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3.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4.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0.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21.xml" ContentType="application/vnd.openxmlformats-officedocument.theme+xml"/>
  <Override PartName="/ppt/theme/theme2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 id="2147483696" r:id="rId5"/>
    <p:sldMasterId id="2147483720" r:id="rId6"/>
    <p:sldMasterId id="2147483732" r:id="rId7"/>
    <p:sldMasterId id="2147483744" r:id="rId8"/>
    <p:sldMasterId id="2147483756" r:id="rId9"/>
    <p:sldMasterId id="2147483768" r:id="rId10"/>
    <p:sldMasterId id="2147483780" r:id="rId11"/>
    <p:sldMasterId id="2147483792" r:id="rId12"/>
    <p:sldMasterId id="2147483816" r:id="rId13"/>
    <p:sldMasterId id="2147483828" r:id="rId14"/>
    <p:sldMasterId id="2147483840" r:id="rId15"/>
    <p:sldMasterId id="2147483852" r:id="rId16"/>
    <p:sldMasterId id="2147483876" r:id="rId17"/>
    <p:sldMasterId id="2147483888" r:id="rId18"/>
    <p:sldMasterId id="2147483900" r:id="rId19"/>
    <p:sldMasterId id="2147483912" r:id="rId20"/>
    <p:sldMasterId id="2147483936" r:id="rId21"/>
  </p:sldMasterIdLst>
  <p:notesMasterIdLst>
    <p:notesMasterId r:id="rId54"/>
  </p:notesMasterIdLst>
  <p:sldIdLst>
    <p:sldId id="256" r:id="rId22"/>
    <p:sldId id="257" r:id="rId23"/>
    <p:sldId id="259" r:id="rId24"/>
    <p:sldId id="258" r:id="rId25"/>
    <p:sldId id="262" r:id="rId26"/>
    <p:sldId id="263" r:id="rId27"/>
    <p:sldId id="296" r:id="rId28"/>
    <p:sldId id="264" r:id="rId29"/>
    <p:sldId id="265" r:id="rId30"/>
    <p:sldId id="267" r:id="rId31"/>
    <p:sldId id="268" r:id="rId32"/>
    <p:sldId id="266" r:id="rId33"/>
    <p:sldId id="270" r:id="rId34"/>
    <p:sldId id="277" r:id="rId35"/>
    <p:sldId id="278" r:id="rId36"/>
    <p:sldId id="293" r:id="rId37"/>
    <p:sldId id="271" r:id="rId38"/>
    <p:sldId id="272" r:id="rId39"/>
    <p:sldId id="276" r:id="rId40"/>
    <p:sldId id="273" r:id="rId41"/>
    <p:sldId id="279" r:id="rId42"/>
    <p:sldId id="304" r:id="rId43"/>
    <p:sldId id="306" r:id="rId44"/>
    <p:sldId id="307" r:id="rId45"/>
    <p:sldId id="283" r:id="rId46"/>
    <p:sldId id="298" r:id="rId47"/>
    <p:sldId id="305" r:id="rId48"/>
    <p:sldId id="308" r:id="rId49"/>
    <p:sldId id="311" r:id="rId50"/>
    <p:sldId id="309" r:id="rId51"/>
    <p:sldId id="295" r:id="rId52"/>
    <p:sldId id="292" r:id="rId5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606" autoAdjust="0"/>
  </p:normalViewPr>
  <p:slideViewPr>
    <p:cSldViewPr>
      <p:cViewPr>
        <p:scale>
          <a:sx n="70" d="100"/>
          <a:sy n="70" d="100"/>
        </p:scale>
        <p:origin x="1566" y="132"/>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5.xml"/><Relationship Id="rId39" Type="http://schemas.openxmlformats.org/officeDocument/2006/relationships/slide" Target="slides/slide18.xml"/><Relationship Id="rId21" Type="http://schemas.openxmlformats.org/officeDocument/2006/relationships/slideMaster" Target="slideMasters/slideMaster21.xml"/><Relationship Id="rId34" Type="http://schemas.openxmlformats.org/officeDocument/2006/relationships/slide" Target="slides/slide13.xml"/><Relationship Id="rId42" Type="http://schemas.openxmlformats.org/officeDocument/2006/relationships/slide" Target="slides/slide21.xml"/><Relationship Id="rId47" Type="http://schemas.openxmlformats.org/officeDocument/2006/relationships/slide" Target="slides/slide26.xml"/><Relationship Id="rId50" Type="http://schemas.openxmlformats.org/officeDocument/2006/relationships/slide" Target="slides/slide29.xml"/><Relationship Id="rId55" Type="http://schemas.openxmlformats.org/officeDocument/2006/relationships/presProps" Target="presProps.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4.xml"/><Relationship Id="rId33" Type="http://schemas.openxmlformats.org/officeDocument/2006/relationships/slide" Target="slides/slide12.xml"/><Relationship Id="rId38" Type="http://schemas.openxmlformats.org/officeDocument/2006/relationships/slide" Target="slides/slide17.xml"/><Relationship Id="rId46" Type="http://schemas.openxmlformats.org/officeDocument/2006/relationships/slide" Target="slides/slide25.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0" Type="http://schemas.openxmlformats.org/officeDocument/2006/relationships/slideMaster" Target="slideMasters/slideMaster20.xml"/><Relationship Id="rId29" Type="http://schemas.openxmlformats.org/officeDocument/2006/relationships/slide" Target="slides/slide8.xml"/><Relationship Id="rId41" Type="http://schemas.openxmlformats.org/officeDocument/2006/relationships/slide" Target="slides/slide20.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3.xml"/><Relationship Id="rId32" Type="http://schemas.openxmlformats.org/officeDocument/2006/relationships/slide" Target="slides/slide11.xml"/><Relationship Id="rId37" Type="http://schemas.openxmlformats.org/officeDocument/2006/relationships/slide" Target="slides/slide16.xml"/><Relationship Id="rId40" Type="http://schemas.openxmlformats.org/officeDocument/2006/relationships/slide" Target="slides/slide19.xml"/><Relationship Id="rId45" Type="http://schemas.openxmlformats.org/officeDocument/2006/relationships/slide" Target="slides/slide24.xml"/><Relationship Id="rId53" Type="http://schemas.openxmlformats.org/officeDocument/2006/relationships/slide" Target="slides/slide32.xml"/><Relationship Id="rId58"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2.xml"/><Relationship Id="rId28" Type="http://schemas.openxmlformats.org/officeDocument/2006/relationships/slide" Target="slides/slide7.xml"/><Relationship Id="rId36" Type="http://schemas.openxmlformats.org/officeDocument/2006/relationships/slide" Target="slides/slide15.xml"/><Relationship Id="rId49" Type="http://schemas.openxmlformats.org/officeDocument/2006/relationships/slide" Target="slides/slide28.xml"/><Relationship Id="rId57" Type="http://schemas.openxmlformats.org/officeDocument/2006/relationships/theme" Target="theme/theme1.xml"/><Relationship Id="rId10" Type="http://schemas.openxmlformats.org/officeDocument/2006/relationships/slideMaster" Target="slideMasters/slideMaster10.xml"/><Relationship Id="rId19" Type="http://schemas.openxmlformats.org/officeDocument/2006/relationships/slideMaster" Target="slideMasters/slideMaster19.xml"/><Relationship Id="rId31" Type="http://schemas.openxmlformats.org/officeDocument/2006/relationships/slide" Target="slides/slide10.xml"/><Relationship Id="rId44" Type="http://schemas.openxmlformats.org/officeDocument/2006/relationships/slide" Target="slides/slide23.xml"/><Relationship Id="rId52" Type="http://schemas.openxmlformats.org/officeDocument/2006/relationships/slide" Target="slides/slide3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1.xml"/><Relationship Id="rId27" Type="http://schemas.openxmlformats.org/officeDocument/2006/relationships/slide" Target="slides/slide6.xml"/><Relationship Id="rId30" Type="http://schemas.openxmlformats.org/officeDocument/2006/relationships/slide" Target="slides/slide9.xml"/><Relationship Id="rId35" Type="http://schemas.openxmlformats.org/officeDocument/2006/relationships/slide" Target="slides/slide14.xml"/><Relationship Id="rId43" Type="http://schemas.openxmlformats.org/officeDocument/2006/relationships/slide" Target="slides/slide22.xml"/><Relationship Id="rId48" Type="http://schemas.openxmlformats.org/officeDocument/2006/relationships/slide" Target="slides/slide27.xml"/><Relationship Id="rId56"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30.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2A0006BA-BFDC-40CC-9213-E8F7F215F113}" type="datetimeFigureOut">
              <a:rPr lang="en-GB" smtClean="0"/>
              <a:t>17/10/2018</a:t>
            </a:fld>
            <a:endParaRPr lang="en-GB"/>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8E69B05-EDA5-41D9-B31D-DED247954E09}" type="slidenum">
              <a:rPr lang="en-GB" smtClean="0"/>
              <a:t>‹#›</a:t>
            </a:fld>
            <a:endParaRPr lang="en-GB"/>
          </a:p>
        </p:txBody>
      </p:sp>
    </p:spTree>
    <p:extLst>
      <p:ext uri="{BB962C8B-B14F-4D97-AF65-F5344CB8AC3E}">
        <p14:creationId xmlns:p14="http://schemas.microsoft.com/office/powerpoint/2010/main" val="22065083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Walter’s (2009) cycle has five steps: 1) Problem; 2) Planning; 3) Action; 4) Observation; 5) Reflection. </a:t>
            </a:r>
            <a:endParaRPr lang="en-GB" dirty="0"/>
          </a:p>
        </p:txBody>
      </p:sp>
      <p:sp>
        <p:nvSpPr>
          <p:cNvPr id="4" name="Slide Number Placeholder 3"/>
          <p:cNvSpPr>
            <a:spLocks noGrp="1"/>
          </p:cNvSpPr>
          <p:nvPr>
            <p:ph type="sldNum" sz="quarter" idx="10"/>
          </p:nvPr>
        </p:nvSpPr>
        <p:spPr/>
        <p:txBody>
          <a:bodyPr/>
          <a:lstStyle/>
          <a:p>
            <a:fld id="{9DC0F25D-1B9B-4A67-BCF1-B5349C731127}" type="slidenum">
              <a:rPr lang="en-GB" smtClean="0">
                <a:solidFill>
                  <a:prstClr val="black"/>
                </a:solidFill>
              </a:rPr>
              <a:pPr/>
              <a:t>2</a:t>
            </a:fld>
            <a:endParaRPr lang="en-GB">
              <a:solidFill>
                <a:prstClr val="black"/>
              </a:solidFill>
            </a:endParaRPr>
          </a:p>
        </p:txBody>
      </p:sp>
    </p:spTree>
    <p:extLst>
      <p:ext uri="{BB962C8B-B14F-4D97-AF65-F5344CB8AC3E}">
        <p14:creationId xmlns:p14="http://schemas.microsoft.com/office/powerpoint/2010/main" val="22249232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Referral</a:t>
            </a:r>
            <a:r>
              <a:rPr lang="en-GB" baseline="0" dirty="0" smtClean="0"/>
              <a:t> needs to be quick for two reasons – 1) volunteer interest – 2) </a:t>
            </a:r>
            <a:r>
              <a:rPr lang="en-GB" baseline="0" smtClean="0"/>
              <a:t>immediate care</a:t>
            </a:r>
            <a:endParaRPr lang="en-GB" dirty="0"/>
          </a:p>
        </p:txBody>
      </p:sp>
      <p:sp>
        <p:nvSpPr>
          <p:cNvPr id="4" name="Slide Number Placeholder 3"/>
          <p:cNvSpPr>
            <a:spLocks noGrp="1"/>
          </p:cNvSpPr>
          <p:nvPr>
            <p:ph type="sldNum" sz="quarter" idx="10"/>
          </p:nvPr>
        </p:nvSpPr>
        <p:spPr/>
        <p:txBody>
          <a:bodyPr/>
          <a:lstStyle/>
          <a:p>
            <a:fld id="{08E69B05-EDA5-41D9-B31D-DED247954E09}" type="slidenum">
              <a:rPr lang="en-GB" smtClean="0"/>
              <a:t>14</a:t>
            </a:fld>
            <a:endParaRPr lang="en-GB"/>
          </a:p>
        </p:txBody>
      </p:sp>
    </p:spTree>
    <p:extLst>
      <p:ext uri="{BB962C8B-B14F-4D97-AF65-F5344CB8AC3E}">
        <p14:creationId xmlns:p14="http://schemas.microsoft.com/office/powerpoint/2010/main" val="29167384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October 2015 – March 2016</a:t>
            </a:r>
            <a:endParaRPr lang="en-GB" dirty="0"/>
          </a:p>
        </p:txBody>
      </p:sp>
      <p:sp>
        <p:nvSpPr>
          <p:cNvPr id="4" name="Slide Number Placeholder 3"/>
          <p:cNvSpPr>
            <a:spLocks noGrp="1"/>
          </p:cNvSpPr>
          <p:nvPr>
            <p:ph type="sldNum" sz="quarter" idx="10"/>
          </p:nvPr>
        </p:nvSpPr>
        <p:spPr/>
        <p:txBody>
          <a:bodyPr/>
          <a:lstStyle/>
          <a:p>
            <a:fld id="{9DC0F25D-1B9B-4A67-BCF1-B5349C731127}" type="slidenum">
              <a:rPr lang="en-GB" smtClean="0">
                <a:solidFill>
                  <a:prstClr val="black"/>
                </a:solidFill>
              </a:rPr>
              <a:pPr/>
              <a:t>18</a:t>
            </a:fld>
            <a:endParaRPr lang="en-GB">
              <a:solidFill>
                <a:prstClr val="black"/>
              </a:solidFill>
            </a:endParaRPr>
          </a:p>
        </p:txBody>
      </p:sp>
    </p:spTree>
    <p:extLst>
      <p:ext uri="{BB962C8B-B14F-4D97-AF65-F5344CB8AC3E}">
        <p14:creationId xmlns:p14="http://schemas.microsoft.com/office/powerpoint/2010/main" val="2849906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Talk</a:t>
            </a:r>
            <a:r>
              <a:rPr lang="en-GB" baseline="0" dirty="0" smtClean="0"/>
              <a:t> through the most strategic and geography facing paper</a:t>
            </a:r>
            <a:endParaRPr lang="en-GB" dirty="0"/>
          </a:p>
        </p:txBody>
      </p:sp>
      <p:sp>
        <p:nvSpPr>
          <p:cNvPr id="4" name="Slide Number Placeholder 3"/>
          <p:cNvSpPr>
            <a:spLocks noGrp="1"/>
          </p:cNvSpPr>
          <p:nvPr>
            <p:ph type="sldNum" sz="quarter" idx="10"/>
          </p:nvPr>
        </p:nvSpPr>
        <p:spPr/>
        <p:txBody>
          <a:bodyPr/>
          <a:lstStyle/>
          <a:p>
            <a:fld id="{9DC0F25D-1B9B-4A67-BCF1-B5349C731127}" type="slidenum">
              <a:rPr lang="en-GB" smtClean="0">
                <a:solidFill>
                  <a:prstClr val="black"/>
                </a:solidFill>
              </a:rPr>
              <a:pPr/>
              <a:t>21</a:t>
            </a:fld>
            <a:endParaRPr lang="en-GB">
              <a:solidFill>
                <a:prstClr val="black"/>
              </a:solidFill>
            </a:endParaRPr>
          </a:p>
        </p:txBody>
      </p:sp>
    </p:spTree>
    <p:extLst>
      <p:ext uri="{BB962C8B-B14F-4D97-AF65-F5344CB8AC3E}">
        <p14:creationId xmlns:p14="http://schemas.microsoft.com/office/powerpoint/2010/main" val="16036438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Interlinked with the geography of deprivation</a:t>
            </a:r>
          </a:p>
          <a:p>
            <a:endParaRPr lang="en-GB" dirty="0"/>
          </a:p>
        </p:txBody>
      </p:sp>
      <p:sp>
        <p:nvSpPr>
          <p:cNvPr id="4" name="Slide Number Placeholder 3"/>
          <p:cNvSpPr>
            <a:spLocks noGrp="1"/>
          </p:cNvSpPr>
          <p:nvPr>
            <p:ph type="sldNum" sz="quarter" idx="10"/>
          </p:nvPr>
        </p:nvSpPr>
        <p:spPr/>
        <p:txBody>
          <a:bodyPr/>
          <a:lstStyle/>
          <a:p>
            <a:fld id="{08E69B05-EDA5-41D9-B31D-DED247954E09}" type="slidenum">
              <a:rPr lang="en-GB" smtClean="0"/>
              <a:t>26</a:t>
            </a:fld>
            <a:endParaRPr lang="en-GB"/>
          </a:p>
        </p:txBody>
      </p:sp>
    </p:spTree>
    <p:extLst>
      <p:ext uri="{BB962C8B-B14F-4D97-AF65-F5344CB8AC3E}">
        <p14:creationId xmlns:p14="http://schemas.microsoft.com/office/powerpoint/2010/main" val="25821989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The</a:t>
            </a:r>
            <a:r>
              <a:rPr lang="en-GB" baseline="0" dirty="0" smtClean="0"/>
              <a:t> project is being led by Professor Catherine </a:t>
            </a:r>
            <a:r>
              <a:rPr lang="en-GB" baseline="0" dirty="0" err="1" smtClean="0"/>
              <a:t>Leyshon</a:t>
            </a:r>
            <a:r>
              <a:rPr lang="en-GB" baseline="0" dirty="0" smtClean="0"/>
              <a:t> and Dr Michael </a:t>
            </a:r>
            <a:r>
              <a:rPr lang="en-GB" baseline="0" dirty="0" err="1" smtClean="0"/>
              <a:t>Leyshon</a:t>
            </a:r>
            <a:endParaRPr lang="en-GB" dirty="0"/>
          </a:p>
        </p:txBody>
      </p:sp>
      <p:sp>
        <p:nvSpPr>
          <p:cNvPr id="4" name="Slide Number Placeholder 3"/>
          <p:cNvSpPr>
            <a:spLocks noGrp="1"/>
          </p:cNvSpPr>
          <p:nvPr>
            <p:ph type="sldNum" sz="quarter" idx="10"/>
          </p:nvPr>
        </p:nvSpPr>
        <p:spPr/>
        <p:txBody>
          <a:bodyPr/>
          <a:lstStyle/>
          <a:p>
            <a:fld id="{9DC0F25D-1B9B-4A67-BCF1-B5349C731127}" type="slidenum">
              <a:rPr lang="en-GB" smtClean="0">
                <a:solidFill>
                  <a:prstClr val="black"/>
                </a:solidFill>
              </a:rPr>
              <a:pPr/>
              <a:t>3</a:t>
            </a:fld>
            <a:endParaRPr lang="en-GB">
              <a:solidFill>
                <a:prstClr val="black"/>
              </a:solidFill>
            </a:endParaRPr>
          </a:p>
        </p:txBody>
      </p:sp>
    </p:spTree>
    <p:extLst>
      <p:ext uri="{BB962C8B-B14F-4D97-AF65-F5344CB8AC3E}">
        <p14:creationId xmlns:p14="http://schemas.microsoft.com/office/powerpoint/2010/main" val="8232349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Moment</a:t>
            </a:r>
            <a:r>
              <a:rPr lang="en-GB" baseline="0" dirty="0" smtClean="0"/>
              <a:t> to caveat my knowledge (</a:t>
            </a:r>
            <a:r>
              <a:rPr lang="en-GB" baseline="0" dirty="0" err="1" smtClean="0"/>
              <a:t>i.e</a:t>
            </a:r>
            <a:r>
              <a:rPr lang="en-GB" baseline="0" dirty="0" smtClean="0"/>
              <a:t> Dr ?)</a:t>
            </a:r>
            <a:endParaRPr lang="en-GB" dirty="0"/>
          </a:p>
        </p:txBody>
      </p:sp>
      <p:sp>
        <p:nvSpPr>
          <p:cNvPr id="4" name="Slide Number Placeholder 3"/>
          <p:cNvSpPr>
            <a:spLocks noGrp="1"/>
          </p:cNvSpPr>
          <p:nvPr>
            <p:ph type="sldNum" sz="quarter" idx="10"/>
          </p:nvPr>
        </p:nvSpPr>
        <p:spPr/>
        <p:txBody>
          <a:bodyPr/>
          <a:lstStyle/>
          <a:p>
            <a:fld id="{9DC0F25D-1B9B-4A67-BCF1-B5349C731127}" type="slidenum">
              <a:rPr lang="en-GB" smtClean="0">
                <a:solidFill>
                  <a:prstClr val="black"/>
                </a:solidFill>
              </a:rPr>
              <a:pPr/>
              <a:t>4</a:t>
            </a:fld>
            <a:endParaRPr lang="en-GB">
              <a:solidFill>
                <a:prstClr val="black"/>
              </a:solidFill>
            </a:endParaRPr>
          </a:p>
        </p:txBody>
      </p:sp>
    </p:spTree>
    <p:extLst>
      <p:ext uri="{BB962C8B-B14F-4D97-AF65-F5344CB8AC3E}">
        <p14:creationId xmlns:p14="http://schemas.microsoft.com/office/powerpoint/2010/main" val="4119542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I going to talk about the successes, findings, challenges of the last two bits of work</a:t>
            </a:r>
          </a:p>
          <a:p>
            <a:pPr marL="171450" indent="-171450">
              <a:buFont typeface="Arial" panose="020B0604020202020204" pitchFamily="34" charset="0"/>
              <a:buChar char="•"/>
            </a:pPr>
            <a:r>
              <a:rPr lang="en-GB" dirty="0" smtClean="0"/>
              <a:t>Findings Focused – although methodology is key to understanding impact of those findings</a:t>
            </a:r>
          </a:p>
          <a:p>
            <a:pPr marL="171450" indent="-171450">
              <a:buFont typeface="Arial" panose="020B0604020202020204" pitchFamily="34" charset="0"/>
              <a:buChar char="•"/>
            </a:pPr>
            <a:endParaRPr lang="en-GB" dirty="0" smtClean="0"/>
          </a:p>
          <a:p>
            <a:pPr marL="171450" indent="-171450">
              <a:buFont typeface="Arial" panose="020B0604020202020204" pitchFamily="34" charset="0"/>
              <a:buChar char="•"/>
            </a:pPr>
            <a:endParaRPr lang="en-GB" dirty="0" smtClean="0"/>
          </a:p>
          <a:p>
            <a:pPr marL="171450" indent="-171450">
              <a:buFont typeface="Arial" panose="020B0604020202020204" pitchFamily="34" charset="0"/>
              <a:buChar char="•"/>
            </a:pPr>
            <a:endParaRPr lang="en-GB" dirty="0"/>
          </a:p>
        </p:txBody>
      </p:sp>
      <p:sp>
        <p:nvSpPr>
          <p:cNvPr id="4" name="Slide Number Placeholder 3"/>
          <p:cNvSpPr>
            <a:spLocks noGrp="1"/>
          </p:cNvSpPr>
          <p:nvPr>
            <p:ph type="sldNum" sz="quarter" idx="10"/>
          </p:nvPr>
        </p:nvSpPr>
        <p:spPr/>
        <p:txBody>
          <a:bodyPr/>
          <a:lstStyle/>
          <a:p>
            <a:fld id="{9DC0F25D-1B9B-4A67-BCF1-B5349C731127}" type="slidenum">
              <a:rPr lang="en-GB" smtClean="0">
                <a:solidFill>
                  <a:prstClr val="black"/>
                </a:solidFill>
              </a:rPr>
              <a:pPr/>
              <a:t>5</a:t>
            </a:fld>
            <a:endParaRPr lang="en-GB">
              <a:solidFill>
                <a:prstClr val="black"/>
              </a:solidFill>
            </a:endParaRPr>
          </a:p>
        </p:txBody>
      </p:sp>
    </p:spTree>
    <p:extLst>
      <p:ext uri="{BB962C8B-B14F-4D97-AF65-F5344CB8AC3E}">
        <p14:creationId xmlns:p14="http://schemas.microsoft.com/office/powerpoint/2010/main" val="21453741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Top down instrumental</a:t>
            </a:r>
            <a:r>
              <a:rPr lang="en-GB" baseline="0" dirty="0" smtClean="0"/>
              <a:t> drivers</a:t>
            </a:r>
          </a:p>
          <a:p>
            <a:pPr marL="171450" indent="-171450">
              <a:buFont typeface="Arial" panose="020B0604020202020204" pitchFamily="34" charset="0"/>
              <a:buChar char="•"/>
            </a:pPr>
            <a:r>
              <a:rPr lang="en-GB" baseline="0" dirty="0" smtClean="0"/>
              <a:t>Embodied and affectual benefits of volunteering</a:t>
            </a:r>
          </a:p>
        </p:txBody>
      </p:sp>
      <p:sp>
        <p:nvSpPr>
          <p:cNvPr id="4" name="Slide Number Placeholder 3"/>
          <p:cNvSpPr>
            <a:spLocks noGrp="1"/>
          </p:cNvSpPr>
          <p:nvPr>
            <p:ph type="sldNum" sz="quarter" idx="10"/>
          </p:nvPr>
        </p:nvSpPr>
        <p:spPr/>
        <p:txBody>
          <a:bodyPr/>
          <a:lstStyle/>
          <a:p>
            <a:fld id="{08E69B05-EDA5-41D9-B31D-DED247954E09}" type="slidenum">
              <a:rPr lang="en-GB" smtClean="0"/>
              <a:t>6</a:t>
            </a:fld>
            <a:endParaRPr lang="en-GB"/>
          </a:p>
        </p:txBody>
      </p:sp>
    </p:spTree>
    <p:extLst>
      <p:ext uri="{BB962C8B-B14F-4D97-AF65-F5344CB8AC3E}">
        <p14:creationId xmlns:p14="http://schemas.microsoft.com/office/powerpoint/2010/main" val="10693765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dirty="0" smtClean="0"/>
              <a:t>Availability of funding streams</a:t>
            </a:r>
          </a:p>
          <a:p>
            <a:pPr marL="171450" indent="-171450">
              <a:buFont typeface="Arial" panose="020B0604020202020204" pitchFamily="34" charset="0"/>
              <a:buChar char="•"/>
            </a:pPr>
            <a:r>
              <a:rPr lang="en-GB" dirty="0" smtClean="0"/>
              <a:t>Volunteering</a:t>
            </a:r>
            <a:r>
              <a:rPr lang="en-GB" baseline="0" dirty="0" smtClean="0"/>
              <a:t> needs to be organised and facilitated</a:t>
            </a:r>
            <a:endParaRPr lang="en-GB" dirty="0" smtClean="0"/>
          </a:p>
          <a:p>
            <a:pPr marL="171450" indent="-171450">
              <a:buFont typeface="Arial" panose="020B0604020202020204" pitchFamily="34" charset="0"/>
              <a:buChar char="•"/>
            </a:pPr>
            <a:endParaRPr lang="en-GB" dirty="0"/>
          </a:p>
        </p:txBody>
      </p:sp>
      <p:sp>
        <p:nvSpPr>
          <p:cNvPr id="4" name="Slide Number Placeholder 3"/>
          <p:cNvSpPr>
            <a:spLocks noGrp="1"/>
          </p:cNvSpPr>
          <p:nvPr>
            <p:ph type="sldNum" sz="quarter" idx="10"/>
          </p:nvPr>
        </p:nvSpPr>
        <p:spPr/>
        <p:txBody>
          <a:bodyPr/>
          <a:lstStyle/>
          <a:p>
            <a:fld id="{9DC0F25D-1B9B-4A67-BCF1-B5349C731127}" type="slidenum">
              <a:rPr lang="en-GB" smtClean="0">
                <a:solidFill>
                  <a:prstClr val="black"/>
                </a:solidFill>
              </a:rPr>
              <a:pPr/>
              <a:t>8</a:t>
            </a:fld>
            <a:endParaRPr lang="en-GB">
              <a:solidFill>
                <a:prstClr val="black"/>
              </a:solidFill>
            </a:endParaRPr>
          </a:p>
        </p:txBody>
      </p:sp>
    </p:spTree>
    <p:extLst>
      <p:ext uri="{BB962C8B-B14F-4D97-AF65-F5344CB8AC3E}">
        <p14:creationId xmlns:p14="http://schemas.microsoft.com/office/powerpoint/2010/main" val="23134711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GB" sz="1200" b="0" i="0" u="none" strike="noStrike" kern="1200" baseline="0" dirty="0" smtClean="0">
                <a:solidFill>
                  <a:schemeClr val="tx1"/>
                </a:solidFill>
                <a:latin typeface="+mn-lt"/>
                <a:ea typeface="+mn-ea"/>
                <a:cs typeface="+mn-cs"/>
              </a:rPr>
              <a:t>Since 2014 research has been focused on Living Well</a:t>
            </a:r>
          </a:p>
          <a:p>
            <a:pPr marL="171450" indent="-171450">
              <a:buFont typeface="Arial" panose="020B0604020202020204" pitchFamily="34" charset="0"/>
              <a:buChar char="•"/>
            </a:pPr>
            <a:r>
              <a:rPr lang="en-GB" sz="1200" b="0" i="0" u="none" strike="noStrike" kern="1200" baseline="0" dirty="0" smtClean="0">
                <a:solidFill>
                  <a:schemeClr val="tx1"/>
                </a:solidFill>
                <a:latin typeface="+mn-lt"/>
                <a:ea typeface="+mn-ea"/>
                <a:cs typeface="+mn-cs"/>
              </a:rPr>
              <a:t>An approach to care which could work in other sectors – so far applied to elderly heath care</a:t>
            </a:r>
          </a:p>
        </p:txBody>
      </p:sp>
      <p:sp>
        <p:nvSpPr>
          <p:cNvPr id="4" name="Slide Number Placeholder 3"/>
          <p:cNvSpPr>
            <a:spLocks noGrp="1"/>
          </p:cNvSpPr>
          <p:nvPr>
            <p:ph type="sldNum" sz="quarter" idx="10"/>
          </p:nvPr>
        </p:nvSpPr>
        <p:spPr/>
        <p:txBody>
          <a:bodyPr/>
          <a:lstStyle/>
          <a:p>
            <a:fld id="{78745CBF-ED12-4D3F-BD99-AADA8DD34F4E}" type="slidenum">
              <a:rPr lang="en-GB" smtClean="0">
                <a:solidFill>
                  <a:prstClr val="black"/>
                </a:solidFill>
              </a:rPr>
              <a:pPr/>
              <a:t>9</a:t>
            </a:fld>
            <a:endParaRPr lang="en-GB">
              <a:solidFill>
                <a:prstClr val="black"/>
              </a:solidFill>
            </a:endParaRPr>
          </a:p>
        </p:txBody>
      </p:sp>
    </p:spTree>
    <p:extLst>
      <p:ext uri="{BB962C8B-B14F-4D97-AF65-F5344CB8AC3E}">
        <p14:creationId xmlns:p14="http://schemas.microsoft.com/office/powerpoint/2010/main" val="14554416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9DC0F25D-1B9B-4A67-BCF1-B5349C731127}" type="slidenum">
              <a:rPr lang="en-GB" smtClean="0">
                <a:solidFill>
                  <a:prstClr val="black"/>
                </a:solidFill>
              </a:rPr>
              <a:pPr/>
              <a:t>10</a:t>
            </a:fld>
            <a:endParaRPr lang="en-GB">
              <a:solidFill>
                <a:prstClr val="black"/>
              </a:solidFill>
            </a:endParaRPr>
          </a:p>
        </p:txBody>
      </p:sp>
    </p:spTree>
    <p:extLst>
      <p:ext uri="{BB962C8B-B14F-4D97-AF65-F5344CB8AC3E}">
        <p14:creationId xmlns:p14="http://schemas.microsoft.com/office/powerpoint/2010/main" val="404344440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Core of evaluation</a:t>
            </a:r>
            <a:r>
              <a:rPr lang="en-GB" baseline="0" dirty="0" smtClean="0"/>
              <a:t> - </a:t>
            </a:r>
            <a:r>
              <a:rPr lang="en-GB" dirty="0" smtClean="0"/>
              <a:t>How to affect behaviour change in a system?</a:t>
            </a:r>
          </a:p>
          <a:p>
            <a:endParaRPr lang="en-GB" dirty="0"/>
          </a:p>
        </p:txBody>
      </p:sp>
      <p:sp>
        <p:nvSpPr>
          <p:cNvPr id="4" name="Slide Number Placeholder 3"/>
          <p:cNvSpPr>
            <a:spLocks noGrp="1"/>
          </p:cNvSpPr>
          <p:nvPr>
            <p:ph type="sldNum" sz="quarter" idx="10"/>
          </p:nvPr>
        </p:nvSpPr>
        <p:spPr/>
        <p:txBody>
          <a:bodyPr/>
          <a:lstStyle/>
          <a:p>
            <a:fld id="{08E69B05-EDA5-41D9-B31D-DED247954E09}" type="slidenum">
              <a:rPr lang="en-GB" smtClean="0"/>
              <a:t>12</a:t>
            </a:fld>
            <a:endParaRPr lang="en-GB"/>
          </a:p>
        </p:txBody>
      </p:sp>
    </p:spTree>
    <p:extLst>
      <p:ext uri="{BB962C8B-B14F-4D97-AF65-F5344CB8AC3E}">
        <p14:creationId xmlns:p14="http://schemas.microsoft.com/office/powerpoint/2010/main" val="257839464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74965751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54630241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34285800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37723954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6190442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74404395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85208323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36054829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6908716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026151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66061563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16051024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87153004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34247765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34611784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90140352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87133428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11611418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00108302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8572973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90184471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8209275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3619088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80956176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37523613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18848934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11659157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84842874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3582194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57650373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553793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46889562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04925732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11359979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6016192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25028531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0004017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87681135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86856508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7323733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2151924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3776746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28734810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1507717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8158804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77747193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5343329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35024278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0204927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5484186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82926113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70779972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65525924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85578125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21636027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9617658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6611329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04294349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73737289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17765373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85672498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22368198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2348114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1507596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1219782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45000499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18741137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3651009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10098031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87599746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78112507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4713894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16756496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55168829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873506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0355507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85236770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24144938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54083584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8976613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49566686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86896732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9918108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119400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52800300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546922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41252849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4134770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598986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64600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2353495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5396580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09196411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910928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36708217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12893721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824383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86101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5803480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5191474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68157262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597463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74556858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406579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48673508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39353717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5284255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3426404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73336225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1361914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56423318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36487220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48406141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5437129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5780154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43606395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80732754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45935719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925302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19339641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2942025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18485213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27270677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33837431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0232463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0246826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47346862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45772028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29287867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6910768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2410351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01280299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7382141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26279443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47104992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86377191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3162655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4293805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08318425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1893014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3734693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24674683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15331434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9902581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4897400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256064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727106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7381895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7758404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449845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04273364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18984154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6727492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8923926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68057323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608108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00926102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1626580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01821535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7091034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28182499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7278931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97642876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86775300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10583626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5886658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446670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4654550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05989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0728775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3426088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58528413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08851774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31601013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67250085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9615839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52268034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8905945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56002792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125948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4676864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96544228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2777490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1150429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35325658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1383925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99603704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55097431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6306017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0757442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51759394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9693420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2083978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0307444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22004911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51039400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1384828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896091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30723099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930779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2233864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3510536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2821982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01632927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72987547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417656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12900170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9027863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11541970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522597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10/17/2018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85376820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25842129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17101292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2495308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23211988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1896951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02476382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13216613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51842574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3345414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3.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4.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15.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8.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9.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0.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8.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theme" Target="../theme/theme21.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10/17/2018</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455971402"/>
      </p:ext>
    </p:extLst>
  </p:cSld>
  <p:clrMap bg1="dk1" tx1="lt1" bg2="dk2" tx2="lt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51117355"/>
      </p:ext>
    </p:extLst>
  </p:cSld>
  <p:clrMap bg1="dk1" tx1="lt1" bg2="dk2" tx2="lt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505754022"/>
      </p:ext>
    </p:extLst>
  </p:cSld>
  <p:clrMap bg1="dk1" tx1="lt1" bg2="dk2" tx2="lt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981175468"/>
      </p:ext>
    </p:extLst>
  </p:cSld>
  <p:clrMap bg1="dk1" tx1="lt1" bg2="dk2" tx2="lt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597496065"/>
      </p:ext>
    </p:extLst>
  </p:cSld>
  <p:clrMap bg1="dk1" tx1="lt1" bg2="dk2" tx2="lt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100054506"/>
      </p:ext>
    </p:extLst>
  </p:cSld>
  <p:clrMap bg1="dk1" tx1="lt1" bg2="dk2" tx2="lt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260864187"/>
      </p:ext>
    </p:extLst>
  </p:cSld>
  <p:clrMap bg1="dk1" tx1="lt1" bg2="dk2" tx2="lt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55018892"/>
      </p:ext>
    </p:extLst>
  </p:cSld>
  <p:clrMap bg1="dk1" tx1="lt1" bg2="dk2" tx2="lt2" accent1="accent1" accent2="accent2" accent3="accent3" accent4="accent4" accent5="accent5" accent6="accent6" hlink="hlink" folHlink="folHlink"/>
  <p:sldLayoutIdLst>
    <p:sldLayoutId id="2147483877" r:id="rId1"/>
    <p:sldLayoutId id="2147483878" r:id="rId2"/>
    <p:sldLayoutId id="2147483879" r:id="rId3"/>
    <p:sldLayoutId id="2147483880" r:id="rId4"/>
    <p:sldLayoutId id="2147483881" r:id="rId5"/>
    <p:sldLayoutId id="2147483882" r:id="rId6"/>
    <p:sldLayoutId id="2147483883" r:id="rId7"/>
    <p:sldLayoutId id="2147483884" r:id="rId8"/>
    <p:sldLayoutId id="2147483885" r:id="rId9"/>
    <p:sldLayoutId id="2147483886" r:id="rId10"/>
    <p:sldLayoutId id="214748388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894859329"/>
      </p:ext>
    </p:extLst>
  </p:cSld>
  <p:clrMap bg1="dk1" tx1="lt1" bg2="dk2" tx2="lt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 id="2147483893" r:id="rId5"/>
    <p:sldLayoutId id="2147483894" r:id="rId6"/>
    <p:sldLayoutId id="2147483895" r:id="rId7"/>
    <p:sldLayoutId id="2147483896" r:id="rId8"/>
    <p:sldLayoutId id="2147483897" r:id="rId9"/>
    <p:sldLayoutId id="2147483898" r:id="rId10"/>
    <p:sldLayoutId id="214748389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367407890"/>
      </p:ext>
    </p:extLst>
  </p:cSld>
  <p:clrMap bg1="dk1" tx1="lt1" bg2="dk2" tx2="lt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111843"/>
      </p:ext>
    </p:extLst>
  </p:cSld>
  <p:clrMap bg1="dk1" tx1="lt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497650913"/>
      </p:ext>
    </p:extLst>
  </p:cSld>
  <p:clrMap bg1="dk1" tx1="lt1" bg2="dk2"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221730735"/>
      </p:ext>
    </p:extLst>
  </p:cSld>
  <p:clrMap bg1="dk1" tx1="lt1" bg2="dk2" tx2="lt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25595564"/>
      </p:ext>
    </p:extLst>
  </p:cSld>
  <p:clrMap bg1="dk1" tx1="lt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052066068"/>
      </p:ext>
    </p:extLst>
  </p:cSld>
  <p:clrMap bg1="dk1" tx1="lt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017748289"/>
      </p:ext>
    </p:extLst>
  </p:cSld>
  <p:clrMap bg1="dk1" tx1="lt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251445680"/>
      </p:ext>
    </p:extLst>
  </p:cSld>
  <p:clrMap bg1="dk1" tx1="lt1" bg2="dk2" tx2="lt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09415759"/>
      </p:ext>
    </p:extLst>
  </p:cSld>
  <p:clrMap bg1="dk1" tx1="lt1" bg2="dk2" tx2="lt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569238021"/>
      </p:ext>
    </p:extLst>
  </p:cSld>
  <p:clrMap bg1="dk1" tx1="lt1" bg2="dk2" tx2="lt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solidFill>
                  <a:prstClr val="white">
                    <a:tint val="75000"/>
                  </a:prstClr>
                </a:solidFill>
              </a:rPr>
              <a:pPr/>
              <a:t>10/17/2018</a:t>
            </a:fld>
            <a:endParaRPr lang="en-US">
              <a:solidFill>
                <a:prstClr val="white">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377579859"/>
      </p:ext>
    </p:extLst>
  </p:cSld>
  <p:clrMap bg1="dk1" tx1="lt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3.xml"/><Relationship Id="rId6" Type="http://schemas.openxmlformats.org/officeDocument/2006/relationships/image" Target="../media/image5.jpe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xml"/><Relationship Id="rId1" Type="http://schemas.openxmlformats.org/officeDocument/2006/relationships/slideLayout" Target="../slideLayouts/slideLayout112.xml"/><Relationship Id="rId5" Type="http://schemas.openxmlformats.org/officeDocument/2006/relationships/hyperlink" Target="http://volunteersincommunities.org/film/" TargetMode="External"/><Relationship Id="rId4" Type="http://schemas.openxmlformats.org/officeDocument/2006/relationships/image" Target="../media/image28.jpeg"/></Relationships>
</file>

<file path=ppt/slides/_rels/slide1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gif"/><Relationship Id="rId1" Type="http://schemas.openxmlformats.org/officeDocument/2006/relationships/slideLayout" Target="../slideLayouts/slideLayout128.xml"/></Relationships>
</file>

<file path=ppt/slides/_rels/slide1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9.xml"/><Relationship Id="rId1" Type="http://schemas.openxmlformats.org/officeDocument/2006/relationships/slideLayout" Target="../slideLayouts/slideLayout101.xml"/><Relationship Id="rId6" Type="http://schemas.openxmlformats.org/officeDocument/2006/relationships/image" Target="../media/image33.jpeg"/><Relationship Id="rId5" Type="http://schemas.microsoft.com/office/2007/relationships/hdphoto" Target="../media/hdphoto2.wdp"/><Relationship Id="rId4" Type="http://schemas.openxmlformats.org/officeDocument/2006/relationships/image" Target="../media/image32.png"/></Relationships>
</file>

<file path=ppt/slides/_rels/slide13.xml.rels><?xml version="1.0" encoding="UTF-8" standalone="yes"?>
<Relationships xmlns="http://schemas.openxmlformats.org/package/2006/relationships"><Relationship Id="rId8" Type="http://schemas.microsoft.com/office/2007/relationships/hdphoto" Target="../media/hdphoto5.wdp"/><Relationship Id="rId3" Type="http://schemas.microsoft.com/office/2007/relationships/hdphoto" Target="../media/hdphoto3.wdp"/><Relationship Id="rId7" Type="http://schemas.openxmlformats.org/officeDocument/2006/relationships/image" Target="../media/image37.png"/><Relationship Id="rId2" Type="http://schemas.openxmlformats.org/officeDocument/2006/relationships/image" Target="../media/image34.jpeg"/><Relationship Id="rId1" Type="http://schemas.openxmlformats.org/officeDocument/2006/relationships/slideLayout" Target="../slideLayouts/slideLayout134.xml"/><Relationship Id="rId6" Type="http://schemas.microsoft.com/office/2007/relationships/hdphoto" Target="../media/hdphoto4.wdp"/><Relationship Id="rId5" Type="http://schemas.openxmlformats.org/officeDocument/2006/relationships/image" Target="../media/image36.jpeg"/><Relationship Id="rId4" Type="http://schemas.openxmlformats.org/officeDocument/2006/relationships/image" Target="../media/image35.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22.xml"/></Relationships>
</file>

<file path=ppt/slides/_rels/slide17.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34.jpeg"/><Relationship Id="rId1" Type="http://schemas.openxmlformats.org/officeDocument/2006/relationships/slideLayout" Target="../slideLayouts/slideLayout145.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38.jpeg"/><Relationship Id="rId2" Type="http://schemas.openxmlformats.org/officeDocument/2006/relationships/notesSlide" Target="../notesSlides/notesSlide11.xml"/><Relationship Id="rId1" Type="http://schemas.openxmlformats.org/officeDocument/2006/relationships/slideLayout" Target="../slideLayouts/slideLayout156.xml"/><Relationship Id="rId6" Type="http://schemas.openxmlformats.org/officeDocument/2006/relationships/image" Target="../media/image5.jpeg"/><Relationship Id="rId5" Type="http://schemas.openxmlformats.org/officeDocument/2006/relationships/image" Target="../media/image4.png"/><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178.xml"/><Relationship Id="rId6" Type="http://schemas.openxmlformats.org/officeDocument/2006/relationships/image" Target="../media/image35.jpeg"/><Relationship Id="rId5" Type="http://schemas.openxmlformats.org/officeDocument/2006/relationships/image" Target="../media/image42.jpeg"/><Relationship Id="rId4" Type="http://schemas.openxmlformats.org/officeDocument/2006/relationships/image" Target="../media/image41.jpeg"/></Relationships>
</file>

<file path=ppt/slides/_rels/slide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8" Type="http://schemas.openxmlformats.org/officeDocument/2006/relationships/image" Target="../media/image48.jpeg"/><Relationship Id="rId3" Type="http://schemas.openxmlformats.org/officeDocument/2006/relationships/image" Target="../media/image40.jpeg"/><Relationship Id="rId7" Type="http://schemas.openxmlformats.org/officeDocument/2006/relationships/image" Target="../media/image47.jpeg"/><Relationship Id="rId2" Type="http://schemas.openxmlformats.org/officeDocument/2006/relationships/image" Target="../media/image43.jpeg"/><Relationship Id="rId1" Type="http://schemas.openxmlformats.org/officeDocument/2006/relationships/slideLayout" Target="../slideLayouts/slideLayout167.xml"/><Relationship Id="rId6" Type="http://schemas.openxmlformats.org/officeDocument/2006/relationships/image" Target="../media/image46.jpeg"/><Relationship Id="rId5" Type="http://schemas.openxmlformats.org/officeDocument/2006/relationships/image" Target="../media/image45.jpeg"/><Relationship Id="rId4" Type="http://schemas.openxmlformats.org/officeDocument/2006/relationships/image" Target="../media/image44.jpeg"/></Relationships>
</file>

<file path=ppt/slides/_rels/slide2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2.xml"/><Relationship Id="rId1" Type="http://schemas.openxmlformats.org/officeDocument/2006/relationships/slideLayout" Target="../slideLayouts/slideLayout211.xml"/><Relationship Id="rId4" Type="http://schemas.openxmlformats.org/officeDocument/2006/relationships/image" Target="../media/image49.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2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1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25.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1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29.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211.xml"/></Relationships>
</file>

<file path=ppt/slides/_rels/slide3.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3.png"/><Relationship Id="rId7"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46.xml"/><Relationship Id="rId6" Type="http://schemas.openxmlformats.org/officeDocument/2006/relationships/image" Target="../media/image8.jpeg"/><Relationship Id="rId5" Type="http://schemas.openxmlformats.org/officeDocument/2006/relationships/image" Target="../media/image5.jpeg"/><Relationship Id="rId10" Type="http://schemas.openxmlformats.org/officeDocument/2006/relationships/image" Target="../media/image11.jpeg"/><Relationship Id="rId4" Type="http://schemas.openxmlformats.org/officeDocument/2006/relationships/image" Target="../media/image7.jpeg"/><Relationship Id="rId9"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1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xml"/><Relationship Id="rId1" Type="http://schemas.openxmlformats.org/officeDocument/2006/relationships/slideLayout" Target="../slideLayouts/slideLayout35.xml"/><Relationship Id="rId5" Type="http://schemas.openxmlformats.org/officeDocument/2006/relationships/image" Target="../media/image14.jpeg"/><Relationship Id="rId4" Type="http://schemas.openxmlformats.org/officeDocument/2006/relationships/image" Target="../media/image13.jpeg"/></Relationships>
</file>

<file path=ppt/slides/_rels/slide5.xml.rels><?xml version="1.0" encoding="UTF-8" standalone="yes"?>
<Relationships xmlns="http://schemas.openxmlformats.org/package/2006/relationships"><Relationship Id="rId3" Type="http://schemas.openxmlformats.org/officeDocument/2006/relationships/image" Target="../media/image15.jpeg"/><Relationship Id="rId7" Type="http://schemas.openxmlformats.org/officeDocument/2006/relationships/image" Target="../media/image19.jpeg"/><Relationship Id="rId2" Type="http://schemas.openxmlformats.org/officeDocument/2006/relationships/notesSlide" Target="../notesSlides/notesSlide4.xml"/><Relationship Id="rId1" Type="http://schemas.openxmlformats.org/officeDocument/2006/relationships/slideLayout" Target="../slideLayouts/slideLayout57.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6.xml.rels><?xml version="1.0" encoding="UTF-8" standalone="yes"?>
<Relationships xmlns="http://schemas.openxmlformats.org/package/2006/relationships"><Relationship Id="rId3" Type="http://schemas.openxmlformats.org/officeDocument/2006/relationships/image" Target="../media/image20.jpeg"/><Relationship Id="rId7" Type="http://schemas.microsoft.com/office/2007/relationships/hdphoto" Target="../media/hdphoto1.wdp"/><Relationship Id="rId2" Type="http://schemas.openxmlformats.org/officeDocument/2006/relationships/notesSlide" Target="../notesSlides/notesSlide5.xml"/><Relationship Id="rId1" Type="http://schemas.openxmlformats.org/officeDocument/2006/relationships/slideLayout" Target="../slideLayouts/slideLayout68.xml"/><Relationship Id="rId6" Type="http://schemas.openxmlformats.org/officeDocument/2006/relationships/image" Target="../media/image23.jpeg"/><Relationship Id="rId5" Type="http://schemas.openxmlformats.org/officeDocument/2006/relationships/image" Target="../media/image22.png"/><Relationship Id="rId4" Type="http://schemas.openxmlformats.org/officeDocument/2006/relationships/image" Target="../media/image21.jpeg"/></Relationships>
</file>

<file path=ppt/slides/_rels/slide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0.jpeg"/><Relationship Id="rId1" Type="http://schemas.openxmlformats.org/officeDocument/2006/relationships/slideLayout" Target="../slideLayouts/slideLayout68.xml"/></Relationships>
</file>

<file path=ppt/slides/_rels/slide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6.xml"/><Relationship Id="rId1" Type="http://schemas.openxmlformats.org/officeDocument/2006/relationships/slideLayout" Target="../slideLayouts/slideLayout79.xml"/></Relationships>
</file>

<file path=ppt/slides/_rels/slide9.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7.xml"/><Relationship Id="rId1" Type="http://schemas.openxmlformats.org/officeDocument/2006/relationships/slideLayout" Target="../slideLayouts/slideLayout8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pic>
        <p:nvPicPr>
          <p:cNvPr id="3074" name="Picture 2" descr="C:\Users\Tim\Documents\3) IAA Living Well\5) Workshops &amp; Events\5. Future Directions Workshop\website banner.jpg"/>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293145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 y="3505200"/>
            <a:ext cx="9143999" cy="1815882"/>
          </a:xfrm>
          <a:prstGeom prst="rect">
            <a:avLst/>
          </a:prstGeom>
          <a:noFill/>
        </p:spPr>
        <p:txBody>
          <a:bodyPr wrap="square" rtlCol="0">
            <a:spAutoFit/>
          </a:bodyPr>
          <a:lstStyle/>
          <a:p>
            <a:pPr algn="ctr"/>
            <a:r>
              <a:rPr lang="en-GB" sz="2800" b="1" dirty="0" smtClean="0">
                <a:solidFill>
                  <a:prstClr val="white"/>
                </a:solidFill>
              </a:rPr>
              <a:t>Tim Walker</a:t>
            </a:r>
          </a:p>
          <a:p>
            <a:pPr algn="ctr"/>
            <a:r>
              <a:rPr lang="en-GB" sz="2800" b="1" dirty="0" smtClean="0">
                <a:solidFill>
                  <a:prstClr val="white"/>
                </a:solidFill>
              </a:rPr>
              <a:t>Research Fellow</a:t>
            </a:r>
          </a:p>
          <a:p>
            <a:pPr lvl="1" algn="ctr"/>
            <a:r>
              <a:rPr lang="en-GB" sz="2800" b="1" dirty="0" smtClean="0">
                <a:solidFill>
                  <a:prstClr val="white"/>
                </a:solidFill>
              </a:rPr>
              <a:t>Centre </a:t>
            </a:r>
            <a:r>
              <a:rPr lang="en-GB" sz="2800" b="1" dirty="0">
                <a:solidFill>
                  <a:prstClr val="white"/>
                </a:solidFill>
              </a:rPr>
              <a:t>for Geography, Environment and Society</a:t>
            </a:r>
          </a:p>
          <a:p>
            <a:pPr lvl="1"/>
            <a:endParaRPr lang="en-GB" sz="2800" b="1" dirty="0" smtClean="0">
              <a:solidFill>
                <a:prstClr val="white"/>
              </a:solidFill>
            </a:endParaRPr>
          </a:p>
        </p:txBody>
      </p:sp>
      <p:sp>
        <p:nvSpPr>
          <p:cNvPr id="5" name="TextBox 4"/>
          <p:cNvSpPr txBox="1"/>
          <p:nvPr/>
        </p:nvSpPr>
        <p:spPr>
          <a:xfrm>
            <a:off x="1855574" y="2286000"/>
            <a:ext cx="5741700" cy="369332"/>
          </a:xfrm>
          <a:prstGeom prst="rect">
            <a:avLst/>
          </a:prstGeom>
          <a:noFill/>
        </p:spPr>
        <p:txBody>
          <a:bodyPr wrap="none" rtlCol="0">
            <a:spAutoFit/>
          </a:bodyPr>
          <a:lstStyle/>
          <a:p>
            <a:r>
              <a:rPr lang="en-GB" b="1" dirty="0" smtClean="0">
                <a:solidFill>
                  <a:prstClr val="white"/>
                </a:solidFill>
              </a:rPr>
              <a:t>Enabling </a:t>
            </a:r>
            <a:r>
              <a:rPr lang="en-GB" b="1" dirty="0">
                <a:solidFill>
                  <a:prstClr val="white"/>
                </a:solidFill>
              </a:rPr>
              <a:t>innovation in Cornwall’s voluntary sector</a:t>
            </a:r>
          </a:p>
        </p:txBody>
      </p:sp>
      <p:sp>
        <p:nvSpPr>
          <p:cNvPr id="9" name="TextBox 8"/>
          <p:cNvSpPr txBox="1"/>
          <p:nvPr/>
        </p:nvSpPr>
        <p:spPr>
          <a:xfrm>
            <a:off x="-1" y="5800130"/>
            <a:ext cx="9144000" cy="1057870"/>
          </a:xfrm>
          <a:prstGeom prst="rect">
            <a:avLst/>
          </a:prstGeom>
          <a:solidFill>
            <a:schemeClr val="tx1"/>
          </a:solidFill>
        </p:spPr>
        <p:txBody>
          <a:bodyPr wrap="square" rtlCol="0">
            <a:spAutoFit/>
          </a:bodyPr>
          <a:lstStyle/>
          <a:p>
            <a:endParaRPr lang="en-GB" dirty="0">
              <a:solidFill>
                <a:prstClr val="white"/>
              </a:solidFill>
            </a:endParaRPr>
          </a:p>
        </p:txBody>
      </p:sp>
      <p:pic>
        <p:nvPicPr>
          <p:cNvPr id="15" name="Picture 6" descr="C:\Users\Tim\Documents\3) IAA Living Well\4) Media &amp; Comms\Logos\exeter uni logo.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7663" y="5853778"/>
            <a:ext cx="2310425" cy="95057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5" descr="C:\Users\Tim\Documents\3) IAA Living Well\4) Media &amp; Comms\Logos\ESRC Logo.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1800" y="5864696"/>
            <a:ext cx="1146783" cy="95955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C:\Users\Tim\Documents\3) IAA Living Well\4) Media &amp; Comms\Logos\Age UK Cornwall and The Isles Of Scilly Logo RGB.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1999" y="5853778"/>
            <a:ext cx="2094627" cy="95057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descr="C:\Users\Tim\Documents\3) IAA Living Well\4) Media &amp; Comms\Logos\volunteer cornwall logo.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39000" y="5844798"/>
            <a:ext cx="1676400" cy="9595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1174014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Tim\Documents\3) IAA Living Well\5) Workshops &amp; Events\6. Plymouth Seminar\ian interview vi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1" y="1881822"/>
            <a:ext cx="7799696" cy="4969427"/>
          </a:xfrm>
          <a:prstGeom prst="rect">
            <a:avLst/>
          </a:prstGeom>
          <a:noFill/>
          <a:extLst>
            <a:ext uri="{909E8E84-426E-40DD-AFC4-6F175D3DCCD1}">
              <a14:hiddenFill xmlns:a14="http://schemas.microsoft.com/office/drawing/2010/main">
                <a:solidFill>
                  <a:srgbClr val="FFFFFF"/>
                </a:solidFill>
              </a14:hiddenFill>
            </a:ext>
          </a:extLst>
        </p:spPr>
      </p:pic>
      <p:sp>
        <p:nvSpPr>
          <p:cNvPr id="4" name="Title 1"/>
          <p:cNvSpPr>
            <a:spLocks noGrp="1"/>
          </p:cNvSpPr>
          <p:nvPr>
            <p:ph type="title"/>
          </p:nvPr>
        </p:nvSpPr>
        <p:spPr>
          <a:xfrm>
            <a:off x="35257" y="0"/>
            <a:ext cx="4841543" cy="1905000"/>
          </a:xfrm>
        </p:spPr>
        <p:txBody>
          <a:bodyPr>
            <a:normAutofit/>
          </a:bodyPr>
          <a:lstStyle/>
          <a:p>
            <a:r>
              <a:rPr lang="en-GB" dirty="0" smtClean="0"/>
              <a:t>Principles of Living Well</a:t>
            </a:r>
            <a:endParaRPr lang="en-GB" dirty="0"/>
          </a:p>
        </p:txBody>
      </p:sp>
      <p:pic>
        <p:nvPicPr>
          <p:cNvPr id="5" name="Picture 2" descr="C:\Users\Tim\Documents\3) IAA Living Well\5) Workshops &amp; Events\6. Plymouth Seminar\whtis lw.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77411" y="304800"/>
            <a:ext cx="4059767" cy="1577022"/>
          </a:xfrm>
          <a:prstGeom prst="rect">
            <a:avLst/>
          </a:prstGeom>
          <a:noFill/>
          <a:extLst>
            <a:ext uri="{909E8E84-426E-40DD-AFC4-6F175D3DCCD1}">
              <a14:hiddenFill xmlns:a14="http://schemas.microsoft.com/office/drawing/2010/main">
                <a:solidFill>
                  <a:srgbClr val="FFFFFF"/>
                </a:solidFill>
              </a14:hiddenFill>
            </a:ext>
          </a:extLst>
        </p:spPr>
      </p:pic>
      <p:sp>
        <p:nvSpPr>
          <p:cNvPr id="6" name="Content Placeholder 2"/>
          <p:cNvSpPr txBox="1">
            <a:spLocks/>
          </p:cNvSpPr>
          <p:nvPr/>
        </p:nvSpPr>
        <p:spPr>
          <a:xfrm>
            <a:off x="4523097" y="2059106"/>
            <a:ext cx="4648200" cy="3810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1600" b="1" dirty="0" smtClean="0">
                <a:solidFill>
                  <a:prstClr val="white"/>
                </a:solidFill>
                <a:hlinkClick r:id="rId5"/>
              </a:rPr>
              <a:t>http://volunteersincommunities.org/film/</a:t>
            </a:r>
            <a:r>
              <a:rPr lang="en-GB" sz="1600" b="1" dirty="0" smtClean="0">
                <a:solidFill>
                  <a:prstClr val="white"/>
                </a:solidFill>
              </a:rPr>
              <a:t> </a:t>
            </a:r>
            <a:endParaRPr lang="en-GB" sz="1600" b="1" dirty="0">
              <a:solidFill>
                <a:prstClr val="white"/>
              </a:solidFill>
            </a:endParaRPr>
          </a:p>
        </p:txBody>
      </p:sp>
    </p:spTree>
    <p:extLst>
      <p:ext uri="{BB962C8B-B14F-4D97-AF65-F5344CB8AC3E}">
        <p14:creationId xmlns:p14="http://schemas.microsoft.com/office/powerpoint/2010/main" val="115858236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p:nvPr/>
        </p:nvPicPr>
        <p:blipFill>
          <a:blip r:embed="rId2">
            <a:extLst>
              <a:ext uri="{28A0092B-C50C-407E-A947-70E740481C1C}">
                <a14:useLocalDpi xmlns:a14="http://schemas.microsoft.com/office/drawing/2010/main" val="0"/>
              </a:ext>
            </a:extLst>
          </a:blip>
          <a:stretch>
            <a:fillRect/>
          </a:stretch>
        </p:blipFill>
        <p:spPr>
          <a:xfrm>
            <a:off x="3889060" y="935360"/>
            <a:ext cx="5254940" cy="3981003"/>
          </a:xfrm>
          <a:prstGeom prst="rect">
            <a:avLst/>
          </a:prstGeom>
        </p:spPr>
      </p:pic>
      <p:sp>
        <p:nvSpPr>
          <p:cNvPr id="3" name="Oval 2"/>
          <p:cNvSpPr/>
          <p:nvPr/>
        </p:nvSpPr>
        <p:spPr>
          <a:xfrm>
            <a:off x="5798642" y="2424023"/>
            <a:ext cx="762000" cy="528688"/>
          </a:xfrm>
          <a:prstGeom prst="ellipse">
            <a:avLst/>
          </a:prstGeom>
          <a:noFill/>
          <a:ln w="2857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 name="Oval 3"/>
          <p:cNvSpPr/>
          <p:nvPr/>
        </p:nvSpPr>
        <p:spPr>
          <a:xfrm>
            <a:off x="3919767" y="3190206"/>
            <a:ext cx="1388074" cy="1468581"/>
          </a:xfrm>
          <a:prstGeom prst="ellipse">
            <a:avLst/>
          </a:prstGeom>
          <a:noFill/>
          <a:ln w="2857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 name="Oval 4"/>
          <p:cNvSpPr/>
          <p:nvPr/>
        </p:nvSpPr>
        <p:spPr>
          <a:xfrm>
            <a:off x="7724632" y="1799196"/>
            <a:ext cx="1365637" cy="1724643"/>
          </a:xfrm>
          <a:prstGeom prst="ellipse">
            <a:avLst/>
          </a:prstGeom>
          <a:noFill/>
          <a:ln w="2857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 name="Title 1"/>
          <p:cNvSpPr txBox="1">
            <a:spLocks/>
          </p:cNvSpPr>
          <p:nvPr/>
        </p:nvSpPr>
        <p:spPr>
          <a:xfrm>
            <a:off x="541362" y="76200"/>
            <a:ext cx="8229600" cy="838200"/>
          </a:xfrm>
          <a:prstGeom prst="rect">
            <a:avLst/>
          </a:prstGeom>
        </p:spPr>
        <p:txBody>
          <a:bodyPr>
            <a:normAutofit fontScale="97500"/>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dirty="0" smtClean="0">
                <a:solidFill>
                  <a:prstClr val="white"/>
                </a:solidFill>
              </a:rPr>
              <a:t>Delivering Living Well</a:t>
            </a:r>
            <a:endParaRPr lang="en-GB" dirty="0">
              <a:solidFill>
                <a:prstClr val="white"/>
              </a:solidFill>
            </a:endParaRPr>
          </a:p>
        </p:txBody>
      </p:sp>
      <p:sp>
        <p:nvSpPr>
          <p:cNvPr id="7" name="TextBox 6"/>
          <p:cNvSpPr txBox="1"/>
          <p:nvPr/>
        </p:nvSpPr>
        <p:spPr>
          <a:xfrm>
            <a:off x="194847" y="1133672"/>
            <a:ext cx="3686253" cy="5632311"/>
          </a:xfrm>
          <a:prstGeom prst="rect">
            <a:avLst/>
          </a:prstGeom>
          <a:noFill/>
        </p:spPr>
        <p:txBody>
          <a:bodyPr wrap="square" rtlCol="0">
            <a:spAutoFit/>
          </a:bodyPr>
          <a:lstStyle/>
          <a:p>
            <a:r>
              <a:rPr lang="en-GB" sz="2000" b="1" dirty="0" smtClean="0">
                <a:solidFill>
                  <a:prstClr val="white"/>
                </a:solidFill>
              </a:rPr>
              <a:t>Progress:</a:t>
            </a:r>
          </a:p>
          <a:p>
            <a:endParaRPr lang="en-GB" sz="2000" dirty="0" smtClean="0">
              <a:solidFill>
                <a:prstClr val="white"/>
              </a:solidFill>
            </a:endParaRPr>
          </a:p>
          <a:p>
            <a:r>
              <a:rPr lang="en-GB" sz="2000" dirty="0" smtClean="0">
                <a:solidFill>
                  <a:prstClr val="white"/>
                </a:solidFill>
              </a:rPr>
              <a:t>2012 - Newquay Pathfinder</a:t>
            </a:r>
          </a:p>
          <a:p>
            <a:r>
              <a:rPr lang="en-GB" sz="2000" dirty="0" smtClean="0">
                <a:solidFill>
                  <a:prstClr val="white"/>
                </a:solidFill>
              </a:rPr>
              <a:t>2013 - </a:t>
            </a:r>
            <a:r>
              <a:rPr lang="en-GB" sz="2000" dirty="0" err="1" smtClean="0">
                <a:solidFill>
                  <a:prstClr val="white"/>
                </a:solidFill>
              </a:rPr>
              <a:t>Penwith</a:t>
            </a:r>
            <a:r>
              <a:rPr lang="en-GB" sz="2000" dirty="0" smtClean="0">
                <a:solidFill>
                  <a:prstClr val="white"/>
                </a:solidFill>
              </a:rPr>
              <a:t> Pioneer</a:t>
            </a:r>
          </a:p>
          <a:p>
            <a:r>
              <a:rPr lang="en-GB" sz="2000" dirty="0" smtClean="0">
                <a:solidFill>
                  <a:prstClr val="white"/>
                </a:solidFill>
              </a:rPr>
              <a:t>2014 - East Cornwall Living Well</a:t>
            </a:r>
          </a:p>
          <a:p>
            <a:endParaRPr lang="en-GB" sz="2000" dirty="0">
              <a:solidFill>
                <a:prstClr val="white"/>
              </a:solidFill>
            </a:endParaRPr>
          </a:p>
          <a:p>
            <a:endParaRPr lang="en-GB" sz="2000" dirty="0" smtClean="0">
              <a:solidFill>
                <a:prstClr val="white"/>
              </a:solidFill>
            </a:endParaRPr>
          </a:p>
          <a:p>
            <a:endParaRPr lang="en-GB" sz="2000" dirty="0">
              <a:solidFill>
                <a:prstClr val="white"/>
              </a:solidFill>
            </a:endParaRPr>
          </a:p>
          <a:p>
            <a:endParaRPr lang="en-GB" sz="2000" dirty="0" smtClean="0">
              <a:solidFill>
                <a:prstClr val="white"/>
              </a:solidFill>
            </a:endParaRPr>
          </a:p>
          <a:p>
            <a:endParaRPr lang="en-GB" sz="2000" dirty="0">
              <a:solidFill>
                <a:prstClr val="white"/>
              </a:solidFill>
            </a:endParaRPr>
          </a:p>
          <a:p>
            <a:endParaRPr lang="en-GB" sz="2000" dirty="0" smtClean="0">
              <a:solidFill>
                <a:prstClr val="white"/>
              </a:solidFill>
            </a:endParaRPr>
          </a:p>
          <a:p>
            <a:endParaRPr lang="en-GB" sz="2000" dirty="0">
              <a:solidFill>
                <a:prstClr val="white"/>
              </a:solidFill>
            </a:endParaRPr>
          </a:p>
          <a:p>
            <a:r>
              <a:rPr lang="en-GB" sz="2000" b="1" dirty="0" smtClean="0">
                <a:solidFill>
                  <a:prstClr val="white"/>
                </a:solidFill>
              </a:rPr>
              <a:t>Success:</a:t>
            </a:r>
          </a:p>
          <a:p>
            <a:endParaRPr lang="en-GB" sz="2000" dirty="0">
              <a:solidFill>
                <a:prstClr val="white"/>
              </a:solidFill>
            </a:endParaRPr>
          </a:p>
          <a:p>
            <a:r>
              <a:rPr lang="en-GB" sz="2000" dirty="0" smtClean="0">
                <a:solidFill>
                  <a:prstClr val="white"/>
                </a:solidFill>
              </a:rPr>
              <a:t>2015 - </a:t>
            </a:r>
            <a:r>
              <a:rPr lang="en-GB" sz="2000" dirty="0" err="1" smtClean="0">
                <a:solidFill>
                  <a:prstClr val="white"/>
                </a:solidFill>
              </a:rPr>
              <a:t>Brookward</a:t>
            </a:r>
            <a:r>
              <a:rPr lang="en-GB" sz="2000" dirty="0" smtClean="0">
                <a:solidFill>
                  <a:prstClr val="white"/>
                </a:solidFill>
              </a:rPr>
              <a:t> Consultants conducted a match controlled assessment and found:</a:t>
            </a:r>
            <a:endParaRPr lang="en-GB" sz="2000" dirty="0">
              <a:solidFill>
                <a:prstClr val="white"/>
              </a:solidFill>
            </a:endParaRPr>
          </a:p>
        </p:txBody>
      </p:sp>
      <p:pic>
        <p:nvPicPr>
          <p:cNvPr id="8" name="Picture 2" descr="C:\Users\Tim\Documents\3) IAA Living Well\5) Workshops &amp; Events\6. Plymouth Seminar\succs of lw.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89060" y="5124195"/>
            <a:ext cx="5254940" cy="17338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57349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971800" y="0"/>
            <a:ext cx="5715000" cy="838200"/>
          </a:xfrm>
        </p:spPr>
        <p:txBody>
          <a:bodyPr>
            <a:normAutofit/>
          </a:bodyPr>
          <a:lstStyle/>
          <a:p>
            <a:r>
              <a:rPr lang="en-GB" dirty="0" smtClean="0"/>
              <a:t>Evaluating </a:t>
            </a:r>
            <a:r>
              <a:rPr lang="en-GB" dirty="0"/>
              <a:t>Living Well</a:t>
            </a:r>
          </a:p>
        </p:txBody>
      </p:sp>
      <p:sp>
        <p:nvSpPr>
          <p:cNvPr id="3" name="Content Placeholder 2"/>
          <p:cNvSpPr>
            <a:spLocks noGrp="1"/>
          </p:cNvSpPr>
          <p:nvPr>
            <p:ph idx="1"/>
          </p:nvPr>
        </p:nvSpPr>
        <p:spPr>
          <a:xfrm>
            <a:off x="2743200" y="1143000"/>
            <a:ext cx="6400800" cy="2514600"/>
          </a:xfrm>
        </p:spPr>
        <p:txBody>
          <a:bodyPr>
            <a:noAutofit/>
          </a:bodyPr>
          <a:lstStyle/>
          <a:p>
            <a:pPr marL="0" indent="0">
              <a:buNone/>
            </a:pPr>
            <a:r>
              <a:rPr lang="en-GB" sz="2200" dirty="0" smtClean="0"/>
              <a:t>2015 commissioned to evaluate how </a:t>
            </a:r>
            <a:r>
              <a:rPr lang="en-GB" sz="2200" dirty="0"/>
              <a:t>Living Well </a:t>
            </a:r>
            <a:r>
              <a:rPr lang="en-GB" sz="2200" dirty="0" smtClean="0"/>
              <a:t>had </a:t>
            </a:r>
            <a:r>
              <a:rPr lang="en-GB" sz="2200" dirty="0"/>
              <a:t>been </a:t>
            </a:r>
            <a:r>
              <a:rPr lang="en-GB" sz="2200" dirty="0" smtClean="0"/>
              <a:t>operationalised in West Cornwall</a:t>
            </a:r>
          </a:p>
          <a:p>
            <a:pPr marL="0" indent="0">
              <a:buNone/>
            </a:pPr>
            <a:endParaRPr lang="en-GB" sz="1600" dirty="0" smtClean="0"/>
          </a:p>
          <a:p>
            <a:pPr marL="0" indent="0">
              <a:buNone/>
            </a:pPr>
            <a:r>
              <a:rPr lang="en-GB" sz="2200" b="1" dirty="0" smtClean="0"/>
              <a:t>Research Aim:</a:t>
            </a:r>
            <a:endParaRPr lang="en-GB" sz="2200" b="1" dirty="0"/>
          </a:p>
          <a:p>
            <a:r>
              <a:rPr lang="en-GB" sz="2200" dirty="0" smtClean="0"/>
              <a:t>Identify lessons </a:t>
            </a:r>
            <a:r>
              <a:rPr lang="en-GB" sz="2200" dirty="0"/>
              <a:t>learned </a:t>
            </a:r>
            <a:r>
              <a:rPr lang="en-GB" sz="2200" dirty="0" smtClean="0"/>
              <a:t>for </a:t>
            </a:r>
            <a:r>
              <a:rPr lang="en-GB" sz="2200" dirty="0"/>
              <a:t>the implementation of this approach elsewhere in </a:t>
            </a:r>
            <a:r>
              <a:rPr lang="en-GB" sz="2200" dirty="0" smtClean="0"/>
              <a:t>Cornwall</a:t>
            </a:r>
          </a:p>
        </p:txBody>
      </p:sp>
      <p:pic>
        <p:nvPicPr>
          <p:cNvPr id="4" name="Picture 7" descr="http://www.anothercrowd.com/sites/default/files/nesta-logo.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3064" y="159504"/>
            <a:ext cx="2463657" cy="57036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NESTA Report Cover Page"/>
          <p:cNvPicPr>
            <a:picLocks noChangeAspect="1" noChangeArrowheads="1"/>
          </p:cNvPicPr>
          <p:nvPr/>
        </p:nvPicPr>
        <p:blipFill>
          <a:blip r:embed="rId4">
            <a:extLst>
              <a:ext uri="{BEBA8EAE-BF5A-486C-A8C5-ECC9F3942E4B}">
                <a14:imgProps xmlns:a14="http://schemas.microsoft.com/office/drawing/2010/main">
                  <a14:imgLayer r:embed="rId5">
                    <a14:imgEffect>
                      <a14:sharpenSoften amount="40000"/>
                    </a14:imgEffect>
                  </a14:imgLayer>
                </a14:imgProps>
              </a:ext>
              <a:ext uri="{28A0092B-C50C-407E-A947-70E740481C1C}">
                <a14:useLocalDpi xmlns:a14="http://schemas.microsoft.com/office/drawing/2010/main" val="0"/>
              </a:ext>
            </a:extLst>
          </a:blip>
          <a:srcRect/>
          <a:stretch>
            <a:fillRect/>
          </a:stretch>
        </p:blipFill>
        <p:spPr bwMode="auto">
          <a:xfrm>
            <a:off x="127491" y="1066800"/>
            <a:ext cx="2407773" cy="360408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descr="IMG_5647.JPG"/>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73064" y="4852774"/>
            <a:ext cx="2362200" cy="1771650"/>
          </a:xfrm>
          <a:prstGeom prst="rect">
            <a:avLst/>
          </a:prstGeom>
        </p:spPr>
      </p:pic>
      <p:graphicFrame>
        <p:nvGraphicFramePr>
          <p:cNvPr id="7" name="Content Placeholder 3"/>
          <p:cNvGraphicFramePr>
            <a:graphicFrameLocks/>
          </p:cNvGraphicFramePr>
          <p:nvPr>
            <p:extLst>
              <p:ext uri="{D42A27DB-BD31-4B8C-83A1-F6EECF244321}">
                <p14:modId xmlns:p14="http://schemas.microsoft.com/office/powerpoint/2010/main" val="813154545"/>
              </p:ext>
            </p:extLst>
          </p:nvPr>
        </p:nvGraphicFramePr>
        <p:xfrm>
          <a:off x="2819400" y="3789784"/>
          <a:ext cx="6095999" cy="2834640"/>
        </p:xfrm>
        <a:graphic>
          <a:graphicData uri="http://schemas.openxmlformats.org/drawingml/2006/table">
            <a:tbl>
              <a:tblPr firstRow="1" bandRow="1">
                <a:tableStyleId>{5C22544A-7EE6-4342-B048-85BDC9FD1C3A}</a:tableStyleId>
              </a:tblPr>
              <a:tblGrid>
                <a:gridCol w="954242"/>
                <a:gridCol w="803400"/>
                <a:gridCol w="2141492"/>
                <a:gridCol w="2196865"/>
              </a:tblGrid>
              <a:tr h="234256">
                <a:tc>
                  <a:txBody>
                    <a:bodyPr/>
                    <a:lstStyle/>
                    <a:p>
                      <a:pPr algn="ctr"/>
                      <a:r>
                        <a:rPr lang="en-GB" sz="1200" dirty="0" smtClean="0">
                          <a:solidFill>
                            <a:schemeClr val="bg1"/>
                          </a:solidFill>
                        </a:rPr>
                        <a:t>Research</a:t>
                      </a:r>
                      <a:r>
                        <a:rPr lang="en-GB" sz="1200" baseline="0" dirty="0" smtClean="0">
                          <a:solidFill>
                            <a:schemeClr val="bg1"/>
                          </a:solidFill>
                        </a:rPr>
                        <a:t> Event</a:t>
                      </a:r>
                      <a:endParaRPr lang="en-GB" sz="1200" dirty="0">
                        <a:solidFill>
                          <a:schemeClr val="bg1"/>
                        </a:solidFill>
                      </a:endParaRPr>
                    </a:p>
                  </a:txBody>
                  <a:tcPr anchor="ctr">
                    <a:solidFill>
                      <a:schemeClr val="tx2"/>
                    </a:solidFill>
                  </a:tcPr>
                </a:tc>
                <a:tc>
                  <a:txBody>
                    <a:bodyPr/>
                    <a:lstStyle/>
                    <a:p>
                      <a:pPr algn="ctr"/>
                      <a:r>
                        <a:rPr lang="en-GB" sz="1200" dirty="0" smtClean="0">
                          <a:solidFill>
                            <a:schemeClr val="bg1"/>
                          </a:solidFill>
                        </a:rPr>
                        <a:t>Quantity</a:t>
                      </a:r>
                      <a:endParaRPr lang="en-GB" sz="1200" dirty="0">
                        <a:solidFill>
                          <a:schemeClr val="bg1"/>
                        </a:solidFill>
                      </a:endParaRPr>
                    </a:p>
                  </a:txBody>
                  <a:tcPr anchor="ctr">
                    <a:solidFill>
                      <a:schemeClr val="tx2"/>
                    </a:solidFill>
                  </a:tcPr>
                </a:tc>
                <a:tc>
                  <a:txBody>
                    <a:bodyPr/>
                    <a:lstStyle/>
                    <a:p>
                      <a:pPr algn="ctr"/>
                      <a:r>
                        <a:rPr lang="en-GB" sz="1200" dirty="0" smtClean="0">
                          <a:solidFill>
                            <a:schemeClr val="bg1"/>
                          </a:solidFill>
                        </a:rPr>
                        <a:t>Description</a:t>
                      </a:r>
                    </a:p>
                  </a:txBody>
                  <a:tcPr anchor="ctr">
                    <a:solidFill>
                      <a:schemeClr val="tx2"/>
                    </a:solidFill>
                  </a:tcPr>
                </a:tc>
                <a:tc>
                  <a:txBody>
                    <a:bodyPr/>
                    <a:lstStyle/>
                    <a:p>
                      <a:pPr algn="ctr"/>
                      <a:r>
                        <a:rPr lang="en-GB" sz="1200" dirty="0" smtClean="0">
                          <a:solidFill>
                            <a:schemeClr val="bg1"/>
                          </a:solidFill>
                        </a:rPr>
                        <a:t>Questions</a:t>
                      </a:r>
                    </a:p>
                  </a:txBody>
                  <a:tcPr anchor="ctr">
                    <a:solidFill>
                      <a:schemeClr val="tx2"/>
                    </a:solidFill>
                  </a:tcPr>
                </a:tc>
              </a:tr>
              <a:tr h="628793">
                <a:tc>
                  <a:txBody>
                    <a:bodyPr/>
                    <a:lstStyle/>
                    <a:p>
                      <a:r>
                        <a:rPr lang="en-GB" sz="1200" dirty="0" smtClean="0"/>
                        <a:t>Interviews</a:t>
                      </a:r>
                      <a:endParaRPr lang="en-GB" sz="1200" dirty="0"/>
                    </a:p>
                  </a:txBody>
                  <a:tcPr anchor="ctr"/>
                </a:tc>
                <a:tc>
                  <a:txBody>
                    <a:bodyPr/>
                    <a:lstStyle/>
                    <a:p>
                      <a:pPr algn="ctr"/>
                      <a:r>
                        <a:rPr lang="en-GB" sz="1200" dirty="0" smtClean="0"/>
                        <a:t>48</a:t>
                      </a:r>
                      <a:endParaRPr lang="en-GB" sz="1200" dirty="0"/>
                    </a:p>
                  </a:txBody>
                  <a:tcPr anchor="ctr"/>
                </a:tc>
                <a:tc>
                  <a:txBody>
                    <a:bodyPr/>
                    <a:lstStyle/>
                    <a:p>
                      <a:endParaRPr lang="en-GB" sz="1200" dirty="0" smtClean="0"/>
                    </a:p>
                    <a:p>
                      <a:r>
                        <a:rPr lang="en-GB" sz="1200" dirty="0" smtClean="0"/>
                        <a:t>Living</a:t>
                      </a:r>
                      <a:r>
                        <a:rPr lang="en-GB" sz="1200" baseline="0" dirty="0" smtClean="0"/>
                        <a:t> Well Team Leaders, Living Well Coordinators, GP’s, Volunteer Managers, Volunteers and older people</a:t>
                      </a:r>
                    </a:p>
                    <a:p>
                      <a:endParaRPr lang="en-GB" sz="1200" dirty="0"/>
                    </a:p>
                  </a:txBody>
                  <a:tcPr/>
                </a:tc>
                <a:tc>
                  <a:txBody>
                    <a:bodyPr/>
                    <a:lstStyle/>
                    <a:p>
                      <a:pPr marL="0" indent="0">
                        <a:buNone/>
                      </a:pPr>
                      <a:r>
                        <a:rPr lang="en-GB" sz="1200" dirty="0" smtClean="0"/>
                        <a:t>How has Living Well in West </a:t>
                      </a:r>
                      <a:r>
                        <a:rPr lang="en-GB" sz="1200" dirty="0" err="1" smtClean="0"/>
                        <a:t>Penwith</a:t>
                      </a:r>
                      <a:r>
                        <a:rPr lang="en-GB" sz="1200" dirty="0" smtClean="0"/>
                        <a:t> been delivered?</a:t>
                      </a:r>
                      <a:endParaRPr lang="en-GB" sz="1200" dirty="0"/>
                    </a:p>
                  </a:txBody>
                  <a:tcPr anchor="ctr"/>
                </a:tc>
              </a:tr>
              <a:tr h="530159">
                <a:tc>
                  <a:txBody>
                    <a:bodyPr/>
                    <a:lstStyle/>
                    <a:p>
                      <a:r>
                        <a:rPr lang="en-GB" sz="1200" dirty="0" smtClean="0"/>
                        <a:t>Living</a:t>
                      </a:r>
                      <a:r>
                        <a:rPr lang="en-GB" sz="1200" baseline="0" dirty="0" smtClean="0"/>
                        <a:t> Well Tea Parties</a:t>
                      </a:r>
                      <a:endParaRPr lang="en-GB" sz="1200" dirty="0"/>
                    </a:p>
                  </a:txBody>
                  <a:tcPr anchor="ctr"/>
                </a:tc>
                <a:tc>
                  <a:txBody>
                    <a:bodyPr/>
                    <a:lstStyle/>
                    <a:p>
                      <a:pPr algn="ctr"/>
                      <a:r>
                        <a:rPr lang="en-GB" sz="1200" dirty="0" smtClean="0"/>
                        <a:t>4</a:t>
                      </a:r>
                      <a:endParaRPr lang="en-GB" sz="1200" dirty="0"/>
                    </a:p>
                  </a:txBody>
                  <a:tcPr anchor="ctr"/>
                </a:tc>
                <a:tc>
                  <a:txBody>
                    <a:bodyPr/>
                    <a:lstStyle/>
                    <a:p>
                      <a:r>
                        <a:rPr lang="en-GB" sz="1200" dirty="0" smtClean="0"/>
                        <a:t>Living Well Coordinators, Volunteers and the elderly</a:t>
                      </a:r>
                      <a:r>
                        <a:rPr lang="en-GB" sz="1200" baseline="0" dirty="0" smtClean="0"/>
                        <a:t> clients</a:t>
                      </a:r>
                      <a:endParaRPr lang="en-GB" sz="1200" dirty="0"/>
                    </a:p>
                  </a:txBody>
                  <a:tcPr anchor="ctr"/>
                </a:tc>
                <a:tc>
                  <a:txBody>
                    <a:bodyPr/>
                    <a:lstStyle/>
                    <a:p>
                      <a:pPr marL="342900" indent="-342900">
                        <a:buAutoNum type="arabicPeriod"/>
                      </a:pPr>
                      <a:r>
                        <a:rPr lang="en-GB" sz="1200" b="0" dirty="0" smtClean="0"/>
                        <a:t>Scenario</a:t>
                      </a:r>
                      <a:r>
                        <a:rPr lang="en-GB" sz="1200" b="0" baseline="0" dirty="0" smtClean="0"/>
                        <a:t> exercise</a:t>
                      </a:r>
                      <a:endParaRPr lang="en-GB" sz="1200" b="0" dirty="0" smtClean="0"/>
                    </a:p>
                    <a:p>
                      <a:pPr marL="342900" indent="-342900">
                        <a:buAutoNum type="arabicPeriod"/>
                      </a:pPr>
                      <a:r>
                        <a:rPr lang="en-GB" sz="1200" dirty="0" smtClean="0"/>
                        <a:t>Experiences</a:t>
                      </a:r>
                      <a:r>
                        <a:rPr lang="en-GB" sz="1200" baseline="0" dirty="0" smtClean="0"/>
                        <a:t> </a:t>
                      </a:r>
                      <a:r>
                        <a:rPr lang="en-GB" sz="1200" dirty="0" smtClean="0"/>
                        <a:t>of Living Well </a:t>
                      </a:r>
                    </a:p>
                    <a:p>
                      <a:pPr marL="342900" indent="-342900">
                        <a:buAutoNum type="arabicPeriod"/>
                      </a:pPr>
                      <a:r>
                        <a:rPr lang="en-GB" sz="1200" dirty="0" smtClean="0"/>
                        <a:t>Mapping networks of Living Well </a:t>
                      </a:r>
                    </a:p>
                    <a:p>
                      <a:endParaRPr lang="en-GB" sz="1200" dirty="0"/>
                    </a:p>
                  </a:txBody>
                  <a:tcPr anchor="ctr"/>
                </a:tc>
              </a:tr>
            </a:tbl>
          </a:graphicData>
        </a:graphic>
      </p:graphicFrame>
    </p:spTree>
    <p:extLst>
      <p:ext uri="{BB962C8B-B14F-4D97-AF65-F5344CB8AC3E}">
        <p14:creationId xmlns:p14="http://schemas.microsoft.com/office/powerpoint/2010/main" val="407366120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1219200"/>
          </a:xfrm>
        </p:spPr>
        <p:txBody>
          <a:bodyPr>
            <a:normAutofit fontScale="90000"/>
          </a:bodyPr>
          <a:lstStyle/>
          <a:p>
            <a:r>
              <a:rPr lang="en-GB" dirty="0" smtClean="0"/>
              <a:t>How has Living Well been operationalised in West Cornwall?</a:t>
            </a:r>
            <a:endParaRPr lang="en-GB" dirty="0"/>
          </a:p>
        </p:txBody>
      </p:sp>
      <p:sp>
        <p:nvSpPr>
          <p:cNvPr id="3" name="Content Placeholder 2"/>
          <p:cNvSpPr>
            <a:spLocks noGrp="1"/>
          </p:cNvSpPr>
          <p:nvPr>
            <p:ph idx="1"/>
          </p:nvPr>
        </p:nvSpPr>
        <p:spPr>
          <a:xfrm>
            <a:off x="304800" y="1676400"/>
            <a:ext cx="8610600" cy="3405563"/>
          </a:xfrm>
        </p:spPr>
        <p:txBody>
          <a:bodyPr>
            <a:normAutofit/>
          </a:bodyPr>
          <a:lstStyle/>
          <a:p>
            <a:pPr marL="0" indent="0">
              <a:buNone/>
            </a:pPr>
            <a:r>
              <a:rPr lang="en-GB" sz="2800" dirty="0" smtClean="0"/>
              <a:t>Vital aspects of health </a:t>
            </a:r>
            <a:r>
              <a:rPr lang="en-GB" sz="2800" dirty="0"/>
              <a:t>and social care </a:t>
            </a:r>
            <a:r>
              <a:rPr lang="en-GB" sz="2800" dirty="0" smtClean="0"/>
              <a:t>delivery:</a:t>
            </a:r>
          </a:p>
          <a:p>
            <a:pPr marL="0" indent="0">
              <a:buNone/>
            </a:pPr>
            <a:endParaRPr lang="en-GB" sz="1600" dirty="0"/>
          </a:p>
          <a:p>
            <a:pPr lvl="1"/>
            <a:r>
              <a:rPr lang="en-GB" b="1" dirty="0" smtClean="0"/>
              <a:t>Referral</a:t>
            </a:r>
            <a:endParaRPr lang="en-GB" dirty="0"/>
          </a:p>
          <a:p>
            <a:pPr lvl="1"/>
            <a:r>
              <a:rPr lang="en-GB" b="1" dirty="0" smtClean="0"/>
              <a:t>Relationships</a:t>
            </a:r>
            <a:endParaRPr lang="en-GB" dirty="0"/>
          </a:p>
          <a:p>
            <a:pPr lvl="1"/>
            <a:r>
              <a:rPr lang="en-GB" b="1" dirty="0" smtClean="0"/>
              <a:t>Routine</a:t>
            </a:r>
            <a:endParaRPr lang="en-GB" dirty="0"/>
          </a:p>
        </p:txBody>
      </p:sp>
      <p:pic>
        <p:nvPicPr>
          <p:cNvPr id="4098" name="Picture 2" descr="C:\Users\Tim\Documents\3) IAA Living Well\5) Workshops &amp; Events\6. Plymouth Seminar\paper fronts\nesta.jpg"/>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6938749" y="3621218"/>
            <a:ext cx="2057400" cy="302486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C:\Users\Tim\Documents\3) IAA Living Well\5) Workshops &amp; Events\6. Plymouth Seminar\mdt card.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510" t="2994" r="10077" b="8579"/>
          <a:stretch/>
        </p:blipFill>
        <p:spPr bwMode="auto">
          <a:xfrm>
            <a:off x="94397" y="5227308"/>
            <a:ext cx="1897302" cy="1402346"/>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http://blogs-images.forbes.com/northwesternmutual/files/2014/10/Why-You-Need-To-Go-To-The-Doctor-With-Your-Parents-Small-1940x1293.jpg"/>
          <p:cNvPicPr>
            <a:picLocks noChangeAspect="1" noChangeArrowheads="1"/>
          </p:cNvPicPr>
          <p:nvPr/>
        </p:nvPicPr>
        <p:blipFill>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2209800" y="5213660"/>
            <a:ext cx="2104061" cy="140234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4" descr="http://www.bexleysnap.org.uk/images/contents/how-to-help/volunteer/volunteer.png"/>
          <p:cNvPicPr>
            <a:picLocks noChangeAspect="1" noChangeArrowheads="1"/>
          </p:cNvPicPr>
          <p:nvPr/>
        </p:nvPicPr>
        <p:blipFill rotWithShape="1">
          <a:blip r:embed="rId7">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l="19027" r="22918"/>
          <a:stretch/>
        </p:blipFill>
        <p:spPr bwMode="auto">
          <a:xfrm>
            <a:off x="4495800" y="5227308"/>
            <a:ext cx="2296758" cy="14187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37286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6800" y="-35281"/>
            <a:ext cx="6682848" cy="896203"/>
          </a:xfrm>
        </p:spPr>
        <p:txBody>
          <a:bodyPr/>
          <a:lstStyle/>
          <a:p>
            <a:r>
              <a:rPr lang="en-GB" dirty="0" smtClean="0"/>
              <a:t>Referral</a:t>
            </a:r>
            <a:endParaRPr lang="en-GB" dirty="0"/>
          </a:p>
        </p:txBody>
      </p:sp>
      <p:sp>
        <p:nvSpPr>
          <p:cNvPr id="3" name="Content Placeholder 2"/>
          <p:cNvSpPr>
            <a:spLocks noGrp="1"/>
          </p:cNvSpPr>
          <p:nvPr>
            <p:ph idx="1"/>
          </p:nvPr>
        </p:nvSpPr>
        <p:spPr>
          <a:xfrm>
            <a:off x="155576" y="838200"/>
            <a:ext cx="8836024" cy="5943600"/>
          </a:xfrm>
        </p:spPr>
        <p:txBody>
          <a:bodyPr>
            <a:normAutofit fontScale="25000" lnSpcReduction="20000"/>
          </a:bodyPr>
          <a:lstStyle/>
          <a:p>
            <a:pPr marL="0" indent="0">
              <a:buNone/>
            </a:pPr>
            <a:r>
              <a:rPr lang="en-GB" sz="8000" b="1" dirty="0" smtClean="0"/>
              <a:t>Operationalised through change in referral process:</a:t>
            </a:r>
          </a:p>
          <a:p>
            <a:pPr marL="0" indent="0">
              <a:buNone/>
            </a:pPr>
            <a:endParaRPr lang="en-GB" sz="4400" b="1" dirty="0" smtClean="0"/>
          </a:p>
          <a:p>
            <a:r>
              <a:rPr lang="en-GB" sz="7200" dirty="0" smtClean="0"/>
              <a:t>Created 5 Living Well Coordinator roles</a:t>
            </a:r>
          </a:p>
          <a:p>
            <a:r>
              <a:rPr lang="en-GB" sz="7200" dirty="0" smtClean="0"/>
              <a:t>Coordinator facilitated referrals by integration into healthcare teams</a:t>
            </a:r>
          </a:p>
          <a:p>
            <a:pPr lvl="1"/>
            <a:r>
              <a:rPr lang="en-GB" sz="6400" dirty="0" smtClean="0"/>
              <a:t>For example; one-to-one </a:t>
            </a:r>
            <a:r>
              <a:rPr lang="en-GB" sz="6400" dirty="0"/>
              <a:t>discussion with </a:t>
            </a:r>
            <a:r>
              <a:rPr lang="en-GB" sz="6400" dirty="0" smtClean="0"/>
              <a:t>GPs, monthly </a:t>
            </a:r>
            <a:r>
              <a:rPr lang="en-GB" sz="6400" dirty="0"/>
              <a:t>Multi-Disciplinary Team (MDT) </a:t>
            </a:r>
            <a:r>
              <a:rPr lang="en-GB" sz="6400" dirty="0" smtClean="0"/>
              <a:t>meetings, and on ad hoc basis</a:t>
            </a:r>
          </a:p>
          <a:p>
            <a:pPr marL="0" indent="0">
              <a:buNone/>
            </a:pPr>
            <a:endParaRPr lang="en-GB" sz="4400" dirty="0" smtClean="0"/>
          </a:p>
          <a:p>
            <a:pPr marL="0" indent="0">
              <a:buNone/>
            </a:pPr>
            <a:r>
              <a:rPr lang="en-GB" sz="8000" b="1" dirty="0" smtClean="0"/>
              <a:t>Findings &amp; Lessons Learned:</a:t>
            </a:r>
          </a:p>
          <a:p>
            <a:pPr marL="0" indent="0">
              <a:buNone/>
            </a:pPr>
            <a:endParaRPr lang="en-GB" sz="4400" b="1" dirty="0"/>
          </a:p>
          <a:p>
            <a:r>
              <a:rPr lang="en-GB" sz="7200" dirty="0" smtClean="0"/>
              <a:t>Effective new option in the GP’s toolkit  for non-clinical issues</a:t>
            </a:r>
          </a:p>
          <a:p>
            <a:pPr lvl="1"/>
            <a:r>
              <a:rPr lang="en-GB" sz="7200" dirty="0" smtClean="0"/>
              <a:t>i.e. wider wellbeing issues such as bereavement, mood change, loneliness</a:t>
            </a:r>
          </a:p>
          <a:p>
            <a:pPr marL="457200" lvl="1" indent="0">
              <a:buNone/>
            </a:pPr>
            <a:endParaRPr lang="en-GB" sz="4400" dirty="0" smtClean="0"/>
          </a:p>
          <a:p>
            <a:r>
              <a:rPr lang="en-GB" sz="7200" dirty="0" smtClean="0"/>
              <a:t>Referral needs to be quick and simple</a:t>
            </a:r>
            <a:endParaRPr lang="en-GB" sz="7200" dirty="0"/>
          </a:p>
          <a:p>
            <a:pPr lvl="1"/>
            <a:r>
              <a:rPr lang="en-GB" sz="6800" dirty="0" smtClean="0"/>
              <a:t>GP’s dislike </a:t>
            </a:r>
            <a:r>
              <a:rPr lang="en-GB" sz="6800" dirty="0"/>
              <a:t>complex bureaucracy </a:t>
            </a:r>
            <a:r>
              <a:rPr lang="en-GB" sz="6800" dirty="0" smtClean="0"/>
              <a:t>around referral</a:t>
            </a:r>
          </a:p>
          <a:p>
            <a:pPr marL="0" indent="0">
              <a:buNone/>
            </a:pPr>
            <a:endParaRPr lang="en-GB" sz="4400" b="1" dirty="0" smtClean="0"/>
          </a:p>
          <a:p>
            <a:r>
              <a:rPr lang="en-GB" sz="7200" dirty="0" smtClean="0"/>
              <a:t>Living Well </a:t>
            </a:r>
            <a:r>
              <a:rPr lang="en-GB" sz="7200" dirty="0"/>
              <a:t>not currently embedded within the </a:t>
            </a:r>
            <a:r>
              <a:rPr lang="en-GB" sz="7200" dirty="0" smtClean="0"/>
              <a:t>community</a:t>
            </a:r>
          </a:p>
          <a:p>
            <a:pPr lvl="1"/>
            <a:r>
              <a:rPr lang="en-GB" sz="6400" dirty="0" smtClean="0"/>
              <a:t>Referrals mainly came from GP’s</a:t>
            </a:r>
            <a:endParaRPr lang="en-GB" sz="6400" dirty="0"/>
          </a:p>
          <a:p>
            <a:pPr lvl="2"/>
            <a:r>
              <a:rPr lang="en-GB" sz="6400" dirty="0" smtClean="0"/>
              <a:t>But referral </a:t>
            </a:r>
            <a:r>
              <a:rPr lang="en-GB" sz="6400" dirty="0"/>
              <a:t>can and </a:t>
            </a:r>
            <a:r>
              <a:rPr lang="en-GB" sz="6400" dirty="0" smtClean="0"/>
              <a:t>should </a:t>
            </a:r>
            <a:r>
              <a:rPr lang="en-GB" sz="6400" dirty="0"/>
              <a:t>come from anyone in contact with an older </a:t>
            </a:r>
            <a:r>
              <a:rPr lang="en-GB" sz="6400" dirty="0" smtClean="0"/>
              <a:t>person (from a family member to the postman)</a:t>
            </a:r>
          </a:p>
          <a:p>
            <a:pPr lvl="1"/>
            <a:r>
              <a:rPr lang="en-GB" sz="7200" dirty="0" smtClean="0"/>
              <a:t>However, with only 16 volunteers there was not the capacity for more referrals</a:t>
            </a:r>
          </a:p>
          <a:p>
            <a:pPr lvl="2"/>
            <a:r>
              <a:rPr lang="en-GB" sz="6800" dirty="0" smtClean="0"/>
              <a:t>A more effective recruitment campaign is needed… taking volunteer capacity away from other services?</a:t>
            </a:r>
            <a:endParaRPr lang="en-GB" sz="5600" dirty="0"/>
          </a:p>
        </p:txBody>
      </p:sp>
      <p:sp>
        <p:nvSpPr>
          <p:cNvPr id="5" name="AutoShape 6" descr="Image result for volunteer and elderly client"/>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 name="AutoShape 8" descr="Image result for volunteer and elderly client"/>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Tree>
    <p:extLst>
      <p:ext uri="{BB962C8B-B14F-4D97-AF65-F5344CB8AC3E}">
        <p14:creationId xmlns:p14="http://schemas.microsoft.com/office/powerpoint/2010/main" val="93053641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914400"/>
          </a:xfrm>
        </p:spPr>
        <p:txBody>
          <a:bodyPr/>
          <a:lstStyle/>
          <a:p>
            <a:r>
              <a:rPr lang="en-GB" dirty="0" smtClean="0"/>
              <a:t>Relationships</a:t>
            </a:r>
            <a:endParaRPr lang="en-GB" dirty="0"/>
          </a:p>
        </p:txBody>
      </p:sp>
      <p:sp>
        <p:nvSpPr>
          <p:cNvPr id="3" name="Content Placeholder 2"/>
          <p:cNvSpPr>
            <a:spLocks noGrp="1"/>
          </p:cNvSpPr>
          <p:nvPr>
            <p:ph idx="1"/>
          </p:nvPr>
        </p:nvSpPr>
        <p:spPr>
          <a:xfrm>
            <a:off x="228600" y="990600"/>
            <a:ext cx="8763000" cy="5638800"/>
          </a:xfrm>
        </p:spPr>
        <p:txBody>
          <a:bodyPr>
            <a:normAutofit fontScale="77500" lnSpcReduction="20000"/>
          </a:bodyPr>
          <a:lstStyle/>
          <a:p>
            <a:pPr marL="0" indent="0">
              <a:buNone/>
            </a:pPr>
            <a:r>
              <a:rPr lang="en-GB" sz="2900" b="1" dirty="0" smtClean="0"/>
              <a:t>Operationalised through building new relationships:</a:t>
            </a:r>
          </a:p>
          <a:p>
            <a:pPr marL="0" indent="0">
              <a:buNone/>
            </a:pPr>
            <a:endParaRPr lang="en-GB" sz="1400" b="1" dirty="0" smtClean="0"/>
          </a:p>
          <a:p>
            <a:r>
              <a:rPr lang="en-GB" sz="2600" dirty="0" smtClean="0"/>
              <a:t>New relationships between the healthcare and voluntary sector</a:t>
            </a:r>
            <a:endParaRPr lang="en-GB" sz="2600" dirty="0"/>
          </a:p>
          <a:p>
            <a:r>
              <a:rPr lang="en-GB" sz="2600" dirty="0" smtClean="0"/>
              <a:t>New relationships between older people and volunteers (i.e. non medically trained)</a:t>
            </a:r>
            <a:endParaRPr lang="en-GB" sz="2600" dirty="0"/>
          </a:p>
          <a:p>
            <a:pPr marL="0" indent="0">
              <a:buNone/>
            </a:pPr>
            <a:endParaRPr lang="en-GB" sz="1400" dirty="0" smtClean="0"/>
          </a:p>
          <a:p>
            <a:pPr marL="0" indent="0">
              <a:buNone/>
            </a:pPr>
            <a:r>
              <a:rPr lang="en-GB" sz="2900" b="1" dirty="0" smtClean="0"/>
              <a:t>Findings &amp; Lessons Learned:</a:t>
            </a:r>
          </a:p>
          <a:p>
            <a:pPr marL="0" indent="0">
              <a:buNone/>
            </a:pPr>
            <a:endParaRPr lang="en-GB" sz="1600" b="1" dirty="0" smtClean="0"/>
          </a:p>
          <a:p>
            <a:pPr lvl="0"/>
            <a:r>
              <a:rPr lang="en-GB" sz="2600" dirty="0">
                <a:solidFill>
                  <a:prstClr val="white"/>
                </a:solidFill>
              </a:rPr>
              <a:t>New relationships </a:t>
            </a:r>
            <a:r>
              <a:rPr lang="en-GB" sz="2600" dirty="0" smtClean="0">
                <a:solidFill>
                  <a:prstClr val="white"/>
                </a:solidFill>
              </a:rPr>
              <a:t>enabled the </a:t>
            </a:r>
            <a:r>
              <a:rPr lang="en-GB" sz="2600" dirty="0">
                <a:solidFill>
                  <a:prstClr val="white"/>
                </a:solidFill>
              </a:rPr>
              <a:t>coproduction of care</a:t>
            </a:r>
          </a:p>
          <a:p>
            <a:pPr lvl="1"/>
            <a:r>
              <a:rPr lang="en-GB" sz="2600" dirty="0" smtClean="0">
                <a:solidFill>
                  <a:prstClr val="white"/>
                </a:solidFill>
              </a:rPr>
              <a:t>Enabled clinical interventions to be packaged with social healthcare</a:t>
            </a:r>
          </a:p>
          <a:p>
            <a:pPr lvl="1"/>
            <a:r>
              <a:rPr lang="en-GB" sz="2600" dirty="0">
                <a:solidFill>
                  <a:prstClr val="white"/>
                </a:solidFill>
              </a:rPr>
              <a:t>V</a:t>
            </a:r>
            <a:r>
              <a:rPr lang="en-GB" sz="2600" dirty="0" smtClean="0">
                <a:solidFill>
                  <a:prstClr val="white"/>
                </a:solidFill>
              </a:rPr>
              <a:t>olunteers regular presence within an older persons life enabled small but cumulatively important risks to be identified and escalated</a:t>
            </a:r>
          </a:p>
          <a:p>
            <a:pPr marL="914400" lvl="2" indent="0">
              <a:buNone/>
            </a:pPr>
            <a:endParaRPr lang="en-GB" sz="1400" b="1" dirty="0" smtClean="0"/>
          </a:p>
          <a:p>
            <a:r>
              <a:rPr lang="en-GB" sz="2600" dirty="0" smtClean="0"/>
              <a:t>Strong relationships produced by colocation</a:t>
            </a:r>
          </a:p>
          <a:p>
            <a:pPr lvl="1"/>
            <a:r>
              <a:rPr lang="en-GB" sz="2500" dirty="0" smtClean="0"/>
              <a:t>Coordinators work from Penzance GP surgeries</a:t>
            </a:r>
          </a:p>
          <a:p>
            <a:pPr lvl="1"/>
            <a:r>
              <a:rPr lang="en-GB" sz="2500" dirty="0" smtClean="0"/>
              <a:t>Corridor chat </a:t>
            </a:r>
            <a:r>
              <a:rPr lang="en-GB" sz="2500" dirty="0"/>
              <a:t>- </a:t>
            </a:r>
            <a:r>
              <a:rPr lang="en-GB" sz="2500" dirty="0" smtClean="0"/>
              <a:t>relationships </a:t>
            </a:r>
            <a:r>
              <a:rPr lang="en-GB" sz="2500" dirty="0"/>
              <a:t>were built and maintained through frequent face-to-face </a:t>
            </a:r>
            <a:r>
              <a:rPr lang="en-GB" sz="2500" dirty="0" smtClean="0"/>
              <a:t>contact – rather than formal meetings</a:t>
            </a:r>
          </a:p>
          <a:p>
            <a:pPr lvl="1"/>
            <a:r>
              <a:rPr lang="en-GB" sz="2500" dirty="0" smtClean="0"/>
              <a:t>However, it just happens </a:t>
            </a:r>
            <a:r>
              <a:rPr lang="en-GB" sz="2500" dirty="0"/>
              <a:t>that all </a:t>
            </a:r>
            <a:r>
              <a:rPr lang="en-GB" sz="2500" dirty="0" smtClean="0"/>
              <a:t>surgeries </a:t>
            </a:r>
            <a:r>
              <a:rPr lang="en-GB" sz="2500" dirty="0"/>
              <a:t>are located on the same road In </a:t>
            </a:r>
            <a:r>
              <a:rPr lang="en-GB" sz="2500" dirty="0" smtClean="0"/>
              <a:t>Penzance</a:t>
            </a:r>
          </a:p>
          <a:p>
            <a:pPr lvl="1"/>
            <a:r>
              <a:rPr lang="en-GB" sz="2500" dirty="0" smtClean="0"/>
              <a:t>Colocation and subsequent relationships place specific!</a:t>
            </a:r>
            <a:endParaRPr lang="en-GB" sz="2500" b="1" dirty="0" smtClean="0"/>
          </a:p>
        </p:txBody>
      </p:sp>
    </p:spTree>
    <p:extLst>
      <p:ext uri="{BB962C8B-B14F-4D97-AF65-F5344CB8AC3E}">
        <p14:creationId xmlns:p14="http://schemas.microsoft.com/office/powerpoint/2010/main" val="63834085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0"/>
            <a:ext cx="8229600" cy="990600"/>
          </a:xfrm>
        </p:spPr>
        <p:txBody>
          <a:bodyPr/>
          <a:lstStyle/>
          <a:p>
            <a:r>
              <a:rPr lang="en-GB" dirty="0" smtClean="0"/>
              <a:t>Routine</a:t>
            </a:r>
            <a:endParaRPr lang="en-GB" dirty="0"/>
          </a:p>
        </p:txBody>
      </p:sp>
      <p:sp>
        <p:nvSpPr>
          <p:cNvPr id="3" name="Content Placeholder 2"/>
          <p:cNvSpPr>
            <a:spLocks noGrp="1"/>
          </p:cNvSpPr>
          <p:nvPr>
            <p:ph idx="1"/>
          </p:nvPr>
        </p:nvSpPr>
        <p:spPr>
          <a:xfrm>
            <a:off x="152400" y="1143000"/>
            <a:ext cx="8839200" cy="5715000"/>
          </a:xfrm>
        </p:spPr>
        <p:txBody>
          <a:bodyPr>
            <a:normAutofit/>
          </a:bodyPr>
          <a:lstStyle/>
          <a:p>
            <a:pPr marL="0" indent="0">
              <a:buNone/>
            </a:pPr>
            <a:r>
              <a:rPr lang="en-GB" sz="2400" dirty="0" smtClean="0"/>
              <a:t>The Living Well approach works, but how do you make that the new normal for healthcare and social services delivery?</a:t>
            </a:r>
          </a:p>
          <a:p>
            <a:pPr marL="0" indent="0">
              <a:buNone/>
            </a:pPr>
            <a:endParaRPr lang="en-GB" sz="1100" dirty="0" smtClean="0"/>
          </a:p>
          <a:p>
            <a:r>
              <a:rPr lang="en-GB" sz="2400" dirty="0" smtClean="0"/>
              <a:t>Need to embed the approach into the working routines</a:t>
            </a:r>
          </a:p>
          <a:p>
            <a:pPr marL="0" indent="0">
              <a:buNone/>
            </a:pPr>
            <a:endParaRPr lang="en-GB" sz="1100" dirty="0" smtClean="0"/>
          </a:p>
          <a:p>
            <a:pPr marL="0" indent="0">
              <a:buNone/>
            </a:pPr>
            <a:r>
              <a:rPr lang="en-GB" sz="2400" dirty="0" smtClean="0"/>
              <a:t>Recommended:</a:t>
            </a:r>
          </a:p>
          <a:p>
            <a:pPr marL="0" indent="0">
              <a:buNone/>
            </a:pPr>
            <a:endParaRPr lang="en-GB" sz="1100" dirty="0" smtClean="0"/>
          </a:p>
          <a:p>
            <a:r>
              <a:rPr lang="en-GB" sz="2400" dirty="0" smtClean="0"/>
              <a:t>Communicate Living Well as an approach rather than project</a:t>
            </a:r>
          </a:p>
          <a:p>
            <a:pPr lvl="1"/>
            <a:r>
              <a:rPr lang="en-GB" sz="2000" dirty="0" smtClean="0"/>
              <a:t>This </a:t>
            </a:r>
            <a:r>
              <a:rPr lang="en-GB" sz="2000" dirty="0"/>
              <a:t>requires improved branding and visibility in the healthcare </a:t>
            </a:r>
            <a:r>
              <a:rPr lang="en-GB" sz="2000" dirty="0" smtClean="0"/>
              <a:t>community</a:t>
            </a:r>
          </a:p>
          <a:p>
            <a:pPr marL="0" indent="0">
              <a:buNone/>
            </a:pPr>
            <a:endParaRPr lang="en-GB" sz="1100" dirty="0" smtClean="0"/>
          </a:p>
          <a:p>
            <a:r>
              <a:rPr lang="en-GB" sz="2400" dirty="0" smtClean="0"/>
              <a:t>Further integrate the health care sector with the voluntary sector</a:t>
            </a:r>
          </a:p>
          <a:p>
            <a:pPr lvl="1"/>
            <a:r>
              <a:rPr lang="en-GB" sz="2000" dirty="0" smtClean="0"/>
              <a:t>This requires not only Coordinators attending health care meetings but health care professionals attending Living Well volunteer peer meetings</a:t>
            </a:r>
            <a:endParaRPr lang="en-GB" sz="2000" dirty="0"/>
          </a:p>
          <a:p>
            <a:endParaRPr lang="en-GB" dirty="0"/>
          </a:p>
          <a:p>
            <a:pPr marL="0" indent="0">
              <a:buNone/>
            </a:pPr>
            <a:endParaRPr lang="en-GB" dirty="0" smtClean="0"/>
          </a:p>
          <a:p>
            <a:pPr marL="0" indent="0">
              <a:buNone/>
            </a:pPr>
            <a:endParaRPr lang="en-GB" dirty="0"/>
          </a:p>
          <a:p>
            <a:endParaRPr lang="en-GB" dirty="0"/>
          </a:p>
        </p:txBody>
      </p:sp>
    </p:spTree>
    <p:extLst>
      <p:ext uri="{BB962C8B-B14F-4D97-AF65-F5344CB8AC3E}">
        <p14:creationId xmlns:p14="http://schemas.microsoft.com/office/powerpoint/2010/main" val="246875220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334" y="228600"/>
            <a:ext cx="7890965" cy="914400"/>
          </a:xfrm>
        </p:spPr>
        <p:txBody>
          <a:bodyPr>
            <a:normAutofit fontScale="90000"/>
          </a:bodyPr>
          <a:lstStyle/>
          <a:p>
            <a:r>
              <a:rPr lang="en-GB" dirty="0" smtClean="0"/>
              <a:t> </a:t>
            </a:r>
            <a:r>
              <a:rPr lang="en-GB" sz="4000" dirty="0" smtClean="0"/>
              <a:t>What has this evaluation achieved?</a:t>
            </a:r>
            <a:endParaRPr lang="en-GB" sz="4000" dirty="0"/>
          </a:p>
        </p:txBody>
      </p:sp>
      <p:pic>
        <p:nvPicPr>
          <p:cNvPr id="4" name="Picture 2" descr="C:\Users\Tim\Documents\3) IAA Living Well\5) Workshops &amp; Events\6. Plymouth Seminar\paper fronts\nesta.jpg"/>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7848292" y="0"/>
            <a:ext cx="1295708" cy="1905000"/>
          </a:xfrm>
          <a:prstGeom prst="rect">
            <a:avLst/>
          </a:prstGeom>
          <a:noFill/>
          <a:extLst>
            <a:ext uri="{909E8E84-426E-40DD-AFC4-6F175D3DCCD1}">
              <a14:hiddenFill xmlns:a14="http://schemas.microsoft.com/office/drawing/2010/main">
                <a:solidFill>
                  <a:srgbClr val="FFFFFF"/>
                </a:solidFill>
              </a14:hiddenFill>
            </a:ext>
          </a:extLst>
        </p:spPr>
      </p:pic>
      <p:sp>
        <p:nvSpPr>
          <p:cNvPr id="5" name="Content Placeholder 4"/>
          <p:cNvSpPr>
            <a:spLocks noGrp="1"/>
          </p:cNvSpPr>
          <p:nvPr>
            <p:ph idx="1"/>
          </p:nvPr>
        </p:nvSpPr>
        <p:spPr>
          <a:xfrm>
            <a:off x="152400" y="1447800"/>
            <a:ext cx="8730586" cy="5181600"/>
          </a:xfrm>
        </p:spPr>
        <p:txBody>
          <a:bodyPr>
            <a:normAutofit fontScale="92500" lnSpcReduction="20000"/>
          </a:bodyPr>
          <a:lstStyle/>
          <a:p>
            <a:pPr marL="0" indent="0">
              <a:buNone/>
            </a:pPr>
            <a:r>
              <a:rPr lang="en-GB" b="1" dirty="0" smtClean="0"/>
              <a:t>Qualitatively:</a:t>
            </a:r>
          </a:p>
          <a:p>
            <a:pPr marL="0" indent="0">
              <a:buNone/>
            </a:pPr>
            <a:endParaRPr lang="en-GB" sz="1600" b="1" dirty="0" smtClean="0"/>
          </a:p>
          <a:p>
            <a:r>
              <a:rPr lang="en-GB" dirty="0" smtClean="0"/>
              <a:t>Identified key lessons for delivery elsewhere</a:t>
            </a:r>
          </a:p>
          <a:p>
            <a:pPr lvl="1"/>
            <a:r>
              <a:rPr lang="en-GB" dirty="0" smtClean="0"/>
              <a:t>Quick and simple referral process, strong inter-sector relationships, and embedding Living Well as routine</a:t>
            </a:r>
          </a:p>
          <a:p>
            <a:pPr lvl="1"/>
            <a:r>
              <a:rPr lang="en-GB" dirty="0" smtClean="0"/>
              <a:t>Physical, social and cultural geographies affect how operationalised</a:t>
            </a:r>
          </a:p>
          <a:p>
            <a:pPr marL="457200" lvl="1" indent="0">
              <a:buNone/>
            </a:pPr>
            <a:endParaRPr lang="en-GB" sz="1600" dirty="0" smtClean="0"/>
          </a:p>
          <a:p>
            <a:pPr marL="0" indent="0">
              <a:buNone/>
            </a:pPr>
            <a:r>
              <a:rPr lang="en-GB" b="1" dirty="0" smtClean="0"/>
              <a:t>Quantitatively:</a:t>
            </a:r>
          </a:p>
          <a:p>
            <a:pPr marL="0" indent="0">
              <a:buNone/>
            </a:pPr>
            <a:endParaRPr lang="en-GB" sz="1600" b="1" dirty="0"/>
          </a:p>
          <a:p>
            <a:r>
              <a:rPr lang="en-GB" dirty="0" smtClean="0"/>
              <a:t>Been used as the evidence base for:</a:t>
            </a:r>
          </a:p>
          <a:p>
            <a:pPr marL="857250" lvl="1" indent="-457200"/>
            <a:r>
              <a:rPr lang="en-GB" dirty="0" smtClean="0"/>
              <a:t>£750k </a:t>
            </a:r>
            <a:r>
              <a:rPr lang="en-GB" dirty="0"/>
              <a:t>Big Lottery grant awarded to Age </a:t>
            </a:r>
            <a:r>
              <a:rPr lang="en-GB" dirty="0" smtClean="0"/>
              <a:t>UK</a:t>
            </a:r>
          </a:p>
          <a:p>
            <a:pPr marL="857250" lvl="1" indent="-457200"/>
            <a:r>
              <a:rPr lang="en-GB" dirty="0" smtClean="0"/>
              <a:t>Living </a:t>
            </a:r>
            <a:r>
              <a:rPr lang="en-GB" dirty="0"/>
              <a:t>Well business case for NHS </a:t>
            </a:r>
            <a:r>
              <a:rPr lang="en-GB" dirty="0" err="1"/>
              <a:t>Kernow</a:t>
            </a:r>
            <a:r>
              <a:rPr lang="en-GB" dirty="0"/>
              <a:t> Commissioners</a:t>
            </a:r>
          </a:p>
          <a:p>
            <a:endParaRPr lang="en-GB" dirty="0"/>
          </a:p>
        </p:txBody>
      </p:sp>
    </p:spTree>
    <p:extLst>
      <p:ext uri="{BB962C8B-B14F-4D97-AF65-F5344CB8AC3E}">
        <p14:creationId xmlns:p14="http://schemas.microsoft.com/office/powerpoint/2010/main" val="107439906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19100" y="514066"/>
            <a:ext cx="5105399" cy="827964"/>
          </a:xfrm>
        </p:spPr>
        <p:txBody>
          <a:bodyPr>
            <a:normAutofit/>
          </a:bodyPr>
          <a:lstStyle/>
          <a:p>
            <a:r>
              <a:rPr lang="en-GB" sz="4000" dirty="0" smtClean="0"/>
              <a:t>Impact Acceleration </a:t>
            </a:r>
            <a:endParaRPr lang="en-GB" sz="4000" dirty="0"/>
          </a:p>
        </p:txBody>
      </p:sp>
      <p:sp>
        <p:nvSpPr>
          <p:cNvPr id="3" name="Content Placeholder 2"/>
          <p:cNvSpPr>
            <a:spLocks noGrp="1"/>
          </p:cNvSpPr>
          <p:nvPr>
            <p:ph idx="1"/>
          </p:nvPr>
        </p:nvSpPr>
        <p:spPr>
          <a:xfrm>
            <a:off x="304800" y="1905000"/>
            <a:ext cx="8900518" cy="3657600"/>
          </a:xfrm>
        </p:spPr>
        <p:txBody>
          <a:bodyPr>
            <a:normAutofit/>
          </a:bodyPr>
          <a:lstStyle/>
          <a:p>
            <a:pPr marL="0" indent="0">
              <a:buNone/>
            </a:pPr>
            <a:r>
              <a:rPr lang="en-GB" sz="2400" b="1" dirty="0" smtClean="0"/>
              <a:t>Aim: </a:t>
            </a:r>
            <a:r>
              <a:rPr lang="en-GB" sz="2400" dirty="0" smtClean="0"/>
              <a:t>Ensure all previous research and recommendations have ‘impact’ in the voluntary and health care sector</a:t>
            </a:r>
          </a:p>
          <a:p>
            <a:pPr marL="0" indent="0">
              <a:buNone/>
            </a:pPr>
            <a:endParaRPr lang="en-GB" sz="1100" dirty="0"/>
          </a:p>
          <a:p>
            <a:pPr marL="0" indent="0">
              <a:buNone/>
            </a:pPr>
            <a:r>
              <a:rPr lang="en-GB" sz="2400" dirty="0" smtClean="0"/>
              <a:t>Themes for action:</a:t>
            </a:r>
          </a:p>
          <a:p>
            <a:pPr marL="0" indent="0">
              <a:buNone/>
            </a:pPr>
            <a:endParaRPr lang="en-GB" sz="1100" dirty="0" smtClean="0"/>
          </a:p>
          <a:p>
            <a:pPr marL="0" indent="0">
              <a:buNone/>
            </a:pPr>
            <a:r>
              <a:rPr lang="en-GB" sz="2400" dirty="0" smtClean="0"/>
              <a:t>1. Review and update policy on the recruitment, training, </a:t>
            </a:r>
            <a:r>
              <a:rPr lang="en-GB" sz="2400" dirty="0"/>
              <a:t>and </a:t>
            </a:r>
            <a:r>
              <a:rPr lang="en-GB" sz="2400" dirty="0" smtClean="0"/>
              <a:t>deployment of volunteers</a:t>
            </a:r>
          </a:p>
          <a:p>
            <a:pPr marL="0" indent="0">
              <a:buNone/>
            </a:pPr>
            <a:endParaRPr lang="en-GB" sz="1100" dirty="0" smtClean="0"/>
          </a:p>
          <a:p>
            <a:pPr marL="0" indent="0">
              <a:buNone/>
            </a:pPr>
            <a:r>
              <a:rPr lang="en-GB" sz="2400" dirty="0" smtClean="0"/>
              <a:t>2. Review and make recommendations on the </a:t>
            </a:r>
            <a:r>
              <a:rPr lang="en-GB" sz="2400" dirty="0"/>
              <a:t>i</a:t>
            </a:r>
            <a:r>
              <a:rPr lang="en-GB" sz="2400" dirty="0" smtClean="0"/>
              <a:t>ntegration </a:t>
            </a:r>
            <a:r>
              <a:rPr lang="en-GB" sz="2400" dirty="0"/>
              <a:t>of </a:t>
            </a:r>
            <a:r>
              <a:rPr lang="en-GB" sz="2400" dirty="0" smtClean="0"/>
              <a:t>the volunteers into the heath care sector</a:t>
            </a:r>
            <a:endParaRPr lang="en-GB" dirty="0" smtClean="0"/>
          </a:p>
          <a:p>
            <a:endParaRPr lang="en-GB" dirty="0"/>
          </a:p>
          <a:p>
            <a:pPr marL="0" indent="0">
              <a:buNone/>
            </a:pPr>
            <a:endParaRPr lang="en-GB" dirty="0" smtClean="0"/>
          </a:p>
          <a:p>
            <a:endParaRPr lang="en-GB" dirty="0" smtClean="0"/>
          </a:p>
        </p:txBody>
      </p:sp>
      <p:pic>
        <p:nvPicPr>
          <p:cNvPr id="4" name="Picture 6" descr="C:\Users\Tim\Documents\3) IAA Living Well\4) Media &amp; Comms\Logos\exeter uni logo.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5762894"/>
            <a:ext cx="2310425" cy="95057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5" descr="C:\Users\Tim\Documents\3) IAA Living Well\4) Media &amp; Comms\Logos\ESRC Logo.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1800" y="5771874"/>
            <a:ext cx="1146783" cy="959554"/>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C:\Users\Tim\Documents\3) IAA Living Well\4) Media &amp; Comms\Logos\Age UK Cornwall and The Isles Of Scilly Logo RGB.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5771874"/>
            <a:ext cx="2094627" cy="95057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im\Documents\3) IAA Living Well\4) Media &amp; Comms\Logos\volunteer cornwall logo.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39000" y="5762894"/>
            <a:ext cx="1676400" cy="959554"/>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C:\Users\Tim\Documents\3) IAA Living Well\4) Media &amp; Comms\Pictures\Volunteer and staff thank you events\Liskeard Oct 15\Volunteer thank you event oct 15 061.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50842" y="118281"/>
            <a:ext cx="2429301" cy="16195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982247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14400"/>
          </a:xfrm>
        </p:spPr>
        <p:txBody>
          <a:bodyPr>
            <a:noAutofit/>
          </a:bodyPr>
          <a:lstStyle/>
          <a:p>
            <a:r>
              <a:rPr lang="en-GB" sz="3600" dirty="0" smtClean="0"/>
              <a:t>Ensuring research impact through PAR </a:t>
            </a:r>
            <a:endParaRPr lang="en-GB" sz="3600" dirty="0"/>
          </a:p>
        </p:txBody>
      </p:sp>
      <p:pic>
        <p:nvPicPr>
          <p:cNvPr id="11266" name="Picture 2" descr="C:\Users\Tim\Documents\3) IAA Living Well\5) Workshops &amp; Events\3. Living Well Board Presentation\IMG_20160127_142111.jpg"/>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3798788" y="4217548"/>
            <a:ext cx="2337572" cy="172303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C:\Users\Tim\Documents\3) IAA Living Well\5) Workshops &amp; Events\6. Plymouth Seminar\paper fronts\coproductio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08712" y="1281812"/>
            <a:ext cx="1195191" cy="160781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371600" y="1143000"/>
            <a:ext cx="184731" cy="369332"/>
          </a:xfrm>
          <a:prstGeom prst="rect">
            <a:avLst/>
          </a:prstGeom>
          <a:noFill/>
        </p:spPr>
        <p:txBody>
          <a:bodyPr wrap="none" rtlCol="0">
            <a:spAutoFit/>
          </a:bodyPr>
          <a:lstStyle/>
          <a:p>
            <a:endParaRPr lang="en-GB" dirty="0"/>
          </a:p>
        </p:txBody>
      </p:sp>
      <p:pic>
        <p:nvPicPr>
          <p:cNvPr id="7" name="Picture 2" descr="C:\Users\Tim\Documents\3) IAA Living Well\5) Workshops &amp; Events\6. Plymouth Seminar\nvivo.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3739" y="1358179"/>
            <a:ext cx="2923637" cy="154589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675986" y="3146790"/>
            <a:ext cx="2010742" cy="523220"/>
          </a:xfrm>
          <a:prstGeom prst="rect">
            <a:avLst/>
          </a:prstGeom>
          <a:noFill/>
        </p:spPr>
        <p:txBody>
          <a:bodyPr wrap="square" rtlCol="0">
            <a:spAutoFit/>
          </a:bodyPr>
          <a:lstStyle/>
          <a:p>
            <a:pPr algn="ctr"/>
            <a:r>
              <a:rPr lang="en-GB" sz="1400" b="1" dirty="0" smtClean="0"/>
              <a:t>Data &amp; findings from NESTA report </a:t>
            </a:r>
            <a:endParaRPr lang="en-GB" sz="1400" b="1" dirty="0"/>
          </a:p>
        </p:txBody>
      </p:sp>
      <p:cxnSp>
        <p:nvCxnSpPr>
          <p:cNvPr id="6" name="Straight Arrow Connector 5"/>
          <p:cNvCxnSpPr/>
          <p:nvPr/>
        </p:nvCxnSpPr>
        <p:spPr>
          <a:xfrm>
            <a:off x="1981200" y="2085720"/>
            <a:ext cx="457200" cy="0"/>
          </a:xfrm>
          <a:prstGeom prst="straightConnector1">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pic>
        <p:nvPicPr>
          <p:cNvPr id="1027" name="Picture 3" descr="C:\Users\Tim\Documents\3) IAA Living Well\5) Workshops &amp; Events\6. Plymouth Seminar\nigel int.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16313" y="1358179"/>
            <a:ext cx="1872625" cy="1581150"/>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p:cNvSpPr txBox="1"/>
          <p:nvPr/>
        </p:nvSpPr>
        <p:spPr>
          <a:xfrm>
            <a:off x="3906741" y="3284728"/>
            <a:ext cx="1940117" cy="307777"/>
          </a:xfrm>
          <a:prstGeom prst="rect">
            <a:avLst/>
          </a:prstGeom>
          <a:noFill/>
        </p:spPr>
        <p:txBody>
          <a:bodyPr wrap="square" rtlCol="0">
            <a:spAutoFit/>
          </a:bodyPr>
          <a:lstStyle/>
          <a:p>
            <a:pPr algn="ctr"/>
            <a:r>
              <a:rPr lang="en-GB" sz="1400" b="1" dirty="0" smtClean="0"/>
              <a:t>Follow up interviews</a:t>
            </a:r>
            <a:endParaRPr lang="en-GB" sz="1400" b="1" dirty="0"/>
          </a:p>
        </p:txBody>
      </p:sp>
      <p:sp>
        <p:nvSpPr>
          <p:cNvPr id="14" name="TextBox 13"/>
          <p:cNvSpPr txBox="1"/>
          <p:nvPr/>
        </p:nvSpPr>
        <p:spPr>
          <a:xfrm>
            <a:off x="5996727" y="3069284"/>
            <a:ext cx="3217786" cy="738664"/>
          </a:xfrm>
          <a:prstGeom prst="rect">
            <a:avLst/>
          </a:prstGeom>
          <a:noFill/>
        </p:spPr>
        <p:txBody>
          <a:bodyPr wrap="square" rtlCol="0">
            <a:spAutoFit/>
          </a:bodyPr>
          <a:lstStyle/>
          <a:p>
            <a:pPr algn="ctr"/>
            <a:r>
              <a:rPr lang="en-GB" sz="1400" b="1" dirty="0" smtClean="0"/>
              <a:t>Draft report collaboratively produced with Age UK and Volunteer Cornwall</a:t>
            </a:r>
            <a:endParaRPr lang="en-GB" sz="1400" b="1" dirty="0"/>
          </a:p>
        </p:txBody>
      </p:sp>
      <p:pic>
        <p:nvPicPr>
          <p:cNvPr id="15" name="Picture 2" descr="C:\Users\Tim\Documents\3) IAA Living Well\5) Workshops &amp; Events\6. Plymouth Seminar\mdt card.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4510" t="2994" r="10077" b="8579"/>
          <a:stretch/>
        </p:blipFill>
        <p:spPr bwMode="auto">
          <a:xfrm>
            <a:off x="530829" y="4191000"/>
            <a:ext cx="2292446" cy="1694407"/>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422320" y="6039507"/>
            <a:ext cx="2597687" cy="523220"/>
          </a:xfrm>
          <a:prstGeom prst="rect">
            <a:avLst/>
          </a:prstGeom>
          <a:noFill/>
        </p:spPr>
        <p:txBody>
          <a:bodyPr wrap="square" rtlCol="0">
            <a:spAutoFit/>
          </a:bodyPr>
          <a:lstStyle/>
          <a:p>
            <a:pPr algn="ctr"/>
            <a:r>
              <a:rPr lang="en-GB" sz="1400" b="1" dirty="0" smtClean="0"/>
              <a:t>Circulated draft report to Living Well partners</a:t>
            </a:r>
            <a:endParaRPr lang="en-GB" sz="1400" b="1" dirty="0"/>
          </a:p>
        </p:txBody>
      </p:sp>
      <p:pic>
        <p:nvPicPr>
          <p:cNvPr id="17" name="Picture 2" descr="C:\Users\Tim\Documents\3) IAA Living Well\5) Workshops &amp; Events\6. Plymouth Seminar\paper fronts\coproductio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5965" y="4194222"/>
            <a:ext cx="1257164" cy="1691185"/>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3507463" y="6039507"/>
            <a:ext cx="2738674" cy="523220"/>
          </a:xfrm>
          <a:prstGeom prst="rect">
            <a:avLst/>
          </a:prstGeom>
          <a:noFill/>
        </p:spPr>
        <p:txBody>
          <a:bodyPr wrap="square" rtlCol="0">
            <a:spAutoFit/>
          </a:bodyPr>
          <a:lstStyle/>
          <a:p>
            <a:pPr algn="ctr"/>
            <a:r>
              <a:rPr lang="en-GB" sz="1400" b="1" dirty="0" smtClean="0"/>
              <a:t>Interactive card exercise at Living Well Board meeting</a:t>
            </a:r>
            <a:endParaRPr lang="en-GB" sz="1400" b="1" dirty="0"/>
          </a:p>
        </p:txBody>
      </p:sp>
      <p:sp>
        <p:nvSpPr>
          <p:cNvPr id="19" name="TextBox 18"/>
          <p:cNvSpPr txBox="1"/>
          <p:nvPr/>
        </p:nvSpPr>
        <p:spPr>
          <a:xfrm>
            <a:off x="6747077" y="6019408"/>
            <a:ext cx="2054940" cy="523220"/>
          </a:xfrm>
          <a:prstGeom prst="rect">
            <a:avLst/>
          </a:prstGeom>
          <a:noFill/>
        </p:spPr>
        <p:txBody>
          <a:bodyPr wrap="square" rtlCol="0">
            <a:spAutoFit/>
          </a:bodyPr>
          <a:lstStyle/>
          <a:p>
            <a:pPr algn="ctr"/>
            <a:r>
              <a:rPr lang="en-GB" sz="1400" b="1" dirty="0" smtClean="0"/>
              <a:t>Report edited based on feedback on cards</a:t>
            </a:r>
            <a:endParaRPr lang="en-GB" sz="1400" b="1" dirty="0"/>
          </a:p>
        </p:txBody>
      </p:sp>
      <p:cxnSp>
        <p:nvCxnSpPr>
          <p:cNvPr id="20" name="Straight Arrow Connector 19"/>
          <p:cNvCxnSpPr/>
          <p:nvPr/>
        </p:nvCxnSpPr>
        <p:spPr>
          <a:xfrm>
            <a:off x="3136872" y="5079063"/>
            <a:ext cx="457200" cy="0"/>
          </a:xfrm>
          <a:prstGeom prst="straightConnector1">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6487146" y="5039814"/>
            <a:ext cx="457200" cy="0"/>
          </a:xfrm>
          <a:prstGeom prst="straightConnector1">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3341588" y="2148754"/>
            <a:ext cx="457200" cy="0"/>
          </a:xfrm>
          <a:prstGeom prst="straightConnector1">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6304642" y="2124443"/>
            <a:ext cx="457200" cy="0"/>
          </a:xfrm>
          <a:prstGeom prst="straightConnector1">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681493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en-GB" dirty="0" smtClean="0"/>
              <a:t>About</a:t>
            </a:r>
            <a:endParaRPr lang="en-GB" dirty="0"/>
          </a:p>
        </p:txBody>
      </p:sp>
      <p:sp>
        <p:nvSpPr>
          <p:cNvPr id="3" name="Content Placeholder 2"/>
          <p:cNvSpPr>
            <a:spLocks noGrp="1"/>
          </p:cNvSpPr>
          <p:nvPr>
            <p:ph idx="1"/>
          </p:nvPr>
        </p:nvSpPr>
        <p:spPr>
          <a:xfrm>
            <a:off x="228600" y="1066800"/>
            <a:ext cx="8915400" cy="3810000"/>
          </a:xfrm>
        </p:spPr>
        <p:txBody>
          <a:bodyPr>
            <a:normAutofit/>
          </a:bodyPr>
          <a:lstStyle/>
          <a:p>
            <a:pPr marL="0" indent="0">
              <a:buNone/>
            </a:pPr>
            <a:r>
              <a:rPr lang="en-GB" sz="2000" b="1" dirty="0" smtClean="0"/>
              <a:t>Understanding the geographies of volunteering:</a:t>
            </a:r>
          </a:p>
          <a:p>
            <a:pPr marL="0" indent="0">
              <a:buNone/>
            </a:pPr>
            <a:endParaRPr lang="en-GB" sz="1100" b="1" dirty="0" smtClean="0"/>
          </a:p>
          <a:p>
            <a:r>
              <a:rPr lang="en-GB" sz="1800" b="1" dirty="0" smtClean="0"/>
              <a:t>Practice &amp; Policy</a:t>
            </a:r>
            <a:r>
              <a:rPr lang="en-GB" sz="1800" dirty="0" smtClean="0"/>
              <a:t>: Recruited, trained, and deployed</a:t>
            </a:r>
          </a:p>
          <a:p>
            <a:r>
              <a:rPr lang="en-GB" sz="1800" b="1" dirty="0" smtClean="0"/>
              <a:t>Place</a:t>
            </a:r>
            <a:r>
              <a:rPr lang="en-GB" sz="1800" dirty="0" smtClean="0"/>
              <a:t>: Challenges of </a:t>
            </a:r>
            <a:r>
              <a:rPr lang="en-GB" sz="1800" dirty="0"/>
              <a:t>d</a:t>
            </a:r>
            <a:r>
              <a:rPr lang="en-GB" sz="1800" dirty="0" smtClean="0"/>
              <a:t>elivering services in rural communities</a:t>
            </a:r>
          </a:p>
          <a:p>
            <a:pPr marL="457200" lvl="1" indent="0">
              <a:buNone/>
            </a:pPr>
            <a:endParaRPr lang="en-GB" sz="1100" dirty="0"/>
          </a:p>
          <a:p>
            <a:pPr marL="0" indent="0">
              <a:buNone/>
            </a:pPr>
            <a:r>
              <a:rPr lang="en-GB" sz="2000" b="1" dirty="0" smtClean="0"/>
              <a:t>Research impact:</a:t>
            </a:r>
          </a:p>
          <a:p>
            <a:pPr marL="0" indent="0">
              <a:buNone/>
            </a:pPr>
            <a:endParaRPr lang="en-GB" sz="1100" b="1" dirty="0" smtClean="0"/>
          </a:p>
          <a:p>
            <a:r>
              <a:rPr lang="en-GB" sz="1800" dirty="0" smtClean="0"/>
              <a:t>Ensuring research ‘impact’ in the voluntary sector</a:t>
            </a:r>
            <a:endParaRPr lang="en-GB" sz="1800" dirty="0"/>
          </a:p>
          <a:p>
            <a:r>
              <a:rPr lang="en-GB" sz="1800" dirty="0" smtClean="0"/>
              <a:t>Guided by principles of Participatory Action Research (PAR)</a:t>
            </a:r>
          </a:p>
          <a:p>
            <a:pPr lvl="1"/>
            <a:r>
              <a:rPr lang="en-GB" sz="1800" dirty="0" smtClean="0"/>
              <a:t>Problems identified by voluntary sector</a:t>
            </a:r>
          </a:p>
          <a:p>
            <a:pPr lvl="1"/>
            <a:r>
              <a:rPr lang="en-GB" sz="1800" dirty="0" smtClean="0"/>
              <a:t>Collaboratively and iteratively working to address problems through research</a:t>
            </a:r>
          </a:p>
        </p:txBody>
      </p:sp>
      <p:pic>
        <p:nvPicPr>
          <p:cNvPr id="4" name="Picture 4" descr="C:\Users\Tim\Documents\3) IAA Living Well\5) Workshops &amp; Events\6. Plymouth Seminar\PAR cycl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399" y="4800600"/>
            <a:ext cx="4698243" cy="1927866"/>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5410200" y="5202310"/>
            <a:ext cx="3429000" cy="707886"/>
          </a:xfrm>
          <a:prstGeom prst="rect">
            <a:avLst/>
          </a:prstGeom>
          <a:noFill/>
        </p:spPr>
        <p:txBody>
          <a:bodyPr wrap="square" rtlCol="0">
            <a:spAutoFit/>
          </a:bodyPr>
          <a:lstStyle/>
          <a:p>
            <a:pPr algn="ctr"/>
            <a:r>
              <a:rPr lang="en-GB" sz="2000" b="1" dirty="0" smtClean="0">
                <a:solidFill>
                  <a:prstClr val="white"/>
                </a:solidFill>
              </a:rPr>
              <a:t>‘working with, not on, the voluntary sector’</a:t>
            </a:r>
          </a:p>
        </p:txBody>
      </p:sp>
      <p:sp>
        <p:nvSpPr>
          <p:cNvPr id="8" name="TextBox 7"/>
          <p:cNvSpPr txBox="1"/>
          <p:nvPr/>
        </p:nvSpPr>
        <p:spPr>
          <a:xfrm>
            <a:off x="3359624" y="6454225"/>
            <a:ext cx="2293393" cy="307777"/>
          </a:xfrm>
          <a:prstGeom prst="rect">
            <a:avLst/>
          </a:prstGeom>
          <a:noFill/>
        </p:spPr>
        <p:txBody>
          <a:bodyPr wrap="square" rtlCol="0">
            <a:spAutoFit/>
          </a:bodyPr>
          <a:lstStyle/>
          <a:p>
            <a:pPr algn="ctr"/>
            <a:r>
              <a:rPr lang="en-GB" sz="1400" b="1" dirty="0" smtClean="0">
                <a:solidFill>
                  <a:prstClr val="black"/>
                </a:solidFill>
              </a:rPr>
              <a:t>(Walter, 2009)</a:t>
            </a:r>
            <a:endParaRPr lang="en-GB" sz="1400" b="1" dirty="0">
              <a:solidFill>
                <a:prstClr val="black"/>
              </a:solidFill>
            </a:endParaRPr>
          </a:p>
        </p:txBody>
      </p:sp>
    </p:spTree>
    <p:extLst>
      <p:ext uri="{BB962C8B-B14F-4D97-AF65-F5344CB8AC3E}">
        <p14:creationId xmlns:p14="http://schemas.microsoft.com/office/powerpoint/2010/main" val="186560877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dirty="0"/>
          </a:p>
        </p:txBody>
      </p:sp>
      <p:sp>
        <p:nvSpPr>
          <p:cNvPr id="4" name="TextBox 3"/>
          <p:cNvSpPr txBox="1"/>
          <p:nvPr/>
        </p:nvSpPr>
        <p:spPr>
          <a:xfrm>
            <a:off x="6086" y="1600200"/>
            <a:ext cx="9137914" cy="5491511"/>
          </a:xfrm>
          <a:prstGeom prst="rect">
            <a:avLst/>
          </a:prstGeom>
          <a:solidFill>
            <a:schemeClr val="tx1"/>
          </a:solidFill>
        </p:spPr>
        <p:txBody>
          <a:bodyPr wrap="square" rtlCol="0">
            <a:spAutoFit/>
          </a:bodyPr>
          <a:lstStyle/>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a:solidFill>
                <a:prstClr val="white"/>
              </a:solidFill>
            </a:endParaRPr>
          </a:p>
        </p:txBody>
      </p:sp>
      <p:pic>
        <p:nvPicPr>
          <p:cNvPr id="5123" name="Picture 3" descr="C:\Users\Tim\Documents\3) IAA Living Well\5) Workshops &amp; Events\6. Plymouth Seminar\beoming &amp; being.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1138" y="1709818"/>
            <a:ext cx="1218137" cy="1713846"/>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C:\Users\Tim\Documents\3) IAA Living Well\5) Workshops &amp; Events\6. Plymouth Seminar\coproductio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06" y="3448681"/>
            <a:ext cx="1334000" cy="1794548"/>
          </a:xfrm>
          <a:prstGeom prst="rect">
            <a:avLst/>
          </a:prstGeom>
          <a:noFill/>
          <a:extLst>
            <a:ext uri="{909E8E84-426E-40DD-AFC4-6F175D3DCCD1}">
              <a14:hiddenFill xmlns:a14="http://schemas.microsoft.com/office/drawing/2010/main">
                <a:solidFill>
                  <a:srgbClr val="FFFFFF"/>
                </a:solidFill>
              </a14:hiddenFill>
            </a:ext>
          </a:extLst>
        </p:spPr>
      </p:pic>
      <p:pic>
        <p:nvPicPr>
          <p:cNvPr id="5125" name="Picture 5" descr="C:\Users\Tim\Documents\3) IAA Living Well\5) Workshops &amp; Events\6. Plymouth Seminar\coom grps.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1138" y="5259999"/>
            <a:ext cx="1218137" cy="1708456"/>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C:\Users\Tim\Documents\3) IAA Living Well\5) Workshops &amp; Events\6. Plymouth Seminar\do i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32695" y="1618381"/>
            <a:ext cx="1338418" cy="1852566"/>
          </a:xfrm>
          <a:prstGeom prst="rect">
            <a:avLst/>
          </a:prstGeom>
          <a:noFill/>
          <a:extLst>
            <a:ext uri="{909E8E84-426E-40DD-AFC4-6F175D3DCCD1}">
              <a14:hiddenFill xmlns:a14="http://schemas.microsoft.com/office/drawing/2010/main">
                <a:solidFill>
                  <a:srgbClr val="FFFFFF"/>
                </a:solidFill>
              </a14:hiddenFill>
            </a:ext>
          </a:extLst>
        </p:spPr>
      </p:pic>
      <p:pic>
        <p:nvPicPr>
          <p:cNvPr id="5127" name="Picture 7" descr="C:\Users\Tim\Documents\3) IAA Living Well\5) Workshops &amp; Events\6. Plymouth Seminar\lit review.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32695" y="3470947"/>
            <a:ext cx="1250011" cy="1750015"/>
          </a:xfrm>
          <a:prstGeom prst="rect">
            <a:avLst/>
          </a:prstGeom>
          <a:noFill/>
          <a:extLst>
            <a:ext uri="{909E8E84-426E-40DD-AFC4-6F175D3DCCD1}">
              <a14:hiddenFill xmlns:a14="http://schemas.microsoft.com/office/drawing/2010/main">
                <a:solidFill>
                  <a:srgbClr val="FFFFFF"/>
                </a:solidFill>
              </a14:hiddenFill>
            </a:ext>
          </a:extLst>
        </p:spPr>
      </p:pic>
      <p:pic>
        <p:nvPicPr>
          <p:cNvPr id="5128" name="Picture 8" descr="C:\Users\Tim\Documents\3) IAA Living Well\5) Workshops &amp; Events\6. Plymouth Seminar\cultures.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250099" y="5259999"/>
            <a:ext cx="1250136" cy="1713846"/>
          </a:xfrm>
          <a:prstGeom prst="rect">
            <a:avLst/>
          </a:prstGeom>
          <a:noFill/>
          <a:extLst>
            <a:ext uri="{909E8E84-426E-40DD-AFC4-6F175D3DCCD1}">
              <a14:hiddenFill xmlns:a14="http://schemas.microsoft.com/office/drawing/2010/main">
                <a:solidFill>
                  <a:srgbClr val="FFFFFF"/>
                </a:solidFill>
              </a14:hiddenFill>
            </a:ext>
          </a:extLst>
        </p:spPr>
      </p:pic>
      <p:pic>
        <p:nvPicPr>
          <p:cNvPr id="5129" name="Picture 9" descr="C:\Users\Tim\Documents\3) IAA Living Well\5) Workshops &amp; Events\6. Plymouth Seminar\vol - web 2.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093" y="0"/>
            <a:ext cx="9153093" cy="172753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524000" y="2057400"/>
            <a:ext cx="2209800" cy="830997"/>
          </a:xfrm>
          <a:prstGeom prst="rect">
            <a:avLst/>
          </a:prstGeom>
          <a:noFill/>
        </p:spPr>
        <p:txBody>
          <a:bodyPr wrap="square" rtlCol="0">
            <a:spAutoFit/>
          </a:bodyPr>
          <a:lstStyle/>
          <a:p>
            <a:r>
              <a:rPr lang="en-GB" sz="1600" b="1" dirty="0" smtClean="0">
                <a:solidFill>
                  <a:prstClr val="black"/>
                </a:solidFill>
              </a:rPr>
              <a:t>Experiences of Becoming and Being a Volunteer </a:t>
            </a:r>
            <a:endParaRPr lang="en-GB" sz="1600" b="1" dirty="0">
              <a:solidFill>
                <a:prstClr val="black"/>
              </a:solidFill>
            </a:endParaRPr>
          </a:p>
        </p:txBody>
      </p:sp>
      <p:sp>
        <p:nvSpPr>
          <p:cNvPr id="12" name="TextBox 11"/>
          <p:cNvSpPr txBox="1"/>
          <p:nvPr/>
        </p:nvSpPr>
        <p:spPr>
          <a:xfrm>
            <a:off x="1524000" y="3884287"/>
            <a:ext cx="2209800" cy="584775"/>
          </a:xfrm>
          <a:prstGeom prst="rect">
            <a:avLst/>
          </a:prstGeom>
          <a:noFill/>
        </p:spPr>
        <p:txBody>
          <a:bodyPr wrap="square" rtlCol="0">
            <a:spAutoFit/>
          </a:bodyPr>
          <a:lstStyle/>
          <a:p>
            <a:r>
              <a:rPr lang="en-GB" sz="1600" b="1" dirty="0" smtClean="0">
                <a:solidFill>
                  <a:prstClr val="black"/>
                </a:solidFill>
              </a:rPr>
              <a:t>Coproduction of Care in Living Well</a:t>
            </a:r>
            <a:endParaRPr lang="en-GB" sz="1600" b="1" dirty="0">
              <a:solidFill>
                <a:prstClr val="black"/>
              </a:solidFill>
            </a:endParaRPr>
          </a:p>
        </p:txBody>
      </p:sp>
      <p:sp>
        <p:nvSpPr>
          <p:cNvPr id="13" name="TextBox 12"/>
          <p:cNvSpPr txBox="1"/>
          <p:nvPr/>
        </p:nvSpPr>
        <p:spPr>
          <a:xfrm>
            <a:off x="1524000" y="5388633"/>
            <a:ext cx="2209800" cy="1323439"/>
          </a:xfrm>
          <a:prstGeom prst="rect">
            <a:avLst/>
          </a:prstGeom>
          <a:noFill/>
        </p:spPr>
        <p:txBody>
          <a:bodyPr wrap="square" rtlCol="0">
            <a:spAutoFit/>
          </a:bodyPr>
          <a:lstStyle/>
          <a:p>
            <a:r>
              <a:rPr lang="en-GB" sz="1600" b="1" dirty="0" smtClean="0">
                <a:solidFill>
                  <a:prstClr val="black"/>
                </a:solidFill>
              </a:rPr>
              <a:t>Developing social networks and community group engagement in Living Well</a:t>
            </a:r>
            <a:endParaRPr lang="en-GB" sz="1600" b="1" dirty="0">
              <a:solidFill>
                <a:prstClr val="black"/>
              </a:solidFill>
            </a:endParaRPr>
          </a:p>
        </p:txBody>
      </p:sp>
      <p:sp>
        <p:nvSpPr>
          <p:cNvPr id="14" name="TextBox 13"/>
          <p:cNvSpPr txBox="1"/>
          <p:nvPr/>
        </p:nvSpPr>
        <p:spPr>
          <a:xfrm>
            <a:off x="6172200" y="2057400"/>
            <a:ext cx="2209800" cy="830997"/>
          </a:xfrm>
          <a:prstGeom prst="rect">
            <a:avLst/>
          </a:prstGeom>
          <a:noFill/>
        </p:spPr>
        <p:txBody>
          <a:bodyPr wrap="square" rtlCol="0">
            <a:spAutoFit/>
          </a:bodyPr>
          <a:lstStyle/>
          <a:p>
            <a:r>
              <a:rPr lang="en-GB" sz="1600" b="1" dirty="0" smtClean="0">
                <a:solidFill>
                  <a:prstClr val="black"/>
                </a:solidFill>
              </a:rPr>
              <a:t>Living Well and Do-it.org Volunteer Recruitment</a:t>
            </a:r>
            <a:endParaRPr lang="en-GB" sz="1600" b="1" dirty="0">
              <a:solidFill>
                <a:prstClr val="black"/>
              </a:solidFill>
            </a:endParaRPr>
          </a:p>
        </p:txBody>
      </p:sp>
      <p:sp>
        <p:nvSpPr>
          <p:cNvPr id="15" name="TextBox 14"/>
          <p:cNvSpPr txBox="1"/>
          <p:nvPr/>
        </p:nvSpPr>
        <p:spPr>
          <a:xfrm>
            <a:off x="6172200" y="3884288"/>
            <a:ext cx="2209800" cy="584775"/>
          </a:xfrm>
          <a:prstGeom prst="rect">
            <a:avLst/>
          </a:prstGeom>
          <a:noFill/>
        </p:spPr>
        <p:txBody>
          <a:bodyPr wrap="square" rtlCol="0">
            <a:spAutoFit/>
          </a:bodyPr>
          <a:lstStyle/>
          <a:p>
            <a:r>
              <a:rPr lang="en-GB" sz="1600" b="1" dirty="0" smtClean="0">
                <a:solidFill>
                  <a:prstClr val="black"/>
                </a:solidFill>
              </a:rPr>
              <a:t>Coproduction in Service Delivery </a:t>
            </a:r>
            <a:endParaRPr lang="en-GB" sz="1600" b="1" dirty="0">
              <a:solidFill>
                <a:prstClr val="black"/>
              </a:solidFill>
            </a:endParaRPr>
          </a:p>
        </p:txBody>
      </p:sp>
      <p:sp>
        <p:nvSpPr>
          <p:cNvPr id="16" name="TextBox 15"/>
          <p:cNvSpPr txBox="1"/>
          <p:nvPr/>
        </p:nvSpPr>
        <p:spPr>
          <a:xfrm>
            <a:off x="6172200" y="5613779"/>
            <a:ext cx="2209800" cy="830997"/>
          </a:xfrm>
          <a:prstGeom prst="rect">
            <a:avLst/>
          </a:prstGeom>
          <a:noFill/>
        </p:spPr>
        <p:txBody>
          <a:bodyPr wrap="square" rtlCol="0">
            <a:spAutoFit/>
          </a:bodyPr>
          <a:lstStyle/>
          <a:p>
            <a:r>
              <a:rPr lang="en-GB" sz="1600" b="1" dirty="0" smtClean="0">
                <a:solidFill>
                  <a:prstClr val="black"/>
                </a:solidFill>
              </a:rPr>
              <a:t>Cultures of Volunteering in Cornwall</a:t>
            </a:r>
            <a:endParaRPr lang="en-GB" sz="1600" b="1" dirty="0">
              <a:solidFill>
                <a:prstClr val="black"/>
              </a:solidFill>
            </a:endParaRPr>
          </a:p>
        </p:txBody>
      </p:sp>
    </p:spTree>
    <p:extLst>
      <p:ext uri="{BB962C8B-B14F-4D97-AF65-F5344CB8AC3E}">
        <p14:creationId xmlns:p14="http://schemas.microsoft.com/office/powerpoint/2010/main" val="1918398957"/>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8991600" cy="914400"/>
          </a:xfrm>
        </p:spPr>
        <p:txBody>
          <a:bodyPr>
            <a:normAutofit fontScale="90000"/>
          </a:bodyPr>
          <a:lstStyle/>
          <a:p>
            <a:r>
              <a:rPr lang="en-GB" dirty="0" smtClean="0"/>
              <a:t>Cultures of Volunteering in Cornwall</a:t>
            </a:r>
            <a:endParaRPr lang="en-GB" dirty="0"/>
          </a:p>
        </p:txBody>
      </p:sp>
      <p:sp>
        <p:nvSpPr>
          <p:cNvPr id="3" name="Content Placeholder 2"/>
          <p:cNvSpPr>
            <a:spLocks noGrp="1"/>
          </p:cNvSpPr>
          <p:nvPr>
            <p:ph idx="1"/>
          </p:nvPr>
        </p:nvSpPr>
        <p:spPr>
          <a:xfrm>
            <a:off x="2133599" y="1066799"/>
            <a:ext cx="7011537" cy="2514601"/>
          </a:xfrm>
        </p:spPr>
        <p:txBody>
          <a:bodyPr>
            <a:normAutofit/>
          </a:bodyPr>
          <a:lstStyle/>
          <a:p>
            <a:pPr marL="0" indent="0">
              <a:buNone/>
            </a:pPr>
            <a:r>
              <a:rPr lang="en-GB" sz="2000" b="1" dirty="0" smtClean="0"/>
              <a:t>Data</a:t>
            </a:r>
            <a:r>
              <a:rPr lang="en-GB" sz="2000" b="1" dirty="0"/>
              <a:t>: </a:t>
            </a:r>
            <a:r>
              <a:rPr lang="en-GB" sz="2000" dirty="0"/>
              <a:t>discourse analysis of interview data collected from Living Well </a:t>
            </a:r>
            <a:r>
              <a:rPr lang="en-GB" sz="2000" dirty="0" smtClean="0"/>
              <a:t>partners</a:t>
            </a:r>
            <a:endParaRPr lang="en-GB" sz="2000" b="1" dirty="0" smtClean="0"/>
          </a:p>
          <a:p>
            <a:pPr marL="0" indent="0">
              <a:buNone/>
            </a:pPr>
            <a:endParaRPr lang="en-GB" sz="1600" b="1" dirty="0"/>
          </a:p>
          <a:p>
            <a:pPr marL="0" indent="0">
              <a:buNone/>
            </a:pPr>
            <a:r>
              <a:rPr lang="en-GB" sz="2000" b="1" dirty="0" smtClean="0"/>
              <a:t>Observation: </a:t>
            </a:r>
            <a:r>
              <a:rPr lang="en-GB" sz="2000" dirty="0" smtClean="0"/>
              <a:t>Living Well had been delivered to different successes in West and East Cornwall </a:t>
            </a:r>
            <a:endParaRPr lang="en-GB" sz="2000" b="1" dirty="0" smtClean="0"/>
          </a:p>
          <a:p>
            <a:pPr marL="0" indent="0">
              <a:buNone/>
            </a:pPr>
            <a:endParaRPr lang="en-GB" sz="1600" dirty="0" smtClean="0"/>
          </a:p>
          <a:p>
            <a:pPr marL="0" indent="0">
              <a:buNone/>
            </a:pPr>
            <a:r>
              <a:rPr lang="en-GB" sz="2000" b="1" dirty="0" smtClean="0"/>
              <a:t>New concept: </a:t>
            </a:r>
            <a:r>
              <a:rPr lang="en-GB" sz="2000" dirty="0" smtClean="0"/>
              <a:t>Cultures of Volunteering</a:t>
            </a:r>
            <a:endParaRPr lang="en-GB" sz="1100" dirty="0" smtClean="0"/>
          </a:p>
        </p:txBody>
      </p:sp>
      <p:pic>
        <p:nvPicPr>
          <p:cNvPr id="7170" name="Picture 2" descr="C:\Users\Tim\Documents\3) IAA Living Well\5) Workshops &amp; Events\6. Plymouth Seminar\paper fronts\cultures.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125" y="1066800"/>
            <a:ext cx="1834233" cy="25146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C:\Users\Tim\Documents\3) IAA Living Well\5) Workshops &amp; Events\6. Plymouth Seminar\living well areas.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6576" y="3668917"/>
            <a:ext cx="4807424" cy="318908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97070" y="3832297"/>
            <a:ext cx="4139506" cy="2893100"/>
          </a:xfrm>
          <a:prstGeom prst="rect">
            <a:avLst/>
          </a:prstGeom>
          <a:noFill/>
        </p:spPr>
        <p:txBody>
          <a:bodyPr wrap="square" rtlCol="0">
            <a:spAutoFit/>
          </a:bodyPr>
          <a:lstStyle/>
          <a:p>
            <a:pPr algn="ctr"/>
            <a:r>
              <a:rPr lang="en-GB" sz="1900" dirty="0"/>
              <a:t>‘the sum total of knowledge, skills and social networks which influence volunteering behaviours’</a:t>
            </a:r>
          </a:p>
          <a:p>
            <a:endParaRPr lang="en-GB" dirty="0"/>
          </a:p>
          <a:p>
            <a:pPr marL="285750" indent="-285750">
              <a:buFont typeface="Arial" panose="020B0604020202020204" pitchFamily="34" charset="0"/>
              <a:buChar char="•"/>
            </a:pPr>
            <a:r>
              <a:rPr lang="en-GB" sz="1900" dirty="0"/>
              <a:t>Not referring to volunteering numbers (quantity</a:t>
            </a:r>
            <a:r>
              <a:rPr lang="en-GB" sz="1900" dirty="0" smtClean="0"/>
              <a:t>)</a:t>
            </a:r>
          </a:p>
          <a:p>
            <a:endParaRPr lang="en-GB" sz="1100" dirty="0"/>
          </a:p>
          <a:p>
            <a:pPr marL="285750" indent="-285750">
              <a:buFont typeface="Arial" panose="020B0604020202020204" pitchFamily="34" charset="0"/>
              <a:buChar char="•"/>
            </a:pPr>
            <a:r>
              <a:rPr lang="en-GB" sz="1900" dirty="0"/>
              <a:t>Referring to volunteering capacity (quality) within a particular population</a:t>
            </a:r>
          </a:p>
        </p:txBody>
      </p:sp>
    </p:spTree>
    <p:extLst>
      <p:ext uri="{BB962C8B-B14F-4D97-AF65-F5344CB8AC3E}">
        <p14:creationId xmlns:p14="http://schemas.microsoft.com/office/powerpoint/2010/main" val="215928504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2567" y="152400"/>
            <a:ext cx="8763000" cy="963304"/>
          </a:xfrm>
        </p:spPr>
        <p:txBody>
          <a:bodyPr>
            <a:normAutofit/>
          </a:bodyPr>
          <a:lstStyle/>
          <a:p>
            <a:r>
              <a:rPr lang="en-GB" sz="3600" dirty="0" smtClean="0"/>
              <a:t>Cultures of Volunteering – three drivers</a:t>
            </a:r>
            <a:endParaRPr lang="en-GB" sz="3600" dirty="0"/>
          </a:p>
        </p:txBody>
      </p:sp>
      <p:sp>
        <p:nvSpPr>
          <p:cNvPr id="3" name="Content Placeholder 2"/>
          <p:cNvSpPr>
            <a:spLocks noGrp="1"/>
          </p:cNvSpPr>
          <p:nvPr>
            <p:ph idx="1"/>
          </p:nvPr>
        </p:nvSpPr>
        <p:spPr>
          <a:xfrm>
            <a:off x="2743200" y="1563377"/>
            <a:ext cx="6096000" cy="4517179"/>
          </a:xfrm>
        </p:spPr>
        <p:txBody>
          <a:bodyPr>
            <a:normAutofit/>
          </a:bodyPr>
          <a:lstStyle/>
          <a:p>
            <a:pPr marL="0" indent="0">
              <a:buNone/>
            </a:pPr>
            <a:r>
              <a:rPr lang="en-GB" sz="2800" b="1" dirty="0" smtClean="0"/>
              <a:t>Key Arguments:</a:t>
            </a:r>
          </a:p>
          <a:p>
            <a:pPr marL="0" indent="0">
              <a:buNone/>
            </a:pPr>
            <a:endParaRPr lang="en-GB" sz="1050" b="1" dirty="0" smtClean="0"/>
          </a:p>
          <a:p>
            <a:r>
              <a:rPr lang="en-GB" sz="2800" dirty="0" smtClean="0"/>
              <a:t>Differences in volunteering capacity are driven by three factors</a:t>
            </a:r>
          </a:p>
          <a:p>
            <a:pPr lvl="1"/>
            <a:r>
              <a:rPr lang="en-GB" sz="2400" dirty="0" smtClean="0"/>
              <a:t>These are interlinked </a:t>
            </a:r>
          </a:p>
          <a:p>
            <a:pPr marL="457200" lvl="1" indent="0">
              <a:buNone/>
            </a:pPr>
            <a:endParaRPr lang="en-GB" sz="1050" dirty="0" smtClean="0"/>
          </a:p>
          <a:p>
            <a:r>
              <a:rPr lang="en-GB" sz="2800" dirty="0"/>
              <a:t>D</a:t>
            </a:r>
            <a:r>
              <a:rPr lang="en-GB" sz="2800" dirty="0" smtClean="0"/>
              <a:t>ifferences </a:t>
            </a:r>
            <a:r>
              <a:rPr lang="en-GB" sz="2800" dirty="0"/>
              <a:t>in volunteering cultures have affected how Living Well has been operationalised in different areas</a:t>
            </a:r>
          </a:p>
          <a:p>
            <a:pPr marL="0" indent="0">
              <a:buNone/>
            </a:pPr>
            <a:endParaRPr lang="en-GB" dirty="0"/>
          </a:p>
        </p:txBody>
      </p:sp>
      <p:grpSp>
        <p:nvGrpSpPr>
          <p:cNvPr id="4" name="Group 3"/>
          <p:cNvGrpSpPr/>
          <p:nvPr/>
        </p:nvGrpSpPr>
        <p:grpSpPr>
          <a:xfrm>
            <a:off x="318448" y="1341576"/>
            <a:ext cx="1828800" cy="1295400"/>
            <a:chOff x="3603184" y="152581"/>
            <a:chExt cx="1645985" cy="1118082"/>
          </a:xfrm>
        </p:grpSpPr>
        <p:sp>
          <p:nvSpPr>
            <p:cNvPr id="5" name="Rounded Rectangle 4"/>
            <p:cNvSpPr/>
            <p:nvPr/>
          </p:nvSpPr>
          <p:spPr>
            <a:xfrm>
              <a:off x="3603184" y="152581"/>
              <a:ext cx="1645985" cy="1118082"/>
            </a:xfrm>
            <a:prstGeom prst="roundRect">
              <a:avLst/>
            </a:prstGeom>
            <a:gradFill rotWithShape="0">
              <a:gsLst>
                <a:gs pos="0">
                  <a:sysClr val="window" lastClr="FFFFFF">
                    <a:hueOff val="0"/>
                    <a:satOff val="0"/>
                    <a:lumOff val="0"/>
                    <a:alphaOff val="0"/>
                    <a:shade val="51000"/>
                    <a:satMod val="130000"/>
                  </a:sysClr>
                </a:gs>
                <a:gs pos="80000">
                  <a:sysClr val="window" lastClr="FFFFFF">
                    <a:hueOff val="0"/>
                    <a:satOff val="0"/>
                    <a:lumOff val="0"/>
                    <a:alphaOff val="0"/>
                    <a:shade val="93000"/>
                    <a:satMod val="130000"/>
                  </a:sysClr>
                </a:gs>
                <a:gs pos="100000">
                  <a:sysClr val="window" lastClr="FFFFFF">
                    <a:hueOff val="0"/>
                    <a:satOff val="0"/>
                    <a:lumOff val="0"/>
                    <a:alphaOff val="0"/>
                    <a:shade val="94000"/>
                    <a:satMod val="135000"/>
                  </a:sysClr>
                </a:gs>
              </a:gsLst>
              <a:lin ang="16200000" scaled="0"/>
            </a:gradFill>
            <a:ln>
              <a:noFill/>
            </a:ln>
            <a:effectLst>
              <a:outerShdw blurRad="40000" dist="23000" dir="5400000" rotWithShape="0">
                <a:srgbClr val="000000">
                  <a:alpha val="35000"/>
                </a:srgbClr>
              </a:outerShdw>
            </a:effectLst>
          </p:spPr>
          <p:style>
            <a:lnRef idx="0">
              <a:scrgbClr r="0" g="0" b="0"/>
            </a:lnRef>
            <a:fillRef idx="3">
              <a:scrgbClr r="0" g="0" b="0"/>
            </a:fillRef>
            <a:effectRef idx="2">
              <a:scrgbClr r="0" g="0" b="0"/>
            </a:effectRef>
            <a:fontRef idx="minor">
              <a:schemeClr val="dk1">
                <a:hueOff val="0"/>
                <a:satOff val="0"/>
                <a:lumOff val="0"/>
                <a:alphaOff val="0"/>
              </a:schemeClr>
            </a:fontRef>
          </p:style>
        </p:sp>
        <p:sp>
          <p:nvSpPr>
            <p:cNvPr id="6" name="Rounded Rectangle 4"/>
            <p:cNvSpPr/>
            <p:nvPr/>
          </p:nvSpPr>
          <p:spPr>
            <a:xfrm>
              <a:off x="3657764" y="207161"/>
              <a:ext cx="1536825" cy="1008922"/>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en-GB" sz="1800" kern="1200" dirty="0" smtClean="0">
                  <a:solidFill>
                    <a:sysClr val="windowText" lastClr="000000">
                      <a:hueOff val="0"/>
                      <a:satOff val="0"/>
                      <a:lumOff val="0"/>
                      <a:alphaOff val="0"/>
                    </a:sysClr>
                  </a:solidFill>
                  <a:latin typeface="Arial" panose="020B0604020202020204" pitchFamily="34" charset="0"/>
                  <a:ea typeface="+mn-ea"/>
                  <a:cs typeface="Arial" panose="020B0604020202020204" pitchFamily="34" charset="0"/>
                </a:rPr>
                <a:t>Social Capital &amp; Deprivation </a:t>
              </a:r>
              <a:endParaRPr lang="en-GB" sz="1800" kern="1200" dirty="0">
                <a:solidFill>
                  <a:sysClr val="windowText" lastClr="000000">
                    <a:hueOff val="0"/>
                    <a:satOff val="0"/>
                    <a:lumOff val="0"/>
                    <a:alphaOff val="0"/>
                  </a:sysClr>
                </a:solidFill>
                <a:latin typeface="Arial" panose="020B0604020202020204" pitchFamily="34" charset="0"/>
                <a:ea typeface="+mn-ea"/>
                <a:cs typeface="Arial" panose="020B0604020202020204" pitchFamily="34" charset="0"/>
              </a:endParaRPr>
            </a:p>
          </p:txBody>
        </p:sp>
      </p:grpSp>
      <p:grpSp>
        <p:nvGrpSpPr>
          <p:cNvPr id="7" name="Group 6"/>
          <p:cNvGrpSpPr/>
          <p:nvPr/>
        </p:nvGrpSpPr>
        <p:grpSpPr>
          <a:xfrm>
            <a:off x="309644" y="3218597"/>
            <a:ext cx="1790904" cy="1206741"/>
            <a:chOff x="5932498" y="2257359"/>
            <a:chExt cx="1407520" cy="1118082"/>
          </a:xfrm>
        </p:grpSpPr>
        <p:sp>
          <p:nvSpPr>
            <p:cNvPr id="8" name="Rounded Rectangle 7"/>
            <p:cNvSpPr/>
            <p:nvPr/>
          </p:nvSpPr>
          <p:spPr>
            <a:xfrm>
              <a:off x="5932498" y="2257359"/>
              <a:ext cx="1407520" cy="1118082"/>
            </a:xfrm>
            <a:prstGeom prst="roundRect">
              <a:avLst/>
            </a:prstGeom>
            <a:gradFill rotWithShape="0">
              <a:gsLst>
                <a:gs pos="0">
                  <a:sysClr val="window" lastClr="FFFFFF">
                    <a:hueOff val="0"/>
                    <a:satOff val="0"/>
                    <a:lumOff val="0"/>
                    <a:alphaOff val="0"/>
                    <a:shade val="51000"/>
                    <a:satMod val="130000"/>
                  </a:sysClr>
                </a:gs>
                <a:gs pos="80000">
                  <a:sysClr val="window" lastClr="FFFFFF">
                    <a:hueOff val="0"/>
                    <a:satOff val="0"/>
                    <a:lumOff val="0"/>
                    <a:alphaOff val="0"/>
                    <a:shade val="93000"/>
                    <a:satMod val="130000"/>
                  </a:sysClr>
                </a:gs>
                <a:gs pos="100000">
                  <a:sysClr val="window" lastClr="FFFFFF">
                    <a:hueOff val="0"/>
                    <a:satOff val="0"/>
                    <a:lumOff val="0"/>
                    <a:alphaOff val="0"/>
                    <a:shade val="94000"/>
                    <a:satMod val="135000"/>
                  </a:sysClr>
                </a:gs>
              </a:gsLst>
              <a:lin ang="16200000" scaled="0"/>
            </a:gradFill>
            <a:ln>
              <a:noFill/>
            </a:ln>
            <a:effectLst>
              <a:outerShdw blurRad="40000" dist="23000" dir="5400000" rotWithShape="0">
                <a:srgbClr val="000000">
                  <a:alpha val="35000"/>
                </a:srgbClr>
              </a:outerShdw>
            </a:effectLst>
          </p:spPr>
          <p:style>
            <a:lnRef idx="0">
              <a:scrgbClr r="0" g="0" b="0"/>
            </a:lnRef>
            <a:fillRef idx="3">
              <a:scrgbClr r="0" g="0" b="0"/>
            </a:fillRef>
            <a:effectRef idx="2">
              <a:scrgbClr r="0" g="0" b="0"/>
            </a:effectRef>
            <a:fontRef idx="minor">
              <a:schemeClr val="dk1">
                <a:hueOff val="0"/>
                <a:satOff val="0"/>
                <a:lumOff val="0"/>
                <a:alphaOff val="0"/>
              </a:schemeClr>
            </a:fontRef>
          </p:style>
        </p:sp>
        <p:sp>
          <p:nvSpPr>
            <p:cNvPr id="9" name="Rounded Rectangle 4"/>
            <p:cNvSpPr/>
            <p:nvPr/>
          </p:nvSpPr>
          <p:spPr>
            <a:xfrm>
              <a:off x="5987078" y="2311939"/>
              <a:ext cx="1298360" cy="1008922"/>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en-GB" sz="1800" kern="1200" dirty="0">
                  <a:solidFill>
                    <a:sysClr val="windowText" lastClr="000000">
                      <a:hueOff val="0"/>
                      <a:satOff val="0"/>
                      <a:lumOff val="0"/>
                      <a:alphaOff val="0"/>
                    </a:sysClr>
                  </a:solidFill>
                  <a:latin typeface="Arial" panose="020B0604020202020204" pitchFamily="34" charset="0"/>
                  <a:ea typeface="+mn-ea"/>
                  <a:cs typeface="Arial" panose="020B0604020202020204" pitchFamily="34" charset="0"/>
                </a:rPr>
                <a:t>Funding &amp; Resources</a:t>
              </a:r>
            </a:p>
          </p:txBody>
        </p:sp>
      </p:grpSp>
      <p:grpSp>
        <p:nvGrpSpPr>
          <p:cNvPr id="10" name="Group 9"/>
          <p:cNvGrpSpPr/>
          <p:nvPr/>
        </p:nvGrpSpPr>
        <p:grpSpPr>
          <a:xfrm>
            <a:off x="297407" y="5010434"/>
            <a:ext cx="1843585" cy="1295400"/>
            <a:chOff x="3708593" y="7007431"/>
            <a:chExt cx="1566489" cy="1118082"/>
          </a:xfrm>
        </p:grpSpPr>
        <p:sp>
          <p:nvSpPr>
            <p:cNvPr id="11" name="Rounded Rectangle 10"/>
            <p:cNvSpPr/>
            <p:nvPr/>
          </p:nvSpPr>
          <p:spPr>
            <a:xfrm>
              <a:off x="3708593" y="7007431"/>
              <a:ext cx="1566489" cy="1118082"/>
            </a:xfrm>
            <a:prstGeom prst="roundRect">
              <a:avLst/>
            </a:prstGeom>
            <a:gradFill rotWithShape="0">
              <a:gsLst>
                <a:gs pos="0">
                  <a:sysClr val="window" lastClr="FFFFFF">
                    <a:hueOff val="0"/>
                    <a:satOff val="0"/>
                    <a:lumOff val="0"/>
                    <a:alphaOff val="0"/>
                    <a:shade val="51000"/>
                    <a:satMod val="130000"/>
                  </a:sysClr>
                </a:gs>
                <a:gs pos="80000">
                  <a:sysClr val="window" lastClr="FFFFFF">
                    <a:hueOff val="0"/>
                    <a:satOff val="0"/>
                    <a:lumOff val="0"/>
                    <a:alphaOff val="0"/>
                    <a:shade val="93000"/>
                    <a:satMod val="130000"/>
                  </a:sysClr>
                </a:gs>
                <a:gs pos="100000">
                  <a:sysClr val="window" lastClr="FFFFFF">
                    <a:hueOff val="0"/>
                    <a:satOff val="0"/>
                    <a:lumOff val="0"/>
                    <a:alphaOff val="0"/>
                    <a:shade val="94000"/>
                    <a:satMod val="135000"/>
                  </a:sysClr>
                </a:gs>
              </a:gsLst>
              <a:lin ang="16200000" scaled="0"/>
            </a:gradFill>
            <a:ln>
              <a:noFill/>
            </a:ln>
            <a:effectLst>
              <a:outerShdw blurRad="40000" dist="23000" dir="5400000" rotWithShape="0">
                <a:srgbClr val="000000">
                  <a:alpha val="35000"/>
                </a:srgbClr>
              </a:outerShdw>
            </a:effectLst>
          </p:spPr>
          <p:style>
            <a:lnRef idx="0">
              <a:scrgbClr r="0" g="0" b="0"/>
            </a:lnRef>
            <a:fillRef idx="3">
              <a:scrgbClr r="0" g="0" b="0"/>
            </a:fillRef>
            <a:effectRef idx="2">
              <a:scrgbClr r="0" g="0" b="0"/>
            </a:effectRef>
            <a:fontRef idx="minor">
              <a:schemeClr val="dk1">
                <a:hueOff val="0"/>
                <a:satOff val="0"/>
                <a:lumOff val="0"/>
                <a:alphaOff val="0"/>
              </a:schemeClr>
            </a:fontRef>
          </p:style>
        </p:sp>
        <p:sp>
          <p:nvSpPr>
            <p:cNvPr id="12" name="Rounded Rectangle 4"/>
            <p:cNvSpPr/>
            <p:nvPr/>
          </p:nvSpPr>
          <p:spPr>
            <a:xfrm>
              <a:off x="3795527" y="7067509"/>
              <a:ext cx="1457329" cy="1008922"/>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en-GB" sz="1800" kern="1200" dirty="0">
                  <a:solidFill>
                    <a:sysClr val="windowText" lastClr="000000">
                      <a:hueOff val="0"/>
                      <a:satOff val="0"/>
                      <a:lumOff val="0"/>
                      <a:alphaOff val="0"/>
                    </a:sysClr>
                  </a:solidFill>
                  <a:latin typeface="Arial" panose="020B0604020202020204" pitchFamily="34" charset="0"/>
                  <a:ea typeface="+mn-ea"/>
                  <a:cs typeface="Arial" panose="020B0604020202020204" pitchFamily="34" charset="0"/>
                </a:rPr>
                <a:t>Topography &amp; Cultural Catchments </a:t>
              </a:r>
            </a:p>
          </p:txBody>
        </p:sp>
      </p:grpSp>
    </p:spTree>
    <p:extLst>
      <p:ext uri="{BB962C8B-B14F-4D97-AF65-F5344CB8AC3E}">
        <p14:creationId xmlns:p14="http://schemas.microsoft.com/office/powerpoint/2010/main" val="162887730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0"/>
            <a:ext cx="8229600" cy="990600"/>
          </a:xfrm>
        </p:spPr>
        <p:txBody>
          <a:bodyPr/>
          <a:lstStyle/>
          <a:p>
            <a:r>
              <a:rPr lang="en-GB" dirty="0" smtClean="0"/>
              <a:t>Social Capital in the West</a:t>
            </a:r>
            <a:endParaRPr lang="en-GB" dirty="0"/>
          </a:p>
        </p:txBody>
      </p:sp>
      <p:sp>
        <p:nvSpPr>
          <p:cNvPr id="3" name="Content Placeholder 2"/>
          <p:cNvSpPr>
            <a:spLocks noGrp="1"/>
          </p:cNvSpPr>
          <p:nvPr>
            <p:ph idx="1"/>
          </p:nvPr>
        </p:nvSpPr>
        <p:spPr>
          <a:xfrm>
            <a:off x="152400" y="1143000"/>
            <a:ext cx="8839200" cy="4191000"/>
          </a:xfrm>
        </p:spPr>
        <p:txBody>
          <a:bodyPr>
            <a:normAutofit/>
          </a:bodyPr>
          <a:lstStyle/>
          <a:p>
            <a:pPr marL="0" lvl="0" indent="0">
              <a:buNone/>
            </a:pPr>
            <a:r>
              <a:rPr lang="en-GB" sz="2800" b="1" dirty="0">
                <a:solidFill>
                  <a:prstClr val="white"/>
                </a:solidFill>
              </a:rPr>
              <a:t>C</a:t>
            </a:r>
            <a:r>
              <a:rPr lang="en-GB" sz="2800" b="1" dirty="0" smtClean="0">
                <a:solidFill>
                  <a:prstClr val="white"/>
                </a:solidFill>
              </a:rPr>
              <a:t>haracterised </a:t>
            </a:r>
            <a:r>
              <a:rPr lang="en-GB" sz="2800" b="1" dirty="0">
                <a:solidFill>
                  <a:prstClr val="white"/>
                </a:solidFill>
              </a:rPr>
              <a:t>by high levels of bonding </a:t>
            </a:r>
            <a:r>
              <a:rPr lang="en-GB" sz="2800" b="1" dirty="0" smtClean="0">
                <a:solidFill>
                  <a:prstClr val="white"/>
                </a:solidFill>
              </a:rPr>
              <a:t>social </a:t>
            </a:r>
            <a:r>
              <a:rPr lang="en-GB" sz="2800" b="1" dirty="0">
                <a:solidFill>
                  <a:prstClr val="white"/>
                </a:solidFill>
              </a:rPr>
              <a:t>capital: </a:t>
            </a:r>
          </a:p>
          <a:p>
            <a:pPr marL="0" lvl="0" indent="0">
              <a:buNone/>
            </a:pPr>
            <a:endParaRPr lang="en-GB" sz="800" dirty="0">
              <a:solidFill>
                <a:prstClr val="white"/>
              </a:solidFill>
            </a:endParaRPr>
          </a:p>
          <a:p>
            <a:pPr marL="0" lvl="0" indent="0" algn="ctr">
              <a:buNone/>
            </a:pPr>
            <a:r>
              <a:rPr lang="en-GB" sz="2400" dirty="0">
                <a:solidFill>
                  <a:prstClr val="white"/>
                </a:solidFill>
              </a:rPr>
              <a:t>“really close social connections”</a:t>
            </a:r>
          </a:p>
          <a:p>
            <a:pPr marL="0" lvl="0" indent="0" algn="ctr">
              <a:buNone/>
            </a:pPr>
            <a:endParaRPr lang="en-GB" sz="900" dirty="0">
              <a:solidFill>
                <a:prstClr val="white"/>
              </a:solidFill>
            </a:endParaRPr>
          </a:p>
          <a:p>
            <a:pPr marL="0" lvl="0" indent="0" algn="r">
              <a:buNone/>
            </a:pPr>
            <a:r>
              <a:rPr lang="en-GB" sz="2000" dirty="0">
                <a:solidFill>
                  <a:prstClr val="white"/>
                </a:solidFill>
              </a:rPr>
              <a:t>(Age UK Care Services Manager, 2015)</a:t>
            </a:r>
          </a:p>
          <a:p>
            <a:pPr marL="0" lvl="0" indent="0">
              <a:buNone/>
            </a:pPr>
            <a:endParaRPr lang="en-GB" sz="1600" dirty="0">
              <a:solidFill>
                <a:prstClr val="white"/>
              </a:solidFill>
            </a:endParaRPr>
          </a:p>
          <a:p>
            <a:pPr marL="0" lvl="0" indent="0" algn="ctr">
              <a:buNone/>
            </a:pPr>
            <a:r>
              <a:rPr lang="en-GB" sz="2400" dirty="0">
                <a:solidFill>
                  <a:prstClr val="white"/>
                </a:solidFill>
              </a:rPr>
              <a:t>“there are some really close knit communities out there, some people won’t even answer the phone if it has a Penzance [dialling] code on [their phone screen</a:t>
            </a:r>
            <a:r>
              <a:rPr lang="en-GB" sz="2400" dirty="0" smtClean="0">
                <a:solidFill>
                  <a:prstClr val="white"/>
                </a:solidFill>
              </a:rPr>
              <a:t>]”</a:t>
            </a:r>
          </a:p>
          <a:p>
            <a:pPr marL="0" lvl="0" indent="0" algn="ctr">
              <a:buNone/>
            </a:pPr>
            <a:endParaRPr lang="en-GB" sz="1000" dirty="0">
              <a:solidFill>
                <a:prstClr val="white"/>
              </a:solidFill>
            </a:endParaRPr>
          </a:p>
          <a:p>
            <a:pPr marL="0" lvl="0" indent="0" algn="r">
              <a:buNone/>
            </a:pPr>
            <a:r>
              <a:rPr lang="en-GB" sz="2000" dirty="0">
                <a:solidFill>
                  <a:prstClr val="white"/>
                </a:solidFill>
              </a:rPr>
              <a:t>(LW Team Leader West, 2015</a:t>
            </a:r>
            <a:r>
              <a:rPr lang="en-GB" sz="2000" dirty="0" smtClean="0">
                <a:solidFill>
                  <a:prstClr val="white"/>
                </a:solidFill>
              </a:rPr>
              <a:t>) </a:t>
            </a:r>
            <a:endParaRPr lang="en-GB" sz="2000" dirty="0">
              <a:solidFill>
                <a:prstClr val="white"/>
              </a:solidFill>
            </a:endParaRPr>
          </a:p>
          <a:p>
            <a:pPr marL="0" indent="0">
              <a:buNone/>
            </a:pPr>
            <a:endParaRPr lang="en-GB" sz="2800" dirty="0" smtClean="0"/>
          </a:p>
          <a:p>
            <a:pPr marL="0" indent="0">
              <a:buNone/>
            </a:pPr>
            <a:endParaRPr lang="en-GB" sz="2800" dirty="0" smtClean="0"/>
          </a:p>
          <a:p>
            <a:pPr marL="0" indent="0">
              <a:buNone/>
            </a:pPr>
            <a:endParaRPr lang="en-GB" sz="2400" dirty="0"/>
          </a:p>
        </p:txBody>
      </p:sp>
      <p:pic>
        <p:nvPicPr>
          <p:cNvPr id="1027"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b="67099"/>
          <a:stretch/>
        </p:blipFill>
        <p:spPr bwMode="auto">
          <a:xfrm>
            <a:off x="150173" y="5410200"/>
            <a:ext cx="8870950" cy="1227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7141071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909851"/>
          </a:xfrm>
        </p:spPr>
        <p:txBody>
          <a:bodyPr/>
          <a:lstStyle/>
          <a:p>
            <a:r>
              <a:rPr lang="en-GB" dirty="0" smtClean="0"/>
              <a:t>Social Capital in the East</a:t>
            </a:r>
            <a:endParaRPr lang="en-GB" dirty="0"/>
          </a:p>
        </p:txBody>
      </p:sp>
      <p:sp>
        <p:nvSpPr>
          <p:cNvPr id="3" name="Content Placeholder 2"/>
          <p:cNvSpPr>
            <a:spLocks noGrp="1"/>
          </p:cNvSpPr>
          <p:nvPr>
            <p:ph idx="1"/>
          </p:nvPr>
        </p:nvSpPr>
        <p:spPr>
          <a:xfrm>
            <a:off x="204716" y="1066800"/>
            <a:ext cx="8915400" cy="3733800"/>
          </a:xfrm>
        </p:spPr>
        <p:txBody>
          <a:bodyPr/>
          <a:lstStyle/>
          <a:p>
            <a:pPr marL="0" lvl="0" indent="0">
              <a:buNone/>
            </a:pPr>
            <a:r>
              <a:rPr lang="en-GB" sz="2100" b="1" dirty="0">
                <a:solidFill>
                  <a:prstClr val="white"/>
                </a:solidFill>
              </a:rPr>
              <a:t>C</a:t>
            </a:r>
            <a:r>
              <a:rPr lang="en-GB" sz="2100" b="1" dirty="0" smtClean="0">
                <a:solidFill>
                  <a:prstClr val="white"/>
                </a:solidFill>
              </a:rPr>
              <a:t>haracterised </a:t>
            </a:r>
            <a:r>
              <a:rPr lang="en-GB" sz="2100" b="1" dirty="0">
                <a:solidFill>
                  <a:prstClr val="white"/>
                </a:solidFill>
              </a:rPr>
              <a:t>by high levels of bridging </a:t>
            </a:r>
            <a:r>
              <a:rPr lang="en-GB" sz="2100" b="1" dirty="0" smtClean="0">
                <a:solidFill>
                  <a:prstClr val="white"/>
                </a:solidFill>
              </a:rPr>
              <a:t>and </a:t>
            </a:r>
            <a:r>
              <a:rPr lang="en-GB" sz="2100" b="1" dirty="0">
                <a:solidFill>
                  <a:prstClr val="white"/>
                </a:solidFill>
              </a:rPr>
              <a:t>linking </a:t>
            </a:r>
            <a:r>
              <a:rPr lang="en-GB" sz="2100" b="1" dirty="0" smtClean="0">
                <a:solidFill>
                  <a:prstClr val="white"/>
                </a:solidFill>
              </a:rPr>
              <a:t>social capital:</a:t>
            </a:r>
            <a:endParaRPr lang="en-GB" sz="2100" b="1" dirty="0">
              <a:solidFill>
                <a:prstClr val="white"/>
              </a:solidFill>
            </a:endParaRPr>
          </a:p>
          <a:p>
            <a:pPr marL="0" lvl="0" indent="0">
              <a:buNone/>
            </a:pPr>
            <a:endParaRPr lang="en-GB" sz="1100" b="1" dirty="0">
              <a:solidFill>
                <a:prstClr val="white"/>
              </a:solidFill>
            </a:endParaRPr>
          </a:p>
          <a:p>
            <a:pPr marL="0" lvl="0" indent="0" algn="ctr">
              <a:buNone/>
            </a:pPr>
            <a:r>
              <a:rPr lang="en-GB" sz="1800" dirty="0">
                <a:solidFill>
                  <a:prstClr val="white"/>
                </a:solidFill>
              </a:rPr>
              <a:t>“very activated volunteering force because of their professional background”</a:t>
            </a:r>
          </a:p>
          <a:p>
            <a:pPr marL="0" lvl="0" indent="0" algn="r">
              <a:buNone/>
            </a:pPr>
            <a:r>
              <a:rPr lang="en-GB" sz="1800" dirty="0">
                <a:solidFill>
                  <a:prstClr val="white"/>
                </a:solidFill>
              </a:rPr>
              <a:t>(LW Team Leader East, 2015)</a:t>
            </a:r>
          </a:p>
          <a:p>
            <a:pPr marL="0" lvl="0" indent="0" algn="r">
              <a:buNone/>
            </a:pPr>
            <a:endParaRPr lang="en-GB" sz="1000" dirty="0">
              <a:solidFill>
                <a:prstClr val="white"/>
              </a:solidFill>
            </a:endParaRPr>
          </a:p>
          <a:p>
            <a:pPr marL="0" lvl="0" indent="0" algn="ctr">
              <a:buNone/>
            </a:pPr>
            <a:r>
              <a:rPr lang="en-GB" sz="1800" dirty="0">
                <a:solidFill>
                  <a:prstClr val="white"/>
                </a:solidFill>
              </a:rPr>
              <a:t>“we definitely have a lot of get up and go here. There are so many community groups which run without support from anyone. In </a:t>
            </a:r>
            <a:r>
              <a:rPr lang="en-GB" sz="1800" dirty="0" err="1">
                <a:solidFill>
                  <a:prstClr val="white"/>
                </a:solidFill>
              </a:rPr>
              <a:t>Callington</a:t>
            </a:r>
            <a:r>
              <a:rPr lang="en-GB" sz="1800" dirty="0">
                <a:solidFill>
                  <a:prstClr val="white"/>
                </a:solidFill>
              </a:rPr>
              <a:t> alone there are four groups which do regular lectures and five lunch club groups!” </a:t>
            </a:r>
          </a:p>
          <a:p>
            <a:pPr marL="0" lvl="0" indent="0" algn="r">
              <a:buNone/>
            </a:pPr>
            <a:r>
              <a:rPr lang="en-GB" sz="1800" dirty="0">
                <a:solidFill>
                  <a:prstClr val="white"/>
                </a:solidFill>
              </a:rPr>
              <a:t>(LW Coordinator, 2016)</a:t>
            </a:r>
          </a:p>
          <a:p>
            <a:pPr marL="0" lvl="0" indent="0" algn="r">
              <a:buNone/>
            </a:pPr>
            <a:endParaRPr lang="en-GB" sz="1100" dirty="0">
              <a:solidFill>
                <a:prstClr val="white"/>
              </a:solidFill>
            </a:endParaRPr>
          </a:p>
          <a:p>
            <a:pPr marL="0" lvl="0" indent="0" algn="r">
              <a:buNone/>
            </a:pPr>
            <a:r>
              <a:rPr lang="en-GB" sz="1800" dirty="0">
                <a:solidFill>
                  <a:prstClr val="white"/>
                </a:solidFill>
              </a:rPr>
              <a:t>“it’s the social links they have and collective responsibility that keeps things going” (Age UK Care Services Manager, </a:t>
            </a:r>
            <a:r>
              <a:rPr lang="en-GB" sz="1800" dirty="0" smtClean="0">
                <a:solidFill>
                  <a:prstClr val="white"/>
                </a:solidFill>
              </a:rPr>
              <a:t>2015)</a:t>
            </a:r>
          </a:p>
        </p:txBody>
      </p:sp>
      <p:graphicFrame>
        <p:nvGraphicFramePr>
          <p:cNvPr id="4" name="Content Placeholder 3"/>
          <p:cNvGraphicFramePr>
            <a:graphicFrameLocks/>
          </p:cNvGraphicFramePr>
          <p:nvPr>
            <p:extLst>
              <p:ext uri="{D42A27DB-BD31-4B8C-83A1-F6EECF244321}">
                <p14:modId xmlns:p14="http://schemas.microsoft.com/office/powerpoint/2010/main" val="2150321301"/>
              </p:ext>
            </p:extLst>
          </p:nvPr>
        </p:nvGraphicFramePr>
        <p:xfrm>
          <a:off x="152400" y="4842825"/>
          <a:ext cx="8915400" cy="1984468"/>
        </p:xfrm>
        <a:graphic>
          <a:graphicData uri="http://schemas.openxmlformats.org/drawingml/2006/table">
            <a:tbl>
              <a:tblPr firstRow="1" firstCol="1" bandRow="1"/>
              <a:tblGrid>
                <a:gridCol w="1095420"/>
                <a:gridCol w="1957010"/>
                <a:gridCol w="2087171"/>
                <a:gridCol w="1897113"/>
                <a:gridCol w="1878686"/>
              </a:tblGrid>
              <a:tr h="213360">
                <a:tc>
                  <a:txBody>
                    <a:bodyPr/>
                    <a:lstStyle/>
                    <a:p>
                      <a:pPr algn="ctr">
                        <a:lnSpc>
                          <a:spcPct val="100000"/>
                        </a:lnSpc>
                        <a:spcAft>
                          <a:spcPts val="0"/>
                        </a:spcAft>
                      </a:pPr>
                      <a:r>
                        <a:rPr lang="en-GB" sz="1200" b="1" dirty="0">
                          <a:effectLst/>
                          <a:latin typeface="Arial"/>
                          <a:ea typeface="Times New Roman"/>
                          <a:cs typeface="Times New Roman"/>
                        </a:rPr>
                        <a:t>Type</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GB" sz="1200" b="1">
                          <a:effectLst/>
                          <a:latin typeface="Arial"/>
                          <a:ea typeface="Times New Roman"/>
                          <a:cs typeface="Times New Roman"/>
                        </a:rPr>
                        <a:t>Description</a:t>
                      </a:r>
                      <a:endParaRPr lang="en-GB" sz="1800">
                        <a:effectLst/>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GB" sz="1200" b="1">
                          <a:effectLst/>
                          <a:latin typeface="Arial"/>
                          <a:ea typeface="Times New Roman"/>
                          <a:cs typeface="Times New Roman"/>
                        </a:rPr>
                        <a:t>Relations</a:t>
                      </a:r>
                      <a:endParaRPr lang="en-GB" sz="180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GB" sz="1200" b="1" dirty="0">
                          <a:effectLst/>
                          <a:latin typeface="Arial"/>
                          <a:ea typeface="Times New Roman"/>
                          <a:cs typeface="Times New Roman"/>
                        </a:rPr>
                        <a:t>Enables</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0"/>
                        </a:spcAft>
                      </a:pPr>
                      <a:r>
                        <a:rPr lang="en-GB" sz="1200" b="1">
                          <a:effectLst/>
                          <a:latin typeface="Arial"/>
                          <a:ea typeface="Times New Roman"/>
                          <a:cs typeface="Times New Roman"/>
                        </a:rPr>
                        <a:t>Examples</a:t>
                      </a:r>
                      <a:endParaRPr lang="en-GB" sz="1800">
                        <a:effectLst/>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85554">
                <a:tc>
                  <a:txBody>
                    <a:bodyPr/>
                    <a:lstStyle/>
                    <a:p>
                      <a:pPr>
                        <a:lnSpc>
                          <a:spcPct val="100000"/>
                        </a:lnSpc>
                        <a:spcAft>
                          <a:spcPts val="0"/>
                        </a:spcAft>
                      </a:pPr>
                      <a:r>
                        <a:rPr lang="en-GB" sz="1200" dirty="0">
                          <a:effectLst/>
                          <a:latin typeface="Arial"/>
                          <a:ea typeface="Times New Roman"/>
                          <a:cs typeface="Times New Roman"/>
                        </a:rPr>
                        <a:t>Bridging</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GB" sz="1200" dirty="0">
                          <a:effectLst/>
                          <a:latin typeface="Arial"/>
                          <a:ea typeface="Times New Roman"/>
                          <a:cs typeface="Times New Roman"/>
                        </a:rPr>
                        <a:t> </a:t>
                      </a:r>
                      <a:endParaRPr lang="en-GB" sz="1800" dirty="0">
                        <a:effectLst/>
                        <a:latin typeface="Arial"/>
                        <a:ea typeface="Times New Roman"/>
                        <a:cs typeface="Times New Roman"/>
                      </a:endParaRPr>
                    </a:p>
                    <a:p>
                      <a:pPr>
                        <a:lnSpc>
                          <a:spcPct val="100000"/>
                        </a:lnSpc>
                        <a:spcAft>
                          <a:spcPts val="0"/>
                        </a:spcAft>
                      </a:pPr>
                      <a:r>
                        <a:rPr lang="en-GB" sz="1200" dirty="0">
                          <a:effectLst/>
                          <a:latin typeface="Arial"/>
                          <a:ea typeface="Times New Roman"/>
                          <a:cs typeface="Times New Roman"/>
                        </a:rPr>
                        <a:t>Sociological WD40</a:t>
                      </a:r>
                      <a:endParaRPr lang="en-GB" sz="1800" dirty="0">
                        <a:effectLst/>
                        <a:latin typeface="Arial"/>
                        <a:ea typeface="Times New Roman"/>
                        <a:cs typeface="Times New Roman"/>
                      </a:endParaRPr>
                    </a:p>
                    <a:p>
                      <a:pPr>
                        <a:lnSpc>
                          <a:spcPct val="100000"/>
                        </a:lnSpc>
                        <a:spcAft>
                          <a:spcPts val="0"/>
                        </a:spcAft>
                      </a:pPr>
                      <a:r>
                        <a:rPr lang="en-GB" sz="1200" dirty="0">
                          <a:effectLst/>
                          <a:latin typeface="Arial"/>
                          <a:ea typeface="Times New Roman"/>
                          <a:cs typeface="Times New Roman"/>
                        </a:rPr>
                        <a:t> </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GB" sz="1200" dirty="0">
                          <a:effectLst/>
                          <a:latin typeface="Arial"/>
                          <a:ea typeface="Times New Roman"/>
                          <a:cs typeface="Times New Roman"/>
                        </a:rPr>
                        <a:t>Horizontal ties connecting heterogeneous groups</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GB" sz="1200" dirty="0">
                          <a:effectLst/>
                          <a:latin typeface="Arial"/>
                          <a:ea typeface="Times New Roman"/>
                          <a:cs typeface="Times New Roman"/>
                        </a:rPr>
                        <a:t>Positive diffusion of information and trust</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GB" sz="1200" dirty="0">
                          <a:effectLst/>
                          <a:latin typeface="Arial"/>
                          <a:ea typeface="Times New Roman"/>
                          <a:cs typeface="Times New Roman"/>
                        </a:rPr>
                        <a:t> </a:t>
                      </a:r>
                      <a:endParaRPr lang="en-GB" sz="1800" dirty="0">
                        <a:effectLst/>
                        <a:latin typeface="Arial"/>
                        <a:ea typeface="Times New Roman"/>
                        <a:cs typeface="Times New Roman"/>
                      </a:endParaRPr>
                    </a:p>
                    <a:p>
                      <a:pPr>
                        <a:lnSpc>
                          <a:spcPct val="100000"/>
                        </a:lnSpc>
                        <a:spcAft>
                          <a:spcPts val="0"/>
                        </a:spcAft>
                      </a:pPr>
                      <a:r>
                        <a:rPr lang="en-GB" sz="1200" dirty="0">
                          <a:effectLst/>
                          <a:latin typeface="Arial"/>
                          <a:ea typeface="Times New Roman"/>
                          <a:cs typeface="Times New Roman"/>
                        </a:rPr>
                        <a:t>Relations between distant friends, associates and </a:t>
                      </a:r>
                      <a:r>
                        <a:rPr lang="en-GB" sz="1200" dirty="0" smtClean="0">
                          <a:effectLst/>
                          <a:latin typeface="Arial"/>
                          <a:ea typeface="Times New Roman"/>
                          <a:cs typeface="Times New Roman"/>
                        </a:rPr>
                        <a:t>colleagues</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85554">
                <a:tc>
                  <a:txBody>
                    <a:bodyPr/>
                    <a:lstStyle/>
                    <a:p>
                      <a:pPr>
                        <a:lnSpc>
                          <a:spcPct val="100000"/>
                        </a:lnSpc>
                        <a:spcAft>
                          <a:spcPts val="0"/>
                        </a:spcAft>
                      </a:pPr>
                      <a:r>
                        <a:rPr lang="en-GB" sz="1200">
                          <a:effectLst/>
                          <a:latin typeface="Arial"/>
                          <a:ea typeface="Times New Roman"/>
                          <a:cs typeface="Times New Roman"/>
                        </a:rPr>
                        <a:t>Linking</a:t>
                      </a:r>
                      <a:endParaRPr lang="en-GB" sz="180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GB" sz="1200" dirty="0">
                          <a:effectLst/>
                          <a:latin typeface="Arial"/>
                          <a:ea typeface="Times New Roman"/>
                          <a:cs typeface="Times New Roman"/>
                        </a:rPr>
                        <a:t> </a:t>
                      </a:r>
                      <a:endParaRPr lang="en-GB" sz="1800" dirty="0">
                        <a:effectLst/>
                        <a:latin typeface="Arial"/>
                        <a:ea typeface="Times New Roman"/>
                        <a:cs typeface="Times New Roman"/>
                      </a:endParaRPr>
                    </a:p>
                    <a:p>
                      <a:pPr>
                        <a:lnSpc>
                          <a:spcPct val="100000"/>
                        </a:lnSpc>
                        <a:spcAft>
                          <a:spcPts val="0"/>
                        </a:spcAft>
                      </a:pPr>
                      <a:r>
                        <a:rPr lang="en-GB" sz="1200" dirty="0">
                          <a:effectLst/>
                          <a:latin typeface="Arial"/>
                          <a:ea typeface="Times New Roman"/>
                          <a:cs typeface="Times New Roman"/>
                        </a:rPr>
                        <a:t>Sociological spring board</a:t>
                      </a:r>
                      <a:endParaRPr lang="en-GB" sz="1800" dirty="0">
                        <a:effectLst/>
                        <a:latin typeface="Arial"/>
                        <a:ea typeface="Times New Roman"/>
                        <a:cs typeface="Times New Roman"/>
                      </a:endParaRPr>
                    </a:p>
                    <a:p>
                      <a:pPr>
                        <a:lnSpc>
                          <a:spcPct val="100000"/>
                        </a:lnSpc>
                        <a:spcAft>
                          <a:spcPts val="0"/>
                        </a:spcAft>
                      </a:pPr>
                      <a:r>
                        <a:rPr lang="en-GB" sz="1200" dirty="0">
                          <a:effectLst/>
                          <a:latin typeface="Arial"/>
                          <a:ea typeface="Times New Roman"/>
                          <a:cs typeface="Times New Roman"/>
                        </a:rPr>
                        <a:t> </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GB" sz="1200" dirty="0">
                          <a:effectLst/>
                          <a:latin typeface="Arial"/>
                          <a:ea typeface="Times New Roman"/>
                          <a:cs typeface="Times New Roman"/>
                        </a:rPr>
                        <a:t>Vertical ties between heterogeneous groups</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GB" sz="1200" dirty="0" smtClean="0">
                          <a:effectLst/>
                          <a:latin typeface="Arial"/>
                          <a:ea typeface="Times New Roman"/>
                          <a:cs typeface="Times New Roman"/>
                        </a:rPr>
                        <a:t>Capacity </a:t>
                      </a:r>
                      <a:r>
                        <a:rPr lang="en-GB" sz="1200" dirty="0">
                          <a:effectLst/>
                          <a:latin typeface="Arial"/>
                          <a:ea typeface="Times New Roman"/>
                          <a:cs typeface="Times New Roman"/>
                        </a:rPr>
                        <a:t>to leverage resources and information from beyond the </a:t>
                      </a:r>
                      <a:r>
                        <a:rPr lang="en-GB" sz="1200" dirty="0" smtClean="0">
                          <a:effectLst/>
                          <a:latin typeface="Arial"/>
                          <a:ea typeface="Times New Roman"/>
                          <a:cs typeface="Times New Roman"/>
                        </a:rPr>
                        <a:t>community</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0000"/>
                        </a:lnSpc>
                        <a:spcAft>
                          <a:spcPts val="0"/>
                        </a:spcAft>
                      </a:pPr>
                      <a:r>
                        <a:rPr lang="en-GB" sz="1200" dirty="0">
                          <a:effectLst/>
                          <a:latin typeface="Arial"/>
                          <a:ea typeface="Times New Roman"/>
                          <a:cs typeface="Times New Roman"/>
                        </a:rPr>
                        <a:t>Relations between individuals and groups in different social strata</a:t>
                      </a:r>
                      <a:endParaRPr lang="en-GB" sz="1800" dirty="0">
                        <a:effectLst/>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993140433"/>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838200"/>
          </a:xfrm>
        </p:spPr>
        <p:txBody>
          <a:bodyPr>
            <a:normAutofit/>
          </a:bodyPr>
          <a:lstStyle/>
          <a:p>
            <a:r>
              <a:rPr lang="en-GB" sz="4000" dirty="0" smtClean="0"/>
              <a:t>Deprivation &amp; Social Capital</a:t>
            </a:r>
            <a:endParaRPr lang="en-GB" sz="4000" dirty="0"/>
          </a:p>
        </p:txBody>
      </p:sp>
      <p:sp>
        <p:nvSpPr>
          <p:cNvPr id="3" name="Content Placeholder 2"/>
          <p:cNvSpPr>
            <a:spLocks noGrp="1"/>
          </p:cNvSpPr>
          <p:nvPr>
            <p:ph idx="1"/>
          </p:nvPr>
        </p:nvSpPr>
        <p:spPr>
          <a:xfrm>
            <a:off x="77066" y="950233"/>
            <a:ext cx="9066933" cy="1488167"/>
          </a:xfrm>
        </p:spPr>
        <p:txBody>
          <a:bodyPr>
            <a:normAutofit fontScale="92500"/>
          </a:bodyPr>
          <a:lstStyle/>
          <a:p>
            <a:r>
              <a:rPr lang="en-GB" sz="2200" dirty="0"/>
              <a:t>Compared to the East, the West has larger neighbourhoods which are ranked between 0 – 30% of the most deprived neighbourhoods in England</a:t>
            </a:r>
          </a:p>
          <a:p>
            <a:pPr marL="0" indent="0">
              <a:buNone/>
            </a:pPr>
            <a:endParaRPr lang="en-GB" sz="1200" dirty="0" smtClean="0"/>
          </a:p>
          <a:p>
            <a:r>
              <a:rPr lang="en-GB" sz="2200" dirty="0" smtClean="0"/>
              <a:t>Deprivation </a:t>
            </a:r>
            <a:r>
              <a:rPr lang="en-GB" sz="2200" dirty="0"/>
              <a:t>is associated with particular types of social capital</a:t>
            </a:r>
          </a:p>
          <a:p>
            <a:pPr marL="0" indent="0">
              <a:buNone/>
            </a:pPr>
            <a:endParaRPr lang="en-GB" sz="1100" dirty="0" smtClean="0"/>
          </a:p>
          <a:p>
            <a:pPr marL="0" indent="0">
              <a:buNone/>
            </a:pPr>
            <a:endParaRPr lang="en-GB" dirty="0"/>
          </a:p>
        </p:txBody>
      </p:sp>
      <p:pic>
        <p:nvPicPr>
          <p:cNvPr id="9218" name="Picture 2" descr="C:\Users\Tim\Documents\3) IAA Living Well\5) Workshops &amp; Events\6. Plymouth Seminar\deprivation &amp; living well.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383890"/>
            <a:ext cx="6400800" cy="447411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68239" y="2629550"/>
            <a:ext cx="1905000" cy="51690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63690" y="2407795"/>
            <a:ext cx="3684895" cy="738664"/>
          </a:xfrm>
          <a:prstGeom prst="rect">
            <a:avLst/>
          </a:prstGeom>
        </p:spPr>
        <p:txBody>
          <a:bodyPr wrap="square">
            <a:spAutoFit/>
          </a:bodyPr>
          <a:lstStyle/>
          <a:p>
            <a:r>
              <a:rPr lang="en-GB" sz="1400" b="1" dirty="0">
                <a:solidFill>
                  <a:schemeClr val="bg1"/>
                </a:solidFill>
              </a:rPr>
              <a:t>Department for Communities and Local Government Indices of Multiple Deprivation  (IMD</a:t>
            </a:r>
            <a:r>
              <a:rPr lang="en-GB" sz="1400" b="1" dirty="0" smtClean="0">
                <a:solidFill>
                  <a:schemeClr val="bg1"/>
                </a:solidFill>
              </a:rPr>
              <a:t>) map</a:t>
            </a:r>
          </a:p>
        </p:txBody>
      </p:sp>
      <p:sp>
        <p:nvSpPr>
          <p:cNvPr id="7" name="TextBox 6"/>
          <p:cNvSpPr txBox="1"/>
          <p:nvPr/>
        </p:nvSpPr>
        <p:spPr>
          <a:xfrm>
            <a:off x="6477000" y="2383890"/>
            <a:ext cx="2681785" cy="4198072"/>
          </a:xfrm>
          <a:prstGeom prst="rect">
            <a:avLst/>
          </a:prstGeom>
          <a:noFill/>
        </p:spPr>
        <p:txBody>
          <a:bodyPr wrap="square" rtlCol="0">
            <a:spAutoFit/>
          </a:bodyPr>
          <a:lstStyle/>
          <a:p>
            <a:pPr lvl="0">
              <a:spcBef>
                <a:spcPct val="20000"/>
              </a:spcBef>
            </a:pPr>
            <a:r>
              <a:rPr lang="en-GB" sz="1600" dirty="0">
                <a:solidFill>
                  <a:prstClr val="white"/>
                </a:solidFill>
              </a:rPr>
              <a:t>In deprived areas, there tend to be high levels of bonding capital but low levels of bridging and linking social capital (Putnam, 2000; ONS, 2001</a:t>
            </a:r>
            <a:r>
              <a:rPr lang="en-GB" sz="1600" dirty="0" smtClean="0">
                <a:solidFill>
                  <a:prstClr val="white"/>
                </a:solidFill>
              </a:rPr>
              <a:t>)</a:t>
            </a:r>
          </a:p>
          <a:p>
            <a:pPr lvl="0">
              <a:spcBef>
                <a:spcPct val="20000"/>
              </a:spcBef>
            </a:pPr>
            <a:endParaRPr lang="en-GB" sz="2000" b="1" dirty="0">
              <a:solidFill>
                <a:prstClr val="white"/>
              </a:solidFill>
            </a:endParaRPr>
          </a:p>
          <a:p>
            <a:pPr lvl="0">
              <a:spcBef>
                <a:spcPct val="20000"/>
              </a:spcBef>
            </a:pPr>
            <a:r>
              <a:rPr lang="en-GB" sz="2000" b="1" dirty="0" smtClean="0">
                <a:solidFill>
                  <a:prstClr val="white"/>
                </a:solidFill>
              </a:rPr>
              <a:t>Key Point:</a:t>
            </a:r>
          </a:p>
          <a:p>
            <a:pPr lvl="0">
              <a:spcBef>
                <a:spcPct val="20000"/>
              </a:spcBef>
            </a:pPr>
            <a:endParaRPr lang="en-GB" sz="600" b="1" dirty="0" smtClean="0">
              <a:solidFill>
                <a:prstClr val="white"/>
              </a:solidFill>
            </a:endParaRPr>
          </a:p>
          <a:p>
            <a:pPr lvl="0">
              <a:spcBef>
                <a:spcPct val="20000"/>
              </a:spcBef>
            </a:pPr>
            <a:r>
              <a:rPr lang="en-GB" b="1" dirty="0" smtClean="0">
                <a:solidFill>
                  <a:prstClr val="white"/>
                </a:solidFill>
              </a:rPr>
              <a:t>Differences in types of social capital are a driving factor in creating cultures of volunteering</a:t>
            </a:r>
            <a:endParaRPr lang="en-GB" b="1" dirty="0">
              <a:solidFill>
                <a:prstClr val="white"/>
              </a:solidFill>
            </a:endParaRPr>
          </a:p>
        </p:txBody>
      </p:sp>
    </p:spTree>
    <p:extLst>
      <p:ext uri="{BB962C8B-B14F-4D97-AF65-F5344CB8AC3E}">
        <p14:creationId xmlns:p14="http://schemas.microsoft.com/office/powerpoint/2010/main" val="277897784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838200"/>
            <a:ext cx="8839200" cy="5791200"/>
          </a:xfrm>
        </p:spPr>
        <p:txBody>
          <a:bodyPr>
            <a:normAutofit fontScale="92500"/>
          </a:bodyPr>
          <a:lstStyle/>
          <a:p>
            <a:pPr marL="0" indent="0" algn="ctr">
              <a:buNone/>
            </a:pPr>
            <a:r>
              <a:rPr lang="en-GB" sz="2300" dirty="0"/>
              <a:t>“the West has benefited from area-based funding. All weighted towards the West because of deprivation; for example it’s received the Neighbourhood Renewal Fund, Community Fund, Health Action Fund, SRB Funding, Sports Action Zone, Sure Start Funding</a:t>
            </a:r>
            <a:r>
              <a:rPr lang="en-GB" sz="2300" dirty="0" smtClean="0"/>
              <a:t>”</a:t>
            </a:r>
          </a:p>
          <a:p>
            <a:pPr marL="0" indent="0" algn="ctr">
              <a:buNone/>
            </a:pPr>
            <a:endParaRPr lang="en-GB" sz="1300" dirty="0" smtClean="0"/>
          </a:p>
          <a:p>
            <a:pPr marL="0" indent="0" algn="r">
              <a:buNone/>
            </a:pPr>
            <a:r>
              <a:rPr lang="en-GB" sz="2000" dirty="0" smtClean="0"/>
              <a:t>(</a:t>
            </a:r>
            <a:r>
              <a:rPr lang="en-GB" sz="2000" dirty="0" err="1" smtClean="0"/>
              <a:t>Brookward</a:t>
            </a:r>
            <a:r>
              <a:rPr lang="en-GB" sz="2000" dirty="0" smtClean="0"/>
              <a:t> Consultants, </a:t>
            </a:r>
            <a:r>
              <a:rPr lang="en-GB" sz="2000" dirty="0"/>
              <a:t>2015</a:t>
            </a:r>
            <a:r>
              <a:rPr lang="en-GB" sz="2000" dirty="0" smtClean="0"/>
              <a:t>)</a:t>
            </a:r>
          </a:p>
          <a:p>
            <a:pPr marL="0" indent="0">
              <a:buNone/>
            </a:pPr>
            <a:endParaRPr lang="en-GB" sz="200" b="1" dirty="0" smtClean="0"/>
          </a:p>
          <a:p>
            <a:pPr marL="0" indent="0">
              <a:buNone/>
            </a:pPr>
            <a:r>
              <a:rPr lang="en-GB" sz="2300" b="1" dirty="0" smtClean="0"/>
              <a:t>Key Points:</a:t>
            </a:r>
          </a:p>
          <a:p>
            <a:r>
              <a:rPr lang="en-GB" sz="2300" dirty="0" smtClean="0"/>
              <a:t>Interlinked with the geography of deprivation</a:t>
            </a:r>
          </a:p>
          <a:p>
            <a:r>
              <a:rPr lang="en-GB" sz="2300" dirty="0" smtClean="0"/>
              <a:t>Driven cultures of dependence:</a:t>
            </a:r>
          </a:p>
          <a:p>
            <a:pPr marL="0" indent="0">
              <a:buNone/>
            </a:pPr>
            <a:endParaRPr lang="en-GB" sz="1100" dirty="0"/>
          </a:p>
          <a:p>
            <a:pPr marL="400050" lvl="1" indent="0" algn="ctr">
              <a:buNone/>
            </a:pPr>
            <a:r>
              <a:rPr lang="en-GB" sz="1900" dirty="0" smtClean="0"/>
              <a:t>“in the West it’s </a:t>
            </a:r>
            <a:r>
              <a:rPr lang="en-GB" sz="1900" dirty="0"/>
              <a:t>created an expectation that things will be done for you and they become dependent on funding” </a:t>
            </a:r>
            <a:endParaRPr lang="en-GB" sz="1900" dirty="0" smtClean="0"/>
          </a:p>
          <a:p>
            <a:pPr marL="400050" lvl="1" indent="0" algn="ctr">
              <a:buNone/>
            </a:pPr>
            <a:endParaRPr lang="en-GB" sz="1100" dirty="0" smtClean="0"/>
          </a:p>
          <a:p>
            <a:pPr marL="400050" lvl="1" indent="0" algn="r">
              <a:buNone/>
            </a:pPr>
            <a:r>
              <a:rPr lang="en-GB" sz="1900" dirty="0"/>
              <a:t>(</a:t>
            </a:r>
            <a:r>
              <a:rPr lang="en-GB" sz="1900" dirty="0" err="1"/>
              <a:t>Brookward</a:t>
            </a:r>
            <a:r>
              <a:rPr lang="en-GB" sz="1900" dirty="0"/>
              <a:t> Consultants, 2015</a:t>
            </a:r>
            <a:r>
              <a:rPr lang="en-GB" sz="1900" dirty="0" smtClean="0"/>
              <a:t>)</a:t>
            </a:r>
          </a:p>
          <a:p>
            <a:pPr marL="400050" lvl="1" indent="0" algn="r">
              <a:buNone/>
            </a:pPr>
            <a:endParaRPr lang="en-GB" sz="1200" dirty="0" smtClean="0"/>
          </a:p>
          <a:p>
            <a:pPr marL="400050" lvl="1" indent="0" algn="ctr">
              <a:buNone/>
            </a:pPr>
            <a:r>
              <a:rPr lang="en-GB" sz="1900" dirty="0" smtClean="0"/>
              <a:t>“the East suffers </a:t>
            </a:r>
            <a:r>
              <a:rPr lang="en-GB" sz="1900" dirty="0"/>
              <a:t>from a lack of resource, funding and administration support; but none the less has more going on</a:t>
            </a:r>
            <a:r>
              <a:rPr lang="en-GB" sz="1900" dirty="0" smtClean="0"/>
              <a:t>”</a:t>
            </a:r>
          </a:p>
          <a:p>
            <a:pPr marL="400050" lvl="1" indent="0" algn="ctr">
              <a:buNone/>
            </a:pPr>
            <a:endParaRPr lang="en-GB" sz="1000" dirty="0" smtClean="0"/>
          </a:p>
          <a:p>
            <a:pPr marL="400050" lvl="1" indent="0" algn="r">
              <a:buNone/>
            </a:pPr>
            <a:r>
              <a:rPr lang="en-GB" sz="1900" dirty="0" smtClean="0"/>
              <a:t>(Age </a:t>
            </a:r>
            <a:r>
              <a:rPr lang="en-GB" sz="1900" dirty="0"/>
              <a:t>UK Care Services Manager, </a:t>
            </a:r>
            <a:r>
              <a:rPr lang="en-GB" sz="1900" dirty="0" smtClean="0"/>
              <a:t>2015). </a:t>
            </a:r>
          </a:p>
          <a:p>
            <a:pPr marL="400050" lvl="1" indent="0" algn="r">
              <a:buNone/>
            </a:pPr>
            <a:endParaRPr lang="en-GB" sz="1900" dirty="0" smtClean="0"/>
          </a:p>
          <a:p>
            <a:pPr marL="400050" lvl="1" indent="0">
              <a:buNone/>
            </a:pPr>
            <a:endParaRPr lang="en-GB" sz="1900" dirty="0"/>
          </a:p>
          <a:p>
            <a:pPr marL="400050" lvl="1" indent="0">
              <a:buNone/>
            </a:pPr>
            <a:endParaRPr lang="en-GB" sz="1900" dirty="0"/>
          </a:p>
          <a:p>
            <a:endParaRPr lang="en-GB" dirty="0"/>
          </a:p>
          <a:p>
            <a:endParaRPr lang="en-GB" dirty="0"/>
          </a:p>
        </p:txBody>
      </p:sp>
      <p:sp>
        <p:nvSpPr>
          <p:cNvPr id="4" name="Title 1"/>
          <p:cNvSpPr>
            <a:spLocks noGrp="1"/>
          </p:cNvSpPr>
          <p:nvPr>
            <p:ph type="title"/>
          </p:nvPr>
        </p:nvSpPr>
        <p:spPr>
          <a:xfrm>
            <a:off x="533400" y="0"/>
            <a:ext cx="8229600" cy="792162"/>
          </a:xfrm>
        </p:spPr>
        <p:txBody>
          <a:bodyPr/>
          <a:lstStyle/>
          <a:p>
            <a:r>
              <a:rPr lang="en-GB" dirty="0"/>
              <a:t>Resources &amp; Funding</a:t>
            </a:r>
          </a:p>
        </p:txBody>
      </p:sp>
    </p:spTree>
    <p:extLst>
      <p:ext uri="{BB962C8B-B14F-4D97-AF65-F5344CB8AC3E}">
        <p14:creationId xmlns:p14="http://schemas.microsoft.com/office/powerpoint/2010/main" val="188322000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4549"/>
            <a:ext cx="8229600" cy="833651"/>
          </a:xfrm>
        </p:spPr>
        <p:txBody>
          <a:bodyPr/>
          <a:lstStyle/>
          <a:p>
            <a:r>
              <a:rPr lang="en-GB" dirty="0"/>
              <a:t>Resources &amp; Funding</a:t>
            </a:r>
          </a:p>
        </p:txBody>
      </p:sp>
      <p:sp>
        <p:nvSpPr>
          <p:cNvPr id="3" name="Content Placeholder 2"/>
          <p:cNvSpPr>
            <a:spLocks noGrp="1"/>
          </p:cNvSpPr>
          <p:nvPr>
            <p:ph idx="1"/>
          </p:nvPr>
        </p:nvSpPr>
        <p:spPr>
          <a:xfrm>
            <a:off x="152400" y="990600"/>
            <a:ext cx="8915400" cy="5715000"/>
          </a:xfrm>
        </p:spPr>
        <p:txBody>
          <a:bodyPr>
            <a:normAutofit lnSpcReduction="10000"/>
          </a:bodyPr>
          <a:lstStyle/>
          <a:p>
            <a:pPr marL="0" indent="0">
              <a:buNone/>
            </a:pPr>
            <a:r>
              <a:rPr lang="en-GB" sz="2400" dirty="0" smtClean="0"/>
              <a:t>Or as </a:t>
            </a:r>
            <a:r>
              <a:rPr lang="en-GB" sz="2400" dirty="0"/>
              <a:t>the Chief Executive of Volunteer Cornwall (2015) explained:</a:t>
            </a:r>
          </a:p>
          <a:p>
            <a:pPr marL="0" indent="0">
              <a:buNone/>
            </a:pPr>
            <a:endParaRPr lang="en-GB" sz="800" dirty="0"/>
          </a:p>
          <a:p>
            <a:pPr marL="0" indent="0" algn="ctr">
              <a:buNone/>
            </a:pPr>
            <a:r>
              <a:rPr lang="en-GB" sz="2400" dirty="0"/>
              <a:t>“In the East you have a culture of self-reliance; they organise themselves and go on after any funding pot has run out. In fact the East has had less money than the West but they have done more on their </a:t>
            </a:r>
            <a:r>
              <a:rPr lang="en-GB" sz="2400" dirty="0" smtClean="0"/>
              <a:t>own. </a:t>
            </a:r>
            <a:r>
              <a:rPr lang="en-GB" sz="2400" dirty="0"/>
              <a:t>W</a:t>
            </a:r>
            <a:r>
              <a:rPr lang="en-GB" sz="2400" dirty="0" smtClean="0"/>
              <a:t>hereas </a:t>
            </a:r>
            <a:r>
              <a:rPr lang="en-GB" sz="2400" dirty="0"/>
              <a:t>in the West there is a culture of external dependence where we are having to do a lot more, but achieved less; they have had more money over the last decade but when the money stops they stop”</a:t>
            </a:r>
          </a:p>
          <a:p>
            <a:pPr marL="0" indent="0">
              <a:buNone/>
            </a:pPr>
            <a:endParaRPr lang="en-GB" sz="1200" dirty="0" smtClean="0"/>
          </a:p>
          <a:p>
            <a:pPr marL="0" indent="0">
              <a:buNone/>
            </a:pPr>
            <a:r>
              <a:rPr lang="en-GB" sz="2400" b="1" dirty="0"/>
              <a:t>Moir and </a:t>
            </a:r>
            <a:r>
              <a:rPr lang="en-GB" sz="2400" b="1" dirty="0" err="1"/>
              <a:t>Leyshon</a:t>
            </a:r>
            <a:r>
              <a:rPr lang="en-GB" sz="2400" b="1" dirty="0"/>
              <a:t> (2013</a:t>
            </a:r>
            <a:r>
              <a:rPr lang="en-GB" sz="2400" b="1" dirty="0" smtClean="0"/>
              <a:t>)</a:t>
            </a:r>
          </a:p>
          <a:p>
            <a:r>
              <a:rPr lang="en-GB" sz="2400" dirty="0" smtClean="0"/>
              <a:t>Long </a:t>
            </a:r>
            <a:r>
              <a:rPr lang="en-GB" sz="2400" dirty="0"/>
              <a:t>term top-down funding streams created a culture of dependence amongst community </a:t>
            </a:r>
            <a:r>
              <a:rPr lang="en-GB" sz="2400" dirty="0" smtClean="0"/>
              <a:t>groups</a:t>
            </a:r>
          </a:p>
          <a:p>
            <a:r>
              <a:rPr lang="en-GB" sz="2400" dirty="0"/>
              <a:t>P</a:t>
            </a:r>
            <a:r>
              <a:rPr lang="en-GB" sz="2400" dirty="0" smtClean="0"/>
              <a:t>roblem with </a:t>
            </a:r>
            <a:r>
              <a:rPr lang="en-GB" sz="2400" dirty="0"/>
              <a:t>top-down funding streams is that </a:t>
            </a:r>
            <a:r>
              <a:rPr lang="en-GB" sz="2400" dirty="0" smtClean="0"/>
              <a:t>they </a:t>
            </a:r>
            <a:r>
              <a:rPr lang="en-GB" sz="2400" dirty="0"/>
              <a:t>are often short lived and </a:t>
            </a:r>
            <a:r>
              <a:rPr lang="en-GB" sz="2400" dirty="0" smtClean="0"/>
              <a:t>unreliable</a:t>
            </a:r>
          </a:p>
        </p:txBody>
      </p:sp>
    </p:spTree>
    <p:extLst>
      <p:ext uri="{BB962C8B-B14F-4D97-AF65-F5344CB8AC3E}">
        <p14:creationId xmlns:p14="http://schemas.microsoft.com/office/powerpoint/2010/main" val="308103359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143000"/>
            <a:ext cx="8839200" cy="5257800"/>
          </a:xfrm>
        </p:spPr>
        <p:txBody>
          <a:bodyPr>
            <a:normAutofit fontScale="92500" lnSpcReduction="10000"/>
          </a:bodyPr>
          <a:lstStyle/>
          <a:p>
            <a:pPr marL="0" indent="0">
              <a:buNone/>
            </a:pPr>
            <a:r>
              <a:rPr lang="en-GB" b="1" dirty="0" smtClean="0"/>
              <a:t>Topography:</a:t>
            </a:r>
          </a:p>
          <a:p>
            <a:pPr marL="0" indent="0">
              <a:buNone/>
            </a:pPr>
            <a:endParaRPr lang="en-GB" sz="1300" b="1" dirty="0" smtClean="0"/>
          </a:p>
          <a:p>
            <a:r>
              <a:rPr lang="en-GB" dirty="0" smtClean="0"/>
              <a:t>The </a:t>
            </a:r>
            <a:r>
              <a:rPr lang="en-GB" dirty="0"/>
              <a:t>physical </a:t>
            </a:r>
            <a:r>
              <a:rPr lang="en-GB" dirty="0" smtClean="0"/>
              <a:t>geography and rural character</a:t>
            </a:r>
          </a:p>
          <a:p>
            <a:pPr lvl="1"/>
            <a:r>
              <a:rPr lang="en-GB" dirty="0" smtClean="0"/>
              <a:t>How this affects transport networks </a:t>
            </a:r>
            <a:r>
              <a:rPr lang="en-GB" dirty="0"/>
              <a:t>and travel </a:t>
            </a:r>
            <a:r>
              <a:rPr lang="en-GB" dirty="0" smtClean="0"/>
              <a:t>time to:</a:t>
            </a:r>
          </a:p>
          <a:p>
            <a:pPr lvl="2"/>
            <a:r>
              <a:rPr lang="en-GB" dirty="0" smtClean="0"/>
              <a:t>Heath care services – where people need to go</a:t>
            </a:r>
          </a:p>
          <a:p>
            <a:pPr lvl="2"/>
            <a:r>
              <a:rPr lang="en-GB" dirty="0" smtClean="0"/>
              <a:t>Community groups – where people want to go</a:t>
            </a:r>
          </a:p>
          <a:p>
            <a:pPr marL="0" indent="0">
              <a:buNone/>
            </a:pPr>
            <a:endParaRPr lang="en-GB" sz="1200" dirty="0" smtClean="0"/>
          </a:p>
          <a:p>
            <a:pPr marL="57150" indent="0">
              <a:buNone/>
            </a:pPr>
            <a:endParaRPr lang="en-GB" sz="1300" dirty="0"/>
          </a:p>
          <a:p>
            <a:pPr marL="57150" indent="0">
              <a:buNone/>
            </a:pPr>
            <a:r>
              <a:rPr lang="en-GB" b="1" dirty="0" smtClean="0"/>
              <a:t>Cultural Catchments:</a:t>
            </a:r>
          </a:p>
          <a:p>
            <a:pPr marL="57150" indent="0">
              <a:buNone/>
            </a:pPr>
            <a:endParaRPr lang="en-GB" sz="1200" b="1" dirty="0"/>
          </a:p>
          <a:p>
            <a:r>
              <a:rPr lang="en-GB" dirty="0"/>
              <a:t>A</a:t>
            </a:r>
            <a:r>
              <a:rPr lang="en-GB" dirty="0" smtClean="0"/>
              <a:t>n </a:t>
            </a:r>
            <a:r>
              <a:rPr lang="en-GB" dirty="0"/>
              <a:t>area from which volunteers and Living Well clients gravitate </a:t>
            </a:r>
            <a:r>
              <a:rPr lang="en-GB" dirty="0" smtClean="0"/>
              <a:t>towards</a:t>
            </a:r>
            <a:endParaRPr lang="en-GB" dirty="0"/>
          </a:p>
          <a:p>
            <a:pPr lvl="1"/>
            <a:r>
              <a:rPr lang="en-GB" dirty="0" smtClean="0"/>
              <a:t>Cumulatively this produces a catchment made up of those in need and those who can help</a:t>
            </a:r>
          </a:p>
        </p:txBody>
      </p:sp>
      <p:sp>
        <p:nvSpPr>
          <p:cNvPr id="5" name="Title 1"/>
          <p:cNvSpPr>
            <a:spLocks noGrp="1"/>
          </p:cNvSpPr>
          <p:nvPr>
            <p:ph type="title"/>
          </p:nvPr>
        </p:nvSpPr>
        <p:spPr>
          <a:xfrm>
            <a:off x="457200" y="-9099"/>
            <a:ext cx="8458200" cy="999699"/>
          </a:xfrm>
        </p:spPr>
        <p:txBody>
          <a:bodyPr>
            <a:normAutofit fontScale="90000"/>
          </a:bodyPr>
          <a:lstStyle/>
          <a:p>
            <a:r>
              <a:rPr lang="en-GB" dirty="0"/>
              <a:t>Topography &amp; Cultural Catchments</a:t>
            </a:r>
          </a:p>
        </p:txBody>
      </p:sp>
    </p:spTree>
    <p:extLst>
      <p:ext uri="{BB962C8B-B14F-4D97-AF65-F5344CB8AC3E}">
        <p14:creationId xmlns:p14="http://schemas.microsoft.com/office/powerpoint/2010/main" val="221913197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151192" y="0"/>
            <a:ext cx="4962100" cy="838200"/>
          </a:xfrm>
        </p:spPr>
        <p:txBody>
          <a:bodyPr>
            <a:normAutofit fontScale="90000"/>
          </a:bodyPr>
          <a:lstStyle/>
          <a:p>
            <a:r>
              <a:rPr lang="en-GB" dirty="0" smtClean="0"/>
              <a:t>Cultural Catchments</a:t>
            </a:r>
            <a:endParaRPr lang="en-GB" dirty="0"/>
          </a:p>
        </p:txBody>
      </p:sp>
      <p:pic>
        <p:nvPicPr>
          <p:cNvPr id="4" name="Picture 3"/>
          <p:cNvPicPr/>
          <p:nvPr/>
        </p:nvPicPr>
        <p:blipFill rotWithShape="1">
          <a:blip r:embed="rId2" cstate="print">
            <a:grayscl/>
            <a:extLst>
              <a:ext uri="{28A0092B-C50C-407E-A947-70E740481C1C}">
                <a14:useLocalDpi xmlns:a14="http://schemas.microsoft.com/office/drawing/2010/main" val="0"/>
              </a:ext>
            </a:extLst>
          </a:blip>
          <a:srcRect l="22729" t="55742" r="47902" b="11528"/>
          <a:stretch/>
        </p:blipFill>
        <p:spPr bwMode="auto">
          <a:xfrm>
            <a:off x="-9101" y="0"/>
            <a:ext cx="4160293" cy="3157184"/>
          </a:xfrm>
          <a:prstGeom prst="rect">
            <a:avLst/>
          </a:prstGeom>
          <a:noFill/>
          <a:ln w="3175" cmpd="sng">
            <a:solidFill>
              <a:srgbClr val="7F7F7F"/>
            </a:solidFill>
            <a:miter lim="800000"/>
            <a:headEnd/>
            <a:tailEnd/>
          </a:ln>
          <a:effectLst/>
        </p:spPr>
      </p:pic>
      <p:sp>
        <p:nvSpPr>
          <p:cNvPr id="6" name="Oval 5"/>
          <p:cNvSpPr/>
          <p:nvPr/>
        </p:nvSpPr>
        <p:spPr>
          <a:xfrm>
            <a:off x="494731" y="327179"/>
            <a:ext cx="2146110" cy="1981199"/>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Picture 6"/>
          <p:cNvPicPr/>
          <p:nvPr/>
        </p:nvPicPr>
        <p:blipFill rotWithShape="1">
          <a:blip r:embed="rId2" cstate="print">
            <a:grayscl/>
            <a:extLst>
              <a:ext uri="{28A0092B-C50C-407E-A947-70E740481C1C}">
                <a14:useLocalDpi xmlns:a14="http://schemas.microsoft.com/office/drawing/2010/main" val="0"/>
              </a:ext>
            </a:extLst>
          </a:blip>
          <a:srcRect l="64977" t="20939" b="32353"/>
          <a:stretch/>
        </p:blipFill>
        <p:spPr bwMode="auto">
          <a:xfrm>
            <a:off x="5059908" y="3359622"/>
            <a:ext cx="4084092" cy="3498378"/>
          </a:xfrm>
          <a:prstGeom prst="rect">
            <a:avLst/>
          </a:prstGeom>
          <a:noFill/>
          <a:ln w="3175" cmpd="sng">
            <a:solidFill>
              <a:srgbClr val="7F7F7F"/>
            </a:solidFill>
            <a:miter lim="800000"/>
            <a:headEnd/>
            <a:tailEnd/>
          </a:ln>
          <a:effectLst/>
        </p:spPr>
      </p:pic>
      <p:sp>
        <p:nvSpPr>
          <p:cNvPr id="8" name="Rectangle 7"/>
          <p:cNvSpPr/>
          <p:nvPr/>
        </p:nvSpPr>
        <p:spPr>
          <a:xfrm>
            <a:off x="4160292" y="1079309"/>
            <a:ext cx="4953000" cy="2354491"/>
          </a:xfrm>
          <a:prstGeom prst="rect">
            <a:avLst/>
          </a:prstGeom>
        </p:spPr>
        <p:txBody>
          <a:bodyPr wrap="square">
            <a:spAutoFit/>
          </a:bodyPr>
          <a:lstStyle/>
          <a:p>
            <a:pPr algn="ctr"/>
            <a:r>
              <a:rPr lang="en-GB" sz="2000" dirty="0" smtClean="0"/>
              <a:t>“</a:t>
            </a:r>
            <a:r>
              <a:rPr lang="en-GB" sz="2000" dirty="0" err="1" smtClean="0"/>
              <a:t>Penwith</a:t>
            </a:r>
            <a:r>
              <a:rPr lang="en-GB" sz="2000" dirty="0" smtClean="0"/>
              <a:t> </a:t>
            </a:r>
            <a:r>
              <a:rPr lang="en-GB" sz="2000" dirty="0"/>
              <a:t>is one large naturalised community. It has an island culture because there is only a thin bit [of land] that connects </a:t>
            </a:r>
            <a:r>
              <a:rPr lang="en-GB" sz="2000" dirty="0" err="1"/>
              <a:t>Penwith</a:t>
            </a:r>
            <a:r>
              <a:rPr lang="en-GB" sz="2000" dirty="0"/>
              <a:t> to the rest of </a:t>
            </a:r>
            <a:r>
              <a:rPr lang="en-GB" sz="2000" dirty="0" smtClean="0"/>
              <a:t>Cornwall”</a:t>
            </a:r>
          </a:p>
          <a:p>
            <a:pPr algn="ctr"/>
            <a:endParaRPr lang="en-GB" sz="1100" dirty="0" smtClean="0"/>
          </a:p>
          <a:p>
            <a:pPr algn="r"/>
            <a:r>
              <a:rPr lang="en-GB" dirty="0" smtClean="0"/>
              <a:t>(</a:t>
            </a:r>
            <a:r>
              <a:rPr lang="en-GB" dirty="0" err="1" smtClean="0"/>
              <a:t>Brookward</a:t>
            </a:r>
            <a:r>
              <a:rPr lang="en-GB" dirty="0" smtClean="0"/>
              <a:t> Consultants, 2015</a:t>
            </a:r>
            <a:r>
              <a:rPr lang="en-GB" dirty="0"/>
              <a:t>)</a:t>
            </a:r>
            <a:endParaRPr lang="en-GB" dirty="0" smtClean="0"/>
          </a:p>
          <a:p>
            <a:endParaRPr lang="en-GB" dirty="0"/>
          </a:p>
        </p:txBody>
      </p:sp>
      <p:sp>
        <p:nvSpPr>
          <p:cNvPr id="9" name="Content Placeholder 2"/>
          <p:cNvSpPr>
            <a:spLocks noGrp="1"/>
          </p:cNvSpPr>
          <p:nvPr>
            <p:ph idx="1"/>
          </p:nvPr>
        </p:nvSpPr>
        <p:spPr>
          <a:xfrm>
            <a:off x="0" y="3157184"/>
            <a:ext cx="4953000" cy="3700816"/>
          </a:xfrm>
        </p:spPr>
        <p:txBody>
          <a:bodyPr>
            <a:normAutofit/>
          </a:bodyPr>
          <a:lstStyle/>
          <a:p>
            <a:pPr marL="0" indent="0" algn="ctr">
              <a:buNone/>
            </a:pPr>
            <a:r>
              <a:rPr lang="en-GB" sz="2000" dirty="0"/>
              <a:t>“well defined geographies with very localised community groups; clustering around </a:t>
            </a:r>
            <a:r>
              <a:rPr lang="en-GB" sz="2000" dirty="0" err="1"/>
              <a:t>Saltash</a:t>
            </a:r>
            <a:r>
              <a:rPr lang="en-GB" sz="2000" dirty="0"/>
              <a:t>, Tor Point, </a:t>
            </a:r>
            <a:r>
              <a:rPr lang="en-GB" sz="2000" dirty="0" err="1"/>
              <a:t>Callington</a:t>
            </a:r>
            <a:r>
              <a:rPr lang="en-GB" sz="2000" dirty="0"/>
              <a:t>, Liskeard, Looe and Launceston. Natural catchment areas you see</a:t>
            </a:r>
            <a:r>
              <a:rPr lang="en-GB" sz="2000" dirty="0" smtClean="0"/>
              <a:t>!”</a:t>
            </a:r>
          </a:p>
          <a:p>
            <a:pPr marL="0" indent="0" algn="ctr">
              <a:buNone/>
            </a:pPr>
            <a:endParaRPr lang="en-GB" sz="900" dirty="0" smtClean="0"/>
          </a:p>
          <a:p>
            <a:pPr marL="0" indent="0" algn="r">
              <a:buNone/>
            </a:pPr>
            <a:r>
              <a:rPr lang="en-GB" sz="1600" dirty="0" smtClean="0"/>
              <a:t>(Age </a:t>
            </a:r>
            <a:r>
              <a:rPr lang="en-GB" sz="1600" dirty="0"/>
              <a:t>UK Care Services Manager, 2015)</a:t>
            </a:r>
            <a:endParaRPr lang="en-GB" sz="1600" dirty="0" smtClean="0"/>
          </a:p>
          <a:p>
            <a:pPr marL="0" indent="0" algn="ctr">
              <a:buNone/>
            </a:pPr>
            <a:endParaRPr lang="en-GB" sz="1000" dirty="0"/>
          </a:p>
          <a:p>
            <a:pPr marL="0" indent="0" algn="ctr">
              <a:buNone/>
            </a:pPr>
            <a:r>
              <a:rPr lang="en-GB" sz="2000" dirty="0" smtClean="0"/>
              <a:t>“</a:t>
            </a:r>
            <a:r>
              <a:rPr lang="en-GB" sz="2000" dirty="0"/>
              <a:t>it’s like having six different Living Well projects in the East</a:t>
            </a:r>
            <a:r>
              <a:rPr lang="en-GB" sz="2000" dirty="0" smtClean="0"/>
              <a:t>”</a:t>
            </a:r>
          </a:p>
          <a:p>
            <a:pPr marL="0" indent="0" algn="ctr">
              <a:buNone/>
            </a:pPr>
            <a:endParaRPr lang="en-GB" sz="900" dirty="0" smtClean="0"/>
          </a:p>
          <a:p>
            <a:pPr marL="0" indent="0" algn="r">
              <a:buNone/>
            </a:pPr>
            <a:r>
              <a:rPr lang="en-GB" sz="1600" dirty="0" smtClean="0"/>
              <a:t>(LW Team Leader East, </a:t>
            </a:r>
            <a:r>
              <a:rPr lang="en-GB" sz="1600" dirty="0"/>
              <a:t>2016</a:t>
            </a:r>
            <a:r>
              <a:rPr lang="en-GB" sz="1600" dirty="0" smtClean="0"/>
              <a:t>)</a:t>
            </a:r>
          </a:p>
        </p:txBody>
      </p:sp>
      <p:sp>
        <p:nvSpPr>
          <p:cNvPr id="10" name="Oval 9"/>
          <p:cNvSpPr/>
          <p:nvPr/>
        </p:nvSpPr>
        <p:spPr>
          <a:xfrm>
            <a:off x="6644754" y="3957284"/>
            <a:ext cx="457200" cy="381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7315200" y="5638800"/>
            <a:ext cx="457200" cy="381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6858000" y="4727811"/>
            <a:ext cx="457200" cy="381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Oval 12"/>
          <p:cNvSpPr/>
          <p:nvPr/>
        </p:nvSpPr>
        <p:spPr>
          <a:xfrm>
            <a:off x="6257499" y="5547816"/>
            <a:ext cx="457200" cy="381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6187554" y="4918311"/>
            <a:ext cx="457200" cy="381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Oval 14"/>
          <p:cNvSpPr/>
          <p:nvPr/>
        </p:nvSpPr>
        <p:spPr>
          <a:xfrm>
            <a:off x="7086600" y="5257800"/>
            <a:ext cx="457200" cy="381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89134786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5" descr="C:\Users\Tim\Documents\3) IAA Living Well\4) Media &amp; Comms\Logos\ESRC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17677" y="2194419"/>
            <a:ext cx="709241" cy="593447"/>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586569" y="2291088"/>
            <a:ext cx="1552028" cy="400110"/>
          </a:xfrm>
          <a:prstGeom prst="rect">
            <a:avLst/>
          </a:prstGeom>
          <a:noFill/>
        </p:spPr>
        <p:txBody>
          <a:bodyPr wrap="none" rtlCol="0">
            <a:spAutoFit/>
          </a:bodyPr>
          <a:lstStyle/>
          <a:p>
            <a:r>
              <a:rPr lang="en-GB" sz="2000" b="1" dirty="0" smtClean="0">
                <a:solidFill>
                  <a:prstClr val="white"/>
                </a:solidFill>
              </a:rPr>
              <a:t>2010 - 2012</a:t>
            </a:r>
            <a:endParaRPr lang="en-GB" sz="2000" b="1" dirty="0">
              <a:solidFill>
                <a:prstClr val="white"/>
              </a:solidFill>
            </a:endParaRPr>
          </a:p>
        </p:txBody>
      </p:sp>
      <p:sp>
        <p:nvSpPr>
          <p:cNvPr id="7" name="Down Arrow 6"/>
          <p:cNvSpPr/>
          <p:nvPr/>
        </p:nvSpPr>
        <p:spPr>
          <a:xfrm>
            <a:off x="91269" y="1981200"/>
            <a:ext cx="495300" cy="4674244"/>
          </a:xfrm>
          <a:prstGeom prst="downArrow">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 name="TextBox 7"/>
          <p:cNvSpPr txBox="1"/>
          <p:nvPr/>
        </p:nvSpPr>
        <p:spPr>
          <a:xfrm>
            <a:off x="586569" y="3473124"/>
            <a:ext cx="1552028" cy="400110"/>
          </a:xfrm>
          <a:prstGeom prst="rect">
            <a:avLst/>
          </a:prstGeom>
          <a:noFill/>
        </p:spPr>
        <p:txBody>
          <a:bodyPr wrap="none" rtlCol="0">
            <a:spAutoFit/>
          </a:bodyPr>
          <a:lstStyle/>
          <a:p>
            <a:r>
              <a:rPr lang="en-GB" sz="2000" b="1" dirty="0" smtClean="0">
                <a:solidFill>
                  <a:prstClr val="white"/>
                </a:solidFill>
              </a:rPr>
              <a:t>2010 - 2014</a:t>
            </a:r>
            <a:endParaRPr lang="en-GB" sz="2000" b="1" dirty="0">
              <a:solidFill>
                <a:prstClr val="white"/>
              </a:solidFill>
            </a:endParaRPr>
          </a:p>
        </p:txBody>
      </p:sp>
      <p:sp>
        <p:nvSpPr>
          <p:cNvPr id="10" name="TextBox 9"/>
          <p:cNvSpPr txBox="1"/>
          <p:nvPr/>
        </p:nvSpPr>
        <p:spPr>
          <a:xfrm>
            <a:off x="549038" y="4687204"/>
            <a:ext cx="1552028" cy="400110"/>
          </a:xfrm>
          <a:prstGeom prst="rect">
            <a:avLst/>
          </a:prstGeom>
          <a:noFill/>
        </p:spPr>
        <p:txBody>
          <a:bodyPr wrap="none" rtlCol="0">
            <a:spAutoFit/>
          </a:bodyPr>
          <a:lstStyle/>
          <a:p>
            <a:r>
              <a:rPr lang="en-GB" sz="2000" b="1" dirty="0" smtClean="0">
                <a:solidFill>
                  <a:prstClr val="white"/>
                </a:solidFill>
              </a:rPr>
              <a:t>2015 - 2015</a:t>
            </a:r>
            <a:endParaRPr lang="en-GB" sz="2000" b="1" dirty="0">
              <a:solidFill>
                <a:prstClr val="white"/>
              </a:solidFill>
            </a:endParaRPr>
          </a:p>
        </p:txBody>
      </p:sp>
      <p:sp>
        <p:nvSpPr>
          <p:cNvPr id="11" name="TextBox 10"/>
          <p:cNvSpPr txBox="1"/>
          <p:nvPr/>
        </p:nvSpPr>
        <p:spPr>
          <a:xfrm>
            <a:off x="5274930" y="2194980"/>
            <a:ext cx="3792869" cy="646331"/>
          </a:xfrm>
          <a:prstGeom prst="rect">
            <a:avLst/>
          </a:prstGeom>
          <a:noFill/>
        </p:spPr>
        <p:txBody>
          <a:bodyPr wrap="square" rtlCol="0">
            <a:spAutoFit/>
          </a:bodyPr>
          <a:lstStyle/>
          <a:p>
            <a:r>
              <a:rPr lang="en-GB" b="1" dirty="0" smtClean="0">
                <a:solidFill>
                  <a:prstClr val="white"/>
                </a:solidFill>
              </a:rPr>
              <a:t>KTP - Volunteer action &amp; climate change</a:t>
            </a:r>
            <a:endParaRPr lang="en-GB" b="1" dirty="0">
              <a:solidFill>
                <a:prstClr val="white"/>
              </a:solidFill>
            </a:endParaRPr>
          </a:p>
        </p:txBody>
      </p:sp>
      <p:sp>
        <p:nvSpPr>
          <p:cNvPr id="12" name="TextBox 11"/>
          <p:cNvSpPr txBox="1"/>
          <p:nvPr/>
        </p:nvSpPr>
        <p:spPr>
          <a:xfrm>
            <a:off x="5274930" y="3254521"/>
            <a:ext cx="3792869" cy="646331"/>
          </a:xfrm>
          <a:prstGeom prst="rect">
            <a:avLst/>
          </a:prstGeom>
          <a:noFill/>
        </p:spPr>
        <p:txBody>
          <a:bodyPr wrap="square" rtlCol="0">
            <a:spAutoFit/>
          </a:bodyPr>
          <a:lstStyle/>
          <a:p>
            <a:r>
              <a:rPr lang="en-GB" b="1" dirty="0" smtClean="0">
                <a:solidFill>
                  <a:prstClr val="white"/>
                </a:solidFill>
              </a:rPr>
              <a:t>PhD – Geographies of care in the countryside</a:t>
            </a:r>
            <a:endParaRPr lang="en-GB" b="1" dirty="0">
              <a:solidFill>
                <a:prstClr val="white"/>
              </a:solidFill>
            </a:endParaRPr>
          </a:p>
        </p:txBody>
      </p:sp>
      <p:sp>
        <p:nvSpPr>
          <p:cNvPr id="13" name="TextBox 12"/>
          <p:cNvSpPr txBox="1"/>
          <p:nvPr/>
        </p:nvSpPr>
        <p:spPr>
          <a:xfrm>
            <a:off x="5274930" y="4318322"/>
            <a:ext cx="3792870" cy="923330"/>
          </a:xfrm>
          <a:prstGeom prst="rect">
            <a:avLst/>
          </a:prstGeom>
          <a:noFill/>
        </p:spPr>
        <p:txBody>
          <a:bodyPr wrap="square" rtlCol="0">
            <a:spAutoFit/>
          </a:bodyPr>
          <a:lstStyle/>
          <a:p>
            <a:r>
              <a:rPr lang="en-GB" b="1" dirty="0" smtClean="0">
                <a:solidFill>
                  <a:prstClr val="white"/>
                </a:solidFill>
              </a:rPr>
              <a:t>Commissioned Research - A </a:t>
            </a:r>
            <a:r>
              <a:rPr lang="en-GB" b="1" dirty="0">
                <a:solidFill>
                  <a:prstClr val="white"/>
                </a:solidFill>
              </a:rPr>
              <a:t>qualitative process </a:t>
            </a:r>
            <a:r>
              <a:rPr lang="en-GB" b="1" dirty="0" smtClean="0">
                <a:solidFill>
                  <a:prstClr val="white"/>
                </a:solidFill>
              </a:rPr>
              <a:t>evaluation of Living Well </a:t>
            </a:r>
            <a:endParaRPr lang="en-GB" b="1" dirty="0">
              <a:solidFill>
                <a:prstClr val="white"/>
              </a:solidFill>
            </a:endParaRPr>
          </a:p>
        </p:txBody>
      </p:sp>
      <p:sp>
        <p:nvSpPr>
          <p:cNvPr id="14" name="TextBox 13"/>
          <p:cNvSpPr txBox="1"/>
          <p:nvPr/>
        </p:nvSpPr>
        <p:spPr>
          <a:xfrm>
            <a:off x="559273" y="5784702"/>
            <a:ext cx="1552028" cy="400110"/>
          </a:xfrm>
          <a:prstGeom prst="rect">
            <a:avLst/>
          </a:prstGeom>
          <a:noFill/>
        </p:spPr>
        <p:txBody>
          <a:bodyPr wrap="none" rtlCol="0">
            <a:spAutoFit/>
          </a:bodyPr>
          <a:lstStyle/>
          <a:p>
            <a:r>
              <a:rPr lang="en-GB" sz="2000" b="1" dirty="0" smtClean="0">
                <a:solidFill>
                  <a:prstClr val="white"/>
                </a:solidFill>
              </a:rPr>
              <a:t>2015 - 2016</a:t>
            </a:r>
            <a:endParaRPr lang="en-GB" sz="2000" b="1" dirty="0">
              <a:solidFill>
                <a:prstClr val="white"/>
              </a:solidFill>
            </a:endParaRPr>
          </a:p>
        </p:txBody>
      </p:sp>
      <p:sp>
        <p:nvSpPr>
          <p:cNvPr id="16" name="TextBox 15"/>
          <p:cNvSpPr txBox="1"/>
          <p:nvPr/>
        </p:nvSpPr>
        <p:spPr>
          <a:xfrm>
            <a:off x="5274930" y="5679414"/>
            <a:ext cx="3792869" cy="369332"/>
          </a:xfrm>
          <a:prstGeom prst="rect">
            <a:avLst/>
          </a:prstGeom>
          <a:noFill/>
        </p:spPr>
        <p:txBody>
          <a:bodyPr wrap="square" rtlCol="0">
            <a:spAutoFit/>
          </a:bodyPr>
          <a:lstStyle/>
          <a:p>
            <a:r>
              <a:rPr lang="en-GB" b="1" dirty="0">
                <a:solidFill>
                  <a:prstClr val="white"/>
                </a:solidFill>
              </a:rPr>
              <a:t>IAA -  Volunteers in Communities </a:t>
            </a:r>
          </a:p>
        </p:txBody>
      </p:sp>
      <p:pic>
        <p:nvPicPr>
          <p:cNvPr id="2050" name="Picture 2" descr="https://www.liverpool.ac.uk/media/intranet/knowledge-exchange/jpg/KTP-157x104.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4811" y="2194419"/>
            <a:ext cx="870122" cy="576387"/>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C:\Users\Tim\Documents\3) IAA Living Well\4) Media &amp; Comms\Logos\volunteer cornwall log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98691" y="2197851"/>
            <a:ext cx="1012514" cy="590015"/>
          </a:xfrm>
          <a:prstGeom prst="rect">
            <a:avLst/>
          </a:prstGeom>
          <a:noFill/>
          <a:extLst>
            <a:ext uri="{909E8E84-426E-40DD-AFC4-6F175D3DCCD1}">
              <a14:hiddenFill xmlns:a14="http://schemas.microsoft.com/office/drawing/2010/main">
                <a:solidFill>
                  <a:srgbClr val="FFFFFF"/>
                </a:solidFill>
              </a14:hiddenFill>
            </a:ext>
          </a:extLst>
        </p:spPr>
      </p:pic>
      <p:pic>
        <p:nvPicPr>
          <p:cNvPr id="2053" name="Picture 5" descr="https://cloudhowemedia.files.wordpress.com/2013/03/chicks-logo.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084811" y="3383951"/>
            <a:ext cx="1511127" cy="578456"/>
          </a:xfrm>
          <a:prstGeom prst="rect">
            <a:avLst/>
          </a:prstGeom>
          <a:noFill/>
          <a:extLst>
            <a:ext uri="{909E8E84-426E-40DD-AFC4-6F175D3DCCD1}">
              <a14:hiddenFill xmlns:a14="http://schemas.microsoft.com/office/drawing/2010/main">
                <a:solidFill>
                  <a:srgbClr val="FFFFFF"/>
                </a:solidFill>
              </a14:hiddenFill>
            </a:ext>
          </a:extLst>
        </p:spPr>
      </p:pic>
      <p:pic>
        <p:nvPicPr>
          <p:cNvPr id="2055" name="Picture 7" descr="http://www.anothercrowd.com/sites/default/files/nesta-logo.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305166" y="4591335"/>
            <a:ext cx="2556468" cy="591848"/>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3" descr="C:\Users\Tim\Documents\3) IAA Living Well\4) Media &amp; Comms\Logos\volunteer cornwall log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93347" y="5593972"/>
            <a:ext cx="1011103" cy="578746"/>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sers\Tim\Documents\3) IAA Living Well\4) Media &amp; Comms\Logos\Age UK Cornwall and The Isles Of Scilly Logo RGB.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071164" y="5651403"/>
            <a:ext cx="1022183" cy="463883"/>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p:cNvSpPr txBox="1"/>
          <p:nvPr/>
        </p:nvSpPr>
        <p:spPr>
          <a:xfrm>
            <a:off x="3657601" y="2275"/>
            <a:ext cx="5499010" cy="1754326"/>
          </a:xfrm>
          <a:prstGeom prst="rect">
            <a:avLst/>
          </a:prstGeom>
          <a:solidFill>
            <a:schemeClr val="tx1"/>
          </a:solidFill>
        </p:spPr>
        <p:txBody>
          <a:bodyPr wrap="square" rtlCol="0">
            <a:spAutoFit/>
          </a:bodyPr>
          <a:lstStyle/>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p:txBody>
      </p:sp>
      <p:pic>
        <p:nvPicPr>
          <p:cNvPr id="23" name="Picture 6" descr="C:\Users\Tim\Documents\3) IAA Living Well\4) Media &amp; Comms\Logos\exeter uni logo.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55368" y="455919"/>
            <a:ext cx="2310425" cy="950574"/>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C:\Users\Tim\Documents\3) IAA Living Well\5) Workshops &amp; Events\6. Plymouth Seminar\pics\mike N KATE.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207672" y="159793"/>
            <a:ext cx="2860128" cy="1439290"/>
          </a:xfrm>
          <a:prstGeom prst="rect">
            <a:avLst/>
          </a:prstGeom>
          <a:noFill/>
          <a:extLst>
            <a:ext uri="{909E8E84-426E-40DD-AFC4-6F175D3DCCD1}">
              <a14:hiddenFill xmlns:a14="http://schemas.microsoft.com/office/drawing/2010/main">
                <a:solidFill>
                  <a:srgbClr val="FFFFFF"/>
                </a:solidFill>
              </a14:hiddenFill>
            </a:ext>
          </a:extLst>
        </p:spPr>
      </p:pic>
      <p:sp>
        <p:nvSpPr>
          <p:cNvPr id="26" name="Title 1"/>
          <p:cNvSpPr>
            <a:spLocks noGrp="1"/>
          </p:cNvSpPr>
          <p:nvPr>
            <p:ph type="title"/>
          </p:nvPr>
        </p:nvSpPr>
        <p:spPr>
          <a:xfrm>
            <a:off x="99707" y="224052"/>
            <a:ext cx="3200401" cy="1143000"/>
          </a:xfrm>
        </p:spPr>
        <p:txBody>
          <a:bodyPr>
            <a:normAutofit/>
          </a:bodyPr>
          <a:lstStyle/>
          <a:p>
            <a:r>
              <a:rPr lang="en-GB" dirty="0" smtClean="0"/>
              <a:t>History</a:t>
            </a:r>
            <a:endParaRPr lang="en-GB" dirty="0"/>
          </a:p>
        </p:txBody>
      </p:sp>
      <p:pic>
        <p:nvPicPr>
          <p:cNvPr id="27" name="Picture 5" descr="C:\Users\Tim\Documents\3) IAA Living Well\4) Media &amp; Comms\Logos\ESRC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17676" y="3383951"/>
            <a:ext cx="709241" cy="59344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5" descr="C:\Users\Tim\Documents\3) IAA Living Well\4) Media &amp; Comms\Logos\ESRC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05166" y="5595921"/>
            <a:ext cx="709241" cy="5934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57856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0597" y="838200"/>
            <a:ext cx="5562600" cy="914400"/>
          </a:xfrm>
        </p:spPr>
        <p:txBody>
          <a:bodyPr/>
          <a:lstStyle/>
          <a:p>
            <a:r>
              <a:rPr lang="en-GB" dirty="0" smtClean="0"/>
              <a:t>Cultural Catchments</a:t>
            </a:r>
            <a:endParaRPr lang="en-GB" dirty="0"/>
          </a:p>
        </p:txBody>
      </p:sp>
      <p:sp>
        <p:nvSpPr>
          <p:cNvPr id="14" name="TextBox 13"/>
          <p:cNvSpPr txBox="1"/>
          <p:nvPr/>
        </p:nvSpPr>
        <p:spPr>
          <a:xfrm>
            <a:off x="170597" y="2209800"/>
            <a:ext cx="8839200" cy="4524315"/>
          </a:xfrm>
          <a:prstGeom prst="rect">
            <a:avLst/>
          </a:prstGeom>
          <a:noFill/>
        </p:spPr>
        <p:txBody>
          <a:bodyPr wrap="square" rtlCol="0">
            <a:spAutoFit/>
          </a:bodyPr>
          <a:lstStyle/>
          <a:p>
            <a:pPr algn="ctr"/>
            <a:r>
              <a:rPr lang="en-GB" dirty="0" smtClean="0"/>
              <a:t>“</a:t>
            </a:r>
            <a:r>
              <a:rPr lang="en-GB" dirty="0"/>
              <a:t>the culture is partly affected by physical geography but also about aspiration, </a:t>
            </a:r>
            <a:r>
              <a:rPr lang="en-GB" dirty="0" smtClean="0"/>
              <a:t>and </a:t>
            </a:r>
            <a:r>
              <a:rPr lang="en-GB" dirty="0"/>
              <a:t>those two are linked too. In the East if you want to go up in the world you go up to Plymouth and beyond, whereas in West you go down to Penzance” </a:t>
            </a:r>
            <a:endParaRPr lang="en-GB" dirty="0" smtClean="0"/>
          </a:p>
          <a:p>
            <a:endParaRPr lang="en-GB" sz="1100" dirty="0"/>
          </a:p>
          <a:p>
            <a:pPr algn="r"/>
            <a:r>
              <a:rPr lang="en-GB" dirty="0" smtClean="0"/>
              <a:t>(Age UK </a:t>
            </a:r>
            <a:r>
              <a:rPr lang="en-GB" dirty="0"/>
              <a:t>Care Services </a:t>
            </a:r>
            <a:r>
              <a:rPr lang="en-GB" dirty="0" smtClean="0"/>
              <a:t>Manager, 2015)</a:t>
            </a:r>
          </a:p>
          <a:p>
            <a:pPr algn="r"/>
            <a:endParaRPr lang="en-GB" dirty="0"/>
          </a:p>
          <a:p>
            <a:pPr algn="ctr"/>
            <a:r>
              <a:rPr lang="en-GB" dirty="0"/>
              <a:t>“historically it used to take 1hr to get from Penzance to Truro, and so the </a:t>
            </a:r>
            <a:r>
              <a:rPr lang="en-GB" dirty="0" err="1"/>
              <a:t>Penwith</a:t>
            </a:r>
            <a:r>
              <a:rPr lang="en-GB" dirty="0"/>
              <a:t> economy has developed to now trade in on itself. This has influenced the culture, for people in the East their aspirations are to go out the county, that’s the opposite for Penzance; I can say that as a Penzance boy” </a:t>
            </a:r>
            <a:endParaRPr lang="en-GB" dirty="0" smtClean="0"/>
          </a:p>
          <a:p>
            <a:pPr algn="ctr"/>
            <a:endParaRPr lang="en-GB" sz="1100" dirty="0" smtClean="0"/>
          </a:p>
          <a:p>
            <a:pPr algn="r"/>
            <a:r>
              <a:rPr lang="en-GB" dirty="0" smtClean="0"/>
              <a:t>(</a:t>
            </a:r>
            <a:r>
              <a:rPr lang="en-GB" dirty="0" err="1" smtClean="0"/>
              <a:t>Brookward</a:t>
            </a:r>
            <a:r>
              <a:rPr lang="en-GB" dirty="0" smtClean="0"/>
              <a:t> Consultants, </a:t>
            </a:r>
            <a:r>
              <a:rPr lang="en-GB" dirty="0"/>
              <a:t>2015</a:t>
            </a:r>
            <a:r>
              <a:rPr lang="en-GB" dirty="0" smtClean="0"/>
              <a:t>)</a:t>
            </a:r>
          </a:p>
          <a:p>
            <a:pPr algn="r"/>
            <a:endParaRPr lang="en-GB" sz="1400" dirty="0" smtClean="0"/>
          </a:p>
          <a:p>
            <a:r>
              <a:rPr lang="en-GB" sz="2000" b="1" dirty="0" smtClean="0"/>
              <a:t>Key point:</a:t>
            </a:r>
          </a:p>
          <a:p>
            <a:endParaRPr lang="en-GB" sz="1200" b="1" dirty="0" smtClean="0"/>
          </a:p>
          <a:p>
            <a:pPr marL="171450" indent="-171450">
              <a:buFont typeface="Arial" panose="020B0604020202020204" pitchFamily="34" charset="0"/>
              <a:buChar char="•"/>
            </a:pPr>
            <a:r>
              <a:rPr lang="en-GB" sz="2000" dirty="0"/>
              <a:t>L</a:t>
            </a:r>
            <a:r>
              <a:rPr lang="en-GB" sz="2000" dirty="0" smtClean="0"/>
              <a:t>inks </a:t>
            </a:r>
            <a:r>
              <a:rPr lang="en-GB" sz="2000" dirty="0"/>
              <a:t>and relations a community has with other areas influences the knowledge, skills and visions which go into making that local </a:t>
            </a:r>
            <a:r>
              <a:rPr lang="en-GB" sz="2000" dirty="0" smtClean="0"/>
              <a:t>community</a:t>
            </a:r>
          </a:p>
        </p:txBody>
      </p:sp>
      <p:pic>
        <p:nvPicPr>
          <p:cNvPr id="15" name="Picture 2" descr="C:\Users\Tim\Documents\3) IAA Living Well\5) Workshops &amp; Events\6. Plymouth Seminar\living well areas.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67400" y="1"/>
            <a:ext cx="3276600" cy="21735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7307571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8915400" cy="838200"/>
          </a:xfrm>
        </p:spPr>
        <p:txBody>
          <a:bodyPr>
            <a:normAutofit/>
          </a:bodyPr>
          <a:lstStyle/>
          <a:p>
            <a:r>
              <a:rPr lang="en-GB" dirty="0" smtClean="0"/>
              <a:t>Conclusion</a:t>
            </a:r>
            <a:endParaRPr lang="en-GB" dirty="0"/>
          </a:p>
        </p:txBody>
      </p:sp>
      <p:sp>
        <p:nvSpPr>
          <p:cNvPr id="3" name="Content Placeholder 2"/>
          <p:cNvSpPr>
            <a:spLocks noGrp="1"/>
          </p:cNvSpPr>
          <p:nvPr>
            <p:ph idx="1"/>
          </p:nvPr>
        </p:nvSpPr>
        <p:spPr>
          <a:xfrm>
            <a:off x="152400" y="990600"/>
            <a:ext cx="8991600" cy="5867400"/>
          </a:xfrm>
        </p:spPr>
        <p:txBody>
          <a:bodyPr>
            <a:normAutofit/>
          </a:bodyPr>
          <a:lstStyle/>
          <a:p>
            <a:pPr marL="0" indent="0" algn="ctr">
              <a:buNone/>
            </a:pPr>
            <a:r>
              <a:rPr lang="en-GB" sz="2800" b="1" dirty="0" smtClean="0"/>
              <a:t>Geographies Matter!</a:t>
            </a:r>
          </a:p>
          <a:p>
            <a:pPr marL="0" indent="0" algn="ctr">
              <a:buNone/>
            </a:pPr>
            <a:endParaRPr lang="en-GB" sz="1100" b="1" dirty="0" smtClean="0"/>
          </a:p>
          <a:p>
            <a:r>
              <a:rPr lang="en-GB" sz="2800" dirty="0" smtClean="0"/>
              <a:t>Cultural</a:t>
            </a:r>
            <a:r>
              <a:rPr lang="en-GB" sz="2800" dirty="0"/>
              <a:t>, </a:t>
            </a:r>
            <a:r>
              <a:rPr lang="en-GB" sz="2800" dirty="0" smtClean="0"/>
              <a:t>social, economic </a:t>
            </a:r>
            <a:r>
              <a:rPr lang="en-GB" sz="2800" dirty="0"/>
              <a:t>and topographic geographies </a:t>
            </a:r>
            <a:r>
              <a:rPr lang="en-GB" sz="2800" dirty="0" smtClean="0"/>
              <a:t>affect </a:t>
            </a:r>
            <a:r>
              <a:rPr lang="en-GB" sz="2800" dirty="0"/>
              <a:t>how Living </a:t>
            </a:r>
            <a:r>
              <a:rPr lang="en-GB" sz="2800" dirty="0" smtClean="0"/>
              <a:t>Well has been delivered in different regions of Cornwall</a:t>
            </a:r>
            <a:endParaRPr lang="en-GB" sz="1100" dirty="0" smtClean="0"/>
          </a:p>
          <a:p>
            <a:pPr marL="0" indent="0">
              <a:buNone/>
            </a:pPr>
            <a:endParaRPr lang="en-GB" sz="1050" dirty="0"/>
          </a:p>
          <a:p>
            <a:pPr marL="0" indent="0" algn="ctr">
              <a:buNone/>
            </a:pPr>
            <a:r>
              <a:rPr lang="en-GB" sz="2400" dirty="0" smtClean="0"/>
              <a:t>“</a:t>
            </a:r>
            <a:r>
              <a:rPr lang="en-GB" sz="2400" dirty="0"/>
              <a:t>it really comes down to geography. I have worked all over Cornwall and you learn, anticipate even, how the different geographies affect project delivery. The West and the East are so different, Living Well was always going to manifest differently</a:t>
            </a:r>
            <a:r>
              <a:rPr lang="en-GB" sz="2400" dirty="0" smtClean="0"/>
              <a:t>”</a:t>
            </a:r>
          </a:p>
          <a:p>
            <a:pPr marL="0" indent="0" algn="ctr">
              <a:buNone/>
            </a:pPr>
            <a:endParaRPr lang="en-GB" sz="1050" dirty="0" smtClean="0"/>
          </a:p>
          <a:p>
            <a:pPr marL="0" indent="0" algn="r">
              <a:buNone/>
            </a:pPr>
            <a:r>
              <a:rPr lang="en-GB" sz="2000" dirty="0" smtClean="0"/>
              <a:t>(LW Team Leader East, </a:t>
            </a:r>
            <a:r>
              <a:rPr lang="en-GB" sz="2000" dirty="0"/>
              <a:t>2016</a:t>
            </a:r>
            <a:r>
              <a:rPr lang="en-GB" sz="2000" dirty="0" smtClean="0"/>
              <a:t>)</a:t>
            </a:r>
            <a:endParaRPr lang="en-GB" sz="2000" dirty="0"/>
          </a:p>
          <a:p>
            <a:endParaRPr lang="en-GB" dirty="0"/>
          </a:p>
          <a:p>
            <a:endParaRPr lang="en-GB" dirty="0"/>
          </a:p>
        </p:txBody>
      </p:sp>
      <p:grpSp>
        <p:nvGrpSpPr>
          <p:cNvPr id="4" name="Group 3"/>
          <p:cNvGrpSpPr/>
          <p:nvPr/>
        </p:nvGrpSpPr>
        <p:grpSpPr>
          <a:xfrm>
            <a:off x="1417187" y="4911664"/>
            <a:ext cx="1845985" cy="1798216"/>
            <a:chOff x="2732088" y="754063"/>
            <a:chExt cx="6367463" cy="5346701"/>
          </a:xfrm>
        </p:grpSpPr>
        <p:sp>
          <p:nvSpPr>
            <p:cNvPr id="5" name="Freeform 104"/>
            <p:cNvSpPr>
              <a:spLocks noEditPoints="1"/>
            </p:cNvSpPr>
            <p:nvPr/>
          </p:nvSpPr>
          <p:spPr bwMode="auto">
            <a:xfrm>
              <a:off x="6862763" y="2433638"/>
              <a:ext cx="201613" cy="469900"/>
            </a:xfrm>
            <a:custGeom>
              <a:avLst/>
              <a:gdLst>
                <a:gd name="T0" fmla="*/ 53 w 54"/>
                <a:gd name="T1" fmla="*/ 8 h 125"/>
                <a:gd name="T2" fmla="*/ 53 w 54"/>
                <a:gd name="T3" fmla="*/ 4 h 125"/>
                <a:gd name="T4" fmla="*/ 53 w 54"/>
                <a:gd name="T5" fmla="*/ 0 h 125"/>
                <a:gd name="T6" fmla="*/ 53 w 54"/>
                <a:gd name="T7" fmla="*/ 0 h 125"/>
                <a:gd name="T8" fmla="*/ 53 w 54"/>
                <a:gd name="T9" fmla="*/ 0 h 125"/>
                <a:gd name="T10" fmla="*/ 52 w 54"/>
                <a:gd name="T11" fmla="*/ 0 h 125"/>
                <a:gd name="T12" fmla="*/ 52 w 54"/>
                <a:gd name="T13" fmla="*/ 0 h 125"/>
                <a:gd name="T14" fmla="*/ 52 w 54"/>
                <a:gd name="T15" fmla="*/ 0 h 125"/>
                <a:gd name="T16" fmla="*/ 52 w 54"/>
                <a:gd name="T17" fmla="*/ 0 h 125"/>
                <a:gd name="T18" fmla="*/ 52 w 54"/>
                <a:gd name="T19" fmla="*/ 0 h 125"/>
                <a:gd name="T20" fmla="*/ 51 w 54"/>
                <a:gd name="T21" fmla="*/ 0 h 125"/>
                <a:gd name="T22" fmla="*/ 51 w 54"/>
                <a:gd name="T23" fmla="*/ 0 h 125"/>
                <a:gd name="T24" fmla="*/ 51 w 54"/>
                <a:gd name="T25" fmla="*/ 0 h 125"/>
                <a:gd name="T26" fmla="*/ 51 w 54"/>
                <a:gd name="T27" fmla="*/ 0 h 125"/>
                <a:gd name="T28" fmla="*/ 51 w 54"/>
                <a:gd name="T29" fmla="*/ 0 h 125"/>
                <a:gd name="T30" fmla="*/ 50 w 54"/>
                <a:gd name="T31" fmla="*/ 0 h 125"/>
                <a:gd name="T32" fmla="*/ 50 w 54"/>
                <a:gd name="T33" fmla="*/ 0 h 125"/>
                <a:gd name="T34" fmla="*/ 50 w 54"/>
                <a:gd name="T35" fmla="*/ 0 h 125"/>
                <a:gd name="T36" fmla="*/ 50 w 54"/>
                <a:gd name="T37" fmla="*/ 0 h 125"/>
                <a:gd name="T38" fmla="*/ 50 w 54"/>
                <a:gd name="T39" fmla="*/ 0 h 125"/>
                <a:gd name="T40" fmla="*/ 49 w 54"/>
                <a:gd name="T41" fmla="*/ 4 h 125"/>
                <a:gd name="T42" fmla="*/ 50 w 54"/>
                <a:gd name="T43" fmla="*/ 9 h 125"/>
                <a:gd name="T44" fmla="*/ 49 w 54"/>
                <a:gd name="T45" fmla="*/ 17 h 125"/>
                <a:gd name="T46" fmla="*/ 40 w 54"/>
                <a:gd name="T47" fmla="*/ 32 h 125"/>
                <a:gd name="T48" fmla="*/ 35 w 54"/>
                <a:gd name="T49" fmla="*/ 33 h 125"/>
                <a:gd name="T50" fmla="*/ 32 w 54"/>
                <a:gd name="T51" fmla="*/ 30 h 125"/>
                <a:gd name="T52" fmla="*/ 34 w 54"/>
                <a:gd name="T53" fmla="*/ 21 h 125"/>
                <a:gd name="T54" fmla="*/ 28 w 54"/>
                <a:gd name="T55" fmla="*/ 17 h 125"/>
                <a:gd name="T56" fmla="*/ 22 w 54"/>
                <a:gd name="T57" fmla="*/ 23 h 125"/>
                <a:gd name="T58" fmla="*/ 23 w 54"/>
                <a:gd name="T59" fmla="*/ 33 h 125"/>
                <a:gd name="T60" fmla="*/ 10 w 54"/>
                <a:gd name="T61" fmla="*/ 45 h 125"/>
                <a:gd name="T62" fmla="*/ 5 w 54"/>
                <a:gd name="T63" fmla="*/ 65 h 125"/>
                <a:gd name="T64" fmla="*/ 6 w 54"/>
                <a:gd name="T65" fmla="*/ 80 h 125"/>
                <a:gd name="T66" fmla="*/ 16 w 54"/>
                <a:gd name="T67" fmla="*/ 93 h 125"/>
                <a:gd name="T68" fmla="*/ 17 w 54"/>
                <a:gd name="T69" fmla="*/ 115 h 125"/>
                <a:gd name="T70" fmla="*/ 18 w 54"/>
                <a:gd name="T71" fmla="*/ 124 h 125"/>
                <a:gd name="T72" fmla="*/ 25 w 54"/>
                <a:gd name="T73" fmla="*/ 113 h 125"/>
                <a:gd name="T74" fmla="*/ 25 w 54"/>
                <a:gd name="T75" fmla="*/ 95 h 125"/>
                <a:gd name="T76" fmla="*/ 29 w 54"/>
                <a:gd name="T77" fmla="*/ 90 h 125"/>
                <a:gd name="T78" fmla="*/ 32 w 54"/>
                <a:gd name="T79" fmla="*/ 112 h 125"/>
                <a:gd name="T80" fmla="*/ 34 w 54"/>
                <a:gd name="T81" fmla="*/ 124 h 125"/>
                <a:gd name="T82" fmla="*/ 41 w 54"/>
                <a:gd name="T83" fmla="*/ 116 h 125"/>
                <a:gd name="T84" fmla="*/ 39 w 54"/>
                <a:gd name="T85" fmla="*/ 102 h 125"/>
                <a:gd name="T86" fmla="*/ 43 w 54"/>
                <a:gd name="T87" fmla="*/ 75 h 125"/>
                <a:gd name="T88" fmla="*/ 38 w 54"/>
                <a:gd name="T89" fmla="*/ 65 h 125"/>
                <a:gd name="T90" fmla="*/ 41 w 54"/>
                <a:gd name="T91" fmla="*/ 42 h 125"/>
                <a:gd name="T92" fmla="*/ 52 w 54"/>
                <a:gd name="T93" fmla="*/ 22 h 125"/>
                <a:gd name="T94" fmla="*/ 7 w 54"/>
                <a:gd name="T95" fmla="*/ 73 h 125"/>
                <a:gd name="T96" fmla="*/ 13 w 54"/>
                <a:gd name="T97" fmla="*/ 75 h 125"/>
                <a:gd name="T98" fmla="*/ 14 w 54"/>
                <a:gd name="T99" fmla="*/ 78 h 125"/>
                <a:gd name="T100" fmla="*/ 16 w 54"/>
                <a:gd name="T101" fmla="*/ 81 h 125"/>
                <a:gd name="T102" fmla="*/ 17 w 54"/>
                <a:gd name="T103" fmla="*/ 63 h 125"/>
                <a:gd name="T104" fmla="*/ 11 w 54"/>
                <a:gd name="T105" fmla="*/ 63 h 125"/>
                <a:gd name="T106" fmla="*/ 12 w 54"/>
                <a:gd name="T107" fmla="*/ 80 h 125"/>
                <a:gd name="T108" fmla="*/ 8 w 54"/>
                <a:gd name="T109" fmla="*/ 71 h 125"/>
                <a:gd name="T110" fmla="*/ 10 w 54"/>
                <a:gd name="T111" fmla="*/ 68 h 125"/>
                <a:gd name="T112" fmla="*/ 15 w 54"/>
                <a:gd name="T113" fmla="*/ 50 h 125"/>
                <a:gd name="T114" fmla="*/ 18 w 54"/>
                <a:gd name="T115"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125">
                  <a:moveTo>
                    <a:pt x="54" y="13"/>
                  </a:moveTo>
                  <a:cubicBezTo>
                    <a:pt x="54" y="13"/>
                    <a:pt x="54" y="13"/>
                    <a:pt x="54" y="13"/>
                  </a:cubicBezTo>
                  <a:cubicBezTo>
                    <a:pt x="54" y="13"/>
                    <a:pt x="54" y="12"/>
                    <a:pt x="54" y="12"/>
                  </a:cubicBezTo>
                  <a:cubicBezTo>
                    <a:pt x="54" y="12"/>
                    <a:pt x="53" y="11"/>
                    <a:pt x="53" y="11"/>
                  </a:cubicBezTo>
                  <a:cubicBezTo>
                    <a:pt x="53" y="11"/>
                    <a:pt x="54" y="11"/>
                    <a:pt x="54" y="10"/>
                  </a:cubicBezTo>
                  <a:cubicBezTo>
                    <a:pt x="54" y="10"/>
                    <a:pt x="53" y="10"/>
                    <a:pt x="53" y="10"/>
                  </a:cubicBezTo>
                  <a:cubicBezTo>
                    <a:pt x="53" y="10"/>
                    <a:pt x="52" y="10"/>
                    <a:pt x="52" y="10"/>
                  </a:cubicBezTo>
                  <a:cubicBezTo>
                    <a:pt x="52" y="10"/>
                    <a:pt x="52" y="10"/>
                    <a:pt x="52" y="10"/>
                  </a:cubicBezTo>
                  <a:cubicBezTo>
                    <a:pt x="52" y="10"/>
                    <a:pt x="53" y="9"/>
                    <a:pt x="53" y="8"/>
                  </a:cubicBezTo>
                  <a:cubicBezTo>
                    <a:pt x="53" y="8"/>
                    <a:pt x="53" y="8"/>
                    <a:pt x="53" y="7"/>
                  </a:cubicBezTo>
                  <a:cubicBezTo>
                    <a:pt x="53" y="7"/>
                    <a:pt x="52" y="8"/>
                    <a:pt x="52" y="8"/>
                  </a:cubicBezTo>
                  <a:cubicBezTo>
                    <a:pt x="52" y="8"/>
                    <a:pt x="52" y="8"/>
                    <a:pt x="52" y="8"/>
                  </a:cubicBezTo>
                  <a:cubicBezTo>
                    <a:pt x="52" y="8"/>
                    <a:pt x="52" y="7"/>
                    <a:pt x="52" y="7"/>
                  </a:cubicBezTo>
                  <a:cubicBezTo>
                    <a:pt x="53" y="6"/>
                    <a:pt x="53" y="6"/>
                    <a:pt x="53" y="6"/>
                  </a:cubicBezTo>
                  <a:cubicBezTo>
                    <a:pt x="53" y="6"/>
                    <a:pt x="53" y="6"/>
                    <a:pt x="53" y="6"/>
                  </a:cubicBezTo>
                  <a:cubicBezTo>
                    <a:pt x="53" y="6"/>
                    <a:pt x="53" y="6"/>
                    <a:pt x="53" y="6"/>
                  </a:cubicBezTo>
                  <a:cubicBezTo>
                    <a:pt x="53" y="6"/>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2"/>
                  </a:cubicBezTo>
                  <a:cubicBezTo>
                    <a:pt x="53" y="2"/>
                    <a:pt x="53" y="1"/>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1"/>
                  </a:cubicBezTo>
                  <a:cubicBezTo>
                    <a:pt x="49" y="1"/>
                    <a:pt x="49" y="3"/>
                    <a:pt x="49" y="3"/>
                  </a:cubicBezTo>
                  <a:cubicBezTo>
                    <a:pt x="49" y="3"/>
                    <a:pt x="49" y="3"/>
                    <a:pt x="49" y="3"/>
                  </a:cubicBezTo>
                  <a:cubicBezTo>
                    <a:pt x="49" y="3"/>
                    <a:pt x="49" y="4"/>
                    <a:pt x="49" y="4"/>
                  </a:cubicBezTo>
                  <a:cubicBezTo>
                    <a:pt x="49" y="4"/>
                    <a:pt x="49" y="4"/>
                    <a:pt x="49" y="4"/>
                  </a:cubicBezTo>
                  <a:cubicBezTo>
                    <a:pt x="49" y="4"/>
                    <a:pt x="49" y="4"/>
                    <a:pt x="49" y="4"/>
                  </a:cubicBezTo>
                  <a:cubicBezTo>
                    <a:pt x="49" y="4"/>
                    <a:pt x="49" y="6"/>
                    <a:pt x="49" y="6"/>
                  </a:cubicBezTo>
                  <a:cubicBezTo>
                    <a:pt x="49" y="6"/>
                    <a:pt x="49" y="6"/>
                    <a:pt x="49" y="6"/>
                  </a:cubicBezTo>
                  <a:cubicBezTo>
                    <a:pt x="49" y="6"/>
                    <a:pt x="49" y="6"/>
                    <a:pt x="49" y="6"/>
                  </a:cubicBezTo>
                  <a:cubicBezTo>
                    <a:pt x="49" y="6"/>
                    <a:pt x="49" y="6"/>
                    <a:pt x="50" y="7"/>
                  </a:cubicBezTo>
                  <a:cubicBezTo>
                    <a:pt x="50" y="7"/>
                    <a:pt x="51" y="8"/>
                    <a:pt x="51" y="9"/>
                  </a:cubicBezTo>
                  <a:cubicBezTo>
                    <a:pt x="51" y="9"/>
                    <a:pt x="51" y="9"/>
                    <a:pt x="51" y="9"/>
                  </a:cubicBezTo>
                  <a:cubicBezTo>
                    <a:pt x="51" y="9"/>
                    <a:pt x="51" y="9"/>
                    <a:pt x="50" y="9"/>
                  </a:cubicBezTo>
                  <a:cubicBezTo>
                    <a:pt x="50" y="9"/>
                    <a:pt x="50" y="9"/>
                    <a:pt x="50" y="9"/>
                  </a:cubicBezTo>
                  <a:cubicBezTo>
                    <a:pt x="50" y="9"/>
                    <a:pt x="50" y="9"/>
                    <a:pt x="50" y="9"/>
                  </a:cubicBezTo>
                  <a:cubicBezTo>
                    <a:pt x="50" y="9"/>
                    <a:pt x="49" y="10"/>
                    <a:pt x="49" y="10"/>
                  </a:cubicBezTo>
                  <a:cubicBezTo>
                    <a:pt x="49" y="10"/>
                    <a:pt x="49" y="10"/>
                    <a:pt x="49" y="11"/>
                  </a:cubicBezTo>
                  <a:cubicBezTo>
                    <a:pt x="49" y="11"/>
                    <a:pt x="49" y="11"/>
                    <a:pt x="49" y="12"/>
                  </a:cubicBezTo>
                  <a:cubicBezTo>
                    <a:pt x="48" y="12"/>
                    <a:pt x="48" y="13"/>
                    <a:pt x="48" y="14"/>
                  </a:cubicBezTo>
                  <a:cubicBezTo>
                    <a:pt x="48" y="14"/>
                    <a:pt x="49" y="14"/>
                    <a:pt x="49" y="15"/>
                  </a:cubicBezTo>
                  <a:cubicBezTo>
                    <a:pt x="49" y="15"/>
                    <a:pt x="49" y="15"/>
                    <a:pt x="48" y="16"/>
                  </a:cubicBezTo>
                  <a:cubicBezTo>
                    <a:pt x="48" y="16"/>
                    <a:pt x="49" y="16"/>
                    <a:pt x="49" y="17"/>
                  </a:cubicBezTo>
                  <a:cubicBezTo>
                    <a:pt x="49" y="17"/>
                    <a:pt x="48" y="19"/>
                    <a:pt x="48" y="19"/>
                  </a:cubicBezTo>
                  <a:cubicBezTo>
                    <a:pt x="48" y="20"/>
                    <a:pt x="48" y="22"/>
                    <a:pt x="48" y="23"/>
                  </a:cubicBezTo>
                  <a:cubicBezTo>
                    <a:pt x="47" y="24"/>
                    <a:pt x="47" y="25"/>
                    <a:pt x="47" y="26"/>
                  </a:cubicBezTo>
                  <a:cubicBezTo>
                    <a:pt x="47" y="26"/>
                    <a:pt x="47" y="27"/>
                    <a:pt x="47" y="28"/>
                  </a:cubicBezTo>
                  <a:cubicBezTo>
                    <a:pt x="46" y="28"/>
                    <a:pt x="45" y="29"/>
                    <a:pt x="45" y="29"/>
                  </a:cubicBezTo>
                  <a:cubicBezTo>
                    <a:pt x="45" y="29"/>
                    <a:pt x="44" y="30"/>
                    <a:pt x="43" y="30"/>
                  </a:cubicBezTo>
                  <a:cubicBezTo>
                    <a:pt x="42" y="31"/>
                    <a:pt x="41" y="32"/>
                    <a:pt x="41" y="32"/>
                  </a:cubicBezTo>
                  <a:cubicBezTo>
                    <a:pt x="41" y="32"/>
                    <a:pt x="41" y="32"/>
                    <a:pt x="41" y="32"/>
                  </a:cubicBezTo>
                  <a:cubicBezTo>
                    <a:pt x="41" y="32"/>
                    <a:pt x="41" y="32"/>
                    <a:pt x="40" y="32"/>
                  </a:cubicBezTo>
                  <a:cubicBezTo>
                    <a:pt x="40" y="32"/>
                    <a:pt x="40" y="32"/>
                    <a:pt x="40" y="32"/>
                  </a:cubicBezTo>
                  <a:cubicBezTo>
                    <a:pt x="40" y="32"/>
                    <a:pt x="40" y="32"/>
                    <a:pt x="39" y="32"/>
                  </a:cubicBezTo>
                  <a:cubicBezTo>
                    <a:pt x="39" y="33"/>
                    <a:pt x="39" y="33"/>
                    <a:pt x="39" y="33"/>
                  </a:cubicBezTo>
                  <a:cubicBezTo>
                    <a:pt x="38" y="32"/>
                    <a:pt x="38" y="33"/>
                    <a:pt x="38" y="33"/>
                  </a:cubicBezTo>
                  <a:cubicBezTo>
                    <a:pt x="38" y="33"/>
                    <a:pt x="38" y="33"/>
                    <a:pt x="38" y="33"/>
                  </a:cubicBezTo>
                  <a:cubicBezTo>
                    <a:pt x="37" y="33"/>
                    <a:pt x="37" y="33"/>
                    <a:pt x="37" y="33"/>
                  </a:cubicBezTo>
                  <a:cubicBezTo>
                    <a:pt x="37" y="33"/>
                    <a:pt x="37" y="33"/>
                    <a:pt x="37" y="33"/>
                  </a:cubicBezTo>
                  <a:cubicBezTo>
                    <a:pt x="36" y="33"/>
                    <a:pt x="36" y="33"/>
                    <a:pt x="36" y="33"/>
                  </a:cubicBezTo>
                  <a:cubicBezTo>
                    <a:pt x="36" y="33"/>
                    <a:pt x="35" y="33"/>
                    <a:pt x="35" y="33"/>
                  </a:cubicBezTo>
                  <a:cubicBezTo>
                    <a:pt x="34" y="34"/>
                    <a:pt x="34" y="34"/>
                    <a:pt x="34" y="34"/>
                  </a:cubicBezTo>
                  <a:cubicBezTo>
                    <a:pt x="34" y="34"/>
                    <a:pt x="33" y="34"/>
                    <a:pt x="33" y="34"/>
                  </a:cubicBezTo>
                  <a:cubicBezTo>
                    <a:pt x="33" y="34"/>
                    <a:pt x="33" y="35"/>
                    <a:pt x="33" y="35"/>
                  </a:cubicBezTo>
                  <a:cubicBezTo>
                    <a:pt x="32" y="35"/>
                    <a:pt x="32" y="35"/>
                    <a:pt x="32" y="35"/>
                  </a:cubicBezTo>
                  <a:cubicBezTo>
                    <a:pt x="32" y="35"/>
                    <a:pt x="32" y="35"/>
                    <a:pt x="32" y="35"/>
                  </a:cubicBezTo>
                  <a:cubicBezTo>
                    <a:pt x="32" y="35"/>
                    <a:pt x="32" y="34"/>
                    <a:pt x="32" y="34"/>
                  </a:cubicBezTo>
                  <a:cubicBezTo>
                    <a:pt x="32" y="34"/>
                    <a:pt x="31" y="34"/>
                    <a:pt x="31" y="34"/>
                  </a:cubicBezTo>
                  <a:cubicBezTo>
                    <a:pt x="31" y="33"/>
                    <a:pt x="31" y="32"/>
                    <a:pt x="31" y="31"/>
                  </a:cubicBezTo>
                  <a:cubicBezTo>
                    <a:pt x="31" y="31"/>
                    <a:pt x="32" y="31"/>
                    <a:pt x="32" y="30"/>
                  </a:cubicBezTo>
                  <a:cubicBezTo>
                    <a:pt x="32" y="30"/>
                    <a:pt x="33" y="30"/>
                    <a:pt x="33" y="29"/>
                  </a:cubicBezTo>
                  <a:cubicBezTo>
                    <a:pt x="34" y="29"/>
                    <a:pt x="34" y="28"/>
                    <a:pt x="34" y="27"/>
                  </a:cubicBezTo>
                  <a:cubicBezTo>
                    <a:pt x="34" y="27"/>
                    <a:pt x="34" y="26"/>
                    <a:pt x="34" y="26"/>
                  </a:cubicBezTo>
                  <a:cubicBezTo>
                    <a:pt x="34" y="25"/>
                    <a:pt x="34" y="25"/>
                    <a:pt x="34" y="25"/>
                  </a:cubicBezTo>
                  <a:cubicBezTo>
                    <a:pt x="34" y="25"/>
                    <a:pt x="34" y="24"/>
                    <a:pt x="34" y="24"/>
                  </a:cubicBezTo>
                  <a:cubicBezTo>
                    <a:pt x="34" y="24"/>
                    <a:pt x="34" y="23"/>
                    <a:pt x="34" y="23"/>
                  </a:cubicBezTo>
                  <a:cubicBezTo>
                    <a:pt x="34" y="22"/>
                    <a:pt x="34" y="22"/>
                    <a:pt x="34" y="22"/>
                  </a:cubicBezTo>
                  <a:cubicBezTo>
                    <a:pt x="34" y="22"/>
                    <a:pt x="34" y="22"/>
                    <a:pt x="34" y="21"/>
                  </a:cubicBezTo>
                  <a:cubicBezTo>
                    <a:pt x="34" y="21"/>
                    <a:pt x="34" y="21"/>
                    <a:pt x="34" y="21"/>
                  </a:cubicBezTo>
                  <a:cubicBezTo>
                    <a:pt x="34" y="20"/>
                    <a:pt x="34" y="20"/>
                    <a:pt x="33" y="20"/>
                  </a:cubicBezTo>
                  <a:cubicBezTo>
                    <a:pt x="33" y="19"/>
                    <a:pt x="33" y="19"/>
                    <a:pt x="33" y="19"/>
                  </a:cubicBezTo>
                  <a:cubicBezTo>
                    <a:pt x="33" y="19"/>
                    <a:pt x="33" y="19"/>
                    <a:pt x="33" y="19"/>
                  </a:cubicBezTo>
                  <a:cubicBezTo>
                    <a:pt x="33" y="18"/>
                    <a:pt x="33" y="18"/>
                    <a:pt x="32" y="18"/>
                  </a:cubicBezTo>
                  <a:cubicBezTo>
                    <a:pt x="32" y="18"/>
                    <a:pt x="32" y="18"/>
                    <a:pt x="31" y="17"/>
                  </a:cubicBezTo>
                  <a:cubicBezTo>
                    <a:pt x="31" y="17"/>
                    <a:pt x="31" y="18"/>
                    <a:pt x="30" y="17"/>
                  </a:cubicBezTo>
                  <a:cubicBezTo>
                    <a:pt x="30" y="17"/>
                    <a:pt x="30" y="17"/>
                    <a:pt x="30" y="17"/>
                  </a:cubicBezTo>
                  <a:cubicBezTo>
                    <a:pt x="29" y="17"/>
                    <a:pt x="29" y="17"/>
                    <a:pt x="29" y="17"/>
                  </a:cubicBezTo>
                  <a:cubicBezTo>
                    <a:pt x="28" y="17"/>
                    <a:pt x="28" y="17"/>
                    <a:pt x="28" y="17"/>
                  </a:cubicBezTo>
                  <a:cubicBezTo>
                    <a:pt x="28" y="17"/>
                    <a:pt x="27" y="17"/>
                    <a:pt x="27" y="18"/>
                  </a:cubicBezTo>
                  <a:cubicBezTo>
                    <a:pt x="27" y="18"/>
                    <a:pt x="27" y="18"/>
                    <a:pt x="26" y="18"/>
                  </a:cubicBezTo>
                  <a:cubicBezTo>
                    <a:pt x="26" y="18"/>
                    <a:pt x="26" y="18"/>
                    <a:pt x="25" y="18"/>
                  </a:cubicBezTo>
                  <a:cubicBezTo>
                    <a:pt x="25" y="18"/>
                    <a:pt x="25" y="18"/>
                    <a:pt x="25" y="18"/>
                  </a:cubicBezTo>
                  <a:cubicBezTo>
                    <a:pt x="25" y="19"/>
                    <a:pt x="25" y="19"/>
                    <a:pt x="24" y="19"/>
                  </a:cubicBezTo>
                  <a:cubicBezTo>
                    <a:pt x="24" y="19"/>
                    <a:pt x="24" y="19"/>
                    <a:pt x="24" y="20"/>
                  </a:cubicBezTo>
                  <a:cubicBezTo>
                    <a:pt x="24" y="20"/>
                    <a:pt x="23" y="20"/>
                    <a:pt x="23" y="20"/>
                  </a:cubicBezTo>
                  <a:cubicBezTo>
                    <a:pt x="23" y="20"/>
                    <a:pt x="23" y="20"/>
                    <a:pt x="23" y="21"/>
                  </a:cubicBezTo>
                  <a:cubicBezTo>
                    <a:pt x="23" y="21"/>
                    <a:pt x="22" y="22"/>
                    <a:pt x="22" y="23"/>
                  </a:cubicBezTo>
                  <a:cubicBezTo>
                    <a:pt x="22" y="23"/>
                    <a:pt x="22" y="24"/>
                    <a:pt x="22" y="24"/>
                  </a:cubicBezTo>
                  <a:cubicBezTo>
                    <a:pt x="22" y="24"/>
                    <a:pt x="22" y="25"/>
                    <a:pt x="22" y="26"/>
                  </a:cubicBezTo>
                  <a:cubicBezTo>
                    <a:pt x="23" y="26"/>
                    <a:pt x="22" y="26"/>
                    <a:pt x="22" y="27"/>
                  </a:cubicBezTo>
                  <a:cubicBezTo>
                    <a:pt x="23" y="27"/>
                    <a:pt x="23" y="27"/>
                    <a:pt x="23" y="27"/>
                  </a:cubicBezTo>
                  <a:cubicBezTo>
                    <a:pt x="23" y="28"/>
                    <a:pt x="23" y="28"/>
                    <a:pt x="23" y="28"/>
                  </a:cubicBezTo>
                  <a:cubicBezTo>
                    <a:pt x="23" y="28"/>
                    <a:pt x="23" y="29"/>
                    <a:pt x="24" y="29"/>
                  </a:cubicBezTo>
                  <a:cubicBezTo>
                    <a:pt x="24" y="29"/>
                    <a:pt x="24" y="30"/>
                    <a:pt x="24" y="30"/>
                  </a:cubicBezTo>
                  <a:cubicBezTo>
                    <a:pt x="24" y="30"/>
                    <a:pt x="24" y="31"/>
                    <a:pt x="24" y="31"/>
                  </a:cubicBezTo>
                  <a:cubicBezTo>
                    <a:pt x="24" y="32"/>
                    <a:pt x="23" y="33"/>
                    <a:pt x="23" y="33"/>
                  </a:cubicBezTo>
                  <a:cubicBezTo>
                    <a:pt x="23" y="33"/>
                    <a:pt x="23" y="33"/>
                    <a:pt x="22" y="33"/>
                  </a:cubicBezTo>
                  <a:cubicBezTo>
                    <a:pt x="22" y="33"/>
                    <a:pt x="22" y="34"/>
                    <a:pt x="22" y="34"/>
                  </a:cubicBezTo>
                  <a:cubicBezTo>
                    <a:pt x="21" y="34"/>
                    <a:pt x="21" y="34"/>
                    <a:pt x="20" y="34"/>
                  </a:cubicBezTo>
                  <a:cubicBezTo>
                    <a:pt x="20" y="35"/>
                    <a:pt x="19" y="35"/>
                    <a:pt x="19" y="35"/>
                  </a:cubicBezTo>
                  <a:cubicBezTo>
                    <a:pt x="19" y="35"/>
                    <a:pt x="18" y="35"/>
                    <a:pt x="18" y="35"/>
                  </a:cubicBezTo>
                  <a:cubicBezTo>
                    <a:pt x="18" y="35"/>
                    <a:pt x="16" y="36"/>
                    <a:pt x="15" y="36"/>
                  </a:cubicBezTo>
                  <a:cubicBezTo>
                    <a:pt x="15" y="36"/>
                    <a:pt x="14" y="37"/>
                    <a:pt x="14" y="37"/>
                  </a:cubicBezTo>
                  <a:cubicBezTo>
                    <a:pt x="13" y="38"/>
                    <a:pt x="12" y="40"/>
                    <a:pt x="12" y="41"/>
                  </a:cubicBezTo>
                  <a:cubicBezTo>
                    <a:pt x="11" y="42"/>
                    <a:pt x="10" y="44"/>
                    <a:pt x="10" y="45"/>
                  </a:cubicBezTo>
                  <a:cubicBezTo>
                    <a:pt x="10" y="46"/>
                    <a:pt x="9" y="47"/>
                    <a:pt x="9" y="47"/>
                  </a:cubicBezTo>
                  <a:cubicBezTo>
                    <a:pt x="9" y="47"/>
                    <a:pt x="9" y="47"/>
                    <a:pt x="9" y="47"/>
                  </a:cubicBezTo>
                  <a:cubicBezTo>
                    <a:pt x="9" y="48"/>
                    <a:pt x="9" y="49"/>
                    <a:pt x="8" y="50"/>
                  </a:cubicBezTo>
                  <a:cubicBezTo>
                    <a:pt x="8" y="50"/>
                    <a:pt x="7" y="51"/>
                    <a:pt x="7" y="52"/>
                  </a:cubicBezTo>
                  <a:cubicBezTo>
                    <a:pt x="7" y="52"/>
                    <a:pt x="7" y="53"/>
                    <a:pt x="7" y="53"/>
                  </a:cubicBezTo>
                  <a:cubicBezTo>
                    <a:pt x="7" y="54"/>
                    <a:pt x="6" y="56"/>
                    <a:pt x="6" y="58"/>
                  </a:cubicBezTo>
                  <a:cubicBezTo>
                    <a:pt x="6" y="59"/>
                    <a:pt x="6" y="61"/>
                    <a:pt x="6" y="61"/>
                  </a:cubicBezTo>
                  <a:cubicBezTo>
                    <a:pt x="6" y="62"/>
                    <a:pt x="6" y="63"/>
                    <a:pt x="5" y="63"/>
                  </a:cubicBezTo>
                  <a:cubicBezTo>
                    <a:pt x="5" y="64"/>
                    <a:pt x="5" y="64"/>
                    <a:pt x="5" y="65"/>
                  </a:cubicBezTo>
                  <a:cubicBezTo>
                    <a:pt x="5" y="65"/>
                    <a:pt x="5" y="66"/>
                    <a:pt x="5" y="66"/>
                  </a:cubicBezTo>
                  <a:cubicBezTo>
                    <a:pt x="5" y="67"/>
                    <a:pt x="5" y="67"/>
                    <a:pt x="5" y="68"/>
                  </a:cubicBezTo>
                  <a:cubicBezTo>
                    <a:pt x="5" y="68"/>
                    <a:pt x="5" y="69"/>
                    <a:pt x="5" y="69"/>
                  </a:cubicBezTo>
                  <a:cubicBezTo>
                    <a:pt x="4" y="70"/>
                    <a:pt x="4" y="70"/>
                    <a:pt x="5" y="70"/>
                  </a:cubicBezTo>
                  <a:cubicBezTo>
                    <a:pt x="5" y="71"/>
                    <a:pt x="5" y="71"/>
                    <a:pt x="5" y="72"/>
                  </a:cubicBezTo>
                  <a:cubicBezTo>
                    <a:pt x="5" y="72"/>
                    <a:pt x="6" y="73"/>
                    <a:pt x="6" y="73"/>
                  </a:cubicBezTo>
                  <a:cubicBezTo>
                    <a:pt x="6" y="73"/>
                    <a:pt x="6" y="73"/>
                    <a:pt x="6" y="73"/>
                  </a:cubicBezTo>
                  <a:cubicBezTo>
                    <a:pt x="7" y="73"/>
                    <a:pt x="7" y="73"/>
                    <a:pt x="7" y="73"/>
                  </a:cubicBezTo>
                  <a:cubicBezTo>
                    <a:pt x="7" y="75"/>
                    <a:pt x="6" y="77"/>
                    <a:pt x="6" y="80"/>
                  </a:cubicBezTo>
                  <a:cubicBezTo>
                    <a:pt x="3" y="80"/>
                    <a:pt x="0" y="81"/>
                    <a:pt x="0" y="82"/>
                  </a:cubicBezTo>
                  <a:cubicBezTo>
                    <a:pt x="0" y="82"/>
                    <a:pt x="0" y="83"/>
                    <a:pt x="0" y="83"/>
                  </a:cubicBezTo>
                  <a:cubicBezTo>
                    <a:pt x="1" y="83"/>
                    <a:pt x="1" y="83"/>
                    <a:pt x="1" y="83"/>
                  </a:cubicBezTo>
                  <a:cubicBezTo>
                    <a:pt x="1" y="83"/>
                    <a:pt x="2" y="92"/>
                    <a:pt x="2" y="93"/>
                  </a:cubicBezTo>
                  <a:cubicBezTo>
                    <a:pt x="2" y="96"/>
                    <a:pt x="15" y="96"/>
                    <a:pt x="15" y="93"/>
                  </a:cubicBezTo>
                  <a:cubicBezTo>
                    <a:pt x="15" y="92"/>
                    <a:pt x="16" y="88"/>
                    <a:pt x="16" y="85"/>
                  </a:cubicBezTo>
                  <a:cubicBezTo>
                    <a:pt x="16" y="85"/>
                    <a:pt x="16" y="85"/>
                    <a:pt x="16" y="85"/>
                  </a:cubicBezTo>
                  <a:cubicBezTo>
                    <a:pt x="16" y="86"/>
                    <a:pt x="16" y="88"/>
                    <a:pt x="16" y="89"/>
                  </a:cubicBezTo>
                  <a:cubicBezTo>
                    <a:pt x="16" y="90"/>
                    <a:pt x="16" y="92"/>
                    <a:pt x="16" y="93"/>
                  </a:cubicBezTo>
                  <a:cubicBezTo>
                    <a:pt x="17" y="93"/>
                    <a:pt x="17" y="95"/>
                    <a:pt x="17" y="96"/>
                  </a:cubicBezTo>
                  <a:cubicBezTo>
                    <a:pt x="17" y="96"/>
                    <a:pt x="16" y="96"/>
                    <a:pt x="16" y="97"/>
                  </a:cubicBezTo>
                  <a:cubicBezTo>
                    <a:pt x="16" y="97"/>
                    <a:pt x="16" y="100"/>
                    <a:pt x="16" y="100"/>
                  </a:cubicBezTo>
                  <a:cubicBezTo>
                    <a:pt x="16" y="100"/>
                    <a:pt x="16" y="101"/>
                    <a:pt x="16" y="101"/>
                  </a:cubicBezTo>
                  <a:cubicBezTo>
                    <a:pt x="16" y="102"/>
                    <a:pt x="16" y="105"/>
                    <a:pt x="16" y="106"/>
                  </a:cubicBezTo>
                  <a:cubicBezTo>
                    <a:pt x="16" y="107"/>
                    <a:pt x="16" y="108"/>
                    <a:pt x="16" y="108"/>
                  </a:cubicBezTo>
                  <a:cubicBezTo>
                    <a:pt x="16" y="109"/>
                    <a:pt x="16" y="109"/>
                    <a:pt x="16" y="109"/>
                  </a:cubicBezTo>
                  <a:cubicBezTo>
                    <a:pt x="16" y="110"/>
                    <a:pt x="16" y="111"/>
                    <a:pt x="16" y="112"/>
                  </a:cubicBezTo>
                  <a:cubicBezTo>
                    <a:pt x="16" y="113"/>
                    <a:pt x="17" y="114"/>
                    <a:pt x="17" y="115"/>
                  </a:cubicBezTo>
                  <a:cubicBezTo>
                    <a:pt x="17" y="115"/>
                    <a:pt x="16" y="116"/>
                    <a:pt x="16" y="116"/>
                  </a:cubicBezTo>
                  <a:cubicBezTo>
                    <a:pt x="16" y="116"/>
                    <a:pt x="16" y="116"/>
                    <a:pt x="16" y="116"/>
                  </a:cubicBezTo>
                  <a:cubicBezTo>
                    <a:pt x="16" y="116"/>
                    <a:pt x="15" y="117"/>
                    <a:pt x="15" y="118"/>
                  </a:cubicBezTo>
                  <a:cubicBezTo>
                    <a:pt x="15" y="118"/>
                    <a:pt x="15" y="119"/>
                    <a:pt x="15" y="119"/>
                  </a:cubicBezTo>
                  <a:cubicBezTo>
                    <a:pt x="15" y="119"/>
                    <a:pt x="14" y="120"/>
                    <a:pt x="15" y="121"/>
                  </a:cubicBezTo>
                  <a:cubicBezTo>
                    <a:pt x="15" y="121"/>
                    <a:pt x="16" y="122"/>
                    <a:pt x="16" y="122"/>
                  </a:cubicBezTo>
                  <a:cubicBezTo>
                    <a:pt x="17" y="122"/>
                    <a:pt x="17" y="123"/>
                    <a:pt x="17" y="123"/>
                  </a:cubicBezTo>
                  <a:cubicBezTo>
                    <a:pt x="17" y="123"/>
                    <a:pt x="17" y="123"/>
                    <a:pt x="17" y="123"/>
                  </a:cubicBezTo>
                  <a:cubicBezTo>
                    <a:pt x="17" y="124"/>
                    <a:pt x="18" y="124"/>
                    <a:pt x="18" y="124"/>
                  </a:cubicBezTo>
                  <a:cubicBezTo>
                    <a:pt x="19" y="125"/>
                    <a:pt x="20" y="125"/>
                    <a:pt x="20" y="125"/>
                  </a:cubicBezTo>
                  <a:cubicBezTo>
                    <a:pt x="21" y="125"/>
                    <a:pt x="22" y="125"/>
                    <a:pt x="23" y="124"/>
                  </a:cubicBezTo>
                  <a:cubicBezTo>
                    <a:pt x="23" y="124"/>
                    <a:pt x="23" y="122"/>
                    <a:pt x="23" y="122"/>
                  </a:cubicBezTo>
                  <a:cubicBezTo>
                    <a:pt x="23" y="122"/>
                    <a:pt x="23" y="122"/>
                    <a:pt x="23" y="122"/>
                  </a:cubicBezTo>
                  <a:cubicBezTo>
                    <a:pt x="23" y="121"/>
                    <a:pt x="23" y="120"/>
                    <a:pt x="23" y="120"/>
                  </a:cubicBezTo>
                  <a:cubicBezTo>
                    <a:pt x="23" y="119"/>
                    <a:pt x="23" y="119"/>
                    <a:pt x="23" y="119"/>
                  </a:cubicBezTo>
                  <a:cubicBezTo>
                    <a:pt x="23" y="119"/>
                    <a:pt x="24" y="118"/>
                    <a:pt x="24" y="118"/>
                  </a:cubicBezTo>
                  <a:cubicBezTo>
                    <a:pt x="24" y="116"/>
                    <a:pt x="25" y="115"/>
                    <a:pt x="25" y="115"/>
                  </a:cubicBezTo>
                  <a:cubicBezTo>
                    <a:pt x="25" y="114"/>
                    <a:pt x="25" y="113"/>
                    <a:pt x="25" y="113"/>
                  </a:cubicBezTo>
                  <a:cubicBezTo>
                    <a:pt x="25" y="112"/>
                    <a:pt x="25" y="111"/>
                    <a:pt x="25" y="111"/>
                  </a:cubicBezTo>
                  <a:cubicBezTo>
                    <a:pt x="26" y="110"/>
                    <a:pt x="26" y="108"/>
                    <a:pt x="26" y="108"/>
                  </a:cubicBezTo>
                  <a:cubicBezTo>
                    <a:pt x="26" y="107"/>
                    <a:pt x="25" y="107"/>
                    <a:pt x="25" y="107"/>
                  </a:cubicBezTo>
                  <a:cubicBezTo>
                    <a:pt x="25" y="107"/>
                    <a:pt x="25" y="106"/>
                    <a:pt x="25" y="106"/>
                  </a:cubicBezTo>
                  <a:cubicBezTo>
                    <a:pt x="25" y="105"/>
                    <a:pt x="25" y="104"/>
                    <a:pt x="25" y="104"/>
                  </a:cubicBezTo>
                  <a:cubicBezTo>
                    <a:pt x="25" y="104"/>
                    <a:pt x="25" y="103"/>
                    <a:pt x="25" y="103"/>
                  </a:cubicBezTo>
                  <a:cubicBezTo>
                    <a:pt x="25" y="102"/>
                    <a:pt x="24" y="102"/>
                    <a:pt x="24" y="101"/>
                  </a:cubicBezTo>
                  <a:cubicBezTo>
                    <a:pt x="24" y="101"/>
                    <a:pt x="25" y="99"/>
                    <a:pt x="25" y="98"/>
                  </a:cubicBezTo>
                  <a:cubicBezTo>
                    <a:pt x="25" y="97"/>
                    <a:pt x="25" y="96"/>
                    <a:pt x="25" y="95"/>
                  </a:cubicBezTo>
                  <a:cubicBezTo>
                    <a:pt x="25" y="95"/>
                    <a:pt x="26" y="94"/>
                    <a:pt x="26" y="93"/>
                  </a:cubicBezTo>
                  <a:cubicBezTo>
                    <a:pt x="26" y="93"/>
                    <a:pt x="26" y="89"/>
                    <a:pt x="26" y="89"/>
                  </a:cubicBezTo>
                  <a:cubicBezTo>
                    <a:pt x="26" y="89"/>
                    <a:pt x="27" y="86"/>
                    <a:pt x="27" y="85"/>
                  </a:cubicBezTo>
                  <a:cubicBezTo>
                    <a:pt x="27" y="84"/>
                    <a:pt x="27" y="83"/>
                    <a:pt x="27" y="83"/>
                  </a:cubicBezTo>
                  <a:cubicBezTo>
                    <a:pt x="27" y="83"/>
                    <a:pt x="27" y="82"/>
                    <a:pt x="27" y="82"/>
                  </a:cubicBezTo>
                  <a:cubicBezTo>
                    <a:pt x="27" y="82"/>
                    <a:pt x="27" y="83"/>
                    <a:pt x="27" y="83"/>
                  </a:cubicBezTo>
                  <a:cubicBezTo>
                    <a:pt x="27" y="84"/>
                    <a:pt x="28" y="85"/>
                    <a:pt x="28" y="85"/>
                  </a:cubicBezTo>
                  <a:cubicBezTo>
                    <a:pt x="28" y="86"/>
                    <a:pt x="28" y="86"/>
                    <a:pt x="28" y="87"/>
                  </a:cubicBezTo>
                  <a:cubicBezTo>
                    <a:pt x="28" y="88"/>
                    <a:pt x="29" y="90"/>
                    <a:pt x="29" y="90"/>
                  </a:cubicBezTo>
                  <a:cubicBezTo>
                    <a:pt x="29" y="90"/>
                    <a:pt x="29" y="92"/>
                    <a:pt x="29" y="94"/>
                  </a:cubicBezTo>
                  <a:cubicBezTo>
                    <a:pt x="29" y="94"/>
                    <a:pt x="29" y="95"/>
                    <a:pt x="29" y="96"/>
                  </a:cubicBezTo>
                  <a:cubicBezTo>
                    <a:pt x="30" y="96"/>
                    <a:pt x="30" y="98"/>
                    <a:pt x="30" y="98"/>
                  </a:cubicBezTo>
                  <a:cubicBezTo>
                    <a:pt x="30" y="98"/>
                    <a:pt x="30" y="99"/>
                    <a:pt x="30" y="99"/>
                  </a:cubicBezTo>
                  <a:cubicBezTo>
                    <a:pt x="30" y="100"/>
                    <a:pt x="31" y="101"/>
                    <a:pt x="31" y="101"/>
                  </a:cubicBezTo>
                  <a:cubicBezTo>
                    <a:pt x="31" y="102"/>
                    <a:pt x="31" y="104"/>
                    <a:pt x="32" y="106"/>
                  </a:cubicBezTo>
                  <a:cubicBezTo>
                    <a:pt x="32" y="107"/>
                    <a:pt x="32" y="108"/>
                    <a:pt x="32" y="108"/>
                  </a:cubicBezTo>
                  <a:cubicBezTo>
                    <a:pt x="33" y="109"/>
                    <a:pt x="32" y="109"/>
                    <a:pt x="32" y="110"/>
                  </a:cubicBezTo>
                  <a:cubicBezTo>
                    <a:pt x="32" y="110"/>
                    <a:pt x="32" y="111"/>
                    <a:pt x="32" y="112"/>
                  </a:cubicBezTo>
                  <a:cubicBezTo>
                    <a:pt x="32" y="112"/>
                    <a:pt x="32" y="113"/>
                    <a:pt x="32" y="113"/>
                  </a:cubicBezTo>
                  <a:cubicBezTo>
                    <a:pt x="32" y="114"/>
                    <a:pt x="33" y="114"/>
                    <a:pt x="33" y="115"/>
                  </a:cubicBezTo>
                  <a:cubicBezTo>
                    <a:pt x="33" y="115"/>
                    <a:pt x="33" y="116"/>
                    <a:pt x="33" y="116"/>
                  </a:cubicBezTo>
                  <a:cubicBezTo>
                    <a:pt x="33" y="116"/>
                    <a:pt x="33" y="117"/>
                    <a:pt x="33" y="118"/>
                  </a:cubicBezTo>
                  <a:cubicBezTo>
                    <a:pt x="33" y="118"/>
                    <a:pt x="34" y="118"/>
                    <a:pt x="34" y="118"/>
                  </a:cubicBezTo>
                  <a:cubicBezTo>
                    <a:pt x="34" y="119"/>
                    <a:pt x="34" y="119"/>
                    <a:pt x="34" y="119"/>
                  </a:cubicBezTo>
                  <a:cubicBezTo>
                    <a:pt x="34" y="120"/>
                    <a:pt x="34" y="121"/>
                    <a:pt x="34" y="122"/>
                  </a:cubicBezTo>
                  <a:cubicBezTo>
                    <a:pt x="34" y="122"/>
                    <a:pt x="34" y="122"/>
                    <a:pt x="34" y="122"/>
                  </a:cubicBezTo>
                  <a:cubicBezTo>
                    <a:pt x="34" y="122"/>
                    <a:pt x="34" y="124"/>
                    <a:pt x="34" y="124"/>
                  </a:cubicBezTo>
                  <a:cubicBezTo>
                    <a:pt x="34" y="125"/>
                    <a:pt x="36" y="125"/>
                    <a:pt x="38" y="124"/>
                  </a:cubicBezTo>
                  <a:cubicBezTo>
                    <a:pt x="39" y="124"/>
                    <a:pt x="39" y="124"/>
                    <a:pt x="40" y="123"/>
                  </a:cubicBezTo>
                  <a:cubicBezTo>
                    <a:pt x="40" y="123"/>
                    <a:pt x="40" y="123"/>
                    <a:pt x="40" y="123"/>
                  </a:cubicBezTo>
                  <a:cubicBezTo>
                    <a:pt x="40" y="122"/>
                    <a:pt x="41" y="122"/>
                    <a:pt x="42" y="122"/>
                  </a:cubicBezTo>
                  <a:cubicBezTo>
                    <a:pt x="43" y="121"/>
                    <a:pt x="43" y="121"/>
                    <a:pt x="43" y="120"/>
                  </a:cubicBezTo>
                  <a:cubicBezTo>
                    <a:pt x="43" y="120"/>
                    <a:pt x="43" y="120"/>
                    <a:pt x="43" y="120"/>
                  </a:cubicBezTo>
                  <a:cubicBezTo>
                    <a:pt x="43" y="120"/>
                    <a:pt x="43" y="118"/>
                    <a:pt x="43" y="118"/>
                  </a:cubicBezTo>
                  <a:cubicBezTo>
                    <a:pt x="42" y="117"/>
                    <a:pt x="42" y="117"/>
                    <a:pt x="41" y="117"/>
                  </a:cubicBezTo>
                  <a:cubicBezTo>
                    <a:pt x="41" y="116"/>
                    <a:pt x="41" y="116"/>
                    <a:pt x="41" y="116"/>
                  </a:cubicBezTo>
                  <a:cubicBezTo>
                    <a:pt x="41" y="116"/>
                    <a:pt x="41" y="116"/>
                    <a:pt x="40" y="116"/>
                  </a:cubicBezTo>
                  <a:cubicBezTo>
                    <a:pt x="40" y="116"/>
                    <a:pt x="40" y="115"/>
                    <a:pt x="40" y="114"/>
                  </a:cubicBezTo>
                  <a:cubicBezTo>
                    <a:pt x="40" y="114"/>
                    <a:pt x="40" y="113"/>
                    <a:pt x="40" y="112"/>
                  </a:cubicBezTo>
                  <a:cubicBezTo>
                    <a:pt x="40" y="112"/>
                    <a:pt x="41" y="111"/>
                    <a:pt x="41" y="111"/>
                  </a:cubicBezTo>
                  <a:cubicBezTo>
                    <a:pt x="41" y="110"/>
                    <a:pt x="41" y="110"/>
                    <a:pt x="41" y="109"/>
                  </a:cubicBezTo>
                  <a:cubicBezTo>
                    <a:pt x="41" y="108"/>
                    <a:pt x="41" y="108"/>
                    <a:pt x="41" y="108"/>
                  </a:cubicBezTo>
                  <a:cubicBezTo>
                    <a:pt x="41" y="108"/>
                    <a:pt x="41" y="105"/>
                    <a:pt x="41" y="105"/>
                  </a:cubicBezTo>
                  <a:cubicBezTo>
                    <a:pt x="41" y="104"/>
                    <a:pt x="41" y="103"/>
                    <a:pt x="40" y="103"/>
                  </a:cubicBezTo>
                  <a:cubicBezTo>
                    <a:pt x="40" y="102"/>
                    <a:pt x="40" y="102"/>
                    <a:pt x="39" y="102"/>
                  </a:cubicBezTo>
                  <a:cubicBezTo>
                    <a:pt x="39" y="102"/>
                    <a:pt x="39" y="101"/>
                    <a:pt x="39" y="101"/>
                  </a:cubicBezTo>
                  <a:cubicBezTo>
                    <a:pt x="39" y="101"/>
                    <a:pt x="39" y="101"/>
                    <a:pt x="40" y="101"/>
                  </a:cubicBezTo>
                  <a:cubicBezTo>
                    <a:pt x="40" y="101"/>
                    <a:pt x="40" y="101"/>
                    <a:pt x="40" y="100"/>
                  </a:cubicBezTo>
                  <a:cubicBezTo>
                    <a:pt x="40" y="100"/>
                    <a:pt x="40" y="93"/>
                    <a:pt x="40" y="92"/>
                  </a:cubicBezTo>
                  <a:cubicBezTo>
                    <a:pt x="40" y="90"/>
                    <a:pt x="41" y="85"/>
                    <a:pt x="41" y="83"/>
                  </a:cubicBezTo>
                  <a:cubicBezTo>
                    <a:pt x="41" y="82"/>
                    <a:pt x="41" y="78"/>
                    <a:pt x="41" y="78"/>
                  </a:cubicBezTo>
                  <a:cubicBezTo>
                    <a:pt x="41" y="78"/>
                    <a:pt x="41" y="78"/>
                    <a:pt x="41" y="78"/>
                  </a:cubicBezTo>
                  <a:cubicBezTo>
                    <a:pt x="42" y="77"/>
                    <a:pt x="42" y="77"/>
                    <a:pt x="42" y="77"/>
                  </a:cubicBezTo>
                  <a:cubicBezTo>
                    <a:pt x="42" y="77"/>
                    <a:pt x="43" y="76"/>
                    <a:pt x="43" y="75"/>
                  </a:cubicBezTo>
                  <a:cubicBezTo>
                    <a:pt x="43" y="75"/>
                    <a:pt x="42" y="75"/>
                    <a:pt x="42" y="74"/>
                  </a:cubicBezTo>
                  <a:cubicBezTo>
                    <a:pt x="42" y="74"/>
                    <a:pt x="41" y="74"/>
                    <a:pt x="41" y="74"/>
                  </a:cubicBezTo>
                  <a:cubicBezTo>
                    <a:pt x="41" y="74"/>
                    <a:pt x="41" y="69"/>
                    <a:pt x="41" y="69"/>
                  </a:cubicBezTo>
                  <a:cubicBezTo>
                    <a:pt x="41" y="69"/>
                    <a:pt x="40" y="69"/>
                    <a:pt x="40" y="69"/>
                  </a:cubicBezTo>
                  <a:cubicBezTo>
                    <a:pt x="40" y="69"/>
                    <a:pt x="40" y="68"/>
                    <a:pt x="40" y="68"/>
                  </a:cubicBezTo>
                  <a:cubicBezTo>
                    <a:pt x="40" y="67"/>
                    <a:pt x="39" y="67"/>
                    <a:pt x="39" y="67"/>
                  </a:cubicBezTo>
                  <a:cubicBezTo>
                    <a:pt x="39" y="67"/>
                    <a:pt x="39" y="65"/>
                    <a:pt x="39" y="65"/>
                  </a:cubicBezTo>
                  <a:cubicBezTo>
                    <a:pt x="39" y="65"/>
                    <a:pt x="39" y="65"/>
                    <a:pt x="39" y="65"/>
                  </a:cubicBezTo>
                  <a:cubicBezTo>
                    <a:pt x="38" y="65"/>
                    <a:pt x="38" y="65"/>
                    <a:pt x="38" y="65"/>
                  </a:cubicBezTo>
                  <a:cubicBezTo>
                    <a:pt x="38" y="65"/>
                    <a:pt x="38" y="63"/>
                    <a:pt x="38" y="63"/>
                  </a:cubicBezTo>
                  <a:cubicBezTo>
                    <a:pt x="38" y="63"/>
                    <a:pt x="38" y="63"/>
                    <a:pt x="38" y="63"/>
                  </a:cubicBezTo>
                  <a:cubicBezTo>
                    <a:pt x="37" y="63"/>
                    <a:pt x="37" y="63"/>
                    <a:pt x="37" y="63"/>
                  </a:cubicBezTo>
                  <a:cubicBezTo>
                    <a:pt x="37" y="64"/>
                    <a:pt x="37" y="64"/>
                    <a:pt x="37" y="64"/>
                  </a:cubicBezTo>
                  <a:cubicBezTo>
                    <a:pt x="37" y="63"/>
                    <a:pt x="37" y="59"/>
                    <a:pt x="37" y="58"/>
                  </a:cubicBezTo>
                  <a:cubicBezTo>
                    <a:pt x="37" y="57"/>
                    <a:pt x="38" y="52"/>
                    <a:pt x="38" y="50"/>
                  </a:cubicBezTo>
                  <a:cubicBezTo>
                    <a:pt x="38" y="48"/>
                    <a:pt x="38" y="46"/>
                    <a:pt x="38" y="46"/>
                  </a:cubicBezTo>
                  <a:cubicBezTo>
                    <a:pt x="38" y="45"/>
                    <a:pt x="39" y="45"/>
                    <a:pt x="39" y="44"/>
                  </a:cubicBezTo>
                  <a:cubicBezTo>
                    <a:pt x="39" y="43"/>
                    <a:pt x="41" y="42"/>
                    <a:pt x="41" y="42"/>
                  </a:cubicBezTo>
                  <a:cubicBezTo>
                    <a:pt x="41" y="41"/>
                    <a:pt x="42" y="41"/>
                    <a:pt x="43" y="40"/>
                  </a:cubicBezTo>
                  <a:cubicBezTo>
                    <a:pt x="43" y="40"/>
                    <a:pt x="44" y="40"/>
                    <a:pt x="44" y="39"/>
                  </a:cubicBezTo>
                  <a:cubicBezTo>
                    <a:pt x="44" y="39"/>
                    <a:pt x="44" y="39"/>
                    <a:pt x="44" y="39"/>
                  </a:cubicBezTo>
                  <a:cubicBezTo>
                    <a:pt x="47" y="37"/>
                    <a:pt x="48" y="35"/>
                    <a:pt x="49" y="34"/>
                  </a:cubicBezTo>
                  <a:cubicBezTo>
                    <a:pt x="49" y="33"/>
                    <a:pt x="50" y="32"/>
                    <a:pt x="50" y="31"/>
                  </a:cubicBezTo>
                  <a:cubicBezTo>
                    <a:pt x="51" y="31"/>
                    <a:pt x="51" y="31"/>
                    <a:pt x="51" y="30"/>
                  </a:cubicBezTo>
                  <a:cubicBezTo>
                    <a:pt x="52" y="30"/>
                    <a:pt x="52" y="30"/>
                    <a:pt x="52" y="29"/>
                  </a:cubicBezTo>
                  <a:cubicBezTo>
                    <a:pt x="52" y="29"/>
                    <a:pt x="52" y="26"/>
                    <a:pt x="52" y="26"/>
                  </a:cubicBezTo>
                  <a:cubicBezTo>
                    <a:pt x="52" y="25"/>
                    <a:pt x="52" y="23"/>
                    <a:pt x="52" y="22"/>
                  </a:cubicBezTo>
                  <a:cubicBezTo>
                    <a:pt x="52" y="22"/>
                    <a:pt x="52" y="19"/>
                    <a:pt x="52" y="18"/>
                  </a:cubicBezTo>
                  <a:cubicBezTo>
                    <a:pt x="52" y="18"/>
                    <a:pt x="52" y="17"/>
                    <a:pt x="52" y="17"/>
                  </a:cubicBezTo>
                  <a:cubicBezTo>
                    <a:pt x="52" y="17"/>
                    <a:pt x="52" y="16"/>
                    <a:pt x="53" y="16"/>
                  </a:cubicBezTo>
                  <a:cubicBezTo>
                    <a:pt x="53" y="16"/>
                    <a:pt x="53" y="16"/>
                    <a:pt x="53" y="15"/>
                  </a:cubicBezTo>
                  <a:cubicBezTo>
                    <a:pt x="53" y="15"/>
                    <a:pt x="53" y="15"/>
                    <a:pt x="53" y="15"/>
                  </a:cubicBezTo>
                  <a:cubicBezTo>
                    <a:pt x="54" y="15"/>
                    <a:pt x="54" y="14"/>
                    <a:pt x="54" y="14"/>
                  </a:cubicBezTo>
                  <a:cubicBezTo>
                    <a:pt x="54" y="14"/>
                    <a:pt x="54" y="14"/>
                    <a:pt x="54" y="13"/>
                  </a:cubicBezTo>
                  <a:close/>
                  <a:moveTo>
                    <a:pt x="7" y="80"/>
                  </a:moveTo>
                  <a:cubicBezTo>
                    <a:pt x="7" y="76"/>
                    <a:pt x="7" y="74"/>
                    <a:pt x="7" y="73"/>
                  </a:cubicBezTo>
                  <a:cubicBezTo>
                    <a:pt x="7" y="73"/>
                    <a:pt x="7" y="73"/>
                    <a:pt x="7" y="73"/>
                  </a:cubicBezTo>
                  <a:cubicBezTo>
                    <a:pt x="8" y="74"/>
                    <a:pt x="8" y="73"/>
                    <a:pt x="8" y="73"/>
                  </a:cubicBezTo>
                  <a:cubicBezTo>
                    <a:pt x="9" y="73"/>
                    <a:pt x="9" y="73"/>
                    <a:pt x="9" y="73"/>
                  </a:cubicBezTo>
                  <a:cubicBezTo>
                    <a:pt x="9" y="73"/>
                    <a:pt x="9" y="73"/>
                    <a:pt x="9" y="73"/>
                  </a:cubicBezTo>
                  <a:cubicBezTo>
                    <a:pt x="9" y="73"/>
                    <a:pt x="9" y="73"/>
                    <a:pt x="9" y="73"/>
                  </a:cubicBezTo>
                  <a:cubicBezTo>
                    <a:pt x="10" y="75"/>
                    <a:pt x="10" y="77"/>
                    <a:pt x="10" y="79"/>
                  </a:cubicBezTo>
                  <a:cubicBezTo>
                    <a:pt x="9" y="79"/>
                    <a:pt x="8" y="79"/>
                    <a:pt x="7" y="80"/>
                  </a:cubicBezTo>
                  <a:close/>
                  <a:moveTo>
                    <a:pt x="13" y="80"/>
                  </a:moveTo>
                  <a:cubicBezTo>
                    <a:pt x="13" y="79"/>
                    <a:pt x="13" y="76"/>
                    <a:pt x="13" y="75"/>
                  </a:cubicBezTo>
                  <a:cubicBezTo>
                    <a:pt x="13" y="75"/>
                    <a:pt x="13" y="75"/>
                    <a:pt x="13" y="74"/>
                  </a:cubicBezTo>
                  <a:cubicBezTo>
                    <a:pt x="12" y="74"/>
                    <a:pt x="12" y="73"/>
                    <a:pt x="13" y="73"/>
                  </a:cubicBezTo>
                  <a:cubicBezTo>
                    <a:pt x="13" y="72"/>
                    <a:pt x="13" y="72"/>
                    <a:pt x="13" y="72"/>
                  </a:cubicBezTo>
                  <a:cubicBezTo>
                    <a:pt x="13" y="73"/>
                    <a:pt x="13" y="73"/>
                    <a:pt x="13" y="73"/>
                  </a:cubicBezTo>
                  <a:cubicBezTo>
                    <a:pt x="13" y="74"/>
                    <a:pt x="13" y="75"/>
                    <a:pt x="14" y="75"/>
                  </a:cubicBezTo>
                  <a:cubicBezTo>
                    <a:pt x="14" y="75"/>
                    <a:pt x="14" y="75"/>
                    <a:pt x="14" y="75"/>
                  </a:cubicBezTo>
                  <a:cubicBezTo>
                    <a:pt x="14" y="75"/>
                    <a:pt x="14" y="75"/>
                    <a:pt x="14" y="76"/>
                  </a:cubicBezTo>
                  <a:cubicBezTo>
                    <a:pt x="14" y="76"/>
                    <a:pt x="14" y="76"/>
                    <a:pt x="14" y="76"/>
                  </a:cubicBezTo>
                  <a:cubicBezTo>
                    <a:pt x="14" y="77"/>
                    <a:pt x="14" y="77"/>
                    <a:pt x="14" y="78"/>
                  </a:cubicBezTo>
                  <a:cubicBezTo>
                    <a:pt x="14" y="78"/>
                    <a:pt x="14" y="79"/>
                    <a:pt x="15" y="80"/>
                  </a:cubicBezTo>
                  <a:cubicBezTo>
                    <a:pt x="14" y="80"/>
                    <a:pt x="14" y="80"/>
                    <a:pt x="13" y="80"/>
                  </a:cubicBezTo>
                  <a:cubicBezTo>
                    <a:pt x="13" y="80"/>
                    <a:pt x="13" y="80"/>
                    <a:pt x="13" y="80"/>
                  </a:cubicBezTo>
                  <a:close/>
                  <a:moveTo>
                    <a:pt x="15" y="77"/>
                  </a:moveTo>
                  <a:cubicBezTo>
                    <a:pt x="15" y="77"/>
                    <a:pt x="15" y="76"/>
                    <a:pt x="15" y="76"/>
                  </a:cubicBezTo>
                  <a:cubicBezTo>
                    <a:pt x="15" y="76"/>
                    <a:pt x="15" y="76"/>
                    <a:pt x="16" y="76"/>
                  </a:cubicBezTo>
                  <a:cubicBezTo>
                    <a:pt x="16" y="76"/>
                    <a:pt x="16" y="76"/>
                    <a:pt x="16" y="77"/>
                  </a:cubicBezTo>
                  <a:cubicBezTo>
                    <a:pt x="16" y="77"/>
                    <a:pt x="15" y="77"/>
                    <a:pt x="15" y="78"/>
                  </a:cubicBezTo>
                  <a:cubicBezTo>
                    <a:pt x="15" y="78"/>
                    <a:pt x="16" y="80"/>
                    <a:pt x="16" y="81"/>
                  </a:cubicBezTo>
                  <a:cubicBezTo>
                    <a:pt x="16" y="80"/>
                    <a:pt x="16" y="80"/>
                    <a:pt x="15" y="80"/>
                  </a:cubicBezTo>
                  <a:cubicBezTo>
                    <a:pt x="15" y="79"/>
                    <a:pt x="15" y="78"/>
                    <a:pt x="15" y="77"/>
                  </a:cubicBezTo>
                  <a:close/>
                  <a:moveTo>
                    <a:pt x="16" y="84"/>
                  </a:moveTo>
                  <a:cubicBezTo>
                    <a:pt x="16" y="84"/>
                    <a:pt x="16" y="84"/>
                    <a:pt x="16" y="84"/>
                  </a:cubicBezTo>
                  <a:cubicBezTo>
                    <a:pt x="16" y="83"/>
                    <a:pt x="16" y="83"/>
                    <a:pt x="16" y="83"/>
                  </a:cubicBezTo>
                  <a:cubicBezTo>
                    <a:pt x="16" y="83"/>
                    <a:pt x="16" y="83"/>
                    <a:pt x="16" y="83"/>
                  </a:cubicBezTo>
                  <a:cubicBezTo>
                    <a:pt x="16" y="83"/>
                    <a:pt x="16" y="83"/>
                    <a:pt x="16" y="83"/>
                  </a:cubicBezTo>
                  <a:cubicBezTo>
                    <a:pt x="16" y="83"/>
                    <a:pt x="16" y="84"/>
                    <a:pt x="16" y="84"/>
                  </a:cubicBezTo>
                  <a:close/>
                  <a:moveTo>
                    <a:pt x="17" y="63"/>
                  </a:moveTo>
                  <a:cubicBezTo>
                    <a:pt x="17" y="63"/>
                    <a:pt x="17" y="63"/>
                    <a:pt x="16" y="63"/>
                  </a:cubicBezTo>
                  <a:cubicBezTo>
                    <a:pt x="16" y="63"/>
                    <a:pt x="15" y="63"/>
                    <a:pt x="15" y="64"/>
                  </a:cubicBezTo>
                  <a:cubicBezTo>
                    <a:pt x="15" y="64"/>
                    <a:pt x="14" y="64"/>
                    <a:pt x="14" y="64"/>
                  </a:cubicBezTo>
                  <a:cubicBezTo>
                    <a:pt x="14" y="64"/>
                    <a:pt x="13" y="62"/>
                    <a:pt x="13" y="62"/>
                  </a:cubicBezTo>
                  <a:cubicBezTo>
                    <a:pt x="13" y="62"/>
                    <a:pt x="13" y="62"/>
                    <a:pt x="13" y="62"/>
                  </a:cubicBezTo>
                  <a:cubicBezTo>
                    <a:pt x="13" y="62"/>
                    <a:pt x="14" y="66"/>
                    <a:pt x="14" y="66"/>
                  </a:cubicBezTo>
                  <a:cubicBezTo>
                    <a:pt x="13" y="65"/>
                    <a:pt x="13" y="64"/>
                    <a:pt x="13" y="64"/>
                  </a:cubicBezTo>
                  <a:cubicBezTo>
                    <a:pt x="12" y="64"/>
                    <a:pt x="12" y="63"/>
                    <a:pt x="12" y="63"/>
                  </a:cubicBezTo>
                  <a:cubicBezTo>
                    <a:pt x="11" y="63"/>
                    <a:pt x="11" y="63"/>
                    <a:pt x="11" y="63"/>
                  </a:cubicBezTo>
                  <a:cubicBezTo>
                    <a:pt x="11" y="64"/>
                    <a:pt x="11" y="64"/>
                    <a:pt x="11" y="65"/>
                  </a:cubicBezTo>
                  <a:cubicBezTo>
                    <a:pt x="11" y="65"/>
                    <a:pt x="11" y="65"/>
                    <a:pt x="11" y="66"/>
                  </a:cubicBezTo>
                  <a:cubicBezTo>
                    <a:pt x="12" y="66"/>
                    <a:pt x="13" y="68"/>
                    <a:pt x="13" y="68"/>
                  </a:cubicBezTo>
                  <a:cubicBezTo>
                    <a:pt x="13" y="68"/>
                    <a:pt x="12" y="68"/>
                    <a:pt x="12" y="68"/>
                  </a:cubicBezTo>
                  <a:cubicBezTo>
                    <a:pt x="12" y="68"/>
                    <a:pt x="11" y="69"/>
                    <a:pt x="11" y="69"/>
                  </a:cubicBezTo>
                  <a:cubicBezTo>
                    <a:pt x="11" y="69"/>
                    <a:pt x="12" y="70"/>
                    <a:pt x="12" y="70"/>
                  </a:cubicBezTo>
                  <a:cubicBezTo>
                    <a:pt x="12" y="70"/>
                    <a:pt x="11" y="71"/>
                    <a:pt x="12" y="72"/>
                  </a:cubicBezTo>
                  <a:cubicBezTo>
                    <a:pt x="12" y="72"/>
                    <a:pt x="12" y="73"/>
                    <a:pt x="12" y="74"/>
                  </a:cubicBezTo>
                  <a:cubicBezTo>
                    <a:pt x="12" y="75"/>
                    <a:pt x="12" y="79"/>
                    <a:pt x="12" y="80"/>
                  </a:cubicBezTo>
                  <a:cubicBezTo>
                    <a:pt x="12" y="80"/>
                    <a:pt x="12" y="80"/>
                    <a:pt x="12" y="80"/>
                  </a:cubicBezTo>
                  <a:cubicBezTo>
                    <a:pt x="12" y="80"/>
                    <a:pt x="11" y="80"/>
                    <a:pt x="10" y="79"/>
                  </a:cubicBezTo>
                  <a:cubicBezTo>
                    <a:pt x="10" y="77"/>
                    <a:pt x="10" y="74"/>
                    <a:pt x="9" y="73"/>
                  </a:cubicBezTo>
                  <a:cubicBezTo>
                    <a:pt x="9" y="73"/>
                    <a:pt x="9" y="73"/>
                    <a:pt x="9" y="73"/>
                  </a:cubicBezTo>
                  <a:cubicBezTo>
                    <a:pt x="9" y="73"/>
                    <a:pt x="9" y="73"/>
                    <a:pt x="9" y="72"/>
                  </a:cubicBezTo>
                  <a:cubicBezTo>
                    <a:pt x="9" y="72"/>
                    <a:pt x="9" y="72"/>
                    <a:pt x="9" y="72"/>
                  </a:cubicBezTo>
                  <a:cubicBezTo>
                    <a:pt x="9" y="72"/>
                    <a:pt x="9" y="72"/>
                    <a:pt x="9" y="72"/>
                  </a:cubicBezTo>
                  <a:cubicBezTo>
                    <a:pt x="9" y="72"/>
                    <a:pt x="9" y="72"/>
                    <a:pt x="9" y="71"/>
                  </a:cubicBezTo>
                  <a:cubicBezTo>
                    <a:pt x="9" y="71"/>
                    <a:pt x="8" y="71"/>
                    <a:pt x="8" y="71"/>
                  </a:cubicBezTo>
                  <a:cubicBezTo>
                    <a:pt x="8" y="71"/>
                    <a:pt x="8" y="70"/>
                    <a:pt x="8" y="70"/>
                  </a:cubicBezTo>
                  <a:cubicBezTo>
                    <a:pt x="8" y="70"/>
                    <a:pt x="8" y="70"/>
                    <a:pt x="8" y="70"/>
                  </a:cubicBezTo>
                  <a:cubicBezTo>
                    <a:pt x="8" y="70"/>
                    <a:pt x="9" y="70"/>
                    <a:pt x="9" y="70"/>
                  </a:cubicBezTo>
                  <a:cubicBezTo>
                    <a:pt x="9" y="70"/>
                    <a:pt x="9" y="71"/>
                    <a:pt x="10" y="71"/>
                  </a:cubicBezTo>
                  <a:cubicBezTo>
                    <a:pt x="10" y="71"/>
                    <a:pt x="10" y="72"/>
                    <a:pt x="11" y="71"/>
                  </a:cubicBezTo>
                  <a:cubicBezTo>
                    <a:pt x="11" y="71"/>
                    <a:pt x="10" y="71"/>
                    <a:pt x="10" y="71"/>
                  </a:cubicBezTo>
                  <a:cubicBezTo>
                    <a:pt x="10" y="71"/>
                    <a:pt x="10" y="70"/>
                    <a:pt x="10" y="70"/>
                  </a:cubicBezTo>
                  <a:cubicBezTo>
                    <a:pt x="10" y="70"/>
                    <a:pt x="10" y="69"/>
                    <a:pt x="10" y="69"/>
                  </a:cubicBezTo>
                  <a:cubicBezTo>
                    <a:pt x="10" y="69"/>
                    <a:pt x="10" y="69"/>
                    <a:pt x="10" y="68"/>
                  </a:cubicBezTo>
                  <a:cubicBezTo>
                    <a:pt x="10" y="68"/>
                    <a:pt x="9" y="67"/>
                    <a:pt x="9" y="66"/>
                  </a:cubicBezTo>
                  <a:cubicBezTo>
                    <a:pt x="9" y="66"/>
                    <a:pt x="9" y="66"/>
                    <a:pt x="9" y="66"/>
                  </a:cubicBezTo>
                  <a:cubicBezTo>
                    <a:pt x="9" y="65"/>
                    <a:pt x="8" y="64"/>
                    <a:pt x="8" y="64"/>
                  </a:cubicBezTo>
                  <a:cubicBezTo>
                    <a:pt x="8" y="64"/>
                    <a:pt x="9" y="63"/>
                    <a:pt x="9" y="63"/>
                  </a:cubicBezTo>
                  <a:cubicBezTo>
                    <a:pt x="9" y="62"/>
                    <a:pt x="10" y="60"/>
                    <a:pt x="10" y="59"/>
                  </a:cubicBezTo>
                  <a:cubicBezTo>
                    <a:pt x="11" y="58"/>
                    <a:pt x="11" y="58"/>
                    <a:pt x="11" y="57"/>
                  </a:cubicBezTo>
                  <a:cubicBezTo>
                    <a:pt x="11" y="57"/>
                    <a:pt x="12" y="56"/>
                    <a:pt x="12" y="55"/>
                  </a:cubicBezTo>
                  <a:cubicBezTo>
                    <a:pt x="12" y="55"/>
                    <a:pt x="13" y="53"/>
                    <a:pt x="14" y="52"/>
                  </a:cubicBezTo>
                  <a:cubicBezTo>
                    <a:pt x="14" y="51"/>
                    <a:pt x="15" y="50"/>
                    <a:pt x="15" y="50"/>
                  </a:cubicBezTo>
                  <a:cubicBezTo>
                    <a:pt x="15" y="50"/>
                    <a:pt x="15" y="50"/>
                    <a:pt x="15" y="50"/>
                  </a:cubicBezTo>
                  <a:cubicBezTo>
                    <a:pt x="15" y="49"/>
                    <a:pt x="16" y="49"/>
                    <a:pt x="16" y="49"/>
                  </a:cubicBezTo>
                  <a:cubicBezTo>
                    <a:pt x="16" y="49"/>
                    <a:pt x="16" y="48"/>
                    <a:pt x="16" y="48"/>
                  </a:cubicBezTo>
                  <a:cubicBezTo>
                    <a:pt x="16" y="49"/>
                    <a:pt x="17" y="50"/>
                    <a:pt x="17" y="50"/>
                  </a:cubicBezTo>
                  <a:cubicBezTo>
                    <a:pt x="17" y="50"/>
                    <a:pt x="17" y="51"/>
                    <a:pt x="17" y="52"/>
                  </a:cubicBezTo>
                  <a:cubicBezTo>
                    <a:pt x="17" y="53"/>
                    <a:pt x="17" y="54"/>
                    <a:pt x="17" y="54"/>
                  </a:cubicBezTo>
                  <a:cubicBezTo>
                    <a:pt x="17" y="56"/>
                    <a:pt x="18" y="57"/>
                    <a:pt x="18" y="57"/>
                  </a:cubicBezTo>
                  <a:cubicBezTo>
                    <a:pt x="18" y="58"/>
                    <a:pt x="17" y="59"/>
                    <a:pt x="17" y="61"/>
                  </a:cubicBezTo>
                  <a:cubicBezTo>
                    <a:pt x="18" y="62"/>
                    <a:pt x="18" y="63"/>
                    <a:pt x="18" y="63"/>
                  </a:cubicBezTo>
                  <a:cubicBezTo>
                    <a:pt x="18" y="63"/>
                    <a:pt x="17" y="63"/>
                    <a:pt x="17" y="63"/>
                  </a:cubicBezTo>
                  <a:close/>
                  <a:moveTo>
                    <a:pt x="38" y="95"/>
                  </a:moveTo>
                  <a:cubicBezTo>
                    <a:pt x="38" y="94"/>
                    <a:pt x="39" y="92"/>
                    <a:pt x="39" y="92"/>
                  </a:cubicBezTo>
                  <a:cubicBezTo>
                    <a:pt x="38" y="95"/>
                    <a:pt x="38" y="97"/>
                    <a:pt x="38" y="97"/>
                  </a:cubicBezTo>
                  <a:cubicBezTo>
                    <a:pt x="38" y="97"/>
                    <a:pt x="38" y="97"/>
                    <a:pt x="38" y="96"/>
                  </a:cubicBezTo>
                  <a:cubicBezTo>
                    <a:pt x="38" y="96"/>
                    <a:pt x="38" y="96"/>
                    <a:pt x="38" y="96"/>
                  </a:cubicBezTo>
                  <a:cubicBezTo>
                    <a:pt x="38" y="95"/>
                    <a:pt x="38" y="95"/>
                    <a:pt x="38" y="9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 name="Freeform 105"/>
            <p:cNvSpPr>
              <a:spLocks noEditPoints="1"/>
            </p:cNvSpPr>
            <p:nvPr/>
          </p:nvSpPr>
          <p:spPr bwMode="auto">
            <a:xfrm>
              <a:off x="6219826" y="2541588"/>
              <a:ext cx="269875" cy="409575"/>
            </a:xfrm>
            <a:custGeom>
              <a:avLst/>
              <a:gdLst>
                <a:gd name="T0" fmla="*/ 7 w 72"/>
                <a:gd name="T1" fmla="*/ 91 h 109"/>
                <a:gd name="T2" fmla="*/ 20 w 72"/>
                <a:gd name="T3" fmla="*/ 97 h 109"/>
                <a:gd name="T4" fmla="*/ 63 w 72"/>
                <a:gd name="T5" fmla="*/ 9 h 109"/>
                <a:gd name="T6" fmla="*/ 64 w 72"/>
                <a:gd name="T7" fmla="*/ 9 h 109"/>
                <a:gd name="T8" fmla="*/ 64 w 72"/>
                <a:gd name="T9" fmla="*/ 9 h 109"/>
                <a:gd name="T10" fmla="*/ 63 w 72"/>
                <a:gd name="T11" fmla="*/ 13 h 109"/>
                <a:gd name="T12" fmla="*/ 62 w 72"/>
                <a:gd name="T13" fmla="*/ 16 h 109"/>
                <a:gd name="T14" fmla="*/ 63 w 72"/>
                <a:gd name="T15" fmla="*/ 24 h 109"/>
                <a:gd name="T16" fmla="*/ 70 w 72"/>
                <a:gd name="T17" fmla="*/ 74 h 109"/>
                <a:gd name="T18" fmla="*/ 66 w 72"/>
                <a:gd name="T19" fmla="*/ 77 h 109"/>
                <a:gd name="T20" fmla="*/ 68 w 72"/>
                <a:gd name="T21" fmla="*/ 100 h 109"/>
                <a:gd name="T22" fmla="*/ 61 w 72"/>
                <a:gd name="T23" fmla="*/ 103 h 109"/>
                <a:gd name="T24" fmla="*/ 54 w 72"/>
                <a:gd name="T25" fmla="*/ 102 h 109"/>
                <a:gd name="T26" fmla="*/ 55 w 72"/>
                <a:gd name="T27" fmla="*/ 97 h 109"/>
                <a:gd name="T28" fmla="*/ 55 w 72"/>
                <a:gd name="T29" fmla="*/ 80 h 109"/>
                <a:gd name="T30" fmla="*/ 43 w 72"/>
                <a:gd name="T31" fmla="*/ 90 h 109"/>
                <a:gd name="T32" fmla="*/ 44 w 72"/>
                <a:gd name="T33" fmla="*/ 98 h 109"/>
                <a:gd name="T34" fmla="*/ 36 w 72"/>
                <a:gd name="T35" fmla="*/ 92 h 109"/>
                <a:gd name="T36" fmla="*/ 36 w 72"/>
                <a:gd name="T37" fmla="*/ 87 h 109"/>
                <a:gd name="T38" fmla="*/ 39 w 72"/>
                <a:gd name="T39" fmla="*/ 85 h 109"/>
                <a:gd name="T40" fmla="*/ 49 w 72"/>
                <a:gd name="T41" fmla="*/ 74 h 109"/>
                <a:gd name="T42" fmla="*/ 44 w 72"/>
                <a:gd name="T43" fmla="*/ 73 h 109"/>
                <a:gd name="T44" fmla="*/ 38 w 72"/>
                <a:gd name="T45" fmla="*/ 77 h 109"/>
                <a:gd name="T46" fmla="*/ 34 w 72"/>
                <a:gd name="T47" fmla="*/ 84 h 109"/>
                <a:gd name="T48" fmla="*/ 31 w 72"/>
                <a:gd name="T49" fmla="*/ 86 h 109"/>
                <a:gd name="T50" fmla="*/ 28 w 72"/>
                <a:gd name="T51" fmla="*/ 94 h 109"/>
                <a:gd name="T52" fmla="*/ 11 w 72"/>
                <a:gd name="T53" fmla="*/ 94 h 109"/>
                <a:gd name="T54" fmla="*/ 5 w 72"/>
                <a:gd name="T55" fmla="*/ 90 h 109"/>
                <a:gd name="T56" fmla="*/ 5 w 72"/>
                <a:gd name="T57" fmla="*/ 87 h 109"/>
                <a:gd name="T58" fmla="*/ 12 w 72"/>
                <a:gd name="T59" fmla="*/ 80 h 109"/>
                <a:gd name="T60" fmla="*/ 21 w 72"/>
                <a:gd name="T61" fmla="*/ 76 h 109"/>
                <a:gd name="T62" fmla="*/ 27 w 72"/>
                <a:gd name="T63" fmla="*/ 67 h 109"/>
                <a:gd name="T64" fmla="*/ 36 w 72"/>
                <a:gd name="T65" fmla="*/ 68 h 109"/>
                <a:gd name="T66" fmla="*/ 41 w 72"/>
                <a:gd name="T67" fmla="*/ 71 h 109"/>
                <a:gd name="T68" fmla="*/ 45 w 72"/>
                <a:gd name="T69" fmla="*/ 44 h 109"/>
                <a:gd name="T70" fmla="*/ 46 w 72"/>
                <a:gd name="T71" fmla="*/ 23 h 109"/>
                <a:gd name="T72" fmla="*/ 50 w 72"/>
                <a:gd name="T73" fmla="*/ 14 h 109"/>
                <a:gd name="T74" fmla="*/ 51 w 72"/>
                <a:gd name="T75" fmla="*/ 11 h 109"/>
                <a:gd name="T76" fmla="*/ 50 w 72"/>
                <a:gd name="T77" fmla="*/ 9 h 109"/>
                <a:gd name="T78" fmla="*/ 60 w 72"/>
                <a:gd name="T79" fmla="*/ 3 h 109"/>
                <a:gd name="T80" fmla="*/ 61 w 72"/>
                <a:gd name="T81" fmla="*/ 3 h 109"/>
                <a:gd name="T82" fmla="*/ 62 w 72"/>
                <a:gd name="T83" fmla="*/ 4 h 109"/>
                <a:gd name="T84" fmla="*/ 63 w 72"/>
                <a:gd name="T85" fmla="*/ 9 h 109"/>
                <a:gd name="T86" fmla="*/ 16 w 72"/>
                <a:gd name="T87" fmla="*/ 106 h 109"/>
                <a:gd name="T88" fmla="*/ 16 w 72"/>
                <a:gd name="T89" fmla="*/ 102 h 109"/>
                <a:gd name="T90" fmla="*/ 21 w 72"/>
                <a:gd name="T91" fmla="*/ 104 h 109"/>
                <a:gd name="T92" fmla="*/ 21 w 72"/>
                <a:gd name="T93" fmla="*/ 101 h 109"/>
                <a:gd name="T94" fmla="*/ 21 w 72"/>
                <a:gd name="T95" fmla="*/ 99 h 109"/>
                <a:gd name="T96" fmla="*/ 15 w 72"/>
                <a:gd name="T97" fmla="*/ 100 h 109"/>
                <a:gd name="T98" fmla="*/ 15 w 72"/>
                <a:gd name="T99" fmla="*/ 100 h 109"/>
                <a:gd name="T100" fmla="*/ 12 w 72"/>
                <a:gd name="T101" fmla="*/ 97 h 109"/>
                <a:gd name="T102" fmla="*/ 14 w 72"/>
                <a:gd name="T103" fmla="*/ 100 h 109"/>
                <a:gd name="T104" fmla="*/ 15 w 72"/>
                <a:gd name="T105" fmla="*/ 100 h 109"/>
                <a:gd name="T106" fmla="*/ 11 w 72"/>
                <a:gd name="T107" fmla="*/ 100 h 109"/>
                <a:gd name="T108" fmla="*/ 11 w 72"/>
                <a:gd name="T109" fmla="*/ 101 h 109"/>
                <a:gd name="T110" fmla="*/ 14 w 72"/>
                <a:gd name="T111" fmla="*/ 103 h 109"/>
                <a:gd name="T112" fmla="*/ 11 w 72"/>
                <a:gd name="T113" fmla="*/ 103 h 109"/>
                <a:gd name="T114" fmla="*/ 15 w 72"/>
                <a:gd name="T115" fmla="*/ 106 h 109"/>
                <a:gd name="T116" fmla="*/ 24 w 72"/>
                <a:gd name="T117" fmla="*/ 96 h 109"/>
                <a:gd name="T118" fmla="*/ 22 w 72"/>
                <a:gd name="T119" fmla="*/ 95 h 109"/>
                <a:gd name="T120" fmla="*/ 25 w 72"/>
                <a:gd name="T121" fmla="*/ 95 h 109"/>
                <a:gd name="T122" fmla="*/ 24 w 72"/>
                <a:gd name="T123"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 h="109">
                  <a:moveTo>
                    <a:pt x="6" y="91"/>
                  </a:moveTo>
                  <a:cubicBezTo>
                    <a:pt x="3" y="93"/>
                    <a:pt x="3" y="93"/>
                    <a:pt x="3" y="93"/>
                  </a:cubicBezTo>
                  <a:cubicBezTo>
                    <a:pt x="8" y="91"/>
                    <a:pt x="8" y="91"/>
                    <a:pt x="8" y="91"/>
                  </a:cubicBezTo>
                  <a:cubicBezTo>
                    <a:pt x="7" y="91"/>
                    <a:pt x="7" y="91"/>
                    <a:pt x="7" y="91"/>
                  </a:cubicBezTo>
                  <a:cubicBezTo>
                    <a:pt x="7" y="91"/>
                    <a:pt x="7" y="91"/>
                    <a:pt x="7" y="91"/>
                  </a:cubicBezTo>
                  <a:cubicBezTo>
                    <a:pt x="7" y="91"/>
                    <a:pt x="6" y="91"/>
                    <a:pt x="6" y="91"/>
                  </a:cubicBezTo>
                  <a:cubicBezTo>
                    <a:pt x="6" y="91"/>
                    <a:pt x="6" y="91"/>
                    <a:pt x="6" y="91"/>
                  </a:cubicBezTo>
                  <a:close/>
                  <a:moveTo>
                    <a:pt x="19" y="98"/>
                  </a:moveTo>
                  <a:cubicBezTo>
                    <a:pt x="19" y="99"/>
                    <a:pt x="20" y="99"/>
                    <a:pt x="20" y="99"/>
                  </a:cubicBezTo>
                  <a:cubicBezTo>
                    <a:pt x="20" y="97"/>
                    <a:pt x="20" y="97"/>
                    <a:pt x="20" y="97"/>
                  </a:cubicBezTo>
                  <a:lnTo>
                    <a:pt x="19" y="98"/>
                  </a:lnTo>
                  <a:close/>
                  <a:moveTo>
                    <a:pt x="64" y="9"/>
                  </a:moveTo>
                  <a:cubicBezTo>
                    <a:pt x="64" y="9"/>
                    <a:pt x="64" y="9"/>
                    <a:pt x="63" y="9"/>
                  </a:cubicBezTo>
                  <a:cubicBezTo>
                    <a:pt x="63" y="9"/>
                    <a:pt x="63" y="9"/>
                    <a:pt x="63" y="9"/>
                  </a:cubicBezTo>
                  <a:cubicBezTo>
                    <a:pt x="63" y="9"/>
                    <a:pt x="63" y="9"/>
                    <a:pt x="63" y="9"/>
                  </a:cubicBezTo>
                  <a:cubicBezTo>
                    <a:pt x="63" y="9"/>
                    <a:pt x="63" y="10"/>
                    <a:pt x="63" y="10"/>
                  </a:cubicBezTo>
                  <a:cubicBezTo>
                    <a:pt x="63" y="10"/>
                    <a:pt x="63" y="10"/>
                    <a:pt x="63" y="10"/>
                  </a:cubicBezTo>
                  <a:cubicBezTo>
                    <a:pt x="63" y="10"/>
                    <a:pt x="63" y="10"/>
                    <a:pt x="63" y="10"/>
                  </a:cubicBezTo>
                  <a:cubicBezTo>
                    <a:pt x="63" y="10"/>
                    <a:pt x="63" y="10"/>
                    <a:pt x="63" y="10"/>
                  </a:cubicBezTo>
                  <a:cubicBezTo>
                    <a:pt x="63" y="10"/>
                    <a:pt x="63" y="10"/>
                    <a:pt x="64" y="9"/>
                  </a:cubicBezTo>
                  <a:close/>
                  <a:moveTo>
                    <a:pt x="63" y="9"/>
                  </a:moveTo>
                  <a:cubicBezTo>
                    <a:pt x="63" y="9"/>
                    <a:pt x="63" y="9"/>
                    <a:pt x="63" y="9"/>
                  </a:cubicBezTo>
                  <a:cubicBezTo>
                    <a:pt x="63" y="9"/>
                    <a:pt x="64" y="9"/>
                    <a:pt x="64" y="9"/>
                  </a:cubicBezTo>
                  <a:cubicBezTo>
                    <a:pt x="64" y="9"/>
                    <a:pt x="64" y="9"/>
                    <a:pt x="64" y="9"/>
                  </a:cubicBezTo>
                  <a:cubicBezTo>
                    <a:pt x="64" y="9"/>
                    <a:pt x="64" y="9"/>
                    <a:pt x="64" y="9"/>
                  </a:cubicBezTo>
                  <a:cubicBezTo>
                    <a:pt x="64" y="10"/>
                    <a:pt x="63" y="11"/>
                    <a:pt x="63" y="11"/>
                  </a:cubicBezTo>
                  <a:cubicBezTo>
                    <a:pt x="63" y="11"/>
                    <a:pt x="63" y="11"/>
                    <a:pt x="63" y="11"/>
                  </a:cubicBezTo>
                  <a:cubicBezTo>
                    <a:pt x="63" y="11"/>
                    <a:pt x="64" y="12"/>
                    <a:pt x="64" y="12"/>
                  </a:cubicBezTo>
                  <a:cubicBezTo>
                    <a:pt x="64" y="13"/>
                    <a:pt x="63" y="13"/>
                    <a:pt x="63" y="13"/>
                  </a:cubicBezTo>
                  <a:cubicBezTo>
                    <a:pt x="63" y="13"/>
                    <a:pt x="63" y="13"/>
                    <a:pt x="63" y="13"/>
                  </a:cubicBezTo>
                  <a:cubicBezTo>
                    <a:pt x="63" y="13"/>
                    <a:pt x="62" y="13"/>
                    <a:pt x="62" y="14"/>
                  </a:cubicBezTo>
                  <a:cubicBezTo>
                    <a:pt x="63" y="14"/>
                    <a:pt x="62" y="14"/>
                    <a:pt x="62" y="14"/>
                  </a:cubicBezTo>
                  <a:cubicBezTo>
                    <a:pt x="62" y="14"/>
                    <a:pt x="62" y="14"/>
                    <a:pt x="62" y="14"/>
                  </a:cubicBezTo>
                  <a:cubicBezTo>
                    <a:pt x="62" y="15"/>
                    <a:pt x="62" y="15"/>
                    <a:pt x="62" y="15"/>
                  </a:cubicBezTo>
                  <a:cubicBezTo>
                    <a:pt x="62" y="15"/>
                    <a:pt x="62" y="16"/>
                    <a:pt x="62" y="16"/>
                  </a:cubicBezTo>
                  <a:cubicBezTo>
                    <a:pt x="62" y="16"/>
                    <a:pt x="62" y="16"/>
                    <a:pt x="61" y="16"/>
                  </a:cubicBezTo>
                  <a:cubicBezTo>
                    <a:pt x="61" y="16"/>
                    <a:pt x="60" y="17"/>
                    <a:pt x="60" y="17"/>
                  </a:cubicBezTo>
                  <a:cubicBezTo>
                    <a:pt x="61" y="17"/>
                    <a:pt x="60" y="18"/>
                    <a:pt x="60" y="18"/>
                  </a:cubicBezTo>
                  <a:cubicBezTo>
                    <a:pt x="61" y="18"/>
                    <a:pt x="60" y="18"/>
                    <a:pt x="60" y="18"/>
                  </a:cubicBezTo>
                  <a:cubicBezTo>
                    <a:pt x="61" y="20"/>
                    <a:pt x="62" y="22"/>
                    <a:pt x="63" y="24"/>
                  </a:cubicBezTo>
                  <a:cubicBezTo>
                    <a:pt x="64" y="27"/>
                    <a:pt x="65" y="27"/>
                    <a:pt x="66" y="32"/>
                  </a:cubicBezTo>
                  <a:cubicBezTo>
                    <a:pt x="68" y="39"/>
                    <a:pt x="70" y="51"/>
                    <a:pt x="71" y="55"/>
                  </a:cubicBezTo>
                  <a:cubicBezTo>
                    <a:pt x="71" y="59"/>
                    <a:pt x="71" y="74"/>
                    <a:pt x="71" y="74"/>
                  </a:cubicBezTo>
                  <a:cubicBezTo>
                    <a:pt x="71" y="74"/>
                    <a:pt x="71" y="74"/>
                    <a:pt x="71" y="74"/>
                  </a:cubicBezTo>
                  <a:cubicBezTo>
                    <a:pt x="71" y="74"/>
                    <a:pt x="70" y="74"/>
                    <a:pt x="70" y="74"/>
                  </a:cubicBezTo>
                  <a:cubicBezTo>
                    <a:pt x="70" y="74"/>
                    <a:pt x="69" y="74"/>
                    <a:pt x="69" y="74"/>
                  </a:cubicBezTo>
                  <a:cubicBezTo>
                    <a:pt x="69" y="74"/>
                    <a:pt x="68" y="74"/>
                    <a:pt x="68" y="74"/>
                  </a:cubicBezTo>
                  <a:cubicBezTo>
                    <a:pt x="68" y="74"/>
                    <a:pt x="67" y="74"/>
                    <a:pt x="67" y="74"/>
                  </a:cubicBezTo>
                  <a:cubicBezTo>
                    <a:pt x="67" y="74"/>
                    <a:pt x="66" y="74"/>
                    <a:pt x="66" y="74"/>
                  </a:cubicBezTo>
                  <a:cubicBezTo>
                    <a:pt x="66" y="74"/>
                    <a:pt x="67" y="76"/>
                    <a:pt x="66" y="77"/>
                  </a:cubicBezTo>
                  <a:cubicBezTo>
                    <a:pt x="66" y="78"/>
                    <a:pt x="65" y="84"/>
                    <a:pt x="65" y="86"/>
                  </a:cubicBezTo>
                  <a:cubicBezTo>
                    <a:pt x="64" y="88"/>
                    <a:pt x="63" y="97"/>
                    <a:pt x="63" y="97"/>
                  </a:cubicBezTo>
                  <a:cubicBezTo>
                    <a:pt x="63" y="97"/>
                    <a:pt x="63" y="97"/>
                    <a:pt x="63" y="97"/>
                  </a:cubicBezTo>
                  <a:cubicBezTo>
                    <a:pt x="63" y="97"/>
                    <a:pt x="66" y="99"/>
                    <a:pt x="66" y="99"/>
                  </a:cubicBezTo>
                  <a:cubicBezTo>
                    <a:pt x="66" y="100"/>
                    <a:pt x="67" y="100"/>
                    <a:pt x="68" y="100"/>
                  </a:cubicBezTo>
                  <a:cubicBezTo>
                    <a:pt x="68" y="100"/>
                    <a:pt x="69" y="101"/>
                    <a:pt x="70" y="101"/>
                  </a:cubicBezTo>
                  <a:cubicBezTo>
                    <a:pt x="71" y="101"/>
                    <a:pt x="71" y="102"/>
                    <a:pt x="71" y="102"/>
                  </a:cubicBezTo>
                  <a:cubicBezTo>
                    <a:pt x="72" y="102"/>
                    <a:pt x="71" y="103"/>
                    <a:pt x="71" y="103"/>
                  </a:cubicBezTo>
                  <a:cubicBezTo>
                    <a:pt x="71" y="104"/>
                    <a:pt x="70" y="104"/>
                    <a:pt x="66" y="104"/>
                  </a:cubicBezTo>
                  <a:cubicBezTo>
                    <a:pt x="63" y="104"/>
                    <a:pt x="62" y="103"/>
                    <a:pt x="61" y="103"/>
                  </a:cubicBezTo>
                  <a:cubicBezTo>
                    <a:pt x="60" y="102"/>
                    <a:pt x="59" y="102"/>
                    <a:pt x="59" y="102"/>
                  </a:cubicBezTo>
                  <a:cubicBezTo>
                    <a:pt x="59" y="102"/>
                    <a:pt x="59" y="102"/>
                    <a:pt x="59" y="102"/>
                  </a:cubicBezTo>
                  <a:cubicBezTo>
                    <a:pt x="59" y="102"/>
                    <a:pt x="59" y="103"/>
                    <a:pt x="59" y="103"/>
                  </a:cubicBezTo>
                  <a:cubicBezTo>
                    <a:pt x="58" y="103"/>
                    <a:pt x="58" y="103"/>
                    <a:pt x="57" y="103"/>
                  </a:cubicBezTo>
                  <a:cubicBezTo>
                    <a:pt x="56" y="103"/>
                    <a:pt x="55" y="102"/>
                    <a:pt x="54" y="102"/>
                  </a:cubicBezTo>
                  <a:cubicBezTo>
                    <a:pt x="54" y="102"/>
                    <a:pt x="54" y="102"/>
                    <a:pt x="54" y="101"/>
                  </a:cubicBezTo>
                  <a:cubicBezTo>
                    <a:pt x="54" y="101"/>
                    <a:pt x="55" y="100"/>
                    <a:pt x="55" y="100"/>
                  </a:cubicBezTo>
                  <a:cubicBezTo>
                    <a:pt x="55" y="100"/>
                    <a:pt x="55" y="99"/>
                    <a:pt x="55" y="99"/>
                  </a:cubicBezTo>
                  <a:cubicBezTo>
                    <a:pt x="55" y="99"/>
                    <a:pt x="55" y="98"/>
                    <a:pt x="55" y="98"/>
                  </a:cubicBezTo>
                  <a:cubicBezTo>
                    <a:pt x="55" y="98"/>
                    <a:pt x="55" y="97"/>
                    <a:pt x="55" y="97"/>
                  </a:cubicBezTo>
                  <a:cubicBezTo>
                    <a:pt x="55" y="97"/>
                    <a:pt x="55" y="97"/>
                    <a:pt x="55" y="96"/>
                  </a:cubicBezTo>
                  <a:cubicBezTo>
                    <a:pt x="55" y="96"/>
                    <a:pt x="55" y="96"/>
                    <a:pt x="55" y="95"/>
                  </a:cubicBezTo>
                  <a:cubicBezTo>
                    <a:pt x="55" y="94"/>
                    <a:pt x="55" y="89"/>
                    <a:pt x="55" y="87"/>
                  </a:cubicBezTo>
                  <a:cubicBezTo>
                    <a:pt x="55" y="85"/>
                    <a:pt x="56" y="79"/>
                    <a:pt x="56" y="79"/>
                  </a:cubicBezTo>
                  <a:cubicBezTo>
                    <a:pt x="56" y="79"/>
                    <a:pt x="55" y="80"/>
                    <a:pt x="55" y="80"/>
                  </a:cubicBezTo>
                  <a:cubicBezTo>
                    <a:pt x="54" y="81"/>
                    <a:pt x="52" y="84"/>
                    <a:pt x="50" y="85"/>
                  </a:cubicBezTo>
                  <a:cubicBezTo>
                    <a:pt x="48" y="86"/>
                    <a:pt x="45" y="89"/>
                    <a:pt x="45" y="89"/>
                  </a:cubicBezTo>
                  <a:cubicBezTo>
                    <a:pt x="45" y="89"/>
                    <a:pt x="45" y="89"/>
                    <a:pt x="45" y="89"/>
                  </a:cubicBezTo>
                  <a:cubicBezTo>
                    <a:pt x="44" y="88"/>
                    <a:pt x="44" y="88"/>
                    <a:pt x="44" y="88"/>
                  </a:cubicBezTo>
                  <a:cubicBezTo>
                    <a:pt x="44" y="89"/>
                    <a:pt x="43" y="90"/>
                    <a:pt x="43" y="90"/>
                  </a:cubicBezTo>
                  <a:cubicBezTo>
                    <a:pt x="43" y="91"/>
                    <a:pt x="43" y="92"/>
                    <a:pt x="43" y="92"/>
                  </a:cubicBezTo>
                  <a:cubicBezTo>
                    <a:pt x="43" y="93"/>
                    <a:pt x="43" y="93"/>
                    <a:pt x="43" y="94"/>
                  </a:cubicBezTo>
                  <a:cubicBezTo>
                    <a:pt x="43" y="94"/>
                    <a:pt x="43" y="95"/>
                    <a:pt x="43" y="95"/>
                  </a:cubicBezTo>
                  <a:cubicBezTo>
                    <a:pt x="43" y="95"/>
                    <a:pt x="43" y="96"/>
                    <a:pt x="44" y="96"/>
                  </a:cubicBezTo>
                  <a:cubicBezTo>
                    <a:pt x="45" y="97"/>
                    <a:pt x="44" y="98"/>
                    <a:pt x="44" y="98"/>
                  </a:cubicBezTo>
                  <a:cubicBezTo>
                    <a:pt x="44" y="98"/>
                    <a:pt x="44" y="98"/>
                    <a:pt x="44" y="98"/>
                  </a:cubicBezTo>
                  <a:cubicBezTo>
                    <a:pt x="43" y="98"/>
                    <a:pt x="43" y="98"/>
                    <a:pt x="41" y="97"/>
                  </a:cubicBezTo>
                  <a:cubicBezTo>
                    <a:pt x="40" y="96"/>
                    <a:pt x="38" y="94"/>
                    <a:pt x="38" y="93"/>
                  </a:cubicBezTo>
                  <a:cubicBezTo>
                    <a:pt x="38" y="93"/>
                    <a:pt x="38" y="93"/>
                    <a:pt x="38" y="93"/>
                  </a:cubicBezTo>
                  <a:cubicBezTo>
                    <a:pt x="38" y="93"/>
                    <a:pt x="37" y="93"/>
                    <a:pt x="36" y="92"/>
                  </a:cubicBezTo>
                  <a:cubicBezTo>
                    <a:pt x="36" y="91"/>
                    <a:pt x="34" y="89"/>
                    <a:pt x="34" y="89"/>
                  </a:cubicBezTo>
                  <a:cubicBezTo>
                    <a:pt x="34" y="89"/>
                    <a:pt x="34" y="88"/>
                    <a:pt x="34" y="88"/>
                  </a:cubicBezTo>
                  <a:cubicBezTo>
                    <a:pt x="34" y="88"/>
                    <a:pt x="35" y="88"/>
                    <a:pt x="35" y="88"/>
                  </a:cubicBezTo>
                  <a:cubicBezTo>
                    <a:pt x="35" y="87"/>
                    <a:pt x="36" y="87"/>
                    <a:pt x="36" y="87"/>
                  </a:cubicBezTo>
                  <a:cubicBezTo>
                    <a:pt x="36" y="87"/>
                    <a:pt x="36" y="87"/>
                    <a:pt x="36" y="87"/>
                  </a:cubicBezTo>
                  <a:cubicBezTo>
                    <a:pt x="36" y="87"/>
                    <a:pt x="37" y="86"/>
                    <a:pt x="37" y="86"/>
                  </a:cubicBezTo>
                  <a:cubicBezTo>
                    <a:pt x="38" y="86"/>
                    <a:pt x="38" y="86"/>
                    <a:pt x="38" y="86"/>
                  </a:cubicBezTo>
                  <a:cubicBezTo>
                    <a:pt x="38" y="85"/>
                    <a:pt x="38" y="85"/>
                    <a:pt x="39" y="85"/>
                  </a:cubicBezTo>
                  <a:cubicBezTo>
                    <a:pt x="39" y="85"/>
                    <a:pt x="39" y="85"/>
                    <a:pt x="39" y="85"/>
                  </a:cubicBezTo>
                  <a:cubicBezTo>
                    <a:pt x="39" y="85"/>
                    <a:pt x="39" y="85"/>
                    <a:pt x="39" y="85"/>
                  </a:cubicBezTo>
                  <a:cubicBezTo>
                    <a:pt x="39" y="85"/>
                    <a:pt x="39" y="85"/>
                    <a:pt x="39" y="85"/>
                  </a:cubicBezTo>
                  <a:cubicBezTo>
                    <a:pt x="39" y="85"/>
                    <a:pt x="41" y="83"/>
                    <a:pt x="41" y="83"/>
                  </a:cubicBezTo>
                  <a:cubicBezTo>
                    <a:pt x="42" y="82"/>
                    <a:pt x="45" y="79"/>
                    <a:pt x="45" y="79"/>
                  </a:cubicBezTo>
                  <a:cubicBezTo>
                    <a:pt x="45" y="79"/>
                    <a:pt x="45" y="79"/>
                    <a:pt x="45" y="78"/>
                  </a:cubicBezTo>
                  <a:cubicBezTo>
                    <a:pt x="46" y="77"/>
                    <a:pt x="49" y="74"/>
                    <a:pt x="49" y="74"/>
                  </a:cubicBezTo>
                  <a:cubicBezTo>
                    <a:pt x="49" y="74"/>
                    <a:pt x="47" y="74"/>
                    <a:pt x="47" y="74"/>
                  </a:cubicBezTo>
                  <a:cubicBezTo>
                    <a:pt x="47" y="74"/>
                    <a:pt x="46" y="74"/>
                    <a:pt x="45" y="74"/>
                  </a:cubicBezTo>
                  <a:cubicBezTo>
                    <a:pt x="45" y="74"/>
                    <a:pt x="44" y="73"/>
                    <a:pt x="44" y="73"/>
                  </a:cubicBezTo>
                  <a:cubicBezTo>
                    <a:pt x="44" y="73"/>
                    <a:pt x="44" y="73"/>
                    <a:pt x="44" y="73"/>
                  </a:cubicBezTo>
                  <a:cubicBezTo>
                    <a:pt x="44" y="73"/>
                    <a:pt x="44" y="73"/>
                    <a:pt x="44" y="73"/>
                  </a:cubicBezTo>
                  <a:cubicBezTo>
                    <a:pt x="44" y="73"/>
                    <a:pt x="44" y="72"/>
                    <a:pt x="44" y="72"/>
                  </a:cubicBezTo>
                  <a:cubicBezTo>
                    <a:pt x="44" y="72"/>
                    <a:pt x="44" y="72"/>
                    <a:pt x="44" y="72"/>
                  </a:cubicBezTo>
                  <a:cubicBezTo>
                    <a:pt x="44" y="72"/>
                    <a:pt x="44" y="71"/>
                    <a:pt x="44" y="70"/>
                  </a:cubicBezTo>
                  <a:cubicBezTo>
                    <a:pt x="44" y="71"/>
                    <a:pt x="42" y="73"/>
                    <a:pt x="42" y="74"/>
                  </a:cubicBezTo>
                  <a:cubicBezTo>
                    <a:pt x="41" y="75"/>
                    <a:pt x="39" y="76"/>
                    <a:pt x="38" y="77"/>
                  </a:cubicBezTo>
                  <a:cubicBezTo>
                    <a:pt x="37" y="78"/>
                    <a:pt x="36" y="79"/>
                    <a:pt x="35" y="80"/>
                  </a:cubicBezTo>
                  <a:cubicBezTo>
                    <a:pt x="35" y="81"/>
                    <a:pt x="34" y="81"/>
                    <a:pt x="34" y="81"/>
                  </a:cubicBezTo>
                  <a:cubicBezTo>
                    <a:pt x="33" y="83"/>
                    <a:pt x="33" y="83"/>
                    <a:pt x="33" y="83"/>
                  </a:cubicBezTo>
                  <a:cubicBezTo>
                    <a:pt x="33" y="83"/>
                    <a:pt x="33" y="83"/>
                    <a:pt x="33" y="83"/>
                  </a:cubicBezTo>
                  <a:cubicBezTo>
                    <a:pt x="33" y="83"/>
                    <a:pt x="33" y="84"/>
                    <a:pt x="34" y="84"/>
                  </a:cubicBezTo>
                  <a:cubicBezTo>
                    <a:pt x="34" y="84"/>
                    <a:pt x="34" y="84"/>
                    <a:pt x="34" y="84"/>
                  </a:cubicBezTo>
                  <a:cubicBezTo>
                    <a:pt x="33" y="84"/>
                    <a:pt x="33" y="85"/>
                    <a:pt x="33" y="85"/>
                  </a:cubicBezTo>
                  <a:cubicBezTo>
                    <a:pt x="33" y="85"/>
                    <a:pt x="33" y="85"/>
                    <a:pt x="32" y="85"/>
                  </a:cubicBezTo>
                  <a:cubicBezTo>
                    <a:pt x="32" y="85"/>
                    <a:pt x="32" y="85"/>
                    <a:pt x="32" y="85"/>
                  </a:cubicBezTo>
                  <a:cubicBezTo>
                    <a:pt x="32" y="85"/>
                    <a:pt x="31" y="86"/>
                    <a:pt x="31" y="86"/>
                  </a:cubicBezTo>
                  <a:cubicBezTo>
                    <a:pt x="30" y="87"/>
                    <a:pt x="30" y="87"/>
                    <a:pt x="30" y="87"/>
                  </a:cubicBezTo>
                  <a:cubicBezTo>
                    <a:pt x="30" y="87"/>
                    <a:pt x="29" y="88"/>
                    <a:pt x="28" y="88"/>
                  </a:cubicBezTo>
                  <a:cubicBezTo>
                    <a:pt x="28" y="88"/>
                    <a:pt x="27" y="89"/>
                    <a:pt x="27" y="89"/>
                  </a:cubicBezTo>
                  <a:cubicBezTo>
                    <a:pt x="26" y="90"/>
                    <a:pt x="26" y="90"/>
                    <a:pt x="26" y="90"/>
                  </a:cubicBezTo>
                  <a:cubicBezTo>
                    <a:pt x="27" y="91"/>
                    <a:pt x="28" y="93"/>
                    <a:pt x="28" y="94"/>
                  </a:cubicBezTo>
                  <a:cubicBezTo>
                    <a:pt x="28" y="97"/>
                    <a:pt x="27" y="99"/>
                    <a:pt x="25" y="100"/>
                  </a:cubicBezTo>
                  <a:cubicBezTo>
                    <a:pt x="25" y="100"/>
                    <a:pt x="25" y="100"/>
                    <a:pt x="25" y="101"/>
                  </a:cubicBezTo>
                  <a:cubicBezTo>
                    <a:pt x="25" y="105"/>
                    <a:pt x="21" y="109"/>
                    <a:pt x="16" y="109"/>
                  </a:cubicBezTo>
                  <a:cubicBezTo>
                    <a:pt x="12" y="109"/>
                    <a:pt x="8" y="105"/>
                    <a:pt x="8" y="101"/>
                  </a:cubicBezTo>
                  <a:cubicBezTo>
                    <a:pt x="8" y="98"/>
                    <a:pt x="9" y="96"/>
                    <a:pt x="11" y="94"/>
                  </a:cubicBezTo>
                  <a:cubicBezTo>
                    <a:pt x="10" y="94"/>
                    <a:pt x="9" y="93"/>
                    <a:pt x="9" y="92"/>
                  </a:cubicBezTo>
                  <a:cubicBezTo>
                    <a:pt x="6" y="93"/>
                    <a:pt x="2" y="95"/>
                    <a:pt x="1" y="95"/>
                  </a:cubicBezTo>
                  <a:cubicBezTo>
                    <a:pt x="0" y="95"/>
                    <a:pt x="0" y="95"/>
                    <a:pt x="0" y="95"/>
                  </a:cubicBezTo>
                  <a:cubicBezTo>
                    <a:pt x="0" y="94"/>
                    <a:pt x="0" y="94"/>
                    <a:pt x="1" y="93"/>
                  </a:cubicBezTo>
                  <a:cubicBezTo>
                    <a:pt x="5" y="90"/>
                    <a:pt x="5" y="90"/>
                    <a:pt x="5" y="90"/>
                  </a:cubicBezTo>
                  <a:cubicBezTo>
                    <a:pt x="5" y="90"/>
                    <a:pt x="5" y="90"/>
                    <a:pt x="5" y="90"/>
                  </a:cubicBezTo>
                  <a:cubicBezTo>
                    <a:pt x="5" y="90"/>
                    <a:pt x="5" y="90"/>
                    <a:pt x="5" y="90"/>
                  </a:cubicBezTo>
                  <a:cubicBezTo>
                    <a:pt x="5" y="90"/>
                    <a:pt x="5" y="90"/>
                    <a:pt x="5" y="90"/>
                  </a:cubicBezTo>
                  <a:cubicBezTo>
                    <a:pt x="4" y="88"/>
                    <a:pt x="5" y="87"/>
                    <a:pt x="5" y="87"/>
                  </a:cubicBezTo>
                  <a:cubicBezTo>
                    <a:pt x="5" y="87"/>
                    <a:pt x="5" y="87"/>
                    <a:pt x="5" y="87"/>
                  </a:cubicBezTo>
                  <a:cubicBezTo>
                    <a:pt x="4" y="87"/>
                    <a:pt x="5" y="86"/>
                    <a:pt x="6" y="86"/>
                  </a:cubicBezTo>
                  <a:cubicBezTo>
                    <a:pt x="6" y="85"/>
                    <a:pt x="6" y="85"/>
                    <a:pt x="7" y="83"/>
                  </a:cubicBezTo>
                  <a:cubicBezTo>
                    <a:pt x="8" y="82"/>
                    <a:pt x="9" y="82"/>
                    <a:pt x="9" y="82"/>
                  </a:cubicBezTo>
                  <a:cubicBezTo>
                    <a:pt x="9" y="81"/>
                    <a:pt x="9" y="81"/>
                    <a:pt x="10" y="81"/>
                  </a:cubicBezTo>
                  <a:cubicBezTo>
                    <a:pt x="10" y="81"/>
                    <a:pt x="11" y="80"/>
                    <a:pt x="12" y="80"/>
                  </a:cubicBezTo>
                  <a:cubicBezTo>
                    <a:pt x="12" y="80"/>
                    <a:pt x="14" y="79"/>
                    <a:pt x="15" y="79"/>
                  </a:cubicBezTo>
                  <a:cubicBezTo>
                    <a:pt x="15" y="79"/>
                    <a:pt x="15" y="79"/>
                    <a:pt x="15" y="79"/>
                  </a:cubicBezTo>
                  <a:cubicBezTo>
                    <a:pt x="16" y="79"/>
                    <a:pt x="17" y="78"/>
                    <a:pt x="17" y="78"/>
                  </a:cubicBezTo>
                  <a:cubicBezTo>
                    <a:pt x="18" y="77"/>
                    <a:pt x="20" y="77"/>
                    <a:pt x="20" y="77"/>
                  </a:cubicBezTo>
                  <a:cubicBezTo>
                    <a:pt x="20" y="77"/>
                    <a:pt x="21" y="76"/>
                    <a:pt x="21" y="76"/>
                  </a:cubicBezTo>
                  <a:cubicBezTo>
                    <a:pt x="21" y="74"/>
                    <a:pt x="22" y="72"/>
                    <a:pt x="23" y="72"/>
                  </a:cubicBezTo>
                  <a:cubicBezTo>
                    <a:pt x="23" y="72"/>
                    <a:pt x="24" y="69"/>
                    <a:pt x="25" y="69"/>
                  </a:cubicBezTo>
                  <a:cubicBezTo>
                    <a:pt x="25" y="68"/>
                    <a:pt x="25" y="66"/>
                    <a:pt x="26" y="66"/>
                  </a:cubicBezTo>
                  <a:cubicBezTo>
                    <a:pt x="26" y="66"/>
                    <a:pt x="26" y="66"/>
                    <a:pt x="26" y="66"/>
                  </a:cubicBezTo>
                  <a:cubicBezTo>
                    <a:pt x="26" y="66"/>
                    <a:pt x="27" y="67"/>
                    <a:pt x="27" y="67"/>
                  </a:cubicBezTo>
                  <a:cubicBezTo>
                    <a:pt x="28" y="66"/>
                    <a:pt x="29" y="66"/>
                    <a:pt x="29" y="67"/>
                  </a:cubicBezTo>
                  <a:cubicBezTo>
                    <a:pt x="29" y="67"/>
                    <a:pt x="31" y="67"/>
                    <a:pt x="32" y="67"/>
                  </a:cubicBezTo>
                  <a:cubicBezTo>
                    <a:pt x="32" y="67"/>
                    <a:pt x="32" y="67"/>
                    <a:pt x="33" y="67"/>
                  </a:cubicBezTo>
                  <a:cubicBezTo>
                    <a:pt x="33" y="67"/>
                    <a:pt x="33" y="67"/>
                    <a:pt x="34" y="67"/>
                  </a:cubicBezTo>
                  <a:cubicBezTo>
                    <a:pt x="35" y="67"/>
                    <a:pt x="36" y="68"/>
                    <a:pt x="36" y="68"/>
                  </a:cubicBezTo>
                  <a:cubicBezTo>
                    <a:pt x="37" y="68"/>
                    <a:pt x="39" y="69"/>
                    <a:pt x="39" y="69"/>
                  </a:cubicBezTo>
                  <a:cubicBezTo>
                    <a:pt x="39" y="70"/>
                    <a:pt x="40" y="70"/>
                    <a:pt x="40" y="70"/>
                  </a:cubicBezTo>
                  <a:cubicBezTo>
                    <a:pt x="40" y="71"/>
                    <a:pt x="40" y="71"/>
                    <a:pt x="40" y="71"/>
                  </a:cubicBezTo>
                  <a:cubicBezTo>
                    <a:pt x="40" y="71"/>
                    <a:pt x="40" y="71"/>
                    <a:pt x="41" y="71"/>
                  </a:cubicBezTo>
                  <a:cubicBezTo>
                    <a:pt x="41" y="71"/>
                    <a:pt x="41" y="71"/>
                    <a:pt x="41" y="71"/>
                  </a:cubicBezTo>
                  <a:cubicBezTo>
                    <a:pt x="45" y="67"/>
                    <a:pt x="45" y="67"/>
                    <a:pt x="45" y="67"/>
                  </a:cubicBezTo>
                  <a:cubicBezTo>
                    <a:pt x="45" y="65"/>
                    <a:pt x="45" y="63"/>
                    <a:pt x="45" y="62"/>
                  </a:cubicBezTo>
                  <a:cubicBezTo>
                    <a:pt x="45" y="61"/>
                    <a:pt x="45" y="59"/>
                    <a:pt x="45" y="58"/>
                  </a:cubicBezTo>
                  <a:cubicBezTo>
                    <a:pt x="45" y="57"/>
                    <a:pt x="44" y="55"/>
                    <a:pt x="44" y="52"/>
                  </a:cubicBezTo>
                  <a:cubicBezTo>
                    <a:pt x="44" y="47"/>
                    <a:pt x="45" y="44"/>
                    <a:pt x="45" y="44"/>
                  </a:cubicBezTo>
                  <a:cubicBezTo>
                    <a:pt x="45" y="44"/>
                    <a:pt x="44" y="44"/>
                    <a:pt x="44" y="44"/>
                  </a:cubicBezTo>
                  <a:cubicBezTo>
                    <a:pt x="44" y="44"/>
                    <a:pt x="44" y="43"/>
                    <a:pt x="44" y="42"/>
                  </a:cubicBezTo>
                  <a:cubicBezTo>
                    <a:pt x="44" y="40"/>
                    <a:pt x="45" y="36"/>
                    <a:pt x="45" y="35"/>
                  </a:cubicBezTo>
                  <a:cubicBezTo>
                    <a:pt x="45" y="35"/>
                    <a:pt x="45" y="34"/>
                    <a:pt x="45" y="33"/>
                  </a:cubicBezTo>
                  <a:cubicBezTo>
                    <a:pt x="45" y="33"/>
                    <a:pt x="46" y="25"/>
                    <a:pt x="46" y="23"/>
                  </a:cubicBezTo>
                  <a:cubicBezTo>
                    <a:pt x="47" y="21"/>
                    <a:pt x="48" y="19"/>
                    <a:pt x="49" y="18"/>
                  </a:cubicBezTo>
                  <a:cubicBezTo>
                    <a:pt x="49" y="16"/>
                    <a:pt x="51" y="15"/>
                    <a:pt x="51" y="15"/>
                  </a:cubicBezTo>
                  <a:cubicBezTo>
                    <a:pt x="51" y="15"/>
                    <a:pt x="51" y="15"/>
                    <a:pt x="51" y="14"/>
                  </a:cubicBezTo>
                  <a:cubicBezTo>
                    <a:pt x="51" y="14"/>
                    <a:pt x="51" y="14"/>
                    <a:pt x="51" y="14"/>
                  </a:cubicBezTo>
                  <a:cubicBezTo>
                    <a:pt x="51" y="14"/>
                    <a:pt x="51" y="14"/>
                    <a:pt x="50" y="14"/>
                  </a:cubicBezTo>
                  <a:cubicBezTo>
                    <a:pt x="50" y="14"/>
                    <a:pt x="51" y="14"/>
                    <a:pt x="51" y="13"/>
                  </a:cubicBezTo>
                  <a:cubicBezTo>
                    <a:pt x="51" y="13"/>
                    <a:pt x="51" y="13"/>
                    <a:pt x="51" y="13"/>
                  </a:cubicBezTo>
                  <a:cubicBezTo>
                    <a:pt x="51" y="13"/>
                    <a:pt x="50" y="13"/>
                    <a:pt x="50" y="12"/>
                  </a:cubicBezTo>
                  <a:cubicBezTo>
                    <a:pt x="50" y="11"/>
                    <a:pt x="51" y="11"/>
                    <a:pt x="51" y="11"/>
                  </a:cubicBezTo>
                  <a:cubicBezTo>
                    <a:pt x="51" y="11"/>
                    <a:pt x="51" y="11"/>
                    <a:pt x="51" y="11"/>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9"/>
                    <a:pt x="50" y="9"/>
                  </a:cubicBezTo>
                  <a:cubicBezTo>
                    <a:pt x="50" y="9"/>
                    <a:pt x="50" y="6"/>
                    <a:pt x="54" y="3"/>
                  </a:cubicBezTo>
                  <a:cubicBezTo>
                    <a:pt x="58" y="0"/>
                    <a:pt x="59" y="2"/>
                    <a:pt x="59" y="2"/>
                  </a:cubicBezTo>
                  <a:cubicBezTo>
                    <a:pt x="59" y="2"/>
                    <a:pt x="60" y="2"/>
                    <a:pt x="60" y="2"/>
                  </a:cubicBezTo>
                  <a:cubicBezTo>
                    <a:pt x="60" y="2"/>
                    <a:pt x="60" y="3"/>
                    <a:pt x="60" y="3"/>
                  </a:cubicBezTo>
                  <a:cubicBezTo>
                    <a:pt x="60" y="3"/>
                    <a:pt x="60" y="3"/>
                    <a:pt x="60" y="3"/>
                  </a:cubicBezTo>
                  <a:cubicBezTo>
                    <a:pt x="60" y="3"/>
                    <a:pt x="60"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2" y="3"/>
                    <a:pt x="62" y="4"/>
                  </a:cubicBezTo>
                  <a:cubicBezTo>
                    <a:pt x="62" y="4"/>
                    <a:pt x="62" y="4"/>
                    <a:pt x="62" y="4"/>
                  </a:cubicBezTo>
                  <a:cubicBezTo>
                    <a:pt x="62" y="4"/>
                    <a:pt x="62" y="4"/>
                    <a:pt x="62" y="4"/>
                  </a:cubicBezTo>
                  <a:cubicBezTo>
                    <a:pt x="62" y="4"/>
                    <a:pt x="62" y="4"/>
                    <a:pt x="62" y="4"/>
                  </a:cubicBezTo>
                  <a:cubicBezTo>
                    <a:pt x="62" y="4"/>
                    <a:pt x="62" y="5"/>
                    <a:pt x="62" y="5"/>
                  </a:cubicBezTo>
                  <a:cubicBezTo>
                    <a:pt x="62" y="5"/>
                    <a:pt x="64" y="5"/>
                    <a:pt x="65" y="5"/>
                  </a:cubicBezTo>
                  <a:cubicBezTo>
                    <a:pt x="65" y="5"/>
                    <a:pt x="66" y="5"/>
                    <a:pt x="66" y="5"/>
                  </a:cubicBezTo>
                  <a:cubicBezTo>
                    <a:pt x="67" y="6"/>
                    <a:pt x="63" y="9"/>
                    <a:pt x="63" y="9"/>
                  </a:cubicBezTo>
                  <a:cubicBezTo>
                    <a:pt x="63" y="9"/>
                    <a:pt x="63" y="9"/>
                    <a:pt x="63" y="9"/>
                  </a:cubicBezTo>
                  <a:close/>
                  <a:moveTo>
                    <a:pt x="18" y="106"/>
                  </a:moveTo>
                  <a:cubicBezTo>
                    <a:pt x="16" y="102"/>
                    <a:pt x="16" y="102"/>
                    <a:pt x="16" y="102"/>
                  </a:cubicBezTo>
                  <a:cubicBezTo>
                    <a:pt x="16" y="102"/>
                    <a:pt x="16" y="102"/>
                    <a:pt x="16" y="102"/>
                  </a:cubicBezTo>
                  <a:cubicBezTo>
                    <a:pt x="15" y="106"/>
                    <a:pt x="15" y="106"/>
                    <a:pt x="15" y="106"/>
                  </a:cubicBezTo>
                  <a:cubicBezTo>
                    <a:pt x="16" y="106"/>
                    <a:pt x="16" y="106"/>
                    <a:pt x="16" y="106"/>
                  </a:cubicBezTo>
                  <a:cubicBezTo>
                    <a:pt x="17" y="106"/>
                    <a:pt x="18" y="106"/>
                    <a:pt x="18" y="106"/>
                  </a:cubicBezTo>
                  <a:close/>
                  <a:moveTo>
                    <a:pt x="20" y="104"/>
                  </a:moveTo>
                  <a:cubicBezTo>
                    <a:pt x="17" y="101"/>
                    <a:pt x="17" y="101"/>
                    <a:pt x="17" y="101"/>
                  </a:cubicBezTo>
                  <a:cubicBezTo>
                    <a:pt x="17" y="102"/>
                    <a:pt x="17" y="102"/>
                    <a:pt x="17" y="102"/>
                  </a:cubicBezTo>
                  <a:cubicBezTo>
                    <a:pt x="17" y="102"/>
                    <a:pt x="17" y="102"/>
                    <a:pt x="16" y="102"/>
                  </a:cubicBezTo>
                  <a:cubicBezTo>
                    <a:pt x="18" y="106"/>
                    <a:pt x="18" y="106"/>
                    <a:pt x="18" y="106"/>
                  </a:cubicBezTo>
                  <a:cubicBezTo>
                    <a:pt x="19" y="106"/>
                    <a:pt x="20" y="105"/>
                    <a:pt x="20" y="104"/>
                  </a:cubicBezTo>
                  <a:close/>
                  <a:moveTo>
                    <a:pt x="22" y="102"/>
                  </a:moveTo>
                  <a:cubicBezTo>
                    <a:pt x="17" y="101"/>
                    <a:pt x="17" y="101"/>
                    <a:pt x="17" y="101"/>
                  </a:cubicBezTo>
                  <a:cubicBezTo>
                    <a:pt x="21" y="104"/>
                    <a:pt x="21" y="104"/>
                    <a:pt x="21" y="104"/>
                  </a:cubicBezTo>
                  <a:cubicBezTo>
                    <a:pt x="21" y="104"/>
                    <a:pt x="21" y="103"/>
                    <a:pt x="22" y="102"/>
                  </a:cubicBezTo>
                  <a:close/>
                  <a:moveTo>
                    <a:pt x="17" y="101"/>
                  </a:moveTo>
                  <a:cubicBezTo>
                    <a:pt x="22" y="102"/>
                    <a:pt x="22" y="102"/>
                    <a:pt x="22" y="102"/>
                  </a:cubicBezTo>
                  <a:cubicBezTo>
                    <a:pt x="22" y="102"/>
                    <a:pt x="22" y="101"/>
                    <a:pt x="22" y="101"/>
                  </a:cubicBezTo>
                  <a:cubicBezTo>
                    <a:pt x="22" y="101"/>
                    <a:pt x="21" y="101"/>
                    <a:pt x="21" y="101"/>
                  </a:cubicBezTo>
                  <a:cubicBezTo>
                    <a:pt x="20" y="101"/>
                    <a:pt x="19" y="101"/>
                    <a:pt x="18" y="100"/>
                  </a:cubicBezTo>
                  <a:cubicBezTo>
                    <a:pt x="18" y="100"/>
                    <a:pt x="18" y="100"/>
                    <a:pt x="18" y="100"/>
                  </a:cubicBezTo>
                  <a:cubicBezTo>
                    <a:pt x="18" y="100"/>
                    <a:pt x="18" y="100"/>
                    <a:pt x="18" y="101"/>
                  </a:cubicBezTo>
                  <a:cubicBezTo>
                    <a:pt x="18" y="101"/>
                    <a:pt x="18" y="101"/>
                    <a:pt x="17" y="101"/>
                  </a:cubicBezTo>
                  <a:close/>
                  <a:moveTo>
                    <a:pt x="21" y="99"/>
                  </a:moveTo>
                  <a:cubicBezTo>
                    <a:pt x="21" y="99"/>
                    <a:pt x="21" y="99"/>
                    <a:pt x="21" y="99"/>
                  </a:cubicBezTo>
                  <a:cubicBezTo>
                    <a:pt x="21" y="98"/>
                    <a:pt x="21" y="98"/>
                    <a:pt x="20" y="97"/>
                  </a:cubicBezTo>
                  <a:cubicBezTo>
                    <a:pt x="20" y="99"/>
                    <a:pt x="20" y="99"/>
                    <a:pt x="20" y="99"/>
                  </a:cubicBezTo>
                  <a:cubicBezTo>
                    <a:pt x="20" y="99"/>
                    <a:pt x="21" y="99"/>
                    <a:pt x="21" y="99"/>
                  </a:cubicBezTo>
                  <a:close/>
                  <a:moveTo>
                    <a:pt x="15" y="100"/>
                  </a:moveTo>
                  <a:cubicBezTo>
                    <a:pt x="15" y="100"/>
                    <a:pt x="15" y="100"/>
                    <a:pt x="15" y="100"/>
                  </a:cubicBezTo>
                  <a:cubicBezTo>
                    <a:pt x="16" y="100"/>
                    <a:pt x="16" y="99"/>
                    <a:pt x="16" y="99"/>
                  </a:cubicBezTo>
                  <a:cubicBezTo>
                    <a:pt x="16" y="99"/>
                    <a:pt x="16" y="99"/>
                    <a:pt x="16" y="99"/>
                  </a:cubicBezTo>
                  <a:cubicBezTo>
                    <a:pt x="16" y="99"/>
                    <a:pt x="16" y="98"/>
                    <a:pt x="15" y="98"/>
                  </a:cubicBezTo>
                  <a:lnTo>
                    <a:pt x="15" y="100"/>
                  </a:lnTo>
                  <a:close/>
                  <a:moveTo>
                    <a:pt x="12" y="97"/>
                  </a:moveTo>
                  <a:cubicBezTo>
                    <a:pt x="15" y="100"/>
                    <a:pt x="15" y="100"/>
                    <a:pt x="15" y="100"/>
                  </a:cubicBezTo>
                  <a:cubicBezTo>
                    <a:pt x="15" y="97"/>
                    <a:pt x="15" y="97"/>
                    <a:pt x="15" y="97"/>
                  </a:cubicBezTo>
                  <a:cubicBezTo>
                    <a:pt x="13" y="96"/>
                    <a:pt x="13" y="96"/>
                    <a:pt x="13" y="96"/>
                  </a:cubicBezTo>
                  <a:cubicBezTo>
                    <a:pt x="13" y="97"/>
                    <a:pt x="12" y="97"/>
                    <a:pt x="12" y="97"/>
                  </a:cubicBezTo>
                  <a:close/>
                  <a:moveTo>
                    <a:pt x="14" y="101"/>
                  </a:moveTo>
                  <a:cubicBezTo>
                    <a:pt x="15" y="101"/>
                    <a:pt x="15" y="101"/>
                    <a:pt x="15" y="101"/>
                  </a:cubicBezTo>
                  <a:cubicBezTo>
                    <a:pt x="15" y="101"/>
                    <a:pt x="15" y="100"/>
                    <a:pt x="15" y="100"/>
                  </a:cubicBezTo>
                  <a:cubicBezTo>
                    <a:pt x="15" y="100"/>
                    <a:pt x="15" y="100"/>
                    <a:pt x="15" y="100"/>
                  </a:cubicBezTo>
                  <a:cubicBezTo>
                    <a:pt x="15" y="100"/>
                    <a:pt x="15" y="100"/>
                    <a:pt x="14" y="100"/>
                  </a:cubicBezTo>
                  <a:cubicBezTo>
                    <a:pt x="14" y="100"/>
                    <a:pt x="14" y="100"/>
                    <a:pt x="14" y="101"/>
                  </a:cubicBezTo>
                  <a:close/>
                  <a:moveTo>
                    <a:pt x="11" y="100"/>
                  </a:moveTo>
                  <a:cubicBezTo>
                    <a:pt x="14" y="100"/>
                    <a:pt x="14" y="100"/>
                    <a:pt x="14" y="100"/>
                  </a:cubicBezTo>
                  <a:cubicBezTo>
                    <a:pt x="14" y="100"/>
                    <a:pt x="14" y="100"/>
                    <a:pt x="14" y="100"/>
                  </a:cubicBezTo>
                  <a:cubicBezTo>
                    <a:pt x="14" y="100"/>
                    <a:pt x="15" y="100"/>
                    <a:pt x="15" y="100"/>
                  </a:cubicBezTo>
                  <a:cubicBezTo>
                    <a:pt x="15" y="100"/>
                    <a:pt x="15" y="100"/>
                    <a:pt x="15" y="100"/>
                  </a:cubicBezTo>
                  <a:cubicBezTo>
                    <a:pt x="15" y="100"/>
                    <a:pt x="15" y="100"/>
                    <a:pt x="15" y="100"/>
                  </a:cubicBezTo>
                  <a:cubicBezTo>
                    <a:pt x="15" y="100"/>
                    <a:pt x="15" y="100"/>
                    <a:pt x="15" y="100"/>
                  </a:cubicBezTo>
                  <a:cubicBezTo>
                    <a:pt x="12" y="97"/>
                    <a:pt x="12" y="97"/>
                    <a:pt x="12" y="97"/>
                  </a:cubicBezTo>
                  <a:cubicBezTo>
                    <a:pt x="11" y="98"/>
                    <a:pt x="11" y="99"/>
                    <a:pt x="11" y="100"/>
                  </a:cubicBezTo>
                  <a:close/>
                  <a:moveTo>
                    <a:pt x="11" y="103"/>
                  </a:moveTo>
                  <a:cubicBezTo>
                    <a:pt x="15" y="101"/>
                    <a:pt x="15" y="101"/>
                    <a:pt x="15" y="101"/>
                  </a:cubicBezTo>
                  <a:cubicBezTo>
                    <a:pt x="15" y="101"/>
                    <a:pt x="15" y="101"/>
                    <a:pt x="15" y="101"/>
                  </a:cubicBezTo>
                  <a:cubicBezTo>
                    <a:pt x="11" y="100"/>
                    <a:pt x="11" y="100"/>
                    <a:pt x="11" y="100"/>
                  </a:cubicBezTo>
                  <a:cubicBezTo>
                    <a:pt x="11" y="100"/>
                    <a:pt x="11" y="101"/>
                    <a:pt x="11" y="101"/>
                  </a:cubicBezTo>
                  <a:cubicBezTo>
                    <a:pt x="11" y="101"/>
                    <a:pt x="11" y="102"/>
                    <a:pt x="11" y="103"/>
                  </a:cubicBezTo>
                  <a:close/>
                  <a:moveTo>
                    <a:pt x="14" y="103"/>
                  </a:moveTo>
                  <a:cubicBezTo>
                    <a:pt x="15" y="102"/>
                    <a:pt x="15" y="102"/>
                    <a:pt x="15" y="102"/>
                  </a:cubicBezTo>
                  <a:cubicBezTo>
                    <a:pt x="15" y="102"/>
                    <a:pt x="15" y="102"/>
                    <a:pt x="15" y="102"/>
                  </a:cubicBezTo>
                  <a:lnTo>
                    <a:pt x="14" y="103"/>
                  </a:lnTo>
                  <a:close/>
                  <a:moveTo>
                    <a:pt x="13" y="105"/>
                  </a:moveTo>
                  <a:cubicBezTo>
                    <a:pt x="13" y="105"/>
                    <a:pt x="13" y="105"/>
                    <a:pt x="13" y="105"/>
                  </a:cubicBezTo>
                  <a:cubicBezTo>
                    <a:pt x="15" y="102"/>
                    <a:pt x="15" y="102"/>
                    <a:pt x="15" y="102"/>
                  </a:cubicBezTo>
                  <a:cubicBezTo>
                    <a:pt x="15" y="102"/>
                    <a:pt x="15" y="102"/>
                    <a:pt x="15" y="101"/>
                  </a:cubicBezTo>
                  <a:cubicBezTo>
                    <a:pt x="11" y="103"/>
                    <a:pt x="11" y="103"/>
                    <a:pt x="11" y="103"/>
                  </a:cubicBezTo>
                  <a:cubicBezTo>
                    <a:pt x="11" y="104"/>
                    <a:pt x="12" y="104"/>
                    <a:pt x="13" y="105"/>
                  </a:cubicBezTo>
                  <a:close/>
                  <a:moveTo>
                    <a:pt x="15" y="102"/>
                  </a:moveTo>
                  <a:cubicBezTo>
                    <a:pt x="13" y="105"/>
                    <a:pt x="13" y="105"/>
                    <a:pt x="13" y="105"/>
                  </a:cubicBezTo>
                  <a:cubicBezTo>
                    <a:pt x="13" y="105"/>
                    <a:pt x="13" y="105"/>
                    <a:pt x="13" y="105"/>
                  </a:cubicBezTo>
                  <a:cubicBezTo>
                    <a:pt x="13" y="106"/>
                    <a:pt x="14" y="106"/>
                    <a:pt x="15" y="106"/>
                  </a:cubicBezTo>
                  <a:cubicBezTo>
                    <a:pt x="16" y="102"/>
                    <a:pt x="16" y="102"/>
                    <a:pt x="16" y="102"/>
                  </a:cubicBezTo>
                  <a:cubicBezTo>
                    <a:pt x="16" y="102"/>
                    <a:pt x="16" y="102"/>
                    <a:pt x="16" y="102"/>
                  </a:cubicBezTo>
                  <a:cubicBezTo>
                    <a:pt x="16" y="102"/>
                    <a:pt x="16" y="102"/>
                    <a:pt x="15" y="102"/>
                  </a:cubicBezTo>
                  <a:close/>
                  <a:moveTo>
                    <a:pt x="25" y="97"/>
                  </a:moveTo>
                  <a:cubicBezTo>
                    <a:pt x="24" y="96"/>
                    <a:pt x="24" y="96"/>
                    <a:pt x="24" y="96"/>
                  </a:cubicBezTo>
                  <a:cubicBezTo>
                    <a:pt x="24" y="97"/>
                    <a:pt x="24" y="97"/>
                    <a:pt x="24" y="98"/>
                  </a:cubicBezTo>
                  <a:cubicBezTo>
                    <a:pt x="24" y="98"/>
                    <a:pt x="24" y="97"/>
                    <a:pt x="25" y="97"/>
                  </a:cubicBezTo>
                  <a:close/>
                  <a:moveTo>
                    <a:pt x="25" y="95"/>
                  </a:moveTo>
                  <a:cubicBezTo>
                    <a:pt x="22" y="95"/>
                    <a:pt x="22" y="95"/>
                    <a:pt x="22" y="95"/>
                  </a:cubicBezTo>
                  <a:cubicBezTo>
                    <a:pt x="22" y="95"/>
                    <a:pt x="22" y="95"/>
                    <a:pt x="22" y="95"/>
                  </a:cubicBezTo>
                  <a:cubicBezTo>
                    <a:pt x="23" y="95"/>
                    <a:pt x="23" y="95"/>
                    <a:pt x="23" y="96"/>
                  </a:cubicBezTo>
                  <a:cubicBezTo>
                    <a:pt x="25" y="97"/>
                    <a:pt x="25" y="97"/>
                    <a:pt x="25" y="97"/>
                  </a:cubicBezTo>
                  <a:cubicBezTo>
                    <a:pt x="25" y="97"/>
                    <a:pt x="25" y="96"/>
                    <a:pt x="25" y="95"/>
                  </a:cubicBezTo>
                  <a:close/>
                  <a:moveTo>
                    <a:pt x="23" y="94"/>
                  </a:moveTo>
                  <a:cubicBezTo>
                    <a:pt x="25" y="95"/>
                    <a:pt x="25" y="95"/>
                    <a:pt x="25" y="95"/>
                  </a:cubicBezTo>
                  <a:cubicBezTo>
                    <a:pt x="26" y="95"/>
                    <a:pt x="26" y="95"/>
                    <a:pt x="26" y="95"/>
                  </a:cubicBezTo>
                  <a:cubicBezTo>
                    <a:pt x="26" y="94"/>
                    <a:pt x="25" y="93"/>
                    <a:pt x="25" y="93"/>
                  </a:cubicBezTo>
                  <a:cubicBezTo>
                    <a:pt x="25" y="93"/>
                    <a:pt x="25" y="93"/>
                    <a:pt x="25" y="93"/>
                  </a:cubicBezTo>
                  <a:cubicBezTo>
                    <a:pt x="25" y="93"/>
                    <a:pt x="25" y="93"/>
                    <a:pt x="25" y="93"/>
                  </a:cubicBezTo>
                  <a:cubicBezTo>
                    <a:pt x="24" y="93"/>
                    <a:pt x="24" y="93"/>
                    <a:pt x="24" y="93"/>
                  </a:cubicBezTo>
                  <a:cubicBezTo>
                    <a:pt x="24" y="93"/>
                    <a:pt x="24" y="94"/>
                    <a:pt x="24" y="94"/>
                  </a:cubicBezTo>
                  <a:cubicBezTo>
                    <a:pt x="24" y="94"/>
                    <a:pt x="23" y="94"/>
                    <a:pt x="23" y="9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 name="Freeform 106"/>
            <p:cNvSpPr>
              <a:spLocks noEditPoints="1"/>
            </p:cNvSpPr>
            <p:nvPr/>
          </p:nvSpPr>
          <p:spPr bwMode="auto">
            <a:xfrm>
              <a:off x="6351588" y="3932238"/>
              <a:ext cx="220663" cy="338138"/>
            </a:xfrm>
            <a:custGeom>
              <a:avLst/>
              <a:gdLst>
                <a:gd name="T0" fmla="*/ 5 w 59"/>
                <a:gd name="T1" fmla="*/ 76 h 90"/>
                <a:gd name="T2" fmla="*/ 16 w 59"/>
                <a:gd name="T3" fmla="*/ 81 h 90"/>
                <a:gd name="T4" fmla="*/ 52 w 59"/>
                <a:gd name="T5" fmla="*/ 8 h 90"/>
                <a:gd name="T6" fmla="*/ 52 w 59"/>
                <a:gd name="T7" fmla="*/ 8 h 90"/>
                <a:gd name="T8" fmla="*/ 53 w 59"/>
                <a:gd name="T9" fmla="*/ 8 h 90"/>
                <a:gd name="T10" fmla="*/ 51 w 59"/>
                <a:gd name="T11" fmla="*/ 11 h 90"/>
                <a:gd name="T12" fmla="*/ 51 w 59"/>
                <a:gd name="T13" fmla="*/ 13 h 90"/>
                <a:gd name="T14" fmla="*/ 52 w 59"/>
                <a:gd name="T15" fmla="*/ 20 h 90"/>
                <a:gd name="T16" fmla="*/ 58 w 59"/>
                <a:gd name="T17" fmla="*/ 62 h 90"/>
                <a:gd name="T18" fmla="*/ 54 w 59"/>
                <a:gd name="T19" fmla="*/ 64 h 90"/>
                <a:gd name="T20" fmla="*/ 56 w 59"/>
                <a:gd name="T21" fmla="*/ 83 h 90"/>
                <a:gd name="T22" fmla="*/ 50 w 59"/>
                <a:gd name="T23" fmla="*/ 85 h 90"/>
                <a:gd name="T24" fmla="*/ 45 w 59"/>
                <a:gd name="T25" fmla="*/ 85 h 90"/>
                <a:gd name="T26" fmla="*/ 45 w 59"/>
                <a:gd name="T27" fmla="*/ 80 h 90"/>
                <a:gd name="T28" fmla="*/ 45 w 59"/>
                <a:gd name="T29" fmla="*/ 67 h 90"/>
                <a:gd name="T30" fmla="*/ 35 w 59"/>
                <a:gd name="T31" fmla="*/ 75 h 90"/>
                <a:gd name="T32" fmla="*/ 36 w 59"/>
                <a:gd name="T33" fmla="*/ 81 h 90"/>
                <a:gd name="T34" fmla="*/ 30 w 59"/>
                <a:gd name="T35" fmla="*/ 76 h 90"/>
                <a:gd name="T36" fmla="*/ 29 w 59"/>
                <a:gd name="T37" fmla="*/ 72 h 90"/>
                <a:gd name="T38" fmla="*/ 32 w 59"/>
                <a:gd name="T39" fmla="*/ 71 h 90"/>
                <a:gd name="T40" fmla="*/ 40 w 59"/>
                <a:gd name="T41" fmla="*/ 62 h 90"/>
                <a:gd name="T42" fmla="*/ 36 w 59"/>
                <a:gd name="T43" fmla="*/ 61 h 90"/>
                <a:gd name="T44" fmla="*/ 31 w 59"/>
                <a:gd name="T45" fmla="*/ 64 h 90"/>
                <a:gd name="T46" fmla="*/ 27 w 59"/>
                <a:gd name="T47" fmla="*/ 69 h 90"/>
                <a:gd name="T48" fmla="*/ 25 w 59"/>
                <a:gd name="T49" fmla="*/ 72 h 90"/>
                <a:gd name="T50" fmla="*/ 23 w 59"/>
                <a:gd name="T51" fmla="*/ 78 h 90"/>
                <a:gd name="T52" fmla="*/ 9 w 59"/>
                <a:gd name="T53" fmla="*/ 78 h 90"/>
                <a:gd name="T54" fmla="*/ 4 w 59"/>
                <a:gd name="T55" fmla="*/ 75 h 90"/>
                <a:gd name="T56" fmla="*/ 4 w 59"/>
                <a:gd name="T57" fmla="*/ 72 h 90"/>
                <a:gd name="T58" fmla="*/ 9 w 59"/>
                <a:gd name="T59" fmla="*/ 67 h 90"/>
                <a:gd name="T60" fmla="*/ 17 w 59"/>
                <a:gd name="T61" fmla="*/ 63 h 90"/>
                <a:gd name="T62" fmla="*/ 22 w 59"/>
                <a:gd name="T63" fmla="*/ 55 h 90"/>
                <a:gd name="T64" fmla="*/ 30 w 59"/>
                <a:gd name="T65" fmla="*/ 57 h 90"/>
                <a:gd name="T66" fmla="*/ 34 w 59"/>
                <a:gd name="T67" fmla="*/ 59 h 90"/>
                <a:gd name="T68" fmla="*/ 37 w 59"/>
                <a:gd name="T69" fmla="*/ 37 h 90"/>
                <a:gd name="T70" fmla="*/ 38 w 59"/>
                <a:gd name="T71" fmla="*/ 20 h 90"/>
                <a:gd name="T72" fmla="*/ 41 w 59"/>
                <a:gd name="T73" fmla="*/ 12 h 90"/>
                <a:gd name="T74" fmla="*/ 42 w 59"/>
                <a:gd name="T75" fmla="*/ 9 h 90"/>
                <a:gd name="T76" fmla="*/ 41 w 59"/>
                <a:gd name="T77" fmla="*/ 8 h 90"/>
                <a:gd name="T78" fmla="*/ 49 w 59"/>
                <a:gd name="T79" fmla="*/ 3 h 90"/>
                <a:gd name="T80" fmla="*/ 50 w 59"/>
                <a:gd name="T81" fmla="*/ 3 h 90"/>
                <a:gd name="T82" fmla="*/ 51 w 59"/>
                <a:gd name="T83" fmla="*/ 4 h 90"/>
                <a:gd name="T84" fmla="*/ 52 w 59"/>
                <a:gd name="T85" fmla="*/ 8 h 90"/>
                <a:gd name="T86" fmla="*/ 13 w 59"/>
                <a:gd name="T87" fmla="*/ 88 h 90"/>
                <a:gd name="T88" fmla="*/ 13 w 59"/>
                <a:gd name="T89" fmla="*/ 85 h 90"/>
                <a:gd name="T90" fmla="*/ 17 w 59"/>
                <a:gd name="T91" fmla="*/ 86 h 90"/>
                <a:gd name="T92" fmla="*/ 17 w 59"/>
                <a:gd name="T93" fmla="*/ 84 h 90"/>
                <a:gd name="T94" fmla="*/ 17 w 59"/>
                <a:gd name="T95" fmla="*/ 82 h 90"/>
                <a:gd name="T96" fmla="*/ 13 w 59"/>
                <a:gd name="T97" fmla="*/ 83 h 90"/>
                <a:gd name="T98" fmla="*/ 13 w 59"/>
                <a:gd name="T99" fmla="*/ 83 h 90"/>
                <a:gd name="T100" fmla="*/ 10 w 59"/>
                <a:gd name="T101" fmla="*/ 81 h 90"/>
                <a:gd name="T102" fmla="*/ 12 w 59"/>
                <a:gd name="T103" fmla="*/ 83 h 90"/>
                <a:gd name="T104" fmla="*/ 12 w 59"/>
                <a:gd name="T105" fmla="*/ 83 h 90"/>
                <a:gd name="T106" fmla="*/ 9 w 59"/>
                <a:gd name="T107" fmla="*/ 83 h 90"/>
                <a:gd name="T108" fmla="*/ 9 w 59"/>
                <a:gd name="T109" fmla="*/ 84 h 90"/>
                <a:gd name="T110" fmla="*/ 12 w 59"/>
                <a:gd name="T111" fmla="*/ 86 h 90"/>
                <a:gd name="T112" fmla="*/ 9 w 59"/>
                <a:gd name="T113" fmla="*/ 85 h 90"/>
                <a:gd name="T114" fmla="*/ 12 w 59"/>
                <a:gd name="T115" fmla="*/ 88 h 90"/>
                <a:gd name="T116" fmla="*/ 19 w 59"/>
                <a:gd name="T117" fmla="*/ 80 h 90"/>
                <a:gd name="T118" fmla="*/ 18 w 59"/>
                <a:gd name="T119" fmla="*/ 79 h 90"/>
                <a:gd name="T120" fmla="*/ 21 w 59"/>
                <a:gd name="T121" fmla="*/ 79 h 90"/>
                <a:gd name="T122" fmla="*/ 20 w 59"/>
                <a:gd name="T123" fmla="*/ 7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90">
                  <a:moveTo>
                    <a:pt x="5" y="75"/>
                  </a:moveTo>
                  <a:cubicBezTo>
                    <a:pt x="2" y="77"/>
                    <a:pt x="2" y="77"/>
                    <a:pt x="2" y="77"/>
                  </a:cubicBezTo>
                  <a:cubicBezTo>
                    <a:pt x="6" y="76"/>
                    <a:pt x="6" y="76"/>
                    <a:pt x="6" y="76"/>
                  </a:cubicBezTo>
                  <a:cubicBezTo>
                    <a:pt x="6" y="76"/>
                    <a:pt x="6" y="76"/>
                    <a:pt x="6" y="76"/>
                  </a:cubicBezTo>
                  <a:cubicBezTo>
                    <a:pt x="6" y="76"/>
                    <a:pt x="5" y="76"/>
                    <a:pt x="5" y="76"/>
                  </a:cubicBezTo>
                  <a:cubicBezTo>
                    <a:pt x="5" y="76"/>
                    <a:pt x="5" y="76"/>
                    <a:pt x="5" y="76"/>
                  </a:cubicBezTo>
                  <a:cubicBezTo>
                    <a:pt x="5" y="76"/>
                    <a:pt x="5" y="76"/>
                    <a:pt x="5" y="75"/>
                  </a:cubicBezTo>
                  <a:close/>
                  <a:moveTo>
                    <a:pt x="16" y="82"/>
                  </a:moveTo>
                  <a:cubicBezTo>
                    <a:pt x="16" y="82"/>
                    <a:pt x="16" y="82"/>
                    <a:pt x="16" y="82"/>
                  </a:cubicBezTo>
                  <a:cubicBezTo>
                    <a:pt x="16" y="81"/>
                    <a:pt x="16" y="81"/>
                    <a:pt x="16" y="81"/>
                  </a:cubicBezTo>
                  <a:lnTo>
                    <a:pt x="16" y="82"/>
                  </a:lnTo>
                  <a:close/>
                  <a:moveTo>
                    <a:pt x="52" y="8"/>
                  </a:moveTo>
                  <a:cubicBezTo>
                    <a:pt x="52" y="8"/>
                    <a:pt x="52" y="8"/>
                    <a:pt x="52" y="8"/>
                  </a:cubicBezTo>
                  <a:cubicBezTo>
                    <a:pt x="52" y="8"/>
                    <a:pt x="52" y="8"/>
                    <a:pt x="52" y="8"/>
                  </a:cubicBezTo>
                  <a:cubicBezTo>
                    <a:pt x="52" y="8"/>
                    <a:pt x="52" y="8"/>
                    <a:pt x="52" y="8"/>
                  </a:cubicBezTo>
                  <a:cubicBezTo>
                    <a:pt x="52" y="8"/>
                    <a:pt x="52" y="8"/>
                    <a:pt x="52" y="8"/>
                  </a:cubicBezTo>
                  <a:cubicBezTo>
                    <a:pt x="52" y="8"/>
                    <a:pt x="52" y="8"/>
                    <a:pt x="51" y="8"/>
                  </a:cubicBezTo>
                  <a:cubicBezTo>
                    <a:pt x="51" y="8"/>
                    <a:pt x="51" y="9"/>
                    <a:pt x="52" y="9"/>
                  </a:cubicBezTo>
                  <a:cubicBezTo>
                    <a:pt x="52" y="9"/>
                    <a:pt x="52" y="9"/>
                    <a:pt x="52" y="9"/>
                  </a:cubicBezTo>
                  <a:cubicBezTo>
                    <a:pt x="52" y="9"/>
                    <a:pt x="52" y="8"/>
                    <a:pt x="52" y="8"/>
                  </a:cubicBezTo>
                  <a:close/>
                  <a:moveTo>
                    <a:pt x="52" y="8"/>
                  </a:moveTo>
                  <a:cubicBezTo>
                    <a:pt x="52" y="8"/>
                    <a:pt x="52" y="8"/>
                    <a:pt x="52" y="8"/>
                  </a:cubicBezTo>
                  <a:cubicBezTo>
                    <a:pt x="52" y="8"/>
                    <a:pt x="52" y="8"/>
                    <a:pt x="52" y="8"/>
                  </a:cubicBezTo>
                  <a:cubicBezTo>
                    <a:pt x="52" y="8"/>
                    <a:pt x="52" y="8"/>
                    <a:pt x="52" y="8"/>
                  </a:cubicBezTo>
                  <a:cubicBezTo>
                    <a:pt x="53" y="8"/>
                    <a:pt x="53" y="8"/>
                    <a:pt x="53" y="8"/>
                  </a:cubicBezTo>
                  <a:cubicBezTo>
                    <a:pt x="53" y="8"/>
                    <a:pt x="52" y="9"/>
                    <a:pt x="52" y="9"/>
                  </a:cubicBezTo>
                  <a:cubicBezTo>
                    <a:pt x="52" y="9"/>
                    <a:pt x="52" y="9"/>
                    <a:pt x="52" y="9"/>
                  </a:cubicBezTo>
                  <a:cubicBezTo>
                    <a:pt x="52" y="10"/>
                    <a:pt x="52" y="10"/>
                    <a:pt x="52" y="11"/>
                  </a:cubicBezTo>
                  <a:cubicBezTo>
                    <a:pt x="52" y="11"/>
                    <a:pt x="52" y="11"/>
                    <a:pt x="52" y="11"/>
                  </a:cubicBezTo>
                  <a:cubicBezTo>
                    <a:pt x="52" y="11"/>
                    <a:pt x="51" y="11"/>
                    <a:pt x="51" y="11"/>
                  </a:cubicBezTo>
                  <a:cubicBezTo>
                    <a:pt x="51" y="11"/>
                    <a:pt x="51" y="11"/>
                    <a:pt x="51" y="12"/>
                  </a:cubicBezTo>
                  <a:cubicBezTo>
                    <a:pt x="51" y="12"/>
                    <a:pt x="51" y="12"/>
                    <a:pt x="51" y="12"/>
                  </a:cubicBezTo>
                  <a:cubicBezTo>
                    <a:pt x="51" y="12"/>
                    <a:pt x="51" y="12"/>
                    <a:pt x="51" y="12"/>
                  </a:cubicBezTo>
                  <a:cubicBezTo>
                    <a:pt x="51" y="12"/>
                    <a:pt x="51" y="12"/>
                    <a:pt x="51" y="12"/>
                  </a:cubicBezTo>
                  <a:cubicBezTo>
                    <a:pt x="51" y="13"/>
                    <a:pt x="51" y="13"/>
                    <a:pt x="51" y="13"/>
                  </a:cubicBezTo>
                  <a:cubicBezTo>
                    <a:pt x="51" y="13"/>
                    <a:pt x="51" y="14"/>
                    <a:pt x="50" y="14"/>
                  </a:cubicBezTo>
                  <a:cubicBezTo>
                    <a:pt x="50" y="14"/>
                    <a:pt x="50" y="14"/>
                    <a:pt x="50" y="14"/>
                  </a:cubicBezTo>
                  <a:cubicBezTo>
                    <a:pt x="50" y="14"/>
                    <a:pt x="50" y="15"/>
                    <a:pt x="50" y="15"/>
                  </a:cubicBezTo>
                  <a:cubicBezTo>
                    <a:pt x="50" y="15"/>
                    <a:pt x="49" y="15"/>
                    <a:pt x="49" y="15"/>
                  </a:cubicBezTo>
                  <a:cubicBezTo>
                    <a:pt x="50" y="17"/>
                    <a:pt x="51" y="18"/>
                    <a:pt x="52" y="20"/>
                  </a:cubicBezTo>
                  <a:cubicBezTo>
                    <a:pt x="53" y="23"/>
                    <a:pt x="53" y="23"/>
                    <a:pt x="54" y="27"/>
                  </a:cubicBezTo>
                  <a:cubicBezTo>
                    <a:pt x="56" y="33"/>
                    <a:pt x="58" y="43"/>
                    <a:pt x="58" y="46"/>
                  </a:cubicBezTo>
                  <a:cubicBezTo>
                    <a:pt x="58" y="49"/>
                    <a:pt x="59" y="61"/>
                    <a:pt x="59" y="61"/>
                  </a:cubicBezTo>
                  <a:cubicBezTo>
                    <a:pt x="59" y="61"/>
                    <a:pt x="59" y="62"/>
                    <a:pt x="58" y="62"/>
                  </a:cubicBezTo>
                  <a:cubicBezTo>
                    <a:pt x="58" y="61"/>
                    <a:pt x="58" y="62"/>
                    <a:pt x="58" y="62"/>
                  </a:cubicBezTo>
                  <a:cubicBezTo>
                    <a:pt x="57" y="61"/>
                    <a:pt x="57" y="62"/>
                    <a:pt x="57" y="62"/>
                  </a:cubicBezTo>
                  <a:cubicBezTo>
                    <a:pt x="56" y="62"/>
                    <a:pt x="56" y="62"/>
                    <a:pt x="56" y="62"/>
                  </a:cubicBezTo>
                  <a:cubicBezTo>
                    <a:pt x="56" y="61"/>
                    <a:pt x="55" y="62"/>
                    <a:pt x="55" y="62"/>
                  </a:cubicBezTo>
                  <a:cubicBezTo>
                    <a:pt x="55" y="61"/>
                    <a:pt x="55" y="61"/>
                    <a:pt x="55" y="61"/>
                  </a:cubicBezTo>
                  <a:cubicBezTo>
                    <a:pt x="55" y="61"/>
                    <a:pt x="55" y="63"/>
                    <a:pt x="54" y="64"/>
                  </a:cubicBezTo>
                  <a:cubicBezTo>
                    <a:pt x="54" y="65"/>
                    <a:pt x="53" y="70"/>
                    <a:pt x="53" y="71"/>
                  </a:cubicBezTo>
                  <a:cubicBezTo>
                    <a:pt x="53" y="73"/>
                    <a:pt x="52" y="80"/>
                    <a:pt x="52" y="80"/>
                  </a:cubicBezTo>
                  <a:cubicBezTo>
                    <a:pt x="52" y="81"/>
                    <a:pt x="52" y="81"/>
                    <a:pt x="52" y="81"/>
                  </a:cubicBezTo>
                  <a:cubicBezTo>
                    <a:pt x="52" y="81"/>
                    <a:pt x="54" y="82"/>
                    <a:pt x="54" y="82"/>
                  </a:cubicBezTo>
                  <a:cubicBezTo>
                    <a:pt x="54" y="83"/>
                    <a:pt x="55" y="83"/>
                    <a:pt x="56" y="83"/>
                  </a:cubicBezTo>
                  <a:cubicBezTo>
                    <a:pt x="56" y="83"/>
                    <a:pt x="57" y="84"/>
                    <a:pt x="58" y="84"/>
                  </a:cubicBezTo>
                  <a:cubicBezTo>
                    <a:pt x="59" y="84"/>
                    <a:pt x="59" y="85"/>
                    <a:pt x="59" y="85"/>
                  </a:cubicBezTo>
                  <a:cubicBezTo>
                    <a:pt x="59" y="85"/>
                    <a:pt x="59" y="86"/>
                    <a:pt x="59" y="86"/>
                  </a:cubicBezTo>
                  <a:cubicBezTo>
                    <a:pt x="58" y="86"/>
                    <a:pt x="58" y="86"/>
                    <a:pt x="55" y="86"/>
                  </a:cubicBezTo>
                  <a:cubicBezTo>
                    <a:pt x="52" y="86"/>
                    <a:pt x="51" y="85"/>
                    <a:pt x="50" y="85"/>
                  </a:cubicBezTo>
                  <a:cubicBezTo>
                    <a:pt x="49" y="85"/>
                    <a:pt x="48" y="84"/>
                    <a:pt x="48" y="84"/>
                  </a:cubicBezTo>
                  <a:cubicBezTo>
                    <a:pt x="48" y="84"/>
                    <a:pt x="48" y="85"/>
                    <a:pt x="48" y="85"/>
                  </a:cubicBezTo>
                  <a:cubicBezTo>
                    <a:pt x="48" y="85"/>
                    <a:pt x="48" y="85"/>
                    <a:pt x="48" y="85"/>
                  </a:cubicBezTo>
                  <a:cubicBezTo>
                    <a:pt x="48" y="85"/>
                    <a:pt x="48" y="85"/>
                    <a:pt x="47" y="85"/>
                  </a:cubicBezTo>
                  <a:cubicBezTo>
                    <a:pt x="46" y="85"/>
                    <a:pt x="45" y="85"/>
                    <a:pt x="45" y="85"/>
                  </a:cubicBezTo>
                  <a:cubicBezTo>
                    <a:pt x="45" y="84"/>
                    <a:pt x="45" y="84"/>
                    <a:pt x="45" y="84"/>
                  </a:cubicBezTo>
                  <a:cubicBezTo>
                    <a:pt x="45" y="84"/>
                    <a:pt x="45" y="83"/>
                    <a:pt x="45" y="83"/>
                  </a:cubicBezTo>
                  <a:cubicBezTo>
                    <a:pt x="45" y="83"/>
                    <a:pt x="45" y="82"/>
                    <a:pt x="45" y="82"/>
                  </a:cubicBezTo>
                  <a:cubicBezTo>
                    <a:pt x="45" y="82"/>
                    <a:pt x="45" y="81"/>
                    <a:pt x="45" y="81"/>
                  </a:cubicBezTo>
                  <a:cubicBezTo>
                    <a:pt x="45" y="81"/>
                    <a:pt x="45" y="80"/>
                    <a:pt x="45" y="80"/>
                  </a:cubicBezTo>
                  <a:cubicBezTo>
                    <a:pt x="45" y="80"/>
                    <a:pt x="45" y="80"/>
                    <a:pt x="45" y="80"/>
                  </a:cubicBezTo>
                  <a:cubicBezTo>
                    <a:pt x="45" y="80"/>
                    <a:pt x="45" y="79"/>
                    <a:pt x="45" y="79"/>
                  </a:cubicBezTo>
                  <a:cubicBezTo>
                    <a:pt x="45" y="78"/>
                    <a:pt x="46" y="74"/>
                    <a:pt x="46" y="72"/>
                  </a:cubicBezTo>
                  <a:cubicBezTo>
                    <a:pt x="46" y="70"/>
                    <a:pt x="46" y="66"/>
                    <a:pt x="46" y="66"/>
                  </a:cubicBezTo>
                  <a:cubicBezTo>
                    <a:pt x="46" y="66"/>
                    <a:pt x="45" y="66"/>
                    <a:pt x="45" y="67"/>
                  </a:cubicBezTo>
                  <a:cubicBezTo>
                    <a:pt x="44" y="67"/>
                    <a:pt x="42" y="69"/>
                    <a:pt x="41" y="70"/>
                  </a:cubicBezTo>
                  <a:cubicBezTo>
                    <a:pt x="40" y="71"/>
                    <a:pt x="37" y="74"/>
                    <a:pt x="37" y="74"/>
                  </a:cubicBezTo>
                  <a:cubicBezTo>
                    <a:pt x="37" y="74"/>
                    <a:pt x="37" y="74"/>
                    <a:pt x="37" y="74"/>
                  </a:cubicBezTo>
                  <a:cubicBezTo>
                    <a:pt x="36" y="73"/>
                    <a:pt x="36" y="73"/>
                    <a:pt x="36" y="73"/>
                  </a:cubicBezTo>
                  <a:cubicBezTo>
                    <a:pt x="36" y="74"/>
                    <a:pt x="35" y="75"/>
                    <a:pt x="35" y="75"/>
                  </a:cubicBezTo>
                  <a:cubicBezTo>
                    <a:pt x="35" y="75"/>
                    <a:pt x="35" y="76"/>
                    <a:pt x="35" y="76"/>
                  </a:cubicBezTo>
                  <a:cubicBezTo>
                    <a:pt x="35" y="77"/>
                    <a:pt x="35" y="77"/>
                    <a:pt x="35" y="78"/>
                  </a:cubicBezTo>
                  <a:cubicBezTo>
                    <a:pt x="35" y="78"/>
                    <a:pt x="35" y="79"/>
                    <a:pt x="35" y="79"/>
                  </a:cubicBezTo>
                  <a:cubicBezTo>
                    <a:pt x="35" y="79"/>
                    <a:pt x="36" y="79"/>
                    <a:pt x="36" y="80"/>
                  </a:cubicBezTo>
                  <a:cubicBezTo>
                    <a:pt x="37" y="81"/>
                    <a:pt x="36" y="81"/>
                    <a:pt x="36" y="81"/>
                  </a:cubicBezTo>
                  <a:cubicBezTo>
                    <a:pt x="36" y="81"/>
                    <a:pt x="36" y="81"/>
                    <a:pt x="36" y="81"/>
                  </a:cubicBezTo>
                  <a:cubicBezTo>
                    <a:pt x="35" y="81"/>
                    <a:pt x="35" y="81"/>
                    <a:pt x="34" y="80"/>
                  </a:cubicBezTo>
                  <a:cubicBezTo>
                    <a:pt x="32" y="79"/>
                    <a:pt x="31" y="78"/>
                    <a:pt x="31" y="77"/>
                  </a:cubicBezTo>
                  <a:cubicBezTo>
                    <a:pt x="31" y="77"/>
                    <a:pt x="31" y="77"/>
                    <a:pt x="31" y="77"/>
                  </a:cubicBezTo>
                  <a:cubicBezTo>
                    <a:pt x="31" y="77"/>
                    <a:pt x="30" y="77"/>
                    <a:pt x="30" y="76"/>
                  </a:cubicBezTo>
                  <a:cubicBezTo>
                    <a:pt x="29" y="76"/>
                    <a:pt x="28" y="74"/>
                    <a:pt x="28" y="74"/>
                  </a:cubicBezTo>
                  <a:cubicBezTo>
                    <a:pt x="28" y="74"/>
                    <a:pt x="28" y="73"/>
                    <a:pt x="28" y="73"/>
                  </a:cubicBezTo>
                  <a:cubicBezTo>
                    <a:pt x="28" y="73"/>
                    <a:pt x="29" y="73"/>
                    <a:pt x="29" y="73"/>
                  </a:cubicBezTo>
                  <a:cubicBezTo>
                    <a:pt x="29" y="72"/>
                    <a:pt x="29" y="72"/>
                    <a:pt x="29" y="72"/>
                  </a:cubicBezTo>
                  <a:cubicBezTo>
                    <a:pt x="29" y="72"/>
                    <a:pt x="29" y="72"/>
                    <a:pt x="29" y="72"/>
                  </a:cubicBezTo>
                  <a:cubicBezTo>
                    <a:pt x="29" y="72"/>
                    <a:pt x="30" y="71"/>
                    <a:pt x="31" y="71"/>
                  </a:cubicBezTo>
                  <a:cubicBezTo>
                    <a:pt x="31" y="71"/>
                    <a:pt x="31" y="71"/>
                    <a:pt x="31" y="71"/>
                  </a:cubicBezTo>
                  <a:cubicBezTo>
                    <a:pt x="31" y="71"/>
                    <a:pt x="31" y="71"/>
                    <a:pt x="32" y="71"/>
                  </a:cubicBezTo>
                  <a:cubicBezTo>
                    <a:pt x="32" y="71"/>
                    <a:pt x="32" y="71"/>
                    <a:pt x="32" y="71"/>
                  </a:cubicBezTo>
                  <a:cubicBezTo>
                    <a:pt x="32" y="71"/>
                    <a:pt x="32" y="71"/>
                    <a:pt x="32" y="71"/>
                  </a:cubicBezTo>
                  <a:cubicBezTo>
                    <a:pt x="32" y="70"/>
                    <a:pt x="32" y="70"/>
                    <a:pt x="32" y="70"/>
                  </a:cubicBezTo>
                  <a:cubicBezTo>
                    <a:pt x="32" y="70"/>
                    <a:pt x="33" y="69"/>
                    <a:pt x="34" y="69"/>
                  </a:cubicBezTo>
                  <a:cubicBezTo>
                    <a:pt x="34" y="68"/>
                    <a:pt x="37" y="66"/>
                    <a:pt x="37" y="66"/>
                  </a:cubicBezTo>
                  <a:cubicBezTo>
                    <a:pt x="37" y="66"/>
                    <a:pt x="37" y="65"/>
                    <a:pt x="37" y="65"/>
                  </a:cubicBezTo>
                  <a:cubicBezTo>
                    <a:pt x="38" y="64"/>
                    <a:pt x="40" y="62"/>
                    <a:pt x="40" y="62"/>
                  </a:cubicBezTo>
                  <a:cubicBezTo>
                    <a:pt x="40" y="62"/>
                    <a:pt x="39" y="62"/>
                    <a:pt x="38" y="62"/>
                  </a:cubicBezTo>
                  <a:cubicBezTo>
                    <a:pt x="38" y="62"/>
                    <a:pt x="38" y="61"/>
                    <a:pt x="37" y="61"/>
                  </a:cubicBezTo>
                  <a:cubicBezTo>
                    <a:pt x="37" y="61"/>
                    <a:pt x="36" y="61"/>
                    <a:pt x="36" y="61"/>
                  </a:cubicBezTo>
                  <a:cubicBezTo>
                    <a:pt x="36" y="61"/>
                    <a:pt x="36" y="61"/>
                    <a:pt x="36" y="61"/>
                  </a:cubicBezTo>
                  <a:cubicBezTo>
                    <a:pt x="36" y="61"/>
                    <a:pt x="36" y="61"/>
                    <a:pt x="36" y="61"/>
                  </a:cubicBezTo>
                  <a:cubicBezTo>
                    <a:pt x="36" y="60"/>
                    <a:pt x="36" y="60"/>
                    <a:pt x="36" y="60"/>
                  </a:cubicBezTo>
                  <a:cubicBezTo>
                    <a:pt x="36" y="60"/>
                    <a:pt x="36" y="60"/>
                    <a:pt x="36" y="60"/>
                  </a:cubicBezTo>
                  <a:cubicBezTo>
                    <a:pt x="36" y="59"/>
                    <a:pt x="36" y="59"/>
                    <a:pt x="36" y="58"/>
                  </a:cubicBezTo>
                  <a:cubicBezTo>
                    <a:pt x="36" y="59"/>
                    <a:pt x="35" y="61"/>
                    <a:pt x="34" y="61"/>
                  </a:cubicBezTo>
                  <a:cubicBezTo>
                    <a:pt x="33" y="62"/>
                    <a:pt x="32" y="63"/>
                    <a:pt x="31" y="64"/>
                  </a:cubicBezTo>
                  <a:cubicBezTo>
                    <a:pt x="30" y="65"/>
                    <a:pt x="30" y="66"/>
                    <a:pt x="29" y="67"/>
                  </a:cubicBezTo>
                  <a:cubicBezTo>
                    <a:pt x="29" y="67"/>
                    <a:pt x="28" y="67"/>
                    <a:pt x="28" y="67"/>
                  </a:cubicBezTo>
                  <a:cubicBezTo>
                    <a:pt x="27" y="69"/>
                    <a:pt x="27" y="69"/>
                    <a:pt x="27" y="69"/>
                  </a:cubicBezTo>
                  <a:cubicBezTo>
                    <a:pt x="27" y="69"/>
                    <a:pt x="27" y="69"/>
                    <a:pt x="27" y="69"/>
                  </a:cubicBezTo>
                  <a:cubicBezTo>
                    <a:pt x="27" y="69"/>
                    <a:pt x="27" y="69"/>
                    <a:pt x="27" y="69"/>
                  </a:cubicBezTo>
                  <a:cubicBezTo>
                    <a:pt x="28" y="69"/>
                    <a:pt x="28" y="70"/>
                    <a:pt x="27" y="70"/>
                  </a:cubicBezTo>
                  <a:cubicBezTo>
                    <a:pt x="27" y="70"/>
                    <a:pt x="27" y="70"/>
                    <a:pt x="27" y="70"/>
                  </a:cubicBezTo>
                  <a:cubicBezTo>
                    <a:pt x="27" y="71"/>
                    <a:pt x="27" y="71"/>
                    <a:pt x="27" y="71"/>
                  </a:cubicBezTo>
                  <a:cubicBezTo>
                    <a:pt x="26" y="71"/>
                    <a:pt x="26" y="71"/>
                    <a:pt x="26" y="71"/>
                  </a:cubicBezTo>
                  <a:cubicBezTo>
                    <a:pt x="26" y="71"/>
                    <a:pt x="25" y="71"/>
                    <a:pt x="25" y="72"/>
                  </a:cubicBezTo>
                  <a:cubicBezTo>
                    <a:pt x="25" y="72"/>
                    <a:pt x="25" y="72"/>
                    <a:pt x="25" y="72"/>
                  </a:cubicBezTo>
                  <a:cubicBezTo>
                    <a:pt x="24" y="72"/>
                    <a:pt x="24" y="73"/>
                    <a:pt x="23" y="73"/>
                  </a:cubicBezTo>
                  <a:cubicBezTo>
                    <a:pt x="23" y="73"/>
                    <a:pt x="22" y="74"/>
                    <a:pt x="22" y="74"/>
                  </a:cubicBezTo>
                  <a:cubicBezTo>
                    <a:pt x="21" y="75"/>
                    <a:pt x="21" y="75"/>
                    <a:pt x="21" y="75"/>
                  </a:cubicBezTo>
                  <a:cubicBezTo>
                    <a:pt x="22" y="76"/>
                    <a:pt x="23" y="77"/>
                    <a:pt x="23" y="78"/>
                  </a:cubicBezTo>
                  <a:cubicBezTo>
                    <a:pt x="23" y="80"/>
                    <a:pt x="22" y="82"/>
                    <a:pt x="20" y="83"/>
                  </a:cubicBezTo>
                  <a:cubicBezTo>
                    <a:pt x="20" y="83"/>
                    <a:pt x="20" y="83"/>
                    <a:pt x="20" y="84"/>
                  </a:cubicBezTo>
                  <a:cubicBezTo>
                    <a:pt x="20" y="87"/>
                    <a:pt x="17" y="90"/>
                    <a:pt x="13" y="90"/>
                  </a:cubicBezTo>
                  <a:cubicBezTo>
                    <a:pt x="9" y="90"/>
                    <a:pt x="6" y="87"/>
                    <a:pt x="6" y="84"/>
                  </a:cubicBezTo>
                  <a:cubicBezTo>
                    <a:pt x="6" y="81"/>
                    <a:pt x="7" y="79"/>
                    <a:pt x="9" y="78"/>
                  </a:cubicBezTo>
                  <a:cubicBezTo>
                    <a:pt x="8" y="78"/>
                    <a:pt x="7" y="77"/>
                    <a:pt x="7" y="77"/>
                  </a:cubicBezTo>
                  <a:cubicBezTo>
                    <a:pt x="5" y="77"/>
                    <a:pt x="1" y="79"/>
                    <a:pt x="1" y="79"/>
                  </a:cubicBezTo>
                  <a:cubicBezTo>
                    <a:pt x="0" y="79"/>
                    <a:pt x="0" y="79"/>
                    <a:pt x="0" y="78"/>
                  </a:cubicBezTo>
                  <a:cubicBezTo>
                    <a:pt x="0" y="78"/>
                    <a:pt x="0" y="78"/>
                    <a:pt x="0" y="77"/>
                  </a:cubicBezTo>
                  <a:cubicBezTo>
                    <a:pt x="4" y="75"/>
                    <a:pt x="4" y="75"/>
                    <a:pt x="4" y="75"/>
                  </a:cubicBezTo>
                  <a:cubicBezTo>
                    <a:pt x="4" y="75"/>
                    <a:pt x="4" y="75"/>
                    <a:pt x="4" y="75"/>
                  </a:cubicBezTo>
                  <a:cubicBezTo>
                    <a:pt x="4" y="75"/>
                    <a:pt x="4" y="75"/>
                    <a:pt x="4" y="74"/>
                  </a:cubicBezTo>
                  <a:cubicBezTo>
                    <a:pt x="4" y="74"/>
                    <a:pt x="4" y="74"/>
                    <a:pt x="4" y="74"/>
                  </a:cubicBezTo>
                  <a:cubicBezTo>
                    <a:pt x="3" y="73"/>
                    <a:pt x="4" y="73"/>
                    <a:pt x="4" y="72"/>
                  </a:cubicBezTo>
                  <a:cubicBezTo>
                    <a:pt x="4" y="72"/>
                    <a:pt x="4" y="72"/>
                    <a:pt x="4" y="72"/>
                  </a:cubicBezTo>
                  <a:cubicBezTo>
                    <a:pt x="3" y="72"/>
                    <a:pt x="4" y="71"/>
                    <a:pt x="4" y="71"/>
                  </a:cubicBezTo>
                  <a:cubicBezTo>
                    <a:pt x="5" y="71"/>
                    <a:pt x="5" y="71"/>
                    <a:pt x="6" y="69"/>
                  </a:cubicBezTo>
                  <a:cubicBezTo>
                    <a:pt x="7" y="68"/>
                    <a:pt x="7" y="68"/>
                    <a:pt x="7" y="68"/>
                  </a:cubicBezTo>
                  <a:cubicBezTo>
                    <a:pt x="7" y="68"/>
                    <a:pt x="8" y="67"/>
                    <a:pt x="8" y="67"/>
                  </a:cubicBezTo>
                  <a:cubicBezTo>
                    <a:pt x="8" y="67"/>
                    <a:pt x="9" y="67"/>
                    <a:pt x="9" y="67"/>
                  </a:cubicBezTo>
                  <a:cubicBezTo>
                    <a:pt x="10" y="67"/>
                    <a:pt x="11" y="66"/>
                    <a:pt x="12" y="66"/>
                  </a:cubicBezTo>
                  <a:cubicBezTo>
                    <a:pt x="12" y="66"/>
                    <a:pt x="12" y="65"/>
                    <a:pt x="13" y="65"/>
                  </a:cubicBezTo>
                  <a:cubicBezTo>
                    <a:pt x="13" y="65"/>
                    <a:pt x="14" y="65"/>
                    <a:pt x="14" y="65"/>
                  </a:cubicBezTo>
                  <a:cubicBezTo>
                    <a:pt x="14" y="64"/>
                    <a:pt x="16" y="64"/>
                    <a:pt x="16" y="64"/>
                  </a:cubicBezTo>
                  <a:cubicBezTo>
                    <a:pt x="16" y="64"/>
                    <a:pt x="17" y="63"/>
                    <a:pt x="17" y="63"/>
                  </a:cubicBezTo>
                  <a:cubicBezTo>
                    <a:pt x="17" y="62"/>
                    <a:pt x="18" y="60"/>
                    <a:pt x="18" y="60"/>
                  </a:cubicBezTo>
                  <a:cubicBezTo>
                    <a:pt x="19" y="59"/>
                    <a:pt x="19" y="58"/>
                    <a:pt x="20" y="57"/>
                  </a:cubicBezTo>
                  <a:cubicBezTo>
                    <a:pt x="21" y="56"/>
                    <a:pt x="21" y="55"/>
                    <a:pt x="21" y="55"/>
                  </a:cubicBezTo>
                  <a:cubicBezTo>
                    <a:pt x="21" y="55"/>
                    <a:pt x="21" y="55"/>
                    <a:pt x="21" y="55"/>
                  </a:cubicBezTo>
                  <a:cubicBezTo>
                    <a:pt x="22" y="55"/>
                    <a:pt x="22" y="55"/>
                    <a:pt x="22" y="55"/>
                  </a:cubicBezTo>
                  <a:cubicBezTo>
                    <a:pt x="22" y="55"/>
                    <a:pt x="23" y="55"/>
                    <a:pt x="24" y="55"/>
                  </a:cubicBezTo>
                  <a:cubicBezTo>
                    <a:pt x="24" y="55"/>
                    <a:pt x="26" y="55"/>
                    <a:pt x="26" y="55"/>
                  </a:cubicBezTo>
                  <a:cubicBezTo>
                    <a:pt x="26" y="55"/>
                    <a:pt x="26" y="55"/>
                    <a:pt x="27" y="55"/>
                  </a:cubicBezTo>
                  <a:cubicBezTo>
                    <a:pt x="27" y="56"/>
                    <a:pt x="27" y="56"/>
                    <a:pt x="28" y="56"/>
                  </a:cubicBezTo>
                  <a:cubicBezTo>
                    <a:pt x="28" y="56"/>
                    <a:pt x="29" y="57"/>
                    <a:pt x="30" y="57"/>
                  </a:cubicBezTo>
                  <a:cubicBezTo>
                    <a:pt x="30" y="57"/>
                    <a:pt x="32" y="58"/>
                    <a:pt x="32" y="58"/>
                  </a:cubicBezTo>
                  <a:cubicBezTo>
                    <a:pt x="32" y="58"/>
                    <a:pt x="32" y="58"/>
                    <a:pt x="32" y="58"/>
                  </a:cubicBezTo>
                  <a:cubicBezTo>
                    <a:pt x="32" y="59"/>
                    <a:pt x="33" y="59"/>
                    <a:pt x="33" y="59"/>
                  </a:cubicBezTo>
                  <a:cubicBezTo>
                    <a:pt x="33" y="59"/>
                    <a:pt x="33" y="59"/>
                    <a:pt x="33" y="59"/>
                  </a:cubicBezTo>
                  <a:cubicBezTo>
                    <a:pt x="34" y="59"/>
                    <a:pt x="34" y="59"/>
                    <a:pt x="34" y="59"/>
                  </a:cubicBezTo>
                  <a:cubicBezTo>
                    <a:pt x="37" y="56"/>
                    <a:pt x="37" y="56"/>
                    <a:pt x="37" y="56"/>
                  </a:cubicBezTo>
                  <a:cubicBezTo>
                    <a:pt x="37" y="54"/>
                    <a:pt x="37" y="52"/>
                    <a:pt x="37" y="52"/>
                  </a:cubicBezTo>
                  <a:cubicBezTo>
                    <a:pt x="37" y="51"/>
                    <a:pt x="37" y="49"/>
                    <a:pt x="37" y="48"/>
                  </a:cubicBezTo>
                  <a:cubicBezTo>
                    <a:pt x="37" y="47"/>
                    <a:pt x="36" y="46"/>
                    <a:pt x="36" y="43"/>
                  </a:cubicBezTo>
                  <a:cubicBezTo>
                    <a:pt x="36" y="39"/>
                    <a:pt x="37" y="37"/>
                    <a:pt x="37" y="37"/>
                  </a:cubicBezTo>
                  <a:cubicBezTo>
                    <a:pt x="37" y="37"/>
                    <a:pt x="36" y="37"/>
                    <a:pt x="36" y="37"/>
                  </a:cubicBezTo>
                  <a:cubicBezTo>
                    <a:pt x="36" y="36"/>
                    <a:pt x="36" y="36"/>
                    <a:pt x="36" y="35"/>
                  </a:cubicBezTo>
                  <a:cubicBezTo>
                    <a:pt x="36" y="34"/>
                    <a:pt x="37" y="30"/>
                    <a:pt x="37" y="30"/>
                  </a:cubicBezTo>
                  <a:cubicBezTo>
                    <a:pt x="37" y="29"/>
                    <a:pt x="37" y="28"/>
                    <a:pt x="37" y="28"/>
                  </a:cubicBezTo>
                  <a:cubicBezTo>
                    <a:pt x="37" y="27"/>
                    <a:pt x="38" y="21"/>
                    <a:pt x="38" y="20"/>
                  </a:cubicBezTo>
                  <a:cubicBezTo>
                    <a:pt x="39" y="18"/>
                    <a:pt x="39" y="16"/>
                    <a:pt x="40" y="15"/>
                  </a:cubicBezTo>
                  <a:cubicBezTo>
                    <a:pt x="40" y="14"/>
                    <a:pt x="42" y="13"/>
                    <a:pt x="42" y="13"/>
                  </a:cubicBezTo>
                  <a:cubicBezTo>
                    <a:pt x="42" y="13"/>
                    <a:pt x="42" y="12"/>
                    <a:pt x="42" y="12"/>
                  </a:cubicBezTo>
                  <a:cubicBezTo>
                    <a:pt x="42" y="12"/>
                    <a:pt x="42" y="12"/>
                    <a:pt x="42" y="12"/>
                  </a:cubicBezTo>
                  <a:cubicBezTo>
                    <a:pt x="42" y="12"/>
                    <a:pt x="41" y="12"/>
                    <a:pt x="41" y="12"/>
                  </a:cubicBezTo>
                  <a:cubicBezTo>
                    <a:pt x="41" y="12"/>
                    <a:pt x="42" y="12"/>
                    <a:pt x="42" y="11"/>
                  </a:cubicBezTo>
                  <a:cubicBezTo>
                    <a:pt x="42" y="11"/>
                    <a:pt x="42" y="11"/>
                    <a:pt x="42" y="11"/>
                  </a:cubicBezTo>
                  <a:cubicBezTo>
                    <a:pt x="42" y="11"/>
                    <a:pt x="41" y="11"/>
                    <a:pt x="41" y="10"/>
                  </a:cubicBezTo>
                  <a:cubicBezTo>
                    <a:pt x="41" y="10"/>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8"/>
                    <a:pt x="41" y="8"/>
                    <a:pt x="41" y="8"/>
                  </a:cubicBezTo>
                  <a:cubicBezTo>
                    <a:pt x="41" y="8"/>
                    <a:pt x="41" y="8"/>
                    <a:pt x="41" y="8"/>
                  </a:cubicBezTo>
                  <a:cubicBezTo>
                    <a:pt x="41" y="8"/>
                    <a:pt x="41" y="5"/>
                    <a:pt x="44" y="3"/>
                  </a:cubicBezTo>
                  <a:cubicBezTo>
                    <a:pt x="47" y="0"/>
                    <a:pt x="49" y="2"/>
                    <a:pt x="49" y="2"/>
                  </a:cubicBezTo>
                  <a:cubicBezTo>
                    <a:pt x="49" y="2"/>
                    <a:pt x="49" y="2"/>
                    <a:pt x="49" y="2"/>
                  </a:cubicBezTo>
                  <a:cubicBezTo>
                    <a:pt x="49" y="2"/>
                    <a:pt x="49" y="2"/>
                    <a:pt x="49" y="2"/>
                  </a:cubicBezTo>
                  <a:cubicBezTo>
                    <a:pt x="49" y="2"/>
                    <a:pt x="49" y="3"/>
                    <a:pt x="49"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1" y="3"/>
                    <a:pt x="51" y="3"/>
                  </a:cubicBezTo>
                  <a:cubicBezTo>
                    <a:pt x="51" y="3"/>
                    <a:pt x="51" y="3"/>
                    <a:pt x="51" y="3"/>
                  </a:cubicBezTo>
                  <a:cubicBezTo>
                    <a:pt x="51" y="4"/>
                    <a:pt x="51" y="4"/>
                    <a:pt x="51" y="4"/>
                  </a:cubicBezTo>
                  <a:cubicBezTo>
                    <a:pt x="51" y="4"/>
                    <a:pt x="51" y="4"/>
                    <a:pt x="51" y="4"/>
                  </a:cubicBezTo>
                  <a:cubicBezTo>
                    <a:pt x="51" y="4"/>
                    <a:pt x="51" y="4"/>
                    <a:pt x="51" y="4"/>
                  </a:cubicBezTo>
                  <a:cubicBezTo>
                    <a:pt x="51" y="4"/>
                    <a:pt x="53" y="4"/>
                    <a:pt x="53" y="4"/>
                  </a:cubicBezTo>
                  <a:cubicBezTo>
                    <a:pt x="53" y="4"/>
                    <a:pt x="54" y="4"/>
                    <a:pt x="54" y="4"/>
                  </a:cubicBezTo>
                  <a:cubicBezTo>
                    <a:pt x="55" y="5"/>
                    <a:pt x="52" y="7"/>
                    <a:pt x="52" y="7"/>
                  </a:cubicBezTo>
                  <a:cubicBezTo>
                    <a:pt x="52" y="7"/>
                    <a:pt x="52" y="7"/>
                    <a:pt x="52" y="8"/>
                  </a:cubicBezTo>
                  <a:close/>
                  <a:moveTo>
                    <a:pt x="15" y="88"/>
                  </a:moveTo>
                  <a:cubicBezTo>
                    <a:pt x="13" y="85"/>
                    <a:pt x="13" y="85"/>
                    <a:pt x="13" y="85"/>
                  </a:cubicBezTo>
                  <a:cubicBezTo>
                    <a:pt x="13" y="85"/>
                    <a:pt x="13" y="85"/>
                    <a:pt x="13" y="85"/>
                  </a:cubicBezTo>
                  <a:cubicBezTo>
                    <a:pt x="12" y="88"/>
                    <a:pt x="12" y="88"/>
                    <a:pt x="12" y="88"/>
                  </a:cubicBezTo>
                  <a:cubicBezTo>
                    <a:pt x="13" y="88"/>
                    <a:pt x="13" y="88"/>
                    <a:pt x="13" y="88"/>
                  </a:cubicBezTo>
                  <a:cubicBezTo>
                    <a:pt x="14" y="88"/>
                    <a:pt x="14" y="88"/>
                    <a:pt x="15" y="88"/>
                  </a:cubicBezTo>
                  <a:close/>
                  <a:moveTo>
                    <a:pt x="17" y="87"/>
                  </a:moveTo>
                  <a:cubicBezTo>
                    <a:pt x="14" y="84"/>
                    <a:pt x="14" y="84"/>
                    <a:pt x="14" y="84"/>
                  </a:cubicBezTo>
                  <a:cubicBezTo>
                    <a:pt x="14" y="84"/>
                    <a:pt x="14" y="84"/>
                    <a:pt x="14" y="84"/>
                  </a:cubicBezTo>
                  <a:cubicBezTo>
                    <a:pt x="14" y="85"/>
                    <a:pt x="13" y="85"/>
                    <a:pt x="13" y="85"/>
                  </a:cubicBezTo>
                  <a:cubicBezTo>
                    <a:pt x="15" y="88"/>
                    <a:pt x="15" y="88"/>
                    <a:pt x="15" y="88"/>
                  </a:cubicBezTo>
                  <a:cubicBezTo>
                    <a:pt x="16" y="88"/>
                    <a:pt x="16" y="87"/>
                    <a:pt x="17" y="87"/>
                  </a:cubicBezTo>
                  <a:close/>
                  <a:moveTo>
                    <a:pt x="18" y="85"/>
                  </a:moveTo>
                  <a:cubicBezTo>
                    <a:pt x="14" y="84"/>
                    <a:pt x="14" y="84"/>
                    <a:pt x="14" y="84"/>
                  </a:cubicBezTo>
                  <a:cubicBezTo>
                    <a:pt x="17" y="86"/>
                    <a:pt x="17" y="86"/>
                    <a:pt x="17" y="86"/>
                  </a:cubicBezTo>
                  <a:cubicBezTo>
                    <a:pt x="17" y="86"/>
                    <a:pt x="17" y="85"/>
                    <a:pt x="18" y="85"/>
                  </a:cubicBezTo>
                  <a:close/>
                  <a:moveTo>
                    <a:pt x="14" y="84"/>
                  </a:moveTo>
                  <a:cubicBezTo>
                    <a:pt x="18" y="84"/>
                    <a:pt x="18" y="84"/>
                    <a:pt x="18" y="84"/>
                  </a:cubicBezTo>
                  <a:cubicBezTo>
                    <a:pt x="18" y="84"/>
                    <a:pt x="18" y="84"/>
                    <a:pt x="18" y="84"/>
                  </a:cubicBezTo>
                  <a:cubicBezTo>
                    <a:pt x="18" y="84"/>
                    <a:pt x="17" y="84"/>
                    <a:pt x="17" y="84"/>
                  </a:cubicBezTo>
                  <a:cubicBezTo>
                    <a:pt x="16" y="84"/>
                    <a:pt x="15" y="84"/>
                    <a:pt x="14" y="83"/>
                  </a:cubicBezTo>
                  <a:cubicBezTo>
                    <a:pt x="14" y="83"/>
                    <a:pt x="14" y="83"/>
                    <a:pt x="14" y="83"/>
                  </a:cubicBezTo>
                  <a:cubicBezTo>
                    <a:pt x="14" y="83"/>
                    <a:pt x="14" y="83"/>
                    <a:pt x="14" y="83"/>
                  </a:cubicBezTo>
                  <a:cubicBezTo>
                    <a:pt x="14" y="84"/>
                    <a:pt x="14" y="84"/>
                    <a:pt x="14" y="84"/>
                  </a:cubicBezTo>
                  <a:close/>
                  <a:moveTo>
                    <a:pt x="17" y="82"/>
                  </a:moveTo>
                  <a:cubicBezTo>
                    <a:pt x="17" y="82"/>
                    <a:pt x="17" y="82"/>
                    <a:pt x="17" y="82"/>
                  </a:cubicBezTo>
                  <a:cubicBezTo>
                    <a:pt x="17" y="81"/>
                    <a:pt x="17" y="81"/>
                    <a:pt x="17" y="81"/>
                  </a:cubicBezTo>
                  <a:cubicBezTo>
                    <a:pt x="16" y="82"/>
                    <a:pt x="16" y="82"/>
                    <a:pt x="16" y="82"/>
                  </a:cubicBezTo>
                  <a:cubicBezTo>
                    <a:pt x="17" y="82"/>
                    <a:pt x="17" y="82"/>
                    <a:pt x="17" y="82"/>
                  </a:cubicBezTo>
                  <a:close/>
                  <a:moveTo>
                    <a:pt x="13" y="83"/>
                  </a:moveTo>
                  <a:cubicBezTo>
                    <a:pt x="13" y="83"/>
                    <a:pt x="13" y="83"/>
                    <a:pt x="13" y="83"/>
                  </a:cubicBezTo>
                  <a:cubicBezTo>
                    <a:pt x="13" y="83"/>
                    <a:pt x="13" y="82"/>
                    <a:pt x="13" y="82"/>
                  </a:cubicBezTo>
                  <a:cubicBezTo>
                    <a:pt x="13" y="82"/>
                    <a:pt x="13" y="82"/>
                    <a:pt x="13" y="82"/>
                  </a:cubicBezTo>
                  <a:cubicBezTo>
                    <a:pt x="13" y="82"/>
                    <a:pt x="13" y="82"/>
                    <a:pt x="12" y="81"/>
                  </a:cubicBezTo>
                  <a:lnTo>
                    <a:pt x="13" y="83"/>
                  </a:lnTo>
                  <a:close/>
                  <a:moveTo>
                    <a:pt x="10" y="81"/>
                  </a:moveTo>
                  <a:cubicBezTo>
                    <a:pt x="12" y="83"/>
                    <a:pt x="12" y="83"/>
                    <a:pt x="12" y="83"/>
                  </a:cubicBezTo>
                  <a:cubicBezTo>
                    <a:pt x="12" y="81"/>
                    <a:pt x="12" y="81"/>
                    <a:pt x="12" y="81"/>
                  </a:cubicBezTo>
                  <a:cubicBezTo>
                    <a:pt x="11" y="80"/>
                    <a:pt x="11" y="80"/>
                    <a:pt x="11" y="80"/>
                  </a:cubicBezTo>
                  <a:cubicBezTo>
                    <a:pt x="10" y="80"/>
                    <a:pt x="10" y="80"/>
                    <a:pt x="10" y="81"/>
                  </a:cubicBezTo>
                  <a:close/>
                  <a:moveTo>
                    <a:pt x="11" y="83"/>
                  </a:moveTo>
                  <a:cubicBezTo>
                    <a:pt x="12" y="84"/>
                    <a:pt x="12" y="84"/>
                    <a:pt x="12" y="84"/>
                  </a:cubicBezTo>
                  <a:cubicBezTo>
                    <a:pt x="12" y="83"/>
                    <a:pt x="12" y="83"/>
                    <a:pt x="12" y="83"/>
                  </a:cubicBezTo>
                  <a:cubicBezTo>
                    <a:pt x="12" y="83"/>
                    <a:pt x="12" y="83"/>
                    <a:pt x="12" y="83"/>
                  </a:cubicBezTo>
                  <a:cubicBezTo>
                    <a:pt x="12" y="83"/>
                    <a:pt x="12" y="83"/>
                    <a:pt x="12" y="83"/>
                  </a:cubicBezTo>
                  <a:cubicBezTo>
                    <a:pt x="12" y="83"/>
                    <a:pt x="11" y="83"/>
                    <a:pt x="11" y="83"/>
                  </a:cubicBezTo>
                  <a:close/>
                  <a:moveTo>
                    <a:pt x="9" y="83"/>
                  </a:moveTo>
                  <a:cubicBezTo>
                    <a:pt x="11" y="83"/>
                    <a:pt x="11" y="83"/>
                    <a:pt x="11" y="83"/>
                  </a:cubicBezTo>
                  <a:cubicBezTo>
                    <a:pt x="11" y="83"/>
                    <a:pt x="12" y="83"/>
                    <a:pt x="12" y="83"/>
                  </a:cubicBezTo>
                  <a:cubicBezTo>
                    <a:pt x="12" y="83"/>
                    <a:pt x="12" y="83"/>
                    <a:pt x="12" y="83"/>
                  </a:cubicBezTo>
                  <a:cubicBezTo>
                    <a:pt x="12" y="83"/>
                    <a:pt x="12" y="83"/>
                    <a:pt x="12" y="83"/>
                  </a:cubicBezTo>
                  <a:cubicBezTo>
                    <a:pt x="12" y="83"/>
                    <a:pt x="12" y="83"/>
                    <a:pt x="12" y="83"/>
                  </a:cubicBezTo>
                  <a:cubicBezTo>
                    <a:pt x="12" y="83"/>
                    <a:pt x="12" y="83"/>
                    <a:pt x="12" y="83"/>
                  </a:cubicBezTo>
                  <a:cubicBezTo>
                    <a:pt x="10" y="81"/>
                    <a:pt x="10" y="81"/>
                    <a:pt x="10" y="81"/>
                  </a:cubicBezTo>
                  <a:cubicBezTo>
                    <a:pt x="9" y="81"/>
                    <a:pt x="9" y="82"/>
                    <a:pt x="9" y="83"/>
                  </a:cubicBezTo>
                  <a:close/>
                  <a:moveTo>
                    <a:pt x="9" y="85"/>
                  </a:moveTo>
                  <a:cubicBezTo>
                    <a:pt x="12" y="84"/>
                    <a:pt x="12" y="84"/>
                    <a:pt x="12" y="84"/>
                  </a:cubicBezTo>
                  <a:cubicBezTo>
                    <a:pt x="12" y="84"/>
                    <a:pt x="12" y="84"/>
                    <a:pt x="12" y="84"/>
                  </a:cubicBezTo>
                  <a:cubicBezTo>
                    <a:pt x="9" y="83"/>
                    <a:pt x="9" y="83"/>
                    <a:pt x="9" y="83"/>
                  </a:cubicBezTo>
                  <a:cubicBezTo>
                    <a:pt x="9" y="83"/>
                    <a:pt x="9" y="83"/>
                    <a:pt x="9" y="84"/>
                  </a:cubicBezTo>
                  <a:cubicBezTo>
                    <a:pt x="9" y="84"/>
                    <a:pt x="9" y="85"/>
                    <a:pt x="9" y="85"/>
                  </a:cubicBezTo>
                  <a:close/>
                  <a:moveTo>
                    <a:pt x="12" y="86"/>
                  </a:moveTo>
                  <a:cubicBezTo>
                    <a:pt x="12" y="85"/>
                    <a:pt x="12" y="85"/>
                    <a:pt x="12" y="85"/>
                  </a:cubicBezTo>
                  <a:cubicBezTo>
                    <a:pt x="12" y="85"/>
                    <a:pt x="12" y="85"/>
                    <a:pt x="12" y="85"/>
                  </a:cubicBezTo>
                  <a:lnTo>
                    <a:pt x="12" y="86"/>
                  </a:lnTo>
                  <a:close/>
                  <a:moveTo>
                    <a:pt x="10" y="87"/>
                  </a:moveTo>
                  <a:cubicBezTo>
                    <a:pt x="10" y="87"/>
                    <a:pt x="10" y="87"/>
                    <a:pt x="10" y="87"/>
                  </a:cubicBezTo>
                  <a:cubicBezTo>
                    <a:pt x="12" y="85"/>
                    <a:pt x="12" y="85"/>
                    <a:pt x="12" y="85"/>
                  </a:cubicBezTo>
                  <a:cubicBezTo>
                    <a:pt x="12" y="84"/>
                    <a:pt x="12" y="84"/>
                    <a:pt x="12" y="84"/>
                  </a:cubicBezTo>
                  <a:cubicBezTo>
                    <a:pt x="9" y="85"/>
                    <a:pt x="9" y="85"/>
                    <a:pt x="9" y="85"/>
                  </a:cubicBezTo>
                  <a:cubicBezTo>
                    <a:pt x="9" y="86"/>
                    <a:pt x="10" y="87"/>
                    <a:pt x="10" y="87"/>
                  </a:cubicBezTo>
                  <a:close/>
                  <a:moveTo>
                    <a:pt x="12" y="85"/>
                  </a:moveTo>
                  <a:cubicBezTo>
                    <a:pt x="10" y="87"/>
                    <a:pt x="10" y="87"/>
                    <a:pt x="10" y="87"/>
                  </a:cubicBezTo>
                  <a:cubicBezTo>
                    <a:pt x="10" y="87"/>
                    <a:pt x="10" y="87"/>
                    <a:pt x="10" y="87"/>
                  </a:cubicBezTo>
                  <a:cubicBezTo>
                    <a:pt x="11" y="88"/>
                    <a:pt x="12" y="88"/>
                    <a:pt x="12" y="88"/>
                  </a:cubicBezTo>
                  <a:cubicBezTo>
                    <a:pt x="13" y="85"/>
                    <a:pt x="13" y="85"/>
                    <a:pt x="13" y="85"/>
                  </a:cubicBezTo>
                  <a:cubicBezTo>
                    <a:pt x="13" y="85"/>
                    <a:pt x="13" y="85"/>
                    <a:pt x="13" y="85"/>
                  </a:cubicBezTo>
                  <a:cubicBezTo>
                    <a:pt x="13" y="85"/>
                    <a:pt x="13" y="85"/>
                    <a:pt x="12" y="85"/>
                  </a:cubicBezTo>
                  <a:close/>
                  <a:moveTo>
                    <a:pt x="20" y="81"/>
                  </a:moveTo>
                  <a:cubicBezTo>
                    <a:pt x="19" y="80"/>
                    <a:pt x="19" y="80"/>
                    <a:pt x="19" y="80"/>
                  </a:cubicBezTo>
                  <a:cubicBezTo>
                    <a:pt x="19" y="80"/>
                    <a:pt x="20" y="81"/>
                    <a:pt x="20" y="81"/>
                  </a:cubicBezTo>
                  <a:cubicBezTo>
                    <a:pt x="20" y="81"/>
                    <a:pt x="20" y="81"/>
                    <a:pt x="20" y="81"/>
                  </a:cubicBezTo>
                  <a:close/>
                  <a:moveTo>
                    <a:pt x="21" y="79"/>
                  </a:moveTo>
                  <a:cubicBezTo>
                    <a:pt x="18" y="79"/>
                    <a:pt x="18" y="79"/>
                    <a:pt x="18" y="79"/>
                  </a:cubicBezTo>
                  <a:cubicBezTo>
                    <a:pt x="18" y="79"/>
                    <a:pt x="18" y="79"/>
                    <a:pt x="18" y="79"/>
                  </a:cubicBezTo>
                  <a:cubicBezTo>
                    <a:pt x="18" y="79"/>
                    <a:pt x="19" y="79"/>
                    <a:pt x="19" y="79"/>
                  </a:cubicBezTo>
                  <a:cubicBezTo>
                    <a:pt x="20" y="81"/>
                    <a:pt x="20" y="81"/>
                    <a:pt x="20" y="81"/>
                  </a:cubicBezTo>
                  <a:cubicBezTo>
                    <a:pt x="20" y="80"/>
                    <a:pt x="21" y="80"/>
                    <a:pt x="21" y="79"/>
                  </a:cubicBezTo>
                  <a:close/>
                  <a:moveTo>
                    <a:pt x="18" y="78"/>
                  </a:moveTo>
                  <a:cubicBezTo>
                    <a:pt x="21" y="79"/>
                    <a:pt x="21" y="79"/>
                    <a:pt x="21" y="79"/>
                  </a:cubicBezTo>
                  <a:cubicBezTo>
                    <a:pt x="21" y="79"/>
                    <a:pt x="21" y="79"/>
                    <a:pt x="21" y="78"/>
                  </a:cubicBezTo>
                  <a:cubicBezTo>
                    <a:pt x="21" y="78"/>
                    <a:pt x="21" y="78"/>
                    <a:pt x="21" y="77"/>
                  </a:cubicBezTo>
                  <a:cubicBezTo>
                    <a:pt x="21" y="77"/>
                    <a:pt x="20" y="77"/>
                    <a:pt x="20" y="77"/>
                  </a:cubicBezTo>
                  <a:cubicBezTo>
                    <a:pt x="20" y="77"/>
                    <a:pt x="20" y="77"/>
                    <a:pt x="20" y="77"/>
                  </a:cubicBezTo>
                  <a:cubicBezTo>
                    <a:pt x="20" y="77"/>
                    <a:pt x="20" y="77"/>
                    <a:pt x="20" y="77"/>
                  </a:cubicBezTo>
                  <a:cubicBezTo>
                    <a:pt x="20" y="77"/>
                    <a:pt x="20" y="78"/>
                    <a:pt x="20" y="78"/>
                  </a:cubicBezTo>
                  <a:cubicBezTo>
                    <a:pt x="19" y="78"/>
                    <a:pt x="19" y="78"/>
                    <a:pt x="19" y="78"/>
                  </a:cubicBezTo>
                  <a:lnTo>
                    <a:pt x="18" y="78"/>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 name="Freeform 107"/>
            <p:cNvSpPr>
              <a:spLocks noEditPoints="1"/>
            </p:cNvSpPr>
            <p:nvPr/>
          </p:nvSpPr>
          <p:spPr bwMode="auto">
            <a:xfrm>
              <a:off x="7642226" y="3786188"/>
              <a:ext cx="173038" cy="250825"/>
            </a:xfrm>
            <a:custGeom>
              <a:avLst/>
              <a:gdLst>
                <a:gd name="T0" fmla="*/ 44 w 46"/>
                <a:gd name="T1" fmla="*/ 57 h 67"/>
                <a:gd name="T2" fmla="*/ 33 w 46"/>
                <a:gd name="T3" fmla="*/ 61 h 67"/>
                <a:gd name="T4" fmla="*/ 5 w 46"/>
                <a:gd name="T5" fmla="*/ 6 h 67"/>
                <a:gd name="T6" fmla="*/ 5 w 46"/>
                <a:gd name="T7" fmla="*/ 6 h 67"/>
                <a:gd name="T8" fmla="*/ 6 w 46"/>
                <a:gd name="T9" fmla="*/ 3 h 67"/>
                <a:gd name="T10" fmla="*/ 6 w 46"/>
                <a:gd name="T11" fmla="*/ 3 h 67"/>
                <a:gd name="T12" fmla="*/ 7 w 46"/>
                <a:gd name="T13" fmla="*/ 2 h 67"/>
                <a:gd name="T14" fmla="*/ 13 w 46"/>
                <a:gd name="T15" fmla="*/ 6 h 67"/>
                <a:gd name="T16" fmla="*/ 13 w 46"/>
                <a:gd name="T17" fmla="*/ 7 h 67"/>
                <a:gd name="T18" fmla="*/ 13 w 46"/>
                <a:gd name="T19" fmla="*/ 9 h 67"/>
                <a:gd name="T20" fmla="*/ 16 w 46"/>
                <a:gd name="T21" fmla="*/ 15 h 67"/>
                <a:gd name="T22" fmla="*/ 17 w 46"/>
                <a:gd name="T23" fmla="*/ 28 h 67"/>
                <a:gd name="T24" fmla="*/ 19 w 46"/>
                <a:gd name="T25" fmla="*/ 44 h 67"/>
                <a:gd name="T26" fmla="*/ 22 w 46"/>
                <a:gd name="T27" fmla="*/ 42 h 67"/>
                <a:gd name="T28" fmla="*/ 28 w 46"/>
                <a:gd name="T29" fmla="*/ 41 h 67"/>
                <a:gd name="T30" fmla="*/ 32 w 46"/>
                <a:gd name="T31" fmla="*/ 47 h 67"/>
                <a:gd name="T32" fmla="*/ 38 w 46"/>
                <a:gd name="T33" fmla="*/ 50 h 67"/>
                <a:gd name="T34" fmla="*/ 42 w 46"/>
                <a:gd name="T35" fmla="*/ 54 h 67"/>
                <a:gd name="T36" fmla="*/ 42 w 46"/>
                <a:gd name="T37" fmla="*/ 56 h 67"/>
                <a:gd name="T38" fmla="*/ 39 w 46"/>
                <a:gd name="T39" fmla="*/ 58 h 67"/>
                <a:gd name="T40" fmla="*/ 28 w 46"/>
                <a:gd name="T41" fmla="*/ 58 h 67"/>
                <a:gd name="T42" fmla="*/ 26 w 46"/>
                <a:gd name="T43" fmla="*/ 53 h 67"/>
                <a:gd name="T44" fmla="*/ 24 w 46"/>
                <a:gd name="T45" fmla="*/ 52 h 67"/>
                <a:gd name="T46" fmla="*/ 21 w 46"/>
                <a:gd name="T47" fmla="*/ 48 h 67"/>
                <a:gd name="T48" fmla="*/ 17 w 46"/>
                <a:gd name="T49" fmla="*/ 45 h 67"/>
                <a:gd name="T50" fmla="*/ 14 w 46"/>
                <a:gd name="T51" fmla="*/ 46 h 67"/>
                <a:gd name="T52" fmla="*/ 20 w 46"/>
                <a:gd name="T53" fmla="*/ 53 h 67"/>
                <a:gd name="T54" fmla="*/ 22 w 46"/>
                <a:gd name="T55" fmla="*/ 54 h 67"/>
                <a:gd name="T56" fmla="*/ 22 w 46"/>
                <a:gd name="T57" fmla="*/ 57 h 67"/>
                <a:gd name="T58" fmla="*/ 17 w 46"/>
                <a:gd name="T59" fmla="*/ 60 h 67"/>
                <a:gd name="T60" fmla="*/ 18 w 46"/>
                <a:gd name="T61" fmla="*/ 56 h 67"/>
                <a:gd name="T62" fmla="*/ 10 w 46"/>
                <a:gd name="T63" fmla="*/ 50 h 67"/>
                <a:gd name="T64" fmla="*/ 10 w 46"/>
                <a:gd name="T65" fmla="*/ 60 h 67"/>
                <a:gd name="T66" fmla="*/ 11 w 46"/>
                <a:gd name="T67" fmla="*/ 63 h 67"/>
                <a:gd name="T68" fmla="*/ 6 w 46"/>
                <a:gd name="T69" fmla="*/ 63 h 67"/>
                <a:gd name="T70" fmla="*/ 2 w 46"/>
                <a:gd name="T71" fmla="*/ 62 h 67"/>
                <a:gd name="T72" fmla="*/ 3 w 46"/>
                <a:gd name="T73" fmla="*/ 48 h 67"/>
                <a:gd name="T74" fmla="*/ 1 w 46"/>
                <a:gd name="T75" fmla="*/ 46 h 67"/>
                <a:gd name="T76" fmla="*/ 5 w 46"/>
                <a:gd name="T77" fmla="*/ 15 h 67"/>
                <a:gd name="T78" fmla="*/ 6 w 46"/>
                <a:gd name="T79" fmla="*/ 10 h 67"/>
                <a:gd name="T80" fmla="*/ 5 w 46"/>
                <a:gd name="T81" fmla="*/ 8 h 67"/>
                <a:gd name="T82" fmla="*/ 4 w 46"/>
                <a:gd name="T83" fmla="*/ 6 h 67"/>
                <a:gd name="T84" fmla="*/ 5 w 46"/>
                <a:gd name="T85" fmla="*/ 6 h 67"/>
                <a:gd name="T86" fmla="*/ 34 w 46"/>
                <a:gd name="T87" fmla="*/ 65 h 67"/>
                <a:gd name="T88" fmla="*/ 34 w 46"/>
                <a:gd name="T89" fmla="*/ 63 h 67"/>
                <a:gd name="T90" fmla="*/ 32 w 46"/>
                <a:gd name="T91" fmla="*/ 63 h 67"/>
                <a:gd name="T92" fmla="*/ 32 w 46"/>
                <a:gd name="T93" fmla="*/ 62 h 67"/>
                <a:gd name="T94" fmla="*/ 32 w 46"/>
                <a:gd name="T95" fmla="*/ 61 h 67"/>
                <a:gd name="T96" fmla="*/ 36 w 46"/>
                <a:gd name="T97" fmla="*/ 60 h 67"/>
                <a:gd name="T98" fmla="*/ 36 w 46"/>
                <a:gd name="T99" fmla="*/ 60 h 67"/>
                <a:gd name="T100" fmla="*/ 37 w 46"/>
                <a:gd name="T101" fmla="*/ 59 h 67"/>
                <a:gd name="T102" fmla="*/ 36 w 46"/>
                <a:gd name="T103" fmla="*/ 62 h 67"/>
                <a:gd name="T104" fmla="*/ 36 w 46"/>
                <a:gd name="T105" fmla="*/ 62 h 67"/>
                <a:gd name="T106" fmla="*/ 38 w 46"/>
                <a:gd name="T107" fmla="*/ 60 h 67"/>
                <a:gd name="T108" fmla="*/ 38 w 46"/>
                <a:gd name="T109" fmla="*/ 63 h 67"/>
                <a:gd name="T110" fmla="*/ 36 w 46"/>
                <a:gd name="T111" fmla="*/ 63 h 67"/>
                <a:gd name="T112" fmla="*/ 37 w 46"/>
                <a:gd name="T113" fmla="*/ 65 h 67"/>
                <a:gd name="T114" fmla="*/ 37 w 46"/>
                <a:gd name="T115" fmla="*/ 65 h 67"/>
                <a:gd name="T116" fmla="*/ 30 w 46"/>
                <a:gd name="T117" fmla="*/ 60 h 67"/>
                <a:gd name="T118" fmla="*/ 31 w 46"/>
                <a:gd name="T119" fmla="*/ 59 h 67"/>
                <a:gd name="T120" fmla="*/ 30 w 46"/>
                <a:gd name="T121" fmla="*/ 58 h 67"/>
                <a:gd name="T122" fmla="*/ 29 w 46"/>
                <a:gd name="T123"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67">
                  <a:moveTo>
                    <a:pt x="41" y="56"/>
                  </a:moveTo>
                  <a:cubicBezTo>
                    <a:pt x="41" y="56"/>
                    <a:pt x="41" y="57"/>
                    <a:pt x="41" y="56"/>
                  </a:cubicBezTo>
                  <a:cubicBezTo>
                    <a:pt x="41" y="56"/>
                    <a:pt x="41" y="56"/>
                    <a:pt x="41" y="56"/>
                  </a:cubicBezTo>
                  <a:cubicBezTo>
                    <a:pt x="41" y="56"/>
                    <a:pt x="41" y="56"/>
                    <a:pt x="41" y="56"/>
                  </a:cubicBezTo>
                  <a:cubicBezTo>
                    <a:pt x="44" y="57"/>
                    <a:pt x="44" y="57"/>
                    <a:pt x="44" y="57"/>
                  </a:cubicBezTo>
                  <a:cubicBezTo>
                    <a:pt x="42" y="56"/>
                    <a:pt x="42" y="56"/>
                    <a:pt x="42" y="56"/>
                  </a:cubicBezTo>
                  <a:cubicBezTo>
                    <a:pt x="41" y="56"/>
                    <a:pt x="41" y="56"/>
                    <a:pt x="41" y="56"/>
                  </a:cubicBezTo>
                  <a:close/>
                  <a:moveTo>
                    <a:pt x="32" y="60"/>
                  </a:moveTo>
                  <a:cubicBezTo>
                    <a:pt x="33" y="61"/>
                    <a:pt x="33" y="61"/>
                    <a:pt x="33" y="61"/>
                  </a:cubicBezTo>
                  <a:cubicBezTo>
                    <a:pt x="33" y="61"/>
                    <a:pt x="33" y="61"/>
                    <a:pt x="33" y="61"/>
                  </a:cubicBezTo>
                  <a:lnTo>
                    <a:pt x="32" y="60"/>
                  </a:lnTo>
                  <a:close/>
                  <a:moveTo>
                    <a:pt x="5" y="6"/>
                  </a:moveTo>
                  <a:cubicBezTo>
                    <a:pt x="5" y="6"/>
                    <a:pt x="5" y="7"/>
                    <a:pt x="5" y="7"/>
                  </a:cubicBezTo>
                  <a:cubicBezTo>
                    <a:pt x="5" y="7"/>
                    <a:pt x="5" y="7"/>
                    <a:pt x="5" y="7"/>
                  </a:cubicBezTo>
                  <a:cubicBezTo>
                    <a:pt x="5" y="7"/>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lose/>
                  <a:moveTo>
                    <a:pt x="5" y="6"/>
                  </a:moveTo>
                  <a:cubicBezTo>
                    <a:pt x="5" y="6"/>
                    <a:pt x="3" y="4"/>
                    <a:pt x="3" y="4"/>
                  </a:cubicBezTo>
                  <a:cubicBezTo>
                    <a:pt x="3" y="3"/>
                    <a:pt x="4" y="3"/>
                    <a:pt x="4" y="3"/>
                  </a:cubicBezTo>
                  <a:cubicBezTo>
                    <a:pt x="4" y="4"/>
                    <a:pt x="5" y="4"/>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2"/>
                    <a:pt x="6" y="2"/>
                  </a:cubicBezTo>
                  <a:cubicBezTo>
                    <a:pt x="6"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0"/>
                    <a:pt x="11" y="2"/>
                  </a:cubicBezTo>
                  <a:cubicBezTo>
                    <a:pt x="14" y="4"/>
                    <a:pt x="14" y="6"/>
                    <a:pt x="13" y="6"/>
                  </a:cubicBezTo>
                  <a:cubicBezTo>
                    <a:pt x="13" y="6"/>
                    <a:pt x="13" y="6"/>
                    <a:pt x="13" y="6"/>
                  </a:cubicBezTo>
                  <a:cubicBezTo>
                    <a:pt x="13" y="6"/>
                    <a:pt x="13" y="6"/>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8"/>
                    <a:pt x="13" y="8"/>
                  </a:cubicBezTo>
                  <a:cubicBezTo>
                    <a:pt x="13" y="8"/>
                    <a:pt x="13" y="8"/>
                    <a:pt x="13" y="8"/>
                  </a:cubicBezTo>
                  <a:cubicBezTo>
                    <a:pt x="13" y="8"/>
                    <a:pt x="13" y="9"/>
                    <a:pt x="13" y="9"/>
                  </a:cubicBezTo>
                  <a:cubicBezTo>
                    <a:pt x="13" y="9"/>
                    <a:pt x="13" y="9"/>
                    <a:pt x="13" y="9"/>
                  </a:cubicBezTo>
                  <a:cubicBezTo>
                    <a:pt x="13" y="9"/>
                    <a:pt x="13" y="9"/>
                    <a:pt x="13" y="9"/>
                  </a:cubicBezTo>
                  <a:cubicBezTo>
                    <a:pt x="13" y="9"/>
                    <a:pt x="13" y="9"/>
                    <a:pt x="13" y="9"/>
                  </a:cubicBezTo>
                  <a:cubicBezTo>
                    <a:pt x="13" y="9"/>
                    <a:pt x="13" y="10"/>
                    <a:pt x="13" y="10"/>
                  </a:cubicBezTo>
                  <a:cubicBezTo>
                    <a:pt x="13" y="10"/>
                    <a:pt x="14" y="10"/>
                    <a:pt x="14" y="11"/>
                  </a:cubicBezTo>
                  <a:cubicBezTo>
                    <a:pt x="15" y="12"/>
                    <a:pt x="15" y="14"/>
                    <a:pt x="16" y="15"/>
                  </a:cubicBezTo>
                  <a:cubicBezTo>
                    <a:pt x="16" y="16"/>
                    <a:pt x="17" y="21"/>
                    <a:pt x="17" y="21"/>
                  </a:cubicBezTo>
                  <a:cubicBezTo>
                    <a:pt x="17" y="21"/>
                    <a:pt x="17" y="22"/>
                    <a:pt x="17" y="22"/>
                  </a:cubicBezTo>
                  <a:cubicBezTo>
                    <a:pt x="17" y="23"/>
                    <a:pt x="17" y="25"/>
                    <a:pt x="17" y="26"/>
                  </a:cubicBezTo>
                  <a:cubicBezTo>
                    <a:pt x="17" y="27"/>
                    <a:pt x="17" y="27"/>
                    <a:pt x="17" y="27"/>
                  </a:cubicBezTo>
                  <a:cubicBezTo>
                    <a:pt x="17" y="28"/>
                    <a:pt x="17" y="28"/>
                    <a:pt x="17" y="28"/>
                  </a:cubicBezTo>
                  <a:cubicBezTo>
                    <a:pt x="17" y="28"/>
                    <a:pt x="17" y="29"/>
                    <a:pt x="17" y="32"/>
                  </a:cubicBezTo>
                  <a:cubicBezTo>
                    <a:pt x="17" y="34"/>
                    <a:pt x="17" y="35"/>
                    <a:pt x="17" y="36"/>
                  </a:cubicBezTo>
                  <a:cubicBezTo>
                    <a:pt x="17" y="37"/>
                    <a:pt x="16" y="38"/>
                    <a:pt x="17" y="39"/>
                  </a:cubicBezTo>
                  <a:cubicBezTo>
                    <a:pt x="17" y="39"/>
                    <a:pt x="17" y="41"/>
                    <a:pt x="17" y="42"/>
                  </a:cubicBezTo>
                  <a:cubicBezTo>
                    <a:pt x="19" y="44"/>
                    <a:pt x="19" y="44"/>
                    <a:pt x="19" y="44"/>
                  </a:cubicBezTo>
                  <a:cubicBezTo>
                    <a:pt x="19" y="44"/>
                    <a:pt x="19" y="44"/>
                    <a:pt x="19" y="44"/>
                  </a:cubicBezTo>
                  <a:cubicBezTo>
                    <a:pt x="20" y="44"/>
                    <a:pt x="20" y="44"/>
                    <a:pt x="20" y="44"/>
                  </a:cubicBezTo>
                  <a:cubicBezTo>
                    <a:pt x="20" y="44"/>
                    <a:pt x="20" y="44"/>
                    <a:pt x="20" y="44"/>
                  </a:cubicBezTo>
                  <a:cubicBezTo>
                    <a:pt x="20" y="43"/>
                    <a:pt x="20" y="43"/>
                    <a:pt x="20" y="43"/>
                  </a:cubicBezTo>
                  <a:cubicBezTo>
                    <a:pt x="21" y="43"/>
                    <a:pt x="22" y="42"/>
                    <a:pt x="22" y="42"/>
                  </a:cubicBezTo>
                  <a:cubicBezTo>
                    <a:pt x="23" y="42"/>
                    <a:pt x="23" y="42"/>
                    <a:pt x="24" y="42"/>
                  </a:cubicBezTo>
                  <a:cubicBezTo>
                    <a:pt x="24" y="42"/>
                    <a:pt x="24" y="41"/>
                    <a:pt x="25" y="41"/>
                  </a:cubicBezTo>
                  <a:cubicBezTo>
                    <a:pt x="25" y="41"/>
                    <a:pt x="25" y="41"/>
                    <a:pt x="25" y="41"/>
                  </a:cubicBezTo>
                  <a:cubicBezTo>
                    <a:pt x="25" y="41"/>
                    <a:pt x="27" y="41"/>
                    <a:pt x="27" y="41"/>
                  </a:cubicBezTo>
                  <a:cubicBezTo>
                    <a:pt x="27" y="41"/>
                    <a:pt x="28" y="41"/>
                    <a:pt x="28" y="41"/>
                  </a:cubicBezTo>
                  <a:cubicBezTo>
                    <a:pt x="28" y="41"/>
                    <a:pt x="29" y="41"/>
                    <a:pt x="29" y="41"/>
                  </a:cubicBezTo>
                  <a:cubicBezTo>
                    <a:pt x="29" y="41"/>
                    <a:pt x="29" y="41"/>
                    <a:pt x="29" y="41"/>
                  </a:cubicBezTo>
                  <a:cubicBezTo>
                    <a:pt x="29" y="41"/>
                    <a:pt x="29" y="42"/>
                    <a:pt x="30" y="43"/>
                  </a:cubicBezTo>
                  <a:cubicBezTo>
                    <a:pt x="30" y="43"/>
                    <a:pt x="31" y="44"/>
                    <a:pt x="31" y="44"/>
                  </a:cubicBezTo>
                  <a:cubicBezTo>
                    <a:pt x="31" y="45"/>
                    <a:pt x="32" y="46"/>
                    <a:pt x="32" y="47"/>
                  </a:cubicBezTo>
                  <a:cubicBezTo>
                    <a:pt x="32" y="47"/>
                    <a:pt x="33" y="48"/>
                    <a:pt x="33" y="48"/>
                  </a:cubicBezTo>
                  <a:cubicBezTo>
                    <a:pt x="33" y="48"/>
                    <a:pt x="34" y="48"/>
                    <a:pt x="35" y="48"/>
                  </a:cubicBezTo>
                  <a:cubicBezTo>
                    <a:pt x="35" y="48"/>
                    <a:pt x="35" y="49"/>
                    <a:pt x="36" y="49"/>
                  </a:cubicBezTo>
                  <a:cubicBezTo>
                    <a:pt x="36" y="49"/>
                    <a:pt x="36" y="49"/>
                    <a:pt x="36" y="49"/>
                  </a:cubicBezTo>
                  <a:cubicBezTo>
                    <a:pt x="36" y="49"/>
                    <a:pt x="38" y="50"/>
                    <a:pt x="38" y="50"/>
                  </a:cubicBezTo>
                  <a:cubicBezTo>
                    <a:pt x="38" y="50"/>
                    <a:pt x="39" y="50"/>
                    <a:pt x="39" y="50"/>
                  </a:cubicBezTo>
                  <a:cubicBezTo>
                    <a:pt x="39" y="50"/>
                    <a:pt x="40" y="50"/>
                    <a:pt x="40" y="51"/>
                  </a:cubicBezTo>
                  <a:cubicBezTo>
                    <a:pt x="40" y="51"/>
                    <a:pt x="40" y="51"/>
                    <a:pt x="41" y="52"/>
                  </a:cubicBezTo>
                  <a:cubicBezTo>
                    <a:pt x="41" y="53"/>
                    <a:pt x="41" y="53"/>
                    <a:pt x="42" y="53"/>
                  </a:cubicBezTo>
                  <a:cubicBezTo>
                    <a:pt x="42" y="53"/>
                    <a:pt x="43" y="54"/>
                    <a:pt x="42" y="54"/>
                  </a:cubicBezTo>
                  <a:cubicBezTo>
                    <a:pt x="42" y="54"/>
                    <a:pt x="42" y="54"/>
                    <a:pt x="42" y="54"/>
                  </a:cubicBezTo>
                  <a:cubicBezTo>
                    <a:pt x="42" y="54"/>
                    <a:pt x="43" y="55"/>
                    <a:pt x="42" y="55"/>
                  </a:cubicBezTo>
                  <a:cubicBezTo>
                    <a:pt x="42" y="55"/>
                    <a:pt x="42" y="55"/>
                    <a:pt x="42" y="55"/>
                  </a:cubicBezTo>
                  <a:cubicBezTo>
                    <a:pt x="42" y="55"/>
                    <a:pt x="42" y="55"/>
                    <a:pt x="42" y="56"/>
                  </a:cubicBezTo>
                  <a:cubicBezTo>
                    <a:pt x="42" y="56"/>
                    <a:pt x="42" y="56"/>
                    <a:pt x="42" y="56"/>
                  </a:cubicBezTo>
                  <a:cubicBezTo>
                    <a:pt x="45" y="58"/>
                    <a:pt x="45" y="58"/>
                    <a:pt x="45" y="58"/>
                  </a:cubicBezTo>
                  <a:cubicBezTo>
                    <a:pt x="45" y="58"/>
                    <a:pt x="46" y="58"/>
                    <a:pt x="46" y="58"/>
                  </a:cubicBezTo>
                  <a:cubicBezTo>
                    <a:pt x="46" y="59"/>
                    <a:pt x="45" y="59"/>
                    <a:pt x="45" y="59"/>
                  </a:cubicBezTo>
                  <a:cubicBezTo>
                    <a:pt x="44" y="58"/>
                    <a:pt x="41" y="58"/>
                    <a:pt x="40" y="57"/>
                  </a:cubicBezTo>
                  <a:cubicBezTo>
                    <a:pt x="39" y="57"/>
                    <a:pt x="39" y="58"/>
                    <a:pt x="39" y="58"/>
                  </a:cubicBezTo>
                  <a:cubicBezTo>
                    <a:pt x="40" y="59"/>
                    <a:pt x="40" y="61"/>
                    <a:pt x="40" y="62"/>
                  </a:cubicBezTo>
                  <a:cubicBezTo>
                    <a:pt x="40" y="65"/>
                    <a:pt x="38" y="67"/>
                    <a:pt x="35" y="67"/>
                  </a:cubicBezTo>
                  <a:cubicBezTo>
                    <a:pt x="32" y="67"/>
                    <a:pt x="30" y="65"/>
                    <a:pt x="30" y="62"/>
                  </a:cubicBezTo>
                  <a:cubicBezTo>
                    <a:pt x="30" y="62"/>
                    <a:pt x="30" y="62"/>
                    <a:pt x="30" y="62"/>
                  </a:cubicBezTo>
                  <a:cubicBezTo>
                    <a:pt x="28" y="61"/>
                    <a:pt x="28" y="60"/>
                    <a:pt x="28" y="58"/>
                  </a:cubicBezTo>
                  <a:cubicBezTo>
                    <a:pt x="28" y="57"/>
                    <a:pt x="28" y="56"/>
                    <a:pt x="29" y="56"/>
                  </a:cubicBezTo>
                  <a:cubicBezTo>
                    <a:pt x="28" y="55"/>
                    <a:pt x="28" y="55"/>
                    <a:pt x="28" y="55"/>
                  </a:cubicBezTo>
                  <a:cubicBezTo>
                    <a:pt x="28" y="55"/>
                    <a:pt x="27" y="55"/>
                    <a:pt x="27" y="55"/>
                  </a:cubicBezTo>
                  <a:cubicBezTo>
                    <a:pt x="27" y="54"/>
                    <a:pt x="26" y="54"/>
                    <a:pt x="26" y="54"/>
                  </a:cubicBezTo>
                  <a:cubicBezTo>
                    <a:pt x="26" y="54"/>
                    <a:pt x="26" y="54"/>
                    <a:pt x="26" y="53"/>
                  </a:cubicBezTo>
                  <a:cubicBezTo>
                    <a:pt x="26" y="53"/>
                    <a:pt x="25" y="53"/>
                    <a:pt x="25" y="53"/>
                  </a:cubicBezTo>
                  <a:cubicBezTo>
                    <a:pt x="25" y="53"/>
                    <a:pt x="25" y="53"/>
                    <a:pt x="25" y="53"/>
                  </a:cubicBezTo>
                  <a:cubicBezTo>
                    <a:pt x="25" y="53"/>
                    <a:pt x="25" y="53"/>
                    <a:pt x="24" y="52"/>
                  </a:cubicBezTo>
                  <a:cubicBezTo>
                    <a:pt x="24" y="52"/>
                    <a:pt x="24" y="52"/>
                    <a:pt x="24" y="52"/>
                  </a:cubicBezTo>
                  <a:cubicBezTo>
                    <a:pt x="24" y="52"/>
                    <a:pt x="24" y="52"/>
                    <a:pt x="24" y="52"/>
                  </a:cubicBezTo>
                  <a:cubicBezTo>
                    <a:pt x="24" y="52"/>
                    <a:pt x="24" y="52"/>
                    <a:pt x="24" y="51"/>
                  </a:cubicBezTo>
                  <a:cubicBezTo>
                    <a:pt x="25" y="51"/>
                    <a:pt x="25" y="51"/>
                    <a:pt x="25" y="51"/>
                  </a:cubicBezTo>
                  <a:cubicBezTo>
                    <a:pt x="23" y="50"/>
                    <a:pt x="23" y="50"/>
                    <a:pt x="23" y="50"/>
                  </a:cubicBezTo>
                  <a:cubicBezTo>
                    <a:pt x="23" y="50"/>
                    <a:pt x="23" y="50"/>
                    <a:pt x="23" y="50"/>
                  </a:cubicBezTo>
                  <a:cubicBezTo>
                    <a:pt x="22" y="49"/>
                    <a:pt x="22" y="49"/>
                    <a:pt x="21" y="48"/>
                  </a:cubicBezTo>
                  <a:cubicBezTo>
                    <a:pt x="20" y="47"/>
                    <a:pt x="19" y="46"/>
                    <a:pt x="19" y="46"/>
                  </a:cubicBezTo>
                  <a:cubicBezTo>
                    <a:pt x="18" y="45"/>
                    <a:pt x="18"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6"/>
                    <a:pt x="16" y="46"/>
                  </a:cubicBezTo>
                  <a:cubicBezTo>
                    <a:pt x="16" y="46"/>
                    <a:pt x="16" y="46"/>
                    <a:pt x="15" y="46"/>
                  </a:cubicBezTo>
                  <a:cubicBezTo>
                    <a:pt x="15" y="46"/>
                    <a:pt x="14" y="46"/>
                    <a:pt x="14" y="46"/>
                  </a:cubicBezTo>
                  <a:cubicBezTo>
                    <a:pt x="14" y="46"/>
                    <a:pt x="16" y="48"/>
                    <a:pt x="16" y="48"/>
                  </a:cubicBezTo>
                  <a:cubicBezTo>
                    <a:pt x="17" y="49"/>
                    <a:pt x="17" y="49"/>
                    <a:pt x="17" y="49"/>
                  </a:cubicBezTo>
                  <a:cubicBezTo>
                    <a:pt x="17" y="49"/>
                    <a:pt x="19" y="51"/>
                    <a:pt x="19" y="51"/>
                  </a:cubicBezTo>
                  <a:cubicBezTo>
                    <a:pt x="19" y="51"/>
                    <a:pt x="20" y="52"/>
                    <a:pt x="20" y="52"/>
                  </a:cubicBezTo>
                  <a:cubicBezTo>
                    <a:pt x="20" y="52"/>
                    <a:pt x="21" y="52"/>
                    <a:pt x="20" y="53"/>
                  </a:cubicBezTo>
                  <a:cubicBezTo>
                    <a:pt x="20" y="53"/>
                    <a:pt x="20" y="53"/>
                    <a:pt x="20" y="53"/>
                  </a:cubicBezTo>
                  <a:cubicBezTo>
                    <a:pt x="20" y="53"/>
                    <a:pt x="21" y="53"/>
                    <a:pt x="21" y="53"/>
                  </a:cubicBezTo>
                  <a:cubicBezTo>
                    <a:pt x="21" y="53"/>
                    <a:pt x="21" y="53"/>
                    <a:pt x="21" y="53"/>
                  </a:cubicBezTo>
                  <a:cubicBezTo>
                    <a:pt x="21" y="53"/>
                    <a:pt x="21" y="53"/>
                    <a:pt x="21" y="53"/>
                  </a:cubicBezTo>
                  <a:cubicBezTo>
                    <a:pt x="22" y="53"/>
                    <a:pt x="22" y="54"/>
                    <a:pt x="22" y="54"/>
                  </a:cubicBezTo>
                  <a:cubicBezTo>
                    <a:pt x="23" y="54"/>
                    <a:pt x="23" y="54"/>
                    <a:pt x="23" y="54"/>
                  </a:cubicBezTo>
                  <a:cubicBezTo>
                    <a:pt x="23" y="54"/>
                    <a:pt x="23" y="54"/>
                    <a:pt x="23" y="54"/>
                  </a:cubicBezTo>
                  <a:cubicBezTo>
                    <a:pt x="23" y="54"/>
                    <a:pt x="23" y="54"/>
                    <a:pt x="24" y="55"/>
                  </a:cubicBezTo>
                  <a:cubicBezTo>
                    <a:pt x="24" y="55"/>
                    <a:pt x="24" y="55"/>
                    <a:pt x="24" y="55"/>
                  </a:cubicBezTo>
                  <a:cubicBezTo>
                    <a:pt x="24" y="55"/>
                    <a:pt x="23" y="56"/>
                    <a:pt x="22" y="57"/>
                  </a:cubicBezTo>
                  <a:cubicBezTo>
                    <a:pt x="22" y="57"/>
                    <a:pt x="21" y="57"/>
                    <a:pt x="21" y="57"/>
                  </a:cubicBezTo>
                  <a:cubicBezTo>
                    <a:pt x="21" y="57"/>
                    <a:pt x="21" y="58"/>
                    <a:pt x="21" y="58"/>
                  </a:cubicBezTo>
                  <a:cubicBezTo>
                    <a:pt x="21" y="58"/>
                    <a:pt x="20" y="59"/>
                    <a:pt x="19" y="60"/>
                  </a:cubicBezTo>
                  <a:cubicBezTo>
                    <a:pt x="18" y="60"/>
                    <a:pt x="18" y="60"/>
                    <a:pt x="18" y="61"/>
                  </a:cubicBezTo>
                  <a:cubicBezTo>
                    <a:pt x="17" y="61"/>
                    <a:pt x="17" y="60"/>
                    <a:pt x="17" y="60"/>
                  </a:cubicBezTo>
                  <a:cubicBezTo>
                    <a:pt x="17" y="60"/>
                    <a:pt x="17" y="60"/>
                    <a:pt x="17" y="60"/>
                  </a:cubicBezTo>
                  <a:cubicBezTo>
                    <a:pt x="18" y="59"/>
                    <a:pt x="18" y="59"/>
                    <a:pt x="18" y="59"/>
                  </a:cubicBezTo>
                  <a:cubicBezTo>
                    <a:pt x="18" y="59"/>
                    <a:pt x="18" y="58"/>
                    <a:pt x="18" y="58"/>
                  </a:cubicBezTo>
                  <a:cubicBezTo>
                    <a:pt x="18" y="58"/>
                    <a:pt x="18" y="57"/>
                    <a:pt x="18" y="57"/>
                  </a:cubicBezTo>
                  <a:cubicBezTo>
                    <a:pt x="18" y="57"/>
                    <a:pt x="18" y="56"/>
                    <a:pt x="18" y="56"/>
                  </a:cubicBezTo>
                  <a:cubicBezTo>
                    <a:pt x="18" y="56"/>
                    <a:pt x="17" y="55"/>
                    <a:pt x="17" y="55"/>
                  </a:cubicBezTo>
                  <a:cubicBezTo>
                    <a:pt x="17" y="55"/>
                    <a:pt x="17" y="55"/>
                    <a:pt x="17" y="55"/>
                  </a:cubicBezTo>
                  <a:cubicBezTo>
                    <a:pt x="17" y="55"/>
                    <a:pt x="16" y="55"/>
                    <a:pt x="16" y="55"/>
                  </a:cubicBezTo>
                  <a:cubicBezTo>
                    <a:pt x="16" y="55"/>
                    <a:pt x="14" y="53"/>
                    <a:pt x="13" y="52"/>
                  </a:cubicBezTo>
                  <a:cubicBezTo>
                    <a:pt x="12" y="52"/>
                    <a:pt x="11" y="50"/>
                    <a:pt x="10" y="50"/>
                  </a:cubicBezTo>
                  <a:cubicBezTo>
                    <a:pt x="10" y="49"/>
                    <a:pt x="10" y="49"/>
                    <a:pt x="10" y="49"/>
                  </a:cubicBezTo>
                  <a:cubicBezTo>
                    <a:pt x="10" y="49"/>
                    <a:pt x="10" y="52"/>
                    <a:pt x="10" y="54"/>
                  </a:cubicBezTo>
                  <a:cubicBezTo>
                    <a:pt x="10" y="55"/>
                    <a:pt x="10" y="58"/>
                    <a:pt x="10" y="59"/>
                  </a:cubicBezTo>
                  <a:cubicBezTo>
                    <a:pt x="10" y="59"/>
                    <a:pt x="10" y="59"/>
                    <a:pt x="10" y="59"/>
                  </a:cubicBezTo>
                  <a:cubicBezTo>
                    <a:pt x="10" y="60"/>
                    <a:pt x="10" y="60"/>
                    <a:pt x="10" y="60"/>
                  </a:cubicBezTo>
                  <a:cubicBezTo>
                    <a:pt x="10" y="60"/>
                    <a:pt x="10" y="60"/>
                    <a:pt x="10" y="60"/>
                  </a:cubicBezTo>
                  <a:cubicBezTo>
                    <a:pt x="10" y="60"/>
                    <a:pt x="10" y="61"/>
                    <a:pt x="10" y="61"/>
                  </a:cubicBezTo>
                  <a:cubicBezTo>
                    <a:pt x="10" y="61"/>
                    <a:pt x="11" y="62"/>
                    <a:pt x="10" y="62"/>
                  </a:cubicBezTo>
                  <a:cubicBezTo>
                    <a:pt x="10" y="62"/>
                    <a:pt x="11" y="62"/>
                    <a:pt x="11" y="63"/>
                  </a:cubicBezTo>
                  <a:cubicBezTo>
                    <a:pt x="11" y="63"/>
                    <a:pt x="11" y="63"/>
                    <a:pt x="11" y="63"/>
                  </a:cubicBezTo>
                  <a:cubicBezTo>
                    <a:pt x="10" y="63"/>
                    <a:pt x="9" y="63"/>
                    <a:pt x="9" y="63"/>
                  </a:cubicBezTo>
                  <a:cubicBezTo>
                    <a:pt x="8" y="64"/>
                    <a:pt x="8" y="63"/>
                    <a:pt x="8" y="63"/>
                  </a:cubicBezTo>
                  <a:cubicBezTo>
                    <a:pt x="8" y="63"/>
                    <a:pt x="8" y="63"/>
                    <a:pt x="8" y="63"/>
                  </a:cubicBezTo>
                  <a:cubicBezTo>
                    <a:pt x="8" y="63"/>
                    <a:pt x="8" y="63"/>
                    <a:pt x="8" y="63"/>
                  </a:cubicBezTo>
                  <a:cubicBezTo>
                    <a:pt x="8" y="63"/>
                    <a:pt x="7" y="63"/>
                    <a:pt x="6" y="63"/>
                  </a:cubicBezTo>
                  <a:cubicBezTo>
                    <a:pt x="6" y="64"/>
                    <a:pt x="5" y="64"/>
                    <a:pt x="3" y="64"/>
                  </a:cubicBezTo>
                  <a:cubicBezTo>
                    <a:pt x="1" y="64"/>
                    <a:pt x="0" y="64"/>
                    <a:pt x="0" y="64"/>
                  </a:cubicBezTo>
                  <a:cubicBezTo>
                    <a:pt x="0" y="64"/>
                    <a:pt x="0" y="63"/>
                    <a:pt x="0" y="63"/>
                  </a:cubicBezTo>
                  <a:cubicBezTo>
                    <a:pt x="0" y="63"/>
                    <a:pt x="0" y="62"/>
                    <a:pt x="1" y="62"/>
                  </a:cubicBezTo>
                  <a:cubicBezTo>
                    <a:pt x="1" y="62"/>
                    <a:pt x="2" y="62"/>
                    <a:pt x="2" y="62"/>
                  </a:cubicBezTo>
                  <a:cubicBezTo>
                    <a:pt x="2" y="62"/>
                    <a:pt x="3" y="61"/>
                    <a:pt x="3" y="61"/>
                  </a:cubicBezTo>
                  <a:cubicBezTo>
                    <a:pt x="3" y="61"/>
                    <a:pt x="5" y="60"/>
                    <a:pt x="5" y="60"/>
                  </a:cubicBezTo>
                  <a:cubicBezTo>
                    <a:pt x="5" y="60"/>
                    <a:pt x="5" y="60"/>
                    <a:pt x="5" y="60"/>
                  </a:cubicBezTo>
                  <a:cubicBezTo>
                    <a:pt x="5" y="60"/>
                    <a:pt x="4" y="54"/>
                    <a:pt x="4" y="53"/>
                  </a:cubicBezTo>
                  <a:cubicBezTo>
                    <a:pt x="4" y="52"/>
                    <a:pt x="3" y="48"/>
                    <a:pt x="3" y="48"/>
                  </a:cubicBezTo>
                  <a:cubicBezTo>
                    <a:pt x="3" y="47"/>
                    <a:pt x="3" y="46"/>
                    <a:pt x="3" y="46"/>
                  </a:cubicBezTo>
                  <a:cubicBezTo>
                    <a:pt x="3" y="46"/>
                    <a:pt x="3" y="46"/>
                    <a:pt x="2" y="46"/>
                  </a:cubicBezTo>
                  <a:cubicBezTo>
                    <a:pt x="2" y="46"/>
                    <a:pt x="2" y="46"/>
                    <a:pt x="2" y="46"/>
                  </a:cubicBezTo>
                  <a:cubicBezTo>
                    <a:pt x="2" y="46"/>
                    <a:pt x="2" y="46"/>
                    <a:pt x="1" y="46"/>
                  </a:cubicBezTo>
                  <a:cubicBezTo>
                    <a:pt x="1" y="46"/>
                    <a:pt x="1" y="46"/>
                    <a:pt x="1" y="46"/>
                  </a:cubicBezTo>
                  <a:cubicBezTo>
                    <a:pt x="0" y="46"/>
                    <a:pt x="0" y="46"/>
                    <a:pt x="0" y="46"/>
                  </a:cubicBezTo>
                  <a:cubicBezTo>
                    <a:pt x="0" y="46"/>
                    <a:pt x="0" y="46"/>
                    <a:pt x="0" y="46"/>
                  </a:cubicBezTo>
                  <a:cubicBezTo>
                    <a:pt x="0" y="46"/>
                    <a:pt x="0" y="37"/>
                    <a:pt x="0" y="34"/>
                  </a:cubicBezTo>
                  <a:cubicBezTo>
                    <a:pt x="0" y="32"/>
                    <a:pt x="2" y="24"/>
                    <a:pt x="3" y="20"/>
                  </a:cubicBezTo>
                  <a:cubicBezTo>
                    <a:pt x="4" y="17"/>
                    <a:pt x="4" y="17"/>
                    <a:pt x="5" y="15"/>
                  </a:cubicBezTo>
                  <a:cubicBezTo>
                    <a:pt x="6" y="14"/>
                    <a:pt x="6" y="13"/>
                    <a:pt x="7" y="12"/>
                  </a:cubicBezTo>
                  <a:cubicBezTo>
                    <a:pt x="7" y="12"/>
                    <a:pt x="7" y="11"/>
                    <a:pt x="7" y="11"/>
                  </a:cubicBezTo>
                  <a:cubicBezTo>
                    <a:pt x="7" y="11"/>
                    <a:pt x="7" y="11"/>
                    <a:pt x="7" y="11"/>
                  </a:cubicBezTo>
                  <a:cubicBezTo>
                    <a:pt x="7" y="11"/>
                    <a:pt x="6" y="10"/>
                    <a:pt x="6" y="10"/>
                  </a:cubicBezTo>
                  <a:cubicBezTo>
                    <a:pt x="6" y="10"/>
                    <a:pt x="6" y="10"/>
                    <a:pt x="6" y="10"/>
                  </a:cubicBezTo>
                  <a:cubicBezTo>
                    <a:pt x="6" y="10"/>
                    <a:pt x="6" y="10"/>
                    <a:pt x="6" y="9"/>
                  </a:cubicBezTo>
                  <a:cubicBezTo>
                    <a:pt x="6" y="9"/>
                    <a:pt x="6" y="9"/>
                    <a:pt x="6" y="9"/>
                  </a:cubicBezTo>
                  <a:cubicBezTo>
                    <a:pt x="6" y="9"/>
                    <a:pt x="6" y="9"/>
                    <a:pt x="6" y="9"/>
                  </a:cubicBezTo>
                  <a:cubicBezTo>
                    <a:pt x="6" y="9"/>
                    <a:pt x="5" y="9"/>
                    <a:pt x="5" y="9"/>
                  </a:cubicBezTo>
                  <a:cubicBezTo>
                    <a:pt x="5" y="9"/>
                    <a:pt x="5" y="8"/>
                    <a:pt x="5" y="8"/>
                  </a:cubicBezTo>
                  <a:cubicBezTo>
                    <a:pt x="5" y="8"/>
                    <a:pt x="5" y="8"/>
                    <a:pt x="5" y="8"/>
                  </a:cubicBezTo>
                  <a:cubicBezTo>
                    <a:pt x="5" y="8"/>
                    <a:pt x="5" y="8"/>
                    <a:pt x="5" y="8"/>
                  </a:cubicBezTo>
                  <a:cubicBezTo>
                    <a:pt x="5" y="8"/>
                    <a:pt x="5" y="7"/>
                    <a:pt x="5" y="7"/>
                  </a:cubicBezTo>
                  <a:cubicBezTo>
                    <a:pt x="5" y="7"/>
                    <a:pt x="5" y="7"/>
                    <a:pt x="5" y="7"/>
                  </a:cubicBezTo>
                  <a:cubicBezTo>
                    <a:pt x="5" y="7"/>
                    <a:pt x="4" y="6"/>
                    <a:pt x="4" y="6"/>
                  </a:cubicBezTo>
                  <a:cubicBezTo>
                    <a:pt x="4" y="6"/>
                    <a:pt x="4" y="6"/>
                    <a:pt x="5" y="6"/>
                  </a:cubicBezTo>
                  <a:cubicBezTo>
                    <a:pt x="5" y="6"/>
                    <a:pt x="5" y="6"/>
                    <a:pt x="5" y="6"/>
                  </a:cubicBezTo>
                  <a:cubicBezTo>
                    <a:pt x="5" y="6"/>
                    <a:pt x="5" y="6"/>
                    <a:pt x="5" y="6"/>
                  </a:cubicBezTo>
                  <a:cubicBezTo>
                    <a:pt x="5" y="6"/>
                    <a:pt x="5" y="6"/>
                    <a:pt x="5" y="6"/>
                  </a:cubicBezTo>
                  <a:cubicBezTo>
                    <a:pt x="5" y="6"/>
                    <a:pt x="5" y="6"/>
                    <a:pt x="5" y="6"/>
                  </a:cubicBezTo>
                  <a:close/>
                  <a:moveTo>
                    <a:pt x="35" y="66"/>
                  </a:moveTo>
                  <a:cubicBezTo>
                    <a:pt x="35" y="66"/>
                    <a:pt x="35" y="66"/>
                    <a:pt x="36" y="66"/>
                  </a:cubicBezTo>
                  <a:cubicBezTo>
                    <a:pt x="35" y="63"/>
                    <a:pt x="35" y="63"/>
                    <a:pt x="35" y="63"/>
                  </a:cubicBezTo>
                  <a:cubicBezTo>
                    <a:pt x="35" y="63"/>
                    <a:pt x="35" y="63"/>
                    <a:pt x="35" y="63"/>
                  </a:cubicBezTo>
                  <a:cubicBezTo>
                    <a:pt x="34" y="65"/>
                    <a:pt x="34" y="65"/>
                    <a:pt x="34" y="65"/>
                  </a:cubicBezTo>
                  <a:cubicBezTo>
                    <a:pt x="34" y="66"/>
                    <a:pt x="35" y="66"/>
                    <a:pt x="35" y="66"/>
                  </a:cubicBezTo>
                  <a:close/>
                  <a:moveTo>
                    <a:pt x="34" y="65"/>
                  </a:moveTo>
                  <a:cubicBezTo>
                    <a:pt x="35" y="63"/>
                    <a:pt x="35" y="63"/>
                    <a:pt x="35" y="63"/>
                  </a:cubicBezTo>
                  <a:cubicBezTo>
                    <a:pt x="35" y="63"/>
                    <a:pt x="35" y="63"/>
                    <a:pt x="35" y="63"/>
                  </a:cubicBezTo>
                  <a:cubicBezTo>
                    <a:pt x="35" y="63"/>
                    <a:pt x="34" y="63"/>
                    <a:pt x="34" y="63"/>
                  </a:cubicBezTo>
                  <a:cubicBezTo>
                    <a:pt x="32" y="64"/>
                    <a:pt x="32" y="64"/>
                    <a:pt x="32" y="64"/>
                  </a:cubicBezTo>
                  <a:cubicBezTo>
                    <a:pt x="33" y="65"/>
                    <a:pt x="33" y="65"/>
                    <a:pt x="34" y="65"/>
                  </a:cubicBezTo>
                  <a:close/>
                  <a:moveTo>
                    <a:pt x="32" y="64"/>
                  </a:moveTo>
                  <a:cubicBezTo>
                    <a:pt x="34" y="63"/>
                    <a:pt x="34" y="63"/>
                    <a:pt x="34" y="63"/>
                  </a:cubicBezTo>
                  <a:cubicBezTo>
                    <a:pt x="32" y="63"/>
                    <a:pt x="32" y="63"/>
                    <a:pt x="32" y="63"/>
                  </a:cubicBezTo>
                  <a:cubicBezTo>
                    <a:pt x="32" y="63"/>
                    <a:pt x="32" y="64"/>
                    <a:pt x="32" y="64"/>
                  </a:cubicBezTo>
                  <a:close/>
                  <a:moveTo>
                    <a:pt x="34" y="62"/>
                  </a:moveTo>
                  <a:cubicBezTo>
                    <a:pt x="34" y="62"/>
                    <a:pt x="34" y="62"/>
                    <a:pt x="34" y="62"/>
                  </a:cubicBezTo>
                  <a:cubicBezTo>
                    <a:pt x="34" y="62"/>
                    <a:pt x="34" y="62"/>
                    <a:pt x="34" y="62"/>
                  </a:cubicBezTo>
                  <a:cubicBezTo>
                    <a:pt x="33" y="62"/>
                    <a:pt x="33" y="62"/>
                    <a:pt x="32" y="62"/>
                  </a:cubicBezTo>
                  <a:cubicBezTo>
                    <a:pt x="32" y="62"/>
                    <a:pt x="32" y="62"/>
                    <a:pt x="32" y="62"/>
                  </a:cubicBezTo>
                  <a:cubicBezTo>
                    <a:pt x="32" y="63"/>
                    <a:pt x="32" y="63"/>
                    <a:pt x="32" y="63"/>
                  </a:cubicBezTo>
                  <a:cubicBezTo>
                    <a:pt x="34" y="62"/>
                    <a:pt x="34" y="62"/>
                    <a:pt x="34" y="62"/>
                  </a:cubicBezTo>
                  <a:cubicBezTo>
                    <a:pt x="34" y="62"/>
                    <a:pt x="34" y="62"/>
                    <a:pt x="34" y="62"/>
                  </a:cubicBezTo>
                  <a:close/>
                  <a:moveTo>
                    <a:pt x="32" y="61"/>
                  </a:moveTo>
                  <a:cubicBezTo>
                    <a:pt x="32" y="60"/>
                    <a:pt x="32" y="60"/>
                    <a:pt x="32" y="60"/>
                  </a:cubicBezTo>
                  <a:cubicBezTo>
                    <a:pt x="32" y="60"/>
                    <a:pt x="32" y="61"/>
                    <a:pt x="32" y="61"/>
                  </a:cubicBezTo>
                  <a:cubicBezTo>
                    <a:pt x="32" y="61"/>
                    <a:pt x="32" y="61"/>
                    <a:pt x="32" y="61"/>
                  </a:cubicBezTo>
                  <a:cubicBezTo>
                    <a:pt x="32" y="61"/>
                    <a:pt x="32" y="61"/>
                    <a:pt x="32" y="61"/>
                  </a:cubicBezTo>
                  <a:close/>
                  <a:moveTo>
                    <a:pt x="36" y="60"/>
                  </a:moveTo>
                  <a:cubicBezTo>
                    <a:pt x="35" y="61"/>
                    <a:pt x="35" y="61"/>
                    <a:pt x="35" y="61"/>
                  </a:cubicBezTo>
                  <a:cubicBezTo>
                    <a:pt x="35" y="61"/>
                    <a:pt x="35" y="61"/>
                    <a:pt x="35" y="61"/>
                  </a:cubicBezTo>
                  <a:cubicBezTo>
                    <a:pt x="35" y="61"/>
                    <a:pt x="35" y="61"/>
                    <a:pt x="36" y="62"/>
                  </a:cubicBezTo>
                  <a:cubicBezTo>
                    <a:pt x="36" y="62"/>
                    <a:pt x="36" y="62"/>
                    <a:pt x="36" y="62"/>
                  </a:cubicBezTo>
                  <a:lnTo>
                    <a:pt x="36" y="60"/>
                  </a:lnTo>
                  <a:close/>
                  <a:moveTo>
                    <a:pt x="37" y="59"/>
                  </a:moveTo>
                  <a:cubicBezTo>
                    <a:pt x="36" y="60"/>
                    <a:pt x="36" y="60"/>
                    <a:pt x="36" y="60"/>
                  </a:cubicBezTo>
                  <a:cubicBezTo>
                    <a:pt x="36" y="61"/>
                    <a:pt x="36" y="61"/>
                    <a:pt x="36" y="61"/>
                  </a:cubicBezTo>
                  <a:cubicBezTo>
                    <a:pt x="38" y="60"/>
                    <a:pt x="38" y="60"/>
                    <a:pt x="38" y="60"/>
                  </a:cubicBezTo>
                  <a:cubicBezTo>
                    <a:pt x="37" y="60"/>
                    <a:pt x="37" y="60"/>
                    <a:pt x="37" y="59"/>
                  </a:cubicBezTo>
                  <a:close/>
                  <a:moveTo>
                    <a:pt x="36" y="62"/>
                  </a:move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lose/>
                  <a:moveTo>
                    <a:pt x="38" y="60"/>
                  </a:move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7" y="62"/>
                  </a:cubicBezTo>
                  <a:cubicBezTo>
                    <a:pt x="38" y="62"/>
                    <a:pt x="38" y="62"/>
                    <a:pt x="38" y="62"/>
                  </a:cubicBezTo>
                  <a:cubicBezTo>
                    <a:pt x="38" y="61"/>
                    <a:pt x="38" y="61"/>
                    <a:pt x="38" y="60"/>
                  </a:cubicBezTo>
                  <a:close/>
                  <a:moveTo>
                    <a:pt x="38" y="62"/>
                  </a:moveTo>
                  <a:cubicBezTo>
                    <a:pt x="38" y="62"/>
                    <a:pt x="38" y="62"/>
                    <a:pt x="38" y="62"/>
                  </a:cubicBezTo>
                  <a:cubicBezTo>
                    <a:pt x="36" y="62"/>
                    <a:pt x="36" y="62"/>
                    <a:pt x="36" y="62"/>
                  </a:cubicBezTo>
                  <a:cubicBezTo>
                    <a:pt x="36" y="62"/>
                    <a:pt x="36" y="62"/>
                    <a:pt x="36" y="62"/>
                  </a:cubicBezTo>
                  <a:cubicBezTo>
                    <a:pt x="38" y="63"/>
                    <a:pt x="38" y="63"/>
                    <a:pt x="38" y="63"/>
                  </a:cubicBezTo>
                  <a:cubicBezTo>
                    <a:pt x="38" y="63"/>
                    <a:pt x="38" y="63"/>
                    <a:pt x="38" y="62"/>
                  </a:cubicBezTo>
                  <a:close/>
                  <a:moveTo>
                    <a:pt x="36" y="63"/>
                  </a:moveTo>
                  <a:cubicBezTo>
                    <a:pt x="36" y="63"/>
                    <a:pt x="36" y="63"/>
                    <a:pt x="36" y="63"/>
                  </a:cubicBezTo>
                  <a:cubicBezTo>
                    <a:pt x="36" y="64"/>
                    <a:pt x="36" y="64"/>
                    <a:pt x="36" y="64"/>
                  </a:cubicBezTo>
                  <a:lnTo>
                    <a:pt x="36" y="63"/>
                  </a:lnTo>
                  <a:close/>
                  <a:moveTo>
                    <a:pt x="38" y="63"/>
                  </a:moveTo>
                  <a:cubicBezTo>
                    <a:pt x="36" y="63"/>
                    <a:pt x="36" y="63"/>
                    <a:pt x="36" y="63"/>
                  </a:cubicBezTo>
                  <a:cubicBezTo>
                    <a:pt x="36" y="63"/>
                    <a:pt x="36" y="63"/>
                    <a:pt x="36" y="63"/>
                  </a:cubicBezTo>
                  <a:cubicBezTo>
                    <a:pt x="37" y="65"/>
                    <a:pt x="37" y="65"/>
                    <a:pt x="37" y="65"/>
                  </a:cubicBezTo>
                  <a:cubicBezTo>
                    <a:pt x="37" y="65"/>
                    <a:pt x="37" y="65"/>
                    <a:pt x="37" y="65"/>
                  </a:cubicBezTo>
                  <a:cubicBezTo>
                    <a:pt x="38" y="64"/>
                    <a:pt x="38" y="64"/>
                    <a:pt x="38" y="63"/>
                  </a:cubicBezTo>
                  <a:close/>
                  <a:moveTo>
                    <a:pt x="35" y="63"/>
                  </a:moveTo>
                  <a:cubicBezTo>
                    <a:pt x="35" y="63"/>
                    <a:pt x="35" y="63"/>
                    <a:pt x="35" y="63"/>
                  </a:cubicBezTo>
                  <a:cubicBezTo>
                    <a:pt x="36" y="66"/>
                    <a:pt x="36" y="66"/>
                    <a:pt x="36" y="66"/>
                  </a:cubicBezTo>
                  <a:cubicBezTo>
                    <a:pt x="36" y="65"/>
                    <a:pt x="37" y="65"/>
                    <a:pt x="37" y="65"/>
                  </a:cubicBezTo>
                  <a:cubicBezTo>
                    <a:pt x="37" y="65"/>
                    <a:pt x="37" y="65"/>
                    <a:pt x="37" y="65"/>
                  </a:cubicBezTo>
                  <a:cubicBezTo>
                    <a:pt x="36" y="63"/>
                    <a:pt x="36" y="63"/>
                    <a:pt x="36" y="63"/>
                  </a:cubicBezTo>
                  <a:cubicBezTo>
                    <a:pt x="35" y="63"/>
                    <a:pt x="35" y="63"/>
                    <a:pt x="35" y="63"/>
                  </a:cubicBezTo>
                  <a:close/>
                  <a:moveTo>
                    <a:pt x="30" y="60"/>
                  </a:moveTo>
                  <a:cubicBezTo>
                    <a:pt x="30" y="60"/>
                    <a:pt x="30" y="60"/>
                    <a:pt x="30" y="60"/>
                  </a:cubicBezTo>
                  <a:cubicBezTo>
                    <a:pt x="30" y="60"/>
                    <a:pt x="30" y="60"/>
                    <a:pt x="30" y="60"/>
                  </a:cubicBezTo>
                  <a:cubicBezTo>
                    <a:pt x="30" y="60"/>
                    <a:pt x="30" y="60"/>
                    <a:pt x="30" y="60"/>
                  </a:cubicBezTo>
                  <a:close/>
                  <a:moveTo>
                    <a:pt x="30" y="60"/>
                  </a:moveTo>
                  <a:cubicBezTo>
                    <a:pt x="31" y="59"/>
                    <a:pt x="31" y="59"/>
                    <a:pt x="31" y="59"/>
                  </a:cubicBezTo>
                  <a:cubicBezTo>
                    <a:pt x="31" y="59"/>
                    <a:pt x="31" y="59"/>
                    <a:pt x="31" y="59"/>
                  </a:cubicBezTo>
                  <a:cubicBezTo>
                    <a:pt x="31" y="58"/>
                    <a:pt x="31" y="58"/>
                    <a:pt x="31" y="58"/>
                  </a:cubicBezTo>
                  <a:cubicBezTo>
                    <a:pt x="29" y="59"/>
                    <a:pt x="29" y="59"/>
                    <a:pt x="29" y="59"/>
                  </a:cubicBezTo>
                  <a:cubicBezTo>
                    <a:pt x="29" y="59"/>
                    <a:pt x="29" y="60"/>
                    <a:pt x="30" y="60"/>
                  </a:cubicBezTo>
                  <a:close/>
                  <a:moveTo>
                    <a:pt x="30" y="58"/>
                  </a:moveTo>
                  <a:cubicBezTo>
                    <a:pt x="30" y="58"/>
                    <a:pt x="30" y="58"/>
                    <a:pt x="30" y="58"/>
                  </a:cubicBezTo>
                  <a:cubicBezTo>
                    <a:pt x="30" y="58"/>
                    <a:pt x="30" y="58"/>
                    <a:pt x="30" y="57"/>
                  </a:cubicBezTo>
                  <a:cubicBezTo>
                    <a:pt x="30" y="58"/>
                    <a:pt x="30" y="58"/>
                    <a:pt x="30" y="58"/>
                  </a:cubicBezTo>
                  <a:cubicBezTo>
                    <a:pt x="30" y="58"/>
                    <a:pt x="29" y="58"/>
                    <a:pt x="29" y="58"/>
                  </a:cubicBezTo>
                  <a:cubicBezTo>
                    <a:pt x="29" y="58"/>
                    <a:pt x="29" y="58"/>
                    <a:pt x="29" y="57"/>
                  </a:cubicBezTo>
                  <a:cubicBezTo>
                    <a:pt x="29" y="58"/>
                    <a:pt x="29" y="58"/>
                    <a:pt x="29" y="58"/>
                  </a:cubicBezTo>
                  <a:cubicBezTo>
                    <a:pt x="29" y="58"/>
                    <a:pt x="29" y="59"/>
                    <a:pt x="29" y="59"/>
                  </a:cubicBezTo>
                  <a:cubicBezTo>
                    <a:pt x="31" y="58"/>
                    <a:pt x="31" y="58"/>
                    <a:pt x="31" y="58"/>
                  </a:cubicBezTo>
                  <a:lnTo>
                    <a:pt x="30" y="58"/>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 name="Freeform 108"/>
            <p:cNvSpPr>
              <a:spLocks/>
            </p:cNvSpPr>
            <p:nvPr/>
          </p:nvSpPr>
          <p:spPr bwMode="auto">
            <a:xfrm>
              <a:off x="6035676" y="3995738"/>
              <a:ext cx="150813" cy="365125"/>
            </a:xfrm>
            <a:custGeom>
              <a:avLst/>
              <a:gdLst>
                <a:gd name="T0" fmla="*/ 33 w 40"/>
                <a:gd name="T1" fmla="*/ 27 h 97"/>
                <a:gd name="T2" fmla="*/ 26 w 40"/>
                <a:gd name="T3" fmla="*/ 20 h 97"/>
                <a:gd name="T4" fmla="*/ 21 w 40"/>
                <a:gd name="T5" fmla="*/ 18 h 97"/>
                <a:gd name="T6" fmla="*/ 21 w 40"/>
                <a:gd name="T7" fmla="*/ 15 h 97"/>
                <a:gd name="T8" fmla="*/ 22 w 40"/>
                <a:gd name="T9" fmla="*/ 13 h 97"/>
                <a:gd name="T10" fmla="*/ 23 w 40"/>
                <a:gd name="T11" fmla="*/ 11 h 97"/>
                <a:gd name="T12" fmla="*/ 22 w 40"/>
                <a:gd name="T13" fmla="*/ 8 h 97"/>
                <a:gd name="T14" fmla="*/ 22 w 40"/>
                <a:gd name="T15" fmla="*/ 4 h 97"/>
                <a:gd name="T16" fmla="*/ 11 w 40"/>
                <a:gd name="T17" fmla="*/ 5 h 97"/>
                <a:gd name="T18" fmla="*/ 10 w 40"/>
                <a:gd name="T19" fmla="*/ 9 h 97"/>
                <a:gd name="T20" fmla="*/ 10 w 40"/>
                <a:gd name="T21" fmla="*/ 12 h 97"/>
                <a:gd name="T22" fmla="*/ 12 w 40"/>
                <a:gd name="T23" fmla="*/ 13 h 97"/>
                <a:gd name="T24" fmla="*/ 12 w 40"/>
                <a:gd name="T25" fmla="*/ 19 h 97"/>
                <a:gd name="T26" fmla="*/ 8 w 40"/>
                <a:gd name="T27" fmla="*/ 24 h 97"/>
                <a:gd name="T28" fmla="*/ 7 w 40"/>
                <a:gd name="T29" fmla="*/ 27 h 97"/>
                <a:gd name="T30" fmla="*/ 6 w 40"/>
                <a:gd name="T31" fmla="*/ 32 h 97"/>
                <a:gd name="T32" fmla="*/ 7 w 40"/>
                <a:gd name="T33" fmla="*/ 42 h 97"/>
                <a:gd name="T34" fmla="*/ 5 w 40"/>
                <a:gd name="T35" fmla="*/ 47 h 97"/>
                <a:gd name="T36" fmla="*/ 6 w 40"/>
                <a:gd name="T37" fmla="*/ 51 h 97"/>
                <a:gd name="T38" fmla="*/ 7 w 40"/>
                <a:gd name="T39" fmla="*/ 53 h 97"/>
                <a:gd name="T40" fmla="*/ 8 w 40"/>
                <a:gd name="T41" fmla="*/ 53 h 97"/>
                <a:gd name="T42" fmla="*/ 9 w 40"/>
                <a:gd name="T43" fmla="*/ 53 h 97"/>
                <a:gd name="T44" fmla="*/ 11 w 40"/>
                <a:gd name="T45" fmla="*/ 64 h 97"/>
                <a:gd name="T46" fmla="*/ 12 w 40"/>
                <a:gd name="T47" fmla="*/ 67 h 97"/>
                <a:gd name="T48" fmla="*/ 11 w 40"/>
                <a:gd name="T49" fmla="*/ 71 h 97"/>
                <a:gd name="T50" fmla="*/ 11 w 40"/>
                <a:gd name="T51" fmla="*/ 76 h 97"/>
                <a:gd name="T52" fmla="*/ 7 w 40"/>
                <a:gd name="T53" fmla="*/ 87 h 97"/>
                <a:gd name="T54" fmla="*/ 5 w 40"/>
                <a:gd name="T55" fmla="*/ 88 h 97"/>
                <a:gd name="T56" fmla="*/ 5 w 40"/>
                <a:gd name="T57" fmla="*/ 89 h 97"/>
                <a:gd name="T58" fmla="*/ 4 w 40"/>
                <a:gd name="T59" fmla="*/ 90 h 97"/>
                <a:gd name="T60" fmla="*/ 3 w 40"/>
                <a:gd name="T61" fmla="*/ 91 h 97"/>
                <a:gd name="T62" fmla="*/ 0 w 40"/>
                <a:gd name="T63" fmla="*/ 94 h 97"/>
                <a:gd name="T64" fmla="*/ 6 w 40"/>
                <a:gd name="T65" fmla="*/ 96 h 97"/>
                <a:gd name="T66" fmla="*/ 12 w 40"/>
                <a:gd name="T67" fmla="*/ 91 h 97"/>
                <a:gd name="T68" fmla="*/ 13 w 40"/>
                <a:gd name="T69" fmla="*/ 84 h 97"/>
                <a:gd name="T70" fmla="*/ 17 w 40"/>
                <a:gd name="T71" fmla="*/ 72 h 97"/>
                <a:gd name="T72" fmla="*/ 19 w 40"/>
                <a:gd name="T73" fmla="*/ 68 h 97"/>
                <a:gd name="T74" fmla="*/ 22 w 40"/>
                <a:gd name="T75" fmla="*/ 69 h 97"/>
                <a:gd name="T76" fmla="*/ 22 w 40"/>
                <a:gd name="T77" fmla="*/ 73 h 97"/>
                <a:gd name="T78" fmla="*/ 23 w 40"/>
                <a:gd name="T79" fmla="*/ 74 h 97"/>
                <a:gd name="T80" fmla="*/ 25 w 40"/>
                <a:gd name="T81" fmla="*/ 72 h 97"/>
                <a:gd name="T82" fmla="*/ 28 w 40"/>
                <a:gd name="T83" fmla="*/ 79 h 97"/>
                <a:gd name="T84" fmla="*/ 27 w 40"/>
                <a:gd name="T85" fmla="*/ 82 h 97"/>
                <a:gd name="T86" fmla="*/ 26 w 40"/>
                <a:gd name="T87" fmla="*/ 83 h 97"/>
                <a:gd name="T88" fmla="*/ 23 w 40"/>
                <a:gd name="T89" fmla="*/ 85 h 97"/>
                <a:gd name="T90" fmla="*/ 30 w 40"/>
                <a:gd name="T91" fmla="*/ 86 h 97"/>
                <a:gd name="T92" fmla="*/ 36 w 40"/>
                <a:gd name="T93" fmla="*/ 80 h 97"/>
                <a:gd name="T94" fmla="*/ 34 w 40"/>
                <a:gd name="T95" fmla="*/ 77 h 97"/>
                <a:gd name="T96" fmla="*/ 28 w 40"/>
                <a:gd name="T97" fmla="*/ 67 h 97"/>
                <a:gd name="T98" fmla="*/ 32 w 40"/>
                <a:gd name="T99" fmla="*/ 59 h 97"/>
                <a:gd name="T100" fmla="*/ 33 w 40"/>
                <a:gd name="T101" fmla="*/ 53 h 97"/>
                <a:gd name="T102" fmla="*/ 34 w 40"/>
                <a:gd name="T103" fmla="*/ 50 h 97"/>
                <a:gd name="T104" fmla="*/ 35 w 40"/>
                <a:gd name="T105" fmla="*/ 46 h 97"/>
                <a:gd name="T106" fmla="*/ 39 w 40"/>
                <a:gd name="T107" fmla="*/ 40 h 97"/>
                <a:gd name="T108" fmla="*/ 40 w 40"/>
                <a:gd name="T109"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97">
                  <a:moveTo>
                    <a:pt x="40" y="35"/>
                  </a:moveTo>
                  <a:cubicBezTo>
                    <a:pt x="40" y="35"/>
                    <a:pt x="37" y="32"/>
                    <a:pt x="36" y="32"/>
                  </a:cubicBezTo>
                  <a:cubicBezTo>
                    <a:pt x="36" y="32"/>
                    <a:pt x="35" y="29"/>
                    <a:pt x="33" y="27"/>
                  </a:cubicBezTo>
                  <a:cubicBezTo>
                    <a:pt x="31" y="26"/>
                    <a:pt x="29" y="24"/>
                    <a:pt x="29" y="24"/>
                  </a:cubicBezTo>
                  <a:cubicBezTo>
                    <a:pt x="29" y="23"/>
                    <a:pt x="28" y="22"/>
                    <a:pt x="28" y="22"/>
                  </a:cubicBezTo>
                  <a:cubicBezTo>
                    <a:pt x="27" y="21"/>
                    <a:pt x="27" y="21"/>
                    <a:pt x="26" y="20"/>
                  </a:cubicBezTo>
                  <a:cubicBezTo>
                    <a:pt x="26" y="20"/>
                    <a:pt x="26" y="20"/>
                    <a:pt x="26" y="20"/>
                  </a:cubicBezTo>
                  <a:cubicBezTo>
                    <a:pt x="26" y="20"/>
                    <a:pt x="23" y="19"/>
                    <a:pt x="23" y="19"/>
                  </a:cubicBezTo>
                  <a:cubicBezTo>
                    <a:pt x="22" y="18"/>
                    <a:pt x="21" y="18"/>
                    <a:pt x="21" y="18"/>
                  </a:cubicBezTo>
                  <a:cubicBezTo>
                    <a:pt x="21" y="18"/>
                    <a:pt x="20" y="17"/>
                    <a:pt x="20" y="17"/>
                  </a:cubicBezTo>
                  <a:cubicBezTo>
                    <a:pt x="20" y="17"/>
                    <a:pt x="20" y="16"/>
                    <a:pt x="20" y="16"/>
                  </a:cubicBezTo>
                  <a:cubicBezTo>
                    <a:pt x="21" y="16"/>
                    <a:pt x="21" y="15"/>
                    <a:pt x="21" y="15"/>
                  </a:cubicBezTo>
                  <a:cubicBezTo>
                    <a:pt x="21" y="15"/>
                    <a:pt x="21" y="14"/>
                    <a:pt x="21" y="14"/>
                  </a:cubicBezTo>
                  <a:cubicBezTo>
                    <a:pt x="21" y="14"/>
                    <a:pt x="22" y="14"/>
                    <a:pt x="22" y="14"/>
                  </a:cubicBezTo>
                  <a:cubicBezTo>
                    <a:pt x="22" y="13"/>
                    <a:pt x="22" y="13"/>
                    <a:pt x="22" y="13"/>
                  </a:cubicBezTo>
                  <a:cubicBezTo>
                    <a:pt x="22" y="13"/>
                    <a:pt x="22" y="13"/>
                    <a:pt x="22" y="13"/>
                  </a:cubicBezTo>
                  <a:cubicBezTo>
                    <a:pt x="22" y="12"/>
                    <a:pt x="22" y="12"/>
                    <a:pt x="22" y="12"/>
                  </a:cubicBezTo>
                  <a:cubicBezTo>
                    <a:pt x="22" y="12"/>
                    <a:pt x="23" y="11"/>
                    <a:pt x="23" y="11"/>
                  </a:cubicBezTo>
                  <a:cubicBezTo>
                    <a:pt x="23" y="11"/>
                    <a:pt x="22" y="10"/>
                    <a:pt x="22" y="11"/>
                  </a:cubicBezTo>
                  <a:cubicBezTo>
                    <a:pt x="22" y="11"/>
                    <a:pt x="22" y="11"/>
                    <a:pt x="22" y="11"/>
                  </a:cubicBezTo>
                  <a:cubicBezTo>
                    <a:pt x="22" y="11"/>
                    <a:pt x="22" y="8"/>
                    <a:pt x="22" y="8"/>
                  </a:cubicBezTo>
                  <a:cubicBezTo>
                    <a:pt x="22" y="7"/>
                    <a:pt x="23" y="6"/>
                    <a:pt x="23" y="5"/>
                  </a:cubicBezTo>
                  <a:cubicBezTo>
                    <a:pt x="23" y="5"/>
                    <a:pt x="23" y="5"/>
                    <a:pt x="23" y="5"/>
                  </a:cubicBezTo>
                  <a:cubicBezTo>
                    <a:pt x="23" y="5"/>
                    <a:pt x="22" y="4"/>
                    <a:pt x="22" y="4"/>
                  </a:cubicBezTo>
                  <a:cubicBezTo>
                    <a:pt x="22" y="3"/>
                    <a:pt x="21" y="2"/>
                    <a:pt x="21" y="2"/>
                  </a:cubicBezTo>
                  <a:cubicBezTo>
                    <a:pt x="20" y="1"/>
                    <a:pt x="17" y="0"/>
                    <a:pt x="15" y="1"/>
                  </a:cubicBezTo>
                  <a:cubicBezTo>
                    <a:pt x="13" y="1"/>
                    <a:pt x="11" y="3"/>
                    <a:pt x="11" y="5"/>
                  </a:cubicBezTo>
                  <a:cubicBezTo>
                    <a:pt x="11" y="6"/>
                    <a:pt x="11" y="8"/>
                    <a:pt x="11" y="8"/>
                  </a:cubicBezTo>
                  <a:cubicBezTo>
                    <a:pt x="11" y="9"/>
                    <a:pt x="11" y="9"/>
                    <a:pt x="11" y="9"/>
                  </a:cubicBezTo>
                  <a:cubicBezTo>
                    <a:pt x="11" y="9"/>
                    <a:pt x="10" y="8"/>
                    <a:pt x="10" y="9"/>
                  </a:cubicBezTo>
                  <a:cubicBezTo>
                    <a:pt x="10" y="9"/>
                    <a:pt x="10" y="10"/>
                    <a:pt x="10" y="10"/>
                  </a:cubicBezTo>
                  <a:cubicBezTo>
                    <a:pt x="10" y="10"/>
                    <a:pt x="10" y="11"/>
                    <a:pt x="10" y="11"/>
                  </a:cubicBezTo>
                  <a:cubicBezTo>
                    <a:pt x="10" y="11"/>
                    <a:pt x="10" y="12"/>
                    <a:pt x="10" y="12"/>
                  </a:cubicBezTo>
                  <a:cubicBezTo>
                    <a:pt x="10" y="12"/>
                    <a:pt x="11" y="12"/>
                    <a:pt x="11" y="13"/>
                  </a:cubicBezTo>
                  <a:cubicBezTo>
                    <a:pt x="11" y="13"/>
                    <a:pt x="11" y="13"/>
                    <a:pt x="11" y="13"/>
                  </a:cubicBezTo>
                  <a:cubicBezTo>
                    <a:pt x="12" y="14"/>
                    <a:pt x="12" y="13"/>
                    <a:pt x="12" y="13"/>
                  </a:cubicBezTo>
                  <a:cubicBezTo>
                    <a:pt x="12" y="14"/>
                    <a:pt x="13" y="17"/>
                    <a:pt x="13" y="17"/>
                  </a:cubicBezTo>
                  <a:cubicBezTo>
                    <a:pt x="13" y="18"/>
                    <a:pt x="13" y="19"/>
                    <a:pt x="13" y="19"/>
                  </a:cubicBezTo>
                  <a:cubicBezTo>
                    <a:pt x="13" y="19"/>
                    <a:pt x="12" y="19"/>
                    <a:pt x="12" y="19"/>
                  </a:cubicBezTo>
                  <a:cubicBezTo>
                    <a:pt x="12" y="19"/>
                    <a:pt x="11" y="19"/>
                    <a:pt x="11" y="19"/>
                  </a:cubicBezTo>
                  <a:cubicBezTo>
                    <a:pt x="11" y="19"/>
                    <a:pt x="10" y="20"/>
                    <a:pt x="9" y="21"/>
                  </a:cubicBezTo>
                  <a:cubicBezTo>
                    <a:pt x="8" y="21"/>
                    <a:pt x="8" y="23"/>
                    <a:pt x="8" y="24"/>
                  </a:cubicBezTo>
                  <a:cubicBezTo>
                    <a:pt x="8" y="24"/>
                    <a:pt x="7" y="25"/>
                    <a:pt x="7" y="25"/>
                  </a:cubicBezTo>
                  <a:cubicBezTo>
                    <a:pt x="7" y="25"/>
                    <a:pt x="7" y="26"/>
                    <a:pt x="7" y="26"/>
                  </a:cubicBezTo>
                  <a:cubicBezTo>
                    <a:pt x="7" y="26"/>
                    <a:pt x="7" y="27"/>
                    <a:pt x="7" y="27"/>
                  </a:cubicBezTo>
                  <a:cubicBezTo>
                    <a:pt x="7" y="27"/>
                    <a:pt x="6" y="28"/>
                    <a:pt x="6" y="29"/>
                  </a:cubicBezTo>
                  <a:cubicBezTo>
                    <a:pt x="6" y="30"/>
                    <a:pt x="6" y="31"/>
                    <a:pt x="6" y="31"/>
                  </a:cubicBezTo>
                  <a:cubicBezTo>
                    <a:pt x="6" y="31"/>
                    <a:pt x="5" y="32"/>
                    <a:pt x="6" y="32"/>
                  </a:cubicBezTo>
                  <a:cubicBezTo>
                    <a:pt x="6" y="33"/>
                    <a:pt x="7" y="35"/>
                    <a:pt x="8" y="36"/>
                  </a:cubicBezTo>
                  <a:cubicBezTo>
                    <a:pt x="8" y="36"/>
                    <a:pt x="7" y="37"/>
                    <a:pt x="7" y="39"/>
                  </a:cubicBezTo>
                  <a:cubicBezTo>
                    <a:pt x="7" y="40"/>
                    <a:pt x="7" y="41"/>
                    <a:pt x="7" y="42"/>
                  </a:cubicBezTo>
                  <a:cubicBezTo>
                    <a:pt x="7" y="42"/>
                    <a:pt x="6" y="42"/>
                    <a:pt x="6" y="43"/>
                  </a:cubicBezTo>
                  <a:cubicBezTo>
                    <a:pt x="6" y="43"/>
                    <a:pt x="6" y="44"/>
                    <a:pt x="6" y="45"/>
                  </a:cubicBezTo>
                  <a:cubicBezTo>
                    <a:pt x="5" y="45"/>
                    <a:pt x="5" y="47"/>
                    <a:pt x="5" y="47"/>
                  </a:cubicBezTo>
                  <a:cubicBezTo>
                    <a:pt x="5" y="48"/>
                    <a:pt x="5" y="49"/>
                    <a:pt x="5" y="49"/>
                  </a:cubicBezTo>
                  <a:cubicBezTo>
                    <a:pt x="5" y="50"/>
                    <a:pt x="5" y="50"/>
                    <a:pt x="5" y="50"/>
                  </a:cubicBezTo>
                  <a:cubicBezTo>
                    <a:pt x="5" y="50"/>
                    <a:pt x="6" y="51"/>
                    <a:pt x="6" y="51"/>
                  </a:cubicBezTo>
                  <a:cubicBezTo>
                    <a:pt x="6" y="51"/>
                    <a:pt x="6" y="51"/>
                    <a:pt x="6" y="51"/>
                  </a:cubicBezTo>
                  <a:cubicBezTo>
                    <a:pt x="6" y="51"/>
                    <a:pt x="6" y="52"/>
                    <a:pt x="6" y="52"/>
                  </a:cubicBezTo>
                  <a:cubicBezTo>
                    <a:pt x="6" y="53"/>
                    <a:pt x="7" y="53"/>
                    <a:pt x="7" y="53"/>
                  </a:cubicBezTo>
                  <a:cubicBezTo>
                    <a:pt x="7" y="53"/>
                    <a:pt x="8" y="53"/>
                    <a:pt x="8" y="53"/>
                  </a:cubicBezTo>
                  <a:cubicBezTo>
                    <a:pt x="8" y="53"/>
                    <a:pt x="8" y="54"/>
                    <a:pt x="8" y="53"/>
                  </a:cubicBezTo>
                  <a:cubicBezTo>
                    <a:pt x="8" y="53"/>
                    <a:pt x="8" y="53"/>
                    <a:pt x="8" y="53"/>
                  </a:cubicBezTo>
                  <a:cubicBezTo>
                    <a:pt x="9" y="53"/>
                    <a:pt x="9" y="53"/>
                    <a:pt x="9" y="53"/>
                  </a:cubicBezTo>
                  <a:cubicBezTo>
                    <a:pt x="9" y="53"/>
                    <a:pt x="9" y="53"/>
                    <a:pt x="9" y="53"/>
                  </a:cubicBezTo>
                  <a:cubicBezTo>
                    <a:pt x="9" y="53"/>
                    <a:pt x="9" y="53"/>
                    <a:pt x="9" y="53"/>
                  </a:cubicBezTo>
                  <a:cubicBezTo>
                    <a:pt x="9" y="53"/>
                    <a:pt x="9" y="54"/>
                    <a:pt x="11" y="55"/>
                  </a:cubicBezTo>
                  <a:cubicBezTo>
                    <a:pt x="11" y="55"/>
                    <a:pt x="11" y="61"/>
                    <a:pt x="11" y="62"/>
                  </a:cubicBezTo>
                  <a:cubicBezTo>
                    <a:pt x="11" y="64"/>
                    <a:pt x="11" y="64"/>
                    <a:pt x="11" y="64"/>
                  </a:cubicBezTo>
                  <a:cubicBezTo>
                    <a:pt x="12" y="65"/>
                    <a:pt x="12" y="65"/>
                    <a:pt x="12" y="65"/>
                  </a:cubicBezTo>
                  <a:cubicBezTo>
                    <a:pt x="12" y="65"/>
                    <a:pt x="12" y="66"/>
                    <a:pt x="12" y="66"/>
                  </a:cubicBezTo>
                  <a:cubicBezTo>
                    <a:pt x="12" y="67"/>
                    <a:pt x="11" y="67"/>
                    <a:pt x="12" y="67"/>
                  </a:cubicBezTo>
                  <a:cubicBezTo>
                    <a:pt x="12" y="67"/>
                    <a:pt x="11" y="68"/>
                    <a:pt x="11" y="68"/>
                  </a:cubicBezTo>
                  <a:cubicBezTo>
                    <a:pt x="11" y="68"/>
                    <a:pt x="11" y="69"/>
                    <a:pt x="11" y="70"/>
                  </a:cubicBezTo>
                  <a:cubicBezTo>
                    <a:pt x="11" y="70"/>
                    <a:pt x="11" y="71"/>
                    <a:pt x="11" y="71"/>
                  </a:cubicBezTo>
                  <a:cubicBezTo>
                    <a:pt x="11" y="71"/>
                    <a:pt x="11" y="72"/>
                    <a:pt x="11" y="72"/>
                  </a:cubicBezTo>
                  <a:cubicBezTo>
                    <a:pt x="11" y="72"/>
                    <a:pt x="11" y="72"/>
                    <a:pt x="11" y="72"/>
                  </a:cubicBezTo>
                  <a:cubicBezTo>
                    <a:pt x="11" y="72"/>
                    <a:pt x="11" y="74"/>
                    <a:pt x="11" y="76"/>
                  </a:cubicBezTo>
                  <a:cubicBezTo>
                    <a:pt x="10" y="78"/>
                    <a:pt x="10" y="80"/>
                    <a:pt x="10" y="81"/>
                  </a:cubicBezTo>
                  <a:cubicBezTo>
                    <a:pt x="9" y="82"/>
                    <a:pt x="9" y="85"/>
                    <a:pt x="8" y="85"/>
                  </a:cubicBezTo>
                  <a:cubicBezTo>
                    <a:pt x="8" y="86"/>
                    <a:pt x="7" y="87"/>
                    <a:pt x="7" y="87"/>
                  </a:cubicBezTo>
                  <a:cubicBezTo>
                    <a:pt x="7" y="87"/>
                    <a:pt x="7" y="87"/>
                    <a:pt x="6" y="87"/>
                  </a:cubicBezTo>
                  <a:cubicBezTo>
                    <a:pt x="6" y="87"/>
                    <a:pt x="6" y="87"/>
                    <a:pt x="6" y="87"/>
                  </a:cubicBezTo>
                  <a:cubicBezTo>
                    <a:pt x="6" y="88"/>
                    <a:pt x="5" y="88"/>
                    <a:pt x="5" y="88"/>
                  </a:cubicBezTo>
                  <a:cubicBezTo>
                    <a:pt x="5" y="88"/>
                    <a:pt x="5" y="88"/>
                    <a:pt x="5" y="88"/>
                  </a:cubicBezTo>
                  <a:cubicBezTo>
                    <a:pt x="5" y="88"/>
                    <a:pt x="5" y="89"/>
                    <a:pt x="5" y="89"/>
                  </a:cubicBezTo>
                  <a:cubicBezTo>
                    <a:pt x="5" y="89"/>
                    <a:pt x="5" y="89"/>
                    <a:pt x="5" y="89"/>
                  </a:cubicBezTo>
                  <a:cubicBezTo>
                    <a:pt x="4" y="89"/>
                    <a:pt x="4" y="89"/>
                    <a:pt x="4" y="89"/>
                  </a:cubicBezTo>
                  <a:cubicBezTo>
                    <a:pt x="4" y="89"/>
                    <a:pt x="4" y="90"/>
                    <a:pt x="4" y="90"/>
                  </a:cubicBezTo>
                  <a:cubicBezTo>
                    <a:pt x="4" y="90"/>
                    <a:pt x="4" y="90"/>
                    <a:pt x="4" y="90"/>
                  </a:cubicBezTo>
                  <a:cubicBezTo>
                    <a:pt x="4" y="90"/>
                    <a:pt x="4" y="90"/>
                    <a:pt x="4" y="90"/>
                  </a:cubicBezTo>
                  <a:cubicBezTo>
                    <a:pt x="4" y="90"/>
                    <a:pt x="3" y="90"/>
                    <a:pt x="3" y="91"/>
                  </a:cubicBezTo>
                  <a:cubicBezTo>
                    <a:pt x="3" y="91"/>
                    <a:pt x="3" y="91"/>
                    <a:pt x="3" y="91"/>
                  </a:cubicBezTo>
                  <a:cubicBezTo>
                    <a:pt x="3" y="92"/>
                    <a:pt x="2" y="92"/>
                    <a:pt x="2" y="92"/>
                  </a:cubicBezTo>
                  <a:cubicBezTo>
                    <a:pt x="2" y="92"/>
                    <a:pt x="0" y="93"/>
                    <a:pt x="1" y="94"/>
                  </a:cubicBezTo>
                  <a:cubicBezTo>
                    <a:pt x="1" y="94"/>
                    <a:pt x="0" y="94"/>
                    <a:pt x="0" y="94"/>
                  </a:cubicBezTo>
                  <a:cubicBezTo>
                    <a:pt x="0" y="94"/>
                    <a:pt x="0" y="95"/>
                    <a:pt x="0" y="95"/>
                  </a:cubicBezTo>
                  <a:cubicBezTo>
                    <a:pt x="0" y="95"/>
                    <a:pt x="0" y="95"/>
                    <a:pt x="1" y="95"/>
                  </a:cubicBezTo>
                  <a:cubicBezTo>
                    <a:pt x="1" y="95"/>
                    <a:pt x="3" y="97"/>
                    <a:pt x="6" y="96"/>
                  </a:cubicBezTo>
                  <a:cubicBezTo>
                    <a:pt x="9" y="95"/>
                    <a:pt x="9" y="94"/>
                    <a:pt x="10" y="94"/>
                  </a:cubicBezTo>
                  <a:cubicBezTo>
                    <a:pt x="10" y="94"/>
                    <a:pt x="11" y="93"/>
                    <a:pt x="12" y="93"/>
                  </a:cubicBezTo>
                  <a:cubicBezTo>
                    <a:pt x="12" y="92"/>
                    <a:pt x="13" y="92"/>
                    <a:pt x="12" y="91"/>
                  </a:cubicBezTo>
                  <a:cubicBezTo>
                    <a:pt x="12" y="91"/>
                    <a:pt x="12" y="90"/>
                    <a:pt x="12" y="89"/>
                  </a:cubicBezTo>
                  <a:cubicBezTo>
                    <a:pt x="12" y="89"/>
                    <a:pt x="12" y="88"/>
                    <a:pt x="12" y="88"/>
                  </a:cubicBezTo>
                  <a:cubicBezTo>
                    <a:pt x="12" y="88"/>
                    <a:pt x="12" y="86"/>
                    <a:pt x="13" y="84"/>
                  </a:cubicBezTo>
                  <a:cubicBezTo>
                    <a:pt x="15" y="81"/>
                    <a:pt x="17" y="78"/>
                    <a:pt x="17" y="74"/>
                  </a:cubicBezTo>
                  <a:cubicBezTo>
                    <a:pt x="17" y="72"/>
                    <a:pt x="17" y="72"/>
                    <a:pt x="17" y="72"/>
                  </a:cubicBezTo>
                  <a:cubicBezTo>
                    <a:pt x="17" y="72"/>
                    <a:pt x="17" y="72"/>
                    <a:pt x="17" y="72"/>
                  </a:cubicBezTo>
                  <a:cubicBezTo>
                    <a:pt x="17" y="72"/>
                    <a:pt x="16" y="71"/>
                    <a:pt x="17" y="70"/>
                  </a:cubicBezTo>
                  <a:cubicBezTo>
                    <a:pt x="17" y="69"/>
                    <a:pt x="17" y="68"/>
                    <a:pt x="17" y="68"/>
                  </a:cubicBezTo>
                  <a:cubicBezTo>
                    <a:pt x="17" y="68"/>
                    <a:pt x="19" y="68"/>
                    <a:pt x="19" y="68"/>
                  </a:cubicBezTo>
                  <a:cubicBezTo>
                    <a:pt x="20" y="68"/>
                    <a:pt x="20" y="68"/>
                    <a:pt x="20" y="68"/>
                  </a:cubicBezTo>
                  <a:cubicBezTo>
                    <a:pt x="20" y="68"/>
                    <a:pt x="22" y="68"/>
                    <a:pt x="22" y="68"/>
                  </a:cubicBezTo>
                  <a:cubicBezTo>
                    <a:pt x="22" y="68"/>
                    <a:pt x="22" y="68"/>
                    <a:pt x="22" y="69"/>
                  </a:cubicBezTo>
                  <a:cubicBezTo>
                    <a:pt x="22" y="69"/>
                    <a:pt x="22" y="69"/>
                    <a:pt x="23" y="69"/>
                  </a:cubicBezTo>
                  <a:cubicBezTo>
                    <a:pt x="23" y="69"/>
                    <a:pt x="23" y="70"/>
                    <a:pt x="24" y="71"/>
                  </a:cubicBezTo>
                  <a:cubicBezTo>
                    <a:pt x="22" y="73"/>
                    <a:pt x="22" y="73"/>
                    <a:pt x="22" y="73"/>
                  </a:cubicBezTo>
                  <a:cubicBezTo>
                    <a:pt x="22" y="73"/>
                    <a:pt x="22" y="73"/>
                    <a:pt x="22" y="73"/>
                  </a:cubicBezTo>
                  <a:cubicBezTo>
                    <a:pt x="22" y="73"/>
                    <a:pt x="22" y="74"/>
                    <a:pt x="22" y="74"/>
                  </a:cubicBezTo>
                  <a:cubicBezTo>
                    <a:pt x="22" y="74"/>
                    <a:pt x="23" y="74"/>
                    <a:pt x="23" y="74"/>
                  </a:cubicBezTo>
                  <a:cubicBezTo>
                    <a:pt x="23" y="74"/>
                    <a:pt x="24" y="75"/>
                    <a:pt x="24" y="74"/>
                  </a:cubicBezTo>
                  <a:cubicBezTo>
                    <a:pt x="24" y="74"/>
                    <a:pt x="24" y="74"/>
                    <a:pt x="24" y="74"/>
                  </a:cubicBezTo>
                  <a:cubicBezTo>
                    <a:pt x="25" y="72"/>
                    <a:pt x="25" y="72"/>
                    <a:pt x="25" y="72"/>
                  </a:cubicBezTo>
                  <a:cubicBezTo>
                    <a:pt x="25" y="73"/>
                    <a:pt x="25" y="73"/>
                    <a:pt x="26" y="74"/>
                  </a:cubicBezTo>
                  <a:cubicBezTo>
                    <a:pt x="26" y="75"/>
                    <a:pt x="29" y="79"/>
                    <a:pt x="29" y="79"/>
                  </a:cubicBezTo>
                  <a:cubicBezTo>
                    <a:pt x="29" y="79"/>
                    <a:pt x="29" y="79"/>
                    <a:pt x="28" y="79"/>
                  </a:cubicBezTo>
                  <a:cubicBezTo>
                    <a:pt x="28" y="79"/>
                    <a:pt x="28" y="80"/>
                    <a:pt x="28" y="80"/>
                  </a:cubicBezTo>
                  <a:cubicBezTo>
                    <a:pt x="28" y="80"/>
                    <a:pt x="27" y="80"/>
                    <a:pt x="27" y="80"/>
                  </a:cubicBezTo>
                  <a:cubicBezTo>
                    <a:pt x="27" y="80"/>
                    <a:pt x="27" y="82"/>
                    <a:pt x="27" y="82"/>
                  </a:cubicBezTo>
                  <a:cubicBezTo>
                    <a:pt x="26" y="82"/>
                    <a:pt x="26" y="83"/>
                    <a:pt x="26" y="83"/>
                  </a:cubicBezTo>
                  <a:cubicBezTo>
                    <a:pt x="26" y="83"/>
                    <a:pt x="26" y="83"/>
                    <a:pt x="26" y="83"/>
                  </a:cubicBezTo>
                  <a:cubicBezTo>
                    <a:pt x="26" y="83"/>
                    <a:pt x="26" y="83"/>
                    <a:pt x="26" y="83"/>
                  </a:cubicBezTo>
                  <a:cubicBezTo>
                    <a:pt x="26" y="83"/>
                    <a:pt x="26" y="83"/>
                    <a:pt x="25" y="83"/>
                  </a:cubicBezTo>
                  <a:cubicBezTo>
                    <a:pt x="25" y="84"/>
                    <a:pt x="23" y="84"/>
                    <a:pt x="23" y="85"/>
                  </a:cubicBezTo>
                  <a:cubicBezTo>
                    <a:pt x="23" y="85"/>
                    <a:pt x="23" y="85"/>
                    <a:pt x="23" y="85"/>
                  </a:cubicBezTo>
                  <a:cubicBezTo>
                    <a:pt x="23" y="86"/>
                    <a:pt x="23" y="86"/>
                    <a:pt x="24" y="86"/>
                  </a:cubicBezTo>
                  <a:cubicBezTo>
                    <a:pt x="24" y="87"/>
                    <a:pt x="25" y="87"/>
                    <a:pt x="27" y="87"/>
                  </a:cubicBezTo>
                  <a:cubicBezTo>
                    <a:pt x="29" y="86"/>
                    <a:pt x="30" y="86"/>
                    <a:pt x="30" y="86"/>
                  </a:cubicBezTo>
                  <a:cubicBezTo>
                    <a:pt x="30" y="85"/>
                    <a:pt x="31" y="85"/>
                    <a:pt x="31" y="84"/>
                  </a:cubicBezTo>
                  <a:cubicBezTo>
                    <a:pt x="32" y="84"/>
                    <a:pt x="35" y="82"/>
                    <a:pt x="36" y="81"/>
                  </a:cubicBezTo>
                  <a:cubicBezTo>
                    <a:pt x="36" y="81"/>
                    <a:pt x="36" y="80"/>
                    <a:pt x="36" y="80"/>
                  </a:cubicBezTo>
                  <a:cubicBezTo>
                    <a:pt x="35" y="80"/>
                    <a:pt x="35" y="79"/>
                    <a:pt x="35" y="79"/>
                  </a:cubicBezTo>
                  <a:cubicBezTo>
                    <a:pt x="35" y="79"/>
                    <a:pt x="35" y="79"/>
                    <a:pt x="34" y="78"/>
                  </a:cubicBezTo>
                  <a:cubicBezTo>
                    <a:pt x="34" y="78"/>
                    <a:pt x="34" y="77"/>
                    <a:pt x="34" y="77"/>
                  </a:cubicBezTo>
                  <a:cubicBezTo>
                    <a:pt x="33" y="77"/>
                    <a:pt x="33" y="77"/>
                    <a:pt x="33" y="77"/>
                  </a:cubicBezTo>
                  <a:cubicBezTo>
                    <a:pt x="33" y="77"/>
                    <a:pt x="32" y="76"/>
                    <a:pt x="31" y="74"/>
                  </a:cubicBezTo>
                  <a:cubicBezTo>
                    <a:pt x="30" y="71"/>
                    <a:pt x="29" y="68"/>
                    <a:pt x="28" y="67"/>
                  </a:cubicBezTo>
                  <a:cubicBezTo>
                    <a:pt x="28" y="67"/>
                    <a:pt x="28" y="67"/>
                    <a:pt x="28" y="67"/>
                  </a:cubicBezTo>
                  <a:cubicBezTo>
                    <a:pt x="29" y="66"/>
                    <a:pt x="30" y="63"/>
                    <a:pt x="31" y="62"/>
                  </a:cubicBezTo>
                  <a:cubicBezTo>
                    <a:pt x="31" y="61"/>
                    <a:pt x="32" y="59"/>
                    <a:pt x="32" y="59"/>
                  </a:cubicBezTo>
                  <a:cubicBezTo>
                    <a:pt x="32" y="59"/>
                    <a:pt x="31" y="58"/>
                    <a:pt x="32" y="57"/>
                  </a:cubicBezTo>
                  <a:cubicBezTo>
                    <a:pt x="33" y="57"/>
                    <a:pt x="33" y="55"/>
                    <a:pt x="34" y="54"/>
                  </a:cubicBezTo>
                  <a:cubicBezTo>
                    <a:pt x="34" y="54"/>
                    <a:pt x="34" y="53"/>
                    <a:pt x="33" y="53"/>
                  </a:cubicBezTo>
                  <a:cubicBezTo>
                    <a:pt x="33" y="53"/>
                    <a:pt x="33" y="53"/>
                    <a:pt x="33" y="52"/>
                  </a:cubicBezTo>
                  <a:cubicBezTo>
                    <a:pt x="33" y="52"/>
                    <a:pt x="33" y="52"/>
                    <a:pt x="34" y="51"/>
                  </a:cubicBezTo>
                  <a:cubicBezTo>
                    <a:pt x="34" y="51"/>
                    <a:pt x="34" y="50"/>
                    <a:pt x="34" y="50"/>
                  </a:cubicBezTo>
                  <a:cubicBezTo>
                    <a:pt x="33" y="49"/>
                    <a:pt x="33" y="49"/>
                    <a:pt x="33" y="49"/>
                  </a:cubicBezTo>
                  <a:cubicBezTo>
                    <a:pt x="33" y="48"/>
                    <a:pt x="34" y="48"/>
                    <a:pt x="34" y="47"/>
                  </a:cubicBezTo>
                  <a:cubicBezTo>
                    <a:pt x="35" y="46"/>
                    <a:pt x="35" y="46"/>
                    <a:pt x="35" y="46"/>
                  </a:cubicBezTo>
                  <a:cubicBezTo>
                    <a:pt x="35" y="45"/>
                    <a:pt x="35" y="46"/>
                    <a:pt x="35" y="45"/>
                  </a:cubicBezTo>
                  <a:cubicBezTo>
                    <a:pt x="36" y="45"/>
                    <a:pt x="37" y="43"/>
                    <a:pt x="37" y="43"/>
                  </a:cubicBezTo>
                  <a:cubicBezTo>
                    <a:pt x="38" y="42"/>
                    <a:pt x="38" y="41"/>
                    <a:pt x="39" y="40"/>
                  </a:cubicBezTo>
                  <a:cubicBezTo>
                    <a:pt x="39" y="40"/>
                    <a:pt x="39" y="40"/>
                    <a:pt x="39" y="40"/>
                  </a:cubicBezTo>
                  <a:cubicBezTo>
                    <a:pt x="39" y="40"/>
                    <a:pt x="39" y="39"/>
                    <a:pt x="39" y="39"/>
                  </a:cubicBezTo>
                  <a:cubicBezTo>
                    <a:pt x="39" y="38"/>
                    <a:pt x="39" y="37"/>
                    <a:pt x="40" y="37"/>
                  </a:cubicBezTo>
                  <a:cubicBezTo>
                    <a:pt x="40" y="36"/>
                    <a:pt x="40" y="36"/>
                    <a:pt x="40" y="36"/>
                  </a:cubicBezTo>
                  <a:cubicBezTo>
                    <a:pt x="40" y="36"/>
                    <a:pt x="40" y="35"/>
                    <a:pt x="40" y="3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 name="Freeform 109"/>
            <p:cNvSpPr>
              <a:spLocks/>
            </p:cNvSpPr>
            <p:nvPr/>
          </p:nvSpPr>
          <p:spPr bwMode="auto">
            <a:xfrm>
              <a:off x="6070601" y="4165601"/>
              <a:ext cx="0" cy="7938"/>
            </a:xfrm>
            <a:custGeom>
              <a:avLst/>
              <a:gdLst>
                <a:gd name="T0" fmla="*/ 2 h 2"/>
                <a:gd name="T1" fmla="*/ 2 h 2"/>
                <a:gd name="T2" fmla="*/ 1 h 2"/>
                <a:gd name="T3" fmla="*/ 0 h 2"/>
                <a:gd name="T4" fmla="*/ 1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cubicBezTo>
                    <a:pt x="0" y="2"/>
                    <a:pt x="0" y="2"/>
                    <a:pt x="0" y="2"/>
                  </a:cubicBezTo>
                  <a:cubicBezTo>
                    <a:pt x="0" y="1"/>
                    <a:pt x="0" y="1"/>
                    <a:pt x="0" y="1"/>
                  </a:cubicBezTo>
                  <a:cubicBezTo>
                    <a:pt x="0" y="1"/>
                    <a:pt x="0" y="0"/>
                    <a:pt x="0" y="0"/>
                  </a:cubicBezTo>
                  <a:cubicBezTo>
                    <a:pt x="0" y="0"/>
                    <a:pt x="0" y="0"/>
                    <a:pt x="0" y="1"/>
                  </a:cubicBezTo>
                  <a:cubicBezTo>
                    <a:pt x="0" y="1"/>
                    <a:pt x="0" y="1"/>
                    <a:pt x="0"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 name="Freeform 110"/>
            <p:cNvSpPr>
              <a:spLocks/>
            </p:cNvSpPr>
            <p:nvPr/>
          </p:nvSpPr>
          <p:spPr bwMode="auto">
            <a:xfrm>
              <a:off x="6134101" y="4187826"/>
              <a:ext cx="25400" cy="57150"/>
            </a:xfrm>
            <a:custGeom>
              <a:avLst/>
              <a:gdLst>
                <a:gd name="T0" fmla="*/ 7 w 7"/>
                <a:gd name="T1" fmla="*/ 3 h 15"/>
                <a:gd name="T2" fmla="*/ 7 w 7"/>
                <a:gd name="T3" fmla="*/ 4 h 15"/>
                <a:gd name="T4" fmla="*/ 5 w 7"/>
                <a:gd name="T5" fmla="*/ 7 h 15"/>
                <a:gd name="T6" fmla="*/ 4 w 7"/>
                <a:gd name="T7" fmla="*/ 9 h 15"/>
                <a:gd name="T8" fmla="*/ 3 w 7"/>
                <a:gd name="T9" fmla="*/ 11 h 15"/>
                <a:gd name="T10" fmla="*/ 1 w 7"/>
                <a:gd name="T11" fmla="*/ 15 h 15"/>
                <a:gd name="T12" fmla="*/ 0 w 7"/>
                <a:gd name="T13" fmla="*/ 15 h 15"/>
                <a:gd name="T14" fmla="*/ 1 w 7"/>
                <a:gd name="T15" fmla="*/ 8 h 15"/>
                <a:gd name="T16" fmla="*/ 1 w 7"/>
                <a:gd name="T17" fmla="*/ 6 h 15"/>
                <a:gd name="T18" fmla="*/ 2 w 7"/>
                <a:gd name="T19" fmla="*/ 5 h 15"/>
                <a:gd name="T20" fmla="*/ 2 w 7"/>
                <a:gd name="T21" fmla="*/ 3 h 15"/>
                <a:gd name="T22" fmla="*/ 2 w 7"/>
                <a:gd name="T23" fmla="*/ 2 h 15"/>
                <a:gd name="T24" fmla="*/ 5 w 7"/>
                <a:gd name="T25" fmla="*/ 0 h 15"/>
                <a:gd name="T26" fmla="*/ 5 w 7"/>
                <a:gd name="T27" fmla="*/ 0 h 15"/>
                <a:gd name="T28" fmla="*/ 5 w 7"/>
                <a:gd name="T29" fmla="*/ 1 h 15"/>
                <a:gd name="T30" fmla="*/ 6 w 7"/>
                <a:gd name="T31" fmla="*/ 2 h 15"/>
                <a:gd name="T32" fmla="*/ 7 w 7"/>
                <a:gd name="T3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5">
                  <a:moveTo>
                    <a:pt x="7" y="3"/>
                  </a:moveTo>
                  <a:cubicBezTo>
                    <a:pt x="7" y="3"/>
                    <a:pt x="7" y="3"/>
                    <a:pt x="7" y="4"/>
                  </a:cubicBezTo>
                  <a:cubicBezTo>
                    <a:pt x="7" y="5"/>
                    <a:pt x="5" y="7"/>
                    <a:pt x="5" y="7"/>
                  </a:cubicBezTo>
                  <a:cubicBezTo>
                    <a:pt x="4" y="8"/>
                    <a:pt x="4" y="8"/>
                    <a:pt x="4" y="9"/>
                  </a:cubicBezTo>
                  <a:cubicBezTo>
                    <a:pt x="4" y="9"/>
                    <a:pt x="4" y="10"/>
                    <a:pt x="3" y="11"/>
                  </a:cubicBezTo>
                  <a:cubicBezTo>
                    <a:pt x="2" y="12"/>
                    <a:pt x="1" y="14"/>
                    <a:pt x="1" y="15"/>
                  </a:cubicBezTo>
                  <a:cubicBezTo>
                    <a:pt x="0" y="15"/>
                    <a:pt x="0" y="15"/>
                    <a:pt x="0" y="15"/>
                  </a:cubicBezTo>
                  <a:cubicBezTo>
                    <a:pt x="0" y="15"/>
                    <a:pt x="0" y="8"/>
                    <a:pt x="1" y="8"/>
                  </a:cubicBezTo>
                  <a:cubicBezTo>
                    <a:pt x="1" y="7"/>
                    <a:pt x="1" y="6"/>
                    <a:pt x="1" y="6"/>
                  </a:cubicBezTo>
                  <a:cubicBezTo>
                    <a:pt x="1" y="6"/>
                    <a:pt x="2" y="5"/>
                    <a:pt x="2" y="5"/>
                  </a:cubicBezTo>
                  <a:cubicBezTo>
                    <a:pt x="2" y="4"/>
                    <a:pt x="2" y="4"/>
                    <a:pt x="2" y="3"/>
                  </a:cubicBezTo>
                  <a:cubicBezTo>
                    <a:pt x="2" y="3"/>
                    <a:pt x="2" y="2"/>
                    <a:pt x="2" y="2"/>
                  </a:cubicBezTo>
                  <a:cubicBezTo>
                    <a:pt x="2" y="2"/>
                    <a:pt x="4" y="1"/>
                    <a:pt x="5" y="0"/>
                  </a:cubicBezTo>
                  <a:cubicBezTo>
                    <a:pt x="5" y="0"/>
                    <a:pt x="5" y="0"/>
                    <a:pt x="5" y="0"/>
                  </a:cubicBezTo>
                  <a:cubicBezTo>
                    <a:pt x="6" y="1"/>
                    <a:pt x="5" y="1"/>
                    <a:pt x="5" y="1"/>
                  </a:cubicBezTo>
                  <a:cubicBezTo>
                    <a:pt x="5" y="1"/>
                    <a:pt x="5" y="2"/>
                    <a:pt x="6" y="2"/>
                  </a:cubicBezTo>
                  <a:cubicBezTo>
                    <a:pt x="6" y="2"/>
                    <a:pt x="7" y="3"/>
                    <a:pt x="7" y="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 name="Freeform 111"/>
            <p:cNvSpPr>
              <a:spLocks/>
            </p:cNvSpPr>
            <p:nvPr/>
          </p:nvSpPr>
          <p:spPr bwMode="auto">
            <a:xfrm>
              <a:off x="6156326" y="4184651"/>
              <a:ext cx="7938" cy="6350"/>
            </a:xfrm>
            <a:custGeom>
              <a:avLst/>
              <a:gdLst>
                <a:gd name="T0" fmla="*/ 2 w 2"/>
                <a:gd name="T1" fmla="*/ 0 h 2"/>
                <a:gd name="T2" fmla="*/ 1 w 2"/>
                <a:gd name="T3" fmla="*/ 1 h 2"/>
                <a:gd name="T4" fmla="*/ 1 w 2"/>
                <a:gd name="T5" fmla="*/ 2 h 2"/>
                <a:gd name="T6" fmla="*/ 0 w 2"/>
                <a:gd name="T7" fmla="*/ 1 h 2"/>
                <a:gd name="T8" fmla="*/ 0 w 2"/>
                <a:gd name="T9" fmla="*/ 1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2" y="1"/>
                    <a:pt x="1" y="1"/>
                  </a:cubicBezTo>
                  <a:cubicBezTo>
                    <a:pt x="1" y="2"/>
                    <a:pt x="1" y="2"/>
                    <a:pt x="1" y="2"/>
                  </a:cubicBezTo>
                  <a:cubicBezTo>
                    <a:pt x="0" y="2"/>
                    <a:pt x="0" y="1"/>
                    <a:pt x="0" y="1"/>
                  </a:cubicBezTo>
                  <a:cubicBezTo>
                    <a:pt x="0" y="1"/>
                    <a:pt x="1" y="1"/>
                    <a:pt x="0" y="1"/>
                  </a:cubicBezTo>
                  <a:cubicBezTo>
                    <a:pt x="0" y="1"/>
                    <a:pt x="0" y="0"/>
                    <a:pt x="0" y="0"/>
                  </a:cubicBezTo>
                  <a:cubicBezTo>
                    <a:pt x="1" y="0"/>
                    <a:pt x="2" y="0"/>
                    <a:pt x="2"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 name="Freeform 112"/>
            <p:cNvSpPr>
              <a:spLocks/>
            </p:cNvSpPr>
            <p:nvPr/>
          </p:nvSpPr>
          <p:spPr bwMode="auto">
            <a:xfrm>
              <a:off x="3468688" y="4706938"/>
              <a:ext cx="131763" cy="322263"/>
            </a:xfrm>
            <a:custGeom>
              <a:avLst/>
              <a:gdLst>
                <a:gd name="T0" fmla="*/ 0 w 35"/>
                <a:gd name="T1" fmla="*/ 35 h 86"/>
                <a:gd name="T2" fmla="*/ 2 w 35"/>
                <a:gd name="T3" fmla="*/ 38 h 86"/>
                <a:gd name="T4" fmla="*/ 5 w 35"/>
                <a:gd name="T5" fmla="*/ 42 h 86"/>
                <a:gd name="T6" fmla="*/ 5 w 35"/>
                <a:gd name="T7" fmla="*/ 46 h 86"/>
                <a:gd name="T8" fmla="*/ 5 w 35"/>
                <a:gd name="T9" fmla="*/ 48 h 86"/>
                <a:gd name="T10" fmla="*/ 8 w 35"/>
                <a:gd name="T11" fmla="*/ 55 h 86"/>
                <a:gd name="T12" fmla="*/ 7 w 35"/>
                <a:gd name="T13" fmla="*/ 66 h 86"/>
                <a:gd name="T14" fmla="*/ 4 w 35"/>
                <a:gd name="T15" fmla="*/ 69 h 86"/>
                <a:gd name="T16" fmla="*/ 3 w 35"/>
                <a:gd name="T17" fmla="*/ 72 h 86"/>
                <a:gd name="T18" fmla="*/ 11 w 35"/>
                <a:gd name="T19" fmla="*/ 77 h 86"/>
                <a:gd name="T20" fmla="*/ 14 w 35"/>
                <a:gd name="T21" fmla="*/ 75 h 86"/>
                <a:gd name="T22" fmla="*/ 12 w 35"/>
                <a:gd name="T23" fmla="*/ 74 h 86"/>
                <a:gd name="T24" fmla="*/ 11 w 35"/>
                <a:gd name="T25" fmla="*/ 71 h 86"/>
                <a:gd name="T26" fmla="*/ 9 w 35"/>
                <a:gd name="T27" fmla="*/ 70 h 86"/>
                <a:gd name="T28" fmla="*/ 14 w 35"/>
                <a:gd name="T29" fmla="*/ 66 h 86"/>
                <a:gd name="T30" fmla="*/ 15 w 35"/>
                <a:gd name="T31" fmla="*/ 65 h 86"/>
                <a:gd name="T32" fmla="*/ 14 w 35"/>
                <a:gd name="T33" fmla="*/ 63 h 86"/>
                <a:gd name="T34" fmla="*/ 16 w 35"/>
                <a:gd name="T35" fmla="*/ 60 h 86"/>
                <a:gd name="T36" fmla="*/ 20 w 35"/>
                <a:gd name="T37" fmla="*/ 60 h 86"/>
                <a:gd name="T38" fmla="*/ 20 w 35"/>
                <a:gd name="T39" fmla="*/ 64 h 86"/>
                <a:gd name="T40" fmla="*/ 24 w 35"/>
                <a:gd name="T41" fmla="*/ 78 h 86"/>
                <a:gd name="T42" fmla="*/ 25 w 35"/>
                <a:gd name="T43" fmla="*/ 82 h 86"/>
                <a:gd name="T44" fmla="*/ 34 w 35"/>
                <a:gd name="T45" fmla="*/ 84 h 86"/>
                <a:gd name="T46" fmla="*/ 34 w 35"/>
                <a:gd name="T47" fmla="*/ 83 h 86"/>
                <a:gd name="T48" fmla="*/ 32 w 35"/>
                <a:gd name="T49" fmla="*/ 80 h 86"/>
                <a:gd name="T50" fmla="*/ 31 w 35"/>
                <a:gd name="T51" fmla="*/ 79 h 86"/>
                <a:gd name="T52" fmla="*/ 31 w 35"/>
                <a:gd name="T53" fmla="*/ 79 h 86"/>
                <a:gd name="T54" fmla="*/ 30 w 35"/>
                <a:gd name="T55" fmla="*/ 77 h 86"/>
                <a:gd name="T56" fmla="*/ 27 w 35"/>
                <a:gd name="T57" fmla="*/ 76 h 86"/>
                <a:gd name="T58" fmla="*/ 25 w 35"/>
                <a:gd name="T59" fmla="*/ 64 h 86"/>
                <a:gd name="T60" fmla="*/ 25 w 35"/>
                <a:gd name="T61" fmla="*/ 62 h 86"/>
                <a:gd name="T62" fmla="*/ 25 w 35"/>
                <a:gd name="T63" fmla="*/ 59 h 86"/>
                <a:gd name="T64" fmla="*/ 25 w 35"/>
                <a:gd name="T65" fmla="*/ 56 h 86"/>
                <a:gd name="T66" fmla="*/ 27 w 35"/>
                <a:gd name="T67" fmla="*/ 47 h 86"/>
                <a:gd name="T68" fmla="*/ 28 w 35"/>
                <a:gd name="T69" fmla="*/ 48 h 86"/>
                <a:gd name="T70" fmla="*/ 29 w 35"/>
                <a:gd name="T71" fmla="*/ 47 h 86"/>
                <a:gd name="T72" fmla="*/ 30 w 35"/>
                <a:gd name="T73" fmla="*/ 45 h 86"/>
                <a:gd name="T74" fmla="*/ 30 w 35"/>
                <a:gd name="T75" fmla="*/ 40 h 86"/>
                <a:gd name="T76" fmla="*/ 29 w 35"/>
                <a:gd name="T77" fmla="*/ 35 h 86"/>
                <a:gd name="T78" fmla="*/ 30 w 35"/>
                <a:gd name="T79" fmla="*/ 28 h 86"/>
                <a:gd name="T80" fmla="*/ 29 w 35"/>
                <a:gd name="T81" fmla="*/ 23 h 86"/>
                <a:gd name="T82" fmla="*/ 27 w 35"/>
                <a:gd name="T83" fmla="*/ 19 h 86"/>
                <a:gd name="T84" fmla="*/ 23 w 35"/>
                <a:gd name="T85" fmla="*/ 17 h 86"/>
                <a:gd name="T86" fmla="*/ 25 w 35"/>
                <a:gd name="T87" fmla="*/ 12 h 86"/>
                <a:gd name="T88" fmla="*/ 26 w 35"/>
                <a:gd name="T89" fmla="*/ 10 h 86"/>
                <a:gd name="T90" fmla="*/ 25 w 35"/>
                <a:gd name="T91" fmla="*/ 8 h 86"/>
                <a:gd name="T92" fmla="*/ 22 w 35"/>
                <a:gd name="T93" fmla="*/ 1 h 86"/>
                <a:gd name="T94" fmla="*/ 15 w 35"/>
                <a:gd name="T95" fmla="*/ 5 h 86"/>
                <a:gd name="T96" fmla="*/ 16 w 35"/>
                <a:gd name="T97" fmla="*/ 10 h 86"/>
                <a:gd name="T98" fmla="*/ 15 w 35"/>
                <a:gd name="T99" fmla="*/ 11 h 86"/>
                <a:gd name="T100" fmla="*/ 16 w 35"/>
                <a:gd name="T101" fmla="*/ 12 h 86"/>
                <a:gd name="T102" fmla="*/ 17 w 35"/>
                <a:gd name="T103" fmla="*/ 15 h 86"/>
                <a:gd name="T104" fmla="*/ 15 w 35"/>
                <a:gd name="T105" fmla="*/ 17 h 86"/>
                <a:gd name="T106" fmla="*/ 10 w 35"/>
                <a:gd name="T107" fmla="*/ 19 h 86"/>
                <a:gd name="T108" fmla="*/ 3 w 35"/>
                <a:gd name="T109" fmla="*/ 2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86">
                  <a:moveTo>
                    <a:pt x="0" y="32"/>
                  </a:moveTo>
                  <a:cubicBezTo>
                    <a:pt x="0" y="32"/>
                    <a:pt x="0" y="33"/>
                    <a:pt x="0" y="33"/>
                  </a:cubicBezTo>
                  <a:cubicBezTo>
                    <a:pt x="0" y="33"/>
                    <a:pt x="0" y="34"/>
                    <a:pt x="0" y="35"/>
                  </a:cubicBezTo>
                  <a:cubicBezTo>
                    <a:pt x="0" y="35"/>
                    <a:pt x="1" y="35"/>
                    <a:pt x="1" y="36"/>
                  </a:cubicBezTo>
                  <a:cubicBezTo>
                    <a:pt x="1" y="36"/>
                    <a:pt x="1" y="36"/>
                    <a:pt x="1" y="36"/>
                  </a:cubicBezTo>
                  <a:cubicBezTo>
                    <a:pt x="1" y="36"/>
                    <a:pt x="2" y="37"/>
                    <a:pt x="2" y="38"/>
                  </a:cubicBezTo>
                  <a:cubicBezTo>
                    <a:pt x="2" y="38"/>
                    <a:pt x="3" y="40"/>
                    <a:pt x="4" y="40"/>
                  </a:cubicBezTo>
                  <a:cubicBezTo>
                    <a:pt x="4" y="41"/>
                    <a:pt x="4" y="41"/>
                    <a:pt x="4" y="41"/>
                  </a:cubicBezTo>
                  <a:cubicBezTo>
                    <a:pt x="4" y="41"/>
                    <a:pt x="4" y="41"/>
                    <a:pt x="5" y="42"/>
                  </a:cubicBezTo>
                  <a:cubicBezTo>
                    <a:pt x="5" y="42"/>
                    <a:pt x="5" y="43"/>
                    <a:pt x="6" y="44"/>
                  </a:cubicBezTo>
                  <a:cubicBezTo>
                    <a:pt x="6" y="44"/>
                    <a:pt x="5" y="44"/>
                    <a:pt x="5" y="44"/>
                  </a:cubicBezTo>
                  <a:cubicBezTo>
                    <a:pt x="5" y="45"/>
                    <a:pt x="5" y="46"/>
                    <a:pt x="5" y="46"/>
                  </a:cubicBezTo>
                  <a:cubicBezTo>
                    <a:pt x="5" y="46"/>
                    <a:pt x="6" y="46"/>
                    <a:pt x="6" y="47"/>
                  </a:cubicBezTo>
                  <a:cubicBezTo>
                    <a:pt x="6" y="47"/>
                    <a:pt x="5" y="47"/>
                    <a:pt x="5" y="47"/>
                  </a:cubicBezTo>
                  <a:cubicBezTo>
                    <a:pt x="5" y="48"/>
                    <a:pt x="5" y="48"/>
                    <a:pt x="5" y="48"/>
                  </a:cubicBezTo>
                  <a:cubicBezTo>
                    <a:pt x="5" y="49"/>
                    <a:pt x="6" y="50"/>
                    <a:pt x="7" y="51"/>
                  </a:cubicBezTo>
                  <a:cubicBezTo>
                    <a:pt x="7" y="52"/>
                    <a:pt x="7" y="52"/>
                    <a:pt x="7" y="52"/>
                  </a:cubicBezTo>
                  <a:cubicBezTo>
                    <a:pt x="7" y="53"/>
                    <a:pt x="7" y="54"/>
                    <a:pt x="8" y="55"/>
                  </a:cubicBezTo>
                  <a:cubicBezTo>
                    <a:pt x="8" y="56"/>
                    <a:pt x="10" y="58"/>
                    <a:pt x="10" y="60"/>
                  </a:cubicBezTo>
                  <a:cubicBezTo>
                    <a:pt x="10" y="60"/>
                    <a:pt x="10" y="60"/>
                    <a:pt x="10" y="60"/>
                  </a:cubicBezTo>
                  <a:cubicBezTo>
                    <a:pt x="9" y="60"/>
                    <a:pt x="8" y="63"/>
                    <a:pt x="7" y="66"/>
                  </a:cubicBezTo>
                  <a:cubicBezTo>
                    <a:pt x="6" y="68"/>
                    <a:pt x="6" y="69"/>
                    <a:pt x="6" y="69"/>
                  </a:cubicBezTo>
                  <a:cubicBezTo>
                    <a:pt x="6" y="69"/>
                    <a:pt x="5" y="68"/>
                    <a:pt x="5" y="69"/>
                  </a:cubicBezTo>
                  <a:cubicBezTo>
                    <a:pt x="5" y="69"/>
                    <a:pt x="5" y="69"/>
                    <a:pt x="4" y="69"/>
                  </a:cubicBezTo>
                  <a:cubicBezTo>
                    <a:pt x="4" y="70"/>
                    <a:pt x="4" y="70"/>
                    <a:pt x="4" y="70"/>
                  </a:cubicBezTo>
                  <a:cubicBezTo>
                    <a:pt x="4" y="70"/>
                    <a:pt x="4" y="71"/>
                    <a:pt x="3" y="71"/>
                  </a:cubicBezTo>
                  <a:cubicBezTo>
                    <a:pt x="3" y="71"/>
                    <a:pt x="3" y="72"/>
                    <a:pt x="3" y="72"/>
                  </a:cubicBezTo>
                  <a:cubicBezTo>
                    <a:pt x="4" y="73"/>
                    <a:pt x="7" y="75"/>
                    <a:pt x="7" y="75"/>
                  </a:cubicBezTo>
                  <a:cubicBezTo>
                    <a:pt x="8" y="75"/>
                    <a:pt x="8" y="76"/>
                    <a:pt x="8" y="76"/>
                  </a:cubicBezTo>
                  <a:cubicBezTo>
                    <a:pt x="8" y="76"/>
                    <a:pt x="9" y="76"/>
                    <a:pt x="11" y="77"/>
                  </a:cubicBezTo>
                  <a:cubicBezTo>
                    <a:pt x="13" y="77"/>
                    <a:pt x="14" y="77"/>
                    <a:pt x="14" y="77"/>
                  </a:cubicBezTo>
                  <a:cubicBezTo>
                    <a:pt x="14" y="76"/>
                    <a:pt x="14" y="76"/>
                    <a:pt x="15" y="76"/>
                  </a:cubicBezTo>
                  <a:cubicBezTo>
                    <a:pt x="15" y="75"/>
                    <a:pt x="14" y="75"/>
                    <a:pt x="14" y="75"/>
                  </a:cubicBezTo>
                  <a:cubicBezTo>
                    <a:pt x="15" y="75"/>
                    <a:pt x="13" y="74"/>
                    <a:pt x="13" y="74"/>
                  </a:cubicBezTo>
                  <a:cubicBezTo>
                    <a:pt x="12" y="74"/>
                    <a:pt x="12" y="74"/>
                    <a:pt x="12" y="74"/>
                  </a:cubicBezTo>
                  <a:cubicBezTo>
                    <a:pt x="12" y="74"/>
                    <a:pt x="12" y="74"/>
                    <a:pt x="12" y="74"/>
                  </a:cubicBezTo>
                  <a:cubicBezTo>
                    <a:pt x="12" y="74"/>
                    <a:pt x="12" y="73"/>
                    <a:pt x="12" y="73"/>
                  </a:cubicBezTo>
                  <a:cubicBezTo>
                    <a:pt x="12" y="73"/>
                    <a:pt x="12" y="73"/>
                    <a:pt x="11" y="73"/>
                  </a:cubicBezTo>
                  <a:cubicBezTo>
                    <a:pt x="11" y="73"/>
                    <a:pt x="11" y="71"/>
                    <a:pt x="11" y="71"/>
                  </a:cubicBezTo>
                  <a:cubicBezTo>
                    <a:pt x="11" y="71"/>
                    <a:pt x="11" y="71"/>
                    <a:pt x="10" y="71"/>
                  </a:cubicBezTo>
                  <a:cubicBezTo>
                    <a:pt x="10" y="71"/>
                    <a:pt x="10" y="70"/>
                    <a:pt x="10" y="70"/>
                  </a:cubicBezTo>
                  <a:cubicBezTo>
                    <a:pt x="10" y="70"/>
                    <a:pt x="9" y="70"/>
                    <a:pt x="9" y="70"/>
                  </a:cubicBezTo>
                  <a:cubicBezTo>
                    <a:pt x="9" y="70"/>
                    <a:pt x="12" y="66"/>
                    <a:pt x="12" y="65"/>
                  </a:cubicBezTo>
                  <a:cubicBezTo>
                    <a:pt x="12" y="65"/>
                    <a:pt x="13" y="65"/>
                    <a:pt x="13" y="64"/>
                  </a:cubicBezTo>
                  <a:cubicBezTo>
                    <a:pt x="14" y="66"/>
                    <a:pt x="14" y="66"/>
                    <a:pt x="14" y="66"/>
                  </a:cubicBezTo>
                  <a:cubicBezTo>
                    <a:pt x="14" y="66"/>
                    <a:pt x="14" y="66"/>
                    <a:pt x="14" y="66"/>
                  </a:cubicBezTo>
                  <a:cubicBezTo>
                    <a:pt x="14" y="66"/>
                    <a:pt x="14" y="66"/>
                    <a:pt x="14" y="66"/>
                  </a:cubicBezTo>
                  <a:cubicBezTo>
                    <a:pt x="15" y="66"/>
                    <a:pt x="15" y="65"/>
                    <a:pt x="15" y="65"/>
                  </a:cubicBezTo>
                  <a:cubicBezTo>
                    <a:pt x="15" y="65"/>
                    <a:pt x="15" y="65"/>
                    <a:pt x="15" y="65"/>
                  </a:cubicBezTo>
                  <a:cubicBezTo>
                    <a:pt x="15" y="65"/>
                    <a:pt x="15" y="65"/>
                    <a:pt x="15" y="65"/>
                  </a:cubicBezTo>
                  <a:cubicBezTo>
                    <a:pt x="14" y="63"/>
                    <a:pt x="14" y="63"/>
                    <a:pt x="14" y="63"/>
                  </a:cubicBezTo>
                  <a:cubicBezTo>
                    <a:pt x="14" y="62"/>
                    <a:pt x="15" y="61"/>
                    <a:pt x="15" y="61"/>
                  </a:cubicBezTo>
                  <a:cubicBezTo>
                    <a:pt x="15" y="61"/>
                    <a:pt x="15" y="61"/>
                    <a:pt x="15" y="61"/>
                  </a:cubicBezTo>
                  <a:cubicBezTo>
                    <a:pt x="15" y="61"/>
                    <a:pt x="16" y="60"/>
                    <a:pt x="16" y="60"/>
                  </a:cubicBezTo>
                  <a:cubicBezTo>
                    <a:pt x="16" y="60"/>
                    <a:pt x="17" y="60"/>
                    <a:pt x="17" y="60"/>
                  </a:cubicBezTo>
                  <a:cubicBezTo>
                    <a:pt x="17" y="60"/>
                    <a:pt x="18" y="60"/>
                    <a:pt x="18" y="60"/>
                  </a:cubicBezTo>
                  <a:cubicBezTo>
                    <a:pt x="18" y="60"/>
                    <a:pt x="20" y="60"/>
                    <a:pt x="20" y="60"/>
                  </a:cubicBezTo>
                  <a:cubicBezTo>
                    <a:pt x="20" y="61"/>
                    <a:pt x="20" y="61"/>
                    <a:pt x="20" y="62"/>
                  </a:cubicBezTo>
                  <a:cubicBezTo>
                    <a:pt x="20" y="63"/>
                    <a:pt x="20" y="64"/>
                    <a:pt x="20" y="64"/>
                  </a:cubicBezTo>
                  <a:cubicBezTo>
                    <a:pt x="20" y="64"/>
                    <a:pt x="20" y="64"/>
                    <a:pt x="20" y="64"/>
                  </a:cubicBezTo>
                  <a:cubicBezTo>
                    <a:pt x="20" y="64"/>
                    <a:pt x="20" y="64"/>
                    <a:pt x="20" y="66"/>
                  </a:cubicBezTo>
                  <a:cubicBezTo>
                    <a:pt x="20" y="69"/>
                    <a:pt x="22" y="72"/>
                    <a:pt x="23" y="74"/>
                  </a:cubicBezTo>
                  <a:cubicBezTo>
                    <a:pt x="24" y="77"/>
                    <a:pt x="24" y="78"/>
                    <a:pt x="24" y="78"/>
                  </a:cubicBezTo>
                  <a:cubicBezTo>
                    <a:pt x="24" y="78"/>
                    <a:pt x="24" y="79"/>
                    <a:pt x="24" y="79"/>
                  </a:cubicBezTo>
                  <a:cubicBezTo>
                    <a:pt x="24" y="79"/>
                    <a:pt x="24" y="80"/>
                    <a:pt x="24" y="80"/>
                  </a:cubicBezTo>
                  <a:cubicBezTo>
                    <a:pt x="24" y="81"/>
                    <a:pt x="24" y="82"/>
                    <a:pt x="25" y="82"/>
                  </a:cubicBezTo>
                  <a:cubicBezTo>
                    <a:pt x="25" y="82"/>
                    <a:pt x="26" y="83"/>
                    <a:pt x="26" y="83"/>
                  </a:cubicBezTo>
                  <a:cubicBezTo>
                    <a:pt x="27" y="84"/>
                    <a:pt x="27" y="84"/>
                    <a:pt x="29" y="85"/>
                  </a:cubicBezTo>
                  <a:cubicBezTo>
                    <a:pt x="32" y="86"/>
                    <a:pt x="34" y="84"/>
                    <a:pt x="34" y="84"/>
                  </a:cubicBezTo>
                  <a:cubicBezTo>
                    <a:pt x="34" y="84"/>
                    <a:pt x="35" y="84"/>
                    <a:pt x="35" y="84"/>
                  </a:cubicBezTo>
                  <a:cubicBezTo>
                    <a:pt x="35" y="84"/>
                    <a:pt x="35" y="84"/>
                    <a:pt x="34" y="83"/>
                  </a:cubicBezTo>
                  <a:cubicBezTo>
                    <a:pt x="34" y="83"/>
                    <a:pt x="34" y="83"/>
                    <a:pt x="34" y="83"/>
                  </a:cubicBezTo>
                  <a:cubicBezTo>
                    <a:pt x="34" y="82"/>
                    <a:pt x="33" y="82"/>
                    <a:pt x="33" y="82"/>
                  </a:cubicBezTo>
                  <a:cubicBezTo>
                    <a:pt x="33" y="82"/>
                    <a:pt x="32" y="81"/>
                    <a:pt x="32" y="81"/>
                  </a:cubicBezTo>
                  <a:cubicBezTo>
                    <a:pt x="32" y="81"/>
                    <a:pt x="32" y="80"/>
                    <a:pt x="32" y="80"/>
                  </a:cubicBezTo>
                  <a:cubicBezTo>
                    <a:pt x="32" y="80"/>
                    <a:pt x="32" y="80"/>
                    <a:pt x="32" y="80"/>
                  </a:cubicBezTo>
                  <a:cubicBezTo>
                    <a:pt x="31" y="80"/>
                    <a:pt x="31" y="80"/>
                    <a:pt x="31" y="80"/>
                  </a:cubicBezTo>
                  <a:cubicBezTo>
                    <a:pt x="31" y="79"/>
                    <a:pt x="31" y="79"/>
                    <a:pt x="31" y="79"/>
                  </a:cubicBezTo>
                  <a:cubicBezTo>
                    <a:pt x="31" y="79"/>
                    <a:pt x="31" y="79"/>
                    <a:pt x="31" y="79"/>
                  </a:cubicBezTo>
                  <a:cubicBezTo>
                    <a:pt x="31" y="79"/>
                    <a:pt x="31" y="79"/>
                    <a:pt x="31" y="79"/>
                  </a:cubicBezTo>
                  <a:cubicBezTo>
                    <a:pt x="31" y="79"/>
                    <a:pt x="31" y="79"/>
                    <a:pt x="31" y="79"/>
                  </a:cubicBezTo>
                  <a:cubicBezTo>
                    <a:pt x="31" y="78"/>
                    <a:pt x="31" y="78"/>
                    <a:pt x="31" y="78"/>
                  </a:cubicBezTo>
                  <a:cubicBezTo>
                    <a:pt x="31" y="78"/>
                    <a:pt x="30" y="78"/>
                    <a:pt x="30" y="78"/>
                  </a:cubicBezTo>
                  <a:cubicBezTo>
                    <a:pt x="30" y="78"/>
                    <a:pt x="30" y="78"/>
                    <a:pt x="30" y="77"/>
                  </a:cubicBezTo>
                  <a:cubicBezTo>
                    <a:pt x="30" y="77"/>
                    <a:pt x="29" y="77"/>
                    <a:pt x="29" y="77"/>
                  </a:cubicBezTo>
                  <a:cubicBezTo>
                    <a:pt x="29" y="77"/>
                    <a:pt x="29" y="77"/>
                    <a:pt x="29" y="77"/>
                  </a:cubicBezTo>
                  <a:cubicBezTo>
                    <a:pt x="28" y="77"/>
                    <a:pt x="28" y="76"/>
                    <a:pt x="27" y="76"/>
                  </a:cubicBezTo>
                  <a:cubicBezTo>
                    <a:pt x="27" y="75"/>
                    <a:pt x="26" y="73"/>
                    <a:pt x="26" y="72"/>
                  </a:cubicBezTo>
                  <a:cubicBezTo>
                    <a:pt x="26" y="71"/>
                    <a:pt x="26" y="69"/>
                    <a:pt x="25" y="67"/>
                  </a:cubicBezTo>
                  <a:cubicBezTo>
                    <a:pt x="25" y="66"/>
                    <a:pt x="25" y="64"/>
                    <a:pt x="25" y="64"/>
                  </a:cubicBezTo>
                  <a:cubicBezTo>
                    <a:pt x="25" y="64"/>
                    <a:pt x="25" y="64"/>
                    <a:pt x="25" y="64"/>
                  </a:cubicBezTo>
                  <a:cubicBezTo>
                    <a:pt x="25" y="64"/>
                    <a:pt x="25" y="63"/>
                    <a:pt x="25" y="63"/>
                  </a:cubicBezTo>
                  <a:cubicBezTo>
                    <a:pt x="25" y="63"/>
                    <a:pt x="25" y="62"/>
                    <a:pt x="25" y="62"/>
                  </a:cubicBezTo>
                  <a:cubicBezTo>
                    <a:pt x="25" y="61"/>
                    <a:pt x="25" y="60"/>
                    <a:pt x="25" y="60"/>
                  </a:cubicBezTo>
                  <a:cubicBezTo>
                    <a:pt x="25" y="60"/>
                    <a:pt x="25" y="60"/>
                    <a:pt x="25" y="60"/>
                  </a:cubicBezTo>
                  <a:cubicBezTo>
                    <a:pt x="25" y="59"/>
                    <a:pt x="25" y="59"/>
                    <a:pt x="25" y="59"/>
                  </a:cubicBezTo>
                  <a:cubicBezTo>
                    <a:pt x="24" y="59"/>
                    <a:pt x="24" y="57"/>
                    <a:pt x="24" y="57"/>
                  </a:cubicBezTo>
                  <a:cubicBezTo>
                    <a:pt x="24" y="57"/>
                    <a:pt x="24" y="57"/>
                    <a:pt x="25" y="57"/>
                  </a:cubicBezTo>
                  <a:cubicBezTo>
                    <a:pt x="25" y="57"/>
                    <a:pt x="25" y="57"/>
                    <a:pt x="25" y="56"/>
                  </a:cubicBezTo>
                  <a:cubicBezTo>
                    <a:pt x="25" y="54"/>
                    <a:pt x="25" y="49"/>
                    <a:pt x="25" y="49"/>
                  </a:cubicBezTo>
                  <a:cubicBezTo>
                    <a:pt x="26" y="48"/>
                    <a:pt x="27" y="47"/>
                    <a:pt x="27" y="47"/>
                  </a:cubicBezTo>
                  <a:cubicBezTo>
                    <a:pt x="27" y="47"/>
                    <a:pt x="27" y="47"/>
                    <a:pt x="27" y="47"/>
                  </a:cubicBezTo>
                  <a:cubicBezTo>
                    <a:pt x="27" y="47"/>
                    <a:pt x="27" y="47"/>
                    <a:pt x="27" y="47"/>
                  </a:cubicBezTo>
                  <a:cubicBezTo>
                    <a:pt x="27" y="47"/>
                    <a:pt x="27" y="47"/>
                    <a:pt x="27" y="47"/>
                  </a:cubicBezTo>
                  <a:cubicBezTo>
                    <a:pt x="27" y="47"/>
                    <a:pt x="28" y="47"/>
                    <a:pt x="28" y="48"/>
                  </a:cubicBezTo>
                  <a:cubicBezTo>
                    <a:pt x="28" y="48"/>
                    <a:pt x="28" y="48"/>
                    <a:pt x="28" y="47"/>
                  </a:cubicBezTo>
                  <a:cubicBezTo>
                    <a:pt x="28" y="47"/>
                    <a:pt x="28" y="47"/>
                    <a:pt x="29" y="47"/>
                  </a:cubicBezTo>
                  <a:cubicBezTo>
                    <a:pt x="29" y="47"/>
                    <a:pt x="29" y="47"/>
                    <a:pt x="29" y="47"/>
                  </a:cubicBezTo>
                  <a:cubicBezTo>
                    <a:pt x="30" y="46"/>
                    <a:pt x="30" y="46"/>
                    <a:pt x="30" y="46"/>
                  </a:cubicBezTo>
                  <a:cubicBezTo>
                    <a:pt x="30" y="46"/>
                    <a:pt x="30" y="45"/>
                    <a:pt x="30" y="45"/>
                  </a:cubicBezTo>
                  <a:cubicBezTo>
                    <a:pt x="30" y="45"/>
                    <a:pt x="30" y="45"/>
                    <a:pt x="30" y="45"/>
                  </a:cubicBezTo>
                  <a:cubicBezTo>
                    <a:pt x="30" y="44"/>
                    <a:pt x="30" y="44"/>
                    <a:pt x="30" y="44"/>
                  </a:cubicBezTo>
                  <a:cubicBezTo>
                    <a:pt x="30" y="44"/>
                    <a:pt x="30" y="43"/>
                    <a:pt x="30" y="42"/>
                  </a:cubicBezTo>
                  <a:cubicBezTo>
                    <a:pt x="30" y="42"/>
                    <a:pt x="30" y="40"/>
                    <a:pt x="30" y="40"/>
                  </a:cubicBezTo>
                  <a:cubicBezTo>
                    <a:pt x="30" y="40"/>
                    <a:pt x="29" y="38"/>
                    <a:pt x="29" y="38"/>
                  </a:cubicBezTo>
                  <a:cubicBezTo>
                    <a:pt x="29" y="38"/>
                    <a:pt x="29" y="37"/>
                    <a:pt x="29" y="37"/>
                  </a:cubicBezTo>
                  <a:cubicBezTo>
                    <a:pt x="29" y="37"/>
                    <a:pt x="29" y="36"/>
                    <a:pt x="29" y="35"/>
                  </a:cubicBezTo>
                  <a:cubicBezTo>
                    <a:pt x="29" y="33"/>
                    <a:pt x="28" y="32"/>
                    <a:pt x="28" y="32"/>
                  </a:cubicBezTo>
                  <a:cubicBezTo>
                    <a:pt x="29" y="31"/>
                    <a:pt x="30" y="30"/>
                    <a:pt x="30" y="29"/>
                  </a:cubicBezTo>
                  <a:cubicBezTo>
                    <a:pt x="30" y="29"/>
                    <a:pt x="30" y="28"/>
                    <a:pt x="30" y="28"/>
                  </a:cubicBezTo>
                  <a:cubicBezTo>
                    <a:pt x="30" y="28"/>
                    <a:pt x="29" y="27"/>
                    <a:pt x="29" y="26"/>
                  </a:cubicBezTo>
                  <a:cubicBezTo>
                    <a:pt x="29" y="25"/>
                    <a:pt x="29" y="25"/>
                    <a:pt x="29" y="24"/>
                  </a:cubicBezTo>
                  <a:cubicBezTo>
                    <a:pt x="29" y="24"/>
                    <a:pt x="29" y="24"/>
                    <a:pt x="29" y="23"/>
                  </a:cubicBezTo>
                  <a:cubicBezTo>
                    <a:pt x="29" y="23"/>
                    <a:pt x="29" y="23"/>
                    <a:pt x="28" y="22"/>
                  </a:cubicBezTo>
                  <a:cubicBezTo>
                    <a:pt x="28" y="22"/>
                    <a:pt x="28" y="22"/>
                    <a:pt x="28" y="22"/>
                  </a:cubicBezTo>
                  <a:cubicBezTo>
                    <a:pt x="28" y="21"/>
                    <a:pt x="28" y="19"/>
                    <a:pt x="27" y="19"/>
                  </a:cubicBezTo>
                  <a:cubicBezTo>
                    <a:pt x="26" y="18"/>
                    <a:pt x="25" y="18"/>
                    <a:pt x="25" y="18"/>
                  </a:cubicBezTo>
                  <a:cubicBezTo>
                    <a:pt x="25" y="18"/>
                    <a:pt x="25" y="17"/>
                    <a:pt x="24" y="17"/>
                  </a:cubicBezTo>
                  <a:cubicBezTo>
                    <a:pt x="24" y="17"/>
                    <a:pt x="23" y="17"/>
                    <a:pt x="23" y="17"/>
                  </a:cubicBezTo>
                  <a:cubicBezTo>
                    <a:pt x="23" y="17"/>
                    <a:pt x="23" y="16"/>
                    <a:pt x="23" y="16"/>
                  </a:cubicBezTo>
                  <a:cubicBezTo>
                    <a:pt x="24" y="15"/>
                    <a:pt x="24" y="13"/>
                    <a:pt x="24" y="12"/>
                  </a:cubicBezTo>
                  <a:cubicBezTo>
                    <a:pt x="24" y="12"/>
                    <a:pt x="25" y="12"/>
                    <a:pt x="25" y="12"/>
                  </a:cubicBezTo>
                  <a:cubicBezTo>
                    <a:pt x="25" y="12"/>
                    <a:pt x="25" y="12"/>
                    <a:pt x="25" y="12"/>
                  </a:cubicBezTo>
                  <a:cubicBezTo>
                    <a:pt x="25" y="11"/>
                    <a:pt x="26" y="11"/>
                    <a:pt x="26" y="11"/>
                  </a:cubicBezTo>
                  <a:cubicBezTo>
                    <a:pt x="26" y="11"/>
                    <a:pt x="26" y="10"/>
                    <a:pt x="26" y="10"/>
                  </a:cubicBezTo>
                  <a:cubicBezTo>
                    <a:pt x="26" y="10"/>
                    <a:pt x="26" y="10"/>
                    <a:pt x="26" y="9"/>
                  </a:cubicBezTo>
                  <a:cubicBezTo>
                    <a:pt x="26" y="9"/>
                    <a:pt x="26" y="8"/>
                    <a:pt x="26" y="8"/>
                  </a:cubicBezTo>
                  <a:cubicBezTo>
                    <a:pt x="26" y="8"/>
                    <a:pt x="25" y="8"/>
                    <a:pt x="25" y="8"/>
                  </a:cubicBezTo>
                  <a:cubicBezTo>
                    <a:pt x="25" y="8"/>
                    <a:pt x="25" y="8"/>
                    <a:pt x="25" y="8"/>
                  </a:cubicBezTo>
                  <a:cubicBezTo>
                    <a:pt x="25" y="8"/>
                    <a:pt x="25" y="6"/>
                    <a:pt x="25" y="5"/>
                  </a:cubicBezTo>
                  <a:cubicBezTo>
                    <a:pt x="25" y="3"/>
                    <a:pt x="24" y="2"/>
                    <a:pt x="22" y="1"/>
                  </a:cubicBezTo>
                  <a:cubicBezTo>
                    <a:pt x="20" y="0"/>
                    <a:pt x="17" y="2"/>
                    <a:pt x="17" y="2"/>
                  </a:cubicBezTo>
                  <a:cubicBezTo>
                    <a:pt x="16" y="2"/>
                    <a:pt x="15" y="4"/>
                    <a:pt x="15" y="4"/>
                  </a:cubicBezTo>
                  <a:cubicBezTo>
                    <a:pt x="15" y="4"/>
                    <a:pt x="15" y="5"/>
                    <a:pt x="15" y="5"/>
                  </a:cubicBezTo>
                  <a:cubicBezTo>
                    <a:pt x="15" y="5"/>
                    <a:pt x="15" y="5"/>
                    <a:pt x="15" y="5"/>
                  </a:cubicBezTo>
                  <a:cubicBezTo>
                    <a:pt x="15" y="6"/>
                    <a:pt x="15" y="7"/>
                    <a:pt x="15" y="7"/>
                  </a:cubicBezTo>
                  <a:cubicBezTo>
                    <a:pt x="15" y="8"/>
                    <a:pt x="16" y="10"/>
                    <a:pt x="16" y="10"/>
                  </a:cubicBezTo>
                  <a:cubicBezTo>
                    <a:pt x="16" y="10"/>
                    <a:pt x="15" y="10"/>
                    <a:pt x="15" y="10"/>
                  </a:cubicBezTo>
                  <a:cubicBezTo>
                    <a:pt x="15" y="10"/>
                    <a:pt x="15" y="10"/>
                    <a:pt x="15" y="10"/>
                  </a:cubicBezTo>
                  <a:cubicBezTo>
                    <a:pt x="15" y="10"/>
                    <a:pt x="15" y="11"/>
                    <a:pt x="15" y="11"/>
                  </a:cubicBezTo>
                  <a:cubicBezTo>
                    <a:pt x="15" y="11"/>
                    <a:pt x="16" y="11"/>
                    <a:pt x="16" y="12"/>
                  </a:cubicBezTo>
                  <a:cubicBezTo>
                    <a:pt x="16" y="12"/>
                    <a:pt x="16" y="12"/>
                    <a:pt x="16" y="12"/>
                  </a:cubicBezTo>
                  <a:cubicBezTo>
                    <a:pt x="16" y="12"/>
                    <a:pt x="16" y="12"/>
                    <a:pt x="16" y="12"/>
                  </a:cubicBezTo>
                  <a:cubicBezTo>
                    <a:pt x="16" y="13"/>
                    <a:pt x="16" y="13"/>
                    <a:pt x="16" y="13"/>
                  </a:cubicBezTo>
                  <a:cubicBezTo>
                    <a:pt x="16" y="13"/>
                    <a:pt x="16" y="13"/>
                    <a:pt x="16" y="14"/>
                  </a:cubicBezTo>
                  <a:cubicBezTo>
                    <a:pt x="16" y="14"/>
                    <a:pt x="17" y="15"/>
                    <a:pt x="17" y="15"/>
                  </a:cubicBezTo>
                  <a:cubicBezTo>
                    <a:pt x="17" y="15"/>
                    <a:pt x="18" y="15"/>
                    <a:pt x="18" y="15"/>
                  </a:cubicBezTo>
                  <a:cubicBezTo>
                    <a:pt x="17" y="16"/>
                    <a:pt x="16" y="17"/>
                    <a:pt x="16" y="17"/>
                  </a:cubicBezTo>
                  <a:cubicBezTo>
                    <a:pt x="16" y="17"/>
                    <a:pt x="15" y="17"/>
                    <a:pt x="15" y="17"/>
                  </a:cubicBezTo>
                  <a:cubicBezTo>
                    <a:pt x="14" y="17"/>
                    <a:pt x="12" y="18"/>
                    <a:pt x="12" y="18"/>
                  </a:cubicBezTo>
                  <a:cubicBezTo>
                    <a:pt x="12" y="18"/>
                    <a:pt x="12" y="18"/>
                    <a:pt x="11" y="19"/>
                  </a:cubicBezTo>
                  <a:cubicBezTo>
                    <a:pt x="11" y="19"/>
                    <a:pt x="11" y="19"/>
                    <a:pt x="10" y="19"/>
                  </a:cubicBezTo>
                  <a:cubicBezTo>
                    <a:pt x="10" y="20"/>
                    <a:pt x="9" y="21"/>
                    <a:pt x="9" y="22"/>
                  </a:cubicBezTo>
                  <a:cubicBezTo>
                    <a:pt x="9" y="22"/>
                    <a:pt x="8" y="23"/>
                    <a:pt x="6" y="25"/>
                  </a:cubicBezTo>
                  <a:cubicBezTo>
                    <a:pt x="4" y="26"/>
                    <a:pt x="3" y="28"/>
                    <a:pt x="3" y="28"/>
                  </a:cubicBezTo>
                  <a:cubicBezTo>
                    <a:pt x="2" y="29"/>
                    <a:pt x="0" y="31"/>
                    <a:pt x="0" y="32"/>
                  </a:cubicBezTo>
                  <a:cubicBezTo>
                    <a:pt x="0" y="32"/>
                    <a:pt x="0" y="32"/>
                    <a:pt x="0" y="3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 name="Freeform 113"/>
            <p:cNvSpPr>
              <a:spLocks/>
            </p:cNvSpPr>
            <p:nvPr/>
          </p:nvSpPr>
          <p:spPr bwMode="auto">
            <a:xfrm>
              <a:off x="3570288" y="4860926"/>
              <a:ext cx="0" cy="3175"/>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 name="Freeform 114"/>
            <p:cNvSpPr>
              <a:spLocks/>
            </p:cNvSpPr>
            <p:nvPr/>
          </p:nvSpPr>
          <p:spPr bwMode="auto">
            <a:xfrm>
              <a:off x="3490913" y="4875213"/>
              <a:ext cx="22225" cy="52388"/>
            </a:xfrm>
            <a:custGeom>
              <a:avLst/>
              <a:gdLst>
                <a:gd name="T0" fmla="*/ 1 w 6"/>
                <a:gd name="T1" fmla="*/ 2 h 14"/>
                <a:gd name="T2" fmla="*/ 1 w 6"/>
                <a:gd name="T3" fmla="*/ 1 h 14"/>
                <a:gd name="T4" fmla="*/ 1 w 6"/>
                <a:gd name="T5" fmla="*/ 1 h 14"/>
                <a:gd name="T6" fmla="*/ 2 w 6"/>
                <a:gd name="T7" fmla="*/ 0 h 14"/>
                <a:gd name="T8" fmla="*/ 4 w 6"/>
                <a:gd name="T9" fmla="*/ 2 h 14"/>
                <a:gd name="T10" fmla="*/ 4 w 6"/>
                <a:gd name="T11" fmla="*/ 3 h 14"/>
                <a:gd name="T12" fmla="*/ 4 w 6"/>
                <a:gd name="T13" fmla="*/ 5 h 14"/>
                <a:gd name="T14" fmla="*/ 5 w 6"/>
                <a:gd name="T15" fmla="*/ 5 h 14"/>
                <a:gd name="T16" fmla="*/ 5 w 6"/>
                <a:gd name="T17" fmla="*/ 7 h 14"/>
                <a:gd name="T18" fmla="*/ 6 w 6"/>
                <a:gd name="T19" fmla="*/ 14 h 14"/>
                <a:gd name="T20" fmla="*/ 5 w 6"/>
                <a:gd name="T21" fmla="*/ 14 h 14"/>
                <a:gd name="T22" fmla="*/ 3 w 6"/>
                <a:gd name="T23" fmla="*/ 10 h 14"/>
                <a:gd name="T24" fmla="*/ 2 w 6"/>
                <a:gd name="T25" fmla="*/ 8 h 14"/>
                <a:gd name="T26" fmla="*/ 2 w 6"/>
                <a:gd name="T27" fmla="*/ 7 h 14"/>
                <a:gd name="T28" fmla="*/ 0 w 6"/>
                <a:gd name="T29" fmla="*/ 4 h 14"/>
                <a:gd name="T30" fmla="*/ 0 w 6"/>
                <a:gd name="T31" fmla="*/ 3 h 14"/>
                <a:gd name="T32" fmla="*/ 1 w 6"/>
                <a:gd name="T3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4">
                  <a:moveTo>
                    <a:pt x="1" y="2"/>
                  </a:moveTo>
                  <a:cubicBezTo>
                    <a:pt x="1" y="2"/>
                    <a:pt x="2" y="2"/>
                    <a:pt x="1" y="1"/>
                  </a:cubicBezTo>
                  <a:cubicBezTo>
                    <a:pt x="1" y="1"/>
                    <a:pt x="1" y="1"/>
                    <a:pt x="1" y="1"/>
                  </a:cubicBezTo>
                  <a:cubicBezTo>
                    <a:pt x="1" y="1"/>
                    <a:pt x="1" y="0"/>
                    <a:pt x="2" y="0"/>
                  </a:cubicBezTo>
                  <a:cubicBezTo>
                    <a:pt x="2" y="1"/>
                    <a:pt x="4" y="2"/>
                    <a:pt x="4" y="2"/>
                  </a:cubicBezTo>
                  <a:cubicBezTo>
                    <a:pt x="4" y="2"/>
                    <a:pt x="4" y="3"/>
                    <a:pt x="4" y="3"/>
                  </a:cubicBezTo>
                  <a:cubicBezTo>
                    <a:pt x="4" y="4"/>
                    <a:pt x="4" y="4"/>
                    <a:pt x="4" y="5"/>
                  </a:cubicBezTo>
                  <a:cubicBezTo>
                    <a:pt x="4" y="5"/>
                    <a:pt x="5" y="5"/>
                    <a:pt x="5" y="5"/>
                  </a:cubicBezTo>
                  <a:cubicBezTo>
                    <a:pt x="5" y="5"/>
                    <a:pt x="5" y="7"/>
                    <a:pt x="5" y="7"/>
                  </a:cubicBezTo>
                  <a:cubicBezTo>
                    <a:pt x="5" y="8"/>
                    <a:pt x="6" y="14"/>
                    <a:pt x="6" y="14"/>
                  </a:cubicBezTo>
                  <a:cubicBezTo>
                    <a:pt x="6" y="14"/>
                    <a:pt x="6" y="14"/>
                    <a:pt x="5" y="14"/>
                  </a:cubicBezTo>
                  <a:cubicBezTo>
                    <a:pt x="5" y="13"/>
                    <a:pt x="4" y="11"/>
                    <a:pt x="3" y="10"/>
                  </a:cubicBezTo>
                  <a:cubicBezTo>
                    <a:pt x="3" y="9"/>
                    <a:pt x="2" y="8"/>
                    <a:pt x="2" y="8"/>
                  </a:cubicBezTo>
                  <a:cubicBezTo>
                    <a:pt x="2" y="8"/>
                    <a:pt x="2" y="7"/>
                    <a:pt x="2" y="7"/>
                  </a:cubicBezTo>
                  <a:cubicBezTo>
                    <a:pt x="1" y="6"/>
                    <a:pt x="0" y="5"/>
                    <a:pt x="0" y="4"/>
                  </a:cubicBezTo>
                  <a:cubicBezTo>
                    <a:pt x="0" y="3"/>
                    <a:pt x="0" y="3"/>
                    <a:pt x="0" y="3"/>
                  </a:cubicBezTo>
                  <a:cubicBezTo>
                    <a:pt x="0" y="3"/>
                    <a:pt x="0" y="3"/>
                    <a:pt x="1"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 name="Freeform 115"/>
            <p:cNvSpPr>
              <a:spLocks/>
            </p:cNvSpPr>
            <p:nvPr/>
          </p:nvSpPr>
          <p:spPr bwMode="auto">
            <a:xfrm>
              <a:off x="3487738" y="4872038"/>
              <a:ext cx="6350" cy="7938"/>
            </a:xfrm>
            <a:custGeom>
              <a:avLst/>
              <a:gdLst>
                <a:gd name="T0" fmla="*/ 2 w 2"/>
                <a:gd name="T1" fmla="*/ 1 h 2"/>
                <a:gd name="T2" fmla="*/ 1 w 2"/>
                <a:gd name="T3" fmla="*/ 1 h 2"/>
                <a:gd name="T4" fmla="*/ 1 w 2"/>
                <a:gd name="T5" fmla="*/ 2 h 2"/>
                <a:gd name="T6" fmla="*/ 1 w 2"/>
                <a:gd name="T7" fmla="*/ 2 h 2"/>
                <a:gd name="T8" fmla="*/ 0 w 2"/>
                <a:gd name="T9" fmla="*/ 2 h 2"/>
                <a:gd name="T10" fmla="*/ 0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1"/>
                    <a:pt x="1" y="1"/>
                    <a:pt x="1" y="1"/>
                  </a:cubicBezTo>
                  <a:cubicBezTo>
                    <a:pt x="1" y="2"/>
                    <a:pt x="1" y="2"/>
                    <a:pt x="1" y="2"/>
                  </a:cubicBezTo>
                  <a:cubicBezTo>
                    <a:pt x="1" y="2"/>
                    <a:pt x="1" y="2"/>
                    <a:pt x="1" y="2"/>
                  </a:cubicBezTo>
                  <a:cubicBezTo>
                    <a:pt x="1" y="2"/>
                    <a:pt x="0" y="2"/>
                    <a:pt x="0" y="2"/>
                  </a:cubicBezTo>
                  <a:cubicBezTo>
                    <a:pt x="0" y="1"/>
                    <a:pt x="0" y="1"/>
                    <a:pt x="0" y="1"/>
                  </a:cubicBezTo>
                  <a:cubicBezTo>
                    <a:pt x="0" y="1"/>
                    <a:pt x="1" y="0"/>
                    <a:pt x="2"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 name="Freeform 116"/>
            <p:cNvSpPr>
              <a:spLocks/>
            </p:cNvSpPr>
            <p:nvPr/>
          </p:nvSpPr>
          <p:spPr bwMode="auto">
            <a:xfrm>
              <a:off x="6159501" y="4116388"/>
              <a:ext cx="169863" cy="323850"/>
            </a:xfrm>
            <a:custGeom>
              <a:avLst/>
              <a:gdLst>
                <a:gd name="T0" fmla="*/ 44 w 45"/>
                <a:gd name="T1" fmla="*/ 24 h 86"/>
                <a:gd name="T2" fmla="*/ 38 w 45"/>
                <a:gd name="T3" fmla="*/ 22 h 86"/>
                <a:gd name="T4" fmla="*/ 36 w 45"/>
                <a:gd name="T5" fmla="*/ 19 h 86"/>
                <a:gd name="T6" fmla="*/ 33 w 45"/>
                <a:gd name="T7" fmla="*/ 20 h 86"/>
                <a:gd name="T8" fmla="*/ 27 w 45"/>
                <a:gd name="T9" fmla="*/ 20 h 86"/>
                <a:gd name="T10" fmla="*/ 28 w 45"/>
                <a:gd name="T11" fmla="*/ 19 h 86"/>
                <a:gd name="T12" fmla="*/ 30 w 45"/>
                <a:gd name="T13" fmla="*/ 16 h 86"/>
                <a:gd name="T14" fmla="*/ 30 w 45"/>
                <a:gd name="T15" fmla="*/ 16 h 86"/>
                <a:gd name="T16" fmla="*/ 30 w 45"/>
                <a:gd name="T17" fmla="*/ 17 h 86"/>
                <a:gd name="T18" fmla="*/ 30 w 45"/>
                <a:gd name="T19" fmla="*/ 15 h 86"/>
                <a:gd name="T20" fmla="*/ 30 w 45"/>
                <a:gd name="T21" fmla="*/ 15 h 86"/>
                <a:gd name="T22" fmla="*/ 30 w 45"/>
                <a:gd name="T23" fmla="*/ 14 h 86"/>
                <a:gd name="T24" fmla="*/ 31 w 45"/>
                <a:gd name="T25" fmla="*/ 12 h 86"/>
                <a:gd name="T26" fmla="*/ 31 w 45"/>
                <a:gd name="T27" fmla="*/ 12 h 86"/>
                <a:gd name="T28" fmla="*/ 31 w 45"/>
                <a:gd name="T29" fmla="*/ 11 h 86"/>
                <a:gd name="T30" fmla="*/ 31 w 45"/>
                <a:gd name="T31" fmla="*/ 10 h 86"/>
                <a:gd name="T32" fmla="*/ 30 w 45"/>
                <a:gd name="T33" fmla="*/ 4 h 86"/>
                <a:gd name="T34" fmla="*/ 29 w 45"/>
                <a:gd name="T35" fmla="*/ 3 h 86"/>
                <a:gd name="T36" fmla="*/ 23 w 45"/>
                <a:gd name="T37" fmla="*/ 0 h 86"/>
                <a:gd name="T38" fmla="*/ 19 w 45"/>
                <a:gd name="T39" fmla="*/ 0 h 86"/>
                <a:gd name="T40" fmla="*/ 18 w 45"/>
                <a:gd name="T41" fmla="*/ 1 h 86"/>
                <a:gd name="T42" fmla="*/ 18 w 45"/>
                <a:gd name="T43" fmla="*/ 1 h 86"/>
                <a:gd name="T44" fmla="*/ 16 w 45"/>
                <a:gd name="T45" fmla="*/ 4 h 86"/>
                <a:gd name="T46" fmla="*/ 15 w 45"/>
                <a:gd name="T47" fmla="*/ 7 h 86"/>
                <a:gd name="T48" fmla="*/ 14 w 45"/>
                <a:gd name="T49" fmla="*/ 8 h 86"/>
                <a:gd name="T50" fmla="*/ 13 w 45"/>
                <a:gd name="T51" fmla="*/ 10 h 86"/>
                <a:gd name="T52" fmla="*/ 13 w 45"/>
                <a:gd name="T53" fmla="*/ 12 h 86"/>
                <a:gd name="T54" fmla="*/ 18 w 45"/>
                <a:gd name="T55" fmla="*/ 17 h 86"/>
                <a:gd name="T56" fmla="*/ 15 w 45"/>
                <a:gd name="T57" fmla="*/ 23 h 86"/>
                <a:gd name="T58" fmla="*/ 14 w 45"/>
                <a:gd name="T59" fmla="*/ 27 h 86"/>
                <a:gd name="T60" fmla="*/ 11 w 45"/>
                <a:gd name="T61" fmla="*/ 38 h 86"/>
                <a:gd name="T62" fmla="*/ 11 w 45"/>
                <a:gd name="T63" fmla="*/ 40 h 86"/>
                <a:gd name="T64" fmla="*/ 10 w 45"/>
                <a:gd name="T65" fmla="*/ 45 h 86"/>
                <a:gd name="T66" fmla="*/ 11 w 45"/>
                <a:gd name="T67" fmla="*/ 46 h 86"/>
                <a:gd name="T68" fmla="*/ 12 w 45"/>
                <a:gd name="T69" fmla="*/ 46 h 86"/>
                <a:gd name="T70" fmla="*/ 13 w 45"/>
                <a:gd name="T71" fmla="*/ 53 h 86"/>
                <a:gd name="T72" fmla="*/ 12 w 45"/>
                <a:gd name="T73" fmla="*/ 60 h 86"/>
                <a:gd name="T74" fmla="*/ 9 w 45"/>
                <a:gd name="T75" fmla="*/ 77 h 86"/>
                <a:gd name="T76" fmla="*/ 8 w 45"/>
                <a:gd name="T77" fmla="*/ 79 h 86"/>
                <a:gd name="T78" fmla="*/ 7 w 45"/>
                <a:gd name="T79" fmla="*/ 79 h 86"/>
                <a:gd name="T80" fmla="*/ 4 w 45"/>
                <a:gd name="T81" fmla="*/ 80 h 86"/>
                <a:gd name="T82" fmla="*/ 0 w 45"/>
                <a:gd name="T83" fmla="*/ 81 h 86"/>
                <a:gd name="T84" fmla="*/ 7 w 45"/>
                <a:gd name="T85" fmla="*/ 85 h 86"/>
                <a:gd name="T86" fmla="*/ 11 w 45"/>
                <a:gd name="T87" fmla="*/ 86 h 86"/>
                <a:gd name="T88" fmla="*/ 12 w 45"/>
                <a:gd name="T89" fmla="*/ 82 h 86"/>
                <a:gd name="T90" fmla="*/ 12 w 45"/>
                <a:gd name="T91" fmla="*/ 79 h 86"/>
                <a:gd name="T92" fmla="*/ 30 w 45"/>
                <a:gd name="T93" fmla="*/ 70 h 86"/>
                <a:gd name="T94" fmla="*/ 33 w 45"/>
                <a:gd name="T95" fmla="*/ 72 h 86"/>
                <a:gd name="T96" fmla="*/ 33 w 45"/>
                <a:gd name="T97" fmla="*/ 73 h 86"/>
                <a:gd name="T98" fmla="*/ 32 w 45"/>
                <a:gd name="T99" fmla="*/ 75 h 86"/>
                <a:gd name="T100" fmla="*/ 29 w 45"/>
                <a:gd name="T101" fmla="*/ 79 h 86"/>
                <a:gd name="T102" fmla="*/ 37 w 45"/>
                <a:gd name="T103" fmla="*/ 77 h 86"/>
                <a:gd name="T104" fmla="*/ 38 w 45"/>
                <a:gd name="T105" fmla="*/ 72 h 86"/>
                <a:gd name="T106" fmla="*/ 37 w 45"/>
                <a:gd name="T107" fmla="*/ 70 h 86"/>
                <a:gd name="T108" fmla="*/ 36 w 45"/>
                <a:gd name="T109" fmla="*/ 65 h 86"/>
                <a:gd name="T110" fmla="*/ 37 w 45"/>
                <a:gd name="T111" fmla="*/ 62 h 86"/>
                <a:gd name="T112" fmla="*/ 37 w 45"/>
                <a:gd name="T113" fmla="*/ 57 h 86"/>
                <a:gd name="T114" fmla="*/ 33 w 45"/>
                <a:gd name="T115" fmla="*/ 46 h 86"/>
                <a:gd name="T116" fmla="*/ 37 w 45"/>
                <a:gd name="T117" fmla="*/ 46 h 86"/>
                <a:gd name="T118" fmla="*/ 41 w 45"/>
                <a:gd name="T119" fmla="*/ 40 h 86"/>
                <a:gd name="T120" fmla="*/ 41 w 45"/>
                <a:gd name="T121" fmla="*/ 38 h 86"/>
                <a:gd name="T122" fmla="*/ 41 w 45"/>
                <a:gd name="T123" fmla="*/ 34 h 86"/>
                <a:gd name="T124" fmla="*/ 44 w 45"/>
                <a:gd name="T125" fmla="*/ 3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 h="86">
                  <a:moveTo>
                    <a:pt x="44" y="27"/>
                  </a:moveTo>
                  <a:cubicBezTo>
                    <a:pt x="44" y="27"/>
                    <a:pt x="44" y="27"/>
                    <a:pt x="44" y="27"/>
                  </a:cubicBezTo>
                  <a:cubicBezTo>
                    <a:pt x="44" y="26"/>
                    <a:pt x="44" y="25"/>
                    <a:pt x="44" y="25"/>
                  </a:cubicBezTo>
                  <a:cubicBezTo>
                    <a:pt x="44" y="25"/>
                    <a:pt x="44" y="24"/>
                    <a:pt x="44" y="24"/>
                  </a:cubicBezTo>
                  <a:cubicBezTo>
                    <a:pt x="44" y="24"/>
                    <a:pt x="43" y="24"/>
                    <a:pt x="43" y="24"/>
                  </a:cubicBezTo>
                  <a:cubicBezTo>
                    <a:pt x="43" y="24"/>
                    <a:pt x="43" y="24"/>
                    <a:pt x="42" y="23"/>
                  </a:cubicBezTo>
                  <a:cubicBezTo>
                    <a:pt x="42" y="23"/>
                    <a:pt x="41" y="23"/>
                    <a:pt x="40" y="23"/>
                  </a:cubicBezTo>
                  <a:cubicBezTo>
                    <a:pt x="40" y="23"/>
                    <a:pt x="38" y="22"/>
                    <a:pt x="38" y="22"/>
                  </a:cubicBezTo>
                  <a:cubicBezTo>
                    <a:pt x="38" y="22"/>
                    <a:pt x="38" y="22"/>
                    <a:pt x="37" y="22"/>
                  </a:cubicBezTo>
                  <a:cubicBezTo>
                    <a:pt x="37" y="21"/>
                    <a:pt x="37" y="21"/>
                    <a:pt x="37" y="21"/>
                  </a:cubicBezTo>
                  <a:cubicBezTo>
                    <a:pt x="38" y="20"/>
                    <a:pt x="37" y="19"/>
                    <a:pt x="37" y="19"/>
                  </a:cubicBezTo>
                  <a:cubicBezTo>
                    <a:pt x="37" y="19"/>
                    <a:pt x="37" y="19"/>
                    <a:pt x="36" y="19"/>
                  </a:cubicBezTo>
                  <a:cubicBezTo>
                    <a:pt x="36" y="19"/>
                    <a:pt x="35" y="19"/>
                    <a:pt x="35" y="19"/>
                  </a:cubicBezTo>
                  <a:cubicBezTo>
                    <a:pt x="35" y="18"/>
                    <a:pt x="35" y="19"/>
                    <a:pt x="35" y="19"/>
                  </a:cubicBezTo>
                  <a:cubicBezTo>
                    <a:pt x="35" y="19"/>
                    <a:pt x="35" y="19"/>
                    <a:pt x="34" y="19"/>
                  </a:cubicBezTo>
                  <a:cubicBezTo>
                    <a:pt x="34" y="19"/>
                    <a:pt x="33" y="20"/>
                    <a:pt x="33" y="20"/>
                  </a:cubicBezTo>
                  <a:cubicBezTo>
                    <a:pt x="33" y="20"/>
                    <a:pt x="32" y="19"/>
                    <a:pt x="31" y="19"/>
                  </a:cubicBezTo>
                  <a:cubicBezTo>
                    <a:pt x="31" y="19"/>
                    <a:pt x="30" y="19"/>
                    <a:pt x="30" y="19"/>
                  </a:cubicBezTo>
                  <a:cubicBezTo>
                    <a:pt x="30" y="19"/>
                    <a:pt x="29" y="19"/>
                    <a:pt x="28" y="19"/>
                  </a:cubicBezTo>
                  <a:cubicBezTo>
                    <a:pt x="28" y="19"/>
                    <a:pt x="27" y="19"/>
                    <a:pt x="27" y="20"/>
                  </a:cubicBezTo>
                  <a:cubicBezTo>
                    <a:pt x="27" y="20"/>
                    <a:pt x="27" y="20"/>
                    <a:pt x="27" y="20"/>
                  </a:cubicBezTo>
                  <a:cubicBezTo>
                    <a:pt x="27" y="20"/>
                    <a:pt x="27" y="19"/>
                    <a:pt x="27" y="19"/>
                  </a:cubicBezTo>
                  <a:cubicBezTo>
                    <a:pt x="27" y="19"/>
                    <a:pt x="27" y="19"/>
                    <a:pt x="27" y="19"/>
                  </a:cubicBezTo>
                  <a:cubicBezTo>
                    <a:pt x="27" y="19"/>
                    <a:pt x="28" y="19"/>
                    <a:pt x="28" y="19"/>
                  </a:cubicBezTo>
                  <a:cubicBezTo>
                    <a:pt x="28" y="18"/>
                    <a:pt x="28" y="18"/>
                    <a:pt x="28" y="18"/>
                  </a:cubicBezTo>
                  <a:cubicBezTo>
                    <a:pt x="28" y="18"/>
                    <a:pt x="28" y="18"/>
                    <a:pt x="28" y="18"/>
                  </a:cubicBezTo>
                  <a:cubicBezTo>
                    <a:pt x="28" y="18"/>
                    <a:pt x="29" y="18"/>
                    <a:pt x="29" y="17"/>
                  </a:cubicBezTo>
                  <a:cubicBezTo>
                    <a:pt x="30" y="17"/>
                    <a:pt x="30" y="16"/>
                    <a:pt x="30" y="16"/>
                  </a:cubicBezTo>
                  <a:cubicBezTo>
                    <a:pt x="30" y="16"/>
                    <a:pt x="30" y="16"/>
                    <a:pt x="30" y="16"/>
                  </a:cubicBezTo>
                  <a:cubicBezTo>
                    <a:pt x="30" y="17"/>
                    <a:pt x="30" y="17"/>
                    <a:pt x="30" y="17"/>
                  </a:cubicBezTo>
                  <a:cubicBezTo>
                    <a:pt x="29" y="17"/>
                    <a:pt x="29" y="17"/>
                    <a:pt x="29" y="17"/>
                  </a:cubicBezTo>
                  <a:cubicBezTo>
                    <a:pt x="29" y="17"/>
                    <a:pt x="30" y="17"/>
                    <a:pt x="30" y="16"/>
                  </a:cubicBezTo>
                  <a:cubicBezTo>
                    <a:pt x="30" y="16"/>
                    <a:pt x="30" y="16"/>
                    <a:pt x="30" y="16"/>
                  </a:cubicBezTo>
                  <a:cubicBezTo>
                    <a:pt x="30" y="15"/>
                    <a:pt x="30" y="15"/>
                    <a:pt x="30" y="15"/>
                  </a:cubicBezTo>
                  <a:cubicBezTo>
                    <a:pt x="30" y="15"/>
                    <a:pt x="30" y="15"/>
                    <a:pt x="30" y="15"/>
                  </a:cubicBezTo>
                  <a:cubicBezTo>
                    <a:pt x="30" y="16"/>
                    <a:pt x="30" y="16"/>
                    <a:pt x="30" y="17"/>
                  </a:cubicBezTo>
                  <a:cubicBezTo>
                    <a:pt x="30" y="16"/>
                    <a:pt x="30" y="16"/>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4"/>
                    <a:pt x="30" y="14"/>
                  </a:cubicBezTo>
                  <a:cubicBezTo>
                    <a:pt x="30" y="14"/>
                    <a:pt x="30" y="15"/>
                    <a:pt x="30" y="15"/>
                  </a:cubicBezTo>
                  <a:cubicBezTo>
                    <a:pt x="30" y="15"/>
                    <a:pt x="30" y="15"/>
                    <a:pt x="30" y="15"/>
                  </a:cubicBezTo>
                  <a:cubicBezTo>
                    <a:pt x="30" y="16"/>
                    <a:pt x="30" y="16"/>
                    <a:pt x="30" y="16"/>
                  </a:cubicBezTo>
                  <a:cubicBezTo>
                    <a:pt x="30" y="16"/>
                    <a:pt x="31" y="15"/>
                    <a:pt x="30" y="15"/>
                  </a:cubicBezTo>
                  <a:cubicBezTo>
                    <a:pt x="30" y="14"/>
                    <a:pt x="30" y="14"/>
                    <a:pt x="30" y="14"/>
                  </a:cubicBezTo>
                  <a:cubicBezTo>
                    <a:pt x="30" y="14"/>
                    <a:pt x="30" y="14"/>
                    <a:pt x="30" y="14"/>
                  </a:cubicBezTo>
                  <a:cubicBezTo>
                    <a:pt x="31" y="14"/>
                    <a:pt x="31" y="13"/>
                    <a:pt x="31" y="12"/>
                  </a:cubicBezTo>
                  <a:cubicBezTo>
                    <a:pt x="31" y="12"/>
                    <a:pt x="31" y="12"/>
                    <a:pt x="31" y="12"/>
                  </a:cubicBezTo>
                  <a:cubicBezTo>
                    <a:pt x="31" y="12"/>
                    <a:pt x="31" y="13"/>
                    <a:pt x="31" y="13"/>
                  </a:cubicBezTo>
                  <a:cubicBezTo>
                    <a:pt x="31" y="13"/>
                    <a:pt x="31" y="12"/>
                    <a:pt x="31" y="12"/>
                  </a:cubicBezTo>
                  <a:cubicBezTo>
                    <a:pt x="31" y="12"/>
                    <a:pt x="31" y="11"/>
                    <a:pt x="31" y="11"/>
                  </a:cubicBezTo>
                  <a:cubicBezTo>
                    <a:pt x="31" y="11"/>
                    <a:pt x="31" y="11"/>
                    <a:pt x="31" y="12"/>
                  </a:cubicBezTo>
                  <a:cubicBezTo>
                    <a:pt x="31" y="12"/>
                    <a:pt x="31" y="12"/>
                    <a:pt x="31" y="12"/>
                  </a:cubicBezTo>
                  <a:cubicBezTo>
                    <a:pt x="31" y="12"/>
                    <a:pt x="31" y="12"/>
                    <a:pt x="31" y="12"/>
                  </a:cubicBezTo>
                  <a:cubicBezTo>
                    <a:pt x="31" y="12"/>
                    <a:pt x="31" y="12"/>
                    <a:pt x="31" y="12"/>
                  </a:cubicBezTo>
                  <a:cubicBezTo>
                    <a:pt x="31" y="12"/>
                    <a:pt x="31" y="12"/>
                    <a:pt x="31" y="13"/>
                  </a:cubicBezTo>
                  <a:cubicBezTo>
                    <a:pt x="31" y="12"/>
                    <a:pt x="31" y="12"/>
                    <a:pt x="31" y="12"/>
                  </a:cubicBezTo>
                  <a:cubicBezTo>
                    <a:pt x="31" y="12"/>
                    <a:pt x="31" y="11"/>
                    <a:pt x="31" y="11"/>
                  </a:cubicBezTo>
                  <a:cubicBezTo>
                    <a:pt x="31" y="11"/>
                    <a:pt x="31" y="11"/>
                    <a:pt x="31" y="11"/>
                  </a:cubicBezTo>
                  <a:cubicBezTo>
                    <a:pt x="31" y="11"/>
                    <a:pt x="31" y="11"/>
                    <a:pt x="31" y="11"/>
                  </a:cubicBezTo>
                  <a:cubicBezTo>
                    <a:pt x="31" y="12"/>
                    <a:pt x="31" y="13"/>
                    <a:pt x="31" y="13"/>
                  </a:cubicBezTo>
                  <a:cubicBezTo>
                    <a:pt x="31" y="13"/>
                    <a:pt x="31" y="11"/>
                    <a:pt x="31" y="10"/>
                  </a:cubicBezTo>
                  <a:cubicBezTo>
                    <a:pt x="32" y="10"/>
                    <a:pt x="32" y="9"/>
                    <a:pt x="32" y="8"/>
                  </a:cubicBezTo>
                  <a:cubicBezTo>
                    <a:pt x="32" y="8"/>
                    <a:pt x="32" y="7"/>
                    <a:pt x="32" y="7"/>
                  </a:cubicBezTo>
                  <a:cubicBezTo>
                    <a:pt x="31" y="5"/>
                    <a:pt x="31" y="4"/>
                    <a:pt x="30" y="4"/>
                  </a:cubicBezTo>
                  <a:cubicBezTo>
                    <a:pt x="30" y="4"/>
                    <a:pt x="30" y="4"/>
                    <a:pt x="30" y="4"/>
                  </a:cubicBezTo>
                  <a:cubicBezTo>
                    <a:pt x="31" y="4"/>
                    <a:pt x="31" y="4"/>
                    <a:pt x="32" y="4"/>
                  </a:cubicBezTo>
                  <a:cubicBezTo>
                    <a:pt x="31" y="4"/>
                    <a:pt x="31" y="4"/>
                    <a:pt x="30" y="4"/>
                  </a:cubicBezTo>
                  <a:cubicBezTo>
                    <a:pt x="30" y="4"/>
                    <a:pt x="30" y="4"/>
                    <a:pt x="30" y="4"/>
                  </a:cubicBezTo>
                  <a:cubicBezTo>
                    <a:pt x="30" y="4"/>
                    <a:pt x="30" y="3"/>
                    <a:pt x="29" y="3"/>
                  </a:cubicBezTo>
                  <a:cubicBezTo>
                    <a:pt x="29" y="3"/>
                    <a:pt x="28" y="2"/>
                    <a:pt x="27" y="1"/>
                  </a:cubicBezTo>
                  <a:cubicBezTo>
                    <a:pt x="27" y="1"/>
                    <a:pt x="27" y="1"/>
                    <a:pt x="26" y="1"/>
                  </a:cubicBezTo>
                  <a:cubicBezTo>
                    <a:pt x="26" y="1"/>
                    <a:pt x="26" y="1"/>
                    <a:pt x="26" y="1"/>
                  </a:cubicBezTo>
                  <a:cubicBezTo>
                    <a:pt x="25" y="1"/>
                    <a:pt x="23" y="0"/>
                    <a:pt x="23" y="0"/>
                  </a:cubicBezTo>
                  <a:cubicBezTo>
                    <a:pt x="22" y="0"/>
                    <a:pt x="20" y="0"/>
                    <a:pt x="20" y="0"/>
                  </a:cubicBezTo>
                  <a:cubicBezTo>
                    <a:pt x="20" y="0"/>
                    <a:pt x="20" y="0"/>
                    <a:pt x="19" y="0"/>
                  </a:cubicBezTo>
                  <a:cubicBezTo>
                    <a:pt x="19" y="0"/>
                    <a:pt x="19" y="0"/>
                    <a:pt x="19" y="0"/>
                  </a:cubicBezTo>
                  <a:cubicBezTo>
                    <a:pt x="19" y="0"/>
                    <a:pt x="19" y="0"/>
                    <a:pt x="19" y="0"/>
                  </a:cubicBezTo>
                  <a:cubicBezTo>
                    <a:pt x="19" y="0"/>
                    <a:pt x="19" y="1"/>
                    <a:pt x="18" y="1"/>
                  </a:cubicBezTo>
                  <a:cubicBezTo>
                    <a:pt x="18" y="1"/>
                    <a:pt x="18" y="1"/>
                    <a:pt x="18" y="1"/>
                  </a:cubicBezTo>
                  <a:cubicBezTo>
                    <a:pt x="17" y="1"/>
                    <a:pt x="17" y="1"/>
                    <a:pt x="16" y="2"/>
                  </a:cubicBezTo>
                  <a:cubicBezTo>
                    <a:pt x="17" y="1"/>
                    <a:pt x="17" y="1"/>
                    <a:pt x="18" y="1"/>
                  </a:cubicBezTo>
                  <a:cubicBezTo>
                    <a:pt x="18" y="1"/>
                    <a:pt x="18" y="1"/>
                    <a:pt x="18" y="1"/>
                  </a:cubicBezTo>
                  <a:cubicBezTo>
                    <a:pt x="18" y="1"/>
                    <a:pt x="18" y="1"/>
                    <a:pt x="18" y="1"/>
                  </a:cubicBezTo>
                  <a:cubicBezTo>
                    <a:pt x="18" y="1"/>
                    <a:pt x="18" y="1"/>
                    <a:pt x="18" y="1"/>
                  </a:cubicBezTo>
                  <a:cubicBezTo>
                    <a:pt x="18" y="1"/>
                    <a:pt x="18" y="1"/>
                    <a:pt x="18" y="1"/>
                  </a:cubicBezTo>
                  <a:cubicBezTo>
                    <a:pt x="17" y="2"/>
                    <a:pt x="16" y="2"/>
                    <a:pt x="15" y="3"/>
                  </a:cubicBezTo>
                  <a:cubicBezTo>
                    <a:pt x="16" y="3"/>
                    <a:pt x="17" y="2"/>
                    <a:pt x="18" y="1"/>
                  </a:cubicBezTo>
                  <a:cubicBezTo>
                    <a:pt x="18" y="1"/>
                    <a:pt x="18" y="1"/>
                    <a:pt x="18" y="1"/>
                  </a:cubicBezTo>
                  <a:cubicBezTo>
                    <a:pt x="17" y="2"/>
                    <a:pt x="16" y="4"/>
                    <a:pt x="16" y="4"/>
                  </a:cubicBezTo>
                  <a:cubicBezTo>
                    <a:pt x="16" y="5"/>
                    <a:pt x="15" y="5"/>
                    <a:pt x="15" y="5"/>
                  </a:cubicBezTo>
                  <a:cubicBezTo>
                    <a:pt x="15" y="5"/>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8"/>
                    <a:pt x="14" y="8"/>
                  </a:cubicBezTo>
                  <a:cubicBezTo>
                    <a:pt x="14" y="8"/>
                    <a:pt x="14" y="8"/>
                    <a:pt x="14" y="8"/>
                  </a:cubicBezTo>
                  <a:cubicBezTo>
                    <a:pt x="14" y="9"/>
                    <a:pt x="14" y="9"/>
                    <a:pt x="14" y="9"/>
                  </a:cubicBezTo>
                  <a:cubicBezTo>
                    <a:pt x="14" y="9"/>
                    <a:pt x="14" y="9"/>
                    <a:pt x="14" y="10"/>
                  </a:cubicBezTo>
                  <a:cubicBezTo>
                    <a:pt x="13" y="10"/>
                    <a:pt x="13" y="10"/>
                    <a:pt x="13" y="10"/>
                  </a:cubicBezTo>
                  <a:cubicBezTo>
                    <a:pt x="14" y="10"/>
                    <a:pt x="14" y="11"/>
                    <a:pt x="14" y="11"/>
                  </a:cubicBezTo>
                  <a:cubicBezTo>
                    <a:pt x="14" y="11"/>
                    <a:pt x="13" y="11"/>
                    <a:pt x="13" y="11"/>
                  </a:cubicBezTo>
                  <a:cubicBezTo>
                    <a:pt x="13" y="11"/>
                    <a:pt x="13" y="11"/>
                    <a:pt x="13" y="12"/>
                  </a:cubicBezTo>
                  <a:cubicBezTo>
                    <a:pt x="13" y="12"/>
                    <a:pt x="13" y="12"/>
                    <a:pt x="13" y="12"/>
                  </a:cubicBezTo>
                  <a:cubicBezTo>
                    <a:pt x="13" y="12"/>
                    <a:pt x="13" y="14"/>
                    <a:pt x="14" y="14"/>
                  </a:cubicBezTo>
                  <a:cubicBezTo>
                    <a:pt x="14" y="14"/>
                    <a:pt x="16" y="15"/>
                    <a:pt x="16" y="15"/>
                  </a:cubicBezTo>
                  <a:cubicBezTo>
                    <a:pt x="17" y="15"/>
                    <a:pt x="17" y="16"/>
                    <a:pt x="17" y="16"/>
                  </a:cubicBezTo>
                  <a:cubicBezTo>
                    <a:pt x="17" y="17"/>
                    <a:pt x="18" y="17"/>
                    <a:pt x="18" y="17"/>
                  </a:cubicBezTo>
                  <a:cubicBezTo>
                    <a:pt x="18" y="17"/>
                    <a:pt x="17" y="18"/>
                    <a:pt x="16" y="18"/>
                  </a:cubicBezTo>
                  <a:cubicBezTo>
                    <a:pt x="16" y="19"/>
                    <a:pt x="16" y="19"/>
                    <a:pt x="15" y="20"/>
                  </a:cubicBezTo>
                  <a:cubicBezTo>
                    <a:pt x="15" y="21"/>
                    <a:pt x="15" y="22"/>
                    <a:pt x="15" y="22"/>
                  </a:cubicBezTo>
                  <a:cubicBezTo>
                    <a:pt x="15" y="22"/>
                    <a:pt x="15" y="23"/>
                    <a:pt x="15" y="23"/>
                  </a:cubicBezTo>
                  <a:cubicBezTo>
                    <a:pt x="15" y="23"/>
                    <a:pt x="15" y="23"/>
                    <a:pt x="15" y="23"/>
                  </a:cubicBezTo>
                  <a:cubicBezTo>
                    <a:pt x="15" y="23"/>
                    <a:pt x="15" y="23"/>
                    <a:pt x="15" y="23"/>
                  </a:cubicBezTo>
                  <a:cubicBezTo>
                    <a:pt x="15" y="23"/>
                    <a:pt x="15" y="24"/>
                    <a:pt x="15" y="24"/>
                  </a:cubicBezTo>
                  <a:cubicBezTo>
                    <a:pt x="15" y="25"/>
                    <a:pt x="15" y="26"/>
                    <a:pt x="14" y="27"/>
                  </a:cubicBezTo>
                  <a:cubicBezTo>
                    <a:pt x="14" y="27"/>
                    <a:pt x="14" y="32"/>
                    <a:pt x="14" y="32"/>
                  </a:cubicBezTo>
                  <a:cubicBezTo>
                    <a:pt x="14" y="32"/>
                    <a:pt x="13" y="34"/>
                    <a:pt x="13" y="34"/>
                  </a:cubicBezTo>
                  <a:cubicBezTo>
                    <a:pt x="13" y="35"/>
                    <a:pt x="13" y="35"/>
                    <a:pt x="13" y="35"/>
                  </a:cubicBezTo>
                  <a:cubicBezTo>
                    <a:pt x="13" y="35"/>
                    <a:pt x="11" y="37"/>
                    <a:pt x="11" y="38"/>
                  </a:cubicBezTo>
                  <a:cubicBezTo>
                    <a:pt x="11" y="38"/>
                    <a:pt x="11" y="38"/>
                    <a:pt x="11" y="38"/>
                  </a:cubicBezTo>
                  <a:cubicBezTo>
                    <a:pt x="11" y="38"/>
                    <a:pt x="11" y="38"/>
                    <a:pt x="11" y="38"/>
                  </a:cubicBezTo>
                  <a:cubicBezTo>
                    <a:pt x="11" y="38"/>
                    <a:pt x="11" y="38"/>
                    <a:pt x="11" y="39"/>
                  </a:cubicBezTo>
                  <a:cubicBezTo>
                    <a:pt x="11" y="39"/>
                    <a:pt x="11" y="39"/>
                    <a:pt x="11" y="40"/>
                  </a:cubicBezTo>
                  <a:cubicBezTo>
                    <a:pt x="11" y="41"/>
                    <a:pt x="10" y="42"/>
                    <a:pt x="10" y="42"/>
                  </a:cubicBezTo>
                  <a:cubicBezTo>
                    <a:pt x="10" y="42"/>
                    <a:pt x="10" y="43"/>
                    <a:pt x="10" y="43"/>
                  </a:cubicBezTo>
                  <a:cubicBezTo>
                    <a:pt x="10" y="43"/>
                    <a:pt x="10" y="43"/>
                    <a:pt x="10" y="44"/>
                  </a:cubicBezTo>
                  <a:cubicBezTo>
                    <a:pt x="10" y="44"/>
                    <a:pt x="10" y="45"/>
                    <a:pt x="10" y="45"/>
                  </a:cubicBezTo>
                  <a:cubicBezTo>
                    <a:pt x="10" y="46"/>
                    <a:pt x="10" y="46"/>
                    <a:pt x="10" y="46"/>
                  </a:cubicBezTo>
                  <a:cubicBezTo>
                    <a:pt x="10" y="46"/>
                    <a:pt x="10" y="47"/>
                    <a:pt x="10" y="47"/>
                  </a:cubicBezTo>
                  <a:cubicBezTo>
                    <a:pt x="10" y="47"/>
                    <a:pt x="11" y="47"/>
                    <a:pt x="11" y="46"/>
                  </a:cubicBezTo>
                  <a:cubicBezTo>
                    <a:pt x="11" y="46"/>
                    <a:pt x="11" y="46"/>
                    <a:pt x="11" y="46"/>
                  </a:cubicBezTo>
                  <a:cubicBezTo>
                    <a:pt x="11" y="46"/>
                    <a:pt x="11" y="45"/>
                    <a:pt x="11" y="45"/>
                  </a:cubicBezTo>
                  <a:cubicBezTo>
                    <a:pt x="11" y="45"/>
                    <a:pt x="11" y="45"/>
                    <a:pt x="12" y="46"/>
                  </a:cubicBezTo>
                  <a:cubicBezTo>
                    <a:pt x="12" y="46"/>
                    <a:pt x="12" y="46"/>
                    <a:pt x="12" y="46"/>
                  </a:cubicBezTo>
                  <a:cubicBezTo>
                    <a:pt x="12" y="46"/>
                    <a:pt x="12" y="46"/>
                    <a:pt x="12" y="46"/>
                  </a:cubicBezTo>
                  <a:cubicBezTo>
                    <a:pt x="12" y="46"/>
                    <a:pt x="12" y="47"/>
                    <a:pt x="12" y="47"/>
                  </a:cubicBezTo>
                  <a:cubicBezTo>
                    <a:pt x="12" y="47"/>
                    <a:pt x="13" y="48"/>
                    <a:pt x="13" y="48"/>
                  </a:cubicBezTo>
                  <a:cubicBezTo>
                    <a:pt x="13" y="48"/>
                    <a:pt x="13" y="49"/>
                    <a:pt x="14" y="49"/>
                  </a:cubicBezTo>
                  <a:cubicBezTo>
                    <a:pt x="14" y="49"/>
                    <a:pt x="13" y="52"/>
                    <a:pt x="13" y="53"/>
                  </a:cubicBezTo>
                  <a:cubicBezTo>
                    <a:pt x="13" y="54"/>
                    <a:pt x="13" y="54"/>
                    <a:pt x="13" y="54"/>
                  </a:cubicBezTo>
                  <a:cubicBezTo>
                    <a:pt x="13" y="55"/>
                    <a:pt x="12" y="57"/>
                    <a:pt x="12" y="58"/>
                  </a:cubicBezTo>
                  <a:cubicBezTo>
                    <a:pt x="12" y="59"/>
                    <a:pt x="12" y="59"/>
                    <a:pt x="12" y="59"/>
                  </a:cubicBezTo>
                  <a:cubicBezTo>
                    <a:pt x="12" y="59"/>
                    <a:pt x="12" y="60"/>
                    <a:pt x="12" y="60"/>
                  </a:cubicBezTo>
                  <a:cubicBezTo>
                    <a:pt x="12" y="61"/>
                    <a:pt x="10" y="67"/>
                    <a:pt x="10" y="67"/>
                  </a:cubicBezTo>
                  <a:cubicBezTo>
                    <a:pt x="10" y="67"/>
                    <a:pt x="10" y="67"/>
                    <a:pt x="10" y="67"/>
                  </a:cubicBezTo>
                  <a:cubicBezTo>
                    <a:pt x="11" y="67"/>
                    <a:pt x="11" y="68"/>
                    <a:pt x="11" y="68"/>
                  </a:cubicBezTo>
                  <a:cubicBezTo>
                    <a:pt x="11" y="68"/>
                    <a:pt x="10" y="72"/>
                    <a:pt x="9" y="77"/>
                  </a:cubicBezTo>
                  <a:cubicBezTo>
                    <a:pt x="9" y="77"/>
                    <a:pt x="9" y="77"/>
                    <a:pt x="9" y="77"/>
                  </a:cubicBezTo>
                  <a:cubicBezTo>
                    <a:pt x="9" y="78"/>
                    <a:pt x="8" y="79"/>
                    <a:pt x="8" y="79"/>
                  </a:cubicBezTo>
                  <a:cubicBezTo>
                    <a:pt x="8" y="79"/>
                    <a:pt x="8" y="79"/>
                    <a:pt x="8" y="79"/>
                  </a:cubicBezTo>
                  <a:cubicBezTo>
                    <a:pt x="8" y="79"/>
                    <a:pt x="8" y="79"/>
                    <a:pt x="8" y="79"/>
                  </a:cubicBezTo>
                  <a:cubicBezTo>
                    <a:pt x="8" y="79"/>
                    <a:pt x="8" y="79"/>
                    <a:pt x="8" y="79"/>
                  </a:cubicBezTo>
                  <a:cubicBezTo>
                    <a:pt x="8" y="79"/>
                    <a:pt x="8" y="79"/>
                    <a:pt x="8" y="79"/>
                  </a:cubicBezTo>
                  <a:cubicBezTo>
                    <a:pt x="7" y="79"/>
                    <a:pt x="7" y="79"/>
                    <a:pt x="7" y="78"/>
                  </a:cubicBezTo>
                  <a:cubicBezTo>
                    <a:pt x="7" y="78"/>
                    <a:pt x="7" y="78"/>
                    <a:pt x="7" y="79"/>
                  </a:cubicBezTo>
                  <a:cubicBezTo>
                    <a:pt x="7" y="79"/>
                    <a:pt x="6" y="79"/>
                    <a:pt x="6" y="79"/>
                  </a:cubicBezTo>
                  <a:cubicBezTo>
                    <a:pt x="6" y="79"/>
                    <a:pt x="5" y="79"/>
                    <a:pt x="5" y="80"/>
                  </a:cubicBezTo>
                  <a:cubicBezTo>
                    <a:pt x="5" y="80"/>
                    <a:pt x="5" y="80"/>
                    <a:pt x="5" y="80"/>
                  </a:cubicBezTo>
                  <a:cubicBezTo>
                    <a:pt x="5" y="80"/>
                    <a:pt x="5" y="80"/>
                    <a:pt x="4" y="80"/>
                  </a:cubicBezTo>
                  <a:cubicBezTo>
                    <a:pt x="4" y="80"/>
                    <a:pt x="4" y="80"/>
                    <a:pt x="3" y="80"/>
                  </a:cubicBezTo>
                  <a:cubicBezTo>
                    <a:pt x="3" y="80"/>
                    <a:pt x="2" y="80"/>
                    <a:pt x="2" y="80"/>
                  </a:cubicBezTo>
                  <a:cubicBezTo>
                    <a:pt x="1" y="80"/>
                    <a:pt x="1" y="80"/>
                    <a:pt x="0" y="81"/>
                  </a:cubicBezTo>
                  <a:cubicBezTo>
                    <a:pt x="0" y="81"/>
                    <a:pt x="0" y="81"/>
                    <a:pt x="0" y="81"/>
                  </a:cubicBezTo>
                  <a:cubicBezTo>
                    <a:pt x="0" y="81"/>
                    <a:pt x="0" y="81"/>
                    <a:pt x="0" y="81"/>
                  </a:cubicBezTo>
                  <a:cubicBezTo>
                    <a:pt x="0" y="81"/>
                    <a:pt x="0" y="82"/>
                    <a:pt x="1" y="83"/>
                  </a:cubicBezTo>
                  <a:cubicBezTo>
                    <a:pt x="3" y="84"/>
                    <a:pt x="4" y="85"/>
                    <a:pt x="5" y="85"/>
                  </a:cubicBezTo>
                  <a:cubicBezTo>
                    <a:pt x="6" y="85"/>
                    <a:pt x="7" y="85"/>
                    <a:pt x="7" y="85"/>
                  </a:cubicBezTo>
                  <a:cubicBezTo>
                    <a:pt x="7" y="85"/>
                    <a:pt x="7" y="85"/>
                    <a:pt x="7" y="85"/>
                  </a:cubicBezTo>
                  <a:cubicBezTo>
                    <a:pt x="8" y="85"/>
                    <a:pt x="8" y="86"/>
                    <a:pt x="8" y="86"/>
                  </a:cubicBezTo>
                  <a:cubicBezTo>
                    <a:pt x="8" y="86"/>
                    <a:pt x="10" y="86"/>
                    <a:pt x="10" y="86"/>
                  </a:cubicBezTo>
                  <a:cubicBezTo>
                    <a:pt x="10" y="86"/>
                    <a:pt x="11" y="86"/>
                    <a:pt x="11" y="86"/>
                  </a:cubicBezTo>
                  <a:cubicBezTo>
                    <a:pt x="11" y="85"/>
                    <a:pt x="11" y="85"/>
                    <a:pt x="11" y="85"/>
                  </a:cubicBezTo>
                  <a:cubicBezTo>
                    <a:pt x="11" y="85"/>
                    <a:pt x="12" y="85"/>
                    <a:pt x="11" y="84"/>
                  </a:cubicBezTo>
                  <a:cubicBezTo>
                    <a:pt x="11" y="84"/>
                    <a:pt x="12" y="84"/>
                    <a:pt x="12" y="84"/>
                  </a:cubicBezTo>
                  <a:cubicBezTo>
                    <a:pt x="12" y="83"/>
                    <a:pt x="12" y="82"/>
                    <a:pt x="12" y="82"/>
                  </a:cubicBezTo>
                  <a:cubicBezTo>
                    <a:pt x="12" y="81"/>
                    <a:pt x="12" y="81"/>
                    <a:pt x="12" y="81"/>
                  </a:cubicBezTo>
                  <a:cubicBezTo>
                    <a:pt x="12" y="81"/>
                    <a:pt x="12" y="81"/>
                    <a:pt x="12" y="80"/>
                  </a:cubicBezTo>
                  <a:cubicBezTo>
                    <a:pt x="12" y="80"/>
                    <a:pt x="12" y="79"/>
                    <a:pt x="12" y="79"/>
                  </a:cubicBezTo>
                  <a:cubicBezTo>
                    <a:pt x="12" y="79"/>
                    <a:pt x="13" y="79"/>
                    <a:pt x="12" y="79"/>
                  </a:cubicBezTo>
                  <a:cubicBezTo>
                    <a:pt x="12" y="79"/>
                    <a:pt x="13" y="76"/>
                    <a:pt x="15" y="73"/>
                  </a:cubicBezTo>
                  <a:cubicBezTo>
                    <a:pt x="16" y="70"/>
                    <a:pt x="16" y="70"/>
                    <a:pt x="16" y="70"/>
                  </a:cubicBezTo>
                  <a:cubicBezTo>
                    <a:pt x="16" y="70"/>
                    <a:pt x="17" y="70"/>
                    <a:pt x="21" y="70"/>
                  </a:cubicBezTo>
                  <a:cubicBezTo>
                    <a:pt x="25" y="69"/>
                    <a:pt x="28" y="69"/>
                    <a:pt x="30" y="70"/>
                  </a:cubicBezTo>
                  <a:cubicBezTo>
                    <a:pt x="31" y="71"/>
                    <a:pt x="31" y="71"/>
                    <a:pt x="31" y="71"/>
                  </a:cubicBezTo>
                  <a:cubicBezTo>
                    <a:pt x="31" y="71"/>
                    <a:pt x="32" y="70"/>
                    <a:pt x="33" y="70"/>
                  </a:cubicBezTo>
                  <a:cubicBezTo>
                    <a:pt x="33" y="71"/>
                    <a:pt x="33" y="71"/>
                    <a:pt x="33" y="71"/>
                  </a:cubicBezTo>
                  <a:cubicBezTo>
                    <a:pt x="33" y="71"/>
                    <a:pt x="33" y="71"/>
                    <a:pt x="33" y="72"/>
                  </a:cubicBezTo>
                  <a:cubicBezTo>
                    <a:pt x="33" y="72"/>
                    <a:pt x="33" y="72"/>
                    <a:pt x="33" y="72"/>
                  </a:cubicBezTo>
                  <a:cubicBezTo>
                    <a:pt x="33" y="72"/>
                    <a:pt x="33" y="72"/>
                    <a:pt x="33" y="73"/>
                  </a:cubicBezTo>
                  <a:cubicBezTo>
                    <a:pt x="33" y="73"/>
                    <a:pt x="33" y="73"/>
                    <a:pt x="33" y="73"/>
                  </a:cubicBezTo>
                  <a:cubicBezTo>
                    <a:pt x="33" y="73"/>
                    <a:pt x="33" y="73"/>
                    <a:pt x="33" y="73"/>
                  </a:cubicBezTo>
                  <a:cubicBezTo>
                    <a:pt x="33" y="73"/>
                    <a:pt x="33" y="73"/>
                    <a:pt x="32" y="74"/>
                  </a:cubicBezTo>
                  <a:cubicBezTo>
                    <a:pt x="32" y="74"/>
                    <a:pt x="32" y="74"/>
                    <a:pt x="32" y="74"/>
                  </a:cubicBezTo>
                  <a:cubicBezTo>
                    <a:pt x="32" y="74"/>
                    <a:pt x="32" y="75"/>
                    <a:pt x="32" y="75"/>
                  </a:cubicBezTo>
                  <a:cubicBezTo>
                    <a:pt x="32" y="75"/>
                    <a:pt x="32" y="75"/>
                    <a:pt x="32" y="75"/>
                  </a:cubicBezTo>
                  <a:cubicBezTo>
                    <a:pt x="32" y="75"/>
                    <a:pt x="31" y="76"/>
                    <a:pt x="31" y="76"/>
                  </a:cubicBezTo>
                  <a:cubicBezTo>
                    <a:pt x="31" y="76"/>
                    <a:pt x="30" y="77"/>
                    <a:pt x="30" y="77"/>
                  </a:cubicBezTo>
                  <a:cubicBezTo>
                    <a:pt x="30" y="77"/>
                    <a:pt x="29" y="78"/>
                    <a:pt x="29" y="78"/>
                  </a:cubicBezTo>
                  <a:cubicBezTo>
                    <a:pt x="29" y="78"/>
                    <a:pt x="29" y="79"/>
                    <a:pt x="29" y="79"/>
                  </a:cubicBezTo>
                  <a:cubicBezTo>
                    <a:pt x="29" y="79"/>
                    <a:pt x="29" y="80"/>
                    <a:pt x="30" y="80"/>
                  </a:cubicBezTo>
                  <a:cubicBezTo>
                    <a:pt x="31" y="81"/>
                    <a:pt x="33" y="81"/>
                    <a:pt x="34" y="80"/>
                  </a:cubicBezTo>
                  <a:cubicBezTo>
                    <a:pt x="35" y="80"/>
                    <a:pt x="36" y="79"/>
                    <a:pt x="37" y="77"/>
                  </a:cubicBezTo>
                  <a:cubicBezTo>
                    <a:pt x="37" y="77"/>
                    <a:pt x="37" y="77"/>
                    <a:pt x="37" y="77"/>
                  </a:cubicBezTo>
                  <a:cubicBezTo>
                    <a:pt x="37" y="77"/>
                    <a:pt x="38" y="77"/>
                    <a:pt x="38" y="77"/>
                  </a:cubicBezTo>
                  <a:cubicBezTo>
                    <a:pt x="38" y="76"/>
                    <a:pt x="39" y="76"/>
                    <a:pt x="39" y="75"/>
                  </a:cubicBezTo>
                  <a:cubicBezTo>
                    <a:pt x="39" y="75"/>
                    <a:pt x="39" y="74"/>
                    <a:pt x="39" y="74"/>
                  </a:cubicBezTo>
                  <a:cubicBezTo>
                    <a:pt x="39" y="74"/>
                    <a:pt x="38" y="73"/>
                    <a:pt x="38" y="72"/>
                  </a:cubicBezTo>
                  <a:cubicBezTo>
                    <a:pt x="38" y="72"/>
                    <a:pt x="38" y="72"/>
                    <a:pt x="38" y="72"/>
                  </a:cubicBezTo>
                  <a:cubicBezTo>
                    <a:pt x="38" y="72"/>
                    <a:pt x="38" y="72"/>
                    <a:pt x="38" y="71"/>
                  </a:cubicBezTo>
                  <a:cubicBezTo>
                    <a:pt x="37" y="71"/>
                    <a:pt x="37" y="71"/>
                    <a:pt x="37" y="71"/>
                  </a:cubicBezTo>
                  <a:cubicBezTo>
                    <a:pt x="37" y="70"/>
                    <a:pt x="37" y="70"/>
                    <a:pt x="37" y="70"/>
                  </a:cubicBezTo>
                  <a:cubicBezTo>
                    <a:pt x="37" y="70"/>
                    <a:pt x="37" y="70"/>
                    <a:pt x="37" y="70"/>
                  </a:cubicBezTo>
                  <a:cubicBezTo>
                    <a:pt x="36" y="69"/>
                    <a:pt x="36" y="69"/>
                    <a:pt x="36" y="69"/>
                  </a:cubicBezTo>
                  <a:cubicBezTo>
                    <a:pt x="36" y="69"/>
                    <a:pt x="36" y="69"/>
                    <a:pt x="36" y="68"/>
                  </a:cubicBezTo>
                  <a:cubicBezTo>
                    <a:pt x="36" y="68"/>
                    <a:pt x="36" y="66"/>
                    <a:pt x="36" y="65"/>
                  </a:cubicBezTo>
                  <a:cubicBezTo>
                    <a:pt x="36" y="65"/>
                    <a:pt x="36" y="65"/>
                    <a:pt x="36" y="65"/>
                  </a:cubicBezTo>
                  <a:cubicBezTo>
                    <a:pt x="36" y="65"/>
                    <a:pt x="36" y="65"/>
                    <a:pt x="36" y="65"/>
                  </a:cubicBezTo>
                  <a:cubicBezTo>
                    <a:pt x="36" y="65"/>
                    <a:pt x="37" y="65"/>
                    <a:pt x="37" y="64"/>
                  </a:cubicBezTo>
                  <a:cubicBezTo>
                    <a:pt x="37" y="64"/>
                    <a:pt x="37" y="62"/>
                    <a:pt x="37" y="62"/>
                  </a:cubicBezTo>
                  <a:cubicBezTo>
                    <a:pt x="37" y="62"/>
                    <a:pt x="37" y="62"/>
                    <a:pt x="37" y="62"/>
                  </a:cubicBezTo>
                  <a:cubicBezTo>
                    <a:pt x="37" y="62"/>
                    <a:pt x="38" y="62"/>
                    <a:pt x="38" y="61"/>
                  </a:cubicBezTo>
                  <a:cubicBezTo>
                    <a:pt x="37" y="61"/>
                    <a:pt x="37" y="60"/>
                    <a:pt x="37" y="59"/>
                  </a:cubicBezTo>
                  <a:cubicBezTo>
                    <a:pt x="37" y="58"/>
                    <a:pt x="37" y="57"/>
                    <a:pt x="37" y="57"/>
                  </a:cubicBezTo>
                  <a:cubicBezTo>
                    <a:pt x="36" y="56"/>
                    <a:pt x="36" y="54"/>
                    <a:pt x="35" y="54"/>
                  </a:cubicBezTo>
                  <a:cubicBezTo>
                    <a:pt x="35" y="53"/>
                    <a:pt x="34" y="48"/>
                    <a:pt x="34" y="48"/>
                  </a:cubicBezTo>
                  <a:cubicBezTo>
                    <a:pt x="34" y="47"/>
                    <a:pt x="33" y="46"/>
                    <a:pt x="33" y="46"/>
                  </a:cubicBezTo>
                  <a:cubicBezTo>
                    <a:pt x="33" y="46"/>
                    <a:pt x="33" y="46"/>
                    <a:pt x="33" y="46"/>
                  </a:cubicBezTo>
                  <a:cubicBezTo>
                    <a:pt x="33" y="46"/>
                    <a:pt x="34" y="45"/>
                    <a:pt x="34" y="45"/>
                  </a:cubicBezTo>
                  <a:cubicBezTo>
                    <a:pt x="34" y="45"/>
                    <a:pt x="34" y="46"/>
                    <a:pt x="35" y="46"/>
                  </a:cubicBezTo>
                  <a:cubicBezTo>
                    <a:pt x="36" y="47"/>
                    <a:pt x="36" y="46"/>
                    <a:pt x="36" y="46"/>
                  </a:cubicBezTo>
                  <a:cubicBezTo>
                    <a:pt x="36" y="46"/>
                    <a:pt x="37" y="46"/>
                    <a:pt x="37" y="46"/>
                  </a:cubicBezTo>
                  <a:cubicBezTo>
                    <a:pt x="38" y="45"/>
                    <a:pt x="39" y="44"/>
                    <a:pt x="39" y="42"/>
                  </a:cubicBezTo>
                  <a:cubicBezTo>
                    <a:pt x="40" y="41"/>
                    <a:pt x="40" y="39"/>
                    <a:pt x="41" y="39"/>
                  </a:cubicBezTo>
                  <a:cubicBezTo>
                    <a:pt x="41" y="39"/>
                    <a:pt x="41" y="40"/>
                    <a:pt x="41" y="40"/>
                  </a:cubicBezTo>
                  <a:cubicBezTo>
                    <a:pt x="41" y="40"/>
                    <a:pt x="41" y="40"/>
                    <a:pt x="41" y="40"/>
                  </a:cubicBezTo>
                  <a:cubicBezTo>
                    <a:pt x="41" y="40"/>
                    <a:pt x="41" y="41"/>
                    <a:pt x="41" y="40"/>
                  </a:cubicBezTo>
                  <a:cubicBezTo>
                    <a:pt x="41" y="40"/>
                    <a:pt x="41" y="39"/>
                    <a:pt x="41" y="39"/>
                  </a:cubicBezTo>
                  <a:cubicBezTo>
                    <a:pt x="41" y="39"/>
                    <a:pt x="41" y="39"/>
                    <a:pt x="41" y="39"/>
                  </a:cubicBezTo>
                  <a:cubicBezTo>
                    <a:pt x="41" y="38"/>
                    <a:pt x="41" y="38"/>
                    <a:pt x="41" y="38"/>
                  </a:cubicBezTo>
                  <a:cubicBezTo>
                    <a:pt x="41" y="38"/>
                    <a:pt x="41" y="38"/>
                    <a:pt x="41" y="38"/>
                  </a:cubicBezTo>
                  <a:cubicBezTo>
                    <a:pt x="41" y="38"/>
                    <a:pt x="41" y="37"/>
                    <a:pt x="42" y="36"/>
                  </a:cubicBezTo>
                  <a:cubicBezTo>
                    <a:pt x="42" y="36"/>
                    <a:pt x="42" y="35"/>
                    <a:pt x="42" y="35"/>
                  </a:cubicBezTo>
                  <a:cubicBezTo>
                    <a:pt x="42" y="34"/>
                    <a:pt x="41" y="34"/>
                    <a:pt x="41" y="34"/>
                  </a:cubicBezTo>
                  <a:cubicBezTo>
                    <a:pt x="41" y="34"/>
                    <a:pt x="42" y="33"/>
                    <a:pt x="42" y="33"/>
                  </a:cubicBezTo>
                  <a:cubicBezTo>
                    <a:pt x="42" y="32"/>
                    <a:pt x="42" y="32"/>
                    <a:pt x="42" y="32"/>
                  </a:cubicBezTo>
                  <a:cubicBezTo>
                    <a:pt x="42" y="32"/>
                    <a:pt x="42" y="31"/>
                    <a:pt x="42" y="31"/>
                  </a:cubicBezTo>
                  <a:cubicBezTo>
                    <a:pt x="42" y="31"/>
                    <a:pt x="44" y="31"/>
                    <a:pt x="44" y="30"/>
                  </a:cubicBezTo>
                  <a:cubicBezTo>
                    <a:pt x="44" y="29"/>
                    <a:pt x="44" y="28"/>
                    <a:pt x="44" y="28"/>
                  </a:cubicBezTo>
                  <a:cubicBezTo>
                    <a:pt x="44" y="28"/>
                    <a:pt x="44" y="28"/>
                    <a:pt x="44" y="28"/>
                  </a:cubicBezTo>
                  <a:cubicBezTo>
                    <a:pt x="45" y="28"/>
                    <a:pt x="44" y="27"/>
                    <a:pt x="44" y="2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 name="Freeform 117"/>
            <p:cNvSpPr>
              <a:spLocks/>
            </p:cNvSpPr>
            <p:nvPr/>
          </p:nvSpPr>
          <p:spPr bwMode="auto">
            <a:xfrm>
              <a:off x="6276976" y="4149726"/>
              <a:ext cx="3175" cy="4763"/>
            </a:xfrm>
            <a:custGeom>
              <a:avLst/>
              <a:gdLst>
                <a:gd name="T0" fmla="*/ 0 w 1"/>
                <a:gd name="T1" fmla="*/ 1 h 1"/>
                <a:gd name="T2" fmla="*/ 0 w 1"/>
                <a:gd name="T3" fmla="*/ 0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1" y="0"/>
                    <a:pt x="1" y="0"/>
                    <a:pt x="1" y="0"/>
                  </a:cubicBezTo>
                  <a:cubicBezTo>
                    <a:pt x="1" y="0"/>
                    <a:pt x="1"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 name="Freeform 118"/>
            <p:cNvSpPr>
              <a:spLocks/>
            </p:cNvSpPr>
            <p:nvPr/>
          </p:nvSpPr>
          <p:spPr bwMode="auto">
            <a:xfrm>
              <a:off x="6276976" y="4157663"/>
              <a:ext cx="0" cy="4763"/>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0"/>
                    <a:pt x="0" y="0"/>
                  </a:cubicBezTo>
                  <a:cubicBezTo>
                    <a:pt x="0" y="0"/>
                    <a:pt x="0" y="0"/>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 name="Freeform 119"/>
            <p:cNvSpPr>
              <a:spLocks/>
            </p:cNvSpPr>
            <p:nvPr/>
          </p:nvSpPr>
          <p:spPr bwMode="auto">
            <a:xfrm>
              <a:off x="6276976" y="4157663"/>
              <a:ext cx="0" cy="4763"/>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 name="Freeform 120"/>
            <p:cNvSpPr>
              <a:spLocks/>
            </p:cNvSpPr>
            <p:nvPr/>
          </p:nvSpPr>
          <p:spPr bwMode="auto">
            <a:xfrm>
              <a:off x="6276976" y="4149726"/>
              <a:ext cx="0" cy="7938"/>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1"/>
                    <a:pt x="0" y="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 name="Freeform 121"/>
            <p:cNvSpPr>
              <a:spLocks/>
            </p:cNvSpPr>
            <p:nvPr/>
          </p:nvSpPr>
          <p:spPr bwMode="auto">
            <a:xfrm>
              <a:off x="6276976" y="4149726"/>
              <a:ext cx="0" cy="47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 name="Freeform 122"/>
            <p:cNvSpPr>
              <a:spLocks/>
            </p:cNvSpPr>
            <p:nvPr/>
          </p:nvSpPr>
          <p:spPr bwMode="auto">
            <a:xfrm>
              <a:off x="6276976" y="4154488"/>
              <a:ext cx="0" cy="3175"/>
            </a:xfrm>
            <a:custGeom>
              <a:avLst/>
              <a:gdLst>
                <a:gd name="T0" fmla="*/ 0 h 1"/>
                <a:gd name="T1" fmla="*/ 1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1"/>
                    <a:pt x="0" y="1"/>
                  </a:cubicBezTo>
                  <a:cubicBezTo>
                    <a:pt x="0" y="1"/>
                    <a:pt x="0" y="1"/>
                    <a:pt x="0" y="1"/>
                  </a:cubicBezTo>
                  <a:cubicBezTo>
                    <a:pt x="0" y="1"/>
                    <a:pt x="0" y="1"/>
                    <a:pt x="0" y="1"/>
                  </a:cubicBezTo>
                  <a:cubicBezTo>
                    <a:pt x="0" y="1"/>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 name="Freeform 123"/>
            <p:cNvSpPr>
              <a:spLocks/>
            </p:cNvSpPr>
            <p:nvPr/>
          </p:nvSpPr>
          <p:spPr bwMode="auto">
            <a:xfrm>
              <a:off x="6276976" y="4154488"/>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 name="Freeform 124"/>
            <p:cNvSpPr>
              <a:spLocks/>
            </p:cNvSpPr>
            <p:nvPr/>
          </p:nvSpPr>
          <p:spPr bwMode="auto">
            <a:xfrm>
              <a:off x="6276976" y="4157663"/>
              <a:ext cx="0" cy="4763"/>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 name="Freeform 125"/>
            <p:cNvSpPr>
              <a:spLocks/>
            </p:cNvSpPr>
            <p:nvPr/>
          </p:nvSpPr>
          <p:spPr bwMode="auto">
            <a:xfrm>
              <a:off x="6276976" y="4154488"/>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 name="Freeform 126"/>
            <p:cNvSpPr>
              <a:spLocks/>
            </p:cNvSpPr>
            <p:nvPr/>
          </p:nvSpPr>
          <p:spPr bwMode="auto">
            <a:xfrm>
              <a:off x="6276976" y="41544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 name="Freeform 127"/>
            <p:cNvSpPr>
              <a:spLocks/>
            </p:cNvSpPr>
            <p:nvPr/>
          </p:nvSpPr>
          <p:spPr bwMode="auto">
            <a:xfrm>
              <a:off x="6276976" y="415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 name="Freeform 128"/>
            <p:cNvSpPr>
              <a:spLocks/>
            </p:cNvSpPr>
            <p:nvPr/>
          </p:nvSpPr>
          <p:spPr bwMode="auto">
            <a:xfrm>
              <a:off x="6276976" y="4157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 name="Freeform 129"/>
            <p:cNvSpPr>
              <a:spLocks/>
            </p:cNvSpPr>
            <p:nvPr/>
          </p:nvSpPr>
          <p:spPr bwMode="auto">
            <a:xfrm>
              <a:off x="6276976" y="4157663"/>
              <a:ext cx="0" cy="4763"/>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 name="Freeform 130"/>
            <p:cNvSpPr>
              <a:spLocks/>
            </p:cNvSpPr>
            <p:nvPr/>
          </p:nvSpPr>
          <p:spPr bwMode="auto">
            <a:xfrm>
              <a:off x="6276976" y="4157663"/>
              <a:ext cx="0" cy="4763"/>
            </a:xfrm>
            <a:custGeom>
              <a:avLst/>
              <a:gdLst>
                <a:gd name="T0" fmla="*/ 1 h 1"/>
                <a:gd name="T1" fmla="*/ 1 h 1"/>
                <a:gd name="T2" fmla="*/ 1 h 1"/>
                <a:gd name="T3" fmla="*/ 1 h 1"/>
                <a:gd name="T4" fmla="*/ 0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1"/>
                    <a:pt x="0" y="1"/>
                    <a:pt x="0" y="1"/>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 name="Freeform 131"/>
            <p:cNvSpPr>
              <a:spLocks/>
            </p:cNvSpPr>
            <p:nvPr/>
          </p:nvSpPr>
          <p:spPr bwMode="auto">
            <a:xfrm>
              <a:off x="6276976" y="415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 name="Freeform 132"/>
            <p:cNvSpPr>
              <a:spLocks/>
            </p:cNvSpPr>
            <p:nvPr/>
          </p:nvSpPr>
          <p:spPr bwMode="auto">
            <a:xfrm>
              <a:off x="6276976" y="415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 name="Freeform 133"/>
            <p:cNvSpPr>
              <a:spLocks/>
            </p:cNvSpPr>
            <p:nvPr/>
          </p:nvSpPr>
          <p:spPr bwMode="auto">
            <a:xfrm>
              <a:off x="6276976" y="415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 name="Freeform 134"/>
            <p:cNvSpPr>
              <a:spLocks/>
            </p:cNvSpPr>
            <p:nvPr/>
          </p:nvSpPr>
          <p:spPr bwMode="auto">
            <a:xfrm>
              <a:off x="6276976" y="4157663"/>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 name="Freeform 135"/>
            <p:cNvSpPr>
              <a:spLocks/>
            </p:cNvSpPr>
            <p:nvPr/>
          </p:nvSpPr>
          <p:spPr bwMode="auto">
            <a:xfrm>
              <a:off x="6276976" y="4157663"/>
              <a:ext cx="0" cy="4763"/>
            </a:xfrm>
            <a:custGeom>
              <a:avLst/>
              <a:gdLst>
                <a:gd name="T0" fmla="*/ 1 h 1"/>
                <a:gd name="T1" fmla="*/ 0 h 1"/>
                <a:gd name="T2" fmla="*/ 0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 name="Freeform 136"/>
            <p:cNvSpPr>
              <a:spLocks/>
            </p:cNvSpPr>
            <p:nvPr/>
          </p:nvSpPr>
          <p:spPr bwMode="auto">
            <a:xfrm>
              <a:off x="6276976" y="4162426"/>
              <a:ext cx="0" cy="3175"/>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 name="Freeform 137"/>
            <p:cNvSpPr>
              <a:spLocks/>
            </p:cNvSpPr>
            <p:nvPr/>
          </p:nvSpPr>
          <p:spPr bwMode="auto">
            <a:xfrm>
              <a:off x="6276976" y="4157663"/>
              <a:ext cx="0" cy="4763"/>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1"/>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 name="Freeform 138"/>
            <p:cNvSpPr>
              <a:spLocks/>
            </p:cNvSpPr>
            <p:nvPr/>
          </p:nvSpPr>
          <p:spPr bwMode="auto">
            <a:xfrm>
              <a:off x="6272213" y="4162426"/>
              <a:ext cx="476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 name="Freeform 139"/>
            <p:cNvSpPr>
              <a:spLocks/>
            </p:cNvSpPr>
            <p:nvPr/>
          </p:nvSpPr>
          <p:spPr bwMode="auto">
            <a:xfrm>
              <a:off x="6272213" y="4162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 name="Freeform 140"/>
            <p:cNvSpPr>
              <a:spLocks/>
            </p:cNvSpPr>
            <p:nvPr/>
          </p:nvSpPr>
          <p:spPr bwMode="auto">
            <a:xfrm>
              <a:off x="6272213" y="4162426"/>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 name="Freeform 141"/>
            <p:cNvSpPr>
              <a:spLocks/>
            </p:cNvSpPr>
            <p:nvPr/>
          </p:nvSpPr>
          <p:spPr bwMode="auto">
            <a:xfrm>
              <a:off x="6272213" y="4157663"/>
              <a:ext cx="4763" cy="11113"/>
            </a:xfrm>
            <a:custGeom>
              <a:avLst/>
              <a:gdLst>
                <a:gd name="T0" fmla="*/ 0 w 1"/>
                <a:gd name="T1" fmla="*/ 2 h 3"/>
                <a:gd name="T2" fmla="*/ 0 w 1"/>
                <a:gd name="T3" fmla="*/ 1 h 3"/>
                <a:gd name="T4" fmla="*/ 1 w 1"/>
                <a:gd name="T5" fmla="*/ 1 h 3"/>
                <a:gd name="T6" fmla="*/ 1 w 1"/>
                <a:gd name="T7" fmla="*/ 2 h 3"/>
                <a:gd name="T8" fmla="*/ 0 w 1"/>
                <a:gd name="T9" fmla="*/ 2 h 3"/>
                <a:gd name="T10" fmla="*/ 0 w 1"/>
                <a:gd name="T11" fmla="*/ 2 h 3"/>
                <a:gd name="T12" fmla="*/ 1 w 1"/>
                <a:gd name="T13" fmla="*/ 2 h 3"/>
                <a:gd name="T14" fmla="*/ 0 w 1"/>
                <a:gd name="T15" fmla="*/ 3 h 3"/>
                <a:gd name="T16" fmla="*/ 1 w 1"/>
                <a:gd name="T17" fmla="*/ 2 h 3"/>
                <a:gd name="T18" fmla="*/ 1 w 1"/>
                <a:gd name="T19" fmla="*/ 1 h 3"/>
                <a:gd name="T20" fmla="*/ 1 w 1"/>
                <a:gd name="T21" fmla="*/ 0 h 3"/>
                <a:gd name="T22" fmla="*/ 1 w 1"/>
                <a:gd name="T23" fmla="*/ 0 h 3"/>
                <a:gd name="T24" fmla="*/ 1 w 1"/>
                <a:gd name="T25" fmla="*/ 1 h 3"/>
                <a:gd name="T26" fmla="*/ 1 w 1"/>
                <a:gd name="T27" fmla="*/ 1 h 3"/>
                <a:gd name="T28" fmla="*/ 1 w 1"/>
                <a:gd name="T29" fmla="*/ 1 h 3"/>
                <a:gd name="T30" fmla="*/ 1 w 1"/>
                <a:gd name="T31" fmla="*/ 1 h 3"/>
                <a:gd name="T32" fmla="*/ 0 w 1"/>
                <a:gd name="T33" fmla="*/ 3 h 3"/>
                <a:gd name="T34" fmla="*/ 0 w 1"/>
                <a:gd name="T35" fmla="*/ 3 h 3"/>
                <a:gd name="T36" fmla="*/ 0 w 1"/>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3">
                  <a:moveTo>
                    <a:pt x="0" y="2"/>
                  </a:moveTo>
                  <a:cubicBezTo>
                    <a:pt x="0" y="2"/>
                    <a:pt x="0" y="2"/>
                    <a:pt x="0" y="1"/>
                  </a:cubicBezTo>
                  <a:cubicBezTo>
                    <a:pt x="0" y="1"/>
                    <a:pt x="1" y="1"/>
                    <a:pt x="1" y="1"/>
                  </a:cubicBezTo>
                  <a:cubicBezTo>
                    <a:pt x="1" y="1"/>
                    <a:pt x="1" y="1"/>
                    <a:pt x="1" y="2"/>
                  </a:cubicBezTo>
                  <a:cubicBezTo>
                    <a:pt x="1" y="2"/>
                    <a:pt x="0" y="2"/>
                    <a:pt x="0" y="2"/>
                  </a:cubicBezTo>
                  <a:cubicBezTo>
                    <a:pt x="0" y="2"/>
                    <a:pt x="0" y="2"/>
                    <a:pt x="0" y="2"/>
                  </a:cubicBezTo>
                  <a:cubicBezTo>
                    <a:pt x="0" y="2"/>
                    <a:pt x="0" y="2"/>
                    <a:pt x="1" y="2"/>
                  </a:cubicBezTo>
                  <a:cubicBezTo>
                    <a:pt x="0" y="2"/>
                    <a:pt x="0" y="2"/>
                    <a:pt x="0" y="3"/>
                  </a:cubicBezTo>
                  <a:cubicBezTo>
                    <a:pt x="0" y="2"/>
                    <a:pt x="1" y="2"/>
                    <a:pt x="1" y="2"/>
                  </a:cubicBezTo>
                  <a:cubicBezTo>
                    <a:pt x="1" y="2"/>
                    <a:pt x="1" y="1"/>
                    <a:pt x="1" y="1"/>
                  </a:cubicBezTo>
                  <a:cubicBezTo>
                    <a:pt x="1" y="1"/>
                    <a:pt x="1" y="1"/>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2"/>
                    <a:pt x="1" y="3"/>
                    <a:pt x="0" y="3"/>
                  </a:cubicBezTo>
                  <a:cubicBezTo>
                    <a:pt x="0" y="3"/>
                    <a:pt x="0" y="3"/>
                    <a:pt x="0" y="3"/>
                  </a:cubicBezTo>
                  <a:cubicBezTo>
                    <a:pt x="0" y="2"/>
                    <a:pt x="0" y="2"/>
                    <a:pt x="0" y="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 name="Freeform 142"/>
            <p:cNvSpPr>
              <a:spLocks/>
            </p:cNvSpPr>
            <p:nvPr/>
          </p:nvSpPr>
          <p:spPr bwMode="auto">
            <a:xfrm>
              <a:off x="6205538" y="42862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 name="Freeform 143"/>
            <p:cNvSpPr>
              <a:spLocks/>
            </p:cNvSpPr>
            <p:nvPr/>
          </p:nvSpPr>
          <p:spPr bwMode="auto">
            <a:xfrm>
              <a:off x="6253163" y="41195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 name="Freeform 144"/>
            <p:cNvSpPr>
              <a:spLocks/>
            </p:cNvSpPr>
            <p:nvPr/>
          </p:nvSpPr>
          <p:spPr bwMode="auto">
            <a:xfrm>
              <a:off x="6246813" y="4116388"/>
              <a:ext cx="11113" cy="3175"/>
            </a:xfrm>
            <a:custGeom>
              <a:avLst/>
              <a:gdLst>
                <a:gd name="T0" fmla="*/ 1 w 3"/>
                <a:gd name="T1" fmla="*/ 1 h 1"/>
                <a:gd name="T2" fmla="*/ 1 w 3"/>
                <a:gd name="T3" fmla="*/ 1 h 1"/>
                <a:gd name="T4" fmla="*/ 0 w 3"/>
                <a:gd name="T5" fmla="*/ 0 h 1"/>
                <a:gd name="T6" fmla="*/ 3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1" y="1"/>
                    <a:pt x="1" y="1"/>
                    <a:pt x="1" y="1"/>
                  </a:cubicBezTo>
                  <a:cubicBezTo>
                    <a:pt x="1" y="1"/>
                    <a:pt x="0" y="1"/>
                    <a:pt x="0" y="0"/>
                  </a:cubicBezTo>
                  <a:cubicBezTo>
                    <a:pt x="0" y="0"/>
                    <a:pt x="2" y="1"/>
                    <a:pt x="3" y="1"/>
                  </a:cubicBezTo>
                  <a:cubicBezTo>
                    <a:pt x="3" y="1"/>
                    <a:pt x="2" y="1"/>
                    <a:pt x="1"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 name="Freeform 145"/>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 name="Freeform 146"/>
            <p:cNvSpPr>
              <a:spLocks/>
            </p:cNvSpPr>
            <p:nvPr/>
          </p:nvSpPr>
          <p:spPr bwMode="auto">
            <a:xfrm>
              <a:off x="6261101" y="4184651"/>
              <a:ext cx="4763" cy="3175"/>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1" y="1"/>
                    <a:pt x="1"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 name="Freeform 147"/>
            <p:cNvSpPr>
              <a:spLocks/>
            </p:cNvSpPr>
            <p:nvPr/>
          </p:nvSpPr>
          <p:spPr bwMode="auto">
            <a:xfrm>
              <a:off x="6265863" y="4184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 name="Oval 148"/>
            <p:cNvSpPr>
              <a:spLocks noChangeArrowheads="1"/>
            </p:cNvSpPr>
            <p:nvPr/>
          </p:nvSpPr>
          <p:spPr bwMode="auto">
            <a:xfrm>
              <a:off x="6265863" y="418465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 name="Freeform 149"/>
            <p:cNvSpPr>
              <a:spLocks/>
            </p:cNvSpPr>
            <p:nvPr/>
          </p:nvSpPr>
          <p:spPr bwMode="auto">
            <a:xfrm>
              <a:off x="6265863" y="4184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 name="Freeform 150"/>
            <p:cNvSpPr>
              <a:spLocks/>
            </p:cNvSpPr>
            <p:nvPr/>
          </p:nvSpPr>
          <p:spPr bwMode="auto">
            <a:xfrm>
              <a:off x="6261101" y="4184651"/>
              <a:ext cx="4763" cy="3175"/>
            </a:xfrm>
            <a:custGeom>
              <a:avLst/>
              <a:gdLst>
                <a:gd name="T0" fmla="*/ 0 w 1"/>
                <a:gd name="T1" fmla="*/ 0 h 1"/>
                <a:gd name="T2" fmla="*/ 1 w 1"/>
                <a:gd name="T3" fmla="*/ 0 h 1"/>
                <a:gd name="T4" fmla="*/ 1 w 1"/>
                <a:gd name="T5" fmla="*/ 0 h 1"/>
                <a:gd name="T6" fmla="*/ 0 w 1"/>
                <a:gd name="T7" fmla="*/ 1 h 1"/>
                <a:gd name="T8" fmla="*/ 0 w 1"/>
                <a:gd name="T9" fmla="*/ 1 h 1"/>
                <a:gd name="T10" fmla="*/ 0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1" y="0"/>
                    <a:pt x="1" y="0"/>
                    <a:pt x="1" y="0"/>
                  </a:cubicBezTo>
                  <a:cubicBezTo>
                    <a:pt x="1" y="0"/>
                    <a:pt x="1" y="0"/>
                    <a:pt x="1" y="0"/>
                  </a:cubicBezTo>
                  <a:cubicBezTo>
                    <a:pt x="1" y="0"/>
                    <a:pt x="0" y="0"/>
                    <a:pt x="0" y="1"/>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 name="Freeform 151"/>
            <p:cNvSpPr>
              <a:spLocks/>
            </p:cNvSpPr>
            <p:nvPr/>
          </p:nvSpPr>
          <p:spPr bwMode="auto">
            <a:xfrm>
              <a:off x="6261101" y="41846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 name="Freeform 152"/>
            <p:cNvSpPr>
              <a:spLocks/>
            </p:cNvSpPr>
            <p:nvPr/>
          </p:nvSpPr>
          <p:spPr bwMode="auto">
            <a:xfrm>
              <a:off x="6261101" y="4184651"/>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 name="Freeform 153"/>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 name="Freeform 154"/>
            <p:cNvSpPr>
              <a:spLocks/>
            </p:cNvSpPr>
            <p:nvPr/>
          </p:nvSpPr>
          <p:spPr bwMode="auto">
            <a:xfrm>
              <a:off x="6261101" y="4187826"/>
              <a:ext cx="4763" cy="0"/>
            </a:xfrm>
            <a:custGeom>
              <a:avLst/>
              <a:gdLst>
                <a:gd name="T0" fmla="*/ 0 w 1"/>
                <a:gd name="T1" fmla="*/ 1 w 1"/>
                <a:gd name="T2" fmla="*/ 0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 name="Freeform 155"/>
            <p:cNvSpPr>
              <a:spLocks/>
            </p:cNvSpPr>
            <p:nvPr/>
          </p:nvSpPr>
          <p:spPr bwMode="auto">
            <a:xfrm>
              <a:off x="6261101" y="41846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 name="Freeform 156"/>
            <p:cNvSpPr>
              <a:spLocks/>
            </p:cNvSpPr>
            <p:nvPr/>
          </p:nvSpPr>
          <p:spPr bwMode="auto">
            <a:xfrm>
              <a:off x="6261101" y="4184651"/>
              <a:ext cx="0" cy="3175"/>
            </a:xfrm>
            <a:custGeom>
              <a:avLst/>
              <a:gdLst>
                <a:gd name="T0" fmla="*/ 1 h 1"/>
                <a:gd name="T1" fmla="*/ 0 h 1"/>
                <a:gd name="T2" fmla="*/ 0 h 1"/>
                <a:gd name="T3" fmla="*/ 0 h 1"/>
                <a:gd name="T4" fmla="*/ 1 h 1"/>
                <a:gd name="T5" fmla="*/ 0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 name="Freeform 157"/>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 name="Freeform 158"/>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 name="Freeform 159"/>
            <p:cNvSpPr>
              <a:spLocks/>
            </p:cNvSpPr>
            <p:nvPr/>
          </p:nvSpPr>
          <p:spPr bwMode="auto">
            <a:xfrm>
              <a:off x="6261101" y="4187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 name="Freeform 160"/>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 name="Freeform 161"/>
            <p:cNvSpPr>
              <a:spLocks/>
            </p:cNvSpPr>
            <p:nvPr/>
          </p:nvSpPr>
          <p:spPr bwMode="auto">
            <a:xfrm>
              <a:off x="6261101" y="4184651"/>
              <a:ext cx="0" cy="3175"/>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1"/>
                    <a:pt x="0" y="1"/>
                    <a:pt x="0" y="1"/>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 name="Oval 162"/>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 name="Oval 163"/>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 name="Freeform 164"/>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 name="Freeform 165"/>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 name="Freeform 166"/>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 name="Freeform 167"/>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 name="Oval 168"/>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0" name="Freeform 169"/>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1" name="Oval 170"/>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2" name="Freeform 171"/>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3" name="Freeform 172"/>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4" name="Oval 173"/>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5" name="Freeform 174"/>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6" name="Freeform 175"/>
            <p:cNvSpPr>
              <a:spLocks/>
            </p:cNvSpPr>
            <p:nvPr/>
          </p:nvSpPr>
          <p:spPr bwMode="auto">
            <a:xfrm>
              <a:off x="6257926" y="4187826"/>
              <a:ext cx="3175" cy="0"/>
            </a:xfrm>
            <a:custGeom>
              <a:avLst/>
              <a:gdLst>
                <a:gd name="T0" fmla="*/ 1 w 1"/>
                <a:gd name="T1" fmla="*/ 1 w 1"/>
                <a:gd name="T2" fmla="*/ 1 w 1"/>
                <a:gd name="T3" fmla="*/ 1 w 1"/>
                <a:gd name="T4" fmla="*/ 1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1" y="0"/>
                    <a:pt x="1" y="0"/>
                    <a:pt x="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7" name="Freeform 176"/>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8" name="Oval 177"/>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9" name="Freeform 178"/>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0" name="Freeform 179"/>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1" name="Oval 180"/>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2" name="Freeform 181"/>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3" name="Freeform 182"/>
            <p:cNvSpPr>
              <a:spLocks/>
            </p:cNvSpPr>
            <p:nvPr/>
          </p:nvSpPr>
          <p:spPr bwMode="auto">
            <a:xfrm>
              <a:off x="6288088" y="4187826"/>
              <a:ext cx="7938" cy="11113"/>
            </a:xfrm>
            <a:custGeom>
              <a:avLst/>
              <a:gdLst>
                <a:gd name="T0" fmla="*/ 2 w 2"/>
                <a:gd name="T1" fmla="*/ 3 h 3"/>
                <a:gd name="T2" fmla="*/ 1 w 2"/>
                <a:gd name="T3" fmla="*/ 2 h 3"/>
                <a:gd name="T4" fmla="*/ 1 w 2"/>
                <a:gd name="T5" fmla="*/ 1 h 3"/>
                <a:gd name="T6" fmla="*/ 0 w 2"/>
                <a:gd name="T7" fmla="*/ 1 h 3"/>
                <a:gd name="T8" fmla="*/ 1 w 2"/>
                <a:gd name="T9" fmla="*/ 1 h 3"/>
                <a:gd name="T10" fmla="*/ 1 w 2"/>
                <a:gd name="T11" fmla="*/ 0 h 3"/>
                <a:gd name="T12" fmla="*/ 2 w 2"/>
                <a:gd name="T13" fmla="*/ 1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cubicBezTo>
                    <a:pt x="1" y="3"/>
                    <a:pt x="1" y="2"/>
                    <a:pt x="1" y="2"/>
                  </a:cubicBezTo>
                  <a:cubicBezTo>
                    <a:pt x="1" y="2"/>
                    <a:pt x="1" y="2"/>
                    <a:pt x="1" y="1"/>
                  </a:cubicBezTo>
                  <a:cubicBezTo>
                    <a:pt x="1" y="1"/>
                    <a:pt x="0" y="1"/>
                    <a:pt x="0" y="1"/>
                  </a:cubicBezTo>
                  <a:cubicBezTo>
                    <a:pt x="0" y="1"/>
                    <a:pt x="0" y="1"/>
                    <a:pt x="1" y="1"/>
                  </a:cubicBezTo>
                  <a:cubicBezTo>
                    <a:pt x="1" y="1"/>
                    <a:pt x="1" y="0"/>
                    <a:pt x="1" y="0"/>
                  </a:cubicBezTo>
                  <a:cubicBezTo>
                    <a:pt x="1" y="0"/>
                    <a:pt x="1" y="1"/>
                    <a:pt x="2" y="1"/>
                  </a:cubicBezTo>
                  <a:cubicBezTo>
                    <a:pt x="2" y="2"/>
                    <a:pt x="2" y="2"/>
                    <a:pt x="2" y="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4" name="Freeform 183"/>
            <p:cNvSpPr>
              <a:spLocks/>
            </p:cNvSpPr>
            <p:nvPr/>
          </p:nvSpPr>
          <p:spPr bwMode="auto">
            <a:xfrm>
              <a:off x="6313488" y="42672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5" name="Oval 184"/>
            <p:cNvSpPr>
              <a:spLocks noChangeArrowheads="1"/>
            </p:cNvSpPr>
            <p:nvPr/>
          </p:nvSpPr>
          <p:spPr bwMode="auto">
            <a:xfrm>
              <a:off x="6313488" y="4262438"/>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6" name="Freeform 185"/>
            <p:cNvSpPr>
              <a:spLocks/>
            </p:cNvSpPr>
            <p:nvPr/>
          </p:nvSpPr>
          <p:spPr bwMode="auto">
            <a:xfrm>
              <a:off x="6324601" y="4217988"/>
              <a:ext cx="0" cy="3175"/>
            </a:xfrm>
            <a:custGeom>
              <a:avLst/>
              <a:gdLst>
                <a:gd name="T0" fmla="*/ 1 h 1"/>
                <a:gd name="T1" fmla="*/ 1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0"/>
                    <a:pt x="0" y="0"/>
                  </a:cubicBezTo>
                  <a:cubicBezTo>
                    <a:pt x="0" y="0"/>
                    <a:pt x="0" y="0"/>
                    <a:pt x="0" y="0"/>
                  </a:cubicBezTo>
                  <a:cubicBezTo>
                    <a:pt x="0" y="0"/>
                    <a:pt x="0" y="0"/>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7" name="Freeform 186"/>
            <p:cNvSpPr>
              <a:spLocks/>
            </p:cNvSpPr>
            <p:nvPr/>
          </p:nvSpPr>
          <p:spPr bwMode="auto">
            <a:xfrm>
              <a:off x="6591301" y="3105151"/>
              <a:ext cx="131763" cy="323850"/>
            </a:xfrm>
            <a:custGeom>
              <a:avLst/>
              <a:gdLst>
                <a:gd name="T0" fmla="*/ 29 w 35"/>
                <a:gd name="T1" fmla="*/ 25 h 86"/>
                <a:gd name="T2" fmla="*/ 23 w 35"/>
                <a:gd name="T3" fmla="*/ 18 h 86"/>
                <a:gd name="T4" fmla="*/ 18 w 35"/>
                <a:gd name="T5" fmla="*/ 16 h 86"/>
                <a:gd name="T6" fmla="*/ 18 w 35"/>
                <a:gd name="T7" fmla="*/ 14 h 86"/>
                <a:gd name="T8" fmla="*/ 19 w 35"/>
                <a:gd name="T9" fmla="*/ 12 h 86"/>
                <a:gd name="T10" fmla="*/ 20 w 35"/>
                <a:gd name="T11" fmla="*/ 10 h 86"/>
                <a:gd name="T12" fmla="*/ 20 w 35"/>
                <a:gd name="T13" fmla="*/ 7 h 86"/>
                <a:gd name="T14" fmla="*/ 19 w 35"/>
                <a:gd name="T15" fmla="*/ 4 h 86"/>
                <a:gd name="T16" fmla="*/ 10 w 35"/>
                <a:gd name="T17" fmla="*/ 4 h 86"/>
                <a:gd name="T18" fmla="*/ 9 w 35"/>
                <a:gd name="T19" fmla="*/ 8 h 86"/>
                <a:gd name="T20" fmla="*/ 9 w 35"/>
                <a:gd name="T21" fmla="*/ 11 h 86"/>
                <a:gd name="T22" fmla="*/ 10 w 35"/>
                <a:gd name="T23" fmla="*/ 12 h 86"/>
                <a:gd name="T24" fmla="*/ 10 w 35"/>
                <a:gd name="T25" fmla="*/ 17 h 86"/>
                <a:gd name="T26" fmla="*/ 6 w 35"/>
                <a:gd name="T27" fmla="*/ 21 h 86"/>
                <a:gd name="T28" fmla="*/ 6 w 35"/>
                <a:gd name="T29" fmla="*/ 24 h 86"/>
                <a:gd name="T30" fmla="*/ 5 w 35"/>
                <a:gd name="T31" fmla="*/ 29 h 86"/>
                <a:gd name="T32" fmla="*/ 5 w 35"/>
                <a:gd name="T33" fmla="*/ 37 h 86"/>
                <a:gd name="T34" fmla="*/ 4 w 35"/>
                <a:gd name="T35" fmla="*/ 42 h 86"/>
                <a:gd name="T36" fmla="*/ 5 w 35"/>
                <a:gd name="T37" fmla="*/ 45 h 86"/>
                <a:gd name="T38" fmla="*/ 6 w 35"/>
                <a:gd name="T39" fmla="*/ 47 h 86"/>
                <a:gd name="T40" fmla="*/ 7 w 35"/>
                <a:gd name="T41" fmla="*/ 47 h 86"/>
                <a:gd name="T42" fmla="*/ 8 w 35"/>
                <a:gd name="T43" fmla="*/ 47 h 86"/>
                <a:gd name="T44" fmla="*/ 10 w 35"/>
                <a:gd name="T45" fmla="*/ 57 h 86"/>
                <a:gd name="T46" fmla="*/ 10 w 35"/>
                <a:gd name="T47" fmla="*/ 60 h 86"/>
                <a:gd name="T48" fmla="*/ 10 w 35"/>
                <a:gd name="T49" fmla="*/ 63 h 86"/>
                <a:gd name="T50" fmla="*/ 9 w 35"/>
                <a:gd name="T51" fmla="*/ 68 h 86"/>
                <a:gd name="T52" fmla="*/ 6 w 35"/>
                <a:gd name="T53" fmla="*/ 78 h 86"/>
                <a:gd name="T54" fmla="*/ 4 w 35"/>
                <a:gd name="T55" fmla="*/ 78 h 86"/>
                <a:gd name="T56" fmla="*/ 4 w 35"/>
                <a:gd name="T57" fmla="*/ 79 h 86"/>
                <a:gd name="T58" fmla="*/ 3 w 35"/>
                <a:gd name="T59" fmla="*/ 80 h 86"/>
                <a:gd name="T60" fmla="*/ 2 w 35"/>
                <a:gd name="T61" fmla="*/ 81 h 86"/>
                <a:gd name="T62" fmla="*/ 0 w 35"/>
                <a:gd name="T63" fmla="*/ 84 h 86"/>
                <a:gd name="T64" fmla="*/ 5 w 35"/>
                <a:gd name="T65" fmla="*/ 85 h 86"/>
                <a:gd name="T66" fmla="*/ 11 w 35"/>
                <a:gd name="T67" fmla="*/ 81 h 86"/>
                <a:gd name="T68" fmla="*/ 11 w 35"/>
                <a:gd name="T69" fmla="*/ 75 h 86"/>
                <a:gd name="T70" fmla="*/ 14 w 35"/>
                <a:gd name="T71" fmla="*/ 64 h 86"/>
                <a:gd name="T72" fmla="*/ 17 w 35"/>
                <a:gd name="T73" fmla="*/ 60 h 86"/>
                <a:gd name="T74" fmla="*/ 20 w 35"/>
                <a:gd name="T75" fmla="*/ 61 h 86"/>
                <a:gd name="T76" fmla="*/ 19 w 35"/>
                <a:gd name="T77" fmla="*/ 65 h 86"/>
                <a:gd name="T78" fmla="*/ 20 w 35"/>
                <a:gd name="T79" fmla="*/ 66 h 86"/>
                <a:gd name="T80" fmla="*/ 22 w 35"/>
                <a:gd name="T81" fmla="*/ 65 h 86"/>
                <a:gd name="T82" fmla="*/ 25 w 35"/>
                <a:gd name="T83" fmla="*/ 70 h 86"/>
                <a:gd name="T84" fmla="*/ 23 w 35"/>
                <a:gd name="T85" fmla="*/ 73 h 86"/>
                <a:gd name="T86" fmla="*/ 23 w 35"/>
                <a:gd name="T87" fmla="*/ 74 h 86"/>
                <a:gd name="T88" fmla="*/ 20 w 35"/>
                <a:gd name="T89" fmla="*/ 76 h 86"/>
                <a:gd name="T90" fmla="*/ 26 w 35"/>
                <a:gd name="T91" fmla="*/ 76 h 86"/>
                <a:gd name="T92" fmla="*/ 31 w 35"/>
                <a:gd name="T93" fmla="*/ 71 h 86"/>
                <a:gd name="T94" fmla="*/ 29 w 35"/>
                <a:gd name="T95" fmla="*/ 69 h 86"/>
                <a:gd name="T96" fmla="*/ 25 w 35"/>
                <a:gd name="T97" fmla="*/ 60 h 86"/>
                <a:gd name="T98" fmla="*/ 28 w 35"/>
                <a:gd name="T99" fmla="*/ 53 h 86"/>
                <a:gd name="T100" fmla="*/ 29 w 35"/>
                <a:gd name="T101" fmla="*/ 47 h 86"/>
                <a:gd name="T102" fmla="*/ 29 w 35"/>
                <a:gd name="T103" fmla="*/ 45 h 86"/>
                <a:gd name="T104" fmla="*/ 31 w 35"/>
                <a:gd name="T105" fmla="*/ 41 h 86"/>
                <a:gd name="T106" fmla="*/ 34 w 35"/>
                <a:gd name="T107" fmla="*/ 36 h 86"/>
                <a:gd name="T108" fmla="*/ 35 w 35"/>
                <a:gd name="T109"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86">
                  <a:moveTo>
                    <a:pt x="35" y="32"/>
                  </a:moveTo>
                  <a:cubicBezTo>
                    <a:pt x="35" y="32"/>
                    <a:pt x="32" y="29"/>
                    <a:pt x="31" y="28"/>
                  </a:cubicBezTo>
                  <a:cubicBezTo>
                    <a:pt x="31" y="28"/>
                    <a:pt x="30" y="26"/>
                    <a:pt x="29" y="25"/>
                  </a:cubicBezTo>
                  <a:cubicBezTo>
                    <a:pt x="27" y="23"/>
                    <a:pt x="26" y="22"/>
                    <a:pt x="26" y="21"/>
                  </a:cubicBezTo>
                  <a:cubicBezTo>
                    <a:pt x="26" y="21"/>
                    <a:pt x="25" y="20"/>
                    <a:pt x="24" y="19"/>
                  </a:cubicBezTo>
                  <a:cubicBezTo>
                    <a:pt x="24" y="19"/>
                    <a:pt x="23" y="19"/>
                    <a:pt x="23" y="18"/>
                  </a:cubicBezTo>
                  <a:cubicBezTo>
                    <a:pt x="23" y="18"/>
                    <a:pt x="23" y="18"/>
                    <a:pt x="23" y="18"/>
                  </a:cubicBezTo>
                  <a:cubicBezTo>
                    <a:pt x="23" y="18"/>
                    <a:pt x="20" y="17"/>
                    <a:pt x="20" y="17"/>
                  </a:cubicBezTo>
                  <a:cubicBezTo>
                    <a:pt x="19" y="17"/>
                    <a:pt x="18" y="16"/>
                    <a:pt x="18" y="16"/>
                  </a:cubicBezTo>
                  <a:cubicBezTo>
                    <a:pt x="18" y="16"/>
                    <a:pt x="17" y="16"/>
                    <a:pt x="17" y="15"/>
                  </a:cubicBezTo>
                  <a:cubicBezTo>
                    <a:pt x="17" y="15"/>
                    <a:pt x="17" y="15"/>
                    <a:pt x="18" y="15"/>
                  </a:cubicBezTo>
                  <a:cubicBezTo>
                    <a:pt x="18" y="15"/>
                    <a:pt x="18" y="14"/>
                    <a:pt x="18" y="14"/>
                  </a:cubicBezTo>
                  <a:cubicBezTo>
                    <a:pt x="19" y="13"/>
                    <a:pt x="19" y="13"/>
                    <a:pt x="19" y="13"/>
                  </a:cubicBezTo>
                  <a:cubicBezTo>
                    <a:pt x="19" y="13"/>
                    <a:pt x="19" y="13"/>
                    <a:pt x="19" y="12"/>
                  </a:cubicBezTo>
                  <a:cubicBezTo>
                    <a:pt x="19" y="12"/>
                    <a:pt x="19" y="12"/>
                    <a:pt x="19" y="12"/>
                  </a:cubicBezTo>
                  <a:cubicBezTo>
                    <a:pt x="19" y="12"/>
                    <a:pt x="19" y="12"/>
                    <a:pt x="19" y="11"/>
                  </a:cubicBezTo>
                  <a:cubicBezTo>
                    <a:pt x="19" y="11"/>
                    <a:pt x="19" y="11"/>
                    <a:pt x="19" y="11"/>
                  </a:cubicBezTo>
                  <a:cubicBezTo>
                    <a:pt x="19" y="11"/>
                    <a:pt x="20" y="10"/>
                    <a:pt x="20" y="10"/>
                  </a:cubicBezTo>
                  <a:cubicBezTo>
                    <a:pt x="20" y="10"/>
                    <a:pt x="20" y="10"/>
                    <a:pt x="19" y="10"/>
                  </a:cubicBezTo>
                  <a:cubicBezTo>
                    <a:pt x="19" y="10"/>
                    <a:pt x="19" y="10"/>
                    <a:pt x="19" y="10"/>
                  </a:cubicBezTo>
                  <a:cubicBezTo>
                    <a:pt x="19" y="10"/>
                    <a:pt x="20" y="8"/>
                    <a:pt x="20" y="7"/>
                  </a:cubicBezTo>
                  <a:cubicBezTo>
                    <a:pt x="20" y="7"/>
                    <a:pt x="20" y="5"/>
                    <a:pt x="20" y="5"/>
                  </a:cubicBezTo>
                  <a:cubicBezTo>
                    <a:pt x="20" y="5"/>
                    <a:pt x="20" y="5"/>
                    <a:pt x="20" y="5"/>
                  </a:cubicBezTo>
                  <a:cubicBezTo>
                    <a:pt x="20" y="5"/>
                    <a:pt x="19" y="4"/>
                    <a:pt x="19" y="4"/>
                  </a:cubicBezTo>
                  <a:cubicBezTo>
                    <a:pt x="19" y="3"/>
                    <a:pt x="18" y="2"/>
                    <a:pt x="18" y="2"/>
                  </a:cubicBezTo>
                  <a:cubicBezTo>
                    <a:pt x="17" y="2"/>
                    <a:pt x="15" y="0"/>
                    <a:pt x="13" y="1"/>
                  </a:cubicBezTo>
                  <a:cubicBezTo>
                    <a:pt x="11" y="2"/>
                    <a:pt x="10" y="3"/>
                    <a:pt x="10" y="4"/>
                  </a:cubicBezTo>
                  <a:cubicBezTo>
                    <a:pt x="10" y="6"/>
                    <a:pt x="10" y="8"/>
                    <a:pt x="9" y="8"/>
                  </a:cubicBezTo>
                  <a:cubicBezTo>
                    <a:pt x="9" y="8"/>
                    <a:pt x="9" y="8"/>
                    <a:pt x="9" y="8"/>
                  </a:cubicBezTo>
                  <a:cubicBezTo>
                    <a:pt x="9" y="8"/>
                    <a:pt x="9" y="8"/>
                    <a:pt x="9" y="8"/>
                  </a:cubicBezTo>
                  <a:cubicBezTo>
                    <a:pt x="8" y="8"/>
                    <a:pt x="8" y="9"/>
                    <a:pt x="8" y="9"/>
                  </a:cubicBezTo>
                  <a:cubicBezTo>
                    <a:pt x="8" y="10"/>
                    <a:pt x="8" y="10"/>
                    <a:pt x="8" y="10"/>
                  </a:cubicBezTo>
                  <a:cubicBezTo>
                    <a:pt x="8" y="10"/>
                    <a:pt x="8" y="11"/>
                    <a:pt x="9" y="11"/>
                  </a:cubicBezTo>
                  <a:cubicBezTo>
                    <a:pt x="9" y="11"/>
                    <a:pt x="9" y="11"/>
                    <a:pt x="9" y="12"/>
                  </a:cubicBezTo>
                  <a:cubicBezTo>
                    <a:pt x="9" y="12"/>
                    <a:pt x="9" y="12"/>
                    <a:pt x="10" y="12"/>
                  </a:cubicBezTo>
                  <a:cubicBezTo>
                    <a:pt x="10" y="12"/>
                    <a:pt x="10" y="12"/>
                    <a:pt x="10" y="12"/>
                  </a:cubicBezTo>
                  <a:cubicBezTo>
                    <a:pt x="10" y="12"/>
                    <a:pt x="11" y="15"/>
                    <a:pt x="11" y="16"/>
                  </a:cubicBezTo>
                  <a:cubicBezTo>
                    <a:pt x="11" y="16"/>
                    <a:pt x="11" y="17"/>
                    <a:pt x="11" y="17"/>
                  </a:cubicBezTo>
                  <a:cubicBezTo>
                    <a:pt x="11" y="17"/>
                    <a:pt x="11" y="17"/>
                    <a:pt x="10" y="17"/>
                  </a:cubicBezTo>
                  <a:cubicBezTo>
                    <a:pt x="10" y="17"/>
                    <a:pt x="9" y="18"/>
                    <a:pt x="9" y="18"/>
                  </a:cubicBezTo>
                  <a:cubicBezTo>
                    <a:pt x="9" y="18"/>
                    <a:pt x="8" y="18"/>
                    <a:pt x="8" y="19"/>
                  </a:cubicBezTo>
                  <a:cubicBezTo>
                    <a:pt x="7" y="19"/>
                    <a:pt x="6" y="20"/>
                    <a:pt x="6" y="21"/>
                  </a:cubicBezTo>
                  <a:cubicBezTo>
                    <a:pt x="6" y="22"/>
                    <a:pt x="6" y="22"/>
                    <a:pt x="6" y="22"/>
                  </a:cubicBezTo>
                  <a:cubicBezTo>
                    <a:pt x="6" y="23"/>
                    <a:pt x="6" y="23"/>
                    <a:pt x="6" y="23"/>
                  </a:cubicBezTo>
                  <a:cubicBezTo>
                    <a:pt x="6" y="24"/>
                    <a:pt x="6" y="24"/>
                    <a:pt x="6" y="24"/>
                  </a:cubicBezTo>
                  <a:cubicBezTo>
                    <a:pt x="6" y="25"/>
                    <a:pt x="5" y="25"/>
                    <a:pt x="5" y="26"/>
                  </a:cubicBezTo>
                  <a:cubicBezTo>
                    <a:pt x="5" y="27"/>
                    <a:pt x="5" y="28"/>
                    <a:pt x="5" y="28"/>
                  </a:cubicBezTo>
                  <a:cubicBezTo>
                    <a:pt x="5" y="28"/>
                    <a:pt x="4" y="29"/>
                    <a:pt x="5" y="29"/>
                  </a:cubicBezTo>
                  <a:cubicBezTo>
                    <a:pt x="5" y="30"/>
                    <a:pt x="6" y="31"/>
                    <a:pt x="7" y="32"/>
                  </a:cubicBezTo>
                  <a:cubicBezTo>
                    <a:pt x="7" y="32"/>
                    <a:pt x="6" y="33"/>
                    <a:pt x="6" y="35"/>
                  </a:cubicBezTo>
                  <a:cubicBezTo>
                    <a:pt x="6" y="36"/>
                    <a:pt x="5" y="37"/>
                    <a:pt x="5" y="37"/>
                  </a:cubicBezTo>
                  <a:cubicBezTo>
                    <a:pt x="5" y="38"/>
                    <a:pt x="5" y="38"/>
                    <a:pt x="5" y="38"/>
                  </a:cubicBezTo>
                  <a:cubicBezTo>
                    <a:pt x="5" y="38"/>
                    <a:pt x="5" y="40"/>
                    <a:pt x="4" y="40"/>
                  </a:cubicBezTo>
                  <a:cubicBezTo>
                    <a:pt x="4" y="41"/>
                    <a:pt x="4" y="42"/>
                    <a:pt x="4" y="42"/>
                  </a:cubicBezTo>
                  <a:cubicBezTo>
                    <a:pt x="4" y="43"/>
                    <a:pt x="4" y="44"/>
                    <a:pt x="4" y="44"/>
                  </a:cubicBezTo>
                  <a:cubicBezTo>
                    <a:pt x="4" y="44"/>
                    <a:pt x="4" y="45"/>
                    <a:pt x="4" y="45"/>
                  </a:cubicBezTo>
                  <a:cubicBezTo>
                    <a:pt x="4" y="45"/>
                    <a:pt x="4" y="45"/>
                    <a:pt x="5" y="45"/>
                  </a:cubicBezTo>
                  <a:cubicBezTo>
                    <a:pt x="5" y="46"/>
                    <a:pt x="5" y="46"/>
                    <a:pt x="5" y="46"/>
                  </a:cubicBezTo>
                  <a:cubicBezTo>
                    <a:pt x="5" y="46"/>
                    <a:pt x="5" y="47"/>
                    <a:pt x="5" y="47"/>
                  </a:cubicBezTo>
                  <a:cubicBezTo>
                    <a:pt x="5" y="47"/>
                    <a:pt x="6" y="47"/>
                    <a:pt x="6" y="47"/>
                  </a:cubicBezTo>
                  <a:cubicBezTo>
                    <a:pt x="6" y="47"/>
                    <a:pt x="7" y="47"/>
                    <a:pt x="7" y="48"/>
                  </a:cubicBezTo>
                  <a:cubicBezTo>
                    <a:pt x="7" y="48"/>
                    <a:pt x="7" y="48"/>
                    <a:pt x="7" y="48"/>
                  </a:cubicBezTo>
                  <a:cubicBezTo>
                    <a:pt x="7" y="48"/>
                    <a:pt x="7" y="47"/>
                    <a:pt x="7" y="47"/>
                  </a:cubicBezTo>
                  <a:cubicBezTo>
                    <a:pt x="7" y="48"/>
                    <a:pt x="7" y="47"/>
                    <a:pt x="7" y="47"/>
                  </a:cubicBezTo>
                  <a:cubicBezTo>
                    <a:pt x="7" y="48"/>
                    <a:pt x="7" y="47"/>
                    <a:pt x="8" y="47"/>
                  </a:cubicBezTo>
                  <a:cubicBezTo>
                    <a:pt x="8" y="47"/>
                    <a:pt x="8" y="47"/>
                    <a:pt x="8" y="47"/>
                  </a:cubicBezTo>
                  <a:cubicBezTo>
                    <a:pt x="8" y="47"/>
                    <a:pt x="8" y="48"/>
                    <a:pt x="9" y="49"/>
                  </a:cubicBezTo>
                  <a:cubicBezTo>
                    <a:pt x="9" y="49"/>
                    <a:pt x="9" y="55"/>
                    <a:pt x="9" y="56"/>
                  </a:cubicBezTo>
                  <a:cubicBezTo>
                    <a:pt x="9" y="57"/>
                    <a:pt x="9" y="57"/>
                    <a:pt x="10" y="57"/>
                  </a:cubicBezTo>
                  <a:cubicBezTo>
                    <a:pt x="10" y="58"/>
                    <a:pt x="10" y="58"/>
                    <a:pt x="10" y="58"/>
                  </a:cubicBezTo>
                  <a:cubicBezTo>
                    <a:pt x="10" y="58"/>
                    <a:pt x="10" y="59"/>
                    <a:pt x="10" y="59"/>
                  </a:cubicBezTo>
                  <a:cubicBezTo>
                    <a:pt x="10" y="59"/>
                    <a:pt x="10" y="60"/>
                    <a:pt x="10" y="60"/>
                  </a:cubicBezTo>
                  <a:cubicBezTo>
                    <a:pt x="10" y="60"/>
                    <a:pt x="10" y="60"/>
                    <a:pt x="10" y="60"/>
                  </a:cubicBezTo>
                  <a:cubicBezTo>
                    <a:pt x="9" y="61"/>
                    <a:pt x="9" y="61"/>
                    <a:pt x="9" y="62"/>
                  </a:cubicBezTo>
                  <a:cubicBezTo>
                    <a:pt x="10" y="63"/>
                    <a:pt x="10" y="63"/>
                    <a:pt x="10" y="63"/>
                  </a:cubicBezTo>
                  <a:cubicBezTo>
                    <a:pt x="10" y="63"/>
                    <a:pt x="10" y="64"/>
                    <a:pt x="10" y="64"/>
                  </a:cubicBezTo>
                  <a:cubicBezTo>
                    <a:pt x="10" y="64"/>
                    <a:pt x="10" y="64"/>
                    <a:pt x="10" y="64"/>
                  </a:cubicBezTo>
                  <a:cubicBezTo>
                    <a:pt x="10" y="64"/>
                    <a:pt x="10" y="66"/>
                    <a:pt x="9" y="68"/>
                  </a:cubicBezTo>
                  <a:cubicBezTo>
                    <a:pt x="9" y="69"/>
                    <a:pt x="8" y="71"/>
                    <a:pt x="8" y="72"/>
                  </a:cubicBezTo>
                  <a:cubicBezTo>
                    <a:pt x="8" y="73"/>
                    <a:pt x="7" y="76"/>
                    <a:pt x="7" y="76"/>
                  </a:cubicBezTo>
                  <a:cubicBezTo>
                    <a:pt x="7" y="76"/>
                    <a:pt x="6" y="77"/>
                    <a:pt x="6" y="78"/>
                  </a:cubicBezTo>
                  <a:cubicBezTo>
                    <a:pt x="6" y="78"/>
                    <a:pt x="5" y="78"/>
                    <a:pt x="5" y="78"/>
                  </a:cubicBezTo>
                  <a:cubicBezTo>
                    <a:pt x="5" y="78"/>
                    <a:pt x="5" y="78"/>
                    <a:pt x="5" y="78"/>
                  </a:cubicBezTo>
                  <a:cubicBezTo>
                    <a:pt x="5" y="78"/>
                    <a:pt x="4" y="78"/>
                    <a:pt x="4" y="78"/>
                  </a:cubicBezTo>
                  <a:cubicBezTo>
                    <a:pt x="4" y="78"/>
                    <a:pt x="4" y="78"/>
                    <a:pt x="4" y="78"/>
                  </a:cubicBezTo>
                  <a:cubicBezTo>
                    <a:pt x="4" y="79"/>
                    <a:pt x="4" y="79"/>
                    <a:pt x="4" y="79"/>
                  </a:cubicBezTo>
                  <a:cubicBezTo>
                    <a:pt x="4" y="79"/>
                    <a:pt x="4" y="79"/>
                    <a:pt x="4" y="79"/>
                  </a:cubicBezTo>
                  <a:cubicBezTo>
                    <a:pt x="4" y="79"/>
                    <a:pt x="3" y="79"/>
                    <a:pt x="3" y="79"/>
                  </a:cubicBezTo>
                  <a:cubicBezTo>
                    <a:pt x="3" y="80"/>
                    <a:pt x="3" y="80"/>
                    <a:pt x="3" y="80"/>
                  </a:cubicBezTo>
                  <a:cubicBezTo>
                    <a:pt x="3" y="80"/>
                    <a:pt x="3" y="80"/>
                    <a:pt x="3" y="80"/>
                  </a:cubicBezTo>
                  <a:cubicBezTo>
                    <a:pt x="3" y="80"/>
                    <a:pt x="3" y="80"/>
                    <a:pt x="3" y="80"/>
                  </a:cubicBezTo>
                  <a:cubicBezTo>
                    <a:pt x="3" y="80"/>
                    <a:pt x="3" y="81"/>
                    <a:pt x="3" y="81"/>
                  </a:cubicBezTo>
                  <a:cubicBezTo>
                    <a:pt x="3" y="81"/>
                    <a:pt x="2" y="81"/>
                    <a:pt x="2" y="81"/>
                  </a:cubicBezTo>
                  <a:cubicBezTo>
                    <a:pt x="2" y="82"/>
                    <a:pt x="1" y="82"/>
                    <a:pt x="1" y="82"/>
                  </a:cubicBezTo>
                  <a:cubicBezTo>
                    <a:pt x="1" y="82"/>
                    <a:pt x="0" y="83"/>
                    <a:pt x="0" y="83"/>
                  </a:cubicBezTo>
                  <a:cubicBezTo>
                    <a:pt x="0" y="83"/>
                    <a:pt x="0" y="83"/>
                    <a:pt x="0" y="84"/>
                  </a:cubicBezTo>
                  <a:cubicBezTo>
                    <a:pt x="0" y="84"/>
                    <a:pt x="0" y="84"/>
                    <a:pt x="0" y="84"/>
                  </a:cubicBezTo>
                  <a:cubicBezTo>
                    <a:pt x="0" y="84"/>
                    <a:pt x="0" y="85"/>
                    <a:pt x="0" y="85"/>
                  </a:cubicBezTo>
                  <a:cubicBezTo>
                    <a:pt x="0" y="85"/>
                    <a:pt x="2" y="86"/>
                    <a:pt x="5" y="85"/>
                  </a:cubicBezTo>
                  <a:cubicBezTo>
                    <a:pt x="7" y="85"/>
                    <a:pt x="8" y="84"/>
                    <a:pt x="8" y="84"/>
                  </a:cubicBezTo>
                  <a:cubicBezTo>
                    <a:pt x="8" y="83"/>
                    <a:pt x="10" y="83"/>
                    <a:pt x="10" y="83"/>
                  </a:cubicBezTo>
                  <a:cubicBezTo>
                    <a:pt x="10" y="82"/>
                    <a:pt x="11" y="82"/>
                    <a:pt x="11" y="81"/>
                  </a:cubicBezTo>
                  <a:cubicBezTo>
                    <a:pt x="11" y="81"/>
                    <a:pt x="11" y="80"/>
                    <a:pt x="10" y="79"/>
                  </a:cubicBezTo>
                  <a:cubicBezTo>
                    <a:pt x="10" y="79"/>
                    <a:pt x="10" y="79"/>
                    <a:pt x="10" y="79"/>
                  </a:cubicBezTo>
                  <a:cubicBezTo>
                    <a:pt x="10" y="79"/>
                    <a:pt x="10" y="77"/>
                    <a:pt x="11" y="75"/>
                  </a:cubicBezTo>
                  <a:cubicBezTo>
                    <a:pt x="13" y="72"/>
                    <a:pt x="14" y="69"/>
                    <a:pt x="14" y="66"/>
                  </a:cubicBezTo>
                  <a:cubicBezTo>
                    <a:pt x="14" y="64"/>
                    <a:pt x="14" y="64"/>
                    <a:pt x="14" y="64"/>
                  </a:cubicBezTo>
                  <a:cubicBezTo>
                    <a:pt x="14" y="64"/>
                    <a:pt x="15" y="64"/>
                    <a:pt x="14" y="64"/>
                  </a:cubicBezTo>
                  <a:cubicBezTo>
                    <a:pt x="14" y="64"/>
                    <a:pt x="14" y="63"/>
                    <a:pt x="14" y="62"/>
                  </a:cubicBezTo>
                  <a:cubicBezTo>
                    <a:pt x="15" y="62"/>
                    <a:pt x="15" y="61"/>
                    <a:pt x="15" y="61"/>
                  </a:cubicBezTo>
                  <a:cubicBezTo>
                    <a:pt x="15" y="61"/>
                    <a:pt x="16" y="61"/>
                    <a:pt x="17" y="60"/>
                  </a:cubicBezTo>
                  <a:cubicBezTo>
                    <a:pt x="17" y="60"/>
                    <a:pt x="17" y="60"/>
                    <a:pt x="17" y="60"/>
                  </a:cubicBezTo>
                  <a:cubicBezTo>
                    <a:pt x="18" y="60"/>
                    <a:pt x="19" y="60"/>
                    <a:pt x="19" y="60"/>
                  </a:cubicBezTo>
                  <a:cubicBezTo>
                    <a:pt x="19" y="60"/>
                    <a:pt x="19" y="61"/>
                    <a:pt x="20" y="61"/>
                  </a:cubicBezTo>
                  <a:cubicBezTo>
                    <a:pt x="20" y="61"/>
                    <a:pt x="19" y="62"/>
                    <a:pt x="20" y="62"/>
                  </a:cubicBezTo>
                  <a:cubicBezTo>
                    <a:pt x="20" y="62"/>
                    <a:pt x="20" y="62"/>
                    <a:pt x="21" y="63"/>
                  </a:cubicBezTo>
                  <a:cubicBezTo>
                    <a:pt x="19" y="65"/>
                    <a:pt x="19" y="65"/>
                    <a:pt x="19" y="65"/>
                  </a:cubicBezTo>
                  <a:cubicBezTo>
                    <a:pt x="19" y="65"/>
                    <a:pt x="19" y="65"/>
                    <a:pt x="19" y="65"/>
                  </a:cubicBezTo>
                  <a:cubicBezTo>
                    <a:pt x="19" y="65"/>
                    <a:pt x="19" y="66"/>
                    <a:pt x="19" y="66"/>
                  </a:cubicBezTo>
                  <a:cubicBezTo>
                    <a:pt x="19" y="66"/>
                    <a:pt x="20" y="66"/>
                    <a:pt x="20" y="66"/>
                  </a:cubicBezTo>
                  <a:cubicBezTo>
                    <a:pt x="20" y="66"/>
                    <a:pt x="21" y="67"/>
                    <a:pt x="21" y="66"/>
                  </a:cubicBezTo>
                  <a:cubicBezTo>
                    <a:pt x="21" y="66"/>
                    <a:pt x="21" y="66"/>
                    <a:pt x="21" y="66"/>
                  </a:cubicBezTo>
                  <a:cubicBezTo>
                    <a:pt x="22" y="65"/>
                    <a:pt x="22" y="65"/>
                    <a:pt x="22" y="65"/>
                  </a:cubicBezTo>
                  <a:cubicBezTo>
                    <a:pt x="22" y="65"/>
                    <a:pt x="22" y="65"/>
                    <a:pt x="22" y="66"/>
                  </a:cubicBezTo>
                  <a:cubicBezTo>
                    <a:pt x="23" y="66"/>
                    <a:pt x="25" y="70"/>
                    <a:pt x="25" y="70"/>
                  </a:cubicBezTo>
                  <a:cubicBezTo>
                    <a:pt x="25" y="70"/>
                    <a:pt x="25" y="70"/>
                    <a:pt x="25" y="70"/>
                  </a:cubicBezTo>
                  <a:cubicBezTo>
                    <a:pt x="25" y="70"/>
                    <a:pt x="24" y="71"/>
                    <a:pt x="24" y="71"/>
                  </a:cubicBezTo>
                  <a:cubicBezTo>
                    <a:pt x="24" y="71"/>
                    <a:pt x="24" y="71"/>
                    <a:pt x="24" y="71"/>
                  </a:cubicBezTo>
                  <a:cubicBezTo>
                    <a:pt x="24" y="72"/>
                    <a:pt x="23" y="73"/>
                    <a:pt x="23" y="73"/>
                  </a:cubicBezTo>
                  <a:cubicBezTo>
                    <a:pt x="23" y="73"/>
                    <a:pt x="23" y="74"/>
                    <a:pt x="22" y="74"/>
                  </a:cubicBezTo>
                  <a:cubicBezTo>
                    <a:pt x="22" y="74"/>
                    <a:pt x="23" y="74"/>
                    <a:pt x="23" y="74"/>
                  </a:cubicBezTo>
                  <a:cubicBezTo>
                    <a:pt x="23" y="74"/>
                    <a:pt x="23" y="74"/>
                    <a:pt x="23" y="74"/>
                  </a:cubicBezTo>
                  <a:cubicBezTo>
                    <a:pt x="23" y="74"/>
                    <a:pt x="22" y="74"/>
                    <a:pt x="22" y="74"/>
                  </a:cubicBezTo>
                  <a:cubicBezTo>
                    <a:pt x="22" y="74"/>
                    <a:pt x="20" y="75"/>
                    <a:pt x="20" y="76"/>
                  </a:cubicBezTo>
                  <a:cubicBezTo>
                    <a:pt x="20" y="76"/>
                    <a:pt x="20" y="76"/>
                    <a:pt x="20" y="76"/>
                  </a:cubicBezTo>
                  <a:cubicBezTo>
                    <a:pt x="20" y="76"/>
                    <a:pt x="20" y="77"/>
                    <a:pt x="20" y="77"/>
                  </a:cubicBezTo>
                  <a:cubicBezTo>
                    <a:pt x="21" y="77"/>
                    <a:pt x="22" y="78"/>
                    <a:pt x="24" y="77"/>
                  </a:cubicBezTo>
                  <a:cubicBezTo>
                    <a:pt x="25" y="77"/>
                    <a:pt x="26" y="76"/>
                    <a:pt x="26" y="76"/>
                  </a:cubicBezTo>
                  <a:cubicBezTo>
                    <a:pt x="27" y="76"/>
                    <a:pt x="27" y="76"/>
                    <a:pt x="27" y="75"/>
                  </a:cubicBezTo>
                  <a:cubicBezTo>
                    <a:pt x="28" y="75"/>
                    <a:pt x="31" y="73"/>
                    <a:pt x="31" y="73"/>
                  </a:cubicBezTo>
                  <a:cubicBezTo>
                    <a:pt x="32" y="72"/>
                    <a:pt x="31" y="71"/>
                    <a:pt x="31" y="71"/>
                  </a:cubicBezTo>
                  <a:cubicBezTo>
                    <a:pt x="31" y="71"/>
                    <a:pt x="31" y="71"/>
                    <a:pt x="31" y="71"/>
                  </a:cubicBezTo>
                  <a:cubicBezTo>
                    <a:pt x="31" y="71"/>
                    <a:pt x="31" y="70"/>
                    <a:pt x="30" y="70"/>
                  </a:cubicBezTo>
                  <a:cubicBezTo>
                    <a:pt x="30" y="69"/>
                    <a:pt x="30" y="69"/>
                    <a:pt x="29" y="69"/>
                  </a:cubicBezTo>
                  <a:cubicBezTo>
                    <a:pt x="29" y="69"/>
                    <a:pt x="29" y="69"/>
                    <a:pt x="29" y="69"/>
                  </a:cubicBezTo>
                  <a:cubicBezTo>
                    <a:pt x="29" y="69"/>
                    <a:pt x="28" y="68"/>
                    <a:pt x="27" y="66"/>
                  </a:cubicBezTo>
                  <a:cubicBezTo>
                    <a:pt x="26" y="64"/>
                    <a:pt x="25" y="60"/>
                    <a:pt x="25" y="60"/>
                  </a:cubicBezTo>
                  <a:cubicBezTo>
                    <a:pt x="25" y="60"/>
                    <a:pt x="24" y="60"/>
                    <a:pt x="24" y="60"/>
                  </a:cubicBezTo>
                  <a:cubicBezTo>
                    <a:pt x="25" y="59"/>
                    <a:pt x="26" y="56"/>
                    <a:pt x="27" y="55"/>
                  </a:cubicBezTo>
                  <a:cubicBezTo>
                    <a:pt x="27" y="55"/>
                    <a:pt x="28" y="53"/>
                    <a:pt x="28" y="53"/>
                  </a:cubicBezTo>
                  <a:cubicBezTo>
                    <a:pt x="28" y="52"/>
                    <a:pt x="27" y="52"/>
                    <a:pt x="28" y="51"/>
                  </a:cubicBezTo>
                  <a:cubicBezTo>
                    <a:pt x="29" y="51"/>
                    <a:pt x="29" y="49"/>
                    <a:pt x="29" y="49"/>
                  </a:cubicBezTo>
                  <a:cubicBezTo>
                    <a:pt x="30" y="48"/>
                    <a:pt x="30" y="48"/>
                    <a:pt x="29" y="47"/>
                  </a:cubicBezTo>
                  <a:cubicBezTo>
                    <a:pt x="29" y="47"/>
                    <a:pt x="29" y="47"/>
                    <a:pt x="29" y="47"/>
                  </a:cubicBezTo>
                  <a:cubicBezTo>
                    <a:pt x="29" y="47"/>
                    <a:pt x="29" y="46"/>
                    <a:pt x="29" y="46"/>
                  </a:cubicBezTo>
                  <a:cubicBezTo>
                    <a:pt x="30" y="46"/>
                    <a:pt x="30" y="45"/>
                    <a:pt x="29" y="45"/>
                  </a:cubicBezTo>
                  <a:cubicBezTo>
                    <a:pt x="29" y="44"/>
                    <a:pt x="29" y="44"/>
                    <a:pt x="29" y="44"/>
                  </a:cubicBezTo>
                  <a:cubicBezTo>
                    <a:pt x="29" y="43"/>
                    <a:pt x="30" y="43"/>
                    <a:pt x="30" y="42"/>
                  </a:cubicBezTo>
                  <a:cubicBezTo>
                    <a:pt x="30" y="42"/>
                    <a:pt x="31" y="41"/>
                    <a:pt x="31" y="41"/>
                  </a:cubicBezTo>
                  <a:cubicBezTo>
                    <a:pt x="31" y="41"/>
                    <a:pt x="31" y="41"/>
                    <a:pt x="31" y="40"/>
                  </a:cubicBezTo>
                  <a:cubicBezTo>
                    <a:pt x="31" y="40"/>
                    <a:pt x="32" y="39"/>
                    <a:pt x="33" y="38"/>
                  </a:cubicBezTo>
                  <a:cubicBezTo>
                    <a:pt x="33" y="38"/>
                    <a:pt x="34" y="36"/>
                    <a:pt x="34" y="36"/>
                  </a:cubicBezTo>
                  <a:cubicBezTo>
                    <a:pt x="34" y="36"/>
                    <a:pt x="34" y="36"/>
                    <a:pt x="34" y="36"/>
                  </a:cubicBezTo>
                  <a:cubicBezTo>
                    <a:pt x="34" y="35"/>
                    <a:pt x="34" y="35"/>
                    <a:pt x="34" y="35"/>
                  </a:cubicBezTo>
                  <a:cubicBezTo>
                    <a:pt x="35" y="34"/>
                    <a:pt x="35" y="33"/>
                    <a:pt x="35" y="33"/>
                  </a:cubicBezTo>
                  <a:cubicBezTo>
                    <a:pt x="35" y="33"/>
                    <a:pt x="35" y="32"/>
                    <a:pt x="35" y="32"/>
                  </a:cubicBezTo>
                  <a:cubicBezTo>
                    <a:pt x="35" y="32"/>
                    <a:pt x="35" y="32"/>
                    <a:pt x="35" y="3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8" name="Freeform 187"/>
            <p:cNvSpPr>
              <a:spLocks/>
            </p:cNvSpPr>
            <p:nvPr/>
          </p:nvSpPr>
          <p:spPr bwMode="auto">
            <a:xfrm>
              <a:off x="6618288" y="3259138"/>
              <a:ext cx="3175" cy="4763"/>
            </a:xfrm>
            <a:custGeom>
              <a:avLst/>
              <a:gdLst>
                <a:gd name="T0" fmla="*/ 1 w 1"/>
                <a:gd name="T1" fmla="*/ 1 h 1"/>
                <a:gd name="T2" fmla="*/ 0 w 1"/>
                <a:gd name="T3" fmla="*/ 1 h 1"/>
                <a:gd name="T4" fmla="*/ 0 w 1"/>
                <a:gd name="T5" fmla="*/ 0 h 1"/>
                <a:gd name="T6" fmla="*/ 0 w 1"/>
                <a:gd name="T7" fmla="*/ 0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0" y="1"/>
                    <a:pt x="0" y="1"/>
                  </a:cubicBezTo>
                  <a:cubicBezTo>
                    <a:pt x="0" y="0"/>
                    <a:pt x="0" y="0"/>
                    <a:pt x="0" y="0"/>
                  </a:cubicBezTo>
                  <a:cubicBezTo>
                    <a:pt x="0" y="0"/>
                    <a:pt x="0" y="0"/>
                    <a:pt x="0" y="0"/>
                  </a:cubicBezTo>
                  <a:cubicBezTo>
                    <a:pt x="0" y="0"/>
                    <a:pt x="0" y="0"/>
                    <a:pt x="0" y="0"/>
                  </a:cubicBezTo>
                  <a:cubicBezTo>
                    <a:pt x="0" y="0"/>
                    <a:pt x="1" y="1"/>
                    <a:pt x="1"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9" name="Freeform 188"/>
            <p:cNvSpPr>
              <a:spLocks/>
            </p:cNvSpPr>
            <p:nvPr/>
          </p:nvSpPr>
          <p:spPr bwMode="auto">
            <a:xfrm>
              <a:off x="6678613" y="3275013"/>
              <a:ext cx="22225" cy="52388"/>
            </a:xfrm>
            <a:custGeom>
              <a:avLst/>
              <a:gdLst>
                <a:gd name="T0" fmla="*/ 6 w 6"/>
                <a:gd name="T1" fmla="*/ 3 h 14"/>
                <a:gd name="T2" fmla="*/ 6 w 6"/>
                <a:gd name="T3" fmla="*/ 4 h 14"/>
                <a:gd name="T4" fmla="*/ 4 w 6"/>
                <a:gd name="T5" fmla="*/ 7 h 14"/>
                <a:gd name="T6" fmla="*/ 3 w 6"/>
                <a:gd name="T7" fmla="*/ 8 h 14"/>
                <a:gd name="T8" fmla="*/ 2 w 6"/>
                <a:gd name="T9" fmla="*/ 10 h 14"/>
                <a:gd name="T10" fmla="*/ 0 w 6"/>
                <a:gd name="T11" fmla="*/ 14 h 14"/>
                <a:gd name="T12" fmla="*/ 0 w 6"/>
                <a:gd name="T13" fmla="*/ 14 h 14"/>
                <a:gd name="T14" fmla="*/ 0 w 6"/>
                <a:gd name="T15" fmla="*/ 7 h 14"/>
                <a:gd name="T16" fmla="*/ 0 w 6"/>
                <a:gd name="T17" fmla="*/ 6 h 14"/>
                <a:gd name="T18" fmla="*/ 1 w 6"/>
                <a:gd name="T19" fmla="*/ 5 h 14"/>
                <a:gd name="T20" fmla="*/ 2 w 6"/>
                <a:gd name="T21" fmla="*/ 3 h 14"/>
                <a:gd name="T22" fmla="*/ 2 w 6"/>
                <a:gd name="T23" fmla="*/ 2 h 14"/>
                <a:gd name="T24" fmla="*/ 4 w 6"/>
                <a:gd name="T25" fmla="*/ 0 h 14"/>
                <a:gd name="T26" fmla="*/ 4 w 6"/>
                <a:gd name="T27" fmla="*/ 1 h 14"/>
                <a:gd name="T28" fmla="*/ 4 w 6"/>
                <a:gd name="T29" fmla="*/ 1 h 14"/>
                <a:gd name="T30" fmla="*/ 5 w 6"/>
                <a:gd name="T31" fmla="*/ 3 h 14"/>
                <a:gd name="T32" fmla="*/ 6 w 6"/>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4">
                  <a:moveTo>
                    <a:pt x="6" y="3"/>
                  </a:moveTo>
                  <a:cubicBezTo>
                    <a:pt x="6" y="3"/>
                    <a:pt x="6" y="4"/>
                    <a:pt x="6" y="4"/>
                  </a:cubicBezTo>
                  <a:cubicBezTo>
                    <a:pt x="6" y="5"/>
                    <a:pt x="4" y="6"/>
                    <a:pt x="4" y="7"/>
                  </a:cubicBezTo>
                  <a:cubicBezTo>
                    <a:pt x="3" y="8"/>
                    <a:pt x="3" y="8"/>
                    <a:pt x="3" y="8"/>
                  </a:cubicBezTo>
                  <a:cubicBezTo>
                    <a:pt x="3" y="8"/>
                    <a:pt x="3" y="9"/>
                    <a:pt x="2" y="10"/>
                  </a:cubicBezTo>
                  <a:cubicBezTo>
                    <a:pt x="2" y="11"/>
                    <a:pt x="1" y="13"/>
                    <a:pt x="0" y="14"/>
                  </a:cubicBezTo>
                  <a:cubicBezTo>
                    <a:pt x="0" y="14"/>
                    <a:pt x="0" y="14"/>
                    <a:pt x="0" y="14"/>
                  </a:cubicBezTo>
                  <a:cubicBezTo>
                    <a:pt x="0" y="14"/>
                    <a:pt x="0" y="8"/>
                    <a:pt x="0" y="7"/>
                  </a:cubicBezTo>
                  <a:cubicBezTo>
                    <a:pt x="0" y="7"/>
                    <a:pt x="0" y="6"/>
                    <a:pt x="0" y="6"/>
                  </a:cubicBezTo>
                  <a:cubicBezTo>
                    <a:pt x="0" y="6"/>
                    <a:pt x="1" y="5"/>
                    <a:pt x="1" y="5"/>
                  </a:cubicBezTo>
                  <a:cubicBezTo>
                    <a:pt x="1" y="4"/>
                    <a:pt x="2" y="4"/>
                    <a:pt x="2" y="3"/>
                  </a:cubicBezTo>
                  <a:cubicBezTo>
                    <a:pt x="2" y="3"/>
                    <a:pt x="2" y="2"/>
                    <a:pt x="2" y="2"/>
                  </a:cubicBezTo>
                  <a:cubicBezTo>
                    <a:pt x="2" y="2"/>
                    <a:pt x="3" y="1"/>
                    <a:pt x="4" y="0"/>
                  </a:cubicBezTo>
                  <a:cubicBezTo>
                    <a:pt x="4" y="1"/>
                    <a:pt x="4" y="1"/>
                    <a:pt x="4" y="1"/>
                  </a:cubicBezTo>
                  <a:cubicBezTo>
                    <a:pt x="5" y="1"/>
                    <a:pt x="4" y="1"/>
                    <a:pt x="4" y="1"/>
                  </a:cubicBezTo>
                  <a:cubicBezTo>
                    <a:pt x="4" y="2"/>
                    <a:pt x="4" y="2"/>
                    <a:pt x="5" y="3"/>
                  </a:cubicBezTo>
                  <a:cubicBezTo>
                    <a:pt x="5" y="3"/>
                    <a:pt x="6" y="3"/>
                    <a:pt x="6" y="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0" name="Freeform 189"/>
            <p:cNvSpPr>
              <a:spLocks/>
            </p:cNvSpPr>
            <p:nvPr/>
          </p:nvSpPr>
          <p:spPr bwMode="auto">
            <a:xfrm>
              <a:off x="6697663" y="3271838"/>
              <a:ext cx="3175" cy="6350"/>
            </a:xfrm>
            <a:custGeom>
              <a:avLst/>
              <a:gdLst>
                <a:gd name="T0" fmla="*/ 1 w 1"/>
                <a:gd name="T1" fmla="*/ 1 h 2"/>
                <a:gd name="T2" fmla="*/ 1 w 1"/>
                <a:gd name="T3" fmla="*/ 2 h 2"/>
                <a:gd name="T4" fmla="*/ 1 w 1"/>
                <a:gd name="T5" fmla="*/ 2 h 2"/>
                <a:gd name="T6" fmla="*/ 0 w 1"/>
                <a:gd name="T7" fmla="*/ 2 h 2"/>
                <a:gd name="T8" fmla="*/ 0 w 1"/>
                <a:gd name="T9" fmla="*/ 1 h 2"/>
                <a:gd name="T10" fmla="*/ 0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1"/>
                    <a:pt x="1" y="2"/>
                  </a:cubicBezTo>
                  <a:cubicBezTo>
                    <a:pt x="1" y="2"/>
                    <a:pt x="1" y="2"/>
                    <a:pt x="1" y="2"/>
                  </a:cubicBezTo>
                  <a:cubicBezTo>
                    <a:pt x="0" y="2"/>
                    <a:pt x="0" y="2"/>
                    <a:pt x="0" y="2"/>
                  </a:cubicBezTo>
                  <a:cubicBezTo>
                    <a:pt x="0" y="2"/>
                    <a:pt x="0" y="2"/>
                    <a:pt x="0" y="1"/>
                  </a:cubicBezTo>
                  <a:cubicBezTo>
                    <a:pt x="0" y="1"/>
                    <a:pt x="0" y="1"/>
                    <a:pt x="0" y="1"/>
                  </a:cubicBezTo>
                  <a:cubicBezTo>
                    <a:pt x="1" y="0"/>
                    <a:pt x="1" y="1"/>
                    <a:pt x="1"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1" name="Freeform 190"/>
            <p:cNvSpPr>
              <a:spLocks/>
            </p:cNvSpPr>
            <p:nvPr/>
          </p:nvSpPr>
          <p:spPr bwMode="auto">
            <a:xfrm>
              <a:off x="8439151" y="1257301"/>
              <a:ext cx="134938" cy="322263"/>
            </a:xfrm>
            <a:custGeom>
              <a:avLst/>
              <a:gdLst>
                <a:gd name="T0" fmla="*/ 29 w 36"/>
                <a:gd name="T1" fmla="*/ 24 h 86"/>
                <a:gd name="T2" fmla="*/ 23 w 36"/>
                <a:gd name="T3" fmla="*/ 18 h 86"/>
                <a:gd name="T4" fmla="*/ 18 w 36"/>
                <a:gd name="T5" fmla="*/ 16 h 86"/>
                <a:gd name="T6" fmla="*/ 19 w 36"/>
                <a:gd name="T7" fmla="*/ 13 h 86"/>
                <a:gd name="T8" fmla="*/ 19 w 36"/>
                <a:gd name="T9" fmla="*/ 12 h 86"/>
                <a:gd name="T10" fmla="*/ 20 w 36"/>
                <a:gd name="T11" fmla="*/ 10 h 86"/>
                <a:gd name="T12" fmla="*/ 20 w 36"/>
                <a:gd name="T13" fmla="*/ 7 h 86"/>
                <a:gd name="T14" fmla="*/ 20 w 36"/>
                <a:gd name="T15" fmla="*/ 3 h 86"/>
                <a:gd name="T16" fmla="*/ 10 w 36"/>
                <a:gd name="T17" fmla="*/ 4 h 86"/>
                <a:gd name="T18" fmla="*/ 9 w 36"/>
                <a:gd name="T19" fmla="*/ 8 h 86"/>
                <a:gd name="T20" fmla="*/ 9 w 36"/>
                <a:gd name="T21" fmla="*/ 10 h 86"/>
                <a:gd name="T22" fmla="*/ 11 w 36"/>
                <a:gd name="T23" fmla="*/ 12 h 86"/>
                <a:gd name="T24" fmla="*/ 11 w 36"/>
                <a:gd name="T25" fmla="*/ 17 h 86"/>
                <a:gd name="T26" fmla="*/ 7 w 36"/>
                <a:gd name="T27" fmla="*/ 21 h 86"/>
                <a:gd name="T28" fmla="*/ 6 w 36"/>
                <a:gd name="T29" fmla="*/ 24 h 86"/>
                <a:gd name="T30" fmla="*/ 5 w 36"/>
                <a:gd name="T31" fmla="*/ 29 h 86"/>
                <a:gd name="T32" fmla="*/ 6 w 36"/>
                <a:gd name="T33" fmla="*/ 37 h 86"/>
                <a:gd name="T34" fmla="*/ 4 w 36"/>
                <a:gd name="T35" fmla="*/ 42 h 86"/>
                <a:gd name="T36" fmla="*/ 5 w 36"/>
                <a:gd name="T37" fmla="*/ 45 h 86"/>
                <a:gd name="T38" fmla="*/ 6 w 36"/>
                <a:gd name="T39" fmla="*/ 47 h 86"/>
                <a:gd name="T40" fmla="*/ 7 w 36"/>
                <a:gd name="T41" fmla="*/ 47 h 86"/>
                <a:gd name="T42" fmla="*/ 8 w 36"/>
                <a:gd name="T43" fmla="*/ 47 h 86"/>
                <a:gd name="T44" fmla="*/ 10 w 36"/>
                <a:gd name="T45" fmla="*/ 57 h 86"/>
                <a:gd name="T46" fmla="*/ 10 w 36"/>
                <a:gd name="T47" fmla="*/ 60 h 86"/>
                <a:gd name="T48" fmla="*/ 10 w 36"/>
                <a:gd name="T49" fmla="*/ 63 h 86"/>
                <a:gd name="T50" fmla="*/ 10 w 36"/>
                <a:gd name="T51" fmla="*/ 67 h 86"/>
                <a:gd name="T52" fmla="*/ 6 w 36"/>
                <a:gd name="T53" fmla="*/ 77 h 86"/>
                <a:gd name="T54" fmla="*/ 5 w 36"/>
                <a:gd name="T55" fmla="*/ 78 h 86"/>
                <a:gd name="T56" fmla="*/ 4 w 36"/>
                <a:gd name="T57" fmla="*/ 79 h 86"/>
                <a:gd name="T58" fmla="*/ 3 w 36"/>
                <a:gd name="T59" fmla="*/ 80 h 86"/>
                <a:gd name="T60" fmla="*/ 3 w 36"/>
                <a:gd name="T61" fmla="*/ 81 h 86"/>
                <a:gd name="T62" fmla="*/ 0 w 36"/>
                <a:gd name="T63" fmla="*/ 83 h 86"/>
                <a:gd name="T64" fmla="*/ 5 w 36"/>
                <a:gd name="T65" fmla="*/ 85 h 86"/>
                <a:gd name="T66" fmla="*/ 11 w 36"/>
                <a:gd name="T67" fmla="*/ 80 h 86"/>
                <a:gd name="T68" fmla="*/ 12 w 36"/>
                <a:gd name="T69" fmla="*/ 74 h 86"/>
                <a:gd name="T70" fmla="*/ 15 w 36"/>
                <a:gd name="T71" fmla="*/ 64 h 86"/>
                <a:gd name="T72" fmla="*/ 17 w 36"/>
                <a:gd name="T73" fmla="*/ 60 h 86"/>
                <a:gd name="T74" fmla="*/ 20 w 36"/>
                <a:gd name="T75" fmla="*/ 61 h 86"/>
                <a:gd name="T76" fmla="*/ 20 w 36"/>
                <a:gd name="T77" fmla="*/ 65 h 86"/>
                <a:gd name="T78" fmla="*/ 20 w 36"/>
                <a:gd name="T79" fmla="*/ 66 h 86"/>
                <a:gd name="T80" fmla="*/ 22 w 36"/>
                <a:gd name="T81" fmla="*/ 64 h 86"/>
                <a:gd name="T82" fmla="*/ 25 w 36"/>
                <a:gd name="T83" fmla="*/ 70 h 86"/>
                <a:gd name="T84" fmla="*/ 24 w 36"/>
                <a:gd name="T85" fmla="*/ 73 h 86"/>
                <a:gd name="T86" fmla="*/ 23 w 36"/>
                <a:gd name="T87" fmla="*/ 74 h 86"/>
                <a:gd name="T88" fmla="*/ 20 w 36"/>
                <a:gd name="T89" fmla="*/ 76 h 86"/>
                <a:gd name="T90" fmla="*/ 27 w 36"/>
                <a:gd name="T91" fmla="*/ 76 h 86"/>
                <a:gd name="T92" fmla="*/ 32 w 36"/>
                <a:gd name="T93" fmla="*/ 71 h 86"/>
                <a:gd name="T94" fmla="*/ 30 w 36"/>
                <a:gd name="T95" fmla="*/ 69 h 86"/>
                <a:gd name="T96" fmla="*/ 25 w 36"/>
                <a:gd name="T97" fmla="*/ 60 h 86"/>
                <a:gd name="T98" fmla="*/ 28 w 36"/>
                <a:gd name="T99" fmla="*/ 52 h 86"/>
                <a:gd name="T100" fmla="*/ 30 w 36"/>
                <a:gd name="T101" fmla="*/ 47 h 86"/>
                <a:gd name="T102" fmla="*/ 30 w 36"/>
                <a:gd name="T103" fmla="*/ 44 h 86"/>
                <a:gd name="T104" fmla="*/ 31 w 36"/>
                <a:gd name="T105" fmla="*/ 41 h 86"/>
                <a:gd name="T106" fmla="*/ 34 w 36"/>
                <a:gd name="T107" fmla="*/ 36 h 86"/>
                <a:gd name="T108" fmla="*/ 35 w 36"/>
                <a:gd name="T109"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86">
                  <a:moveTo>
                    <a:pt x="35" y="31"/>
                  </a:moveTo>
                  <a:cubicBezTo>
                    <a:pt x="35" y="31"/>
                    <a:pt x="33" y="28"/>
                    <a:pt x="32" y="28"/>
                  </a:cubicBezTo>
                  <a:cubicBezTo>
                    <a:pt x="32" y="28"/>
                    <a:pt x="31" y="26"/>
                    <a:pt x="29" y="24"/>
                  </a:cubicBezTo>
                  <a:cubicBezTo>
                    <a:pt x="27" y="23"/>
                    <a:pt x="26" y="21"/>
                    <a:pt x="26" y="21"/>
                  </a:cubicBezTo>
                  <a:cubicBezTo>
                    <a:pt x="26" y="21"/>
                    <a:pt x="25" y="20"/>
                    <a:pt x="25" y="19"/>
                  </a:cubicBezTo>
                  <a:cubicBezTo>
                    <a:pt x="24" y="19"/>
                    <a:pt x="24" y="18"/>
                    <a:pt x="23" y="18"/>
                  </a:cubicBezTo>
                  <a:cubicBezTo>
                    <a:pt x="23" y="18"/>
                    <a:pt x="23" y="18"/>
                    <a:pt x="23" y="18"/>
                  </a:cubicBezTo>
                  <a:cubicBezTo>
                    <a:pt x="23" y="18"/>
                    <a:pt x="21" y="17"/>
                    <a:pt x="20" y="16"/>
                  </a:cubicBezTo>
                  <a:cubicBezTo>
                    <a:pt x="20" y="16"/>
                    <a:pt x="19" y="16"/>
                    <a:pt x="18" y="16"/>
                  </a:cubicBezTo>
                  <a:cubicBezTo>
                    <a:pt x="18" y="16"/>
                    <a:pt x="18" y="15"/>
                    <a:pt x="17" y="15"/>
                  </a:cubicBezTo>
                  <a:cubicBezTo>
                    <a:pt x="17" y="15"/>
                    <a:pt x="18" y="14"/>
                    <a:pt x="18" y="14"/>
                  </a:cubicBezTo>
                  <a:cubicBezTo>
                    <a:pt x="18" y="14"/>
                    <a:pt x="19" y="13"/>
                    <a:pt x="19" y="13"/>
                  </a:cubicBezTo>
                  <a:cubicBezTo>
                    <a:pt x="19" y="13"/>
                    <a:pt x="19" y="12"/>
                    <a:pt x="19" y="12"/>
                  </a:cubicBezTo>
                  <a:cubicBezTo>
                    <a:pt x="19" y="12"/>
                    <a:pt x="19" y="12"/>
                    <a:pt x="19" y="12"/>
                  </a:cubicBezTo>
                  <a:cubicBezTo>
                    <a:pt x="19" y="12"/>
                    <a:pt x="19" y="12"/>
                    <a:pt x="19" y="12"/>
                  </a:cubicBezTo>
                  <a:cubicBezTo>
                    <a:pt x="19" y="11"/>
                    <a:pt x="19" y="11"/>
                    <a:pt x="19" y="11"/>
                  </a:cubicBezTo>
                  <a:cubicBezTo>
                    <a:pt x="19" y="11"/>
                    <a:pt x="19" y="11"/>
                    <a:pt x="20" y="10"/>
                  </a:cubicBezTo>
                  <a:cubicBezTo>
                    <a:pt x="20" y="10"/>
                    <a:pt x="20" y="10"/>
                    <a:pt x="20" y="10"/>
                  </a:cubicBezTo>
                  <a:cubicBezTo>
                    <a:pt x="20" y="9"/>
                    <a:pt x="20" y="9"/>
                    <a:pt x="20" y="9"/>
                  </a:cubicBezTo>
                  <a:cubicBezTo>
                    <a:pt x="20" y="9"/>
                    <a:pt x="19" y="9"/>
                    <a:pt x="19" y="9"/>
                  </a:cubicBezTo>
                  <a:cubicBezTo>
                    <a:pt x="19" y="9"/>
                    <a:pt x="20" y="7"/>
                    <a:pt x="20" y="7"/>
                  </a:cubicBezTo>
                  <a:cubicBezTo>
                    <a:pt x="20" y="6"/>
                    <a:pt x="20" y="5"/>
                    <a:pt x="20" y="5"/>
                  </a:cubicBezTo>
                  <a:cubicBezTo>
                    <a:pt x="20" y="4"/>
                    <a:pt x="20" y="4"/>
                    <a:pt x="20" y="4"/>
                  </a:cubicBezTo>
                  <a:cubicBezTo>
                    <a:pt x="20" y="4"/>
                    <a:pt x="20" y="4"/>
                    <a:pt x="20" y="3"/>
                  </a:cubicBezTo>
                  <a:cubicBezTo>
                    <a:pt x="20" y="3"/>
                    <a:pt x="19" y="2"/>
                    <a:pt x="18" y="1"/>
                  </a:cubicBezTo>
                  <a:cubicBezTo>
                    <a:pt x="18" y="1"/>
                    <a:pt x="15" y="0"/>
                    <a:pt x="13" y="0"/>
                  </a:cubicBezTo>
                  <a:cubicBezTo>
                    <a:pt x="11" y="1"/>
                    <a:pt x="10" y="3"/>
                    <a:pt x="10" y="4"/>
                  </a:cubicBezTo>
                  <a:cubicBezTo>
                    <a:pt x="10" y="5"/>
                    <a:pt x="10" y="7"/>
                    <a:pt x="10" y="7"/>
                  </a:cubicBezTo>
                  <a:cubicBezTo>
                    <a:pt x="10" y="8"/>
                    <a:pt x="10" y="8"/>
                    <a:pt x="10" y="8"/>
                  </a:cubicBezTo>
                  <a:cubicBezTo>
                    <a:pt x="10" y="8"/>
                    <a:pt x="9" y="7"/>
                    <a:pt x="9" y="8"/>
                  </a:cubicBezTo>
                  <a:cubicBezTo>
                    <a:pt x="9" y="8"/>
                    <a:pt x="8" y="9"/>
                    <a:pt x="9" y="9"/>
                  </a:cubicBezTo>
                  <a:cubicBezTo>
                    <a:pt x="9" y="9"/>
                    <a:pt x="9" y="9"/>
                    <a:pt x="9" y="10"/>
                  </a:cubicBezTo>
                  <a:cubicBezTo>
                    <a:pt x="9" y="10"/>
                    <a:pt x="9" y="10"/>
                    <a:pt x="9" y="10"/>
                  </a:cubicBezTo>
                  <a:cubicBezTo>
                    <a:pt x="9" y="11"/>
                    <a:pt x="9" y="11"/>
                    <a:pt x="9" y="11"/>
                  </a:cubicBezTo>
                  <a:cubicBezTo>
                    <a:pt x="10" y="11"/>
                    <a:pt x="10" y="12"/>
                    <a:pt x="10" y="12"/>
                  </a:cubicBezTo>
                  <a:cubicBezTo>
                    <a:pt x="10" y="12"/>
                    <a:pt x="10" y="12"/>
                    <a:pt x="11" y="12"/>
                  </a:cubicBezTo>
                  <a:cubicBezTo>
                    <a:pt x="11" y="12"/>
                    <a:pt x="11" y="15"/>
                    <a:pt x="11" y="15"/>
                  </a:cubicBezTo>
                  <a:cubicBezTo>
                    <a:pt x="11" y="16"/>
                    <a:pt x="12" y="17"/>
                    <a:pt x="12" y="17"/>
                  </a:cubicBezTo>
                  <a:cubicBezTo>
                    <a:pt x="12" y="17"/>
                    <a:pt x="11" y="16"/>
                    <a:pt x="11" y="17"/>
                  </a:cubicBezTo>
                  <a:cubicBezTo>
                    <a:pt x="10" y="17"/>
                    <a:pt x="10" y="17"/>
                    <a:pt x="10" y="17"/>
                  </a:cubicBezTo>
                  <a:cubicBezTo>
                    <a:pt x="10" y="17"/>
                    <a:pt x="9" y="17"/>
                    <a:pt x="8" y="18"/>
                  </a:cubicBezTo>
                  <a:cubicBezTo>
                    <a:pt x="7" y="19"/>
                    <a:pt x="7" y="20"/>
                    <a:pt x="7" y="21"/>
                  </a:cubicBezTo>
                  <a:cubicBezTo>
                    <a:pt x="7" y="21"/>
                    <a:pt x="6" y="22"/>
                    <a:pt x="6" y="22"/>
                  </a:cubicBezTo>
                  <a:cubicBezTo>
                    <a:pt x="6" y="22"/>
                    <a:pt x="6" y="23"/>
                    <a:pt x="6" y="23"/>
                  </a:cubicBezTo>
                  <a:cubicBezTo>
                    <a:pt x="6" y="23"/>
                    <a:pt x="6" y="24"/>
                    <a:pt x="6" y="24"/>
                  </a:cubicBezTo>
                  <a:cubicBezTo>
                    <a:pt x="6" y="24"/>
                    <a:pt x="6" y="25"/>
                    <a:pt x="5" y="26"/>
                  </a:cubicBezTo>
                  <a:cubicBezTo>
                    <a:pt x="5" y="27"/>
                    <a:pt x="5" y="27"/>
                    <a:pt x="5" y="27"/>
                  </a:cubicBezTo>
                  <a:cubicBezTo>
                    <a:pt x="5" y="28"/>
                    <a:pt x="5" y="28"/>
                    <a:pt x="5" y="29"/>
                  </a:cubicBezTo>
                  <a:cubicBezTo>
                    <a:pt x="5" y="29"/>
                    <a:pt x="6" y="31"/>
                    <a:pt x="7" y="31"/>
                  </a:cubicBezTo>
                  <a:cubicBezTo>
                    <a:pt x="7" y="31"/>
                    <a:pt x="6" y="33"/>
                    <a:pt x="6" y="34"/>
                  </a:cubicBezTo>
                  <a:cubicBezTo>
                    <a:pt x="6" y="36"/>
                    <a:pt x="6" y="36"/>
                    <a:pt x="6" y="37"/>
                  </a:cubicBezTo>
                  <a:cubicBezTo>
                    <a:pt x="6" y="37"/>
                    <a:pt x="5" y="38"/>
                    <a:pt x="5" y="38"/>
                  </a:cubicBezTo>
                  <a:cubicBezTo>
                    <a:pt x="5" y="38"/>
                    <a:pt x="5" y="39"/>
                    <a:pt x="5" y="40"/>
                  </a:cubicBezTo>
                  <a:cubicBezTo>
                    <a:pt x="5" y="40"/>
                    <a:pt x="4" y="42"/>
                    <a:pt x="4" y="42"/>
                  </a:cubicBezTo>
                  <a:cubicBezTo>
                    <a:pt x="4" y="42"/>
                    <a:pt x="4" y="44"/>
                    <a:pt x="4" y="44"/>
                  </a:cubicBezTo>
                  <a:cubicBezTo>
                    <a:pt x="4" y="44"/>
                    <a:pt x="4" y="44"/>
                    <a:pt x="4" y="44"/>
                  </a:cubicBezTo>
                  <a:cubicBezTo>
                    <a:pt x="5" y="44"/>
                    <a:pt x="5" y="45"/>
                    <a:pt x="5" y="45"/>
                  </a:cubicBezTo>
                  <a:cubicBezTo>
                    <a:pt x="5" y="45"/>
                    <a:pt x="5" y="46"/>
                    <a:pt x="5" y="46"/>
                  </a:cubicBezTo>
                  <a:cubicBezTo>
                    <a:pt x="5" y="46"/>
                    <a:pt x="5" y="46"/>
                    <a:pt x="5" y="46"/>
                  </a:cubicBezTo>
                  <a:cubicBezTo>
                    <a:pt x="5" y="47"/>
                    <a:pt x="6" y="47"/>
                    <a:pt x="6" y="47"/>
                  </a:cubicBezTo>
                  <a:cubicBezTo>
                    <a:pt x="6"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7"/>
                    <a:pt x="8" y="48"/>
                    <a:pt x="10" y="48"/>
                  </a:cubicBezTo>
                  <a:cubicBezTo>
                    <a:pt x="10" y="48"/>
                    <a:pt x="10" y="54"/>
                    <a:pt x="10" y="55"/>
                  </a:cubicBezTo>
                  <a:cubicBezTo>
                    <a:pt x="10" y="57"/>
                    <a:pt x="10" y="57"/>
                    <a:pt x="10" y="57"/>
                  </a:cubicBezTo>
                  <a:cubicBezTo>
                    <a:pt x="10" y="57"/>
                    <a:pt x="11" y="57"/>
                    <a:pt x="11" y="57"/>
                  </a:cubicBezTo>
                  <a:cubicBezTo>
                    <a:pt x="11" y="57"/>
                    <a:pt x="10" y="59"/>
                    <a:pt x="10" y="59"/>
                  </a:cubicBezTo>
                  <a:cubicBezTo>
                    <a:pt x="10" y="59"/>
                    <a:pt x="10" y="59"/>
                    <a:pt x="10" y="60"/>
                  </a:cubicBezTo>
                  <a:cubicBezTo>
                    <a:pt x="10" y="60"/>
                    <a:pt x="10" y="60"/>
                    <a:pt x="10" y="60"/>
                  </a:cubicBezTo>
                  <a:cubicBezTo>
                    <a:pt x="10" y="60"/>
                    <a:pt x="10" y="61"/>
                    <a:pt x="10" y="62"/>
                  </a:cubicBezTo>
                  <a:cubicBezTo>
                    <a:pt x="10" y="62"/>
                    <a:pt x="10" y="63"/>
                    <a:pt x="10" y="63"/>
                  </a:cubicBezTo>
                  <a:cubicBezTo>
                    <a:pt x="10" y="63"/>
                    <a:pt x="10" y="64"/>
                    <a:pt x="10" y="64"/>
                  </a:cubicBezTo>
                  <a:cubicBezTo>
                    <a:pt x="10" y="64"/>
                    <a:pt x="10" y="64"/>
                    <a:pt x="10" y="64"/>
                  </a:cubicBezTo>
                  <a:cubicBezTo>
                    <a:pt x="10" y="64"/>
                    <a:pt x="10" y="66"/>
                    <a:pt x="10" y="67"/>
                  </a:cubicBezTo>
                  <a:cubicBezTo>
                    <a:pt x="9" y="69"/>
                    <a:pt x="9" y="71"/>
                    <a:pt x="9" y="72"/>
                  </a:cubicBezTo>
                  <a:cubicBezTo>
                    <a:pt x="8" y="73"/>
                    <a:pt x="8" y="75"/>
                    <a:pt x="7" y="76"/>
                  </a:cubicBezTo>
                  <a:cubicBezTo>
                    <a:pt x="7" y="76"/>
                    <a:pt x="6" y="77"/>
                    <a:pt x="6" y="77"/>
                  </a:cubicBezTo>
                  <a:cubicBezTo>
                    <a:pt x="6" y="77"/>
                    <a:pt x="6" y="77"/>
                    <a:pt x="6" y="77"/>
                  </a:cubicBezTo>
                  <a:cubicBezTo>
                    <a:pt x="5" y="77"/>
                    <a:pt x="5" y="77"/>
                    <a:pt x="5" y="78"/>
                  </a:cubicBezTo>
                  <a:cubicBezTo>
                    <a:pt x="5" y="78"/>
                    <a:pt x="5" y="78"/>
                    <a:pt x="5" y="78"/>
                  </a:cubicBezTo>
                  <a:cubicBezTo>
                    <a:pt x="5" y="78"/>
                    <a:pt x="4" y="78"/>
                    <a:pt x="4" y="78"/>
                  </a:cubicBezTo>
                  <a:cubicBezTo>
                    <a:pt x="4" y="78"/>
                    <a:pt x="4" y="79"/>
                    <a:pt x="4" y="79"/>
                  </a:cubicBezTo>
                  <a:cubicBezTo>
                    <a:pt x="4" y="79"/>
                    <a:pt x="4" y="79"/>
                    <a:pt x="4" y="79"/>
                  </a:cubicBezTo>
                  <a:cubicBezTo>
                    <a:pt x="4" y="79"/>
                    <a:pt x="4" y="79"/>
                    <a:pt x="4" y="79"/>
                  </a:cubicBezTo>
                  <a:cubicBezTo>
                    <a:pt x="4" y="79"/>
                    <a:pt x="4" y="79"/>
                    <a:pt x="4" y="79"/>
                  </a:cubicBezTo>
                  <a:cubicBezTo>
                    <a:pt x="4" y="79"/>
                    <a:pt x="3" y="79"/>
                    <a:pt x="3" y="80"/>
                  </a:cubicBezTo>
                  <a:cubicBezTo>
                    <a:pt x="3" y="80"/>
                    <a:pt x="3" y="80"/>
                    <a:pt x="3" y="80"/>
                  </a:cubicBezTo>
                  <a:cubicBezTo>
                    <a:pt x="3" y="80"/>
                    <a:pt x="3" y="80"/>
                    <a:pt x="3" y="80"/>
                  </a:cubicBezTo>
                  <a:cubicBezTo>
                    <a:pt x="3" y="80"/>
                    <a:pt x="3" y="81"/>
                    <a:pt x="3" y="81"/>
                  </a:cubicBezTo>
                  <a:cubicBezTo>
                    <a:pt x="2" y="81"/>
                    <a:pt x="2" y="82"/>
                    <a:pt x="2" y="82"/>
                  </a:cubicBezTo>
                  <a:cubicBezTo>
                    <a:pt x="2" y="82"/>
                    <a:pt x="0" y="82"/>
                    <a:pt x="0" y="83"/>
                  </a:cubicBezTo>
                  <a:cubicBezTo>
                    <a:pt x="0" y="83"/>
                    <a:pt x="0" y="83"/>
                    <a:pt x="0" y="83"/>
                  </a:cubicBezTo>
                  <a:cubicBezTo>
                    <a:pt x="0" y="84"/>
                    <a:pt x="0" y="84"/>
                    <a:pt x="0" y="84"/>
                  </a:cubicBezTo>
                  <a:cubicBezTo>
                    <a:pt x="0" y="84"/>
                    <a:pt x="0" y="84"/>
                    <a:pt x="1" y="84"/>
                  </a:cubicBezTo>
                  <a:cubicBezTo>
                    <a:pt x="1" y="85"/>
                    <a:pt x="3" y="86"/>
                    <a:pt x="5" y="85"/>
                  </a:cubicBezTo>
                  <a:cubicBezTo>
                    <a:pt x="8" y="84"/>
                    <a:pt x="8" y="84"/>
                    <a:pt x="9" y="83"/>
                  </a:cubicBezTo>
                  <a:cubicBezTo>
                    <a:pt x="9" y="83"/>
                    <a:pt x="10" y="82"/>
                    <a:pt x="10" y="82"/>
                  </a:cubicBezTo>
                  <a:cubicBezTo>
                    <a:pt x="11" y="82"/>
                    <a:pt x="11" y="81"/>
                    <a:pt x="11" y="80"/>
                  </a:cubicBezTo>
                  <a:cubicBezTo>
                    <a:pt x="11" y="80"/>
                    <a:pt x="11" y="79"/>
                    <a:pt x="11" y="79"/>
                  </a:cubicBezTo>
                  <a:cubicBezTo>
                    <a:pt x="10" y="79"/>
                    <a:pt x="11" y="78"/>
                    <a:pt x="10" y="78"/>
                  </a:cubicBezTo>
                  <a:cubicBezTo>
                    <a:pt x="10" y="78"/>
                    <a:pt x="11" y="77"/>
                    <a:pt x="12" y="74"/>
                  </a:cubicBezTo>
                  <a:cubicBezTo>
                    <a:pt x="13" y="72"/>
                    <a:pt x="15" y="69"/>
                    <a:pt x="15" y="66"/>
                  </a:cubicBezTo>
                  <a:cubicBezTo>
                    <a:pt x="15" y="64"/>
                    <a:pt x="15" y="64"/>
                    <a:pt x="15" y="64"/>
                  </a:cubicBezTo>
                  <a:cubicBezTo>
                    <a:pt x="15" y="64"/>
                    <a:pt x="15" y="64"/>
                    <a:pt x="15" y="64"/>
                  </a:cubicBezTo>
                  <a:cubicBezTo>
                    <a:pt x="15" y="64"/>
                    <a:pt x="15" y="63"/>
                    <a:pt x="15" y="62"/>
                  </a:cubicBezTo>
                  <a:cubicBezTo>
                    <a:pt x="15" y="61"/>
                    <a:pt x="15" y="61"/>
                    <a:pt x="15" y="60"/>
                  </a:cubicBezTo>
                  <a:cubicBezTo>
                    <a:pt x="15" y="60"/>
                    <a:pt x="17" y="60"/>
                    <a:pt x="17" y="60"/>
                  </a:cubicBezTo>
                  <a:cubicBezTo>
                    <a:pt x="17" y="60"/>
                    <a:pt x="17" y="60"/>
                    <a:pt x="18" y="60"/>
                  </a:cubicBezTo>
                  <a:cubicBezTo>
                    <a:pt x="18" y="60"/>
                    <a:pt x="19" y="60"/>
                    <a:pt x="19" y="60"/>
                  </a:cubicBezTo>
                  <a:cubicBezTo>
                    <a:pt x="19" y="60"/>
                    <a:pt x="20" y="61"/>
                    <a:pt x="20" y="61"/>
                  </a:cubicBezTo>
                  <a:cubicBezTo>
                    <a:pt x="20" y="61"/>
                    <a:pt x="20" y="61"/>
                    <a:pt x="20" y="61"/>
                  </a:cubicBezTo>
                  <a:cubicBezTo>
                    <a:pt x="20" y="61"/>
                    <a:pt x="21" y="62"/>
                    <a:pt x="21" y="63"/>
                  </a:cubicBezTo>
                  <a:cubicBezTo>
                    <a:pt x="20" y="65"/>
                    <a:pt x="20" y="65"/>
                    <a:pt x="20" y="65"/>
                  </a:cubicBezTo>
                  <a:cubicBezTo>
                    <a:pt x="20" y="65"/>
                    <a:pt x="20" y="65"/>
                    <a:pt x="20" y="65"/>
                  </a:cubicBezTo>
                  <a:cubicBezTo>
                    <a:pt x="20" y="65"/>
                    <a:pt x="20" y="65"/>
                    <a:pt x="20" y="65"/>
                  </a:cubicBezTo>
                  <a:cubicBezTo>
                    <a:pt x="20" y="65"/>
                    <a:pt x="20" y="66"/>
                    <a:pt x="20" y="66"/>
                  </a:cubicBezTo>
                  <a:cubicBezTo>
                    <a:pt x="21" y="66"/>
                    <a:pt x="21" y="66"/>
                    <a:pt x="21" y="66"/>
                  </a:cubicBezTo>
                  <a:cubicBezTo>
                    <a:pt x="21" y="66"/>
                    <a:pt x="21" y="66"/>
                    <a:pt x="21" y="65"/>
                  </a:cubicBezTo>
                  <a:cubicBezTo>
                    <a:pt x="22" y="64"/>
                    <a:pt x="22" y="64"/>
                    <a:pt x="22" y="64"/>
                  </a:cubicBezTo>
                  <a:cubicBezTo>
                    <a:pt x="22" y="65"/>
                    <a:pt x="23" y="65"/>
                    <a:pt x="23" y="65"/>
                  </a:cubicBezTo>
                  <a:cubicBezTo>
                    <a:pt x="23" y="66"/>
                    <a:pt x="26" y="70"/>
                    <a:pt x="26" y="70"/>
                  </a:cubicBezTo>
                  <a:cubicBezTo>
                    <a:pt x="26" y="70"/>
                    <a:pt x="25" y="70"/>
                    <a:pt x="25" y="70"/>
                  </a:cubicBezTo>
                  <a:cubicBezTo>
                    <a:pt x="25" y="70"/>
                    <a:pt x="25" y="71"/>
                    <a:pt x="25" y="71"/>
                  </a:cubicBezTo>
                  <a:cubicBezTo>
                    <a:pt x="24" y="71"/>
                    <a:pt x="24" y="71"/>
                    <a:pt x="24" y="71"/>
                  </a:cubicBezTo>
                  <a:cubicBezTo>
                    <a:pt x="24" y="71"/>
                    <a:pt x="24" y="73"/>
                    <a:pt x="24" y="73"/>
                  </a:cubicBezTo>
                  <a:cubicBezTo>
                    <a:pt x="23" y="73"/>
                    <a:pt x="23" y="73"/>
                    <a:pt x="23" y="73"/>
                  </a:cubicBezTo>
                  <a:cubicBezTo>
                    <a:pt x="23" y="73"/>
                    <a:pt x="23" y="73"/>
                    <a:pt x="23" y="73"/>
                  </a:cubicBezTo>
                  <a:cubicBezTo>
                    <a:pt x="23" y="74"/>
                    <a:pt x="23" y="74"/>
                    <a:pt x="23" y="74"/>
                  </a:cubicBezTo>
                  <a:cubicBezTo>
                    <a:pt x="23" y="74"/>
                    <a:pt x="23" y="74"/>
                    <a:pt x="22" y="74"/>
                  </a:cubicBezTo>
                  <a:cubicBezTo>
                    <a:pt x="22" y="74"/>
                    <a:pt x="20" y="75"/>
                    <a:pt x="20" y="75"/>
                  </a:cubicBezTo>
                  <a:cubicBezTo>
                    <a:pt x="20" y="75"/>
                    <a:pt x="20" y="75"/>
                    <a:pt x="20" y="76"/>
                  </a:cubicBezTo>
                  <a:cubicBezTo>
                    <a:pt x="20" y="76"/>
                    <a:pt x="20" y="76"/>
                    <a:pt x="21" y="77"/>
                  </a:cubicBezTo>
                  <a:cubicBezTo>
                    <a:pt x="21" y="77"/>
                    <a:pt x="22" y="77"/>
                    <a:pt x="24" y="77"/>
                  </a:cubicBezTo>
                  <a:cubicBezTo>
                    <a:pt x="26" y="76"/>
                    <a:pt x="27" y="76"/>
                    <a:pt x="27" y="76"/>
                  </a:cubicBezTo>
                  <a:cubicBezTo>
                    <a:pt x="27" y="76"/>
                    <a:pt x="27" y="75"/>
                    <a:pt x="28" y="75"/>
                  </a:cubicBezTo>
                  <a:cubicBezTo>
                    <a:pt x="28" y="75"/>
                    <a:pt x="31" y="73"/>
                    <a:pt x="32" y="72"/>
                  </a:cubicBezTo>
                  <a:cubicBezTo>
                    <a:pt x="32" y="72"/>
                    <a:pt x="32" y="71"/>
                    <a:pt x="32" y="71"/>
                  </a:cubicBezTo>
                  <a:cubicBezTo>
                    <a:pt x="31" y="70"/>
                    <a:pt x="31" y="70"/>
                    <a:pt x="31" y="70"/>
                  </a:cubicBezTo>
                  <a:cubicBezTo>
                    <a:pt x="31" y="70"/>
                    <a:pt x="31" y="70"/>
                    <a:pt x="31" y="69"/>
                  </a:cubicBezTo>
                  <a:cubicBezTo>
                    <a:pt x="30" y="69"/>
                    <a:pt x="30" y="69"/>
                    <a:pt x="30" y="69"/>
                  </a:cubicBezTo>
                  <a:cubicBezTo>
                    <a:pt x="30" y="68"/>
                    <a:pt x="29" y="69"/>
                    <a:pt x="29" y="69"/>
                  </a:cubicBezTo>
                  <a:cubicBezTo>
                    <a:pt x="29" y="69"/>
                    <a:pt x="29" y="68"/>
                    <a:pt x="28" y="65"/>
                  </a:cubicBezTo>
                  <a:cubicBezTo>
                    <a:pt x="27" y="63"/>
                    <a:pt x="26" y="60"/>
                    <a:pt x="25" y="60"/>
                  </a:cubicBezTo>
                  <a:cubicBezTo>
                    <a:pt x="25" y="60"/>
                    <a:pt x="25" y="60"/>
                    <a:pt x="25" y="60"/>
                  </a:cubicBezTo>
                  <a:cubicBezTo>
                    <a:pt x="25" y="58"/>
                    <a:pt x="27" y="56"/>
                    <a:pt x="27" y="55"/>
                  </a:cubicBezTo>
                  <a:cubicBezTo>
                    <a:pt x="28" y="54"/>
                    <a:pt x="28" y="52"/>
                    <a:pt x="28" y="52"/>
                  </a:cubicBezTo>
                  <a:cubicBezTo>
                    <a:pt x="28" y="52"/>
                    <a:pt x="28" y="52"/>
                    <a:pt x="28" y="51"/>
                  </a:cubicBezTo>
                  <a:cubicBezTo>
                    <a:pt x="29" y="50"/>
                    <a:pt x="30" y="49"/>
                    <a:pt x="30" y="48"/>
                  </a:cubicBezTo>
                  <a:cubicBezTo>
                    <a:pt x="30" y="48"/>
                    <a:pt x="30" y="47"/>
                    <a:pt x="30" y="47"/>
                  </a:cubicBezTo>
                  <a:cubicBezTo>
                    <a:pt x="29" y="47"/>
                    <a:pt x="29" y="47"/>
                    <a:pt x="29" y="46"/>
                  </a:cubicBezTo>
                  <a:cubicBezTo>
                    <a:pt x="29" y="46"/>
                    <a:pt x="30" y="46"/>
                    <a:pt x="30" y="46"/>
                  </a:cubicBezTo>
                  <a:cubicBezTo>
                    <a:pt x="30" y="45"/>
                    <a:pt x="30" y="45"/>
                    <a:pt x="30" y="44"/>
                  </a:cubicBezTo>
                  <a:cubicBezTo>
                    <a:pt x="30" y="44"/>
                    <a:pt x="29" y="44"/>
                    <a:pt x="29" y="43"/>
                  </a:cubicBezTo>
                  <a:cubicBezTo>
                    <a:pt x="30" y="43"/>
                    <a:pt x="30" y="42"/>
                    <a:pt x="30" y="42"/>
                  </a:cubicBezTo>
                  <a:cubicBezTo>
                    <a:pt x="31" y="41"/>
                    <a:pt x="31" y="41"/>
                    <a:pt x="31" y="41"/>
                  </a:cubicBezTo>
                  <a:cubicBezTo>
                    <a:pt x="31" y="40"/>
                    <a:pt x="31" y="40"/>
                    <a:pt x="31" y="40"/>
                  </a:cubicBezTo>
                  <a:cubicBezTo>
                    <a:pt x="32" y="40"/>
                    <a:pt x="33" y="38"/>
                    <a:pt x="33" y="38"/>
                  </a:cubicBezTo>
                  <a:cubicBezTo>
                    <a:pt x="33" y="37"/>
                    <a:pt x="34" y="36"/>
                    <a:pt x="34" y="36"/>
                  </a:cubicBezTo>
                  <a:cubicBezTo>
                    <a:pt x="34" y="36"/>
                    <a:pt x="34" y="35"/>
                    <a:pt x="34" y="35"/>
                  </a:cubicBezTo>
                  <a:cubicBezTo>
                    <a:pt x="34" y="35"/>
                    <a:pt x="35" y="35"/>
                    <a:pt x="35" y="34"/>
                  </a:cubicBezTo>
                  <a:cubicBezTo>
                    <a:pt x="35" y="34"/>
                    <a:pt x="35" y="33"/>
                    <a:pt x="35" y="33"/>
                  </a:cubicBezTo>
                  <a:cubicBezTo>
                    <a:pt x="35" y="32"/>
                    <a:pt x="36" y="32"/>
                    <a:pt x="35" y="32"/>
                  </a:cubicBezTo>
                  <a:cubicBezTo>
                    <a:pt x="35" y="32"/>
                    <a:pt x="35" y="31"/>
                    <a:pt x="35" y="3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2" name="Freeform 191"/>
            <p:cNvSpPr>
              <a:spLocks/>
            </p:cNvSpPr>
            <p:nvPr/>
          </p:nvSpPr>
          <p:spPr bwMode="auto">
            <a:xfrm>
              <a:off x="8469313" y="1406526"/>
              <a:ext cx="0" cy="7938"/>
            </a:xfrm>
            <a:custGeom>
              <a:avLst/>
              <a:gdLst>
                <a:gd name="T0" fmla="*/ 1 h 2"/>
                <a:gd name="T1" fmla="*/ 2 h 2"/>
                <a:gd name="T2" fmla="*/ 1 h 2"/>
                <a:gd name="T3" fmla="*/ 0 h 2"/>
                <a:gd name="T4" fmla="*/ 0 h 2"/>
                <a:gd name="T5" fmla="*/ 1 h 2"/>
              </a:gdLst>
              <a:ahLst/>
              <a:cxnLst>
                <a:cxn ang="0">
                  <a:pos x="0" y="T0"/>
                </a:cxn>
                <a:cxn ang="0">
                  <a:pos x="0" y="T1"/>
                </a:cxn>
                <a:cxn ang="0">
                  <a:pos x="0" y="T2"/>
                </a:cxn>
                <a:cxn ang="0">
                  <a:pos x="0" y="T3"/>
                </a:cxn>
                <a:cxn ang="0">
                  <a:pos x="0" y="T4"/>
                </a:cxn>
                <a:cxn ang="0">
                  <a:pos x="0" y="T5"/>
                </a:cxn>
              </a:cxnLst>
              <a:rect l="0" t="0" r="r" b="b"/>
              <a:pathLst>
                <a:path h="2">
                  <a:moveTo>
                    <a:pt x="0" y="1"/>
                  </a:moveTo>
                  <a:cubicBezTo>
                    <a:pt x="0" y="2"/>
                    <a:pt x="0" y="2"/>
                    <a:pt x="0" y="2"/>
                  </a:cubicBezTo>
                  <a:cubicBezTo>
                    <a:pt x="0" y="1"/>
                    <a:pt x="0" y="1"/>
                    <a:pt x="0" y="1"/>
                  </a:cubicBezTo>
                  <a:cubicBezTo>
                    <a:pt x="0" y="1"/>
                    <a:pt x="0" y="0"/>
                    <a:pt x="0" y="0"/>
                  </a:cubicBezTo>
                  <a:cubicBezTo>
                    <a:pt x="0" y="0"/>
                    <a:pt x="0" y="0"/>
                    <a:pt x="0" y="0"/>
                  </a:cubicBezTo>
                  <a:cubicBezTo>
                    <a:pt x="0" y="1"/>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3" name="Freeform 192"/>
            <p:cNvSpPr>
              <a:spLocks/>
            </p:cNvSpPr>
            <p:nvPr/>
          </p:nvSpPr>
          <p:spPr bwMode="auto">
            <a:xfrm>
              <a:off x="8524876" y="1425576"/>
              <a:ext cx="22225" cy="52388"/>
            </a:xfrm>
            <a:custGeom>
              <a:avLst/>
              <a:gdLst>
                <a:gd name="T0" fmla="*/ 6 w 6"/>
                <a:gd name="T1" fmla="*/ 3 h 14"/>
                <a:gd name="T2" fmla="*/ 6 w 6"/>
                <a:gd name="T3" fmla="*/ 4 h 14"/>
                <a:gd name="T4" fmla="*/ 4 w 6"/>
                <a:gd name="T5" fmla="*/ 7 h 14"/>
                <a:gd name="T6" fmla="*/ 4 w 6"/>
                <a:gd name="T7" fmla="*/ 8 h 14"/>
                <a:gd name="T8" fmla="*/ 3 w 6"/>
                <a:gd name="T9" fmla="*/ 10 h 14"/>
                <a:gd name="T10" fmla="*/ 1 w 6"/>
                <a:gd name="T11" fmla="*/ 14 h 14"/>
                <a:gd name="T12" fmla="*/ 0 w 6"/>
                <a:gd name="T13" fmla="*/ 13 h 14"/>
                <a:gd name="T14" fmla="*/ 1 w 6"/>
                <a:gd name="T15" fmla="*/ 7 h 14"/>
                <a:gd name="T16" fmla="*/ 1 w 6"/>
                <a:gd name="T17" fmla="*/ 5 h 14"/>
                <a:gd name="T18" fmla="*/ 2 w 6"/>
                <a:gd name="T19" fmla="*/ 4 h 14"/>
                <a:gd name="T20" fmla="*/ 2 w 6"/>
                <a:gd name="T21" fmla="*/ 3 h 14"/>
                <a:gd name="T22" fmla="*/ 2 w 6"/>
                <a:gd name="T23" fmla="*/ 2 h 14"/>
                <a:gd name="T24" fmla="*/ 4 w 6"/>
                <a:gd name="T25" fmla="*/ 0 h 14"/>
                <a:gd name="T26" fmla="*/ 5 w 6"/>
                <a:gd name="T27" fmla="*/ 0 h 14"/>
                <a:gd name="T28" fmla="*/ 5 w 6"/>
                <a:gd name="T29" fmla="*/ 1 h 14"/>
                <a:gd name="T30" fmla="*/ 5 w 6"/>
                <a:gd name="T31" fmla="*/ 2 h 14"/>
                <a:gd name="T32" fmla="*/ 6 w 6"/>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4">
                  <a:moveTo>
                    <a:pt x="6" y="3"/>
                  </a:moveTo>
                  <a:cubicBezTo>
                    <a:pt x="6" y="3"/>
                    <a:pt x="6" y="3"/>
                    <a:pt x="6" y="4"/>
                  </a:cubicBezTo>
                  <a:cubicBezTo>
                    <a:pt x="6" y="4"/>
                    <a:pt x="5" y="6"/>
                    <a:pt x="4" y="7"/>
                  </a:cubicBezTo>
                  <a:cubicBezTo>
                    <a:pt x="4" y="7"/>
                    <a:pt x="4" y="8"/>
                    <a:pt x="4" y="8"/>
                  </a:cubicBezTo>
                  <a:cubicBezTo>
                    <a:pt x="4" y="8"/>
                    <a:pt x="3" y="9"/>
                    <a:pt x="3" y="10"/>
                  </a:cubicBezTo>
                  <a:cubicBezTo>
                    <a:pt x="2" y="10"/>
                    <a:pt x="1" y="13"/>
                    <a:pt x="1" y="14"/>
                  </a:cubicBezTo>
                  <a:cubicBezTo>
                    <a:pt x="0" y="14"/>
                    <a:pt x="0" y="13"/>
                    <a:pt x="0" y="13"/>
                  </a:cubicBezTo>
                  <a:cubicBezTo>
                    <a:pt x="0" y="13"/>
                    <a:pt x="0" y="7"/>
                    <a:pt x="1" y="7"/>
                  </a:cubicBezTo>
                  <a:cubicBezTo>
                    <a:pt x="1" y="7"/>
                    <a:pt x="1" y="5"/>
                    <a:pt x="1" y="5"/>
                  </a:cubicBezTo>
                  <a:cubicBezTo>
                    <a:pt x="1" y="5"/>
                    <a:pt x="1" y="5"/>
                    <a:pt x="2" y="4"/>
                  </a:cubicBezTo>
                  <a:cubicBezTo>
                    <a:pt x="2" y="4"/>
                    <a:pt x="2" y="3"/>
                    <a:pt x="2" y="3"/>
                  </a:cubicBezTo>
                  <a:cubicBezTo>
                    <a:pt x="2" y="3"/>
                    <a:pt x="2" y="2"/>
                    <a:pt x="2" y="2"/>
                  </a:cubicBezTo>
                  <a:cubicBezTo>
                    <a:pt x="2" y="2"/>
                    <a:pt x="4" y="1"/>
                    <a:pt x="4" y="0"/>
                  </a:cubicBezTo>
                  <a:cubicBezTo>
                    <a:pt x="5" y="0"/>
                    <a:pt x="5" y="0"/>
                    <a:pt x="5" y="0"/>
                  </a:cubicBezTo>
                  <a:cubicBezTo>
                    <a:pt x="5" y="1"/>
                    <a:pt x="5" y="1"/>
                    <a:pt x="5" y="1"/>
                  </a:cubicBezTo>
                  <a:cubicBezTo>
                    <a:pt x="4" y="1"/>
                    <a:pt x="5" y="2"/>
                    <a:pt x="5" y="2"/>
                  </a:cubicBezTo>
                  <a:cubicBezTo>
                    <a:pt x="6" y="2"/>
                    <a:pt x="6" y="3"/>
                    <a:pt x="6" y="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4" name="Freeform 193"/>
            <p:cNvSpPr>
              <a:spLocks/>
            </p:cNvSpPr>
            <p:nvPr/>
          </p:nvSpPr>
          <p:spPr bwMode="auto">
            <a:xfrm>
              <a:off x="8543926" y="1422401"/>
              <a:ext cx="7938" cy="7938"/>
            </a:xfrm>
            <a:custGeom>
              <a:avLst/>
              <a:gdLst>
                <a:gd name="T0" fmla="*/ 2 w 2"/>
                <a:gd name="T1" fmla="*/ 0 h 2"/>
                <a:gd name="T2" fmla="*/ 2 w 2"/>
                <a:gd name="T3" fmla="*/ 1 h 2"/>
                <a:gd name="T4" fmla="*/ 1 w 2"/>
                <a:gd name="T5" fmla="*/ 2 h 2"/>
                <a:gd name="T6" fmla="*/ 1 w 2"/>
                <a:gd name="T7" fmla="*/ 2 h 2"/>
                <a:gd name="T8" fmla="*/ 1 w 2"/>
                <a:gd name="T9" fmla="*/ 1 h 2"/>
                <a:gd name="T10" fmla="*/ 0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2" y="1"/>
                    <a:pt x="2" y="1"/>
                  </a:cubicBezTo>
                  <a:cubicBezTo>
                    <a:pt x="2" y="2"/>
                    <a:pt x="1" y="2"/>
                    <a:pt x="1" y="2"/>
                  </a:cubicBezTo>
                  <a:cubicBezTo>
                    <a:pt x="1" y="2"/>
                    <a:pt x="1" y="2"/>
                    <a:pt x="1" y="2"/>
                  </a:cubicBezTo>
                  <a:cubicBezTo>
                    <a:pt x="1" y="2"/>
                    <a:pt x="1" y="1"/>
                    <a:pt x="1" y="1"/>
                  </a:cubicBezTo>
                  <a:cubicBezTo>
                    <a:pt x="1" y="1"/>
                    <a:pt x="1" y="1"/>
                    <a:pt x="0" y="1"/>
                  </a:cubicBezTo>
                  <a:cubicBezTo>
                    <a:pt x="1" y="0"/>
                    <a:pt x="2" y="0"/>
                    <a:pt x="2"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5" name="Freeform 194"/>
            <p:cNvSpPr>
              <a:spLocks/>
            </p:cNvSpPr>
            <p:nvPr/>
          </p:nvSpPr>
          <p:spPr bwMode="auto">
            <a:xfrm>
              <a:off x="8810626" y="3887788"/>
              <a:ext cx="184150" cy="352425"/>
            </a:xfrm>
            <a:custGeom>
              <a:avLst/>
              <a:gdLst>
                <a:gd name="T0" fmla="*/ 48 w 49"/>
                <a:gd name="T1" fmla="*/ 27 h 94"/>
                <a:gd name="T2" fmla="*/ 42 w 49"/>
                <a:gd name="T3" fmla="*/ 24 h 94"/>
                <a:gd name="T4" fmla="*/ 40 w 49"/>
                <a:gd name="T5" fmla="*/ 20 h 94"/>
                <a:gd name="T6" fmla="*/ 37 w 49"/>
                <a:gd name="T7" fmla="*/ 21 h 94"/>
                <a:gd name="T8" fmla="*/ 30 w 49"/>
                <a:gd name="T9" fmla="*/ 21 h 94"/>
                <a:gd name="T10" fmla="*/ 31 w 49"/>
                <a:gd name="T11" fmla="*/ 20 h 94"/>
                <a:gd name="T12" fmla="*/ 33 w 49"/>
                <a:gd name="T13" fmla="*/ 17 h 94"/>
                <a:gd name="T14" fmla="*/ 33 w 49"/>
                <a:gd name="T15" fmla="*/ 18 h 94"/>
                <a:gd name="T16" fmla="*/ 33 w 49"/>
                <a:gd name="T17" fmla="*/ 18 h 94"/>
                <a:gd name="T18" fmla="*/ 33 w 49"/>
                <a:gd name="T19" fmla="*/ 16 h 94"/>
                <a:gd name="T20" fmla="*/ 34 w 49"/>
                <a:gd name="T21" fmla="*/ 17 h 94"/>
                <a:gd name="T22" fmla="*/ 34 w 49"/>
                <a:gd name="T23" fmla="*/ 15 h 94"/>
                <a:gd name="T24" fmla="*/ 34 w 49"/>
                <a:gd name="T25" fmla="*/ 12 h 94"/>
                <a:gd name="T26" fmla="*/ 34 w 49"/>
                <a:gd name="T27" fmla="*/ 13 h 94"/>
                <a:gd name="T28" fmla="*/ 35 w 49"/>
                <a:gd name="T29" fmla="*/ 12 h 94"/>
                <a:gd name="T30" fmla="*/ 35 w 49"/>
                <a:gd name="T31" fmla="*/ 11 h 94"/>
                <a:gd name="T32" fmla="*/ 34 w 49"/>
                <a:gd name="T33" fmla="*/ 4 h 94"/>
                <a:gd name="T34" fmla="*/ 33 w 49"/>
                <a:gd name="T35" fmla="*/ 3 h 94"/>
                <a:gd name="T36" fmla="*/ 25 w 49"/>
                <a:gd name="T37" fmla="*/ 0 h 94"/>
                <a:gd name="T38" fmla="*/ 22 w 49"/>
                <a:gd name="T39" fmla="*/ 0 h 94"/>
                <a:gd name="T40" fmla="*/ 20 w 49"/>
                <a:gd name="T41" fmla="*/ 0 h 94"/>
                <a:gd name="T42" fmla="*/ 20 w 49"/>
                <a:gd name="T43" fmla="*/ 1 h 94"/>
                <a:gd name="T44" fmla="*/ 18 w 49"/>
                <a:gd name="T45" fmla="*/ 5 h 94"/>
                <a:gd name="T46" fmla="*/ 17 w 49"/>
                <a:gd name="T47" fmla="*/ 7 h 94"/>
                <a:gd name="T48" fmla="*/ 15 w 49"/>
                <a:gd name="T49" fmla="*/ 8 h 94"/>
                <a:gd name="T50" fmla="*/ 15 w 49"/>
                <a:gd name="T51" fmla="*/ 11 h 94"/>
                <a:gd name="T52" fmla="*/ 15 w 49"/>
                <a:gd name="T53" fmla="*/ 13 h 94"/>
                <a:gd name="T54" fmla="*/ 20 w 49"/>
                <a:gd name="T55" fmla="*/ 19 h 94"/>
                <a:gd name="T56" fmla="*/ 16 w 49"/>
                <a:gd name="T57" fmla="*/ 24 h 94"/>
                <a:gd name="T58" fmla="*/ 16 w 49"/>
                <a:gd name="T59" fmla="*/ 29 h 94"/>
                <a:gd name="T60" fmla="*/ 13 w 49"/>
                <a:gd name="T61" fmla="*/ 41 h 94"/>
                <a:gd name="T62" fmla="*/ 12 w 49"/>
                <a:gd name="T63" fmla="*/ 44 h 94"/>
                <a:gd name="T64" fmla="*/ 11 w 49"/>
                <a:gd name="T65" fmla="*/ 50 h 94"/>
                <a:gd name="T66" fmla="*/ 12 w 49"/>
                <a:gd name="T67" fmla="*/ 50 h 94"/>
                <a:gd name="T68" fmla="*/ 14 w 49"/>
                <a:gd name="T69" fmla="*/ 50 h 94"/>
                <a:gd name="T70" fmla="*/ 15 w 49"/>
                <a:gd name="T71" fmla="*/ 58 h 94"/>
                <a:gd name="T72" fmla="*/ 13 w 49"/>
                <a:gd name="T73" fmla="*/ 66 h 94"/>
                <a:gd name="T74" fmla="*/ 10 w 49"/>
                <a:gd name="T75" fmla="*/ 84 h 94"/>
                <a:gd name="T76" fmla="*/ 9 w 49"/>
                <a:gd name="T77" fmla="*/ 87 h 94"/>
                <a:gd name="T78" fmla="*/ 8 w 49"/>
                <a:gd name="T79" fmla="*/ 86 h 94"/>
                <a:gd name="T80" fmla="*/ 5 w 49"/>
                <a:gd name="T81" fmla="*/ 88 h 94"/>
                <a:gd name="T82" fmla="*/ 0 w 49"/>
                <a:gd name="T83" fmla="*/ 88 h 94"/>
                <a:gd name="T84" fmla="*/ 8 w 49"/>
                <a:gd name="T85" fmla="*/ 93 h 94"/>
                <a:gd name="T86" fmla="*/ 12 w 49"/>
                <a:gd name="T87" fmla="*/ 94 h 94"/>
                <a:gd name="T88" fmla="*/ 14 w 49"/>
                <a:gd name="T89" fmla="*/ 89 h 94"/>
                <a:gd name="T90" fmla="*/ 14 w 49"/>
                <a:gd name="T91" fmla="*/ 86 h 94"/>
                <a:gd name="T92" fmla="*/ 33 w 49"/>
                <a:gd name="T93" fmla="*/ 77 h 94"/>
                <a:gd name="T94" fmla="*/ 37 w 49"/>
                <a:gd name="T95" fmla="*/ 78 h 94"/>
                <a:gd name="T96" fmla="*/ 36 w 49"/>
                <a:gd name="T97" fmla="*/ 80 h 94"/>
                <a:gd name="T98" fmla="*/ 35 w 49"/>
                <a:gd name="T99" fmla="*/ 82 h 94"/>
                <a:gd name="T100" fmla="*/ 32 w 49"/>
                <a:gd name="T101" fmla="*/ 86 h 94"/>
                <a:gd name="T102" fmla="*/ 41 w 49"/>
                <a:gd name="T103" fmla="*/ 84 h 94"/>
                <a:gd name="T104" fmla="*/ 42 w 49"/>
                <a:gd name="T105" fmla="*/ 79 h 94"/>
                <a:gd name="T106" fmla="*/ 41 w 49"/>
                <a:gd name="T107" fmla="*/ 77 h 94"/>
                <a:gd name="T108" fmla="*/ 40 w 49"/>
                <a:gd name="T109" fmla="*/ 72 h 94"/>
                <a:gd name="T110" fmla="*/ 41 w 49"/>
                <a:gd name="T111" fmla="*/ 68 h 94"/>
                <a:gd name="T112" fmla="*/ 41 w 49"/>
                <a:gd name="T113" fmla="*/ 62 h 94"/>
                <a:gd name="T114" fmla="*/ 37 w 49"/>
                <a:gd name="T115" fmla="*/ 50 h 94"/>
                <a:gd name="T116" fmla="*/ 41 w 49"/>
                <a:gd name="T117" fmla="*/ 50 h 94"/>
                <a:gd name="T118" fmla="*/ 45 w 49"/>
                <a:gd name="T119" fmla="*/ 44 h 94"/>
                <a:gd name="T120" fmla="*/ 45 w 49"/>
                <a:gd name="T121" fmla="*/ 42 h 94"/>
                <a:gd name="T122" fmla="*/ 46 w 49"/>
                <a:gd name="T123" fmla="*/ 37 h 94"/>
                <a:gd name="T124" fmla="*/ 48 w 49"/>
                <a:gd name="T125"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94">
                  <a:moveTo>
                    <a:pt x="49" y="30"/>
                  </a:moveTo>
                  <a:cubicBezTo>
                    <a:pt x="49" y="29"/>
                    <a:pt x="49" y="29"/>
                    <a:pt x="49" y="29"/>
                  </a:cubicBezTo>
                  <a:cubicBezTo>
                    <a:pt x="49" y="28"/>
                    <a:pt x="49" y="28"/>
                    <a:pt x="49" y="27"/>
                  </a:cubicBezTo>
                  <a:cubicBezTo>
                    <a:pt x="48" y="27"/>
                    <a:pt x="48" y="27"/>
                    <a:pt x="48" y="27"/>
                  </a:cubicBezTo>
                  <a:cubicBezTo>
                    <a:pt x="48" y="27"/>
                    <a:pt x="48" y="26"/>
                    <a:pt x="48" y="26"/>
                  </a:cubicBezTo>
                  <a:cubicBezTo>
                    <a:pt x="48" y="26"/>
                    <a:pt x="47" y="26"/>
                    <a:pt x="47" y="25"/>
                  </a:cubicBezTo>
                  <a:cubicBezTo>
                    <a:pt x="46" y="25"/>
                    <a:pt x="45" y="25"/>
                    <a:pt x="44" y="25"/>
                  </a:cubicBezTo>
                  <a:cubicBezTo>
                    <a:pt x="44" y="25"/>
                    <a:pt x="42" y="24"/>
                    <a:pt x="42" y="24"/>
                  </a:cubicBezTo>
                  <a:cubicBezTo>
                    <a:pt x="42" y="24"/>
                    <a:pt x="42" y="24"/>
                    <a:pt x="41" y="23"/>
                  </a:cubicBezTo>
                  <a:cubicBezTo>
                    <a:pt x="41" y="23"/>
                    <a:pt x="41" y="23"/>
                    <a:pt x="41" y="22"/>
                  </a:cubicBezTo>
                  <a:cubicBezTo>
                    <a:pt x="42" y="21"/>
                    <a:pt x="41" y="21"/>
                    <a:pt x="41" y="21"/>
                  </a:cubicBezTo>
                  <a:cubicBezTo>
                    <a:pt x="41" y="21"/>
                    <a:pt x="41" y="21"/>
                    <a:pt x="40" y="20"/>
                  </a:cubicBezTo>
                  <a:cubicBezTo>
                    <a:pt x="40" y="20"/>
                    <a:pt x="39" y="20"/>
                    <a:pt x="39" y="20"/>
                  </a:cubicBezTo>
                  <a:cubicBezTo>
                    <a:pt x="39" y="20"/>
                    <a:pt x="38" y="20"/>
                    <a:pt x="38" y="20"/>
                  </a:cubicBezTo>
                  <a:cubicBezTo>
                    <a:pt x="38" y="20"/>
                    <a:pt x="38" y="20"/>
                    <a:pt x="38" y="20"/>
                  </a:cubicBezTo>
                  <a:cubicBezTo>
                    <a:pt x="38" y="20"/>
                    <a:pt x="37" y="21"/>
                    <a:pt x="37" y="21"/>
                  </a:cubicBezTo>
                  <a:cubicBezTo>
                    <a:pt x="36" y="21"/>
                    <a:pt x="35" y="21"/>
                    <a:pt x="35" y="21"/>
                  </a:cubicBezTo>
                  <a:cubicBezTo>
                    <a:pt x="34" y="20"/>
                    <a:pt x="34" y="20"/>
                    <a:pt x="33" y="20"/>
                  </a:cubicBezTo>
                  <a:cubicBezTo>
                    <a:pt x="33" y="21"/>
                    <a:pt x="32" y="20"/>
                    <a:pt x="32" y="20"/>
                  </a:cubicBezTo>
                  <a:cubicBezTo>
                    <a:pt x="31" y="20"/>
                    <a:pt x="30" y="20"/>
                    <a:pt x="30" y="21"/>
                  </a:cubicBezTo>
                  <a:cubicBezTo>
                    <a:pt x="30" y="21"/>
                    <a:pt x="30" y="21"/>
                    <a:pt x="30" y="21"/>
                  </a:cubicBezTo>
                  <a:cubicBezTo>
                    <a:pt x="30" y="21"/>
                    <a:pt x="30" y="21"/>
                    <a:pt x="30" y="21"/>
                  </a:cubicBezTo>
                  <a:cubicBezTo>
                    <a:pt x="30" y="21"/>
                    <a:pt x="30" y="20"/>
                    <a:pt x="30" y="20"/>
                  </a:cubicBezTo>
                  <a:cubicBezTo>
                    <a:pt x="30" y="20"/>
                    <a:pt x="31" y="20"/>
                    <a:pt x="31" y="20"/>
                  </a:cubicBezTo>
                  <a:cubicBezTo>
                    <a:pt x="31" y="20"/>
                    <a:pt x="31" y="20"/>
                    <a:pt x="31" y="20"/>
                  </a:cubicBezTo>
                  <a:cubicBezTo>
                    <a:pt x="31" y="20"/>
                    <a:pt x="31" y="20"/>
                    <a:pt x="31" y="20"/>
                  </a:cubicBezTo>
                  <a:cubicBezTo>
                    <a:pt x="31" y="20"/>
                    <a:pt x="32" y="19"/>
                    <a:pt x="33" y="18"/>
                  </a:cubicBezTo>
                  <a:cubicBezTo>
                    <a:pt x="33" y="18"/>
                    <a:pt x="33" y="17"/>
                    <a:pt x="33" y="17"/>
                  </a:cubicBezTo>
                  <a:cubicBezTo>
                    <a:pt x="33" y="17"/>
                    <a:pt x="33" y="17"/>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8"/>
                    <a:pt x="33" y="18"/>
                  </a:cubicBezTo>
                  <a:cubicBezTo>
                    <a:pt x="33" y="18"/>
                    <a:pt x="33" y="17"/>
                    <a:pt x="33" y="16"/>
                  </a:cubicBezTo>
                  <a:cubicBezTo>
                    <a:pt x="33" y="16"/>
                    <a:pt x="33" y="16"/>
                    <a:pt x="34" y="16"/>
                  </a:cubicBezTo>
                  <a:cubicBezTo>
                    <a:pt x="34" y="16"/>
                    <a:pt x="34" y="16"/>
                    <a:pt x="34" y="16"/>
                  </a:cubicBezTo>
                  <a:cubicBezTo>
                    <a:pt x="33" y="16"/>
                    <a:pt x="33" y="16"/>
                    <a:pt x="33" y="16"/>
                  </a:cubicBezTo>
                  <a:cubicBezTo>
                    <a:pt x="33" y="16"/>
                    <a:pt x="34" y="16"/>
                    <a:pt x="34" y="16"/>
                  </a:cubicBezTo>
                  <a:cubicBezTo>
                    <a:pt x="34" y="16"/>
                    <a:pt x="34" y="15"/>
                    <a:pt x="34" y="15"/>
                  </a:cubicBezTo>
                  <a:cubicBezTo>
                    <a:pt x="34" y="15"/>
                    <a:pt x="34" y="16"/>
                    <a:pt x="34" y="16"/>
                  </a:cubicBezTo>
                  <a:cubicBezTo>
                    <a:pt x="34" y="16"/>
                    <a:pt x="34" y="16"/>
                    <a:pt x="34" y="17"/>
                  </a:cubicBezTo>
                  <a:cubicBezTo>
                    <a:pt x="34" y="17"/>
                    <a:pt x="34" y="17"/>
                    <a:pt x="34" y="17"/>
                  </a:cubicBezTo>
                  <a:cubicBezTo>
                    <a:pt x="34" y="17"/>
                    <a:pt x="34" y="16"/>
                    <a:pt x="34" y="16"/>
                  </a:cubicBezTo>
                  <a:cubicBezTo>
                    <a:pt x="34" y="16"/>
                    <a:pt x="34" y="15"/>
                    <a:pt x="34" y="15"/>
                  </a:cubicBezTo>
                  <a:cubicBezTo>
                    <a:pt x="34" y="15"/>
                    <a:pt x="34" y="15"/>
                    <a:pt x="34" y="15"/>
                  </a:cubicBezTo>
                  <a:cubicBezTo>
                    <a:pt x="34" y="15"/>
                    <a:pt x="34" y="14"/>
                    <a:pt x="34" y="13"/>
                  </a:cubicBezTo>
                  <a:cubicBezTo>
                    <a:pt x="34" y="13"/>
                    <a:pt x="34" y="13"/>
                    <a:pt x="34" y="13"/>
                  </a:cubicBezTo>
                  <a:cubicBezTo>
                    <a:pt x="34" y="13"/>
                    <a:pt x="34" y="13"/>
                    <a:pt x="34" y="14"/>
                  </a:cubicBezTo>
                  <a:cubicBezTo>
                    <a:pt x="34" y="13"/>
                    <a:pt x="34" y="13"/>
                    <a:pt x="34" y="12"/>
                  </a:cubicBezTo>
                  <a:cubicBezTo>
                    <a:pt x="34" y="12"/>
                    <a:pt x="34" y="12"/>
                    <a:pt x="34" y="12"/>
                  </a:cubicBezTo>
                  <a:cubicBezTo>
                    <a:pt x="34" y="12"/>
                    <a:pt x="34" y="12"/>
                    <a:pt x="34" y="12"/>
                  </a:cubicBezTo>
                  <a:cubicBezTo>
                    <a:pt x="34" y="12"/>
                    <a:pt x="34" y="13"/>
                    <a:pt x="34" y="13"/>
                  </a:cubicBezTo>
                  <a:cubicBezTo>
                    <a:pt x="34" y="13"/>
                    <a:pt x="34" y="13"/>
                    <a:pt x="34" y="13"/>
                  </a:cubicBezTo>
                  <a:cubicBezTo>
                    <a:pt x="34" y="13"/>
                    <a:pt x="34" y="13"/>
                    <a:pt x="34" y="13"/>
                  </a:cubicBezTo>
                  <a:cubicBezTo>
                    <a:pt x="34" y="13"/>
                    <a:pt x="34" y="13"/>
                    <a:pt x="34" y="14"/>
                  </a:cubicBezTo>
                  <a:cubicBezTo>
                    <a:pt x="34" y="13"/>
                    <a:pt x="34" y="13"/>
                    <a:pt x="34" y="13"/>
                  </a:cubicBezTo>
                  <a:cubicBezTo>
                    <a:pt x="35" y="12"/>
                    <a:pt x="35" y="12"/>
                    <a:pt x="35" y="12"/>
                  </a:cubicBezTo>
                  <a:cubicBezTo>
                    <a:pt x="35" y="12"/>
                    <a:pt x="35" y="12"/>
                    <a:pt x="35" y="12"/>
                  </a:cubicBezTo>
                  <a:cubicBezTo>
                    <a:pt x="35" y="11"/>
                    <a:pt x="35" y="11"/>
                    <a:pt x="35" y="11"/>
                  </a:cubicBezTo>
                  <a:cubicBezTo>
                    <a:pt x="35" y="12"/>
                    <a:pt x="35" y="14"/>
                    <a:pt x="34" y="14"/>
                  </a:cubicBezTo>
                  <a:cubicBezTo>
                    <a:pt x="35" y="13"/>
                    <a:pt x="35" y="12"/>
                    <a:pt x="35" y="11"/>
                  </a:cubicBezTo>
                  <a:cubicBezTo>
                    <a:pt x="35" y="10"/>
                    <a:pt x="35" y="9"/>
                    <a:pt x="35" y="8"/>
                  </a:cubicBezTo>
                  <a:cubicBezTo>
                    <a:pt x="35" y="8"/>
                    <a:pt x="35" y="7"/>
                    <a:pt x="35" y="7"/>
                  </a:cubicBezTo>
                  <a:cubicBezTo>
                    <a:pt x="35" y="5"/>
                    <a:pt x="34" y="4"/>
                    <a:pt x="33" y="4"/>
                  </a:cubicBezTo>
                  <a:cubicBezTo>
                    <a:pt x="33" y="4"/>
                    <a:pt x="33" y="4"/>
                    <a:pt x="34" y="4"/>
                  </a:cubicBezTo>
                  <a:cubicBezTo>
                    <a:pt x="34" y="4"/>
                    <a:pt x="35" y="4"/>
                    <a:pt x="35" y="4"/>
                  </a:cubicBezTo>
                  <a:cubicBezTo>
                    <a:pt x="35" y="4"/>
                    <a:pt x="34" y="4"/>
                    <a:pt x="34" y="4"/>
                  </a:cubicBezTo>
                  <a:cubicBezTo>
                    <a:pt x="33" y="4"/>
                    <a:pt x="33" y="4"/>
                    <a:pt x="33" y="4"/>
                  </a:cubicBezTo>
                  <a:cubicBezTo>
                    <a:pt x="33" y="4"/>
                    <a:pt x="33" y="3"/>
                    <a:pt x="33" y="3"/>
                  </a:cubicBezTo>
                  <a:cubicBezTo>
                    <a:pt x="32" y="3"/>
                    <a:pt x="31" y="2"/>
                    <a:pt x="30" y="1"/>
                  </a:cubicBezTo>
                  <a:cubicBezTo>
                    <a:pt x="30" y="1"/>
                    <a:pt x="30" y="1"/>
                    <a:pt x="29" y="1"/>
                  </a:cubicBezTo>
                  <a:cubicBezTo>
                    <a:pt x="29" y="1"/>
                    <a:pt x="29" y="1"/>
                    <a:pt x="29" y="1"/>
                  </a:cubicBezTo>
                  <a:cubicBezTo>
                    <a:pt x="28" y="0"/>
                    <a:pt x="26" y="0"/>
                    <a:pt x="25" y="0"/>
                  </a:cubicBezTo>
                  <a:cubicBezTo>
                    <a:pt x="24" y="0"/>
                    <a:pt x="23" y="0"/>
                    <a:pt x="23" y="0"/>
                  </a:cubicBezTo>
                  <a:cubicBezTo>
                    <a:pt x="22" y="0"/>
                    <a:pt x="22" y="0"/>
                    <a:pt x="22" y="0"/>
                  </a:cubicBezTo>
                  <a:cubicBezTo>
                    <a:pt x="22" y="0"/>
                    <a:pt x="21" y="0"/>
                    <a:pt x="21" y="0"/>
                  </a:cubicBezTo>
                  <a:cubicBezTo>
                    <a:pt x="21" y="0"/>
                    <a:pt x="22" y="0"/>
                    <a:pt x="22" y="0"/>
                  </a:cubicBezTo>
                  <a:cubicBezTo>
                    <a:pt x="21" y="0"/>
                    <a:pt x="21" y="0"/>
                    <a:pt x="21" y="0"/>
                  </a:cubicBezTo>
                  <a:cubicBezTo>
                    <a:pt x="20" y="0"/>
                    <a:pt x="20" y="0"/>
                    <a:pt x="20" y="0"/>
                  </a:cubicBezTo>
                  <a:cubicBezTo>
                    <a:pt x="19" y="0"/>
                    <a:pt x="19" y="1"/>
                    <a:pt x="18" y="1"/>
                  </a:cubicBezTo>
                  <a:cubicBezTo>
                    <a:pt x="19" y="1"/>
                    <a:pt x="19" y="0"/>
                    <a:pt x="20" y="0"/>
                  </a:cubicBezTo>
                  <a:cubicBezTo>
                    <a:pt x="20" y="0"/>
                    <a:pt x="20" y="0"/>
                    <a:pt x="20" y="0"/>
                  </a:cubicBezTo>
                  <a:cubicBezTo>
                    <a:pt x="20" y="0"/>
                    <a:pt x="21" y="0"/>
                    <a:pt x="21" y="0"/>
                  </a:cubicBezTo>
                  <a:cubicBezTo>
                    <a:pt x="20" y="1"/>
                    <a:pt x="20" y="1"/>
                    <a:pt x="20" y="1"/>
                  </a:cubicBezTo>
                  <a:cubicBezTo>
                    <a:pt x="20" y="1"/>
                    <a:pt x="20" y="1"/>
                    <a:pt x="20" y="1"/>
                  </a:cubicBezTo>
                  <a:cubicBezTo>
                    <a:pt x="19" y="1"/>
                    <a:pt x="18" y="2"/>
                    <a:pt x="17" y="3"/>
                  </a:cubicBezTo>
                  <a:cubicBezTo>
                    <a:pt x="18" y="2"/>
                    <a:pt x="19" y="1"/>
                    <a:pt x="20" y="1"/>
                  </a:cubicBezTo>
                  <a:cubicBezTo>
                    <a:pt x="20" y="1"/>
                    <a:pt x="20" y="1"/>
                    <a:pt x="20" y="1"/>
                  </a:cubicBezTo>
                  <a:cubicBezTo>
                    <a:pt x="19" y="2"/>
                    <a:pt x="18" y="4"/>
                    <a:pt x="18" y="5"/>
                  </a:cubicBezTo>
                  <a:cubicBezTo>
                    <a:pt x="17" y="5"/>
                    <a:pt x="17" y="5"/>
                    <a:pt x="17" y="5"/>
                  </a:cubicBezTo>
                  <a:cubicBezTo>
                    <a:pt x="17" y="6"/>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8"/>
                    <a:pt x="17" y="8"/>
                    <a:pt x="16" y="8"/>
                  </a:cubicBezTo>
                  <a:cubicBezTo>
                    <a:pt x="16" y="8"/>
                    <a:pt x="16" y="8"/>
                    <a:pt x="15" y="8"/>
                  </a:cubicBezTo>
                  <a:cubicBezTo>
                    <a:pt x="15" y="9"/>
                    <a:pt x="15" y="9"/>
                    <a:pt x="15" y="9"/>
                  </a:cubicBezTo>
                  <a:cubicBezTo>
                    <a:pt x="15" y="9"/>
                    <a:pt x="15" y="9"/>
                    <a:pt x="15" y="9"/>
                  </a:cubicBezTo>
                  <a:cubicBezTo>
                    <a:pt x="15" y="9"/>
                    <a:pt x="15" y="10"/>
                    <a:pt x="15" y="10"/>
                  </a:cubicBezTo>
                  <a:cubicBezTo>
                    <a:pt x="15" y="10"/>
                    <a:pt x="15" y="11"/>
                    <a:pt x="15" y="11"/>
                  </a:cubicBezTo>
                  <a:cubicBezTo>
                    <a:pt x="15" y="11"/>
                    <a:pt x="15" y="11"/>
                    <a:pt x="15" y="11"/>
                  </a:cubicBezTo>
                  <a:cubicBezTo>
                    <a:pt x="15" y="12"/>
                    <a:pt x="15" y="12"/>
                    <a:pt x="15" y="12"/>
                  </a:cubicBezTo>
                  <a:cubicBezTo>
                    <a:pt x="15" y="12"/>
                    <a:pt x="15" y="12"/>
                    <a:pt x="15" y="12"/>
                  </a:cubicBezTo>
                  <a:cubicBezTo>
                    <a:pt x="15" y="13"/>
                    <a:pt x="15" y="13"/>
                    <a:pt x="15" y="13"/>
                  </a:cubicBezTo>
                  <a:cubicBezTo>
                    <a:pt x="15" y="13"/>
                    <a:pt x="14" y="14"/>
                    <a:pt x="15" y="15"/>
                  </a:cubicBezTo>
                  <a:cubicBezTo>
                    <a:pt x="16" y="15"/>
                    <a:pt x="18" y="16"/>
                    <a:pt x="18" y="16"/>
                  </a:cubicBezTo>
                  <a:cubicBezTo>
                    <a:pt x="19" y="17"/>
                    <a:pt x="19" y="17"/>
                    <a:pt x="19" y="17"/>
                  </a:cubicBezTo>
                  <a:cubicBezTo>
                    <a:pt x="19" y="18"/>
                    <a:pt x="20" y="18"/>
                    <a:pt x="20" y="19"/>
                  </a:cubicBezTo>
                  <a:cubicBezTo>
                    <a:pt x="20" y="19"/>
                    <a:pt x="19" y="19"/>
                    <a:pt x="18" y="20"/>
                  </a:cubicBezTo>
                  <a:cubicBezTo>
                    <a:pt x="18" y="20"/>
                    <a:pt x="18" y="21"/>
                    <a:pt x="17" y="22"/>
                  </a:cubicBezTo>
                  <a:cubicBezTo>
                    <a:pt x="17" y="23"/>
                    <a:pt x="17" y="24"/>
                    <a:pt x="16" y="24"/>
                  </a:cubicBezTo>
                  <a:cubicBezTo>
                    <a:pt x="16" y="24"/>
                    <a:pt x="16" y="24"/>
                    <a:pt x="16" y="24"/>
                  </a:cubicBezTo>
                  <a:cubicBezTo>
                    <a:pt x="17" y="24"/>
                    <a:pt x="17" y="24"/>
                    <a:pt x="17" y="25"/>
                  </a:cubicBezTo>
                  <a:cubicBezTo>
                    <a:pt x="17" y="25"/>
                    <a:pt x="17" y="24"/>
                    <a:pt x="17" y="24"/>
                  </a:cubicBezTo>
                  <a:cubicBezTo>
                    <a:pt x="17" y="24"/>
                    <a:pt x="16" y="26"/>
                    <a:pt x="16" y="26"/>
                  </a:cubicBezTo>
                  <a:cubicBezTo>
                    <a:pt x="16" y="27"/>
                    <a:pt x="16" y="28"/>
                    <a:pt x="16" y="29"/>
                  </a:cubicBezTo>
                  <a:cubicBezTo>
                    <a:pt x="16" y="30"/>
                    <a:pt x="15" y="35"/>
                    <a:pt x="15" y="35"/>
                  </a:cubicBezTo>
                  <a:cubicBezTo>
                    <a:pt x="15" y="35"/>
                    <a:pt x="15" y="37"/>
                    <a:pt x="15" y="37"/>
                  </a:cubicBezTo>
                  <a:cubicBezTo>
                    <a:pt x="15" y="38"/>
                    <a:pt x="15" y="38"/>
                    <a:pt x="15" y="38"/>
                  </a:cubicBezTo>
                  <a:cubicBezTo>
                    <a:pt x="15" y="38"/>
                    <a:pt x="13" y="40"/>
                    <a:pt x="13" y="41"/>
                  </a:cubicBezTo>
                  <a:cubicBezTo>
                    <a:pt x="13" y="41"/>
                    <a:pt x="13" y="41"/>
                    <a:pt x="13" y="41"/>
                  </a:cubicBezTo>
                  <a:cubicBezTo>
                    <a:pt x="13" y="41"/>
                    <a:pt x="13" y="42"/>
                    <a:pt x="13" y="42"/>
                  </a:cubicBezTo>
                  <a:cubicBezTo>
                    <a:pt x="13" y="42"/>
                    <a:pt x="13" y="42"/>
                    <a:pt x="13" y="42"/>
                  </a:cubicBezTo>
                  <a:cubicBezTo>
                    <a:pt x="12" y="42"/>
                    <a:pt x="12" y="42"/>
                    <a:pt x="12" y="44"/>
                  </a:cubicBezTo>
                  <a:cubicBezTo>
                    <a:pt x="12" y="45"/>
                    <a:pt x="12" y="45"/>
                    <a:pt x="12" y="46"/>
                  </a:cubicBezTo>
                  <a:cubicBezTo>
                    <a:pt x="12" y="46"/>
                    <a:pt x="12" y="47"/>
                    <a:pt x="12" y="47"/>
                  </a:cubicBezTo>
                  <a:cubicBezTo>
                    <a:pt x="12" y="47"/>
                    <a:pt x="11" y="47"/>
                    <a:pt x="11" y="48"/>
                  </a:cubicBezTo>
                  <a:cubicBezTo>
                    <a:pt x="11" y="48"/>
                    <a:pt x="11" y="49"/>
                    <a:pt x="11" y="50"/>
                  </a:cubicBezTo>
                  <a:cubicBezTo>
                    <a:pt x="11" y="50"/>
                    <a:pt x="11" y="50"/>
                    <a:pt x="11" y="50"/>
                  </a:cubicBezTo>
                  <a:cubicBezTo>
                    <a:pt x="11" y="50"/>
                    <a:pt x="11" y="51"/>
                    <a:pt x="11" y="51"/>
                  </a:cubicBezTo>
                  <a:cubicBezTo>
                    <a:pt x="11" y="51"/>
                    <a:pt x="12" y="51"/>
                    <a:pt x="12" y="51"/>
                  </a:cubicBezTo>
                  <a:cubicBezTo>
                    <a:pt x="12" y="50"/>
                    <a:pt x="12" y="50"/>
                    <a:pt x="12" y="50"/>
                  </a:cubicBezTo>
                  <a:cubicBezTo>
                    <a:pt x="12" y="50"/>
                    <a:pt x="12" y="49"/>
                    <a:pt x="12" y="49"/>
                  </a:cubicBezTo>
                  <a:cubicBezTo>
                    <a:pt x="12" y="49"/>
                    <a:pt x="13" y="50"/>
                    <a:pt x="13" y="50"/>
                  </a:cubicBezTo>
                  <a:cubicBezTo>
                    <a:pt x="13" y="50"/>
                    <a:pt x="13" y="50"/>
                    <a:pt x="13" y="50"/>
                  </a:cubicBezTo>
                  <a:cubicBezTo>
                    <a:pt x="13" y="50"/>
                    <a:pt x="14" y="50"/>
                    <a:pt x="14" y="50"/>
                  </a:cubicBezTo>
                  <a:cubicBezTo>
                    <a:pt x="14" y="50"/>
                    <a:pt x="14" y="51"/>
                    <a:pt x="14" y="51"/>
                  </a:cubicBezTo>
                  <a:cubicBezTo>
                    <a:pt x="14" y="52"/>
                    <a:pt x="14" y="52"/>
                    <a:pt x="14" y="52"/>
                  </a:cubicBezTo>
                  <a:cubicBezTo>
                    <a:pt x="15" y="53"/>
                    <a:pt x="15" y="53"/>
                    <a:pt x="15" y="53"/>
                  </a:cubicBezTo>
                  <a:cubicBezTo>
                    <a:pt x="15" y="53"/>
                    <a:pt x="15" y="57"/>
                    <a:pt x="15" y="58"/>
                  </a:cubicBezTo>
                  <a:cubicBezTo>
                    <a:pt x="15" y="58"/>
                    <a:pt x="15" y="58"/>
                    <a:pt x="15" y="59"/>
                  </a:cubicBezTo>
                  <a:cubicBezTo>
                    <a:pt x="14" y="60"/>
                    <a:pt x="14" y="62"/>
                    <a:pt x="14" y="64"/>
                  </a:cubicBezTo>
                  <a:cubicBezTo>
                    <a:pt x="14" y="64"/>
                    <a:pt x="14" y="64"/>
                    <a:pt x="14" y="64"/>
                  </a:cubicBezTo>
                  <a:cubicBezTo>
                    <a:pt x="14" y="64"/>
                    <a:pt x="13" y="65"/>
                    <a:pt x="13" y="66"/>
                  </a:cubicBezTo>
                  <a:cubicBezTo>
                    <a:pt x="13" y="66"/>
                    <a:pt x="12" y="73"/>
                    <a:pt x="12" y="73"/>
                  </a:cubicBezTo>
                  <a:cubicBezTo>
                    <a:pt x="12" y="73"/>
                    <a:pt x="12" y="74"/>
                    <a:pt x="12" y="74"/>
                  </a:cubicBezTo>
                  <a:cubicBezTo>
                    <a:pt x="12" y="74"/>
                    <a:pt x="12" y="74"/>
                    <a:pt x="12" y="74"/>
                  </a:cubicBezTo>
                  <a:cubicBezTo>
                    <a:pt x="12" y="74"/>
                    <a:pt x="11" y="79"/>
                    <a:pt x="10" y="84"/>
                  </a:cubicBezTo>
                  <a:cubicBezTo>
                    <a:pt x="10" y="84"/>
                    <a:pt x="10" y="84"/>
                    <a:pt x="10" y="85"/>
                  </a:cubicBezTo>
                  <a:cubicBezTo>
                    <a:pt x="10" y="85"/>
                    <a:pt x="10" y="86"/>
                    <a:pt x="9" y="86"/>
                  </a:cubicBezTo>
                  <a:cubicBezTo>
                    <a:pt x="9" y="86"/>
                    <a:pt x="9" y="86"/>
                    <a:pt x="9" y="86"/>
                  </a:cubicBezTo>
                  <a:cubicBezTo>
                    <a:pt x="9" y="87"/>
                    <a:pt x="9" y="87"/>
                    <a:pt x="9" y="87"/>
                  </a:cubicBezTo>
                  <a:cubicBezTo>
                    <a:pt x="9" y="87"/>
                    <a:pt x="9" y="87"/>
                    <a:pt x="9" y="86"/>
                  </a:cubicBezTo>
                  <a:cubicBezTo>
                    <a:pt x="9" y="86"/>
                    <a:pt x="9" y="86"/>
                    <a:pt x="9" y="86"/>
                  </a:cubicBezTo>
                  <a:cubicBezTo>
                    <a:pt x="8" y="86"/>
                    <a:pt x="8" y="86"/>
                    <a:pt x="8" y="86"/>
                  </a:cubicBezTo>
                  <a:cubicBezTo>
                    <a:pt x="8" y="86"/>
                    <a:pt x="8" y="86"/>
                    <a:pt x="8" y="86"/>
                  </a:cubicBezTo>
                  <a:cubicBezTo>
                    <a:pt x="7" y="86"/>
                    <a:pt x="7" y="86"/>
                    <a:pt x="6" y="87"/>
                  </a:cubicBezTo>
                  <a:cubicBezTo>
                    <a:pt x="6" y="87"/>
                    <a:pt x="6" y="87"/>
                    <a:pt x="6" y="87"/>
                  </a:cubicBezTo>
                  <a:cubicBezTo>
                    <a:pt x="6" y="88"/>
                    <a:pt x="6" y="88"/>
                    <a:pt x="6" y="88"/>
                  </a:cubicBezTo>
                  <a:cubicBezTo>
                    <a:pt x="6" y="88"/>
                    <a:pt x="5" y="88"/>
                    <a:pt x="5" y="88"/>
                  </a:cubicBezTo>
                  <a:cubicBezTo>
                    <a:pt x="5" y="88"/>
                    <a:pt x="4" y="88"/>
                    <a:pt x="4" y="88"/>
                  </a:cubicBezTo>
                  <a:cubicBezTo>
                    <a:pt x="4" y="88"/>
                    <a:pt x="3" y="88"/>
                    <a:pt x="2" y="88"/>
                  </a:cubicBezTo>
                  <a:cubicBezTo>
                    <a:pt x="2" y="88"/>
                    <a:pt x="1" y="88"/>
                    <a:pt x="0" y="88"/>
                  </a:cubicBezTo>
                  <a:cubicBezTo>
                    <a:pt x="0" y="88"/>
                    <a:pt x="0" y="88"/>
                    <a:pt x="0" y="88"/>
                  </a:cubicBezTo>
                  <a:cubicBezTo>
                    <a:pt x="0" y="89"/>
                    <a:pt x="0" y="89"/>
                    <a:pt x="0" y="89"/>
                  </a:cubicBezTo>
                  <a:cubicBezTo>
                    <a:pt x="0" y="89"/>
                    <a:pt x="0" y="90"/>
                    <a:pt x="2" y="91"/>
                  </a:cubicBezTo>
                  <a:cubicBezTo>
                    <a:pt x="4" y="92"/>
                    <a:pt x="5" y="93"/>
                    <a:pt x="6" y="93"/>
                  </a:cubicBezTo>
                  <a:cubicBezTo>
                    <a:pt x="7" y="93"/>
                    <a:pt x="8" y="93"/>
                    <a:pt x="8" y="93"/>
                  </a:cubicBezTo>
                  <a:cubicBezTo>
                    <a:pt x="8" y="93"/>
                    <a:pt x="8" y="93"/>
                    <a:pt x="8" y="93"/>
                  </a:cubicBezTo>
                  <a:cubicBezTo>
                    <a:pt x="9" y="93"/>
                    <a:pt x="9" y="94"/>
                    <a:pt x="9" y="94"/>
                  </a:cubicBezTo>
                  <a:cubicBezTo>
                    <a:pt x="10" y="94"/>
                    <a:pt x="11" y="94"/>
                    <a:pt x="11" y="94"/>
                  </a:cubicBezTo>
                  <a:cubicBezTo>
                    <a:pt x="12" y="94"/>
                    <a:pt x="12" y="94"/>
                    <a:pt x="12" y="94"/>
                  </a:cubicBezTo>
                  <a:cubicBezTo>
                    <a:pt x="12" y="93"/>
                    <a:pt x="13" y="93"/>
                    <a:pt x="13" y="93"/>
                  </a:cubicBezTo>
                  <a:cubicBezTo>
                    <a:pt x="13" y="93"/>
                    <a:pt x="13" y="93"/>
                    <a:pt x="13" y="92"/>
                  </a:cubicBezTo>
                  <a:cubicBezTo>
                    <a:pt x="13" y="92"/>
                    <a:pt x="13" y="92"/>
                    <a:pt x="13" y="91"/>
                  </a:cubicBezTo>
                  <a:cubicBezTo>
                    <a:pt x="13" y="91"/>
                    <a:pt x="14" y="90"/>
                    <a:pt x="14" y="89"/>
                  </a:cubicBezTo>
                  <a:cubicBezTo>
                    <a:pt x="14" y="89"/>
                    <a:pt x="13" y="89"/>
                    <a:pt x="13" y="89"/>
                  </a:cubicBezTo>
                  <a:cubicBezTo>
                    <a:pt x="13" y="89"/>
                    <a:pt x="13" y="88"/>
                    <a:pt x="14" y="88"/>
                  </a:cubicBezTo>
                  <a:cubicBezTo>
                    <a:pt x="14" y="88"/>
                    <a:pt x="14" y="87"/>
                    <a:pt x="14" y="87"/>
                  </a:cubicBezTo>
                  <a:cubicBezTo>
                    <a:pt x="14" y="87"/>
                    <a:pt x="14" y="87"/>
                    <a:pt x="14" y="86"/>
                  </a:cubicBezTo>
                  <a:cubicBezTo>
                    <a:pt x="14" y="86"/>
                    <a:pt x="14" y="83"/>
                    <a:pt x="16" y="80"/>
                  </a:cubicBezTo>
                  <a:cubicBezTo>
                    <a:pt x="18" y="77"/>
                    <a:pt x="18" y="76"/>
                    <a:pt x="18" y="76"/>
                  </a:cubicBezTo>
                  <a:cubicBezTo>
                    <a:pt x="18" y="76"/>
                    <a:pt x="19" y="76"/>
                    <a:pt x="23" y="76"/>
                  </a:cubicBezTo>
                  <a:cubicBezTo>
                    <a:pt x="28" y="76"/>
                    <a:pt x="31" y="76"/>
                    <a:pt x="33" y="77"/>
                  </a:cubicBezTo>
                  <a:cubicBezTo>
                    <a:pt x="34" y="77"/>
                    <a:pt x="34" y="78"/>
                    <a:pt x="35" y="77"/>
                  </a:cubicBezTo>
                  <a:cubicBezTo>
                    <a:pt x="35" y="77"/>
                    <a:pt x="36" y="77"/>
                    <a:pt x="36" y="76"/>
                  </a:cubicBezTo>
                  <a:cubicBezTo>
                    <a:pt x="37" y="78"/>
                    <a:pt x="37" y="78"/>
                    <a:pt x="37" y="78"/>
                  </a:cubicBezTo>
                  <a:cubicBezTo>
                    <a:pt x="37" y="78"/>
                    <a:pt x="37" y="78"/>
                    <a:pt x="37" y="78"/>
                  </a:cubicBezTo>
                  <a:cubicBezTo>
                    <a:pt x="37" y="78"/>
                    <a:pt x="37" y="78"/>
                    <a:pt x="37" y="78"/>
                  </a:cubicBezTo>
                  <a:cubicBezTo>
                    <a:pt x="36" y="78"/>
                    <a:pt x="36" y="79"/>
                    <a:pt x="36" y="79"/>
                  </a:cubicBezTo>
                  <a:cubicBezTo>
                    <a:pt x="36" y="80"/>
                    <a:pt x="36" y="80"/>
                    <a:pt x="36" y="80"/>
                  </a:cubicBezTo>
                  <a:cubicBezTo>
                    <a:pt x="36" y="80"/>
                    <a:pt x="36" y="80"/>
                    <a:pt x="36" y="80"/>
                  </a:cubicBezTo>
                  <a:cubicBezTo>
                    <a:pt x="36" y="80"/>
                    <a:pt x="36" y="80"/>
                    <a:pt x="36" y="81"/>
                  </a:cubicBezTo>
                  <a:cubicBezTo>
                    <a:pt x="36" y="81"/>
                    <a:pt x="35" y="81"/>
                    <a:pt x="35" y="81"/>
                  </a:cubicBezTo>
                  <a:cubicBezTo>
                    <a:pt x="35" y="81"/>
                    <a:pt x="36" y="82"/>
                    <a:pt x="36" y="82"/>
                  </a:cubicBezTo>
                  <a:cubicBezTo>
                    <a:pt x="36" y="82"/>
                    <a:pt x="36" y="82"/>
                    <a:pt x="35" y="82"/>
                  </a:cubicBezTo>
                  <a:cubicBezTo>
                    <a:pt x="35" y="82"/>
                    <a:pt x="35" y="83"/>
                    <a:pt x="34" y="83"/>
                  </a:cubicBezTo>
                  <a:cubicBezTo>
                    <a:pt x="34" y="83"/>
                    <a:pt x="34" y="84"/>
                    <a:pt x="33" y="84"/>
                  </a:cubicBezTo>
                  <a:cubicBezTo>
                    <a:pt x="33" y="84"/>
                    <a:pt x="32" y="85"/>
                    <a:pt x="32" y="86"/>
                  </a:cubicBezTo>
                  <a:cubicBezTo>
                    <a:pt x="32" y="86"/>
                    <a:pt x="32" y="86"/>
                    <a:pt x="32" y="86"/>
                  </a:cubicBezTo>
                  <a:cubicBezTo>
                    <a:pt x="32" y="87"/>
                    <a:pt x="32" y="87"/>
                    <a:pt x="33" y="88"/>
                  </a:cubicBezTo>
                  <a:cubicBezTo>
                    <a:pt x="34" y="88"/>
                    <a:pt x="37" y="88"/>
                    <a:pt x="38" y="88"/>
                  </a:cubicBezTo>
                  <a:cubicBezTo>
                    <a:pt x="39" y="87"/>
                    <a:pt x="40" y="86"/>
                    <a:pt x="41" y="85"/>
                  </a:cubicBezTo>
                  <a:cubicBezTo>
                    <a:pt x="41" y="84"/>
                    <a:pt x="41" y="85"/>
                    <a:pt x="41" y="84"/>
                  </a:cubicBezTo>
                  <a:cubicBezTo>
                    <a:pt x="41" y="84"/>
                    <a:pt x="42" y="84"/>
                    <a:pt x="42" y="84"/>
                  </a:cubicBezTo>
                  <a:cubicBezTo>
                    <a:pt x="42" y="84"/>
                    <a:pt x="43" y="83"/>
                    <a:pt x="43" y="82"/>
                  </a:cubicBezTo>
                  <a:cubicBezTo>
                    <a:pt x="43" y="82"/>
                    <a:pt x="43" y="81"/>
                    <a:pt x="43" y="81"/>
                  </a:cubicBezTo>
                  <a:cubicBezTo>
                    <a:pt x="43" y="81"/>
                    <a:pt x="42" y="79"/>
                    <a:pt x="42" y="79"/>
                  </a:cubicBezTo>
                  <a:cubicBezTo>
                    <a:pt x="42" y="79"/>
                    <a:pt x="42" y="79"/>
                    <a:pt x="42" y="79"/>
                  </a:cubicBezTo>
                  <a:cubicBezTo>
                    <a:pt x="42" y="79"/>
                    <a:pt x="42" y="78"/>
                    <a:pt x="42" y="78"/>
                  </a:cubicBezTo>
                  <a:cubicBezTo>
                    <a:pt x="41" y="78"/>
                    <a:pt x="41" y="77"/>
                    <a:pt x="41" y="77"/>
                  </a:cubicBezTo>
                  <a:cubicBezTo>
                    <a:pt x="41" y="77"/>
                    <a:pt x="41" y="77"/>
                    <a:pt x="41" y="77"/>
                  </a:cubicBezTo>
                  <a:cubicBezTo>
                    <a:pt x="41" y="77"/>
                    <a:pt x="40" y="76"/>
                    <a:pt x="40" y="76"/>
                  </a:cubicBezTo>
                  <a:cubicBezTo>
                    <a:pt x="40" y="76"/>
                    <a:pt x="40" y="76"/>
                    <a:pt x="40" y="76"/>
                  </a:cubicBezTo>
                  <a:cubicBezTo>
                    <a:pt x="40" y="76"/>
                    <a:pt x="40" y="75"/>
                    <a:pt x="40" y="75"/>
                  </a:cubicBezTo>
                  <a:cubicBezTo>
                    <a:pt x="40" y="74"/>
                    <a:pt x="40" y="73"/>
                    <a:pt x="40" y="72"/>
                  </a:cubicBezTo>
                  <a:cubicBezTo>
                    <a:pt x="40" y="72"/>
                    <a:pt x="40" y="71"/>
                    <a:pt x="40" y="71"/>
                  </a:cubicBezTo>
                  <a:cubicBezTo>
                    <a:pt x="40" y="71"/>
                    <a:pt x="40" y="71"/>
                    <a:pt x="40" y="71"/>
                  </a:cubicBezTo>
                  <a:cubicBezTo>
                    <a:pt x="40" y="71"/>
                    <a:pt x="41" y="71"/>
                    <a:pt x="41" y="70"/>
                  </a:cubicBezTo>
                  <a:cubicBezTo>
                    <a:pt x="41" y="70"/>
                    <a:pt x="41" y="68"/>
                    <a:pt x="41" y="68"/>
                  </a:cubicBezTo>
                  <a:cubicBezTo>
                    <a:pt x="41" y="68"/>
                    <a:pt x="41" y="68"/>
                    <a:pt x="41" y="68"/>
                  </a:cubicBezTo>
                  <a:cubicBezTo>
                    <a:pt x="41" y="68"/>
                    <a:pt x="42" y="68"/>
                    <a:pt x="42" y="67"/>
                  </a:cubicBezTo>
                  <a:cubicBezTo>
                    <a:pt x="41" y="67"/>
                    <a:pt x="41" y="65"/>
                    <a:pt x="41" y="65"/>
                  </a:cubicBezTo>
                  <a:cubicBezTo>
                    <a:pt x="41" y="64"/>
                    <a:pt x="41" y="63"/>
                    <a:pt x="41" y="62"/>
                  </a:cubicBezTo>
                  <a:cubicBezTo>
                    <a:pt x="40" y="61"/>
                    <a:pt x="40" y="59"/>
                    <a:pt x="39" y="59"/>
                  </a:cubicBezTo>
                  <a:cubicBezTo>
                    <a:pt x="39" y="58"/>
                    <a:pt x="37" y="52"/>
                    <a:pt x="37" y="52"/>
                  </a:cubicBezTo>
                  <a:cubicBezTo>
                    <a:pt x="37" y="52"/>
                    <a:pt x="37" y="50"/>
                    <a:pt x="37" y="50"/>
                  </a:cubicBezTo>
                  <a:cubicBezTo>
                    <a:pt x="37" y="50"/>
                    <a:pt x="37" y="50"/>
                    <a:pt x="37" y="50"/>
                  </a:cubicBezTo>
                  <a:cubicBezTo>
                    <a:pt x="37" y="50"/>
                    <a:pt x="37" y="50"/>
                    <a:pt x="37" y="50"/>
                  </a:cubicBezTo>
                  <a:cubicBezTo>
                    <a:pt x="37" y="50"/>
                    <a:pt x="38" y="50"/>
                    <a:pt x="39" y="50"/>
                  </a:cubicBezTo>
                  <a:cubicBezTo>
                    <a:pt x="39" y="51"/>
                    <a:pt x="40" y="51"/>
                    <a:pt x="40" y="50"/>
                  </a:cubicBezTo>
                  <a:cubicBezTo>
                    <a:pt x="40" y="50"/>
                    <a:pt x="41" y="50"/>
                    <a:pt x="41" y="50"/>
                  </a:cubicBezTo>
                  <a:cubicBezTo>
                    <a:pt x="42" y="49"/>
                    <a:pt x="43" y="48"/>
                    <a:pt x="43" y="46"/>
                  </a:cubicBezTo>
                  <a:cubicBezTo>
                    <a:pt x="44" y="44"/>
                    <a:pt x="45" y="43"/>
                    <a:pt x="45" y="42"/>
                  </a:cubicBezTo>
                  <a:cubicBezTo>
                    <a:pt x="45" y="43"/>
                    <a:pt x="45" y="43"/>
                    <a:pt x="45" y="44"/>
                  </a:cubicBezTo>
                  <a:cubicBezTo>
                    <a:pt x="45" y="44"/>
                    <a:pt x="45" y="44"/>
                    <a:pt x="45" y="44"/>
                  </a:cubicBezTo>
                  <a:cubicBezTo>
                    <a:pt x="45" y="44"/>
                    <a:pt x="46" y="44"/>
                    <a:pt x="46" y="44"/>
                  </a:cubicBezTo>
                  <a:cubicBezTo>
                    <a:pt x="46" y="44"/>
                    <a:pt x="45" y="42"/>
                    <a:pt x="45" y="42"/>
                  </a:cubicBezTo>
                  <a:cubicBezTo>
                    <a:pt x="45" y="42"/>
                    <a:pt x="45" y="42"/>
                    <a:pt x="45" y="42"/>
                  </a:cubicBezTo>
                  <a:cubicBezTo>
                    <a:pt x="45" y="42"/>
                    <a:pt x="45" y="42"/>
                    <a:pt x="45" y="42"/>
                  </a:cubicBezTo>
                  <a:cubicBezTo>
                    <a:pt x="45" y="41"/>
                    <a:pt x="45" y="41"/>
                    <a:pt x="45" y="41"/>
                  </a:cubicBezTo>
                  <a:cubicBezTo>
                    <a:pt x="45" y="41"/>
                    <a:pt x="46" y="40"/>
                    <a:pt x="46" y="40"/>
                  </a:cubicBezTo>
                  <a:cubicBezTo>
                    <a:pt x="46" y="39"/>
                    <a:pt x="46" y="38"/>
                    <a:pt x="46" y="38"/>
                  </a:cubicBezTo>
                  <a:cubicBezTo>
                    <a:pt x="46" y="37"/>
                    <a:pt x="46" y="37"/>
                    <a:pt x="46" y="37"/>
                  </a:cubicBezTo>
                  <a:cubicBezTo>
                    <a:pt x="46" y="37"/>
                    <a:pt x="46" y="36"/>
                    <a:pt x="46" y="35"/>
                  </a:cubicBezTo>
                  <a:cubicBezTo>
                    <a:pt x="47" y="35"/>
                    <a:pt x="47" y="35"/>
                    <a:pt x="47" y="35"/>
                  </a:cubicBezTo>
                  <a:cubicBezTo>
                    <a:pt x="47" y="35"/>
                    <a:pt x="47" y="34"/>
                    <a:pt x="47" y="34"/>
                  </a:cubicBezTo>
                  <a:cubicBezTo>
                    <a:pt x="47" y="34"/>
                    <a:pt x="48" y="34"/>
                    <a:pt x="48" y="33"/>
                  </a:cubicBezTo>
                  <a:cubicBezTo>
                    <a:pt x="49" y="32"/>
                    <a:pt x="49" y="31"/>
                    <a:pt x="49" y="30"/>
                  </a:cubicBezTo>
                  <a:cubicBezTo>
                    <a:pt x="49" y="30"/>
                    <a:pt x="49" y="30"/>
                    <a:pt x="49" y="30"/>
                  </a:cubicBezTo>
                  <a:cubicBezTo>
                    <a:pt x="49" y="30"/>
                    <a:pt x="49" y="30"/>
                    <a:pt x="49" y="3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6" name="Freeform 195"/>
            <p:cNvSpPr>
              <a:spLocks/>
            </p:cNvSpPr>
            <p:nvPr/>
          </p:nvSpPr>
          <p:spPr bwMode="auto">
            <a:xfrm>
              <a:off x="8942388" y="3921126"/>
              <a:ext cx="0" cy="7938"/>
            </a:xfrm>
            <a:custGeom>
              <a:avLst/>
              <a:gdLst>
                <a:gd name="T0" fmla="*/ 1 h 2"/>
                <a:gd name="T1" fmla="*/ 0 h 2"/>
                <a:gd name="T2" fmla="*/ 0 h 2"/>
                <a:gd name="T3" fmla="*/ 2 h 2"/>
                <a:gd name="T4" fmla="*/ 1 h 2"/>
              </a:gdLst>
              <a:ahLst/>
              <a:cxnLst>
                <a:cxn ang="0">
                  <a:pos x="0" y="T0"/>
                </a:cxn>
                <a:cxn ang="0">
                  <a:pos x="0" y="T1"/>
                </a:cxn>
                <a:cxn ang="0">
                  <a:pos x="0" y="T2"/>
                </a:cxn>
                <a:cxn ang="0">
                  <a:pos x="0" y="T3"/>
                </a:cxn>
                <a:cxn ang="0">
                  <a:pos x="0" y="T4"/>
                </a:cxn>
              </a:cxnLst>
              <a:rect l="0" t="0" r="r" b="b"/>
              <a:pathLst>
                <a:path h="2">
                  <a:moveTo>
                    <a:pt x="0" y="1"/>
                  </a:moveTo>
                  <a:cubicBezTo>
                    <a:pt x="0" y="1"/>
                    <a:pt x="0" y="1"/>
                    <a:pt x="0" y="0"/>
                  </a:cubicBezTo>
                  <a:cubicBezTo>
                    <a:pt x="0" y="0"/>
                    <a:pt x="0" y="0"/>
                    <a:pt x="0" y="0"/>
                  </a:cubicBezTo>
                  <a:cubicBezTo>
                    <a:pt x="0" y="1"/>
                    <a:pt x="0" y="1"/>
                    <a:pt x="0" y="2"/>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7" name="Freeform 196"/>
            <p:cNvSpPr>
              <a:spLocks/>
            </p:cNvSpPr>
            <p:nvPr/>
          </p:nvSpPr>
          <p:spPr bwMode="auto">
            <a:xfrm>
              <a:off x="8937626" y="3929063"/>
              <a:ext cx="0" cy="3175"/>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0"/>
                    <a:pt x="0" y="0"/>
                    <a:pt x="0" y="0"/>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8" name="Freeform 197"/>
            <p:cNvSpPr>
              <a:spLocks/>
            </p:cNvSpPr>
            <p:nvPr/>
          </p:nvSpPr>
          <p:spPr bwMode="auto">
            <a:xfrm>
              <a:off x="8937626" y="3932238"/>
              <a:ext cx="4763"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1" y="0"/>
                    <a:pt x="1" y="0"/>
                    <a:pt x="1" y="0"/>
                  </a:cubicBezTo>
                  <a:cubicBezTo>
                    <a:pt x="1" y="0"/>
                    <a:pt x="1"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9" name="Freeform 198"/>
            <p:cNvSpPr>
              <a:spLocks/>
            </p:cNvSpPr>
            <p:nvPr/>
          </p:nvSpPr>
          <p:spPr bwMode="auto">
            <a:xfrm>
              <a:off x="8942388" y="3924301"/>
              <a:ext cx="0" cy="476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0" name="Freeform 199"/>
            <p:cNvSpPr>
              <a:spLocks/>
            </p:cNvSpPr>
            <p:nvPr/>
          </p:nvSpPr>
          <p:spPr bwMode="auto">
            <a:xfrm>
              <a:off x="8942388" y="392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1" name="Freeform 200"/>
            <p:cNvSpPr>
              <a:spLocks/>
            </p:cNvSpPr>
            <p:nvPr/>
          </p:nvSpPr>
          <p:spPr bwMode="auto">
            <a:xfrm>
              <a:off x="8937626" y="3929063"/>
              <a:ext cx="4763" cy="3175"/>
            </a:xfrm>
            <a:custGeom>
              <a:avLst/>
              <a:gdLst>
                <a:gd name="T0" fmla="*/ 1 w 1"/>
                <a:gd name="T1" fmla="*/ 0 h 1"/>
                <a:gd name="T2" fmla="*/ 1 w 1"/>
                <a:gd name="T3" fmla="*/ 1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1"/>
                  </a:cubicBezTo>
                  <a:cubicBezTo>
                    <a:pt x="1" y="1"/>
                    <a:pt x="1" y="1"/>
                    <a:pt x="0" y="1"/>
                  </a:cubicBezTo>
                  <a:cubicBezTo>
                    <a:pt x="0" y="1"/>
                    <a:pt x="1" y="1"/>
                    <a:pt x="1" y="1"/>
                  </a:cubicBezTo>
                  <a:cubicBezTo>
                    <a:pt x="1" y="0"/>
                    <a:pt x="1" y="0"/>
                    <a:pt x="1" y="0"/>
                  </a:cubicBezTo>
                  <a:cubicBezTo>
                    <a:pt x="1" y="0"/>
                    <a:pt x="1"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2" name="Freeform 201"/>
            <p:cNvSpPr>
              <a:spLocks/>
            </p:cNvSpPr>
            <p:nvPr/>
          </p:nvSpPr>
          <p:spPr bwMode="auto">
            <a:xfrm>
              <a:off x="8937626" y="3929063"/>
              <a:ext cx="4763" cy="3175"/>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0" y="0"/>
                    <a:pt x="1" y="0"/>
                  </a:cubicBezTo>
                  <a:cubicBezTo>
                    <a:pt x="1" y="0"/>
                    <a:pt x="1"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3" name="Freeform 202"/>
            <p:cNvSpPr>
              <a:spLocks/>
            </p:cNvSpPr>
            <p:nvPr/>
          </p:nvSpPr>
          <p:spPr bwMode="auto">
            <a:xfrm>
              <a:off x="8937626" y="3929063"/>
              <a:ext cx="0" cy="3175"/>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4" name="Freeform 203"/>
            <p:cNvSpPr>
              <a:spLocks/>
            </p:cNvSpPr>
            <p:nvPr/>
          </p:nvSpPr>
          <p:spPr bwMode="auto">
            <a:xfrm>
              <a:off x="8937626" y="39290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5" name="Freeform 204"/>
            <p:cNvSpPr>
              <a:spLocks/>
            </p:cNvSpPr>
            <p:nvPr/>
          </p:nvSpPr>
          <p:spPr bwMode="auto">
            <a:xfrm>
              <a:off x="8937626" y="39290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6" name="Freeform 205"/>
            <p:cNvSpPr>
              <a:spLocks/>
            </p:cNvSpPr>
            <p:nvPr/>
          </p:nvSpPr>
          <p:spPr bwMode="auto">
            <a:xfrm>
              <a:off x="8937626" y="3929063"/>
              <a:ext cx="0" cy="3175"/>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7" name="Freeform 206"/>
            <p:cNvSpPr>
              <a:spLocks/>
            </p:cNvSpPr>
            <p:nvPr/>
          </p:nvSpPr>
          <p:spPr bwMode="auto">
            <a:xfrm>
              <a:off x="8937626" y="39322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8" name="Freeform 207"/>
            <p:cNvSpPr>
              <a:spLocks/>
            </p:cNvSpPr>
            <p:nvPr/>
          </p:nvSpPr>
          <p:spPr bwMode="auto">
            <a:xfrm>
              <a:off x="8937626" y="3929063"/>
              <a:ext cx="0" cy="3175"/>
            </a:xfrm>
            <a:custGeom>
              <a:avLst/>
              <a:gdLst>
                <a:gd name="T0" fmla="*/ 1 h 1"/>
                <a:gd name="T1" fmla="*/ 1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9" name="Freeform 208"/>
            <p:cNvSpPr>
              <a:spLocks/>
            </p:cNvSpPr>
            <p:nvPr/>
          </p:nvSpPr>
          <p:spPr bwMode="auto">
            <a:xfrm>
              <a:off x="8937626" y="3932238"/>
              <a:ext cx="0" cy="4763"/>
            </a:xfrm>
            <a:custGeom>
              <a:avLst/>
              <a:gdLst>
                <a:gd name="T0" fmla="*/ 0 h 1"/>
                <a:gd name="T1" fmla="*/ 0 h 1"/>
                <a:gd name="T2" fmla="*/ 1 h 1"/>
                <a:gd name="T3" fmla="*/ 0 h 1"/>
                <a:gd name="T4" fmla="*/ 0 h 1"/>
                <a:gd name="T5" fmla="*/ 1 h 1"/>
                <a:gd name="T6" fmla="*/ 1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1"/>
                  </a:cubicBezTo>
                  <a:cubicBezTo>
                    <a:pt x="0" y="0"/>
                    <a:pt x="0" y="0"/>
                    <a:pt x="0" y="0"/>
                  </a:cubicBezTo>
                  <a:cubicBezTo>
                    <a:pt x="0" y="0"/>
                    <a:pt x="0" y="0"/>
                    <a:pt x="0" y="0"/>
                  </a:cubicBezTo>
                  <a:cubicBezTo>
                    <a:pt x="0" y="0"/>
                    <a:pt x="0" y="0"/>
                    <a:pt x="0" y="1"/>
                  </a:cubicBezTo>
                  <a:cubicBezTo>
                    <a:pt x="0" y="1"/>
                    <a:pt x="0" y="1"/>
                    <a:pt x="0" y="1"/>
                  </a:cubicBezTo>
                  <a:cubicBezTo>
                    <a:pt x="0" y="1"/>
                    <a:pt x="0" y="1"/>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0" name="Freeform 209"/>
            <p:cNvSpPr>
              <a:spLocks/>
            </p:cNvSpPr>
            <p:nvPr/>
          </p:nvSpPr>
          <p:spPr bwMode="auto">
            <a:xfrm>
              <a:off x="8937626" y="3929063"/>
              <a:ext cx="0" cy="3175"/>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1" name="Freeform 210"/>
            <p:cNvSpPr>
              <a:spLocks/>
            </p:cNvSpPr>
            <p:nvPr/>
          </p:nvSpPr>
          <p:spPr bwMode="auto">
            <a:xfrm>
              <a:off x="8937626" y="3932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2" name="Freeform 211"/>
            <p:cNvSpPr>
              <a:spLocks/>
            </p:cNvSpPr>
            <p:nvPr/>
          </p:nvSpPr>
          <p:spPr bwMode="auto">
            <a:xfrm>
              <a:off x="8937626" y="3929063"/>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3" name="Freeform 212"/>
            <p:cNvSpPr>
              <a:spLocks/>
            </p:cNvSpPr>
            <p:nvPr/>
          </p:nvSpPr>
          <p:spPr bwMode="auto">
            <a:xfrm>
              <a:off x="8937626" y="3932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4" name="Freeform 213"/>
            <p:cNvSpPr>
              <a:spLocks/>
            </p:cNvSpPr>
            <p:nvPr/>
          </p:nvSpPr>
          <p:spPr bwMode="auto">
            <a:xfrm>
              <a:off x="8937626" y="393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5" name="Freeform 214"/>
            <p:cNvSpPr>
              <a:spLocks/>
            </p:cNvSpPr>
            <p:nvPr/>
          </p:nvSpPr>
          <p:spPr bwMode="auto">
            <a:xfrm>
              <a:off x="8937626" y="3932238"/>
              <a:ext cx="0" cy="4763"/>
            </a:xfrm>
            <a:custGeom>
              <a:avLst/>
              <a:gdLst>
                <a:gd name="T0" fmla="*/ 1 h 1"/>
                <a:gd name="T1" fmla="*/ 1 h 1"/>
                <a:gd name="T2" fmla="*/ 1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1"/>
                    <a:pt x="0" y="1"/>
                  </a:cubicBezTo>
                  <a:cubicBezTo>
                    <a:pt x="0" y="1"/>
                    <a:pt x="0" y="1"/>
                    <a:pt x="0" y="1"/>
                  </a:cubicBezTo>
                  <a:cubicBezTo>
                    <a:pt x="0" y="1"/>
                    <a:pt x="0" y="1"/>
                    <a:pt x="0" y="0"/>
                  </a:cubicBezTo>
                  <a:cubicBezTo>
                    <a:pt x="0" y="1"/>
                    <a:pt x="0" y="1"/>
                    <a:pt x="0" y="1"/>
                  </a:cubicBezTo>
                  <a:cubicBezTo>
                    <a:pt x="0" y="1"/>
                    <a:pt x="0" y="1"/>
                    <a:pt x="0" y="1"/>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6" name="Oval 215"/>
            <p:cNvSpPr>
              <a:spLocks noChangeArrowheads="1"/>
            </p:cNvSpPr>
            <p:nvPr/>
          </p:nvSpPr>
          <p:spPr bwMode="auto">
            <a:xfrm>
              <a:off x="8937626" y="3932238"/>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7" name="Freeform 216"/>
            <p:cNvSpPr>
              <a:spLocks/>
            </p:cNvSpPr>
            <p:nvPr/>
          </p:nvSpPr>
          <p:spPr bwMode="auto">
            <a:xfrm>
              <a:off x="8937626" y="3932238"/>
              <a:ext cx="0" cy="4763"/>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1"/>
                    <a:pt x="0" y="1"/>
                    <a:pt x="0" y="1"/>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8" name="Freeform 217"/>
            <p:cNvSpPr>
              <a:spLocks/>
            </p:cNvSpPr>
            <p:nvPr/>
          </p:nvSpPr>
          <p:spPr bwMode="auto">
            <a:xfrm>
              <a:off x="8937626" y="3937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9" name="Freeform 218"/>
            <p:cNvSpPr>
              <a:spLocks/>
            </p:cNvSpPr>
            <p:nvPr/>
          </p:nvSpPr>
          <p:spPr bwMode="auto">
            <a:xfrm>
              <a:off x="8937626" y="3937001"/>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0" name="Freeform 219"/>
            <p:cNvSpPr>
              <a:spLocks/>
            </p:cNvSpPr>
            <p:nvPr/>
          </p:nvSpPr>
          <p:spPr bwMode="auto">
            <a:xfrm>
              <a:off x="8937626" y="3932238"/>
              <a:ext cx="0" cy="11113"/>
            </a:xfrm>
            <a:custGeom>
              <a:avLst/>
              <a:gdLst>
                <a:gd name="T0" fmla="*/ 2 h 3"/>
                <a:gd name="T1" fmla="*/ 1 h 3"/>
                <a:gd name="T2" fmla="*/ 1 h 3"/>
                <a:gd name="T3" fmla="*/ 2 h 3"/>
                <a:gd name="T4" fmla="*/ 2 h 3"/>
                <a:gd name="T5" fmla="*/ 2 h 3"/>
                <a:gd name="T6" fmla="*/ 2 h 3"/>
                <a:gd name="T7" fmla="*/ 3 h 3"/>
                <a:gd name="T8" fmla="*/ 2 h 3"/>
                <a:gd name="T9" fmla="*/ 1 h 3"/>
                <a:gd name="T10" fmla="*/ 0 h 3"/>
                <a:gd name="T11" fmla="*/ 0 h 3"/>
                <a:gd name="T12" fmla="*/ 1 h 3"/>
                <a:gd name="T13" fmla="*/ 1 h 3"/>
                <a:gd name="T14" fmla="*/ 1 h 3"/>
                <a:gd name="T15" fmla="*/ 1 h 3"/>
                <a:gd name="T16" fmla="*/ 3 h 3"/>
                <a:gd name="T17" fmla="*/ 3 h 3"/>
                <a:gd name="T18" fmla="*/ 2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3">
                  <a:moveTo>
                    <a:pt x="0" y="2"/>
                  </a:moveTo>
                  <a:cubicBezTo>
                    <a:pt x="0" y="2"/>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3"/>
                  </a:cubicBezTo>
                  <a:cubicBezTo>
                    <a:pt x="0" y="2"/>
                    <a:pt x="0" y="2"/>
                    <a:pt x="0" y="2"/>
                  </a:cubicBezTo>
                  <a:cubicBezTo>
                    <a:pt x="0" y="1"/>
                    <a:pt x="0" y="1"/>
                    <a:pt x="0" y="1"/>
                  </a:cubicBezTo>
                  <a:cubicBezTo>
                    <a:pt x="0" y="1"/>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2"/>
                    <a:pt x="0" y="3"/>
                    <a:pt x="0" y="3"/>
                  </a:cubicBezTo>
                  <a:cubicBezTo>
                    <a:pt x="0" y="3"/>
                    <a:pt x="0" y="3"/>
                    <a:pt x="0" y="3"/>
                  </a:cubicBezTo>
                  <a:cubicBezTo>
                    <a:pt x="0" y="2"/>
                    <a:pt x="0" y="2"/>
                    <a:pt x="0"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1" name="Freeform 220"/>
            <p:cNvSpPr>
              <a:spLocks/>
            </p:cNvSpPr>
            <p:nvPr/>
          </p:nvSpPr>
          <p:spPr bwMode="auto">
            <a:xfrm>
              <a:off x="8863013" y="40719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2" name="Freeform 221"/>
            <p:cNvSpPr>
              <a:spLocks/>
            </p:cNvSpPr>
            <p:nvPr/>
          </p:nvSpPr>
          <p:spPr bwMode="auto">
            <a:xfrm>
              <a:off x="8912226" y="3887788"/>
              <a:ext cx="7938" cy="3175"/>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3" name="Freeform 222"/>
            <p:cNvSpPr>
              <a:spLocks/>
            </p:cNvSpPr>
            <p:nvPr/>
          </p:nvSpPr>
          <p:spPr bwMode="auto">
            <a:xfrm>
              <a:off x="8904288" y="3887788"/>
              <a:ext cx="15875" cy="3175"/>
            </a:xfrm>
            <a:custGeom>
              <a:avLst/>
              <a:gdLst>
                <a:gd name="T0" fmla="*/ 2 w 4"/>
                <a:gd name="T1" fmla="*/ 0 h 1"/>
                <a:gd name="T2" fmla="*/ 2 w 4"/>
                <a:gd name="T3" fmla="*/ 0 h 1"/>
                <a:gd name="T4" fmla="*/ 0 w 4"/>
                <a:gd name="T5" fmla="*/ 0 h 1"/>
                <a:gd name="T6" fmla="*/ 4 w 4"/>
                <a:gd name="T7" fmla="*/ 1 h 1"/>
                <a:gd name="T8" fmla="*/ 2 w 4"/>
                <a:gd name="T9" fmla="*/ 0 h 1"/>
              </a:gdLst>
              <a:ahLst/>
              <a:cxnLst>
                <a:cxn ang="0">
                  <a:pos x="T0" y="T1"/>
                </a:cxn>
                <a:cxn ang="0">
                  <a:pos x="T2" y="T3"/>
                </a:cxn>
                <a:cxn ang="0">
                  <a:pos x="T4" y="T5"/>
                </a:cxn>
                <a:cxn ang="0">
                  <a:pos x="T6" y="T7"/>
                </a:cxn>
                <a:cxn ang="0">
                  <a:pos x="T8" y="T9"/>
                </a:cxn>
              </a:cxnLst>
              <a:rect l="0" t="0" r="r" b="b"/>
              <a:pathLst>
                <a:path w="4" h="1">
                  <a:moveTo>
                    <a:pt x="2" y="0"/>
                  </a:moveTo>
                  <a:cubicBezTo>
                    <a:pt x="2" y="0"/>
                    <a:pt x="2" y="0"/>
                    <a:pt x="2" y="0"/>
                  </a:cubicBezTo>
                  <a:cubicBezTo>
                    <a:pt x="1" y="0"/>
                    <a:pt x="1" y="0"/>
                    <a:pt x="0" y="0"/>
                  </a:cubicBezTo>
                  <a:cubicBezTo>
                    <a:pt x="1" y="0"/>
                    <a:pt x="3" y="0"/>
                    <a:pt x="4" y="1"/>
                  </a:cubicBezTo>
                  <a:cubicBezTo>
                    <a:pt x="3" y="1"/>
                    <a:pt x="3" y="0"/>
                    <a:pt x="2"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4" name="Freeform 223"/>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5" name="Freeform 224"/>
            <p:cNvSpPr>
              <a:spLocks/>
            </p:cNvSpPr>
            <p:nvPr/>
          </p:nvSpPr>
          <p:spPr bwMode="auto">
            <a:xfrm>
              <a:off x="8923338" y="3962401"/>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6" name="Freeform 225"/>
            <p:cNvSpPr>
              <a:spLocks/>
            </p:cNvSpPr>
            <p:nvPr/>
          </p:nvSpPr>
          <p:spPr bwMode="auto">
            <a:xfrm>
              <a:off x="8926513" y="3962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7" name="Oval 226"/>
            <p:cNvSpPr>
              <a:spLocks noChangeArrowheads="1"/>
            </p:cNvSpPr>
            <p:nvPr/>
          </p:nvSpPr>
          <p:spPr bwMode="auto">
            <a:xfrm>
              <a:off x="8926513"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8" name="Freeform 227"/>
            <p:cNvSpPr>
              <a:spLocks/>
            </p:cNvSpPr>
            <p:nvPr/>
          </p:nvSpPr>
          <p:spPr bwMode="auto">
            <a:xfrm>
              <a:off x="8926513" y="3962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9" name="Freeform 228"/>
            <p:cNvSpPr>
              <a:spLocks/>
            </p:cNvSpPr>
            <p:nvPr/>
          </p:nvSpPr>
          <p:spPr bwMode="auto">
            <a:xfrm>
              <a:off x="8923338" y="3962401"/>
              <a:ext cx="3175" cy="0"/>
            </a:xfrm>
            <a:custGeom>
              <a:avLst/>
              <a:gdLst>
                <a:gd name="T0" fmla="*/ 0 w 1"/>
                <a:gd name="T1" fmla="*/ 1 w 1"/>
                <a:gd name="T2" fmla="*/ 1 w 1"/>
                <a:gd name="T3" fmla="*/ 0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0" name="Freeform 229"/>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1" name="Freeform 230"/>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2" name="Freeform 231"/>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3" name="Freeform 232"/>
            <p:cNvSpPr>
              <a:spLocks/>
            </p:cNvSpPr>
            <p:nvPr/>
          </p:nvSpPr>
          <p:spPr bwMode="auto">
            <a:xfrm>
              <a:off x="8923338" y="3962401"/>
              <a:ext cx="3175" cy="0"/>
            </a:xfrm>
            <a:custGeom>
              <a:avLst/>
              <a:gdLst>
                <a:gd name="T0" fmla="*/ 0 w 1"/>
                <a:gd name="T1" fmla="*/ 1 w 1"/>
                <a:gd name="T2" fmla="*/ 0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4" name="Freeform 233"/>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5" name="Freeform 234"/>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6" name="Freeform 235"/>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7" name="Freeform 236"/>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8" name="Freeform 237"/>
            <p:cNvSpPr>
              <a:spLocks/>
            </p:cNvSpPr>
            <p:nvPr/>
          </p:nvSpPr>
          <p:spPr bwMode="auto">
            <a:xfrm>
              <a:off x="8923338" y="3962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9" name="Freeform 238"/>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0" name="Oval 239"/>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1" name="Oval 240"/>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2" name="Oval 241"/>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3" name="Freeform 242"/>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4" name="Freeform 243"/>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5" name="Freeform 244"/>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6" name="Freeform 245"/>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7" name="Oval 246"/>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8" name="Freeform 247"/>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9" name="Oval 248"/>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0" name="Freeform 249"/>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1" name="Freeform 250"/>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2" name="Freeform 251"/>
            <p:cNvSpPr>
              <a:spLocks/>
            </p:cNvSpPr>
            <p:nvPr/>
          </p:nvSpPr>
          <p:spPr bwMode="auto">
            <a:xfrm>
              <a:off x="8920163" y="3962401"/>
              <a:ext cx="3175"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1" y="0"/>
                  </a:cubicBezTo>
                  <a:cubicBezTo>
                    <a:pt x="1" y="0"/>
                    <a:pt x="1" y="0"/>
                    <a:pt x="0" y="0"/>
                  </a:cubicBezTo>
                  <a:cubicBezTo>
                    <a:pt x="1" y="0"/>
                    <a:pt x="1"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3" name="Freeform 252"/>
            <p:cNvSpPr>
              <a:spLocks/>
            </p:cNvSpPr>
            <p:nvPr/>
          </p:nvSpPr>
          <p:spPr bwMode="auto">
            <a:xfrm>
              <a:off x="8920163"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4" name="Freeform 253"/>
            <p:cNvSpPr>
              <a:spLocks/>
            </p:cNvSpPr>
            <p:nvPr/>
          </p:nvSpPr>
          <p:spPr bwMode="auto">
            <a:xfrm>
              <a:off x="8920163" y="3962401"/>
              <a:ext cx="3175" cy="0"/>
            </a:xfrm>
            <a:custGeom>
              <a:avLst/>
              <a:gdLst>
                <a:gd name="T0" fmla="*/ 0 w 1"/>
                <a:gd name="T1" fmla="*/ 0 w 1"/>
                <a:gd name="T2" fmla="*/ 1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5" name="Freeform 254"/>
            <p:cNvSpPr>
              <a:spLocks/>
            </p:cNvSpPr>
            <p:nvPr/>
          </p:nvSpPr>
          <p:spPr bwMode="auto">
            <a:xfrm>
              <a:off x="8920163"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6" name="Freeform 255"/>
            <p:cNvSpPr>
              <a:spLocks/>
            </p:cNvSpPr>
            <p:nvPr/>
          </p:nvSpPr>
          <p:spPr bwMode="auto">
            <a:xfrm>
              <a:off x="8920163" y="3962401"/>
              <a:ext cx="3175"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1" y="0"/>
                  </a:cubicBezTo>
                  <a:cubicBezTo>
                    <a:pt x="1" y="0"/>
                    <a:pt x="1" y="0"/>
                    <a:pt x="0" y="0"/>
                  </a:cubicBezTo>
                  <a:cubicBezTo>
                    <a:pt x="0" y="0"/>
                    <a:pt x="0"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7" name="Freeform 256"/>
            <p:cNvSpPr>
              <a:spLocks/>
            </p:cNvSpPr>
            <p:nvPr/>
          </p:nvSpPr>
          <p:spPr bwMode="auto">
            <a:xfrm>
              <a:off x="8920163" y="3962401"/>
              <a:ext cx="3175" cy="3175"/>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8" name="Freeform 257"/>
            <p:cNvSpPr>
              <a:spLocks/>
            </p:cNvSpPr>
            <p:nvPr/>
          </p:nvSpPr>
          <p:spPr bwMode="auto">
            <a:xfrm>
              <a:off x="8923338" y="3962401"/>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9" name="Freeform 258"/>
            <p:cNvSpPr>
              <a:spLocks/>
            </p:cNvSpPr>
            <p:nvPr/>
          </p:nvSpPr>
          <p:spPr bwMode="auto">
            <a:xfrm>
              <a:off x="8923338" y="3962401"/>
              <a:ext cx="0" cy="3175"/>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0" name="Freeform 259"/>
            <p:cNvSpPr>
              <a:spLocks/>
            </p:cNvSpPr>
            <p:nvPr/>
          </p:nvSpPr>
          <p:spPr bwMode="auto">
            <a:xfrm>
              <a:off x="8923338" y="3962401"/>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1" name="Freeform 260"/>
            <p:cNvSpPr>
              <a:spLocks/>
            </p:cNvSpPr>
            <p:nvPr/>
          </p:nvSpPr>
          <p:spPr bwMode="auto">
            <a:xfrm>
              <a:off x="8953501" y="3965576"/>
              <a:ext cx="7938" cy="7938"/>
            </a:xfrm>
            <a:custGeom>
              <a:avLst/>
              <a:gdLst>
                <a:gd name="T0" fmla="*/ 2 w 2"/>
                <a:gd name="T1" fmla="*/ 2 h 2"/>
                <a:gd name="T2" fmla="*/ 1 w 2"/>
                <a:gd name="T3" fmla="*/ 2 h 2"/>
                <a:gd name="T4" fmla="*/ 0 w 2"/>
                <a:gd name="T5" fmla="*/ 1 h 2"/>
                <a:gd name="T6" fmla="*/ 0 w 2"/>
                <a:gd name="T7" fmla="*/ 1 h 2"/>
                <a:gd name="T8" fmla="*/ 0 w 2"/>
                <a:gd name="T9" fmla="*/ 0 h 2"/>
                <a:gd name="T10" fmla="*/ 1 w 2"/>
                <a:gd name="T11" fmla="*/ 0 h 2"/>
                <a:gd name="T12" fmla="*/ 1 w 2"/>
                <a:gd name="T13" fmla="*/ 1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1" y="2"/>
                    <a:pt x="1" y="2"/>
                    <a:pt x="1" y="2"/>
                  </a:cubicBezTo>
                  <a:cubicBezTo>
                    <a:pt x="1" y="2"/>
                    <a:pt x="1" y="2"/>
                    <a:pt x="0" y="1"/>
                  </a:cubicBezTo>
                  <a:cubicBezTo>
                    <a:pt x="0" y="1"/>
                    <a:pt x="0" y="1"/>
                    <a:pt x="0" y="1"/>
                  </a:cubicBezTo>
                  <a:cubicBezTo>
                    <a:pt x="0" y="1"/>
                    <a:pt x="0" y="0"/>
                    <a:pt x="0" y="0"/>
                  </a:cubicBezTo>
                  <a:cubicBezTo>
                    <a:pt x="0" y="0"/>
                    <a:pt x="1" y="0"/>
                    <a:pt x="1" y="0"/>
                  </a:cubicBezTo>
                  <a:cubicBezTo>
                    <a:pt x="1" y="0"/>
                    <a:pt x="1" y="0"/>
                    <a:pt x="1" y="1"/>
                  </a:cubicBezTo>
                  <a:cubicBezTo>
                    <a:pt x="2" y="1"/>
                    <a:pt x="2" y="2"/>
                    <a:pt x="2"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2" name="Freeform 261"/>
            <p:cNvSpPr>
              <a:spLocks/>
            </p:cNvSpPr>
            <p:nvPr/>
          </p:nvSpPr>
          <p:spPr bwMode="auto">
            <a:xfrm>
              <a:off x="8978901" y="4049713"/>
              <a:ext cx="0" cy="3175"/>
            </a:xfrm>
            <a:custGeom>
              <a:avLst/>
              <a:gdLst>
                <a:gd name="T0" fmla="*/ 1 h 1"/>
                <a:gd name="T1" fmla="*/ 1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0"/>
                    <a:pt x="0" y="0"/>
                    <a:pt x="0" y="0"/>
                  </a:cubicBezTo>
                  <a:cubicBezTo>
                    <a:pt x="0" y="0"/>
                    <a:pt x="0" y="0"/>
                    <a:pt x="0" y="1"/>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3" name="Oval 262"/>
            <p:cNvSpPr>
              <a:spLocks noChangeArrowheads="1"/>
            </p:cNvSpPr>
            <p:nvPr/>
          </p:nvSpPr>
          <p:spPr bwMode="auto">
            <a:xfrm>
              <a:off x="8978901" y="404495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4" name="Freeform 263"/>
            <p:cNvSpPr>
              <a:spLocks/>
            </p:cNvSpPr>
            <p:nvPr/>
          </p:nvSpPr>
          <p:spPr bwMode="auto">
            <a:xfrm>
              <a:off x="8994776" y="40005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5" name="Freeform 264"/>
            <p:cNvSpPr>
              <a:spLocks noEditPoints="1"/>
            </p:cNvSpPr>
            <p:nvPr/>
          </p:nvSpPr>
          <p:spPr bwMode="auto">
            <a:xfrm>
              <a:off x="6272213" y="3187701"/>
              <a:ext cx="288925" cy="381000"/>
            </a:xfrm>
            <a:custGeom>
              <a:avLst/>
              <a:gdLst>
                <a:gd name="T0" fmla="*/ 52 w 77"/>
                <a:gd name="T1" fmla="*/ 1 h 101"/>
                <a:gd name="T2" fmla="*/ 56 w 77"/>
                <a:gd name="T3" fmla="*/ 16 h 101"/>
                <a:gd name="T4" fmla="*/ 58 w 77"/>
                <a:gd name="T5" fmla="*/ 17 h 101"/>
                <a:gd name="T6" fmla="*/ 57 w 77"/>
                <a:gd name="T7" fmla="*/ 14 h 101"/>
                <a:gd name="T8" fmla="*/ 57 w 77"/>
                <a:gd name="T9" fmla="*/ 14 h 101"/>
                <a:gd name="T10" fmla="*/ 68 w 77"/>
                <a:gd name="T11" fmla="*/ 31 h 101"/>
                <a:gd name="T12" fmla="*/ 61 w 77"/>
                <a:gd name="T13" fmla="*/ 36 h 101"/>
                <a:gd name="T14" fmla="*/ 51 w 77"/>
                <a:gd name="T15" fmla="*/ 87 h 101"/>
                <a:gd name="T16" fmla="*/ 41 w 77"/>
                <a:gd name="T17" fmla="*/ 67 h 101"/>
                <a:gd name="T18" fmla="*/ 33 w 77"/>
                <a:gd name="T19" fmla="*/ 70 h 101"/>
                <a:gd name="T20" fmla="*/ 31 w 77"/>
                <a:gd name="T21" fmla="*/ 76 h 101"/>
                <a:gd name="T22" fmla="*/ 9 w 77"/>
                <a:gd name="T23" fmla="*/ 37 h 101"/>
                <a:gd name="T24" fmla="*/ 9 w 77"/>
                <a:gd name="T25" fmla="*/ 42 h 101"/>
                <a:gd name="T26" fmla="*/ 9 w 77"/>
                <a:gd name="T27" fmla="*/ 35 h 101"/>
                <a:gd name="T28" fmla="*/ 8 w 77"/>
                <a:gd name="T29" fmla="*/ 43 h 101"/>
                <a:gd name="T30" fmla="*/ 35 w 77"/>
                <a:gd name="T31" fmla="*/ 19 h 101"/>
                <a:gd name="T32" fmla="*/ 21 w 77"/>
                <a:gd name="T33" fmla="*/ 11 h 101"/>
                <a:gd name="T34" fmla="*/ 16 w 77"/>
                <a:gd name="T35" fmla="*/ 2 h 101"/>
                <a:gd name="T36" fmla="*/ 21 w 77"/>
                <a:gd name="T37" fmla="*/ 17 h 101"/>
                <a:gd name="T38" fmla="*/ 24 w 77"/>
                <a:gd name="T39" fmla="*/ 14 h 101"/>
                <a:gd name="T40" fmla="*/ 34 w 77"/>
                <a:gd name="T41" fmla="*/ 5 h 101"/>
                <a:gd name="T42" fmla="*/ 36 w 77"/>
                <a:gd name="T43" fmla="*/ 17 h 101"/>
                <a:gd name="T44" fmla="*/ 37 w 77"/>
                <a:gd name="T45" fmla="*/ 21 h 101"/>
                <a:gd name="T46" fmla="*/ 43 w 77"/>
                <a:gd name="T47" fmla="*/ 20 h 101"/>
                <a:gd name="T48" fmla="*/ 46 w 77"/>
                <a:gd name="T49" fmla="*/ 12 h 101"/>
                <a:gd name="T50" fmla="*/ 47 w 77"/>
                <a:gd name="T51" fmla="*/ 5 h 101"/>
                <a:gd name="T52" fmla="*/ 59 w 77"/>
                <a:gd name="T53" fmla="*/ 16 h 101"/>
                <a:gd name="T54" fmla="*/ 63 w 77"/>
                <a:gd name="T55" fmla="*/ 21 h 101"/>
                <a:gd name="T56" fmla="*/ 76 w 77"/>
                <a:gd name="T57" fmla="*/ 33 h 101"/>
                <a:gd name="T58" fmla="*/ 63 w 77"/>
                <a:gd name="T59" fmla="*/ 38 h 101"/>
                <a:gd name="T60" fmla="*/ 60 w 77"/>
                <a:gd name="T61" fmla="*/ 46 h 101"/>
                <a:gd name="T62" fmla="*/ 61 w 77"/>
                <a:gd name="T63" fmla="*/ 60 h 101"/>
                <a:gd name="T64" fmla="*/ 57 w 77"/>
                <a:gd name="T65" fmla="*/ 71 h 101"/>
                <a:gd name="T66" fmla="*/ 55 w 77"/>
                <a:gd name="T67" fmla="*/ 91 h 101"/>
                <a:gd name="T68" fmla="*/ 46 w 77"/>
                <a:gd name="T69" fmla="*/ 96 h 101"/>
                <a:gd name="T70" fmla="*/ 45 w 77"/>
                <a:gd name="T71" fmla="*/ 94 h 101"/>
                <a:gd name="T72" fmla="*/ 36 w 77"/>
                <a:gd name="T73" fmla="*/ 80 h 101"/>
                <a:gd name="T74" fmla="*/ 40 w 77"/>
                <a:gd name="T75" fmla="*/ 87 h 101"/>
                <a:gd name="T76" fmla="*/ 32 w 77"/>
                <a:gd name="T77" fmla="*/ 92 h 101"/>
                <a:gd name="T78" fmla="*/ 27 w 77"/>
                <a:gd name="T79" fmla="*/ 87 h 101"/>
                <a:gd name="T80" fmla="*/ 24 w 77"/>
                <a:gd name="T81" fmla="*/ 63 h 101"/>
                <a:gd name="T82" fmla="*/ 23 w 77"/>
                <a:gd name="T83" fmla="*/ 80 h 101"/>
                <a:gd name="T84" fmla="*/ 19 w 77"/>
                <a:gd name="T85" fmla="*/ 84 h 101"/>
                <a:gd name="T86" fmla="*/ 18 w 77"/>
                <a:gd name="T87" fmla="*/ 67 h 101"/>
                <a:gd name="T88" fmla="*/ 17 w 77"/>
                <a:gd name="T89" fmla="*/ 81 h 101"/>
                <a:gd name="T90" fmla="*/ 17 w 77"/>
                <a:gd name="T91" fmla="*/ 89 h 101"/>
                <a:gd name="T92" fmla="*/ 14 w 77"/>
                <a:gd name="T93" fmla="*/ 77 h 101"/>
                <a:gd name="T94" fmla="*/ 11 w 77"/>
                <a:gd name="T95" fmla="*/ 81 h 101"/>
                <a:gd name="T96" fmla="*/ 6 w 77"/>
                <a:gd name="T97" fmla="*/ 69 h 101"/>
                <a:gd name="T98" fmla="*/ 7 w 77"/>
                <a:gd name="T99" fmla="*/ 60 h 101"/>
                <a:gd name="T100" fmla="*/ 3 w 77"/>
                <a:gd name="T101" fmla="*/ 60 h 101"/>
                <a:gd name="T102" fmla="*/ 5 w 77"/>
                <a:gd name="T103" fmla="*/ 57 h 101"/>
                <a:gd name="T104" fmla="*/ 5 w 77"/>
                <a:gd name="T105" fmla="*/ 50 h 101"/>
                <a:gd name="T106" fmla="*/ 2 w 77"/>
                <a:gd name="T107" fmla="*/ 39 h 101"/>
                <a:gd name="T108" fmla="*/ 4 w 77"/>
                <a:gd name="T109" fmla="*/ 26 h 101"/>
                <a:gd name="T110" fmla="*/ 8 w 77"/>
                <a:gd name="T111" fmla="*/ 19 h 101"/>
                <a:gd name="T112" fmla="*/ 8 w 77"/>
                <a:gd name="T113" fmla="*/ 17 h 101"/>
                <a:gd name="T114" fmla="*/ 11 w 77"/>
                <a:gd name="T115"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01">
                  <a:moveTo>
                    <a:pt x="46" y="13"/>
                  </a:moveTo>
                  <a:cubicBezTo>
                    <a:pt x="46" y="13"/>
                    <a:pt x="46" y="14"/>
                    <a:pt x="47" y="14"/>
                  </a:cubicBezTo>
                  <a:cubicBezTo>
                    <a:pt x="47" y="14"/>
                    <a:pt x="47" y="13"/>
                    <a:pt x="47" y="13"/>
                  </a:cubicBezTo>
                  <a:cubicBezTo>
                    <a:pt x="47" y="13"/>
                    <a:pt x="47" y="12"/>
                    <a:pt x="47" y="12"/>
                  </a:cubicBezTo>
                  <a:cubicBezTo>
                    <a:pt x="46" y="12"/>
                    <a:pt x="46" y="13"/>
                    <a:pt x="46" y="13"/>
                  </a:cubicBezTo>
                  <a:close/>
                  <a:moveTo>
                    <a:pt x="52" y="1"/>
                  </a:moveTo>
                  <a:cubicBezTo>
                    <a:pt x="50" y="0"/>
                    <a:pt x="49" y="2"/>
                    <a:pt x="49" y="2"/>
                  </a:cubicBezTo>
                  <a:cubicBezTo>
                    <a:pt x="49" y="2"/>
                    <a:pt x="50" y="2"/>
                    <a:pt x="50" y="2"/>
                  </a:cubicBezTo>
                  <a:cubicBezTo>
                    <a:pt x="50" y="1"/>
                    <a:pt x="51" y="1"/>
                    <a:pt x="52" y="1"/>
                  </a:cubicBezTo>
                  <a:close/>
                  <a:moveTo>
                    <a:pt x="57" y="16"/>
                  </a:moveTo>
                  <a:cubicBezTo>
                    <a:pt x="56" y="16"/>
                    <a:pt x="56" y="16"/>
                    <a:pt x="56" y="17"/>
                  </a:cubicBezTo>
                  <a:cubicBezTo>
                    <a:pt x="56" y="17"/>
                    <a:pt x="57" y="17"/>
                    <a:pt x="57" y="17"/>
                  </a:cubicBezTo>
                  <a:cubicBezTo>
                    <a:pt x="57" y="17"/>
                    <a:pt x="57" y="17"/>
                    <a:pt x="57" y="16"/>
                  </a:cubicBezTo>
                  <a:close/>
                  <a:moveTo>
                    <a:pt x="57" y="16"/>
                  </a:moveTo>
                  <a:cubicBezTo>
                    <a:pt x="57" y="16"/>
                    <a:pt x="57" y="16"/>
                    <a:pt x="57" y="16"/>
                  </a:cubicBezTo>
                  <a:cubicBezTo>
                    <a:pt x="57" y="16"/>
                    <a:pt x="57" y="16"/>
                    <a:pt x="57" y="16"/>
                  </a:cubicBezTo>
                  <a:cubicBezTo>
                    <a:pt x="57" y="16"/>
                    <a:pt x="57" y="16"/>
                    <a:pt x="57" y="16"/>
                  </a:cubicBezTo>
                  <a:close/>
                  <a:moveTo>
                    <a:pt x="56" y="16"/>
                  </a:moveTo>
                  <a:cubicBezTo>
                    <a:pt x="56" y="16"/>
                    <a:pt x="57" y="16"/>
                    <a:pt x="57" y="16"/>
                  </a:cubicBezTo>
                  <a:cubicBezTo>
                    <a:pt x="57" y="16"/>
                    <a:pt x="57" y="16"/>
                    <a:pt x="56" y="16"/>
                  </a:cubicBezTo>
                  <a:cubicBezTo>
                    <a:pt x="56" y="16"/>
                    <a:pt x="56" y="16"/>
                    <a:pt x="56" y="16"/>
                  </a:cubicBezTo>
                  <a:close/>
                  <a:moveTo>
                    <a:pt x="58" y="16"/>
                  </a:moveTo>
                  <a:cubicBezTo>
                    <a:pt x="58" y="16"/>
                    <a:pt x="57" y="16"/>
                    <a:pt x="57" y="16"/>
                  </a:cubicBezTo>
                  <a:cubicBezTo>
                    <a:pt x="57" y="16"/>
                    <a:pt x="57" y="17"/>
                    <a:pt x="57" y="17"/>
                  </a:cubicBezTo>
                  <a:cubicBezTo>
                    <a:pt x="57" y="17"/>
                    <a:pt x="57" y="17"/>
                    <a:pt x="57" y="17"/>
                  </a:cubicBezTo>
                  <a:cubicBezTo>
                    <a:pt x="57" y="17"/>
                    <a:pt x="57" y="17"/>
                    <a:pt x="57" y="17"/>
                  </a:cubicBezTo>
                  <a:cubicBezTo>
                    <a:pt x="57" y="17"/>
                    <a:pt x="57" y="17"/>
                    <a:pt x="58" y="17"/>
                  </a:cubicBezTo>
                  <a:cubicBezTo>
                    <a:pt x="58" y="17"/>
                    <a:pt x="58" y="16"/>
                    <a:pt x="58" y="16"/>
                  </a:cubicBezTo>
                  <a:close/>
                  <a:moveTo>
                    <a:pt x="56" y="16"/>
                  </a:moveTo>
                  <a:cubicBezTo>
                    <a:pt x="56" y="16"/>
                    <a:pt x="56" y="15"/>
                    <a:pt x="56" y="15"/>
                  </a:cubicBezTo>
                  <a:cubicBezTo>
                    <a:pt x="56" y="15"/>
                    <a:pt x="56" y="16"/>
                    <a:pt x="56" y="16"/>
                  </a:cubicBezTo>
                  <a:close/>
                  <a:moveTo>
                    <a:pt x="56" y="15"/>
                  </a:moveTo>
                  <a:cubicBezTo>
                    <a:pt x="56" y="15"/>
                    <a:pt x="56" y="15"/>
                    <a:pt x="56" y="15"/>
                  </a:cubicBezTo>
                  <a:cubicBezTo>
                    <a:pt x="56" y="15"/>
                    <a:pt x="56" y="15"/>
                    <a:pt x="56" y="15"/>
                  </a:cubicBezTo>
                  <a:cubicBezTo>
                    <a:pt x="56" y="15"/>
                    <a:pt x="56" y="15"/>
                    <a:pt x="56" y="15"/>
                  </a:cubicBezTo>
                  <a:close/>
                  <a:moveTo>
                    <a:pt x="57" y="14"/>
                  </a:moveTo>
                  <a:cubicBezTo>
                    <a:pt x="57" y="14"/>
                    <a:pt x="57" y="15"/>
                    <a:pt x="57" y="15"/>
                  </a:cubicBezTo>
                  <a:cubicBezTo>
                    <a:pt x="58" y="14"/>
                    <a:pt x="58" y="14"/>
                    <a:pt x="58" y="14"/>
                  </a:cubicBezTo>
                  <a:cubicBezTo>
                    <a:pt x="57" y="14"/>
                    <a:pt x="57" y="14"/>
                    <a:pt x="57" y="14"/>
                  </a:cubicBezTo>
                  <a:close/>
                  <a:moveTo>
                    <a:pt x="57" y="14"/>
                  </a:moveTo>
                  <a:cubicBezTo>
                    <a:pt x="57" y="14"/>
                    <a:pt x="57" y="14"/>
                    <a:pt x="56" y="14"/>
                  </a:cubicBezTo>
                  <a:cubicBezTo>
                    <a:pt x="56" y="14"/>
                    <a:pt x="57" y="15"/>
                    <a:pt x="57" y="15"/>
                  </a:cubicBezTo>
                  <a:cubicBezTo>
                    <a:pt x="57" y="15"/>
                    <a:pt x="57" y="15"/>
                    <a:pt x="57" y="15"/>
                  </a:cubicBezTo>
                  <a:cubicBezTo>
                    <a:pt x="57" y="14"/>
                    <a:pt x="57" y="14"/>
                    <a:pt x="57" y="14"/>
                  </a:cubicBezTo>
                  <a:cubicBezTo>
                    <a:pt x="57" y="14"/>
                    <a:pt x="57" y="14"/>
                    <a:pt x="57" y="14"/>
                  </a:cubicBezTo>
                  <a:close/>
                  <a:moveTo>
                    <a:pt x="58" y="7"/>
                  </a:moveTo>
                  <a:cubicBezTo>
                    <a:pt x="58" y="9"/>
                    <a:pt x="59" y="11"/>
                    <a:pt x="59" y="11"/>
                  </a:cubicBezTo>
                  <a:cubicBezTo>
                    <a:pt x="59" y="10"/>
                    <a:pt x="59" y="8"/>
                    <a:pt x="58" y="7"/>
                  </a:cubicBezTo>
                  <a:close/>
                  <a:moveTo>
                    <a:pt x="61" y="36"/>
                  </a:moveTo>
                  <a:cubicBezTo>
                    <a:pt x="61" y="36"/>
                    <a:pt x="63" y="35"/>
                    <a:pt x="64" y="34"/>
                  </a:cubicBezTo>
                  <a:cubicBezTo>
                    <a:pt x="64" y="34"/>
                    <a:pt x="64" y="33"/>
                    <a:pt x="64" y="33"/>
                  </a:cubicBezTo>
                  <a:cubicBezTo>
                    <a:pt x="64" y="34"/>
                    <a:pt x="64" y="34"/>
                    <a:pt x="65" y="33"/>
                  </a:cubicBezTo>
                  <a:cubicBezTo>
                    <a:pt x="65" y="33"/>
                    <a:pt x="66" y="32"/>
                    <a:pt x="66" y="33"/>
                  </a:cubicBezTo>
                  <a:cubicBezTo>
                    <a:pt x="67" y="32"/>
                    <a:pt x="66" y="31"/>
                    <a:pt x="68" y="31"/>
                  </a:cubicBezTo>
                  <a:cubicBezTo>
                    <a:pt x="66" y="31"/>
                    <a:pt x="65" y="31"/>
                    <a:pt x="65" y="30"/>
                  </a:cubicBezTo>
                  <a:cubicBezTo>
                    <a:pt x="64" y="30"/>
                    <a:pt x="63" y="30"/>
                    <a:pt x="63" y="30"/>
                  </a:cubicBezTo>
                  <a:cubicBezTo>
                    <a:pt x="63" y="29"/>
                    <a:pt x="63" y="29"/>
                    <a:pt x="62" y="29"/>
                  </a:cubicBezTo>
                  <a:cubicBezTo>
                    <a:pt x="62" y="29"/>
                    <a:pt x="62" y="28"/>
                    <a:pt x="61" y="29"/>
                  </a:cubicBezTo>
                  <a:cubicBezTo>
                    <a:pt x="61" y="30"/>
                    <a:pt x="61" y="31"/>
                    <a:pt x="61" y="31"/>
                  </a:cubicBezTo>
                  <a:cubicBezTo>
                    <a:pt x="61" y="32"/>
                    <a:pt x="61" y="32"/>
                    <a:pt x="61" y="33"/>
                  </a:cubicBezTo>
                  <a:cubicBezTo>
                    <a:pt x="61" y="33"/>
                    <a:pt x="61" y="33"/>
                    <a:pt x="61" y="33"/>
                  </a:cubicBezTo>
                  <a:cubicBezTo>
                    <a:pt x="61" y="34"/>
                    <a:pt x="61" y="34"/>
                    <a:pt x="61" y="35"/>
                  </a:cubicBezTo>
                  <a:cubicBezTo>
                    <a:pt x="60" y="35"/>
                    <a:pt x="60" y="36"/>
                    <a:pt x="61" y="36"/>
                  </a:cubicBezTo>
                  <a:close/>
                  <a:moveTo>
                    <a:pt x="51" y="87"/>
                  </a:moveTo>
                  <a:cubicBezTo>
                    <a:pt x="51" y="87"/>
                    <a:pt x="51" y="87"/>
                    <a:pt x="51" y="86"/>
                  </a:cubicBezTo>
                  <a:cubicBezTo>
                    <a:pt x="52" y="86"/>
                    <a:pt x="51" y="86"/>
                    <a:pt x="52" y="85"/>
                  </a:cubicBezTo>
                  <a:cubicBezTo>
                    <a:pt x="52" y="85"/>
                    <a:pt x="52" y="78"/>
                    <a:pt x="52" y="78"/>
                  </a:cubicBezTo>
                  <a:cubicBezTo>
                    <a:pt x="51" y="78"/>
                    <a:pt x="51" y="79"/>
                    <a:pt x="51" y="79"/>
                  </a:cubicBezTo>
                  <a:cubicBezTo>
                    <a:pt x="51" y="79"/>
                    <a:pt x="51" y="80"/>
                    <a:pt x="51" y="81"/>
                  </a:cubicBezTo>
                  <a:cubicBezTo>
                    <a:pt x="50" y="83"/>
                    <a:pt x="50" y="86"/>
                    <a:pt x="51" y="86"/>
                  </a:cubicBezTo>
                  <a:cubicBezTo>
                    <a:pt x="51" y="86"/>
                    <a:pt x="51" y="87"/>
                    <a:pt x="51" y="87"/>
                  </a:cubicBezTo>
                  <a:cubicBezTo>
                    <a:pt x="51" y="87"/>
                    <a:pt x="51" y="87"/>
                    <a:pt x="51" y="87"/>
                  </a:cubicBezTo>
                  <a:close/>
                  <a:moveTo>
                    <a:pt x="42" y="65"/>
                  </a:move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0" y="65"/>
                  </a:cubicBezTo>
                  <a:cubicBezTo>
                    <a:pt x="40" y="66"/>
                    <a:pt x="41" y="67"/>
                    <a:pt x="41" y="67"/>
                  </a:cubicBezTo>
                  <a:cubicBezTo>
                    <a:pt x="41" y="67"/>
                    <a:pt x="41" y="67"/>
                    <a:pt x="41" y="67"/>
                  </a:cubicBezTo>
                  <a:cubicBezTo>
                    <a:pt x="41" y="67"/>
                    <a:pt x="42" y="65"/>
                    <a:pt x="42" y="65"/>
                  </a:cubicBezTo>
                  <a:close/>
                  <a:moveTo>
                    <a:pt x="31" y="85"/>
                  </a:moveTo>
                  <a:cubicBezTo>
                    <a:pt x="31" y="85"/>
                    <a:pt x="32" y="84"/>
                    <a:pt x="32" y="84"/>
                  </a:cubicBezTo>
                  <a:cubicBezTo>
                    <a:pt x="32" y="84"/>
                    <a:pt x="32" y="84"/>
                    <a:pt x="32" y="84"/>
                  </a:cubicBezTo>
                  <a:cubicBezTo>
                    <a:pt x="32" y="84"/>
                    <a:pt x="32" y="84"/>
                    <a:pt x="32" y="83"/>
                  </a:cubicBezTo>
                  <a:cubicBezTo>
                    <a:pt x="32" y="83"/>
                    <a:pt x="32" y="82"/>
                    <a:pt x="32" y="82"/>
                  </a:cubicBezTo>
                  <a:cubicBezTo>
                    <a:pt x="32" y="81"/>
                    <a:pt x="33" y="80"/>
                    <a:pt x="33" y="80"/>
                  </a:cubicBezTo>
                  <a:cubicBezTo>
                    <a:pt x="33" y="80"/>
                    <a:pt x="33" y="77"/>
                    <a:pt x="33" y="75"/>
                  </a:cubicBezTo>
                  <a:cubicBezTo>
                    <a:pt x="33" y="72"/>
                    <a:pt x="33" y="70"/>
                    <a:pt x="33" y="70"/>
                  </a:cubicBezTo>
                  <a:cubicBezTo>
                    <a:pt x="33" y="69"/>
                    <a:pt x="33" y="69"/>
                    <a:pt x="33" y="68"/>
                  </a:cubicBezTo>
                  <a:cubicBezTo>
                    <a:pt x="33" y="68"/>
                    <a:pt x="33" y="66"/>
                    <a:pt x="33" y="66"/>
                  </a:cubicBezTo>
                  <a:cubicBezTo>
                    <a:pt x="33" y="66"/>
                    <a:pt x="32" y="66"/>
                    <a:pt x="32" y="66"/>
                  </a:cubicBezTo>
                  <a:cubicBezTo>
                    <a:pt x="32" y="67"/>
                    <a:pt x="32" y="68"/>
                    <a:pt x="32" y="68"/>
                  </a:cubicBezTo>
                  <a:cubicBezTo>
                    <a:pt x="33" y="69"/>
                    <a:pt x="32" y="70"/>
                    <a:pt x="32" y="70"/>
                  </a:cubicBezTo>
                  <a:cubicBezTo>
                    <a:pt x="32" y="70"/>
                    <a:pt x="32" y="71"/>
                    <a:pt x="32" y="71"/>
                  </a:cubicBezTo>
                  <a:cubicBezTo>
                    <a:pt x="32" y="71"/>
                    <a:pt x="32" y="72"/>
                    <a:pt x="31" y="72"/>
                  </a:cubicBezTo>
                  <a:cubicBezTo>
                    <a:pt x="31" y="72"/>
                    <a:pt x="31" y="72"/>
                    <a:pt x="31" y="73"/>
                  </a:cubicBezTo>
                  <a:cubicBezTo>
                    <a:pt x="31" y="73"/>
                    <a:pt x="31" y="76"/>
                    <a:pt x="31" y="76"/>
                  </a:cubicBezTo>
                  <a:cubicBezTo>
                    <a:pt x="31" y="76"/>
                    <a:pt x="30" y="82"/>
                    <a:pt x="30" y="83"/>
                  </a:cubicBezTo>
                  <a:cubicBezTo>
                    <a:pt x="30" y="83"/>
                    <a:pt x="30" y="84"/>
                    <a:pt x="30" y="84"/>
                  </a:cubicBezTo>
                  <a:cubicBezTo>
                    <a:pt x="30" y="84"/>
                    <a:pt x="31" y="84"/>
                    <a:pt x="31" y="84"/>
                  </a:cubicBezTo>
                  <a:cubicBezTo>
                    <a:pt x="31" y="85"/>
                    <a:pt x="31" y="85"/>
                    <a:pt x="31" y="85"/>
                  </a:cubicBezTo>
                  <a:close/>
                  <a:moveTo>
                    <a:pt x="33" y="81"/>
                  </a:moveTo>
                  <a:cubicBezTo>
                    <a:pt x="33" y="81"/>
                    <a:pt x="33" y="81"/>
                    <a:pt x="33" y="82"/>
                  </a:cubicBezTo>
                  <a:cubicBezTo>
                    <a:pt x="33" y="82"/>
                    <a:pt x="33" y="81"/>
                    <a:pt x="33" y="81"/>
                  </a:cubicBezTo>
                  <a:close/>
                  <a:moveTo>
                    <a:pt x="9" y="36"/>
                  </a:moveTo>
                  <a:cubicBezTo>
                    <a:pt x="9" y="36"/>
                    <a:pt x="9" y="36"/>
                    <a:pt x="9" y="37"/>
                  </a:cubicBezTo>
                  <a:cubicBezTo>
                    <a:pt x="9" y="37"/>
                    <a:pt x="9" y="38"/>
                    <a:pt x="9" y="38"/>
                  </a:cubicBezTo>
                  <a:cubicBezTo>
                    <a:pt x="9" y="38"/>
                    <a:pt x="9" y="38"/>
                    <a:pt x="9" y="39"/>
                  </a:cubicBezTo>
                  <a:cubicBezTo>
                    <a:pt x="9" y="39"/>
                    <a:pt x="8" y="39"/>
                    <a:pt x="8" y="39"/>
                  </a:cubicBezTo>
                  <a:cubicBezTo>
                    <a:pt x="8" y="39"/>
                    <a:pt x="9" y="39"/>
                    <a:pt x="9" y="39"/>
                  </a:cubicBezTo>
                  <a:cubicBezTo>
                    <a:pt x="9" y="39"/>
                    <a:pt x="9" y="39"/>
                    <a:pt x="8" y="39"/>
                  </a:cubicBezTo>
                  <a:cubicBezTo>
                    <a:pt x="8" y="39"/>
                    <a:pt x="9" y="40"/>
                    <a:pt x="9" y="40"/>
                  </a:cubicBezTo>
                  <a:cubicBezTo>
                    <a:pt x="9" y="40"/>
                    <a:pt x="9" y="41"/>
                    <a:pt x="8" y="41"/>
                  </a:cubicBezTo>
                  <a:cubicBezTo>
                    <a:pt x="8" y="41"/>
                    <a:pt x="8" y="42"/>
                    <a:pt x="8" y="42"/>
                  </a:cubicBezTo>
                  <a:cubicBezTo>
                    <a:pt x="8" y="42"/>
                    <a:pt x="8" y="42"/>
                    <a:pt x="9" y="42"/>
                  </a:cubicBezTo>
                  <a:cubicBezTo>
                    <a:pt x="9" y="42"/>
                    <a:pt x="9" y="41"/>
                    <a:pt x="9" y="41"/>
                  </a:cubicBezTo>
                  <a:cubicBezTo>
                    <a:pt x="9" y="40"/>
                    <a:pt x="9" y="40"/>
                    <a:pt x="9" y="40"/>
                  </a:cubicBezTo>
                  <a:cubicBezTo>
                    <a:pt x="9" y="40"/>
                    <a:pt x="9" y="39"/>
                    <a:pt x="9" y="39"/>
                  </a:cubicBezTo>
                  <a:cubicBezTo>
                    <a:pt x="9" y="39"/>
                    <a:pt x="9" y="39"/>
                    <a:pt x="9" y="38"/>
                  </a:cubicBezTo>
                  <a:cubicBezTo>
                    <a:pt x="9" y="38"/>
                    <a:pt x="9" y="38"/>
                    <a:pt x="9" y="38"/>
                  </a:cubicBezTo>
                  <a:cubicBezTo>
                    <a:pt x="9" y="38"/>
                    <a:pt x="9" y="37"/>
                    <a:pt x="9" y="36"/>
                  </a:cubicBezTo>
                  <a:cubicBezTo>
                    <a:pt x="9" y="36"/>
                    <a:pt x="9" y="35"/>
                    <a:pt x="9" y="35"/>
                  </a:cubicBezTo>
                  <a:cubicBezTo>
                    <a:pt x="9" y="34"/>
                    <a:pt x="9" y="34"/>
                    <a:pt x="9" y="34"/>
                  </a:cubicBezTo>
                  <a:cubicBezTo>
                    <a:pt x="9" y="34"/>
                    <a:pt x="9" y="34"/>
                    <a:pt x="9" y="35"/>
                  </a:cubicBezTo>
                  <a:cubicBezTo>
                    <a:pt x="8" y="35"/>
                    <a:pt x="9" y="35"/>
                    <a:pt x="9" y="36"/>
                  </a:cubicBezTo>
                  <a:close/>
                  <a:moveTo>
                    <a:pt x="8" y="43"/>
                  </a:moveTo>
                  <a:cubicBezTo>
                    <a:pt x="8" y="43"/>
                    <a:pt x="8" y="45"/>
                    <a:pt x="8" y="45"/>
                  </a:cubicBezTo>
                  <a:cubicBezTo>
                    <a:pt x="8" y="46"/>
                    <a:pt x="8" y="46"/>
                    <a:pt x="8" y="46"/>
                  </a:cubicBezTo>
                  <a:cubicBezTo>
                    <a:pt x="8" y="46"/>
                    <a:pt x="8" y="47"/>
                    <a:pt x="8" y="47"/>
                  </a:cubicBezTo>
                  <a:cubicBezTo>
                    <a:pt x="8" y="47"/>
                    <a:pt x="8" y="47"/>
                    <a:pt x="8" y="46"/>
                  </a:cubicBezTo>
                  <a:cubicBezTo>
                    <a:pt x="8" y="45"/>
                    <a:pt x="8" y="45"/>
                    <a:pt x="8" y="44"/>
                  </a:cubicBezTo>
                  <a:cubicBezTo>
                    <a:pt x="8" y="44"/>
                    <a:pt x="8" y="44"/>
                    <a:pt x="8" y="43"/>
                  </a:cubicBezTo>
                  <a:cubicBezTo>
                    <a:pt x="8" y="43"/>
                    <a:pt x="8" y="43"/>
                    <a:pt x="8" y="43"/>
                  </a:cubicBezTo>
                  <a:close/>
                  <a:moveTo>
                    <a:pt x="7" y="48"/>
                  </a:moveTo>
                  <a:cubicBezTo>
                    <a:pt x="7" y="48"/>
                    <a:pt x="7" y="49"/>
                    <a:pt x="8" y="50"/>
                  </a:cubicBezTo>
                  <a:cubicBezTo>
                    <a:pt x="8" y="49"/>
                    <a:pt x="8" y="49"/>
                    <a:pt x="8" y="48"/>
                  </a:cubicBezTo>
                  <a:cubicBezTo>
                    <a:pt x="8" y="48"/>
                    <a:pt x="8" y="48"/>
                    <a:pt x="8" y="48"/>
                  </a:cubicBezTo>
                  <a:cubicBezTo>
                    <a:pt x="7" y="48"/>
                    <a:pt x="7" y="48"/>
                    <a:pt x="7" y="48"/>
                  </a:cubicBezTo>
                  <a:close/>
                  <a:moveTo>
                    <a:pt x="35" y="19"/>
                  </a:moveTo>
                  <a:cubicBezTo>
                    <a:pt x="35" y="19"/>
                    <a:pt x="35" y="19"/>
                    <a:pt x="35" y="19"/>
                  </a:cubicBezTo>
                  <a:cubicBezTo>
                    <a:pt x="35" y="19"/>
                    <a:pt x="35" y="19"/>
                    <a:pt x="35" y="19"/>
                  </a:cubicBezTo>
                  <a:cubicBezTo>
                    <a:pt x="35" y="19"/>
                    <a:pt x="35" y="19"/>
                    <a:pt x="35" y="19"/>
                  </a:cubicBezTo>
                  <a:cubicBezTo>
                    <a:pt x="35" y="19"/>
                    <a:pt x="35" y="19"/>
                    <a:pt x="35" y="19"/>
                  </a:cubicBezTo>
                  <a:close/>
                  <a:moveTo>
                    <a:pt x="22" y="8"/>
                  </a:moveTo>
                  <a:cubicBezTo>
                    <a:pt x="22" y="8"/>
                    <a:pt x="21" y="8"/>
                    <a:pt x="21" y="7"/>
                  </a:cubicBezTo>
                  <a:cubicBezTo>
                    <a:pt x="21" y="8"/>
                    <a:pt x="21" y="10"/>
                    <a:pt x="21" y="10"/>
                  </a:cubicBezTo>
                  <a:cubicBezTo>
                    <a:pt x="21" y="10"/>
                    <a:pt x="21" y="9"/>
                    <a:pt x="22" y="8"/>
                  </a:cubicBezTo>
                  <a:close/>
                  <a:moveTo>
                    <a:pt x="20" y="13"/>
                  </a:moveTo>
                  <a:cubicBezTo>
                    <a:pt x="21" y="12"/>
                    <a:pt x="23" y="11"/>
                    <a:pt x="22" y="8"/>
                  </a:cubicBezTo>
                  <a:cubicBezTo>
                    <a:pt x="21" y="9"/>
                    <a:pt x="21" y="10"/>
                    <a:pt x="21" y="11"/>
                  </a:cubicBezTo>
                  <a:cubicBezTo>
                    <a:pt x="21" y="11"/>
                    <a:pt x="21" y="11"/>
                    <a:pt x="21" y="11"/>
                  </a:cubicBezTo>
                  <a:cubicBezTo>
                    <a:pt x="21" y="12"/>
                    <a:pt x="21" y="13"/>
                    <a:pt x="20" y="13"/>
                  </a:cubicBezTo>
                  <a:close/>
                  <a:moveTo>
                    <a:pt x="21" y="7"/>
                  </a:moveTo>
                  <a:cubicBezTo>
                    <a:pt x="21" y="7"/>
                    <a:pt x="22" y="8"/>
                    <a:pt x="22" y="8"/>
                  </a:cubicBezTo>
                  <a:cubicBezTo>
                    <a:pt x="22" y="6"/>
                    <a:pt x="22" y="4"/>
                    <a:pt x="20" y="4"/>
                  </a:cubicBezTo>
                  <a:cubicBezTo>
                    <a:pt x="20" y="5"/>
                    <a:pt x="21" y="6"/>
                    <a:pt x="21" y="6"/>
                  </a:cubicBezTo>
                  <a:cubicBezTo>
                    <a:pt x="21" y="7"/>
                    <a:pt x="21" y="7"/>
                    <a:pt x="21" y="7"/>
                  </a:cubicBezTo>
                  <a:close/>
                  <a:moveTo>
                    <a:pt x="13" y="2"/>
                  </a:moveTo>
                  <a:cubicBezTo>
                    <a:pt x="14" y="1"/>
                    <a:pt x="16" y="2"/>
                    <a:pt x="16" y="2"/>
                  </a:cubicBezTo>
                  <a:cubicBezTo>
                    <a:pt x="16" y="2"/>
                    <a:pt x="16" y="2"/>
                    <a:pt x="16" y="2"/>
                  </a:cubicBezTo>
                  <a:cubicBezTo>
                    <a:pt x="17" y="2"/>
                    <a:pt x="18" y="3"/>
                    <a:pt x="18" y="3"/>
                  </a:cubicBezTo>
                  <a:cubicBezTo>
                    <a:pt x="19" y="3"/>
                    <a:pt x="20" y="4"/>
                    <a:pt x="20" y="4"/>
                  </a:cubicBezTo>
                  <a:cubicBezTo>
                    <a:pt x="20" y="4"/>
                    <a:pt x="20" y="4"/>
                    <a:pt x="20" y="4"/>
                  </a:cubicBezTo>
                  <a:cubicBezTo>
                    <a:pt x="22" y="4"/>
                    <a:pt x="22" y="6"/>
                    <a:pt x="22" y="8"/>
                  </a:cubicBezTo>
                  <a:cubicBezTo>
                    <a:pt x="23" y="11"/>
                    <a:pt x="21" y="12"/>
                    <a:pt x="20" y="13"/>
                  </a:cubicBezTo>
                  <a:cubicBezTo>
                    <a:pt x="20" y="14"/>
                    <a:pt x="20" y="14"/>
                    <a:pt x="20" y="14"/>
                  </a:cubicBezTo>
                  <a:cubicBezTo>
                    <a:pt x="20" y="14"/>
                    <a:pt x="20" y="15"/>
                    <a:pt x="20" y="16"/>
                  </a:cubicBezTo>
                  <a:cubicBezTo>
                    <a:pt x="20" y="16"/>
                    <a:pt x="20" y="16"/>
                    <a:pt x="20" y="16"/>
                  </a:cubicBezTo>
                  <a:cubicBezTo>
                    <a:pt x="20" y="16"/>
                    <a:pt x="21" y="17"/>
                    <a:pt x="21" y="17"/>
                  </a:cubicBezTo>
                  <a:cubicBezTo>
                    <a:pt x="22" y="17"/>
                    <a:pt x="22" y="18"/>
                    <a:pt x="23" y="18"/>
                  </a:cubicBezTo>
                  <a:cubicBezTo>
                    <a:pt x="23" y="19"/>
                    <a:pt x="24" y="19"/>
                    <a:pt x="24" y="19"/>
                  </a:cubicBezTo>
                  <a:cubicBezTo>
                    <a:pt x="24" y="19"/>
                    <a:pt x="25" y="19"/>
                    <a:pt x="24" y="19"/>
                  </a:cubicBezTo>
                  <a:cubicBezTo>
                    <a:pt x="24" y="19"/>
                    <a:pt x="24" y="20"/>
                    <a:pt x="24" y="20"/>
                  </a:cubicBezTo>
                  <a:cubicBezTo>
                    <a:pt x="24" y="20"/>
                    <a:pt x="25" y="20"/>
                    <a:pt x="25" y="20"/>
                  </a:cubicBezTo>
                  <a:cubicBezTo>
                    <a:pt x="25" y="20"/>
                    <a:pt x="24" y="18"/>
                    <a:pt x="25" y="18"/>
                  </a:cubicBezTo>
                  <a:cubicBezTo>
                    <a:pt x="25" y="18"/>
                    <a:pt x="26" y="17"/>
                    <a:pt x="26" y="17"/>
                  </a:cubicBezTo>
                  <a:cubicBezTo>
                    <a:pt x="25" y="17"/>
                    <a:pt x="25" y="16"/>
                    <a:pt x="25" y="16"/>
                  </a:cubicBezTo>
                  <a:cubicBezTo>
                    <a:pt x="25" y="16"/>
                    <a:pt x="24" y="15"/>
                    <a:pt x="24" y="14"/>
                  </a:cubicBezTo>
                  <a:cubicBezTo>
                    <a:pt x="24" y="14"/>
                    <a:pt x="24" y="14"/>
                    <a:pt x="25" y="14"/>
                  </a:cubicBezTo>
                  <a:cubicBezTo>
                    <a:pt x="25" y="13"/>
                    <a:pt x="24" y="12"/>
                    <a:pt x="25" y="12"/>
                  </a:cubicBezTo>
                  <a:cubicBezTo>
                    <a:pt x="24" y="11"/>
                    <a:pt x="24" y="11"/>
                    <a:pt x="25" y="11"/>
                  </a:cubicBezTo>
                  <a:cubicBezTo>
                    <a:pt x="25" y="10"/>
                    <a:pt x="24" y="10"/>
                    <a:pt x="25" y="9"/>
                  </a:cubicBezTo>
                  <a:cubicBezTo>
                    <a:pt x="25" y="8"/>
                    <a:pt x="25" y="8"/>
                    <a:pt x="25" y="7"/>
                  </a:cubicBezTo>
                  <a:cubicBezTo>
                    <a:pt x="25" y="7"/>
                    <a:pt x="25" y="7"/>
                    <a:pt x="26" y="6"/>
                  </a:cubicBezTo>
                  <a:cubicBezTo>
                    <a:pt x="26" y="6"/>
                    <a:pt x="26" y="6"/>
                    <a:pt x="26" y="6"/>
                  </a:cubicBezTo>
                  <a:cubicBezTo>
                    <a:pt x="26" y="6"/>
                    <a:pt x="28" y="5"/>
                    <a:pt x="29" y="5"/>
                  </a:cubicBezTo>
                  <a:cubicBezTo>
                    <a:pt x="31" y="5"/>
                    <a:pt x="33" y="5"/>
                    <a:pt x="34" y="5"/>
                  </a:cubicBezTo>
                  <a:cubicBezTo>
                    <a:pt x="35" y="6"/>
                    <a:pt x="36" y="6"/>
                    <a:pt x="36" y="7"/>
                  </a:cubicBezTo>
                  <a:cubicBezTo>
                    <a:pt x="36" y="7"/>
                    <a:pt x="37" y="8"/>
                    <a:pt x="37" y="9"/>
                  </a:cubicBezTo>
                  <a:cubicBezTo>
                    <a:pt x="37" y="9"/>
                    <a:pt x="37" y="10"/>
                    <a:pt x="37" y="11"/>
                  </a:cubicBezTo>
                  <a:cubicBezTo>
                    <a:pt x="37" y="11"/>
                    <a:pt x="37" y="12"/>
                    <a:pt x="37" y="12"/>
                  </a:cubicBezTo>
                  <a:cubicBezTo>
                    <a:pt x="37" y="13"/>
                    <a:pt x="37" y="13"/>
                    <a:pt x="37" y="14"/>
                  </a:cubicBezTo>
                  <a:cubicBezTo>
                    <a:pt x="36" y="14"/>
                    <a:pt x="37" y="15"/>
                    <a:pt x="36" y="15"/>
                  </a:cubicBezTo>
                  <a:cubicBezTo>
                    <a:pt x="37" y="15"/>
                    <a:pt x="36" y="16"/>
                    <a:pt x="36" y="16"/>
                  </a:cubicBezTo>
                  <a:cubicBezTo>
                    <a:pt x="36" y="16"/>
                    <a:pt x="36" y="17"/>
                    <a:pt x="35" y="17"/>
                  </a:cubicBezTo>
                  <a:cubicBezTo>
                    <a:pt x="35" y="17"/>
                    <a:pt x="35" y="17"/>
                    <a:pt x="36" y="17"/>
                  </a:cubicBezTo>
                  <a:cubicBezTo>
                    <a:pt x="36" y="17"/>
                    <a:pt x="36" y="17"/>
                    <a:pt x="36" y="17"/>
                  </a:cubicBezTo>
                  <a:cubicBezTo>
                    <a:pt x="36" y="17"/>
                    <a:pt x="36" y="18"/>
                    <a:pt x="35" y="18"/>
                  </a:cubicBezTo>
                  <a:cubicBezTo>
                    <a:pt x="35" y="18"/>
                    <a:pt x="35" y="18"/>
                    <a:pt x="35" y="18"/>
                  </a:cubicBezTo>
                  <a:cubicBezTo>
                    <a:pt x="35" y="18"/>
                    <a:pt x="35" y="19"/>
                    <a:pt x="36" y="19"/>
                  </a:cubicBezTo>
                  <a:cubicBezTo>
                    <a:pt x="36" y="19"/>
                    <a:pt x="36" y="19"/>
                    <a:pt x="36" y="19"/>
                  </a:cubicBezTo>
                  <a:cubicBezTo>
                    <a:pt x="36" y="19"/>
                    <a:pt x="36" y="19"/>
                    <a:pt x="36" y="20"/>
                  </a:cubicBezTo>
                  <a:cubicBezTo>
                    <a:pt x="36" y="20"/>
                    <a:pt x="36" y="20"/>
                    <a:pt x="37" y="20"/>
                  </a:cubicBezTo>
                  <a:cubicBezTo>
                    <a:pt x="37" y="21"/>
                    <a:pt x="37" y="21"/>
                    <a:pt x="37" y="21"/>
                  </a:cubicBezTo>
                  <a:cubicBezTo>
                    <a:pt x="37" y="21"/>
                    <a:pt x="37" y="21"/>
                    <a:pt x="37" y="21"/>
                  </a:cubicBezTo>
                  <a:cubicBezTo>
                    <a:pt x="37" y="21"/>
                    <a:pt x="37" y="22"/>
                    <a:pt x="37" y="22"/>
                  </a:cubicBezTo>
                  <a:cubicBezTo>
                    <a:pt x="37" y="22"/>
                    <a:pt x="38" y="22"/>
                    <a:pt x="38" y="22"/>
                  </a:cubicBezTo>
                  <a:cubicBezTo>
                    <a:pt x="38" y="22"/>
                    <a:pt x="38" y="22"/>
                    <a:pt x="38" y="22"/>
                  </a:cubicBezTo>
                  <a:cubicBezTo>
                    <a:pt x="38" y="22"/>
                    <a:pt x="39" y="22"/>
                    <a:pt x="39" y="22"/>
                  </a:cubicBezTo>
                  <a:cubicBezTo>
                    <a:pt x="39" y="22"/>
                    <a:pt x="40" y="22"/>
                    <a:pt x="40" y="22"/>
                  </a:cubicBezTo>
                  <a:cubicBezTo>
                    <a:pt x="40" y="23"/>
                    <a:pt x="40" y="23"/>
                    <a:pt x="40" y="23"/>
                  </a:cubicBezTo>
                  <a:cubicBezTo>
                    <a:pt x="40" y="23"/>
                    <a:pt x="40" y="22"/>
                    <a:pt x="40" y="22"/>
                  </a:cubicBezTo>
                  <a:cubicBezTo>
                    <a:pt x="41" y="21"/>
                    <a:pt x="42" y="21"/>
                    <a:pt x="42" y="20"/>
                  </a:cubicBezTo>
                  <a:cubicBezTo>
                    <a:pt x="42" y="20"/>
                    <a:pt x="43" y="20"/>
                    <a:pt x="43" y="20"/>
                  </a:cubicBezTo>
                  <a:cubicBezTo>
                    <a:pt x="42" y="20"/>
                    <a:pt x="42" y="20"/>
                    <a:pt x="42" y="19"/>
                  </a:cubicBezTo>
                  <a:cubicBezTo>
                    <a:pt x="42" y="19"/>
                    <a:pt x="42" y="19"/>
                    <a:pt x="42" y="19"/>
                  </a:cubicBezTo>
                  <a:cubicBezTo>
                    <a:pt x="43" y="19"/>
                    <a:pt x="46" y="17"/>
                    <a:pt x="46" y="17"/>
                  </a:cubicBezTo>
                  <a:cubicBezTo>
                    <a:pt x="47" y="16"/>
                    <a:pt x="47" y="16"/>
                    <a:pt x="47" y="16"/>
                  </a:cubicBezTo>
                  <a:cubicBezTo>
                    <a:pt x="47" y="16"/>
                    <a:pt x="47" y="15"/>
                    <a:pt x="48" y="14"/>
                  </a:cubicBezTo>
                  <a:cubicBezTo>
                    <a:pt x="48" y="14"/>
                    <a:pt x="47" y="14"/>
                    <a:pt x="47" y="14"/>
                  </a:cubicBezTo>
                  <a:cubicBezTo>
                    <a:pt x="47" y="15"/>
                    <a:pt x="47" y="15"/>
                    <a:pt x="46" y="15"/>
                  </a:cubicBezTo>
                  <a:cubicBezTo>
                    <a:pt x="46" y="15"/>
                    <a:pt x="45" y="14"/>
                    <a:pt x="45" y="13"/>
                  </a:cubicBezTo>
                  <a:cubicBezTo>
                    <a:pt x="45" y="13"/>
                    <a:pt x="46" y="12"/>
                    <a:pt x="46" y="12"/>
                  </a:cubicBezTo>
                  <a:cubicBezTo>
                    <a:pt x="47" y="12"/>
                    <a:pt x="47" y="12"/>
                    <a:pt x="47" y="12"/>
                  </a:cubicBezTo>
                  <a:cubicBezTo>
                    <a:pt x="47" y="12"/>
                    <a:pt x="47" y="11"/>
                    <a:pt x="47" y="11"/>
                  </a:cubicBezTo>
                  <a:cubicBezTo>
                    <a:pt x="46" y="11"/>
                    <a:pt x="45" y="9"/>
                    <a:pt x="46" y="9"/>
                  </a:cubicBezTo>
                  <a:cubicBezTo>
                    <a:pt x="46" y="9"/>
                    <a:pt x="46" y="8"/>
                    <a:pt x="46" y="6"/>
                  </a:cubicBezTo>
                  <a:cubicBezTo>
                    <a:pt x="45" y="8"/>
                    <a:pt x="45" y="10"/>
                    <a:pt x="45" y="10"/>
                  </a:cubicBezTo>
                  <a:cubicBezTo>
                    <a:pt x="45" y="10"/>
                    <a:pt x="45" y="8"/>
                    <a:pt x="46" y="6"/>
                  </a:cubicBezTo>
                  <a:cubicBezTo>
                    <a:pt x="46" y="6"/>
                    <a:pt x="46" y="6"/>
                    <a:pt x="46" y="6"/>
                  </a:cubicBezTo>
                  <a:cubicBezTo>
                    <a:pt x="45" y="7"/>
                    <a:pt x="43" y="11"/>
                    <a:pt x="43" y="11"/>
                  </a:cubicBezTo>
                  <a:cubicBezTo>
                    <a:pt x="43" y="11"/>
                    <a:pt x="45" y="7"/>
                    <a:pt x="47" y="5"/>
                  </a:cubicBezTo>
                  <a:cubicBezTo>
                    <a:pt x="47" y="5"/>
                    <a:pt x="47" y="4"/>
                    <a:pt x="47" y="4"/>
                  </a:cubicBezTo>
                  <a:cubicBezTo>
                    <a:pt x="48" y="4"/>
                    <a:pt x="47" y="3"/>
                    <a:pt x="48" y="3"/>
                  </a:cubicBezTo>
                  <a:cubicBezTo>
                    <a:pt x="48" y="3"/>
                    <a:pt x="48" y="3"/>
                    <a:pt x="49" y="2"/>
                  </a:cubicBezTo>
                  <a:cubicBezTo>
                    <a:pt x="49" y="2"/>
                    <a:pt x="49" y="0"/>
                    <a:pt x="52" y="1"/>
                  </a:cubicBezTo>
                  <a:cubicBezTo>
                    <a:pt x="52" y="1"/>
                    <a:pt x="52" y="1"/>
                    <a:pt x="52" y="1"/>
                  </a:cubicBezTo>
                  <a:cubicBezTo>
                    <a:pt x="53" y="1"/>
                    <a:pt x="56" y="1"/>
                    <a:pt x="58" y="5"/>
                  </a:cubicBezTo>
                  <a:cubicBezTo>
                    <a:pt x="60" y="8"/>
                    <a:pt x="59" y="13"/>
                    <a:pt x="59" y="13"/>
                  </a:cubicBezTo>
                  <a:cubicBezTo>
                    <a:pt x="59" y="13"/>
                    <a:pt x="58" y="16"/>
                    <a:pt x="58" y="16"/>
                  </a:cubicBezTo>
                  <a:cubicBezTo>
                    <a:pt x="59" y="16"/>
                    <a:pt x="59" y="16"/>
                    <a:pt x="59" y="16"/>
                  </a:cubicBezTo>
                  <a:cubicBezTo>
                    <a:pt x="59" y="16"/>
                    <a:pt x="58" y="16"/>
                    <a:pt x="58" y="16"/>
                  </a:cubicBezTo>
                  <a:cubicBezTo>
                    <a:pt x="58" y="16"/>
                    <a:pt x="58" y="17"/>
                    <a:pt x="58" y="17"/>
                  </a:cubicBezTo>
                  <a:cubicBezTo>
                    <a:pt x="59" y="17"/>
                    <a:pt x="61" y="18"/>
                    <a:pt x="61" y="18"/>
                  </a:cubicBezTo>
                  <a:cubicBezTo>
                    <a:pt x="61" y="18"/>
                    <a:pt x="61" y="18"/>
                    <a:pt x="61" y="18"/>
                  </a:cubicBezTo>
                  <a:cubicBezTo>
                    <a:pt x="61" y="19"/>
                    <a:pt x="60" y="20"/>
                    <a:pt x="60" y="20"/>
                  </a:cubicBezTo>
                  <a:cubicBezTo>
                    <a:pt x="60" y="20"/>
                    <a:pt x="60" y="20"/>
                    <a:pt x="60" y="20"/>
                  </a:cubicBezTo>
                  <a:cubicBezTo>
                    <a:pt x="60" y="20"/>
                    <a:pt x="61" y="20"/>
                    <a:pt x="61" y="20"/>
                  </a:cubicBezTo>
                  <a:cubicBezTo>
                    <a:pt x="61" y="20"/>
                    <a:pt x="62" y="20"/>
                    <a:pt x="62" y="20"/>
                  </a:cubicBezTo>
                  <a:cubicBezTo>
                    <a:pt x="62" y="20"/>
                    <a:pt x="62" y="20"/>
                    <a:pt x="63" y="21"/>
                  </a:cubicBezTo>
                  <a:cubicBezTo>
                    <a:pt x="63" y="21"/>
                    <a:pt x="63" y="21"/>
                    <a:pt x="63" y="21"/>
                  </a:cubicBezTo>
                  <a:cubicBezTo>
                    <a:pt x="63" y="21"/>
                    <a:pt x="63" y="21"/>
                    <a:pt x="64" y="21"/>
                  </a:cubicBezTo>
                  <a:cubicBezTo>
                    <a:pt x="64" y="21"/>
                    <a:pt x="65" y="22"/>
                    <a:pt x="65" y="22"/>
                  </a:cubicBezTo>
                  <a:cubicBezTo>
                    <a:pt x="65" y="22"/>
                    <a:pt x="65" y="22"/>
                    <a:pt x="66" y="22"/>
                  </a:cubicBezTo>
                  <a:cubicBezTo>
                    <a:pt x="66" y="22"/>
                    <a:pt x="67" y="24"/>
                    <a:pt x="69" y="25"/>
                  </a:cubicBezTo>
                  <a:cubicBezTo>
                    <a:pt x="71" y="26"/>
                    <a:pt x="74" y="28"/>
                    <a:pt x="75" y="28"/>
                  </a:cubicBezTo>
                  <a:cubicBezTo>
                    <a:pt x="76" y="28"/>
                    <a:pt x="76" y="28"/>
                    <a:pt x="76" y="29"/>
                  </a:cubicBezTo>
                  <a:cubicBezTo>
                    <a:pt x="76" y="29"/>
                    <a:pt x="77" y="32"/>
                    <a:pt x="77" y="33"/>
                  </a:cubicBezTo>
                  <a:cubicBezTo>
                    <a:pt x="77" y="33"/>
                    <a:pt x="77" y="33"/>
                    <a:pt x="76" y="33"/>
                  </a:cubicBezTo>
                  <a:cubicBezTo>
                    <a:pt x="76" y="33"/>
                    <a:pt x="75" y="33"/>
                    <a:pt x="75" y="34"/>
                  </a:cubicBezTo>
                  <a:cubicBezTo>
                    <a:pt x="75" y="34"/>
                    <a:pt x="74" y="34"/>
                    <a:pt x="74" y="33"/>
                  </a:cubicBezTo>
                  <a:cubicBezTo>
                    <a:pt x="74" y="34"/>
                    <a:pt x="72" y="35"/>
                    <a:pt x="72" y="35"/>
                  </a:cubicBezTo>
                  <a:cubicBezTo>
                    <a:pt x="71" y="36"/>
                    <a:pt x="70" y="36"/>
                    <a:pt x="68" y="36"/>
                  </a:cubicBezTo>
                  <a:cubicBezTo>
                    <a:pt x="68" y="36"/>
                    <a:pt x="68" y="36"/>
                    <a:pt x="67" y="37"/>
                  </a:cubicBezTo>
                  <a:cubicBezTo>
                    <a:pt x="67" y="37"/>
                    <a:pt x="67" y="37"/>
                    <a:pt x="66" y="37"/>
                  </a:cubicBezTo>
                  <a:cubicBezTo>
                    <a:pt x="66" y="37"/>
                    <a:pt x="66" y="38"/>
                    <a:pt x="66" y="37"/>
                  </a:cubicBezTo>
                  <a:cubicBezTo>
                    <a:pt x="66" y="37"/>
                    <a:pt x="66" y="37"/>
                    <a:pt x="66" y="37"/>
                  </a:cubicBezTo>
                  <a:cubicBezTo>
                    <a:pt x="65" y="37"/>
                    <a:pt x="63" y="38"/>
                    <a:pt x="63" y="38"/>
                  </a:cubicBezTo>
                  <a:cubicBezTo>
                    <a:pt x="62" y="38"/>
                    <a:pt x="61" y="39"/>
                    <a:pt x="61" y="40"/>
                  </a:cubicBezTo>
                  <a:cubicBezTo>
                    <a:pt x="61" y="40"/>
                    <a:pt x="61" y="40"/>
                    <a:pt x="61" y="41"/>
                  </a:cubicBezTo>
                  <a:cubicBezTo>
                    <a:pt x="61" y="41"/>
                    <a:pt x="60" y="42"/>
                    <a:pt x="60" y="42"/>
                  </a:cubicBezTo>
                  <a:cubicBezTo>
                    <a:pt x="60" y="42"/>
                    <a:pt x="60" y="43"/>
                    <a:pt x="60" y="43"/>
                  </a:cubicBezTo>
                  <a:cubicBezTo>
                    <a:pt x="60" y="43"/>
                    <a:pt x="60" y="44"/>
                    <a:pt x="60" y="44"/>
                  </a:cubicBezTo>
                  <a:cubicBezTo>
                    <a:pt x="60" y="44"/>
                    <a:pt x="60" y="44"/>
                    <a:pt x="60" y="44"/>
                  </a:cubicBezTo>
                  <a:cubicBezTo>
                    <a:pt x="60" y="44"/>
                    <a:pt x="60" y="45"/>
                    <a:pt x="60" y="45"/>
                  </a:cubicBezTo>
                  <a:cubicBezTo>
                    <a:pt x="60" y="45"/>
                    <a:pt x="60" y="45"/>
                    <a:pt x="60" y="45"/>
                  </a:cubicBezTo>
                  <a:cubicBezTo>
                    <a:pt x="60" y="45"/>
                    <a:pt x="60" y="45"/>
                    <a:pt x="60" y="46"/>
                  </a:cubicBezTo>
                  <a:cubicBezTo>
                    <a:pt x="60" y="46"/>
                    <a:pt x="60" y="46"/>
                    <a:pt x="61" y="46"/>
                  </a:cubicBezTo>
                  <a:cubicBezTo>
                    <a:pt x="61" y="46"/>
                    <a:pt x="61" y="47"/>
                    <a:pt x="61" y="47"/>
                  </a:cubicBezTo>
                  <a:cubicBezTo>
                    <a:pt x="60" y="47"/>
                    <a:pt x="61" y="48"/>
                    <a:pt x="60" y="48"/>
                  </a:cubicBezTo>
                  <a:cubicBezTo>
                    <a:pt x="60" y="48"/>
                    <a:pt x="60" y="48"/>
                    <a:pt x="60" y="48"/>
                  </a:cubicBezTo>
                  <a:cubicBezTo>
                    <a:pt x="60" y="49"/>
                    <a:pt x="60" y="55"/>
                    <a:pt x="60" y="55"/>
                  </a:cubicBezTo>
                  <a:cubicBezTo>
                    <a:pt x="60" y="56"/>
                    <a:pt x="61" y="57"/>
                    <a:pt x="61" y="57"/>
                  </a:cubicBezTo>
                  <a:cubicBezTo>
                    <a:pt x="61" y="57"/>
                    <a:pt x="61" y="58"/>
                    <a:pt x="61" y="58"/>
                  </a:cubicBezTo>
                  <a:cubicBezTo>
                    <a:pt x="61" y="58"/>
                    <a:pt x="61" y="59"/>
                    <a:pt x="61" y="59"/>
                  </a:cubicBezTo>
                  <a:cubicBezTo>
                    <a:pt x="61" y="60"/>
                    <a:pt x="61" y="60"/>
                    <a:pt x="61" y="60"/>
                  </a:cubicBezTo>
                  <a:cubicBezTo>
                    <a:pt x="61" y="60"/>
                    <a:pt x="61" y="61"/>
                    <a:pt x="61" y="61"/>
                  </a:cubicBezTo>
                  <a:cubicBezTo>
                    <a:pt x="60" y="61"/>
                    <a:pt x="61" y="62"/>
                    <a:pt x="60" y="62"/>
                  </a:cubicBezTo>
                  <a:cubicBezTo>
                    <a:pt x="60" y="62"/>
                    <a:pt x="61" y="66"/>
                    <a:pt x="61" y="66"/>
                  </a:cubicBezTo>
                  <a:cubicBezTo>
                    <a:pt x="61" y="66"/>
                    <a:pt x="61" y="66"/>
                    <a:pt x="61" y="67"/>
                  </a:cubicBezTo>
                  <a:cubicBezTo>
                    <a:pt x="61" y="67"/>
                    <a:pt x="61" y="68"/>
                    <a:pt x="61" y="68"/>
                  </a:cubicBezTo>
                  <a:cubicBezTo>
                    <a:pt x="61" y="68"/>
                    <a:pt x="60" y="68"/>
                    <a:pt x="60" y="68"/>
                  </a:cubicBezTo>
                  <a:cubicBezTo>
                    <a:pt x="60" y="68"/>
                    <a:pt x="60" y="72"/>
                    <a:pt x="60" y="72"/>
                  </a:cubicBezTo>
                  <a:cubicBezTo>
                    <a:pt x="60" y="72"/>
                    <a:pt x="60" y="72"/>
                    <a:pt x="59" y="72"/>
                  </a:cubicBezTo>
                  <a:cubicBezTo>
                    <a:pt x="59" y="72"/>
                    <a:pt x="57" y="71"/>
                    <a:pt x="57" y="71"/>
                  </a:cubicBezTo>
                  <a:cubicBezTo>
                    <a:pt x="57" y="71"/>
                    <a:pt x="57" y="73"/>
                    <a:pt x="57" y="74"/>
                  </a:cubicBezTo>
                  <a:cubicBezTo>
                    <a:pt x="57" y="74"/>
                    <a:pt x="57" y="75"/>
                    <a:pt x="57" y="75"/>
                  </a:cubicBezTo>
                  <a:cubicBezTo>
                    <a:pt x="57" y="76"/>
                    <a:pt x="57" y="76"/>
                    <a:pt x="57" y="76"/>
                  </a:cubicBezTo>
                  <a:cubicBezTo>
                    <a:pt x="57" y="76"/>
                    <a:pt x="57" y="76"/>
                    <a:pt x="57" y="76"/>
                  </a:cubicBezTo>
                  <a:cubicBezTo>
                    <a:pt x="57" y="76"/>
                    <a:pt x="56" y="80"/>
                    <a:pt x="55" y="82"/>
                  </a:cubicBezTo>
                  <a:cubicBezTo>
                    <a:pt x="55" y="84"/>
                    <a:pt x="54" y="86"/>
                    <a:pt x="55" y="86"/>
                  </a:cubicBezTo>
                  <a:cubicBezTo>
                    <a:pt x="55" y="87"/>
                    <a:pt x="55" y="88"/>
                    <a:pt x="55" y="88"/>
                  </a:cubicBezTo>
                  <a:cubicBezTo>
                    <a:pt x="55" y="89"/>
                    <a:pt x="55" y="89"/>
                    <a:pt x="55" y="90"/>
                  </a:cubicBezTo>
                  <a:cubicBezTo>
                    <a:pt x="55" y="90"/>
                    <a:pt x="55" y="90"/>
                    <a:pt x="55" y="91"/>
                  </a:cubicBezTo>
                  <a:cubicBezTo>
                    <a:pt x="56" y="91"/>
                    <a:pt x="56" y="91"/>
                    <a:pt x="56" y="91"/>
                  </a:cubicBezTo>
                  <a:cubicBezTo>
                    <a:pt x="56" y="92"/>
                    <a:pt x="57" y="94"/>
                    <a:pt x="57" y="94"/>
                  </a:cubicBezTo>
                  <a:cubicBezTo>
                    <a:pt x="58" y="95"/>
                    <a:pt x="58" y="96"/>
                    <a:pt x="58" y="96"/>
                  </a:cubicBezTo>
                  <a:cubicBezTo>
                    <a:pt x="58" y="97"/>
                    <a:pt x="58" y="98"/>
                    <a:pt x="56" y="98"/>
                  </a:cubicBezTo>
                  <a:cubicBezTo>
                    <a:pt x="54" y="98"/>
                    <a:pt x="53" y="98"/>
                    <a:pt x="53" y="97"/>
                  </a:cubicBezTo>
                  <a:cubicBezTo>
                    <a:pt x="53" y="98"/>
                    <a:pt x="53" y="99"/>
                    <a:pt x="53" y="99"/>
                  </a:cubicBezTo>
                  <a:cubicBezTo>
                    <a:pt x="53" y="99"/>
                    <a:pt x="52" y="101"/>
                    <a:pt x="50" y="100"/>
                  </a:cubicBezTo>
                  <a:cubicBezTo>
                    <a:pt x="48" y="100"/>
                    <a:pt x="47" y="99"/>
                    <a:pt x="46" y="97"/>
                  </a:cubicBezTo>
                  <a:cubicBezTo>
                    <a:pt x="46" y="96"/>
                    <a:pt x="46" y="96"/>
                    <a:pt x="46" y="96"/>
                  </a:cubicBezTo>
                  <a:cubicBezTo>
                    <a:pt x="46" y="96"/>
                    <a:pt x="46" y="95"/>
                    <a:pt x="46" y="95"/>
                  </a:cubicBezTo>
                  <a:cubicBezTo>
                    <a:pt x="46" y="95"/>
                    <a:pt x="46" y="91"/>
                    <a:pt x="47" y="91"/>
                  </a:cubicBezTo>
                  <a:cubicBezTo>
                    <a:pt x="47" y="90"/>
                    <a:pt x="48" y="90"/>
                    <a:pt x="47" y="89"/>
                  </a:cubicBezTo>
                  <a:cubicBezTo>
                    <a:pt x="47" y="89"/>
                    <a:pt x="47" y="88"/>
                    <a:pt x="47" y="87"/>
                  </a:cubicBezTo>
                  <a:cubicBezTo>
                    <a:pt x="47" y="88"/>
                    <a:pt x="46" y="89"/>
                    <a:pt x="46" y="89"/>
                  </a:cubicBezTo>
                  <a:cubicBezTo>
                    <a:pt x="46" y="89"/>
                    <a:pt x="46" y="90"/>
                    <a:pt x="46" y="90"/>
                  </a:cubicBezTo>
                  <a:cubicBezTo>
                    <a:pt x="46" y="91"/>
                    <a:pt x="45" y="93"/>
                    <a:pt x="45" y="93"/>
                  </a:cubicBezTo>
                  <a:cubicBezTo>
                    <a:pt x="45" y="93"/>
                    <a:pt x="45" y="93"/>
                    <a:pt x="45" y="93"/>
                  </a:cubicBezTo>
                  <a:cubicBezTo>
                    <a:pt x="45" y="93"/>
                    <a:pt x="45" y="94"/>
                    <a:pt x="45" y="94"/>
                  </a:cubicBezTo>
                  <a:cubicBezTo>
                    <a:pt x="45" y="94"/>
                    <a:pt x="45" y="95"/>
                    <a:pt x="45" y="95"/>
                  </a:cubicBezTo>
                  <a:cubicBezTo>
                    <a:pt x="44" y="95"/>
                    <a:pt x="44" y="94"/>
                    <a:pt x="44" y="94"/>
                  </a:cubicBezTo>
                  <a:cubicBezTo>
                    <a:pt x="44" y="94"/>
                    <a:pt x="44" y="93"/>
                    <a:pt x="44" y="93"/>
                  </a:cubicBezTo>
                  <a:cubicBezTo>
                    <a:pt x="44" y="93"/>
                    <a:pt x="44" y="93"/>
                    <a:pt x="44" y="93"/>
                  </a:cubicBezTo>
                  <a:cubicBezTo>
                    <a:pt x="44" y="92"/>
                    <a:pt x="44" y="92"/>
                    <a:pt x="44" y="92"/>
                  </a:cubicBezTo>
                  <a:cubicBezTo>
                    <a:pt x="44" y="91"/>
                    <a:pt x="43" y="88"/>
                    <a:pt x="42" y="87"/>
                  </a:cubicBezTo>
                  <a:cubicBezTo>
                    <a:pt x="41" y="86"/>
                    <a:pt x="40" y="84"/>
                    <a:pt x="39" y="81"/>
                  </a:cubicBezTo>
                  <a:cubicBezTo>
                    <a:pt x="38" y="78"/>
                    <a:pt x="37" y="77"/>
                    <a:pt x="37" y="76"/>
                  </a:cubicBezTo>
                  <a:cubicBezTo>
                    <a:pt x="36" y="77"/>
                    <a:pt x="36" y="80"/>
                    <a:pt x="36" y="80"/>
                  </a:cubicBezTo>
                  <a:cubicBezTo>
                    <a:pt x="36" y="80"/>
                    <a:pt x="36" y="81"/>
                    <a:pt x="36" y="81"/>
                  </a:cubicBezTo>
                  <a:cubicBezTo>
                    <a:pt x="36" y="81"/>
                    <a:pt x="36" y="82"/>
                    <a:pt x="36" y="82"/>
                  </a:cubicBezTo>
                  <a:cubicBezTo>
                    <a:pt x="36" y="82"/>
                    <a:pt x="36" y="82"/>
                    <a:pt x="37" y="83"/>
                  </a:cubicBezTo>
                  <a:cubicBezTo>
                    <a:pt x="37" y="83"/>
                    <a:pt x="37" y="83"/>
                    <a:pt x="37" y="83"/>
                  </a:cubicBezTo>
                  <a:cubicBezTo>
                    <a:pt x="37" y="83"/>
                    <a:pt x="37" y="84"/>
                    <a:pt x="37" y="84"/>
                  </a:cubicBezTo>
                  <a:cubicBezTo>
                    <a:pt x="37" y="84"/>
                    <a:pt x="37" y="85"/>
                    <a:pt x="38" y="85"/>
                  </a:cubicBezTo>
                  <a:cubicBezTo>
                    <a:pt x="38" y="85"/>
                    <a:pt x="38" y="85"/>
                    <a:pt x="38" y="85"/>
                  </a:cubicBezTo>
                  <a:cubicBezTo>
                    <a:pt x="38" y="86"/>
                    <a:pt x="39" y="86"/>
                    <a:pt x="39" y="86"/>
                  </a:cubicBezTo>
                  <a:cubicBezTo>
                    <a:pt x="40" y="87"/>
                    <a:pt x="40" y="87"/>
                    <a:pt x="40" y="87"/>
                  </a:cubicBezTo>
                  <a:cubicBezTo>
                    <a:pt x="40" y="87"/>
                    <a:pt x="40" y="88"/>
                    <a:pt x="40" y="88"/>
                  </a:cubicBezTo>
                  <a:cubicBezTo>
                    <a:pt x="40" y="88"/>
                    <a:pt x="40" y="89"/>
                    <a:pt x="40" y="89"/>
                  </a:cubicBezTo>
                  <a:cubicBezTo>
                    <a:pt x="40" y="89"/>
                    <a:pt x="40" y="90"/>
                    <a:pt x="39" y="90"/>
                  </a:cubicBezTo>
                  <a:cubicBezTo>
                    <a:pt x="38" y="90"/>
                    <a:pt x="38" y="91"/>
                    <a:pt x="37" y="90"/>
                  </a:cubicBezTo>
                  <a:cubicBezTo>
                    <a:pt x="38" y="91"/>
                    <a:pt x="38" y="91"/>
                    <a:pt x="38" y="92"/>
                  </a:cubicBezTo>
                  <a:cubicBezTo>
                    <a:pt x="37" y="92"/>
                    <a:pt x="37" y="93"/>
                    <a:pt x="36" y="93"/>
                  </a:cubicBezTo>
                  <a:cubicBezTo>
                    <a:pt x="35" y="94"/>
                    <a:pt x="34" y="94"/>
                    <a:pt x="33" y="93"/>
                  </a:cubicBezTo>
                  <a:cubicBezTo>
                    <a:pt x="32" y="93"/>
                    <a:pt x="32" y="93"/>
                    <a:pt x="32" y="92"/>
                  </a:cubicBezTo>
                  <a:cubicBezTo>
                    <a:pt x="32" y="92"/>
                    <a:pt x="32" y="92"/>
                    <a:pt x="32" y="92"/>
                  </a:cubicBezTo>
                  <a:cubicBezTo>
                    <a:pt x="32" y="92"/>
                    <a:pt x="31" y="92"/>
                    <a:pt x="31" y="92"/>
                  </a:cubicBezTo>
                  <a:cubicBezTo>
                    <a:pt x="31" y="92"/>
                    <a:pt x="30" y="91"/>
                    <a:pt x="30" y="91"/>
                  </a:cubicBezTo>
                  <a:cubicBezTo>
                    <a:pt x="29" y="91"/>
                    <a:pt x="28" y="89"/>
                    <a:pt x="28" y="89"/>
                  </a:cubicBezTo>
                  <a:cubicBezTo>
                    <a:pt x="28" y="89"/>
                    <a:pt x="28" y="90"/>
                    <a:pt x="28" y="90"/>
                  </a:cubicBezTo>
                  <a:cubicBezTo>
                    <a:pt x="27" y="90"/>
                    <a:pt x="27" y="90"/>
                    <a:pt x="27" y="90"/>
                  </a:cubicBezTo>
                  <a:cubicBezTo>
                    <a:pt x="27" y="90"/>
                    <a:pt x="27" y="89"/>
                    <a:pt x="28" y="89"/>
                  </a:cubicBezTo>
                  <a:cubicBezTo>
                    <a:pt x="28" y="89"/>
                    <a:pt x="28" y="89"/>
                    <a:pt x="28" y="89"/>
                  </a:cubicBezTo>
                  <a:cubicBezTo>
                    <a:pt x="28" y="89"/>
                    <a:pt x="27" y="88"/>
                    <a:pt x="27" y="88"/>
                  </a:cubicBezTo>
                  <a:cubicBezTo>
                    <a:pt x="27" y="87"/>
                    <a:pt x="27" y="87"/>
                    <a:pt x="27" y="87"/>
                  </a:cubicBezTo>
                  <a:cubicBezTo>
                    <a:pt x="27" y="86"/>
                    <a:pt x="27" y="86"/>
                    <a:pt x="27" y="85"/>
                  </a:cubicBezTo>
                  <a:cubicBezTo>
                    <a:pt x="27" y="85"/>
                    <a:pt x="27" y="84"/>
                    <a:pt x="27" y="81"/>
                  </a:cubicBezTo>
                  <a:cubicBezTo>
                    <a:pt x="27" y="79"/>
                    <a:pt x="26" y="73"/>
                    <a:pt x="27" y="71"/>
                  </a:cubicBezTo>
                  <a:cubicBezTo>
                    <a:pt x="27" y="69"/>
                    <a:pt x="27" y="67"/>
                    <a:pt x="27" y="67"/>
                  </a:cubicBezTo>
                  <a:cubicBezTo>
                    <a:pt x="27" y="66"/>
                    <a:pt x="27" y="65"/>
                    <a:pt x="27" y="65"/>
                  </a:cubicBezTo>
                  <a:cubicBezTo>
                    <a:pt x="27" y="65"/>
                    <a:pt x="25" y="65"/>
                    <a:pt x="24" y="65"/>
                  </a:cubicBezTo>
                  <a:cubicBezTo>
                    <a:pt x="24" y="65"/>
                    <a:pt x="23" y="65"/>
                    <a:pt x="24" y="64"/>
                  </a:cubicBezTo>
                  <a:cubicBezTo>
                    <a:pt x="24" y="64"/>
                    <a:pt x="24" y="64"/>
                    <a:pt x="24" y="64"/>
                  </a:cubicBezTo>
                  <a:cubicBezTo>
                    <a:pt x="24" y="64"/>
                    <a:pt x="24" y="63"/>
                    <a:pt x="24" y="63"/>
                  </a:cubicBezTo>
                  <a:cubicBezTo>
                    <a:pt x="24" y="63"/>
                    <a:pt x="24" y="63"/>
                    <a:pt x="24" y="62"/>
                  </a:cubicBezTo>
                  <a:cubicBezTo>
                    <a:pt x="23" y="62"/>
                    <a:pt x="23" y="62"/>
                    <a:pt x="23" y="63"/>
                  </a:cubicBezTo>
                  <a:cubicBezTo>
                    <a:pt x="23" y="63"/>
                    <a:pt x="23" y="65"/>
                    <a:pt x="23" y="65"/>
                  </a:cubicBezTo>
                  <a:cubicBezTo>
                    <a:pt x="23" y="66"/>
                    <a:pt x="23" y="68"/>
                    <a:pt x="23" y="70"/>
                  </a:cubicBezTo>
                  <a:cubicBezTo>
                    <a:pt x="22" y="72"/>
                    <a:pt x="22" y="76"/>
                    <a:pt x="22" y="76"/>
                  </a:cubicBezTo>
                  <a:cubicBezTo>
                    <a:pt x="22" y="76"/>
                    <a:pt x="22" y="77"/>
                    <a:pt x="22" y="77"/>
                  </a:cubicBezTo>
                  <a:cubicBezTo>
                    <a:pt x="22" y="78"/>
                    <a:pt x="22" y="78"/>
                    <a:pt x="22" y="78"/>
                  </a:cubicBezTo>
                  <a:cubicBezTo>
                    <a:pt x="22" y="78"/>
                    <a:pt x="23" y="79"/>
                    <a:pt x="23" y="79"/>
                  </a:cubicBezTo>
                  <a:cubicBezTo>
                    <a:pt x="23" y="79"/>
                    <a:pt x="23" y="80"/>
                    <a:pt x="23" y="80"/>
                  </a:cubicBezTo>
                  <a:cubicBezTo>
                    <a:pt x="23" y="81"/>
                    <a:pt x="23" y="81"/>
                    <a:pt x="23" y="81"/>
                  </a:cubicBezTo>
                  <a:cubicBezTo>
                    <a:pt x="23" y="81"/>
                    <a:pt x="23" y="81"/>
                    <a:pt x="23" y="82"/>
                  </a:cubicBezTo>
                  <a:cubicBezTo>
                    <a:pt x="23" y="82"/>
                    <a:pt x="24" y="82"/>
                    <a:pt x="24" y="83"/>
                  </a:cubicBezTo>
                  <a:cubicBezTo>
                    <a:pt x="24" y="83"/>
                    <a:pt x="24" y="83"/>
                    <a:pt x="24" y="84"/>
                  </a:cubicBezTo>
                  <a:cubicBezTo>
                    <a:pt x="24" y="84"/>
                    <a:pt x="24" y="85"/>
                    <a:pt x="23" y="85"/>
                  </a:cubicBezTo>
                  <a:cubicBezTo>
                    <a:pt x="23" y="85"/>
                    <a:pt x="23" y="86"/>
                    <a:pt x="23" y="87"/>
                  </a:cubicBezTo>
                  <a:cubicBezTo>
                    <a:pt x="22" y="87"/>
                    <a:pt x="21" y="88"/>
                    <a:pt x="20" y="87"/>
                  </a:cubicBezTo>
                  <a:cubicBezTo>
                    <a:pt x="19" y="87"/>
                    <a:pt x="18" y="86"/>
                    <a:pt x="18" y="85"/>
                  </a:cubicBezTo>
                  <a:cubicBezTo>
                    <a:pt x="18" y="84"/>
                    <a:pt x="18" y="84"/>
                    <a:pt x="19" y="84"/>
                  </a:cubicBezTo>
                  <a:cubicBezTo>
                    <a:pt x="18" y="84"/>
                    <a:pt x="18" y="83"/>
                    <a:pt x="18" y="83"/>
                  </a:cubicBezTo>
                  <a:cubicBezTo>
                    <a:pt x="18" y="82"/>
                    <a:pt x="18" y="82"/>
                    <a:pt x="19" y="82"/>
                  </a:cubicBezTo>
                  <a:cubicBezTo>
                    <a:pt x="19" y="82"/>
                    <a:pt x="19" y="81"/>
                    <a:pt x="19" y="80"/>
                  </a:cubicBezTo>
                  <a:cubicBezTo>
                    <a:pt x="18" y="80"/>
                    <a:pt x="17" y="79"/>
                    <a:pt x="19" y="79"/>
                  </a:cubicBezTo>
                  <a:cubicBezTo>
                    <a:pt x="18" y="78"/>
                    <a:pt x="19" y="78"/>
                    <a:pt x="18" y="78"/>
                  </a:cubicBezTo>
                  <a:cubicBezTo>
                    <a:pt x="18" y="78"/>
                    <a:pt x="19" y="77"/>
                    <a:pt x="19" y="77"/>
                  </a:cubicBezTo>
                  <a:cubicBezTo>
                    <a:pt x="19" y="77"/>
                    <a:pt x="19" y="75"/>
                    <a:pt x="19" y="74"/>
                  </a:cubicBezTo>
                  <a:cubicBezTo>
                    <a:pt x="19" y="73"/>
                    <a:pt x="19" y="71"/>
                    <a:pt x="18" y="71"/>
                  </a:cubicBezTo>
                  <a:cubicBezTo>
                    <a:pt x="18" y="70"/>
                    <a:pt x="18" y="69"/>
                    <a:pt x="18" y="67"/>
                  </a:cubicBezTo>
                  <a:cubicBezTo>
                    <a:pt x="18" y="67"/>
                    <a:pt x="17" y="65"/>
                    <a:pt x="17" y="64"/>
                  </a:cubicBezTo>
                  <a:cubicBezTo>
                    <a:pt x="17" y="65"/>
                    <a:pt x="17" y="66"/>
                    <a:pt x="17" y="66"/>
                  </a:cubicBezTo>
                  <a:cubicBezTo>
                    <a:pt x="17" y="67"/>
                    <a:pt x="17" y="68"/>
                    <a:pt x="17" y="68"/>
                  </a:cubicBezTo>
                  <a:cubicBezTo>
                    <a:pt x="17" y="69"/>
                    <a:pt x="17" y="73"/>
                    <a:pt x="17" y="74"/>
                  </a:cubicBezTo>
                  <a:cubicBezTo>
                    <a:pt x="16" y="74"/>
                    <a:pt x="16" y="77"/>
                    <a:pt x="17" y="77"/>
                  </a:cubicBezTo>
                  <a:cubicBezTo>
                    <a:pt x="17" y="78"/>
                    <a:pt x="17" y="78"/>
                    <a:pt x="17" y="77"/>
                  </a:cubicBezTo>
                  <a:cubicBezTo>
                    <a:pt x="17" y="77"/>
                    <a:pt x="17" y="78"/>
                    <a:pt x="17" y="78"/>
                  </a:cubicBezTo>
                  <a:cubicBezTo>
                    <a:pt x="18" y="78"/>
                    <a:pt x="18" y="79"/>
                    <a:pt x="18" y="79"/>
                  </a:cubicBezTo>
                  <a:cubicBezTo>
                    <a:pt x="18" y="80"/>
                    <a:pt x="17" y="81"/>
                    <a:pt x="17" y="81"/>
                  </a:cubicBezTo>
                  <a:cubicBezTo>
                    <a:pt x="17" y="82"/>
                    <a:pt x="18" y="83"/>
                    <a:pt x="17" y="83"/>
                  </a:cubicBezTo>
                  <a:cubicBezTo>
                    <a:pt x="17" y="83"/>
                    <a:pt x="17" y="83"/>
                    <a:pt x="17" y="83"/>
                  </a:cubicBezTo>
                  <a:cubicBezTo>
                    <a:pt x="17" y="83"/>
                    <a:pt x="17" y="84"/>
                    <a:pt x="17" y="85"/>
                  </a:cubicBezTo>
                  <a:cubicBezTo>
                    <a:pt x="17" y="85"/>
                    <a:pt x="17" y="85"/>
                    <a:pt x="17" y="86"/>
                  </a:cubicBezTo>
                  <a:cubicBezTo>
                    <a:pt x="17" y="86"/>
                    <a:pt x="17" y="87"/>
                    <a:pt x="17" y="87"/>
                  </a:cubicBezTo>
                  <a:cubicBezTo>
                    <a:pt x="17" y="87"/>
                    <a:pt x="17" y="86"/>
                    <a:pt x="17" y="87"/>
                  </a:cubicBezTo>
                  <a:cubicBezTo>
                    <a:pt x="17" y="87"/>
                    <a:pt x="17" y="87"/>
                    <a:pt x="17" y="88"/>
                  </a:cubicBezTo>
                  <a:cubicBezTo>
                    <a:pt x="17" y="88"/>
                    <a:pt x="17" y="88"/>
                    <a:pt x="17" y="88"/>
                  </a:cubicBezTo>
                  <a:cubicBezTo>
                    <a:pt x="17" y="88"/>
                    <a:pt x="17" y="89"/>
                    <a:pt x="17" y="89"/>
                  </a:cubicBezTo>
                  <a:cubicBezTo>
                    <a:pt x="16" y="89"/>
                    <a:pt x="16" y="90"/>
                    <a:pt x="15" y="90"/>
                  </a:cubicBezTo>
                  <a:cubicBezTo>
                    <a:pt x="13" y="90"/>
                    <a:pt x="12" y="89"/>
                    <a:pt x="12" y="89"/>
                  </a:cubicBezTo>
                  <a:cubicBezTo>
                    <a:pt x="12" y="88"/>
                    <a:pt x="12" y="88"/>
                    <a:pt x="12" y="88"/>
                  </a:cubicBezTo>
                  <a:cubicBezTo>
                    <a:pt x="12" y="87"/>
                    <a:pt x="11" y="86"/>
                    <a:pt x="12" y="85"/>
                  </a:cubicBezTo>
                  <a:cubicBezTo>
                    <a:pt x="12" y="85"/>
                    <a:pt x="13" y="83"/>
                    <a:pt x="13" y="82"/>
                  </a:cubicBezTo>
                  <a:cubicBezTo>
                    <a:pt x="13" y="82"/>
                    <a:pt x="13" y="81"/>
                    <a:pt x="14" y="81"/>
                  </a:cubicBezTo>
                  <a:cubicBezTo>
                    <a:pt x="14" y="81"/>
                    <a:pt x="14" y="81"/>
                    <a:pt x="14" y="81"/>
                  </a:cubicBezTo>
                  <a:cubicBezTo>
                    <a:pt x="14" y="80"/>
                    <a:pt x="14" y="80"/>
                    <a:pt x="14" y="79"/>
                  </a:cubicBezTo>
                  <a:cubicBezTo>
                    <a:pt x="14" y="79"/>
                    <a:pt x="14" y="77"/>
                    <a:pt x="14" y="77"/>
                  </a:cubicBezTo>
                  <a:cubicBezTo>
                    <a:pt x="14" y="76"/>
                    <a:pt x="13" y="72"/>
                    <a:pt x="12" y="71"/>
                  </a:cubicBezTo>
                  <a:cubicBezTo>
                    <a:pt x="12" y="70"/>
                    <a:pt x="12" y="68"/>
                    <a:pt x="12" y="66"/>
                  </a:cubicBezTo>
                  <a:cubicBezTo>
                    <a:pt x="12" y="65"/>
                    <a:pt x="12" y="65"/>
                    <a:pt x="12" y="64"/>
                  </a:cubicBezTo>
                  <a:cubicBezTo>
                    <a:pt x="12" y="64"/>
                    <a:pt x="12" y="63"/>
                    <a:pt x="12" y="63"/>
                  </a:cubicBezTo>
                  <a:cubicBezTo>
                    <a:pt x="10" y="63"/>
                    <a:pt x="10" y="63"/>
                    <a:pt x="10" y="63"/>
                  </a:cubicBezTo>
                  <a:cubicBezTo>
                    <a:pt x="10" y="63"/>
                    <a:pt x="11" y="66"/>
                    <a:pt x="12" y="68"/>
                  </a:cubicBezTo>
                  <a:cubicBezTo>
                    <a:pt x="12" y="69"/>
                    <a:pt x="12" y="71"/>
                    <a:pt x="12" y="73"/>
                  </a:cubicBezTo>
                  <a:cubicBezTo>
                    <a:pt x="12" y="75"/>
                    <a:pt x="11" y="81"/>
                    <a:pt x="11" y="81"/>
                  </a:cubicBezTo>
                  <a:cubicBezTo>
                    <a:pt x="12" y="81"/>
                    <a:pt x="11" y="81"/>
                    <a:pt x="11" y="81"/>
                  </a:cubicBezTo>
                  <a:cubicBezTo>
                    <a:pt x="11" y="82"/>
                    <a:pt x="11" y="82"/>
                    <a:pt x="11" y="82"/>
                  </a:cubicBezTo>
                  <a:cubicBezTo>
                    <a:pt x="12" y="82"/>
                    <a:pt x="12" y="83"/>
                    <a:pt x="11" y="83"/>
                  </a:cubicBezTo>
                  <a:cubicBezTo>
                    <a:pt x="10" y="83"/>
                    <a:pt x="10" y="82"/>
                    <a:pt x="10" y="82"/>
                  </a:cubicBezTo>
                  <a:cubicBezTo>
                    <a:pt x="11" y="82"/>
                    <a:pt x="10" y="82"/>
                    <a:pt x="10" y="81"/>
                  </a:cubicBezTo>
                  <a:cubicBezTo>
                    <a:pt x="10" y="81"/>
                    <a:pt x="10" y="81"/>
                    <a:pt x="10" y="81"/>
                  </a:cubicBezTo>
                  <a:cubicBezTo>
                    <a:pt x="10" y="80"/>
                    <a:pt x="10" y="80"/>
                    <a:pt x="10" y="80"/>
                  </a:cubicBezTo>
                  <a:cubicBezTo>
                    <a:pt x="10" y="80"/>
                    <a:pt x="8" y="78"/>
                    <a:pt x="8" y="77"/>
                  </a:cubicBezTo>
                  <a:cubicBezTo>
                    <a:pt x="8" y="77"/>
                    <a:pt x="7" y="73"/>
                    <a:pt x="7" y="72"/>
                  </a:cubicBezTo>
                  <a:cubicBezTo>
                    <a:pt x="6" y="71"/>
                    <a:pt x="6" y="70"/>
                    <a:pt x="6" y="69"/>
                  </a:cubicBezTo>
                  <a:cubicBezTo>
                    <a:pt x="6" y="69"/>
                    <a:pt x="5" y="65"/>
                    <a:pt x="5" y="64"/>
                  </a:cubicBezTo>
                  <a:cubicBezTo>
                    <a:pt x="5" y="64"/>
                    <a:pt x="5" y="64"/>
                    <a:pt x="5" y="63"/>
                  </a:cubicBezTo>
                  <a:cubicBezTo>
                    <a:pt x="5" y="63"/>
                    <a:pt x="5" y="62"/>
                    <a:pt x="5" y="62"/>
                  </a:cubicBezTo>
                  <a:cubicBezTo>
                    <a:pt x="5" y="62"/>
                    <a:pt x="5" y="61"/>
                    <a:pt x="5" y="61"/>
                  </a:cubicBezTo>
                  <a:cubicBezTo>
                    <a:pt x="4" y="61"/>
                    <a:pt x="5" y="61"/>
                    <a:pt x="5" y="61"/>
                  </a:cubicBezTo>
                  <a:cubicBezTo>
                    <a:pt x="5" y="61"/>
                    <a:pt x="5" y="62"/>
                    <a:pt x="5" y="62"/>
                  </a:cubicBezTo>
                  <a:cubicBezTo>
                    <a:pt x="5" y="62"/>
                    <a:pt x="6" y="62"/>
                    <a:pt x="6" y="62"/>
                  </a:cubicBezTo>
                  <a:cubicBezTo>
                    <a:pt x="6" y="61"/>
                    <a:pt x="6" y="61"/>
                    <a:pt x="7" y="61"/>
                  </a:cubicBezTo>
                  <a:cubicBezTo>
                    <a:pt x="7" y="61"/>
                    <a:pt x="6" y="60"/>
                    <a:pt x="7" y="60"/>
                  </a:cubicBezTo>
                  <a:cubicBezTo>
                    <a:pt x="7" y="60"/>
                    <a:pt x="7" y="58"/>
                    <a:pt x="7" y="58"/>
                  </a:cubicBezTo>
                  <a:cubicBezTo>
                    <a:pt x="7" y="58"/>
                    <a:pt x="7" y="57"/>
                    <a:pt x="7" y="57"/>
                  </a:cubicBezTo>
                  <a:cubicBezTo>
                    <a:pt x="7" y="57"/>
                    <a:pt x="6" y="56"/>
                    <a:pt x="6" y="56"/>
                  </a:cubicBezTo>
                  <a:cubicBezTo>
                    <a:pt x="6" y="57"/>
                    <a:pt x="6" y="57"/>
                    <a:pt x="6" y="58"/>
                  </a:cubicBezTo>
                  <a:cubicBezTo>
                    <a:pt x="6" y="58"/>
                    <a:pt x="6" y="58"/>
                    <a:pt x="6" y="58"/>
                  </a:cubicBezTo>
                  <a:cubicBezTo>
                    <a:pt x="5" y="58"/>
                    <a:pt x="5" y="58"/>
                    <a:pt x="5" y="58"/>
                  </a:cubicBezTo>
                  <a:cubicBezTo>
                    <a:pt x="5" y="58"/>
                    <a:pt x="5" y="59"/>
                    <a:pt x="5" y="59"/>
                  </a:cubicBezTo>
                  <a:cubicBezTo>
                    <a:pt x="5" y="59"/>
                    <a:pt x="5" y="59"/>
                    <a:pt x="5" y="59"/>
                  </a:cubicBezTo>
                  <a:cubicBezTo>
                    <a:pt x="4" y="59"/>
                    <a:pt x="3" y="60"/>
                    <a:pt x="3" y="60"/>
                  </a:cubicBezTo>
                  <a:cubicBezTo>
                    <a:pt x="3" y="61"/>
                    <a:pt x="2" y="64"/>
                    <a:pt x="4" y="66"/>
                  </a:cubicBezTo>
                  <a:cubicBezTo>
                    <a:pt x="4" y="67"/>
                    <a:pt x="4" y="67"/>
                    <a:pt x="4" y="67"/>
                  </a:cubicBezTo>
                  <a:cubicBezTo>
                    <a:pt x="4" y="67"/>
                    <a:pt x="4" y="67"/>
                    <a:pt x="4" y="67"/>
                  </a:cubicBezTo>
                  <a:cubicBezTo>
                    <a:pt x="4" y="67"/>
                    <a:pt x="4" y="68"/>
                    <a:pt x="3" y="67"/>
                  </a:cubicBezTo>
                  <a:cubicBezTo>
                    <a:pt x="3" y="67"/>
                    <a:pt x="3" y="65"/>
                    <a:pt x="2" y="65"/>
                  </a:cubicBezTo>
                  <a:cubicBezTo>
                    <a:pt x="2" y="64"/>
                    <a:pt x="2" y="61"/>
                    <a:pt x="3" y="60"/>
                  </a:cubicBezTo>
                  <a:cubicBezTo>
                    <a:pt x="3" y="59"/>
                    <a:pt x="5" y="58"/>
                    <a:pt x="5" y="58"/>
                  </a:cubicBezTo>
                  <a:cubicBezTo>
                    <a:pt x="5" y="58"/>
                    <a:pt x="4" y="58"/>
                    <a:pt x="5" y="58"/>
                  </a:cubicBezTo>
                  <a:cubicBezTo>
                    <a:pt x="5" y="57"/>
                    <a:pt x="5" y="57"/>
                    <a:pt x="5" y="57"/>
                  </a:cubicBezTo>
                  <a:cubicBezTo>
                    <a:pt x="5" y="57"/>
                    <a:pt x="5" y="57"/>
                    <a:pt x="5" y="56"/>
                  </a:cubicBezTo>
                  <a:cubicBezTo>
                    <a:pt x="5" y="56"/>
                    <a:pt x="5" y="56"/>
                    <a:pt x="5" y="56"/>
                  </a:cubicBezTo>
                  <a:cubicBezTo>
                    <a:pt x="5" y="56"/>
                    <a:pt x="5" y="56"/>
                    <a:pt x="4" y="56"/>
                  </a:cubicBezTo>
                  <a:cubicBezTo>
                    <a:pt x="4" y="56"/>
                    <a:pt x="4" y="55"/>
                    <a:pt x="4" y="55"/>
                  </a:cubicBezTo>
                  <a:cubicBezTo>
                    <a:pt x="5" y="55"/>
                    <a:pt x="5" y="55"/>
                    <a:pt x="5" y="55"/>
                  </a:cubicBezTo>
                  <a:cubicBezTo>
                    <a:pt x="5" y="55"/>
                    <a:pt x="4" y="54"/>
                    <a:pt x="4" y="54"/>
                  </a:cubicBezTo>
                  <a:cubicBezTo>
                    <a:pt x="4" y="53"/>
                    <a:pt x="4" y="53"/>
                    <a:pt x="4" y="53"/>
                  </a:cubicBezTo>
                  <a:cubicBezTo>
                    <a:pt x="4" y="52"/>
                    <a:pt x="4" y="52"/>
                    <a:pt x="4" y="51"/>
                  </a:cubicBezTo>
                  <a:cubicBezTo>
                    <a:pt x="4" y="51"/>
                    <a:pt x="4" y="50"/>
                    <a:pt x="5" y="50"/>
                  </a:cubicBezTo>
                  <a:cubicBezTo>
                    <a:pt x="5" y="49"/>
                    <a:pt x="4" y="49"/>
                    <a:pt x="4" y="48"/>
                  </a:cubicBezTo>
                  <a:cubicBezTo>
                    <a:pt x="4" y="48"/>
                    <a:pt x="4" y="48"/>
                    <a:pt x="4" y="48"/>
                  </a:cubicBezTo>
                  <a:cubicBezTo>
                    <a:pt x="4" y="48"/>
                    <a:pt x="1" y="48"/>
                    <a:pt x="1" y="48"/>
                  </a:cubicBezTo>
                  <a:cubicBezTo>
                    <a:pt x="1" y="47"/>
                    <a:pt x="0" y="48"/>
                    <a:pt x="1" y="47"/>
                  </a:cubicBezTo>
                  <a:cubicBezTo>
                    <a:pt x="1" y="47"/>
                    <a:pt x="1" y="44"/>
                    <a:pt x="1" y="44"/>
                  </a:cubicBezTo>
                  <a:cubicBezTo>
                    <a:pt x="1" y="43"/>
                    <a:pt x="1" y="43"/>
                    <a:pt x="1" y="43"/>
                  </a:cubicBezTo>
                  <a:cubicBezTo>
                    <a:pt x="1" y="42"/>
                    <a:pt x="1" y="42"/>
                    <a:pt x="1" y="42"/>
                  </a:cubicBezTo>
                  <a:cubicBezTo>
                    <a:pt x="1" y="41"/>
                    <a:pt x="1" y="41"/>
                    <a:pt x="1" y="40"/>
                  </a:cubicBezTo>
                  <a:cubicBezTo>
                    <a:pt x="1" y="40"/>
                    <a:pt x="1" y="39"/>
                    <a:pt x="2" y="39"/>
                  </a:cubicBezTo>
                  <a:cubicBezTo>
                    <a:pt x="1" y="38"/>
                    <a:pt x="2" y="38"/>
                    <a:pt x="2" y="38"/>
                  </a:cubicBezTo>
                  <a:cubicBezTo>
                    <a:pt x="2" y="38"/>
                    <a:pt x="2" y="38"/>
                    <a:pt x="2" y="37"/>
                  </a:cubicBezTo>
                  <a:cubicBezTo>
                    <a:pt x="2" y="37"/>
                    <a:pt x="2" y="36"/>
                    <a:pt x="2" y="36"/>
                  </a:cubicBezTo>
                  <a:cubicBezTo>
                    <a:pt x="2" y="35"/>
                    <a:pt x="2" y="34"/>
                    <a:pt x="2" y="33"/>
                  </a:cubicBezTo>
                  <a:cubicBezTo>
                    <a:pt x="3" y="33"/>
                    <a:pt x="3" y="33"/>
                    <a:pt x="3" y="32"/>
                  </a:cubicBezTo>
                  <a:cubicBezTo>
                    <a:pt x="3" y="31"/>
                    <a:pt x="3" y="31"/>
                    <a:pt x="3" y="30"/>
                  </a:cubicBezTo>
                  <a:cubicBezTo>
                    <a:pt x="3" y="30"/>
                    <a:pt x="3" y="29"/>
                    <a:pt x="3" y="29"/>
                  </a:cubicBezTo>
                  <a:cubicBezTo>
                    <a:pt x="3" y="29"/>
                    <a:pt x="3" y="28"/>
                    <a:pt x="4" y="28"/>
                  </a:cubicBezTo>
                  <a:cubicBezTo>
                    <a:pt x="4" y="27"/>
                    <a:pt x="4" y="27"/>
                    <a:pt x="4" y="26"/>
                  </a:cubicBezTo>
                  <a:cubicBezTo>
                    <a:pt x="4" y="26"/>
                    <a:pt x="4" y="26"/>
                    <a:pt x="4" y="25"/>
                  </a:cubicBezTo>
                  <a:cubicBezTo>
                    <a:pt x="4" y="25"/>
                    <a:pt x="5" y="24"/>
                    <a:pt x="5" y="24"/>
                  </a:cubicBezTo>
                  <a:cubicBezTo>
                    <a:pt x="5" y="23"/>
                    <a:pt x="5" y="22"/>
                    <a:pt x="6" y="22"/>
                  </a:cubicBezTo>
                  <a:cubicBezTo>
                    <a:pt x="7" y="21"/>
                    <a:pt x="6" y="22"/>
                    <a:pt x="7" y="21"/>
                  </a:cubicBezTo>
                  <a:cubicBezTo>
                    <a:pt x="6" y="21"/>
                    <a:pt x="6" y="21"/>
                    <a:pt x="6" y="21"/>
                  </a:cubicBezTo>
                  <a:cubicBezTo>
                    <a:pt x="6" y="21"/>
                    <a:pt x="6" y="21"/>
                    <a:pt x="6" y="20"/>
                  </a:cubicBezTo>
                  <a:cubicBezTo>
                    <a:pt x="6" y="20"/>
                    <a:pt x="5" y="20"/>
                    <a:pt x="6" y="20"/>
                  </a:cubicBezTo>
                  <a:cubicBezTo>
                    <a:pt x="5" y="19"/>
                    <a:pt x="6" y="19"/>
                    <a:pt x="6" y="19"/>
                  </a:cubicBezTo>
                  <a:cubicBezTo>
                    <a:pt x="7" y="19"/>
                    <a:pt x="8" y="18"/>
                    <a:pt x="8" y="19"/>
                  </a:cubicBezTo>
                  <a:cubicBezTo>
                    <a:pt x="8" y="19"/>
                    <a:pt x="9" y="19"/>
                    <a:pt x="9" y="19"/>
                  </a:cubicBezTo>
                  <a:cubicBezTo>
                    <a:pt x="9" y="19"/>
                    <a:pt x="9" y="18"/>
                    <a:pt x="9" y="18"/>
                  </a:cubicBezTo>
                  <a:cubicBezTo>
                    <a:pt x="9" y="18"/>
                    <a:pt x="10" y="18"/>
                    <a:pt x="10" y="18"/>
                  </a:cubicBezTo>
                  <a:cubicBezTo>
                    <a:pt x="10" y="17"/>
                    <a:pt x="10" y="18"/>
                    <a:pt x="10" y="17"/>
                  </a:cubicBezTo>
                  <a:cubicBezTo>
                    <a:pt x="11" y="17"/>
                    <a:pt x="11" y="17"/>
                    <a:pt x="11" y="17"/>
                  </a:cubicBezTo>
                  <a:cubicBezTo>
                    <a:pt x="11" y="16"/>
                    <a:pt x="12" y="16"/>
                    <a:pt x="12" y="16"/>
                  </a:cubicBezTo>
                  <a:cubicBezTo>
                    <a:pt x="12" y="16"/>
                    <a:pt x="12" y="15"/>
                    <a:pt x="12" y="15"/>
                  </a:cubicBezTo>
                  <a:cubicBezTo>
                    <a:pt x="12" y="15"/>
                    <a:pt x="11" y="14"/>
                    <a:pt x="11" y="13"/>
                  </a:cubicBezTo>
                  <a:cubicBezTo>
                    <a:pt x="10" y="14"/>
                    <a:pt x="8" y="17"/>
                    <a:pt x="8" y="17"/>
                  </a:cubicBezTo>
                  <a:cubicBezTo>
                    <a:pt x="8" y="17"/>
                    <a:pt x="10" y="14"/>
                    <a:pt x="11" y="13"/>
                  </a:cubicBezTo>
                  <a:cubicBezTo>
                    <a:pt x="11" y="13"/>
                    <a:pt x="10" y="13"/>
                    <a:pt x="10" y="13"/>
                  </a:cubicBezTo>
                  <a:cubicBezTo>
                    <a:pt x="10" y="14"/>
                    <a:pt x="8" y="15"/>
                    <a:pt x="7" y="17"/>
                  </a:cubicBezTo>
                  <a:cubicBezTo>
                    <a:pt x="8" y="15"/>
                    <a:pt x="10" y="14"/>
                    <a:pt x="10" y="13"/>
                  </a:cubicBezTo>
                  <a:cubicBezTo>
                    <a:pt x="10" y="13"/>
                    <a:pt x="10" y="13"/>
                    <a:pt x="10" y="12"/>
                  </a:cubicBezTo>
                  <a:cubicBezTo>
                    <a:pt x="10" y="12"/>
                    <a:pt x="10" y="12"/>
                    <a:pt x="10" y="11"/>
                  </a:cubicBezTo>
                  <a:cubicBezTo>
                    <a:pt x="10" y="11"/>
                    <a:pt x="9" y="10"/>
                    <a:pt x="9" y="10"/>
                  </a:cubicBezTo>
                  <a:cubicBezTo>
                    <a:pt x="10" y="9"/>
                    <a:pt x="10" y="7"/>
                    <a:pt x="10" y="6"/>
                  </a:cubicBezTo>
                  <a:cubicBezTo>
                    <a:pt x="10" y="6"/>
                    <a:pt x="10" y="4"/>
                    <a:pt x="11" y="4"/>
                  </a:cubicBezTo>
                  <a:cubicBezTo>
                    <a:pt x="12" y="3"/>
                    <a:pt x="13" y="3"/>
                    <a:pt x="13" y="2"/>
                  </a:cubicBezTo>
                  <a:close/>
                  <a:moveTo>
                    <a:pt x="15" y="2"/>
                  </a:moveTo>
                  <a:cubicBezTo>
                    <a:pt x="15" y="1"/>
                    <a:pt x="14" y="2"/>
                    <a:pt x="14" y="2"/>
                  </a:cubicBezTo>
                  <a:cubicBezTo>
                    <a:pt x="14" y="2"/>
                    <a:pt x="14" y="2"/>
                    <a:pt x="14" y="2"/>
                  </a:cubicBezTo>
                  <a:cubicBezTo>
                    <a:pt x="15" y="2"/>
                    <a:pt x="15" y="2"/>
                    <a:pt x="15"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6" name="Freeform 265"/>
            <p:cNvSpPr>
              <a:spLocks noEditPoints="1"/>
            </p:cNvSpPr>
            <p:nvPr/>
          </p:nvSpPr>
          <p:spPr bwMode="auto">
            <a:xfrm>
              <a:off x="6043613" y="2755901"/>
              <a:ext cx="239713" cy="428625"/>
            </a:xfrm>
            <a:custGeom>
              <a:avLst/>
              <a:gdLst>
                <a:gd name="T0" fmla="*/ 39 w 64"/>
                <a:gd name="T1" fmla="*/ 40 h 114"/>
                <a:gd name="T2" fmla="*/ 41 w 64"/>
                <a:gd name="T3" fmla="*/ 48 h 114"/>
                <a:gd name="T4" fmla="*/ 38 w 64"/>
                <a:gd name="T5" fmla="*/ 32 h 114"/>
                <a:gd name="T6" fmla="*/ 16 w 64"/>
                <a:gd name="T7" fmla="*/ 8 h 114"/>
                <a:gd name="T8" fmla="*/ 17 w 64"/>
                <a:gd name="T9" fmla="*/ 3 h 114"/>
                <a:gd name="T10" fmla="*/ 17 w 64"/>
                <a:gd name="T11" fmla="*/ 1 h 114"/>
                <a:gd name="T12" fmla="*/ 18 w 64"/>
                <a:gd name="T13" fmla="*/ 1 h 114"/>
                <a:gd name="T14" fmla="*/ 27 w 64"/>
                <a:gd name="T15" fmla="*/ 0 h 114"/>
                <a:gd name="T16" fmla="*/ 30 w 64"/>
                <a:gd name="T17" fmla="*/ 7 h 114"/>
                <a:gd name="T18" fmla="*/ 29 w 64"/>
                <a:gd name="T19" fmla="*/ 13 h 114"/>
                <a:gd name="T20" fmla="*/ 30 w 64"/>
                <a:gd name="T21" fmla="*/ 15 h 114"/>
                <a:gd name="T22" fmla="*/ 38 w 64"/>
                <a:gd name="T23" fmla="*/ 26 h 114"/>
                <a:gd name="T24" fmla="*/ 45 w 64"/>
                <a:gd name="T25" fmla="*/ 48 h 114"/>
                <a:gd name="T26" fmla="*/ 48 w 64"/>
                <a:gd name="T27" fmla="*/ 51 h 114"/>
                <a:gd name="T28" fmla="*/ 50 w 64"/>
                <a:gd name="T29" fmla="*/ 65 h 114"/>
                <a:gd name="T30" fmla="*/ 46 w 64"/>
                <a:gd name="T31" fmla="*/ 68 h 114"/>
                <a:gd name="T32" fmla="*/ 42 w 64"/>
                <a:gd name="T33" fmla="*/ 68 h 114"/>
                <a:gd name="T34" fmla="*/ 38 w 64"/>
                <a:gd name="T35" fmla="*/ 66 h 114"/>
                <a:gd name="T36" fmla="*/ 40 w 64"/>
                <a:gd name="T37" fmla="*/ 72 h 114"/>
                <a:gd name="T38" fmla="*/ 42 w 64"/>
                <a:gd name="T39" fmla="*/ 80 h 114"/>
                <a:gd name="T40" fmla="*/ 56 w 64"/>
                <a:gd name="T41" fmla="*/ 91 h 114"/>
                <a:gd name="T42" fmla="*/ 61 w 64"/>
                <a:gd name="T43" fmla="*/ 97 h 114"/>
                <a:gd name="T44" fmla="*/ 64 w 64"/>
                <a:gd name="T45" fmla="*/ 101 h 114"/>
                <a:gd name="T46" fmla="*/ 57 w 64"/>
                <a:gd name="T47" fmla="*/ 111 h 114"/>
                <a:gd name="T48" fmla="*/ 49 w 64"/>
                <a:gd name="T49" fmla="*/ 110 h 114"/>
                <a:gd name="T50" fmla="*/ 53 w 64"/>
                <a:gd name="T51" fmla="*/ 106 h 114"/>
                <a:gd name="T52" fmla="*/ 51 w 64"/>
                <a:gd name="T53" fmla="*/ 102 h 114"/>
                <a:gd name="T54" fmla="*/ 42 w 64"/>
                <a:gd name="T55" fmla="*/ 94 h 114"/>
                <a:gd name="T56" fmla="*/ 25 w 64"/>
                <a:gd name="T57" fmla="*/ 84 h 114"/>
                <a:gd name="T58" fmla="*/ 23 w 64"/>
                <a:gd name="T59" fmla="*/ 92 h 114"/>
                <a:gd name="T60" fmla="*/ 21 w 64"/>
                <a:gd name="T61" fmla="*/ 107 h 114"/>
                <a:gd name="T62" fmla="*/ 21 w 64"/>
                <a:gd name="T63" fmla="*/ 112 h 114"/>
                <a:gd name="T64" fmla="*/ 7 w 64"/>
                <a:gd name="T65" fmla="*/ 114 h 114"/>
                <a:gd name="T66" fmla="*/ 2 w 64"/>
                <a:gd name="T67" fmla="*/ 111 h 114"/>
                <a:gd name="T68" fmla="*/ 9 w 64"/>
                <a:gd name="T69" fmla="*/ 108 h 114"/>
                <a:gd name="T70" fmla="*/ 10 w 64"/>
                <a:gd name="T71" fmla="*/ 105 h 114"/>
                <a:gd name="T72" fmla="*/ 11 w 64"/>
                <a:gd name="T73" fmla="*/ 90 h 114"/>
                <a:gd name="T74" fmla="*/ 17 w 64"/>
                <a:gd name="T75" fmla="*/ 64 h 114"/>
                <a:gd name="T76" fmla="*/ 21 w 64"/>
                <a:gd name="T77" fmla="*/ 59 h 114"/>
                <a:gd name="T78" fmla="*/ 20 w 64"/>
                <a:gd name="T79" fmla="*/ 54 h 114"/>
                <a:gd name="T80" fmla="*/ 18 w 64"/>
                <a:gd name="T81" fmla="*/ 50 h 114"/>
                <a:gd name="T82" fmla="*/ 11 w 64"/>
                <a:gd name="T83" fmla="*/ 51 h 114"/>
                <a:gd name="T84" fmla="*/ 4 w 64"/>
                <a:gd name="T85" fmla="*/ 57 h 114"/>
                <a:gd name="T86" fmla="*/ 3 w 64"/>
                <a:gd name="T87" fmla="*/ 60 h 114"/>
                <a:gd name="T88" fmla="*/ 0 w 64"/>
                <a:gd name="T89" fmla="*/ 57 h 114"/>
                <a:gd name="T90" fmla="*/ 5 w 64"/>
                <a:gd name="T91" fmla="*/ 52 h 114"/>
                <a:gd name="T92" fmla="*/ 6 w 64"/>
                <a:gd name="T93" fmla="*/ 51 h 114"/>
                <a:gd name="T94" fmla="*/ 10 w 64"/>
                <a:gd name="T95" fmla="*/ 47 h 114"/>
                <a:gd name="T96" fmla="*/ 16 w 64"/>
                <a:gd name="T97" fmla="*/ 38 h 114"/>
                <a:gd name="T98" fmla="*/ 18 w 64"/>
                <a:gd name="T99" fmla="*/ 26 h 114"/>
                <a:gd name="T100" fmla="*/ 21 w 64"/>
                <a:gd name="T101" fmla="*/ 19 h 114"/>
                <a:gd name="T102" fmla="*/ 17 w 64"/>
                <a:gd name="T103" fmla="*/ 16 h 114"/>
                <a:gd name="T104" fmla="*/ 16 w 64"/>
                <a:gd name="T105" fmla="*/ 12 h 114"/>
                <a:gd name="T106" fmla="*/ 16 w 64"/>
                <a:gd name="T107" fmla="*/ 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114">
                  <a:moveTo>
                    <a:pt x="38" y="32"/>
                  </a:moveTo>
                  <a:cubicBezTo>
                    <a:pt x="38" y="33"/>
                    <a:pt x="38" y="33"/>
                    <a:pt x="39" y="34"/>
                  </a:cubicBezTo>
                  <a:cubicBezTo>
                    <a:pt x="39" y="35"/>
                    <a:pt x="39" y="37"/>
                    <a:pt x="39" y="37"/>
                  </a:cubicBezTo>
                  <a:cubicBezTo>
                    <a:pt x="39" y="38"/>
                    <a:pt x="39" y="39"/>
                    <a:pt x="39" y="40"/>
                  </a:cubicBezTo>
                  <a:cubicBezTo>
                    <a:pt x="40" y="41"/>
                    <a:pt x="40" y="44"/>
                    <a:pt x="40" y="44"/>
                  </a:cubicBezTo>
                  <a:cubicBezTo>
                    <a:pt x="40" y="45"/>
                    <a:pt x="40" y="46"/>
                    <a:pt x="40" y="46"/>
                  </a:cubicBezTo>
                  <a:cubicBezTo>
                    <a:pt x="40" y="46"/>
                    <a:pt x="40" y="47"/>
                    <a:pt x="40" y="48"/>
                  </a:cubicBezTo>
                  <a:cubicBezTo>
                    <a:pt x="40" y="48"/>
                    <a:pt x="41" y="48"/>
                    <a:pt x="41" y="48"/>
                  </a:cubicBezTo>
                  <a:cubicBezTo>
                    <a:pt x="42" y="48"/>
                    <a:pt x="42" y="48"/>
                    <a:pt x="43" y="48"/>
                  </a:cubicBezTo>
                  <a:cubicBezTo>
                    <a:pt x="43" y="48"/>
                    <a:pt x="43" y="48"/>
                    <a:pt x="43" y="48"/>
                  </a:cubicBezTo>
                  <a:cubicBezTo>
                    <a:pt x="43" y="47"/>
                    <a:pt x="41" y="42"/>
                    <a:pt x="41" y="41"/>
                  </a:cubicBezTo>
                  <a:cubicBezTo>
                    <a:pt x="40" y="39"/>
                    <a:pt x="39" y="34"/>
                    <a:pt x="38" y="32"/>
                  </a:cubicBezTo>
                  <a:close/>
                  <a:moveTo>
                    <a:pt x="16" y="10"/>
                  </a:moveTo>
                  <a:cubicBezTo>
                    <a:pt x="16" y="10"/>
                    <a:pt x="16" y="10"/>
                    <a:pt x="16" y="9"/>
                  </a:cubicBezTo>
                  <a:cubicBezTo>
                    <a:pt x="16" y="9"/>
                    <a:pt x="16" y="9"/>
                    <a:pt x="16" y="8"/>
                  </a:cubicBezTo>
                  <a:cubicBezTo>
                    <a:pt x="16" y="8"/>
                    <a:pt x="16" y="8"/>
                    <a:pt x="16" y="8"/>
                  </a:cubicBezTo>
                  <a:cubicBezTo>
                    <a:pt x="16" y="7"/>
                    <a:pt x="16" y="7"/>
                    <a:pt x="16" y="7"/>
                  </a:cubicBezTo>
                  <a:cubicBezTo>
                    <a:pt x="16" y="7"/>
                    <a:pt x="16" y="6"/>
                    <a:pt x="16" y="6"/>
                  </a:cubicBezTo>
                  <a:cubicBezTo>
                    <a:pt x="16" y="6"/>
                    <a:pt x="16" y="5"/>
                    <a:pt x="17" y="4"/>
                  </a:cubicBezTo>
                  <a:cubicBezTo>
                    <a:pt x="17" y="4"/>
                    <a:pt x="17" y="3"/>
                    <a:pt x="17" y="3"/>
                  </a:cubicBezTo>
                  <a:cubicBezTo>
                    <a:pt x="17" y="3"/>
                    <a:pt x="17" y="3"/>
                    <a:pt x="17" y="3"/>
                  </a:cubicBezTo>
                  <a:cubicBezTo>
                    <a:pt x="17" y="3"/>
                    <a:pt x="17" y="3"/>
                    <a:pt x="17" y="2"/>
                  </a:cubicBezTo>
                  <a:cubicBezTo>
                    <a:pt x="17" y="2"/>
                    <a:pt x="17" y="2"/>
                    <a:pt x="17" y="3"/>
                  </a:cubicBezTo>
                  <a:cubicBezTo>
                    <a:pt x="17" y="3"/>
                    <a:pt x="17" y="2"/>
                    <a:pt x="17" y="1"/>
                  </a:cubicBezTo>
                  <a:cubicBezTo>
                    <a:pt x="17" y="2"/>
                    <a:pt x="17" y="2"/>
                    <a:pt x="17" y="2"/>
                  </a:cubicBezTo>
                  <a:cubicBezTo>
                    <a:pt x="17" y="2"/>
                    <a:pt x="17" y="1"/>
                    <a:pt x="17" y="1"/>
                  </a:cubicBezTo>
                  <a:cubicBezTo>
                    <a:pt x="18" y="2"/>
                    <a:pt x="18" y="1"/>
                    <a:pt x="18" y="1"/>
                  </a:cubicBezTo>
                  <a:cubicBezTo>
                    <a:pt x="18" y="1"/>
                    <a:pt x="18" y="1"/>
                    <a:pt x="18" y="1"/>
                  </a:cubicBezTo>
                  <a:cubicBezTo>
                    <a:pt x="18" y="1"/>
                    <a:pt x="19" y="1"/>
                    <a:pt x="20" y="0"/>
                  </a:cubicBezTo>
                  <a:cubicBezTo>
                    <a:pt x="20" y="0"/>
                    <a:pt x="22" y="0"/>
                    <a:pt x="22" y="0"/>
                  </a:cubicBezTo>
                  <a:cubicBezTo>
                    <a:pt x="23" y="0"/>
                    <a:pt x="24" y="0"/>
                    <a:pt x="25" y="0"/>
                  </a:cubicBezTo>
                  <a:cubicBezTo>
                    <a:pt x="25" y="0"/>
                    <a:pt x="26" y="0"/>
                    <a:pt x="27" y="0"/>
                  </a:cubicBezTo>
                  <a:cubicBezTo>
                    <a:pt x="27" y="1"/>
                    <a:pt x="28" y="1"/>
                    <a:pt x="28" y="2"/>
                  </a:cubicBezTo>
                  <a:cubicBezTo>
                    <a:pt x="28" y="2"/>
                    <a:pt x="28" y="2"/>
                    <a:pt x="29" y="3"/>
                  </a:cubicBezTo>
                  <a:cubicBezTo>
                    <a:pt x="29" y="3"/>
                    <a:pt x="30" y="4"/>
                    <a:pt x="30" y="5"/>
                  </a:cubicBezTo>
                  <a:cubicBezTo>
                    <a:pt x="30" y="6"/>
                    <a:pt x="30" y="7"/>
                    <a:pt x="30" y="7"/>
                  </a:cubicBezTo>
                  <a:cubicBezTo>
                    <a:pt x="30" y="7"/>
                    <a:pt x="30" y="8"/>
                    <a:pt x="30" y="8"/>
                  </a:cubicBezTo>
                  <a:cubicBezTo>
                    <a:pt x="30" y="9"/>
                    <a:pt x="30" y="10"/>
                    <a:pt x="30" y="10"/>
                  </a:cubicBezTo>
                  <a:cubicBezTo>
                    <a:pt x="29" y="10"/>
                    <a:pt x="30" y="11"/>
                    <a:pt x="30" y="11"/>
                  </a:cubicBezTo>
                  <a:cubicBezTo>
                    <a:pt x="29" y="11"/>
                    <a:pt x="29" y="12"/>
                    <a:pt x="29" y="13"/>
                  </a:cubicBezTo>
                  <a:cubicBezTo>
                    <a:pt x="29" y="13"/>
                    <a:pt x="28" y="13"/>
                    <a:pt x="28" y="13"/>
                  </a:cubicBezTo>
                  <a:cubicBezTo>
                    <a:pt x="28" y="13"/>
                    <a:pt x="28" y="14"/>
                    <a:pt x="28" y="14"/>
                  </a:cubicBezTo>
                  <a:cubicBezTo>
                    <a:pt x="28" y="14"/>
                    <a:pt x="29" y="14"/>
                    <a:pt x="29" y="14"/>
                  </a:cubicBezTo>
                  <a:cubicBezTo>
                    <a:pt x="29" y="14"/>
                    <a:pt x="29" y="15"/>
                    <a:pt x="30" y="15"/>
                  </a:cubicBezTo>
                  <a:cubicBezTo>
                    <a:pt x="30" y="15"/>
                    <a:pt x="30" y="16"/>
                    <a:pt x="30" y="16"/>
                  </a:cubicBezTo>
                  <a:cubicBezTo>
                    <a:pt x="30" y="16"/>
                    <a:pt x="32" y="17"/>
                    <a:pt x="33" y="18"/>
                  </a:cubicBezTo>
                  <a:cubicBezTo>
                    <a:pt x="33" y="19"/>
                    <a:pt x="36" y="21"/>
                    <a:pt x="36" y="22"/>
                  </a:cubicBezTo>
                  <a:cubicBezTo>
                    <a:pt x="37" y="23"/>
                    <a:pt x="37" y="25"/>
                    <a:pt x="38" y="26"/>
                  </a:cubicBezTo>
                  <a:cubicBezTo>
                    <a:pt x="38" y="27"/>
                    <a:pt x="38" y="28"/>
                    <a:pt x="38" y="29"/>
                  </a:cubicBezTo>
                  <a:cubicBezTo>
                    <a:pt x="38" y="29"/>
                    <a:pt x="38" y="29"/>
                    <a:pt x="38" y="29"/>
                  </a:cubicBezTo>
                  <a:cubicBezTo>
                    <a:pt x="39" y="31"/>
                    <a:pt x="41" y="39"/>
                    <a:pt x="42" y="41"/>
                  </a:cubicBezTo>
                  <a:cubicBezTo>
                    <a:pt x="42" y="42"/>
                    <a:pt x="44" y="47"/>
                    <a:pt x="45" y="48"/>
                  </a:cubicBezTo>
                  <a:cubicBezTo>
                    <a:pt x="45" y="48"/>
                    <a:pt x="45" y="48"/>
                    <a:pt x="45" y="48"/>
                  </a:cubicBezTo>
                  <a:cubicBezTo>
                    <a:pt x="45" y="48"/>
                    <a:pt x="46" y="49"/>
                    <a:pt x="46" y="49"/>
                  </a:cubicBezTo>
                  <a:cubicBezTo>
                    <a:pt x="47" y="49"/>
                    <a:pt x="47" y="50"/>
                    <a:pt x="47" y="50"/>
                  </a:cubicBezTo>
                  <a:cubicBezTo>
                    <a:pt x="48" y="51"/>
                    <a:pt x="48" y="51"/>
                    <a:pt x="48" y="51"/>
                  </a:cubicBezTo>
                  <a:cubicBezTo>
                    <a:pt x="48" y="52"/>
                    <a:pt x="49" y="55"/>
                    <a:pt x="49" y="56"/>
                  </a:cubicBezTo>
                  <a:cubicBezTo>
                    <a:pt x="50" y="57"/>
                    <a:pt x="50" y="60"/>
                    <a:pt x="50" y="61"/>
                  </a:cubicBezTo>
                  <a:cubicBezTo>
                    <a:pt x="50" y="61"/>
                    <a:pt x="51" y="64"/>
                    <a:pt x="51" y="64"/>
                  </a:cubicBezTo>
                  <a:cubicBezTo>
                    <a:pt x="51" y="65"/>
                    <a:pt x="50" y="65"/>
                    <a:pt x="50" y="65"/>
                  </a:cubicBezTo>
                  <a:cubicBezTo>
                    <a:pt x="50" y="65"/>
                    <a:pt x="50" y="65"/>
                    <a:pt x="50" y="66"/>
                  </a:cubicBezTo>
                  <a:cubicBezTo>
                    <a:pt x="50" y="66"/>
                    <a:pt x="49" y="66"/>
                    <a:pt x="49" y="66"/>
                  </a:cubicBezTo>
                  <a:cubicBezTo>
                    <a:pt x="49" y="66"/>
                    <a:pt x="49" y="67"/>
                    <a:pt x="49" y="67"/>
                  </a:cubicBezTo>
                  <a:cubicBezTo>
                    <a:pt x="48" y="67"/>
                    <a:pt x="47" y="68"/>
                    <a:pt x="46" y="68"/>
                  </a:cubicBezTo>
                  <a:cubicBezTo>
                    <a:pt x="45" y="68"/>
                    <a:pt x="44" y="68"/>
                    <a:pt x="44" y="68"/>
                  </a:cubicBezTo>
                  <a:cubicBezTo>
                    <a:pt x="44" y="68"/>
                    <a:pt x="44" y="68"/>
                    <a:pt x="44" y="68"/>
                  </a:cubicBezTo>
                  <a:cubicBezTo>
                    <a:pt x="44" y="69"/>
                    <a:pt x="44" y="68"/>
                    <a:pt x="43" y="69"/>
                  </a:cubicBezTo>
                  <a:cubicBezTo>
                    <a:pt x="43" y="69"/>
                    <a:pt x="42" y="68"/>
                    <a:pt x="42" y="68"/>
                  </a:cubicBezTo>
                  <a:cubicBezTo>
                    <a:pt x="42" y="68"/>
                    <a:pt x="42" y="68"/>
                    <a:pt x="42" y="68"/>
                  </a:cubicBezTo>
                  <a:cubicBezTo>
                    <a:pt x="42" y="68"/>
                    <a:pt x="40" y="68"/>
                    <a:pt x="40" y="68"/>
                  </a:cubicBezTo>
                  <a:cubicBezTo>
                    <a:pt x="40" y="68"/>
                    <a:pt x="39" y="68"/>
                    <a:pt x="39" y="67"/>
                  </a:cubicBezTo>
                  <a:cubicBezTo>
                    <a:pt x="39" y="67"/>
                    <a:pt x="39" y="67"/>
                    <a:pt x="38" y="66"/>
                  </a:cubicBezTo>
                  <a:cubicBezTo>
                    <a:pt x="38" y="66"/>
                    <a:pt x="39" y="67"/>
                    <a:pt x="39" y="67"/>
                  </a:cubicBezTo>
                  <a:cubicBezTo>
                    <a:pt x="39" y="68"/>
                    <a:pt x="39" y="69"/>
                    <a:pt x="40" y="69"/>
                  </a:cubicBezTo>
                  <a:cubicBezTo>
                    <a:pt x="40" y="70"/>
                    <a:pt x="40" y="70"/>
                    <a:pt x="40" y="70"/>
                  </a:cubicBezTo>
                  <a:cubicBezTo>
                    <a:pt x="40" y="70"/>
                    <a:pt x="40" y="71"/>
                    <a:pt x="40" y="72"/>
                  </a:cubicBezTo>
                  <a:cubicBezTo>
                    <a:pt x="41" y="73"/>
                    <a:pt x="41" y="73"/>
                    <a:pt x="41" y="74"/>
                  </a:cubicBezTo>
                  <a:cubicBezTo>
                    <a:pt x="41" y="74"/>
                    <a:pt x="42" y="76"/>
                    <a:pt x="42" y="76"/>
                  </a:cubicBezTo>
                  <a:cubicBezTo>
                    <a:pt x="42" y="77"/>
                    <a:pt x="42" y="80"/>
                    <a:pt x="42" y="80"/>
                  </a:cubicBezTo>
                  <a:cubicBezTo>
                    <a:pt x="42" y="80"/>
                    <a:pt x="42" y="80"/>
                    <a:pt x="42" y="80"/>
                  </a:cubicBezTo>
                  <a:cubicBezTo>
                    <a:pt x="43" y="79"/>
                    <a:pt x="43" y="79"/>
                    <a:pt x="44" y="79"/>
                  </a:cubicBezTo>
                  <a:cubicBezTo>
                    <a:pt x="44" y="79"/>
                    <a:pt x="44" y="79"/>
                    <a:pt x="45" y="80"/>
                  </a:cubicBezTo>
                  <a:cubicBezTo>
                    <a:pt x="45" y="80"/>
                    <a:pt x="48" y="83"/>
                    <a:pt x="49" y="84"/>
                  </a:cubicBezTo>
                  <a:cubicBezTo>
                    <a:pt x="52" y="87"/>
                    <a:pt x="56" y="91"/>
                    <a:pt x="56" y="91"/>
                  </a:cubicBezTo>
                  <a:cubicBezTo>
                    <a:pt x="56" y="92"/>
                    <a:pt x="56" y="91"/>
                    <a:pt x="57" y="92"/>
                  </a:cubicBezTo>
                  <a:cubicBezTo>
                    <a:pt x="58" y="92"/>
                    <a:pt x="58" y="94"/>
                    <a:pt x="59" y="95"/>
                  </a:cubicBezTo>
                  <a:cubicBezTo>
                    <a:pt x="59" y="95"/>
                    <a:pt x="61" y="96"/>
                    <a:pt x="61" y="96"/>
                  </a:cubicBezTo>
                  <a:cubicBezTo>
                    <a:pt x="61" y="96"/>
                    <a:pt x="61" y="97"/>
                    <a:pt x="61" y="97"/>
                  </a:cubicBezTo>
                  <a:cubicBezTo>
                    <a:pt x="62" y="97"/>
                    <a:pt x="63" y="99"/>
                    <a:pt x="63" y="99"/>
                  </a:cubicBezTo>
                  <a:cubicBezTo>
                    <a:pt x="63" y="99"/>
                    <a:pt x="63" y="100"/>
                    <a:pt x="63" y="100"/>
                  </a:cubicBezTo>
                  <a:cubicBezTo>
                    <a:pt x="63" y="100"/>
                    <a:pt x="64" y="100"/>
                    <a:pt x="64" y="100"/>
                  </a:cubicBezTo>
                  <a:cubicBezTo>
                    <a:pt x="64" y="101"/>
                    <a:pt x="64" y="101"/>
                    <a:pt x="64" y="101"/>
                  </a:cubicBezTo>
                  <a:cubicBezTo>
                    <a:pt x="64" y="102"/>
                    <a:pt x="61" y="105"/>
                    <a:pt x="61" y="105"/>
                  </a:cubicBezTo>
                  <a:cubicBezTo>
                    <a:pt x="61" y="105"/>
                    <a:pt x="60" y="106"/>
                    <a:pt x="60" y="106"/>
                  </a:cubicBezTo>
                  <a:cubicBezTo>
                    <a:pt x="60" y="106"/>
                    <a:pt x="58" y="109"/>
                    <a:pt x="58" y="109"/>
                  </a:cubicBezTo>
                  <a:cubicBezTo>
                    <a:pt x="57" y="109"/>
                    <a:pt x="57" y="110"/>
                    <a:pt x="57" y="111"/>
                  </a:cubicBezTo>
                  <a:cubicBezTo>
                    <a:pt x="56" y="111"/>
                    <a:pt x="53" y="111"/>
                    <a:pt x="53" y="111"/>
                  </a:cubicBezTo>
                  <a:cubicBezTo>
                    <a:pt x="52" y="111"/>
                    <a:pt x="50" y="112"/>
                    <a:pt x="50" y="112"/>
                  </a:cubicBezTo>
                  <a:cubicBezTo>
                    <a:pt x="49" y="112"/>
                    <a:pt x="49" y="111"/>
                    <a:pt x="49" y="111"/>
                  </a:cubicBezTo>
                  <a:cubicBezTo>
                    <a:pt x="49" y="111"/>
                    <a:pt x="49" y="110"/>
                    <a:pt x="49" y="110"/>
                  </a:cubicBezTo>
                  <a:cubicBezTo>
                    <a:pt x="49" y="110"/>
                    <a:pt x="49" y="109"/>
                    <a:pt x="50" y="109"/>
                  </a:cubicBezTo>
                  <a:cubicBezTo>
                    <a:pt x="51" y="109"/>
                    <a:pt x="52" y="108"/>
                    <a:pt x="52" y="107"/>
                  </a:cubicBezTo>
                  <a:cubicBezTo>
                    <a:pt x="52" y="107"/>
                    <a:pt x="52" y="107"/>
                    <a:pt x="52" y="106"/>
                  </a:cubicBezTo>
                  <a:cubicBezTo>
                    <a:pt x="53" y="106"/>
                    <a:pt x="53" y="106"/>
                    <a:pt x="53" y="106"/>
                  </a:cubicBezTo>
                  <a:cubicBezTo>
                    <a:pt x="53" y="106"/>
                    <a:pt x="53" y="106"/>
                    <a:pt x="53" y="105"/>
                  </a:cubicBezTo>
                  <a:cubicBezTo>
                    <a:pt x="52" y="105"/>
                    <a:pt x="52" y="104"/>
                    <a:pt x="52" y="104"/>
                  </a:cubicBezTo>
                  <a:cubicBezTo>
                    <a:pt x="52" y="103"/>
                    <a:pt x="52" y="103"/>
                    <a:pt x="52" y="102"/>
                  </a:cubicBezTo>
                  <a:cubicBezTo>
                    <a:pt x="52" y="102"/>
                    <a:pt x="51" y="103"/>
                    <a:pt x="51" y="102"/>
                  </a:cubicBezTo>
                  <a:cubicBezTo>
                    <a:pt x="51" y="102"/>
                    <a:pt x="50" y="100"/>
                    <a:pt x="50" y="100"/>
                  </a:cubicBezTo>
                  <a:cubicBezTo>
                    <a:pt x="50" y="100"/>
                    <a:pt x="51" y="100"/>
                    <a:pt x="50" y="99"/>
                  </a:cubicBezTo>
                  <a:cubicBezTo>
                    <a:pt x="50" y="99"/>
                    <a:pt x="48" y="99"/>
                    <a:pt x="48" y="98"/>
                  </a:cubicBezTo>
                  <a:cubicBezTo>
                    <a:pt x="47" y="98"/>
                    <a:pt x="43" y="95"/>
                    <a:pt x="42" y="94"/>
                  </a:cubicBezTo>
                  <a:cubicBezTo>
                    <a:pt x="41" y="93"/>
                    <a:pt x="33" y="86"/>
                    <a:pt x="32" y="86"/>
                  </a:cubicBezTo>
                  <a:cubicBezTo>
                    <a:pt x="32" y="85"/>
                    <a:pt x="30" y="84"/>
                    <a:pt x="30" y="83"/>
                  </a:cubicBezTo>
                  <a:cubicBezTo>
                    <a:pt x="30" y="81"/>
                    <a:pt x="29" y="80"/>
                    <a:pt x="29" y="79"/>
                  </a:cubicBezTo>
                  <a:cubicBezTo>
                    <a:pt x="29" y="79"/>
                    <a:pt x="26" y="84"/>
                    <a:pt x="25" y="84"/>
                  </a:cubicBezTo>
                  <a:cubicBezTo>
                    <a:pt x="25" y="85"/>
                    <a:pt x="23" y="87"/>
                    <a:pt x="23" y="87"/>
                  </a:cubicBezTo>
                  <a:cubicBezTo>
                    <a:pt x="23" y="87"/>
                    <a:pt x="24" y="88"/>
                    <a:pt x="24" y="88"/>
                  </a:cubicBezTo>
                  <a:cubicBezTo>
                    <a:pt x="24" y="89"/>
                    <a:pt x="24" y="90"/>
                    <a:pt x="24" y="90"/>
                  </a:cubicBezTo>
                  <a:cubicBezTo>
                    <a:pt x="23" y="91"/>
                    <a:pt x="23" y="91"/>
                    <a:pt x="23" y="92"/>
                  </a:cubicBezTo>
                  <a:cubicBezTo>
                    <a:pt x="23" y="92"/>
                    <a:pt x="22" y="97"/>
                    <a:pt x="22" y="98"/>
                  </a:cubicBezTo>
                  <a:cubicBezTo>
                    <a:pt x="22" y="99"/>
                    <a:pt x="22" y="101"/>
                    <a:pt x="22" y="102"/>
                  </a:cubicBezTo>
                  <a:cubicBezTo>
                    <a:pt x="21" y="102"/>
                    <a:pt x="21" y="104"/>
                    <a:pt x="21" y="105"/>
                  </a:cubicBezTo>
                  <a:cubicBezTo>
                    <a:pt x="21" y="105"/>
                    <a:pt x="21" y="107"/>
                    <a:pt x="21" y="107"/>
                  </a:cubicBezTo>
                  <a:cubicBezTo>
                    <a:pt x="21" y="108"/>
                    <a:pt x="21" y="109"/>
                    <a:pt x="21" y="109"/>
                  </a:cubicBezTo>
                  <a:cubicBezTo>
                    <a:pt x="21" y="110"/>
                    <a:pt x="20" y="110"/>
                    <a:pt x="20" y="110"/>
                  </a:cubicBezTo>
                  <a:cubicBezTo>
                    <a:pt x="21" y="111"/>
                    <a:pt x="21" y="111"/>
                    <a:pt x="21" y="111"/>
                  </a:cubicBezTo>
                  <a:cubicBezTo>
                    <a:pt x="21" y="111"/>
                    <a:pt x="21" y="112"/>
                    <a:pt x="21" y="112"/>
                  </a:cubicBezTo>
                  <a:cubicBezTo>
                    <a:pt x="21" y="112"/>
                    <a:pt x="20" y="112"/>
                    <a:pt x="20" y="113"/>
                  </a:cubicBezTo>
                  <a:cubicBezTo>
                    <a:pt x="20" y="113"/>
                    <a:pt x="21" y="113"/>
                    <a:pt x="20" y="114"/>
                  </a:cubicBezTo>
                  <a:cubicBezTo>
                    <a:pt x="20" y="114"/>
                    <a:pt x="17" y="114"/>
                    <a:pt x="16" y="114"/>
                  </a:cubicBezTo>
                  <a:cubicBezTo>
                    <a:pt x="15" y="114"/>
                    <a:pt x="8" y="114"/>
                    <a:pt x="7" y="114"/>
                  </a:cubicBezTo>
                  <a:cubicBezTo>
                    <a:pt x="6" y="114"/>
                    <a:pt x="4" y="114"/>
                    <a:pt x="4" y="114"/>
                  </a:cubicBezTo>
                  <a:cubicBezTo>
                    <a:pt x="3" y="114"/>
                    <a:pt x="2" y="114"/>
                    <a:pt x="2" y="113"/>
                  </a:cubicBezTo>
                  <a:cubicBezTo>
                    <a:pt x="1" y="113"/>
                    <a:pt x="2" y="112"/>
                    <a:pt x="2" y="112"/>
                  </a:cubicBezTo>
                  <a:cubicBezTo>
                    <a:pt x="2" y="112"/>
                    <a:pt x="2" y="111"/>
                    <a:pt x="2" y="111"/>
                  </a:cubicBezTo>
                  <a:cubicBezTo>
                    <a:pt x="3" y="110"/>
                    <a:pt x="3" y="110"/>
                    <a:pt x="4" y="110"/>
                  </a:cubicBezTo>
                  <a:cubicBezTo>
                    <a:pt x="5" y="110"/>
                    <a:pt x="6" y="110"/>
                    <a:pt x="6" y="110"/>
                  </a:cubicBezTo>
                  <a:cubicBezTo>
                    <a:pt x="6" y="110"/>
                    <a:pt x="7" y="109"/>
                    <a:pt x="8" y="109"/>
                  </a:cubicBezTo>
                  <a:cubicBezTo>
                    <a:pt x="8" y="109"/>
                    <a:pt x="8" y="108"/>
                    <a:pt x="9" y="108"/>
                  </a:cubicBezTo>
                  <a:cubicBezTo>
                    <a:pt x="9" y="108"/>
                    <a:pt x="10" y="108"/>
                    <a:pt x="11" y="108"/>
                  </a:cubicBezTo>
                  <a:cubicBezTo>
                    <a:pt x="11" y="108"/>
                    <a:pt x="11" y="108"/>
                    <a:pt x="11" y="107"/>
                  </a:cubicBezTo>
                  <a:cubicBezTo>
                    <a:pt x="11" y="107"/>
                    <a:pt x="11" y="106"/>
                    <a:pt x="11" y="106"/>
                  </a:cubicBezTo>
                  <a:cubicBezTo>
                    <a:pt x="11" y="106"/>
                    <a:pt x="10" y="105"/>
                    <a:pt x="10" y="105"/>
                  </a:cubicBezTo>
                  <a:cubicBezTo>
                    <a:pt x="10" y="105"/>
                    <a:pt x="10" y="103"/>
                    <a:pt x="10" y="103"/>
                  </a:cubicBezTo>
                  <a:cubicBezTo>
                    <a:pt x="10" y="102"/>
                    <a:pt x="11" y="102"/>
                    <a:pt x="11" y="102"/>
                  </a:cubicBezTo>
                  <a:cubicBezTo>
                    <a:pt x="11" y="101"/>
                    <a:pt x="11" y="95"/>
                    <a:pt x="11" y="93"/>
                  </a:cubicBezTo>
                  <a:cubicBezTo>
                    <a:pt x="11" y="92"/>
                    <a:pt x="11" y="91"/>
                    <a:pt x="11" y="90"/>
                  </a:cubicBezTo>
                  <a:cubicBezTo>
                    <a:pt x="11" y="89"/>
                    <a:pt x="12" y="82"/>
                    <a:pt x="12" y="82"/>
                  </a:cubicBezTo>
                  <a:cubicBezTo>
                    <a:pt x="12" y="81"/>
                    <a:pt x="13" y="79"/>
                    <a:pt x="13" y="78"/>
                  </a:cubicBezTo>
                  <a:cubicBezTo>
                    <a:pt x="13" y="77"/>
                    <a:pt x="16" y="68"/>
                    <a:pt x="16" y="68"/>
                  </a:cubicBezTo>
                  <a:cubicBezTo>
                    <a:pt x="16" y="67"/>
                    <a:pt x="17" y="65"/>
                    <a:pt x="17" y="64"/>
                  </a:cubicBezTo>
                  <a:cubicBezTo>
                    <a:pt x="17" y="64"/>
                    <a:pt x="18" y="63"/>
                    <a:pt x="18" y="63"/>
                  </a:cubicBezTo>
                  <a:cubicBezTo>
                    <a:pt x="18" y="62"/>
                    <a:pt x="18" y="62"/>
                    <a:pt x="19" y="61"/>
                  </a:cubicBezTo>
                  <a:cubicBezTo>
                    <a:pt x="19" y="61"/>
                    <a:pt x="19" y="60"/>
                    <a:pt x="20" y="60"/>
                  </a:cubicBezTo>
                  <a:cubicBezTo>
                    <a:pt x="20" y="60"/>
                    <a:pt x="21" y="59"/>
                    <a:pt x="21" y="59"/>
                  </a:cubicBezTo>
                  <a:cubicBezTo>
                    <a:pt x="21" y="59"/>
                    <a:pt x="20" y="58"/>
                    <a:pt x="20" y="57"/>
                  </a:cubicBezTo>
                  <a:cubicBezTo>
                    <a:pt x="20" y="57"/>
                    <a:pt x="21" y="56"/>
                    <a:pt x="21" y="55"/>
                  </a:cubicBezTo>
                  <a:cubicBezTo>
                    <a:pt x="21" y="55"/>
                    <a:pt x="21" y="54"/>
                    <a:pt x="21" y="54"/>
                  </a:cubicBezTo>
                  <a:cubicBezTo>
                    <a:pt x="21" y="54"/>
                    <a:pt x="20" y="54"/>
                    <a:pt x="20" y="54"/>
                  </a:cubicBezTo>
                  <a:cubicBezTo>
                    <a:pt x="20" y="54"/>
                    <a:pt x="19" y="53"/>
                    <a:pt x="19" y="52"/>
                  </a:cubicBezTo>
                  <a:cubicBezTo>
                    <a:pt x="19" y="52"/>
                    <a:pt x="19" y="52"/>
                    <a:pt x="19" y="52"/>
                  </a:cubicBezTo>
                  <a:cubicBezTo>
                    <a:pt x="19" y="52"/>
                    <a:pt x="19" y="51"/>
                    <a:pt x="19" y="51"/>
                  </a:cubicBezTo>
                  <a:cubicBezTo>
                    <a:pt x="19" y="50"/>
                    <a:pt x="18" y="50"/>
                    <a:pt x="18" y="50"/>
                  </a:cubicBezTo>
                  <a:cubicBezTo>
                    <a:pt x="18" y="50"/>
                    <a:pt x="18" y="49"/>
                    <a:pt x="18" y="48"/>
                  </a:cubicBezTo>
                  <a:cubicBezTo>
                    <a:pt x="18" y="47"/>
                    <a:pt x="17" y="47"/>
                    <a:pt x="17" y="46"/>
                  </a:cubicBezTo>
                  <a:cubicBezTo>
                    <a:pt x="17" y="46"/>
                    <a:pt x="16" y="48"/>
                    <a:pt x="15" y="49"/>
                  </a:cubicBezTo>
                  <a:cubicBezTo>
                    <a:pt x="14" y="50"/>
                    <a:pt x="12" y="51"/>
                    <a:pt x="11" y="51"/>
                  </a:cubicBezTo>
                  <a:cubicBezTo>
                    <a:pt x="10" y="52"/>
                    <a:pt x="7" y="54"/>
                    <a:pt x="7" y="54"/>
                  </a:cubicBezTo>
                  <a:cubicBezTo>
                    <a:pt x="7" y="54"/>
                    <a:pt x="7" y="55"/>
                    <a:pt x="7" y="55"/>
                  </a:cubicBezTo>
                  <a:cubicBezTo>
                    <a:pt x="6" y="56"/>
                    <a:pt x="5" y="56"/>
                    <a:pt x="5" y="56"/>
                  </a:cubicBezTo>
                  <a:cubicBezTo>
                    <a:pt x="5" y="56"/>
                    <a:pt x="4" y="57"/>
                    <a:pt x="4" y="57"/>
                  </a:cubicBezTo>
                  <a:cubicBezTo>
                    <a:pt x="3" y="57"/>
                    <a:pt x="3" y="58"/>
                    <a:pt x="3" y="58"/>
                  </a:cubicBezTo>
                  <a:cubicBezTo>
                    <a:pt x="3" y="58"/>
                    <a:pt x="3" y="59"/>
                    <a:pt x="3" y="59"/>
                  </a:cubicBezTo>
                  <a:cubicBezTo>
                    <a:pt x="3" y="59"/>
                    <a:pt x="4" y="60"/>
                    <a:pt x="3" y="60"/>
                  </a:cubicBezTo>
                  <a:cubicBezTo>
                    <a:pt x="3" y="60"/>
                    <a:pt x="3" y="61"/>
                    <a:pt x="3" y="60"/>
                  </a:cubicBezTo>
                  <a:cubicBezTo>
                    <a:pt x="3" y="60"/>
                    <a:pt x="2" y="61"/>
                    <a:pt x="2" y="60"/>
                  </a:cubicBezTo>
                  <a:cubicBezTo>
                    <a:pt x="2" y="60"/>
                    <a:pt x="1" y="60"/>
                    <a:pt x="1" y="60"/>
                  </a:cubicBezTo>
                  <a:cubicBezTo>
                    <a:pt x="1" y="59"/>
                    <a:pt x="1" y="59"/>
                    <a:pt x="0" y="58"/>
                  </a:cubicBezTo>
                  <a:cubicBezTo>
                    <a:pt x="0" y="58"/>
                    <a:pt x="0" y="57"/>
                    <a:pt x="0" y="57"/>
                  </a:cubicBezTo>
                  <a:cubicBezTo>
                    <a:pt x="0" y="56"/>
                    <a:pt x="1" y="55"/>
                    <a:pt x="1" y="55"/>
                  </a:cubicBezTo>
                  <a:cubicBezTo>
                    <a:pt x="1" y="55"/>
                    <a:pt x="1" y="54"/>
                    <a:pt x="2" y="54"/>
                  </a:cubicBezTo>
                  <a:cubicBezTo>
                    <a:pt x="2" y="53"/>
                    <a:pt x="3" y="53"/>
                    <a:pt x="4" y="53"/>
                  </a:cubicBezTo>
                  <a:cubicBezTo>
                    <a:pt x="4" y="52"/>
                    <a:pt x="4" y="52"/>
                    <a:pt x="5" y="52"/>
                  </a:cubicBezTo>
                  <a:cubicBezTo>
                    <a:pt x="5" y="52"/>
                    <a:pt x="6" y="51"/>
                    <a:pt x="6" y="51"/>
                  </a:cubicBezTo>
                  <a:cubicBezTo>
                    <a:pt x="6" y="51"/>
                    <a:pt x="6" y="51"/>
                    <a:pt x="6" y="51"/>
                  </a:cubicBezTo>
                  <a:cubicBezTo>
                    <a:pt x="6" y="51"/>
                    <a:pt x="6" y="51"/>
                    <a:pt x="6" y="51"/>
                  </a:cubicBezTo>
                  <a:cubicBezTo>
                    <a:pt x="6" y="51"/>
                    <a:pt x="6" y="51"/>
                    <a:pt x="6" y="51"/>
                  </a:cubicBezTo>
                  <a:cubicBezTo>
                    <a:pt x="6" y="50"/>
                    <a:pt x="7" y="50"/>
                    <a:pt x="7" y="50"/>
                  </a:cubicBezTo>
                  <a:cubicBezTo>
                    <a:pt x="7" y="50"/>
                    <a:pt x="7" y="50"/>
                    <a:pt x="7" y="50"/>
                  </a:cubicBezTo>
                  <a:cubicBezTo>
                    <a:pt x="7" y="50"/>
                    <a:pt x="7" y="50"/>
                    <a:pt x="7" y="49"/>
                  </a:cubicBezTo>
                  <a:cubicBezTo>
                    <a:pt x="8" y="49"/>
                    <a:pt x="9" y="47"/>
                    <a:pt x="10" y="47"/>
                  </a:cubicBezTo>
                  <a:cubicBezTo>
                    <a:pt x="10" y="46"/>
                    <a:pt x="11" y="45"/>
                    <a:pt x="12" y="43"/>
                  </a:cubicBezTo>
                  <a:cubicBezTo>
                    <a:pt x="13" y="42"/>
                    <a:pt x="14" y="41"/>
                    <a:pt x="15" y="41"/>
                  </a:cubicBezTo>
                  <a:cubicBezTo>
                    <a:pt x="15" y="40"/>
                    <a:pt x="16" y="39"/>
                    <a:pt x="16" y="39"/>
                  </a:cubicBezTo>
                  <a:cubicBezTo>
                    <a:pt x="16" y="39"/>
                    <a:pt x="16" y="39"/>
                    <a:pt x="16" y="38"/>
                  </a:cubicBezTo>
                  <a:cubicBezTo>
                    <a:pt x="16" y="38"/>
                    <a:pt x="16" y="37"/>
                    <a:pt x="16" y="37"/>
                  </a:cubicBezTo>
                  <a:cubicBezTo>
                    <a:pt x="16" y="37"/>
                    <a:pt x="16" y="35"/>
                    <a:pt x="16" y="34"/>
                  </a:cubicBezTo>
                  <a:cubicBezTo>
                    <a:pt x="17" y="33"/>
                    <a:pt x="18" y="30"/>
                    <a:pt x="18" y="29"/>
                  </a:cubicBezTo>
                  <a:cubicBezTo>
                    <a:pt x="18" y="29"/>
                    <a:pt x="18" y="27"/>
                    <a:pt x="18" y="26"/>
                  </a:cubicBezTo>
                  <a:cubicBezTo>
                    <a:pt x="18" y="25"/>
                    <a:pt x="20" y="23"/>
                    <a:pt x="20" y="23"/>
                  </a:cubicBezTo>
                  <a:cubicBezTo>
                    <a:pt x="20" y="23"/>
                    <a:pt x="19" y="22"/>
                    <a:pt x="19" y="22"/>
                  </a:cubicBezTo>
                  <a:cubicBezTo>
                    <a:pt x="19" y="21"/>
                    <a:pt x="20" y="21"/>
                    <a:pt x="20" y="21"/>
                  </a:cubicBezTo>
                  <a:cubicBezTo>
                    <a:pt x="20" y="20"/>
                    <a:pt x="21" y="19"/>
                    <a:pt x="21" y="19"/>
                  </a:cubicBezTo>
                  <a:cubicBezTo>
                    <a:pt x="21" y="19"/>
                    <a:pt x="21" y="19"/>
                    <a:pt x="21" y="19"/>
                  </a:cubicBezTo>
                  <a:cubicBezTo>
                    <a:pt x="21" y="19"/>
                    <a:pt x="20" y="19"/>
                    <a:pt x="19" y="18"/>
                  </a:cubicBezTo>
                  <a:cubicBezTo>
                    <a:pt x="19" y="18"/>
                    <a:pt x="18" y="18"/>
                    <a:pt x="18" y="18"/>
                  </a:cubicBezTo>
                  <a:cubicBezTo>
                    <a:pt x="18" y="17"/>
                    <a:pt x="17" y="17"/>
                    <a:pt x="17" y="16"/>
                  </a:cubicBezTo>
                  <a:cubicBezTo>
                    <a:pt x="17" y="16"/>
                    <a:pt x="17" y="15"/>
                    <a:pt x="17" y="15"/>
                  </a:cubicBezTo>
                  <a:cubicBezTo>
                    <a:pt x="17" y="15"/>
                    <a:pt x="16" y="15"/>
                    <a:pt x="17" y="14"/>
                  </a:cubicBezTo>
                  <a:cubicBezTo>
                    <a:pt x="17" y="14"/>
                    <a:pt x="16" y="14"/>
                    <a:pt x="16" y="14"/>
                  </a:cubicBezTo>
                  <a:cubicBezTo>
                    <a:pt x="16" y="13"/>
                    <a:pt x="16" y="13"/>
                    <a:pt x="16" y="12"/>
                  </a:cubicBezTo>
                  <a:cubicBezTo>
                    <a:pt x="16" y="12"/>
                    <a:pt x="16" y="12"/>
                    <a:pt x="16" y="12"/>
                  </a:cubicBezTo>
                  <a:cubicBezTo>
                    <a:pt x="15" y="12"/>
                    <a:pt x="15" y="12"/>
                    <a:pt x="15" y="11"/>
                  </a:cubicBezTo>
                  <a:cubicBezTo>
                    <a:pt x="16" y="11"/>
                    <a:pt x="16" y="10"/>
                    <a:pt x="16" y="10"/>
                  </a:cubicBezTo>
                  <a:cubicBezTo>
                    <a:pt x="16" y="10"/>
                    <a:pt x="16" y="10"/>
                    <a:pt x="16" y="1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7" name="Freeform 266"/>
            <p:cNvSpPr>
              <a:spLocks/>
            </p:cNvSpPr>
            <p:nvPr/>
          </p:nvSpPr>
          <p:spPr bwMode="auto">
            <a:xfrm>
              <a:off x="5661026" y="3541713"/>
              <a:ext cx="149225" cy="387350"/>
            </a:xfrm>
            <a:custGeom>
              <a:avLst/>
              <a:gdLst>
                <a:gd name="T0" fmla="*/ 31 w 40"/>
                <a:gd name="T1" fmla="*/ 10 h 103"/>
                <a:gd name="T2" fmla="*/ 30 w 40"/>
                <a:gd name="T3" fmla="*/ 16 h 103"/>
                <a:gd name="T4" fmla="*/ 33 w 40"/>
                <a:gd name="T5" fmla="*/ 19 h 103"/>
                <a:gd name="T6" fmla="*/ 34 w 40"/>
                <a:gd name="T7" fmla="*/ 23 h 103"/>
                <a:gd name="T8" fmla="*/ 36 w 40"/>
                <a:gd name="T9" fmla="*/ 31 h 103"/>
                <a:gd name="T10" fmla="*/ 36 w 40"/>
                <a:gd name="T11" fmla="*/ 35 h 103"/>
                <a:gd name="T12" fmla="*/ 33 w 40"/>
                <a:gd name="T13" fmla="*/ 38 h 103"/>
                <a:gd name="T14" fmla="*/ 31 w 40"/>
                <a:gd name="T15" fmla="*/ 44 h 103"/>
                <a:gd name="T16" fmla="*/ 31 w 40"/>
                <a:gd name="T17" fmla="*/ 47 h 103"/>
                <a:gd name="T18" fmla="*/ 32 w 40"/>
                <a:gd name="T19" fmla="*/ 51 h 103"/>
                <a:gd name="T20" fmla="*/ 31 w 40"/>
                <a:gd name="T21" fmla="*/ 52 h 103"/>
                <a:gd name="T22" fmla="*/ 32 w 40"/>
                <a:gd name="T23" fmla="*/ 57 h 103"/>
                <a:gd name="T24" fmla="*/ 34 w 40"/>
                <a:gd name="T25" fmla="*/ 73 h 103"/>
                <a:gd name="T26" fmla="*/ 34 w 40"/>
                <a:gd name="T27" fmla="*/ 77 h 103"/>
                <a:gd name="T28" fmla="*/ 34 w 40"/>
                <a:gd name="T29" fmla="*/ 85 h 103"/>
                <a:gd name="T30" fmla="*/ 33 w 40"/>
                <a:gd name="T31" fmla="*/ 86 h 103"/>
                <a:gd name="T32" fmla="*/ 33 w 40"/>
                <a:gd name="T33" fmla="*/ 88 h 103"/>
                <a:gd name="T34" fmla="*/ 36 w 40"/>
                <a:gd name="T35" fmla="*/ 88 h 103"/>
                <a:gd name="T36" fmla="*/ 39 w 40"/>
                <a:gd name="T37" fmla="*/ 92 h 103"/>
                <a:gd name="T38" fmla="*/ 31 w 40"/>
                <a:gd name="T39" fmla="*/ 97 h 103"/>
                <a:gd name="T40" fmla="*/ 28 w 40"/>
                <a:gd name="T41" fmla="*/ 94 h 103"/>
                <a:gd name="T42" fmla="*/ 28 w 40"/>
                <a:gd name="T43" fmla="*/ 90 h 103"/>
                <a:gd name="T44" fmla="*/ 25 w 40"/>
                <a:gd name="T45" fmla="*/ 87 h 103"/>
                <a:gd name="T46" fmla="*/ 22 w 40"/>
                <a:gd name="T47" fmla="*/ 73 h 103"/>
                <a:gd name="T48" fmla="*/ 20 w 40"/>
                <a:gd name="T49" fmla="*/ 62 h 103"/>
                <a:gd name="T50" fmla="*/ 14 w 40"/>
                <a:gd name="T51" fmla="*/ 79 h 103"/>
                <a:gd name="T52" fmla="*/ 12 w 40"/>
                <a:gd name="T53" fmla="*/ 90 h 103"/>
                <a:gd name="T54" fmla="*/ 9 w 40"/>
                <a:gd name="T55" fmla="*/ 90 h 103"/>
                <a:gd name="T56" fmla="*/ 8 w 40"/>
                <a:gd name="T57" fmla="*/ 92 h 103"/>
                <a:gd name="T58" fmla="*/ 8 w 40"/>
                <a:gd name="T59" fmla="*/ 95 h 103"/>
                <a:gd name="T60" fmla="*/ 11 w 40"/>
                <a:gd name="T61" fmla="*/ 100 h 103"/>
                <a:gd name="T62" fmla="*/ 7 w 40"/>
                <a:gd name="T63" fmla="*/ 103 h 103"/>
                <a:gd name="T64" fmla="*/ 0 w 40"/>
                <a:gd name="T65" fmla="*/ 99 h 103"/>
                <a:gd name="T66" fmla="*/ 2 w 40"/>
                <a:gd name="T67" fmla="*/ 93 h 103"/>
                <a:gd name="T68" fmla="*/ 2 w 40"/>
                <a:gd name="T69" fmla="*/ 90 h 103"/>
                <a:gd name="T70" fmla="*/ 2 w 40"/>
                <a:gd name="T71" fmla="*/ 88 h 103"/>
                <a:gd name="T72" fmla="*/ 4 w 40"/>
                <a:gd name="T73" fmla="*/ 78 h 103"/>
                <a:gd name="T74" fmla="*/ 4 w 40"/>
                <a:gd name="T75" fmla="*/ 74 h 103"/>
                <a:gd name="T76" fmla="*/ 6 w 40"/>
                <a:gd name="T77" fmla="*/ 68 h 103"/>
                <a:gd name="T78" fmla="*/ 7 w 40"/>
                <a:gd name="T79" fmla="*/ 55 h 103"/>
                <a:gd name="T80" fmla="*/ 7 w 40"/>
                <a:gd name="T81" fmla="*/ 51 h 103"/>
                <a:gd name="T82" fmla="*/ 8 w 40"/>
                <a:gd name="T83" fmla="*/ 47 h 103"/>
                <a:gd name="T84" fmla="*/ 6 w 40"/>
                <a:gd name="T85" fmla="*/ 41 h 103"/>
                <a:gd name="T86" fmla="*/ 3 w 40"/>
                <a:gd name="T87" fmla="*/ 33 h 103"/>
                <a:gd name="T88" fmla="*/ 6 w 40"/>
                <a:gd name="T89" fmla="*/ 23 h 103"/>
                <a:gd name="T90" fmla="*/ 10 w 40"/>
                <a:gd name="T91" fmla="*/ 16 h 103"/>
                <a:gd name="T92" fmla="*/ 17 w 40"/>
                <a:gd name="T93" fmla="*/ 9 h 103"/>
                <a:gd name="T94" fmla="*/ 20 w 40"/>
                <a:gd name="T95" fmla="*/ 9 h 103"/>
                <a:gd name="T96" fmla="*/ 21 w 40"/>
                <a:gd name="T97" fmla="*/ 6 h 103"/>
                <a:gd name="T98" fmla="*/ 24 w 40"/>
                <a:gd name="T99" fmla="*/ 0 h 103"/>
                <a:gd name="T100" fmla="*/ 30 w 40"/>
                <a:gd name="T101" fmla="*/ 2 h 103"/>
                <a:gd name="T102" fmla="*/ 33 w 40"/>
                <a:gd name="T103" fmla="*/ 7 h 103"/>
                <a:gd name="T104" fmla="*/ 31 w 40"/>
                <a:gd name="T105" fmla="*/ 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103">
                  <a:moveTo>
                    <a:pt x="31" y="7"/>
                  </a:moveTo>
                  <a:cubicBezTo>
                    <a:pt x="31" y="7"/>
                    <a:pt x="31" y="10"/>
                    <a:pt x="31" y="10"/>
                  </a:cubicBezTo>
                  <a:cubicBezTo>
                    <a:pt x="31" y="10"/>
                    <a:pt x="31" y="10"/>
                    <a:pt x="31" y="10"/>
                  </a:cubicBezTo>
                  <a:cubicBezTo>
                    <a:pt x="30" y="11"/>
                    <a:pt x="30" y="12"/>
                    <a:pt x="30" y="12"/>
                  </a:cubicBezTo>
                  <a:cubicBezTo>
                    <a:pt x="30" y="12"/>
                    <a:pt x="29" y="14"/>
                    <a:pt x="28" y="15"/>
                  </a:cubicBezTo>
                  <a:cubicBezTo>
                    <a:pt x="30" y="16"/>
                    <a:pt x="30" y="16"/>
                    <a:pt x="30" y="16"/>
                  </a:cubicBezTo>
                  <a:cubicBezTo>
                    <a:pt x="31" y="17"/>
                    <a:pt x="31" y="17"/>
                    <a:pt x="31" y="17"/>
                  </a:cubicBezTo>
                  <a:cubicBezTo>
                    <a:pt x="31" y="17"/>
                    <a:pt x="32" y="17"/>
                    <a:pt x="32" y="18"/>
                  </a:cubicBezTo>
                  <a:cubicBezTo>
                    <a:pt x="32" y="18"/>
                    <a:pt x="32" y="18"/>
                    <a:pt x="33" y="19"/>
                  </a:cubicBezTo>
                  <a:cubicBezTo>
                    <a:pt x="33" y="19"/>
                    <a:pt x="33" y="20"/>
                    <a:pt x="34" y="20"/>
                  </a:cubicBezTo>
                  <a:cubicBezTo>
                    <a:pt x="34" y="20"/>
                    <a:pt x="34" y="21"/>
                    <a:pt x="34" y="21"/>
                  </a:cubicBezTo>
                  <a:cubicBezTo>
                    <a:pt x="34" y="22"/>
                    <a:pt x="34" y="23"/>
                    <a:pt x="34" y="23"/>
                  </a:cubicBezTo>
                  <a:cubicBezTo>
                    <a:pt x="34" y="24"/>
                    <a:pt x="35" y="25"/>
                    <a:pt x="35" y="26"/>
                  </a:cubicBezTo>
                  <a:cubicBezTo>
                    <a:pt x="35" y="26"/>
                    <a:pt x="36" y="29"/>
                    <a:pt x="36" y="30"/>
                  </a:cubicBezTo>
                  <a:cubicBezTo>
                    <a:pt x="36" y="31"/>
                    <a:pt x="36" y="31"/>
                    <a:pt x="36" y="31"/>
                  </a:cubicBezTo>
                  <a:cubicBezTo>
                    <a:pt x="36" y="31"/>
                    <a:pt x="36" y="32"/>
                    <a:pt x="36" y="32"/>
                  </a:cubicBezTo>
                  <a:cubicBezTo>
                    <a:pt x="36" y="32"/>
                    <a:pt x="37" y="33"/>
                    <a:pt x="37" y="33"/>
                  </a:cubicBezTo>
                  <a:cubicBezTo>
                    <a:pt x="36" y="33"/>
                    <a:pt x="36" y="34"/>
                    <a:pt x="36" y="35"/>
                  </a:cubicBezTo>
                  <a:cubicBezTo>
                    <a:pt x="35" y="35"/>
                    <a:pt x="35" y="36"/>
                    <a:pt x="35" y="36"/>
                  </a:cubicBezTo>
                  <a:cubicBezTo>
                    <a:pt x="35" y="37"/>
                    <a:pt x="35" y="37"/>
                    <a:pt x="34" y="37"/>
                  </a:cubicBezTo>
                  <a:cubicBezTo>
                    <a:pt x="34" y="38"/>
                    <a:pt x="34" y="38"/>
                    <a:pt x="33" y="38"/>
                  </a:cubicBezTo>
                  <a:cubicBezTo>
                    <a:pt x="33" y="38"/>
                    <a:pt x="31" y="38"/>
                    <a:pt x="31" y="38"/>
                  </a:cubicBezTo>
                  <a:cubicBezTo>
                    <a:pt x="31" y="40"/>
                    <a:pt x="31" y="41"/>
                    <a:pt x="31" y="41"/>
                  </a:cubicBezTo>
                  <a:cubicBezTo>
                    <a:pt x="31" y="42"/>
                    <a:pt x="31" y="44"/>
                    <a:pt x="31" y="44"/>
                  </a:cubicBezTo>
                  <a:cubicBezTo>
                    <a:pt x="31" y="44"/>
                    <a:pt x="32" y="45"/>
                    <a:pt x="32" y="46"/>
                  </a:cubicBezTo>
                  <a:cubicBezTo>
                    <a:pt x="32" y="46"/>
                    <a:pt x="31" y="46"/>
                    <a:pt x="31" y="46"/>
                  </a:cubicBezTo>
                  <a:cubicBezTo>
                    <a:pt x="31" y="46"/>
                    <a:pt x="31" y="47"/>
                    <a:pt x="31" y="47"/>
                  </a:cubicBezTo>
                  <a:cubicBezTo>
                    <a:pt x="31" y="47"/>
                    <a:pt x="31" y="49"/>
                    <a:pt x="31" y="49"/>
                  </a:cubicBezTo>
                  <a:cubicBezTo>
                    <a:pt x="31" y="50"/>
                    <a:pt x="32" y="50"/>
                    <a:pt x="32" y="50"/>
                  </a:cubicBezTo>
                  <a:cubicBezTo>
                    <a:pt x="32" y="50"/>
                    <a:pt x="32" y="51"/>
                    <a:pt x="32" y="51"/>
                  </a:cubicBezTo>
                  <a:cubicBezTo>
                    <a:pt x="32" y="51"/>
                    <a:pt x="31" y="50"/>
                    <a:pt x="31" y="50"/>
                  </a:cubicBezTo>
                  <a:cubicBezTo>
                    <a:pt x="31" y="50"/>
                    <a:pt x="32" y="51"/>
                    <a:pt x="31" y="51"/>
                  </a:cubicBezTo>
                  <a:cubicBezTo>
                    <a:pt x="31" y="51"/>
                    <a:pt x="31" y="51"/>
                    <a:pt x="31" y="52"/>
                  </a:cubicBezTo>
                  <a:cubicBezTo>
                    <a:pt x="32" y="52"/>
                    <a:pt x="32" y="52"/>
                    <a:pt x="32" y="52"/>
                  </a:cubicBezTo>
                  <a:cubicBezTo>
                    <a:pt x="32" y="53"/>
                    <a:pt x="32" y="53"/>
                    <a:pt x="32" y="54"/>
                  </a:cubicBezTo>
                  <a:cubicBezTo>
                    <a:pt x="33" y="55"/>
                    <a:pt x="32" y="57"/>
                    <a:pt x="32" y="57"/>
                  </a:cubicBezTo>
                  <a:cubicBezTo>
                    <a:pt x="32" y="57"/>
                    <a:pt x="33" y="60"/>
                    <a:pt x="33" y="61"/>
                  </a:cubicBezTo>
                  <a:cubicBezTo>
                    <a:pt x="33" y="62"/>
                    <a:pt x="34" y="70"/>
                    <a:pt x="34" y="71"/>
                  </a:cubicBezTo>
                  <a:cubicBezTo>
                    <a:pt x="34" y="71"/>
                    <a:pt x="33" y="73"/>
                    <a:pt x="34" y="73"/>
                  </a:cubicBezTo>
                  <a:cubicBezTo>
                    <a:pt x="34" y="73"/>
                    <a:pt x="34" y="75"/>
                    <a:pt x="34" y="75"/>
                  </a:cubicBezTo>
                  <a:cubicBezTo>
                    <a:pt x="34" y="75"/>
                    <a:pt x="34" y="75"/>
                    <a:pt x="34" y="75"/>
                  </a:cubicBezTo>
                  <a:cubicBezTo>
                    <a:pt x="34" y="75"/>
                    <a:pt x="34" y="76"/>
                    <a:pt x="34" y="77"/>
                  </a:cubicBezTo>
                  <a:cubicBezTo>
                    <a:pt x="35" y="77"/>
                    <a:pt x="35" y="80"/>
                    <a:pt x="35" y="81"/>
                  </a:cubicBezTo>
                  <a:cubicBezTo>
                    <a:pt x="35" y="81"/>
                    <a:pt x="34" y="82"/>
                    <a:pt x="34" y="83"/>
                  </a:cubicBezTo>
                  <a:cubicBezTo>
                    <a:pt x="34" y="84"/>
                    <a:pt x="35" y="84"/>
                    <a:pt x="34" y="85"/>
                  </a:cubicBezTo>
                  <a:cubicBezTo>
                    <a:pt x="34" y="85"/>
                    <a:pt x="34" y="86"/>
                    <a:pt x="34" y="86"/>
                  </a:cubicBezTo>
                  <a:cubicBezTo>
                    <a:pt x="34" y="86"/>
                    <a:pt x="34" y="86"/>
                    <a:pt x="34" y="86"/>
                  </a:cubicBezTo>
                  <a:cubicBezTo>
                    <a:pt x="34" y="86"/>
                    <a:pt x="33" y="86"/>
                    <a:pt x="33" y="86"/>
                  </a:cubicBezTo>
                  <a:cubicBezTo>
                    <a:pt x="33" y="87"/>
                    <a:pt x="33" y="87"/>
                    <a:pt x="33" y="87"/>
                  </a:cubicBezTo>
                  <a:cubicBezTo>
                    <a:pt x="33" y="87"/>
                    <a:pt x="33" y="87"/>
                    <a:pt x="33" y="87"/>
                  </a:cubicBezTo>
                  <a:cubicBezTo>
                    <a:pt x="33" y="88"/>
                    <a:pt x="33" y="88"/>
                    <a:pt x="33" y="88"/>
                  </a:cubicBezTo>
                  <a:cubicBezTo>
                    <a:pt x="33" y="88"/>
                    <a:pt x="33" y="88"/>
                    <a:pt x="33" y="88"/>
                  </a:cubicBezTo>
                  <a:cubicBezTo>
                    <a:pt x="33" y="88"/>
                    <a:pt x="33" y="88"/>
                    <a:pt x="34" y="88"/>
                  </a:cubicBezTo>
                  <a:cubicBezTo>
                    <a:pt x="34" y="88"/>
                    <a:pt x="35" y="88"/>
                    <a:pt x="36" y="88"/>
                  </a:cubicBezTo>
                  <a:cubicBezTo>
                    <a:pt x="36" y="88"/>
                    <a:pt x="36" y="88"/>
                    <a:pt x="36" y="88"/>
                  </a:cubicBezTo>
                  <a:cubicBezTo>
                    <a:pt x="37" y="88"/>
                    <a:pt x="38" y="88"/>
                    <a:pt x="38" y="88"/>
                  </a:cubicBezTo>
                  <a:cubicBezTo>
                    <a:pt x="39" y="89"/>
                    <a:pt x="40" y="91"/>
                    <a:pt x="39" y="92"/>
                  </a:cubicBezTo>
                  <a:cubicBezTo>
                    <a:pt x="38" y="93"/>
                    <a:pt x="37" y="94"/>
                    <a:pt x="36" y="94"/>
                  </a:cubicBezTo>
                  <a:cubicBezTo>
                    <a:pt x="35" y="95"/>
                    <a:pt x="35" y="95"/>
                    <a:pt x="34" y="96"/>
                  </a:cubicBezTo>
                  <a:cubicBezTo>
                    <a:pt x="34" y="96"/>
                    <a:pt x="33" y="97"/>
                    <a:pt x="31" y="97"/>
                  </a:cubicBezTo>
                  <a:cubicBezTo>
                    <a:pt x="29" y="97"/>
                    <a:pt x="29" y="97"/>
                    <a:pt x="28" y="97"/>
                  </a:cubicBezTo>
                  <a:cubicBezTo>
                    <a:pt x="28" y="96"/>
                    <a:pt x="28" y="96"/>
                    <a:pt x="28" y="96"/>
                  </a:cubicBezTo>
                  <a:cubicBezTo>
                    <a:pt x="28" y="96"/>
                    <a:pt x="28" y="95"/>
                    <a:pt x="28" y="94"/>
                  </a:cubicBezTo>
                  <a:cubicBezTo>
                    <a:pt x="28" y="93"/>
                    <a:pt x="28" y="94"/>
                    <a:pt x="28" y="93"/>
                  </a:cubicBezTo>
                  <a:cubicBezTo>
                    <a:pt x="28" y="93"/>
                    <a:pt x="27" y="91"/>
                    <a:pt x="28" y="91"/>
                  </a:cubicBezTo>
                  <a:cubicBezTo>
                    <a:pt x="28" y="91"/>
                    <a:pt x="28" y="90"/>
                    <a:pt x="28" y="90"/>
                  </a:cubicBezTo>
                  <a:cubicBezTo>
                    <a:pt x="28" y="89"/>
                    <a:pt x="27" y="89"/>
                    <a:pt x="27" y="88"/>
                  </a:cubicBezTo>
                  <a:cubicBezTo>
                    <a:pt x="27" y="88"/>
                    <a:pt x="27" y="88"/>
                    <a:pt x="26" y="88"/>
                  </a:cubicBezTo>
                  <a:cubicBezTo>
                    <a:pt x="26" y="88"/>
                    <a:pt x="26" y="87"/>
                    <a:pt x="25" y="87"/>
                  </a:cubicBezTo>
                  <a:cubicBezTo>
                    <a:pt x="25" y="86"/>
                    <a:pt x="23" y="82"/>
                    <a:pt x="23" y="78"/>
                  </a:cubicBezTo>
                  <a:cubicBezTo>
                    <a:pt x="22" y="75"/>
                    <a:pt x="22" y="75"/>
                    <a:pt x="22" y="74"/>
                  </a:cubicBezTo>
                  <a:cubicBezTo>
                    <a:pt x="22" y="74"/>
                    <a:pt x="22" y="74"/>
                    <a:pt x="22" y="73"/>
                  </a:cubicBezTo>
                  <a:cubicBezTo>
                    <a:pt x="22" y="73"/>
                    <a:pt x="22" y="69"/>
                    <a:pt x="21" y="67"/>
                  </a:cubicBezTo>
                  <a:cubicBezTo>
                    <a:pt x="21" y="65"/>
                    <a:pt x="21" y="64"/>
                    <a:pt x="21" y="64"/>
                  </a:cubicBezTo>
                  <a:cubicBezTo>
                    <a:pt x="20" y="64"/>
                    <a:pt x="20" y="63"/>
                    <a:pt x="20" y="62"/>
                  </a:cubicBezTo>
                  <a:cubicBezTo>
                    <a:pt x="19" y="63"/>
                    <a:pt x="18" y="67"/>
                    <a:pt x="18" y="68"/>
                  </a:cubicBezTo>
                  <a:cubicBezTo>
                    <a:pt x="17" y="69"/>
                    <a:pt x="16" y="72"/>
                    <a:pt x="16" y="73"/>
                  </a:cubicBezTo>
                  <a:cubicBezTo>
                    <a:pt x="16" y="74"/>
                    <a:pt x="15" y="78"/>
                    <a:pt x="14" y="79"/>
                  </a:cubicBezTo>
                  <a:cubicBezTo>
                    <a:pt x="14" y="80"/>
                    <a:pt x="14" y="82"/>
                    <a:pt x="14" y="83"/>
                  </a:cubicBezTo>
                  <a:cubicBezTo>
                    <a:pt x="13" y="84"/>
                    <a:pt x="12" y="88"/>
                    <a:pt x="12" y="88"/>
                  </a:cubicBezTo>
                  <a:cubicBezTo>
                    <a:pt x="12" y="89"/>
                    <a:pt x="12" y="90"/>
                    <a:pt x="12" y="90"/>
                  </a:cubicBezTo>
                  <a:cubicBezTo>
                    <a:pt x="11" y="90"/>
                    <a:pt x="11" y="90"/>
                    <a:pt x="10" y="90"/>
                  </a:cubicBezTo>
                  <a:cubicBezTo>
                    <a:pt x="9" y="90"/>
                    <a:pt x="9" y="90"/>
                    <a:pt x="9" y="90"/>
                  </a:cubicBezTo>
                  <a:cubicBezTo>
                    <a:pt x="9" y="90"/>
                    <a:pt x="9" y="90"/>
                    <a:pt x="9" y="90"/>
                  </a:cubicBezTo>
                  <a:cubicBezTo>
                    <a:pt x="9" y="90"/>
                    <a:pt x="9" y="91"/>
                    <a:pt x="9" y="91"/>
                  </a:cubicBezTo>
                  <a:cubicBezTo>
                    <a:pt x="9" y="92"/>
                    <a:pt x="9" y="92"/>
                    <a:pt x="9" y="92"/>
                  </a:cubicBezTo>
                  <a:cubicBezTo>
                    <a:pt x="9" y="92"/>
                    <a:pt x="8" y="92"/>
                    <a:pt x="8" y="92"/>
                  </a:cubicBezTo>
                  <a:cubicBezTo>
                    <a:pt x="8" y="93"/>
                    <a:pt x="7" y="93"/>
                    <a:pt x="7" y="93"/>
                  </a:cubicBezTo>
                  <a:cubicBezTo>
                    <a:pt x="8" y="93"/>
                    <a:pt x="8" y="93"/>
                    <a:pt x="8" y="93"/>
                  </a:cubicBezTo>
                  <a:cubicBezTo>
                    <a:pt x="8" y="94"/>
                    <a:pt x="8" y="95"/>
                    <a:pt x="8" y="95"/>
                  </a:cubicBezTo>
                  <a:cubicBezTo>
                    <a:pt x="8" y="95"/>
                    <a:pt x="8" y="96"/>
                    <a:pt x="8" y="97"/>
                  </a:cubicBezTo>
                  <a:cubicBezTo>
                    <a:pt x="9" y="98"/>
                    <a:pt x="10" y="99"/>
                    <a:pt x="10" y="99"/>
                  </a:cubicBezTo>
                  <a:cubicBezTo>
                    <a:pt x="10" y="99"/>
                    <a:pt x="11" y="99"/>
                    <a:pt x="11" y="100"/>
                  </a:cubicBezTo>
                  <a:cubicBezTo>
                    <a:pt x="12" y="100"/>
                    <a:pt x="12" y="101"/>
                    <a:pt x="12" y="101"/>
                  </a:cubicBezTo>
                  <a:cubicBezTo>
                    <a:pt x="12" y="102"/>
                    <a:pt x="11" y="102"/>
                    <a:pt x="10" y="102"/>
                  </a:cubicBezTo>
                  <a:cubicBezTo>
                    <a:pt x="10" y="103"/>
                    <a:pt x="8" y="103"/>
                    <a:pt x="7" y="103"/>
                  </a:cubicBezTo>
                  <a:cubicBezTo>
                    <a:pt x="5" y="103"/>
                    <a:pt x="4" y="103"/>
                    <a:pt x="3" y="102"/>
                  </a:cubicBezTo>
                  <a:cubicBezTo>
                    <a:pt x="2" y="101"/>
                    <a:pt x="2" y="101"/>
                    <a:pt x="2" y="101"/>
                  </a:cubicBezTo>
                  <a:cubicBezTo>
                    <a:pt x="1" y="101"/>
                    <a:pt x="0" y="100"/>
                    <a:pt x="0" y="99"/>
                  </a:cubicBezTo>
                  <a:cubicBezTo>
                    <a:pt x="0" y="98"/>
                    <a:pt x="1" y="98"/>
                    <a:pt x="1" y="97"/>
                  </a:cubicBezTo>
                  <a:cubicBezTo>
                    <a:pt x="1" y="97"/>
                    <a:pt x="1" y="95"/>
                    <a:pt x="2" y="94"/>
                  </a:cubicBezTo>
                  <a:cubicBezTo>
                    <a:pt x="2" y="94"/>
                    <a:pt x="2" y="93"/>
                    <a:pt x="2" y="93"/>
                  </a:cubicBezTo>
                  <a:cubicBezTo>
                    <a:pt x="2" y="93"/>
                    <a:pt x="3" y="93"/>
                    <a:pt x="3" y="93"/>
                  </a:cubicBezTo>
                  <a:cubicBezTo>
                    <a:pt x="3" y="92"/>
                    <a:pt x="3" y="91"/>
                    <a:pt x="3" y="91"/>
                  </a:cubicBezTo>
                  <a:cubicBezTo>
                    <a:pt x="3" y="91"/>
                    <a:pt x="2" y="91"/>
                    <a:pt x="2" y="90"/>
                  </a:cubicBezTo>
                  <a:cubicBezTo>
                    <a:pt x="2" y="90"/>
                    <a:pt x="1" y="90"/>
                    <a:pt x="1" y="90"/>
                  </a:cubicBezTo>
                  <a:cubicBezTo>
                    <a:pt x="1" y="89"/>
                    <a:pt x="1" y="88"/>
                    <a:pt x="1" y="88"/>
                  </a:cubicBezTo>
                  <a:cubicBezTo>
                    <a:pt x="2" y="89"/>
                    <a:pt x="2" y="89"/>
                    <a:pt x="2" y="88"/>
                  </a:cubicBezTo>
                  <a:cubicBezTo>
                    <a:pt x="2" y="88"/>
                    <a:pt x="2" y="86"/>
                    <a:pt x="2" y="86"/>
                  </a:cubicBezTo>
                  <a:cubicBezTo>
                    <a:pt x="2" y="85"/>
                    <a:pt x="3" y="83"/>
                    <a:pt x="3" y="82"/>
                  </a:cubicBezTo>
                  <a:cubicBezTo>
                    <a:pt x="3" y="81"/>
                    <a:pt x="4" y="79"/>
                    <a:pt x="4" y="78"/>
                  </a:cubicBezTo>
                  <a:cubicBezTo>
                    <a:pt x="4" y="77"/>
                    <a:pt x="4" y="76"/>
                    <a:pt x="4" y="76"/>
                  </a:cubicBezTo>
                  <a:cubicBezTo>
                    <a:pt x="5" y="75"/>
                    <a:pt x="4" y="74"/>
                    <a:pt x="4" y="74"/>
                  </a:cubicBezTo>
                  <a:cubicBezTo>
                    <a:pt x="4" y="74"/>
                    <a:pt x="4" y="74"/>
                    <a:pt x="4" y="74"/>
                  </a:cubicBezTo>
                  <a:cubicBezTo>
                    <a:pt x="5" y="74"/>
                    <a:pt x="6" y="72"/>
                    <a:pt x="6" y="72"/>
                  </a:cubicBezTo>
                  <a:cubicBezTo>
                    <a:pt x="6" y="71"/>
                    <a:pt x="6" y="72"/>
                    <a:pt x="5" y="71"/>
                  </a:cubicBezTo>
                  <a:cubicBezTo>
                    <a:pt x="5" y="71"/>
                    <a:pt x="5" y="69"/>
                    <a:pt x="6" y="68"/>
                  </a:cubicBezTo>
                  <a:cubicBezTo>
                    <a:pt x="7" y="67"/>
                    <a:pt x="7" y="66"/>
                    <a:pt x="7" y="65"/>
                  </a:cubicBezTo>
                  <a:cubicBezTo>
                    <a:pt x="7" y="64"/>
                    <a:pt x="7" y="57"/>
                    <a:pt x="7" y="56"/>
                  </a:cubicBezTo>
                  <a:cubicBezTo>
                    <a:pt x="7" y="56"/>
                    <a:pt x="6" y="56"/>
                    <a:pt x="7" y="55"/>
                  </a:cubicBezTo>
                  <a:cubicBezTo>
                    <a:pt x="7" y="55"/>
                    <a:pt x="7" y="53"/>
                    <a:pt x="7" y="53"/>
                  </a:cubicBezTo>
                  <a:cubicBezTo>
                    <a:pt x="7" y="53"/>
                    <a:pt x="7" y="53"/>
                    <a:pt x="7" y="52"/>
                  </a:cubicBezTo>
                  <a:cubicBezTo>
                    <a:pt x="7" y="52"/>
                    <a:pt x="7" y="51"/>
                    <a:pt x="7" y="51"/>
                  </a:cubicBezTo>
                  <a:cubicBezTo>
                    <a:pt x="7" y="51"/>
                    <a:pt x="7" y="50"/>
                    <a:pt x="7" y="49"/>
                  </a:cubicBezTo>
                  <a:cubicBezTo>
                    <a:pt x="8" y="49"/>
                    <a:pt x="9" y="47"/>
                    <a:pt x="9" y="47"/>
                  </a:cubicBezTo>
                  <a:cubicBezTo>
                    <a:pt x="9" y="47"/>
                    <a:pt x="8" y="47"/>
                    <a:pt x="8" y="47"/>
                  </a:cubicBezTo>
                  <a:cubicBezTo>
                    <a:pt x="8" y="47"/>
                    <a:pt x="8" y="45"/>
                    <a:pt x="8" y="45"/>
                  </a:cubicBezTo>
                  <a:cubicBezTo>
                    <a:pt x="8" y="45"/>
                    <a:pt x="7" y="44"/>
                    <a:pt x="7" y="44"/>
                  </a:cubicBezTo>
                  <a:cubicBezTo>
                    <a:pt x="6" y="43"/>
                    <a:pt x="6" y="42"/>
                    <a:pt x="6" y="41"/>
                  </a:cubicBezTo>
                  <a:cubicBezTo>
                    <a:pt x="6" y="39"/>
                    <a:pt x="6" y="38"/>
                    <a:pt x="5" y="37"/>
                  </a:cubicBezTo>
                  <a:cubicBezTo>
                    <a:pt x="4" y="36"/>
                    <a:pt x="3" y="35"/>
                    <a:pt x="3" y="34"/>
                  </a:cubicBezTo>
                  <a:cubicBezTo>
                    <a:pt x="3" y="33"/>
                    <a:pt x="3" y="33"/>
                    <a:pt x="3" y="33"/>
                  </a:cubicBezTo>
                  <a:cubicBezTo>
                    <a:pt x="3" y="32"/>
                    <a:pt x="4" y="30"/>
                    <a:pt x="4" y="29"/>
                  </a:cubicBezTo>
                  <a:cubicBezTo>
                    <a:pt x="4" y="29"/>
                    <a:pt x="4" y="29"/>
                    <a:pt x="4" y="29"/>
                  </a:cubicBezTo>
                  <a:cubicBezTo>
                    <a:pt x="4" y="29"/>
                    <a:pt x="6" y="24"/>
                    <a:pt x="6" y="23"/>
                  </a:cubicBezTo>
                  <a:cubicBezTo>
                    <a:pt x="6" y="23"/>
                    <a:pt x="7" y="20"/>
                    <a:pt x="7" y="19"/>
                  </a:cubicBezTo>
                  <a:cubicBezTo>
                    <a:pt x="7" y="19"/>
                    <a:pt x="8" y="17"/>
                    <a:pt x="9" y="17"/>
                  </a:cubicBezTo>
                  <a:cubicBezTo>
                    <a:pt x="9" y="16"/>
                    <a:pt x="10" y="16"/>
                    <a:pt x="10" y="16"/>
                  </a:cubicBezTo>
                  <a:cubicBezTo>
                    <a:pt x="10" y="15"/>
                    <a:pt x="10" y="14"/>
                    <a:pt x="11" y="13"/>
                  </a:cubicBezTo>
                  <a:cubicBezTo>
                    <a:pt x="11" y="12"/>
                    <a:pt x="11" y="11"/>
                    <a:pt x="11" y="10"/>
                  </a:cubicBezTo>
                  <a:cubicBezTo>
                    <a:pt x="12" y="10"/>
                    <a:pt x="15" y="9"/>
                    <a:pt x="17" y="9"/>
                  </a:cubicBezTo>
                  <a:cubicBezTo>
                    <a:pt x="19" y="10"/>
                    <a:pt x="20" y="10"/>
                    <a:pt x="20" y="10"/>
                  </a:cubicBezTo>
                  <a:cubicBezTo>
                    <a:pt x="20" y="10"/>
                    <a:pt x="20" y="10"/>
                    <a:pt x="20" y="9"/>
                  </a:cubicBezTo>
                  <a:cubicBezTo>
                    <a:pt x="20" y="9"/>
                    <a:pt x="20" y="9"/>
                    <a:pt x="20" y="9"/>
                  </a:cubicBezTo>
                  <a:cubicBezTo>
                    <a:pt x="20" y="8"/>
                    <a:pt x="20" y="8"/>
                    <a:pt x="20" y="8"/>
                  </a:cubicBezTo>
                  <a:cubicBezTo>
                    <a:pt x="20" y="8"/>
                    <a:pt x="20" y="7"/>
                    <a:pt x="21" y="8"/>
                  </a:cubicBezTo>
                  <a:cubicBezTo>
                    <a:pt x="21" y="7"/>
                    <a:pt x="21" y="6"/>
                    <a:pt x="21" y="6"/>
                  </a:cubicBezTo>
                  <a:cubicBezTo>
                    <a:pt x="21" y="6"/>
                    <a:pt x="21" y="4"/>
                    <a:pt x="21" y="3"/>
                  </a:cubicBezTo>
                  <a:cubicBezTo>
                    <a:pt x="21" y="3"/>
                    <a:pt x="22" y="2"/>
                    <a:pt x="22" y="1"/>
                  </a:cubicBezTo>
                  <a:cubicBezTo>
                    <a:pt x="22" y="1"/>
                    <a:pt x="23" y="0"/>
                    <a:pt x="24" y="0"/>
                  </a:cubicBezTo>
                  <a:cubicBezTo>
                    <a:pt x="25" y="0"/>
                    <a:pt x="26" y="0"/>
                    <a:pt x="27" y="0"/>
                  </a:cubicBezTo>
                  <a:cubicBezTo>
                    <a:pt x="27" y="0"/>
                    <a:pt x="28" y="0"/>
                    <a:pt x="28" y="0"/>
                  </a:cubicBezTo>
                  <a:cubicBezTo>
                    <a:pt x="28" y="1"/>
                    <a:pt x="30" y="1"/>
                    <a:pt x="30" y="2"/>
                  </a:cubicBezTo>
                  <a:cubicBezTo>
                    <a:pt x="31" y="2"/>
                    <a:pt x="31" y="3"/>
                    <a:pt x="31" y="4"/>
                  </a:cubicBezTo>
                  <a:cubicBezTo>
                    <a:pt x="31" y="4"/>
                    <a:pt x="31" y="5"/>
                    <a:pt x="31" y="5"/>
                  </a:cubicBezTo>
                  <a:cubicBezTo>
                    <a:pt x="32" y="5"/>
                    <a:pt x="33" y="7"/>
                    <a:pt x="33" y="7"/>
                  </a:cubicBezTo>
                  <a:cubicBezTo>
                    <a:pt x="33" y="7"/>
                    <a:pt x="34" y="7"/>
                    <a:pt x="34" y="7"/>
                  </a:cubicBezTo>
                  <a:cubicBezTo>
                    <a:pt x="34" y="8"/>
                    <a:pt x="33" y="8"/>
                    <a:pt x="33" y="8"/>
                  </a:cubicBezTo>
                  <a:cubicBezTo>
                    <a:pt x="32" y="8"/>
                    <a:pt x="31" y="7"/>
                    <a:pt x="31" y="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8" name="Freeform 267"/>
            <p:cNvSpPr>
              <a:spLocks noEditPoints="1"/>
            </p:cNvSpPr>
            <p:nvPr/>
          </p:nvSpPr>
          <p:spPr bwMode="auto">
            <a:xfrm>
              <a:off x="5732463" y="3921126"/>
              <a:ext cx="160338" cy="442913"/>
            </a:xfrm>
            <a:custGeom>
              <a:avLst/>
              <a:gdLst>
                <a:gd name="T0" fmla="*/ 22 w 43"/>
                <a:gd name="T1" fmla="*/ 84 h 118"/>
                <a:gd name="T2" fmla="*/ 23 w 43"/>
                <a:gd name="T3" fmla="*/ 76 h 118"/>
                <a:gd name="T4" fmla="*/ 29 w 43"/>
                <a:gd name="T5" fmla="*/ 14 h 118"/>
                <a:gd name="T6" fmla="*/ 30 w 43"/>
                <a:gd name="T7" fmla="*/ 13 h 118"/>
                <a:gd name="T8" fmla="*/ 33 w 43"/>
                <a:gd name="T9" fmla="*/ 8 h 118"/>
                <a:gd name="T10" fmla="*/ 33 w 43"/>
                <a:gd name="T11" fmla="*/ 8 h 118"/>
                <a:gd name="T12" fmla="*/ 32 w 43"/>
                <a:gd name="T13" fmla="*/ 13 h 118"/>
                <a:gd name="T14" fmla="*/ 33 w 43"/>
                <a:gd name="T15" fmla="*/ 12 h 118"/>
                <a:gd name="T16" fmla="*/ 12 w 43"/>
                <a:gd name="T17" fmla="*/ 59 h 118"/>
                <a:gd name="T18" fmla="*/ 14 w 43"/>
                <a:gd name="T19" fmla="*/ 49 h 118"/>
                <a:gd name="T20" fmla="*/ 15 w 43"/>
                <a:gd name="T21" fmla="*/ 42 h 118"/>
                <a:gd name="T22" fmla="*/ 10 w 43"/>
                <a:gd name="T23" fmla="*/ 54 h 118"/>
                <a:gd name="T24" fmla="*/ 10 w 43"/>
                <a:gd name="T25" fmla="*/ 61 h 118"/>
                <a:gd name="T26" fmla="*/ 32 w 43"/>
                <a:gd name="T27" fmla="*/ 14 h 118"/>
                <a:gd name="T28" fmla="*/ 32 w 43"/>
                <a:gd name="T29" fmla="*/ 13 h 118"/>
                <a:gd name="T30" fmla="*/ 17 w 43"/>
                <a:gd name="T31" fmla="*/ 9 h 118"/>
                <a:gd name="T32" fmla="*/ 20 w 43"/>
                <a:gd name="T33" fmla="*/ 0 h 118"/>
                <a:gd name="T34" fmla="*/ 31 w 43"/>
                <a:gd name="T35" fmla="*/ 6 h 118"/>
                <a:gd name="T36" fmla="*/ 33 w 43"/>
                <a:gd name="T37" fmla="*/ 10 h 118"/>
                <a:gd name="T38" fmla="*/ 32 w 43"/>
                <a:gd name="T39" fmla="*/ 13 h 118"/>
                <a:gd name="T40" fmla="*/ 32 w 43"/>
                <a:gd name="T41" fmla="*/ 13 h 118"/>
                <a:gd name="T42" fmla="*/ 32 w 43"/>
                <a:gd name="T43" fmla="*/ 13 h 118"/>
                <a:gd name="T44" fmla="*/ 32 w 43"/>
                <a:gd name="T45" fmla="*/ 13 h 118"/>
                <a:gd name="T46" fmla="*/ 32 w 43"/>
                <a:gd name="T47" fmla="*/ 14 h 118"/>
                <a:gd name="T48" fmla="*/ 31 w 43"/>
                <a:gd name="T49" fmla="*/ 14 h 118"/>
                <a:gd name="T50" fmla="*/ 31 w 43"/>
                <a:gd name="T51" fmla="*/ 14 h 118"/>
                <a:gd name="T52" fmla="*/ 30 w 43"/>
                <a:gd name="T53" fmla="*/ 13 h 118"/>
                <a:gd name="T54" fmla="*/ 28 w 43"/>
                <a:gd name="T55" fmla="*/ 17 h 118"/>
                <a:gd name="T56" fmla="*/ 33 w 43"/>
                <a:gd name="T57" fmla="*/ 19 h 118"/>
                <a:gd name="T58" fmla="*/ 38 w 43"/>
                <a:gd name="T59" fmla="*/ 21 h 118"/>
                <a:gd name="T60" fmla="*/ 42 w 43"/>
                <a:gd name="T61" fmla="*/ 48 h 118"/>
                <a:gd name="T62" fmla="*/ 43 w 43"/>
                <a:gd name="T63" fmla="*/ 66 h 118"/>
                <a:gd name="T64" fmla="*/ 41 w 43"/>
                <a:gd name="T65" fmla="*/ 70 h 118"/>
                <a:gd name="T66" fmla="*/ 37 w 43"/>
                <a:gd name="T67" fmla="*/ 71 h 118"/>
                <a:gd name="T68" fmla="*/ 38 w 43"/>
                <a:gd name="T69" fmla="*/ 66 h 118"/>
                <a:gd name="T70" fmla="*/ 36 w 43"/>
                <a:gd name="T71" fmla="*/ 69 h 118"/>
                <a:gd name="T72" fmla="*/ 38 w 43"/>
                <a:gd name="T73" fmla="*/ 61 h 118"/>
                <a:gd name="T74" fmla="*/ 36 w 43"/>
                <a:gd name="T75" fmla="*/ 55 h 118"/>
                <a:gd name="T76" fmla="*/ 35 w 43"/>
                <a:gd name="T77" fmla="*/ 73 h 118"/>
                <a:gd name="T78" fmla="*/ 33 w 43"/>
                <a:gd name="T79" fmla="*/ 77 h 118"/>
                <a:gd name="T80" fmla="*/ 31 w 43"/>
                <a:gd name="T81" fmla="*/ 90 h 118"/>
                <a:gd name="T82" fmla="*/ 33 w 43"/>
                <a:gd name="T83" fmla="*/ 96 h 118"/>
                <a:gd name="T84" fmla="*/ 27 w 43"/>
                <a:gd name="T85" fmla="*/ 105 h 118"/>
                <a:gd name="T86" fmla="*/ 28 w 43"/>
                <a:gd name="T87" fmla="*/ 110 h 118"/>
                <a:gd name="T88" fmla="*/ 28 w 43"/>
                <a:gd name="T89" fmla="*/ 113 h 118"/>
                <a:gd name="T90" fmla="*/ 23 w 43"/>
                <a:gd name="T91" fmla="*/ 118 h 118"/>
                <a:gd name="T92" fmla="*/ 19 w 43"/>
                <a:gd name="T93" fmla="*/ 115 h 118"/>
                <a:gd name="T94" fmla="*/ 21 w 43"/>
                <a:gd name="T95" fmla="*/ 112 h 118"/>
                <a:gd name="T96" fmla="*/ 23 w 43"/>
                <a:gd name="T97" fmla="*/ 109 h 118"/>
                <a:gd name="T98" fmla="*/ 22 w 43"/>
                <a:gd name="T99" fmla="*/ 103 h 118"/>
                <a:gd name="T100" fmla="*/ 13 w 43"/>
                <a:gd name="T101" fmla="*/ 87 h 118"/>
                <a:gd name="T102" fmla="*/ 7 w 43"/>
                <a:gd name="T103" fmla="*/ 92 h 118"/>
                <a:gd name="T104" fmla="*/ 0 w 43"/>
                <a:gd name="T105" fmla="*/ 89 h 118"/>
                <a:gd name="T106" fmla="*/ 6 w 43"/>
                <a:gd name="T107" fmla="*/ 67 h 118"/>
                <a:gd name="T108" fmla="*/ 7 w 43"/>
                <a:gd name="T109" fmla="*/ 58 h 118"/>
                <a:gd name="T110" fmla="*/ 9 w 43"/>
                <a:gd name="T111" fmla="*/ 43 h 118"/>
                <a:gd name="T112" fmla="*/ 13 w 43"/>
                <a:gd name="T113" fmla="*/ 21 h 118"/>
                <a:gd name="T114" fmla="*/ 18 w 43"/>
                <a:gd name="T115" fmla="*/ 16 h 118"/>
                <a:gd name="T116" fmla="*/ 17 w 43"/>
                <a:gd name="T117" fmla="*/ 1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 h="118">
                  <a:moveTo>
                    <a:pt x="20" y="75"/>
                  </a:moveTo>
                  <a:cubicBezTo>
                    <a:pt x="20" y="75"/>
                    <a:pt x="20" y="77"/>
                    <a:pt x="20" y="78"/>
                  </a:cubicBezTo>
                  <a:cubicBezTo>
                    <a:pt x="20" y="80"/>
                    <a:pt x="20" y="82"/>
                    <a:pt x="20" y="82"/>
                  </a:cubicBezTo>
                  <a:cubicBezTo>
                    <a:pt x="20" y="83"/>
                    <a:pt x="21" y="83"/>
                    <a:pt x="22" y="84"/>
                  </a:cubicBezTo>
                  <a:cubicBezTo>
                    <a:pt x="22" y="84"/>
                    <a:pt x="23" y="85"/>
                    <a:pt x="23" y="85"/>
                  </a:cubicBezTo>
                  <a:cubicBezTo>
                    <a:pt x="23" y="85"/>
                    <a:pt x="23" y="83"/>
                    <a:pt x="23" y="82"/>
                  </a:cubicBezTo>
                  <a:cubicBezTo>
                    <a:pt x="23" y="81"/>
                    <a:pt x="23" y="79"/>
                    <a:pt x="23" y="79"/>
                  </a:cubicBezTo>
                  <a:cubicBezTo>
                    <a:pt x="23" y="78"/>
                    <a:pt x="23" y="76"/>
                    <a:pt x="23" y="76"/>
                  </a:cubicBezTo>
                  <a:cubicBezTo>
                    <a:pt x="22" y="76"/>
                    <a:pt x="22" y="75"/>
                    <a:pt x="22" y="75"/>
                  </a:cubicBezTo>
                  <a:cubicBezTo>
                    <a:pt x="21" y="76"/>
                    <a:pt x="20" y="75"/>
                    <a:pt x="20" y="75"/>
                  </a:cubicBezTo>
                  <a:close/>
                  <a:moveTo>
                    <a:pt x="29" y="13"/>
                  </a:moveTo>
                  <a:cubicBezTo>
                    <a:pt x="29" y="13"/>
                    <a:pt x="29" y="13"/>
                    <a:pt x="29" y="14"/>
                  </a:cubicBezTo>
                  <a:cubicBezTo>
                    <a:pt x="29" y="14"/>
                    <a:pt x="29" y="14"/>
                    <a:pt x="29" y="14"/>
                  </a:cubicBezTo>
                  <a:cubicBezTo>
                    <a:pt x="29" y="14"/>
                    <a:pt x="29" y="14"/>
                    <a:pt x="29" y="13"/>
                  </a:cubicBezTo>
                  <a:close/>
                  <a:moveTo>
                    <a:pt x="30" y="13"/>
                  </a:moveTo>
                  <a:cubicBezTo>
                    <a:pt x="30" y="13"/>
                    <a:pt x="30" y="13"/>
                    <a:pt x="30" y="13"/>
                  </a:cubicBezTo>
                  <a:cubicBezTo>
                    <a:pt x="30" y="13"/>
                    <a:pt x="30" y="13"/>
                    <a:pt x="30" y="13"/>
                  </a:cubicBezTo>
                  <a:cubicBezTo>
                    <a:pt x="30" y="13"/>
                    <a:pt x="30" y="13"/>
                    <a:pt x="30" y="13"/>
                  </a:cubicBezTo>
                  <a:close/>
                  <a:moveTo>
                    <a:pt x="33" y="8"/>
                  </a:moveTo>
                  <a:cubicBezTo>
                    <a:pt x="33" y="8"/>
                    <a:pt x="33" y="8"/>
                    <a:pt x="33" y="8"/>
                  </a:cubicBezTo>
                  <a:cubicBezTo>
                    <a:pt x="33" y="8"/>
                    <a:pt x="33" y="8"/>
                    <a:pt x="33" y="8"/>
                  </a:cubicBezTo>
                  <a:cubicBezTo>
                    <a:pt x="33" y="8"/>
                    <a:pt x="33" y="8"/>
                    <a:pt x="33" y="8"/>
                  </a:cubicBezTo>
                  <a:close/>
                  <a:moveTo>
                    <a:pt x="33" y="7"/>
                  </a:moveTo>
                  <a:cubicBezTo>
                    <a:pt x="33" y="8"/>
                    <a:pt x="33" y="8"/>
                    <a:pt x="33" y="8"/>
                  </a:cubicBezTo>
                  <a:cubicBezTo>
                    <a:pt x="33" y="8"/>
                    <a:pt x="33" y="7"/>
                    <a:pt x="33" y="7"/>
                  </a:cubicBezTo>
                  <a:cubicBezTo>
                    <a:pt x="33" y="7"/>
                    <a:pt x="33" y="7"/>
                    <a:pt x="33" y="7"/>
                  </a:cubicBezTo>
                  <a:close/>
                  <a:moveTo>
                    <a:pt x="32" y="13"/>
                  </a:moveTo>
                  <a:cubicBezTo>
                    <a:pt x="32" y="13"/>
                    <a:pt x="32" y="13"/>
                    <a:pt x="32" y="13"/>
                  </a:cubicBezTo>
                  <a:cubicBezTo>
                    <a:pt x="32" y="13"/>
                    <a:pt x="32" y="13"/>
                    <a:pt x="32" y="13"/>
                  </a:cubicBezTo>
                  <a:cubicBezTo>
                    <a:pt x="32" y="13"/>
                    <a:pt x="32" y="13"/>
                    <a:pt x="32" y="13"/>
                  </a:cubicBezTo>
                  <a:close/>
                  <a:moveTo>
                    <a:pt x="32" y="13"/>
                  </a:moveTo>
                  <a:cubicBezTo>
                    <a:pt x="32" y="13"/>
                    <a:pt x="33" y="12"/>
                    <a:pt x="33" y="12"/>
                  </a:cubicBezTo>
                  <a:cubicBezTo>
                    <a:pt x="32" y="12"/>
                    <a:pt x="32" y="13"/>
                    <a:pt x="32" y="13"/>
                  </a:cubicBezTo>
                  <a:close/>
                  <a:moveTo>
                    <a:pt x="11" y="62"/>
                  </a:moveTo>
                  <a:cubicBezTo>
                    <a:pt x="11" y="62"/>
                    <a:pt x="12" y="61"/>
                    <a:pt x="12" y="61"/>
                  </a:cubicBezTo>
                  <a:cubicBezTo>
                    <a:pt x="12" y="61"/>
                    <a:pt x="12" y="59"/>
                    <a:pt x="12" y="59"/>
                  </a:cubicBezTo>
                  <a:cubicBezTo>
                    <a:pt x="12" y="58"/>
                    <a:pt x="13" y="55"/>
                    <a:pt x="13" y="54"/>
                  </a:cubicBezTo>
                  <a:cubicBezTo>
                    <a:pt x="13" y="54"/>
                    <a:pt x="13" y="52"/>
                    <a:pt x="13" y="51"/>
                  </a:cubicBezTo>
                  <a:cubicBezTo>
                    <a:pt x="13" y="51"/>
                    <a:pt x="13" y="51"/>
                    <a:pt x="13" y="50"/>
                  </a:cubicBezTo>
                  <a:cubicBezTo>
                    <a:pt x="13" y="50"/>
                    <a:pt x="14" y="50"/>
                    <a:pt x="14" y="49"/>
                  </a:cubicBezTo>
                  <a:cubicBezTo>
                    <a:pt x="14" y="49"/>
                    <a:pt x="14" y="49"/>
                    <a:pt x="14" y="48"/>
                  </a:cubicBezTo>
                  <a:cubicBezTo>
                    <a:pt x="14" y="48"/>
                    <a:pt x="14" y="47"/>
                    <a:pt x="14" y="47"/>
                  </a:cubicBezTo>
                  <a:cubicBezTo>
                    <a:pt x="14" y="46"/>
                    <a:pt x="14" y="45"/>
                    <a:pt x="14" y="45"/>
                  </a:cubicBezTo>
                  <a:cubicBezTo>
                    <a:pt x="15" y="44"/>
                    <a:pt x="15" y="43"/>
                    <a:pt x="15" y="42"/>
                  </a:cubicBezTo>
                  <a:cubicBezTo>
                    <a:pt x="15" y="42"/>
                    <a:pt x="15" y="42"/>
                    <a:pt x="15" y="41"/>
                  </a:cubicBezTo>
                  <a:cubicBezTo>
                    <a:pt x="15" y="41"/>
                    <a:pt x="14" y="44"/>
                    <a:pt x="14" y="45"/>
                  </a:cubicBezTo>
                  <a:cubicBezTo>
                    <a:pt x="14" y="46"/>
                    <a:pt x="12" y="49"/>
                    <a:pt x="12" y="51"/>
                  </a:cubicBezTo>
                  <a:cubicBezTo>
                    <a:pt x="11" y="52"/>
                    <a:pt x="10" y="53"/>
                    <a:pt x="10" y="54"/>
                  </a:cubicBezTo>
                  <a:cubicBezTo>
                    <a:pt x="10" y="54"/>
                    <a:pt x="10" y="55"/>
                    <a:pt x="10" y="55"/>
                  </a:cubicBezTo>
                  <a:cubicBezTo>
                    <a:pt x="10" y="56"/>
                    <a:pt x="9" y="56"/>
                    <a:pt x="9" y="57"/>
                  </a:cubicBezTo>
                  <a:cubicBezTo>
                    <a:pt x="10" y="58"/>
                    <a:pt x="10" y="58"/>
                    <a:pt x="10" y="59"/>
                  </a:cubicBezTo>
                  <a:cubicBezTo>
                    <a:pt x="10" y="60"/>
                    <a:pt x="10" y="61"/>
                    <a:pt x="10" y="61"/>
                  </a:cubicBezTo>
                  <a:cubicBezTo>
                    <a:pt x="10" y="61"/>
                    <a:pt x="10" y="61"/>
                    <a:pt x="10" y="61"/>
                  </a:cubicBezTo>
                  <a:cubicBezTo>
                    <a:pt x="11" y="62"/>
                    <a:pt x="11" y="62"/>
                    <a:pt x="11" y="62"/>
                  </a:cubicBezTo>
                  <a:close/>
                  <a:moveTo>
                    <a:pt x="31" y="13"/>
                  </a:moveTo>
                  <a:cubicBezTo>
                    <a:pt x="31" y="14"/>
                    <a:pt x="31" y="14"/>
                    <a:pt x="32" y="14"/>
                  </a:cubicBezTo>
                  <a:cubicBezTo>
                    <a:pt x="32" y="14"/>
                    <a:pt x="31" y="13"/>
                    <a:pt x="31" y="13"/>
                  </a:cubicBezTo>
                  <a:close/>
                  <a:moveTo>
                    <a:pt x="32" y="13"/>
                  </a:moveTo>
                  <a:cubicBezTo>
                    <a:pt x="32" y="13"/>
                    <a:pt x="32" y="13"/>
                    <a:pt x="33" y="12"/>
                  </a:cubicBezTo>
                  <a:cubicBezTo>
                    <a:pt x="32" y="13"/>
                    <a:pt x="32" y="13"/>
                    <a:pt x="32" y="13"/>
                  </a:cubicBezTo>
                  <a:close/>
                  <a:moveTo>
                    <a:pt x="17" y="10"/>
                  </a:moveTo>
                  <a:cubicBezTo>
                    <a:pt x="17" y="10"/>
                    <a:pt x="17" y="10"/>
                    <a:pt x="17" y="10"/>
                  </a:cubicBezTo>
                  <a:cubicBezTo>
                    <a:pt x="17" y="10"/>
                    <a:pt x="17" y="10"/>
                    <a:pt x="17" y="10"/>
                  </a:cubicBezTo>
                  <a:cubicBezTo>
                    <a:pt x="17" y="9"/>
                    <a:pt x="17" y="9"/>
                    <a:pt x="17" y="9"/>
                  </a:cubicBezTo>
                  <a:cubicBezTo>
                    <a:pt x="17" y="8"/>
                    <a:pt x="17" y="8"/>
                    <a:pt x="17" y="7"/>
                  </a:cubicBezTo>
                  <a:cubicBezTo>
                    <a:pt x="17" y="7"/>
                    <a:pt x="16" y="7"/>
                    <a:pt x="16" y="5"/>
                  </a:cubicBezTo>
                  <a:cubicBezTo>
                    <a:pt x="16" y="3"/>
                    <a:pt x="17" y="3"/>
                    <a:pt x="18" y="2"/>
                  </a:cubicBezTo>
                  <a:cubicBezTo>
                    <a:pt x="18" y="2"/>
                    <a:pt x="18" y="1"/>
                    <a:pt x="20" y="0"/>
                  </a:cubicBezTo>
                  <a:cubicBezTo>
                    <a:pt x="22" y="0"/>
                    <a:pt x="23" y="0"/>
                    <a:pt x="24" y="0"/>
                  </a:cubicBezTo>
                  <a:cubicBezTo>
                    <a:pt x="24" y="0"/>
                    <a:pt x="26" y="0"/>
                    <a:pt x="27" y="1"/>
                  </a:cubicBezTo>
                  <a:cubicBezTo>
                    <a:pt x="28" y="2"/>
                    <a:pt x="29" y="2"/>
                    <a:pt x="30" y="3"/>
                  </a:cubicBezTo>
                  <a:cubicBezTo>
                    <a:pt x="31" y="4"/>
                    <a:pt x="31" y="6"/>
                    <a:pt x="31" y="6"/>
                  </a:cubicBezTo>
                  <a:cubicBezTo>
                    <a:pt x="31" y="6"/>
                    <a:pt x="32" y="6"/>
                    <a:pt x="33" y="7"/>
                  </a:cubicBezTo>
                  <a:cubicBezTo>
                    <a:pt x="33" y="7"/>
                    <a:pt x="33" y="7"/>
                    <a:pt x="33" y="7"/>
                  </a:cubicBezTo>
                  <a:cubicBezTo>
                    <a:pt x="33" y="7"/>
                    <a:pt x="33" y="7"/>
                    <a:pt x="33" y="8"/>
                  </a:cubicBezTo>
                  <a:cubicBezTo>
                    <a:pt x="33" y="9"/>
                    <a:pt x="34" y="10"/>
                    <a:pt x="33" y="10"/>
                  </a:cubicBezTo>
                  <a:cubicBezTo>
                    <a:pt x="33" y="11"/>
                    <a:pt x="32" y="11"/>
                    <a:pt x="33" y="11"/>
                  </a:cubicBezTo>
                  <a:cubicBezTo>
                    <a:pt x="33" y="11"/>
                    <a:pt x="33" y="12"/>
                    <a:pt x="33" y="12"/>
                  </a:cubicBezTo>
                  <a:cubicBezTo>
                    <a:pt x="33" y="12"/>
                    <a:pt x="33"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4"/>
                    <a:pt x="31" y="14"/>
                    <a:pt x="32" y="14"/>
                  </a:cubicBezTo>
                  <a:cubicBezTo>
                    <a:pt x="32" y="14"/>
                    <a:pt x="31" y="14"/>
                    <a:pt x="31" y="14"/>
                  </a:cubicBezTo>
                  <a:cubicBezTo>
                    <a:pt x="31" y="14"/>
                    <a:pt x="31" y="14"/>
                    <a:pt x="31" y="14"/>
                  </a:cubicBezTo>
                  <a:cubicBezTo>
                    <a:pt x="31" y="14"/>
                    <a:pt x="31" y="14"/>
                    <a:pt x="31" y="14"/>
                  </a:cubicBezTo>
                  <a:cubicBezTo>
                    <a:pt x="31" y="13"/>
                    <a:pt x="30" y="13"/>
                    <a:pt x="30" y="13"/>
                  </a:cubicBezTo>
                  <a:cubicBezTo>
                    <a:pt x="30" y="13"/>
                    <a:pt x="30" y="13"/>
                    <a:pt x="30" y="13"/>
                  </a:cubicBezTo>
                  <a:cubicBezTo>
                    <a:pt x="30" y="13"/>
                    <a:pt x="30" y="13"/>
                    <a:pt x="30" y="13"/>
                  </a:cubicBezTo>
                  <a:cubicBezTo>
                    <a:pt x="30" y="13"/>
                    <a:pt x="30" y="13"/>
                    <a:pt x="30" y="13"/>
                  </a:cubicBezTo>
                  <a:cubicBezTo>
                    <a:pt x="30" y="13"/>
                    <a:pt x="29" y="14"/>
                    <a:pt x="28" y="14"/>
                  </a:cubicBezTo>
                  <a:cubicBezTo>
                    <a:pt x="28" y="14"/>
                    <a:pt x="28" y="15"/>
                    <a:pt x="28" y="15"/>
                  </a:cubicBezTo>
                  <a:cubicBezTo>
                    <a:pt x="28" y="15"/>
                    <a:pt x="28" y="15"/>
                    <a:pt x="28" y="16"/>
                  </a:cubicBezTo>
                  <a:cubicBezTo>
                    <a:pt x="28" y="16"/>
                    <a:pt x="28" y="17"/>
                    <a:pt x="28" y="17"/>
                  </a:cubicBezTo>
                  <a:cubicBezTo>
                    <a:pt x="28" y="17"/>
                    <a:pt x="30" y="18"/>
                    <a:pt x="30" y="18"/>
                  </a:cubicBezTo>
                  <a:cubicBezTo>
                    <a:pt x="31" y="18"/>
                    <a:pt x="32" y="19"/>
                    <a:pt x="33" y="19"/>
                  </a:cubicBezTo>
                  <a:cubicBezTo>
                    <a:pt x="33" y="19"/>
                    <a:pt x="33" y="19"/>
                    <a:pt x="33" y="19"/>
                  </a:cubicBezTo>
                  <a:cubicBezTo>
                    <a:pt x="33" y="19"/>
                    <a:pt x="33" y="19"/>
                    <a:pt x="33" y="19"/>
                  </a:cubicBezTo>
                  <a:cubicBezTo>
                    <a:pt x="34" y="19"/>
                    <a:pt x="34" y="19"/>
                    <a:pt x="35" y="19"/>
                  </a:cubicBezTo>
                  <a:cubicBezTo>
                    <a:pt x="35" y="19"/>
                    <a:pt x="35" y="19"/>
                    <a:pt x="36" y="19"/>
                  </a:cubicBezTo>
                  <a:cubicBezTo>
                    <a:pt x="36" y="20"/>
                    <a:pt x="36" y="20"/>
                    <a:pt x="36" y="20"/>
                  </a:cubicBezTo>
                  <a:cubicBezTo>
                    <a:pt x="37" y="20"/>
                    <a:pt x="38" y="21"/>
                    <a:pt x="38" y="21"/>
                  </a:cubicBezTo>
                  <a:cubicBezTo>
                    <a:pt x="39" y="22"/>
                    <a:pt x="40" y="24"/>
                    <a:pt x="40" y="26"/>
                  </a:cubicBezTo>
                  <a:cubicBezTo>
                    <a:pt x="40" y="27"/>
                    <a:pt x="41" y="31"/>
                    <a:pt x="41" y="34"/>
                  </a:cubicBezTo>
                  <a:cubicBezTo>
                    <a:pt x="41" y="36"/>
                    <a:pt x="41" y="37"/>
                    <a:pt x="42" y="40"/>
                  </a:cubicBezTo>
                  <a:cubicBezTo>
                    <a:pt x="42" y="44"/>
                    <a:pt x="43" y="45"/>
                    <a:pt x="42" y="48"/>
                  </a:cubicBezTo>
                  <a:cubicBezTo>
                    <a:pt x="42" y="52"/>
                    <a:pt x="42" y="55"/>
                    <a:pt x="42" y="56"/>
                  </a:cubicBezTo>
                  <a:cubicBezTo>
                    <a:pt x="42" y="57"/>
                    <a:pt x="42" y="59"/>
                    <a:pt x="42" y="60"/>
                  </a:cubicBezTo>
                  <a:cubicBezTo>
                    <a:pt x="42" y="60"/>
                    <a:pt x="42" y="61"/>
                    <a:pt x="42" y="62"/>
                  </a:cubicBezTo>
                  <a:cubicBezTo>
                    <a:pt x="42" y="64"/>
                    <a:pt x="43" y="66"/>
                    <a:pt x="43" y="66"/>
                  </a:cubicBezTo>
                  <a:cubicBezTo>
                    <a:pt x="43" y="66"/>
                    <a:pt x="42" y="67"/>
                    <a:pt x="42" y="68"/>
                  </a:cubicBezTo>
                  <a:cubicBezTo>
                    <a:pt x="42" y="68"/>
                    <a:pt x="42" y="68"/>
                    <a:pt x="42" y="69"/>
                  </a:cubicBezTo>
                  <a:cubicBezTo>
                    <a:pt x="42" y="69"/>
                    <a:pt x="41" y="69"/>
                    <a:pt x="41" y="69"/>
                  </a:cubicBezTo>
                  <a:cubicBezTo>
                    <a:pt x="41" y="69"/>
                    <a:pt x="41" y="70"/>
                    <a:pt x="41" y="70"/>
                  </a:cubicBezTo>
                  <a:cubicBezTo>
                    <a:pt x="41" y="70"/>
                    <a:pt x="40" y="70"/>
                    <a:pt x="40" y="70"/>
                  </a:cubicBezTo>
                  <a:cubicBezTo>
                    <a:pt x="40" y="71"/>
                    <a:pt x="40" y="71"/>
                    <a:pt x="39" y="71"/>
                  </a:cubicBezTo>
                  <a:cubicBezTo>
                    <a:pt x="39" y="71"/>
                    <a:pt x="39" y="71"/>
                    <a:pt x="38" y="71"/>
                  </a:cubicBezTo>
                  <a:cubicBezTo>
                    <a:pt x="38" y="71"/>
                    <a:pt x="37" y="71"/>
                    <a:pt x="37" y="71"/>
                  </a:cubicBezTo>
                  <a:cubicBezTo>
                    <a:pt x="37" y="71"/>
                    <a:pt x="37" y="70"/>
                    <a:pt x="38" y="70"/>
                  </a:cubicBezTo>
                  <a:cubicBezTo>
                    <a:pt x="38" y="70"/>
                    <a:pt x="38" y="69"/>
                    <a:pt x="38" y="69"/>
                  </a:cubicBezTo>
                  <a:cubicBezTo>
                    <a:pt x="38" y="69"/>
                    <a:pt x="38" y="67"/>
                    <a:pt x="38" y="67"/>
                  </a:cubicBezTo>
                  <a:cubicBezTo>
                    <a:pt x="38" y="67"/>
                    <a:pt x="38" y="67"/>
                    <a:pt x="38" y="66"/>
                  </a:cubicBezTo>
                  <a:cubicBezTo>
                    <a:pt x="38" y="66"/>
                    <a:pt x="38" y="67"/>
                    <a:pt x="38" y="67"/>
                  </a:cubicBezTo>
                  <a:cubicBezTo>
                    <a:pt x="38" y="68"/>
                    <a:pt x="38" y="68"/>
                    <a:pt x="38" y="68"/>
                  </a:cubicBezTo>
                  <a:cubicBezTo>
                    <a:pt x="38" y="69"/>
                    <a:pt x="37" y="69"/>
                    <a:pt x="37" y="69"/>
                  </a:cubicBezTo>
                  <a:cubicBezTo>
                    <a:pt x="37" y="69"/>
                    <a:pt x="36" y="69"/>
                    <a:pt x="36" y="69"/>
                  </a:cubicBezTo>
                  <a:cubicBezTo>
                    <a:pt x="36" y="68"/>
                    <a:pt x="36" y="67"/>
                    <a:pt x="36" y="67"/>
                  </a:cubicBezTo>
                  <a:cubicBezTo>
                    <a:pt x="36" y="67"/>
                    <a:pt x="36" y="65"/>
                    <a:pt x="37" y="65"/>
                  </a:cubicBezTo>
                  <a:cubicBezTo>
                    <a:pt x="37" y="64"/>
                    <a:pt x="37" y="63"/>
                    <a:pt x="37" y="63"/>
                  </a:cubicBezTo>
                  <a:cubicBezTo>
                    <a:pt x="38" y="62"/>
                    <a:pt x="38" y="62"/>
                    <a:pt x="38" y="61"/>
                  </a:cubicBezTo>
                  <a:cubicBezTo>
                    <a:pt x="38" y="61"/>
                    <a:pt x="38" y="59"/>
                    <a:pt x="38" y="59"/>
                  </a:cubicBezTo>
                  <a:cubicBezTo>
                    <a:pt x="38" y="58"/>
                    <a:pt x="38" y="56"/>
                    <a:pt x="38" y="55"/>
                  </a:cubicBezTo>
                  <a:cubicBezTo>
                    <a:pt x="38" y="55"/>
                    <a:pt x="38" y="54"/>
                    <a:pt x="37" y="53"/>
                  </a:cubicBezTo>
                  <a:cubicBezTo>
                    <a:pt x="37" y="54"/>
                    <a:pt x="37" y="54"/>
                    <a:pt x="36" y="55"/>
                  </a:cubicBezTo>
                  <a:cubicBezTo>
                    <a:pt x="36" y="55"/>
                    <a:pt x="37" y="56"/>
                    <a:pt x="37" y="57"/>
                  </a:cubicBezTo>
                  <a:cubicBezTo>
                    <a:pt x="37" y="57"/>
                    <a:pt x="36" y="61"/>
                    <a:pt x="36" y="62"/>
                  </a:cubicBezTo>
                  <a:cubicBezTo>
                    <a:pt x="36" y="64"/>
                    <a:pt x="35" y="68"/>
                    <a:pt x="35" y="69"/>
                  </a:cubicBezTo>
                  <a:cubicBezTo>
                    <a:pt x="35" y="69"/>
                    <a:pt x="35" y="73"/>
                    <a:pt x="35" y="73"/>
                  </a:cubicBezTo>
                  <a:cubicBezTo>
                    <a:pt x="35" y="74"/>
                    <a:pt x="35" y="74"/>
                    <a:pt x="35" y="74"/>
                  </a:cubicBezTo>
                  <a:cubicBezTo>
                    <a:pt x="34" y="75"/>
                    <a:pt x="34" y="75"/>
                    <a:pt x="34" y="75"/>
                  </a:cubicBezTo>
                  <a:cubicBezTo>
                    <a:pt x="34" y="75"/>
                    <a:pt x="34" y="76"/>
                    <a:pt x="34" y="76"/>
                  </a:cubicBezTo>
                  <a:cubicBezTo>
                    <a:pt x="34" y="76"/>
                    <a:pt x="34" y="77"/>
                    <a:pt x="33" y="77"/>
                  </a:cubicBezTo>
                  <a:cubicBezTo>
                    <a:pt x="33" y="77"/>
                    <a:pt x="32" y="77"/>
                    <a:pt x="32" y="77"/>
                  </a:cubicBezTo>
                  <a:cubicBezTo>
                    <a:pt x="32" y="77"/>
                    <a:pt x="32" y="78"/>
                    <a:pt x="32" y="78"/>
                  </a:cubicBezTo>
                  <a:cubicBezTo>
                    <a:pt x="32" y="79"/>
                    <a:pt x="31" y="82"/>
                    <a:pt x="31" y="83"/>
                  </a:cubicBezTo>
                  <a:cubicBezTo>
                    <a:pt x="31" y="84"/>
                    <a:pt x="31" y="89"/>
                    <a:pt x="31" y="90"/>
                  </a:cubicBezTo>
                  <a:cubicBezTo>
                    <a:pt x="31" y="91"/>
                    <a:pt x="31" y="93"/>
                    <a:pt x="31" y="93"/>
                  </a:cubicBezTo>
                  <a:cubicBezTo>
                    <a:pt x="31" y="93"/>
                    <a:pt x="32" y="93"/>
                    <a:pt x="32" y="93"/>
                  </a:cubicBezTo>
                  <a:cubicBezTo>
                    <a:pt x="32" y="93"/>
                    <a:pt x="34" y="94"/>
                    <a:pt x="34" y="95"/>
                  </a:cubicBezTo>
                  <a:cubicBezTo>
                    <a:pt x="34" y="95"/>
                    <a:pt x="33" y="96"/>
                    <a:pt x="33" y="96"/>
                  </a:cubicBezTo>
                  <a:cubicBezTo>
                    <a:pt x="32" y="97"/>
                    <a:pt x="31" y="99"/>
                    <a:pt x="31" y="99"/>
                  </a:cubicBezTo>
                  <a:cubicBezTo>
                    <a:pt x="30" y="100"/>
                    <a:pt x="29" y="101"/>
                    <a:pt x="29" y="101"/>
                  </a:cubicBezTo>
                  <a:cubicBezTo>
                    <a:pt x="29" y="101"/>
                    <a:pt x="29" y="102"/>
                    <a:pt x="28" y="102"/>
                  </a:cubicBezTo>
                  <a:cubicBezTo>
                    <a:pt x="28" y="103"/>
                    <a:pt x="28" y="105"/>
                    <a:pt x="27" y="105"/>
                  </a:cubicBezTo>
                  <a:cubicBezTo>
                    <a:pt x="27" y="106"/>
                    <a:pt x="27" y="106"/>
                    <a:pt x="27" y="107"/>
                  </a:cubicBezTo>
                  <a:cubicBezTo>
                    <a:pt x="27" y="107"/>
                    <a:pt x="27" y="108"/>
                    <a:pt x="27" y="108"/>
                  </a:cubicBezTo>
                  <a:cubicBezTo>
                    <a:pt x="27" y="109"/>
                    <a:pt x="27" y="109"/>
                    <a:pt x="27" y="109"/>
                  </a:cubicBezTo>
                  <a:cubicBezTo>
                    <a:pt x="27" y="109"/>
                    <a:pt x="27" y="109"/>
                    <a:pt x="28" y="110"/>
                  </a:cubicBezTo>
                  <a:cubicBezTo>
                    <a:pt x="28" y="110"/>
                    <a:pt x="28" y="111"/>
                    <a:pt x="28" y="111"/>
                  </a:cubicBezTo>
                  <a:cubicBezTo>
                    <a:pt x="28" y="111"/>
                    <a:pt x="28" y="111"/>
                    <a:pt x="28" y="112"/>
                  </a:cubicBezTo>
                  <a:cubicBezTo>
                    <a:pt x="28" y="112"/>
                    <a:pt x="28" y="113"/>
                    <a:pt x="28" y="113"/>
                  </a:cubicBezTo>
                  <a:cubicBezTo>
                    <a:pt x="28" y="113"/>
                    <a:pt x="28" y="113"/>
                    <a:pt x="28" y="113"/>
                  </a:cubicBezTo>
                  <a:cubicBezTo>
                    <a:pt x="28" y="113"/>
                    <a:pt x="28" y="114"/>
                    <a:pt x="28" y="114"/>
                  </a:cubicBezTo>
                  <a:cubicBezTo>
                    <a:pt x="28" y="114"/>
                    <a:pt x="27" y="115"/>
                    <a:pt x="27" y="115"/>
                  </a:cubicBezTo>
                  <a:cubicBezTo>
                    <a:pt x="27" y="116"/>
                    <a:pt x="26" y="117"/>
                    <a:pt x="26" y="117"/>
                  </a:cubicBezTo>
                  <a:cubicBezTo>
                    <a:pt x="25" y="118"/>
                    <a:pt x="24" y="118"/>
                    <a:pt x="23" y="118"/>
                  </a:cubicBezTo>
                  <a:cubicBezTo>
                    <a:pt x="22" y="118"/>
                    <a:pt x="19" y="118"/>
                    <a:pt x="18" y="118"/>
                  </a:cubicBezTo>
                  <a:cubicBezTo>
                    <a:pt x="18" y="118"/>
                    <a:pt x="18" y="117"/>
                    <a:pt x="18" y="116"/>
                  </a:cubicBezTo>
                  <a:cubicBezTo>
                    <a:pt x="18" y="116"/>
                    <a:pt x="19" y="116"/>
                    <a:pt x="19" y="116"/>
                  </a:cubicBezTo>
                  <a:cubicBezTo>
                    <a:pt x="19" y="116"/>
                    <a:pt x="19" y="116"/>
                    <a:pt x="19" y="115"/>
                  </a:cubicBezTo>
                  <a:cubicBezTo>
                    <a:pt x="19" y="115"/>
                    <a:pt x="20" y="115"/>
                    <a:pt x="20" y="115"/>
                  </a:cubicBezTo>
                  <a:cubicBezTo>
                    <a:pt x="20" y="115"/>
                    <a:pt x="20" y="114"/>
                    <a:pt x="20" y="114"/>
                  </a:cubicBezTo>
                  <a:cubicBezTo>
                    <a:pt x="20" y="114"/>
                    <a:pt x="21" y="113"/>
                    <a:pt x="21" y="113"/>
                  </a:cubicBezTo>
                  <a:cubicBezTo>
                    <a:pt x="21" y="112"/>
                    <a:pt x="21" y="112"/>
                    <a:pt x="21" y="112"/>
                  </a:cubicBezTo>
                  <a:cubicBezTo>
                    <a:pt x="21" y="112"/>
                    <a:pt x="21" y="111"/>
                    <a:pt x="21" y="111"/>
                  </a:cubicBezTo>
                  <a:cubicBezTo>
                    <a:pt x="21" y="111"/>
                    <a:pt x="22" y="110"/>
                    <a:pt x="22" y="110"/>
                  </a:cubicBezTo>
                  <a:cubicBezTo>
                    <a:pt x="22" y="109"/>
                    <a:pt x="22" y="109"/>
                    <a:pt x="22" y="109"/>
                  </a:cubicBezTo>
                  <a:cubicBezTo>
                    <a:pt x="23" y="109"/>
                    <a:pt x="23" y="109"/>
                    <a:pt x="23" y="109"/>
                  </a:cubicBezTo>
                  <a:cubicBezTo>
                    <a:pt x="23" y="109"/>
                    <a:pt x="23" y="106"/>
                    <a:pt x="23" y="105"/>
                  </a:cubicBezTo>
                  <a:cubicBezTo>
                    <a:pt x="23" y="105"/>
                    <a:pt x="23" y="105"/>
                    <a:pt x="23" y="104"/>
                  </a:cubicBezTo>
                  <a:cubicBezTo>
                    <a:pt x="23" y="104"/>
                    <a:pt x="23" y="104"/>
                    <a:pt x="23" y="104"/>
                  </a:cubicBezTo>
                  <a:cubicBezTo>
                    <a:pt x="22" y="104"/>
                    <a:pt x="22" y="104"/>
                    <a:pt x="22" y="103"/>
                  </a:cubicBezTo>
                  <a:cubicBezTo>
                    <a:pt x="21" y="101"/>
                    <a:pt x="22" y="100"/>
                    <a:pt x="24" y="98"/>
                  </a:cubicBezTo>
                  <a:cubicBezTo>
                    <a:pt x="23" y="97"/>
                    <a:pt x="23" y="95"/>
                    <a:pt x="23" y="94"/>
                  </a:cubicBezTo>
                  <a:cubicBezTo>
                    <a:pt x="23" y="94"/>
                    <a:pt x="19" y="91"/>
                    <a:pt x="18" y="91"/>
                  </a:cubicBezTo>
                  <a:cubicBezTo>
                    <a:pt x="16" y="89"/>
                    <a:pt x="14" y="87"/>
                    <a:pt x="13" y="87"/>
                  </a:cubicBezTo>
                  <a:cubicBezTo>
                    <a:pt x="13" y="87"/>
                    <a:pt x="12" y="85"/>
                    <a:pt x="12" y="84"/>
                  </a:cubicBezTo>
                  <a:cubicBezTo>
                    <a:pt x="11" y="85"/>
                    <a:pt x="10" y="87"/>
                    <a:pt x="10" y="87"/>
                  </a:cubicBezTo>
                  <a:cubicBezTo>
                    <a:pt x="10" y="88"/>
                    <a:pt x="10" y="89"/>
                    <a:pt x="9" y="90"/>
                  </a:cubicBezTo>
                  <a:cubicBezTo>
                    <a:pt x="9" y="90"/>
                    <a:pt x="8" y="91"/>
                    <a:pt x="7" y="92"/>
                  </a:cubicBezTo>
                  <a:cubicBezTo>
                    <a:pt x="7" y="93"/>
                    <a:pt x="6" y="94"/>
                    <a:pt x="6" y="94"/>
                  </a:cubicBezTo>
                  <a:cubicBezTo>
                    <a:pt x="5" y="95"/>
                    <a:pt x="4" y="95"/>
                    <a:pt x="3" y="95"/>
                  </a:cubicBezTo>
                  <a:cubicBezTo>
                    <a:pt x="3" y="95"/>
                    <a:pt x="0" y="95"/>
                    <a:pt x="0" y="94"/>
                  </a:cubicBezTo>
                  <a:cubicBezTo>
                    <a:pt x="0" y="94"/>
                    <a:pt x="0" y="90"/>
                    <a:pt x="0" y="89"/>
                  </a:cubicBezTo>
                  <a:cubicBezTo>
                    <a:pt x="0" y="88"/>
                    <a:pt x="1" y="85"/>
                    <a:pt x="1" y="84"/>
                  </a:cubicBezTo>
                  <a:cubicBezTo>
                    <a:pt x="1" y="83"/>
                    <a:pt x="3" y="78"/>
                    <a:pt x="3" y="77"/>
                  </a:cubicBezTo>
                  <a:cubicBezTo>
                    <a:pt x="4" y="76"/>
                    <a:pt x="5" y="71"/>
                    <a:pt x="5" y="71"/>
                  </a:cubicBezTo>
                  <a:cubicBezTo>
                    <a:pt x="6" y="70"/>
                    <a:pt x="6" y="67"/>
                    <a:pt x="6" y="67"/>
                  </a:cubicBezTo>
                  <a:cubicBezTo>
                    <a:pt x="6" y="66"/>
                    <a:pt x="6" y="63"/>
                    <a:pt x="6" y="63"/>
                  </a:cubicBezTo>
                  <a:cubicBezTo>
                    <a:pt x="6" y="63"/>
                    <a:pt x="6" y="63"/>
                    <a:pt x="6" y="63"/>
                  </a:cubicBezTo>
                  <a:cubicBezTo>
                    <a:pt x="6" y="62"/>
                    <a:pt x="6" y="62"/>
                    <a:pt x="6" y="61"/>
                  </a:cubicBezTo>
                  <a:cubicBezTo>
                    <a:pt x="6" y="60"/>
                    <a:pt x="7" y="59"/>
                    <a:pt x="7" y="58"/>
                  </a:cubicBezTo>
                  <a:cubicBezTo>
                    <a:pt x="7" y="58"/>
                    <a:pt x="7" y="56"/>
                    <a:pt x="7" y="56"/>
                  </a:cubicBezTo>
                  <a:cubicBezTo>
                    <a:pt x="7" y="55"/>
                    <a:pt x="7" y="53"/>
                    <a:pt x="7" y="52"/>
                  </a:cubicBezTo>
                  <a:cubicBezTo>
                    <a:pt x="8" y="51"/>
                    <a:pt x="8" y="49"/>
                    <a:pt x="8" y="48"/>
                  </a:cubicBezTo>
                  <a:cubicBezTo>
                    <a:pt x="8" y="47"/>
                    <a:pt x="8" y="44"/>
                    <a:pt x="9" y="43"/>
                  </a:cubicBezTo>
                  <a:cubicBezTo>
                    <a:pt x="9" y="42"/>
                    <a:pt x="9" y="39"/>
                    <a:pt x="10" y="38"/>
                  </a:cubicBezTo>
                  <a:cubicBezTo>
                    <a:pt x="10" y="37"/>
                    <a:pt x="11" y="35"/>
                    <a:pt x="11" y="34"/>
                  </a:cubicBezTo>
                  <a:cubicBezTo>
                    <a:pt x="11" y="33"/>
                    <a:pt x="11" y="29"/>
                    <a:pt x="11" y="27"/>
                  </a:cubicBezTo>
                  <a:cubicBezTo>
                    <a:pt x="12" y="26"/>
                    <a:pt x="12" y="22"/>
                    <a:pt x="13" y="21"/>
                  </a:cubicBezTo>
                  <a:cubicBezTo>
                    <a:pt x="13" y="20"/>
                    <a:pt x="13" y="19"/>
                    <a:pt x="15" y="18"/>
                  </a:cubicBezTo>
                  <a:cubicBezTo>
                    <a:pt x="17" y="18"/>
                    <a:pt x="18" y="18"/>
                    <a:pt x="18" y="18"/>
                  </a:cubicBezTo>
                  <a:cubicBezTo>
                    <a:pt x="18" y="18"/>
                    <a:pt x="18" y="17"/>
                    <a:pt x="18" y="17"/>
                  </a:cubicBezTo>
                  <a:cubicBezTo>
                    <a:pt x="18" y="16"/>
                    <a:pt x="18" y="16"/>
                    <a:pt x="18" y="16"/>
                  </a:cubicBezTo>
                  <a:cubicBezTo>
                    <a:pt x="18" y="16"/>
                    <a:pt x="17" y="14"/>
                    <a:pt x="17" y="14"/>
                  </a:cubicBezTo>
                  <a:cubicBezTo>
                    <a:pt x="17" y="12"/>
                    <a:pt x="17" y="11"/>
                    <a:pt x="17" y="11"/>
                  </a:cubicBezTo>
                  <a:cubicBezTo>
                    <a:pt x="17" y="10"/>
                    <a:pt x="17" y="10"/>
                    <a:pt x="17" y="10"/>
                  </a:cubicBezTo>
                  <a:cubicBezTo>
                    <a:pt x="17" y="10"/>
                    <a:pt x="17" y="10"/>
                    <a:pt x="17" y="1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9" name="Freeform 268"/>
            <p:cNvSpPr>
              <a:spLocks noEditPoints="1"/>
            </p:cNvSpPr>
            <p:nvPr/>
          </p:nvSpPr>
          <p:spPr bwMode="auto">
            <a:xfrm>
              <a:off x="6415088" y="4251326"/>
              <a:ext cx="169863" cy="488950"/>
            </a:xfrm>
            <a:custGeom>
              <a:avLst/>
              <a:gdLst>
                <a:gd name="T0" fmla="*/ 38 w 45"/>
                <a:gd name="T1" fmla="*/ 76 h 130"/>
                <a:gd name="T2" fmla="*/ 38 w 45"/>
                <a:gd name="T3" fmla="*/ 72 h 130"/>
                <a:gd name="T4" fmla="*/ 39 w 45"/>
                <a:gd name="T5" fmla="*/ 65 h 130"/>
                <a:gd name="T6" fmla="*/ 37 w 45"/>
                <a:gd name="T7" fmla="*/ 64 h 130"/>
                <a:gd name="T8" fmla="*/ 35 w 45"/>
                <a:gd name="T9" fmla="*/ 79 h 130"/>
                <a:gd name="T10" fmla="*/ 40 w 45"/>
                <a:gd name="T11" fmla="*/ 77 h 130"/>
                <a:gd name="T12" fmla="*/ 38 w 45"/>
                <a:gd name="T13" fmla="*/ 78 h 130"/>
                <a:gd name="T14" fmla="*/ 42 w 45"/>
                <a:gd name="T15" fmla="*/ 79 h 130"/>
                <a:gd name="T16" fmla="*/ 6 w 45"/>
                <a:gd name="T17" fmla="*/ 39 h 130"/>
                <a:gd name="T18" fmla="*/ 10 w 45"/>
                <a:gd name="T19" fmla="*/ 40 h 130"/>
                <a:gd name="T20" fmla="*/ 11 w 45"/>
                <a:gd name="T21" fmla="*/ 33 h 130"/>
                <a:gd name="T22" fmla="*/ 10 w 45"/>
                <a:gd name="T23" fmla="*/ 42 h 130"/>
                <a:gd name="T24" fmla="*/ 11 w 45"/>
                <a:gd name="T25" fmla="*/ 38 h 130"/>
                <a:gd name="T26" fmla="*/ 28 w 45"/>
                <a:gd name="T27" fmla="*/ 19 h 130"/>
                <a:gd name="T28" fmla="*/ 28 w 45"/>
                <a:gd name="T29" fmla="*/ 19 h 130"/>
                <a:gd name="T30" fmla="*/ 29 w 45"/>
                <a:gd name="T31" fmla="*/ 18 h 130"/>
                <a:gd name="T32" fmla="*/ 28 w 45"/>
                <a:gd name="T33" fmla="*/ 19 h 130"/>
                <a:gd name="T34" fmla="*/ 10 w 45"/>
                <a:gd name="T35" fmla="*/ 18 h 130"/>
                <a:gd name="T36" fmla="*/ 11 w 45"/>
                <a:gd name="T37" fmla="*/ 19 h 130"/>
                <a:gd name="T38" fmla="*/ 11 w 45"/>
                <a:gd name="T39" fmla="*/ 21 h 130"/>
                <a:gd name="T40" fmla="*/ 12 w 45"/>
                <a:gd name="T41" fmla="*/ 20 h 130"/>
                <a:gd name="T42" fmla="*/ 12 w 45"/>
                <a:gd name="T43" fmla="*/ 20 h 130"/>
                <a:gd name="T44" fmla="*/ 10 w 45"/>
                <a:gd name="T45" fmla="*/ 15 h 130"/>
                <a:gd name="T46" fmla="*/ 17 w 45"/>
                <a:gd name="T47" fmla="*/ 2 h 130"/>
                <a:gd name="T48" fmla="*/ 24 w 45"/>
                <a:gd name="T49" fmla="*/ 1 h 130"/>
                <a:gd name="T50" fmla="*/ 30 w 45"/>
                <a:gd name="T51" fmla="*/ 10 h 130"/>
                <a:gd name="T52" fmla="*/ 29 w 45"/>
                <a:gd name="T53" fmla="*/ 19 h 130"/>
                <a:gd name="T54" fmla="*/ 37 w 45"/>
                <a:gd name="T55" fmla="*/ 36 h 130"/>
                <a:gd name="T56" fmla="*/ 41 w 45"/>
                <a:gd name="T57" fmla="*/ 61 h 130"/>
                <a:gd name="T58" fmla="*/ 42 w 45"/>
                <a:gd name="T59" fmla="*/ 73 h 130"/>
                <a:gd name="T60" fmla="*/ 44 w 45"/>
                <a:gd name="T61" fmla="*/ 80 h 130"/>
                <a:gd name="T62" fmla="*/ 45 w 45"/>
                <a:gd name="T63" fmla="*/ 95 h 130"/>
                <a:gd name="T64" fmla="*/ 38 w 45"/>
                <a:gd name="T65" fmla="*/ 103 h 130"/>
                <a:gd name="T66" fmla="*/ 32 w 45"/>
                <a:gd name="T67" fmla="*/ 93 h 130"/>
                <a:gd name="T68" fmla="*/ 26 w 45"/>
                <a:gd name="T69" fmla="*/ 114 h 130"/>
                <a:gd name="T70" fmla="*/ 27 w 45"/>
                <a:gd name="T71" fmla="*/ 120 h 130"/>
                <a:gd name="T72" fmla="*/ 27 w 45"/>
                <a:gd name="T73" fmla="*/ 126 h 130"/>
                <a:gd name="T74" fmla="*/ 20 w 45"/>
                <a:gd name="T75" fmla="*/ 125 h 130"/>
                <a:gd name="T76" fmla="*/ 21 w 45"/>
                <a:gd name="T77" fmla="*/ 119 h 130"/>
                <a:gd name="T78" fmla="*/ 22 w 45"/>
                <a:gd name="T79" fmla="*/ 109 h 130"/>
                <a:gd name="T80" fmla="*/ 20 w 45"/>
                <a:gd name="T81" fmla="*/ 93 h 130"/>
                <a:gd name="T82" fmla="*/ 18 w 45"/>
                <a:gd name="T83" fmla="*/ 119 h 130"/>
                <a:gd name="T84" fmla="*/ 17 w 45"/>
                <a:gd name="T85" fmla="*/ 127 h 130"/>
                <a:gd name="T86" fmla="*/ 10 w 45"/>
                <a:gd name="T87" fmla="*/ 130 h 130"/>
                <a:gd name="T88" fmla="*/ 11 w 45"/>
                <a:gd name="T89" fmla="*/ 124 h 130"/>
                <a:gd name="T90" fmla="*/ 12 w 45"/>
                <a:gd name="T91" fmla="*/ 112 h 130"/>
                <a:gd name="T92" fmla="*/ 12 w 45"/>
                <a:gd name="T93" fmla="*/ 88 h 130"/>
                <a:gd name="T94" fmla="*/ 7 w 45"/>
                <a:gd name="T95" fmla="*/ 64 h 130"/>
                <a:gd name="T96" fmla="*/ 3 w 45"/>
                <a:gd name="T97" fmla="*/ 53 h 130"/>
                <a:gd name="T98" fmla="*/ 8 w 45"/>
                <a:gd name="T99" fmla="*/ 47 h 130"/>
                <a:gd name="T100" fmla="*/ 3 w 45"/>
                <a:gd name="T101" fmla="*/ 43 h 130"/>
                <a:gd name="T102" fmla="*/ 9 w 45"/>
                <a:gd name="T103" fmla="*/ 22 h 130"/>
                <a:gd name="T104" fmla="*/ 10 w 45"/>
                <a:gd name="T105" fmla="*/ 21 h 130"/>
                <a:gd name="T106" fmla="*/ 10 w 45"/>
                <a:gd name="T107" fmla="*/ 1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130">
                  <a:moveTo>
                    <a:pt x="35" y="79"/>
                  </a:moveTo>
                  <a:cubicBezTo>
                    <a:pt x="35" y="79"/>
                    <a:pt x="36" y="79"/>
                    <a:pt x="36" y="80"/>
                  </a:cubicBezTo>
                  <a:cubicBezTo>
                    <a:pt x="36" y="80"/>
                    <a:pt x="37" y="79"/>
                    <a:pt x="37" y="79"/>
                  </a:cubicBezTo>
                  <a:cubicBezTo>
                    <a:pt x="37" y="79"/>
                    <a:pt x="37" y="78"/>
                    <a:pt x="37" y="78"/>
                  </a:cubicBezTo>
                  <a:cubicBezTo>
                    <a:pt x="37" y="78"/>
                    <a:pt x="38" y="76"/>
                    <a:pt x="38" y="76"/>
                  </a:cubicBezTo>
                  <a:cubicBezTo>
                    <a:pt x="38" y="76"/>
                    <a:pt x="38" y="75"/>
                    <a:pt x="39" y="75"/>
                  </a:cubicBezTo>
                  <a:cubicBezTo>
                    <a:pt x="39" y="75"/>
                    <a:pt x="38" y="74"/>
                    <a:pt x="38" y="73"/>
                  </a:cubicBezTo>
                  <a:cubicBezTo>
                    <a:pt x="38" y="73"/>
                    <a:pt x="38" y="73"/>
                    <a:pt x="38" y="73"/>
                  </a:cubicBezTo>
                  <a:cubicBezTo>
                    <a:pt x="38" y="73"/>
                    <a:pt x="38" y="73"/>
                    <a:pt x="38" y="73"/>
                  </a:cubicBezTo>
                  <a:cubicBezTo>
                    <a:pt x="38" y="72"/>
                    <a:pt x="38" y="72"/>
                    <a:pt x="38" y="72"/>
                  </a:cubicBezTo>
                  <a:cubicBezTo>
                    <a:pt x="38" y="72"/>
                    <a:pt x="38" y="71"/>
                    <a:pt x="38" y="71"/>
                  </a:cubicBezTo>
                  <a:cubicBezTo>
                    <a:pt x="38" y="71"/>
                    <a:pt x="38" y="70"/>
                    <a:pt x="38" y="70"/>
                  </a:cubicBezTo>
                  <a:cubicBezTo>
                    <a:pt x="38" y="70"/>
                    <a:pt x="38" y="70"/>
                    <a:pt x="38" y="69"/>
                  </a:cubicBezTo>
                  <a:cubicBezTo>
                    <a:pt x="38" y="68"/>
                    <a:pt x="39" y="67"/>
                    <a:pt x="39" y="67"/>
                  </a:cubicBezTo>
                  <a:cubicBezTo>
                    <a:pt x="39" y="66"/>
                    <a:pt x="39" y="66"/>
                    <a:pt x="39" y="65"/>
                  </a:cubicBezTo>
                  <a:cubicBezTo>
                    <a:pt x="39" y="65"/>
                    <a:pt x="38" y="63"/>
                    <a:pt x="38" y="62"/>
                  </a:cubicBezTo>
                  <a:cubicBezTo>
                    <a:pt x="37" y="62"/>
                    <a:pt x="36" y="60"/>
                    <a:pt x="36" y="59"/>
                  </a:cubicBezTo>
                  <a:cubicBezTo>
                    <a:pt x="36" y="59"/>
                    <a:pt x="36" y="60"/>
                    <a:pt x="36" y="60"/>
                  </a:cubicBezTo>
                  <a:cubicBezTo>
                    <a:pt x="36" y="60"/>
                    <a:pt x="36" y="61"/>
                    <a:pt x="36" y="61"/>
                  </a:cubicBezTo>
                  <a:cubicBezTo>
                    <a:pt x="36" y="62"/>
                    <a:pt x="37" y="63"/>
                    <a:pt x="37" y="64"/>
                  </a:cubicBezTo>
                  <a:cubicBezTo>
                    <a:pt x="37" y="64"/>
                    <a:pt x="37" y="67"/>
                    <a:pt x="37" y="67"/>
                  </a:cubicBezTo>
                  <a:cubicBezTo>
                    <a:pt x="37" y="68"/>
                    <a:pt x="37" y="73"/>
                    <a:pt x="37" y="74"/>
                  </a:cubicBezTo>
                  <a:cubicBezTo>
                    <a:pt x="37" y="74"/>
                    <a:pt x="36" y="75"/>
                    <a:pt x="36" y="75"/>
                  </a:cubicBezTo>
                  <a:cubicBezTo>
                    <a:pt x="36" y="75"/>
                    <a:pt x="36" y="78"/>
                    <a:pt x="36" y="79"/>
                  </a:cubicBezTo>
                  <a:cubicBezTo>
                    <a:pt x="36" y="79"/>
                    <a:pt x="35" y="79"/>
                    <a:pt x="35" y="79"/>
                  </a:cubicBezTo>
                  <a:close/>
                  <a:moveTo>
                    <a:pt x="38" y="80"/>
                  </a:moveTo>
                  <a:cubicBezTo>
                    <a:pt x="38" y="80"/>
                    <a:pt x="39" y="79"/>
                    <a:pt x="39" y="79"/>
                  </a:cubicBezTo>
                  <a:cubicBezTo>
                    <a:pt x="40" y="79"/>
                    <a:pt x="40" y="79"/>
                    <a:pt x="41" y="79"/>
                  </a:cubicBezTo>
                  <a:cubicBezTo>
                    <a:pt x="41" y="79"/>
                    <a:pt x="40" y="79"/>
                    <a:pt x="40" y="78"/>
                  </a:cubicBezTo>
                  <a:cubicBezTo>
                    <a:pt x="40" y="78"/>
                    <a:pt x="40" y="77"/>
                    <a:pt x="40" y="77"/>
                  </a:cubicBezTo>
                  <a:cubicBezTo>
                    <a:pt x="40" y="77"/>
                    <a:pt x="40" y="76"/>
                    <a:pt x="40" y="76"/>
                  </a:cubicBezTo>
                  <a:cubicBezTo>
                    <a:pt x="40" y="76"/>
                    <a:pt x="40" y="76"/>
                    <a:pt x="40" y="76"/>
                  </a:cubicBezTo>
                  <a:cubicBezTo>
                    <a:pt x="39" y="76"/>
                    <a:pt x="39" y="76"/>
                    <a:pt x="39" y="76"/>
                  </a:cubicBezTo>
                  <a:cubicBezTo>
                    <a:pt x="39" y="76"/>
                    <a:pt x="39" y="77"/>
                    <a:pt x="39" y="77"/>
                  </a:cubicBezTo>
                  <a:cubicBezTo>
                    <a:pt x="39" y="77"/>
                    <a:pt x="39" y="78"/>
                    <a:pt x="38" y="78"/>
                  </a:cubicBezTo>
                  <a:cubicBezTo>
                    <a:pt x="38" y="78"/>
                    <a:pt x="38" y="78"/>
                    <a:pt x="38" y="79"/>
                  </a:cubicBezTo>
                  <a:cubicBezTo>
                    <a:pt x="38" y="79"/>
                    <a:pt x="38" y="80"/>
                    <a:pt x="38" y="80"/>
                  </a:cubicBezTo>
                  <a:close/>
                  <a:moveTo>
                    <a:pt x="41" y="76"/>
                  </a:moveTo>
                  <a:cubicBezTo>
                    <a:pt x="41" y="76"/>
                    <a:pt x="41" y="78"/>
                    <a:pt x="41" y="78"/>
                  </a:cubicBezTo>
                  <a:cubicBezTo>
                    <a:pt x="41" y="78"/>
                    <a:pt x="41" y="79"/>
                    <a:pt x="42" y="79"/>
                  </a:cubicBezTo>
                  <a:cubicBezTo>
                    <a:pt x="42" y="79"/>
                    <a:pt x="42" y="80"/>
                    <a:pt x="42" y="80"/>
                  </a:cubicBezTo>
                  <a:cubicBezTo>
                    <a:pt x="42" y="80"/>
                    <a:pt x="42" y="80"/>
                    <a:pt x="42" y="80"/>
                  </a:cubicBezTo>
                  <a:cubicBezTo>
                    <a:pt x="42" y="80"/>
                    <a:pt x="42" y="78"/>
                    <a:pt x="42" y="78"/>
                  </a:cubicBezTo>
                  <a:cubicBezTo>
                    <a:pt x="42" y="77"/>
                    <a:pt x="41" y="76"/>
                    <a:pt x="41" y="76"/>
                  </a:cubicBezTo>
                  <a:close/>
                  <a:moveTo>
                    <a:pt x="6" y="39"/>
                  </a:moveTo>
                  <a:cubicBezTo>
                    <a:pt x="6" y="39"/>
                    <a:pt x="6" y="40"/>
                    <a:pt x="7" y="40"/>
                  </a:cubicBezTo>
                  <a:cubicBezTo>
                    <a:pt x="7" y="40"/>
                    <a:pt x="8" y="41"/>
                    <a:pt x="8" y="41"/>
                  </a:cubicBezTo>
                  <a:cubicBezTo>
                    <a:pt x="8" y="41"/>
                    <a:pt x="8" y="41"/>
                    <a:pt x="8" y="41"/>
                  </a:cubicBezTo>
                  <a:cubicBezTo>
                    <a:pt x="9" y="41"/>
                    <a:pt x="9" y="41"/>
                    <a:pt x="9" y="41"/>
                  </a:cubicBezTo>
                  <a:cubicBezTo>
                    <a:pt x="9" y="41"/>
                    <a:pt x="10" y="40"/>
                    <a:pt x="10" y="40"/>
                  </a:cubicBezTo>
                  <a:cubicBezTo>
                    <a:pt x="10" y="39"/>
                    <a:pt x="10" y="38"/>
                    <a:pt x="10" y="37"/>
                  </a:cubicBezTo>
                  <a:cubicBezTo>
                    <a:pt x="10" y="37"/>
                    <a:pt x="10" y="37"/>
                    <a:pt x="10" y="36"/>
                  </a:cubicBezTo>
                  <a:cubicBezTo>
                    <a:pt x="10" y="36"/>
                    <a:pt x="11" y="35"/>
                    <a:pt x="11" y="35"/>
                  </a:cubicBezTo>
                  <a:cubicBezTo>
                    <a:pt x="11" y="35"/>
                    <a:pt x="10" y="35"/>
                    <a:pt x="10" y="35"/>
                  </a:cubicBezTo>
                  <a:cubicBezTo>
                    <a:pt x="10" y="34"/>
                    <a:pt x="11" y="34"/>
                    <a:pt x="11" y="33"/>
                  </a:cubicBezTo>
                  <a:cubicBezTo>
                    <a:pt x="10" y="33"/>
                    <a:pt x="10" y="33"/>
                    <a:pt x="10" y="33"/>
                  </a:cubicBezTo>
                  <a:cubicBezTo>
                    <a:pt x="10" y="33"/>
                    <a:pt x="9" y="34"/>
                    <a:pt x="9" y="34"/>
                  </a:cubicBezTo>
                  <a:cubicBezTo>
                    <a:pt x="9" y="35"/>
                    <a:pt x="8" y="37"/>
                    <a:pt x="7" y="37"/>
                  </a:cubicBezTo>
                  <a:cubicBezTo>
                    <a:pt x="7" y="37"/>
                    <a:pt x="6" y="39"/>
                    <a:pt x="6" y="39"/>
                  </a:cubicBezTo>
                  <a:close/>
                  <a:moveTo>
                    <a:pt x="10" y="42"/>
                  </a:moveTo>
                  <a:cubicBezTo>
                    <a:pt x="10" y="42"/>
                    <a:pt x="11" y="42"/>
                    <a:pt x="11" y="42"/>
                  </a:cubicBezTo>
                  <a:cubicBezTo>
                    <a:pt x="11" y="42"/>
                    <a:pt x="11" y="42"/>
                    <a:pt x="11" y="42"/>
                  </a:cubicBezTo>
                  <a:cubicBezTo>
                    <a:pt x="11" y="42"/>
                    <a:pt x="12" y="41"/>
                    <a:pt x="12" y="41"/>
                  </a:cubicBezTo>
                  <a:cubicBezTo>
                    <a:pt x="12" y="41"/>
                    <a:pt x="11" y="40"/>
                    <a:pt x="11" y="40"/>
                  </a:cubicBezTo>
                  <a:cubicBezTo>
                    <a:pt x="11" y="39"/>
                    <a:pt x="11" y="38"/>
                    <a:pt x="11" y="38"/>
                  </a:cubicBezTo>
                  <a:cubicBezTo>
                    <a:pt x="11" y="38"/>
                    <a:pt x="11" y="40"/>
                    <a:pt x="11" y="40"/>
                  </a:cubicBezTo>
                  <a:cubicBezTo>
                    <a:pt x="11" y="41"/>
                    <a:pt x="10" y="42"/>
                    <a:pt x="10" y="42"/>
                  </a:cubicBezTo>
                  <a:close/>
                  <a:moveTo>
                    <a:pt x="28" y="19"/>
                  </a:moveTo>
                  <a:cubicBezTo>
                    <a:pt x="28" y="19"/>
                    <a:pt x="28" y="20"/>
                    <a:pt x="28" y="20"/>
                  </a:cubicBezTo>
                  <a:cubicBezTo>
                    <a:pt x="28" y="20"/>
                    <a:pt x="28" y="19"/>
                    <a:pt x="28" y="19"/>
                  </a:cubicBezTo>
                  <a:cubicBezTo>
                    <a:pt x="28" y="19"/>
                    <a:pt x="28" y="19"/>
                    <a:pt x="28" y="19"/>
                  </a:cubicBezTo>
                  <a:close/>
                  <a:moveTo>
                    <a:pt x="29" y="19"/>
                  </a:moveTo>
                  <a:cubicBezTo>
                    <a:pt x="29" y="19"/>
                    <a:pt x="29" y="19"/>
                    <a:pt x="29" y="18"/>
                  </a:cubicBezTo>
                  <a:cubicBezTo>
                    <a:pt x="29" y="19"/>
                    <a:pt x="29" y="19"/>
                    <a:pt x="29" y="19"/>
                  </a:cubicBezTo>
                  <a:cubicBezTo>
                    <a:pt x="29" y="19"/>
                    <a:pt x="28" y="19"/>
                    <a:pt x="28" y="19"/>
                  </a:cubicBezTo>
                  <a:cubicBezTo>
                    <a:pt x="28" y="19"/>
                    <a:pt x="29" y="19"/>
                    <a:pt x="29" y="19"/>
                  </a:cubicBezTo>
                  <a:close/>
                  <a:moveTo>
                    <a:pt x="29" y="18"/>
                  </a:moveTo>
                  <a:cubicBezTo>
                    <a:pt x="29" y="18"/>
                    <a:pt x="29" y="18"/>
                    <a:pt x="29" y="18"/>
                  </a:cubicBezTo>
                  <a:cubicBezTo>
                    <a:pt x="29" y="18"/>
                    <a:pt x="29" y="18"/>
                    <a:pt x="29" y="18"/>
                  </a:cubicBezTo>
                  <a:cubicBezTo>
                    <a:pt x="29" y="18"/>
                    <a:pt x="29" y="18"/>
                    <a:pt x="29" y="18"/>
                  </a:cubicBezTo>
                  <a:cubicBezTo>
                    <a:pt x="29" y="18"/>
                    <a:pt x="29" y="18"/>
                    <a:pt x="29" y="18"/>
                  </a:cubicBezTo>
                  <a:close/>
                  <a:moveTo>
                    <a:pt x="28" y="19"/>
                  </a:moveTo>
                  <a:cubicBezTo>
                    <a:pt x="28" y="19"/>
                    <a:pt x="28" y="19"/>
                    <a:pt x="28" y="19"/>
                  </a:cubicBezTo>
                  <a:cubicBezTo>
                    <a:pt x="28" y="19"/>
                    <a:pt x="28" y="19"/>
                    <a:pt x="28" y="19"/>
                  </a:cubicBezTo>
                  <a:cubicBezTo>
                    <a:pt x="28" y="19"/>
                    <a:pt x="28" y="19"/>
                    <a:pt x="28" y="19"/>
                  </a:cubicBezTo>
                  <a:close/>
                  <a:moveTo>
                    <a:pt x="11" y="14"/>
                  </a:moveTo>
                  <a:cubicBezTo>
                    <a:pt x="11" y="14"/>
                    <a:pt x="11" y="15"/>
                    <a:pt x="11" y="15"/>
                  </a:cubicBezTo>
                  <a:cubicBezTo>
                    <a:pt x="11" y="15"/>
                    <a:pt x="11" y="14"/>
                    <a:pt x="11" y="14"/>
                  </a:cubicBezTo>
                  <a:close/>
                  <a:moveTo>
                    <a:pt x="10" y="17"/>
                  </a:moveTo>
                  <a:cubicBezTo>
                    <a:pt x="10" y="17"/>
                    <a:pt x="10" y="17"/>
                    <a:pt x="10" y="18"/>
                  </a:cubicBezTo>
                  <a:cubicBezTo>
                    <a:pt x="10" y="18"/>
                    <a:pt x="10" y="18"/>
                    <a:pt x="10" y="18"/>
                  </a:cubicBezTo>
                  <a:cubicBezTo>
                    <a:pt x="10" y="18"/>
                    <a:pt x="10" y="17"/>
                    <a:pt x="10" y="17"/>
                  </a:cubicBezTo>
                  <a:close/>
                  <a:moveTo>
                    <a:pt x="11" y="20"/>
                  </a:moveTo>
                  <a:cubicBezTo>
                    <a:pt x="11" y="20"/>
                    <a:pt x="11" y="20"/>
                    <a:pt x="11" y="20"/>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lose/>
                  <a:moveTo>
                    <a:pt x="11" y="21"/>
                  </a:moveTo>
                  <a:cubicBezTo>
                    <a:pt x="11" y="21"/>
                    <a:pt x="11" y="20"/>
                    <a:pt x="11" y="20"/>
                  </a:cubicBezTo>
                  <a:cubicBezTo>
                    <a:pt x="11" y="21"/>
                    <a:pt x="11" y="21"/>
                    <a:pt x="11" y="21"/>
                  </a:cubicBezTo>
                  <a:cubicBezTo>
                    <a:pt x="11" y="21"/>
                    <a:pt x="11" y="21"/>
                    <a:pt x="12" y="21"/>
                  </a:cubicBezTo>
                  <a:cubicBezTo>
                    <a:pt x="11" y="21"/>
                    <a:pt x="11" y="21"/>
                    <a:pt x="11" y="21"/>
                  </a:cubicBezTo>
                  <a:close/>
                  <a:moveTo>
                    <a:pt x="12" y="20"/>
                  </a:moveTo>
                  <a:cubicBezTo>
                    <a:pt x="12" y="21"/>
                    <a:pt x="12" y="21"/>
                    <a:pt x="12" y="21"/>
                  </a:cubicBezTo>
                  <a:cubicBezTo>
                    <a:pt x="12" y="20"/>
                    <a:pt x="12" y="20"/>
                    <a:pt x="12" y="20"/>
                  </a:cubicBezTo>
                  <a:cubicBezTo>
                    <a:pt x="12" y="20"/>
                    <a:pt x="12" y="20"/>
                    <a:pt x="12" y="20"/>
                  </a:cubicBezTo>
                  <a:cubicBezTo>
                    <a:pt x="12" y="20"/>
                    <a:pt x="12" y="20"/>
                    <a:pt x="12" y="20"/>
                  </a:cubicBezTo>
                  <a:cubicBezTo>
                    <a:pt x="12" y="20"/>
                    <a:pt x="12" y="20"/>
                    <a:pt x="12" y="20"/>
                  </a:cubicBezTo>
                  <a:close/>
                  <a:moveTo>
                    <a:pt x="9" y="17"/>
                  </a:moveTo>
                  <a:cubicBezTo>
                    <a:pt x="9" y="17"/>
                    <a:pt x="9" y="17"/>
                    <a:pt x="9" y="17"/>
                  </a:cubicBezTo>
                  <a:cubicBezTo>
                    <a:pt x="9" y="17"/>
                    <a:pt x="9" y="17"/>
                    <a:pt x="9" y="16"/>
                  </a:cubicBezTo>
                  <a:cubicBezTo>
                    <a:pt x="9" y="16"/>
                    <a:pt x="10" y="16"/>
                    <a:pt x="10" y="16"/>
                  </a:cubicBezTo>
                  <a:cubicBezTo>
                    <a:pt x="10" y="16"/>
                    <a:pt x="10" y="16"/>
                    <a:pt x="10" y="15"/>
                  </a:cubicBezTo>
                  <a:cubicBezTo>
                    <a:pt x="11" y="14"/>
                    <a:pt x="11" y="14"/>
                    <a:pt x="12" y="13"/>
                  </a:cubicBezTo>
                  <a:cubicBezTo>
                    <a:pt x="12" y="12"/>
                    <a:pt x="13" y="11"/>
                    <a:pt x="13" y="11"/>
                  </a:cubicBezTo>
                  <a:cubicBezTo>
                    <a:pt x="13" y="10"/>
                    <a:pt x="14" y="7"/>
                    <a:pt x="14" y="6"/>
                  </a:cubicBezTo>
                  <a:cubicBezTo>
                    <a:pt x="14" y="6"/>
                    <a:pt x="15" y="4"/>
                    <a:pt x="15" y="3"/>
                  </a:cubicBezTo>
                  <a:cubicBezTo>
                    <a:pt x="16" y="3"/>
                    <a:pt x="16" y="2"/>
                    <a:pt x="17" y="2"/>
                  </a:cubicBezTo>
                  <a:cubicBezTo>
                    <a:pt x="17" y="2"/>
                    <a:pt x="17" y="1"/>
                    <a:pt x="18" y="1"/>
                  </a:cubicBezTo>
                  <a:cubicBezTo>
                    <a:pt x="18" y="1"/>
                    <a:pt x="19" y="1"/>
                    <a:pt x="19" y="1"/>
                  </a:cubicBezTo>
                  <a:cubicBezTo>
                    <a:pt x="19" y="1"/>
                    <a:pt x="19" y="0"/>
                    <a:pt x="20" y="0"/>
                  </a:cubicBezTo>
                  <a:cubicBezTo>
                    <a:pt x="20" y="0"/>
                    <a:pt x="21" y="0"/>
                    <a:pt x="22" y="0"/>
                  </a:cubicBezTo>
                  <a:cubicBezTo>
                    <a:pt x="22" y="0"/>
                    <a:pt x="23" y="0"/>
                    <a:pt x="24" y="1"/>
                  </a:cubicBezTo>
                  <a:cubicBezTo>
                    <a:pt x="24" y="1"/>
                    <a:pt x="25" y="2"/>
                    <a:pt x="25" y="2"/>
                  </a:cubicBezTo>
                  <a:cubicBezTo>
                    <a:pt x="26" y="3"/>
                    <a:pt x="27" y="4"/>
                    <a:pt x="27" y="4"/>
                  </a:cubicBezTo>
                  <a:cubicBezTo>
                    <a:pt x="27" y="4"/>
                    <a:pt x="27" y="5"/>
                    <a:pt x="28" y="6"/>
                  </a:cubicBezTo>
                  <a:cubicBezTo>
                    <a:pt x="28" y="6"/>
                    <a:pt x="28" y="8"/>
                    <a:pt x="29" y="9"/>
                  </a:cubicBezTo>
                  <a:cubicBezTo>
                    <a:pt x="29" y="9"/>
                    <a:pt x="30" y="10"/>
                    <a:pt x="30" y="10"/>
                  </a:cubicBezTo>
                  <a:cubicBezTo>
                    <a:pt x="30" y="11"/>
                    <a:pt x="30" y="12"/>
                    <a:pt x="30" y="12"/>
                  </a:cubicBezTo>
                  <a:cubicBezTo>
                    <a:pt x="30" y="13"/>
                    <a:pt x="30" y="14"/>
                    <a:pt x="30" y="14"/>
                  </a:cubicBezTo>
                  <a:cubicBezTo>
                    <a:pt x="30" y="14"/>
                    <a:pt x="30" y="15"/>
                    <a:pt x="30" y="16"/>
                  </a:cubicBezTo>
                  <a:cubicBezTo>
                    <a:pt x="30" y="16"/>
                    <a:pt x="30" y="17"/>
                    <a:pt x="30" y="17"/>
                  </a:cubicBezTo>
                  <a:cubicBezTo>
                    <a:pt x="30" y="18"/>
                    <a:pt x="30" y="18"/>
                    <a:pt x="29" y="19"/>
                  </a:cubicBezTo>
                  <a:cubicBezTo>
                    <a:pt x="29" y="20"/>
                    <a:pt x="29" y="20"/>
                    <a:pt x="28" y="21"/>
                  </a:cubicBezTo>
                  <a:cubicBezTo>
                    <a:pt x="29" y="22"/>
                    <a:pt x="30" y="22"/>
                    <a:pt x="31" y="22"/>
                  </a:cubicBezTo>
                  <a:cubicBezTo>
                    <a:pt x="32" y="23"/>
                    <a:pt x="34" y="24"/>
                    <a:pt x="35" y="25"/>
                  </a:cubicBezTo>
                  <a:cubicBezTo>
                    <a:pt x="36" y="26"/>
                    <a:pt x="37" y="30"/>
                    <a:pt x="37" y="30"/>
                  </a:cubicBezTo>
                  <a:cubicBezTo>
                    <a:pt x="37" y="31"/>
                    <a:pt x="37" y="35"/>
                    <a:pt x="37" y="36"/>
                  </a:cubicBezTo>
                  <a:cubicBezTo>
                    <a:pt x="37" y="37"/>
                    <a:pt x="38" y="41"/>
                    <a:pt x="38" y="42"/>
                  </a:cubicBezTo>
                  <a:cubicBezTo>
                    <a:pt x="38" y="43"/>
                    <a:pt x="38" y="45"/>
                    <a:pt x="38" y="46"/>
                  </a:cubicBezTo>
                  <a:cubicBezTo>
                    <a:pt x="38" y="46"/>
                    <a:pt x="39" y="49"/>
                    <a:pt x="39" y="50"/>
                  </a:cubicBezTo>
                  <a:cubicBezTo>
                    <a:pt x="39" y="50"/>
                    <a:pt x="40" y="54"/>
                    <a:pt x="40" y="55"/>
                  </a:cubicBezTo>
                  <a:cubicBezTo>
                    <a:pt x="40" y="56"/>
                    <a:pt x="41" y="60"/>
                    <a:pt x="41" y="61"/>
                  </a:cubicBezTo>
                  <a:cubicBezTo>
                    <a:pt x="41" y="62"/>
                    <a:pt x="42" y="65"/>
                    <a:pt x="42" y="66"/>
                  </a:cubicBezTo>
                  <a:cubicBezTo>
                    <a:pt x="42" y="66"/>
                    <a:pt x="42" y="67"/>
                    <a:pt x="43" y="68"/>
                  </a:cubicBezTo>
                  <a:cubicBezTo>
                    <a:pt x="43" y="69"/>
                    <a:pt x="43" y="70"/>
                    <a:pt x="43" y="71"/>
                  </a:cubicBezTo>
                  <a:cubicBezTo>
                    <a:pt x="43" y="71"/>
                    <a:pt x="43" y="72"/>
                    <a:pt x="43" y="72"/>
                  </a:cubicBezTo>
                  <a:cubicBezTo>
                    <a:pt x="43" y="72"/>
                    <a:pt x="42" y="73"/>
                    <a:pt x="42" y="73"/>
                  </a:cubicBezTo>
                  <a:cubicBezTo>
                    <a:pt x="42" y="73"/>
                    <a:pt x="42" y="74"/>
                    <a:pt x="42" y="74"/>
                  </a:cubicBezTo>
                  <a:cubicBezTo>
                    <a:pt x="42" y="75"/>
                    <a:pt x="42" y="75"/>
                    <a:pt x="42" y="75"/>
                  </a:cubicBezTo>
                  <a:cubicBezTo>
                    <a:pt x="42" y="75"/>
                    <a:pt x="43" y="78"/>
                    <a:pt x="43" y="78"/>
                  </a:cubicBezTo>
                  <a:cubicBezTo>
                    <a:pt x="43" y="78"/>
                    <a:pt x="43" y="79"/>
                    <a:pt x="43" y="79"/>
                  </a:cubicBezTo>
                  <a:cubicBezTo>
                    <a:pt x="43" y="79"/>
                    <a:pt x="44" y="80"/>
                    <a:pt x="44" y="80"/>
                  </a:cubicBezTo>
                  <a:cubicBezTo>
                    <a:pt x="44" y="81"/>
                    <a:pt x="45" y="81"/>
                    <a:pt x="45" y="81"/>
                  </a:cubicBezTo>
                  <a:cubicBezTo>
                    <a:pt x="45" y="81"/>
                    <a:pt x="45" y="82"/>
                    <a:pt x="45" y="82"/>
                  </a:cubicBezTo>
                  <a:cubicBezTo>
                    <a:pt x="45" y="82"/>
                    <a:pt x="45" y="84"/>
                    <a:pt x="45" y="84"/>
                  </a:cubicBezTo>
                  <a:cubicBezTo>
                    <a:pt x="45" y="85"/>
                    <a:pt x="45" y="88"/>
                    <a:pt x="45" y="88"/>
                  </a:cubicBezTo>
                  <a:cubicBezTo>
                    <a:pt x="45" y="90"/>
                    <a:pt x="45" y="95"/>
                    <a:pt x="45" y="95"/>
                  </a:cubicBezTo>
                  <a:cubicBezTo>
                    <a:pt x="45" y="96"/>
                    <a:pt x="45" y="101"/>
                    <a:pt x="45" y="102"/>
                  </a:cubicBezTo>
                  <a:cubicBezTo>
                    <a:pt x="44" y="102"/>
                    <a:pt x="44" y="103"/>
                    <a:pt x="44" y="103"/>
                  </a:cubicBezTo>
                  <a:cubicBezTo>
                    <a:pt x="44" y="103"/>
                    <a:pt x="43" y="104"/>
                    <a:pt x="42" y="104"/>
                  </a:cubicBezTo>
                  <a:cubicBezTo>
                    <a:pt x="42" y="105"/>
                    <a:pt x="40" y="105"/>
                    <a:pt x="39" y="105"/>
                  </a:cubicBezTo>
                  <a:cubicBezTo>
                    <a:pt x="39" y="104"/>
                    <a:pt x="38" y="104"/>
                    <a:pt x="38" y="103"/>
                  </a:cubicBezTo>
                  <a:cubicBezTo>
                    <a:pt x="37" y="103"/>
                    <a:pt x="36" y="102"/>
                    <a:pt x="35" y="101"/>
                  </a:cubicBezTo>
                  <a:cubicBezTo>
                    <a:pt x="35" y="101"/>
                    <a:pt x="34" y="99"/>
                    <a:pt x="34" y="99"/>
                  </a:cubicBezTo>
                  <a:cubicBezTo>
                    <a:pt x="34" y="98"/>
                    <a:pt x="33" y="95"/>
                    <a:pt x="33" y="94"/>
                  </a:cubicBezTo>
                  <a:cubicBezTo>
                    <a:pt x="33" y="94"/>
                    <a:pt x="32" y="93"/>
                    <a:pt x="32" y="93"/>
                  </a:cubicBezTo>
                  <a:cubicBezTo>
                    <a:pt x="32" y="93"/>
                    <a:pt x="32" y="93"/>
                    <a:pt x="32" y="93"/>
                  </a:cubicBezTo>
                  <a:cubicBezTo>
                    <a:pt x="31" y="92"/>
                    <a:pt x="31" y="92"/>
                    <a:pt x="30" y="93"/>
                  </a:cubicBezTo>
                  <a:cubicBezTo>
                    <a:pt x="30" y="93"/>
                    <a:pt x="31" y="94"/>
                    <a:pt x="31" y="95"/>
                  </a:cubicBezTo>
                  <a:cubicBezTo>
                    <a:pt x="31" y="96"/>
                    <a:pt x="30" y="99"/>
                    <a:pt x="30" y="100"/>
                  </a:cubicBezTo>
                  <a:cubicBezTo>
                    <a:pt x="30" y="101"/>
                    <a:pt x="28" y="106"/>
                    <a:pt x="28" y="107"/>
                  </a:cubicBezTo>
                  <a:cubicBezTo>
                    <a:pt x="28" y="107"/>
                    <a:pt x="27" y="113"/>
                    <a:pt x="26" y="114"/>
                  </a:cubicBezTo>
                  <a:cubicBezTo>
                    <a:pt x="26" y="114"/>
                    <a:pt x="26" y="114"/>
                    <a:pt x="26" y="115"/>
                  </a:cubicBezTo>
                  <a:cubicBezTo>
                    <a:pt x="26" y="115"/>
                    <a:pt x="26" y="116"/>
                    <a:pt x="26" y="116"/>
                  </a:cubicBezTo>
                  <a:cubicBezTo>
                    <a:pt x="26" y="117"/>
                    <a:pt x="26" y="118"/>
                    <a:pt x="26" y="118"/>
                  </a:cubicBezTo>
                  <a:cubicBezTo>
                    <a:pt x="26" y="118"/>
                    <a:pt x="26" y="119"/>
                    <a:pt x="26" y="119"/>
                  </a:cubicBezTo>
                  <a:cubicBezTo>
                    <a:pt x="26" y="119"/>
                    <a:pt x="27" y="120"/>
                    <a:pt x="27" y="120"/>
                  </a:cubicBezTo>
                  <a:cubicBezTo>
                    <a:pt x="27" y="121"/>
                    <a:pt x="27" y="122"/>
                    <a:pt x="27" y="122"/>
                  </a:cubicBezTo>
                  <a:cubicBezTo>
                    <a:pt x="27" y="122"/>
                    <a:pt x="27" y="123"/>
                    <a:pt x="27" y="124"/>
                  </a:cubicBezTo>
                  <a:cubicBezTo>
                    <a:pt x="27" y="124"/>
                    <a:pt x="27" y="124"/>
                    <a:pt x="27" y="124"/>
                  </a:cubicBezTo>
                  <a:cubicBezTo>
                    <a:pt x="27" y="124"/>
                    <a:pt x="27" y="125"/>
                    <a:pt x="27" y="125"/>
                  </a:cubicBezTo>
                  <a:cubicBezTo>
                    <a:pt x="27" y="125"/>
                    <a:pt x="27" y="126"/>
                    <a:pt x="27" y="126"/>
                  </a:cubicBezTo>
                  <a:cubicBezTo>
                    <a:pt x="27" y="126"/>
                    <a:pt x="27" y="126"/>
                    <a:pt x="27" y="127"/>
                  </a:cubicBezTo>
                  <a:cubicBezTo>
                    <a:pt x="27" y="127"/>
                    <a:pt x="26" y="127"/>
                    <a:pt x="25" y="127"/>
                  </a:cubicBezTo>
                  <a:cubicBezTo>
                    <a:pt x="25" y="127"/>
                    <a:pt x="21" y="127"/>
                    <a:pt x="21" y="127"/>
                  </a:cubicBezTo>
                  <a:cubicBezTo>
                    <a:pt x="20" y="127"/>
                    <a:pt x="20" y="126"/>
                    <a:pt x="20" y="126"/>
                  </a:cubicBezTo>
                  <a:cubicBezTo>
                    <a:pt x="20" y="126"/>
                    <a:pt x="20" y="125"/>
                    <a:pt x="20" y="125"/>
                  </a:cubicBezTo>
                  <a:cubicBezTo>
                    <a:pt x="20" y="125"/>
                    <a:pt x="20" y="124"/>
                    <a:pt x="20" y="124"/>
                  </a:cubicBezTo>
                  <a:cubicBezTo>
                    <a:pt x="20" y="124"/>
                    <a:pt x="20" y="123"/>
                    <a:pt x="20" y="123"/>
                  </a:cubicBezTo>
                  <a:cubicBezTo>
                    <a:pt x="20" y="122"/>
                    <a:pt x="21" y="121"/>
                    <a:pt x="21" y="121"/>
                  </a:cubicBezTo>
                  <a:cubicBezTo>
                    <a:pt x="21" y="120"/>
                    <a:pt x="21" y="120"/>
                    <a:pt x="21" y="119"/>
                  </a:cubicBezTo>
                  <a:cubicBezTo>
                    <a:pt x="21" y="119"/>
                    <a:pt x="21" y="119"/>
                    <a:pt x="21" y="119"/>
                  </a:cubicBezTo>
                  <a:cubicBezTo>
                    <a:pt x="21" y="119"/>
                    <a:pt x="21" y="118"/>
                    <a:pt x="22" y="118"/>
                  </a:cubicBezTo>
                  <a:cubicBezTo>
                    <a:pt x="22" y="117"/>
                    <a:pt x="22" y="116"/>
                    <a:pt x="22" y="116"/>
                  </a:cubicBezTo>
                  <a:cubicBezTo>
                    <a:pt x="22" y="116"/>
                    <a:pt x="22" y="115"/>
                    <a:pt x="22" y="115"/>
                  </a:cubicBezTo>
                  <a:cubicBezTo>
                    <a:pt x="22" y="114"/>
                    <a:pt x="22" y="114"/>
                    <a:pt x="22" y="114"/>
                  </a:cubicBezTo>
                  <a:cubicBezTo>
                    <a:pt x="22" y="113"/>
                    <a:pt x="22" y="110"/>
                    <a:pt x="22" y="109"/>
                  </a:cubicBezTo>
                  <a:cubicBezTo>
                    <a:pt x="22" y="108"/>
                    <a:pt x="22" y="103"/>
                    <a:pt x="22" y="101"/>
                  </a:cubicBezTo>
                  <a:cubicBezTo>
                    <a:pt x="22" y="99"/>
                    <a:pt x="22" y="94"/>
                    <a:pt x="22" y="93"/>
                  </a:cubicBezTo>
                  <a:cubicBezTo>
                    <a:pt x="22" y="92"/>
                    <a:pt x="22" y="91"/>
                    <a:pt x="22" y="91"/>
                  </a:cubicBezTo>
                  <a:cubicBezTo>
                    <a:pt x="22" y="91"/>
                    <a:pt x="21" y="90"/>
                    <a:pt x="21" y="91"/>
                  </a:cubicBezTo>
                  <a:cubicBezTo>
                    <a:pt x="21" y="91"/>
                    <a:pt x="20" y="92"/>
                    <a:pt x="20" y="93"/>
                  </a:cubicBezTo>
                  <a:cubicBezTo>
                    <a:pt x="20" y="94"/>
                    <a:pt x="20" y="98"/>
                    <a:pt x="20" y="99"/>
                  </a:cubicBezTo>
                  <a:cubicBezTo>
                    <a:pt x="20" y="101"/>
                    <a:pt x="20" y="104"/>
                    <a:pt x="19" y="106"/>
                  </a:cubicBezTo>
                  <a:cubicBezTo>
                    <a:pt x="19" y="108"/>
                    <a:pt x="18" y="111"/>
                    <a:pt x="18" y="112"/>
                  </a:cubicBezTo>
                  <a:cubicBezTo>
                    <a:pt x="18" y="113"/>
                    <a:pt x="17" y="116"/>
                    <a:pt x="17" y="117"/>
                  </a:cubicBezTo>
                  <a:cubicBezTo>
                    <a:pt x="17" y="117"/>
                    <a:pt x="18" y="118"/>
                    <a:pt x="18" y="119"/>
                  </a:cubicBezTo>
                  <a:cubicBezTo>
                    <a:pt x="18" y="120"/>
                    <a:pt x="17" y="120"/>
                    <a:pt x="17" y="121"/>
                  </a:cubicBezTo>
                  <a:cubicBezTo>
                    <a:pt x="17" y="121"/>
                    <a:pt x="17" y="122"/>
                    <a:pt x="17" y="122"/>
                  </a:cubicBezTo>
                  <a:cubicBezTo>
                    <a:pt x="17" y="123"/>
                    <a:pt x="17" y="123"/>
                    <a:pt x="17" y="123"/>
                  </a:cubicBezTo>
                  <a:cubicBezTo>
                    <a:pt x="17" y="123"/>
                    <a:pt x="17" y="124"/>
                    <a:pt x="17" y="124"/>
                  </a:cubicBezTo>
                  <a:cubicBezTo>
                    <a:pt x="17" y="125"/>
                    <a:pt x="17" y="126"/>
                    <a:pt x="17" y="127"/>
                  </a:cubicBezTo>
                  <a:cubicBezTo>
                    <a:pt x="17" y="127"/>
                    <a:pt x="17" y="127"/>
                    <a:pt x="17" y="127"/>
                  </a:cubicBezTo>
                  <a:cubicBezTo>
                    <a:pt x="17" y="127"/>
                    <a:pt x="17" y="128"/>
                    <a:pt x="17" y="128"/>
                  </a:cubicBezTo>
                  <a:cubicBezTo>
                    <a:pt x="17" y="128"/>
                    <a:pt x="17" y="129"/>
                    <a:pt x="17" y="129"/>
                  </a:cubicBezTo>
                  <a:cubicBezTo>
                    <a:pt x="16" y="130"/>
                    <a:pt x="14" y="130"/>
                    <a:pt x="13" y="130"/>
                  </a:cubicBezTo>
                  <a:cubicBezTo>
                    <a:pt x="11" y="130"/>
                    <a:pt x="10" y="130"/>
                    <a:pt x="10" y="130"/>
                  </a:cubicBezTo>
                  <a:cubicBezTo>
                    <a:pt x="9" y="130"/>
                    <a:pt x="9" y="129"/>
                    <a:pt x="9" y="129"/>
                  </a:cubicBezTo>
                  <a:cubicBezTo>
                    <a:pt x="9" y="129"/>
                    <a:pt x="9" y="128"/>
                    <a:pt x="9" y="128"/>
                  </a:cubicBezTo>
                  <a:cubicBezTo>
                    <a:pt x="10" y="127"/>
                    <a:pt x="10" y="127"/>
                    <a:pt x="10" y="127"/>
                  </a:cubicBezTo>
                  <a:cubicBezTo>
                    <a:pt x="10" y="127"/>
                    <a:pt x="10" y="126"/>
                    <a:pt x="11" y="125"/>
                  </a:cubicBezTo>
                  <a:cubicBezTo>
                    <a:pt x="11" y="125"/>
                    <a:pt x="11" y="124"/>
                    <a:pt x="11" y="124"/>
                  </a:cubicBezTo>
                  <a:cubicBezTo>
                    <a:pt x="12" y="123"/>
                    <a:pt x="12" y="123"/>
                    <a:pt x="12" y="123"/>
                  </a:cubicBezTo>
                  <a:cubicBezTo>
                    <a:pt x="12" y="123"/>
                    <a:pt x="13" y="121"/>
                    <a:pt x="13" y="121"/>
                  </a:cubicBezTo>
                  <a:cubicBezTo>
                    <a:pt x="13" y="121"/>
                    <a:pt x="13" y="120"/>
                    <a:pt x="13" y="120"/>
                  </a:cubicBezTo>
                  <a:cubicBezTo>
                    <a:pt x="13" y="119"/>
                    <a:pt x="13" y="117"/>
                    <a:pt x="13" y="117"/>
                  </a:cubicBezTo>
                  <a:cubicBezTo>
                    <a:pt x="13" y="116"/>
                    <a:pt x="13" y="113"/>
                    <a:pt x="12" y="112"/>
                  </a:cubicBezTo>
                  <a:cubicBezTo>
                    <a:pt x="12" y="110"/>
                    <a:pt x="11" y="104"/>
                    <a:pt x="11" y="102"/>
                  </a:cubicBezTo>
                  <a:cubicBezTo>
                    <a:pt x="11" y="99"/>
                    <a:pt x="11" y="95"/>
                    <a:pt x="12" y="94"/>
                  </a:cubicBezTo>
                  <a:cubicBezTo>
                    <a:pt x="12" y="93"/>
                    <a:pt x="12" y="89"/>
                    <a:pt x="12" y="89"/>
                  </a:cubicBezTo>
                  <a:cubicBezTo>
                    <a:pt x="12" y="89"/>
                    <a:pt x="12" y="89"/>
                    <a:pt x="12" y="89"/>
                  </a:cubicBezTo>
                  <a:cubicBezTo>
                    <a:pt x="11" y="89"/>
                    <a:pt x="12" y="88"/>
                    <a:pt x="12" y="88"/>
                  </a:cubicBezTo>
                  <a:cubicBezTo>
                    <a:pt x="12" y="87"/>
                    <a:pt x="12" y="86"/>
                    <a:pt x="11" y="86"/>
                  </a:cubicBezTo>
                  <a:cubicBezTo>
                    <a:pt x="11" y="85"/>
                    <a:pt x="11" y="82"/>
                    <a:pt x="11" y="81"/>
                  </a:cubicBezTo>
                  <a:cubicBezTo>
                    <a:pt x="10" y="80"/>
                    <a:pt x="10" y="78"/>
                    <a:pt x="10" y="77"/>
                  </a:cubicBezTo>
                  <a:cubicBezTo>
                    <a:pt x="10" y="76"/>
                    <a:pt x="8" y="68"/>
                    <a:pt x="8" y="67"/>
                  </a:cubicBezTo>
                  <a:cubicBezTo>
                    <a:pt x="7" y="66"/>
                    <a:pt x="7" y="64"/>
                    <a:pt x="7" y="64"/>
                  </a:cubicBezTo>
                  <a:cubicBezTo>
                    <a:pt x="7" y="64"/>
                    <a:pt x="5" y="64"/>
                    <a:pt x="4" y="63"/>
                  </a:cubicBezTo>
                  <a:cubicBezTo>
                    <a:pt x="3" y="63"/>
                    <a:pt x="0" y="62"/>
                    <a:pt x="0" y="62"/>
                  </a:cubicBezTo>
                  <a:cubicBezTo>
                    <a:pt x="0" y="61"/>
                    <a:pt x="0" y="61"/>
                    <a:pt x="0" y="61"/>
                  </a:cubicBezTo>
                  <a:cubicBezTo>
                    <a:pt x="0" y="60"/>
                    <a:pt x="1" y="58"/>
                    <a:pt x="1" y="58"/>
                  </a:cubicBezTo>
                  <a:cubicBezTo>
                    <a:pt x="1" y="57"/>
                    <a:pt x="3" y="53"/>
                    <a:pt x="3" y="53"/>
                  </a:cubicBezTo>
                  <a:cubicBezTo>
                    <a:pt x="3" y="53"/>
                    <a:pt x="3" y="52"/>
                    <a:pt x="3" y="52"/>
                  </a:cubicBezTo>
                  <a:cubicBezTo>
                    <a:pt x="3" y="52"/>
                    <a:pt x="4" y="51"/>
                    <a:pt x="4" y="51"/>
                  </a:cubicBezTo>
                  <a:cubicBezTo>
                    <a:pt x="5" y="50"/>
                    <a:pt x="6" y="47"/>
                    <a:pt x="7" y="47"/>
                  </a:cubicBezTo>
                  <a:cubicBezTo>
                    <a:pt x="7" y="47"/>
                    <a:pt x="7" y="47"/>
                    <a:pt x="8" y="47"/>
                  </a:cubicBezTo>
                  <a:cubicBezTo>
                    <a:pt x="8" y="47"/>
                    <a:pt x="8" y="47"/>
                    <a:pt x="8" y="47"/>
                  </a:cubicBezTo>
                  <a:cubicBezTo>
                    <a:pt x="8" y="46"/>
                    <a:pt x="8" y="46"/>
                    <a:pt x="8" y="46"/>
                  </a:cubicBezTo>
                  <a:cubicBezTo>
                    <a:pt x="8" y="46"/>
                    <a:pt x="8" y="45"/>
                    <a:pt x="7" y="45"/>
                  </a:cubicBezTo>
                  <a:cubicBezTo>
                    <a:pt x="7" y="45"/>
                    <a:pt x="7" y="45"/>
                    <a:pt x="6" y="45"/>
                  </a:cubicBezTo>
                  <a:cubicBezTo>
                    <a:pt x="6" y="45"/>
                    <a:pt x="5" y="45"/>
                    <a:pt x="5" y="44"/>
                  </a:cubicBezTo>
                  <a:cubicBezTo>
                    <a:pt x="5" y="44"/>
                    <a:pt x="4" y="44"/>
                    <a:pt x="3" y="43"/>
                  </a:cubicBezTo>
                  <a:cubicBezTo>
                    <a:pt x="3" y="43"/>
                    <a:pt x="0" y="41"/>
                    <a:pt x="0" y="41"/>
                  </a:cubicBezTo>
                  <a:cubicBezTo>
                    <a:pt x="0" y="40"/>
                    <a:pt x="0" y="38"/>
                    <a:pt x="0" y="38"/>
                  </a:cubicBezTo>
                  <a:cubicBezTo>
                    <a:pt x="1" y="37"/>
                    <a:pt x="3" y="31"/>
                    <a:pt x="4" y="30"/>
                  </a:cubicBezTo>
                  <a:cubicBezTo>
                    <a:pt x="4" y="30"/>
                    <a:pt x="5" y="27"/>
                    <a:pt x="6" y="26"/>
                  </a:cubicBezTo>
                  <a:cubicBezTo>
                    <a:pt x="6" y="25"/>
                    <a:pt x="8" y="23"/>
                    <a:pt x="9" y="22"/>
                  </a:cubicBezTo>
                  <a:cubicBezTo>
                    <a:pt x="10" y="22"/>
                    <a:pt x="10" y="22"/>
                    <a:pt x="11" y="22"/>
                  </a:cubicBezTo>
                  <a:cubicBezTo>
                    <a:pt x="11" y="21"/>
                    <a:pt x="11" y="21"/>
                    <a:pt x="11" y="21"/>
                  </a:cubicBezTo>
                  <a:cubicBezTo>
                    <a:pt x="11" y="21"/>
                    <a:pt x="10" y="21"/>
                    <a:pt x="10" y="21"/>
                  </a:cubicBezTo>
                  <a:cubicBezTo>
                    <a:pt x="10" y="21"/>
                    <a:pt x="10" y="21"/>
                    <a:pt x="10" y="21"/>
                  </a:cubicBezTo>
                  <a:cubicBezTo>
                    <a:pt x="10" y="21"/>
                    <a:pt x="10" y="21"/>
                    <a:pt x="10" y="21"/>
                  </a:cubicBezTo>
                  <a:cubicBezTo>
                    <a:pt x="10" y="20"/>
                    <a:pt x="10" y="20"/>
                    <a:pt x="11" y="20"/>
                  </a:cubicBezTo>
                  <a:cubicBezTo>
                    <a:pt x="11" y="20"/>
                    <a:pt x="11" y="20"/>
                    <a:pt x="11" y="20"/>
                  </a:cubicBezTo>
                  <a:cubicBezTo>
                    <a:pt x="10" y="20"/>
                    <a:pt x="10" y="19"/>
                    <a:pt x="10" y="19"/>
                  </a:cubicBezTo>
                  <a:cubicBezTo>
                    <a:pt x="9" y="19"/>
                    <a:pt x="9" y="18"/>
                    <a:pt x="9" y="18"/>
                  </a:cubicBezTo>
                  <a:cubicBezTo>
                    <a:pt x="9" y="18"/>
                    <a:pt x="9" y="18"/>
                    <a:pt x="10" y="17"/>
                  </a:cubicBezTo>
                  <a:cubicBezTo>
                    <a:pt x="10" y="17"/>
                    <a:pt x="10" y="17"/>
                    <a:pt x="10" y="17"/>
                  </a:cubicBezTo>
                  <a:cubicBezTo>
                    <a:pt x="9" y="17"/>
                    <a:pt x="9" y="17"/>
                    <a:pt x="9" y="17"/>
                  </a:cubicBezTo>
                  <a:cubicBezTo>
                    <a:pt x="9" y="17"/>
                    <a:pt x="9" y="17"/>
                    <a:pt x="9" y="17"/>
                  </a:cubicBezTo>
                  <a:cubicBezTo>
                    <a:pt x="9" y="17"/>
                    <a:pt x="9" y="17"/>
                    <a:pt x="9" y="17"/>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0" name="Freeform 269"/>
            <p:cNvSpPr>
              <a:spLocks noEditPoints="1"/>
            </p:cNvSpPr>
            <p:nvPr/>
          </p:nvSpPr>
          <p:spPr bwMode="auto">
            <a:xfrm>
              <a:off x="5078413" y="3948113"/>
              <a:ext cx="293688" cy="476250"/>
            </a:xfrm>
            <a:custGeom>
              <a:avLst/>
              <a:gdLst>
                <a:gd name="T0" fmla="*/ 70 w 78"/>
                <a:gd name="T1" fmla="*/ 53 h 127"/>
                <a:gd name="T2" fmla="*/ 73 w 78"/>
                <a:gd name="T3" fmla="*/ 61 h 127"/>
                <a:gd name="T4" fmla="*/ 73 w 78"/>
                <a:gd name="T5" fmla="*/ 64 h 127"/>
                <a:gd name="T6" fmla="*/ 75 w 78"/>
                <a:gd name="T7" fmla="*/ 66 h 127"/>
                <a:gd name="T8" fmla="*/ 71 w 78"/>
                <a:gd name="T9" fmla="*/ 76 h 127"/>
                <a:gd name="T10" fmla="*/ 65 w 78"/>
                <a:gd name="T11" fmla="*/ 92 h 127"/>
                <a:gd name="T12" fmla="*/ 63 w 78"/>
                <a:gd name="T13" fmla="*/ 118 h 127"/>
                <a:gd name="T14" fmla="*/ 59 w 78"/>
                <a:gd name="T15" fmla="*/ 124 h 127"/>
                <a:gd name="T16" fmla="*/ 58 w 78"/>
                <a:gd name="T17" fmla="*/ 115 h 127"/>
                <a:gd name="T18" fmla="*/ 57 w 78"/>
                <a:gd name="T19" fmla="*/ 92 h 127"/>
                <a:gd name="T20" fmla="*/ 57 w 78"/>
                <a:gd name="T21" fmla="*/ 108 h 127"/>
                <a:gd name="T22" fmla="*/ 57 w 78"/>
                <a:gd name="T23" fmla="*/ 118 h 127"/>
                <a:gd name="T24" fmla="*/ 53 w 78"/>
                <a:gd name="T25" fmla="*/ 111 h 127"/>
                <a:gd name="T26" fmla="*/ 43 w 78"/>
                <a:gd name="T27" fmla="*/ 91 h 127"/>
                <a:gd name="T28" fmla="*/ 40 w 78"/>
                <a:gd name="T29" fmla="*/ 66 h 127"/>
                <a:gd name="T30" fmla="*/ 36 w 78"/>
                <a:gd name="T31" fmla="*/ 51 h 127"/>
                <a:gd name="T32" fmla="*/ 38 w 78"/>
                <a:gd name="T33" fmla="*/ 64 h 127"/>
                <a:gd name="T34" fmla="*/ 35 w 78"/>
                <a:gd name="T35" fmla="*/ 101 h 127"/>
                <a:gd name="T36" fmla="*/ 36 w 78"/>
                <a:gd name="T37" fmla="*/ 121 h 127"/>
                <a:gd name="T38" fmla="*/ 28 w 78"/>
                <a:gd name="T39" fmla="*/ 122 h 127"/>
                <a:gd name="T40" fmla="*/ 28 w 78"/>
                <a:gd name="T41" fmla="*/ 111 h 127"/>
                <a:gd name="T42" fmla="*/ 25 w 78"/>
                <a:gd name="T43" fmla="*/ 108 h 127"/>
                <a:gd name="T44" fmla="*/ 23 w 78"/>
                <a:gd name="T45" fmla="*/ 121 h 127"/>
                <a:gd name="T46" fmla="*/ 20 w 78"/>
                <a:gd name="T47" fmla="*/ 109 h 127"/>
                <a:gd name="T48" fmla="*/ 14 w 78"/>
                <a:gd name="T49" fmla="*/ 90 h 127"/>
                <a:gd name="T50" fmla="*/ 11 w 78"/>
                <a:gd name="T51" fmla="*/ 60 h 127"/>
                <a:gd name="T52" fmla="*/ 11 w 78"/>
                <a:gd name="T53" fmla="*/ 48 h 127"/>
                <a:gd name="T54" fmla="*/ 10 w 78"/>
                <a:gd name="T55" fmla="*/ 44 h 127"/>
                <a:gd name="T56" fmla="*/ 5 w 78"/>
                <a:gd name="T57" fmla="*/ 47 h 127"/>
                <a:gd name="T58" fmla="*/ 6 w 78"/>
                <a:gd name="T59" fmla="*/ 57 h 127"/>
                <a:gd name="T60" fmla="*/ 5 w 78"/>
                <a:gd name="T61" fmla="*/ 64 h 127"/>
                <a:gd name="T62" fmla="*/ 6 w 78"/>
                <a:gd name="T63" fmla="*/ 81 h 127"/>
                <a:gd name="T64" fmla="*/ 8 w 78"/>
                <a:gd name="T65" fmla="*/ 111 h 127"/>
                <a:gd name="T66" fmla="*/ 9 w 78"/>
                <a:gd name="T67" fmla="*/ 127 h 127"/>
                <a:gd name="T68" fmla="*/ 6 w 78"/>
                <a:gd name="T69" fmla="*/ 113 h 127"/>
                <a:gd name="T70" fmla="*/ 5 w 78"/>
                <a:gd name="T71" fmla="*/ 96 h 127"/>
                <a:gd name="T72" fmla="*/ 3 w 78"/>
                <a:gd name="T73" fmla="*/ 65 h 127"/>
                <a:gd name="T74" fmla="*/ 1 w 78"/>
                <a:gd name="T75" fmla="*/ 58 h 127"/>
                <a:gd name="T76" fmla="*/ 0 w 78"/>
                <a:gd name="T77" fmla="*/ 49 h 127"/>
                <a:gd name="T78" fmla="*/ 5 w 78"/>
                <a:gd name="T79" fmla="*/ 37 h 127"/>
                <a:gd name="T80" fmla="*/ 19 w 78"/>
                <a:gd name="T81" fmla="*/ 20 h 127"/>
                <a:gd name="T82" fmla="*/ 15 w 78"/>
                <a:gd name="T83" fmla="*/ 14 h 127"/>
                <a:gd name="T84" fmla="*/ 17 w 78"/>
                <a:gd name="T85" fmla="*/ 3 h 127"/>
                <a:gd name="T86" fmla="*/ 30 w 78"/>
                <a:gd name="T87" fmla="*/ 4 h 127"/>
                <a:gd name="T88" fmla="*/ 29 w 78"/>
                <a:gd name="T89" fmla="*/ 13 h 127"/>
                <a:gd name="T90" fmla="*/ 32 w 78"/>
                <a:gd name="T91" fmla="*/ 21 h 127"/>
                <a:gd name="T92" fmla="*/ 42 w 78"/>
                <a:gd name="T93" fmla="*/ 26 h 127"/>
                <a:gd name="T94" fmla="*/ 47 w 78"/>
                <a:gd name="T95" fmla="*/ 20 h 127"/>
                <a:gd name="T96" fmla="*/ 45 w 78"/>
                <a:gd name="T97" fmla="*/ 10 h 127"/>
                <a:gd name="T98" fmla="*/ 54 w 78"/>
                <a:gd name="T99" fmla="*/ 6 h 127"/>
                <a:gd name="T100" fmla="*/ 59 w 78"/>
                <a:gd name="T101" fmla="*/ 13 h 127"/>
                <a:gd name="T102" fmla="*/ 58 w 78"/>
                <a:gd name="T103" fmla="*/ 20 h 127"/>
                <a:gd name="T104" fmla="*/ 68 w 78"/>
                <a:gd name="T105" fmla="*/ 26 h 127"/>
                <a:gd name="T106" fmla="*/ 72 w 78"/>
                <a:gd name="T107" fmla="*/ 4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7">
                  <a:moveTo>
                    <a:pt x="36" y="45"/>
                  </a:moveTo>
                  <a:cubicBezTo>
                    <a:pt x="35" y="45"/>
                    <a:pt x="35" y="45"/>
                    <a:pt x="35" y="45"/>
                  </a:cubicBezTo>
                  <a:cubicBezTo>
                    <a:pt x="35" y="45"/>
                    <a:pt x="35" y="46"/>
                    <a:pt x="35" y="47"/>
                  </a:cubicBezTo>
                  <a:cubicBezTo>
                    <a:pt x="36" y="46"/>
                    <a:pt x="36" y="45"/>
                    <a:pt x="36" y="45"/>
                  </a:cubicBezTo>
                  <a:close/>
                  <a:moveTo>
                    <a:pt x="69" y="56"/>
                  </a:moveTo>
                  <a:cubicBezTo>
                    <a:pt x="69" y="55"/>
                    <a:pt x="69" y="53"/>
                    <a:pt x="70" y="53"/>
                  </a:cubicBezTo>
                  <a:cubicBezTo>
                    <a:pt x="70" y="52"/>
                    <a:pt x="70" y="50"/>
                    <a:pt x="70" y="49"/>
                  </a:cubicBezTo>
                  <a:cubicBezTo>
                    <a:pt x="69" y="50"/>
                    <a:pt x="68" y="50"/>
                    <a:pt x="68" y="50"/>
                  </a:cubicBezTo>
                  <a:cubicBezTo>
                    <a:pt x="68" y="50"/>
                    <a:pt x="68" y="51"/>
                    <a:pt x="68" y="52"/>
                  </a:cubicBezTo>
                  <a:cubicBezTo>
                    <a:pt x="68" y="52"/>
                    <a:pt x="69" y="54"/>
                    <a:pt x="69" y="56"/>
                  </a:cubicBezTo>
                  <a:close/>
                  <a:moveTo>
                    <a:pt x="73" y="64"/>
                  </a:moveTo>
                  <a:cubicBezTo>
                    <a:pt x="73" y="63"/>
                    <a:pt x="73" y="62"/>
                    <a:pt x="73" y="61"/>
                  </a:cubicBezTo>
                  <a:cubicBezTo>
                    <a:pt x="73" y="60"/>
                    <a:pt x="72" y="53"/>
                    <a:pt x="71" y="52"/>
                  </a:cubicBezTo>
                  <a:cubicBezTo>
                    <a:pt x="71" y="51"/>
                    <a:pt x="71" y="51"/>
                    <a:pt x="71" y="50"/>
                  </a:cubicBezTo>
                  <a:cubicBezTo>
                    <a:pt x="71" y="52"/>
                    <a:pt x="71" y="53"/>
                    <a:pt x="71" y="54"/>
                  </a:cubicBezTo>
                  <a:cubicBezTo>
                    <a:pt x="71" y="55"/>
                    <a:pt x="71" y="58"/>
                    <a:pt x="71" y="59"/>
                  </a:cubicBezTo>
                  <a:cubicBezTo>
                    <a:pt x="71" y="61"/>
                    <a:pt x="72" y="63"/>
                    <a:pt x="72" y="64"/>
                  </a:cubicBezTo>
                  <a:cubicBezTo>
                    <a:pt x="72" y="64"/>
                    <a:pt x="72" y="64"/>
                    <a:pt x="73" y="64"/>
                  </a:cubicBezTo>
                  <a:cubicBezTo>
                    <a:pt x="73" y="64"/>
                    <a:pt x="73" y="64"/>
                    <a:pt x="73" y="64"/>
                  </a:cubicBezTo>
                  <a:close/>
                  <a:moveTo>
                    <a:pt x="72" y="48"/>
                  </a:moveTo>
                  <a:cubicBezTo>
                    <a:pt x="72" y="49"/>
                    <a:pt x="73" y="52"/>
                    <a:pt x="73" y="53"/>
                  </a:cubicBezTo>
                  <a:cubicBezTo>
                    <a:pt x="73" y="54"/>
                    <a:pt x="74" y="60"/>
                    <a:pt x="74" y="60"/>
                  </a:cubicBezTo>
                  <a:cubicBezTo>
                    <a:pt x="75" y="62"/>
                    <a:pt x="75" y="63"/>
                    <a:pt x="75" y="64"/>
                  </a:cubicBezTo>
                  <a:cubicBezTo>
                    <a:pt x="75" y="64"/>
                    <a:pt x="75" y="65"/>
                    <a:pt x="75" y="66"/>
                  </a:cubicBezTo>
                  <a:cubicBezTo>
                    <a:pt x="75" y="66"/>
                    <a:pt x="76" y="67"/>
                    <a:pt x="76" y="68"/>
                  </a:cubicBezTo>
                  <a:cubicBezTo>
                    <a:pt x="76" y="68"/>
                    <a:pt x="76" y="69"/>
                    <a:pt x="77" y="70"/>
                  </a:cubicBezTo>
                  <a:cubicBezTo>
                    <a:pt x="77" y="70"/>
                    <a:pt x="78" y="73"/>
                    <a:pt x="78" y="74"/>
                  </a:cubicBezTo>
                  <a:cubicBezTo>
                    <a:pt x="78" y="74"/>
                    <a:pt x="78" y="75"/>
                    <a:pt x="78" y="75"/>
                  </a:cubicBezTo>
                  <a:cubicBezTo>
                    <a:pt x="78" y="76"/>
                    <a:pt x="77" y="76"/>
                    <a:pt x="76" y="76"/>
                  </a:cubicBezTo>
                  <a:cubicBezTo>
                    <a:pt x="76" y="76"/>
                    <a:pt x="71" y="76"/>
                    <a:pt x="71" y="76"/>
                  </a:cubicBezTo>
                  <a:cubicBezTo>
                    <a:pt x="70" y="76"/>
                    <a:pt x="67" y="76"/>
                    <a:pt x="67" y="75"/>
                  </a:cubicBezTo>
                  <a:cubicBezTo>
                    <a:pt x="67" y="75"/>
                    <a:pt x="67" y="76"/>
                    <a:pt x="67" y="76"/>
                  </a:cubicBezTo>
                  <a:cubicBezTo>
                    <a:pt x="67" y="76"/>
                    <a:pt x="67" y="78"/>
                    <a:pt x="67" y="79"/>
                  </a:cubicBezTo>
                  <a:cubicBezTo>
                    <a:pt x="67" y="79"/>
                    <a:pt x="67" y="80"/>
                    <a:pt x="66" y="81"/>
                  </a:cubicBezTo>
                  <a:cubicBezTo>
                    <a:pt x="66" y="81"/>
                    <a:pt x="65" y="83"/>
                    <a:pt x="65" y="84"/>
                  </a:cubicBezTo>
                  <a:cubicBezTo>
                    <a:pt x="65" y="84"/>
                    <a:pt x="65" y="91"/>
                    <a:pt x="65" y="92"/>
                  </a:cubicBezTo>
                  <a:cubicBezTo>
                    <a:pt x="65" y="92"/>
                    <a:pt x="65" y="92"/>
                    <a:pt x="65" y="92"/>
                  </a:cubicBezTo>
                  <a:cubicBezTo>
                    <a:pt x="65" y="92"/>
                    <a:pt x="65" y="98"/>
                    <a:pt x="65" y="100"/>
                  </a:cubicBezTo>
                  <a:cubicBezTo>
                    <a:pt x="65" y="103"/>
                    <a:pt x="63" y="110"/>
                    <a:pt x="63" y="111"/>
                  </a:cubicBezTo>
                  <a:cubicBezTo>
                    <a:pt x="63" y="112"/>
                    <a:pt x="63" y="113"/>
                    <a:pt x="63" y="114"/>
                  </a:cubicBezTo>
                  <a:cubicBezTo>
                    <a:pt x="63" y="115"/>
                    <a:pt x="63" y="116"/>
                    <a:pt x="63" y="117"/>
                  </a:cubicBezTo>
                  <a:cubicBezTo>
                    <a:pt x="63" y="117"/>
                    <a:pt x="63" y="118"/>
                    <a:pt x="63" y="118"/>
                  </a:cubicBezTo>
                  <a:cubicBezTo>
                    <a:pt x="63" y="118"/>
                    <a:pt x="64" y="119"/>
                    <a:pt x="64" y="119"/>
                  </a:cubicBezTo>
                  <a:cubicBezTo>
                    <a:pt x="64" y="119"/>
                    <a:pt x="64" y="120"/>
                    <a:pt x="65" y="121"/>
                  </a:cubicBezTo>
                  <a:cubicBezTo>
                    <a:pt x="66" y="121"/>
                    <a:pt x="66" y="122"/>
                    <a:pt x="66" y="123"/>
                  </a:cubicBezTo>
                  <a:cubicBezTo>
                    <a:pt x="66" y="123"/>
                    <a:pt x="66" y="124"/>
                    <a:pt x="65" y="124"/>
                  </a:cubicBezTo>
                  <a:cubicBezTo>
                    <a:pt x="64" y="124"/>
                    <a:pt x="62" y="124"/>
                    <a:pt x="61" y="124"/>
                  </a:cubicBezTo>
                  <a:cubicBezTo>
                    <a:pt x="61" y="124"/>
                    <a:pt x="59" y="124"/>
                    <a:pt x="59" y="124"/>
                  </a:cubicBezTo>
                  <a:cubicBezTo>
                    <a:pt x="59" y="123"/>
                    <a:pt x="58" y="123"/>
                    <a:pt x="58" y="123"/>
                  </a:cubicBezTo>
                  <a:cubicBezTo>
                    <a:pt x="58" y="123"/>
                    <a:pt x="58" y="121"/>
                    <a:pt x="58" y="121"/>
                  </a:cubicBezTo>
                  <a:cubicBezTo>
                    <a:pt x="58" y="121"/>
                    <a:pt x="58" y="121"/>
                    <a:pt x="58" y="121"/>
                  </a:cubicBezTo>
                  <a:cubicBezTo>
                    <a:pt x="58" y="121"/>
                    <a:pt x="58" y="120"/>
                    <a:pt x="58" y="119"/>
                  </a:cubicBezTo>
                  <a:cubicBezTo>
                    <a:pt x="58" y="119"/>
                    <a:pt x="58" y="117"/>
                    <a:pt x="58" y="117"/>
                  </a:cubicBezTo>
                  <a:cubicBezTo>
                    <a:pt x="58" y="117"/>
                    <a:pt x="58" y="116"/>
                    <a:pt x="58" y="115"/>
                  </a:cubicBezTo>
                  <a:cubicBezTo>
                    <a:pt x="58" y="115"/>
                    <a:pt x="58" y="114"/>
                    <a:pt x="58" y="113"/>
                  </a:cubicBezTo>
                  <a:cubicBezTo>
                    <a:pt x="58" y="112"/>
                    <a:pt x="58" y="108"/>
                    <a:pt x="58" y="108"/>
                  </a:cubicBezTo>
                  <a:cubicBezTo>
                    <a:pt x="58" y="107"/>
                    <a:pt x="58" y="104"/>
                    <a:pt x="57" y="103"/>
                  </a:cubicBezTo>
                  <a:cubicBezTo>
                    <a:pt x="57" y="102"/>
                    <a:pt x="57" y="99"/>
                    <a:pt x="57" y="98"/>
                  </a:cubicBezTo>
                  <a:cubicBezTo>
                    <a:pt x="57" y="97"/>
                    <a:pt x="58" y="95"/>
                    <a:pt x="58" y="95"/>
                  </a:cubicBezTo>
                  <a:cubicBezTo>
                    <a:pt x="58" y="94"/>
                    <a:pt x="57" y="92"/>
                    <a:pt x="57" y="92"/>
                  </a:cubicBezTo>
                  <a:cubicBezTo>
                    <a:pt x="56" y="92"/>
                    <a:pt x="56" y="92"/>
                    <a:pt x="56" y="92"/>
                  </a:cubicBezTo>
                  <a:cubicBezTo>
                    <a:pt x="56" y="92"/>
                    <a:pt x="56" y="94"/>
                    <a:pt x="56" y="94"/>
                  </a:cubicBezTo>
                  <a:cubicBezTo>
                    <a:pt x="56" y="94"/>
                    <a:pt x="57" y="95"/>
                    <a:pt x="57" y="96"/>
                  </a:cubicBezTo>
                  <a:cubicBezTo>
                    <a:pt x="57" y="97"/>
                    <a:pt x="57" y="101"/>
                    <a:pt x="57" y="102"/>
                  </a:cubicBezTo>
                  <a:cubicBezTo>
                    <a:pt x="57" y="103"/>
                    <a:pt x="57" y="104"/>
                    <a:pt x="57" y="105"/>
                  </a:cubicBezTo>
                  <a:cubicBezTo>
                    <a:pt x="57" y="105"/>
                    <a:pt x="57" y="107"/>
                    <a:pt x="57" y="108"/>
                  </a:cubicBezTo>
                  <a:cubicBezTo>
                    <a:pt x="57" y="108"/>
                    <a:pt x="57" y="109"/>
                    <a:pt x="57" y="110"/>
                  </a:cubicBezTo>
                  <a:cubicBezTo>
                    <a:pt x="57" y="111"/>
                    <a:pt x="57" y="113"/>
                    <a:pt x="57" y="113"/>
                  </a:cubicBezTo>
                  <a:cubicBezTo>
                    <a:pt x="57" y="113"/>
                    <a:pt x="57" y="113"/>
                    <a:pt x="57" y="113"/>
                  </a:cubicBezTo>
                  <a:cubicBezTo>
                    <a:pt x="57" y="114"/>
                    <a:pt x="57" y="115"/>
                    <a:pt x="57" y="115"/>
                  </a:cubicBezTo>
                  <a:cubicBezTo>
                    <a:pt x="57" y="115"/>
                    <a:pt x="58" y="116"/>
                    <a:pt x="58" y="116"/>
                  </a:cubicBezTo>
                  <a:cubicBezTo>
                    <a:pt x="57" y="117"/>
                    <a:pt x="57" y="118"/>
                    <a:pt x="57" y="118"/>
                  </a:cubicBezTo>
                  <a:cubicBezTo>
                    <a:pt x="56" y="118"/>
                    <a:pt x="54" y="118"/>
                    <a:pt x="53" y="118"/>
                  </a:cubicBezTo>
                  <a:cubicBezTo>
                    <a:pt x="53" y="118"/>
                    <a:pt x="51" y="117"/>
                    <a:pt x="51" y="117"/>
                  </a:cubicBezTo>
                  <a:cubicBezTo>
                    <a:pt x="51" y="117"/>
                    <a:pt x="51" y="116"/>
                    <a:pt x="51" y="115"/>
                  </a:cubicBezTo>
                  <a:cubicBezTo>
                    <a:pt x="51" y="114"/>
                    <a:pt x="51" y="114"/>
                    <a:pt x="52" y="113"/>
                  </a:cubicBezTo>
                  <a:cubicBezTo>
                    <a:pt x="52" y="113"/>
                    <a:pt x="52" y="113"/>
                    <a:pt x="52" y="113"/>
                  </a:cubicBezTo>
                  <a:cubicBezTo>
                    <a:pt x="52" y="113"/>
                    <a:pt x="52" y="111"/>
                    <a:pt x="53" y="111"/>
                  </a:cubicBezTo>
                  <a:cubicBezTo>
                    <a:pt x="53" y="111"/>
                    <a:pt x="53" y="108"/>
                    <a:pt x="53" y="107"/>
                  </a:cubicBezTo>
                  <a:cubicBezTo>
                    <a:pt x="53" y="106"/>
                    <a:pt x="52" y="103"/>
                    <a:pt x="51" y="102"/>
                  </a:cubicBezTo>
                  <a:cubicBezTo>
                    <a:pt x="51" y="101"/>
                    <a:pt x="50" y="97"/>
                    <a:pt x="49" y="96"/>
                  </a:cubicBezTo>
                  <a:cubicBezTo>
                    <a:pt x="49" y="94"/>
                    <a:pt x="49" y="92"/>
                    <a:pt x="49" y="92"/>
                  </a:cubicBezTo>
                  <a:cubicBezTo>
                    <a:pt x="49" y="92"/>
                    <a:pt x="48" y="91"/>
                    <a:pt x="47" y="91"/>
                  </a:cubicBezTo>
                  <a:cubicBezTo>
                    <a:pt x="46" y="91"/>
                    <a:pt x="44" y="91"/>
                    <a:pt x="43" y="91"/>
                  </a:cubicBezTo>
                  <a:cubicBezTo>
                    <a:pt x="43" y="91"/>
                    <a:pt x="43" y="91"/>
                    <a:pt x="43" y="90"/>
                  </a:cubicBezTo>
                  <a:cubicBezTo>
                    <a:pt x="43" y="90"/>
                    <a:pt x="43" y="87"/>
                    <a:pt x="43" y="87"/>
                  </a:cubicBezTo>
                  <a:cubicBezTo>
                    <a:pt x="42" y="86"/>
                    <a:pt x="42" y="85"/>
                    <a:pt x="42" y="84"/>
                  </a:cubicBezTo>
                  <a:cubicBezTo>
                    <a:pt x="42" y="83"/>
                    <a:pt x="41" y="76"/>
                    <a:pt x="41" y="75"/>
                  </a:cubicBezTo>
                  <a:cubicBezTo>
                    <a:pt x="41" y="74"/>
                    <a:pt x="40" y="67"/>
                    <a:pt x="40" y="67"/>
                  </a:cubicBezTo>
                  <a:cubicBezTo>
                    <a:pt x="40" y="67"/>
                    <a:pt x="40" y="67"/>
                    <a:pt x="40" y="66"/>
                  </a:cubicBezTo>
                  <a:cubicBezTo>
                    <a:pt x="40" y="66"/>
                    <a:pt x="40" y="62"/>
                    <a:pt x="40" y="61"/>
                  </a:cubicBezTo>
                  <a:cubicBezTo>
                    <a:pt x="40" y="61"/>
                    <a:pt x="40" y="57"/>
                    <a:pt x="40" y="57"/>
                  </a:cubicBezTo>
                  <a:cubicBezTo>
                    <a:pt x="41" y="56"/>
                    <a:pt x="41" y="54"/>
                    <a:pt x="41" y="54"/>
                  </a:cubicBezTo>
                  <a:cubicBezTo>
                    <a:pt x="41" y="54"/>
                    <a:pt x="38" y="54"/>
                    <a:pt x="37" y="54"/>
                  </a:cubicBezTo>
                  <a:cubicBezTo>
                    <a:pt x="36" y="53"/>
                    <a:pt x="36" y="53"/>
                    <a:pt x="36" y="52"/>
                  </a:cubicBezTo>
                  <a:cubicBezTo>
                    <a:pt x="36" y="52"/>
                    <a:pt x="36" y="51"/>
                    <a:pt x="36" y="51"/>
                  </a:cubicBezTo>
                  <a:cubicBezTo>
                    <a:pt x="36" y="51"/>
                    <a:pt x="36" y="51"/>
                    <a:pt x="35" y="51"/>
                  </a:cubicBezTo>
                  <a:cubicBezTo>
                    <a:pt x="35" y="52"/>
                    <a:pt x="36" y="54"/>
                    <a:pt x="36" y="55"/>
                  </a:cubicBezTo>
                  <a:cubicBezTo>
                    <a:pt x="36" y="55"/>
                    <a:pt x="36" y="57"/>
                    <a:pt x="36" y="57"/>
                  </a:cubicBezTo>
                  <a:cubicBezTo>
                    <a:pt x="36" y="57"/>
                    <a:pt x="37" y="57"/>
                    <a:pt x="37" y="58"/>
                  </a:cubicBezTo>
                  <a:cubicBezTo>
                    <a:pt x="37" y="59"/>
                    <a:pt x="37" y="60"/>
                    <a:pt x="37" y="60"/>
                  </a:cubicBezTo>
                  <a:cubicBezTo>
                    <a:pt x="37" y="61"/>
                    <a:pt x="38" y="64"/>
                    <a:pt x="38" y="64"/>
                  </a:cubicBezTo>
                  <a:cubicBezTo>
                    <a:pt x="38" y="65"/>
                    <a:pt x="37" y="66"/>
                    <a:pt x="37" y="67"/>
                  </a:cubicBezTo>
                  <a:cubicBezTo>
                    <a:pt x="37" y="69"/>
                    <a:pt x="36" y="80"/>
                    <a:pt x="36" y="81"/>
                  </a:cubicBezTo>
                  <a:cubicBezTo>
                    <a:pt x="36" y="82"/>
                    <a:pt x="36" y="84"/>
                    <a:pt x="36" y="84"/>
                  </a:cubicBezTo>
                  <a:cubicBezTo>
                    <a:pt x="35" y="85"/>
                    <a:pt x="36" y="94"/>
                    <a:pt x="36" y="94"/>
                  </a:cubicBezTo>
                  <a:cubicBezTo>
                    <a:pt x="36" y="95"/>
                    <a:pt x="35" y="98"/>
                    <a:pt x="35" y="98"/>
                  </a:cubicBezTo>
                  <a:cubicBezTo>
                    <a:pt x="35" y="99"/>
                    <a:pt x="35" y="101"/>
                    <a:pt x="35" y="101"/>
                  </a:cubicBezTo>
                  <a:cubicBezTo>
                    <a:pt x="35" y="102"/>
                    <a:pt x="34" y="102"/>
                    <a:pt x="34" y="102"/>
                  </a:cubicBezTo>
                  <a:cubicBezTo>
                    <a:pt x="34" y="102"/>
                    <a:pt x="34" y="108"/>
                    <a:pt x="34" y="109"/>
                  </a:cubicBezTo>
                  <a:cubicBezTo>
                    <a:pt x="34" y="109"/>
                    <a:pt x="34" y="111"/>
                    <a:pt x="34" y="111"/>
                  </a:cubicBezTo>
                  <a:cubicBezTo>
                    <a:pt x="34" y="111"/>
                    <a:pt x="33" y="111"/>
                    <a:pt x="33" y="111"/>
                  </a:cubicBezTo>
                  <a:cubicBezTo>
                    <a:pt x="33" y="112"/>
                    <a:pt x="35" y="118"/>
                    <a:pt x="35" y="120"/>
                  </a:cubicBezTo>
                  <a:cubicBezTo>
                    <a:pt x="35" y="120"/>
                    <a:pt x="36" y="121"/>
                    <a:pt x="36" y="121"/>
                  </a:cubicBezTo>
                  <a:cubicBezTo>
                    <a:pt x="35" y="122"/>
                    <a:pt x="36" y="122"/>
                    <a:pt x="36" y="123"/>
                  </a:cubicBezTo>
                  <a:cubicBezTo>
                    <a:pt x="36" y="123"/>
                    <a:pt x="36" y="124"/>
                    <a:pt x="36" y="124"/>
                  </a:cubicBezTo>
                  <a:cubicBezTo>
                    <a:pt x="35" y="124"/>
                    <a:pt x="33" y="124"/>
                    <a:pt x="32" y="124"/>
                  </a:cubicBezTo>
                  <a:cubicBezTo>
                    <a:pt x="31" y="124"/>
                    <a:pt x="30" y="124"/>
                    <a:pt x="30" y="124"/>
                  </a:cubicBezTo>
                  <a:cubicBezTo>
                    <a:pt x="29" y="124"/>
                    <a:pt x="28" y="124"/>
                    <a:pt x="28" y="123"/>
                  </a:cubicBezTo>
                  <a:cubicBezTo>
                    <a:pt x="28" y="123"/>
                    <a:pt x="28" y="122"/>
                    <a:pt x="28" y="122"/>
                  </a:cubicBezTo>
                  <a:cubicBezTo>
                    <a:pt x="28" y="121"/>
                    <a:pt x="28" y="121"/>
                    <a:pt x="28" y="120"/>
                  </a:cubicBezTo>
                  <a:cubicBezTo>
                    <a:pt x="28" y="120"/>
                    <a:pt x="28" y="119"/>
                    <a:pt x="28" y="118"/>
                  </a:cubicBezTo>
                  <a:cubicBezTo>
                    <a:pt x="28" y="118"/>
                    <a:pt x="28" y="117"/>
                    <a:pt x="28" y="117"/>
                  </a:cubicBezTo>
                  <a:cubicBezTo>
                    <a:pt x="28" y="117"/>
                    <a:pt x="28" y="115"/>
                    <a:pt x="28" y="114"/>
                  </a:cubicBezTo>
                  <a:cubicBezTo>
                    <a:pt x="28" y="113"/>
                    <a:pt x="28" y="112"/>
                    <a:pt x="28" y="112"/>
                  </a:cubicBezTo>
                  <a:cubicBezTo>
                    <a:pt x="28" y="112"/>
                    <a:pt x="28" y="112"/>
                    <a:pt x="28" y="111"/>
                  </a:cubicBezTo>
                  <a:cubicBezTo>
                    <a:pt x="28" y="111"/>
                    <a:pt x="28" y="109"/>
                    <a:pt x="28" y="108"/>
                  </a:cubicBezTo>
                  <a:cubicBezTo>
                    <a:pt x="28" y="107"/>
                    <a:pt x="28" y="105"/>
                    <a:pt x="28" y="105"/>
                  </a:cubicBezTo>
                  <a:cubicBezTo>
                    <a:pt x="28" y="105"/>
                    <a:pt x="26" y="105"/>
                    <a:pt x="26" y="105"/>
                  </a:cubicBezTo>
                  <a:cubicBezTo>
                    <a:pt x="25" y="105"/>
                    <a:pt x="25" y="105"/>
                    <a:pt x="25" y="105"/>
                  </a:cubicBezTo>
                  <a:cubicBezTo>
                    <a:pt x="25" y="105"/>
                    <a:pt x="25" y="107"/>
                    <a:pt x="25" y="108"/>
                  </a:cubicBezTo>
                  <a:cubicBezTo>
                    <a:pt x="26" y="108"/>
                    <a:pt x="25" y="108"/>
                    <a:pt x="25" y="108"/>
                  </a:cubicBezTo>
                  <a:cubicBezTo>
                    <a:pt x="25" y="109"/>
                    <a:pt x="26" y="111"/>
                    <a:pt x="26" y="112"/>
                  </a:cubicBezTo>
                  <a:cubicBezTo>
                    <a:pt x="26" y="112"/>
                    <a:pt x="26" y="113"/>
                    <a:pt x="26" y="114"/>
                  </a:cubicBezTo>
                  <a:cubicBezTo>
                    <a:pt x="26" y="114"/>
                    <a:pt x="26" y="115"/>
                    <a:pt x="25" y="115"/>
                  </a:cubicBezTo>
                  <a:cubicBezTo>
                    <a:pt x="25" y="116"/>
                    <a:pt x="25" y="117"/>
                    <a:pt x="25" y="118"/>
                  </a:cubicBezTo>
                  <a:cubicBezTo>
                    <a:pt x="25" y="118"/>
                    <a:pt x="25" y="119"/>
                    <a:pt x="25" y="120"/>
                  </a:cubicBezTo>
                  <a:cubicBezTo>
                    <a:pt x="25" y="120"/>
                    <a:pt x="23" y="121"/>
                    <a:pt x="23" y="121"/>
                  </a:cubicBezTo>
                  <a:cubicBezTo>
                    <a:pt x="22" y="121"/>
                    <a:pt x="20" y="121"/>
                    <a:pt x="20" y="121"/>
                  </a:cubicBezTo>
                  <a:cubicBezTo>
                    <a:pt x="19" y="120"/>
                    <a:pt x="19" y="120"/>
                    <a:pt x="19" y="119"/>
                  </a:cubicBezTo>
                  <a:cubicBezTo>
                    <a:pt x="19" y="119"/>
                    <a:pt x="19" y="118"/>
                    <a:pt x="19" y="117"/>
                  </a:cubicBezTo>
                  <a:cubicBezTo>
                    <a:pt x="19" y="117"/>
                    <a:pt x="20" y="116"/>
                    <a:pt x="20" y="116"/>
                  </a:cubicBezTo>
                  <a:cubicBezTo>
                    <a:pt x="20" y="116"/>
                    <a:pt x="20" y="111"/>
                    <a:pt x="20" y="110"/>
                  </a:cubicBezTo>
                  <a:cubicBezTo>
                    <a:pt x="20" y="110"/>
                    <a:pt x="20" y="109"/>
                    <a:pt x="20" y="109"/>
                  </a:cubicBezTo>
                  <a:cubicBezTo>
                    <a:pt x="20" y="108"/>
                    <a:pt x="20" y="108"/>
                    <a:pt x="20" y="108"/>
                  </a:cubicBezTo>
                  <a:cubicBezTo>
                    <a:pt x="20" y="107"/>
                    <a:pt x="19" y="103"/>
                    <a:pt x="19" y="102"/>
                  </a:cubicBezTo>
                  <a:cubicBezTo>
                    <a:pt x="19" y="102"/>
                    <a:pt x="19" y="101"/>
                    <a:pt x="19" y="101"/>
                  </a:cubicBezTo>
                  <a:cubicBezTo>
                    <a:pt x="18" y="101"/>
                    <a:pt x="17" y="98"/>
                    <a:pt x="17" y="97"/>
                  </a:cubicBezTo>
                  <a:cubicBezTo>
                    <a:pt x="16" y="97"/>
                    <a:pt x="15" y="92"/>
                    <a:pt x="15" y="92"/>
                  </a:cubicBezTo>
                  <a:cubicBezTo>
                    <a:pt x="15" y="91"/>
                    <a:pt x="14" y="91"/>
                    <a:pt x="14" y="90"/>
                  </a:cubicBezTo>
                  <a:cubicBezTo>
                    <a:pt x="14" y="89"/>
                    <a:pt x="13" y="86"/>
                    <a:pt x="13" y="85"/>
                  </a:cubicBezTo>
                  <a:cubicBezTo>
                    <a:pt x="13" y="84"/>
                    <a:pt x="12" y="82"/>
                    <a:pt x="12" y="81"/>
                  </a:cubicBezTo>
                  <a:cubicBezTo>
                    <a:pt x="12" y="80"/>
                    <a:pt x="12" y="77"/>
                    <a:pt x="11" y="76"/>
                  </a:cubicBezTo>
                  <a:cubicBezTo>
                    <a:pt x="11" y="75"/>
                    <a:pt x="11" y="70"/>
                    <a:pt x="11" y="69"/>
                  </a:cubicBezTo>
                  <a:cubicBezTo>
                    <a:pt x="11" y="69"/>
                    <a:pt x="11" y="67"/>
                    <a:pt x="11" y="65"/>
                  </a:cubicBezTo>
                  <a:cubicBezTo>
                    <a:pt x="10" y="64"/>
                    <a:pt x="11" y="60"/>
                    <a:pt x="11" y="60"/>
                  </a:cubicBezTo>
                  <a:cubicBezTo>
                    <a:pt x="11" y="60"/>
                    <a:pt x="10" y="60"/>
                    <a:pt x="10" y="59"/>
                  </a:cubicBezTo>
                  <a:cubicBezTo>
                    <a:pt x="11" y="59"/>
                    <a:pt x="11" y="57"/>
                    <a:pt x="11" y="56"/>
                  </a:cubicBezTo>
                  <a:cubicBezTo>
                    <a:pt x="11" y="55"/>
                    <a:pt x="11" y="55"/>
                    <a:pt x="11" y="54"/>
                  </a:cubicBezTo>
                  <a:cubicBezTo>
                    <a:pt x="11" y="54"/>
                    <a:pt x="11" y="53"/>
                    <a:pt x="11" y="52"/>
                  </a:cubicBezTo>
                  <a:cubicBezTo>
                    <a:pt x="10" y="52"/>
                    <a:pt x="10" y="50"/>
                    <a:pt x="10" y="50"/>
                  </a:cubicBezTo>
                  <a:cubicBezTo>
                    <a:pt x="10" y="49"/>
                    <a:pt x="11" y="48"/>
                    <a:pt x="11" y="48"/>
                  </a:cubicBezTo>
                  <a:cubicBezTo>
                    <a:pt x="11" y="47"/>
                    <a:pt x="12" y="47"/>
                    <a:pt x="12" y="47"/>
                  </a:cubicBezTo>
                  <a:cubicBezTo>
                    <a:pt x="12" y="47"/>
                    <a:pt x="12" y="45"/>
                    <a:pt x="12" y="45"/>
                  </a:cubicBezTo>
                  <a:cubicBezTo>
                    <a:pt x="12" y="45"/>
                    <a:pt x="12" y="43"/>
                    <a:pt x="12" y="43"/>
                  </a:cubicBezTo>
                  <a:cubicBezTo>
                    <a:pt x="12" y="43"/>
                    <a:pt x="11" y="42"/>
                    <a:pt x="11" y="42"/>
                  </a:cubicBezTo>
                  <a:cubicBezTo>
                    <a:pt x="11" y="42"/>
                    <a:pt x="11" y="42"/>
                    <a:pt x="11" y="43"/>
                  </a:cubicBezTo>
                  <a:cubicBezTo>
                    <a:pt x="10" y="43"/>
                    <a:pt x="10" y="44"/>
                    <a:pt x="10" y="44"/>
                  </a:cubicBezTo>
                  <a:cubicBezTo>
                    <a:pt x="10" y="45"/>
                    <a:pt x="9" y="45"/>
                    <a:pt x="9" y="45"/>
                  </a:cubicBezTo>
                  <a:cubicBezTo>
                    <a:pt x="9" y="46"/>
                    <a:pt x="9" y="45"/>
                    <a:pt x="8" y="45"/>
                  </a:cubicBezTo>
                  <a:cubicBezTo>
                    <a:pt x="8" y="46"/>
                    <a:pt x="8" y="47"/>
                    <a:pt x="7" y="47"/>
                  </a:cubicBezTo>
                  <a:cubicBezTo>
                    <a:pt x="7" y="47"/>
                    <a:pt x="7" y="47"/>
                    <a:pt x="6" y="47"/>
                  </a:cubicBezTo>
                  <a:cubicBezTo>
                    <a:pt x="6" y="47"/>
                    <a:pt x="5" y="47"/>
                    <a:pt x="5" y="47"/>
                  </a:cubicBezTo>
                  <a:cubicBezTo>
                    <a:pt x="5" y="47"/>
                    <a:pt x="5" y="47"/>
                    <a:pt x="5" y="47"/>
                  </a:cubicBezTo>
                  <a:cubicBezTo>
                    <a:pt x="5" y="47"/>
                    <a:pt x="5" y="52"/>
                    <a:pt x="5" y="52"/>
                  </a:cubicBezTo>
                  <a:cubicBezTo>
                    <a:pt x="5" y="52"/>
                    <a:pt x="5" y="52"/>
                    <a:pt x="5" y="52"/>
                  </a:cubicBezTo>
                  <a:cubicBezTo>
                    <a:pt x="5" y="53"/>
                    <a:pt x="5" y="53"/>
                    <a:pt x="5" y="54"/>
                  </a:cubicBezTo>
                  <a:cubicBezTo>
                    <a:pt x="5" y="54"/>
                    <a:pt x="6" y="55"/>
                    <a:pt x="6" y="55"/>
                  </a:cubicBezTo>
                  <a:cubicBezTo>
                    <a:pt x="6" y="55"/>
                    <a:pt x="6" y="56"/>
                    <a:pt x="6" y="56"/>
                  </a:cubicBezTo>
                  <a:cubicBezTo>
                    <a:pt x="6" y="56"/>
                    <a:pt x="6" y="56"/>
                    <a:pt x="6" y="57"/>
                  </a:cubicBezTo>
                  <a:cubicBezTo>
                    <a:pt x="6" y="57"/>
                    <a:pt x="7" y="59"/>
                    <a:pt x="6" y="60"/>
                  </a:cubicBezTo>
                  <a:cubicBezTo>
                    <a:pt x="6" y="60"/>
                    <a:pt x="6" y="61"/>
                    <a:pt x="6" y="62"/>
                  </a:cubicBezTo>
                  <a:cubicBezTo>
                    <a:pt x="6" y="62"/>
                    <a:pt x="6" y="62"/>
                    <a:pt x="7" y="62"/>
                  </a:cubicBezTo>
                  <a:cubicBezTo>
                    <a:pt x="7" y="63"/>
                    <a:pt x="7" y="63"/>
                    <a:pt x="6" y="63"/>
                  </a:cubicBezTo>
                  <a:cubicBezTo>
                    <a:pt x="6" y="63"/>
                    <a:pt x="5" y="63"/>
                    <a:pt x="5" y="63"/>
                  </a:cubicBezTo>
                  <a:cubicBezTo>
                    <a:pt x="5" y="64"/>
                    <a:pt x="5" y="64"/>
                    <a:pt x="5" y="64"/>
                  </a:cubicBezTo>
                  <a:cubicBezTo>
                    <a:pt x="5" y="64"/>
                    <a:pt x="5" y="65"/>
                    <a:pt x="5" y="66"/>
                  </a:cubicBezTo>
                  <a:cubicBezTo>
                    <a:pt x="5" y="66"/>
                    <a:pt x="5" y="66"/>
                    <a:pt x="5" y="66"/>
                  </a:cubicBezTo>
                  <a:cubicBezTo>
                    <a:pt x="5" y="66"/>
                    <a:pt x="5" y="71"/>
                    <a:pt x="5" y="72"/>
                  </a:cubicBezTo>
                  <a:cubicBezTo>
                    <a:pt x="6" y="74"/>
                    <a:pt x="6" y="80"/>
                    <a:pt x="6" y="80"/>
                  </a:cubicBezTo>
                  <a:cubicBezTo>
                    <a:pt x="6" y="80"/>
                    <a:pt x="6" y="81"/>
                    <a:pt x="6" y="81"/>
                  </a:cubicBezTo>
                  <a:cubicBezTo>
                    <a:pt x="6" y="81"/>
                    <a:pt x="6" y="81"/>
                    <a:pt x="6" y="81"/>
                  </a:cubicBezTo>
                  <a:cubicBezTo>
                    <a:pt x="6" y="82"/>
                    <a:pt x="6" y="86"/>
                    <a:pt x="6" y="88"/>
                  </a:cubicBezTo>
                  <a:cubicBezTo>
                    <a:pt x="6" y="91"/>
                    <a:pt x="7" y="95"/>
                    <a:pt x="7" y="96"/>
                  </a:cubicBezTo>
                  <a:cubicBezTo>
                    <a:pt x="7" y="96"/>
                    <a:pt x="7" y="96"/>
                    <a:pt x="7" y="96"/>
                  </a:cubicBezTo>
                  <a:cubicBezTo>
                    <a:pt x="7" y="96"/>
                    <a:pt x="7" y="96"/>
                    <a:pt x="7" y="97"/>
                  </a:cubicBezTo>
                  <a:cubicBezTo>
                    <a:pt x="7" y="97"/>
                    <a:pt x="7" y="103"/>
                    <a:pt x="7" y="104"/>
                  </a:cubicBezTo>
                  <a:cubicBezTo>
                    <a:pt x="7" y="105"/>
                    <a:pt x="8" y="111"/>
                    <a:pt x="8" y="111"/>
                  </a:cubicBezTo>
                  <a:cubicBezTo>
                    <a:pt x="8" y="111"/>
                    <a:pt x="8" y="112"/>
                    <a:pt x="8" y="112"/>
                  </a:cubicBezTo>
                  <a:cubicBezTo>
                    <a:pt x="8" y="112"/>
                    <a:pt x="8" y="112"/>
                    <a:pt x="8" y="113"/>
                  </a:cubicBezTo>
                  <a:cubicBezTo>
                    <a:pt x="8" y="113"/>
                    <a:pt x="8" y="117"/>
                    <a:pt x="8" y="119"/>
                  </a:cubicBezTo>
                  <a:cubicBezTo>
                    <a:pt x="8" y="120"/>
                    <a:pt x="8" y="125"/>
                    <a:pt x="8" y="125"/>
                  </a:cubicBezTo>
                  <a:cubicBezTo>
                    <a:pt x="8" y="125"/>
                    <a:pt x="8" y="125"/>
                    <a:pt x="8" y="125"/>
                  </a:cubicBezTo>
                  <a:cubicBezTo>
                    <a:pt x="9" y="126"/>
                    <a:pt x="9" y="127"/>
                    <a:pt x="9" y="127"/>
                  </a:cubicBezTo>
                  <a:cubicBezTo>
                    <a:pt x="9" y="127"/>
                    <a:pt x="8" y="127"/>
                    <a:pt x="8" y="127"/>
                  </a:cubicBezTo>
                  <a:cubicBezTo>
                    <a:pt x="7" y="127"/>
                    <a:pt x="7" y="127"/>
                    <a:pt x="7" y="127"/>
                  </a:cubicBezTo>
                  <a:cubicBezTo>
                    <a:pt x="7" y="127"/>
                    <a:pt x="7" y="126"/>
                    <a:pt x="7" y="125"/>
                  </a:cubicBezTo>
                  <a:cubicBezTo>
                    <a:pt x="7" y="125"/>
                    <a:pt x="7" y="125"/>
                    <a:pt x="7" y="125"/>
                  </a:cubicBezTo>
                  <a:cubicBezTo>
                    <a:pt x="7" y="125"/>
                    <a:pt x="7" y="120"/>
                    <a:pt x="6" y="119"/>
                  </a:cubicBezTo>
                  <a:cubicBezTo>
                    <a:pt x="6" y="118"/>
                    <a:pt x="6" y="113"/>
                    <a:pt x="6" y="113"/>
                  </a:cubicBezTo>
                  <a:cubicBezTo>
                    <a:pt x="6" y="112"/>
                    <a:pt x="6" y="112"/>
                    <a:pt x="6" y="112"/>
                  </a:cubicBezTo>
                  <a:cubicBezTo>
                    <a:pt x="6" y="112"/>
                    <a:pt x="6" y="111"/>
                    <a:pt x="6" y="111"/>
                  </a:cubicBezTo>
                  <a:cubicBezTo>
                    <a:pt x="6" y="111"/>
                    <a:pt x="6" y="106"/>
                    <a:pt x="6" y="104"/>
                  </a:cubicBezTo>
                  <a:cubicBezTo>
                    <a:pt x="5" y="102"/>
                    <a:pt x="5" y="98"/>
                    <a:pt x="5" y="97"/>
                  </a:cubicBezTo>
                  <a:cubicBezTo>
                    <a:pt x="5" y="97"/>
                    <a:pt x="5" y="97"/>
                    <a:pt x="5" y="97"/>
                  </a:cubicBezTo>
                  <a:cubicBezTo>
                    <a:pt x="5" y="97"/>
                    <a:pt x="5" y="96"/>
                    <a:pt x="5" y="96"/>
                  </a:cubicBezTo>
                  <a:cubicBezTo>
                    <a:pt x="5" y="95"/>
                    <a:pt x="5" y="91"/>
                    <a:pt x="5" y="88"/>
                  </a:cubicBezTo>
                  <a:cubicBezTo>
                    <a:pt x="5" y="86"/>
                    <a:pt x="4" y="82"/>
                    <a:pt x="4" y="81"/>
                  </a:cubicBezTo>
                  <a:cubicBezTo>
                    <a:pt x="4" y="81"/>
                    <a:pt x="4" y="80"/>
                    <a:pt x="4" y="80"/>
                  </a:cubicBezTo>
                  <a:cubicBezTo>
                    <a:pt x="4" y="80"/>
                    <a:pt x="4" y="80"/>
                    <a:pt x="4" y="80"/>
                  </a:cubicBezTo>
                  <a:cubicBezTo>
                    <a:pt x="4" y="79"/>
                    <a:pt x="4" y="75"/>
                    <a:pt x="4" y="73"/>
                  </a:cubicBezTo>
                  <a:cubicBezTo>
                    <a:pt x="4" y="70"/>
                    <a:pt x="3" y="65"/>
                    <a:pt x="3" y="65"/>
                  </a:cubicBezTo>
                  <a:cubicBezTo>
                    <a:pt x="3" y="65"/>
                    <a:pt x="3" y="65"/>
                    <a:pt x="3" y="65"/>
                  </a:cubicBezTo>
                  <a:cubicBezTo>
                    <a:pt x="3" y="64"/>
                    <a:pt x="2" y="63"/>
                    <a:pt x="2" y="63"/>
                  </a:cubicBezTo>
                  <a:cubicBezTo>
                    <a:pt x="1" y="63"/>
                    <a:pt x="1" y="62"/>
                    <a:pt x="1" y="62"/>
                  </a:cubicBezTo>
                  <a:cubicBezTo>
                    <a:pt x="1" y="62"/>
                    <a:pt x="0" y="61"/>
                    <a:pt x="0" y="60"/>
                  </a:cubicBezTo>
                  <a:cubicBezTo>
                    <a:pt x="0" y="60"/>
                    <a:pt x="0" y="59"/>
                    <a:pt x="0" y="59"/>
                  </a:cubicBezTo>
                  <a:cubicBezTo>
                    <a:pt x="0" y="59"/>
                    <a:pt x="1" y="59"/>
                    <a:pt x="1" y="58"/>
                  </a:cubicBezTo>
                  <a:cubicBezTo>
                    <a:pt x="1" y="58"/>
                    <a:pt x="1" y="57"/>
                    <a:pt x="1" y="56"/>
                  </a:cubicBezTo>
                  <a:cubicBezTo>
                    <a:pt x="1" y="56"/>
                    <a:pt x="1" y="56"/>
                    <a:pt x="1" y="56"/>
                  </a:cubicBezTo>
                  <a:cubicBezTo>
                    <a:pt x="1" y="55"/>
                    <a:pt x="1" y="55"/>
                    <a:pt x="1" y="55"/>
                  </a:cubicBezTo>
                  <a:cubicBezTo>
                    <a:pt x="1" y="54"/>
                    <a:pt x="1" y="54"/>
                    <a:pt x="1" y="53"/>
                  </a:cubicBezTo>
                  <a:cubicBezTo>
                    <a:pt x="1" y="53"/>
                    <a:pt x="1" y="53"/>
                    <a:pt x="1" y="53"/>
                  </a:cubicBezTo>
                  <a:cubicBezTo>
                    <a:pt x="1" y="52"/>
                    <a:pt x="0" y="49"/>
                    <a:pt x="0" y="49"/>
                  </a:cubicBezTo>
                  <a:cubicBezTo>
                    <a:pt x="0" y="49"/>
                    <a:pt x="0" y="47"/>
                    <a:pt x="0" y="46"/>
                  </a:cubicBezTo>
                  <a:cubicBezTo>
                    <a:pt x="0" y="46"/>
                    <a:pt x="0" y="45"/>
                    <a:pt x="0" y="45"/>
                  </a:cubicBezTo>
                  <a:cubicBezTo>
                    <a:pt x="0" y="45"/>
                    <a:pt x="0" y="45"/>
                    <a:pt x="0" y="44"/>
                  </a:cubicBezTo>
                  <a:cubicBezTo>
                    <a:pt x="0" y="44"/>
                    <a:pt x="0" y="44"/>
                    <a:pt x="1" y="43"/>
                  </a:cubicBezTo>
                  <a:cubicBezTo>
                    <a:pt x="1" y="42"/>
                    <a:pt x="2" y="42"/>
                    <a:pt x="2" y="42"/>
                  </a:cubicBezTo>
                  <a:cubicBezTo>
                    <a:pt x="2" y="41"/>
                    <a:pt x="4" y="38"/>
                    <a:pt x="5" y="37"/>
                  </a:cubicBezTo>
                  <a:cubicBezTo>
                    <a:pt x="5" y="36"/>
                    <a:pt x="7" y="31"/>
                    <a:pt x="7" y="30"/>
                  </a:cubicBezTo>
                  <a:cubicBezTo>
                    <a:pt x="8" y="30"/>
                    <a:pt x="8" y="28"/>
                    <a:pt x="8" y="28"/>
                  </a:cubicBezTo>
                  <a:cubicBezTo>
                    <a:pt x="8" y="27"/>
                    <a:pt x="8" y="26"/>
                    <a:pt x="8" y="25"/>
                  </a:cubicBezTo>
                  <a:cubicBezTo>
                    <a:pt x="10" y="23"/>
                    <a:pt x="17" y="21"/>
                    <a:pt x="17" y="21"/>
                  </a:cubicBezTo>
                  <a:cubicBezTo>
                    <a:pt x="18" y="21"/>
                    <a:pt x="19" y="21"/>
                    <a:pt x="19" y="21"/>
                  </a:cubicBezTo>
                  <a:cubicBezTo>
                    <a:pt x="19" y="20"/>
                    <a:pt x="19" y="20"/>
                    <a:pt x="19" y="20"/>
                  </a:cubicBezTo>
                  <a:cubicBezTo>
                    <a:pt x="19" y="19"/>
                    <a:pt x="19" y="18"/>
                    <a:pt x="19" y="18"/>
                  </a:cubicBezTo>
                  <a:cubicBezTo>
                    <a:pt x="19" y="18"/>
                    <a:pt x="19" y="18"/>
                    <a:pt x="18" y="18"/>
                  </a:cubicBezTo>
                  <a:cubicBezTo>
                    <a:pt x="18" y="18"/>
                    <a:pt x="18" y="17"/>
                    <a:pt x="18" y="17"/>
                  </a:cubicBezTo>
                  <a:cubicBezTo>
                    <a:pt x="17" y="16"/>
                    <a:pt x="17" y="16"/>
                    <a:pt x="17" y="16"/>
                  </a:cubicBezTo>
                  <a:cubicBezTo>
                    <a:pt x="17" y="16"/>
                    <a:pt x="17" y="16"/>
                    <a:pt x="16" y="16"/>
                  </a:cubicBezTo>
                  <a:cubicBezTo>
                    <a:pt x="16" y="15"/>
                    <a:pt x="16" y="15"/>
                    <a:pt x="15" y="14"/>
                  </a:cubicBezTo>
                  <a:cubicBezTo>
                    <a:pt x="15" y="14"/>
                    <a:pt x="15" y="13"/>
                    <a:pt x="15" y="13"/>
                  </a:cubicBezTo>
                  <a:cubicBezTo>
                    <a:pt x="15" y="13"/>
                    <a:pt x="15" y="12"/>
                    <a:pt x="15" y="12"/>
                  </a:cubicBezTo>
                  <a:cubicBezTo>
                    <a:pt x="15" y="11"/>
                    <a:pt x="15" y="10"/>
                    <a:pt x="15" y="10"/>
                  </a:cubicBezTo>
                  <a:cubicBezTo>
                    <a:pt x="15" y="9"/>
                    <a:pt x="15" y="9"/>
                    <a:pt x="16" y="9"/>
                  </a:cubicBezTo>
                  <a:cubicBezTo>
                    <a:pt x="16" y="8"/>
                    <a:pt x="16" y="6"/>
                    <a:pt x="16" y="6"/>
                  </a:cubicBezTo>
                  <a:cubicBezTo>
                    <a:pt x="16" y="5"/>
                    <a:pt x="16" y="4"/>
                    <a:pt x="17" y="3"/>
                  </a:cubicBezTo>
                  <a:cubicBezTo>
                    <a:pt x="17" y="3"/>
                    <a:pt x="19" y="2"/>
                    <a:pt x="19" y="2"/>
                  </a:cubicBezTo>
                  <a:cubicBezTo>
                    <a:pt x="19" y="1"/>
                    <a:pt x="21" y="1"/>
                    <a:pt x="22" y="1"/>
                  </a:cubicBezTo>
                  <a:cubicBezTo>
                    <a:pt x="22" y="0"/>
                    <a:pt x="24" y="1"/>
                    <a:pt x="24" y="1"/>
                  </a:cubicBezTo>
                  <a:cubicBezTo>
                    <a:pt x="25" y="1"/>
                    <a:pt x="26" y="1"/>
                    <a:pt x="27" y="2"/>
                  </a:cubicBezTo>
                  <a:cubicBezTo>
                    <a:pt x="27" y="2"/>
                    <a:pt x="28" y="3"/>
                    <a:pt x="28" y="3"/>
                  </a:cubicBezTo>
                  <a:cubicBezTo>
                    <a:pt x="28" y="3"/>
                    <a:pt x="30" y="4"/>
                    <a:pt x="30" y="4"/>
                  </a:cubicBezTo>
                  <a:cubicBezTo>
                    <a:pt x="30" y="5"/>
                    <a:pt x="30" y="5"/>
                    <a:pt x="30" y="6"/>
                  </a:cubicBezTo>
                  <a:cubicBezTo>
                    <a:pt x="30" y="6"/>
                    <a:pt x="31" y="7"/>
                    <a:pt x="31" y="8"/>
                  </a:cubicBezTo>
                  <a:cubicBezTo>
                    <a:pt x="31" y="9"/>
                    <a:pt x="31" y="10"/>
                    <a:pt x="31" y="10"/>
                  </a:cubicBezTo>
                  <a:cubicBezTo>
                    <a:pt x="31" y="11"/>
                    <a:pt x="31" y="11"/>
                    <a:pt x="30" y="12"/>
                  </a:cubicBezTo>
                  <a:cubicBezTo>
                    <a:pt x="30" y="12"/>
                    <a:pt x="30" y="12"/>
                    <a:pt x="30" y="13"/>
                  </a:cubicBezTo>
                  <a:cubicBezTo>
                    <a:pt x="29" y="13"/>
                    <a:pt x="29" y="13"/>
                    <a:pt x="29" y="13"/>
                  </a:cubicBezTo>
                  <a:cubicBezTo>
                    <a:pt x="29" y="14"/>
                    <a:pt x="29" y="15"/>
                    <a:pt x="28" y="15"/>
                  </a:cubicBezTo>
                  <a:cubicBezTo>
                    <a:pt x="28" y="16"/>
                    <a:pt x="28" y="16"/>
                    <a:pt x="28" y="16"/>
                  </a:cubicBezTo>
                  <a:cubicBezTo>
                    <a:pt x="28" y="17"/>
                    <a:pt x="27" y="17"/>
                    <a:pt x="27" y="18"/>
                  </a:cubicBezTo>
                  <a:cubicBezTo>
                    <a:pt x="27" y="18"/>
                    <a:pt x="27" y="19"/>
                    <a:pt x="27" y="19"/>
                  </a:cubicBezTo>
                  <a:cubicBezTo>
                    <a:pt x="27" y="19"/>
                    <a:pt x="28" y="21"/>
                    <a:pt x="28" y="21"/>
                  </a:cubicBezTo>
                  <a:cubicBezTo>
                    <a:pt x="28" y="21"/>
                    <a:pt x="30" y="20"/>
                    <a:pt x="32" y="21"/>
                  </a:cubicBezTo>
                  <a:cubicBezTo>
                    <a:pt x="33" y="21"/>
                    <a:pt x="35" y="22"/>
                    <a:pt x="36" y="22"/>
                  </a:cubicBezTo>
                  <a:cubicBezTo>
                    <a:pt x="37" y="22"/>
                    <a:pt x="37" y="24"/>
                    <a:pt x="37" y="25"/>
                  </a:cubicBezTo>
                  <a:cubicBezTo>
                    <a:pt x="37" y="26"/>
                    <a:pt x="38" y="28"/>
                    <a:pt x="38" y="28"/>
                  </a:cubicBezTo>
                  <a:cubicBezTo>
                    <a:pt x="38" y="28"/>
                    <a:pt x="38" y="27"/>
                    <a:pt x="38" y="27"/>
                  </a:cubicBezTo>
                  <a:cubicBezTo>
                    <a:pt x="38" y="27"/>
                    <a:pt x="39" y="26"/>
                    <a:pt x="40" y="26"/>
                  </a:cubicBezTo>
                  <a:cubicBezTo>
                    <a:pt x="41" y="26"/>
                    <a:pt x="42" y="26"/>
                    <a:pt x="42" y="26"/>
                  </a:cubicBezTo>
                  <a:cubicBezTo>
                    <a:pt x="43" y="25"/>
                    <a:pt x="46" y="25"/>
                    <a:pt x="46" y="24"/>
                  </a:cubicBezTo>
                  <a:cubicBezTo>
                    <a:pt x="46" y="24"/>
                    <a:pt x="47" y="24"/>
                    <a:pt x="47" y="24"/>
                  </a:cubicBezTo>
                  <a:cubicBezTo>
                    <a:pt x="47" y="24"/>
                    <a:pt x="49" y="24"/>
                    <a:pt x="49" y="23"/>
                  </a:cubicBezTo>
                  <a:cubicBezTo>
                    <a:pt x="49" y="23"/>
                    <a:pt x="49" y="23"/>
                    <a:pt x="49" y="23"/>
                  </a:cubicBezTo>
                  <a:cubicBezTo>
                    <a:pt x="49" y="23"/>
                    <a:pt x="48" y="22"/>
                    <a:pt x="48" y="22"/>
                  </a:cubicBezTo>
                  <a:cubicBezTo>
                    <a:pt x="48" y="22"/>
                    <a:pt x="47" y="22"/>
                    <a:pt x="47" y="20"/>
                  </a:cubicBezTo>
                  <a:cubicBezTo>
                    <a:pt x="47" y="20"/>
                    <a:pt x="46" y="20"/>
                    <a:pt x="46" y="19"/>
                  </a:cubicBezTo>
                  <a:cubicBezTo>
                    <a:pt x="46" y="19"/>
                    <a:pt x="45" y="19"/>
                    <a:pt x="44" y="18"/>
                  </a:cubicBezTo>
                  <a:cubicBezTo>
                    <a:pt x="44" y="17"/>
                    <a:pt x="44" y="17"/>
                    <a:pt x="44" y="16"/>
                  </a:cubicBezTo>
                  <a:cubicBezTo>
                    <a:pt x="44" y="16"/>
                    <a:pt x="44" y="15"/>
                    <a:pt x="44" y="14"/>
                  </a:cubicBezTo>
                  <a:cubicBezTo>
                    <a:pt x="44" y="14"/>
                    <a:pt x="44" y="13"/>
                    <a:pt x="44" y="12"/>
                  </a:cubicBezTo>
                  <a:cubicBezTo>
                    <a:pt x="44" y="12"/>
                    <a:pt x="44" y="10"/>
                    <a:pt x="45" y="10"/>
                  </a:cubicBezTo>
                  <a:cubicBezTo>
                    <a:pt x="45" y="10"/>
                    <a:pt x="45" y="10"/>
                    <a:pt x="45" y="9"/>
                  </a:cubicBezTo>
                  <a:cubicBezTo>
                    <a:pt x="45" y="9"/>
                    <a:pt x="45" y="8"/>
                    <a:pt x="47" y="7"/>
                  </a:cubicBezTo>
                  <a:cubicBezTo>
                    <a:pt x="48" y="7"/>
                    <a:pt x="48" y="7"/>
                    <a:pt x="49" y="7"/>
                  </a:cubicBezTo>
                  <a:cubicBezTo>
                    <a:pt x="49" y="6"/>
                    <a:pt x="49" y="6"/>
                    <a:pt x="50" y="6"/>
                  </a:cubicBezTo>
                  <a:cubicBezTo>
                    <a:pt x="50" y="6"/>
                    <a:pt x="51" y="5"/>
                    <a:pt x="52" y="5"/>
                  </a:cubicBezTo>
                  <a:cubicBezTo>
                    <a:pt x="52" y="6"/>
                    <a:pt x="53" y="6"/>
                    <a:pt x="54" y="6"/>
                  </a:cubicBezTo>
                  <a:cubicBezTo>
                    <a:pt x="54" y="6"/>
                    <a:pt x="55" y="6"/>
                    <a:pt x="55" y="6"/>
                  </a:cubicBezTo>
                  <a:cubicBezTo>
                    <a:pt x="56" y="7"/>
                    <a:pt x="56" y="7"/>
                    <a:pt x="57" y="8"/>
                  </a:cubicBezTo>
                  <a:cubicBezTo>
                    <a:pt x="57" y="8"/>
                    <a:pt x="58" y="9"/>
                    <a:pt x="58" y="9"/>
                  </a:cubicBezTo>
                  <a:cubicBezTo>
                    <a:pt x="59" y="10"/>
                    <a:pt x="59" y="10"/>
                    <a:pt x="59" y="10"/>
                  </a:cubicBezTo>
                  <a:cubicBezTo>
                    <a:pt x="59" y="11"/>
                    <a:pt x="59" y="11"/>
                    <a:pt x="59" y="12"/>
                  </a:cubicBezTo>
                  <a:cubicBezTo>
                    <a:pt x="59" y="12"/>
                    <a:pt x="59" y="12"/>
                    <a:pt x="59" y="13"/>
                  </a:cubicBezTo>
                  <a:cubicBezTo>
                    <a:pt x="59" y="13"/>
                    <a:pt x="59" y="14"/>
                    <a:pt x="59" y="14"/>
                  </a:cubicBezTo>
                  <a:cubicBezTo>
                    <a:pt x="59" y="15"/>
                    <a:pt x="59" y="16"/>
                    <a:pt x="59" y="16"/>
                  </a:cubicBezTo>
                  <a:cubicBezTo>
                    <a:pt x="59" y="17"/>
                    <a:pt x="59" y="17"/>
                    <a:pt x="59" y="17"/>
                  </a:cubicBezTo>
                  <a:cubicBezTo>
                    <a:pt x="59" y="18"/>
                    <a:pt x="59" y="18"/>
                    <a:pt x="58" y="18"/>
                  </a:cubicBezTo>
                  <a:cubicBezTo>
                    <a:pt x="58" y="19"/>
                    <a:pt x="58" y="19"/>
                    <a:pt x="58" y="19"/>
                  </a:cubicBezTo>
                  <a:cubicBezTo>
                    <a:pt x="58" y="19"/>
                    <a:pt x="58" y="20"/>
                    <a:pt x="58" y="20"/>
                  </a:cubicBezTo>
                  <a:cubicBezTo>
                    <a:pt x="58" y="20"/>
                    <a:pt x="57" y="21"/>
                    <a:pt x="57" y="21"/>
                  </a:cubicBezTo>
                  <a:cubicBezTo>
                    <a:pt x="57" y="21"/>
                    <a:pt x="57" y="22"/>
                    <a:pt x="57" y="22"/>
                  </a:cubicBezTo>
                  <a:cubicBezTo>
                    <a:pt x="57" y="22"/>
                    <a:pt x="57" y="23"/>
                    <a:pt x="57" y="23"/>
                  </a:cubicBezTo>
                  <a:cubicBezTo>
                    <a:pt x="57" y="23"/>
                    <a:pt x="60" y="23"/>
                    <a:pt x="60" y="24"/>
                  </a:cubicBezTo>
                  <a:cubicBezTo>
                    <a:pt x="61" y="24"/>
                    <a:pt x="65" y="24"/>
                    <a:pt x="66" y="24"/>
                  </a:cubicBezTo>
                  <a:cubicBezTo>
                    <a:pt x="67" y="25"/>
                    <a:pt x="68" y="25"/>
                    <a:pt x="68" y="26"/>
                  </a:cubicBezTo>
                  <a:cubicBezTo>
                    <a:pt x="68" y="27"/>
                    <a:pt x="69" y="29"/>
                    <a:pt x="69" y="30"/>
                  </a:cubicBezTo>
                  <a:cubicBezTo>
                    <a:pt x="70" y="30"/>
                    <a:pt x="70" y="31"/>
                    <a:pt x="70" y="32"/>
                  </a:cubicBezTo>
                  <a:cubicBezTo>
                    <a:pt x="70" y="32"/>
                    <a:pt x="70" y="35"/>
                    <a:pt x="71" y="35"/>
                  </a:cubicBezTo>
                  <a:cubicBezTo>
                    <a:pt x="71" y="36"/>
                    <a:pt x="72" y="41"/>
                    <a:pt x="72" y="42"/>
                  </a:cubicBezTo>
                  <a:cubicBezTo>
                    <a:pt x="72" y="42"/>
                    <a:pt x="71" y="43"/>
                    <a:pt x="71" y="43"/>
                  </a:cubicBezTo>
                  <a:cubicBezTo>
                    <a:pt x="71" y="43"/>
                    <a:pt x="72" y="44"/>
                    <a:pt x="72" y="44"/>
                  </a:cubicBezTo>
                  <a:cubicBezTo>
                    <a:pt x="72" y="45"/>
                    <a:pt x="72" y="46"/>
                    <a:pt x="72" y="47"/>
                  </a:cubicBezTo>
                  <a:cubicBezTo>
                    <a:pt x="72" y="47"/>
                    <a:pt x="72" y="48"/>
                    <a:pt x="72" y="4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1" name="Freeform 270"/>
            <p:cNvSpPr>
              <a:spLocks noEditPoints="1"/>
            </p:cNvSpPr>
            <p:nvPr/>
          </p:nvSpPr>
          <p:spPr bwMode="auto">
            <a:xfrm>
              <a:off x="8232776" y="2678113"/>
              <a:ext cx="273050" cy="446088"/>
            </a:xfrm>
            <a:custGeom>
              <a:avLst/>
              <a:gdLst>
                <a:gd name="T0" fmla="*/ 65 w 73"/>
                <a:gd name="T1" fmla="*/ 49 h 119"/>
                <a:gd name="T2" fmla="*/ 68 w 73"/>
                <a:gd name="T3" fmla="*/ 56 h 119"/>
                <a:gd name="T4" fmla="*/ 68 w 73"/>
                <a:gd name="T5" fmla="*/ 59 h 119"/>
                <a:gd name="T6" fmla="*/ 71 w 73"/>
                <a:gd name="T7" fmla="*/ 61 h 119"/>
                <a:gd name="T8" fmla="*/ 66 w 73"/>
                <a:gd name="T9" fmla="*/ 71 h 119"/>
                <a:gd name="T10" fmla="*/ 61 w 73"/>
                <a:gd name="T11" fmla="*/ 85 h 119"/>
                <a:gd name="T12" fmla="*/ 59 w 73"/>
                <a:gd name="T13" fmla="*/ 110 h 119"/>
                <a:gd name="T14" fmla="*/ 55 w 73"/>
                <a:gd name="T15" fmla="*/ 115 h 119"/>
                <a:gd name="T16" fmla="*/ 54 w 73"/>
                <a:gd name="T17" fmla="*/ 107 h 119"/>
                <a:gd name="T18" fmla="*/ 54 w 73"/>
                <a:gd name="T19" fmla="*/ 86 h 119"/>
                <a:gd name="T20" fmla="*/ 53 w 73"/>
                <a:gd name="T21" fmla="*/ 100 h 119"/>
                <a:gd name="T22" fmla="*/ 53 w 73"/>
                <a:gd name="T23" fmla="*/ 110 h 119"/>
                <a:gd name="T24" fmla="*/ 49 w 73"/>
                <a:gd name="T25" fmla="*/ 103 h 119"/>
                <a:gd name="T26" fmla="*/ 41 w 73"/>
                <a:gd name="T27" fmla="*/ 84 h 119"/>
                <a:gd name="T28" fmla="*/ 37 w 73"/>
                <a:gd name="T29" fmla="*/ 62 h 119"/>
                <a:gd name="T30" fmla="*/ 34 w 73"/>
                <a:gd name="T31" fmla="*/ 47 h 119"/>
                <a:gd name="T32" fmla="*/ 35 w 73"/>
                <a:gd name="T33" fmla="*/ 60 h 119"/>
                <a:gd name="T34" fmla="*/ 33 w 73"/>
                <a:gd name="T35" fmla="*/ 95 h 119"/>
                <a:gd name="T36" fmla="*/ 33 w 73"/>
                <a:gd name="T37" fmla="*/ 113 h 119"/>
                <a:gd name="T38" fmla="*/ 26 w 73"/>
                <a:gd name="T39" fmla="*/ 113 h 119"/>
                <a:gd name="T40" fmla="*/ 26 w 73"/>
                <a:gd name="T41" fmla="*/ 104 h 119"/>
                <a:gd name="T42" fmla="*/ 24 w 73"/>
                <a:gd name="T43" fmla="*/ 101 h 119"/>
                <a:gd name="T44" fmla="*/ 21 w 73"/>
                <a:gd name="T45" fmla="*/ 113 h 119"/>
                <a:gd name="T46" fmla="*/ 19 w 73"/>
                <a:gd name="T47" fmla="*/ 101 h 119"/>
                <a:gd name="T48" fmla="*/ 13 w 73"/>
                <a:gd name="T49" fmla="*/ 84 h 119"/>
                <a:gd name="T50" fmla="*/ 10 w 73"/>
                <a:gd name="T51" fmla="*/ 56 h 119"/>
                <a:gd name="T52" fmla="*/ 10 w 73"/>
                <a:gd name="T53" fmla="*/ 44 h 119"/>
                <a:gd name="T54" fmla="*/ 9 w 73"/>
                <a:gd name="T55" fmla="*/ 41 h 119"/>
                <a:gd name="T56" fmla="*/ 5 w 73"/>
                <a:gd name="T57" fmla="*/ 44 h 119"/>
                <a:gd name="T58" fmla="*/ 6 w 73"/>
                <a:gd name="T59" fmla="*/ 53 h 119"/>
                <a:gd name="T60" fmla="*/ 5 w 73"/>
                <a:gd name="T61" fmla="*/ 60 h 119"/>
                <a:gd name="T62" fmla="*/ 6 w 73"/>
                <a:gd name="T63" fmla="*/ 76 h 119"/>
                <a:gd name="T64" fmla="*/ 7 w 73"/>
                <a:gd name="T65" fmla="*/ 103 h 119"/>
                <a:gd name="T66" fmla="*/ 8 w 73"/>
                <a:gd name="T67" fmla="*/ 118 h 119"/>
                <a:gd name="T68" fmla="*/ 6 w 73"/>
                <a:gd name="T69" fmla="*/ 105 h 119"/>
                <a:gd name="T70" fmla="*/ 5 w 73"/>
                <a:gd name="T71" fmla="*/ 89 h 119"/>
                <a:gd name="T72" fmla="*/ 3 w 73"/>
                <a:gd name="T73" fmla="*/ 60 h 119"/>
                <a:gd name="T74" fmla="*/ 1 w 73"/>
                <a:gd name="T75" fmla="*/ 54 h 119"/>
                <a:gd name="T76" fmla="*/ 0 w 73"/>
                <a:gd name="T77" fmla="*/ 45 h 119"/>
                <a:gd name="T78" fmla="*/ 4 w 73"/>
                <a:gd name="T79" fmla="*/ 34 h 119"/>
                <a:gd name="T80" fmla="*/ 18 w 73"/>
                <a:gd name="T81" fmla="*/ 18 h 119"/>
                <a:gd name="T82" fmla="*/ 14 w 73"/>
                <a:gd name="T83" fmla="*/ 13 h 119"/>
                <a:gd name="T84" fmla="*/ 16 w 73"/>
                <a:gd name="T85" fmla="*/ 3 h 119"/>
                <a:gd name="T86" fmla="*/ 28 w 73"/>
                <a:gd name="T87" fmla="*/ 4 h 119"/>
                <a:gd name="T88" fmla="*/ 27 w 73"/>
                <a:gd name="T89" fmla="*/ 12 h 119"/>
                <a:gd name="T90" fmla="*/ 30 w 73"/>
                <a:gd name="T91" fmla="*/ 19 h 119"/>
                <a:gd name="T92" fmla="*/ 39 w 73"/>
                <a:gd name="T93" fmla="*/ 24 h 119"/>
                <a:gd name="T94" fmla="*/ 44 w 73"/>
                <a:gd name="T95" fmla="*/ 19 h 119"/>
                <a:gd name="T96" fmla="*/ 42 w 73"/>
                <a:gd name="T97" fmla="*/ 9 h 119"/>
                <a:gd name="T98" fmla="*/ 50 w 73"/>
                <a:gd name="T99" fmla="*/ 5 h 119"/>
                <a:gd name="T100" fmla="*/ 55 w 73"/>
                <a:gd name="T101" fmla="*/ 12 h 119"/>
                <a:gd name="T102" fmla="*/ 54 w 73"/>
                <a:gd name="T103" fmla="*/ 18 h 119"/>
                <a:gd name="T104" fmla="*/ 64 w 73"/>
                <a:gd name="T105" fmla="*/ 24 h 119"/>
                <a:gd name="T106" fmla="*/ 67 w 73"/>
                <a:gd name="T107" fmla="*/ 4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 h="119">
                  <a:moveTo>
                    <a:pt x="33" y="41"/>
                  </a:moveTo>
                  <a:cubicBezTo>
                    <a:pt x="33" y="42"/>
                    <a:pt x="33" y="42"/>
                    <a:pt x="33" y="42"/>
                  </a:cubicBezTo>
                  <a:cubicBezTo>
                    <a:pt x="33" y="42"/>
                    <a:pt x="33" y="43"/>
                    <a:pt x="33" y="43"/>
                  </a:cubicBezTo>
                  <a:cubicBezTo>
                    <a:pt x="33" y="43"/>
                    <a:pt x="33" y="42"/>
                    <a:pt x="33" y="41"/>
                  </a:cubicBezTo>
                  <a:close/>
                  <a:moveTo>
                    <a:pt x="65" y="52"/>
                  </a:moveTo>
                  <a:cubicBezTo>
                    <a:pt x="65" y="51"/>
                    <a:pt x="65" y="50"/>
                    <a:pt x="65" y="49"/>
                  </a:cubicBezTo>
                  <a:cubicBezTo>
                    <a:pt x="65" y="49"/>
                    <a:pt x="65" y="47"/>
                    <a:pt x="65" y="46"/>
                  </a:cubicBezTo>
                  <a:cubicBezTo>
                    <a:pt x="64" y="46"/>
                    <a:pt x="64" y="47"/>
                    <a:pt x="64" y="47"/>
                  </a:cubicBezTo>
                  <a:cubicBezTo>
                    <a:pt x="64" y="47"/>
                    <a:pt x="64" y="48"/>
                    <a:pt x="64" y="48"/>
                  </a:cubicBezTo>
                  <a:cubicBezTo>
                    <a:pt x="64" y="48"/>
                    <a:pt x="64" y="50"/>
                    <a:pt x="65" y="52"/>
                  </a:cubicBezTo>
                  <a:close/>
                  <a:moveTo>
                    <a:pt x="68" y="59"/>
                  </a:moveTo>
                  <a:cubicBezTo>
                    <a:pt x="68" y="59"/>
                    <a:pt x="68" y="57"/>
                    <a:pt x="68" y="56"/>
                  </a:cubicBezTo>
                  <a:cubicBezTo>
                    <a:pt x="68" y="56"/>
                    <a:pt x="67" y="49"/>
                    <a:pt x="67" y="48"/>
                  </a:cubicBezTo>
                  <a:cubicBezTo>
                    <a:pt x="67" y="48"/>
                    <a:pt x="67" y="47"/>
                    <a:pt x="66" y="47"/>
                  </a:cubicBezTo>
                  <a:cubicBezTo>
                    <a:pt x="66" y="48"/>
                    <a:pt x="66" y="50"/>
                    <a:pt x="66" y="50"/>
                  </a:cubicBezTo>
                  <a:cubicBezTo>
                    <a:pt x="66" y="51"/>
                    <a:pt x="66" y="54"/>
                    <a:pt x="66" y="55"/>
                  </a:cubicBezTo>
                  <a:cubicBezTo>
                    <a:pt x="67" y="57"/>
                    <a:pt x="67" y="59"/>
                    <a:pt x="67" y="59"/>
                  </a:cubicBezTo>
                  <a:cubicBezTo>
                    <a:pt x="67" y="59"/>
                    <a:pt x="68" y="59"/>
                    <a:pt x="68" y="59"/>
                  </a:cubicBezTo>
                  <a:cubicBezTo>
                    <a:pt x="68" y="59"/>
                    <a:pt x="68" y="59"/>
                    <a:pt x="68" y="59"/>
                  </a:cubicBezTo>
                  <a:close/>
                  <a:moveTo>
                    <a:pt x="67" y="45"/>
                  </a:moveTo>
                  <a:cubicBezTo>
                    <a:pt x="67" y="46"/>
                    <a:pt x="68" y="48"/>
                    <a:pt x="68" y="49"/>
                  </a:cubicBezTo>
                  <a:cubicBezTo>
                    <a:pt x="68" y="50"/>
                    <a:pt x="69" y="55"/>
                    <a:pt x="69" y="56"/>
                  </a:cubicBezTo>
                  <a:cubicBezTo>
                    <a:pt x="70" y="57"/>
                    <a:pt x="70" y="59"/>
                    <a:pt x="70" y="59"/>
                  </a:cubicBezTo>
                  <a:cubicBezTo>
                    <a:pt x="70" y="59"/>
                    <a:pt x="70" y="61"/>
                    <a:pt x="71" y="61"/>
                  </a:cubicBezTo>
                  <a:cubicBezTo>
                    <a:pt x="71" y="62"/>
                    <a:pt x="71" y="62"/>
                    <a:pt x="71" y="63"/>
                  </a:cubicBezTo>
                  <a:cubicBezTo>
                    <a:pt x="71" y="63"/>
                    <a:pt x="71" y="64"/>
                    <a:pt x="72" y="65"/>
                  </a:cubicBezTo>
                  <a:cubicBezTo>
                    <a:pt x="72" y="65"/>
                    <a:pt x="73" y="68"/>
                    <a:pt x="73" y="68"/>
                  </a:cubicBezTo>
                  <a:cubicBezTo>
                    <a:pt x="73" y="69"/>
                    <a:pt x="73" y="70"/>
                    <a:pt x="73" y="70"/>
                  </a:cubicBezTo>
                  <a:cubicBezTo>
                    <a:pt x="73" y="70"/>
                    <a:pt x="72" y="70"/>
                    <a:pt x="71" y="71"/>
                  </a:cubicBezTo>
                  <a:cubicBezTo>
                    <a:pt x="71" y="71"/>
                    <a:pt x="66" y="71"/>
                    <a:pt x="66" y="71"/>
                  </a:cubicBezTo>
                  <a:cubicBezTo>
                    <a:pt x="66" y="71"/>
                    <a:pt x="63" y="70"/>
                    <a:pt x="63" y="70"/>
                  </a:cubicBezTo>
                  <a:cubicBezTo>
                    <a:pt x="63" y="70"/>
                    <a:pt x="63" y="70"/>
                    <a:pt x="63" y="71"/>
                  </a:cubicBezTo>
                  <a:cubicBezTo>
                    <a:pt x="63" y="71"/>
                    <a:pt x="63" y="73"/>
                    <a:pt x="63" y="73"/>
                  </a:cubicBezTo>
                  <a:cubicBezTo>
                    <a:pt x="62" y="74"/>
                    <a:pt x="62" y="75"/>
                    <a:pt x="62" y="75"/>
                  </a:cubicBezTo>
                  <a:cubicBezTo>
                    <a:pt x="62" y="76"/>
                    <a:pt x="61" y="77"/>
                    <a:pt x="61" y="78"/>
                  </a:cubicBezTo>
                  <a:cubicBezTo>
                    <a:pt x="61" y="78"/>
                    <a:pt x="61" y="85"/>
                    <a:pt x="61" y="85"/>
                  </a:cubicBezTo>
                  <a:cubicBezTo>
                    <a:pt x="61" y="86"/>
                    <a:pt x="61" y="86"/>
                    <a:pt x="61" y="86"/>
                  </a:cubicBezTo>
                  <a:cubicBezTo>
                    <a:pt x="61" y="86"/>
                    <a:pt x="61" y="91"/>
                    <a:pt x="61" y="93"/>
                  </a:cubicBezTo>
                  <a:cubicBezTo>
                    <a:pt x="60" y="96"/>
                    <a:pt x="59" y="102"/>
                    <a:pt x="59" y="103"/>
                  </a:cubicBezTo>
                  <a:cubicBezTo>
                    <a:pt x="59" y="104"/>
                    <a:pt x="59" y="105"/>
                    <a:pt x="59" y="106"/>
                  </a:cubicBezTo>
                  <a:cubicBezTo>
                    <a:pt x="59" y="107"/>
                    <a:pt x="59" y="108"/>
                    <a:pt x="59" y="109"/>
                  </a:cubicBezTo>
                  <a:cubicBezTo>
                    <a:pt x="59" y="109"/>
                    <a:pt x="59" y="110"/>
                    <a:pt x="59" y="110"/>
                  </a:cubicBezTo>
                  <a:cubicBezTo>
                    <a:pt x="59" y="110"/>
                    <a:pt x="60" y="111"/>
                    <a:pt x="60" y="111"/>
                  </a:cubicBezTo>
                  <a:cubicBezTo>
                    <a:pt x="60" y="111"/>
                    <a:pt x="60" y="112"/>
                    <a:pt x="61" y="112"/>
                  </a:cubicBezTo>
                  <a:cubicBezTo>
                    <a:pt x="61" y="113"/>
                    <a:pt x="62" y="114"/>
                    <a:pt x="62" y="114"/>
                  </a:cubicBezTo>
                  <a:cubicBezTo>
                    <a:pt x="62" y="115"/>
                    <a:pt x="61" y="115"/>
                    <a:pt x="61" y="115"/>
                  </a:cubicBezTo>
                  <a:cubicBezTo>
                    <a:pt x="60" y="116"/>
                    <a:pt x="58" y="116"/>
                    <a:pt x="57" y="115"/>
                  </a:cubicBezTo>
                  <a:cubicBezTo>
                    <a:pt x="57" y="115"/>
                    <a:pt x="56" y="115"/>
                    <a:pt x="55" y="115"/>
                  </a:cubicBezTo>
                  <a:cubicBezTo>
                    <a:pt x="55" y="115"/>
                    <a:pt x="55" y="115"/>
                    <a:pt x="55" y="115"/>
                  </a:cubicBezTo>
                  <a:cubicBezTo>
                    <a:pt x="55" y="114"/>
                    <a:pt x="55" y="113"/>
                    <a:pt x="55" y="113"/>
                  </a:cubicBezTo>
                  <a:cubicBezTo>
                    <a:pt x="55" y="113"/>
                    <a:pt x="54" y="113"/>
                    <a:pt x="54" y="113"/>
                  </a:cubicBezTo>
                  <a:cubicBezTo>
                    <a:pt x="54" y="112"/>
                    <a:pt x="54" y="112"/>
                    <a:pt x="54" y="111"/>
                  </a:cubicBezTo>
                  <a:cubicBezTo>
                    <a:pt x="54" y="111"/>
                    <a:pt x="54" y="109"/>
                    <a:pt x="54" y="109"/>
                  </a:cubicBezTo>
                  <a:cubicBezTo>
                    <a:pt x="54" y="109"/>
                    <a:pt x="54" y="108"/>
                    <a:pt x="54" y="107"/>
                  </a:cubicBezTo>
                  <a:cubicBezTo>
                    <a:pt x="54" y="107"/>
                    <a:pt x="54" y="106"/>
                    <a:pt x="54" y="105"/>
                  </a:cubicBezTo>
                  <a:cubicBezTo>
                    <a:pt x="54" y="105"/>
                    <a:pt x="54" y="101"/>
                    <a:pt x="54" y="100"/>
                  </a:cubicBezTo>
                  <a:cubicBezTo>
                    <a:pt x="54" y="99"/>
                    <a:pt x="54" y="97"/>
                    <a:pt x="54" y="96"/>
                  </a:cubicBezTo>
                  <a:cubicBezTo>
                    <a:pt x="54" y="95"/>
                    <a:pt x="54" y="92"/>
                    <a:pt x="54" y="91"/>
                  </a:cubicBezTo>
                  <a:cubicBezTo>
                    <a:pt x="54" y="90"/>
                    <a:pt x="54" y="89"/>
                    <a:pt x="54" y="88"/>
                  </a:cubicBezTo>
                  <a:cubicBezTo>
                    <a:pt x="54" y="88"/>
                    <a:pt x="54" y="86"/>
                    <a:pt x="54" y="86"/>
                  </a:cubicBezTo>
                  <a:cubicBezTo>
                    <a:pt x="53" y="86"/>
                    <a:pt x="53" y="86"/>
                    <a:pt x="53" y="86"/>
                  </a:cubicBezTo>
                  <a:cubicBezTo>
                    <a:pt x="53" y="86"/>
                    <a:pt x="53" y="87"/>
                    <a:pt x="53" y="88"/>
                  </a:cubicBezTo>
                  <a:cubicBezTo>
                    <a:pt x="53" y="88"/>
                    <a:pt x="53" y="89"/>
                    <a:pt x="53" y="89"/>
                  </a:cubicBezTo>
                  <a:cubicBezTo>
                    <a:pt x="53" y="90"/>
                    <a:pt x="53" y="94"/>
                    <a:pt x="53" y="95"/>
                  </a:cubicBezTo>
                  <a:cubicBezTo>
                    <a:pt x="53" y="96"/>
                    <a:pt x="53" y="97"/>
                    <a:pt x="53" y="97"/>
                  </a:cubicBezTo>
                  <a:cubicBezTo>
                    <a:pt x="53" y="98"/>
                    <a:pt x="53" y="100"/>
                    <a:pt x="53" y="100"/>
                  </a:cubicBezTo>
                  <a:cubicBezTo>
                    <a:pt x="54" y="101"/>
                    <a:pt x="54" y="102"/>
                    <a:pt x="54" y="103"/>
                  </a:cubicBezTo>
                  <a:cubicBezTo>
                    <a:pt x="54" y="103"/>
                    <a:pt x="53" y="105"/>
                    <a:pt x="53" y="105"/>
                  </a:cubicBezTo>
                  <a:cubicBezTo>
                    <a:pt x="53" y="105"/>
                    <a:pt x="54" y="105"/>
                    <a:pt x="54" y="106"/>
                  </a:cubicBezTo>
                  <a:cubicBezTo>
                    <a:pt x="54" y="106"/>
                    <a:pt x="54" y="107"/>
                    <a:pt x="54" y="107"/>
                  </a:cubicBezTo>
                  <a:cubicBezTo>
                    <a:pt x="54" y="107"/>
                    <a:pt x="54" y="108"/>
                    <a:pt x="54" y="108"/>
                  </a:cubicBezTo>
                  <a:cubicBezTo>
                    <a:pt x="54" y="109"/>
                    <a:pt x="53" y="110"/>
                    <a:pt x="53" y="110"/>
                  </a:cubicBezTo>
                  <a:cubicBezTo>
                    <a:pt x="53" y="110"/>
                    <a:pt x="50" y="110"/>
                    <a:pt x="50" y="110"/>
                  </a:cubicBezTo>
                  <a:cubicBezTo>
                    <a:pt x="49" y="110"/>
                    <a:pt x="48" y="109"/>
                    <a:pt x="48" y="109"/>
                  </a:cubicBezTo>
                  <a:cubicBezTo>
                    <a:pt x="48" y="109"/>
                    <a:pt x="48" y="108"/>
                    <a:pt x="48" y="107"/>
                  </a:cubicBezTo>
                  <a:cubicBezTo>
                    <a:pt x="48" y="107"/>
                    <a:pt x="48" y="106"/>
                    <a:pt x="48" y="106"/>
                  </a:cubicBezTo>
                  <a:cubicBezTo>
                    <a:pt x="48" y="105"/>
                    <a:pt x="49" y="105"/>
                    <a:pt x="49" y="105"/>
                  </a:cubicBezTo>
                  <a:cubicBezTo>
                    <a:pt x="49" y="105"/>
                    <a:pt x="49" y="104"/>
                    <a:pt x="49" y="103"/>
                  </a:cubicBezTo>
                  <a:cubicBezTo>
                    <a:pt x="49" y="103"/>
                    <a:pt x="49" y="100"/>
                    <a:pt x="49" y="100"/>
                  </a:cubicBezTo>
                  <a:cubicBezTo>
                    <a:pt x="49" y="99"/>
                    <a:pt x="48" y="96"/>
                    <a:pt x="48" y="95"/>
                  </a:cubicBezTo>
                  <a:cubicBezTo>
                    <a:pt x="48" y="94"/>
                    <a:pt x="46" y="90"/>
                    <a:pt x="46" y="89"/>
                  </a:cubicBezTo>
                  <a:cubicBezTo>
                    <a:pt x="46" y="88"/>
                    <a:pt x="46" y="86"/>
                    <a:pt x="46" y="86"/>
                  </a:cubicBezTo>
                  <a:cubicBezTo>
                    <a:pt x="46" y="86"/>
                    <a:pt x="44" y="85"/>
                    <a:pt x="44" y="85"/>
                  </a:cubicBezTo>
                  <a:cubicBezTo>
                    <a:pt x="43" y="85"/>
                    <a:pt x="41" y="84"/>
                    <a:pt x="41" y="84"/>
                  </a:cubicBezTo>
                  <a:cubicBezTo>
                    <a:pt x="40" y="84"/>
                    <a:pt x="40" y="84"/>
                    <a:pt x="40" y="84"/>
                  </a:cubicBezTo>
                  <a:cubicBezTo>
                    <a:pt x="40" y="84"/>
                    <a:pt x="40" y="81"/>
                    <a:pt x="40" y="81"/>
                  </a:cubicBezTo>
                  <a:cubicBezTo>
                    <a:pt x="40" y="81"/>
                    <a:pt x="39" y="79"/>
                    <a:pt x="39" y="78"/>
                  </a:cubicBezTo>
                  <a:cubicBezTo>
                    <a:pt x="39" y="78"/>
                    <a:pt x="38" y="71"/>
                    <a:pt x="38" y="70"/>
                  </a:cubicBezTo>
                  <a:cubicBezTo>
                    <a:pt x="38" y="68"/>
                    <a:pt x="38" y="63"/>
                    <a:pt x="38" y="63"/>
                  </a:cubicBezTo>
                  <a:cubicBezTo>
                    <a:pt x="38" y="63"/>
                    <a:pt x="37" y="62"/>
                    <a:pt x="37" y="62"/>
                  </a:cubicBezTo>
                  <a:cubicBezTo>
                    <a:pt x="37" y="61"/>
                    <a:pt x="37" y="57"/>
                    <a:pt x="37" y="57"/>
                  </a:cubicBezTo>
                  <a:cubicBezTo>
                    <a:pt x="38" y="56"/>
                    <a:pt x="38" y="53"/>
                    <a:pt x="38" y="53"/>
                  </a:cubicBezTo>
                  <a:cubicBezTo>
                    <a:pt x="38" y="52"/>
                    <a:pt x="38" y="50"/>
                    <a:pt x="38" y="50"/>
                  </a:cubicBezTo>
                  <a:cubicBezTo>
                    <a:pt x="38" y="50"/>
                    <a:pt x="35" y="50"/>
                    <a:pt x="35" y="50"/>
                  </a:cubicBezTo>
                  <a:cubicBezTo>
                    <a:pt x="34" y="50"/>
                    <a:pt x="34" y="49"/>
                    <a:pt x="34" y="49"/>
                  </a:cubicBezTo>
                  <a:cubicBezTo>
                    <a:pt x="34" y="48"/>
                    <a:pt x="34" y="48"/>
                    <a:pt x="34" y="47"/>
                  </a:cubicBezTo>
                  <a:cubicBezTo>
                    <a:pt x="33" y="47"/>
                    <a:pt x="33" y="48"/>
                    <a:pt x="33" y="48"/>
                  </a:cubicBezTo>
                  <a:cubicBezTo>
                    <a:pt x="33" y="48"/>
                    <a:pt x="34" y="50"/>
                    <a:pt x="34" y="51"/>
                  </a:cubicBezTo>
                  <a:cubicBezTo>
                    <a:pt x="34" y="51"/>
                    <a:pt x="34" y="53"/>
                    <a:pt x="34" y="53"/>
                  </a:cubicBezTo>
                  <a:cubicBezTo>
                    <a:pt x="34" y="53"/>
                    <a:pt x="35" y="53"/>
                    <a:pt x="35" y="54"/>
                  </a:cubicBezTo>
                  <a:cubicBezTo>
                    <a:pt x="35" y="55"/>
                    <a:pt x="35" y="56"/>
                    <a:pt x="35" y="56"/>
                  </a:cubicBezTo>
                  <a:cubicBezTo>
                    <a:pt x="35" y="57"/>
                    <a:pt x="35" y="59"/>
                    <a:pt x="35" y="60"/>
                  </a:cubicBezTo>
                  <a:cubicBezTo>
                    <a:pt x="35" y="60"/>
                    <a:pt x="35" y="61"/>
                    <a:pt x="35" y="62"/>
                  </a:cubicBezTo>
                  <a:cubicBezTo>
                    <a:pt x="35" y="64"/>
                    <a:pt x="34" y="75"/>
                    <a:pt x="34" y="76"/>
                  </a:cubicBezTo>
                  <a:cubicBezTo>
                    <a:pt x="34" y="76"/>
                    <a:pt x="33" y="78"/>
                    <a:pt x="33" y="79"/>
                  </a:cubicBezTo>
                  <a:cubicBezTo>
                    <a:pt x="33" y="79"/>
                    <a:pt x="33" y="87"/>
                    <a:pt x="33" y="88"/>
                  </a:cubicBezTo>
                  <a:cubicBezTo>
                    <a:pt x="33" y="88"/>
                    <a:pt x="33" y="91"/>
                    <a:pt x="33" y="92"/>
                  </a:cubicBezTo>
                  <a:cubicBezTo>
                    <a:pt x="33" y="92"/>
                    <a:pt x="33" y="94"/>
                    <a:pt x="33" y="95"/>
                  </a:cubicBezTo>
                  <a:cubicBezTo>
                    <a:pt x="33" y="95"/>
                    <a:pt x="32" y="95"/>
                    <a:pt x="32" y="95"/>
                  </a:cubicBezTo>
                  <a:cubicBezTo>
                    <a:pt x="32" y="95"/>
                    <a:pt x="32" y="101"/>
                    <a:pt x="32" y="101"/>
                  </a:cubicBezTo>
                  <a:cubicBezTo>
                    <a:pt x="32" y="102"/>
                    <a:pt x="32" y="103"/>
                    <a:pt x="32" y="103"/>
                  </a:cubicBezTo>
                  <a:cubicBezTo>
                    <a:pt x="32" y="104"/>
                    <a:pt x="31" y="104"/>
                    <a:pt x="31" y="104"/>
                  </a:cubicBezTo>
                  <a:cubicBezTo>
                    <a:pt x="31" y="104"/>
                    <a:pt x="33" y="110"/>
                    <a:pt x="33" y="112"/>
                  </a:cubicBezTo>
                  <a:cubicBezTo>
                    <a:pt x="33" y="112"/>
                    <a:pt x="33" y="113"/>
                    <a:pt x="33" y="113"/>
                  </a:cubicBezTo>
                  <a:cubicBezTo>
                    <a:pt x="33" y="113"/>
                    <a:pt x="34" y="114"/>
                    <a:pt x="34" y="114"/>
                  </a:cubicBezTo>
                  <a:cubicBezTo>
                    <a:pt x="34" y="115"/>
                    <a:pt x="34" y="116"/>
                    <a:pt x="33" y="116"/>
                  </a:cubicBezTo>
                  <a:cubicBezTo>
                    <a:pt x="33" y="116"/>
                    <a:pt x="31" y="116"/>
                    <a:pt x="30" y="116"/>
                  </a:cubicBezTo>
                  <a:cubicBezTo>
                    <a:pt x="29" y="116"/>
                    <a:pt x="28" y="116"/>
                    <a:pt x="28" y="116"/>
                  </a:cubicBezTo>
                  <a:cubicBezTo>
                    <a:pt x="27" y="116"/>
                    <a:pt x="27" y="115"/>
                    <a:pt x="27" y="115"/>
                  </a:cubicBezTo>
                  <a:cubicBezTo>
                    <a:pt x="27" y="115"/>
                    <a:pt x="26" y="114"/>
                    <a:pt x="26" y="113"/>
                  </a:cubicBezTo>
                  <a:cubicBezTo>
                    <a:pt x="26" y="113"/>
                    <a:pt x="26" y="113"/>
                    <a:pt x="26" y="112"/>
                  </a:cubicBezTo>
                  <a:cubicBezTo>
                    <a:pt x="26" y="112"/>
                    <a:pt x="26" y="111"/>
                    <a:pt x="26" y="110"/>
                  </a:cubicBezTo>
                  <a:cubicBezTo>
                    <a:pt x="26" y="110"/>
                    <a:pt x="26" y="109"/>
                    <a:pt x="26" y="109"/>
                  </a:cubicBezTo>
                  <a:cubicBezTo>
                    <a:pt x="26" y="109"/>
                    <a:pt x="26" y="108"/>
                    <a:pt x="26" y="106"/>
                  </a:cubicBezTo>
                  <a:cubicBezTo>
                    <a:pt x="26" y="105"/>
                    <a:pt x="26" y="104"/>
                    <a:pt x="26" y="104"/>
                  </a:cubicBezTo>
                  <a:cubicBezTo>
                    <a:pt x="26" y="104"/>
                    <a:pt x="26" y="104"/>
                    <a:pt x="26" y="104"/>
                  </a:cubicBezTo>
                  <a:cubicBezTo>
                    <a:pt x="26" y="103"/>
                    <a:pt x="26" y="101"/>
                    <a:pt x="26" y="101"/>
                  </a:cubicBezTo>
                  <a:cubicBezTo>
                    <a:pt x="26" y="100"/>
                    <a:pt x="26" y="98"/>
                    <a:pt x="26" y="98"/>
                  </a:cubicBezTo>
                  <a:cubicBezTo>
                    <a:pt x="26" y="98"/>
                    <a:pt x="24" y="98"/>
                    <a:pt x="24" y="98"/>
                  </a:cubicBezTo>
                  <a:cubicBezTo>
                    <a:pt x="24" y="98"/>
                    <a:pt x="23" y="97"/>
                    <a:pt x="23" y="97"/>
                  </a:cubicBezTo>
                  <a:cubicBezTo>
                    <a:pt x="23" y="97"/>
                    <a:pt x="23" y="100"/>
                    <a:pt x="24" y="100"/>
                  </a:cubicBezTo>
                  <a:cubicBezTo>
                    <a:pt x="24" y="101"/>
                    <a:pt x="24" y="101"/>
                    <a:pt x="24" y="101"/>
                  </a:cubicBezTo>
                  <a:cubicBezTo>
                    <a:pt x="24" y="101"/>
                    <a:pt x="24" y="103"/>
                    <a:pt x="24" y="104"/>
                  </a:cubicBezTo>
                  <a:cubicBezTo>
                    <a:pt x="24" y="105"/>
                    <a:pt x="24" y="105"/>
                    <a:pt x="24" y="106"/>
                  </a:cubicBezTo>
                  <a:cubicBezTo>
                    <a:pt x="24" y="106"/>
                    <a:pt x="24" y="107"/>
                    <a:pt x="24" y="108"/>
                  </a:cubicBezTo>
                  <a:cubicBezTo>
                    <a:pt x="24" y="108"/>
                    <a:pt x="24" y="109"/>
                    <a:pt x="24" y="110"/>
                  </a:cubicBezTo>
                  <a:cubicBezTo>
                    <a:pt x="24" y="110"/>
                    <a:pt x="24" y="111"/>
                    <a:pt x="23" y="111"/>
                  </a:cubicBezTo>
                  <a:cubicBezTo>
                    <a:pt x="23" y="112"/>
                    <a:pt x="22" y="112"/>
                    <a:pt x="21" y="113"/>
                  </a:cubicBezTo>
                  <a:cubicBezTo>
                    <a:pt x="21" y="113"/>
                    <a:pt x="19" y="113"/>
                    <a:pt x="19" y="112"/>
                  </a:cubicBezTo>
                  <a:cubicBezTo>
                    <a:pt x="18" y="112"/>
                    <a:pt x="18" y="112"/>
                    <a:pt x="18" y="111"/>
                  </a:cubicBezTo>
                  <a:cubicBezTo>
                    <a:pt x="18" y="111"/>
                    <a:pt x="18" y="110"/>
                    <a:pt x="18" y="109"/>
                  </a:cubicBezTo>
                  <a:cubicBezTo>
                    <a:pt x="18" y="109"/>
                    <a:pt x="19" y="108"/>
                    <a:pt x="19" y="108"/>
                  </a:cubicBezTo>
                  <a:cubicBezTo>
                    <a:pt x="19" y="108"/>
                    <a:pt x="19" y="103"/>
                    <a:pt x="19" y="103"/>
                  </a:cubicBezTo>
                  <a:cubicBezTo>
                    <a:pt x="19" y="102"/>
                    <a:pt x="19" y="101"/>
                    <a:pt x="19" y="101"/>
                  </a:cubicBezTo>
                  <a:cubicBezTo>
                    <a:pt x="19" y="101"/>
                    <a:pt x="19" y="101"/>
                    <a:pt x="19" y="101"/>
                  </a:cubicBezTo>
                  <a:cubicBezTo>
                    <a:pt x="19" y="100"/>
                    <a:pt x="18" y="96"/>
                    <a:pt x="18" y="95"/>
                  </a:cubicBezTo>
                  <a:cubicBezTo>
                    <a:pt x="17" y="95"/>
                    <a:pt x="17" y="94"/>
                    <a:pt x="17" y="94"/>
                  </a:cubicBezTo>
                  <a:cubicBezTo>
                    <a:pt x="17" y="94"/>
                    <a:pt x="16" y="91"/>
                    <a:pt x="16" y="91"/>
                  </a:cubicBezTo>
                  <a:cubicBezTo>
                    <a:pt x="15" y="90"/>
                    <a:pt x="14" y="86"/>
                    <a:pt x="14" y="86"/>
                  </a:cubicBezTo>
                  <a:cubicBezTo>
                    <a:pt x="14" y="85"/>
                    <a:pt x="13" y="84"/>
                    <a:pt x="13" y="84"/>
                  </a:cubicBezTo>
                  <a:cubicBezTo>
                    <a:pt x="13" y="83"/>
                    <a:pt x="12" y="80"/>
                    <a:pt x="12" y="79"/>
                  </a:cubicBezTo>
                  <a:cubicBezTo>
                    <a:pt x="12" y="78"/>
                    <a:pt x="11" y="76"/>
                    <a:pt x="11" y="76"/>
                  </a:cubicBezTo>
                  <a:cubicBezTo>
                    <a:pt x="11" y="75"/>
                    <a:pt x="11" y="72"/>
                    <a:pt x="11" y="71"/>
                  </a:cubicBezTo>
                  <a:cubicBezTo>
                    <a:pt x="11" y="70"/>
                    <a:pt x="10" y="65"/>
                    <a:pt x="10" y="64"/>
                  </a:cubicBezTo>
                  <a:cubicBezTo>
                    <a:pt x="10" y="64"/>
                    <a:pt x="10" y="62"/>
                    <a:pt x="10" y="60"/>
                  </a:cubicBezTo>
                  <a:cubicBezTo>
                    <a:pt x="10" y="60"/>
                    <a:pt x="10" y="56"/>
                    <a:pt x="10" y="56"/>
                  </a:cubicBezTo>
                  <a:cubicBezTo>
                    <a:pt x="10" y="56"/>
                    <a:pt x="10" y="56"/>
                    <a:pt x="10" y="55"/>
                  </a:cubicBezTo>
                  <a:cubicBezTo>
                    <a:pt x="10" y="55"/>
                    <a:pt x="10" y="53"/>
                    <a:pt x="10" y="52"/>
                  </a:cubicBezTo>
                  <a:cubicBezTo>
                    <a:pt x="10" y="51"/>
                    <a:pt x="10" y="51"/>
                    <a:pt x="10" y="50"/>
                  </a:cubicBezTo>
                  <a:cubicBezTo>
                    <a:pt x="10" y="50"/>
                    <a:pt x="10" y="49"/>
                    <a:pt x="10" y="48"/>
                  </a:cubicBezTo>
                  <a:cubicBezTo>
                    <a:pt x="10" y="48"/>
                    <a:pt x="10" y="47"/>
                    <a:pt x="10" y="46"/>
                  </a:cubicBezTo>
                  <a:cubicBezTo>
                    <a:pt x="10" y="46"/>
                    <a:pt x="10" y="45"/>
                    <a:pt x="10" y="44"/>
                  </a:cubicBezTo>
                  <a:cubicBezTo>
                    <a:pt x="11" y="44"/>
                    <a:pt x="11" y="44"/>
                    <a:pt x="11" y="44"/>
                  </a:cubicBezTo>
                  <a:cubicBezTo>
                    <a:pt x="11" y="43"/>
                    <a:pt x="11" y="42"/>
                    <a:pt x="11" y="42"/>
                  </a:cubicBezTo>
                  <a:cubicBezTo>
                    <a:pt x="11" y="42"/>
                    <a:pt x="11" y="40"/>
                    <a:pt x="11" y="40"/>
                  </a:cubicBezTo>
                  <a:cubicBezTo>
                    <a:pt x="11" y="40"/>
                    <a:pt x="10" y="39"/>
                    <a:pt x="10" y="39"/>
                  </a:cubicBezTo>
                  <a:cubicBezTo>
                    <a:pt x="10" y="39"/>
                    <a:pt x="10" y="39"/>
                    <a:pt x="10" y="39"/>
                  </a:cubicBezTo>
                  <a:cubicBezTo>
                    <a:pt x="10" y="40"/>
                    <a:pt x="9" y="40"/>
                    <a:pt x="9" y="41"/>
                  </a:cubicBezTo>
                  <a:cubicBezTo>
                    <a:pt x="9" y="41"/>
                    <a:pt x="9" y="42"/>
                    <a:pt x="9" y="42"/>
                  </a:cubicBezTo>
                  <a:cubicBezTo>
                    <a:pt x="9" y="42"/>
                    <a:pt x="8" y="42"/>
                    <a:pt x="8" y="42"/>
                  </a:cubicBezTo>
                  <a:cubicBezTo>
                    <a:pt x="8" y="42"/>
                    <a:pt x="7" y="43"/>
                    <a:pt x="7" y="44"/>
                  </a:cubicBezTo>
                  <a:cubicBezTo>
                    <a:pt x="7" y="44"/>
                    <a:pt x="6" y="44"/>
                    <a:pt x="6" y="44"/>
                  </a:cubicBezTo>
                  <a:cubicBezTo>
                    <a:pt x="5" y="43"/>
                    <a:pt x="5" y="43"/>
                    <a:pt x="5" y="43"/>
                  </a:cubicBezTo>
                  <a:cubicBezTo>
                    <a:pt x="5" y="44"/>
                    <a:pt x="5" y="44"/>
                    <a:pt x="5" y="44"/>
                  </a:cubicBezTo>
                  <a:cubicBezTo>
                    <a:pt x="5" y="44"/>
                    <a:pt x="5" y="48"/>
                    <a:pt x="5" y="48"/>
                  </a:cubicBezTo>
                  <a:cubicBezTo>
                    <a:pt x="5" y="48"/>
                    <a:pt x="5" y="48"/>
                    <a:pt x="5" y="49"/>
                  </a:cubicBezTo>
                  <a:cubicBezTo>
                    <a:pt x="5" y="49"/>
                    <a:pt x="5" y="50"/>
                    <a:pt x="5" y="50"/>
                  </a:cubicBezTo>
                  <a:cubicBezTo>
                    <a:pt x="5" y="50"/>
                    <a:pt x="5" y="51"/>
                    <a:pt x="6" y="51"/>
                  </a:cubicBezTo>
                  <a:cubicBezTo>
                    <a:pt x="6" y="51"/>
                    <a:pt x="5" y="52"/>
                    <a:pt x="5" y="52"/>
                  </a:cubicBezTo>
                  <a:cubicBezTo>
                    <a:pt x="5" y="52"/>
                    <a:pt x="6" y="52"/>
                    <a:pt x="6" y="53"/>
                  </a:cubicBezTo>
                  <a:cubicBezTo>
                    <a:pt x="6" y="53"/>
                    <a:pt x="6" y="55"/>
                    <a:pt x="6" y="55"/>
                  </a:cubicBezTo>
                  <a:cubicBezTo>
                    <a:pt x="6" y="56"/>
                    <a:pt x="6" y="57"/>
                    <a:pt x="6" y="57"/>
                  </a:cubicBezTo>
                  <a:cubicBezTo>
                    <a:pt x="6" y="57"/>
                    <a:pt x="6" y="58"/>
                    <a:pt x="6" y="58"/>
                  </a:cubicBezTo>
                  <a:cubicBezTo>
                    <a:pt x="6" y="58"/>
                    <a:pt x="7" y="59"/>
                    <a:pt x="6" y="59"/>
                  </a:cubicBezTo>
                  <a:cubicBezTo>
                    <a:pt x="5" y="59"/>
                    <a:pt x="5" y="58"/>
                    <a:pt x="5" y="58"/>
                  </a:cubicBezTo>
                  <a:cubicBezTo>
                    <a:pt x="5" y="60"/>
                    <a:pt x="5" y="60"/>
                    <a:pt x="5" y="60"/>
                  </a:cubicBezTo>
                  <a:cubicBezTo>
                    <a:pt x="5" y="60"/>
                    <a:pt x="5" y="60"/>
                    <a:pt x="5" y="61"/>
                  </a:cubicBezTo>
                  <a:cubicBezTo>
                    <a:pt x="5" y="61"/>
                    <a:pt x="5" y="61"/>
                    <a:pt x="5" y="61"/>
                  </a:cubicBezTo>
                  <a:cubicBezTo>
                    <a:pt x="5" y="61"/>
                    <a:pt x="5" y="66"/>
                    <a:pt x="5" y="67"/>
                  </a:cubicBezTo>
                  <a:cubicBezTo>
                    <a:pt x="5" y="69"/>
                    <a:pt x="5" y="74"/>
                    <a:pt x="6" y="74"/>
                  </a:cubicBezTo>
                  <a:cubicBezTo>
                    <a:pt x="6" y="75"/>
                    <a:pt x="6" y="75"/>
                    <a:pt x="6" y="75"/>
                  </a:cubicBezTo>
                  <a:cubicBezTo>
                    <a:pt x="6" y="75"/>
                    <a:pt x="6" y="75"/>
                    <a:pt x="6" y="76"/>
                  </a:cubicBezTo>
                  <a:cubicBezTo>
                    <a:pt x="6" y="76"/>
                    <a:pt x="6" y="80"/>
                    <a:pt x="6" y="82"/>
                  </a:cubicBezTo>
                  <a:cubicBezTo>
                    <a:pt x="6" y="85"/>
                    <a:pt x="6" y="89"/>
                    <a:pt x="6" y="89"/>
                  </a:cubicBezTo>
                  <a:cubicBezTo>
                    <a:pt x="6" y="89"/>
                    <a:pt x="6" y="90"/>
                    <a:pt x="6" y="90"/>
                  </a:cubicBezTo>
                  <a:cubicBezTo>
                    <a:pt x="6" y="90"/>
                    <a:pt x="6" y="90"/>
                    <a:pt x="6" y="90"/>
                  </a:cubicBezTo>
                  <a:cubicBezTo>
                    <a:pt x="6" y="91"/>
                    <a:pt x="7" y="96"/>
                    <a:pt x="7" y="97"/>
                  </a:cubicBezTo>
                  <a:cubicBezTo>
                    <a:pt x="7" y="98"/>
                    <a:pt x="7" y="103"/>
                    <a:pt x="7" y="103"/>
                  </a:cubicBezTo>
                  <a:cubicBezTo>
                    <a:pt x="7" y="104"/>
                    <a:pt x="7" y="104"/>
                    <a:pt x="7" y="104"/>
                  </a:cubicBezTo>
                  <a:cubicBezTo>
                    <a:pt x="7" y="104"/>
                    <a:pt x="7" y="105"/>
                    <a:pt x="7" y="105"/>
                  </a:cubicBezTo>
                  <a:cubicBezTo>
                    <a:pt x="7" y="105"/>
                    <a:pt x="8" y="109"/>
                    <a:pt x="8" y="111"/>
                  </a:cubicBezTo>
                  <a:cubicBezTo>
                    <a:pt x="8" y="112"/>
                    <a:pt x="8" y="117"/>
                    <a:pt x="8" y="117"/>
                  </a:cubicBezTo>
                  <a:cubicBezTo>
                    <a:pt x="8" y="117"/>
                    <a:pt x="8" y="117"/>
                    <a:pt x="8" y="117"/>
                  </a:cubicBezTo>
                  <a:cubicBezTo>
                    <a:pt x="8" y="117"/>
                    <a:pt x="8" y="118"/>
                    <a:pt x="8" y="118"/>
                  </a:cubicBezTo>
                  <a:cubicBezTo>
                    <a:pt x="8" y="118"/>
                    <a:pt x="8" y="119"/>
                    <a:pt x="7" y="119"/>
                  </a:cubicBezTo>
                  <a:cubicBezTo>
                    <a:pt x="7" y="119"/>
                    <a:pt x="6" y="119"/>
                    <a:pt x="6" y="118"/>
                  </a:cubicBezTo>
                  <a:cubicBezTo>
                    <a:pt x="6" y="118"/>
                    <a:pt x="6" y="117"/>
                    <a:pt x="6" y="117"/>
                  </a:cubicBezTo>
                  <a:cubicBezTo>
                    <a:pt x="6" y="117"/>
                    <a:pt x="6" y="117"/>
                    <a:pt x="6" y="117"/>
                  </a:cubicBezTo>
                  <a:cubicBezTo>
                    <a:pt x="6" y="117"/>
                    <a:pt x="6" y="112"/>
                    <a:pt x="6" y="111"/>
                  </a:cubicBezTo>
                  <a:cubicBezTo>
                    <a:pt x="6" y="110"/>
                    <a:pt x="6" y="105"/>
                    <a:pt x="6" y="105"/>
                  </a:cubicBezTo>
                  <a:cubicBezTo>
                    <a:pt x="6" y="105"/>
                    <a:pt x="6" y="104"/>
                    <a:pt x="6" y="104"/>
                  </a:cubicBezTo>
                  <a:cubicBezTo>
                    <a:pt x="6" y="104"/>
                    <a:pt x="5" y="104"/>
                    <a:pt x="6" y="104"/>
                  </a:cubicBezTo>
                  <a:cubicBezTo>
                    <a:pt x="6" y="103"/>
                    <a:pt x="5" y="99"/>
                    <a:pt x="5" y="97"/>
                  </a:cubicBezTo>
                  <a:cubicBezTo>
                    <a:pt x="5" y="95"/>
                    <a:pt x="5" y="91"/>
                    <a:pt x="5" y="91"/>
                  </a:cubicBezTo>
                  <a:cubicBezTo>
                    <a:pt x="4" y="90"/>
                    <a:pt x="5" y="90"/>
                    <a:pt x="5" y="90"/>
                  </a:cubicBezTo>
                  <a:cubicBezTo>
                    <a:pt x="5" y="90"/>
                    <a:pt x="4" y="90"/>
                    <a:pt x="5" y="89"/>
                  </a:cubicBezTo>
                  <a:cubicBezTo>
                    <a:pt x="5" y="89"/>
                    <a:pt x="4" y="84"/>
                    <a:pt x="4" y="82"/>
                  </a:cubicBezTo>
                  <a:cubicBezTo>
                    <a:pt x="4" y="80"/>
                    <a:pt x="4" y="76"/>
                    <a:pt x="4" y="76"/>
                  </a:cubicBezTo>
                  <a:cubicBezTo>
                    <a:pt x="4" y="75"/>
                    <a:pt x="4" y="75"/>
                    <a:pt x="4" y="75"/>
                  </a:cubicBezTo>
                  <a:cubicBezTo>
                    <a:pt x="4" y="75"/>
                    <a:pt x="4" y="75"/>
                    <a:pt x="4" y="74"/>
                  </a:cubicBezTo>
                  <a:cubicBezTo>
                    <a:pt x="4" y="74"/>
                    <a:pt x="4" y="70"/>
                    <a:pt x="4" y="67"/>
                  </a:cubicBezTo>
                  <a:cubicBezTo>
                    <a:pt x="3" y="65"/>
                    <a:pt x="3" y="60"/>
                    <a:pt x="3" y="60"/>
                  </a:cubicBezTo>
                  <a:cubicBezTo>
                    <a:pt x="3" y="60"/>
                    <a:pt x="3" y="60"/>
                    <a:pt x="3" y="60"/>
                  </a:cubicBezTo>
                  <a:cubicBezTo>
                    <a:pt x="3" y="60"/>
                    <a:pt x="2" y="59"/>
                    <a:pt x="2" y="59"/>
                  </a:cubicBezTo>
                  <a:cubicBezTo>
                    <a:pt x="1" y="58"/>
                    <a:pt x="1" y="58"/>
                    <a:pt x="1" y="58"/>
                  </a:cubicBezTo>
                  <a:cubicBezTo>
                    <a:pt x="1" y="58"/>
                    <a:pt x="0" y="56"/>
                    <a:pt x="0" y="56"/>
                  </a:cubicBezTo>
                  <a:cubicBezTo>
                    <a:pt x="0" y="56"/>
                    <a:pt x="0" y="55"/>
                    <a:pt x="0" y="55"/>
                  </a:cubicBezTo>
                  <a:cubicBezTo>
                    <a:pt x="0" y="55"/>
                    <a:pt x="1" y="55"/>
                    <a:pt x="1" y="54"/>
                  </a:cubicBezTo>
                  <a:cubicBezTo>
                    <a:pt x="1" y="54"/>
                    <a:pt x="1" y="53"/>
                    <a:pt x="1" y="52"/>
                  </a:cubicBezTo>
                  <a:cubicBezTo>
                    <a:pt x="1" y="52"/>
                    <a:pt x="1" y="52"/>
                    <a:pt x="1" y="52"/>
                  </a:cubicBezTo>
                  <a:cubicBezTo>
                    <a:pt x="1" y="51"/>
                    <a:pt x="1" y="51"/>
                    <a:pt x="1" y="51"/>
                  </a:cubicBezTo>
                  <a:cubicBezTo>
                    <a:pt x="1" y="50"/>
                    <a:pt x="1" y="50"/>
                    <a:pt x="1" y="50"/>
                  </a:cubicBezTo>
                  <a:cubicBezTo>
                    <a:pt x="1" y="49"/>
                    <a:pt x="1" y="49"/>
                    <a:pt x="1" y="49"/>
                  </a:cubicBezTo>
                  <a:cubicBezTo>
                    <a:pt x="1" y="48"/>
                    <a:pt x="0" y="45"/>
                    <a:pt x="0" y="45"/>
                  </a:cubicBezTo>
                  <a:cubicBezTo>
                    <a:pt x="0" y="45"/>
                    <a:pt x="0" y="43"/>
                    <a:pt x="0" y="43"/>
                  </a:cubicBezTo>
                  <a:cubicBezTo>
                    <a:pt x="0" y="42"/>
                    <a:pt x="0" y="42"/>
                    <a:pt x="0" y="42"/>
                  </a:cubicBezTo>
                  <a:cubicBezTo>
                    <a:pt x="0" y="42"/>
                    <a:pt x="0" y="42"/>
                    <a:pt x="0" y="41"/>
                  </a:cubicBezTo>
                  <a:cubicBezTo>
                    <a:pt x="0" y="41"/>
                    <a:pt x="0" y="40"/>
                    <a:pt x="1" y="40"/>
                  </a:cubicBezTo>
                  <a:cubicBezTo>
                    <a:pt x="1" y="39"/>
                    <a:pt x="2" y="39"/>
                    <a:pt x="2" y="39"/>
                  </a:cubicBezTo>
                  <a:cubicBezTo>
                    <a:pt x="2" y="38"/>
                    <a:pt x="4" y="35"/>
                    <a:pt x="4" y="34"/>
                  </a:cubicBezTo>
                  <a:cubicBezTo>
                    <a:pt x="5" y="33"/>
                    <a:pt x="7" y="28"/>
                    <a:pt x="7" y="28"/>
                  </a:cubicBezTo>
                  <a:cubicBezTo>
                    <a:pt x="7" y="27"/>
                    <a:pt x="7" y="26"/>
                    <a:pt x="7" y="25"/>
                  </a:cubicBezTo>
                  <a:cubicBezTo>
                    <a:pt x="7" y="25"/>
                    <a:pt x="7" y="24"/>
                    <a:pt x="8" y="23"/>
                  </a:cubicBezTo>
                  <a:cubicBezTo>
                    <a:pt x="10" y="22"/>
                    <a:pt x="16" y="20"/>
                    <a:pt x="16" y="20"/>
                  </a:cubicBezTo>
                  <a:cubicBezTo>
                    <a:pt x="16" y="19"/>
                    <a:pt x="17" y="19"/>
                    <a:pt x="17" y="19"/>
                  </a:cubicBezTo>
                  <a:cubicBezTo>
                    <a:pt x="18" y="19"/>
                    <a:pt x="18" y="18"/>
                    <a:pt x="18" y="18"/>
                  </a:cubicBezTo>
                  <a:cubicBezTo>
                    <a:pt x="18" y="18"/>
                    <a:pt x="18" y="16"/>
                    <a:pt x="18" y="16"/>
                  </a:cubicBezTo>
                  <a:cubicBezTo>
                    <a:pt x="18" y="16"/>
                    <a:pt x="17" y="16"/>
                    <a:pt x="17" y="16"/>
                  </a:cubicBezTo>
                  <a:cubicBezTo>
                    <a:pt x="17" y="16"/>
                    <a:pt x="17" y="16"/>
                    <a:pt x="16" y="15"/>
                  </a:cubicBezTo>
                  <a:cubicBezTo>
                    <a:pt x="16" y="15"/>
                    <a:pt x="16" y="15"/>
                    <a:pt x="16" y="15"/>
                  </a:cubicBezTo>
                  <a:cubicBezTo>
                    <a:pt x="16" y="15"/>
                    <a:pt x="16" y="14"/>
                    <a:pt x="15" y="14"/>
                  </a:cubicBezTo>
                  <a:cubicBezTo>
                    <a:pt x="15" y="14"/>
                    <a:pt x="15" y="13"/>
                    <a:pt x="14" y="13"/>
                  </a:cubicBezTo>
                  <a:cubicBezTo>
                    <a:pt x="14" y="13"/>
                    <a:pt x="14" y="12"/>
                    <a:pt x="14" y="12"/>
                  </a:cubicBezTo>
                  <a:cubicBezTo>
                    <a:pt x="14" y="12"/>
                    <a:pt x="14" y="11"/>
                    <a:pt x="14" y="10"/>
                  </a:cubicBezTo>
                  <a:cubicBezTo>
                    <a:pt x="14" y="10"/>
                    <a:pt x="14" y="9"/>
                    <a:pt x="14" y="9"/>
                  </a:cubicBezTo>
                  <a:cubicBezTo>
                    <a:pt x="14" y="9"/>
                    <a:pt x="14" y="8"/>
                    <a:pt x="15" y="8"/>
                  </a:cubicBezTo>
                  <a:cubicBezTo>
                    <a:pt x="15" y="7"/>
                    <a:pt x="15" y="6"/>
                    <a:pt x="15" y="5"/>
                  </a:cubicBezTo>
                  <a:cubicBezTo>
                    <a:pt x="15" y="5"/>
                    <a:pt x="15" y="3"/>
                    <a:pt x="16" y="3"/>
                  </a:cubicBezTo>
                  <a:cubicBezTo>
                    <a:pt x="16" y="2"/>
                    <a:pt x="18" y="2"/>
                    <a:pt x="18" y="1"/>
                  </a:cubicBezTo>
                  <a:cubicBezTo>
                    <a:pt x="18" y="1"/>
                    <a:pt x="20" y="0"/>
                    <a:pt x="20" y="0"/>
                  </a:cubicBezTo>
                  <a:cubicBezTo>
                    <a:pt x="21" y="0"/>
                    <a:pt x="22" y="0"/>
                    <a:pt x="23" y="1"/>
                  </a:cubicBezTo>
                  <a:cubicBezTo>
                    <a:pt x="23" y="1"/>
                    <a:pt x="24" y="1"/>
                    <a:pt x="25" y="1"/>
                  </a:cubicBezTo>
                  <a:cubicBezTo>
                    <a:pt x="25" y="1"/>
                    <a:pt x="26" y="2"/>
                    <a:pt x="26" y="2"/>
                  </a:cubicBezTo>
                  <a:cubicBezTo>
                    <a:pt x="27" y="3"/>
                    <a:pt x="28" y="3"/>
                    <a:pt x="28" y="4"/>
                  </a:cubicBezTo>
                  <a:cubicBezTo>
                    <a:pt x="28" y="4"/>
                    <a:pt x="28" y="5"/>
                    <a:pt x="28" y="5"/>
                  </a:cubicBezTo>
                  <a:cubicBezTo>
                    <a:pt x="28" y="5"/>
                    <a:pt x="29" y="6"/>
                    <a:pt x="29" y="7"/>
                  </a:cubicBezTo>
                  <a:cubicBezTo>
                    <a:pt x="29" y="8"/>
                    <a:pt x="29" y="9"/>
                    <a:pt x="29" y="9"/>
                  </a:cubicBezTo>
                  <a:cubicBezTo>
                    <a:pt x="29" y="10"/>
                    <a:pt x="29" y="10"/>
                    <a:pt x="28" y="11"/>
                  </a:cubicBezTo>
                  <a:cubicBezTo>
                    <a:pt x="28" y="11"/>
                    <a:pt x="28" y="11"/>
                    <a:pt x="28" y="12"/>
                  </a:cubicBezTo>
                  <a:cubicBezTo>
                    <a:pt x="28" y="12"/>
                    <a:pt x="27" y="12"/>
                    <a:pt x="27" y="12"/>
                  </a:cubicBezTo>
                  <a:cubicBezTo>
                    <a:pt x="27" y="13"/>
                    <a:pt x="27" y="14"/>
                    <a:pt x="27" y="14"/>
                  </a:cubicBezTo>
                  <a:cubicBezTo>
                    <a:pt x="26" y="14"/>
                    <a:pt x="26" y="14"/>
                    <a:pt x="26" y="14"/>
                  </a:cubicBezTo>
                  <a:cubicBezTo>
                    <a:pt x="26" y="15"/>
                    <a:pt x="25" y="16"/>
                    <a:pt x="25" y="16"/>
                  </a:cubicBezTo>
                  <a:cubicBezTo>
                    <a:pt x="25" y="16"/>
                    <a:pt x="25" y="17"/>
                    <a:pt x="25" y="18"/>
                  </a:cubicBezTo>
                  <a:cubicBezTo>
                    <a:pt x="25" y="18"/>
                    <a:pt x="26" y="19"/>
                    <a:pt x="26" y="19"/>
                  </a:cubicBezTo>
                  <a:cubicBezTo>
                    <a:pt x="26" y="19"/>
                    <a:pt x="28" y="19"/>
                    <a:pt x="30" y="19"/>
                  </a:cubicBezTo>
                  <a:cubicBezTo>
                    <a:pt x="31" y="19"/>
                    <a:pt x="33" y="20"/>
                    <a:pt x="34" y="20"/>
                  </a:cubicBezTo>
                  <a:cubicBezTo>
                    <a:pt x="34" y="21"/>
                    <a:pt x="35" y="22"/>
                    <a:pt x="35" y="23"/>
                  </a:cubicBezTo>
                  <a:cubicBezTo>
                    <a:pt x="35" y="24"/>
                    <a:pt x="35" y="26"/>
                    <a:pt x="35" y="26"/>
                  </a:cubicBezTo>
                  <a:cubicBezTo>
                    <a:pt x="35" y="26"/>
                    <a:pt x="35" y="25"/>
                    <a:pt x="36" y="25"/>
                  </a:cubicBezTo>
                  <a:cubicBezTo>
                    <a:pt x="36" y="25"/>
                    <a:pt x="37" y="24"/>
                    <a:pt x="37" y="24"/>
                  </a:cubicBezTo>
                  <a:cubicBezTo>
                    <a:pt x="38" y="24"/>
                    <a:pt x="39" y="24"/>
                    <a:pt x="39" y="24"/>
                  </a:cubicBezTo>
                  <a:cubicBezTo>
                    <a:pt x="40" y="23"/>
                    <a:pt x="43" y="23"/>
                    <a:pt x="43" y="22"/>
                  </a:cubicBezTo>
                  <a:cubicBezTo>
                    <a:pt x="43" y="22"/>
                    <a:pt x="44" y="22"/>
                    <a:pt x="44" y="22"/>
                  </a:cubicBezTo>
                  <a:cubicBezTo>
                    <a:pt x="44" y="22"/>
                    <a:pt x="45" y="22"/>
                    <a:pt x="46" y="21"/>
                  </a:cubicBezTo>
                  <a:cubicBezTo>
                    <a:pt x="46" y="21"/>
                    <a:pt x="46" y="21"/>
                    <a:pt x="46" y="21"/>
                  </a:cubicBezTo>
                  <a:cubicBezTo>
                    <a:pt x="46" y="21"/>
                    <a:pt x="45" y="20"/>
                    <a:pt x="45" y="20"/>
                  </a:cubicBezTo>
                  <a:cubicBezTo>
                    <a:pt x="45" y="20"/>
                    <a:pt x="44" y="20"/>
                    <a:pt x="44" y="19"/>
                  </a:cubicBezTo>
                  <a:cubicBezTo>
                    <a:pt x="44" y="19"/>
                    <a:pt x="43" y="19"/>
                    <a:pt x="43" y="18"/>
                  </a:cubicBezTo>
                  <a:cubicBezTo>
                    <a:pt x="43" y="18"/>
                    <a:pt x="42" y="17"/>
                    <a:pt x="42" y="16"/>
                  </a:cubicBezTo>
                  <a:cubicBezTo>
                    <a:pt x="42" y="16"/>
                    <a:pt x="42" y="15"/>
                    <a:pt x="42" y="15"/>
                  </a:cubicBezTo>
                  <a:cubicBezTo>
                    <a:pt x="42" y="14"/>
                    <a:pt x="41" y="14"/>
                    <a:pt x="41" y="13"/>
                  </a:cubicBezTo>
                  <a:cubicBezTo>
                    <a:pt x="41" y="13"/>
                    <a:pt x="41" y="11"/>
                    <a:pt x="41" y="11"/>
                  </a:cubicBezTo>
                  <a:cubicBezTo>
                    <a:pt x="41" y="11"/>
                    <a:pt x="41" y="9"/>
                    <a:pt x="42" y="9"/>
                  </a:cubicBezTo>
                  <a:cubicBezTo>
                    <a:pt x="42" y="9"/>
                    <a:pt x="42" y="9"/>
                    <a:pt x="42" y="8"/>
                  </a:cubicBezTo>
                  <a:cubicBezTo>
                    <a:pt x="43" y="8"/>
                    <a:pt x="42" y="7"/>
                    <a:pt x="44" y="7"/>
                  </a:cubicBezTo>
                  <a:cubicBezTo>
                    <a:pt x="45" y="6"/>
                    <a:pt x="45" y="6"/>
                    <a:pt x="45" y="6"/>
                  </a:cubicBezTo>
                  <a:cubicBezTo>
                    <a:pt x="46" y="6"/>
                    <a:pt x="46" y="5"/>
                    <a:pt x="47" y="5"/>
                  </a:cubicBezTo>
                  <a:cubicBezTo>
                    <a:pt x="47" y="5"/>
                    <a:pt x="48" y="5"/>
                    <a:pt x="48" y="5"/>
                  </a:cubicBezTo>
                  <a:cubicBezTo>
                    <a:pt x="49" y="5"/>
                    <a:pt x="50" y="5"/>
                    <a:pt x="50" y="5"/>
                  </a:cubicBezTo>
                  <a:cubicBezTo>
                    <a:pt x="50" y="5"/>
                    <a:pt x="51" y="5"/>
                    <a:pt x="52" y="6"/>
                  </a:cubicBezTo>
                  <a:cubicBezTo>
                    <a:pt x="52" y="6"/>
                    <a:pt x="53" y="7"/>
                    <a:pt x="53" y="7"/>
                  </a:cubicBezTo>
                  <a:cubicBezTo>
                    <a:pt x="53" y="7"/>
                    <a:pt x="55" y="8"/>
                    <a:pt x="55" y="8"/>
                  </a:cubicBezTo>
                  <a:cubicBezTo>
                    <a:pt x="55" y="9"/>
                    <a:pt x="55" y="9"/>
                    <a:pt x="55" y="9"/>
                  </a:cubicBezTo>
                  <a:cubicBezTo>
                    <a:pt x="55" y="10"/>
                    <a:pt x="55" y="10"/>
                    <a:pt x="55" y="11"/>
                  </a:cubicBezTo>
                  <a:cubicBezTo>
                    <a:pt x="55" y="11"/>
                    <a:pt x="55" y="11"/>
                    <a:pt x="55" y="12"/>
                  </a:cubicBezTo>
                  <a:cubicBezTo>
                    <a:pt x="55" y="12"/>
                    <a:pt x="55" y="13"/>
                    <a:pt x="55" y="13"/>
                  </a:cubicBezTo>
                  <a:cubicBezTo>
                    <a:pt x="55" y="13"/>
                    <a:pt x="55" y="15"/>
                    <a:pt x="55" y="15"/>
                  </a:cubicBezTo>
                  <a:cubicBezTo>
                    <a:pt x="55" y="15"/>
                    <a:pt x="55" y="16"/>
                    <a:pt x="55" y="16"/>
                  </a:cubicBezTo>
                  <a:cubicBezTo>
                    <a:pt x="55" y="16"/>
                    <a:pt x="55" y="17"/>
                    <a:pt x="55" y="17"/>
                  </a:cubicBezTo>
                  <a:cubicBezTo>
                    <a:pt x="54" y="17"/>
                    <a:pt x="54" y="17"/>
                    <a:pt x="54" y="18"/>
                  </a:cubicBezTo>
                  <a:cubicBezTo>
                    <a:pt x="54" y="18"/>
                    <a:pt x="54" y="18"/>
                    <a:pt x="54" y="18"/>
                  </a:cubicBezTo>
                  <a:cubicBezTo>
                    <a:pt x="54" y="19"/>
                    <a:pt x="54" y="19"/>
                    <a:pt x="54" y="19"/>
                  </a:cubicBezTo>
                  <a:cubicBezTo>
                    <a:pt x="54" y="19"/>
                    <a:pt x="53" y="20"/>
                    <a:pt x="53" y="20"/>
                  </a:cubicBezTo>
                  <a:cubicBezTo>
                    <a:pt x="53" y="20"/>
                    <a:pt x="53" y="21"/>
                    <a:pt x="53" y="21"/>
                  </a:cubicBezTo>
                  <a:cubicBezTo>
                    <a:pt x="53" y="21"/>
                    <a:pt x="56" y="22"/>
                    <a:pt x="57" y="22"/>
                  </a:cubicBezTo>
                  <a:cubicBezTo>
                    <a:pt x="57" y="22"/>
                    <a:pt x="61" y="22"/>
                    <a:pt x="62" y="23"/>
                  </a:cubicBezTo>
                  <a:cubicBezTo>
                    <a:pt x="63" y="23"/>
                    <a:pt x="64" y="23"/>
                    <a:pt x="64" y="24"/>
                  </a:cubicBezTo>
                  <a:cubicBezTo>
                    <a:pt x="64" y="25"/>
                    <a:pt x="65" y="27"/>
                    <a:pt x="65" y="27"/>
                  </a:cubicBezTo>
                  <a:cubicBezTo>
                    <a:pt x="65" y="28"/>
                    <a:pt x="65" y="29"/>
                    <a:pt x="65" y="29"/>
                  </a:cubicBezTo>
                  <a:cubicBezTo>
                    <a:pt x="65" y="30"/>
                    <a:pt x="66" y="32"/>
                    <a:pt x="66" y="33"/>
                  </a:cubicBezTo>
                  <a:cubicBezTo>
                    <a:pt x="66" y="33"/>
                    <a:pt x="68" y="38"/>
                    <a:pt x="68" y="39"/>
                  </a:cubicBezTo>
                  <a:cubicBezTo>
                    <a:pt x="68" y="39"/>
                    <a:pt x="67" y="40"/>
                    <a:pt x="67" y="40"/>
                  </a:cubicBezTo>
                  <a:cubicBezTo>
                    <a:pt x="67" y="40"/>
                    <a:pt x="67" y="41"/>
                    <a:pt x="67" y="41"/>
                  </a:cubicBezTo>
                  <a:cubicBezTo>
                    <a:pt x="67" y="42"/>
                    <a:pt x="68" y="43"/>
                    <a:pt x="68" y="43"/>
                  </a:cubicBezTo>
                  <a:cubicBezTo>
                    <a:pt x="68" y="44"/>
                    <a:pt x="67" y="45"/>
                    <a:pt x="67" y="4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2" name="Freeform 271"/>
            <p:cNvSpPr>
              <a:spLocks noEditPoints="1"/>
            </p:cNvSpPr>
            <p:nvPr/>
          </p:nvSpPr>
          <p:spPr bwMode="auto">
            <a:xfrm>
              <a:off x="8334376" y="3906838"/>
              <a:ext cx="303213" cy="498475"/>
            </a:xfrm>
            <a:custGeom>
              <a:avLst/>
              <a:gdLst>
                <a:gd name="T0" fmla="*/ 74 w 81"/>
                <a:gd name="T1" fmla="*/ 60 h 133"/>
                <a:gd name="T2" fmla="*/ 77 w 81"/>
                <a:gd name="T3" fmla="*/ 68 h 133"/>
                <a:gd name="T4" fmla="*/ 76 w 81"/>
                <a:gd name="T5" fmla="*/ 71 h 133"/>
                <a:gd name="T6" fmla="*/ 79 w 81"/>
                <a:gd name="T7" fmla="*/ 74 h 133"/>
                <a:gd name="T8" fmla="*/ 73 w 81"/>
                <a:gd name="T9" fmla="*/ 84 h 133"/>
                <a:gd name="T10" fmla="*/ 66 w 81"/>
                <a:gd name="T11" fmla="*/ 100 h 133"/>
                <a:gd name="T12" fmla="*/ 61 w 81"/>
                <a:gd name="T13" fmla="*/ 128 h 133"/>
                <a:gd name="T14" fmla="*/ 56 w 81"/>
                <a:gd name="T15" fmla="*/ 132 h 133"/>
                <a:gd name="T16" fmla="*/ 56 w 81"/>
                <a:gd name="T17" fmla="*/ 124 h 133"/>
                <a:gd name="T18" fmla="*/ 58 w 81"/>
                <a:gd name="T19" fmla="*/ 100 h 133"/>
                <a:gd name="T20" fmla="*/ 56 w 81"/>
                <a:gd name="T21" fmla="*/ 115 h 133"/>
                <a:gd name="T22" fmla="*/ 54 w 81"/>
                <a:gd name="T23" fmla="*/ 127 h 133"/>
                <a:gd name="T24" fmla="*/ 51 w 81"/>
                <a:gd name="T25" fmla="*/ 119 h 133"/>
                <a:gd name="T26" fmla="*/ 43 w 81"/>
                <a:gd name="T27" fmla="*/ 97 h 133"/>
                <a:gd name="T28" fmla="*/ 42 w 81"/>
                <a:gd name="T29" fmla="*/ 71 h 133"/>
                <a:gd name="T30" fmla="*/ 39 w 81"/>
                <a:gd name="T31" fmla="*/ 54 h 133"/>
                <a:gd name="T32" fmla="*/ 40 w 81"/>
                <a:gd name="T33" fmla="*/ 68 h 133"/>
                <a:gd name="T34" fmla="*/ 33 w 81"/>
                <a:gd name="T35" fmla="*/ 107 h 133"/>
                <a:gd name="T36" fmla="*/ 32 w 81"/>
                <a:gd name="T37" fmla="*/ 128 h 133"/>
                <a:gd name="T38" fmla="*/ 24 w 81"/>
                <a:gd name="T39" fmla="*/ 127 h 133"/>
                <a:gd name="T40" fmla="*/ 25 w 81"/>
                <a:gd name="T41" fmla="*/ 116 h 133"/>
                <a:gd name="T42" fmla="*/ 22 w 81"/>
                <a:gd name="T43" fmla="*/ 113 h 133"/>
                <a:gd name="T44" fmla="*/ 18 w 81"/>
                <a:gd name="T45" fmla="*/ 126 h 133"/>
                <a:gd name="T46" fmla="*/ 17 w 81"/>
                <a:gd name="T47" fmla="*/ 113 h 133"/>
                <a:gd name="T48" fmla="*/ 13 w 81"/>
                <a:gd name="T49" fmla="*/ 93 h 133"/>
                <a:gd name="T50" fmla="*/ 12 w 81"/>
                <a:gd name="T51" fmla="*/ 62 h 133"/>
                <a:gd name="T52" fmla="*/ 14 w 81"/>
                <a:gd name="T53" fmla="*/ 49 h 133"/>
                <a:gd name="T54" fmla="*/ 13 w 81"/>
                <a:gd name="T55" fmla="*/ 44 h 133"/>
                <a:gd name="T56" fmla="*/ 7 w 81"/>
                <a:gd name="T57" fmla="*/ 47 h 133"/>
                <a:gd name="T58" fmla="*/ 7 w 81"/>
                <a:gd name="T59" fmla="*/ 57 h 133"/>
                <a:gd name="T60" fmla="*/ 6 w 81"/>
                <a:gd name="T61" fmla="*/ 65 h 133"/>
                <a:gd name="T62" fmla="*/ 5 w 81"/>
                <a:gd name="T63" fmla="*/ 83 h 133"/>
                <a:gd name="T64" fmla="*/ 4 w 81"/>
                <a:gd name="T65" fmla="*/ 114 h 133"/>
                <a:gd name="T66" fmla="*/ 3 w 81"/>
                <a:gd name="T67" fmla="*/ 131 h 133"/>
                <a:gd name="T68" fmla="*/ 2 w 81"/>
                <a:gd name="T69" fmla="*/ 116 h 133"/>
                <a:gd name="T70" fmla="*/ 2 w 81"/>
                <a:gd name="T71" fmla="*/ 98 h 133"/>
                <a:gd name="T72" fmla="*/ 4 w 81"/>
                <a:gd name="T73" fmla="*/ 66 h 133"/>
                <a:gd name="T74" fmla="*/ 2 w 81"/>
                <a:gd name="T75" fmla="*/ 59 h 133"/>
                <a:gd name="T76" fmla="*/ 2 w 81"/>
                <a:gd name="T77" fmla="*/ 49 h 133"/>
                <a:gd name="T78" fmla="*/ 8 w 81"/>
                <a:gd name="T79" fmla="*/ 36 h 133"/>
                <a:gd name="T80" fmla="*/ 25 w 81"/>
                <a:gd name="T81" fmla="*/ 20 h 133"/>
                <a:gd name="T82" fmla="*/ 21 w 81"/>
                <a:gd name="T83" fmla="*/ 14 h 133"/>
                <a:gd name="T84" fmla="*/ 24 w 81"/>
                <a:gd name="T85" fmla="*/ 2 h 133"/>
                <a:gd name="T86" fmla="*/ 38 w 81"/>
                <a:gd name="T87" fmla="*/ 5 h 133"/>
                <a:gd name="T88" fmla="*/ 36 w 81"/>
                <a:gd name="T89" fmla="*/ 14 h 133"/>
                <a:gd name="T90" fmla="*/ 38 w 81"/>
                <a:gd name="T91" fmla="*/ 22 h 133"/>
                <a:gd name="T92" fmla="*/ 48 w 81"/>
                <a:gd name="T93" fmla="*/ 28 h 133"/>
                <a:gd name="T94" fmla="*/ 54 w 81"/>
                <a:gd name="T95" fmla="*/ 23 h 133"/>
                <a:gd name="T96" fmla="*/ 52 w 81"/>
                <a:gd name="T97" fmla="*/ 13 h 133"/>
                <a:gd name="T98" fmla="*/ 62 w 81"/>
                <a:gd name="T99" fmla="*/ 9 h 133"/>
                <a:gd name="T100" fmla="*/ 67 w 81"/>
                <a:gd name="T101" fmla="*/ 17 h 133"/>
                <a:gd name="T102" fmla="*/ 65 w 81"/>
                <a:gd name="T103" fmla="*/ 24 h 133"/>
                <a:gd name="T104" fmla="*/ 76 w 81"/>
                <a:gd name="T105" fmla="*/ 31 h 133"/>
                <a:gd name="T106" fmla="*/ 77 w 81"/>
                <a:gd name="T107" fmla="*/ 5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33">
                  <a:moveTo>
                    <a:pt x="40" y="48"/>
                  </a:moveTo>
                  <a:cubicBezTo>
                    <a:pt x="39" y="48"/>
                    <a:pt x="39" y="48"/>
                    <a:pt x="39" y="48"/>
                  </a:cubicBezTo>
                  <a:cubicBezTo>
                    <a:pt x="39" y="48"/>
                    <a:pt x="39" y="49"/>
                    <a:pt x="39" y="50"/>
                  </a:cubicBezTo>
                  <a:cubicBezTo>
                    <a:pt x="39" y="49"/>
                    <a:pt x="40" y="48"/>
                    <a:pt x="40" y="48"/>
                  </a:cubicBezTo>
                  <a:close/>
                  <a:moveTo>
                    <a:pt x="74" y="63"/>
                  </a:moveTo>
                  <a:cubicBezTo>
                    <a:pt x="74" y="61"/>
                    <a:pt x="74" y="60"/>
                    <a:pt x="74" y="60"/>
                  </a:cubicBezTo>
                  <a:cubicBezTo>
                    <a:pt x="74" y="59"/>
                    <a:pt x="74" y="57"/>
                    <a:pt x="75" y="56"/>
                  </a:cubicBezTo>
                  <a:cubicBezTo>
                    <a:pt x="74" y="56"/>
                    <a:pt x="73" y="57"/>
                    <a:pt x="73" y="57"/>
                  </a:cubicBezTo>
                  <a:cubicBezTo>
                    <a:pt x="73" y="57"/>
                    <a:pt x="73" y="58"/>
                    <a:pt x="73" y="58"/>
                  </a:cubicBezTo>
                  <a:cubicBezTo>
                    <a:pt x="73" y="58"/>
                    <a:pt x="73" y="60"/>
                    <a:pt x="74" y="63"/>
                  </a:cubicBezTo>
                  <a:close/>
                  <a:moveTo>
                    <a:pt x="77" y="71"/>
                  </a:moveTo>
                  <a:cubicBezTo>
                    <a:pt x="77" y="70"/>
                    <a:pt x="77" y="69"/>
                    <a:pt x="77" y="68"/>
                  </a:cubicBezTo>
                  <a:cubicBezTo>
                    <a:pt x="77" y="67"/>
                    <a:pt x="76" y="60"/>
                    <a:pt x="76" y="59"/>
                  </a:cubicBezTo>
                  <a:cubicBezTo>
                    <a:pt x="76" y="58"/>
                    <a:pt x="76" y="58"/>
                    <a:pt x="76" y="57"/>
                  </a:cubicBezTo>
                  <a:cubicBezTo>
                    <a:pt x="76" y="58"/>
                    <a:pt x="76" y="60"/>
                    <a:pt x="75" y="61"/>
                  </a:cubicBezTo>
                  <a:cubicBezTo>
                    <a:pt x="75" y="62"/>
                    <a:pt x="75" y="65"/>
                    <a:pt x="75" y="67"/>
                  </a:cubicBezTo>
                  <a:cubicBezTo>
                    <a:pt x="75" y="69"/>
                    <a:pt x="75" y="70"/>
                    <a:pt x="76" y="71"/>
                  </a:cubicBezTo>
                  <a:cubicBezTo>
                    <a:pt x="76" y="71"/>
                    <a:pt x="76" y="71"/>
                    <a:pt x="76" y="71"/>
                  </a:cubicBezTo>
                  <a:cubicBezTo>
                    <a:pt x="77" y="71"/>
                    <a:pt x="77" y="71"/>
                    <a:pt x="77" y="71"/>
                  </a:cubicBezTo>
                  <a:close/>
                  <a:moveTo>
                    <a:pt x="77" y="55"/>
                  </a:moveTo>
                  <a:cubicBezTo>
                    <a:pt x="77" y="56"/>
                    <a:pt x="78" y="59"/>
                    <a:pt x="78" y="60"/>
                  </a:cubicBezTo>
                  <a:cubicBezTo>
                    <a:pt x="78" y="61"/>
                    <a:pt x="78" y="67"/>
                    <a:pt x="78" y="68"/>
                  </a:cubicBezTo>
                  <a:cubicBezTo>
                    <a:pt x="79" y="69"/>
                    <a:pt x="79" y="71"/>
                    <a:pt x="79" y="72"/>
                  </a:cubicBezTo>
                  <a:cubicBezTo>
                    <a:pt x="79" y="72"/>
                    <a:pt x="79" y="73"/>
                    <a:pt x="79" y="74"/>
                  </a:cubicBezTo>
                  <a:cubicBezTo>
                    <a:pt x="79" y="74"/>
                    <a:pt x="79" y="75"/>
                    <a:pt x="79" y="76"/>
                  </a:cubicBezTo>
                  <a:cubicBezTo>
                    <a:pt x="80" y="76"/>
                    <a:pt x="80" y="77"/>
                    <a:pt x="80" y="78"/>
                  </a:cubicBezTo>
                  <a:cubicBezTo>
                    <a:pt x="80" y="79"/>
                    <a:pt x="81" y="81"/>
                    <a:pt x="81" y="82"/>
                  </a:cubicBezTo>
                  <a:cubicBezTo>
                    <a:pt x="81" y="83"/>
                    <a:pt x="81" y="84"/>
                    <a:pt x="81" y="84"/>
                  </a:cubicBezTo>
                  <a:cubicBezTo>
                    <a:pt x="81" y="84"/>
                    <a:pt x="79" y="84"/>
                    <a:pt x="79" y="84"/>
                  </a:cubicBezTo>
                  <a:cubicBezTo>
                    <a:pt x="78" y="84"/>
                    <a:pt x="73" y="84"/>
                    <a:pt x="73" y="84"/>
                  </a:cubicBezTo>
                  <a:cubicBezTo>
                    <a:pt x="73" y="84"/>
                    <a:pt x="70" y="83"/>
                    <a:pt x="69" y="83"/>
                  </a:cubicBezTo>
                  <a:cubicBezTo>
                    <a:pt x="69" y="83"/>
                    <a:pt x="69" y="83"/>
                    <a:pt x="69" y="84"/>
                  </a:cubicBezTo>
                  <a:cubicBezTo>
                    <a:pt x="69" y="84"/>
                    <a:pt x="69" y="86"/>
                    <a:pt x="69" y="86"/>
                  </a:cubicBezTo>
                  <a:cubicBezTo>
                    <a:pt x="69" y="87"/>
                    <a:pt x="68" y="88"/>
                    <a:pt x="68" y="88"/>
                  </a:cubicBezTo>
                  <a:cubicBezTo>
                    <a:pt x="68" y="89"/>
                    <a:pt x="67" y="91"/>
                    <a:pt x="67" y="91"/>
                  </a:cubicBezTo>
                  <a:cubicBezTo>
                    <a:pt x="67" y="92"/>
                    <a:pt x="66" y="99"/>
                    <a:pt x="66" y="100"/>
                  </a:cubicBezTo>
                  <a:cubicBezTo>
                    <a:pt x="66" y="100"/>
                    <a:pt x="66" y="100"/>
                    <a:pt x="66" y="100"/>
                  </a:cubicBezTo>
                  <a:cubicBezTo>
                    <a:pt x="66" y="100"/>
                    <a:pt x="65" y="106"/>
                    <a:pt x="65" y="108"/>
                  </a:cubicBezTo>
                  <a:cubicBezTo>
                    <a:pt x="64" y="111"/>
                    <a:pt x="62" y="118"/>
                    <a:pt x="62" y="119"/>
                  </a:cubicBezTo>
                  <a:cubicBezTo>
                    <a:pt x="62" y="120"/>
                    <a:pt x="61" y="122"/>
                    <a:pt x="61" y="123"/>
                  </a:cubicBezTo>
                  <a:cubicBezTo>
                    <a:pt x="61" y="124"/>
                    <a:pt x="61" y="125"/>
                    <a:pt x="61" y="126"/>
                  </a:cubicBezTo>
                  <a:cubicBezTo>
                    <a:pt x="61" y="126"/>
                    <a:pt x="61" y="127"/>
                    <a:pt x="61" y="128"/>
                  </a:cubicBezTo>
                  <a:cubicBezTo>
                    <a:pt x="61" y="128"/>
                    <a:pt x="62" y="128"/>
                    <a:pt x="62" y="128"/>
                  </a:cubicBezTo>
                  <a:cubicBezTo>
                    <a:pt x="62" y="128"/>
                    <a:pt x="62" y="129"/>
                    <a:pt x="63" y="130"/>
                  </a:cubicBezTo>
                  <a:cubicBezTo>
                    <a:pt x="63" y="131"/>
                    <a:pt x="64" y="132"/>
                    <a:pt x="64" y="132"/>
                  </a:cubicBezTo>
                  <a:cubicBezTo>
                    <a:pt x="63" y="133"/>
                    <a:pt x="63" y="133"/>
                    <a:pt x="62" y="133"/>
                  </a:cubicBezTo>
                  <a:cubicBezTo>
                    <a:pt x="62" y="133"/>
                    <a:pt x="59" y="133"/>
                    <a:pt x="59" y="133"/>
                  </a:cubicBezTo>
                  <a:cubicBezTo>
                    <a:pt x="59" y="133"/>
                    <a:pt x="57" y="133"/>
                    <a:pt x="56" y="132"/>
                  </a:cubicBezTo>
                  <a:cubicBezTo>
                    <a:pt x="56" y="132"/>
                    <a:pt x="55" y="132"/>
                    <a:pt x="56" y="132"/>
                  </a:cubicBezTo>
                  <a:cubicBezTo>
                    <a:pt x="56" y="131"/>
                    <a:pt x="56" y="130"/>
                    <a:pt x="56" y="130"/>
                  </a:cubicBezTo>
                  <a:cubicBezTo>
                    <a:pt x="56" y="130"/>
                    <a:pt x="55" y="130"/>
                    <a:pt x="55" y="130"/>
                  </a:cubicBezTo>
                  <a:cubicBezTo>
                    <a:pt x="55" y="129"/>
                    <a:pt x="55" y="128"/>
                    <a:pt x="55" y="128"/>
                  </a:cubicBezTo>
                  <a:cubicBezTo>
                    <a:pt x="55" y="127"/>
                    <a:pt x="56" y="126"/>
                    <a:pt x="56" y="126"/>
                  </a:cubicBezTo>
                  <a:cubicBezTo>
                    <a:pt x="56" y="125"/>
                    <a:pt x="56" y="124"/>
                    <a:pt x="56" y="124"/>
                  </a:cubicBezTo>
                  <a:cubicBezTo>
                    <a:pt x="56" y="123"/>
                    <a:pt x="56" y="122"/>
                    <a:pt x="56" y="122"/>
                  </a:cubicBezTo>
                  <a:cubicBezTo>
                    <a:pt x="56" y="121"/>
                    <a:pt x="57" y="116"/>
                    <a:pt x="57" y="116"/>
                  </a:cubicBezTo>
                  <a:cubicBezTo>
                    <a:pt x="57" y="115"/>
                    <a:pt x="57" y="112"/>
                    <a:pt x="57" y="110"/>
                  </a:cubicBezTo>
                  <a:cubicBezTo>
                    <a:pt x="57" y="109"/>
                    <a:pt x="57" y="106"/>
                    <a:pt x="57" y="105"/>
                  </a:cubicBezTo>
                  <a:cubicBezTo>
                    <a:pt x="57" y="105"/>
                    <a:pt x="57" y="103"/>
                    <a:pt x="57" y="102"/>
                  </a:cubicBezTo>
                  <a:cubicBezTo>
                    <a:pt x="58" y="101"/>
                    <a:pt x="58" y="100"/>
                    <a:pt x="58" y="100"/>
                  </a:cubicBezTo>
                  <a:cubicBezTo>
                    <a:pt x="57" y="100"/>
                    <a:pt x="57" y="100"/>
                    <a:pt x="57" y="100"/>
                  </a:cubicBezTo>
                  <a:cubicBezTo>
                    <a:pt x="57" y="100"/>
                    <a:pt x="56" y="101"/>
                    <a:pt x="56" y="101"/>
                  </a:cubicBezTo>
                  <a:cubicBezTo>
                    <a:pt x="56" y="102"/>
                    <a:pt x="56" y="103"/>
                    <a:pt x="56" y="103"/>
                  </a:cubicBezTo>
                  <a:cubicBezTo>
                    <a:pt x="56" y="104"/>
                    <a:pt x="56" y="109"/>
                    <a:pt x="56" y="110"/>
                  </a:cubicBezTo>
                  <a:cubicBezTo>
                    <a:pt x="56" y="111"/>
                    <a:pt x="56" y="112"/>
                    <a:pt x="56" y="112"/>
                  </a:cubicBezTo>
                  <a:cubicBezTo>
                    <a:pt x="56" y="113"/>
                    <a:pt x="56" y="115"/>
                    <a:pt x="56" y="115"/>
                  </a:cubicBezTo>
                  <a:cubicBezTo>
                    <a:pt x="56" y="116"/>
                    <a:pt x="56" y="117"/>
                    <a:pt x="56" y="118"/>
                  </a:cubicBezTo>
                  <a:cubicBezTo>
                    <a:pt x="56" y="119"/>
                    <a:pt x="55" y="121"/>
                    <a:pt x="55" y="121"/>
                  </a:cubicBezTo>
                  <a:cubicBezTo>
                    <a:pt x="55" y="121"/>
                    <a:pt x="55" y="121"/>
                    <a:pt x="55" y="122"/>
                  </a:cubicBezTo>
                  <a:cubicBezTo>
                    <a:pt x="55" y="122"/>
                    <a:pt x="55" y="123"/>
                    <a:pt x="55" y="123"/>
                  </a:cubicBezTo>
                  <a:cubicBezTo>
                    <a:pt x="55" y="123"/>
                    <a:pt x="55" y="124"/>
                    <a:pt x="55" y="125"/>
                  </a:cubicBezTo>
                  <a:cubicBezTo>
                    <a:pt x="55" y="125"/>
                    <a:pt x="55" y="126"/>
                    <a:pt x="54" y="127"/>
                  </a:cubicBezTo>
                  <a:cubicBezTo>
                    <a:pt x="54" y="127"/>
                    <a:pt x="51" y="126"/>
                    <a:pt x="51" y="126"/>
                  </a:cubicBezTo>
                  <a:cubicBezTo>
                    <a:pt x="50" y="126"/>
                    <a:pt x="49" y="125"/>
                    <a:pt x="49" y="125"/>
                  </a:cubicBezTo>
                  <a:cubicBezTo>
                    <a:pt x="48" y="124"/>
                    <a:pt x="48" y="123"/>
                    <a:pt x="49" y="123"/>
                  </a:cubicBezTo>
                  <a:cubicBezTo>
                    <a:pt x="49" y="122"/>
                    <a:pt x="49" y="121"/>
                    <a:pt x="49" y="121"/>
                  </a:cubicBezTo>
                  <a:cubicBezTo>
                    <a:pt x="50" y="121"/>
                    <a:pt x="50" y="121"/>
                    <a:pt x="50" y="121"/>
                  </a:cubicBezTo>
                  <a:cubicBezTo>
                    <a:pt x="50" y="121"/>
                    <a:pt x="51" y="119"/>
                    <a:pt x="51" y="119"/>
                  </a:cubicBezTo>
                  <a:cubicBezTo>
                    <a:pt x="51" y="118"/>
                    <a:pt x="51" y="115"/>
                    <a:pt x="51" y="115"/>
                  </a:cubicBezTo>
                  <a:cubicBezTo>
                    <a:pt x="51" y="114"/>
                    <a:pt x="51" y="111"/>
                    <a:pt x="50" y="110"/>
                  </a:cubicBezTo>
                  <a:cubicBezTo>
                    <a:pt x="50" y="109"/>
                    <a:pt x="49" y="104"/>
                    <a:pt x="49" y="102"/>
                  </a:cubicBezTo>
                  <a:cubicBezTo>
                    <a:pt x="49" y="101"/>
                    <a:pt x="49" y="98"/>
                    <a:pt x="49" y="98"/>
                  </a:cubicBezTo>
                  <a:cubicBezTo>
                    <a:pt x="49" y="98"/>
                    <a:pt x="47" y="98"/>
                    <a:pt x="47" y="97"/>
                  </a:cubicBezTo>
                  <a:cubicBezTo>
                    <a:pt x="46" y="97"/>
                    <a:pt x="44" y="97"/>
                    <a:pt x="43" y="97"/>
                  </a:cubicBezTo>
                  <a:cubicBezTo>
                    <a:pt x="43" y="96"/>
                    <a:pt x="43" y="96"/>
                    <a:pt x="43" y="96"/>
                  </a:cubicBezTo>
                  <a:cubicBezTo>
                    <a:pt x="43" y="96"/>
                    <a:pt x="43" y="93"/>
                    <a:pt x="43" y="93"/>
                  </a:cubicBezTo>
                  <a:cubicBezTo>
                    <a:pt x="43" y="92"/>
                    <a:pt x="42" y="90"/>
                    <a:pt x="42" y="89"/>
                  </a:cubicBezTo>
                  <a:cubicBezTo>
                    <a:pt x="42" y="89"/>
                    <a:pt x="42" y="81"/>
                    <a:pt x="42" y="80"/>
                  </a:cubicBezTo>
                  <a:cubicBezTo>
                    <a:pt x="42" y="78"/>
                    <a:pt x="42" y="72"/>
                    <a:pt x="42" y="72"/>
                  </a:cubicBezTo>
                  <a:cubicBezTo>
                    <a:pt x="42" y="72"/>
                    <a:pt x="42" y="71"/>
                    <a:pt x="42" y="71"/>
                  </a:cubicBezTo>
                  <a:cubicBezTo>
                    <a:pt x="42" y="70"/>
                    <a:pt x="42" y="66"/>
                    <a:pt x="43" y="65"/>
                  </a:cubicBezTo>
                  <a:cubicBezTo>
                    <a:pt x="43" y="65"/>
                    <a:pt x="43" y="61"/>
                    <a:pt x="43" y="60"/>
                  </a:cubicBezTo>
                  <a:cubicBezTo>
                    <a:pt x="44" y="60"/>
                    <a:pt x="44" y="58"/>
                    <a:pt x="44" y="58"/>
                  </a:cubicBezTo>
                  <a:cubicBezTo>
                    <a:pt x="44" y="58"/>
                    <a:pt x="41" y="57"/>
                    <a:pt x="40" y="57"/>
                  </a:cubicBezTo>
                  <a:cubicBezTo>
                    <a:pt x="40" y="57"/>
                    <a:pt x="39" y="56"/>
                    <a:pt x="39" y="56"/>
                  </a:cubicBezTo>
                  <a:cubicBezTo>
                    <a:pt x="39" y="55"/>
                    <a:pt x="39" y="55"/>
                    <a:pt x="39" y="54"/>
                  </a:cubicBezTo>
                  <a:cubicBezTo>
                    <a:pt x="39" y="54"/>
                    <a:pt x="39" y="55"/>
                    <a:pt x="39" y="55"/>
                  </a:cubicBezTo>
                  <a:cubicBezTo>
                    <a:pt x="38" y="55"/>
                    <a:pt x="39" y="58"/>
                    <a:pt x="39" y="58"/>
                  </a:cubicBezTo>
                  <a:cubicBezTo>
                    <a:pt x="39" y="59"/>
                    <a:pt x="39" y="60"/>
                    <a:pt x="39" y="60"/>
                  </a:cubicBezTo>
                  <a:cubicBezTo>
                    <a:pt x="39" y="60"/>
                    <a:pt x="40" y="61"/>
                    <a:pt x="40" y="62"/>
                  </a:cubicBezTo>
                  <a:cubicBezTo>
                    <a:pt x="40" y="63"/>
                    <a:pt x="40" y="64"/>
                    <a:pt x="39" y="64"/>
                  </a:cubicBezTo>
                  <a:cubicBezTo>
                    <a:pt x="39" y="65"/>
                    <a:pt x="40" y="68"/>
                    <a:pt x="40" y="68"/>
                  </a:cubicBezTo>
                  <a:cubicBezTo>
                    <a:pt x="40" y="69"/>
                    <a:pt x="39" y="70"/>
                    <a:pt x="39" y="71"/>
                  </a:cubicBezTo>
                  <a:cubicBezTo>
                    <a:pt x="39" y="73"/>
                    <a:pt x="36" y="85"/>
                    <a:pt x="36" y="86"/>
                  </a:cubicBezTo>
                  <a:cubicBezTo>
                    <a:pt x="36" y="87"/>
                    <a:pt x="36" y="88"/>
                    <a:pt x="36" y="89"/>
                  </a:cubicBezTo>
                  <a:cubicBezTo>
                    <a:pt x="35" y="90"/>
                    <a:pt x="35" y="99"/>
                    <a:pt x="35" y="99"/>
                  </a:cubicBezTo>
                  <a:cubicBezTo>
                    <a:pt x="35" y="100"/>
                    <a:pt x="34" y="103"/>
                    <a:pt x="34" y="104"/>
                  </a:cubicBezTo>
                  <a:cubicBezTo>
                    <a:pt x="33" y="104"/>
                    <a:pt x="33" y="107"/>
                    <a:pt x="33" y="107"/>
                  </a:cubicBezTo>
                  <a:cubicBezTo>
                    <a:pt x="33" y="107"/>
                    <a:pt x="33" y="107"/>
                    <a:pt x="33" y="107"/>
                  </a:cubicBezTo>
                  <a:cubicBezTo>
                    <a:pt x="33" y="108"/>
                    <a:pt x="31" y="114"/>
                    <a:pt x="31" y="115"/>
                  </a:cubicBezTo>
                  <a:cubicBezTo>
                    <a:pt x="31" y="115"/>
                    <a:pt x="31" y="116"/>
                    <a:pt x="31" y="117"/>
                  </a:cubicBezTo>
                  <a:cubicBezTo>
                    <a:pt x="31" y="117"/>
                    <a:pt x="31" y="117"/>
                    <a:pt x="31" y="117"/>
                  </a:cubicBezTo>
                  <a:cubicBezTo>
                    <a:pt x="31" y="118"/>
                    <a:pt x="32" y="125"/>
                    <a:pt x="32" y="126"/>
                  </a:cubicBezTo>
                  <a:cubicBezTo>
                    <a:pt x="32" y="127"/>
                    <a:pt x="32" y="127"/>
                    <a:pt x="32" y="128"/>
                  </a:cubicBezTo>
                  <a:cubicBezTo>
                    <a:pt x="32" y="128"/>
                    <a:pt x="32" y="129"/>
                    <a:pt x="33" y="129"/>
                  </a:cubicBezTo>
                  <a:cubicBezTo>
                    <a:pt x="33" y="130"/>
                    <a:pt x="32" y="131"/>
                    <a:pt x="32" y="131"/>
                  </a:cubicBezTo>
                  <a:cubicBezTo>
                    <a:pt x="31" y="131"/>
                    <a:pt x="29" y="131"/>
                    <a:pt x="28" y="131"/>
                  </a:cubicBezTo>
                  <a:cubicBezTo>
                    <a:pt x="27" y="131"/>
                    <a:pt x="26" y="130"/>
                    <a:pt x="25" y="130"/>
                  </a:cubicBezTo>
                  <a:cubicBezTo>
                    <a:pt x="25" y="130"/>
                    <a:pt x="24" y="129"/>
                    <a:pt x="24" y="129"/>
                  </a:cubicBezTo>
                  <a:cubicBezTo>
                    <a:pt x="24" y="129"/>
                    <a:pt x="24" y="128"/>
                    <a:pt x="24" y="127"/>
                  </a:cubicBezTo>
                  <a:cubicBezTo>
                    <a:pt x="24" y="127"/>
                    <a:pt x="24" y="126"/>
                    <a:pt x="24" y="126"/>
                  </a:cubicBezTo>
                  <a:cubicBezTo>
                    <a:pt x="24" y="125"/>
                    <a:pt x="24" y="124"/>
                    <a:pt x="24" y="124"/>
                  </a:cubicBezTo>
                  <a:cubicBezTo>
                    <a:pt x="24" y="124"/>
                    <a:pt x="24" y="123"/>
                    <a:pt x="24" y="123"/>
                  </a:cubicBezTo>
                  <a:cubicBezTo>
                    <a:pt x="24" y="123"/>
                    <a:pt x="24" y="121"/>
                    <a:pt x="24" y="120"/>
                  </a:cubicBezTo>
                  <a:cubicBezTo>
                    <a:pt x="24" y="118"/>
                    <a:pt x="25" y="117"/>
                    <a:pt x="25" y="117"/>
                  </a:cubicBezTo>
                  <a:cubicBezTo>
                    <a:pt x="25" y="117"/>
                    <a:pt x="25" y="117"/>
                    <a:pt x="25" y="116"/>
                  </a:cubicBezTo>
                  <a:cubicBezTo>
                    <a:pt x="25" y="116"/>
                    <a:pt x="25" y="114"/>
                    <a:pt x="25" y="113"/>
                  </a:cubicBezTo>
                  <a:cubicBezTo>
                    <a:pt x="25" y="113"/>
                    <a:pt x="25" y="110"/>
                    <a:pt x="25" y="110"/>
                  </a:cubicBezTo>
                  <a:cubicBezTo>
                    <a:pt x="25" y="110"/>
                    <a:pt x="24" y="110"/>
                    <a:pt x="23" y="110"/>
                  </a:cubicBezTo>
                  <a:cubicBezTo>
                    <a:pt x="23" y="109"/>
                    <a:pt x="22" y="109"/>
                    <a:pt x="22" y="109"/>
                  </a:cubicBezTo>
                  <a:cubicBezTo>
                    <a:pt x="22" y="109"/>
                    <a:pt x="22" y="112"/>
                    <a:pt x="23" y="113"/>
                  </a:cubicBezTo>
                  <a:cubicBezTo>
                    <a:pt x="23" y="113"/>
                    <a:pt x="22" y="113"/>
                    <a:pt x="22" y="113"/>
                  </a:cubicBezTo>
                  <a:cubicBezTo>
                    <a:pt x="22" y="114"/>
                    <a:pt x="23" y="116"/>
                    <a:pt x="23" y="117"/>
                  </a:cubicBezTo>
                  <a:cubicBezTo>
                    <a:pt x="23" y="117"/>
                    <a:pt x="23" y="118"/>
                    <a:pt x="22" y="119"/>
                  </a:cubicBezTo>
                  <a:cubicBezTo>
                    <a:pt x="22" y="119"/>
                    <a:pt x="22" y="120"/>
                    <a:pt x="22" y="121"/>
                  </a:cubicBezTo>
                  <a:cubicBezTo>
                    <a:pt x="22" y="121"/>
                    <a:pt x="21" y="123"/>
                    <a:pt x="21" y="123"/>
                  </a:cubicBezTo>
                  <a:cubicBezTo>
                    <a:pt x="21" y="124"/>
                    <a:pt x="21" y="125"/>
                    <a:pt x="21" y="125"/>
                  </a:cubicBezTo>
                  <a:cubicBezTo>
                    <a:pt x="21" y="125"/>
                    <a:pt x="19" y="126"/>
                    <a:pt x="18" y="126"/>
                  </a:cubicBezTo>
                  <a:cubicBezTo>
                    <a:pt x="18" y="126"/>
                    <a:pt x="16" y="126"/>
                    <a:pt x="15" y="125"/>
                  </a:cubicBezTo>
                  <a:cubicBezTo>
                    <a:pt x="15" y="125"/>
                    <a:pt x="15" y="124"/>
                    <a:pt x="15" y="124"/>
                  </a:cubicBezTo>
                  <a:cubicBezTo>
                    <a:pt x="15" y="123"/>
                    <a:pt x="15" y="122"/>
                    <a:pt x="15" y="122"/>
                  </a:cubicBezTo>
                  <a:cubicBezTo>
                    <a:pt x="15" y="122"/>
                    <a:pt x="16" y="121"/>
                    <a:pt x="16" y="121"/>
                  </a:cubicBezTo>
                  <a:cubicBezTo>
                    <a:pt x="16" y="120"/>
                    <a:pt x="17" y="115"/>
                    <a:pt x="17" y="114"/>
                  </a:cubicBezTo>
                  <a:cubicBezTo>
                    <a:pt x="17" y="114"/>
                    <a:pt x="17" y="113"/>
                    <a:pt x="17" y="113"/>
                  </a:cubicBezTo>
                  <a:cubicBezTo>
                    <a:pt x="17" y="113"/>
                    <a:pt x="17" y="113"/>
                    <a:pt x="17" y="112"/>
                  </a:cubicBezTo>
                  <a:cubicBezTo>
                    <a:pt x="17" y="111"/>
                    <a:pt x="16" y="107"/>
                    <a:pt x="16" y="106"/>
                  </a:cubicBezTo>
                  <a:cubicBezTo>
                    <a:pt x="16" y="106"/>
                    <a:pt x="16" y="105"/>
                    <a:pt x="16" y="105"/>
                  </a:cubicBezTo>
                  <a:cubicBezTo>
                    <a:pt x="16" y="105"/>
                    <a:pt x="15" y="102"/>
                    <a:pt x="15" y="101"/>
                  </a:cubicBezTo>
                  <a:cubicBezTo>
                    <a:pt x="14" y="100"/>
                    <a:pt x="13" y="96"/>
                    <a:pt x="13" y="95"/>
                  </a:cubicBezTo>
                  <a:cubicBezTo>
                    <a:pt x="13" y="94"/>
                    <a:pt x="13" y="93"/>
                    <a:pt x="13" y="93"/>
                  </a:cubicBezTo>
                  <a:cubicBezTo>
                    <a:pt x="13" y="92"/>
                    <a:pt x="12" y="88"/>
                    <a:pt x="12" y="88"/>
                  </a:cubicBezTo>
                  <a:cubicBezTo>
                    <a:pt x="12" y="87"/>
                    <a:pt x="11" y="84"/>
                    <a:pt x="11" y="84"/>
                  </a:cubicBezTo>
                  <a:cubicBezTo>
                    <a:pt x="11" y="83"/>
                    <a:pt x="11" y="79"/>
                    <a:pt x="11" y="78"/>
                  </a:cubicBezTo>
                  <a:cubicBezTo>
                    <a:pt x="11" y="77"/>
                    <a:pt x="12" y="72"/>
                    <a:pt x="12" y="71"/>
                  </a:cubicBezTo>
                  <a:cubicBezTo>
                    <a:pt x="12" y="70"/>
                    <a:pt x="11" y="68"/>
                    <a:pt x="11" y="66"/>
                  </a:cubicBezTo>
                  <a:cubicBezTo>
                    <a:pt x="11" y="65"/>
                    <a:pt x="12" y="62"/>
                    <a:pt x="12" y="62"/>
                  </a:cubicBezTo>
                  <a:cubicBezTo>
                    <a:pt x="12" y="62"/>
                    <a:pt x="12" y="61"/>
                    <a:pt x="12" y="60"/>
                  </a:cubicBezTo>
                  <a:cubicBezTo>
                    <a:pt x="12" y="60"/>
                    <a:pt x="13" y="58"/>
                    <a:pt x="13" y="56"/>
                  </a:cubicBezTo>
                  <a:cubicBezTo>
                    <a:pt x="13" y="56"/>
                    <a:pt x="12" y="56"/>
                    <a:pt x="13" y="55"/>
                  </a:cubicBezTo>
                  <a:cubicBezTo>
                    <a:pt x="13" y="54"/>
                    <a:pt x="13" y="53"/>
                    <a:pt x="13" y="53"/>
                  </a:cubicBezTo>
                  <a:cubicBezTo>
                    <a:pt x="13" y="52"/>
                    <a:pt x="13" y="51"/>
                    <a:pt x="13" y="50"/>
                  </a:cubicBezTo>
                  <a:cubicBezTo>
                    <a:pt x="13" y="50"/>
                    <a:pt x="13" y="49"/>
                    <a:pt x="14" y="49"/>
                  </a:cubicBezTo>
                  <a:cubicBezTo>
                    <a:pt x="14" y="48"/>
                    <a:pt x="14" y="48"/>
                    <a:pt x="14" y="48"/>
                  </a:cubicBezTo>
                  <a:cubicBezTo>
                    <a:pt x="14" y="47"/>
                    <a:pt x="15" y="46"/>
                    <a:pt x="15" y="46"/>
                  </a:cubicBezTo>
                  <a:cubicBezTo>
                    <a:pt x="15" y="45"/>
                    <a:pt x="15" y="44"/>
                    <a:pt x="15" y="44"/>
                  </a:cubicBezTo>
                  <a:cubicBezTo>
                    <a:pt x="15" y="43"/>
                    <a:pt x="14" y="42"/>
                    <a:pt x="14" y="42"/>
                  </a:cubicBezTo>
                  <a:cubicBezTo>
                    <a:pt x="14" y="42"/>
                    <a:pt x="14" y="43"/>
                    <a:pt x="14" y="43"/>
                  </a:cubicBezTo>
                  <a:cubicBezTo>
                    <a:pt x="13" y="43"/>
                    <a:pt x="13" y="44"/>
                    <a:pt x="13" y="44"/>
                  </a:cubicBezTo>
                  <a:cubicBezTo>
                    <a:pt x="13" y="45"/>
                    <a:pt x="12" y="46"/>
                    <a:pt x="12" y="46"/>
                  </a:cubicBezTo>
                  <a:cubicBezTo>
                    <a:pt x="12" y="46"/>
                    <a:pt x="11" y="46"/>
                    <a:pt x="11" y="46"/>
                  </a:cubicBezTo>
                  <a:cubicBezTo>
                    <a:pt x="11" y="46"/>
                    <a:pt x="10" y="47"/>
                    <a:pt x="10" y="47"/>
                  </a:cubicBezTo>
                  <a:cubicBezTo>
                    <a:pt x="10" y="47"/>
                    <a:pt x="9" y="47"/>
                    <a:pt x="9" y="47"/>
                  </a:cubicBezTo>
                  <a:cubicBezTo>
                    <a:pt x="8" y="47"/>
                    <a:pt x="7" y="47"/>
                    <a:pt x="7" y="47"/>
                  </a:cubicBezTo>
                  <a:cubicBezTo>
                    <a:pt x="7" y="47"/>
                    <a:pt x="7" y="47"/>
                    <a:pt x="7" y="47"/>
                  </a:cubicBezTo>
                  <a:cubicBezTo>
                    <a:pt x="7" y="47"/>
                    <a:pt x="7" y="52"/>
                    <a:pt x="7" y="52"/>
                  </a:cubicBezTo>
                  <a:cubicBezTo>
                    <a:pt x="7" y="52"/>
                    <a:pt x="7" y="52"/>
                    <a:pt x="7" y="53"/>
                  </a:cubicBezTo>
                  <a:cubicBezTo>
                    <a:pt x="7" y="53"/>
                    <a:pt x="7" y="54"/>
                    <a:pt x="7" y="54"/>
                  </a:cubicBezTo>
                  <a:cubicBezTo>
                    <a:pt x="7" y="55"/>
                    <a:pt x="7" y="55"/>
                    <a:pt x="7" y="56"/>
                  </a:cubicBezTo>
                  <a:cubicBezTo>
                    <a:pt x="8" y="56"/>
                    <a:pt x="7" y="56"/>
                    <a:pt x="7" y="56"/>
                  </a:cubicBezTo>
                  <a:cubicBezTo>
                    <a:pt x="7" y="56"/>
                    <a:pt x="7" y="57"/>
                    <a:pt x="7" y="57"/>
                  </a:cubicBezTo>
                  <a:cubicBezTo>
                    <a:pt x="7" y="58"/>
                    <a:pt x="8" y="60"/>
                    <a:pt x="8" y="60"/>
                  </a:cubicBezTo>
                  <a:cubicBezTo>
                    <a:pt x="8" y="61"/>
                    <a:pt x="7" y="62"/>
                    <a:pt x="7" y="62"/>
                  </a:cubicBezTo>
                  <a:cubicBezTo>
                    <a:pt x="7" y="63"/>
                    <a:pt x="7" y="63"/>
                    <a:pt x="7" y="63"/>
                  </a:cubicBezTo>
                  <a:cubicBezTo>
                    <a:pt x="8" y="63"/>
                    <a:pt x="8" y="64"/>
                    <a:pt x="7" y="64"/>
                  </a:cubicBezTo>
                  <a:cubicBezTo>
                    <a:pt x="6" y="64"/>
                    <a:pt x="6" y="64"/>
                    <a:pt x="6" y="64"/>
                  </a:cubicBezTo>
                  <a:cubicBezTo>
                    <a:pt x="6" y="65"/>
                    <a:pt x="6" y="65"/>
                    <a:pt x="6" y="65"/>
                  </a:cubicBezTo>
                  <a:cubicBezTo>
                    <a:pt x="6" y="65"/>
                    <a:pt x="6" y="66"/>
                    <a:pt x="6" y="66"/>
                  </a:cubicBezTo>
                  <a:cubicBezTo>
                    <a:pt x="6" y="67"/>
                    <a:pt x="6" y="67"/>
                    <a:pt x="6" y="67"/>
                  </a:cubicBezTo>
                  <a:cubicBezTo>
                    <a:pt x="6" y="67"/>
                    <a:pt x="5" y="72"/>
                    <a:pt x="5" y="74"/>
                  </a:cubicBezTo>
                  <a:cubicBezTo>
                    <a:pt x="5" y="75"/>
                    <a:pt x="5" y="81"/>
                    <a:pt x="5" y="82"/>
                  </a:cubicBezTo>
                  <a:cubicBezTo>
                    <a:pt x="5" y="82"/>
                    <a:pt x="5" y="82"/>
                    <a:pt x="5" y="82"/>
                  </a:cubicBezTo>
                  <a:cubicBezTo>
                    <a:pt x="5" y="82"/>
                    <a:pt x="5" y="82"/>
                    <a:pt x="5" y="83"/>
                  </a:cubicBezTo>
                  <a:cubicBezTo>
                    <a:pt x="5" y="83"/>
                    <a:pt x="5" y="88"/>
                    <a:pt x="5" y="90"/>
                  </a:cubicBezTo>
                  <a:cubicBezTo>
                    <a:pt x="4" y="93"/>
                    <a:pt x="4" y="98"/>
                    <a:pt x="4" y="98"/>
                  </a:cubicBezTo>
                  <a:cubicBezTo>
                    <a:pt x="4" y="98"/>
                    <a:pt x="4" y="99"/>
                    <a:pt x="4" y="99"/>
                  </a:cubicBezTo>
                  <a:cubicBezTo>
                    <a:pt x="4" y="99"/>
                    <a:pt x="4" y="99"/>
                    <a:pt x="4" y="99"/>
                  </a:cubicBezTo>
                  <a:cubicBezTo>
                    <a:pt x="4" y="100"/>
                    <a:pt x="4" y="106"/>
                    <a:pt x="4" y="107"/>
                  </a:cubicBezTo>
                  <a:cubicBezTo>
                    <a:pt x="4" y="108"/>
                    <a:pt x="4" y="114"/>
                    <a:pt x="4" y="114"/>
                  </a:cubicBezTo>
                  <a:cubicBezTo>
                    <a:pt x="4" y="115"/>
                    <a:pt x="4" y="115"/>
                    <a:pt x="4" y="115"/>
                  </a:cubicBezTo>
                  <a:cubicBezTo>
                    <a:pt x="4" y="115"/>
                    <a:pt x="4" y="115"/>
                    <a:pt x="4" y="116"/>
                  </a:cubicBezTo>
                  <a:cubicBezTo>
                    <a:pt x="4" y="116"/>
                    <a:pt x="4" y="121"/>
                    <a:pt x="3" y="122"/>
                  </a:cubicBezTo>
                  <a:cubicBezTo>
                    <a:pt x="3" y="123"/>
                    <a:pt x="3" y="129"/>
                    <a:pt x="3" y="129"/>
                  </a:cubicBezTo>
                  <a:cubicBezTo>
                    <a:pt x="3" y="129"/>
                    <a:pt x="3" y="129"/>
                    <a:pt x="3" y="129"/>
                  </a:cubicBezTo>
                  <a:cubicBezTo>
                    <a:pt x="3" y="130"/>
                    <a:pt x="3" y="131"/>
                    <a:pt x="3" y="131"/>
                  </a:cubicBezTo>
                  <a:cubicBezTo>
                    <a:pt x="3" y="131"/>
                    <a:pt x="3" y="131"/>
                    <a:pt x="2" y="131"/>
                  </a:cubicBezTo>
                  <a:cubicBezTo>
                    <a:pt x="2" y="131"/>
                    <a:pt x="1" y="131"/>
                    <a:pt x="1" y="131"/>
                  </a:cubicBezTo>
                  <a:cubicBezTo>
                    <a:pt x="1" y="130"/>
                    <a:pt x="1" y="129"/>
                    <a:pt x="1" y="129"/>
                  </a:cubicBezTo>
                  <a:cubicBezTo>
                    <a:pt x="1" y="129"/>
                    <a:pt x="1" y="129"/>
                    <a:pt x="1" y="129"/>
                  </a:cubicBezTo>
                  <a:cubicBezTo>
                    <a:pt x="1" y="129"/>
                    <a:pt x="2" y="124"/>
                    <a:pt x="2" y="122"/>
                  </a:cubicBezTo>
                  <a:cubicBezTo>
                    <a:pt x="2" y="121"/>
                    <a:pt x="2" y="116"/>
                    <a:pt x="2" y="116"/>
                  </a:cubicBezTo>
                  <a:cubicBezTo>
                    <a:pt x="2" y="115"/>
                    <a:pt x="2" y="115"/>
                    <a:pt x="2" y="115"/>
                  </a:cubicBezTo>
                  <a:cubicBezTo>
                    <a:pt x="2" y="115"/>
                    <a:pt x="2" y="114"/>
                    <a:pt x="2" y="114"/>
                  </a:cubicBezTo>
                  <a:cubicBezTo>
                    <a:pt x="2" y="114"/>
                    <a:pt x="2" y="109"/>
                    <a:pt x="2" y="107"/>
                  </a:cubicBezTo>
                  <a:cubicBezTo>
                    <a:pt x="2" y="105"/>
                    <a:pt x="2" y="100"/>
                    <a:pt x="2" y="100"/>
                  </a:cubicBezTo>
                  <a:cubicBezTo>
                    <a:pt x="2" y="99"/>
                    <a:pt x="2" y="99"/>
                    <a:pt x="2" y="99"/>
                  </a:cubicBezTo>
                  <a:cubicBezTo>
                    <a:pt x="2" y="99"/>
                    <a:pt x="2" y="98"/>
                    <a:pt x="2" y="98"/>
                  </a:cubicBezTo>
                  <a:cubicBezTo>
                    <a:pt x="2" y="98"/>
                    <a:pt x="3" y="92"/>
                    <a:pt x="3" y="90"/>
                  </a:cubicBezTo>
                  <a:cubicBezTo>
                    <a:pt x="3" y="88"/>
                    <a:pt x="3" y="83"/>
                    <a:pt x="3" y="83"/>
                  </a:cubicBezTo>
                  <a:cubicBezTo>
                    <a:pt x="3" y="82"/>
                    <a:pt x="3" y="82"/>
                    <a:pt x="3" y="82"/>
                  </a:cubicBezTo>
                  <a:cubicBezTo>
                    <a:pt x="3" y="82"/>
                    <a:pt x="3" y="82"/>
                    <a:pt x="3" y="81"/>
                  </a:cubicBezTo>
                  <a:cubicBezTo>
                    <a:pt x="3" y="81"/>
                    <a:pt x="3" y="77"/>
                    <a:pt x="4" y="74"/>
                  </a:cubicBezTo>
                  <a:cubicBezTo>
                    <a:pt x="4" y="70"/>
                    <a:pt x="4" y="66"/>
                    <a:pt x="4" y="66"/>
                  </a:cubicBezTo>
                  <a:cubicBezTo>
                    <a:pt x="4" y="66"/>
                    <a:pt x="4" y="65"/>
                    <a:pt x="3" y="65"/>
                  </a:cubicBezTo>
                  <a:cubicBezTo>
                    <a:pt x="3" y="65"/>
                    <a:pt x="2" y="64"/>
                    <a:pt x="2" y="63"/>
                  </a:cubicBezTo>
                  <a:cubicBezTo>
                    <a:pt x="2" y="63"/>
                    <a:pt x="2" y="62"/>
                    <a:pt x="2" y="62"/>
                  </a:cubicBezTo>
                  <a:cubicBezTo>
                    <a:pt x="2" y="62"/>
                    <a:pt x="1" y="61"/>
                    <a:pt x="1" y="61"/>
                  </a:cubicBezTo>
                  <a:cubicBezTo>
                    <a:pt x="0" y="60"/>
                    <a:pt x="1" y="60"/>
                    <a:pt x="1" y="60"/>
                  </a:cubicBezTo>
                  <a:cubicBezTo>
                    <a:pt x="1" y="59"/>
                    <a:pt x="2" y="59"/>
                    <a:pt x="2" y="59"/>
                  </a:cubicBezTo>
                  <a:cubicBezTo>
                    <a:pt x="2" y="58"/>
                    <a:pt x="3" y="57"/>
                    <a:pt x="3" y="57"/>
                  </a:cubicBezTo>
                  <a:cubicBezTo>
                    <a:pt x="3" y="56"/>
                    <a:pt x="3" y="56"/>
                    <a:pt x="3" y="56"/>
                  </a:cubicBezTo>
                  <a:cubicBezTo>
                    <a:pt x="2" y="55"/>
                    <a:pt x="3" y="55"/>
                    <a:pt x="3" y="55"/>
                  </a:cubicBezTo>
                  <a:cubicBezTo>
                    <a:pt x="3" y="54"/>
                    <a:pt x="3" y="54"/>
                    <a:pt x="3" y="53"/>
                  </a:cubicBezTo>
                  <a:cubicBezTo>
                    <a:pt x="3" y="53"/>
                    <a:pt x="3" y="53"/>
                    <a:pt x="3" y="53"/>
                  </a:cubicBezTo>
                  <a:cubicBezTo>
                    <a:pt x="2" y="52"/>
                    <a:pt x="2" y="49"/>
                    <a:pt x="2" y="49"/>
                  </a:cubicBezTo>
                  <a:cubicBezTo>
                    <a:pt x="2" y="48"/>
                    <a:pt x="2" y="46"/>
                    <a:pt x="2" y="46"/>
                  </a:cubicBezTo>
                  <a:cubicBezTo>
                    <a:pt x="2" y="45"/>
                    <a:pt x="2" y="44"/>
                    <a:pt x="2" y="44"/>
                  </a:cubicBezTo>
                  <a:cubicBezTo>
                    <a:pt x="2" y="44"/>
                    <a:pt x="2" y="44"/>
                    <a:pt x="2" y="44"/>
                  </a:cubicBezTo>
                  <a:cubicBezTo>
                    <a:pt x="2" y="44"/>
                    <a:pt x="3" y="43"/>
                    <a:pt x="3" y="42"/>
                  </a:cubicBezTo>
                  <a:cubicBezTo>
                    <a:pt x="3" y="42"/>
                    <a:pt x="4" y="41"/>
                    <a:pt x="4" y="41"/>
                  </a:cubicBezTo>
                  <a:cubicBezTo>
                    <a:pt x="5" y="41"/>
                    <a:pt x="7" y="37"/>
                    <a:pt x="8" y="36"/>
                  </a:cubicBezTo>
                  <a:cubicBezTo>
                    <a:pt x="8" y="36"/>
                    <a:pt x="11" y="30"/>
                    <a:pt x="11" y="30"/>
                  </a:cubicBezTo>
                  <a:cubicBezTo>
                    <a:pt x="12" y="29"/>
                    <a:pt x="12" y="28"/>
                    <a:pt x="12" y="27"/>
                  </a:cubicBezTo>
                  <a:cubicBezTo>
                    <a:pt x="12" y="26"/>
                    <a:pt x="12" y="25"/>
                    <a:pt x="13" y="24"/>
                  </a:cubicBezTo>
                  <a:cubicBezTo>
                    <a:pt x="15" y="23"/>
                    <a:pt x="22" y="22"/>
                    <a:pt x="22" y="22"/>
                  </a:cubicBezTo>
                  <a:cubicBezTo>
                    <a:pt x="23" y="21"/>
                    <a:pt x="24" y="21"/>
                    <a:pt x="24" y="21"/>
                  </a:cubicBezTo>
                  <a:cubicBezTo>
                    <a:pt x="24" y="21"/>
                    <a:pt x="25" y="20"/>
                    <a:pt x="25" y="20"/>
                  </a:cubicBezTo>
                  <a:cubicBezTo>
                    <a:pt x="25" y="19"/>
                    <a:pt x="25" y="18"/>
                    <a:pt x="25" y="18"/>
                  </a:cubicBezTo>
                  <a:cubicBezTo>
                    <a:pt x="25" y="18"/>
                    <a:pt x="25" y="18"/>
                    <a:pt x="24" y="18"/>
                  </a:cubicBezTo>
                  <a:cubicBezTo>
                    <a:pt x="24" y="18"/>
                    <a:pt x="24" y="17"/>
                    <a:pt x="23" y="17"/>
                  </a:cubicBezTo>
                  <a:cubicBezTo>
                    <a:pt x="23" y="16"/>
                    <a:pt x="23" y="16"/>
                    <a:pt x="23" y="16"/>
                  </a:cubicBezTo>
                  <a:cubicBezTo>
                    <a:pt x="23" y="16"/>
                    <a:pt x="23" y="16"/>
                    <a:pt x="22" y="15"/>
                  </a:cubicBezTo>
                  <a:cubicBezTo>
                    <a:pt x="22" y="15"/>
                    <a:pt x="22" y="14"/>
                    <a:pt x="21" y="14"/>
                  </a:cubicBezTo>
                  <a:cubicBezTo>
                    <a:pt x="21" y="14"/>
                    <a:pt x="21" y="13"/>
                    <a:pt x="21" y="13"/>
                  </a:cubicBezTo>
                  <a:cubicBezTo>
                    <a:pt x="21" y="12"/>
                    <a:pt x="21" y="11"/>
                    <a:pt x="21" y="11"/>
                  </a:cubicBezTo>
                  <a:cubicBezTo>
                    <a:pt x="21" y="11"/>
                    <a:pt x="21" y="10"/>
                    <a:pt x="21" y="9"/>
                  </a:cubicBezTo>
                  <a:cubicBezTo>
                    <a:pt x="21" y="9"/>
                    <a:pt x="22" y="8"/>
                    <a:pt x="22" y="8"/>
                  </a:cubicBezTo>
                  <a:cubicBezTo>
                    <a:pt x="22" y="8"/>
                    <a:pt x="23" y="6"/>
                    <a:pt x="23" y="5"/>
                  </a:cubicBezTo>
                  <a:cubicBezTo>
                    <a:pt x="23" y="5"/>
                    <a:pt x="24" y="3"/>
                    <a:pt x="24" y="2"/>
                  </a:cubicBezTo>
                  <a:cubicBezTo>
                    <a:pt x="25" y="2"/>
                    <a:pt x="26" y="2"/>
                    <a:pt x="27" y="1"/>
                  </a:cubicBezTo>
                  <a:cubicBezTo>
                    <a:pt x="27" y="1"/>
                    <a:pt x="29" y="0"/>
                    <a:pt x="30" y="0"/>
                  </a:cubicBezTo>
                  <a:cubicBezTo>
                    <a:pt x="30" y="0"/>
                    <a:pt x="32" y="1"/>
                    <a:pt x="32" y="1"/>
                  </a:cubicBezTo>
                  <a:cubicBezTo>
                    <a:pt x="33" y="1"/>
                    <a:pt x="34" y="1"/>
                    <a:pt x="34" y="2"/>
                  </a:cubicBezTo>
                  <a:cubicBezTo>
                    <a:pt x="35" y="2"/>
                    <a:pt x="35" y="3"/>
                    <a:pt x="36" y="3"/>
                  </a:cubicBezTo>
                  <a:cubicBezTo>
                    <a:pt x="36" y="4"/>
                    <a:pt x="38" y="4"/>
                    <a:pt x="38" y="5"/>
                  </a:cubicBezTo>
                  <a:cubicBezTo>
                    <a:pt x="38" y="5"/>
                    <a:pt x="38" y="6"/>
                    <a:pt x="38" y="6"/>
                  </a:cubicBezTo>
                  <a:cubicBezTo>
                    <a:pt x="38" y="7"/>
                    <a:pt x="38" y="7"/>
                    <a:pt x="38" y="9"/>
                  </a:cubicBezTo>
                  <a:cubicBezTo>
                    <a:pt x="38" y="10"/>
                    <a:pt x="38" y="11"/>
                    <a:pt x="38" y="11"/>
                  </a:cubicBezTo>
                  <a:cubicBezTo>
                    <a:pt x="38" y="12"/>
                    <a:pt x="38" y="12"/>
                    <a:pt x="37" y="13"/>
                  </a:cubicBezTo>
                  <a:cubicBezTo>
                    <a:pt x="37" y="13"/>
                    <a:pt x="37" y="13"/>
                    <a:pt x="36" y="14"/>
                  </a:cubicBezTo>
                  <a:cubicBezTo>
                    <a:pt x="36" y="14"/>
                    <a:pt x="36" y="14"/>
                    <a:pt x="36" y="14"/>
                  </a:cubicBezTo>
                  <a:cubicBezTo>
                    <a:pt x="36" y="15"/>
                    <a:pt x="35" y="16"/>
                    <a:pt x="35" y="16"/>
                  </a:cubicBezTo>
                  <a:cubicBezTo>
                    <a:pt x="35" y="17"/>
                    <a:pt x="34" y="16"/>
                    <a:pt x="34" y="16"/>
                  </a:cubicBezTo>
                  <a:cubicBezTo>
                    <a:pt x="34" y="18"/>
                    <a:pt x="33" y="18"/>
                    <a:pt x="33" y="19"/>
                  </a:cubicBezTo>
                  <a:cubicBezTo>
                    <a:pt x="33" y="19"/>
                    <a:pt x="33" y="20"/>
                    <a:pt x="33" y="20"/>
                  </a:cubicBezTo>
                  <a:cubicBezTo>
                    <a:pt x="33" y="20"/>
                    <a:pt x="34" y="22"/>
                    <a:pt x="34" y="22"/>
                  </a:cubicBezTo>
                  <a:cubicBezTo>
                    <a:pt x="34" y="22"/>
                    <a:pt x="36" y="22"/>
                    <a:pt x="38" y="22"/>
                  </a:cubicBezTo>
                  <a:cubicBezTo>
                    <a:pt x="40" y="23"/>
                    <a:pt x="41" y="23"/>
                    <a:pt x="42" y="24"/>
                  </a:cubicBezTo>
                  <a:cubicBezTo>
                    <a:pt x="43" y="24"/>
                    <a:pt x="43" y="26"/>
                    <a:pt x="43" y="27"/>
                  </a:cubicBezTo>
                  <a:cubicBezTo>
                    <a:pt x="43" y="28"/>
                    <a:pt x="43" y="30"/>
                    <a:pt x="43" y="31"/>
                  </a:cubicBezTo>
                  <a:cubicBezTo>
                    <a:pt x="43" y="30"/>
                    <a:pt x="44" y="30"/>
                    <a:pt x="44" y="30"/>
                  </a:cubicBezTo>
                  <a:cubicBezTo>
                    <a:pt x="44" y="29"/>
                    <a:pt x="45" y="28"/>
                    <a:pt x="46" y="28"/>
                  </a:cubicBezTo>
                  <a:cubicBezTo>
                    <a:pt x="47" y="28"/>
                    <a:pt x="48" y="28"/>
                    <a:pt x="48" y="28"/>
                  </a:cubicBezTo>
                  <a:cubicBezTo>
                    <a:pt x="49" y="28"/>
                    <a:pt x="52" y="28"/>
                    <a:pt x="52" y="27"/>
                  </a:cubicBezTo>
                  <a:cubicBezTo>
                    <a:pt x="53" y="27"/>
                    <a:pt x="54" y="27"/>
                    <a:pt x="54" y="27"/>
                  </a:cubicBezTo>
                  <a:cubicBezTo>
                    <a:pt x="54" y="27"/>
                    <a:pt x="55" y="27"/>
                    <a:pt x="55" y="27"/>
                  </a:cubicBezTo>
                  <a:cubicBezTo>
                    <a:pt x="55" y="26"/>
                    <a:pt x="55" y="26"/>
                    <a:pt x="55" y="26"/>
                  </a:cubicBezTo>
                  <a:cubicBezTo>
                    <a:pt x="55" y="26"/>
                    <a:pt x="54" y="25"/>
                    <a:pt x="54" y="25"/>
                  </a:cubicBezTo>
                  <a:cubicBezTo>
                    <a:pt x="54" y="25"/>
                    <a:pt x="53" y="25"/>
                    <a:pt x="54" y="23"/>
                  </a:cubicBezTo>
                  <a:cubicBezTo>
                    <a:pt x="54" y="23"/>
                    <a:pt x="53" y="23"/>
                    <a:pt x="53" y="22"/>
                  </a:cubicBezTo>
                  <a:cubicBezTo>
                    <a:pt x="53" y="22"/>
                    <a:pt x="52" y="21"/>
                    <a:pt x="52" y="20"/>
                  </a:cubicBezTo>
                  <a:cubicBezTo>
                    <a:pt x="52" y="20"/>
                    <a:pt x="52" y="19"/>
                    <a:pt x="52" y="19"/>
                  </a:cubicBezTo>
                  <a:cubicBezTo>
                    <a:pt x="52" y="18"/>
                    <a:pt x="51" y="17"/>
                    <a:pt x="51" y="17"/>
                  </a:cubicBezTo>
                  <a:cubicBezTo>
                    <a:pt x="51" y="16"/>
                    <a:pt x="51" y="15"/>
                    <a:pt x="51" y="14"/>
                  </a:cubicBezTo>
                  <a:cubicBezTo>
                    <a:pt x="52" y="14"/>
                    <a:pt x="52" y="13"/>
                    <a:pt x="52" y="13"/>
                  </a:cubicBezTo>
                  <a:cubicBezTo>
                    <a:pt x="53" y="12"/>
                    <a:pt x="53" y="12"/>
                    <a:pt x="53" y="12"/>
                  </a:cubicBezTo>
                  <a:cubicBezTo>
                    <a:pt x="53" y="11"/>
                    <a:pt x="53" y="10"/>
                    <a:pt x="55" y="10"/>
                  </a:cubicBezTo>
                  <a:cubicBezTo>
                    <a:pt x="56" y="9"/>
                    <a:pt x="57" y="10"/>
                    <a:pt x="57" y="9"/>
                  </a:cubicBezTo>
                  <a:cubicBezTo>
                    <a:pt x="57" y="9"/>
                    <a:pt x="58" y="8"/>
                    <a:pt x="58" y="8"/>
                  </a:cubicBezTo>
                  <a:cubicBezTo>
                    <a:pt x="59" y="9"/>
                    <a:pt x="60" y="8"/>
                    <a:pt x="60" y="8"/>
                  </a:cubicBezTo>
                  <a:cubicBezTo>
                    <a:pt x="61" y="9"/>
                    <a:pt x="62" y="9"/>
                    <a:pt x="62" y="9"/>
                  </a:cubicBezTo>
                  <a:cubicBezTo>
                    <a:pt x="63" y="9"/>
                    <a:pt x="63" y="9"/>
                    <a:pt x="64" y="9"/>
                  </a:cubicBezTo>
                  <a:cubicBezTo>
                    <a:pt x="64" y="10"/>
                    <a:pt x="65" y="11"/>
                    <a:pt x="65" y="11"/>
                  </a:cubicBezTo>
                  <a:cubicBezTo>
                    <a:pt x="66" y="11"/>
                    <a:pt x="67" y="12"/>
                    <a:pt x="67" y="13"/>
                  </a:cubicBezTo>
                  <a:cubicBezTo>
                    <a:pt x="67" y="13"/>
                    <a:pt x="67" y="14"/>
                    <a:pt x="67" y="14"/>
                  </a:cubicBezTo>
                  <a:cubicBezTo>
                    <a:pt x="67" y="14"/>
                    <a:pt x="68" y="15"/>
                    <a:pt x="67" y="16"/>
                  </a:cubicBezTo>
                  <a:cubicBezTo>
                    <a:pt x="67" y="16"/>
                    <a:pt x="67" y="16"/>
                    <a:pt x="67" y="17"/>
                  </a:cubicBezTo>
                  <a:cubicBezTo>
                    <a:pt x="67" y="17"/>
                    <a:pt x="67" y="18"/>
                    <a:pt x="67" y="18"/>
                  </a:cubicBezTo>
                  <a:cubicBezTo>
                    <a:pt x="67" y="19"/>
                    <a:pt x="67" y="20"/>
                    <a:pt x="67" y="20"/>
                  </a:cubicBezTo>
                  <a:cubicBezTo>
                    <a:pt x="67" y="21"/>
                    <a:pt x="67" y="21"/>
                    <a:pt x="67" y="21"/>
                  </a:cubicBezTo>
                  <a:cubicBezTo>
                    <a:pt x="66" y="22"/>
                    <a:pt x="66" y="22"/>
                    <a:pt x="66" y="22"/>
                  </a:cubicBezTo>
                  <a:cubicBezTo>
                    <a:pt x="66" y="23"/>
                    <a:pt x="65" y="23"/>
                    <a:pt x="65" y="23"/>
                  </a:cubicBezTo>
                  <a:cubicBezTo>
                    <a:pt x="65" y="23"/>
                    <a:pt x="65" y="24"/>
                    <a:pt x="65" y="24"/>
                  </a:cubicBezTo>
                  <a:cubicBezTo>
                    <a:pt x="65" y="24"/>
                    <a:pt x="65" y="25"/>
                    <a:pt x="65" y="25"/>
                  </a:cubicBezTo>
                  <a:cubicBezTo>
                    <a:pt x="65" y="25"/>
                    <a:pt x="64" y="26"/>
                    <a:pt x="64" y="26"/>
                  </a:cubicBezTo>
                  <a:cubicBezTo>
                    <a:pt x="64" y="26"/>
                    <a:pt x="64" y="27"/>
                    <a:pt x="64" y="27"/>
                  </a:cubicBezTo>
                  <a:cubicBezTo>
                    <a:pt x="64" y="27"/>
                    <a:pt x="67" y="28"/>
                    <a:pt x="68" y="28"/>
                  </a:cubicBezTo>
                  <a:cubicBezTo>
                    <a:pt x="68" y="28"/>
                    <a:pt x="73" y="29"/>
                    <a:pt x="74" y="30"/>
                  </a:cubicBezTo>
                  <a:cubicBezTo>
                    <a:pt x="74" y="30"/>
                    <a:pt x="75" y="31"/>
                    <a:pt x="76" y="31"/>
                  </a:cubicBezTo>
                  <a:cubicBezTo>
                    <a:pt x="76" y="32"/>
                    <a:pt x="76" y="35"/>
                    <a:pt x="76" y="35"/>
                  </a:cubicBezTo>
                  <a:cubicBezTo>
                    <a:pt x="76" y="36"/>
                    <a:pt x="76" y="37"/>
                    <a:pt x="77" y="37"/>
                  </a:cubicBezTo>
                  <a:cubicBezTo>
                    <a:pt x="77" y="38"/>
                    <a:pt x="77" y="41"/>
                    <a:pt x="77" y="41"/>
                  </a:cubicBezTo>
                  <a:cubicBezTo>
                    <a:pt x="77" y="42"/>
                    <a:pt x="78" y="47"/>
                    <a:pt x="78" y="48"/>
                  </a:cubicBezTo>
                  <a:cubicBezTo>
                    <a:pt x="78" y="49"/>
                    <a:pt x="77" y="50"/>
                    <a:pt x="77" y="50"/>
                  </a:cubicBezTo>
                  <a:cubicBezTo>
                    <a:pt x="77" y="50"/>
                    <a:pt x="77" y="50"/>
                    <a:pt x="77" y="51"/>
                  </a:cubicBezTo>
                  <a:cubicBezTo>
                    <a:pt x="77" y="52"/>
                    <a:pt x="78" y="53"/>
                    <a:pt x="78" y="53"/>
                  </a:cubicBezTo>
                  <a:cubicBezTo>
                    <a:pt x="78" y="54"/>
                    <a:pt x="77" y="55"/>
                    <a:pt x="77" y="5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3" name="Freeform 272"/>
            <p:cNvSpPr>
              <a:spLocks noEditPoints="1"/>
            </p:cNvSpPr>
            <p:nvPr/>
          </p:nvSpPr>
          <p:spPr bwMode="auto">
            <a:xfrm>
              <a:off x="6010276" y="4418013"/>
              <a:ext cx="454025" cy="382588"/>
            </a:xfrm>
            <a:custGeom>
              <a:avLst/>
              <a:gdLst>
                <a:gd name="T0" fmla="*/ 23 w 121"/>
                <a:gd name="T1" fmla="*/ 3 h 102"/>
                <a:gd name="T2" fmla="*/ 119 w 121"/>
                <a:gd name="T3" fmla="*/ 96 h 102"/>
                <a:gd name="T4" fmla="*/ 112 w 121"/>
                <a:gd name="T5" fmla="*/ 93 h 102"/>
                <a:gd name="T6" fmla="*/ 113 w 121"/>
                <a:gd name="T7" fmla="*/ 85 h 102"/>
                <a:gd name="T8" fmla="*/ 110 w 121"/>
                <a:gd name="T9" fmla="*/ 66 h 102"/>
                <a:gd name="T10" fmla="*/ 107 w 121"/>
                <a:gd name="T11" fmla="*/ 51 h 102"/>
                <a:gd name="T12" fmla="*/ 80 w 121"/>
                <a:gd name="T13" fmla="*/ 41 h 102"/>
                <a:gd name="T14" fmla="*/ 70 w 121"/>
                <a:gd name="T15" fmla="*/ 26 h 102"/>
                <a:gd name="T16" fmla="*/ 76 w 121"/>
                <a:gd name="T17" fmla="*/ 22 h 102"/>
                <a:gd name="T18" fmla="*/ 68 w 121"/>
                <a:gd name="T19" fmla="*/ 10 h 102"/>
                <a:gd name="T20" fmla="*/ 59 w 121"/>
                <a:gd name="T21" fmla="*/ 21 h 102"/>
                <a:gd name="T22" fmla="*/ 60 w 121"/>
                <a:gd name="T23" fmla="*/ 23 h 102"/>
                <a:gd name="T24" fmla="*/ 59 w 121"/>
                <a:gd name="T25" fmla="*/ 25 h 102"/>
                <a:gd name="T26" fmla="*/ 53 w 121"/>
                <a:gd name="T27" fmla="*/ 34 h 102"/>
                <a:gd name="T28" fmla="*/ 33 w 121"/>
                <a:gd name="T29" fmla="*/ 20 h 102"/>
                <a:gd name="T30" fmla="*/ 35 w 121"/>
                <a:gd name="T31" fmla="*/ 16 h 102"/>
                <a:gd name="T32" fmla="*/ 37 w 121"/>
                <a:gd name="T33" fmla="*/ 13 h 102"/>
                <a:gd name="T34" fmla="*/ 38 w 121"/>
                <a:gd name="T35" fmla="*/ 11 h 102"/>
                <a:gd name="T36" fmla="*/ 36 w 121"/>
                <a:gd name="T37" fmla="*/ 6 h 102"/>
                <a:gd name="T38" fmla="*/ 36 w 121"/>
                <a:gd name="T39" fmla="*/ 3 h 102"/>
                <a:gd name="T40" fmla="*/ 24 w 121"/>
                <a:gd name="T41" fmla="*/ 2 h 102"/>
                <a:gd name="T42" fmla="*/ 24 w 121"/>
                <a:gd name="T43" fmla="*/ 3 h 102"/>
                <a:gd name="T44" fmla="*/ 21 w 121"/>
                <a:gd name="T45" fmla="*/ 9 h 102"/>
                <a:gd name="T46" fmla="*/ 21 w 121"/>
                <a:gd name="T47" fmla="*/ 14 h 102"/>
                <a:gd name="T48" fmla="*/ 18 w 121"/>
                <a:gd name="T49" fmla="*/ 18 h 102"/>
                <a:gd name="T50" fmla="*/ 12 w 121"/>
                <a:gd name="T51" fmla="*/ 28 h 102"/>
                <a:gd name="T52" fmla="*/ 3 w 121"/>
                <a:gd name="T53" fmla="*/ 34 h 102"/>
                <a:gd name="T54" fmla="*/ 5 w 121"/>
                <a:gd name="T55" fmla="*/ 41 h 102"/>
                <a:gd name="T56" fmla="*/ 5 w 121"/>
                <a:gd name="T57" fmla="*/ 42 h 102"/>
                <a:gd name="T58" fmla="*/ 0 w 121"/>
                <a:gd name="T59" fmla="*/ 61 h 102"/>
                <a:gd name="T60" fmla="*/ 9 w 121"/>
                <a:gd name="T61" fmla="*/ 57 h 102"/>
                <a:gd name="T62" fmla="*/ 19 w 121"/>
                <a:gd name="T63" fmla="*/ 63 h 102"/>
                <a:gd name="T64" fmla="*/ 16 w 121"/>
                <a:gd name="T65" fmla="*/ 69 h 102"/>
                <a:gd name="T66" fmla="*/ 19 w 121"/>
                <a:gd name="T67" fmla="*/ 70 h 102"/>
                <a:gd name="T68" fmla="*/ 31 w 121"/>
                <a:gd name="T69" fmla="*/ 71 h 102"/>
                <a:gd name="T70" fmla="*/ 34 w 121"/>
                <a:gd name="T71" fmla="*/ 98 h 102"/>
                <a:gd name="T72" fmla="*/ 64 w 121"/>
                <a:gd name="T73" fmla="*/ 73 h 102"/>
                <a:gd name="T74" fmla="*/ 64 w 121"/>
                <a:gd name="T75" fmla="*/ 91 h 102"/>
                <a:gd name="T76" fmla="*/ 63 w 121"/>
                <a:gd name="T77" fmla="*/ 98 h 102"/>
                <a:gd name="T78" fmla="*/ 72 w 121"/>
                <a:gd name="T79" fmla="*/ 101 h 102"/>
                <a:gd name="T80" fmla="*/ 76 w 121"/>
                <a:gd name="T81" fmla="*/ 96 h 102"/>
                <a:gd name="T82" fmla="*/ 76 w 121"/>
                <a:gd name="T83" fmla="*/ 89 h 102"/>
                <a:gd name="T84" fmla="*/ 94 w 121"/>
                <a:gd name="T85" fmla="*/ 83 h 102"/>
                <a:gd name="T86" fmla="*/ 86 w 121"/>
                <a:gd name="T87" fmla="*/ 79 h 102"/>
                <a:gd name="T88" fmla="*/ 82 w 121"/>
                <a:gd name="T89" fmla="*/ 75 h 102"/>
                <a:gd name="T90" fmla="*/ 92 w 121"/>
                <a:gd name="T91" fmla="*/ 76 h 102"/>
                <a:gd name="T92" fmla="*/ 100 w 121"/>
                <a:gd name="T93" fmla="*/ 91 h 102"/>
                <a:gd name="T94" fmla="*/ 100 w 121"/>
                <a:gd name="T95" fmla="*/ 97 h 102"/>
                <a:gd name="T96" fmla="*/ 108 w 121"/>
                <a:gd name="T97" fmla="*/ 100 h 102"/>
                <a:gd name="T98" fmla="*/ 22 w 121"/>
                <a:gd name="T99" fmla="*/ 62 h 102"/>
                <a:gd name="T100" fmla="*/ 26 w 121"/>
                <a:gd name="T101" fmla="*/ 62 h 102"/>
                <a:gd name="T102" fmla="*/ 76 w 121"/>
                <a:gd name="T103" fmla="*/ 81 h 102"/>
                <a:gd name="T104" fmla="*/ 105 w 121"/>
                <a:gd name="T105" fmla="*/ 60 h 102"/>
                <a:gd name="T106" fmla="*/ 96 w 121"/>
                <a:gd name="T107" fmla="*/ 52 h 102"/>
                <a:gd name="T108" fmla="*/ 91 w 121"/>
                <a:gd name="T109" fmla="*/ 53 h 102"/>
                <a:gd name="T110" fmla="*/ 103 w 121"/>
                <a:gd name="T111"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 h="102">
                  <a:moveTo>
                    <a:pt x="21" y="12"/>
                  </a:moveTo>
                  <a:cubicBezTo>
                    <a:pt x="21" y="12"/>
                    <a:pt x="21" y="12"/>
                    <a:pt x="21" y="12"/>
                  </a:cubicBezTo>
                  <a:cubicBezTo>
                    <a:pt x="21" y="12"/>
                    <a:pt x="21" y="12"/>
                    <a:pt x="21" y="12"/>
                  </a:cubicBezTo>
                  <a:close/>
                  <a:moveTo>
                    <a:pt x="23" y="3"/>
                  </a:moveTo>
                  <a:cubicBezTo>
                    <a:pt x="23" y="3"/>
                    <a:pt x="23" y="3"/>
                    <a:pt x="23" y="3"/>
                  </a:cubicBezTo>
                  <a:cubicBezTo>
                    <a:pt x="23" y="3"/>
                    <a:pt x="23" y="3"/>
                    <a:pt x="23" y="3"/>
                  </a:cubicBezTo>
                  <a:close/>
                  <a:moveTo>
                    <a:pt x="120" y="97"/>
                  </a:moveTo>
                  <a:cubicBezTo>
                    <a:pt x="121" y="96"/>
                    <a:pt x="119" y="96"/>
                    <a:pt x="119" y="96"/>
                  </a:cubicBezTo>
                  <a:cubicBezTo>
                    <a:pt x="119" y="96"/>
                    <a:pt x="118" y="96"/>
                    <a:pt x="118" y="96"/>
                  </a:cubicBezTo>
                  <a:cubicBezTo>
                    <a:pt x="118" y="96"/>
                    <a:pt x="117" y="96"/>
                    <a:pt x="116" y="95"/>
                  </a:cubicBezTo>
                  <a:cubicBezTo>
                    <a:pt x="115" y="94"/>
                    <a:pt x="115" y="95"/>
                    <a:pt x="115" y="95"/>
                  </a:cubicBezTo>
                  <a:cubicBezTo>
                    <a:pt x="114" y="94"/>
                    <a:pt x="112" y="93"/>
                    <a:pt x="112" y="93"/>
                  </a:cubicBezTo>
                  <a:cubicBezTo>
                    <a:pt x="112" y="93"/>
                    <a:pt x="111" y="91"/>
                    <a:pt x="111" y="91"/>
                  </a:cubicBezTo>
                  <a:cubicBezTo>
                    <a:pt x="110" y="91"/>
                    <a:pt x="110" y="91"/>
                    <a:pt x="110" y="91"/>
                  </a:cubicBezTo>
                  <a:cubicBezTo>
                    <a:pt x="109" y="90"/>
                    <a:pt x="109" y="87"/>
                    <a:pt x="109" y="87"/>
                  </a:cubicBezTo>
                  <a:cubicBezTo>
                    <a:pt x="113" y="85"/>
                    <a:pt x="113" y="85"/>
                    <a:pt x="113" y="85"/>
                  </a:cubicBezTo>
                  <a:cubicBezTo>
                    <a:pt x="113" y="85"/>
                    <a:pt x="113" y="84"/>
                    <a:pt x="113" y="84"/>
                  </a:cubicBezTo>
                  <a:cubicBezTo>
                    <a:pt x="113" y="83"/>
                    <a:pt x="111" y="77"/>
                    <a:pt x="111" y="76"/>
                  </a:cubicBezTo>
                  <a:cubicBezTo>
                    <a:pt x="110" y="75"/>
                    <a:pt x="109" y="66"/>
                    <a:pt x="109" y="66"/>
                  </a:cubicBezTo>
                  <a:cubicBezTo>
                    <a:pt x="109" y="66"/>
                    <a:pt x="110" y="66"/>
                    <a:pt x="110" y="66"/>
                  </a:cubicBezTo>
                  <a:cubicBezTo>
                    <a:pt x="110" y="65"/>
                    <a:pt x="110" y="64"/>
                    <a:pt x="110" y="64"/>
                  </a:cubicBezTo>
                  <a:cubicBezTo>
                    <a:pt x="109" y="64"/>
                    <a:pt x="109" y="64"/>
                    <a:pt x="109" y="64"/>
                  </a:cubicBezTo>
                  <a:cubicBezTo>
                    <a:pt x="109" y="63"/>
                    <a:pt x="109" y="63"/>
                    <a:pt x="109" y="63"/>
                  </a:cubicBezTo>
                  <a:cubicBezTo>
                    <a:pt x="109" y="63"/>
                    <a:pt x="109" y="54"/>
                    <a:pt x="107" y="51"/>
                  </a:cubicBezTo>
                  <a:cubicBezTo>
                    <a:pt x="103" y="45"/>
                    <a:pt x="99" y="45"/>
                    <a:pt x="97" y="44"/>
                  </a:cubicBezTo>
                  <a:cubicBezTo>
                    <a:pt x="95" y="44"/>
                    <a:pt x="84" y="44"/>
                    <a:pt x="84" y="44"/>
                  </a:cubicBezTo>
                  <a:cubicBezTo>
                    <a:pt x="83" y="44"/>
                    <a:pt x="81" y="43"/>
                    <a:pt x="81" y="43"/>
                  </a:cubicBezTo>
                  <a:cubicBezTo>
                    <a:pt x="81" y="41"/>
                    <a:pt x="80" y="41"/>
                    <a:pt x="80" y="41"/>
                  </a:cubicBezTo>
                  <a:cubicBezTo>
                    <a:pt x="80" y="40"/>
                    <a:pt x="76" y="34"/>
                    <a:pt x="76" y="34"/>
                  </a:cubicBezTo>
                  <a:cubicBezTo>
                    <a:pt x="75" y="30"/>
                    <a:pt x="73" y="29"/>
                    <a:pt x="73" y="29"/>
                  </a:cubicBezTo>
                  <a:cubicBezTo>
                    <a:pt x="73" y="28"/>
                    <a:pt x="71" y="27"/>
                    <a:pt x="71" y="27"/>
                  </a:cubicBezTo>
                  <a:cubicBezTo>
                    <a:pt x="70" y="26"/>
                    <a:pt x="70" y="26"/>
                    <a:pt x="70" y="26"/>
                  </a:cubicBezTo>
                  <a:cubicBezTo>
                    <a:pt x="72" y="26"/>
                    <a:pt x="72" y="23"/>
                    <a:pt x="72" y="23"/>
                  </a:cubicBezTo>
                  <a:cubicBezTo>
                    <a:pt x="73" y="24"/>
                    <a:pt x="75" y="22"/>
                    <a:pt x="75" y="22"/>
                  </a:cubicBezTo>
                  <a:cubicBezTo>
                    <a:pt x="75" y="23"/>
                    <a:pt x="74" y="23"/>
                    <a:pt x="74" y="23"/>
                  </a:cubicBezTo>
                  <a:cubicBezTo>
                    <a:pt x="75" y="23"/>
                    <a:pt x="76" y="22"/>
                    <a:pt x="76" y="22"/>
                  </a:cubicBezTo>
                  <a:cubicBezTo>
                    <a:pt x="76" y="22"/>
                    <a:pt x="76" y="22"/>
                    <a:pt x="76" y="22"/>
                  </a:cubicBezTo>
                  <a:cubicBezTo>
                    <a:pt x="77" y="21"/>
                    <a:pt x="75" y="18"/>
                    <a:pt x="75" y="18"/>
                  </a:cubicBezTo>
                  <a:cubicBezTo>
                    <a:pt x="74" y="18"/>
                    <a:pt x="73" y="15"/>
                    <a:pt x="73" y="15"/>
                  </a:cubicBezTo>
                  <a:cubicBezTo>
                    <a:pt x="73" y="11"/>
                    <a:pt x="68" y="10"/>
                    <a:pt x="68" y="10"/>
                  </a:cubicBezTo>
                  <a:cubicBezTo>
                    <a:pt x="62" y="9"/>
                    <a:pt x="60" y="15"/>
                    <a:pt x="60" y="15"/>
                  </a:cubicBezTo>
                  <a:cubicBezTo>
                    <a:pt x="59" y="17"/>
                    <a:pt x="58" y="20"/>
                    <a:pt x="58" y="20"/>
                  </a:cubicBezTo>
                  <a:cubicBezTo>
                    <a:pt x="58" y="21"/>
                    <a:pt x="59" y="22"/>
                    <a:pt x="59" y="22"/>
                  </a:cubicBezTo>
                  <a:cubicBezTo>
                    <a:pt x="58" y="21"/>
                    <a:pt x="59" y="21"/>
                    <a:pt x="59" y="21"/>
                  </a:cubicBezTo>
                  <a:cubicBezTo>
                    <a:pt x="59" y="21"/>
                    <a:pt x="59" y="22"/>
                    <a:pt x="59" y="22"/>
                  </a:cubicBezTo>
                  <a:cubicBezTo>
                    <a:pt x="59" y="21"/>
                    <a:pt x="59" y="21"/>
                    <a:pt x="59" y="21"/>
                  </a:cubicBezTo>
                  <a:cubicBezTo>
                    <a:pt x="59" y="22"/>
                    <a:pt x="60" y="23"/>
                    <a:pt x="60" y="23"/>
                  </a:cubicBezTo>
                  <a:cubicBezTo>
                    <a:pt x="60" y="23"/>
                    <a:pt x="60" y="23"/>
                    <a:pt x="60" y="23"/>
                  </a:cubicBezTo>
                  <a:cubicBezTo>
                    <a:pt x="60" y="23"/>
                    <a:pt x="62" y="23"/>
                    <a:pt x="62" y="23"/>
                  </a:cubicBezTo>
                  <a:cubicBezTo>
                    <a:pt x="62" y="24"/>
                    <a:pt x="62" y="24"/>
                    <a:pt x="62" y="24"/>
                  </a:cubicBezTo>
                  <a:cubicBezTo>
                    <a:pt x="60" y="24"/>
                    <a:pt x="60" y="24"/>
                    <a:pt x="60" y="24"/>
                  </a:cubicBezTo>
                  <a:cubicBezTo>
                    <a:pt x="59" y="23"/>
                    <a:pt x="58" y="24"/>
                    <a:pt x="59" y="25"/>
                  </a:cubicBezTo>
                  <a:cubicBezTo>
                    <a:pt x="59" y="25"/>
                    <a:pt x="59" y="25"/>
                    <a:pt x="59" y="25"/>
                  </a:cubicBezTo>
                  <a:cubicBezTo>
                    <a:pt x="56" y="26"/>
                    <a:pt x="57" y="27"/>
                    <a:pt x="57" y="27"/>
                  </a:cubicBezTo>
                  <a:cubicBezTo>
                    <a:pt x="57" y="28"/>
                    <a:pt x="57" y="28"/>
                    <a:pt x="57" y="28"/>
                  </a:cubicBezTo>
                  <a:cubicBezTo>
                    <a:pt x="55" y="29"/>
                    <a:pt x="53" y="34"/>
                    <a:pt x="53" y="34"/>
                  </a:cubicBezTo>
                  <a:cubicBezTo>
                    <a:pt x="42" y="34"/>
                    <a:pt x="42" y="34"/>
                    <a:pt x="42" y="34"/>
                  </a:cubicBezTo>
                  <a:cubicBezTo>
                    <a:pt x="41" y="33"/>
                    <a:pt x="37" y="32"/>
                    <a:pt x="37" y="32"/>
                  </a:cubicBezTo>
                  <a:cubicBezTo>
                    <a:pt x="37" y="30"/>
                    <a:pt x="32" y="23"/>
                    <a:pt x="32" y="23"/>
                  </a:cubicBezTo>
                  <a:cubicBezTo>
                    <a:pt x="33" y="22"/>
                    <a:pt x="33" y="20"/>
                    <a:pt x="33" y="20"/>
                  </a:cubicBezTo>
                  <a:cubicBezTo>
                    <a:pt x="33" y="20"/>
                    <a:pt x="33" y="20"/>
                    <a:pt x="33" y="20"/>
                  </a:cubicBezTo>
                  <a:cubicBezTo>
                    <a:pt x="35" y="20"/>
                    <a:pt x="35" y="19"/>
                    <a:pt x="35" y="19"/>
                  </a:cubicBezTo>
                  <a:cubicBezTo>
                    <a:pt x="35" y="18"/>
                    <a:pt x="35" y="17"/>
                    <a:pt x="35" y="17"/>
                  </a:cubicBezTo>
                  <a:cubicBezTo>
                    <a:pt x="36" y="17"/>
                    <a:pt x="35" y="16"/>
                    <a:pt x="35" y="16"/>
                  </a:cubicBezTo>
                  <a:cubicBezTo>
                    <a:pt x="36" y="15"/>
                    <a:pt x="36" y="15"/>
                    <a:pt x="36" y="15"/>
                  </a:cubicBezTo>
                  <a:cubicBezTo>
                    <a:pt x="36" y="15"/>
                    <a:pt x="36" y="14"/>
                    <a:pt x="36" y="14"/>
                  </a:cubicBezTo>
                  <a:cubicBezTo>
                    <a:pt x="36" y="14"/>
                    <a:pt x="37" y="14"/>
                    <a:pt x="37" y="14"/>
                  </a:cubicBezTo>
                  <a:cubicBezTo>
                    <a:pt x="37" y="14"/>
                    <a:pt x="37" y="13"/>
                    <a:pt x="37" y="13"/>
                  </a:cubicBezTo>
                  <a:cubicBezTo>
                    <a:pt x="38" y="12"/>
                    <a:pt x="38" y="11"/>
                    <a:pt x="38" y="11"/>
                  </a:cubicBezTo>
                  <a:cubicBezTo>
                    <a:pt x="38" y="11"/>
                    <a:pt x="38" y="11"/>
                    <a:pt x="38"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9"/>
                    <a:pt x="37" y="8"/>
                  </a:cubicBezTo>
                  <a:cubicBezTo>
                    <a:pt x="37" y="7"/>
                    <a:pt x="36" y="6"/>
                    <a:pt x="36" y="6"/>
                  </a:cubicBezTo>
                  <a:cubicBezTo>
                    <a:pt x="37" y="6"/>
                    <a:pt x="37" y="7"/>
                    <a:pt x="37" y="7"/>
                  </a:cubicBezTo>
                  <a:cubicBezTo>
                    <a:pt x="37" y="6"/>
                    <a:pt x="37" y="6"/>
                    <a:pt x="37" y="6"/>
                  </a:cubicBezTo>
                  <a:cubicBezTo>
                    <a:pt x="37" y="6"/>
                    <a:pt x="37" y="6"/>
                    <a:pt x="37" y="6"/>
                  </a:cubicBezTo>
                  <a:cubicBezTo>
                    <a:pt x="39" y="5"/>
                    <a:pt x="36" y="3"/>
                    <a:pt x="36" y="3"/>
                  </a:cubicBezTo>
                  <a:cubicBezTo>
                    <a:pt x="32" y="0"/>
                    <a:pt x="27" y="1"/>
                    <a:pt x="27" y="1"/>
                  </a:cubicBezTo>
                  <a:cubicBezTo>
                    <a:pt x="26" y="1"/>
                    <a:pt x="25" y="2"/>
                    <a:pt x="25" y="2"/>
                  </a:cubicBezTo>
                  <a:cubicBezTo>
                    <a:pt x="25" y="2"/>
                    <a:pt x="25" y="1"/>
                    <a:pt x="25" y="1"/>
                  </a:cubicBezTo>
                  <a:cubicBezTo>
                    <a:pt x="25" y="1"/>
                    <a:pt x="24" y="2"/>
                    <a:pt x="24" y="2"/>
                  </a:cubicBezTo>
                  <a:cubicBezTo>
                    <a:pt x="24" y="2"/>
                    <a:pt x="24" y="1"/>
                    <a:pt x="24" y="1"/>
                  </a:cubicBezTo>
                  <a:cubicBezTo>
                    <a:pt x="24" y="1"/>
                    <a:pt x="24" y="3"/>
                    <a:pt x="24" y="3"/>
                  </a:cubicBezTo>
                  <a:cubicBezTo>
                    <a:pt x="24" y="3"/>
                    <a:pt x="23" y="3"/>
                    <a:pt x="23" y="3"/>
                  </a:cubicBezTo>
                  <a:cubicBezTo>
                    <a:pt x="23" y="3"/>
                    <a:pt x="24" y="3"/>
                    <a:pt x="24" y="3"/>
                  </a:cubicBezTo>
                  <a:cubicBezTo>
                    <a:pt x="23" y="3"/>
                    <a:pt x="22" y="3"/>
                    <a:pt x="22" y="3"/>
                  </a:cubicBezTo>
                  <a:cubicBezTo>
                    <a:pt x="23" y="3"/>
                    <a:pt x="23" y="3"/>
                    <a:pt x="23" y="3"/>
                  </a:cubicBezTo>
                  <a:cubicBezTo>
                    <a:pt x="21" y="4"/>
                    <a:pt x="21" y="6"/>
                    <a:pt x="21" y="6"/>
                  </a:cubicBezTo>
                  <a:cubicBezTo>
                    <a:pt x="21" y="7"/>
                    <a:pt x="21" y="8"/>
                    <a:pt x="21" y="9"/>
                  </a:cubicBezTo>
                  <a:cubicBezTo>
                    <a:pt x="21" y="10"/>
                    <a:pt x="21" y="11"/>
                    <a:pt x="21" y="11"/>
                  </a:cubicBezTo>
                  <a:cubicBezTo>
                    <a:pt x="21" y="12"/>
                    <a:pt x="21" y="12"/>
                    <a:pt x="21" y="12"/>
                  </a:cubicBezTo>
                  <a:cubicBezTo>
                    <a:pt x="21" y="12"/>
                    <a:pt x="21" y="12"/>
                    <a:pt x="21" y="12"/>
                  </a:cubicBezTo>
                  <a:cubicBezTo>
                    <a:pt x="21" y="12"/>
                    <a:pt x="21" y="14"/>
                    <a:pt x="21" y="14"/>
                  </a:cubicBezTo>
                  <a:cubicBezTo>
                    <a:pt x="19" y="13"/>
                    <a:pt x="18" y="13"/>
                    <a:pt x="18" y="13"/>
                  </a:cubicBezTo>
                  <a:cubicBezTo>
                    <a:pt x="18" y="13"/>
                    <a:pt x="16" y="16"/>
                    <a:pt x="17" y="16"/>
                  </a:cubicBezTo>
                  <a:cubicBezTo>
                    <a:pt x="18" y="16"/>
                    <a:pt x="18" y="18"/>
                    <a:pt x="18" y="18"/>
                  </a:cubicBezTo>
                  <a:cubicBezTo>
                    <a:pt x="18" y="18"/>
                    <a:pt x="18" y="18"/>
                    <a:pt x="18" y="18"/>
                  </a:cubicBezTo>
                  <a:cubicBezTo>
                    <a:pt x="17" y="18"/>
                    <a:pt x="16" y="20"/>
                    <a:pt x="16" y="21"/>
                  </a:cubicBezTo>
                  <a:cubicBezTo>
                    <a:pt x="16" y="21"/>
                    <a:pt x="15" y="23"/>
                    <a:pt x="15" y="23"/>
                  </a:cubicBezTo>
                  <a:cubicBezTo>
                    <a:pt x="14" y="24"/>
                    <a:pt x="12" y="27"/>
                    <a:pt x="12" y="27"/>
                  </a:cubicBezTo>
                  <a:cubicBezTo>
                    <a:pt x="12" y="27"/>
                    <a:pt x="12" y="28"/>
                    <a:pt x="12" y="28"/>
                  </a:cubicBezTo>
                  <a:cubicBezTo>
                    <a:pt x="12" y="28"/>
                    <a:pt x="11" y="30"/>
                    <a:pt x="11" y="30"/>
                  </a:cubicBezTo>
                  <a:cubicBezTo>
                    <a:pt x="11" y="31"/>
                    <a:pt x="11" y="34"/>
                    <a:pt x="11" y="34"/>
                  </a:cubicBezTo>
                  <a:cubicBezTo>
                    <a:pt x="4" y="34"/>
                    <a:pt x="4" y="34"/>
                    <a:pt x="4" y="34"/>
                  </a:cubicBezTo>
                  <a:cubicBezTo>
                    <a:pt x="4" y="34"/>
                    <a:pt x="3" y="34"/>
                    <a:pt x="3" y="34"/>
                  </a:cubicBezTo>
                  <a:cubicBezTo>
                    <a:pt x="2" y="35"/>
                    <a:pt x="1" y="35"/>
                    <a:pt x="1" y="35"/>
                  </a:cubicBezTo>
                  <a:cubicBezTo>
                    <a:pt x="1" y="35"/>
                    <a:pt x="1" y="36"/>
                    <a:pt x="1" y="36"/>
                  </a:cubicBezTo>
                  <a:cubicBezTo>
                    <a:pt x="2" y="37"/>
                    <a:pt x="4" y="40"/>
                    <a:pt x="4" y="40"/>
                  </a:cubicBezTo>
                  <a:cubicBezTo>
                    <a:pt x="4" y="41"/>
                    <a:pt x="4" y="41"/>
                    <a:pt x="5" y="41"/>
                  </a:cubicBezTo>
                  <a:cubicBezTo>
                    <a:pt x="6" y="41"/>
                    <a:pt x="9" y="41"/>
                    <a:pt x="9" y="41"/>
                  </a:cubicBezTo>
                  <a:cubicBezTo>
                    <a:pt x="9" y="41"/>
                    <a:pt x="9" y="41"/>
                    <a:pt x="9" y="41"/>
                  </a:cubicBezTo>
                  <a:cubicBezTo>
                    <a:pt x="7" y="41"/>
                    <a:pt x="7" y="41"/>
                    <a:pt x="7" y="41"/>
                  </a:cubicBezTo>
                  <a:cubicBezTo>
                    <a:pt x="6" y="41"/>
                    <a:pt x="5" y="42"/>
                    <a:pt x="5" y="42"/>
                  </a:cubicBezTo>
                  <a:cubicBezTo>
                    <a:pt x="5" y="42"/>
                    <a:pt x="4" y="42"/>
                    <a:pt x="5" y="43"/>
                  </a:cubicBezTo>
                  <a:cubicBezTo>
                    <a:pt x="5" y="43"/>
                    <a:pt x="6" y="47"/>
                    <a:pt x="6" y="47"/>
                  </a:cubicBezTo>
                  <a:cubicBezTo>
                    <a:pt x="6" y="48"/>
                    <a:pt x="7" y="48"/>
                    <a:pt x="7" y="48"/>
                  </a:cubicBezTo>
                  <a:cubicBezTo>
                    <a:pt x="0" y="51"/>
                    <a:pt x="0" y="61"/>
                    <a:pt x="0" y="61"/>
                  </a:cubicBezTo>
                  <a:cubicBezTo>
                    <a:pt x="0" y="97"/>
                    <a:pt x="0" y="97"/>
                    <a:pt x="0" y="97"/>
                  </a:cubicBezTo>
                  <a:cubicBezTo>
                    <a:pt x="2" y="98"/>
                    <a:pt x="5" y="97"/>
                    <a:pt x="5" y="97"/>
                  </a:cubicBezTo>
                  <a:cubicBezTo>
                    <a:pt x="5" y="58"/>
                    <a:pt x="5" y="58"/>
                    <a:pt x="5" y="58"/>
                  </a:cubicBezTo>
                  <a:cubicBezTo>
                    <a:pt x="5" y="57"/>
                    <a:pt x="9" y="57"/>
                    <a:pt x="9" y="57"/>
                  </a:cubicBezTo>
                  <a:cubicBezTo>
                    <a:pt x="11" y="62"/>
                    <a:pt x="11" y="62"/>
                    <a:pt x="11" y="62"/>
                  </a:cubicBezTo>
                  <a:cubicBezTo>
                    <a:pt x="11" y="62"/>
                    <a:pt x="11" y="62"/>
                    <a:pt x="12" y="62"/>
                  </a:cubicBezTo>
                  <a:cubicBezTo>
                    <a:pt x="13" y="62"/>
                    <a:pt x="18" y="62"/>
                    <a:pt x="18" y="62"/>
                  </a:cubicBezTo>
                  <a:cubicBezTo>
                    <a:pt x="19" y="63"/>
                    <a:pt x="19" y="63"/>
                    <a:pt x="19" y="63"/>
                  </a:cubicBezTo>
                  <a:cubicBezTo>
                    <a:pt x="14" y="63"/>
                    <a:pt x="14" y="63"/>
                    <a:pt x="14" y="63"/>
                  </a:cubicBezTo>
                  <a:cubicBezTo>
                    <a:pt x="13" y="63"/>
                    <a:pt x="13" y="64"/>
                    <a:pt x="13" y="64"/>
                  </a:cubicBezTo>
                  <a:cubicBezTo>
                    <a:pt x="12" y="65"/>
                    <a:pt x="12" y="65"/>
                    <a:pt x="13" y="65"/>
                  </a:cubicBezTo>
                  <a:cubicBezTo>
                    <a:pt x="13" y="65"/>
                    <a:pt x="16" y="69"/>
                    <a:pt x="16" y="69"/>
                  </a:cubicBezTo>
                  <a:cubicBezTo>
                    <a:pt x="16" y="69"/>
                    <a:pt x="17" y="69"/>
                    <a:pt x="17" y="69"/>
                  </a:cubicBezTo>
                  <a:cubicBezTo>
                    <a:pt x="17" y="69"/>
                    <a:pt x="19" y="69"/>
                    <a:pt x="19" y="69"/>
                  </a:cubicBezTo>
                  <a:cubicBezTo>
                    <a:pt x="19" y="69"/>
                    <a:pt x="19" y="69"/>
                    <a:pt x="19" y="69"/>
                  </a:cubicBezTo>
                  <a:cubicBezTo>
                    <a:pt x="19" y="70"/>
                    <a:pt x="19" y="70"/>
                    <a:pt x="19" y="70"/>
                  </a:cubicBezTo>
                  <a:cubicBezTo>
                    <a:pt x="19" y="70"/>
                    <a:pt x="24" y="70"/>
                    <a:pt x="24" y="70"/>
                  </a:cubicBezTo>
                  <a:cubicBezTo>
                    <a:pt x="27" y="70"/>
                    <a:pt x="27" y="70"/>
                    <a:pt x="27" y="70"/>
                  </a:cubicBezTo>
                  <a:cubicBezTo>
                    <a:pt x="27" y="71"/>
                    <a:pt x="30" y="71"/>
                    <a:pt x="30" y="71"/>
                  </a:cubicBezTo>
                  <a:cubicBezTo>
                    <a:pt x="31" y="71"/>
                    <a:pt x="31" y="71"/>
                    <a:pt x="31" y="71"/>
                  </a:cubicBezTo>
                  <a:cubicBezTo>
                    <a:pt x="32" y="72"/>
                    <a:pt x="33" y="71"/>
                    <a:pt x="33" y="71"/>
                  </a:cubicBezTo>
                  <a:cubicBezTo>
                    <a:pt x="34" y="71"/>
                    <a:pt x="34" y="71"/>
                    <a:pt x="34" y="71"/>
                  </a:cubicBezTo>
                  <a:cubicBezTo>
                    <a:pt x="34" y="97"/>
                    <a:pt x="34" y="97"/>
                    <a:pt x="34" y="97"/>
                  </a:cubicBezTo>
                  <a:cubicBezTo>
                    <a:pt x="34" y="98"/>
                    <a:pt x="34" y="98"/>
                    <a:pt x="34" y="98"/>
                  </a:cubicBezTo>
                  <a:cubicBezTo>
                    <a:pt x="36" y="100"/>
                    <a:pt x="39" y="99"/>
                    <a:pt x="39" y="99"/>
                  </a:cubicBezTo>
                  <a:cubicBezTo>
                    <a:pt x="39" y="75"/>
                    <a:pt x="39" y="75"/>
                    <a:pt x="39" y="75"/>
                  </a:cubicBezTo>
                  <a:cubicBezTo>
                    <a:pt x="39" y="74"/>
                    <a:pt x="42" y="74"/>
                    <a:pt x="42" y="74"/>
                  </a:cubicBezTo>
                  <a:cubicBezTo>
                    <a:pt x="43" y="74"/>
                    <a:pt x="64" y="73"/>
                    <a:pt x="64" y="73"/>
                  </a:cubicBezTo>
                  <a:cubicBezTo>
                    <a:pt x="64" y="73"/>
                    <a:pt x="64" y="78"/>
                    <a:pt x="64" y="79"/>
                  </a:cubicBezTo>
                  <a:cubicBezTo>
                    <a:pt x="64" y="80"/>
                    <a:pt x="65" y="83"/>
                    <a:pt x="64" y="84"/>
                  </a:cubicBezTo>
                  <a:cubicBezTo>
                    <a:pt x="64" y="86"/>
                    <a:pt x="64" y="90"/>
                    <a:pt x="64" y="90"/>
                  </a:cubicBezTo>
                  <a:cubicBezTo>
                    <a:pt x="64" y="90"/>
                    <a:pt x="64" y="91"/>
                    <a:pt x="64" y="91"/>
                  </a:cubicBezTo>
                  <a:cubicBezTo>
                    <a:pt x="64" y="92"/>
                    <a:pt x="64" y="92"/>
                    <a:pt x="64" y="92"/>
                  </a:cubicBezTo>
                  <a:cubicBezTo>
                    <a:pt x="64" y="93"/>
                    <a:pt x="64" y="93"/>
                    <a:pt x="64" y="93"/>
                  </a:cubicBezTo>
                  <a:cubicBezTo>
                    <a:pt x="63" y="94"/>
                    <a:pt x="63" y="96"/>
                    <a:pt x="63" y="96"/>
                  </a:cubicBezTo>
                  <a:cubicBezTo>
                    <a:pt x="63" y="97"/>
                    <a:pt x="63" y="98"/>
                    <a:pt x="63" y="98"/>
                  </a:cubicBezTo>
                  <a:cubicBezTo>
                    <a:pt x="62" y="98"/>
                    <a:pt x="62" y="99"/>
                    <a:pt x="62" y="99"/>
                  </a:cubicBezTo>
                  <a:cubicBezTo>
                    <a:pt x="62" y="101"/>
                    <a:pt x="69" y="101"/>
                    <a:pt x="69" y="101"/>
                  </a:cubicBezTo>
                  <a:cubicBezTo>
                    <a:pt x="70" y="101"/>
                    <a:pt x="70" y="101"/>
                    <a:pt x="70" y="101"/>
                  </a:cubicBezTo>
                  <a:cubicBezTo>
                    <a:pt x="72" y="101"/>
                    <a:pt x="72" y="101"/>
                    <a:pt x="72" y="101"/>
                  </a:cubicBezTo>
                  <a:cubicBezTo>
                    <a:pt x="76" y="102"/>
                    <a:pt x="80" y="100"/>
                    <a:pt x="82" y="100"/>
                  </a:cubicBezTo>
                  <a:cubicBezTo>
                    <a:pt x="84" y="99"/>
                    <a:pt x="83" y="99"/>
                    <a:pt x="83" y="99"/>
                  </a:cubicBezTo>
                  <a:cubicBezTo>
                    <a:pt x="84" y="97"/>
                    <a:pt x="79" y="97"/>
                    <a:pt x="79" y="97"/>
                  </a:cubicBezTo>
                  <a:cubicBezTo>
                    <a:pt x="79" y="96"/>
                    <a:pt x="76" y="96"/>
                    <a:pt x="76" y="96"/>
                  </a:cubicBezTo>
                  <a:cubicBezTo>
                    <a:pt x="76" y="95"/>
                    <a:pt x="74" y="94"/>
                    <a:pt x="74" y="94"/>
                  </a:cubicBezTo>
                  <a:cubicBezTo>
                    <a:pt x="74" y="93"/>
                    <a:pt x="72" y="92"/>
                    <a:pt x="72" y="92"/>
                  </a:cubicBezTo>
                  <a:cubicBezTo>
                    <a:pt x="74" y="93"/>
                    <a:pt x="76" y="92"/>
                    <a:pt x="76" y="92"/>
                  </a:cubicBezTo>
                  <a:cubicBezTo>
                    <a:pt x="76" y="89"/>
                    <a:pt x="76" y="89"/>
                    <a:pt x="76" y="89"/>
                  </a:cubicBezTo>
                  <a:cubicBezTo>
                    <a:pt x="76" y="89"/>
                    <a:pt x="77" y="89"/>
                    <a:pt x="77" y="89"/>
                  </a:cubicBezTo>
                  <a:cubicBezTo>
                    <a:pt x="77" y="89"/>
                    <a:pt x="77" y="87"/>
                    <a:pt x="77" y="87"/>
                  </a:cubicBezTo>
                  <a:cubicBezTo>
                    <a:pt x="82" y="89"/>
                    <a:pt x="87" y="86"/>
                    <a:pt x="87" y="86"/>
                  </a:cubicBezTo>
                  <a:cubicBezTo>
                    <a:pt x="95" y="87"/>
                    <a:pt x="94" y="83"/>
                    <a:pt x="94" y="83"/>
                  </a:cubicBezTo>
                  <a:cubicBezTo>
                    <a:pt x="94" y="83"/>
                    <a:pt x="93" y="82"/>
                    <a:pt x="93" y="82"/>
                  </a:cubicBezTo>
                  <a:cubicBezTo>
                    <a:pt x="93" y="80"/>
                    <a:pt x="90" y="80"/>
                    <a:pt x="90" y="80"/>
                  </a:cubicBezTo>
                  <a:cubicBezTo>
                    <a:pt x="90" y="79"/>
                    <a:pt x="87" y="80"/>
                    <a:pt x="87" y="80"/>
                  </a:cubicBezTo>
                  <a:cubicBezTo>
                    <a:pt x="87" y="79"/>
                    <a:pt x="86" y="79"/>
                    <a:pt x="86" y="79"/>
                  </a:cubicBezTo>
                  <a:cubicBezTo>
                    <a:pt x="86" y="78"/>
                    <a:pt x="85" y="77"/>
                    <a:pt x="85" y="77"/>
                  </a:cubicBezTo>
                  <a:cubicBezTo>
                    <a:pt x="84" y="77"/>
                    <a:pt x="83" y="77"/>
                    <a:pt x="83" y="77"/>
                  </a:cubicBezTo>
                  <a:cubicBezTo>
                    <a:pt x="83" y="76"/>
                    <a:pt x="83" y="76"/>
                    <a:pt x="83" y="76"/>
                  </a:cubicBezTo>
                  <a:cubicBezTo>
                    <a:pt x="83" y="76"/>
                    <a:pt x="82" y="75"/>
                    <a:pt x="82" y="75"/>
                  </a:cubicBezTo>
                  <a:cubicBezTo>
                    <a:pt x="82" y="74"/>
                    <a:pt x="81" y="72"/>
                    <a:pt x="81" y="72"/>
                  </a:cubicBezTo>
                  <a:cubicBezTo>
                    <a:pt x="90" y="71"/>
                    <a:pt x="90" y="71"/>
                    <a:pt x="90" y="71"/>
                  </a:cubicBezTo>
                  <a:cubicBezTo>
                    <a:pt x="90" y="72"/>
                    <a:pt x="91" y="73"/>
                    <a:pt x="91" y="73"/>
                  </a:cubicBezTo>
                  <a:cubicBezTo>
                    <a:pt x="91" y="75"/>
                    <a:pt x="92" y="76"/>
                    <a:pt x="92" y="76"/>
                  </a:cubicBezTo>
                  <a:cubicBezTo>
                    <a:pt x="92" y="77"/>
                    <a:pt x="97" y="86"/>
                    <a:pt x="97" y="86"/>
                  </a:cubicBezTo>
                  <a:cubicBezTo>
                    <a:pt x="98" y="88"/>
                    <a:pt x="98" y="89"/>
                    <a:pt x="98" y="89"/>
                  </a:cubicBezTo>
                  <a:cubicBezTo>
                    <a:pt x="98" y="90"/>
                    <a:pt x="99" y="90"/>
                    <a:pt x="99" y="90"/>
                  </a:cubicBezTo>
                  <a:cubicBezTo>
                    <a:pt x="100" y="91"/>
                    <a:pt x="100" y="91"/>
                    <a:pt x="100" y="91"/>
                  </a:cubicBezTo>
                  <a:cubicBezTo>
                    <a:pt x="100" y="92"/>
                    <a:pt x="100" y="93"/>
                    <a:pt x="100" y="93"/>
                  </a:cubicBezTo>
                  <a:cubicBezTo>
                    <a:pt x="100" y="94"/>
                    <a:pt x="100" y="95"/>
                    <a:pt x="100" y="95"/>
                  </a:cubicBezTo>
                  <a:cubicBezTo>
                    <a:pt x="100" y="96"/>
                    <a:pt x="100" y="97"/>
                    <a:pt x="100" y="97"/>
                  </a:cubicBezTo>
                  <a:cubicBezTo>
                    <a:pt x="100" y="97"/>
                    <a:pt x="100" y="97"/>
                    <a:pt x="100" y="97"/>
                  </a:cubicBezTo>
                  <a:cubicBezTo>
                    <a:pt x="99" y="97"/>
                    <a:pt x="99" y="99"/>
                    <a:pt x="99" y="99"/>
                  </a:cubicBezTo>
                  <a:cubicBezTo>
                    <a:pt x="99" y="100"/>
                    <a:pt x="104" y="100"/>
                    <a:pt x="104" y="100"/>
                  </a:cubicBezTo>
                  <a:cubicBezTo>
                    <a:pt x="104" y="99"/>
                    <a:pt x="104" y="99"/>
                    <a:pt x="104" y="99"/>
                  </a:cubicBezTo>
                  <a:cubicBezTo>
                    <a:pt x="104" y="100"/>
                    <a:pt x="108" y="100"/>
                    <a:pt x="108" y="100"/>
                  </a:cubicBezTo>
                  <a:cubicBezTo>
                    <a:pt x="114" y="101"/>
                    <a:pt x="115" y="98"/>
                    <a:pt x="115" y="98"/>
                  </a:cubicBezTo>
                  <a:cubicBezTo>
                    <a:pt x="119" y="99"/>
                    <a:pt x="120" y="98"/>
                    <a:pt x="120" y="98"/>
                  </a:cubicBezTo>
                  <a:cubicBezTo>
                    <a:pt x="121" y="98"/>
                    <a:pt x="120" y="97"/>
                    <a:pt x="120" y="97"/>
                  </a:cubicBezTo>
                  <a:close/>
                  <a:moveTo>
                    <a:pt x="22" y="62"/>
                  </a:moveTo>
                  <a:cubicBezTo>
                    <a:pt x="22" y="62"/>
                    <a:pt x="22" y="62"/>
                    <a:pt x="22" y="62"/>
                  </a:cubicBezTo>
                  <a:cubicBezTo>
                    <a:pt x="25" y="61"/>
                    <a:pt x="25" y="61"/>
                    <a:pt x="25" y="61"/>
                  </a:cubicBezTo>
                  <a:cubicBezTo>
                    <a:pt x="26" y="62"/>
                    <a:pt x="26" y="62"/>
                    <a:pt x="26" y="62"/>
                  </a:cubicBezTo>
                  <a:cubicBezTo>
                    <a:pt x="26" y="62"/>
                    <a:pt x="26" y="62"/>
                    <a:pt x="26" y="62"/>
                  </a:cubicBezTo>
                  <a:cubicBezTo>
                    <a:pt x="26" y="62"/>
                    <a:pt x="26" y="62"/>
                    <a:pt x="26" y="62"/>
                  </a:cubicBezTo>
                  <a:lnTo>
                    <a:pt x="22" y="62"/>
                  </a:lnTo>
                  <a:close/>
                  <a:moveTo>
                    <a:pt x="77" y="84"/>
                  </a:moveTo>
                  <a:cubicBezTo>
                    <a:pt x="76" y="81"/>
                    <a:pt x="76" y="81"/>
                    <a:pt x="76" y="81"/>
                  </a:cubicBezTo>
                  <a:cubicBezTo>
                    <a:pt x="77" y="81"/>
                    <a:pt x="77" y="80"/>
                    <a:pt x="77" y="80"/>
                  </a:cubicBezTo>
                  <a:cubicBezTo>
                    <a:pt x="77" y="83"/>
                    <a:pt x="78" y="83"/>
                    <a:pt x="78" y="83"/>
                  </a:cubicBezTo>
                  <a:lnTo>
                    <a:pt x="77" y="84"/>
                  </a:lnTo>
                  <a:close/>
                  <a:moveTo>
                    <a:pt x="105" y="60"/>
                  </a:moveTo>
                  <a:cubicBezTo>
                    <a:pt x="105" y="59"/>
                    <a:pt x="100" y="59"/>
                    <a:pt x="100" y="59"/>
                  </a:cubicBezTo>
                  <a:cubicBezTo>
                    <a:pt x="100" y="57"/>
                    <a:pt x="100" y="57"/>
                    <a:pt x="100" y="57"/>
                  </a:cubicBezTo>
                  <a:cubicBezTo>
                    <a:pt x="101" y="56"/>
                    <a:pt x="101" y="56"/>
                    <a:pt x="101" y="56"/>
                  </a:cubicBezTo>
                  <a:cubicBezTo>
                    <a:pt x="102" y="54"/>
                    <a:pt x="96" y="52"/>
                    <a:pt x="96" y="52"/>
                  </a:cubicBezTo>
                  <a:cubicBezTo>
                    <a:pt x="95" y="52"/>
                    <a:pt x="94" y="53"/>
                    <a:pt x="94" y="53"/>
                  </a:cubicBezTo>
                  <a:cubicBezTo>
                    <a:pt x="94" y="54"/>
                    <a:pt x="94" y="54"/>
                    <a:pt x="94" y="54"/>
                  </a:cubicBezTo>
                  <a:cubicBezTo>
                    <a:pt x="92" y="54"/>
                    <a:pt x="92" y="54"/>
                    <a:pt x="92" y="54"/>
                  </a:cubicBezTo>
                  <a:cubicBezTo>
                    <a:pt x="91" y="53"/>
                    <a:pt x="91" y="53"/>
                    <a:pt x="91" y="53"/>
                  </a:cubicBezTo>
                  <a:cubicBezTo>
                    <a:pt x="91" y="53"/>
                    <a:pt x="87" y="51"/>
                    <a:pt x="87" y="51"/>
                  </a:cubicBezTo>
                  <a:cubicBezTo>
                    <a:pt x="87" y="50"/>
                    <a:pt x="86" y="48"/>
                    <a:pt x="86" y="48"/>
                  </a:cubicBezTo>
                  <a:cubicBezTo>
                    <a:pt x="98" y="49"/>
                    <a:pt x="98" y="49"/>
                    <a:pt x="98" y="49"/>
                  </a:cubicBezTo>
                  <a:cubicBezTo>
                    <a:pt x="101" y="49"/>
                    <a:pt x="103" y="51"/>
                    <a:pt x="103" y="51"/>
                  </a:cubicBezTo>
                  <a:cubicBezTo>
                    <a:pt x="107" y="56"/>
                    <a:pt x="105" y="60"/>
                    <a:pt x="105" y="6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4" name="Freeform 273"/>
            <p:cNvSpPr>
              <a:spLocks noEditPoints="1"/>
            </p:cNvSpPr>
            <p:nvPr/>
          </p:nvSpPr>
          <p:spPr bwMode="auto">
            <a:xfrm>
              <a:off x="8056563" y="1211263"/>
              <a:ext cx="374650" cy="312738"/>
            </a:xfrm>
            <a:custGeom>
              <a:avLst/>
              <a:gdLst>
                <a:gd name="T0" fmla="*/ 19 w 100"/>
                <a:gd name="T1" fmla="*/ 2 h 83"/>
                <a:gd name="T2" fmla="*/ 99 w 100"/>
                <a:gd name="T3" fmla="*/ 79 h 83"/>
                <a:gd name="T4" fmla="*/ 93 w 100"/>
                <a:gd name="T5" fmla="*/ 76 h 83"/>
                <a:gd name="T6" fmla="*/ 94 w 100"/>
                <a:gd name="T7" fmla="*/ 70 h 83"/>
                <a:gd name="T8" fmla="*/ 91 w 100"/>
                <a:gd name="T9" fmla="*/ 54 h 83"/>
                <a:gd name="T10" fmla="*/ 88 w 100"/>
                <a:gd name="T11" fmla="*/ 41 h 83"/>
                <a:gd name="T12" fmla="*/ 66 w 100"/>
                <a:gd name="T13" fmla="*/ 33 h 83"/>
                <a:gd name="T14" fmla="*/ 58 w 100"/>
                <a:gd name="T15" fmla="*/ 21 h 83"/>
                <a:gd name="T16" fmla="*/ 63 w 100"/>
                <a:gd name="T17" fmla="*/ 17 h 83"/>
                <a:gd name="T18" fmla="*/ 57 w 100"/>
                <a:gd name="T19" fmla="*/ 7 h 83"/>
                <a:gd name="T20" fmla="*/ 49 w 100"/>
                <a:gd name="T21" fmla="*/ 17 h 83"/>
                <a:gd name="T22" fmla="*/ 50 w 100"/>
                <a:gd name="T23" fmla="*/ 18 h 83"/>
                <a:gd name="T24" fmla="*/ 49 w 100"/>
                <a:gd name="T25" fmla="*/ 20 h 83"/>
                <a:gd name="T26" fmla="*/ 44 w 100"/>
                <a:gd name="T27" fmla="*/ 27 h 83"/>
                <a:gd name="T28" fmla="*/ 27 w 100"/>
                <a:gd name="T29" fmla="*/ 16 h 83"/>
                <a:gd name="T30" fmla="*/ 29 w 100"/>
                <a:gd name="T31" fmla="*/ 12 h 83"/>
                <a:gd name="T32" fmla="*/ 31 w 100"/>
                <a:gd name="T33" fmla="*/ 10 h 83"/>
                <a:gd name="T34" fmla="*/ 31 w 100"/>
                <a:gd name="T35" fmla="*/ 8 h 83"/>
                <a:gd name="T36" fmla="*/ 30 w 100"/>
                <a:gd name="T37" fmla="*/ 4 h 83"/>
                <a:gd name="T38" fmla="*/ 30 w 100"/>
                <a:gd name="T39" fmla="*/ 2 h 83"/>
                <a:gd name="T40" fmla="*/ 20 w 100"/>
                <a:gd name="T41" fmla="*/ 1 h 83"/>
                <a:gd name="T42" fmla="*/ 20 w 100"/>
                <a:gd name="T43" fmla="*/ 2 h 83"/>
                <a:gd name="T44" fmla="*/ 18 w 100"/>
                <a:gd name="T45" fmla="*/ 7 h 83"/>
                <a:gd name="T46" fmla="*/ 18 w 100"/>
                <a:gd name="T47" fmla="*/ 11 h 83"/>
                <a:gd name="T48" fmla="*/ 15 w 100"/>
                <a:gd name="T49" fmla="*/ 14 h 83"/>
                <a:gd name="T50" fmla="*/ 10 w 100"/>
                <a:gd name="T51" fmla="*/ 23 h 83"/>
                <a:gd name="T52" fmla="*/ 2 w 100"/>
                <a:gd name="T53" fmla="*/ 28 h 83"/>
                <a:gd name="T54" fmla="*/ 5 w 100"/>
                <a:gd name="T55" fmla="*/ 33 h 83"/>
                <a:gd name="T56" fmla="*/ 5 w 100"/>
                <a:gd name="T57" fmla="*/ 34 h 83"/>
                <a:gd name="T58" fmla="*/ 1 w 100"/>
                <a:gd name="T59" fmla="*/ 50 h 83"/>
                <a:gd name="T60" fmla="*/ 8 w 100"/>
                <a:gd name="T61" fmla="*/ 47 h 83"/>
                <a:gd name="T62" fmla="*/ 16 w 100"/>
                <a:gd name="T63" fmla="*/ 51 h 83"/>
                <a:gd name="T64" fmla="*/ 14 w 100"/>
                <a:gd name="T65" fmla="*/ 56 h 83"/>
                <a:gd name="T66" fmla="*/ 16 w 100"/>
                <a:gd name="T67" fmla="*/ 57 h 83"/>
                <a:gd name="T68" fmla="*/ 26 w 100"/>
                <a:gd name="T69" fmla="*/ 58 h 83"/>
                <a:gd name="T70" fmla="*/ 28 w 100"/>
                <a:gd name="T71" fmla="*/ 81 h 83"/>
                <a:gd name="T72" fmla="*/ 53 w 100"/>
                <a:gd name="T73" fmla="*/ 59 h 83"/>
                <a:gd name="T74" fmla="*/ 53 w 100"/>
                <a:gd name="T75" fmla="*/ 75 h 83"/>
                <a:gd name="T76" fmla="*/ 52 w 100"/>
                <a:gd name="T77" fmla="*/ 80 h 83"/>
                <a:gd name="T78" fmla="*/ 59 w 100"/>
                <a:gd name="T79" fmla="*/ 83 h 83"/>
                <a:gd name="T80" fmla="*/ 63 w 100"/>
                <a:gd name="T81" fmla="*/ 78 h 83"/>
                <a:gd name="T82" fmla="*/ 63 w 100"/>
                <a:gd name="T83" fmla="*/ 73 h 83"/>
                <a:gd name="T84" fmla="*/ 78 w 100"/>
                <a:gd name="T85" fmla="*/ 68 h 83"/>
                <a:gd name="T86" fmla="*/ 72 w 100"/>
                <a:gd name="T87" fmla="*/ 64 h 83"/>
                <a:gd name="T88" fmla="*/ 68 w 100"/>
                <a:gd name="T89" fmla="*/ 61 h 83"/>
                <a:gd name="T90" fmla="*/ 76 w 100"/>
                <a:gd name="T91" fmla="*/ 62 h 83"/>
                <a:gd name="T92" fmla="*/ 83 w 100"/>
                <a:gd name="T93" fmla="*/ 74 h 83"/>
                <a:gd name="T94" fmla="*/ 83 w 100"/>
                <a:gd name="T95" fmla="*/ 79 h 83"/>
                <a:gd name="T96" fmla="*/ 90 w 100"/>
                <a:gd name="T97" fmla="*/ 82 h 83"/>
                <a:gd name="T98" fmla="*/ 19 w 100"/>
                <a:gd name="T99" fmla="*/ 51 h 83"/>
                <a:gd name="T100" fmla="*/ 22 w 100"/>
                <a:gd name="T101" fmla="*/ 50 h 83"/>
                <a:gd name="T102" fmla="*/ 63 w 100"/>
                <a:gd name="T103" fmla="*/ 66 h 83"/>
                <a:gd name="T104" fmla="*/ 87 w 100"/>
                <a:gd name="T105" fmla="*/ 49 h 83"/>
                <a:gd name="T106" fmla="*/ 80 w 100"/>
                <a:gd name="T107" fmla="*/ 42 h 83"/>
                <a:gd name="T108" fmla="*/ 75 w 100"/>
                <a:gd name="T109" fmla="*/ 43 h 83"/>
                <a:gd name="T110" fmla="*/ 85 w 100"/>
                <a:gd name="T111"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 h="83">
                  <a:moveTo>
                    <a:pt x="17" y="9"/>
                  </a:moveTo>
                  <a:cubicBezTo>
                    <a:pt x="17" y="9"/>
                    <a:pt x="17" y="10"/>
                    <a:pt x="17" y="10"/>
                  </a:cubicBezTo>
                  <a:cubicBezTo>
                    <a:pt x="17" y="9"/>
                    <a:pt x="17" y="9"/>
                    <a:pt x="17" y="9"/>
                  </a:cubicBezTo>
                  <a:close/>
                  <a:moveTo>
                    <a:pt x="19" y="2"/>
                  </a:moveTo>
                  <a:cubicBezTo>
                    <a:pt x="19" y="2"/>
                    <a:pt x="19" y="2"/>
                    <a:pt x="19" y="2"/>
                  </a:cubicBezTo>
                  <a:cubicBezTo>
                    <a:pt x="19" y="2"/>
                    <a:pt x="19" y="2"/>
                    <a:pt x="19" y="2"/>
                  </a:cubicBezTo>
                  <a:close/>
                  <a:moveTo>
                    <a:pt x="100" y="80"/>
                  </a:moveTo>
                  <a:cubicBezTo>
                    <a:pt x="100" y="79"/>
                    <a:pt x="99" y="79"/>
                    <a:pt x="99" y="79"/>
                  </a:cubicBezTo>
                  <a:cubicBezTo>
                    <a:pt x="99" y="79"/>
                    <a:pt x="98" y="78"/>
                    <a:pt x="98" y="78"/>
                  </a:cubicBezTo>
                  <a:cubicBezTo>
                    <a:pt x="97" y="78"/>
                    <a:pt x="97" y="78"/>
                    <a:pt x="96" y="78"/>
                  </a:cubicBezTo>
                  <a:cubicBezTo>
                    <a:pt x="95" y="77"/>
                    <a:pt x="95" y="78"/>
                    <a:pt x="95" y="78"/>
                  </a:cubicBezTo>
                  <a:cubicBezTo>
                    <a:pt x="95" y="77"/>
                    <a:pt x="93" y="76"/>
                    <a:pt x="93" y="76"/>
                  </a:cubicBezTo>
                  <a:cubicBezTo>
                    <a:pt x="93" y="76"/>
                    <a:pt x="92" y="75"/>
                    <a:pt x="92" y="75"/>
                  </a:cubicBezTo>
                  <a:cubicBezTo>
                    <a:pt x="91" y="75"/>
                    <a:pt x="91" y="75"/>
                    <a:pt x="91" y="75"/>
                  </a:cubicBezTo>
                  <a:cubicBezTo>
                    <a:pt x="90" y="74"/>
                    <a:pt x="90" y="71"/>
                    <a:pt x="90" y="71"/>
                  </a:cubicBezTo>
                  <a:cubicBezTo>
                    <a:pt x="94" y="70"/>
                    <a:pt x="94" y="70"/>
                    <a:pt x="94" y="70"/>
                  </a:cubicBezTo>
                  <a:cubicBezTo>
                    <a:pt x="94" y="69"/>
                    <a:pt x="93" y="68"/>
                    <a:pt x="93" y="68"/>
                  </a:cubicBezTo>
                  <a:cubicBezTo>
                    <a:pt x="93" y="68"/>
                    <a:pt x="92" y="63"/>
                    <a:pt x="92" y="62"/>
                  </a:cubicBezTo>
                  <a:cubicBezTo>
                    <a:pt x="91" y="61"/>
                    <a:pt x="90" y="54"/>
                    <a:pt x="90" y="54"/>
                  </a:cubicBezTo>
                  <a:cubicBezTo>
                    <a:pt x="90" y="54"/>
                    <a:pt x="91" y="54"/>
                    <a:pt x="91" y="54"/>
                  </a:cubicBezTo>
                  <a:cubicBezTo>
                    <a:pt x="91" y="53"/>
                    <a:pt x="91" y="52"/>
                    <a:pt x="91" y="52"/>
                  </a:cubicBezTo>
                  <a:cubicBezTo>
                    <a:pt x="90" y="52"/>
                    <a:pt x="90" y="52"/>
                    <a:pt x="90" y="52"/>
                  </a:cubicBezTo>
                  <a:cubicBezTo>
                    <a:pt x="90" y="52"/>
                    <a:pt x="90" y="52"/>
                    <a:pt x="90" y="52"/>
                  </a:cubicBezTo>
                  <a:cubicBezTo>
                    <a:pt x="90" y="52"/>
                    <a:pt x="91" y="44"/>
                    <a:pt x="88" y="41"/>
                  </a:cubicBezTo>
                  <a:cubicBezTo>
                    <a:pt x="85" y="37"/>
                    <a:pt x="82" y="36"/>
                    <a:pt x="80" y="36"/>
                  </a:cubicBezTo>
                  <a:cubicBezTo>
                    <a:pt x="79" y="36"/>
                    <a:pt x="69" y="36"/>
                    <a:pt x="69" y="36"/>
                  </a:cubicBezTo>
                  <a:cubicBezTo>
                    <a:pt x="69" y="35"/>
                    <a:pt x="67" y="34"/>
                    <a:pt x="67" y="34"/>
                  </a:cubicBezTo>
                  <a:cubicBezTo>
                    <a:pt x="67" y="33"/>
                    <a:pt x="66" y="33"/>
                    <a:pt x="66" y="33"/>
                  </a:cubicBezTo>
                  <a:cubicBezTo>
                    <a:pt x="66" y="32"/>
                    <a:pt x="63" y="27"/>
                    <a:pt x="63" y="27"/>
                  </a:cubicBezTo>
                  <a:cubicBezTo>
                    <a:pt x="62" y="24"/>
                    <a:pt x="61" y="23"/>
                    <a:pt x="61" y="23"/>
                  </a:cubicBezTo>
                  <a:cubicBezTo>
                    <a:pt x="60" y="22"/>
                    <a:pt x="59" y="22"/>
                    <a:pt x="59" y="22"/>
                  </a:cubicBezTo>
                  <a:cubicBezTo>
                    <a:pt x="58" y="21"/>
                    <a:pt x="58" y="21"/>
                    <a:pt x="58" y="21"/>
                  </a:cubicBezTo>
                  <a:cubicBezTo>
                    <a:pt x="59" y="21"/>
                    <a:pt x="59" y="18"/>
                    <a:pt x="59" y="18"/>
                  </a:cubicBezTo>
                  <a:cubicBezTo>
                    <a:pt x="60" y="19"/>
                    <a:pt x="62" y="18"/>
                    <a:pt x="62" y="18"/>
                  </a:cubicBezTo>
                  <a:cubicBezTo>
                    <a:pt x="62" y="18"/>
                    <a:pt x="61" y="18"/>
                    <a:pt x="61" y="18"/>
                  </a:cubicBezTo>
                  <a:cubicBezTo>
                    <a:pt x="62" y="18"/>
                    <a:pt x="63" y="17"/>
                    <a:pt x="63" y="17"/>
                  </a:cubicBezTo>
                  <a:cubicBezTo>
                    <a:pt x="63" y="18"/>
                    <a:pt x="63" y="18"/>
                    <a:pt x="63" y="18"/>
                  </a:cubicBezTo>
                  <a:cubicBezTo>
                    <a:pt x="64" y="16"/>
                    <a:pt x="62" y="14"/>
                    <a:pt x="62" y="14"/>
                  </a:cubicBezTo>
                  <a:cubicBezTo>
                    <a:pt x="61" y="14"/>
                    <a:pt x="61" y="12"/>
                    <a:pt x="61" y="12"/>
                  </a:cubicBezTo>
                  <a:cubicBezTo>
                    <a:pt x="61" y="8"/>
                    <a:pt x="57" y="7"/>
                    <a:pt x="57" y="7"/>
                  </a:cubicBezTo>
                  <a:cubicBezTo>
                    <a:pt x="52" y="7"/>
                    <a:pt x="50" y="12"/>
                    <a:pt x="50" y="12"/>
                  </a:cubicBezTo>
                  <a:cubicBezTo>
                    <a:pt x="49" y="13"/>
                    <a:pt x="48" y="16"/>
                    <a:pt x="48" y="16"/>
                  </a:cubicBezTo>
                  <a:cubicBezTo>
                    <a:pt x="48" y="17"/>
                    <a:pt x="49" y="17"/>
                    <a:pt x="49" y="17"/>
                  </a:cubicBezTo>
                  <a:cubicBezTo>
                    <a:pt x="49" y="17"/>
                    <a:pt x="49" y="17"/>
                    <a:pt x="49" y="17"/>
                  </a:cubicBezTo>
                  <a:cubicBezTo>
                    <a:pt x="49" y="17"/>
                    <a:pt x="49" y="17"/>
                    <a:pt x="49" y="17"/>
                  </a:cubicBezTo>
                  <a:cubicBezTo>
                    <a:pt x="49" y="17"/>
                    <a:pt x="49" y="17"/>
                    <a:pt x="49" y="17"/>
                  </a:cubicBezTo>
                  <a:cubicBezTo>
                    <a:pt x="49" y="17"/>
                    <a:pt x="50" y="18"/>
                    <a:pt x="50" y="18"/>
                  </a:cubicBezTo>
                  <a:cubicBezTo>
                    <a:pt x="50" y="19"/>
                    <a:pt x="50" y="18"/>
                    <a:pt x="50" y="18"/>
                  </a:cubicBezTo>
                  <a:cubicBezTo>
                    <a:pt x="50" y="18"/>
                    <a:pt x="52" y="19"/>
                    <a:pt x="52" y="19"/>
                  </a:cubicBezTo>
                  <a:cubicBezTo>
                    <a:pt x="51" y="19"/>
                    <a:pt x="51" y="19"/>
                    <a:pt x="51" y="19"/>
                  </a:cubicBezTo>
                  <a:cubicBezTo>
                    <a:pt x="50" y="19"/>
                    <a:pt x="50" y="19"/>
                    <a:pt x="50" y="19"/>
                  </a:cubicBezTo>
                  <a:cubicBezTo>
                    <a:pt x="49" y="19"/>
                    <a:pt x="49" y="19"/>
                    <a:pt x="49" y="20"/>
                  </a:cubicBezTo>
                  <a:cubicBezTo>
                    <a:pt x="49" y="20"/>
                    <a:pt x="49" y="20"/>
                    <a:pt x="49" y="20"/>
                  </a:cubicBezTo>
                  <a:cubicBezTo>
                    <a:pt x="47" y="21"/>
                    <a:pt x="47" y="22"/>
                    <a:pt x="47" y="22"/>
                  </a:cubicBezTo>
                  <a:cubicBezTo>
                    <a:pt x="48" y="22"/>
                    <a:pt x="48" y="22"/>
                    <a:pt x="48" y="22"/>
                  </a:cubicBezTo>
                  <a:cubicBezTo>
                    <a:pt x="46" y="24"/>
                    <a:pt x="44" y="27"/>
                    <a:pt x="44" y="27"/>
                  </a:cubicBezTo>
                  <a:cubicBezTo>
                    <a:pt x="35" y="27"/>
                    <a:pt x="35" y="27"/>
                    <a:pt x="35" y="27"/>
                  </a:cubicBezTo>
                  <a:cubicBezTo>
                    <a:pt x="34" y="27"/>
                    <a:pt x="31" y="25"/>
                    <a:pt x="31" y="25"/>
                  </a:cubicBezTo>
                  <a:cubicBezTo>
                    <a:pt x="30" y="24"/>
                    <a:pt x="27" y="18"/>
                    <a:pt x="27" y="18"/>
                  </a:cubicBezTo>
                  <a:cubicBezTo>
                    <a:pt x="28" y="17"/>
                    <a:pt x="27" y="16"/>
                    <a:pt x="27" y="16"/>
                  </a:cubicBezTo>
                  <a:cubicBezTo>
                    <a:pt x="28" y="16"/>
                    <a:pt x="28" y="16"/>
                    <a:pt x="28" y="16"/>
                  </a:cubicBezTo>
                  <a:cubicBezTo>
                    <a:pt x="29" y="16"/>
                    <a:pt x="29" y="15"/>
                    <a:pt x="29" y="15"/>
                  </a:cubicBezTo>
                  <a:cubicBezTo>
                    <a:pt x="29" y="14"/>
                    <a:pt x="29" y="13"/>
                    <a:pt x="29" y="13"/>
                  </a:cubicBezTo>
                  <a:cubicBezTo>
                    <a:pt x="30" y="13"/>
                    <a:pt x="29" y="12"/>
                    <a:pt x="29" y="12"/>
                  </a:cubicBezTo>
                  <a:cubicBezTo>
                    <a:pt x="30" y="12"/>
                    <a:pt x="30" y="12"/>
                    <a:pt x="30" y="12"/>
                  </a:cubicBezTo>
                  <a:cubicBezTo>
                    <a:pt x="30" y="12"/>
                    <a:pt x="30" y="11"/>
                    <a:pt x="30" y="11"/>
                  </a:cubicBezTo>
                  <a:cubicBezTo>
                    <a:pt x="30" y="11"/>
                    <a:pt x="31" y="11"/>
                    <a:pt x="31" y="11"/>
                  </a:cubicBezTo>
                  <a:cubicBezTo>
                    <a:pt x="31" y="11"/>
                    <a:pt x="31" y="10"/>
                    <a:pt x="31" y="10"/>
                  </a:cubicBezTo>
                  <a:cubicBezTo>
                    <a:pt x="31" y="9"/>
                    <a:pt x="31" y="8"/>
                    <a:pt x="31" y="8"/>
                  </a:cubicBezTo>
                  <a:cubicBezTo>
                    <a:pt x="32" y="8"/>
                    <a:pt x="32" y="8"/>
                    <a:pt x="32" y="8"/>
                  </a:cubicBezTo>
                  <a:cubicBezTo>
                    <a:pt x="32" y="8"/>
                    <a:pt x="32" y="8"/>
                    <a:pt x="32" y="8"/>
                  </a:cubicBezTo>
                  <a:cubicBezTo>
                    <a:pt x="31" y="8"/>
                    <a:pt x="31" y="8"/>
                    <a:pt x="31" y="8"/>
                  </a:cubicBezTo>
                  <a:cubicBezTo>
                    <a:pt x="32" y="8"/>
                    <a:pt x="31" y="8"/>
                    <a:pt x="31" y="8"/>
                  </a:cubicBezTo>
                  <a:cubicBezTo>
                    <a:pt x="31" y="8"/>
                    <a:pt x="31" y="7"/>
                    <a:pt x="31" y="7"/>
                  </a:cubicBezTo>
                  <a:cubicBezTo>
                    <a:pt x="31" y="7"/>
                    <a:pt x="31" y="6"/>
                    <a:pt x="31" y="6"/>
                  </a:cubicBezTo>
                  <a:cubicBezTo>
                    <a:pt x="31" y="5"/>
                    <a:pt x="30" y="4"/>
                    <a:pt x="30" y="4"/>
                  </a:cubicBezTo>
                  <a:cubicBezTo>
                    <a:pt x="31" y="4"/>
                    <a:pt x="31" y="5"/>
                    <a:pt x="31" y="5"/>
                  </a:cubicBezTo>
                  <a:cubicBezTo>
                    <a:pt x="31" y="5"/>
                    <a:pt x="31" y="4"/>
                    <a:pt x="31" y="4"/>
                  </a:cubicBezTo>
                  <a:cubicBezTo>
                    <a:pt x="31" y="5"/>
                    <a:pt x="31" y="5"/>
                    <a:pt x="31" y="5"/>
                  </a:cubicBezTo>
                  <a:cubicBezTo>
                    <a:pt x="32" y="3"/>
                    <a:pt x="30" y="2"/>
                    <a:pt x="30" y="2"/>
                  </a:cubicBezTo>
                  <a:cubicBezTo>
                    <a:pt x="26" y="0"/>
                    <a:pt x="23" y="0"/>
                    <a:pt x="23" y="0"/>
                  </a:cubicBezTo>
                  <a:cubicBezTo>
                    <a:pt x="22" y="0"/>
                    <a:pt x="21" y="1"/>
                    <a:pt x="21" y="1"/>
                  </a:cubicBezTo>
                  <a:cubicBezTo>
                    <a:pt x="21" y="1"/>
                    <a:pt x="21" y="0"/>
                    <a:pt x="21" y="0"/>
                  </a:cubicBezTo>
                  <a:cubicBezTo>
                    <a:pt x="21" y="0"/>
                    <a:pt x="20" y="1"/>
                    <a:pt x="20" y="1"/>
                  </a:cubicBezTo>
                  <a:cubicBezTo>
                    <a:pt x="20" y="1"/>
                    <a:pt x="20" y="0"/>
                    <a:pt x="20" y="0"/>
                  </a:cubicBezTo>
                  <a:cubicBezTo>
                    <a:pt x="20" y="0"/>
                    <a:pt x="20" y="2"/>
                    <a:pt x="20" y="2"/>
                  </a:cubicBezTo>
                  <a:cubicBezTo>
                    <a:pt x="20" y="1"/>
                    <a:pt x="19" y="2"/>
                    <a:pt x="19" y="2"/>
                  </a:cubicBezTo>
                  <a:cubicBezTo>
                    <a:pt x="20" y="2"/>
                    <a:pt x="20" y="2"/>
                    <a:pt x="20" y="2"/>
                  </a:cubicBezTo>
                  <a:cubicBezTo>
                    <a:pt x="19" y="2"/>
                    <a:pt x="19" y="2"/>
                    <a:pt x="19" y="2"/>
                  </a:cubicBezTo>
                  <a:cubicBezTo>
                    <a:pt x="19" y="2"/>
                    <a:pt x="20" y="2"/>
                    <a:pt x="20" y="2"/>
                  </a:cubicBezTo>
                  <a:cubicBezTo>
                    <a:pt x="18" y="2"/>
                    <a:pt x="18" y="5"/>
                    <a:pt x="18" y="5"/>
                  </a:cubicBezTo>
                  <a:cubicBezTo>
                    <a:pt x="17" y="5"/>
                    <a:pt x="17" y="6"/>
                    <a:pt x="18" y="7"/>
                  </a:cubicBezTo>
                  <a:cubicBezTo>
                    <a:pt x="18" y="7"/>
                    <a:pt x="18" y="9"/>
                    <a:pt x="18" y="9"/>
                  </a:cubicBezTo>
                  <a:cubicBezTo>
                    <a:pt x="18" y="9"/>
                    <a:pt x="17" y="9"/>
                    <a:pt x="17" y="9"/>
                  </a:cubicBezTo>
                  <a:cubicBezTo>
                    <a:pt x="17" y="9"/>
                    <a:pt x="18" y="9"/>
                    <a:pt x="18" y="9"/>
                  </a:cubicBezTo>
                  <a:cubicBezTo>
                    <a:pt x="17" y="10"/>
                    <a:pt x="18" y="11"/>
                    <a:pt x="18" y="11"/>
                  </a:cubicBezTo>
                  <a:cubicBezTo>
                    <a:pt x="16" y="10"/>
                    <a:pt x="15" y="10"/>
                    <a:pt x="15" y="10"/>
                  </a:cubicBezTo>
                  <a:cubicBezTo>
                    <a:pt x="15" y="10"/>
                    <a:pt x="14" y="12"/>
                    <a:pt x="14" y="13"/>
                  </a:cubicBezTo>
                  <a:cubicBezTo>
                    <a:pt x="15" y="13"/>
                    <a:pt x="15" y="14"/>
                    <a:pt x="15" y="14"/>
                  </a:cubicBezTo>
                  <a:cubicBezTo>
                    <a:pt x="15" y="14"/>
                    <a:pt x="15" y="14"/>
                    <a:pt x="15" y="14"/>
                  </a:cubicBezTo>
                  <a:cubicBezTo>
                    <a:pt x="15" y="15"/>
                    <a:pt x="13" y="16"/>
                    <a:pt x="13" y="16"/>
                  </a:cubicBezTo>
                  <a:cubicBezTo>
                    <a:pt x="13" y="17"/>
                    <a:pt x="12" y="19"/>
                    <a:pt x="12" y="19"/>
                  </a:cubicBezTo>
                  <a:cubicBezTo>
                    <a:pt x="12" y="19"/>
                    <a:pt x="11" y="21"/>
                    <a:pt x="11" y="21"/>
                  </a:cubicBezTo>
                  <a:cubicBezTo>
                    <a:pt x="10" y="22"/>
                    <a:pt x="10" y="23"/>
                    <a:pt x="10" y="23"/>
                  </a:cubicBezTo>
                  <a:cubicBezTo>
                    <a:pt x="10" y="23"/>
                    <a:pt x="10" y="24"/>
                    <a:pt x="10" y="24"/>
                  </a:cubicBezTo>
                  <a:cubicBezTo>
                    <a:pt x="9" y="25"/>
                    <a:pt x="9" y="28"/>
                    <a:pt x="9" y="28"/>
                  </a:cubicBezTo>
                  <a:cubicBezTo>
                    <a:pt x="3" y="28"/>
                    <a:pt x="3" y="28"/>
                    <a:pt x="3" y="28"/>
                  </a:cubicBezTo>
                  <a:cubicBezTo>
                    <a:pt x="3" y="28"/>
                    <a:pt x="3" y="28"/>
                    <a:pt x="2" y="28"/>
                  </a:cubicBezTo>
                  <a:cubicBezTo>
                    <a:pt x="2" y="28"/>
                    <a:pt x="2" y="28"/>
                    <a:pt x="2" y="28"/>
                  </a:cubicBezTo>
                  <a:cubicBezTo>
                    <a:pt x="1" y="29"/>
                    <a:pt x="1" y="29"/>
                    <a:pt x="1" y="29"/>
                  </a:cubicBezTo>
                  <a:cubicBezTo>
                    <a:pt x="2" y="30"/>
                    <a:pt x="3" y="33"/>
                    <a:pt x="3" y="33"/>
                  </a:cubicBezTo>
                  <a:cubicBezTo>
                    <a:pt x="4" y="33"/>
                    <a:pt x="4" y="33"/>
                    <a:pt x="5" y="33"/>
                  </a:cubicBezTo>
                  <a:cubicBezTo>
                    <a:pt x="5" y="33"/>
                    <a:pt x="8" y="33"/>
                    <a:pt x="8" y="33"/>
                  </a:cubicBezTo>
                  <a:cubicBezTo>
                    <a:pt x="8" y="33"/>
                    <a:pt x="8" y="33"/>
                    <a:pt x="8" y="33"/>
                  </a:cubicBezTo>
                  <a:cubicBezTo>
                    <a:pt x="6" y="33"/>
                    <a:pt x="6" y="33"/>
                    <a:pt x="6" y="33"/>
                  </a:cubicBezTo>
                  <a:cubicBezTo>
                    <a:pt x="5" y="33"/>
                    <a:pt x="5" y="34"/>
                    <a:pt x="5" y="34"/>
                  </a:cubicBezTo>
                  <a:cubicBezTo>
                    <a:pt x="4" y="34"/>
                    <a:pt x="4" y="34"/>
                    <a:pt x="4" y="35"/>
                  </a:cubicBezTo>
                  <a:cubicBezTo>
                    <a:pt x="4" y="35"/>
                    <a:pt x="5" y="38"/>
                    <a:pt x="5" y="38"/>
                  </a:cubicBezTo>
                  <a:cubicBezTo>
                    <a:pt x="5" y="39"/>
                    <a:pt x="6" y="39"/>
                    <a:pt x="6" y="39"/>
                  </a:cubicBezTo>
                  <a:cubicBezTo>
                    <a:pt x="0" y="42"/>
                    <a:pt x="1" y="50"/>
                    <a:pt x="1" y="50"/>
                  </a:cubicBezTo>
                  <a:cubicBezTo>
                    <a:pt x="0" y="79"/>
                    <a:pt x="0" y="79"/>
                    <a:pt x="0" y="79"/>
                  </a:cubicBezTo>
                  <a:cubicBezTo>
                    <a:pt x="2" y="80"/>
                    <a:pt x="4" y="79"/>
                    <a:pt x="4" y="79"/>
                  </a:cubicBezTo>
                  <a:cubicBezTo>
                    <a:pt x="5" y="47"/>
                    <a:pt x="5" y="47"/>
                    <a:pt x="5" y="47"/>
                  </a:cubicBezTo>
                  <a:cubicBezTo>
                    <a:pt x="5" y="47"/>
                    <a:pt x="8" y="47"/>
                    <a:pt x="8" y="47"/>
                  </a:cubicBezTo>
                  <a:cubicBezTo>
                    <a:pt x="9" y="50"/>
                    <a:pt x="9" y="50"/>
                    <a:pt x="9" y="50"/>
                  </a:cubicBezTo>
                  <a:cubicBezTo>
                    <a:pt x="9" y="51"/>
                    <a:pt x="9" y="51"/>
                    <a:pt x="10" y="51"/>
                  </a:cubicBezTo>
                  <a:cubicBezTo>
                    <a:pt x="11" y="51"/>
                    <a:pt x="15" y="50"/>
                    <a:pt x="15" y="50"/>
                  </a:cubicBezTo>
                  <a:cubicBezTo>
                    <a:pt x="16" y="51"/>
                    <a:pt x="16" y="51"/>
                    <a:pt x="16" y="51"/>
                  </a:cubicBezTo>
                  <a:cubicBezTo>
                    <a:pt x="12" y="51"/>
                    <a:pt x="12" y="51"/>
                    <a:pt x="12" y="51"/>
                  </a:cubicBezTo>
                  <a:cubicBezTo>
                    <a:pt x="11" y="51"/>
                    <a:pt x="11" y="52"/>
                    <a:pt x="11" y="52"/>
                  </a:cubicBezTo>
                  <a:cubicBezTo>
                    <a:pt x="11" y="53"/>
                    <a:pt x="11" y="53"/>
                    <a:pt x="11" y="53"/>
                  </a:cubicBezTo>
                  <a:cubicBezTo>
                    <a:pt x="11" y="53"/>
                    <a:pt x="14" y="56"/>
                    <a:pt x="14" y="56"/>
                  </a:cubicBezTo>
                  <a:cubicBezTo>
                    <a:pt x="14" y="56"/>
                    <a:pt x="14" y="56"/>
                    <a:pt x="14" y="56"/>
                  </a:cubicBezTo>
                  <a:cubicBezTo>
                    <a:pt x="15" y="56"/>
                    <a:pt x="16" y="56"/>
                    <a:pt x="16" y="56"/>
                  </a:cubicBezTo>
                  <a:cubicBezTo>
                    <a:pt x="16" y="57"/>
                    <a:pt x="16" y="57"/>
                    <a:pt x="16" y="57"/>
                  </a:cubicBezTo>
                  <a:cubicBezTo>
                    <a:pt x="16" y="57"/>
                    <a:pt x="16" y="57"/>
                    <a:pt x="16" y="57"/>
                  </a:cubicBezTo>
                  <a:cubicBezTo>
                    <a:pt x="16" y="57"/>
                    <a:pt x="20" y="57"/>
                    <a:pt x="20" y="57"/>
                  </a:cubicBezTo>
                  <a:cubicBezTo>
                    <a:pt x="23" y="57"/>
                    <a:pt x="23" y="57"/>
                    <a:pt x="23" y="57"/>
                  </a:cubicBezTo>
                  <a:cubicBezTo>
                    <a:pt x="23" y="58"/>
                    <a:pt x="25" y="58"/>
                    <a:pt x="25" y="58"/>
                  </a:cubicBezTo>
                  <a:cubicBezTo>
                    <a:pt x="26" y="58"/>
                    <a:pt x="26" y="58"/>
                    <a:pt x="26" y="58"/>
                  </a:cubicBezTo>
                  <a:cubicBezTo>
                    <a:pt x="27" y="59"/>
                    <a:pt x="27" y="58"/>
                    <a:pt x="27" y="58"/>
                  </a:cubicBezTo>
                  <a:cubicBezTo>
                    <a:pt x="29" y="58"/>
                    <a:pt x="29" y="58"/>
                    <a:pt x="29" y="58"/>
                  </a:cubicBezTo>
                  <a:cubicBezTo>
                    <a:pt x="28" y="79"/>
                    <a:pt x="28" y="79"/>
                    <a:pt x="28" y="79"/>
                  </a:cubicBezTo>
                  <a:cubicBezTo>
                    <a:pt x="28" y="81"/>
                    <a:pt x="28" y="81"/>
                    <a:pt x="28" y="81"/>
                  </a:cubicBezTo>
                  <a:cubicBezTo>
                    <a:pt x="30" y="82"/>
                    <a:pt x="32" y="81"/>
                    <a:pt x="32" y="81"/>
                  </a:cubicBezTo>
                  <a:cubicBezTo>
                    <a:pt x="32" y="61"/>
                    <a:pt x="32" y="61"/>
                    <a:pt x="32" y="61"/>
                  </a:cubicBezTo>
                  <a:cubicBezTo>
                    <a:pt x="33" y="61"/>
                    <a:pt x="35" y="60"/>
                    <a:pt x="35" y="60"/>
                  </a:cubicBezTo>
                  <a:cubicBezTo>
                    <a:pt x="36" y="60"/>
                    <a:pt x="53" y="59"/>
                    <a:pt x="53" y="59"/>
                  </a:cubicBezTo>
                  <a:cubicBezTo>
                    <a:pt x="53" y="59"/>
                    <a:pt x="53" y="63"/>
                    <a:pt x="53" y="64"/>
                  </a:cubicBezTo>
                  <a:cubicBezTo>
                    <a:pt x="53" y="65"/>
                    <a:pt x="54" y="68"/>
                    <a:pt x="53" y="69"/>
                  </a:cubicBezTo>
                  <a:cubicBezTo>
                    <a:pt x="53" y="70"/>
                    <a:pt x="53" y="73"/>
                    <a:pt x="53" y="73"/>
                  </a:cubicBezTo>
                  <a:cubicBezTo>
                    <a:pt x="53" y="74"/>
                    <a:pt x="53" y="75"/>
                    <a:pt x="53" y="75"/>
                  </a:cubicBezTo>
                  <a:cubicBezTo>
                    <a:pt x="53" y="75"/>
                    <a:pt x="53" y="75"/>
                    <a:pt x="53" y="75"/>
                  </a:cubicBezTo>
                  <a:cubicBezTo>
                    <a:pt x="53" y="76"/>
                    <a:pt x="53" y="76"/>
                    <a:pt x="53" y="76"/>
                  </a:cubicBezTo>
                  <a:cubicBezTo>
                    <a:pt x="53" y="76"/>
                    <a:pt x="53" y="79"/>
                    <a:pt x="53" y="79"/>
                  </a:cubicBezTo>
                  <a:cubicBezTo>
                    <a:pt x="52" y="79"/>
                    <a:pt x="52" y="80"/>
                    <a:pt x="52" y="80"/>
                  </a:cubicBezTo>
                  <a:cubicBezTo>
                    <a:pt x="52" y="80"/>
                    <a:pt x="52" y="81"/>
                    <a:pt x="52" y="81"/>
                  </a:cubicBezTo>
                  <a:cubicBezTo>
                    <a:pt x="52" y="82"/>
                    <a:pt x="58" y="83"/>
                    <a:pt x="58" y="83"/>
                  </a:cubicBezTo>
                  <a:cubicBezTo>
                    <a:pt x="58" y="82"/>
                    <a:pt x="58" y="82"/>
                    <a:pt x="58" y="82"/>
                  </a:cubicBezTo>
                  <a:cubicBezTo>
                    <a:pt x="59" y="83"/>
                    <a:pt x="59" y="83"/>
                    <a:pt x="59" y="83"/>
                  </a:cubicBezTo>
                  <a:cubicBezTo>
                    <a:pt x="63" y="83"/>
                    <a:pt x="67" y="82"/>
                    <a:pt x="68" y="82"/>
                  </a:cubicBezTo>
                  <a:cubicBezTo>
                    <a:pt x="70" y="81"/>
                    <a:pt x="69" y="81"/>
                    <a:pt x="69" y="81"/>
                  </a:cubicBezTo>
                  <a:cubicBezTo>
                    <a:pt x="70" y="79"/>
                    <a:pt x="66" y="79"/>
                    <a:pt x="66" y="79"/>
                  </a:cubicBezTo>
                  <a:cubicBezTo>
                    <a:pt x="66" y="79"/>
                    <a:pt x="63" y="78"/>
                    <a:pt x="63" y="78"/>
                  </a:cubicBezTo>
                  <a:cubicBezTo>
                    <a:pt x="63" y="78"/>
                    <a:pt x="61" y="77"/>
                    <a:pt x="61" y="77"/>
                  </a:cubicBezTo>
                  <a:cubicBezTo>
                    <a:pt x="61" y="76"/>
                    <a:pt x="59" y="75"/>
                    <a:pt x="59" y="75"/>
                  </a:cubicBezTo>
                  <a:cubicBezTo>
                    <a:pt x="61" y="76"/>
                    <a:pt x="63" y="75"/>
                    <a:pt x="63" y="75"/>
                  </a:cubicBezTo>
                  <a:cubicBezTo>
                    <a:pt x="63" y="73"/>
                    <a:pt x="63" y="73"/>
                    <a:pt x="63" y="73"/>
                  </a:cubicBezTo>
                  <a:cubicBezTo>
                    <a:pt x="63" y="73"/>
                    <a:pt x="64" y="73"/>
                    <a:pt x="64" y="73"/>
                  </a:cubicBezTo>
                  <a:cubicBezTo>
                    <a:pt x="64" y="72"/>
                    <a:pt x="64" y="71"/>
                    <a:pt x="64" y="71"/>
                  </a:cubicBezTo>
                  <a:cubicBezTo>
                    <a:pt x="68" y="73"/>
                    <a:pt x="72" y="70"/>
                    <a:pt x="72" y="70"/>
                  </a:cubicBezTo>
                  <a:cubicBezTo>
                    <a:pt x="78" y="71"/>
                    <a:pt x="78" y="68"/>
                    <a:pt x="78" y="68"/>
                  </a:cubicBezTo>
                  <a:cubicBezTo>
                    <a:pt x="78" y="67"/>
                    <a:pt x="77" y="67"/>
                    <a:pt x="77" y="67"/>
                  </a:cubicBezTo>
                  <a:cubicBezTo>
                    <a:pt x="77" y="65"/>
                    <a:pt x="75" y="65"/>
                    <a:pt x="75" y="65"/>
                  </a:cubicBezTo>
                  <a:cubicBezTo>
                    <a:pt x="74" y="65"/>
                    <a:pt x="72" y="65"/>
                    <a:pt x="72" y="65"/>
                  </a:cubicBezTo>
                  <a:cubicBezTo>
                    <a:pt x="72" y="65"/>
                    <a:pt x="72" y="64"/>
                    <a:pt x="72" y="64"/>
                  </a:cubicBezTo>
                  <a:cubicBezTo>
                    <a:pt x="71" y="64"/>
                    <a:pt x="70" y="63"/>
                    <a:pt x="70" y="63"/>
                  </a:cubicBezTo>
                  <a:cubicBezTo>
                    <a:pt x="70" y="63"/>
                    <a:pt x="69" y="63"/>
                    <a:pt x="69" y="63"/>
                  </a:cubicBezTo>
                  <a:cubicBezTo>
                    <a:pt x="69" y="62"/>
                    <a:pt x="69" y="62"/>
                    <a:pt x="69" y="62"/>
                  </a:cubicBezTo>
                  <a:cubicBezTo>
                    <a:pt x="69" y="62"/>
                    <a:pt x="68" y="61"/>
                    <a:pt x="68" y="61"/>
                  </a:cubicBezTo>
                  <a:cubicBezTo>
                    <a:pt x="68" y="61"/>
                    <a:pt x="67" y="59"/>
                    <a:pt x="67" y="59"/>
                  </a:cubicBezTo>
                  <a:cubicBezTo>
                    <a:pt x="75" y="58"/>
                    <a:pt x="75" y="58"/>
                    <a:pt x="75" y="58"/>
                  </a:cubicBezTo>
                  <a:cubicBezTo>
                    <a:pt x="75" y="59"/>
                    <a:pt x="75" y="60"/>
                    <a:pt x="75" y="60"/>
                  </a:cubicBezTo>
                  <a:cubicBezTo>
                    <a:pt x="75" y="61"/>
                    <a:pt x="76" y="62"/>
                    <a:pt x="76" y="62"/>
                  </a:cubicBezTo>
                  <a:cubicBezTo>
                    <a:pt x="76" y="63"/>
                    <a:pt x="80" y="70"/>
                    <a:pt x="80" y="70"/>
                  </a:cubicBezTo>
                  <a:cubicBezTo>
                    <a:pt x="81" y="72"/>
                    <a:pt x="81" y="73"/>
                    <a:pt x="81" y="73"/>
                  </a:cubicBezTo>
                  <a:cubicBezTo>
                    <a:pt x="81" y="74"/>
                    <a:pt x="82" y="74"/>
                    <a:pt x="82" y="74"/>
                  </a:cubicBezTo>
                  <a:cubicBezTo>
                    <a:pt x="83" y="74"/>
                    <a:pt x="83" y="74"/>
                    <a:pt x="83" y="74"/>
                  </a:cubicBezTo>
                  <a:cubicBezTo>
                    <a:pt x="83" y="75"/>
                    <a:pt x="83" y="76"/>
                    <a:pt x="83" y="76"/>
                  </a:cubicBezTo>
                  <a:cubicBezTo>
                    <a:pt x="83" y="77"/>
                    <a:pt x="83" y="78"/>
                    <a:pt x="83" y="78"/>
                  </a:cubicBezTo>
                  <a:cubicBezTo>
                    <a:pt x="83" y="78"/>
                    <a:pt x="83" y="79"/>
                    <a:pt x="83" y="79"/>
                  </a:cubicBezTo>
                  <a:cubicBezTo>
                    <a:pt x="83" y="79"/>
                    <a:pt x="83" y="79"/>
                    <a:pt x="83" y="79"/>
                  </a:cubicBezTo>
                  <a:cubicBezTo>
                    <a:pt x="82" y="79"/>
                    <a:pt x="82" y="81"/>
                    <a:pt x="82" y="81"/>
                  </a:cubicBezTo>
                  <a:cubicBezTo>
                    <a:pt x="82" y="82"/>
                    <a:pt x="86" y="81"/>
                    <a:pt x="86" y="81"/>
                  </a:cubicBezTo>
                  <a:cubicBezTo>
                    <a:pt x="86" y="81"/>
                    <a:pt x="86" y="81"/>
                    <a:pt x="86" y="81"/>
                  </a:cubicBezTo>
                  <a:cubicBezTo>
                    <a:pt x="86" y="81"/>
                    <a:pt x="90" y="82"/>
                    <a:pt x="90" y="82"/>
                  </a:cubicBezTo>
                  <a:cubicBezTo>
                    <a:pt x="95" y="83"/>
                    <a:pt x="95" y="80"/>
                    <a:pt x="95" y="80"/>
                  </a:cubicBezTo>
                  <a:cubicBezTo>
                    <a:pt x="98" y="81"/>
                    <a:pt x="100" y="80"/>
                    <a:pt x="100" y="80"/>
                  </a:cubicBezTo>
                  <a:cubicBezTo>
                    <a:pt x="100" y="80"/>
                    <a:pt x="100" y="80"/>
                    <a:pt x="100" y="80"/>
                  </a:cubicBezTo>
                  <a:close/>
                  <a:moveTo>
                    <a:pt x="19" y="51"/>
                  </a:moveTo>
                  <a:cubicBezTo>
                    <a:pt x="18" y="50"/>
                    <a:pt x="18" y="50"/>
                    <a:pt x="18" y="50"/>
                  </a:cubicBezTo>
                  <a:cubicBezTo>
                    <a:pt x="21" y="50"/>
                    <a:pt x="21" y="50"/>
                    <a:pt x="21" y="50"/>
                  </a:cubicBezTo>
                  <a:cubicBezTo>
                    <a:pt x="22" y="50"/>
                    <a:pt x="22" y="50"/>
                    <a:pt x="22" y="50"/>
                  </a:cubicBezTo>
                  <a:cubicBezTo>
                    <a:pt x="22" y="50"/>
                    <a:pt x="22" y="50"/>
                    <a:pt x="22" y="50"/>
                  </a:cubicBezTo>
                  <a:cubicBezTo>
                    <a:pt x="22" y="51"/>
                    <a:pt x="22" y="51"/>
                    <a:pt x="22" y="51"/>
                  </a:cubicBezTo>
                  <a:lnTo>
                    <a:pt x="19" y="51"/>
                  </a:lnTo>
                  <a:close/>
                  <a:moveTo>
                    <a:pt x="63" y="69"/>
                  </a:moveTo>
                  <a:cubicBezTo>
                    <a:pt x="63" y="66"/>
                    <a:pt x="63" y="66"/>
                    <a:pt x="63" y="66"/>
                  </a:cubicBezTo>
                  <a:cubicBezTo>
                    <a:pt x="64" y="66"/>
                    <a:pt x="64" y="66"/>
                    <a:pt x="64" y="66"/>
                  </a:cubicBezTo>
                  <a:cubicBezTo>
                    <a:pt x="64" y="67"/>
                    <a:pt x="64" y="68"/>
                    <a:pt x="64" y="68"/>
                  </a:cubicBezTo>
                  <a:lnTo>
                    <a:pt x="63" y="69"/>
                  </a:lnTo>
                  <a:close/>
                  <a:moveTo>
                    <a:pt x="87" y="49"/>
                  </a:moveTo>
                  <a:cubicBezTo>
                    <a:pt x="87" y="48"/>
                    <a:pt x="83" y="48"/>
                    <a:pt x="83" y="48"/>
                  </a:cubicBezTo>
                  <a:cubicBezTo>
                    <a:pt x="83" y="47"/>
                    <a:pt x="83" y="47"/>
                    <a:pt x="83" y="47"/>
                  </a:cubicBezTo>
                  <a:cubicBezTo>
                    <a:pt x="84" y="45"/>
                    <a:pt x="84" y="45"/>
                    <a:pt x="84" y="45"/>
                  </a:cubicBezTo>
                  <a:cubicBezTo>
                    <a:pt x="85" y="44"/>
                    <a:pt x="80" y="42"/>
                    <a:pt x="80" y="42"/>
                  </a:cubicBezTo>
                  <a:cubicBezTo>
                    <a:pt x="78" y="42"/>
                    <a:pt x="78" y="43"/>
                    <a:pt x="78" y="43"/>
                  </a:cubicBezTo>
                  <a:cubicBezTo>
                    <a:pt x="78" y="44"/>
                    <a:pt x="78" y="44"/>
                    <a:pt x="78" y="44"/>
                  </a:cubicBezTo>
                  <a:cubicBezTo>
                    <a:pt x="77" y="44"/>
                    <a:pt x="77" y="44"/>
                    <a:pt x="77" y="44"/>
                  </a:cubicBezTo>
                  <a:cubicBezTo>
                    <a:pt x="75" y="43"/>
                    <a:pt x="75" y="43"/>
                    <a:pt x="75" y="43"/>
                  </a:cubicBezTo>
                  <a:cubicBezTo>
                    <a:pt x="75" y="43"/>
                    <a:pt x="73" y="41"/>
                    <a:pt x="73" y="41"/>
                  </a:cubicBezTo>
                  <a:cubicBezTo>
                    <a:pt x="72" y="41"/>
                    <a:pt x="71" y="39"/>
                    <a:pt x="71" y="39"/>
                  </a:cubicBezTo>
                  <a:cubicBezTo>
                    <a:pt x="81" y="39"/>
                    <a:pt x="81" y="39"/>
                    <a:pt x="81" y="39"/>
                  </a:cubicBezTo>
                  <a:cubicBezTo>
                    <a:pt x="83" y="39"/>
                    <a:pt x="85" y="42"/>
                    <a:pt x="85" y="42"/>
                  </a:cubicBezTo>
                  <a:cubicBezTo>
                    <a:pt x="88" y="46"/>
                    <a:pt x="87" y="49"/>
                    <a:pt x="87" y="4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5" name="Freeform 274"/>
            <p:cNvSpPr>
              <a:spLocks noEditPoints="1"/>
            </p:cNvSpPr>
            <p:nvPr/>
          </p:nvSpPr>
          <p:spPr bwMode="auto">
            <a:xfrm>
              <a:off x="5424488" y="4116388"/>
              <a:ext cx="352425" cy="439738"/>
            </a:xfrm>
            <a:custGeom>
              <a:avLst/>
              <a:gdLst>
                <a:gd name="T0" fmla="*/ 87 w 94"/>
                <a:gd name="T1" fmla="*/ 94 h 117"/>
                <a:gd name="T2" fmla="*/ 82 w 94"/>
                <a:gd name="T3" fmla="*/ 83 h 117"/>
                <a:gd name="T4" fmla="*/ 82 w 94"/>
                <a:gd name="T5" fmla="*/ 76 h 117"/>
                <a:gd name="T6" fmla="*/ 71 w 94"/>
                <a:gd name="T7" fmla="*/ 66 h 117"/>
                <a:gd name="T8" fmla="*/ 54 w 94"/>
                <a:gd name="T9" fmla="*/ 44 h 117"/>
                <a:gd name="T10" fmla="*/ 43 w 94"/>
                <a:gd name="T11" fmla="*/ 39 h 117"/>
                <a:gd name="T12" fmla="*/ 29 w 94"/>
                <a:gd name="T13" fmla="*/ 17 h 117"/>
                <a:gd name="T14" fmla="*/ 23 w 94"/>
                <a:gd name="T15" fmla="*/ 11 h 117"/>
                <a:gd name="T16" fmla="*/ 19 w 94"/>
                <a:gd name="T17" fmla="*/ 0 h 117"/>
                <a:gd name="T18" fmla="*/ 11 w 94"/>
                <a:gd name="T19" fmla="*/ 7 h 117"/>
                <a:gd name="T20" fmla="*/ 9 w 94"/>
                <a:gd name="T21" fmla="*/ 16 h 117"/>
                <a:gd name="T22" fmla="*/ 3 w 94"/>
                <a:gd name="T23" fmla="*/ 33 h 117"/>
                <a:gd name="T24" fmla="*/ 3 w 94"/>
                <a:gd name="T25" fmla="*/ 49 h 117"/>
                <a:gd name="T26" fmla="*/ 4 w 94"/>
                <a:gd name="T27" fmla="*/ 64 h 117"/>
                <a:gd name="T28" fmla="*/ 3 w 94"/>
                <a:gd name="T29" fmla="*/ 83 h 117"/>
                <a:gd name="T30" fmla="*/ 1 w 94"/>
                <a:gd name="T31" fmla="*/ 95 h 117"/>
                <a:gd name="T32" fmla="*/ 1 w 94"/>
                <a:gd name="T33" fmla="*/ 113 h 117"/>
                <a:gd name="T34" fmla="*/ 15 w 94"/>
                <a:gd name="T35" fmla="*/ 117 h 117"/>
                <a:gd name="T36" fmla="*/ 11 w 94"/>
                <a:gd name="T37" fmla="*/ 108 h 117"/>
                <a:gd name="T38" fmla="*/ 12 w 94"/>
                <a:gd name="T39" fmla="*/ 82 h 117"/>
                <a:gd name="T40" fmla="*/ 21 w 94"/>
                <a:gd name="T41" fmla="*/ 80 h 117"/>
                <a:gd name="T42" fmla="*/ 29 w 94"/>
                <a:gd name="T43" fmla="*/ 102 h 117"/>
                <a:gd name="T44" fmla="*/ 36 w 94"/>
                <a:gd name="T45" fmla="*/ 116 h 117"/>
                <a:gd name="T46" fmla="*/ 47 w 94"/>
                <a:gd name="T47" fmla="*/ 107 h 117"/>
                <a:gd name="T48" fmla="*/ 54 w 94"/>
                <a:gd name="T49" fmla="*/ 112 h 117"/>
                <a:gd name="T50" fmla="*/ 74 w 94"/>
                <a:gd name="T51" fmla="*/ 106 h 117"/>
                <a:gd name="T52" fmla="*/ 84 w 94"/>
                <a:gd name="T53" fmla="*/ 100 h 117"/>
                <a:gd name="T54" fmla="*/ 86 w 94"/>
                <a:gd name="T55" fmla="*/ 104 h 117"/>
                <a:gd name="T56" fmla="*/ 93 w 94"/>
                <a:gd name="T57" fmla="*/ 110 h 117"/>
                <a:gd name="T58" fmla="*/ 48 w 94"/>
                <a:gd name="T59" fmla="*/ 84 h 117"/>
                <a:gd name="T60" fmla="*/ 46 w 94"/>
                <a:gd name="T61" fmla="*/ 81 h 117"/>
                <a:gd name="T62" fmla="*/ 37 w 94"/>
                <a:gd name="T63" fmla="*/ 48 h 117"/>
                <a:gd name="T64" fmla="*/ 45 w 94"/>
                <a:gd name="T65" fmla="*/ 50 h 117"/>
                <a:gd name="T66" fmla="*/ 35 w 94"/>
                <a:gd name="T67" fmla="*/ 55 h 117"/>
                <a:gd name="T68" fmla="*/ 32 w 94"/>
                <a:gd name="T69" fmla="*/ 51 h 117"/>
                <a:gd name="T70" fmla="*/ 29 w 94"/>
                <a:gd name="T71" fmla="*/ 38 h 117"/>
                <a:gd name="T72" fmla="*/ 41 w 94"/>
                <a:gd name="T73" fmla="*/ 102 h 117"/>
                <a:gd name="T74" fmla="*/ 42 w 94"/>
                <a:gd name="T75" fmla="*/ 91 h 117"/>
                <a:gd name="T76" fmla="*/ 35 w 94"/>
                <a:gd name="T77" fmla="*/ 86 h 117"/>
                <a:gd name="T78" fmla="*/ 31 w 94"/>
                <a:gd name="T79" fmla="*/ 64 h 117"/>
                <a:gd name="T80" fmla="*/ 30 w 94"/>
                <a:gd name="T81" fmla="*/ 53 h 117"/>
                <a:gd name="T82" fmla="*/ 44 w 94"/>
                <a:gd name="T83" fmla="*/ 80 h 117"/>
                <a:gd name="T84" fmla="*/ 45 w 94"/>
                <a:gd name="T85" fmla="*/ 97 h 117"/>
                <a:gd name="T86" fmla="*/ 45 w 94"/>
                <a:gd name="T87" fmla="*/ 96 h 117"/>
                <a:gd name="T88" fmla="*/ 46 w 94"/>
                <a:gd name="T89" fmla="*/ 89 h 117"/>
                <a:gd name="T90" fmla="*/ 47 w 94"/>
                <a:gd name="T91" fmla="*/ 88 h 117"/>
                <a:gd name="T92" fmla="*/ 45 w 94"/>
                <a:gd name="T93" fmla="*/ 86 h 117"/>
                <a:gd name="T94" fmla="*/ 46 w 94"/>
                <a:gd name="T95" fmla="*/ 87 h 117"/>
                <a:gd name="T96" fmla="*/ 79 w 94"/>
                <a:gd name="T97" fmla="*/ 91 h 117"/>
                <a:gd name="T98" fmla="*/ 72 w 94"/>
                <a:gd name="T99" fmla="*/ 88 h 117"/>
                <a:gd name="T100" fmla="*/ 68 w 94"/>
                <a:gd name="T101" fmla="*/ 90 h 117"/>
                <a:gd name="T102" fmla="*/ 67 w 94"/>
                <a:gd name="T103" fmla="*/ 88 h 117"/>
                <a:gd name="T104" fmla="*/ 72 w 94"/>
                <a:gd name="T105" fmla="*/ 95 h 117"/>
                <a:gd name="T106" fmla="*/ 83 w 94"/>
                <a:gd name="T107"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17">
                  <a:moveTo>
                    <a:pt x="90" y="104"/>
                  </a:moveTo>
                  <a:cubicBezTo>
                    <a:pt x="90" y="101"/>
                    <a:pt x="88" y="99"/>
                    <a:pt x="88" y="99"/>
                  </a:cubicBezTo>
                  <a:cubicBezTo>
                    <a:pt x="88" y="99"/>
                    <a:pt x="86" y="97"/>
                    <a:pt x="86" y="97"/>
                  </a:cubicBezTo>
                  <a:cubicBezTo>
                    <a:pt x="86" y="97"/>
                    <a:pt x="86" y="96"/>
                    <a:pt x="86" y="96"/>
                  </a:cubicBezTo>
                  <a:cubicBezTo>
                    <a:pt x="87" y="96"/>
                    <a:pt x="87" y="94"/>
                    <a:pt x="87" y="94"/>
                  </a:cubicBezTo>
                  <a:cubicBezTo>
                    <a:pt x="86" y="93"/>
                    <a:pt x="86" y="94"/>
                    <a:pt x="86" y="94"/>
                  </a:cubicBezTo>
                  <a:cubicBezTo>
                    <a:pt x="79" y="86"/>
                    <a:pt x="79" y="86"/>
                    <a:pt x="79" y="86"/>
                  </a:cubicBezTo>
                  <a:cubicBezTo>
                    <a:pt x="81" y="86"/>
                    <a:pt x="81" y="85"/>
                    <a:pt x="81" y="85"/>
                  </a:cubicBezTo>
                  <a:cubicBezTo>
                    <a:pt x="81" y="84"/>
                    <a:pt x="81" y="84"/>
                    <a:pt x="81" y="84"/>
                  </a:cubicBezTo>
                  <a:cubicBezTo>
                    <a:pt x="82" y="83"/>
                    <a:pt x="82" y="83"/>
                    <a:pt x="82" y="83"/>
                  </a:cubicBezTo>
                  <a:cubicBezTo>
                    <a:pt x="84" y="80"/>
                    <a:pt x="84" y="78"/>
                    <a:pt x="84" y="78"/>
                  </a:cubicBezTo>
                  <a:cubicBezTo>
                    <a:pt x="84" y="77"/>
                    <a:pt x="83" y="78"/>
                    <a:pt x="82" y="78"/>
                  </a:cubicBezTo>
                  <a:cubicBezTo>
                    <a:pt x="81" y="78"/>
                    <a:pt x="80" y="78"/>
                    <a:pt x="80" y="78"/>
                  </a:cubicBezTo>
                  <a:cubicBezTo>
                    <a:pt x="80" y="78"/>
                    <a:pt x="80" y="77"/>
                    <a:pt x="80" y="77"/>
                  </a:cubicBezTo>
                  <a:cubicBezTo>
                    <a:pt x="82" y="76"/>
                    <a:pt x="82" y="76"/>
                    <a:pt x="82" y="76"/>
                  </a:cubicBezTo>
                  <a:cubicBezTo>
                    <a:pt x="84" y="76"/>
                    <a:pt x="84" y="75"/>
                    <a:pt x="84" y="75"/>
                  </a:cubicBezTo>
                  <a:cubicBezTo>
                    <a:pt x="84" y="73"/>
                    <a:pt x="82" y="73"/>
                    <a:pt x="82" y="73"/>
                  </a:cubicBezTo>
                  <a:cubicBezTo>
                    <a:pt x="79" y="73"/>
                    <a:pt x="72" y="73"/>
                    <a:pt x="72" y="73"/>
                  </a:cubicBezTo>
                  <a:cubicBezTo>
                    <a:pt x="72" y="71"/>
                    <a:pt x="71" y="69"/>
                    <a:pt x="71" y="69"/>
                  </a:cubicBezTo>
                  <a:cubicBezTo>
                    <a:pt x="71" y="68"/>
                    <a:pt x="71" y="66"/>
                    <a:pt x="71" y="66"/>
                  </a:cubicBezTo>
                  <a:cubicBezTo>
                    <a:pt x="71" y="64"/>
                    <a:pt x="71" y="64"/>
                    <a:pt x="71" y="64"/>
                  </a:cubicBezTo>
                  <a:cubicBezTo>
                    <a:pt x="71" y="60"/>
                    <a:pt x="68" y="54"/>
                    <a:pt x="68" y="54"/>
                  </a:cubicBezTo>
                  <a:cubicBezTo>
                    <a:pt x="67" y="52"/>
                    <a:pt x="66" y="50"/>
                    <a:pt x="66" y="50"/>
                  </a:cubicBezTo>
                  <a:cubicBezTo>
                    <a:pt x="65" y="48"/>
                    <a:pt x="60" y="45"/>
                    <a:pt x="60" y="45"/>
                  </a:cubicBezTo>
                  <a:cubicBezTo>
                    <a:pt x="57" y="44"/>
                    <a:pt x="54" y="44"/>
                    <a:pt x="54" y="44"/>
                  </a:cubicBezTo>
                  <a:cubicBezTo>
                    <a:pt x="53" y="43"/>
                    <a:pt x="50" y="44"/>
                    <a:pt x="50" y="44"/>
                  </a:cubicBezTo>
                  <a:cubicBezTo>
                    <a:pt x="50" y="44"/>
                    <a:pt x="49" y="44"/>
                    <a:pt x="49" y="44"/>
                  </a:cubicBezTo>
                  <a:cubicBezTo>
                    <a:pt x="48" y="44"/>
                    <a:pt x="48" y="44"/>
                    <a:pt x="48" y="44"/>
                  </a:cubicBezTo>
                  <a:cubicBezTo>
                    <a:pt x="48" y="43"/>
                    <a:pt x="46" y="41"/>
                    <a:pt x="46" y="41"/>
                  </a:cubicBezTo>
                  <a:cubicBezTo>
                    <a:pt x="45" y="40"/>
                    <a:pt x="43" y="39"/>
                    <a:pt x="43" y="39"/>
                  </a:cubicBezTo>
                  <a:cubicBezTo>
                    <a:pt x="43" y="37"/>
                    <a:pt x="42" y="36"/>
                    <a:pt x="42" y="36"/>
                  </a:cubicBezTo>
                  <a:cubicBezTo>
                    <a:pt x="42" y="34"/>
                    <a:pt x="39" y="29"/>
                    <a:pt x="39" y="29"/>
                  </a:cubicBezTo>
                  <a:cubicBezTo>
                    <a:pt x="38" y="27"/>
                    <a:pt x="35" y="23"/>
                    <a:pt x="35" y="23"/>
                  </a:cubicBezTo>
                  <a:cubicBezTo>
                    <a:pt x="34" y="21"/>
                    <a:pt x="32" y="20"/>
                    <a:pt x="32" y="20"/>
                  </a:cubicBezTo>
                  <a:cubicBezTo>
                    <a:pt x="32" y="18"/>
                    <a:pt x="29" y="17"/>
                    <a:pt x="29" y="17"/>
                  </a:cubicBezTo>
                  <a:cubicBezTo>
                    <a:pt x="30" y="16"/>
                    <a:pt x="28" y="15"/>
                    <a:pt x="28" y="15"/>
                  </a:cubicBezTo>
                  <a:cubicBezTo>
                    <a:pt x="27" y="15"/>
                    <a:pt x="26" y="13"/>
                    <a:pt x="26" y="13"/>
                  </a:cubicBezTo>
                  <a:cubicBezTo>
                    <a:pt x="25" y="13"/>
                    <a:pt x="25" y="13"/>
                    <a:pt x="25" y="13"/>
                  </a:cubicBezTo>
                  <a:cubicBezTo>
                    <a:pt x="24" y="12"/>
                    <a:pt x="22" y="12"/>
                    <a:pt x="22" y="12"/>
                  </a:cubicBezTo>
                  <a:cubicBezTo>
                    <a:pt x="23" y="11"/>
                    <a:pt x="23" y="11"/>
                    <a:pt x="23" y="11"/>
                  </a:cubicBezTo>
                  <a:cubicBezTo>
                    <a:pt x="23" y="10"/>
                    <a:pt x="24" y="8"/>
                    <a:pt x="24" y="8"/>
                  </a:cubicBezTo>
                  <a:cubicBezTo>
                    <a:pt x="24" y="7"/>
                    <a:pt x="24" y="6"/>
                    <a:pt x="24" y="6"/>
                  </a:cubicBezTo>
                  <a:cubicBezTo>
                    <a:pt x="25" y="5"/>
                    <a:pt x="24" y="4"/>
                    <a:pt x="24" y="4"/>
                  </a:cubicBezTo>
                  <a:cubicBezTo>
                    <a:pt x="24" y="2"/>
                    <a:pt x="22" y="1"/>
                    <a:pt x="22" y="1"/>
                  </a:cubicBezTo>
                  <a:cubicBezTo>
                    <a:pt x="21" y="0"/>
                    <a:pt x="19" y="0"/>
                    <a:pt x="19" y="0"/>
                  </a:cubicBezTo>
                  <a:cubicBezTo>
                    <a:pt x="18" y="0"/>
                    <a:pt x="17" y="0"/>
                    <a:pt x="17" y="0"/>
                  </a:cubicBezTo>
                  <a:cubicBezTo>
                    <a:pt x="15" y="0"/>
                    <a:pt x="12" y="2"/>
                    <a:pt x="12" y="2"/>
                  </a:cubicBezTo>
                  <a:cubicBezTo>
                    <a:pt x="11" y="3"/>
                    <a:pt x="11" y="4"/>
                    <a:pt x="11" y="4"/>
                  </a:cubicBezTo>
                  <a:cubicBezTo>
                    <a:pt x="11" y="5"/>
                    <a:pt x="11" y="6"/>
                    <a:pt x="11" y="6"/>
                  </a:cubicBezTo>
                  <a:cubicBezTo>
                    <a:pt x="11" y="6"/>
                    <a:pt x="11" y="7"/>
                    <a:pt x="11" y="7"/>
                  </a:cubicBezTo>
                  <a:cubicBezTo>
                    <a:pt x="11" y="8"/>
                    <a:pt x="11" y="10"/>
                    <a:pt x="11" y="10"/>
                  </a:cubicBezTo>
                  <a:cubicBezTo>
                    <a:pt x="11" y="10"/>
                    <a:pt x="11" y="10"/>
                    <a:pt x="11" y="10"/>
                  </a:cubicBezTo>
                  <a:cubicBezTo>
                    <a:pt x="11" y="11"/>
                    <a:pt x="11" y="12"/>
                    <a:pt x="11" y="12"/>
                  </a:cubicBezTo>
                  <a:cubicBezTo>
                    <a:pt x="11" y="13"/>
                    <a:pt x="12" y="13"/>
                    <a:pt x="12" y="13"/>
                  </a:cubicBezTo>
                  <a:cubicBezTo>
                    <a:pt x="9" y="14"/>
                    <a:pt x="9" y="16"/>
                    <a:pt x="9" y="16"/>
                  </a:cubicBezTo>
                  <a:cubicBezTo>
                    <a:pt x="9" y="16"/>
                    <a:pt x="9" y="17"/>
                    <a:pt x="9" y="17"/>
                  </a:cubicBezTo>
                  <a:cubicBezTo>
                    <a:pt x="7" y="17"/>
                    <a:pt x="6" y="18"/>
                    <a:pt x="6" y="18"/>
                  </a:cubicBezTo>
                  <a:cubicBezTo>
                    <a:pt x="5" y="19"/>
                    <a:pt x="5" y="23"/>
                    <a:pt x="5" y="23"/>
                  </a:cubicBezTo>
                  <a:cubicBezTo>
                    <a:pt x="4" y="24"/>
                    <a:pt x="3" y="28"/>
                    <a:pt x="3" y="28"/>
                  </a:cubicBezTo>
                  <a:cubicBezTo>
                    <a:pt x="3" y="29"/>
                    <a:pt x="3" y="33"/>
                    <a:pt x="3" y="33"/>
                  </a:cubicBezTo>
                  <a:cubicBezTo>
                    <a:pt x="3" y="34"/>
                    <a:pt x="5" y="35"/>
                    <a:pt x="5" y="35"/>
                  </a:cubicBezTo>
                  <a:cubicBezTo>
                    <a:pt x="5" y="35"/>
                    <a:pt x="5" y="37"/>
                    <a:pt x="5" y="37"/>
                  </a:cubicBezTo>
                  <a:cubicBezTo>
                    <a:pt x="4" y="38"/>
                    <a:pt x="4" y="40"/>
                    <a:pt x="5" y="41"/>
                  </a:cubicBezTo>
                  <a:cubicBezTo>
                    <a:pt x="5" y="43"/>
                    <a:pt x="5" y="44"/>
                    <a:pt x="5" y="44"/>
                  </a:cubicBezTo>
                  <a:cubicBezTo>
                    <a:pt x="2" y="46"/>
                    <a:pt x="3" y="49"/>
                    <a:pt x="3" y="49"/>
                  </a:cubicBezTo>
                  <a:cubicBezTo>
                    <a:pt x="2" y="51"/>
                    <a:pt x="1" y="53"/>
                    <a:pt x="1" y="53"/>
                  </a:cubicBezTo>
                  <a:cubicBezTo>
                    <a:pt x="1" y="55"/>
                    <a:pt x="1" y="59"/>
                    <a:pt x="1" y="59"/>
                  </a:cubicBezTo>
                  <a:cubicBezTo>
                    <a:pt x="0" y="60"/>
                    <a:pt x="4" y="60"/>
                    <a:pt x="4" y="60"/>
                  </a:cubicBezTo>
                  <a:cubicBezTo>
                    <a:pt x="4" y="61"/>
                    <a:pt x="4" y="61"/>
                    <a:pt x="4" y="61"/>
                  </a:cubicBezTo>
                  <a:cubicBezTo>
                    <a:pt x="4" y="63"/>
                    <a:pt x="4" y="64"/>
                    <a:pt x="4" y="64"/>
                  </a:cubicBezTo>
                  <a:cubicBezTo>
                    <a:pt x="5" y="64"/>
                    <a:pt x="5" y="65"/>
                    <a:pt x="5" y="65"/>
                  </a:cubicBezTo>
                  <a:cubicBezTo>
                    <a:pt x="4" y="67"/>
                    <a:pt x="5" y="69"/>
                    <a:pt x="5" y="69"/>
                  </a:cubicBezTo>
                  <a:cubicBezTo>
                    <a:pt x="4" y="71"/>
                    <a:pt x="4" y="74"/>
                    <a:pt x="4" y="74"/>
                  </a:cubicBezTo>
                  <a:cubicBezTo>
                    <a:pt x="4" y="77"/>
                    <a:pt x="4" y="77"/>
                    <a:pt x="4" y="77"/>
                  </a:cubicBezTo>
                  <a:cubicBezTo>
                    <a:pt x="3" y="79"/>
                    <a:pt x="3" y="83"/>
                    <a:pt x="3" y="83"/>
                  </a:cubicBezTo>
                  <a:cubicBezTo>
                    <a:pt x="2" y="84"/>
                    <a:pt x="2" y="86"/>
                    <a:pt x="2" y="86"/>
                  </a:cubicBezTo>
                  <a:cubicBezTo>
                    <a:pt x="2" y="87"/>
                    <a:pt x="1" y="89"/>
                    <a:pt x="1" y="89"/>
                  </a:cubicBezTo>
                  <a:cubicBezTo>
                    <a:pt x="1" y="91"/>
                    <a:pt x="1" y="92"/>
                    <a:pt x="1" y="92"/>
                  </a:cubicBezTo>
                  <a:cubicBezTo>
                    <a:pt x="1" y="92"/>
                    <a:pt x="1" y="94"/>
                    <a:pt x="1" y="94"/>
                  </a:cubicBezTo>
                  <a:cubicBezTo>
                    <a:pt x="1" y="94"/>
                    <a:pt x="1" y="95"/>
                    <a:pt x="1" y="95"/>
                  </a:cubicBezTo>
                  <a:cubicBezTo>
                    <a:pt x="1" y="97"/>
                    <a:pt x="1" y="101"/>
                    <a:pt x="1" y="101"/>
                  </a:cubicBezTo>
                  <a:cubicBezTo>
                    <a:pt x="0" y="103"/>
                    <a:pt x="0" y="108"/>
                    <a:pt x="0" y="108"/>
                  </a:cubicBezTo>
                  <a:cubicBezTo>
                    <a:pt x="0" y="108"/>
                    <a:pt x="0" y="111"/>
                    <a:pt x="1" y="111"/>
                  </a:cubicBezTo>
                  <a:cubicBezTo>
                    <a:pt x="1" y="112"/>
                    <a:pt x="1" y="112"/>
                    <a:pt x="1" y="112"/>
                  </a:cubicBezTo>
                  <a:cubicBezTo>
                    <a:pt x="1" y="113"/>
                    <a:pt x="1" y="113"/>
                    <a:pt x="1" y="113"/>
                  </a:cubicBezTo>
                  <a:cubicBezTo>
                    <a:pt x="1" y="114"/>
                    <a:pt x="1" y="114"/>
                    <a:pt x="1" y="114"/>
                  </a:cubicBezTo>
                  <a:cubicBezTo>
                    <a:pt x="1" y="115"/>
                    <a:pt x="0" y="116"/>
                    <a:pt x="0" y="116"/>
                  </a:cubicBezTo>
                  <a:cubicBezTo>
                    <a:pt x="0" y="117"/>
                    <a:pt x="3" y="117"/>
                    <a:pt x="3" y="117"/>
                  </a:cubicBezTo>
                  <a:cubicBezTo>
                    <a:pt x="7" y="117"/>
                    <a:pt x="9" y="117"/>
                    <a:pt x="9" y="117"/>
                  </a:cubicBezTo>
                  <a:cubicBezTo>
                    <a:pt x="11" y="117"/>
                    <a:pt x="15" y="117"/>
                    <a:pt x="15" y="117"/>
                  </a:cubicBezTo>
                  <a:cubicBezTo>
                    <a:pt x="16" y="116"/>
                    <a:pt x="16" y="115"/>
                    <a:pt x="16" y="115"/>
                  </a:cubicBezTo>
                  <a:cubicBezTo>
                    <a:pt x="16" y="113"/>
                    <a:pt x="14" y="113"/>
                    <a:pt x="13" y="113"/>
                  </a:cubicBezTo>
                  <a:cubicBezTo>
                    <a:pt x="12" y="113"/>
                    <a:pt x="11" y="112"/>
                    <a:pt x="11" y="112"/>
                  </a:cubicBezTo>
                  <a:cubicBezTo>
                    <a:pt x="12" y="110"/>
                    <a:pt x="12" y="109"/>
                    <a:pt x="11" y="109"/>
                  </a:cubicBezTo>
                  <a:cubicBezTo>
                    <a:pt x="11" y="109"/>
                    <a:pt x="11" y="108"/>
                    <a:pt x="11" y="108"/>
                  </a:cubicBezTo>
                  <a:cubicBezTo>
                    <a:pt x="11" y="106"/>
                    <a:pt x="11" y="99"/>
                    <a:pt x="11" y="99"/>
                  </a:cubicBezTo>
                  <a:cubicBezTo>
                    <a:pt x="11" y="97"/>
                    <a:pt x="11" y="93"/>
                    <a:pt x="11" y="93"/>
                  </a:cubicBezTo>
                  <a:cubicBezTo>
                    <a:pt x="13" y="91"/>
                    <a:pt x="11" y="89"/>
                    <a:pt x="11" y="89"/>
                  </a:cubicBezTo>
                  <a:cubicBezTo>
                    <a:pt x="11" y="88"/>
                    <a:pt x="11" y="85"/>
                    <a:pt x="11" y="85"/>
                  </a:cubicBezTo>
                  <a:cubicBezTo>
                    <a:pt x="12" y="83"/>
                    <a:pt x="12" y="82"/>
                    <a:pt x="12" y="82"/>
                  </a:cubicBezTo>
                  <a:cubicBezTo>
                    <a:pt x="12" y="82"/>
                    <a:pt x="13" y="79"/>
                    <a:pt x="13" y="79"/>
                  </a:cubicBezTo>
                  <a:cubicBezTo>
                    <a:pt x="13" y="78"/>
                    <a:pt x="14" y="75"/>
                    <a:pt x="14" y="75"/>
                  </a:cubicBezTo>
                  <a:cubicBezTo>
                    <a:pt x="15" y="74"/>
                    <a:pt x="16" y="71"/>
                    <a:pt x="16" y="71"/>
                  </a:cubicBezTo>
                  <a:cubicBezTo>
                    <a:pt x="17" y="71"/>
                    <a:pt x="17" y="71"/>
                    <a:pt x="17" y="71"/>
                  </a:cubicBezTo>
                  <a:cubicBezTo>
                    <a:pt x="21" y="80"/>
                    <a:pt x="21" y="80"/>
                    <a:pt x="21" y="80"/>
                  </a:cubicBezTo>
                  <a:cubicBezTo>
                    <a:pt x="21" y="80"/>
                    <a:pt x="23" y="86"/>
                    <a:pt x="24" y="86"/>
                  </a:cubicBezTo>
                  <a:cubicBezTo>
                    <a:pt x="24" y="86"/>
                    <a:pt x="25" y="88"/>
                    <a:pt x="25" y="88"/>
                  </a:cubicBezTo>
                  <a:cubicBezTo>
                    <a:pt x="25" y="89"/>
                    <a:pt x="26" y="91"/>
                    <a:pt x="26" y="91"/>
                  </a:cubicBezTo>
                  <a:cubicBezTo>
                    <a:pt x="26" y="91"/>
                    <a:pt x="26" y="94"/>
                    <a:pt x="26" y="94"/>
                  </a:cubicBezTo>
                  <a:cubicBezTo>
                    <a:pt x="27" y="94"/>
                    <a:pt x="29" y="102"/>
                    <a:pt x="29" y="102"/>
                  </a:cubicBezTo>
                  <a:cubicBezTo>
                    <a:pt x="29" y="103"/>
                    <a:pt x="31" y="107"/>
                    <a:pt x="31" y="107"/>
                  </a:cubicBezTo>
                  <a:cubicBezTo>
                    <a:pt x="31" y="108"/>
                    <a:pt x="32" y="109"/>
                    <a:pt x="32" y="109"/>
                  </a:cubicBezTo>
                  <a:cubicBezTo>
                    <a:pt x="32" y="111"/>
                    <a:pt x="32" y="113"/>
                    <a:pt x="32" y="113"/>
                  </a:cubicBezTo>
                  <a:cubicBezTo>
                    <a:pt x="31" y="114"/>
                    <a:pt x="33" y="115"/>
                    <a:pt x="33" y="115"/>
                  </a:cubicBezTo>
                  <a:cubicBezTo>
                    <a:pt x="33" y="117"/>
                    <a:pt x="36" y="116"/>
                    <a:pt x="36" y="116"/>
                  </a:cubicBezTo>
                  <a:cubicBezTo>
                    <a:pt x="38" y="116"/>
                    <a:pt x="40" y="115"/>
                    <a:pt x="40" y="115"/>
                  </a:cubicBezTo>
                  <a:cubicBezTo>
                    <a:pt x="44" y="116"/>
                    <a:pt x="46" y="114"/>
                    <a:pt x="46" y="114"/>
                  </a:cubicBezTo>
                  <a:cubicBezTo>
                    <a:pt x="48" y="113"/>
                    <a:pt x="48" y="113"/>
                    <a:pt x="48" y="113"/>
                  </a:cubicBezTo>
                  <a:cubicBezTo>
                    <a:pt x="52" y="110"/>
                    <a:pt x="51" y="108"/>
                    <a:pt x="51" y="108"/>
                  </a:cubicBezTo>
                  <a:cubicBezTo>
                    <a:pt x="51" y="106"/>
                    <a:pt x="47" y="107"/>
                    <a:pt x="47" y="107"/>
                  </a:cubicBezTo>
                  <a:cubicBezTo>
                    <a:pt x="46" y="105"/>
                    <a:pt x="44" y="104"/>
                    <a:pt x="44" y="104"/>
                  </a:cubicBezTo>
                  <a:cubicBezTo>
                    <a:pt x="44" y="103"/>
                    <a:pt x="43" y="102"/>
                    <a:pt x="43" y="102"/>
                  </a:cubicBezTo>
                  <a:cubicBezTo>
                    <a:pt x="45" y="102"/>
                    <a:pt x="45" y="102"/>
                    <a:pt x="45" y="102"/>
                  </a:cubicBezTo>
                  <a:cubicBezTo>
                    <a:pt x="48" y="105"/>
                    <a:pt x="55" y="107"/>
                    <a:pt x="55" y="107"/>
                  </a:cubicBezTo>
                  <a:cubicBezTo>
                    <a:pt x="54" y="109"/>
                    <a:pt x="54" y="112"/>
                    <a:pt x="54" y="112"/>
                  </a:cubicBezTo>
                  <a:cubicBezTo>
                    <a:pt x="56" y="116"/>
                    <a:pt x="60" y="116"/>
                    <a:pt x="60" y="116"/>
                  </a:cubicBezTo>
                  <a:cubicBezTo>
                    <a:pt x="60" y="117"/>
                    <a:pt x="63" y="117"/>
                    <a:pt x="63" y="117"/>
                  </a:cubicBezTo>
                  <a:cubicBezTo>
                    <a:pt x="66" y="116"/>
                    <a:pt x="67" y="113"/>
                    <a:pt x="67" y="113"/>
                  </a:cubicBezTo>
                  <a:cubicBezTo>
                    <a:pt x="69" y="115"/>
                    <a:pt x="71" y="114"/>
                    <a:pt x="71" y="114"/>
                  </a:cubicBezTo>
                  <a:cubicBezTo>
                    <a:pt x="75" y="112"/>
                    <a:pt x="74" y="106"/>
                    <a:pt x="74" y="106"/>
                  </a:cubicBezTo>
                  <a:cubicBezTo>
                    <a:pt x="78" y="104"/>
                    <a:pt x="78" y="104"/>
                    <a:pt x="78" y="104"/>
                  </a:cubicBezTo>
                  <a:cubicBezTo>
                    <a:pt x="83" y="103"/>
                    <a:pt x="82" y="98"/>
                    <a:pt x="82" y="98"/>
                  </a:cubicBezTo>
                  <a:cubicBezTo>
                    <a:pt x="84" y="98"/>
                    <a:pt x="84" y="98"/>
                    <a:pt x="84" y="98"/>
                  </a:cubicBezTo>
                  <a:cubicBezTo>
                    <a:pt x="84" y="99"/>
                    <a:pt x="84" y="99"/>
                    <a:pt x="84" y="99"/>
                  </a:cubicBezTo>
                  <a:cubicBezTo>
                    <a:pt x="84" y="100"/>
                    <a:pt x="84" y="100"/>
                    <a:pt x="84" y="100"/>
                  </a:cubicBezTo>
                  <a:cubicBezTo>
                    <a:pt x="86" y="99"/>
                    <a:pt x="86" y="99"/>
                    <a:pt x="86" y="99"/>
                  </a:cubicBezTo>
                  <a:cubicBezTo>
                    <a:pt x="87" y="100"/>
                    <a:pt x="87" y="100"/>
                    <a:pt x="87" y="100"/>
                  </a:cubicBezTo>
                  <a:cubicBezTo>
                    <a:pt x="89" y="102"/>
                    <a:pt x="88" y="104"/>
                    <a:pt x="88" y="104"/>
                  </a:cubicBezTo>
                  <a:cubicBezTo>
                    <a:pt x="88" y="104"/>
                    <a:pt x="88" y="104"/>
                    <a:pt x="88" y="104"/>
                  </a:cubicBezTo>
                  <a:cubicBezTo>
                    <a:pt x="87" y="103"/>
                    <a:pt x="86" y="104"/>
                    <a:pt x="86" y="104"/>
                  </a:cubicBezTo>
                  <a:cubicBezTo>
                    <a:pt x="81" y="103"/>
                    <a:pt x="81" y="109"/>
                    <a:pt x="81" y="109"/>
                  </a:cubicBezTo>
                  <a:cubicBezTo>
                    <a:pt x="80" y="112"/>
                    <a:pt x="82" y="114"/>
                    <a:pt x="82" y="114"/>
                  </a:cubicBezTo>
                  <a:cubicBezTo>
                    <a:pt x="84" y="116"/>
                    <a:pt x="87" y="115"/>
                    <a:pt x="87" y="115"/>
                  </a:cubicBezTo>
                  <a:cubicBezTo>
                    <a:pt x="88" y="115"/>
                    <a:pt x="89" y="115"/>
                    <a:pt x="89" y="115"/>
                  </a:cubicBezTo>
                  <a:cubicBezTo>
                    <a:pt x="93" y="115"/>
                    <a:pt x="93" y="110"/>
                    <a:pt x="93" y="110"/>
                  </a:cubicBezTo>
                  <a:cubicBezTo>
                    <a:pt x="94" y="105"/>
                    <a:pt x="90" y="104"/>
                    <a:pt x="90" y="104"/>
                  </a:cubicBezTo>
                  <a:close/>
                  <a:moveTo>
                    <a:pt x="51" y="81"/>
                  </a:moveTo>
                  <a:cubicBezTo>
                    <a:pt x="51" y="81"/>
                    <a:pt x="51" y="82"/>
                    <a:pt x="51" y="82"/>
                  </a:cubicBezTo>
                  <a:cubicBezTo>
                    <a:pt x="51" y="84"/>
                    <a:pt x="51" y="84"/>
                    <a:pt x="51" y="84"/>
                  </a:cubicBezTo>
                  <a:cubicBezTo>
                    <a:pt x="48" y="84"/>
                    <a:pt x="48" y="84"/>
                    <a:pt x="48" y="84"/>
                  </a:cubicBezTo>
                  <a:lnTo>
                    <a:pt x="51" y="81"/>
                  </a:lnTo>
                  <a:close/>
                  <a:moveTo>
                    <a:pt x="46" y="81"/>
                  </a:moveTo>
                  <a:cubicBezTo>
                    <a:pt x="45" y="82"/>
                    <a:pt x="45" y="82"/>
                    <a:pt x="45" y="82"/>
                  </a:cubicBezTo>
                  <a:cubicBezTo>
                    <a:pt x="45" y="81"/>
                    <a:pt x="45" y="81"/>
                    <a:pt x="45" y="81"/>
                  </a:cubicBezTo>
                  <a:cubicBezTo>
                    <a:pt x="45" y="81"/>
                    <a:pt x="46" y="81"/>
                    <a:pt x="46" y="81"/>
                  </a:cubicBezTo>
                  <a:close/>
                  <a:moveTo>
                    <a:pt x="33" y="49"/>
                  </a:moveTo>
                  <a:cubicBezTo>
                    <a:pt x="33" y="49"/>
                    <a:pt x="33" y="50"/>
                    <a:pt x="34" y="49"/>
                  </a:cubicBezTo>
                  <a:cubicBezTo>
                    <a:pt x="35" y="50"/>
                    <a:pt x="35" y="50"/>
                    <a:pt x="35" y="50"/>
                  </a:cubicBezTo>
                  <a:cubicBezTo>
                    <a:pt x="35" y="50"/>
                    <a:pt x="35" y="50"/>
                    <a:pt x="36" y="49"/>
                  </a:cubicBezTo>
                  <a:cubicBezTo>
                    <a:pt x="36" y="49"/>
                    <a:pt x="37" y="49"/>
                    <a:pt x="37" y="48"/>
                  </a:cubicBezTo>
                  <a:cubicBezTo>
                    <a:pt x="37" y="48"/>
                    <a:pt x="38" y="48"/>
                    <a:pt x="38" y="47"/>
                  </a:cubicBezTo>
                  <a:cubicBezTo>
                    <a:pt x="38" y="47"/>
                    <a:pt x="38" y="47"/>
                    <a:pt x="38" y="47"/>
                  </a:cubicBezTo>
                  <a:cubicBezTo>
                    <a:pt x="38" y="47"/>
                    <a:pt x="38" y="46"/>
                    <a:pt x="39" y="47"/>
                  </a:cubicBezTo>
                  <a:cubicBezTo>
                    <a:pt x="39" y="47"/>
                    <a:pt x="42" y="49"/>
                    <a:pt x="44" y="49"/>
                  </a:cubicBezTo>
                  <a:cubicBezTo>
                    <a:pt x="44" y="49"/>
                    <a:pt x="45" y="50"/>
                    <a:pt x="45" y="50"/>
                  </a:cubicBezTo>
                  <a:cubicBezTo>
                    <a:pt x="45" y="50"/>
                    <a:pt x="44" y="52"/>
                    <a:pt x="44" y="53"/>
                  </a:cubicBezTo>
                  <a:cubicBezTo>
                    <a:pt x="44" y="53"/>
                    <a:pt x="43" y="53"/>
                    <a:pt x="43" y="55"/>
                  </a:cubicBezTo>
                  <a:cubicBezTo>
                    <a:pt x="43" y="55"/>
                    <a:pt x="41" y="57"/>
                    <a:pt x="40" y="58"/>
                  </a:cubicBezTo>
                  <a:cubicBezTo>
                    <a:pt x="40" y="58"/>
                    <a:pt x="40" y="59"/>
                    <a:pt x="39" y="59"/>
                  </a:cubicBezTo>
                  <a:cubicBezTo>
                    <a:pt x="35" y="55"/>
                    <a:pt x="35" y="55"/>
                    <a:pt x="35" y="55"/>
                  </a:cubicBezTo>
                  <a:cubicBezTo>
                    <a:pt x="35" y="55"/>
                    <a:pt x="36" y="54"/>
                    <a:pt x="36" y="54"/>
                  </a:cubicBezTo>
                  <a:cubicBezTo>
                    <a:pt x="36" y="54"/>
                    <a:pt x="35" y="53"/>
                    <a:pt x="34" y="54"/>
                  </a:cubicBezTo>
                  <a:cubicBezTo>
                    <a:pt x="34" y="54"/>
                    <a:pt x="34" y="54"/>
                    <a:pt x="34" y="54"/>
                  </a:cubicBezTo>
                  <a:cubicBezTo>
                    <a:pt x="32" y="52"/>
                    <a:pt x="32" y="52"/>
                    <a:pt x="32" y="52"/>
                  </a:cubicBezTo>
                  <a:cubicBezTo>
                    <a:pt x="32" y="52"/>
                    <a:pt x="32" y="51"/>
                    <a:pt x="32" y="51"/>
                  </a:cubicBezTo>
                  <a:cubicBezTo>
                    <a:pt x="32" y="51"/>
                    <a:pt x="31" y="49"/>
                    <a:pt x="33" y="49"/>
                  </a:cubicBezTo>
                  <a:close/>
                  <a:moveTo>
                    <a:pt x="29" y="42"/>
                  </a:moveTo>
                  <a:cubicBezTo>
                    <a:pt x="29" y="42"/>
                    <a:pt x="28" y="41"/>
                    <a:pt x="28" y="40"/>
                  </a:cubicBezTo>
                  <a:cubicBezTo>
                    <a:pt x="28" y="40"/>
                    <a:pt x="28" y="40"/>
                    <a:pt x="28" y="40"/>
                  </a:cubicBezTo>
                  <a:cubicBezTo>
                    <a:pt x="28" y="40"/>
                    <a:pt x="29" y="38"/>
                    <a:pt x="29" y="38"/>
                  </a:cubicBezTo>
                  <a:cubicBezTo>
                    <a:pt x="29" y="37"/>
                    <a:pt x="29" y="37"/>
                    <a:pt x="29" y="37"/>
                  </a:cubicBezTo>
                  <a:cubicBezTo>
                    <a:pt x="29" y="37"/>
                    <a:pt x="31" y="42"/>
                    <a:pt x="32" y="43"/>
                  </a:cubicBezTo>
                  <a:cubicBezTo>
                    <a:pt x="32" y="43"/>
                    <a:pt x="30" y="42"/>
                    <a:pt x="29" y="42"/>
                  </a:cubicBezTo>
                  <a:close/>
                  <a:moveTo>
                    <a:pt x="41" y="103"/>
                  </a:moveTo>
                  <a:cubicBezTo>
                    <a:pt x="41" y="103"/>
                    <a:pt x="41" y="102"/>
                    <a:pt x="41" y="102"/>
                  </a:cubicBezTo>
                  <a:cubicBezTo>
                    <a:pt x="42" y="102"/>
                    <a:pt x="42" y="102"/>
                    <a:pt x="42" y="102"/>
                  </a:cubicBezTo>
                  <a:cubicBezTo>
                    <a:pt x="42" y="103"/>
                    <a:pt x="42" y="103"/>
                    <a:pt x="42" y="103"/>
                  </a:cubicBezTo>
                  <a:lnTo>
                    <a:pt x="41" y="103"/>
                  </a:lnTo>
                  <a:close/>
                  <a:moveTo>
                    <a:pt x="43" y="85"/>
                  </a:moveTo>
                  <a:cubicBezTo>
                    <a:pt x="43" y="85"/>
                    <a:pt x="42" y="91"/>
                    <a:pt x="42" y="91"/>
                  </a:cubicBezTo>
                  <a:cubicBezTo>
                    <a:pt x="42" y="92"/>
                    <a:pt x="42" y="92"/>
                    <a:pt x="42" y="92"/>
                  </a:cubicBezTo>
                  <a:cubicBezTo>
                    <a:pt x="42" y="100"/>
                    <a:pt x="42" y="100"/>
                    <a:pt x="42" y="100"/>
                  </a:cubicBezTo>
                  <a:cubicBezTo>
                    <a:pt x="42" y="100"/>
                    <a:pt x="41" y="100"/>
                    <a:pt x="41" y="101"/>
                  </a:cubicBezTo>
                  <a:cubicBezTo>
                    <a:pt x="41" y="101"/>
                    <a:pt x="39" y="98"/>
                    <a:pt x="38" y="95"/>
                  </a:cubicBezTo>
                  <a:cubicBezTo>
                    <a:pt x="38" y="95"/>
                    <a:pt x="36" y="88"/>
                    <a:pt x="35" y="86"/>
                  </a:cubicBezTo>
                  <a:cubicBezTo>
                    <a:pt x="35" y="86"/>
                    <a:pt x="35" y="85"/>
                    <a:pt x="35" y="84"/>
                  </a:cubicBezTo>
                  <a:cubicBezTo>
                    <a:pt x="35" y="84"/>
                    <a:pt x="35" y="80"/>
                    <a:pt x="34" y="80"/>
                  </a:cubicBezTo>
                  <a:cubicBezTo>
                    <a:pt x="34" y="80"/>
                    <a:pt x="34" y="76"/>
                    <a:pt x="33" y="73"/>
                  </a:cubicBezTo>
                  <a:cubicBezTo>
                    <a:pt x="33" y="73"/>
                    <a:pt x="33" y="70"/>
                    <a:pt x="32" y="70"/>
                  </a:cubicBezTo>
                  <a:cubicBezTo>
                    <a:pt x="32" y="70"/>
                    <a:pt x="32" y="66"/>
                    <a:pt x="31" y="64"/>
                  </a:cubicBezTo>
                  <a:cubicBezTo>
                    <a:pt x="31" y="64"/>
                    <a:pt x="30" y="62"/>
                    <a:pt x="30" y="61"/>
                  </a:cubicBezTo>
                  <a:cubicBezTo>
                    <a:pt x="30" y="61"/>
                    <a:pt x="30" y="61"/>
                    <a:pt x="30" y="61"/>
                  </a:cubicBezTo>
                  <a:cubicBezTo>
                    <a:pt x="30" y="61"/>
                    <a:pt x="31" y="59"/>
                    <a:pt x="31" y="57"/>
                  </a:cubicBezTo>
                  <a:cubicBezTo>
                    <a:pt x="31" y="57"/>
                    <a:pt x="31" y="56"/>
                    <a:pt x="31" y="55"/>
                  </a:cubicBezTo>
                  <a:cubicBezTo>
                    <a:pt x="30" y="53"/>
                    <a:pt x="30" y="53"/>
                    <a:pt x="30" y="53"/>
                  </a:cubicBezTo>
                  <a:cubicBezTo>
                    <a:pt x="34" y="56"/>
                    <a:pt x="34" y="56"/>
                    <a:pt x="34" y="56"/>
                  </a:cubicBezTo>
                  <a:cubicBezTo>
                    <a:pt x="39" y="63"/>
                    <a:pt x="39" y="63"/>
                    <a:pt x="39" y="63"/>
                  </a:cubicBezTo>
                  <a:cubicBezTo>
                    <a:pt x="39" y="63"/>
                    <a:pt x="40" y="68"/>
                    <a:pt x="40" y="70"/>
                  </a:cubicBezTo>
                  <a:cubicBezTo>
                    <a:pt x="40" y="70"/>
                    <a:pt x="41" y="76"/>
                    <a:pt x="42" y="77"/>
                  </a:cubicBezTo>
                  <a:cubicBezTo>
                    <a:pt x="42" y="77"/>
                    <a:pt x="44" y="79"/>
                    <a:pt x="44" y="80"/>
                  </a:cubicBezTo>
                  <a:cubicBezTo>
                    <a:pt x="44" y="84"/>
                    <a:pt x="44" y="84"/>
                    <a:pt x="44" y="84"/>
                  </a:cubicBezTo>
                  <a:cubicBezTo>
                    <a:pt x="44" y="84"/>
                    <a:pt x="43" y="85"/>
                    <a:pt x="43" y="85"/>
                  </a:cubicBezTo>
                  <a:close/>
                  <a:moveTo>
                    <a:pt x="45" y="99"/>
                  </a:moveTo>
                  <a:cubicBezTo>
                    <a:pt x="45" y="99"/>
                    <a:pt x="44" y="99"/>
                    <a:pt x="44" y="99"/>
                  </a:cubicBezTo>
                  <a:cubicBezTo>
                    <a:pt x="45" y="97"/>
                    <a:pt x="45" y="97"/>
                    <a:pt x="45" y="97"/>
                  </a:cubicBezTo>
                  <a:lnTo>
                    <a:pt x="45" y="99"/>
                  </a:lnTo>
                  <a:close/>
                  <a:moveTo>
                    <a:pt x="43" y="98"/>
                  </a:moveTo>
                  <a:cubicBezTo>
                    <a:pt x="44" y="92"/>
                    <a:pt x="44" y="92"/>
                    <a:pt x="44" y="92"/>
                  </a:cubicBezTo>
                  <a:cubicBezTo>
                    <a:pt x="44" y="92"/>
                    <a:pt x="45" y="91"/>
                    <a:pt x="45" y="92"/>
                  </a:cubicBezTo>
                  <a:cubicBezTo>
                    <a:pt x="45" y="96"/>
                    <a:pt x="45" y="96"/>
                    <a:pt x="45" y="96"/>
                  </a:cubicBezTo>
                  <a:lnTo>
                    <a:pt x="43" y="98"/>
                  </a:lnTo>
                  <a:close/>
                  <a:moveTo>
                    <a:pt x="45" y="90"/>
                  </a:moveTo>
                  <a:cubicBezTo>
                    <a:pt x="44" y="90"/>
                    <a:pt x="44" y="90"/>
                    <a:pt x="44" y="90"/>
                  </a:cubicBezTo>
                  <a:cubicBezTo>
                    <a:pt x="44" y="90"/>
                    <a:pt x="44" y="89"/>
                    <a:pt x="45" y="89"/>
                  </a:cubicBezTo>
                  <a:cubicBezTo>
                    <a:pt x="46" y="89"/>
                    <a:pt x="46" y="89"/>
                    <a:pt x="46" y="89"/>
                  </a:cubicBezTo>
                  <a:cubicBezTo>
                    <a:pt x="46" y="90"/>
                    <a:pt x="46" y="90"/>
                    <a:pt x="46" y="90"/>
                  </a:cubicBezTo>
                  <a:cubicBezTo>
                    <a:pt x="46" y="90"/>
                    <a:pt x="45" y="90"/>
                    <a:pt x="45" y="90"/>
                  </a:cubicBezTo>
                  <a:close/>
                  <a:moveTo>
                    <a:pt x="46" y="88"/>
                  </a:moveTo>
                  <a:cubicBezTo>
                    <a:pt x="46" y="88"/>
                    <a:pt x="46" y="88"/>
                    <a:pt x="46" y="88"/>
                  </a:cubicBezTo>
                  <a:cubicBezTo>
                    <a:pt x="47" y="88"/>
                    <a:pt x="47" y="88"/>
                    <a:pt x="47" y="88"/>
                  </a:cubicBezTo>
                  <a:cubicBezTo>
                    <a:pt x="47" y="88"/>
                    <a:pt x="47" y="88"/>
                    <a:pt x="47" y="88"/>
                  </a:cubicBezTo>
                  <a:cubicBezTo>
                    <a:pt x="47" y="88"/>
                    <a:pt x="46" y="88"/>
                    <a:pt x="46" y="88"/>
                  </a:cubicBezTo>
                  <a:close/>
                  <a:moveTo>
                    <a:pt x="46" y="87"/>
                  </a:moveTo>
                  <a:cubicBezTo>
                    <a:pt x="46" y="87"/>
                    <a:pt x="46" y="86"/>
                    <a:pt x="45" y="86"/>
                  </a:cubicBezTo>
                  <a:cubicBezTo>
                    <a:pt x="45" y="86"/>
                    <a:pt x="45" y="86"/>
                    <a:pt x="45" y="86"/>
                  </a:cubicBezTo>
                  <a:cubicBezTo>
                    <a:pt x="45" y="86"/>
                    <a:pt x="45" y="86"/>
                    <a:pt x="46" y="85"/>
                  </a:cubicBezTo>
                  <a:cubicBezTo>
                    <a:pt x="51" y="86"/>
                    <a:pt x="51" y="86"/>
                    <a:pt x="51" y="86"/>
                  </a:cubicBezTo>
                  <a:cubicBezTo>
                    <a:pt x="51" y="86"/>
                    <a:pt x="51" y="87"/>
                    <a:pt x="51" y="87"/>
                  </a:cubicBezTo>
                  <a:cubicBezTo>
                    <a:pt x="51" y="87"/>
                    <a:pt x="51" y="87"/>
                    <a:pt x="51" y="87"/>
                  </a:cubicBezTo>
                  <a:lnTo>
                    <a:pt x="46" y="87"/>
                  </a:lnTo>
                  <a:close/>
                  <a:moveTo>
                    <a:pt x="80" y="93"/>
                  </a:moveTo>
                  <a:cubicBezTo>
                    <a:pt x="80" y="93"/>
                    <a:pt x="80" y="94"/>
                    <a:pt x="79" y="94"/>
                  </a:cubicBezTo>
                  <a:cubicBezTo>
                    <a:pt x="79" y="94"/>
                    <a:pt x="78" y="93"/>
                    <a:pt x="77" y="92"/>
                  </a:cubicBezTo>
                  <a:cubicBezTo>
                    <a:pt x="80" y="93"/>
                    <a:pt x="80" y="93"/>
                    <a:pt x="80" y="93"/>
                  </a:cubicBezTo>
                  <a:close/>
                  <a:moveTo>
                    <a:pt x="79" y="91"/>
                  </a:moveTo>
                  <a:cubicBezTo>
                    <a:pt x="77" y="91"/>
                    <a:pt x="77" y="91"/>
                    <a:pt x="77" y="91"/>
                  </a:cubicBezTo>
                  <a:cubicBezTo>
                    <a:pt x="77" y="91"/>
                    <a:pt x="77" y="90"/>
                    <a:pt x="77" y="90"/>
                  </a:cubicBezTo>
                  <a:lnTo>
                    <a:pt x="79" y="91"/>
                  </a:lnTo>
                  <a:close/>
                  <a:moveTo>
                    <a:pt x="69" y="89"/>
                  </a:moveTo>
                  <a:cubicBezTo>
                    <a:pt x="69" y="89"/>
                    <a:pt x="71" y="89"/>
                    <a:pt x="72" y="88"/>
                  </a:cubicBezTo>
                  <a:cubicBezTo>
                    <a:pt x="72" y="88"/>
                    <a:pt x="74" y="88"/>
                    <a:pt x="74" y="87"/>
                  </a:cubicBezTo>
                  <a:cubicBezTo>
                    <a:pt x="74" y="87"/>
                    <a:pt x="75" y="87"/>
                    <a:pt x="75" y="87"/>
                  </a:cubicBezTo>
                  <a:cubicBezTo>
                    <a:pt x="77" y="89"/>
                    <a:pt x="77" y="89"/>
                    <a:pt x="77" y="89"/>
                  </a:cubicBezTo>
                  <a:cubicBezTo>
                    <a:pt x="77" y="89"/>
                    <a:pt x="76" y="90"/>
                    <a:pt x="76" y="91"/>
                  </a:cubicBezTo>
                  <a:cubicBezTo>
                    <a:pt x="68" y="90"/>
                    <a:pt x="68" y="90"/>
                    <a:pt x="68" y="90"/>
                  </a:cubicBezTo>
                  <a:lnTo>
                    <a:pt x="69" y="89"/>
                  </a:lnTo>
                  <a:close/>
                  <a:moveTo>
                    <a:pt x="66" y="90"/>
                  </a:moveTo>
                  <a:cubicBezTo>
                    <a:pt x="65" y="89"/>
                    <a:pt x="65" y="89"/>
                    <a:pt x="65" y="89"/>
                  </a:cubicBezTo>
                  <a:cubicBezTo>
                    <a:pt x="65" y="89"/>
                    <a:pt x="65" y="88"/>
                    <a:pt x="64" y="88"/>
                  </a:cubicBezTo>
                  <a:cubicBezTo>
                    <a:pt x="67" y="88"/>
                    <a:pt x="67" y="88"/>
                    <a:pt x="67" y="88"/>
                  </a:cubicBezTo>
                  <a:cubicBezTo>
                    <a:pt x="67" y="88"/>
                    <a:pt x="68" y="88"/>
                    <a:pt x="68" y="89"/>
                  </a:cubicBezTo>
                  <a:cubicBezTo>
                    <a:pt x="68" y="89"/>
                    <a:pt x="67" y="89"/>
                    <a:pt x="66" y="90"/>
                  </a:cubicBezTo>
                  <a:close/>
                  <a:moveTo>
                    <a:pt x="82" y="96"/>
                  </a:moveTo>
                  <a:cubicBezTo>
                    <a:pt x="82" y="96"/>
                    <a:pt x="81" y="96"/>
                    <a:pt x="81" y="96"/>
                  </a:cubicBezTo>
                  <a:cubicBezTo>
                    <a:pt x="81" y="96"/>
                    <a:pt x="74" y="96"/>
                    <a:pt x="72" y="95"/>
                  </a:cubicBezTo>
                  <a:cubicBezTo>
                    <a:pt x="72" y="95"/>
                    <a:pt x="71" y="93"/>
                    <a:pt x="69" y="91"/>
                  </a:cubicBezTo>
                  <a:cubicBezTo>
                    <a:pt x="76" y="92"/>
                    <a:pt x="76" y="92"/>
                    <a:pt x="76" y="92"/>
                  </a:cubicBezTo>
                  <a:cubicBezTo>
                    <a:pt x="79" y="95"/>
                    <a:pt x="79" y="95"/>
                    <a:pt x="79" y="95"/>
                  </a:cubicBezTo>
                  <a:cubicBezTo>
                    <a:pt x="79" y="95"/>
                    <a:pt x="80" y="96"/>
                    <a:pt x="82" y="94"/>
                  </a:cubicBezTo>
                  <a:cubicBezTo>
                    <a:pt x="83" y="96"/>
                    <a:pt x="83" y="96"/>
                    <a:pt x="83" y="96"/>
                  </a:cubicBezTo>
                  <a:cubicBezTo>
                    <a:pt x="83" y="96"/>
                    <a:pt x="82" y="97"/>
                    <a:pt x="82" y="96"/>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6" name="Freeform 276"/>
            <p:cNvSpPr>
              <a:spLocks noEditPoints="1"/>
            </p:cNvSpPr>
            <p:nvPr/>
          </p:nvSpPr>
          <p:spPr bwMode="auto">
            <a:xfrm>
              <a:off x="7435851" y="2012951"/>
              <a:ext cx="354013" cy="442913"/>
            </a:xfrm>
            <a:custGeom>
              <a:avLst/>
              <a:gdLst>
                <a:gd name="T0" fmla="*/ 87 w 94"/>
                <a:gd name="T1" fmla="*/ 94 h 118"/>
                <a:gd name="T2" fmla="*/ 83 w 94"/>
                <a:gd name="T3" fmla="*/ 83 h 118"/>
                <a:gd name="T4" fmla="*/ 82 w 94"/>
                <a:gd name="T5" fmla="*/ 76 h 118"/>
                <a:gd name="T6" fmla="*/ 71 w 94"/>
                <a:gd name="T7" fmla="*/ 66 h 118"/>
                <a:gd name="T8" fmla="*/ 55 w 94"/>
                <a:gd name="T9" fmla="*/ 44 h 118"/>
                <a:gd name="T10" fmla="*/ 44 w 94"/>
                <a:gd name="T11" fmla="*/ 39 h 118"/>
                <a:gd name="T12" fmla="*/ 29 w 94"/>
                <a:gd name="T13" fmla="*/ 18 h 118"/>
                <a:gd name="T14" fmla="*/ 23 w 94"/>
                <a:gd name="T15" fmla="*/ 11 h 118"/>
                <a:gd name="T16" fmla="*/ 20 w 94"/>
                <a:gd name="T17" fmla="*/ 1 h 118"/>
                <a:gd name="T18" fmla="*/ 11 w 94"/>
                <a:gd name="T19" fmla="*/ 8 h 118"/>
                <a:gd name="T20" fmla="*/ 10 w 94"/>
                <a:gd name="T21" fmla="*/ 16 h 118"/>
                <a:gd name="T22" fmla="*/ 4 w 94"/>
                <a:gd name="T23" fmla="*/ 34 h 118"/>
                <a:gd name="T24" fmla="*/ 3 w 94"/>
                <a:gd name="T25" fmla="*/ 50 h 118"/>
                <a:gd name="T26" fmla="*/ 5 w 94"/>
                <a:gd name="T27" fmla="*/ 64 h 118"/>
                <a:gd name="T28" fmla="*/ 3 w 94"/>
                <a:gd name="T29" fmla="*/ 83 h 118"/>
                <a:gd name="T30" fmla="*/ 2 w 94"/>
                <a:gd name="T31" fmla="*/ 96 h 118"/>
                <a:gd name="T32" fmla="*/ 2 w 94"/>
                <a:gd name="T33" fmla="*/ 114 h 118"/>
                <a:gd name="T34" fmla="*/ 15 w 94"/>
                <a:gd name="T35" fmla="*/ 117 h 118"/>
                <a:gd name="T36" fmla="*/ 11 w 94"/>
                <a:gd name="T37" fmla="*/ 108 h 118"/>
                <a:gd name="T38" fmla="*/ 12 w 94"/>
                <a:gd name="T39" fmla="*/ 82 h 118"/>
                <a:gd name="T40" fmla="*/ 22 w 94"/>
                <a:gd name="T41" fmla="*/ 80 h 118"/>
                <a:gd name="T42" fmla="*/ 30 w 94"/>
                <a:gd name="T43" fmla="*/ 102 h 118"/>
                <a:gd name="T44" fmla="*/ 36 w 94"/>
                <a:gd name="T45" fmla="*/ 117 h 118"/>
                <a:gd name="T46" fmla="*/ 47 w 94"/>
                <a:gd name="T47" fmla="*/ 108 h 118"/>
                <a:gd name="T48" fmla="*/ 55 w 94"/>
                <a:gd name="T49" fmla="*/ 112 h 118"/>
                <a:gd name="T50" fmla="*/ 74 w 94"/>
                <a:gd name="T51" fmla="*/ 107 h 118"/>
                <a:gd name="T52" fmla="*/ 85 w 94"/>
                <a:gd name="T53" fmla="*/ 100 h 118"/>
                <a:gd name="T54" fmla="*/ 87 w 94"/>
                <a:gd name="T55" fmla="*/ 104 h 118"/>
                <a:gd name="T56" fmla="*/ 94 w 94"/>
                <a:gd name="T57" fmla="*/ 111 h 118"/>
                <a:gd name="T58" fmla="*/ 48 w 94"/>
                <a:gd name="T59" fmla="*/ 84 h 118"/>
                <a:gd name="T60" fmla="*/ 47 w 94"/>
                <a:gd name="T61" fmla="*/ 82 h 118"/>
                <a:gd name="T62" fmla="*/ 37 w 94"/>
                <a:gd name="T63" fmla="*/ 48 h 118"/>
                <a:gd name="T64" fmla="*/ 45 w 94"/>
                <a:gd name="T65" fmla="*/ 51 h 118"/>
                <a:gd name="T66" fmla="*/ 36 w 94"/>
                <a:gd name="T67" fmla="*/ 55 h 118"/>
                <a:gd name="T68" fmla="*/ 32 w 94"/>
                <a:gd name="T69" fmla="*/ 51 h 118"/>
                <a:gd name="T70" fmla="*/ 29 w 94"/>
                <a:gd name="T71" fmla="*/ 38 h 118"/>
                <a:gd name="T72" fmla="*/ 41 w 94"/>
                <a:gd name="T73" fmla="*/ 102 h 118"/>
                <a:gd name="T74" fmla="*/ 43 w 94"/>
                <a:gd name="T75" fmla="*/ 92 h 118"/>
                <a:gd name="T76" fmla="*/ 35 w 94"/>
                <a:gd name="T77" fmla="*/ 84 h 118"/>
                <a:gd name="T78" fmla="*/ 31 w 94"/>
                <a:gd name="T79" fmla="*/ 61 h 118"/>
                <a:gd name="T80" fmla="*/ 34 w 94"/>
                <a:gd name="T81" fmla="*/ 57 h 118"/>
                <a:gd name="T82" fmla="*/ 44 w 94"/>
                <a:gd name="T83" fmla="*/ 84 h 118"/>
                <a:gd name="T84" fmla="*/ 46 w 94"/>
                <a:gd name="T85" fmla="*/ 100 h 118"/>
                <a:gd name="T86" fmla="*/ 44 w 94"/>
                <a:gd name="T87" fmla="*/ 99 h 118"/>
                <a:gd name="T88" fmla="*/ 47 w 94"/>
                <a:gd name="T89" fmla="*/ 90 h 118"/>
                <a:gd name="T90" fmla="*/ 48 w 94"/>
                <a:gd name="T91" fmla="*/ 89 h 118"/>
                <a:gd name="T92" fmla="*/ 46 w 94"/>
                <a:gd name="T93" fmla="*/ 86 h 118"/>
                <a:gd name="T94" fmla="*/ 81 w 94"/>
                <a:gd name="T95" fmla="*/ 94 h 118"/>
                <a:gd name="T96" fmla="*/ 79 w 94"/>
                <a:gd name="T97" fmla="*/ 92 h 118"/>
                <a:gd name="T98" fmla="*/ 73 w 94"/>
                <a:gd name="T99" fmla="*/ 89 h 118"/>
                <a:gd name="T100" fmla="*/ 69 w 94"/>
                <a:gd name="T101" fmla="*/ 90 h 118"/>
                <a:gd name="T102" fmla="*/ 68 w 94"/>
                <a:gd name="T103" fmla="*/ 88 h 118"/>
                <a:gd name="T104" fmla="*/ 72 w 94"/>
                <a:gd name="T105" fmla="*/ 96 h 118"/>
                <a:gd name="T106" fmla="*/ 84 w 94"/>
                <a:gd name="T107" fmla="*/ 9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18">
                  <a:moveTo>
                    <a:pt x="90" y="105"/>
                  </a:moveTo>
                  <a:cubicBezTo>
                    <a:pt x="91" y="101"/>
                    <a:pt x="89" y="100"/>
                    <a:pt x="89" y="100"/>
                  </a:cubicBezTo>
                  <a:cubicBezTo>
                    <a:pt x="89" y="99"/>
                    <a:pt x="87" y="98"/>
                    <a:pt x="87" y="98"/>
                  </a:cubicBezTo>
                  <a:cubicBezTo>
                    <a:pt x="86" y="97"/>
                    <a:pt x="87" y="97"/>
                    <a:pt x="87" y="97"/>
                  </a:cubicBezTo>
                  <a:cubicBezTo>
                    <a:pt x="88" y="96"/>
                    <a:pt x="87" y="94"/>
                    <a:pt x="87" y="94"/>
                  </a:cubicBezTo>
                  <a:cubicBezTo>
                    <a:pt x="87" y="93"/>
                    <a:pt x="86" y="94"/>
                    <a:pt x="86" y="94"/>
                  </a:cubicBezTo>
                  <a:cubicBezTo>
                    <a:pt x="80" y="86"/>
                    <a:pt x="80" y="86"/>
                    <a:pt x="80" y="86"/>
                  </a:cubicBezTo>
                  <a:cubicBezTo>
                    <a:pt x="81" y="86"/>
                    <a:pt x="81" y="86"/>
                    <a:pt x="81" y="86"/>
                  </a:cubicBezTo>
                  <a:cubicBezTo>
                    <a:pt x="81" y="85"/>
                    <a:pt x="82" y="84"/>
                    <a:pt x="82" y="84"/>
                  </a:cubicBezTo>
                  <a:cubicBezTo>
                    <a:pt x="83" y="83"/>
                    <a:pt x="83" y="83"/>
                    <a:pt x="83" y="83"/>
                  </a:cubicBezTo>
                  <a:cubicBezTo>
                    <a:pt x="84" y="81"/>
                    <a:pt x="85" y="79"/>
                    <a:pt x="85" y="79"/>
                  </a:cubicBezTo>
                  <a:cubicBezTo>
                    <a:pt x="85" y="78"/>
                    <a:pt x="83" y="78"/>
                    <a:pt x="82" y="78"/>
                  </a:cubicBezTo>
                  <a:cubicBezTo>
                    <a:pt x="82" y="78"/>
                    <a:pt x="81" y="79"/>
                    <a:pt x="81" y="79"/>
                  </a:cubicBezTo>
                  <a:cubicBezTo>
                    <a:pt x="81" y="78"/>
                    <a:pt x="81" y="78"/>
                    <a:pt x="81" y="78"/>
                  </a:cubicBezTo>
                  <a:cubicBezTo>
                    <a:pt x="82" y="76"/>
                    <a:pt x="82" y="76"/>
                    <a:pt x="82" y="76"/>
                  </a:cubicBezTo>
                  <a:cubicBezTo>
                    <a:pt x="85" y="76"/>
                    <a:pt x="84" y="75"/>
                    <a:pt x="84" y="75"/>
                  </a:cubicBezTo>
                  <a:cubicBezTo>
                    <a:pt x="84" y="73"/>
                    <a:pt x="83" y="73"/>
                    <a:pt x="83" y="73"/>
                  </a:cubicBezTo>
                  <a:cubicBezTo>
                    <a:pt x="80" y="73"/>
                    <a:pt x="73" y="73"/>
                    <a:pt x="73" y="73"/>
                  </a:cubicBezTo>
                  <a:cubicBezTo>
                    <a:pt x="73" y="71"/>
                    <a:pt x="72" y="69"/>
                    <a:pt x="72" y="69"/>
                  </a:cubicBezTo>
                  <a:cubicBezTo>
                    <a:pt x="72" y="68"/>
                    <a:pt x="71" y="66"/>
                    <a:pt x="71" y="66"/>
                  </a:cubicBezTo>
                  <a:cubicBezTo>
                    <a:pt x="71" y="64"/>
                    <a:pt x="71" y="64"/>
                    <a:pt x="71" y="64"/>
                  </a:cubicBezTo>
                  <a:cubicBezTo>
                    <a:pt x="71" y="61"/>
                    <a:pt x="69" y="55"/>
                    <a:pt x="69" y="55"/>
                  </a:cubicBezTo>
                  <a:cubicBezTo>
                    <a:pt x="68" y="53"/>
                    <a:pt x="66" y="51"/>
                    <a:pt x="66" y="51"/>
                  </a:cubicBezTo>
                  <a:cubicBezTo>
                    <a:pt x="66" y="48"/>
                    <a:pt x="61" y="46"/>
                    <a:pt x="61" y="46"/>
                  </a:cubicBezTo>
                  <a:cubicBezTo>
                    <a:pt x="58" y="44"/>
                    <a:pt x="55" y="44"/>
                    <a:pt x="55" y="44"/>
                  </a:cubicBezTo>
                  <a:cubicBezTo>
                    <a:pt x="53" y="44"/>
                    <a:pt x="51" y="44"/>
                    <a:pt x="51" y="44"/>
                  </a:cubicBezTo>
                  <a:cubicBezTo>
                    <a:pt x="50" y="44"/>
                    <a:pt x="49" y="45"/>
                    <a:pt x="49" y="45"/>
                  </a:cubicBezTo>
                  <a:cubicBezTo>
                    <a:pt x="49" y="44"/>
                    <a:pt x="49" y="44"/>
                    <a:pt x="49" y="44"/>
                  </a:cubicBezTo>
                  <a:cubicBezTo>
                    <a:pt x="48" y="44"/>
                    <a:pt x="46" y="42"/>
                    <a:pt x="46" y="42"/>
                  </a:cubicBezTo>
                  <a:cubicBezTo>
                    <a:pt x="46" y="41"/>
                    <a:pt x="44" y="39"/>
                    <a:pt x="44" y="39"/>
                  </a:cubicBezTo>
                  <a:cubicBezTo>
                    <a:pt x="44" y="37"/>
                    <a:pt x="42" y="36"/>
                    <a:pt x="42" y="36"/>
                  </a:cubicBezTo>
                  <a:cubicBezTo>
                    <a:pt x="42" y="35"/>
                    <a:pt x="40" y="30"/>
                    <a:pt x="40" y="30"/>
                  </a:cubicBezTo>
                  <a:cubicBezTo>
                    <a:pt x="38" y="27"/>
                    <a:pt x="36" y="23"/>
                    <a:pt x="36" y="23"/>
                  </a:cubicBezTo>
                  <a:cubicBezTo>
                    <a:pt x="35" y="22"/>
                    <a:pt x="33" y="20"/>
                    <a:pt x="33" y="20"/>
                  </a:cubicBezTo>
                  <a:cubicBezTo>
                    <a:pt x="32" y="18"/>
                    <a:pt x="29" y="18"/>
                    <a:pt x="29" y="18"/>
                  </a:cubicBezTo>
                  <a:cubicBezTo>
                    <a:pt x="30" y="16"/>
                    <a:pt x="28" y="15"/>
                    <a:pt x="28" y="15"/>
                  </a:cubicBezTo>
                  <a:cubicBezTo>
                    <a:pt x="28" y="15"/>
                    <a:pt x="26" y="14"/>
                    <a:pt x="26" y="14"/>
                  </a:cubicBezTo>
                  <a:cubicBezTo>
                    <a:pt x="26" y="14"/>
                    <a:pt x="25" y="13"/>
                    <a:pt x="25" y="13"/>
                  </a:cubicBezTo>
                  <a:cubicBezTo>
                    <a:pt x="24" y="12"/>
                    <a:pt x="23" y="12"/>
                    <a:pt x="23" y="12"/>
                  </a:cubicBezTo>
                  <a:cubicBezTo>
                    <a:pt x="23" y="12"/>
                    <a:pt x="23" y="11"/>
                    <a:pt x="23" y="11"/>
                  </a:cubicBezTo>
                  <a:cubicBezTo>
                    <a:pt x="24" y="10"/>
                    <a:pt x="24" y="9"/>
                    <a:pt x="24" y="9"/>
                  </a:cubicBezTo>
                  <a:cubicBezTo>
                    <a:pt x="25" y="8"/>
                    <a:pt x="25" y="7"/>
                    <a:pt x="25" y="7"/>
                  </a:cubicBezTo>
                  <a:cubicBezTo>
                    <a:pt x="25" y="5"/>
                    <a:pt x="25" y="4"/>
                    <a:pt x="25" y="4"/>
                  </a:cubicBezTo>
                  <a:cubicBezTo>
                    <a:pt x="24" y="3"/>
                    <a:pt x="23" y="2"/>
                    <a:pt x="23" y="2"/>
                  </a:cubicBezTo>
                  <a:cubicBezTo>
                    <a:pt x="22" y="1"/>
                    <a:pt x="20" y="1"/>
                    <a:pt x="20" y="1"/>
                  </a:cubicBezTo>
                  <a:cubicBezTo>
                    <a:pt x="19" y="0"/>
                    <a:pt x="17" y="1"/>
                    <a:pt x="17" y="1"/>
                  </a:cubicBezTo>
                  <a:cubicBezTo>
                    <a:pt x="15" y="0"/>
                    <a:pt x="13" y="3"/>
                    <a:pt x="13" y="3"/>
                  </a:cubicBezTo>
                  <a:cubicBezTo>
                    <a:pt x="12" y="3"/>
                    <a:pt x="12" y="5"/>
                    <a:pt x="12" y="5"/>
                  </a:cubicBezTo>
                  <a:cubicBezTo>
                    <a:pt x="11" y="5"/>
                    <a:pt x="12" y="6"/>
                    <a:pt x="12" y="6"/>
                  </a:cubicBezTo>
                  <a:cubicBezTo>
                    <a:pt x="11" y="7"/>
                    <a:pt x="11" y="8"/>
                    <a:pt x="11" y="8"/>
                  </a:cubicBezTo>
                  <a:cubicBezTo>
                    <a:pt x="11" y="8"/>
                    <a:pt x="12" y="10"/>
                    <a:pt x="12" y="10"/>
                  </a:cubicBezTo>
                  <a:cubicBezTo>
                    <a:pt x="12" y="11"/>
                    <a:pt x="12" y="11"/>
                    <a:pt x="12" y="11"/>
                  </a:cubicBezTo>
                  <a:cubicBezTo>
                    <a:pt x="11" y="12"/>
                    <a:pt x="12" y="13"/>
                    <a:pt x="12" y="13"/>
                  </a:cubicBezTo>
                  <a:cubicBezTo>
                    <a:pt x="12" y="13"/>
                    <a:pt x="12" y="14"/>
                    <a:pt x="12" y="14"/>
                  </a:cubicBezTo>
                  <a:cubicBezTo>
                    <a:pt x="10" y="14"/>
                    <a:pt x="10" y="16"/>
                    <a:pt x="10" y="16"/>
                  </a:cubicBezTo>
                  <a:cubicBezTo>
                    <a:pt x="10" y="16"/>
                    <a:pt x="9" y="17"/>
                    <a:pt x="9" y="17"/>
                  </a:cubicBezTo>
                  <a:cubicBezTo>
                    <a:pt x="8" y="17"/>
                    <a:pt x="7" y="19"/>
                    <a:pt x="7" y="19"/>
                  </a:cubicBezTo>
                  <a:cubicBezTo>
                    <a:pt x="5" y="20"/>
                    <a:pt x="5" y="23"/>
                    <a:pt x="5" y="23"/>
                  </a:cubicBezTo>
                  <a:cubicBezTo>
                    <a:pt x="5" y="24"/>
                    <a:pt x="4" y="28"/>
                    <a:pt x="4" y="28"/>
                  </a:cubicBezTo>
                  <a:cubicBezTo>
                    <a:pt x="3" y="29"/>
                    <a:pt x="4" y="34"/>
                    <a:pt x="4" y="34"/>
                  </a:cubicBezTo>
                  <a:cubicBezTo>
                    <a:pt x="4" y="35"/>
                    <a:pt x="6" y="35"/>
                    <a:pt x="6" y="35"/>
                  </a:cubicBezTo>
                  <a:cubicBezTo>
                    <a:pt x="5" y="36"/>
                    <a:pt x="5" y="37"/>
                    <a:pt x="5" y="37"/>
                  </a:cubicBezTo>
                  <a:cubicBezTo>
                    <a:pt x="4" y="39"/>
                    <a:pt x="5" y="40"/>
                    <a:pt x="5" y="42"/>
                  </a:cubicBezTo>
                  <a:cubicBezTo>
                    <a:pt x="6" y="43"/>
                    <a:pt x="5" y="44"/>
                    <a:pt x="5" y="44"/>
                  </a:cubicBezTo>
                  <a:cubicBezTo>
                    <a:pt x="3" y="46"/>
                    <a:pt x="3" y="50"/>
                    <a:pt x="3" y="50"/>
                  </a:cubicBezTo>
                  <a:cubicBezTo>
                    <a:pt x="2" y="51"/>
                    <a:pt x="2" y="54"/>
                    <a:pt x="2" y="54"/>
                  </a:cubicBezTo>
                  <a:cubicBezTo>
                    <a:pt x="2" y="55"/>
                    <a:pt x="1" y="59"/>
                    <a:pt x="1" y="59"/>
                  </a:cubicBezTo>
                  <a:cubicBezTo>
                    <a:pt x="1" y="61"/>
                    <a:pt x="5" y="61"/>
                    <a:pt x="5" y="61"/>
                  </a:cubicBezTo>
                  <a:cubicBezTo>
                    <a:pt x="5" y="62"/>
                    <a:pt x="5" y="62"/>
                    <a:pt x="5" y="62"/>
                  </a:cubicBezTo>
                  <a:cubicBezTo>
                    <a:pt x="4" y="63"/>
                    <a:pt x="5" y="64"/>
                    <a:pt x="5" y="64"/>
                  </a:cubicBezTo>
                  <a:cubicBezTo>
                    <a:pt x="5" y="65"/>
                    <a:pt x="5" y="66"/>
                    <a:pt x="5" y="66"/>
                  </a:cubicBezTo>
                  <a:cubicBezTo>
                    <a:pt x="5" y="67"/>
                    <a:pt x="5" y="69"/>
                    <a:pt x="5" y="69"/>
                  </a:cubicBezTo>
                  <a:cubicBezTo>
                    <a:pt x="5" y="71"/>
                    <a:pt x="5" y="74"/>
                    <a:pt x="5" y="74"/>
                  </a:cubicBezTo>
                  <a:cubicBezTo>
                    <a:pt x="4" y="78"/>
                    <a:pt x="4" y="78"/>
                    <a:pt x="4" y="78"/>
                  </a:cubicBezTo>
                  <a:cubicBezTo>
                    <a:pt x="3" y="80"/>
                    <a:pt x="3" y="83"/>
                    <a:pt x="3" y="83"/>
                  </a:cubicBezTo>
                  <a:cubicBezTo>
                    <a:pt x="3" y="84"/>
                    <a:pt x="3" y="86"/>
                    <a:pt x="3" y="86"/>
                  </a:cubicBezTo>
                  <a:cubicBezTo>
                    <a:pt x="2" y="87"/>
                    <a:pt x="2" y="90"/>
                    <a:pt x="2" y="90"/>
                  </a:cubicBezTo>
                  <a:cubicBezTo>
                    <a:pt x="2" y="91"/>
                    <a:pt x="2" y="92"/>
                    <a:pt x="2" y="92"/>
                  </a:cubicBezTo>
                  <a:cubicBezTo>
                    <a:pt x="1" y="93"/>
                    <a:pt x="2" y="94"/>
                    <a:pt x="2" y="94"/>
                  </a:cubicBezTo>
                  <a:cubicBezTo>
                    <a:pt x="2" y="95"/>
                    <a:pt x="2" y="96"/>
                    <a:pt x="2" y="96"/>
                  </a:cubicBezTo>
                  <a:cubicBezTo>
                    <a:pt x="2" y="98"/>
                    <a:pt x="2" y="101"/>
                    <a:pt x="2" y="101"/>
                  </a:cubicBezTo>
                  <a:cubicBezTo>
                    <a:pt x="1" y="104"/>
                    <a:pt x="1" y="108"/>
                    <a:pt x="1" y="108"/>
                  </a:cubicBezTo>
                  <a:cubicBezTo>
                    <a:pt x="1" y="108"/>
                    <a:pt x="1" y="111"/>
                    <a:pt x="1" y="111"/>
                  </a:cubicBezTo>
                  <a:cubicBezTo>
                    <a:pt x="2" y="112"/>
                    <a:pt x="2" y="112"/>
                    <a:pt x="2" y="112"/>
                  </a:cubicBezTo>
                  <a:cubicBezTo>
                    <a:pt x="1" y="113"/>
                    <a:pt x="2" y="114"/>
                    <a:pt x="2" y="114"/>
                  </a:cubicBezTo>
                  <a:cubicBezTo>
                    <a:pt x="2" y="114"/>
                    <a:pt x="2" y="114"/>
                    <a:pt x="2" y="114"/>
                  </a:cubicBezTo>
                  <a:cubicBezTo>
                    <a:pt x="1" y="115"/>
                    <a:pt x="1" y="116"/>
                    <a:pt x="1" y="116"/>
                  </a:cubicBezTo>
                  <a:cubicBezTo>
                    <a:pt x="0" y="118"/>
                    <a:pt x="4" y="118"/>
                    <a:pt x="4" y="118"/>
                  </a:cubicBezTo>
                  <a:cubicBezTo>
                    <a:pt x="7" y="118"/>
                    <a:pt x="10" y="117"/>
                    <a:pt x="10" y="117"/>
                  </a:cubicBezTo>
                  <a:cubicBezTo>
                    <a:pt x="12" y="118"/>
                    <a:pt x="15" y="117"/>
                    <a:pt x="15" y="117"/>
                  </a:cubicBezTo>
                  <a:cubicBezTo>
                    <a:pt x="17" y="116"/>
                    <a:pt x="16" y="115"/>
                    <a:pt x="16" y="115"/>
                  </a:cubicBezTo>
                  <a:cubicBezTo>
                    <a:pt x="16" y="113"/>
                    <a:pt x="14" y="114"/>
                    <a:pt x="13" y="113"/>
                  </a:cubicBezTo>
                  <a:cubicBezTo>
                    <a:pt x="12" y="113"/>
                    <a:pt x="12" y="113"/>
                    <a:pt x="12" y="113"/>
                  </a:cubicBezTo>
                  <a:cubicBezTo>
                    <a:pt x="13" y="110"/>
                    <a:pt x="12" y="110"/>
                    <a:pt x="12" y="109"/>
                  </a:cubicBezTo>
                  <a:cubicBezTo>
                    <a:pt x="12" y="109"/>
                    <a:pt x="11" y="108"/>
                    <a:pt x="11" y="108"/>
                  </a:cubicBezTo>
                  <a:cubicBezTo>
                    <a:pt x="12" y="106"/>
                    <a:pt x="12" y="99"/>
                    <a:pt x="12" y="99"/>
                  </a:cubicBezTo>
                  <a:cubicBezTo>
                    <a:pt x="12" y="97"/>
                    <a:pt x="12" y="94"/>
                    <a:pt x="12" y="94"/>
                  </a:cubicBezTo>
                  <a:cubicBezTo>
                    <a:pt x="13" y="91"/>
                    <a:pt x="12" y="89"/>
                    <a:pt x="12" y="89"/>
                  </a:cubicBezTo>
                  <a:cubicBezTo>
                    <a:pt x="12" y="88"/>
                    <a:pt x="12" y="86"/>
                    <a:pt x="12" y="86"/>
                  </a:cubicBezTo>
                  <a:cubicBezTo>
                    <a:pt x="13" y="84"/>
                    <a:pt x="12" y="82"/>
                    <a:pt x="12" y="82"/>
                  </a:cubicBezTo>
                  <a:cubicBezTo>
                    <a:pt x="12" y="82"/>
                    <a:pt x="13" y="80"/>
                    <a:pt x="13" y="79"/>
                  </a:cubicBezTo>
                  <a:cubicBezTo>
                    <a:pt x="13" y="78"/>
                    <a:pt x="15" y="76"/>
                    <a:pt x="15" y="76"/>
                  </a:cubicBezTo>
                  <a:cubicBezTo>
                    <a:pt x="15" y="75"/>
                    <a:pt x="17" y="71"/>
                    <a:pt x="17" y="71"/>
                  </a:cubicBezTo>
                  <a:cubicBezTo>
                    <a:pt x="17" y="71"/>
                    <a:pt x="17" y="71"/>
                    <a:pt x="17" y="71"/>
                  </a:cubicBezTo>
                  <a:cubicBezTo>
                    <a:pt x="22" y="80"/>
                    <a:pt x="22" y="80"/>
                    <a:pt x="22" y="80"/>
                  </a:cubicBezTo>
                  <a:cubicBezTo>
                    <a:pt x="22" y="80"/>
                    <a:pt x="24" y="86"/>
                    <a:pt x="24" y="86"/>
                  </a:cubicBezTo>
                  <a:cubicBezTo>
                    <a:pt x="25" y="87"/>
                    <a:pt x="25" y="89"/>
                    <a:pt x="25" y="89"/>
                  </a:cubicBezTo>
                  <a:cubicBezTo>
                    <a:pt x="25" y="90"/>
                    <a:pt x="26" y="91"/>
                    <a:pt x="26" y="91"/>
                  </a:cubicBezTo>
                  <a:cubicBezTo>
                    <a:pt x="26" y="92"/>
                    <a:pt x="27" y="94"/>
                    <a:pt x="27" y="94"/>
                  </a:cubicBezTo>
                  <a:cubicBezTo>
                    <a:pt x="27" y="95"/>
                    <a:pt x="30" y="102"/>
                    <a:pt x="30" y="102"/>
                  </a:cubicBezTo>
                  <a:cubicBezTo>
                    <a:pt x="30" y="103"/>
                    <a:pt x="32" y="108"/>
                    <a:pt x="32" y="108"/>
                  </a:cubicBezTo>
                  <a:cubicBezTo>
                    <a:pt x="32" y="108"/>
                    <a:pt x="32" y="110"/>
                    <a:pt x="32" y="110"/>
                  </a:cubicBezTo>
                  <a:cubicBezTo>
                    <a:pt x="32" y="111"/>
                    <a:pt x="32" y="113"/>
                    <a:pt x="32" y="113"/>
                  </a:cubicBezTo>
                  <a:cubicBezTo>
                    <a:pt x="32" y="115"/>
                    <a:pt x="33" y="115"/>
                    <a:pt x="33" y="115"/>
                  </a:cubicBezTo>
                  <a:cubicBezTo>
                    <a:pt x="33" y="117"/>
                    <a:pt x="36" y="117"/>
                    <a:pt x="36" y="117"/>
                  </a:cubicBezTo>
                  <a:cubicBezTo>
                    <a:pt x="39" y="117"/>
                    <a:pt x="41" y="115"/>
                    <a:pt x="41" y="115"/>
                  </a:cubicBezTo>
                  <a:cubicBezTo>
                    <a:pt x="45" y="116"/>
                    <a:pt x="46" y="114"/>
                    <a:pt x="46" y="114"/>
                  </a:cubicBezTo>
                  <a:cubicBezTo>
                    <a:pt x="48" y="113"/>
                    <a:pt x="48" y="113"/>
                    <a:pt x="48" y="113"/>
                  </a:cubicBezTo>
                  <a:cubicBezTo>
                    <a:pt x="52" y="110"/>
                    <a:pt x="52" y="109"/>
                    <a:pt x="52" y="109"/>
                  </a:cubicBezTo>
                  <a:cubicBezTo>
                    <a:pt x="52" y="106"/>
                    <a:pt x="47" y="108"/>
                    <a:pt x="47" y="108"/>
                  </a:cubicBezTo>
                  <a:cubicBezTo>
                    <a:pt x="47" y="105"/>
                    <a:pt x="44" y="104"/>
                    <a:pt x="44" y="104"/>
                  </a:cubicBezTo>
                  <a:cubicBezTo>
                    <a:pt x="44" y="104"/>
                    <a:pt x="44" y="102"/>
                    <a:pt x="44" y="102"/>
                  </a:cubicBezTo>
                  <a:cubicBezTo>
                    <a:pt x="46" y="102"/>
                    <a:pt x="46" y="102"/>
                    <a:pt x="46" y="102"/>
                  </a:cubicBezTo>
                  <a:cubicBezTo>
                    <a:pt x="49" y="105"/>
                    <a:pt x="56" y="107"/>
                    <a:pt x="56" y="107"/>
                  </a:cubicBezTo>
                  <a:cubicBezTo>
                    <a:pt x="54" y="110"/>
                    <a:pt x="55" y="112"/>
                    <a:pt x="55" y="112"/>
                  </a:cubicBezTo>
                  <a:cubicBezTo>
                    <a:pt x="56" y="117"/>
                    <a:pt x="60" y="117"/>
                    <a:pt x="60" y="117"/>
                  </a:cubicBezTo>
                  <a:cubicBezTo>
                    <a:pt x="61" y="117"/>
                    <a:pt x="64" y="117"/>
                    <a:pt x="64" y="117"/>
                  </a:cubicBezTo>
                  <a:cubicBezTo>
                    <a:pt x="67" y="116"/>
                    <a:pt x="67" y="113"/>
                    <a:pt x="67" y="113"/>
                  </a:cubicBezTo>
                  <a:cubicBezTo>
                    <a:pt x="70" y="115"/>
                    <a:pt x="71" y="114"/>
                    <a:pt x="71" y="114"/>
                  </a:cubicBezTo>
                  <a:cubicBezTo>
                    <a:pt x="76" y="112"/>
                    <a:pt x="74" y="107"/>
                    <a:pt x="74" y="107"/>
                  </a:cubicBezTo>
                  <a:cubicBezTo>
                    <a:pt x="79" y="104"/>
                    <a:pt x="79" y="104"/>
                    <a:pt x="79" y="104"/>
                  </a:cubicBezTo>
                  <a:cubicBezTo>
                    <a:pt x="83" y="103"/>
                    <a:pt x="82" y="99"/>
                    <a:pt x="82" y="99"/>
                  </a:cubicBezTo>
                  <a:cubicBezTo>
                    <a:pt x="84" y="98"/>
                    <a:pt x="85" y="99"/>
                    <a:pt x="85" y="99"/>
                  </a:cubicBezTo>
                  <a:cubicBezTo>
                    <a:pt x="85" y="100"/>
                    <a:pt x="85" y="100"/>
                    <a:pt x="85" y="100"/>
                  </a:cubicBezTo>
                  <a:cubicBezTo>
                    <a:pt x="85" y="100"/>
                    <a:pt x="85" y="100"/>
                    <a:pt x="85" y="100"/>
                  </a:cubicBezTo>
                  <a:cubicBezTo>
                    <a:pt x="86" y="100"/>
                    <a:pt x="86" y="100"/>
                    <a:pt x="86" y="100"/>
                  </a:cubicBezTo>
                  <a:cubicBezTo>
                    <a:pt x="87" y="100"/>
                    <a:pt x="87" y="100"/>
                    <a:pt x="87" y="100"/>
                  </a:cubicBezTo>
                  <a:cubicBezTo>
                    <a:pt x="89" y="102"/>
                    <a:pt x="89" y="104"/>
                    <a:pt x="89" y="104"/>
                  </a:cubicBezTo>
                  <a:cubicBezTo>
                    <a:pt x="88" y="104"/>
                    <a:pt x="88" y="104"/>
                    <a:pt x="88" y="104"/>
                  </a:cubicBezTo>
                  <a:cubicBezTo>
                    <a:pt x="87" y="103"/>
                    <a:pt x="87" y="104"/>
                    <a:pt x="87" y="104"/>
                  </a:cubicBezTo>
                  <a:cubicBezTo>
                    <a:pt x="82" y="104"/>
                    <a:pt x="81" y="109"/>
                    <a:pt x="81" y="109"/>
                  </a:cubicBezTo>
                  <a:cubicBezTo>
                    <a:pt x="81" y="113"/>
                    <a:pt x="83" y="115"/>
                    <a:pt x="83" y="115"/>
                  </a:cubicBezTo>
                  <a:cubicBezTo>
                    <a:pt x="85" y="116"/>
                    <a:pt x="88" y="116"/>
                    <a:pt x="88" y="116"/>
                  </a:cubicBezTo>
                  <a:cubicBezTo>
                    <a:pt x="88" y="116"/>
                    <a:pt x="90" y="116"/>
                    <a:pt x="90" y="116"/>
                  </a:cubicBezTo>
                  <a:cubicBezTo>
                    <a:pt x="94" y="115"/>
                    <a:pt x="94" y="111"/>
                    <a:pt x="94" y="111"/>
                  </a:cubicBezTo>
                  <a:cubicBezTo>
                    <a:pt x="94" y="106"/>
                    <a:pt x="90" y="105"/>
                    <a:pt x="90" y="105"/>
                  </a:cubicBezTo>
                  <a:close/>
                  <a:moveTo>
                    <a:pt x="51" y="81"/>
                  </a:moveTo>
                  <a:cubicBezTo>
                    <a:pt x="51" y="81"/>
                    <a:pt x="51" y="82"/>
                    <a:pt x="52" y="82"/>
                  </a:cubicBezTo>
                  <a:cubicBezTo>
                    <a:pt x="52" y="84"/>
                    <a:pt x="52" y="84"/>
                    <a:pt x="52" y="84"/>
                  </a:cubicBezTo>
                  <a:cubicBezTo>
                    <a:pt x="48" y="84"/>
                    <a:pt x="48" y="84"/>
                    <a:pt x="48" y="84"/>
                  </a:cubicBezTo>
                  <a:lnTo>
                    <a:pt x="51" y="81"/>
                  </a:lnTo>
                  <a:close/>
                  <a:moveTo>
                    <a:pt x="47" y="82"/>
                  </a:moveTo>
                  <a:cubicBezTo>
                    <a:pt x="46" y="82"/>
                    <a:pt x="46" y="82"/>
                    <a:pt x="46" y="82"/>
                  </a:cubicBezTo>
                  <a:cubicBezTo>
                    <a:pt x="46" y="82"/>
                    <a:pt x="46" y="82"/>
                    <a:pt x="46" y="82"/>
                  </a:cubicBezTo>
                  <a:cubicBezTo>
                    <a:pt x="46" y="82"/>
                    <a:pt x="47" y="81"/>
                    <a:pt x="47" y="82"/>
                  </a:cubicBezTo>
                  <a:close/>
                  <a:moveTo>
                    <a:pt x="33" y="50"/>
                  </a:moveTo>
                  <a:cubicBezTo>
                    <a:pt x="33" y="50"/>
                    <a:pt x="34" y="51"/>
                    <a:pt x="35" y="50"/>
                  </a:cubicBezTo>
                  <a:cubicBezTo>
                    <a:pt x="35" y="50"/>
                    <a:pt x="35" y="50"/>
                    <a:pt x="35" y="50"/>
                  </a:cubicBezTo>
                  <a:cubicBezTo>
                    <a:pt x="35" y="50"/>
                    <a:pt x="36" y="50"/>
                    <a:pt x="36" y="49"/>
                  </a:cubicBezTo>
                  <a:cubicBezTo>
                    <a:pt x="36" y="49"/>
                    <a:pt x="37" y="50"/>
                    <a:pt x="37" y="48"/>
                  </a:cubicBezTo>
                  <a:cubicBezTo>
                    <a:pt x="37" y="48"/>
                    <a:pt x="38" y="48"/>
                    <a:pt x="38" y="48"/>
                  </a:cubicBezTo>
                  <a:cubicBezTo>
                    <a:pt x="38" y="47"/>
                    <a:pt x="38" y="47"/>
                    <a:pt x="38" y="47"/>
                  </a:cubicBezTo>
                  <a:cubicBezTo>
                    <a:pt x="38" y="47"/>
                    <a:pt x="39" y="47"/>
                    <a:pt x="39" y="47"/>
                  </a:cubicBezTo>
                  <a:cubicBezTo>
                    <a:pt x="39" y="47"/>
                    <a:pt x="42" y="49"/>
                    <a:pt x="44" y="50"/>
                  </a:cubicBezTo>
                  <a:cubicBezTo>
                    <a:pt x="44" y="50"/>
                    <a:pt x="46" y="50"/>
                    <a:pt x="45" y="51"/>
                  </a:cubicBezTo>
                  <a:cubicBezTo>
                    <a:pt x="45" y="51"/>
                    <a:pt x="44" y="52"/>
                    <a:pt x="44" y="53"/>
                  </a:cubicBezTo>
                  <a:cubicBezTo>
                    <a:pt x="44" y="53"/>
                    <a:pt x="43" y="54"/>
                    <a:pt x="43" y="55"/>
                  </a:cubicBezTo>
                  <a:cubicBezTo>
                    <a:pt x="43" y="55"/>
                    <a:pt x="42" y="58"/>
                    <a:pt x="41" y="59"/>
                  </a:cubicBezTo>
                  <a:cubicBezTo>
                    <a:pt x="41" y="59"/>
                    <a:pt x="40" y="60"/>
                    <a:pt x="40" y="60"/>
                  </a:cubicBezTo>
                  <a:cubicBezTo>
                    <a:pt x="36" y="55"/>
                    <a:pt x="36" y="55"/>
                    <a:pt x="36" y="55"/>
                  </a:cubicBezTo>
                  <a:cubicBezTo>
                    <a:pt x="36" y="55"/>
                    <a:pt x="37" y="54"/>
                    <a:pt x="36" y="54"/>
                  </a:cubicBezTo>
                  <a:cubicBezTo>
                    <a:pt x="36" y="54"/>
                    <a:pt x="36" y="54"/>
                    <a:pt x="35" y="54"/>
                  </a:cubicBezTo>
                  <a:cubicBezTo>
                    <a:pt x="35" y="54"/>
                    <a:pt x="35" y="54"/>
                    <a:pt x="35" y="54"/>
                  </a:cubicBezTo>
                  <a:cubicBezTo>
                    <a:pt x="33" y="52"/>
                    <a:pt x="33" y="52"/>
                    <a:pt x="33" y="52"/>
                  </a:cubicBezTo>
                  <a:cubicBezTo>
                    <a:pt x="33" y="52"/>
                    <a:pt x="33" y="51"/>
                    <a:pt x="32" y="51"/>
                  </a:cubicBezTo>
                  <a:cubicBezTo>
                    <a:pt x="32" y="51"/>
                    <a:pt x="32" y="50"/>
                    <a:pt x="33" y="50"/>
                  </a:cubicBezTo>
                  <a:close/>
                  <a:moveTo>
                    <a:pt x="29" y="43"/>
                  </a:moveTo>
                  <a:cubicBezTo>
                    <a:pt x="29" y="43"/>
                    <a:pt x="29" y="41"/>
                    <a:pt x="28" y="41"/>
                  </a:cubicBezTo>
                  <a:cubicBezTo>
                    <a:pt x="28" y="40"/>
                    <a:pt x="28" y="40"/>
                    <a:pt x="28" y="40"/>
                  </a:cubicBezTo>
                  <a:cubicBezTo>
                    <a:pt x="28" y="40"/>
                    <a:pt x="29" y="38"/>
                    <a:pt x="29" y="38"/>
                  </a:cubicBezTo>
                  <a:cubicBezTo>
                    <a:pt x="30" y="38"/>
                    <a:pt x="30" y="38"/>
                    <a:pt x="30" y="38"/>
                  </a:cubicBezTo>
                  <a:cubicBezTo>
                    <a:pt x="30" y="38"/>
                    <a:pt x="31" y="42"/>
                    <a:pt x="32" y="43"/>
                  </a:cubicBezTo>
                  <a:cubicBezTo>
                    <a:pt x="32" y="43"/>
                    <a:pt x="30" y="42"/>
                    <a:pt x="29" y="43"/>
                  </a:cubicBezTo>
                  <a:close/>
                  <a:moveTo>
                    <a:pt x="42" y="103"/>
                  </a:moveTo>
                  <a:cubicBezTo>
                    <a:pt x="42" y="103"/>
                    <a:pt x="41" y="102"/>
                    <a:pt x="41" y="102"/>
                  </a:cubicBezTo>
                  <a:cubicBezTo>
                    <a:pt x="42" y="102"/>
                    <a:pt x="42" y="102"/>
                    <a:pt x="42" y="102"/>
                  </a:cubicBezTo>
                  <a:cubicBezTo>
                    <a:pt x="42" y="103"/>
                    <a:pt x="42" y="103"/>
                    <a:pt x="42" y="103"/>
                  </a:cubicBezTo>
                  <a:close/>
                  <a:moveTo>
                    <a:pt x="43" y="86"/>
                  </a:moveTo>
                  <a:cubicBezTo>
                    <a:pt x="43" y="86"/>
                    <a:pt x="43" y="91"/>
                    <a:pt x="43" y="92"/>
                  </a:cubicBezTo>
                  <a:cubicBezTo>
                    <a:pt x="43" y="92"/>
                    <a:pt x="43" y="92"/>
                    <a:pt x="43" y="92"/>
                  </a:cubicBezTo>
                  <a:cubicBezTo>
                    <a:pt x="42" y="101"/>
                    <a:pt x="42" y="101"/>
                    <a:pt x="42" y="101"/>
                  </a:cubicBezTo>
                  <a:cubicBezTo>
                    <a:pt x="42" y="101"/>
                    <a:pt x="41" y="101"/>
                    <a:pt x="41" y="101"/>
                  </a:cubicBezTo>
                  <a:cubicBezTo>
                    <a:pt x="41" y="101"/>
                    <a:pt x="40" y="98"/>
                    <a:pt x="39" y="95"/>
                  </a:cubicBezTo>
                  <a:cubicBezTo>
                    <a:pt x="39" y="95"/>
                    <a:pt x="36" y="88"/>
                    <a:pt x="36" y="86"/>
                  </a:cubicBezTo>
                  <a:cubicBezTo>
                    <a:pt x="36" y="86"/>
                    <a:pt x="36" y="85"/>
                    <a:pt x="35" y="84"/>
                  </a:cubicBezTo>
                  <a:cubicBezTo>
                    <a:pt x="35" y="84"/>
                    <a:pt x="36" y="81"/>
                    <a:pt x="34" y="80"/>
                  </a:cubicBezTo>
                  <a:cubicBezTo>
                    <a:pt x="34" y="80"/>
                    <a:pt x="35" y="76"/>
                    <a:pt x="34" y="73"/>
                  </a:cubicBezTo>
                  <a:cubicBezTo>
                    <a:pt x="34" y="73"/>
                    <a:pt x="33" y="71"/>
                    <a:pt x="33" y="70"/>
                  </a:cubicBezTo>
                  <a:cubicBezTo>
                    <a:pt x="33" y="70"/>
                    <a:pt x="32" y="67"/>
                    <a:pt x="32" y="65"/>
                  </a:cubicBezTo>
                  <a:cubicBezTo>
                    <a:pt x="32" y="65"/>
                    <a:pt x="31" y="62"/>
                    <a:pt x="31" y="61"/>
                  </a:cubicBezTo>
                  <a:cubicBezTo>
                    <a:pt x="31" y="61"/>
                    <a:pt x="31" y="61"/>
                    <a:pt x="31" y="61"/>
                  </a:cubicBezTo>
                  <a:cubicBezTo>
                    <a:pt x="31" y="61"/>
                    <a:pt x="32" y="60"/>
                    <a:pt x="32" y="57"/>
                  </a:cubicBezTo>
                  <a:cubicBezTo>
                    <a:pt x="32" y="57"/>
                    <a:pt x="31" y="56"/>
                    <a:pt x="31" y="56"/>
                  </a:cubicBezTo>
                  <a:cubicBezTo>
                    <a:pt x="31" y="53"/>
                    <a:pt x="31" y="53"/>
                    <a:pt x="31" y="53"/>
                  </a:cubicBezTo>
                  <a:cubicBezTo>
                    <a:pt x="34" y="57"/>
                    <a:pt x="34" y="57"/>
                    <a:pt x="34" y="57"/>
                  </a:cubicBezTo>
                  <a:cubicBezTo>
                    <a:pt x="39" y="63"/>
                    <a:pt x="39" y="63"/>
                    <a:pt x="39" y="63"/>
                  </a:cubicBezTo>
                  <a:cubicBezTo>
                    <a:pt x="39" y="63"/>
                    <a:pt x="40" y="69"/>
                    <a:pt x="41" y="70"/>
                  </a:cubicBezTo>
                  <a:cubicBezTo>
                    <a:pt x="41" y="70"/>
                    <a:pt x="42" y="76"/>
                    <a:pt x="43" y="77"/>
                  </a:cubicBezTo>
                  <a:cubicBezTo>
                    <a:pt x="43" y="77"/>
                    <a:pt x="45" y="80"/>
                    <a:pt x="45" y="80"/>
                  </a:cubicBezTo>
                  <a:cubicBezTo>
                    <a:pt x="44" y="84"/>
                    <a:pt x="44" y="84"/>
                    <a:pt x="44" y="84"/>
                  </a:cubicBezTo>
                  <a:cubicBezTo>
                    <a:pt x="44" y="84"/>
                    <a:pt x="43" y="85"/>
                    <a:pt x="43" y="86"/>
                  </a:cubicBezTo>
                  <a:close/>
                  <a:moveTo>
                    <a:pt x="46" y="100"/>
                  </a:moveTo>
                  <a:cubicBezTo>
                    <a:pt x="46" y="100"/>
                    <a:pt x="44" y="100"/>
                    <a:pt x="44" y="99"/>
                  </a:cubicBezTo>
                  <a:cubicBezTo>
                    <a:pt x="46" y="98"/>
                    <a:pt x="46" y="98"/>
                    <a:pt x="46" y="98"/>
                  </a:cubicBezTo>
                  <a:lnTo>
                    <a:pt x="46" y="100"/>
                  </a:lnTo>
                  <a:close/>
                  <a:moveTo>
                    <a:pt x="44" y="99"/>
                  </a:moveTo>
                  <a:cubicBezTo>
                    <a:pt x="44" y="92"/>
                    <a:pt x="44" y="92"/>
                    <a:pt x="44" y="92"/>
                  </a:cubicBezTo>
                  <a:cubicBezTo>
                    <a:pt x="44" y="92"/>
                    <a:pt x="46" y="91"/>
                    <a:pt x="46" y="92"/>
                  </a:cubicBezTo>
                  <a:cubicBezTo>
                    <a:pt x="46" y="96"/>
                    <a:pt x="46" y="96"/>
                    <a:pt x="46" y="96"/>
                  </a:cubicBezTo>
                  <a:lnTo>
                    <a:pt x="44" y="99"/>
                  </a:lnTo>
                  <a:close/>
                  <a:moveTo>
                    <a:pt x="45" y="91"/>
                  </a:moveTo>
                  <a:cubicBezTo>
                    <a:pt x="45" y="91"/>
                    <a:pt x="45" y="91"/>
                    <a:pt x="45" y="91"/>
                  </a:cubicBezTo>
                  <a:cubicBezTo>
                    <a:pt x="45" y="91"/>
                    <a:pt x="44" y="90"/>
                    <a:pt x="45" y="89"/>
                  </a:cubicBezTo>
                  <a:cubicBezTo>
                    <a:pt x="47" y="90"/>
                    <a:pt x="47" y="90"/>
                    <a:pt x="47" y="90"/>
                  </a:cubicBezTo>
                  <a:cubicBezTo>
                    <a:pt x="47" y="90"/>
                    <a:pt x="47" y="90"/>
                    <a:pt x="47" y="90"/>
                  </a:cubicBezTo>
                  <a:cubicBezTo>
                    <a:pt x="47" y="90"/>
                    <a:pt x="46" y="90"/>
                    <a:pt x="45" y="91"/>
                  </a:cubicBezTo>
                  <a:close/>
                  <a:moveTo>
                    <a:pt x="46" y="88"/>
                  </a:moveTo>
                  <a:cubicBezTo>
                    <a:pt x="46" y="88"/>
                    <a:pt x="46" y="88"/>
                    <a:pt x="46" y="88"/>
                  </a:cubicBezTo>
                  <a:cubicBezTo>
                    <a:pt x="48" y="88"/>
                    <a:pt x="48" y="88"/>
                    <a:pt x="48" y="88"/>
                  </a:cubicBezTo>
                  <a:cubicBezTo>
                    <a:pt x="48" y="89"/>
                    <a:pt x="48" y="89"/>
                    <a:pt x="48" y="89"/>
                  </a:cubicBezTo>
                  <a:cubicBezTo>
                    <a:pt x="48" y="89"/>
                    <a:pt x="46" y="89"/>
                    <a:pt x="46" y="88"/>
                  </a:cubicBezTo>
                  <a:close/>
                  <a:moveTo>
                    <a:pt x="47" y="87"/>
                  </a:moveTo>
                  <a:cubicBezTo>
                    <a:pt x="47" y="87"/>
                    <a:pt x="46" y="87"/>
                    <a:pt x="45" y="87"/>
                  </a:cubicBezTo>
                  <a:cubicBezTo>
                    <a:pt x="45" y="86"/>
                    <a:pt x="45" y="86"/>
                    <a:pt x="45" y="86"/>
                  </a:cubicBezTo>
                  <a:cubicBezTo>
                    <a:pt x="45" y="86"/>
                    <a:pt x="46" y="86"/>
                    <a:pt x="46" y="86"/>
                  </a:cubicBezTo>
                  <a:cubicBezTo>
                    <a:pt x="51" y="86"/>
                    <a:pt x="51" y="86"/>
                    <a:pt x="51" y="86"/>
                  </a:cubicBezTo>
                  <a:cubicBezTo>
                    <a:pt x="51" y="86"/>
                    <a:pt x="52" y="87"/>
                    <a:pt x="52" y="87"/>
                  </a:cubicBezTo>
                  <a:cubicBezTo>
                    <a:pt x="52" y="88"/>
                    <a:pt x="52" y="88"/>
                    <a:pt x="52" y="88"/>
                  </a:cubicBezTo>
                  <a:lnTo>
                    <a:pt x="47" y="87"/>
                  </a:lnTo>
                  <a:close/>
                  <a:moveTo>
                    <a:pt x="81" y="94"/>
                  </a:moveTo>
                  <a:cubicBezTo>
                    <a:pt x="81" y="94"/>
                    <a:pt x="80" y="94"/>
                    <a:pt x="80" y="94"/>
                  </a:cubicBezTo>
                  <a:cubicBezTo>
                    <a:pt x="80" y="94"/>
                    <a:pt x="79" y="94"/>
                    <a:pt x="78" y="93"/>
                  </a:cubicBezTo>
                  <a:cubicBezTo>
                    <a:pt x="80" y="93"/>
                    <a:pt x="80" y="93"/>
                    <a:pt x="80" y="93"/>
                  </a:cubicBezTo>
                  <a:lnTo>
                    <a:pt x="81" y="94"/>
                  </a:lnTo>
                  <a:close/>
                  <a:moveTo>
                    <a:pt x="79" y="92"/>
                  </a:moveTo>
                  <a:cubicBezTo>
                    <a:pt x="77" y="91"/>
                    <a:pt x="77" y="91"/>
                    <a:pt x="77" y="91"/>
                  </a:cubicBezTo>
                  <a:cubicBezTo>
                    <a:pt x="77" y="91"/>
                    <a:pt x="77" y="90"/>
                    <a:pt x="78" y="90"/>
                  </a:cubicBezTo>
                  <a:lnTo>
                    <a:pt x="79" y="92"/>
                  </a:lnTo>
                  <a:close/>
                  <a:moveTo>
                    <a:pt x="70" y="90"/>
                  </a:moveTo>
                  <a:cubicBezTo>
                    <a:pt x="70" y="90"/>
                    <a:pt x="72" y="89"/>
                    <a:pt x="73" y="89"/>
                  </a:cubicBezTo>
                  <a:cubicBezTo>
                    <a:pt x="73" y="89"/>
                    <a:pt x="74" y="88"/>
                    <a:pt x="74" y="88"/>
                  </a:cubicBezTo>
                  <a:cubicBezTo>
                    <a:pt x="74" y="88"/>
                    <a:pt x="75" y="87"/>
                    <a:pt x="76" y="87"/>
                  </a:cubicBezTo>
                  <a:cubicBezTo>
                    <a:pt x="77" y="89"/>
                    <a:pt x="77" y="89"/>
                    <a:pt x="77" y="89"/>
                  </a:cubicBezTo>
                  <a:cubicBezTo>
                    <a:pt x="77" y="89"/>
                    <a:pt x="76" y="90"/>
                    <a:pt x="77" y="91"/>
                  </a:cubicBezTo>
                  <a:cubicBezTo>
                    <a:pt x="69" y="90"/>
                    <a:pt x="69" y="90"/>
                    <a:pt x="69" y="90"/>
                  </a:cubicBezTo>
                  <a:lnTo>
                    <a:pt x="70" y="90"/>
                  </a:lnTo>
                  <a:close/>
                  <a:moveTo>
                    <a:pt x="67" y="90"/>
                  </a:moveTo>
                  <a:cubicBezTo>
                    <a:pt x="65" y="90"/>
                    <a:pt x="65" y="90"/>
                    <a:pt x="65" y="90"/>
                  </a:cubicBezTo>
                  <a:cubicBezTo>
                    <a:pt x="65" y="90"/>
                    <a:pt x="65" y="88"/>
                    <a:pt x="65" y="88"/>
                  </a:cubicBezTo>
                  <a:cubicBezTo>
                    <a:pt x="68" y="88"/>
                    <a:pt x="68" y="88"/>
                    <a:pt x="68" y="88"/>
                  </a:cubicBezTo>
                  <a:cubicBezTo>
                    <a:pt x="68" y="88"/>
                    <a:pt x="69" y="89"/>
                    <a:pt x="68" y="89"/>
                  </a:cubicBezTo>
                  <a:cubicBezTo>
                    <a:pt x="68" y="89"/>
                    <a:pt x="67" y="89"/>
                    <a:pt x="67" y="90"/>
                  </a:cubicBezTo>
                  <a:close/>
                  <a:moveTo>
                    <a:pt x="82" y="97"/>
                  </a:moveTo>
                  <a:cubicBezTo>
                    <a:pt x="82" y="97"/>
                    <a:pt x="82" y="96"/>
                    <a:pt x="81" y="96"/>
                  </a:cubicBezTo>
                  <a:cubicBezTo>
                    <a:pt x="81" y="96"/>
                    <a:pt x="75" y="96"/>
                    <a:pt x="72" y="96"/>
                  </a:cubicBezTo>
                  <a:cubicBezTo>
                    <a:pt x="72" y="96"/>
                    <a:pt x="71" y="94"/>
                    <a:pt x="69" y="91"/>
                  </a:cubicBezTo>
                  <a:cubicBezTo>
                    <a:pt x="77" y="92"/>
                    <a:pt x="77" y="92"/>
                    <a:pt x="77" y="92"/>
                  </a:cubicBezTo>
                  <a:cubicBezTo>
                    <a:pt x="79" y="95"/>
                    <a:pt x="79" y="95"/>
                    <a:pt x="79" y="95"/>
                  </a:cubicBezTo>
                  <a:cubicBezTo>
                    <a:pt x="79" y="95"/>
                    <a:pt x="81" y="96"/>
                    <a:pt x="82" y="94"/>
                  </a:cubicBezTo>
                  <a:cubicBezTo>
                    <a:pt x="84" y="97"/>
                    <a:pt x="84" y="97"/>
                    <a:pt x="84" y="97"/>
                  </a:cubicBezTo>
                  <a:cubicBezTo>
                    <a:pt x="84" y="97"/>
                    <a:pt x="83" y="97"/>
                    <a:pt x="82" y="9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7" name="Freeform 277"/>
            <p:cNvSpPr>
              <a:spLocks noEditPoints="1"/>
            </p:cNvSpPr>
            <p:nvPr/>
          </p:nvSpPr>
          <p:spPr bwMode="auto">
            <a:xfrm>
              <a:off x="7826376" y="2143126"/>
              <a:ext cx="282575" cy="323850"/>
            </a:xfrm>
            <a:custGeom>
              <a:avLst/>
              <a:gdLst>
                <a:gd name="T0" fmla="*/ 10 w 75"/>
                <a:gd name="T1" fmla="*/ 84 h 86"/>
                <a:gd name="T2" fmla="*/ 13 w 75"/>
                <a:gd name="T3" fmla="*/ 76 h 86"/>
                <a:gd name="T4" fmla="*/ 23 w 75"/>
                <a:gd name="T5" fmla="*/ 83 h 86"/>
                <a:gd name="T6" fmla="*/ 30 w 75"/>
                <a:gd name="T7" fmla="*/ 83 h 86"/>
                <a:gd name="T8" fmla="*/ 27 w 75"/>
                <a:gd name="T9" fmla="*/ 79 h 86"/>
                <a:gd name="T10" fmla="*/ 35 w 75"/>
                <a:gd name="T11" fmla="*/ 58 h 86"/>
                <a:gd name="T12" fmla="*/ 42 w 75"/>
                <a:gd name="T13" fmla="*/ 57 h 86"/>
                <a:gd name="T14" fmla="*/ 44 w 75"/>
                <a:gd name="T15" fmla="*/ 67 h 86"/>
                <a:gd name="T16" fmla="*/ 43 w 75"/>
                <a:gd name="T17" fmla="*/ 80 h 86"/>
                <a:gd name="T18" fmla="*/ 46 w 75"/>
                <a:gd name="T19" fmla="*/ 84 h 86"/>
                <a:gd name="T20" fmla="*/ 51 w 75"/>
                <a:gd name="T21" fmla="*/ 79 h 86"/>
                <a:gd name="T22" fmla="*/ 50 w 75"/>
                <a:gd name="T23" fmla="*/ 59 h 86"/>
                <a:gd name="T24" fmla="*/ 48 w 75"/>
                <a:gd name="T25" fmla="*/ 46 h 86"/>
                <a:gd name="T26" fmla="*/ 50 w 75"/>
                <a:gd name="T27" fmla="*/ 46 h 86"/>
                <a:gd name="T28" fmla="*/ 51 w 75"/>
                <a:gd name="T29" fmla="*/ 49 h 86"/>
                <a:gd name="T30" fmla="*/ 58 w 75"/>
                <a:gd name="T31" fmla="*/ 54 h 86"/>
                <a:gd name="T32" fmla="*/ 56 w 75"/>
                <a:gd name="T33" fmla="*/ 67 h 86"/>
                <a:gd name="T34" fmla="*/ 61 w 75"/>
                <a:gd name="T35" fmla="*/ 72 h 86"/>
                <a:gd name="T36" fmla="*/ 61 w 75"/>
                <a:gd name="T37" fmla="*/ 81 h 86"/>
                <a:gd name="T38" fmla="*/ 67 w 75"/>
                <a:gd name="T39" fmla="*/ 83 h 86"/>
                <a:gd name="T40" fmla="*/ 68 w 75"/>
                <a:gd name="T41" fmla="*/ 76 h 86"/>
                <a:gd name="T42" fmla="*/ 69 w 75"/>
                <a:gd name="T43" fmla="*/ 73 h 86"/>
                <a:gd name="T44" fmla="*/ 75 w 75"/>
                <a:gd name="T45" fmla="*/ 72 h 86"/>
                <a:gd name="T46" fmla="*/ 73 w 75"/>
                <a:gd name="T47" fmla="*/ 64 h 86"/>
                <a:gd name="T48" fmla="*/ 73 w 75"/>
                <a:gd name="T49" fmla="*/ 58 h 86"/>
                <a:gd name="T50" fmla="*/ 67 w 75"/>
                <a:gd name="T51" fmla="*/ 47 h 86"/>
                <a:gd name="T52" fmla="*/ 59 w 75"/>
                <a:gd name="T53" fmla="*/ 41 h 86"/>
                <a:gd name="T54" fmla="*/ 56 w 75"/>
                <a:gd name="T55" fmla="*/ 46 h 86"/>
                <a:gd name="T56" fmla="*/ 59 w 75"/>
                <a:gd name="T57" fmla="*/ 47 h 86"/>
                <a:gd name="T58" fmla="*/ 53 w 75"/>
                <a:gd name="T59" fmla="*/ 47 h 86"/>
                <a:gd name="T60" fmla="*/ 54 w 75"/>
                <a:gd name="T61" fmla="*/ 41 h 86"/>
                <a:gd name="T62" fmla="*/ 54 w 75"/>
                <a:gd name="T63" fmla="*/ 36 h 86"/>
                <a:gd name="T64" fmla="*/ 58 w 75"/>
                <a:gd name="T65" fmla="*/ 31 h 86"/>
                <a:gd name="T66" fmla="*/ 56 w 75"/>
                <a:gd name="T67" fmla="*/ 27 h 86"/>
                <a:gd name="T68" fmla="*/ 50 w 75"/>
                <a:gd name="T69" fmla="*/ 18 h 86"/>
                <a:gd name="T70" fmla="*/ 46 w 75"/>
                <a:gd name="T71" fmla="*/ 11 h 86"/>
                <a:gd name="T72" fmla="*/ 42 w 75"/>
                <a:gd name="T73" fmla="*/ 3 h 86"/>
                <a:gd name="T74" fmla="*/ 33 w 75"/>
                <a:gd name="T75" fmla="*/ 10 h 86"/>
                <a:gd name="T76" fmla="*/ 30 w 75"/>
                <a:gd name="T77" fmla="*/ 20 h 86"/>
                <a:gd name="T78" fmla="*/ 27 w 75"/>
                <a:gd name="T79" fmla="*/ 31 h 86"/>
                <a:gd name="T80" fmla="*/ 25 w 75"/>
                <a:gd name="T81" fmla="*/ 41 h 86"/>
                <a:gd name="T82" fmla="*/ 20 w 75"/>
                <a:gd name="T83" fmla="*/ 32 h 86"/>
                <a:gd name="T84" fmla="*/ 11 w 75"/>
                <a:gd name="T85" fmla="*/ 32 h 86"/>
                <a:gd name="T86" fmla="*/ 11 w 75"/>
                <a:gd name="T87" fmla="*/ 39 h 86"/>
                <a:gd name="T88" fmla="*/ 7 w 75"/>
                <a:gd name="T89" fmla="*/ 53 h 86"/>
                <a:gd name="T90" fmla="*/ 6 w 75"/>
                <a:gd name="T91" fmla="*/ 64 h 86"/>
                <a:gd name="T92" fmla="*/ 9 w 75"/>
                <a:gd name="T93" fmla="*/ 63 h 86"/>
                <a:gd name="T94" fmla="*/ 9 w 75"/>
                <a:gd name="T95" fmla="*/ 73 h 86"/>
                <a:gd name="T96" fmla="*/ 7 w 75"/>
                <a:gd name="T97" fmla="*/ 79 h 86"/>
                <a:gd name="T98" fmla="*/ 2 w 75"/>
                <a:gd name="T99" fmla="*/ 83 h 86"/>
                <a:gd name="T100" fmla="*/ 49 w 75"/>
                <a:gd name="T101" fmla="*/ 17 h 86"/>
                <a:gd name="T102" fmla="*/ 28 w 75"/>
                <a:gd name="T103" fmla="*/ 40 h 86"/>
                <a:gd name="T104" fmla="*/ 23 w 75"/>
                <a:gd name="T105" fmla="*/ 49 h 86"/>
                <a:gd name="T106" fmla="*/ 29 w 75"/>
                <a:gd name="T107" fmla="*/ 44 h 86"/>
                <a:gd name="T108" fmla="*/ 29 w 75"/>
                <a:gd name="T109" fmla="*/ 51 h 86"/>
                <a:gd name="T110" fmla="*/ 25 w 75"/>
                <a:gd name="T111" fmla="*/ 56 h 86"/>
                <a:gd name="T112" fmla="*/ 26 w 75"/>
                <a:gd name="T113" fmla="*/ 60 h 86"/>
                <a:gd name="T114" fmla="*/ 20 w 75"/>
                <a:gd name="T115" fmla="*/ 69 h 86"/>
                <a:gd name="T116" fmla="*/ 14 w 75"/>
                <a:gd name="T117" fmla="*/ 73 h 86"/>
                <a:gd name="T118" fmla="*/ 16 w 75"/>
                <a:gd name="T119"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86">
                  <a:moveTo>
                    <a:pt x="2" y="83"/>
                  </a:moveTo>
                  <a:cubicBezTo>
                    <a:pt x="2" y="83"/>
                    <a:pt x="4" y="84"/>
                    <a:pt x="5" y="84"/>
                  </a:cubicBezTo>
                  <a:cubicBezTo>
                    <a:pt x="5" y="84"/>
                    <a:pt x="6" y="84"/>
                    <a:pt x="6" y="85"/>
                  </a:cubicBezTo>
                  <a:cubicBezTo>
                    <a:pt x="7" y="86"/>
                    <a:pt x="9" y="85"/>
                    <a:pt x="9" y="85"/>
                  </a:cubicBezTo>
                  <a:cubicBezTo>
                    <a:pt x="9" y="85"/>
                    <a:pt x="10" y="85"/>
                    <a:pt x="10" y="84"/>
                  </a:cubicBezTo>
                  <a:cubicBezTo>
                    <a:pt x="10" y="82"/>
                    <a:pt x="10" y="82"/>
                    <a:pt x="10" y="82"/>
                  </a:cubicBezTo>
                  <a:cubicBezTo>
                    <a:pt x="10" y="82"/>
                    <a:pt x="11" y="81"/>
                    <a:pt x="10" y="81"/>
                  </a:cubicBezTo>
                  <a:cubicBezTo>
                    <a:pt x="11" y="79"/>
                    <a:pt x="11" y="79"/>
                    <a:pt x="11" y="79"/>
                  </a:cubicBezTo>
                  <a:cubicBezTo>
                    <a:pt x="11" y="79"/>
                    <a:pt x="12" y="79"/>
                    <a:pt x="12" y="78"/>
                  </a:cubicBezTo>
                  <a:cubicBezTo>
                    <a:pt x="13" y="76"/>
                    <a:pt x="13" y="76"/>
                    <a:pt x="13" y="76"/>
                  </a:cubicBezTo>
                  <a:cubicBezTo>
                    <a:pt x="13" y="76"/>
                    <a:pt x="14" y="78"/>
                    <a:pt x="16" y="79"/>
                  </a:cubicBezTo>
                  <a:cubicBezTo>
                    <a:pt x="16" y="79"/>
                    <a:pt x="17" y="80"/>
                    <a:pt x="18" y="80"/>
                  </a:cubicBezTo>
                  <a:cubicBezTo>
                    <a:pt x="18" y="80"/>
                    <a:pt x="19" y="80"/>
                    <a:pt x="20" y="81"/>
                  </a:cubicBezTo>
                  <a:cubicBezTo>
                    <a:pt x="20" y="82"/>
                    <a:pt x="20" y="82"/>
                    <a:pt x="20" y="82"/>
                  </a:cubicBezTo>
                  <a:cubicBezTo>
                    <a:pt x="20" y="82"/>
                    <a:pt x="22" y="83"/>
                    <a:pt x="23" y="83"/>
                  </a:cubicBezTo>
                  <a:cubicBezTo>
                    <a:pt x="23" y="84"/>
                    <a:pt x="23" y="84"/>
                    <a:pt x="23" y="84"/>
                  </a:cubicBezTo>
                  <a:cubicBezTo>
                    <a:pt x="23" y="84"/>
                    <a:pt x="21" y="85"/>
                    <a:pt x="22" y="85"/>
                  </a:cubicBezTo>
                  <a:cubicBezTo>
                    <a:pt x="22" y="85"/>
                    <a:pt x="23" y="86"/>
                    <a:pt x="25" y="85"/>
                  </a:cubicBezTo>
                  <a:cubicBezTo>
                    <a:pt x="25" y="85"/>
                    <a:pt x="26" y="85"/>
                    <a:pt x="27" y="84"/>
                  </a:cubicBezTo>
                  <a:cubicBezTo>
                    <a:pt x="27" y="84"/>
                    <a:pt x="29" y="84"/>
                    <a:pt x="30" y="83"/>
                  </a:cubicBezTo>
                  <a:cubicBezTo>
                    <a:pt x="30" y="83"/>
                    <a:pt x="31" y="82"/>
                    <a:pt x="29" y="81"/>
                  </a:cubicBezTo>
                  <a:cubicBezTo>
                    <a:pt x="29" y="81"/>
                    <a:pt x="29" y="80"/>
                    <a:pt x="28" y="80"/>
                  </a:cubicBezTo>
                  <a:cubicBezTo>
                    <a:pt x="28" y="80"/>
                    <a:pt x="29" y="78"/>
                    <a:pt x="28" y="78"/>
                  </a:cubicBezTo>
                  <a:cubicBezTo>
                    <a:pt x="28" y="78"/>
                    <a:pt x="27" y="79"/>
                    <a:pt x="27" y="79"/>
                  </a:cubicBezTo>
                  <a:cubicBezTo>
                    <a:pt x="27" y="79"/>
                    <a:pt x="27" y="79"/>
                    <a:pt x="27" y="79"/>
                  </a:cubicBezTo>
                  <a:cubicBezTo>
                    <a:pt x="26" y="77"/>
                    <a:pt x="26" y="77"/>
                    <a:pt x="26" y="77"/>
                  </a:cubicBezTo>
                  <a:cubicBezTo>
                    <a:pt x="26" y="77"/>
                    <a:pt x="27" y="75"/>
                    <a:pt x="29" y="72"/>
                  </a:cubicBezTo>
                  <a:cubicBezTo>
                    <a:pt x="29" y="72"/>
                    <a:pt x="31" y="67"/>
                    <a:pt x="31" y="66"/>
                  </a:cubicBezTo>
                  <a:cubicBezTo>
                    <a:pt x="31" y="66"/>
                    <a:pt x="33" y="63"/>
                    <a:pt x="33" y="63"/>
                  </a:cubicBezTo>
                  <a:cubicBezTo>
                    <a:pt x="33" y="63"/>
                    <a:pt x="35" y="59"/>
                    <a:pt x="35" y="58"/>
                  </a:cubicBezTo>
                  <a:cubicBezTo>
                    <a:pt x="36" y="57"/>
                    <a:pt x="38" y="54"/>
                    <a:pt x="38" y="54"/>
                  </a:cubicBezTo>
                  <a:cubicBezTo>
                    <a:pt x="38" y="54"/>
                    <a:pt x="39" y="53"/>
                    <a:pt x="39" y="53"/>
                  </a:cubicBezTo>
                  <a:cubicBezTo>
                    <a:pt x="39" y="53"/>
                    <a:pt x="39" y="53"/>
                    <a:pt x="39" y="53"/>
                  </a:cubicBezTo>
                  <a:cubicBezTo>
                    <a:pt x="39" y="53"/>
                    <a:pt x="40" y="53"/>
                    <a:pt x="41" y="55"/>
                  </a:cubicBezTo>
                  <a:cubicBezTo>
                    <a:pt x="41" y="55"/>
                    <a:pt x="41" y="57"/>
                    <a:pt x="42" y="57"/>
                  </a:cubicBezTo>
                  <a:cubicBezTo>
                    <a:pt x="42" y="57"/>
                    <a:pt x="42" y="58"/>
                    <a:pt x="42" y="58"/>
                  </a:cubicBezTo>
                  <a:cubicBezTo>
                    <a:pt x="42" y="58"/>
                    <a:pt x="42" y="60"/>
                    <a:pt x="43" y="61"/>
                  </a:cubicBezTo>
                  <a:cubicBezTo>
                    <a:pt x="43" y="61"/>
                    <a:pt x="43" y="62"/>
                    <a:pt x="43" y="63"/>
                  </a:cubicBezTo>
                  <a:cubicBezTo>
                    <a:pt x="43" y="63"/>
                    <a:pt x="43" y="65"/>
                    <a:pt x="43" y="65"/>
                  </a:cubicBezTo>
                  <a:cubicBezTo>
                    <a:pt x="43" y="65"/>
                    <a:pt x="44" y="67"/>
                    <a:pt x="44" y="67"/>
                  </a:cubicBezTo>
                  <a:cubicBezTo>
                    <a:pt x="44" y="67"/>
                    <a:pt x="44" y="70"/>
                    <a:pt x="44" y="71"/>
                  </a:cubicBezTo>
                  <a:cubicBezTo>
                    <a:pt x="44" y="71"/>
                    <a:pt x="44" y="74"/>
                    <a:pt x="44" y="76"/>
                  </a:cubicBezTo>
                  <a:cubicBezTo>
                    <a:pt x="44" y="76"/>
                    <a:pt x="44" y="77"/>
                    <a:pt x="44" y="78"/>
                  </a:cubicBezTo>
                  <a:cubicBezTo>
                    <a:pt x="44" y="78"/>
                    <a:pt x="44" y="80"/>
                    <a:pt x="44" y="80"/>
                  </a:cubicBezTo>
                  <a:cubicBezTo>
                    <a:pt x="43" y="80"/>
                    <a:pt x="43" y="80"/>
                    <a:pt x="43" y="80"/>
                  </a:cubicBezTo>
                  <a:cubicBezTo>
                    <a:pt x="43" y="80"/>
                    <a:pt x="43" y="81"/>
                    <a:pt x="43" y="81"/>
                  </a:cubicBezTo>
                  <a:cubicBezTo>
                    <a:pt x="43" y="81"/>
                    <a:pt x="41" y="81"/>
                    <a:pt x="41" y="82"/>
                  </a:cubicBezTo>
                  <a:cubicBezTo>
                    <a:pt x="41" y="82"/>
                    <a:pt x="40" y="83"/>
                    <a:pt x="42" y="84"/>
                  </a:cubicBezTo>
                  <a:cubicBezTo>
                    <a:pt x="42" y="84"/>
                    <a:pt x="44" y="84"/>
                    <a:pt x="45" y="84"/>
                  </a:cubicBezTo>
                  <a:cubicBezTo>
                    <a:pt x="46" y="84"/>
                    <a:pt x="46" y="84"/>
                    <a:pt x="46" y="84"/>
                  </a:cubicBezTo>
                  <a:cubicBezTo>
                    <a:pt x="46" y="84"/>
                    <a:pt x="48" y="84"/>
                    <a:pt x="50" y="84"/>
                  </a:cubicBezTo>
                  <a:cubicBezTo>
                    <a:pt x="50" y="84"/>
                    <a:pt x="51" y="84"/>
                    <a:pt x="51" y="83"/>
                  </a:cubicBezTo>
                  <a:cubicBezTo>
                    <a:pt x="51" y="82"/>
                    <a:pt x="51" y="82"/>
                    <a:pt x="51" y="82"/>
                  </a:cubicBezTo>
                  <a:cubicBezTo>
                    <a:pt x="51" y="82"/>
                    <a:pt x="52" y="81"/>
                    <a:pt x="51" y="80"/>
                  </a:cubicBezTo>
                  <a:cubicBezTo>
                    <a:pt x="51" y="80"/>
                    <a:pt x="51" y="80"/>
                    <a:pt x="51" y="79"/>
                  </a:cubicBezTo>
                  <a:cubicBezTo>
                    <a:pt x="51" y="79"/>
                    <a:pt x="52" y="79"/>
                    <a:pt x="52" y="77"/>
                  </a:cubicBezTo>
                  <a:cubicBezTo>
                    <a:pt x="52" y="77"/>
                    <a:pt x="51" y="73"/>
                    <a:pt x="51" y="71"/>
                  </a:cubicBezTo>
                  <a:cubicBezTo>
                    <a:pt x="51" y="71"/>
                    <a:pt x="51" y="67"/>
                    <a:pt x="51" y="66"/>
                  </a:cubicBezTo>
                  <a:cubicBezTo>
                    <a:pt x="51" y="66"/>
                    <a:pt x="51" y="64"/>
                    <a:pt x="51" y="63"/>
                  </a:cubicBezTo>
                  <a:cubicBezTo>
                    <a:pt x="51" y="63"/>
                    <a:pt x="50" y="60"/>
                    <a:pt x="50" y="59"/>
                  </a:cubicBezTo>
                  <a:cubicBezTo>
                    <a:pt x="50" y="59"/>
                    <a:pt x="49" y="57"/>
                    <a:pt x="49" y="57"/>
                  </a:cubicBezTo>
                  <a:cubicBezTo>
                    <a:pt x="49" y="57"/>
                    <a:pt x="49" y="55"/>
                    <a:pt x="49" y="54"/>
                  </a:cubicBezTo>
                  <a:cubicBezTo>
                    <a:pt x="49" y="54"/>
                    <a:pt x="48" y="52"/>
                    <a:pt x="48" y="52"/>
                  </a:cubicBezTo>
                  <a:cubicBezTo>
                    <a:pt x="48" y="47"/>
                    <a:pt x="48" y="47"/>
                    <a:pt x="48" y="47"/>
                  </a:cubicBezTo>
                  <a:cubicBezTo>
                    <a:pt x="48" y="46"/>
                    <a:pt x="48" y="46"/>
                    <a:pt x="48" y="46"/>
                  </a:cubicBezTo>
                  <a:cubicBezTo>
                    <a:pt x="48" y="46"/>
                    <a:pt x="49" y="46"/>
                    <a:pt x="49" y="45"/>
                  </a:cubicBezTo>
                  <a:cubicBezTo>
                    <a:pt x="49" y="45"/>
                    <a:pt x="49" y="45"/>
                    <a:pt x="49" y="45"/>
                  </a:cubicBezTo>
                  <a:cubicBezTo>
                    <a:pt x="49" y="45"/>
                    <a:pt x="49" y="45"/>
                    <a:pt x="50" y="45"/>
                  </a:cubicBezTo>
                  <a:cubicBezTo>
                    <a:pt x="50" y="45"/>
                    <a:pt x="50" y="45"/>
                    <a:pt x="50" y="45"/>
                  </a:cubicBezTo>
                  <a:cubicBezTo>
                    <a:pt x="50" y="45"/>
                    <a:pt x="49" y="46"/>
                    <a:pt x="50" y="46"/>
                  </a:cubicBezTo>
                  <a:cubicBezTo>
                    <a:pt x="50" y="46"/>
                    <a:pt x="50" y="46"/>
                    <a:pt x="50" y="46"/>
                  </a:cubicBezTo>
                  <a:cubicBezTo>
                    <a:pt x="51" y="47"/>
                    <a:pt x="51" y="47"/>
                    <a:pt x="51" y="47"/>
                  </a:cubicBezTo>
                  <a:cubicBezTo>
                    <a:pt x="51" y="47"/>
                    <a:pt x="51" y="47"/>
                    <a:pt x="51" y="47"/>
                  </a:cubicBezTo>
                  <a:cubicBezTo>
                    <a:pt x="51" y="47"/>
                    <a:pt x="51" y="47"/>
                    <a:pt x="51" y="48"/>
                  </a:cubicBezTo>
                  <a:cubicBezTo>
                    <a:pt x="51" y="48"/>
                    <a:pt x="51" y="48"/>
                    <a:pt x="51" y="49"/>
                  </a:cubicBezTo>
                  <a:cubicBezTo>
                    <a:pt x="51" y="49"/>
                    <a:pt x="52" y="49"/>
                    <a:pt x="52" y="49"/>
                  </a:cubicBezTo>
                  <a:cubicBezTo>
                    <a:pt x="52" y="49"/>
                    <a:pt x="52" y="50"/>
                    <a:pt x="53" y="51"/>
                  </a:cubicBezTo>
                  <a:cubicBezTo>
                    <a:pt x="53" y="51"/>
                    <a:pt x="54" y="52"/>
                    <a:pt x="55" y="52"/>
                  </a:cubicBezTo>
                  <a:cubicBezTo>
                    <a:pt x="55" y="52"/>
                    <a:pt x="56" y="53"/>
                    <a:pt x="57" y="53"/>
                  </a:cubicBezTo>
                  <a:cubicBezTo>
                    <a:pt x="57" y="54"/>
                    <a:pt x="58" y="54"/>
                    <a:pt x="58" y="54"/>
                  </a:cubicBezTo>
                  <a:cubicBezTo>
                    <a:pt x="58" y="54"/>
                    <a:pt x="58" y="55"/>
                    <a:pt x="58" y="55"/>
                  </a:cubicBezTo>
                  <a:cubicBezTo>
                    <a:pt x="58" y="55"/>
                    <a:pt x="57" y="56"/>
                    <a:pt x="57" y="57"/>
                  </a:cubicBezTo>
                  <a:cubicBezTo>
                    <a:pt x="57" y="57"/>
                    <a:pt x="57" y="60"/>
                    <a:pt x="57" y="62"/>
                  </a:cubicBezTo>
                  <a:cubicBezTo>
                    <a:pt x="57" y="62"/>
                    <a:pt x="56" y="63"/>
                    <a:pt x="56" y="63"/>
                  </a:cubicBezTo>
                  <a:cubicBezTo>
                    <a:pt x="56" y="63"/>
                    <a:pt x="56" y="64"/>
                    <a:pt x="56" y="67"/>
                  </a:cubicBezTo>
                  <a:cubicBezTo>
                    <a:pt x="56" y="67"/>
                    <a:pt x="56" y="68"/>
                    <a:pt x="57" y="69"/>
                  </a:cubicBezTo>
                  <a:cubicBezTo>
                    <a:pt x="57" y="71"/>
                    <a:pt x="57" y="71"/>
                    <a:pt x="57" y="71"/>
                  </a:cubicBezTo>
                  <a:cubicBezTo>
                    <a:pt x="57" y="71"/>
                    <a:pt x="57" y="71"/>
                    <a:pt x="58" y="71"/>
                  </a:cubicBezTo>
                  <a:cubicBezTo>
                    <a:pt x="58" y="71"/>
                    <a:pt x="60" y="71"/>
                    <a:pt x="60" y="71"/>
                  </a:cubicBezTo>
                  <a:cubicBezTo>
                    <a:pt x="60" y="72"/>
                    <a:pt x="61" y="72"/>
                    <a:pt x="61" y="72"/>
                  </a:cubicBezTo>
                  <a:cubicBezTo>
                    <a:pt x="61" y="72"/>
                    <a:pt x="61" y="73"/>
                    <a:pt x="61" y="73"/>
                  </a:cubicBezTo>
                  <a:cubicBezTo>
                    <a:pt x="61" y="74"/>
                    <a:pt x="61" y="75"/>
                    <a:pt x="62" y="75"/>
                  </a:cubicBezTo>
                  <a:cubicBezTo>
                    <a:pt x="62" y="75"/>
                    <a:pt x="63" y="76"/>
                    <a:pt x="62" y="78"/>
                  </a:cubicBezTo>
                  <a:cubicBezTo>
                    <a:pt x="61" y="79"/>
                    <a:pt x="61" y="80"/>
                    <a:pt x="61" y="81"/>
                  </a:cubicBezTo>
                  <a:cubicBezTo>
                    <a:pt x="61" y="81"/>
                    <a:pt x="61" y="81"/>
                    <a:pt x="61" y="81"/>
                  </a:cubicBezTo>
                  <a:cubicBezTo>
                    <a:pt x="61" y="82"/>
                    <a:pt x="61" y="82"/>
                    <a:pt x="61" y="82"/>
                  </a:cubicBezTo>
                  <a:cubicBezTo>
                    <a:pt x="61" y="82"/>
                    <a:pt x="60" y="82"/>
                    <a:pt x="60" y="83"/>
                  </a:cubicBezTo>
                  <a:cubicBezTo>
                    <a:pt x="60" y="83"/>
                    <a:pt x="60" y="84"/>
                    <a:pt x="63" y="84"/>
                  </a:cubicBezTo>
                  <a:cubicBezTo>
                    <a:pt x="64" y="84"/>
                    <a:pt x="64" y="84"/>
                    <a:pt x="64" y="84"/>
                  </a:cubicBezTo>
                  <a:cubicBezTo>
                    <a:pt x="64" y="84"/>
                    <a:pt x="66" y="84"/>
                    <a:pt x="67" y="83"/>
                  </a:cubicBezTo>
                  <a:cubicBezTo>
                    <a:pt x="67" y="83"/>
                    <a:pt x="67" y="82"/>
                    <a:pt x="67" y="81"/>
                  </a:cubicBezTo>
                  <a:cubicBezTo>
                    <a:pt x="67" y="81"/>
                    <a:pt x="67" y="81"/>
                    <a:pt x="67" y="81"/>
                  </a:cubicBezTo>
                  <a:cubicBezTo>
                    <a:pt x="67" y="81"/>
                    <a:pt x="69" y="81"/>
                    <a:pt x="69" y="80"/>
                  </a:cubicBezTo>
                  <a:cubicBezTo>
                    <a:pt x="69" y="80"/>
                    <a:pt x="69" y="79"/>
                    <a:pt x="68" y="79"/>
                  </a:cubicBezTo>
                  <a:cubicBezTo>
                    <a:pt x="68" y="79"/>
                    <a:pt x="69" y="77"/>
                    <a:pt x="68" y="76"/>
                  </a:cubicBezTo>
                  <a:cubicBezTo>
                    <a:pt x="68" y="76"/>
                    <a:pt x="68" y="73"/>
                    <a:pt x="67" y="73"/>
                  </a:cubicBezTo>
                  <a:cubicBezTo>
                    <a:pt x="67" y="73"/>
                    <a:pt x="67" y="72"/>
                    <a:pt x="67" y="72"/>
                  </a:cubicBezTo>
                  <a:cubicBezTo>
                    <a:pt x="67" y="72"/>
                    <a:pt x="68" y="72"/>
                    <a:pt x="68" y="72"/>
                  </a:cubicBezTo>
                  <a:cubicBezTo>
                    <a:pt x="68" y="72"/>
                    <a:pt x="69" y="72"/>
                    <a:pt x="69" y="72"/>
                  </a:cubicBezTo>
                  <a:cubicBezTo>
                    <a:pt x="69" y="72"/>
                    <a:pt x="69" y="72"/>
                    <a:pt x="69" y="73"/>
                  </a:cubicBezTo>
                  <a:cubicBezTo>
                    <a:pt x="69" y="73"/>
                    <a:pt x="70" y="73"/>
                    <a:pt x="70" y="73"/>
                  </a:cubicBezTo>
                  <a:cubicBezTo>
                    <a:pt x="70" y="73"/>
                    <a:pt x="72" y="73"/>
                    <a:pt x="72" y="73"/>
                  </a:cubicBezTo>
                  <a:cubicBezTo>
                    <a:pt x="72" y="73"/>
                    <a:pt x="73" y="73"/>
                    <a:pt x="73" y="73"/>
                  </a:cubicBezTo>
                  <a:cubicBezTo>
                    <a:pt x="73" y="73"/>
                    <a:pt x="74" y="73"/>
                    <a:pt x="75" y="73"/>
                  </a:cubicBezTo>
                  <a:cubicBezTo>
                    <a:pt x="75" y="73"/>
                    <a:pt x="75" y="72"/>
                    <a:pt x="75" y="72"/>
                  </a:cubicBezTo>
                  <a:cubicBezTo>
                    <a:pt x="75" y="72"/>
                    <a:pt x="75" y="71"/>
                    <a:pt x="75" y="70"/>
                  </a:cubicBezTo>
                  <a:cubicBezTo>
                    <a:pt x="75" y="70"/>
                    <a:pt x="75" y="68"/>
                    <a:pt x="74" y="68"/>
                  </a:cubicBezTo>
                  <a:cubicBezTo>
                    <a:pt x="74" y="67"/>
                    <a:pt x="74" y="67"/>
                    <a:pt x="74" y="67"/>
                  </a:cubicBezTo>
                  <a:cubicBezTo>
                    <a:pt x="74" y="67"/>
                    <a:pt x="74" y="65"/>
                    <a:pt x="73" y="65"/>
                  </a:cubicBezTo>
                  <a:cubicBezTo>
                    <a:pt x="73" y="65"/>
                    <a:pt x="73" y="64"/>
                    <a:pt x="73" y="64"/>
                  </a:cubicBezTo>
                  <a:cubicBezTo>
                    <a:pt x="73" y="64"/>
                    <a:pt x="74" y="64"/>
                    <a:pt x="74" y="64"/>
                  </a:cubicBezTo>
                  <a:cubicBezTo>
                    <a:pt x="74" y="64"/>
                    <a:pt x="75" y="64"/>
                    <a:pt x="75" y="62"/>
                  </a:cubicBezTo>
                  <a:cubicBezTo>
                    <a:pt x="75" y="62"/>
                    <a:pt x="75" y="62"/>
                    <a:pt x="74" y="62"/>
                  </a:cubicBezTo>
                  <a:cubicBezTo>
                    <a:pt x="74" y="62"/>
                    <a:pt x="74" y="61"/>
                    <a:pt x="74" y="61"/>
                  </a:cubicBezTo>
                  <a:cubicBezTo>
                    <a:pt x="74" y="61"/>
                    <a:pt x="74" y="59"/>
                    <a:pt x="73" y="58"/>
                  </a:cubicBezTo>
                  <a:cubicBezTo>
                    <a:pt x="73" y="58"/>
                    <a:pt x="74" y="57"/>
                    <a:pt x="73" y="57"/>
                  </a:cubicBezTo>
                  <a:cubicBezTo>
                    <a:pt x="73" y="57"/>
                    <a:pt x="73" y="53"/>
                    <a:pt x="71" y="51"/>
                  </a:cubicBezTo>
                  <a:cubicBezTo>
                    <a:pt x="71" y="51"/>
                    <a:pt x="72" y="51"/>
                    <a:pt x="72" y="50"/>
                  </a:cubicBezTo>
                  <a:cubicBezTo>
                    <a:pt x="72" y="50"/>
                    <a:pt x="71" y="48"/>
                    <a:pt x="68" y="48"/>
                  </a:cubicBezTo>
                  <a:cubicBezTo>
                    <a:pt x="68" y="48"/>
                    <a:pt x="67" y="47"/>
                    <a:pt x="67" y="47"/>
                  </a:cubicBezTo>
                  <a:cubicBezTo>
                    <a:pt x="67" y="47"/>
                    <a:pt x="66" y="47"/>
                    <a:pt x="65" y="47"/>
                  </a:cubicBezTo>
                  <a:cubicBezTo>
                    <a:pt x="65" y="47"/>
                    <a:pt x="66" y="46"/>
                    <a:pt x="65" y="44"/>
                  </a:cubicBezTo>
                  <a:cubicBezTo>
                    <a:pt x="65" y="44"/>
                    <a:pt x="65" y="42"/>
                    <a:pt x="65" y="41"/>
                  </a:cubicBezTo>
                  <a:cubicBezTo>
                    <a:pt x="65" y="41"/>
                    <a:pt x="64" y="40"/>
                    <a:pt x="62" y="40"/>
                  </a:cubicBezTo>
                  <a:cubicBezTo>
                    <a:pt x="62" y="40"/>
                    <a:pt x="60" y="40"/>
                    <a:pt x="59" y="41"/>
                  </a:cubicBezTo>
                  <a:cubicBezTo>
                    <a:pt x="59" y="41"/>
                    <a:pt x="58" y="42"/>
                    <a:pt x="58" y="43"/>
                  </a:cubicBezTo>
                  <a:cubicBezTo>
                    <a:pt x="58" y="43"/>
                    <a:pt x="55" y="43"/>
                    <a:pt x="55" y="46"/>
                  </a:cubicBezTo>
                  <a:cubicBezTo>
                    <a:pt x="55" y="46"/>
                    <a:pt x="55" y="45"/>
                    <a:pt x="55" y="45"/>
                  </a:cubicBezTo>
                  <a:cubicBezTo>
                    <a:pt x="55" y="45"/>
                    <a:pt x="56" y="46"/>
                    <a:pt x="57" y="47"/>
                  </a:cubicBezTo>
                  <a:cubicBezTo>
                    <a:pt x="56" y="46"/>
                    <a:pt x="56" y="46"/>
                    <a:pt x="56" y="46"/>
                  </a:cubicBezTo>
                  <a:cubicBezTo>
                    <a:pt x="56" y="46"/>
                    <a:pt x="57" y="46"/>
                    <a:pt x="57" y="45"/>
                  </a:cubicBezTo>
                  <a:cubicBezTo>
                    <a:pt x="57" y="45"/>
                    <a:pt x="57" y="45"/>
                    <a:pt x="56" y="45"/>
                  </a:cubicBezTo>
                  <a:cubicBezTo>
                    <a:pt x="56" y="45"/>
                    <a:pt x="56" y="44"/>
                    <a:pt x="57" y="44"/>
                  </a:cubicBezTo>
                  <a:cubicBezTo>
                    <a:pt x="58" y="44"/>
                    <a:pt x="58" y="44"/>
                    <a:pt x="58" y="44"/>
                  </a:cubicBezTo>
                  <a:cubicBezTo>
                    <a:pt x="58" y="44"/>
                    <a:pt x="58" y="46"/>
                    <a:pt x="59" y="47"/>
                  </a:cubicBezTo>
                  <a:cubicBezTo>
                    <a:pt x="59" y="47"/>
                    <a:pt x="59" y="47"/>
                    <a:pt x="59" y="47"/>
                  </a:cubicBezTo>
                  <a:cubicBezTo>
                    <a:pt x="59" y="47"/>
                    <a:pt x="58" y="47"/>
                    <a:pt x="57" y="48"/>
                  </a:cubicBezTo>
                  <a:cubicBezTo>
                    <a:pt x="57" y="48"/>
                    <a:pt x="57" y="48"/>
                    <a:pt x="56" y="48"/>
                  </a:cubicBezTo>
                  <a:cubicBezTo>
                    <a:pt x="56" y="48"/>
                    <a:pt x="56" y="48"/>
                    <a:pt x="54" y="48"/>
                  </a:cubicBezTo>
                  <a:cubicBezTo>
                    <a:pt x="54" y="48"/>
                    <a:pt x="54" y="47"/>
                    <a:pt x="53" y="47"/>
                  </a:cubicBezTo>
                  <a:cubicBezTo>
                    <a:pt x="53" y="47"/>
                    <a:pt x="53" y="46"/>
                    <a:pt x="53" y="46"/>
                  </a:cubicBezTo>
                  <a:cubicBezTo>
                    <a:pt x="53" y="46"/>
                    <a:pt x="54" y="46"/>
                    <a:pt x="54" y="45"/>
                  </a:cubicBezTo>
                  <a:cubicBezTo>
                    <a:pt x="54" y="45"/>
                    <a:pt x="54" y="45"/>
                    <a:pt x="54" y="44"/>
                  </a:cubicBezTo>
                  <a:cubicBezTo>
                    <a:pt x="54" y="44"/>
                    <a:pt x="54" y="43"/>
                    <a:pt x="54" y="42"/>
                  </a:cubicBezTo>
                  <a:cubicBezTo>
                    <a:pt x="54" y="42"/>
                    <a:pt x="54" y="41"/>
                    <a:pt x="54" y="41"/>
                  </a:cubicBezTo>
                  <a:cubicBezTo>
                    <a:pt x="54" y="41"/>
                    <a:pt x="54" y="40"/>
                    <a:pt x="54" y="40"/>
                  </a:cubicBezTo>
                  <a:cubicBezTo>
                    <a:pt x="54" y="40"/>
                    <a:pt x="54" y="40"/>
                    <a:pt x="54" y="40"/>
                  </a:cubicBezTo>
                  <a:cubicBezTo>
                    <a:pt x="54" y="40"/>
                    <a:pt x="55" y="39"/>
                    <a:pt x="54" y="38"/>
                  </a:cubicBezTo>
                  <a:cubicBezTo>
                    <a:pt x="54" y="37"/>
                    <a:pt x="54" y="37"/>
                    <a:pt x="54" y="37"/>
                  </a:cubicBezTo>
                  <a:cubicBezTo>
                    <a:pt x="54" y="37"/>
                    <a:pt x="54" y="36"/>
                    <a:pt x="54" y="36"/>
                  </a:cubicBezTo>
                  <a:cubicBezTo>
                    <a:pt x="54" y="36"/>
                    <a:pt x="54" y="36"/>
                    <a:pt x="55" y="36"/>
                  </a:cubicBezTo>
                  <a:cubicBezTo>
                    <a:pt x="55" y="36"/>
                    <a:pt x="56" y="35"/>
                    <a:pt x="56" y="34"/>
                  </a:cubicBezTo>
                  <a:cubicBezTo>
                    <a:pt x="56" y="34"/>
                    <a:pt x="57" y="33"/>
                    <a:pt x="57" y="32"/>
                  </a:cubicBezTo>
                  <a:cubicBezTo>
                    <a:pt x="57" y="32"/>
                    <a:pt x="57" y="31"/>
                    <a:pt x="57" y="31"/>
                  </a:cubicBezTo>
                  <a:cubicBezTo>
                    <a:pt x="58" y="31"/>
                    <a:pt x="58" y="31"/>
                    <a:pt x="58" y="31"/>
                  </a:cubicBezTo>
                  <a:cubicBezTo>
                    <a:pt x="58" y="31"/>
                    <a:pt x="58" y="32"/>
                    <a:pt x="59" y="32"/>
                  </a:cubicBezTo>
                  <a:cubicBezTo>
                    <a:pt x="59" y="32"/>
                    <a:pt x="58" y="32"/>
                    <a:pt x="58" y="31"/>
                  </a:cubicBezTo>
                  <a:cubicBezTo>
                    <a:pt x="58" y="31"/>
                    <a:pt x="58" y="30"/>
                    <a:pt x="57" y="30"/>
                  </a:cubicBezTo>
                  <a:cubicBezTo>
                    <a:pt x="57" y="30"/>
                    <a:pt x="58" y="28"/>
                    <a:pt x="57" y="28"/>
                  </a:cubicBezTo>
                  <a:cubicBezTo>
                    <a:pt x="57" y="28"/>
                    <a:pt x="57" y="27"/>
                    <a:pt x="56" y="27"/>
                  </a:cubicBezTo>
                  <a:cubicBezTo>
                    <a:pt x="56" y="27"/>
                    <a:pt x="56" y="25"/>
                    <a:pt x="56" y="25"/>
                  </a:cubicBezTo>
                  <a:cubicBezTo>
                    <a:pt x="56" y="25"/>
                    <a:pt x="55" y="23"/>
                    <a:pt x="54" y="23"/>
                  </a:cubicBezTo>
                  <a:cubicBezTo>
                    <a:pt x="53" y="22"/>
                    <a:pt x="53" y="22"/>
                    <a:pt x="53" y="22"/>
                  </a:cubicBezTo>
                  <a:cubicBezTo>
                    <a:pt x="53" y="22"/>
                    <a:pt x="52" y="21"/>
                    <a:pt x="51" y="21"/>
                  </a:cubicBezTo>
                  <a:cubicBezTo>
                    <a:pt x="51" y="21"/>
                    <a:pt x="52" y="19"/>
                    <a:pt x="50" y="18"/>
                  </a:cubicBezTo>
                  <a:cubicBezTo>
                    <a:pt x="50" y="18"/>
                    <a:pt x="50" y="16"/>
                    <a:pt x="48" y="16"/>
                  </a:cubicBezTo>
                  <a:cubicBezTo>
                    <a:pt x="48" y="16"/>
                    <a:pt x="48" y="16"/>
                    <a:pt x="49" y="16"/>
                  </a:cubicBezTo>
                  <a:cubicBezTo>
                    <a:pt x="49" y="16"/>
                    <a:pt x="50" y="15"/>
                    <a:pt x="47" y="14"/>
                  </a:cubicBezTo>
                  <a:cubicBezTo>
                    <a:pt x="47" y="14"/>
                    <a:pt x="48" y="13"/>
                    <a:pt x="46" y="13"/>
                  </a:cubicBezTo>
                  <a:cubicBezTo>
                    <a:pt x="46" y="13"/>
                    <a:pt x="46" y="12"/>
                    <a:pt x="46" y="11"/>
                  </a:cubicBezTo>
                  <a:cubicBezTo>
                    <a:pt x="46" y="11"/>
                    <a:pt x="47" y="10"/>
                    <a:pt x="45" y="10"/>
                  </a:cubicBezTo>
                  <a:cubicBezTo>
                    <a:pt x="44" y="10"/>
                    <a:pt x="44" y="10"/>
                    <a:pt x="44" y="10"/>
                  </a:cubicBezTo>
                  <a:cubicBezTo>
                    <a:pt x="44" y="10"/>
                    <a:pt x="44" y="10"/>
                    <a:pt x="44" y="9"/>
                  </a:cubicBezTo>
                  <a:cubicBezTo>
                    <a:pt x="44" y="9"/>
                    <a:pt x="43" y="7"/>
                    <a:pt x="43" y="7"/>
                  </a:cubicBezTo>
                  <a:cubicBezTo>
                    <a:pt x="44" y="6"/>
                    <a:pt x="43" y="4"/>
                    <a:pt x="42" y="3"/>
                  </a:cubicBezTo>
                  <a:cubicBezTo>
                    <a:pt x="42" y="3"/>
                    <a:pt x="41" y="1"/>
                    <a:pt x="39" y="1"/>
                  </a:cubicBezTo>
                  <a:cubicBezTo>
                    <a:pt x="39" y="1"/>
                    <a:pt x="38" y="0"/>
                    <a:pt x="37" y="1"/>
                  </a:cubicBezTo>
                  <a:cubicBezTo>
                    <a:pt x="37" y="1"/>
                    <a:pt x="35" y="1"/>
                    <a:pt x="34" y="3"/>
                  </a:cubicBezTo>
                  <a:cubicBezTo>
                    <a:pt x="34" y="3"/>
                    <a:pt x="33" y="4"/>
                    <a:pt x="33" y="6"/>
                  </a:cubicBezTo>
                  <a:cubicBezTo>
                    <a:pt x="33" y="6"/>
                    <a:pt x="33" y="8"/>
                    <a:pt x="33" y="10"/>
                  </a:cubicBezTo>
                  <a:cubicBezTo>
                    <a:pt x="33" y="10"/>
                    <a:pt x="32" y="13"/>
                    <a:pt x="32" y="14"/>
                  </a:cubicBezTo>
                  <a:cubicBezTo>
                    <a:pt x="32" y="15"/>
                    <a:pt x="32" y="15"/>
                    <a:pt x="32" y="15"/>
                  </a:cubicBezTo>
                  <a:cubicBezTo>
                    <a:pt x="32" y="15"/>
                    <a:pt x="30" y="16"/>
                    <a:pt x="30" y="18"/>
                  </a:cubicBezTo>
                  <a:cubicBezTo>
                    <a:pt x="30" y="18"/>
                    <a:pt x="30" y="18"/>
                    <a:pt x="30" y="18"/>
                  </a:cubicBezTo>
                  <a:cubicBezTo>
                    <a:pt x="30" y="18"/>
                    <a:pt x="29" y="19"/>
                    <a:pt x="30" y="20"/>
                  </a:cubicBezTo>
                  <a:cubicBezTo>
                    <a:pt x="30" y="20"/>
                    <a:pt x="30" y="21"/>
                    <a:pt x="29" y="21"/>
                  </a:cubicBezTo>
                  <a:cubicBezTo>
                    <a:pt x="29" y="22"/>
                    <a:pt x="28" y="24"/>
                    <a:pt x="28" y="24"/>
                  </a:cubicBezTo>
                  <a:cubicBezTo>
                    <a:pt x="28" y="24"/>
                    <a:pt x="28" y="27"/>
                    <a:pt x="28" y="27"/>
                  </a:cubicBezTo>
                  <a:cubicBezTo>
                    <a:pt x="28" y="28"/>
                    <a:pt x="27" y="30"/>
                    <a:pt x="27" y="30"/>
                  </a:cubicBezTo>
                  <a:cubicBezTo>
                    <a:pt x="27" y="30"/>
                    <a:pt x="27" y="31"/>
                    <a:pt x="27" y="31"/>
                  </a:cubicBezTo>
                  <a:cubicBezTo>
                    <a:pt x="27" y="31"/>
                    <a:pt x="26" y="32"/>
                    <a:pt x="26" y="33"/>
                  </a:cubicBezTo>
                  <a:cubicBezTo>
                    <a:pt x="26" y="33"/>
                    <a:pt x="26" y="34"/>
                    <a:pt x="26" y="35"/>
                  </a:cubicBezTo>
                  <a:cubicBezTo>
                    <a:pt x="26" y="35"/>
                    <a:pt x="26" y="36"/>
                    <a:pt x="25" y="37"/>
                  </a:cubicBezTo>
                  <a:cubicBezTo>
                    <a:pt x="25" y="37"/>
                    <a:pt x="24" y="37"/>
                    <a:pt x="24" y="40"/>
                  </a:cubicBezTo>
                  <a:cubicBezTo>
                    <a:pt x="24" y="40"/>
                    <a:pt x="24" y="41"/>
                    <a:pt x="25" y="41"/>
                  </a:cubicBezTo>
                  <a:cubicBezTo>
                    <a:pt x="25" y="42"/>
                    <a:pt x="25" y="42"/>
                    <a:pt x="25" y="42"/>
                  </a:cubicBezTo>
                  <a:cubicBezTo>
                    <a:pt x="25" y="42"/>
                    <a:pt x="24" y="41"/>
                    <a:pt x="24" y="41"/>
                  </a:cubicBezTo>
                  <a:cubicBezTo>
                    <a:pt x="24" y="40"/>
                    <a:pt x="23" y="38"/>
                    <a:pt x="23" y="38"/>
                  </a:cubicBezTo>
                  <a:cubicBezTo>
                    <a:pt x="23" y="38"/>
                    <a:pt x="22" y="36"/>
                    <a:pt x="22" y="35"/>
                  </a:cubicBezTo>
                  <a:cubicBezTo>
                    <a:pt x="22" y="34"/>
                    <a:pt x="21" y="32"/>
                    <a:pt x="20" y="32"/>
                  </a:cubicBezTo>
                  <a:cubicBezTo>
                    <a:pt x="20" y="32"/>
                    <a:pt x="20" y="31"/>
                    <a:pt x="19" y="31"/>
                  </a:cubicBezTo>
                  <a:cubicBezTo>
                    <a:pt x="19" y="31"/>
                    <a:pt x="19" y="29"/>
                    <a:pt x="18" y="28"/>
                  </a:cubicBezTo>
                  <a:cubicBezTo>
                    <a:pt x="18" y="28"/>
                    <a:pt x="17" y="27"/>
                    <a:pt x="14" y="28"/>
                  </a:cubicBezTo>
                  <a:cubicBezTo>
                    <a:pt x="14" y="28"/>
                    <a:pt x="12" y="28"/>
                    <a:pt x="11" y="30"/>
                  </a:cubicBezTo>
                  <a:cubicBezTo>
                    <a:pt x="11" y="30"/>
                    <a:pt x="11" y="31"/>
                    <a:pt x="11" y="32"/>
                  </a:cubicBezTo>
                  <a:cubicBezTo>
                    <a:pt x="11" y="32"/>
                    <a:pt x="11" y="33"/>
                    <a:pt x="11" y="33"/>
                  </a:cubicBezTo>
                  <a:cubicBezTo>
                    <a:pt x="11" y="34"/>
                    <a:pt x="11" y="35"/>
                    <a:pt x="12" y="36"/>
                  </a:cubicBezTo>
                  <a:cubicBezTo>
                    <a:pt x="12" y="36"/>
                    <a:pt x="12" y="37"/>
                    <a:pt x="12" y="36"/>
                  </a:cubicBezTo>
                  <a:cubicBezTo>
                    <a:pt x="12" y="37"/>
                    <a:pt x="12" y="37"/>
                    <a:pt x="12" y="37"/>
                  </a:cubicBezTo>
                  <a:cubicBezTo>
                    <a:pt x="12" y="37"/>
                    <a:pt x="11" y="39"/>
                    <a:pt x="11" y="39"/>
                  </a:cubicBezTo>
                  <a:cubicBezTo>
                    <a:pt x="11" y="39"/>
                    <a:pt x="9" y="40"/>
                    <a:pt x="9" y="41"/>
                  </a:cubicBezTo>
                  <a:cubicBezTo>
                    <a:pt x="9" y="41"/>
                    <a:pt x="8" y="42"/>
                    <a:pt x="8" y="45"/>
                  </a:cubicBezTo>
                  <a:cubicBezTo>
                    <a:pt x="8" y="45"/>
                    <a:pt x="7" y="47"/>
                    <a:pt x="7" y="48"/>
                  </a:cubicBezTo>
                  <a:cubicBezTo>
                    <a:pt x="7" y="50"/>
                    <a:pt x="7" y="50"/>
                    <a:pt x="7" y="50"/>
                  </a:cubicBezTo>
                  <a:cubicBezTo>
                    <a:pt x="7" y="50"/>
                    <a:pt x="6" y="50"/>
                    <a:pt x="7" y="53"/>
                  </a:cubicBezTo>
                  <a:cubicBezTo>
                    <a:pt x="7" y="53"/>
                    <a:pt x="6" y="53"/>
                    <a:pt x="6" y="55"/>
                  </a:cubicBezTo>
                  <a:cubicBezTo>
                    <a:pt x="6" y="55"/>
                    <a:pt x="5" y="57"/>
                    <a:pt x="4" y="58"/>
                  </a:cubicBezTo>
                  <a:cubicBezTo>
                    <a:pt x="4" y="61"/>
                    <a:pt x="4" y="61"/>
                    <a:pt x="4" y="61"/>
                  </a:cubicBezTo>
                  <a:cubicBezTo>
                    <a:pt x="4" y="61"/>
                    <a:pt x="3" y="63"/>
                    <a:pt x="3" y="64"/>
                  </a:cubicBezTo>
                  <a:cubicBezTo>
                    <a:pt x="3" y="64"/>
                    <a:pt x="5" y="64"/>
                    <a:pt x="6" y="64"/>
                  </a:cubicBezTo>
                  <a:cubicBezTo>
                    <a:pt x="6" y="64"/>
                    <a:pt x="7" y="64"/>
                    <a:pt x="8" y="62"/>
                  </a:cubicBezTo>
                  <a:cubicBezTo>
                    <a:pt x="9" y="60"/>
                    <a:pt x="9" y="60"/>
                    <a:pt x="9" y="60"/>
                  </a:cubicBezTo>
                  <a:cubicBezTo>
                    <a:pt x="8" y="62"/>
                    <a:pt x="8" y="62"/>
                    <a:pt x="8" y="62"/>
                  </a:cubicBezTo>
                  <a:cubicBezTo>
                    <a:pt x="8" y="62"/>
                    <a:pt x="7" y="63"/>
                    <a:pt x="8" y="63"/>
                  </a:cubicBezTo>
                  <a:cubicBezTo>
                    <a:pt x="9" y="63"/>
                    <a:pt x="9" y="63"/>
                    <a:pt x="9" y="63"/>
                  </a:cubicBezTo>
                  <a:cubicBezTo>
                    <a:pt x="9" y="63"/>
                    <a:pt x="9" y="64"/>
                    <a:pt x="11" y="63"/>
                  </a:cubicBezTo>
                  <a:cubicBezTo>
                    <a:pt x="12" y="63"/>
                    <a:pt x="12" y="63"/>
                    <a:pt x="12" y="63"/>
                  </a:cubicBezTo>
                  <a:cubicBezTo>
                    <a:pt x="12" y="63"/>
                    <a:pt x="11" y="65"/>
                    <a:pt x="11" y="66"/>
                  </a:cubicBezTo>
                  <a:cubicBezTo>
                    <a:pt x="11" y="66"/>
                    <a:pt x="10" y="68"/>
                    <a:pt x="10" y="69"/>
                  </a:cubicBezTo>
                  <a:cubicBezTo>
                    <a:pt x="10" y="69"/>
                    <a:pt x="9" y="71"/>
                    <a:pt x="9" y="73"/>
                  </a:cubicBezTo>
                  <a:cubicBezTo>
                    <a:pt x="9" y="73"/>
                    <a:pt x="9" y="73"/>
                    <a:pt x="9" y="73"/>
                  </a:cubicBezTo>
                  <a:cubicBezTo>
                    <a:pt x="9" y="74"/>
                    <a:pt x="8" y="74"/>
                    <a:pt x="8" y="74"/>
                  </a:cubicBezTo>
                  <a:cubicBezTo>
                    <a:pt x="8" y="74"/>
                    <a:pt x="7" y="76"/>
                    <a:pt x="7" y="77"/>
                  </a:cubicBezTo>
                  <a:cubicBezTo>
                    <a:pt x="7" y="77"/>
                    <a:pt x="8" y="77"/>
                    <a:pt x="8" y="78"/>
                  </a:cubicBezTo>
                  <a:cubicBezTo>
                    <a:pt x="8" y="78"/>
                    <a:pt x="8" y="79"/>
                    <a:pt x="7" y="79"/>
                  </a:cubicBezTo>
                  <a:cubicBezTo>
                    <a:pt x="7" y="79"/>
                    <a:pt x="6" y="79"/>
                    <a:pt x="5" y="80"/>
                  </a:cubicBezTo>
                  <a:cubicBezTo>
                    <a:pt x="5" y="80"/>
                    <a:pt x="5" y="80"/>
                    <a:pt x="4" y="80"/>
                  </a:cubicBezTo>
                  <a:cubicBezTo>
                    <a:pt x="3" y="80"/>
                    <a:pt x="3" y="80"/>
                    <a:pt x="3" y="80"/>
                  </a:cubicBezTo>
                  <a:cubicBezTo>
                    <a:pt x="3" y="80"/>
                    <a:pt x="1" y="80"/>
                    <a:pt x="1" y="81"/>
                  </a:cubicBezTo>
                  <a:cubicBezTo>
                    <a:pt x="1" y="81"/>
                    <a:pt x="0" y="82"/>
                    <a:pt x="2" y="83"/>
                  </a:cubicBezTo>
                  <a:close/>
                  <a:moveTo>
                    <a:pt x="49" y="17"/>
                  </a:moveTo>
                  <a:cubicBezTo>
                    <a:pt x="49" y="17"/>
                    <a:pt x="49" y="17"/>
                    <a:pt x="50" y="18"/>
                  </a:cubicBezTo>
                  <a:cubicBezTo>
                    <a:pt x="50" y="18"/>
                    <a:pt x="50" y="18"/>
                    <a:pt x="49" y="18"/>
                  </a:cubicBezTo>
                  <a:cubicBezTo>
                    <a:pt x="49" y="18"/>
                    <a:pt x="49" y="18"/>
                    <a:pt x="49" y="18"/>
                  </a:cubicBezTo>
                  <a:cubicBezTo>
                    <a:pt x="49" y="18"/>
                    <a:pt x="49" y="17"/>
                    <a:pt x="49" y="17"/>
                  </a:cubicBezTo>
                  <a:close/>
                  <a:moveTo>
                    <a:pt x="29" y="40"/>
                  </a:moveTo>
                  <a:cubicBezTo>
                    <a:pt x="29" y="42"/>
                    <a:pt x="29" y="42"/>
                    <a:pt x="29" y="42"/>
                  </a:cubicBezTo>
                  <a:cubicBezTo>
                    <a:pt x="28" y="42"/>
                    <a:pt x="28" y="42"/>
                    <a:pt x="28" y="42"/>
                  </a:cubicBezTo>
                  <a:cubicBezTo>
                    <a:pt x="28" y="42"/>
                    <a:pt x="28" y="41"/>
                    <a:pt x="28" y="41"/>
                  </a:cubicBezTo>
                  <a:cubicBezTo>
                    <a:pt x="28" y="40"/>
                    <a:pt x="28" y="40"/>
                    <a:pt x="28" y="40"/>
                  </a:cubicBezTo>
                  <a:cubicBezTo>
                    <a:pt x="28" y="40"/>
                    <a:pt x="28" y="40"/>
                    <a:pt x="29" y="40"/>
                  </a:cubicBezTo>
                  <a:close/>
                  <a:moveTo>
                    <a:pt x="25" y="56"/>
                  </a:moveTo>
                  <a:cubicBezTo>
                    <a:pt x="25" y="55"/>
                    <a:pt x="23" y="52"/>
                    <a:pt x="23" y="52"/>
                  </a:cubicBezTo>
                  <a:cubicBezTo>
                    <a:pt x="24" y="51"/>
                    <a:pt x="23" y="50"/>
                    <a:pt x="23" y="50"/>
                  </a:cubicBezTo>
                  <a:cubicBezTo>
                    <a:pt x="24" y="50"/>
                    <a:pt x="23" y="49"/>
                    <a:pt x="23" y="49"/>
                  </a:cubicBezTo>
                  <a:cubicBezTo>
                    <a:pt x="26" y="49"/>
                    <a:pt x="26" y="49"/>
                    <a:pt x="26" y="49"/>
                  </a:cubicBezTo>
                  <a:cubicBezTo>
                    <a:pt x="27" y="49"/>
                    <a:pt x="28" y="48"/>
                    <a:pt x="28" y="48"/>
                  </a:cubicBezTo>
                  <a:cubicBezTo>
                    <a:pt x="29" y="47"/>
                    <a:pt x="29" y="46"/>
                    <a:pt x="29" y="46"/>
                  </a:cubicBezTo>
                  <a:cubicBezTo>
                    <a:pt x="29" y="45"/>
                    <a:pt x="29" y="45"/>
                    <a:pt x="29" y="45"/>
                  </a:cubicBezTo>
                  <a:cubicBezTo>
                    <a:pt x="29" y="45"/>
                    <a:pt x="29" y="44"/>
                    <a:pt x="29" y="44"/>
                  </a:cubicBezTo>
                  <a:cubicBezTo>
                    <a:pt x="29" y="44"/>
                    <a:pt x="30" y="44"/>
                    <a:pt x="30" y="44"/>
                  </a:cubicBezTo>
                  <a:cubicBezTo>
                    <a:pt x="30" y="45"/>
                    <a:pt x="30" y="46"/>
                    <a:pt x="30" y="46"/>
                  </a:cubicBezTo>
                  <a:cubicBezTo>
                    <a:pt x="30" y="46"/>
                    <a:pt x="30" y="46"/>
                    <a:pt x="30" y="46"/>
                  </a:cubicBezTo>
                  <a:cubicBezTo>
                    <a:pt x="30" y="47"/>
                    <a:pt x="31" y="47"/>
                    <a:pt x="31" y="47"/>
                  </a:cubicBezTo>
                  <a:cubicBezTo>
                    <a:pt x="29" y="47"/>
                    <a:pt x="29" y="51"/>
                    <a:pt x="29" y="51"/>
                  </a:cubicBezTo>
                  <a:cubicBezTo>
                    <a:pt x="28" y="51"/>
                    <a:pt x="28" y="54"/>
                    <a:pt x="28" y="54"/>
                  </a:cubicBezTo>
                  <a:cubicBezTo>
                    <a:pt x="27" y="55"/>
                    <a:pt x="27" y="58"/>
                    <a:pt x="27" y="58"/>
                  </a:cubicBezTo>
                  <a:cubicBezTo>
                    <a:pt x="27" y="58"/>
                    <a:pt x="27" y="59"/>
                    <a:pt x="27" y="59"/>
                  </a:cubicBezTo>
                  <a:cubicBezTo>
                    <a:pt x="26" y="60"/>
                    <a:pt x="26" y="60"/>
                    <a:pt x="26" y="60"/>
                  </a:cubicBezTo>
                  <a:cubicBezTo>
                    <a:pt x="26" y="59"/>
                    <a:pt x="25" y="56"/>
                    <a:pt x="25" y="56"/>
                  </a:cubicBezTo>
                  <a:close/>
                  <a:moveTo>
                    <a:pt x="19" y="64"/>
                  </a:moveTo>
                  <a:cubicBezTo>
                    <a:pt x="19" y="64"/>
                    <a:pt x="19" y="64"/>
                    <a:pt x="19" y="64"/>
                  </a:cubicBezTo>
                  <a:cubicBezTo>
                    <a:pt x="19" y="64"/>
                    <a:pt x="20" y="63"/>
                    <a:pt x="20" y="62"/>
                  </a:cubicBezTo>
                  <a:cubicBezTo>
                    <a:pt x="20" y="62"/>
                    <a:pt x="24" y="62"/>
                    <a:pt x="25" y="61"/>
                  </a:cubicBezTo>
                  <a:cubicBezTo>
                    <a:pt x="26" y="60"/>
                    <a:pt x="26" y="60"/>
                    <a:pt x="26" y="60"/>
                  </a:cubicBezTo>
                  <a:cubicBezTo>
                    <a:pt x="26" y="60"/>
                    <a:pt x="26" y="62"/>
                    <a:pt x="25" y="63"/>
                  </a:cubicBezTo>
                  <a:cubicBezTo>
                    <a:pt x="24" y="65"/>
                    <a:pt x="24" y="65"/>
                    <a:pt x="24" y="65"/>
                  </a:cubicBezTo>
                  <a:cubicBezTo>
                    <a:pt x="24" y="65"/>
                    <a:pt x="21" y="68"/>
                    <a:pt x="21" y="69"/>
                  </a:cubicBezTo>
                  <a:cubicBezTo>
                    <a:pt x="21" y="69"/>
                    <a:pt x="21" y="69"/>
                    <a:pt x="21" y="69"/>
                  </a:cubicBezTo>
                  <a:cubicBezTo>
                    <a:pt x="20" y="69"/>
                    <a:pt x="20" y="69"/>
                    <a:pt x="20" y="69"/>
                  </a:cubicBezTo>
                  <a:cubicBezTo>
                    <a:pt x="20" y="69"/>
                    <a:pt x="20" y="68"/>
                    <a:pt x="20" y="68"/>
                  </a:cubicBezTo>
                  <a:cubicBezTo>
                    <a:pt x="20" y="68"/>
                    <a:pt x="20" y="67"/>
                    <a:pt x="20" y="67"/>
                  </a:cubicBezTo>
                  <a:cubicBezTo>
                    <a:pt x="20" y="66"/>
                    <a:pt x="19" y="64"/>
                    <a:pt x="19" y="64"/>
                  </a:cubicBezTo>
                  <a:close/>
                  <a:moveTo>
                    <a:pt x="13" y="75"/>
                  </a:moveTo>
                  <a:cubicBezTo>
                    <a:pt x="13" y="75"/>
                    <a:pt x="14" y="73"/>
                    <a:pt x="14" y="73"/>
                  </a:cubicBezTo>
                  <a:cubicBezTo>
                    <a:pt x="15" y="71"/>
                    <a:pt x="16" y="71"/>
                    <a:pt x="16" y="71"/>
                  </a:cubicBezTo>
                  <a:cubicBezTo>
                    <a:pt x="16" y="72"/>
                    <a:pt x="17" y="73"/>
                    <a:pt x="17" y="73"/>
                  </a:cubicBezTo>
                  <a:cubicBezTo>
                    <a:pt x="18" y="74"/>
                    <a:pt x="18" y="74"/>
                    <a:pt x="18" y="74"/>
                  </a:cubicBezTo>
                  <a:cubicBezTo>
                    <a:pt x="17" y="75"/>
                    <a:pt x="17" y="76"/>
                    <a:pt x="17" y="76"/>
                  </a:cubicBezTo>
                  <a:cubicBezTo>
                    <a:pt x="16" y="76"/>
                    <a:pt x="16" y="75"/>
                    <a:pt x="16" y="75"/>
                  </a:cubicBezTo>
                  <a:cubicBezTo>
                    <a:pt x="15" y="74"/>
                    <a:pt x="13" y="75"/>
                    <a:pt x="13" y="7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8" name="Freeform 278"/>
            <p:cNvSpPr>
              <a:spLocks noEditPoints="1"/>
            </p:cNvSpPr>
            <p:nvPr/>
          </p:nvSpPr>
          <p:spPr bwMode="auto">
            <a:xfrm>
              <a:off x="3925888" y="4418013"/>
              <a:ext cx="341313" cy="390525"/>
            </a:xfrm>
            <a:custGeom>
              <a:avLst/>
              <a:gdLst>
                <a:gd name="T0" fmla="*/ 83 w 91"/>
                <a:gd name="T1" fmla="*/ 96 h 104"/>
                <a:gd name="T2" fmla="*/ 80 w 91"/>
                <a:gd name="T3" fmla="*/ 88 h 104"/>
                <a:gd name="T4" fmla="*/ 80 w 91"/>
                <a:gd name="T5" fmla="*/ 76 h 104"/>
                <a:gd name="T6" fmla="*/ 84 w 91"/>
                <a:gd name="T7" fmla="*/ 77 h 104"/>
                <a:gd name="T8" fmla="*/ 83 w 91"/>
                <a:gd name="T9" fmla="*/ 63 h 104"/>
                <a:gd name="T10" fmla="*/ 78 w 91"/>
                <a:gd name="T11" fmla="*/ 47 h 104"/>
                <a:gd name="T12" fmla="*/ 78 w 91"/>
                <a:gd name="T13" fmla="*/ 39 h 104"/>
                <a:gd name="T14" fmla="*/ 67 w 91"/>
                <a:gd name="T15" fmla="*/ 39 h 104"/>
                <a:gd name="T16" fmla="*/ 61 w 91"/>
                <a:gd name="T17" fmla="*/ 50 h 104"/>
                <a:gd name="T18" fmla="*/ 58 w 91"/>
                <a:gd name="T19" fmla="*/ 38 h 104"/>
                <a:gd name="T20" fmla="*/ 56 w 91"/>
                <a:gd name="T21" fmla="*/ 24 h 104"/>
                <a:gd name="T22" fmla="*/ 52 w 91"/>
                <a:gd name="T23" fmla="*/ 12 h 104"/>
                <a:gd name="T24" fmla="*/ 41 w 91"/>
                <a:gd name="T25" fmla="*/ 3 h 104"/>
                <a:gd name="T26" fmla="*/ 36 w 91"/>
                <a:gd name="T27" fmla="*/ 14 h 104"/>
                <a:gd name="T28" fmla="*/ 30 w 91"/>
                <a:gd name="T29" fmla="*/ 22 h 104"/>
                <a:gd name="T30" fmla="*/ 24 w 91"/>
                <a:gd name="T31" fmla="*/ 33 h 104"/>
                <a:gd name="T32" fmla="*/ 22 w 91"/>
                <a:gd name="T33" fmla="*/ 38 h 104"/>
                <a:gd name="T34" fmla="*/ 26 w 91"/>
                <a:gd name="T35" fmla="*/ 43 h 104"/>
                <a:gd name="T36" fmla="*/ 26 w 91"/>
                <a:gd name="T37" fmla="*/ 50 h 104"/>
                <a:gd name="T38" fmla="*/ 27 w 91"/>
                <a:gd name="T39" fmla="*/ 56 h 104"/>
                <a:gd name="T40" fmla="*/ 20 w 91"/>
                <a:gd name="T41" fmla="*/ 56 h 104"/>
                <a:gd name="T42" fmla="*/ 23 w 91"/>
                <a:gd name="T43" fmla="*/ 56 h 104"/>
                <a:gd name="T44" fmla="*/ 21 w 91"/>
                <a:gd name="T45" fmla="*/ 50 h 104"/>
                <a:gd name="T46" fmla="*/ 11 w 91"/>
                <a:gd name="T47" fmla="*/ 57 h 104"/>
                <a:gd name="T48" fmla="*/ 3 w 91"/>
                <a:gd name="T49" fmla="*/ 70 h 104"/>
                <a:gd name="T50" fmla="*/ 3 w 91"/>
                <a:gd name="T51" fmla="*/ 77 h 104"/>
                <a:gd name="T52" fmla="*/ 0 w 91"/>
                <a:gd name="T53" fmla="*/ 87 h 104"/>
                <a:gd name="T54" fmla="*/ 7 w 91"/>
                <a:gd name="T55" fmla="*/ 88 h 104"/>
                <a:gd name="T56" fmla="*/ 9 w 91"/>
                <a:gd name="T57" fmla="*/ 92 h 104"/>
                <a:gd name="T58" fmla="*/ 11 w 91"/>
                <a:gd name="T59" fmla="*/ 101 h 104"/>
                <a:gd name="T60" fmla="*/ 17 w 91"/>
                <a:gd name="T61" fmla="*/ 98 h 104"/>
                <a:gd name="T62" fmla="*/ 18 w 91"/>
                <a:gd name="T63" fmla="*/ 86 h 104"/>
                <a:gd name="T64" fmla="*/ 24 w 91"/>
                <a:gd name="T65" fmla="*/ 80 h 104"/>
                <a:gd name="T66" fmla="*/ 21 w 91"/>
                <a:gd name="T67" fmla="*/ 65 h 104"/>
                <a:gd name="T68" fmla="*/ 29 w 91"/>
                <a:gd name="T69" fmla="*/ 59 h 104"/>
                <a:gd name="T70" fmla="*/ 31 w 91"/>
                <a:gd name="T71" fmla="*/ 56 h 104"/>
                <a:gd name="T72" fmla="*/ 33 w 91"/>
                <a:gd name="T73" fmla="*/ 55 h 104"/>
                <a:gd name="T74" fmla="*/ 31 w 91"/>
                <a:gd name="T75" fmla="*/ 72 h 104"/>
                <a:gd name="T76" fmla="*/ 29 w 91"/>
                <a:gd name="T77" fmla="*/ 96 h 104"/>
                <a:gd name="T78" fmla="*/ 36 w 91"/>
                <a:gd name="T79" fmla="*/ 101 h 104"/>
                <a:gd name="T80" fmla="*/ 39 w 91"/>
                <a:gd name="T81" fmla="*/ 97 h 104"/>
                <a:gd name="T82" fmla="*/ 38 w 91"/>
                <a:gd name="T83" fmla="*/ 81 h 104"/>
                <a:gd name="T84" fmla="*/ 41 w 91"/>
                <a:gd name="T85" fmla="*/ 69 h 104"/>
                <a:gd name="T86" fmla="*/ 49 w 91"/>
                <a:gd name="T87" fmla="*/ 70 h 104"/>
                <a:gd name="T88" fmla="*/ 59 w 91"/>
                <a:gd name="T89" fmla="*/ 95 h 104"/>
                <a:gd name="T90" fmla="*/ 55 w 91"/>
                <a:gd name="T91" fmla="*/ 100 h 104"/>
                <a:gd name="T92" fmla="*/ 64 w 91"/>
                <a:gd name="T93" fmla="*/ 101 h 104"/>
                <a:gd name="T94" fmla="*/ 76 w 91"/>
                <a:gd name="T95" fmla="*/ 92 h 104"/>
                <a:gd name="T96" fmla="*/ 79 w 91"/>
                <a:gd name="T97" fmla="*/ 101 h 104"/>
                <a:gd name="T98" fmla="*/ 90 w 91"/>
                <a:gd name="T99" fmla="*/ 98 h 104"/>
                <a:gd name="T100" fmla="*/ 32 w 91"/>
                <a:gd name="T101" fmla="*/ 22 h 104"/>
                <a:gd name="T102" fmla="*/ 57 w 91"/>
                <a:gd name="T103" fmla="*/ 49 h 104"/>
                <a:gd name="T104" fmla="*/ 58 w 91"/>
                <a:gd name="T105" fmla="*/ 66 h 104"/>
                <a:gd name="T106" fmla="*/ 55 w 91"/>
                <a:gd name="T107" fmla="*/ 53 h 104"/>
                <a:gd name="T108" fmla="*/ 60 w 91"/>
                <a:gd name="T109" fmla="*/ 59 h 104"/>
                <a:gd name="T110" fmla="*/ 59 w 91"/>
                <a:gd name="T111" fmla="*/ 72 h 104"/>
                <a:gd name="T112" fmla="*/ 66 w 91"/>
                <a:gd name="T113" fmla="*/ 83 h 104"/>
                <a:gd name="T114" fmla="*/ 67 w 91"/>
                <a:gd name="T115" fmla="*/ 75 h 104"/>
                <a:gd name="T116" fmla="*/ 71 w 91"/>
                <a:gd name="T117" fmla="*/ 92 h 104"/>
                <a:gd name="T118" fmla="*/ 75 w 91"/>
                <a:gd name="T119"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04">
                  <a:moveTo>
                    <a:pt x="90" y="98"/>
                  </a:moveTo>
                  <a:cubicBezTo>
                    <a:pt x="90" y="96"/>
                    <a:pt x="88" y="97"/>
                    <a:pt x="88" y="97"/>
                  </a:cubicBezTo>
                  <a:cubicBezTo>
                    <a:pt x="86" y="97"/>
                    <a:pt x="86" y="97"/>
                    <a:pt x="86" y="97"/>
                  </a:cubicBezTo>
                  <a:cubicBezTo>
                    <a:pt x="85" y="97"/>
                    <a:pt x="85" y="96"/>
                    <a:pt x="85" y="96"/>
                  </a:cubicBezTo>
                  <a:cubicBezTo>
                    <a:pt x="84" y="95"/>
                    <a:pt x="83" y="96"/>
                    <a:pt x="83" y="96"/>
                  </a:cubicBezTo>
                  <a:cubicBezTo>
                    <a:pt x="82" y="95"/>
                    <a:pt x="81" y="94"/>
                    <a:pt x="81" y="94"/>
                  </a:cubicBezTo>
                  <a:cubicBezTo>
                    <a:pt x="82" y="94"/>
                    <a:pt x="82" y="93"/>
                    <a:pt x="82" y="93"/>
                  </a:cubicBezTo>
                  <a:cubicBezTo>
                    <a:pt x="83" y="92"/>
                    <a:pt x="81" y="90"/>
                    <a:pt x="81" y="90"/>
                  </a:cubicBezTo>
                  <a:cubicBezTo>
                    <a:pt x="81" y="90"/>
                    <a:pt x="81" y="89"/>
                    <a:pt x="80" y="89"/>
                  </a:cubicBezTo>
                  <a:cubicBezTo>
                    <a:pt x="80" y="88"/>
                    <a:pt x="80" y="88"/>
                    <a:pt x="80" y="88"/>
                  </a:cubicBezTo>
                  <a:cubicBezTo>
                    <a:pt x="80" y="86"/>
                    <a:pt x="80" y="84"/>
                    <a:pt x="80" y="84"/>
                  </a:cubicBezTo>
                  <a:cubicBezTo>
                    <a:pt x="79" y="82"/>
                    <a:pt x="78" y="80"/>
                    <a:pt x="78" y="80"/>
                  </a:cubicBezTo>
                  <a:cubicBezTo>
                    <a:pt x="78" y="78"/>
                    <a:pt x="77" y="77"/>
                    <a:pt x="77" y="77"/>
                  </a:cubicBezTo>
                  <a:cubicBezTo>
                    <a:pt x="78" y="77"/>
                    <a:pt x="78" y="77"/>
                    <a:pt x="78" y="77"/>
                  </a:cubicBezTo>
                  <a:cubicBezTo>
                    <a:pt x="80" y="77"/>
                    <a:pt x="80" y="76"/>
                    <a:pt x="80" y="76"/>
                  </a:cubicBezTo>
                  <a:cubicBezTo>
                    <a:pt x="82" y="76"/>
                    <a:pt x="82" y="76"/>
                    <a:pt x="82" y="76"/>
                  </a:cubicBezTo>
                  <a:cubicBezTo>
                    <a:pt x="82" y="76"/>
                    <a:pt x="82" y="74"/>
                    <a:pt x="82" y="74"/>
                  </a:cubicBezTo>
                  <a:cubicBezTo>
                    <a:pt x="81" y="73"/>
                    <a:pt x="81" y="73"/>
                    <a:pt x="81" y="73"/>
                  </a:cubicBezTo>
                  <a:cubicBezTo>
                    <a:pt x="82" y="75"/>
                    <a:pt x="82" y="75"/>
                    <a:pt x="82" y="75"/>
                  </a:cubicBezTo>
                  <a:cubicBezTo>
                    <a:pt x="83" y="78"/>
                    <a:pt x="84" y="77"/>
                    <a:pt x="84" y="77"/>
                  </a:cubicBezTo>
                  <a:cubicBezTo>
                    <a:pt x="85" y="78"/>
                    <a:pt x="87" y="77"/>
                    <a:pt x="87" y="77"/>
                  </a:cubicBezTo>
                  <a:cubicBezTo>
                    <a:pt x="88" y="77"/>
                    <a:pt x="87" y="74"/>
                    <a:pt x="87" y="74"/>
                  </a:cubicBezTo>
                  <a:cubicBezTo>
                    <a:pt x="86" y="70"/>
                    <a:pt x="86" y="70"/>
                    <a:pt x="86" y="70"/>
                  </a:cubicBezTo>
                  <a:cubicBezTo>
                    <a:pt x="86" y="69"/>
                    <a:pt x="85" y="66"/>
                    <a:pt x="85" y="66"/>
                  </a:cubicBezTo>
                  <a:cubicBezTo>
                    <a:pt x="84" y="64"/>
                    <a:pt x="83" y="63"/>
                    <a:pt x="83" y="63"/>
                  </a:cubicBezTo>
                  <a:cubicBezTo>
                    <a:pt x="84" y="61"/>
                    <a:pt x="83" y="60"/>
                    <a:pt x="83" y="60"/>
                  </a:cubicBezTo>
                  <a:cubicBezTo>
                    <a:pt x="83" y="59"/>
                    <a:pt x="83" y="59"/>
                    <a:pt x="83" y="59"/>
                  </a:cubicBezTo>
                  <a:cubicBezTo>
                    <a:pt x="83" y="57"/>
                    <a:pt x="82" y="54"/>
                    <a:pt x="82" y="54"/>
                  </a:cubicBezTo>
                  <a:cubicBezTo>
                    <a:pt x="82" y="51"/>
                    <a:pt x="81" y="49"/>
                    <a:pt x="81" y="49"/>
                  </a:cubicBezTo>
                  <a:cubicBezTo>
                    <a:pt x="80" y="48"/>
                    <a:pt x="78" y="47"/>
                    <a:pt x="78" y="47"/>
                  </a:cubicBezTo>
                  <a:cubicBezTo>
                    <a:pt x="78" y="47"/>
                    <a:pt x="77" y="45"/>
                    <a:pt x="77" y="45"/>
                  </a:cubicBezTo>
                  <a:cubicBezTo>
                    <a:pt x="77" y="44"/>
                    <a:pt x="77" y="44"/>
                    <a:pt x="77" y="44"/>
                  </a:cubicBezTo>
                  <a:cubicBezTo>
                    <a:pt x="77" y="44"/>
                    <a:pt x="77" y="43"/>
                    <a:pt x="77" y="43"/>
                  </a:cubicBezTo>
                  <a:cubicBezTo>
                    <a:pt x="78" y="42"/>
                    <a:pt x="78" y="41"/>
                    <a:pt x="78" y="40"/>
                  </a:cubicBezTo>
                  <a:cubicBezTo>
                    <a:pt x="78" y="40"/>
                    <a:pt x="78" y="39"/>
                    <a:pt x="78" y="39"/>
                  </a:cubicBezTo>
                  <a:cubicBezTo>
                    <a:pt x="78" y="37"/>
                    <a:pt x="78" y="36"/>
                    <a:pt x="78" y="36"/>
                  </a:cubicBezTo>
                  <a:cubicBezTo>
                    <a:pt x="77" y="34"/>
                    <a:pt x="74" y="33"/>
                    <a:pt x="74" y="33"/>
                  </a:cubicBezTo>
                  <a:cubicBezTo>
                    <a:pt x="71" y="33"/>
                    <a:pt x="70" y="34"/>
                    <a:pt x="70" y="34"/>
                  </a:cubicBezTo>
                  <a:cubicBezTo>
                    <a:pt x="68" y="35"/>
                    <a:pt x="68" y="38"/>
                    <a:pt x="68" y="38"/>
                  </a:cubicBezTo>
                  <a:cubicBezTo>
                    <a:pt x="68" y="38"/>
                    <a:pt x="67" y="39"/>
                    <a:pt x="67" y="39"/>
                  </a:cubicBezTo>
                  <a:cubicBezTo>
                    <a:pt x="66" y="39"/>
                    <a:pt x="65" y="41"/>
                    <a:pt x="65" y="42"/>
                  </a:cubicBezTo>
                  <a:cubicBezTo>
                    <a:pt x="65" y="43"/>
                    <a:pt x="64" y="46"/>
                    <a:pt x="64" y="46"/>
                  </a:cubicBezTo>
                  <a:cubicBezTo>
                    <a:pt x="64" y="46"/>
                    <a:pt x="63" y="48"/>
                    <a:pt x="62" y="49"/>
                  </a:cubicBezTo>
                  <a:cubicBezTo>
                    <a:pt x="62" y="50"/>
                    <a:pt x="61" y="51"/>
                    <a:pt x="61" y="51"/>
                  </a:cubicBezTo>
                  <a:cubicBezTo>
                    <a:pt x="61" y="50"/>
                    <a:pt x="61" y="50"/>
                    <a:pt x="61" y="50"/>
                  </a:cubicBezTo>
                  <a:cubicBezTo>
                    <a:pt x="62" y="49"/>
                    <a:pt x="62" y="48"/>
                    <a:pt x="62" y="48"/>
                  </a:cubicBezTo>
                  <a:cubicBezTo>
                    <a:pt x="62" y="45"/>
                    <a:pt x="61" y="45"/>
                    <a:pt x="61" y="45"/>
                  </a:cubicBezTo>
                  <a:cubicBezTo>
                    <a:pt x="61" y="43"/>
                    <a:pt x="60" y="42"/>
                    <a:pt x="60" y="42"/>
                  </a:cubicBezTo>
                  <a:cubicBezTo>
                    <a:pt x="60" y="41"/>
                    <a:pt x="59" y="40"/>
                    <a:pt x="59" y="40"/>
                  </a:cubicBezTo>
                  <a:cubicBezTo>
                    <a:pt x="59" y="39"/>
                    <a:pt x="58" y="38"/>
                    <a:pt x="58" y="38"/>
                  </a:cubicBezTo>
                  <a:cubicBezTo>
                    <a:pt x="59" y="38"/>
                    <a:pt x="58" y="37"/>
                    <a:pt x="58" y="37"/>
                  </a:cubicBezTo>
                  <a:cubicBezTo>
                    <a:pt x="58" y="37"/>
                    <a:pt x="58" y="34"/>
                    <a:pt x="58" y="33"/>
                  </a:cubicBezTo>
                  <a:cubicBezTo>
                    <a:pt x="57" y="32"/>
                    <a:pt x="57" y="29"/>
                    <a:pt x="57" y="29"/>
                  </a:cubicBezTo>
                  <a:cubicBezTo>
                    <a:pt x="57" y="29"/>
                    <a:pt x="57" y="27"/>
                    <a:pt x="56" y="26"/>
                  </a:cubicBezTo>
                  <a:cubicBezTo>
                    <a:pt x="56" y="25"/>
                    <a:pt x="56" y="24"/>
                    <a:pt x="56" y="24"/>
                  </a:cubicBezTo>
                  <a:cubicBezTo>
                    <a:pt x="56" y="22"/>
                    <a:pt x="55" y="22"/>
                    <a:pt x="55" y="22"/>
                  </a:cubicBezTo>
                  <a:cubicBezTo>
                    <a:pt x="55" y="21"/>
                    <a:pt x="55" y="21"/>
                    <a:pt x="55" y="21"/>
                  </a:cubicBezTo>
                  <a:cubicBezTo>
                    <a:pt x="55" y="20"/>
                    <a:pt x="53" y="18"/>
                    <a:pt x="53" y="18"/>
                  </a:cubicBezTo>
                  <a:cubicBezTo>
                    <a:pt x="52" y="16"/>
                    <a:pt x="52" y="16"/>
                    <a:pt x="52" y="16"/>
                  </a:cubicBezTo>
                  <a:cubicBezTo>
                    <a:pt x="52" y="15"/>
                    <a:pt x="52" y="12"/>
                    <a:pt x="52" y="12"/>
                  </a:cubicBezTo>
                  <a:cubicBezTo>
                    <a:pt x="52" y="10"/>
                    <a:pt x="51" y="7"/>
                    <a:pt x="51" y="7"/>
                  </a:cubicBezTo>
                  <a:cubicBezTo>
                    <a:pt x="51" y="5"/>
                    <a:pt x="50" y="3"/>
                    <a:pt x="50" y="3"/>
                  </a:cubicBezTo>
                  <a:cubicBezTo>
                    <a:pt x="50" y="1"/>
                    <a:pt x="47" y="1"/>
                    <a:pt x="47" y="1"/>
                  </a:cubicBezTo>
                  <a:cubicBezTo>
                    <a:pt x="46" y="0"/>
                    <a:pt x="45" y="1"/>
                    <a:pt x="45" y="1"/>
                  </a:cubicBezTo>
                  <a:cubicBezTo>
                    <a:pt x="42" y="1"/>
                    <a:pt x="41" y="3"/>
                    <a:pt x="41" y="3"/>
                  </a:cubicBezTo>
                  <a:cubicBezTo>
                    <a:pt x="39" y="5"/>
                    <a:pt x="39" y="7"/>
                    <a:pt x="39" y="8"/>
                  </a:cubicBezTo>
                  <a:cubicBezTo>
                    <a:pt x="39" y="9"/>
                    <a:pt x="38" y="11"/>
                    <a:pt x="38" y="11"/>
                  </a:cubicBezTo>
                  <a:cubicBezTo>
                    <a:pt x="38" y="11"/>
                    <a:pt x="38" y="12"/>
                    <a:pt x="38" y="12"/>
                  </a:cubicBezTo>
                  <a:cubicBezTo>
                    <a:pt x="37" y="12"/>
                    <a:pt x="37" y="12"/>
                    <a:pt x="37" y="12"/>
                  </a:cubicBezTo>
                  <a:cubicBezTo>
                    <a:pt x="35" y="12"/>
                    <a:pt x="36" y="14"/>
                    <a:pt x="36" y="14"/>
                  </a:cubicBezTo>
                  <a:cubicBezTo>
                    <a:pt x="36" y="14"/>
                    <a:pt x="36" y="16"/>
                    <a:pt x="36" y="16"/>
                  </a:cubicBezTo>
                  <a:cubicBezTo>
                    <a:pt x="34" y="16"/>
                    <a:pt x="34" y="17"/>
                    <a:pt x="34" y="17"/>
                  </a:cubicBezTo>
                  <a:cubicBezTo>
                    <a:pt x="31" y="18"/>
                    <a:pt x="33" y="19"/>
                    <a:pt x="33" y="19"/>
                  </a:cubicBezTo>
                  <a:cubicBezTo>
                    <a:pt x="33" y="20"/>
                    <a:pt x="33" y="20"/>
                    <a:pt x="33" y="20"/>
                  </a:cubicBezTo>
                  <a:cubicBezTo>
                    <a:pt x="31" y="20"/>
                    <a:pt x="30" y="22"/>
                    <a:pt x="30" y="22"/>
                  </a:cubicBezTo>
                  <a:cubicBezTo>
                    <a:pt x="29" y="23"/>
                    <a:pt x="29" y="25"/>
                    <a:pt x="29" y="25"/>
                  </a:cubicBezTo>
                  <a:cubicBezTo>
                    <a:pt x="28" y="25"/>
                    <a:pt x="28" y="27"/>
                    <a:pt x="28" y="27"/>
                  </a:cubicBezTo>
                  <a:cubicBezTo>
                    <a:pt x="26" y="28"/>
                    <a:pt x="26" y="28"/>
                    <a:pt x="26" y="28"/>
                  </a:cubicBezTo>
                  <a:cubicBezTo>
                    <a:pt x="25" y="28"/>
                    <a:pt x="24" y="30"/>
                    <a:pt x="24" y="30"/>
                  </a:cubicBezTo>
                  <a:cubicBezTo>
                    <a:pt x="24" y="31"/>
                    <a:pt x="24" y="33"/>
                    <a:pt x="24" y="33"/>
                  </a:cubicBezTo>
                  <a:cubicBezTo>
                    <a:pt x="23" y="33"/>
                    <a:pt x="22" y="34"/>
                    <a:pt x="22" y="34"/>
                  </a:cubicBezTo>
                  <a:cubicBezTo>
                    <a:pt x="22" y="34"/>
                    <a:pt x="22" y="36"/>
                    <a:pt x="22" y="36"/>
                  </a:cubicBezTo>
                  <a:cubicBezTo>
                    <a:pt x="22" y="37"/>
                    <a:pt x="21" y="37"/>
                    <a:pt x="21" y="37"/>
                  </a:cubicBezTo>
                  <a:cubicBezTo>
                    <a:pt x="21" y="38"/>
                    <a:pt x="20" y="39"/>
                    <a:pt x="20" y="39"/>
                  </a:cubicBezTo>
                  <a:cubicBezTo>
                    <a:pt x="21" y="39"/>
                    <a:pt x="22" y="38"/>
                    <a:pt x="22" y="38"/>
                  </a:cubicBezTo>
                  <a:cubicBezTo>
                    <a:pt x="22" y="38"/>
                    <a:pt x="22" y="38"/>
                    <a:pt x="22" y="38"/>
                  </a:cubicBezTo>
                  <a:cubicBezTo>
                    <a:pt x="22" y="38"/>
                    <a:pt x="23" y="39"/>
                    <a:pt x="23" y="39"/>
                  </a:cubicBezTo>
                  <a:cubicBezTo>
                    <a:pt x="23" y="40"/>
                    <a:pt x="24" y="41"/>
                    <a:pt x="24" y="41"/>
                  </a:cubicBezTo>
                  <a:cubicBezTo>
                    <a:pt x="24" y="42"/>
                    <a:pt x="25" y="43"/>
                    <a:pt x="25" y="43"/>
                  </a:cubicBezTo>
                  <a:cubicBezTo>
                    <a:pt x="26" y="43"/>
                    <a:pt x="26" y="43"/>
                    <a:pt x="26" y="43"/>
                  </a:cubicBezTo>
                  <a:cubicBezTo>
                    <a:pt x="27" y="44"/>
                    <a:pt x="26" y="45"/>
                    <a:pt x="26" y="45"/>
                  </a:cubicBezTo>
                  <a:cubicBezTo>
                    <a:pt x="26" y="46"/>
                    <a:pt x="26" y="46"/>
                    <a:pt x="26" y="46"/>
                  </a:cubicBezTo>
                  <a:cubicBezTo>
                    <a:pt x="25" y="47"/>
                    <a:pt x="27" y="48"/>
                    <a:pt x="27" y="48"/>
                  </a:cubicBezTo>
                  <a:cubicBezTo>
                    <a:pt x="27" y="48"/>
                    <a:pt x="27" y="48"/>
                    <a:pt x="27" y="48"/>
                  </a:cubicBezTo>
                  <a:cubicBezTo>
                    <a:pt x="26" y="49"/>
                    <a:pt x="26" y="50"/>
                    <a:pt x="26" y="50"/>
                  </a:cubicBezTo>
                  <a:cubicBezTo>
                    <a:pt x="26" y="50"/>
                    <a:pt x="27" y="51"/>
                    <a:pt x="27" y="51"/>
                  </a:cubicBezTo>
                  <a:cubicBezTo>
                    <a:pt x="26" y="52"/>
                    <a:pt x="26" y="53"/>
                    <a:pt x="26" y="53"/>
                  </a:cubicBezTo>
                  <a:cubicBezTo>
                    <a:pt x="26" y="54"/>
                    <a:pt x="26" y="55"/>
                    <a:pt x="26" y="55"/>
                  </a:cubicBezTo>
                  <a:cubicBezTo>
                    <a:pt x="26" y="55"/>
                    <a:pt x="27" y="56"/>
                    <a:pt x="27" y="56"/>
                  </a:cubicBezTo>
                  <a:cubicBezTo>
                    <a:pt x="27" y="56"/>
                    <a:pt x="27" y="56"/>
                    <a:pt x="27" y="56"/>
                  </a:cubicBezTo>
                  <a:cubicBezTo>
                    <a:pt x="27" y="57"/>
                    <a:pt x="26" y="58"/>
                    <a:pt x="26" y="58"/>
                  </a:cubicBezTo>
                  <a:cubicBezTo>
                    <a:pt x="24" y="57"/>
                    <a:pt x="23" y="58"/>
                    <a:pt x="23" y="58"/>
                  </a:cubicBezTo>
                  <a:cubicBezTo>
                    <a:pt x="23" y="58"/>
                    <a:pt x="22" y="58"/>
                    <a:pt x="22" y="58"/>
                  </a:cubicBezTo>
                  <a:cubicBezTo>
                    <a:pt x="21" y="57"/>
                    <a:pt x="20" y="57"/>
                    <a:pt x="20" y="57"/>
                  </a:cubicBezTo>
                  <a:cubicBezTo>
                    <a:pt x="20" y="56"/>
                    <a:pt x="20" y="56"/>
                    <a:pt x="20" y="56"/>
                  </a:cubicBezTo>
                  <a:cubicBezTo>
                    <a:pt x="22" y="56"/>
                    <a:pt x="22" y="53"/>
                    <a:pt x="22" y="53"/>
                  </a:cubicBezTo>
                  <a:cubicBezTo>
                    <a:pt x="22" y="53"/>
                    <a:pt x="22" y="53"/>
                    <a:pt x="22" y="53"/>
                  </a:cubicBezTo>
                  <a:cubicBezTo>
                    <a:pt x="23" y="53"/>
                    <a:pt x="23" y="55"/>
                    <a:pt x="23" y="55"/>
                  </a:cubicBezTo>
                  <a:cubicBezTo>
                    <a:pt x="23" y="55"/>
                    <a:pt x="22" y="55"/>
                    <a:pt x="22" y="55"/>
                  </a:cubicBezTo>
                  <a:cubicBezTo>
                    <a:pt x="23" y="56"/>
                    <a:pt x="23" y="56"/>
                    <a:pt x="23" y="56"/>
                  </a:cubicBezTo>
                  <a:cubicBezTo>
                    <a:pt x="23" y="56"/>
                    <a:pt x="23" y="56"/>
                    <a:pt x="23" y="56"/>
                  </a:cubicBezTo>
                  <a:cubicBezTo>
                    <a:pt x="24" y="56"/>
                    <a:pt x="24" y="55"/>
                    <a:pt x="24" y="55"/>
                  </a:cubicBezTo>
                  <a:cubicBezTo>
                    <a:pt x="25" y="55"/>
                    <a:pt x="25" y="55"/>
                    <a:pt x="25" y="55"/>
                  </a:cubicBezTo>
                  <a:cubicBezTo>
                    <a:pt x="25" y="52"/>
                    <a:pt x="22" y="52"/>
                    <a:pt x="22" y="52"/>
                  </a:cubicBezTo>
                  <a:cubicBezTo>
                    <a:pt x="22" y="50"/>
                    <a:pt x="21" y="50"/>
                    <a:pt x="21" y="50"/>
                  </a:cubicBezTo>
                  <a:cubicBezTo>
                    <a:pt x="18" y="48"/>
                    <a:pt x="16" y="48"/>
                    <a:pt x="16" y="48"/>
                  </a:cubicBezTo>
                  <a:cubicBezTo>
                    <a:pt x="14" y="48"/>
                    <a:pt x="13" y="50"/>
                    <a:pt x="13" y="50"/>
                  </a:cubicBezTo>
                  <a:cubicBezTo>
                    <a:pt x="12" y="51"/>
                    <a:pt x="12" y="53"/>
                    <a:pt x="12" y="53"/>
                  </a:cubicBezTo>
                  <a:cubicBezTo>
                    <a:pt x="12" y="55"/>
                    <a:pt x="13" y="57"/>
                    <a:pt x="13" y="57"/>
                  </a:cubicBezTo>
                  <a:cubicBezTo>
                    <a:pt x="12" y="57"/>
                    <a:pt x="11" y="57"/>
                    <a:pt x="11" y="57"/>
                  </a:cubicBezTo>
                  <a:cubicBezTo>
                    <a:pt x="10" y="57"/>
                    <a:pt x="9" y="58"/>
                    <a:pt x="9" y="58"/>
                  </a:cubicBezTo>
                  <a:cubicBezTo>
                    <a:pt x="5" y="58"/>
                    <a:pt x="4" y="61"/>
                    <a:pt x="4" y="61"/>
                  </a:cubicBezTo>
                  <a:cubicBezTo>
                    <a:pt x="4" y="62"/>
                    <a:pt x="6" y="61"/>
                    <a:pt x="6" y="61"/>
                  </a:cubicBezTo>
                  <a:cubicBezTo>
                    <a:pt x="4" y="64"/>
                    <a:pt x="3" y="68"/>
                    <a:pt x="3" y="68"/>
                  </a:cubicBezTo>
                  <a:cubicBezTo>
                    <a:pt x="2" y="69"/>
                    <a:pt x="3" y="70"/>
                    <a:pt x="3" y="70"/>
                  </a:cubicBezTo>
                  <a:cubicBezTo>
                    <a:pt x="2" y="71"/>
                    <a:pt x="2" y="74"/>
                    <a:pt x="2" y="74"/>
                  </a:cubicBezTo>
                  <a:cubicBezTo>
                    <a:pt x="1" y="74"/>
                    <a:pt x="1" y="75"/>
                    <a:pt x="1" y="75"/>
                  </a:cubicBezTo>
                  <a:cubicBezTo>
                    <a:pt x="1" y="75"/>
                    <a:pt x="1" y="75"/>
                    <a:pt x="1" y="75"/>
                  </a:cubicBezTo>
                  <a:cubicBezTo>
                    <a:pt x="1" y="77"/>
                    <a:pt x="2" y="77"/>
                    <a:pt x="2" y="77"/>
                  </a:cubicBezTo>
                  <a:cubicBezTo>
                    <a:pt x="2" y="77"/>
                    <a:pt x="3" y="77"/>
                    <a:pt x="3" y="77"/>
                  </a:cubicBezTo>
                  <a:cubicBezTo>
                    <a:pt x="3" y="78"/>
                    <a:pt x="3" y="78"/>
                    <a:pt x="3" y="78"/>
                  </a:cubicBezTo>
                  <a:cubicBezTo>
                    <a:pt x="1" y="79"/>
                    <a:pt x="2" y="80"/>
                    <a:pt x="2" y="80"/>
                  </a:cubicBezTo>
                  <a:cubicBezTo>
                    <a:pt x="2" y="82"/>
                    <a:pt x="2" y="82"/>
                    <a:pt x="2" y="82"/>
                  </a:cubicBezTo>
                  <a:cubicBezTo>
                    <a:pt x="1" y="83"/>
                    <a:pt x="1" y="85"/>
                    <a:pt x="1" y="85"/>
                  </a:cubicBezTo>
                  <a:cubicBezTo>
                    <a:pt x="0" y="86"/>
                    <a:pt x="0" y="87"/>
                    <a:pt x="0" y="87"/>
                  </a:cubicBezTo>
                  <a:cubicBezTo>
                    <a:pt x="1" y="87"/>
                    <a:pt x="1" y="88"/>
                    <a:pt x="1" y="88"/>
                  </a:cubicBezTo>
                  <a:cubicBezTo>
                    <a:pt x="2" y="88"/>
                    <a:pt x="3" y="88"/>
                    <a:pt x="3" y="88"/>
                  </a:cubicBezTo>
                  <a:cubicBezTo>
                    <a:pt x="3" y="88"/>
                    <a:pt x="5" y="88"/>
                    <a:pt x="5" y="88"/>
                  </a:cubicBezTo>
                  <a:cubicBezTo>
                    <a:pt x="5" y="89"/>
                    <a:pt x="6" y="88"/>
                    <a:pt x="6" y="88"/>
                  </a:cubicBezTo>
                  <a:cubicBezTo>
                    <a:pt x="7" y="88"/>
                    <a:pt x="7" y="88"/>
                    <a:pt x="7" y="88"/>
                  </a:cubicBezTo>
                  <a:cubicBezTo>
                    <a:pt x="8" y="87"/>
                    <a:pt x="8" y="87"/>
                    <a:pt x="8" y="87"/>
                  </a:cubicBezTo>
                  <a:cubicBezTo>
                    <a:pt x="8" y="87"/>
                    <a:pt x="9" y="87"/>
                    <a:pt x="9" y="87"/>
                  </a:cubicBezTo>
                  <a:cubicBezTo>
                    <a:pt x="10" y="87"/>
                    <a:pt x="10" y="87"/>
                    <a:pt x="10" y="87"/>
                  </a:cubicBezTo>
                  <a:cubicBezTo>
                    <a:pt x="10" y="87"/>
                    <a:pt x="10" y="88"/>
                    <a:pt x="10" y="88"/>
                  </a:cubicBezTo>
                  <a:cubicBezTo>
                    <a:pt x="10" y="89"/>
                    <a:pt x="9" y="92"/>
                    <a:pt x="9" y="92"/>
                  </a:cubicBezTo>
                  <a:cubicBezTo>
                    <a:pt x="8" y="93"/>
                    <a:pt x="9" y="95"/>
                    <a:pt x="9" y="95"/>
                  </a:cubicBezTo>
                  <a:cubicBezTo>
                    <a:pt x="8" y="96"/>
                    <a:pt x="8" y="97"/>
                    <a:pt x="8" y="97"/>
                  </a:cubicBezTo>
                  <a:cubicBezTo>
                    <a:pt x="8" y="98"/>
                    <a:pt x="10" y="98"/>
                    <a:pt x="10" y="98"/>
                  </a:cubicBezTo>
                  <a:cubicBezTo>
                    <a:pt x="10" y="98"/>
                    <a:pt x="11" y="98"/>
                    <a:pt x="11" y="98"/>
                  </a:cubicBezTo>
                  <a:cubicBezTo>
                    <a:pt x="10" y="100"/>
                    <a:pt x="11" y="101"/>
                    <a:pt x="11" y="101"/>
                  </a:cubicBezTo>
                  <a:cubicBezTo>
                    <a:pt x="11" y="102"/>
                    <a:pt x="15" y="101"/>
                    <a:pt x="15" y="101"/>
                  </a:cubicBezTo>
                  <a:cubicBezTo>
                    <a:pt x="15" y="101"/>
                    <a:pt x="15" y="101"/>
                    <a:pt x="15" y="101"/>
                  </a:cubicBezTo>
                  <a:cubicBezTo>
                    <a:pt x="19" y="102"/>
                    <a:pt x="18" y="100"/>
                    <a:pt x="18" y="100"/>
                  </a:cubicBezTo>
                  <a:cubicBezTo>
                    <a:pt x="19" y="99"/>
                    <a:pt x="17" y="99"/>
                    <a:pt x="17" y="99"/>
                  </a:cubicBezTo>
                  <a:cubicBezTo>
                    <a:pt x="17" y="98"/>
                    <a:pt x="17" y="98"/>
                    <a:pt x="17" y="98"/>
                  </a:cubicBezTo>
                  <a:cubicBezTo>
                    <a:pt x="17" y="97"/>
                    <a:pt x="17" y="97"/>
                    <a:pt x="17" y="97"/>
                  </a:cubicBezTo>
                  <a:cubicBezTo>
                    <a:pt x="17" y="97"/>
                    <a:pt x="17" y="95"/>
                    <a:pt x="16" y="94"/>
                  </a:cubicBezTo>
                  <a:cubicBezTo>
                    <a:pt x="15" y="92"/>
                    <a:pt x="17" y="91"/>
                    <a:pt x="17" y="91"/>
                  </a:cubicBezTo>
                  <a:cubicBezTo>
                    <a:pt x="17" y="90"/>
                    <a:pt x="18" y="89"/>
                    <a:pt x="17" y="89"/>
                  </a:cubicBezTo>
                  <a:cubicBezTo>
                    <a:pt x="17" y="88"/>
                    <a:pt x="18" y="86"/>
                    <a:pt x="18" y="86"/>
                  </a:cubicBezTo>
                  <a:cubicBezTo>
                    <a:pt x="18" y="86"/>
                    <a:pt x="19" y="86"/>
                    <a:pt x="19" y="86"/>
                  </a:cubicBezTo>
                  <a:cubicBezTo>
                    <a:pt x="19" y="86"/>
                    <a:pt x="21" y="86"/>
                    <a:pt x="21" y="86"/>
                  </a:cubicBezTo>
                  <a:cubicBezTo>
                    <a:pt x="23" y="86"/>
                    <a:pt x="22" y="85"/>
                    <a:pt x="22" y="85"/>
                  </a:cubicBezTo>
                  <a:cubicBezTo>
                    <a:pt x="23" y="84"/>
                    <a:pt x="23" y="84"/>
                    <a:pt x="23" y="84"/>
                  </a:cubicBezTo>
                  <a:cubicBezTo>
                    <a:pt x="24" y="83"/>
                    <a:pt x="24" y="80"/>
                    <a:pt x="24" y="80"/>
                  </a:cubicBezTo>
                  <a:cubicBezTo>
                    <a:pt x="24" y="78"/>
                    <a:pt x="23" y="76"/>
                    <a:pt x="23" y="76"/>
                  </a:cubicBezTo>
                  <a:cubicBezTo>
                    <a:pt x="23" y="76"/>
                    <a:pt x="23" y="74"/>
                    <a:pt x="23" y="74"/>
                  </a:cubicBezTo>
                  <a:cubicBezTo>
                    <a:pt x="23" y="73"/>
                    <a:pt x="22" y="69"/>
                    <a:pt x="22" y="69"/>
                  </a:cubicBezTo>
                  <a:cubicBezTo>
                    <a:pt x="22" y="68"/>
                    <a:pt x="21" y="67"/>
                    <a:pt x="21" y="67"/>
                  </a:cubicBezTo>
                  <a:cubicBezTo>
                    <a:pt x="22" y="66"/>
                    <a:pt x="21" y="65"/>
                    <a:pt x="21" y="65"/>
                  </a:cubicBezTo>
                  <a:cubicBezTo>
                    <a:pt x="21" y="65"/>
                    <a:pt x="22" y="65"/>
                    <a:pt x="23" y="64"/>
                  </a:cubicBezTo>
                  <a:cubicBezTo>
                    <a:pt x="23" y="64"/>
                    <a:pt x="24" y="63"/>
                    <a:pt x="24" y="63"/>
                  </a:cubicBezTo>
                  <a:cubicBezTo>
                    <a:pt x="26" y="63"/>
                    <a:pt x="27" y="61"/>
                    <a:pt x="27" y="61"/>
                  </a:cubicBezTo>
                  <a:cubicBezTo>
                    <a:pt x="29" y="60"/>
                    <a:pt x="29" y="60"/>
                    <a:pt x="29" y="60"/>
                  </a:cubicBezTo>
                  <a:cubicBezTo>
                    <a:pt x="29" y="59"/>
                    <a:pt x="29" y="59"/>
                    <a:pt x="29" y="59"/>
                  </a:cubicBezTo>
                  <a:cubicBezTo>
                    <a:pt x="30" y="58"/>
                    <a:pt x="30" y="57"/>
                    <a:pt x="30" y="57"/>
                  </a:cubicBezTo>
                  <a:cubicBezTo>
                    <a:pt x="30" y="57"/>
                    <a:pt x="29" y="56"/>
                    <a:pt x="29" y="56"/>
                  </a:cubicBezTo>
                  <a:cubicBezTo>
                    <a:pt x="30" y="56"/>
                    <a:pt x="30" y="56"/>
                    <a:pt x="30" y="56"/>
                  </a:cubicBezTo>
                  <a:cubicBezTo>
                    <a:pt x="31" y="56"/>
                    <a:pt x="31" y="56"/>
                    <a:pt x="31" y="56"/>
                  </a:cubicBezTo>
                  <a:cubicBezTo>
                    <a:pt x="31" y="56"/>
                    <a:pt x="31" y="56"/>
                    <a:pt x="31" y="56"/>
                  </a:cubicBezTo>
                  <a:cubicBezTo>
                    <a:pt x="32" y="55"/>
                    <a:pt x="31" y="55"/>
                    <a:pt x="31" y="55"/>
                  </a:cubicBezTo>
                  <a:cubicBezTo>
                    <a:pt x="31" y="55"/>
                    <a:pt x="31" y="54"/>
                    <a:pt x="31" y="54"/>
                  </a:cubicBezTo>
                  <a:cubicBezTo>
                    <a:pt x="32" y="54"/>
                    <a:pt x="32" y="54"/>
                    <a:pt x="32" y="54"/>
                  </a:cubicBezTo>
                  <a:cubicBezTo>
                    <a:pt x="32" y="55"/>
                    <a:pt x="32" y="55"/>
                    <a:pt x="32" y="55"/>
                  </a:cubicBezTo>
                  <a:cubicBezTo>
                    <a:pt x="32" y="55"/>
                    <a:pt x="33" y="55"/>
                    <a:pt x="33" y="55"/>
                  </a:cubicBezTo>
                  <a:cubicBezTo>
                    <a:pt x="33" y="57"/>
                    <a:pt x="33" y="57"/>
                    <a:pt x="33" y="57"/>
                  </a:cubicBezTo>
                  <a:cubicBezTo>
                    <a:pt x="33" y="62"/>
                    <a:pt x="33" y="62"/>
                    <a:pt x="33" y="62"/>
                  </a:cubicBezTo>
                  <a:cubicBezTo>
                    <a:pt x="33" y="63"/>
                    <a:pt x="33" y="66"/>
                    <a:pt x="33" y="66"/>
                  </a:cubicBezTo>
                  <a:cubicBezTo>
                    <a:pt x="32" y="66"/>
                    <a:pt x="32" y="69"/>
                    <a:pt x="32" y="69"/>
                  </a:cubicBezTo>
                  <a:cubicBezTo>
                    <a:pt x="32" y="69"/>
                    <a:pt x="31" y="72"/>
                    <a:pt x="31" y="72"/>
                  </a:cubicBezTo>
                  <a:cubicBezTo>
                    <a:pt x="31" y="73"/>
                    <a:pt x="30" y="76"/>
                    <a:pt x="30" y="76"/>
                  </a:cubicBezTo>
                  <a:cubicBezTo>
                    <a:pt x="30" y="77"/>
                    <a:pt x="29" y="80"/>
                    <a:pt x="29" y="80"/>
                  </a:cubicBezTo>
                  <a:cubicBezTo>
                    <a:pt x="29" y="81"/>
                    <a:pt x="29" y="86"/>
                    <a:pt x="29" y="86"/>
                  </a:cubicBezTo>
                  <a:cubicBezTo>
                    <a:pt x="29" y="88"/>
                    <a:pt x="29" y="93"/>
                    <a:pt x="29" y="93"/>
                  </a:cubicBezTo>
                  <a:cubicBezTo>
                    <a:pt x="29" y="95"/>
                    <a:pt x="29" y="96"/>
                    <a:pt x="29" y="96"/>
                  </a:cubicBezTo>
                  <a:cubicBezTo>
                    <a:pt x="29" y="96"/>
                    <a:pt x="29" y="97"/>
                    <a:pt x="29" y="97"/>
                  </a:cubicBezTo>
                  <a:cubicBezTo>
                    <a:pt x="29" y="98"/>
                    <a:pt x="29" y="99"/>
                    <a:pt x="29" y="99"/>
                  </a:cubicBezTo>
                  <a:cubicBezTo>
                    <a:pt x="29" y="101"/>
                    <a:pt x="29" y="101"/>
                    <a:pt x="29" y="101"/>
                  </a:cubicBezTo>
                  <a:cubicBezTo>
                    <a:pt x="30" y="101"/>
                    <a:pt x="31" y="101"/>
                    <a:pt x="31" y="101"/>
                  </a:cubicBezTo>
                  <a:cubicBezTo>
                    <a:pt x="33" y="102"/>
                    <a:pt x="36" y="101"/>
                    <a:pt x="36" y="101"/>
                  </a:cubicBezTo>
                  <a:cubicBezTo>
                    <a:pt x="37" y="101"/>
                    <a:pt x="37" y="101"/>
                    <a:pt x="37" y="101"/>
                  </a:cubicBezTo>
                  <a:cubicBezTo>
                    <a:pt x="38" y="101"/>
                    <a:pt x="40" y="101"/>
                    <a:pt x="40" y="101"/>
                  </a:cubicBezTo>
                  <a:cubicBezTo>
                    <a:pt x="43" y="101"/>
                    <a:pt x="42" y="99"/>
                    <a:pt x="42" y="99"/>
                  </a:cubicBezTo>
                  <a:cubicBezTo>
                    <a:pt x="42" y="98"/>
                    <a:pt x="40" y="98"/>
                    <a:pt x="40" y="98"/>
                  </a:cubicBezTo>
                  <a:cubicBezTo>
                    <a:pt x="40" y="98"/>
                    <a:pt x="39" y="97"/>
                    <a:pt x="39" y="97"/>
                  </a:cubicBezTo>
                  <a:cubicBezTo>
                    <a:pt x="39" y="97"/>
                    <a:pt x="39" y="97"/>
                    <a:pt x="39" y="97"/>
                  </a:cubicBezTo>
                  <a:cubicBezTo>
                    <a:pt x="39" y="97"/>
                    <a:pt x="39" y="95"/>
                    <a:pt x="38" y="94"/>
                  </a:cubicBezTo>
                  <a:cubicBezTo>
                    <a:pt x="38" y="93"/>
                    <a:pt x="38" y="92"/>
                    <a:pt x="38" y="92"/>
                  </a:cubicBezTo>
                  <a:cubicBezTo>
                    <a:pt x="39" y="89"/>
                    <a:pt x="38" y="86"/>
                    <a:pt x="38" y="86"/>
                  </a:cubicBezTo>
                  <a:cubicBezTo>
                    <a:pt x="38" y="85"/>
                    <a:pt x="38" y="81"/>
                    <a:pt x="38" y="81"/>
                  </a:cubicBezTo>
                  <a:cubicBezTo>
                    <a:pt x="38" y="81"/>
                    <a:pt x="39" y="79"/>
                    <a:pt x="39" y="79"/>
                  </a:cubicBezTo>
                  <a:cubicBezTo>
                    <a:pt x="40" y="78"/>
                    <a:pt x="40" y="76"/>
                    <a:pt x="40" y="76"/>
                  </a:cubicBezTo>
                  <a:cubicBezTo>
                    <a:pt x="40" y="75"/>
                    <a:pt x="39" y="73"/>
                    <a:pt x="39" y="73"/>
                  </a:cubicBezTo>
                  <a:cubicBezTo>
                    <a:pt x="40" y="72"/>
                    <a:pt x="40" y="70"/>
                    <a:pt x="40" y="70"/>
                  </a:cubicBezTo>
                  <a:cubicBezTo>
                    <a:pt x="41" y="70"/>
                    <a:pt x="41" y="69"/>
                    <a:pt x="41" y="69"/>
                  </a:cubicBezTo>
                  <a:cubicBezTo>
                    <a:pt x="41" y="68"/>
                    <a:pt x="42" y="66"/>
                    <a:pt x="42" y="66"/>
                  </a:cubicBezTo>
                  <a:cubicBezTo>
                    <a:pt x="44" y="65"/>
                    <a:pt x="44" y="64"/>
                    <a:pt x="44" y="64"/>
                  </a:cubicBezTo>
                  <a:cubicBezTo>
                    <a:pt x="44" y="64"/>
                    <a:pt x="44" y="64"/>
                    <a:pt x="44" y="64"/>
                  </a:cubicBezTo>
                  <a:cubicBezTo>
                    <a:pt x="45" y="64"/>
                    <a:pt x="46" y="65"/>
                    <a:pt x="46" y="65"/>
                  </a:cubicBezTo>
                  <a:cubicBezTo>
                    <a:pt x="46" y="65"/>
                    <a:pt x="48" y="68"/>
                    <a:pt x="49" y="70"/>
                  </a:cubicBezTo>
                  <a:cubicBezTo>
                    <a:pt x="50" y="71"/>
                    <a:pt x="52" y="76"/>
                    <a:pt x="52" y="76"/>
                  </a:cubicBezTo>
                  <a:cubicBezTo>
                    <a:pt x="52" y="77"/>
                    <a:pt x="53" y="80"/>
                    <a:pt x="53" y="80"/>
                  </a:cubicBezTo>
                  <a:cubicBezTo>
                    <a:pt x="54" y="81"/>
                    <a:pt x="57" y="87"/>
                    <a:pt x="57" y="87"/>
                  </a:cubicBezTo>
                  <a:cubicBezTo>
                    <a:pt x="58" y="91"/>
                    <a:pt x="60" y="94"/>
                    <a:pt x="60" y="94"/>
                  </a:cubicBezTo>
                  <a:cubicBezTo>
                    <a:pt x="59" y="95"/>
                    <a:pt x="59" y="95"/>
                    <a:pt x="59" y="95"/>
                  </a:cubicBezTo>
                  <a:cubicBezTo>
                    <a:pt x="58" y="95"/>
                    <a:pt x="58" y="95"/>
                    <a:pt x="58" y="95"/>
                  </a:cubicBezTo>
                  <a:cubicBezTo>
                    <a:pt x="58" y="95"/>
                    <a:pt x="58" y="95"/>
                    <a:pt x="58" y="95"/>
                  </a:cubicBezTo>
                  <a:cubicBezTo>
                    <a:pt x="57" y="94"/>
                    <a:pt x="57" y="96"/>
                    <a:pt x="57" y="96"/>
                  </a:cubicBezTo>
                  <a:cubicBezTo>
                    <a:pt x="56" y="96"/>
                    <a:pt x="56" y="98"/>
                    <a:pt x="56" y="98"/>
                  </a:cubicBezTo>
                  <a:cubicBezTo>
                    <a:pt x="54" y="99"/>
                    <a:pt x="55" y="100"/>
                    <a:pt x="55" y="100"/>
                  </a:cubicBezTo>
                  <a:cubicBezTo>
                    <a:pt x="56" y="101"/>
                    <a:pt x="59" y="102"/>
                    <a:pt x="59" y="102"/>
                  </a:cubicBezTo>
                  <a:cubicBezTo>
                    <a:pt x="60" y="102"/>
                    <a:pt x="61" y="103"/>
                    <a:pt x="61" y="103"/>
                  </a:cubicBezTo>
                  <a:cubicBezTo>
                    <a:pt x="64" y="104"/>
                    <a:pt x="65" y="103"/>
                    <a:pt x="65" y="103"/>
                  </a:cubicBezTo>
                  <a:cubicBezTo>
                    <a:pt x="66" y="102"/>
                    <a:pt x="63" y="101"/>
                    <a:pt x="63" y="101"/>
                  </a:cubicBezTo>
                  <a:cubicBezTo>
                    <a:pt x="64" y="101"/>
                    <a:pt x="64" y="101"/>
                    <a:pt x="64" y="101"/>
                  </a:cubicBezTo>
                  <a:cubicBezTo>
                    <a:pt x="65" y="100"/>
                    <a:pt x="67" y="99"/>
                    <a:pt x="67" y="99"/>
                  </a:cubicBezTo>
                  <a:cubicBezTo>
                    <a:pt x="67" y="97"/>
                    <a:pt x="67" y="97"/>
                    <a:pt x="67" y="97"/>
                  </a:cubicBezTo>
                  <a:cubicBezTo>
                    <a:pt x="68" y="97"/>
                    <a:pt x="69" y="97"/>
                    <a:pt x="69" y="97"/>
                  </a:cubicBezTo>
                  <a:cubicBezTo>
                    <a:pt x="71" y="97"/>
                    <a:pt x="72" y="96"/>
                    <a:pt x="72" y="96"/>
                  </a:cubicBezTo>
                  <a:cubicBezTo>
                    <a:pt x="74" y="95"/>
                    <a:pt x="76" y="92"/>
                    <a:pt x="76" y="92"/>
                  </a:cubicBezTo>
                  <a:cubicBezTo>
                    <a:pt x="77" y="95"/>
                    <a:pt x="77" y="95"/>
                    <a:pt x="77" y="95"/>
                  </a:cubicBezTo>
                  <a:cubicBezTo>
                    <a:pt x="77" y="96"/>
                    <a:pt x="78" y="95"/>
                    <a:pt x="78" y="95"/>
                  </a:cubicBezTo>
                  <a:cubicBezTo>
                    <a:pt x="80" y="98"/>
                    <a:pt x="80" y="98"/>
                    <a:pt x="80" y="98"/>
                  </a:cubicBezTo>
                  <a:cubicBezTo>
                    <a:pt x="78" y="98"/>
                    <a:pt x="80" y="99"/>
                    <a:pt x="80" y="99"/>
                  </a:cubicBezTo>
                  <a:cubicBezTo>
                    <a:pt x="79" y="101"/>
                    <a:pt x="79" y="101"/>
                    <a:pt x="79" y="101"/>
                  </a:cubicBezTo>
                  <a:cubicBezTo>
                    <a:pt x="79" y="103"/>
                    <a:pt x="80" y="103"/>
                    <a:pt x="80" y="103"/>
                  </a:cubicBezTo>
                  <a:cubicBezTo>
                    <a:pt x="80" y="103"/>
                    <a:pt x="83" y="103"/>
                    <a:pt x="84" y="103"/>
                  </a:cubicBezTo>
                  <a:cubicBezTo>
                    <a:pt x="84" y="102"/>
                    <a:pt x="85" y="101"/>
                    <a:pt x="85" y="101"/>
                  </a:cubicBezTo>
                  <a:cubicBezTo>
                    <a:pt x="87" y="102"/>
                    <a:pt x="88" y="101"/>
                    <a:pt x="88" y="101"/>
                  </a:cubicBezTo>
                  <a:cubicBezTo>
                    <a:pt x="91" y="99"/>
                    <a:pt x="90" y="98"/>
                    <a:pt x="90" y="98"/>
                  </a:cubicBezTo>
                  <a:close/>
                  <a:moveTo>
                    <a:pt x="32" y="22"/>
                  </a:moveTo>
                  <a:cubicBezTo>
                    <a:pt x="32" y="22"/>
                    <a:pt x="32" y="22"/>
                    <a:pt x="32" y="22"/>
                  </a:cubicBezTo>
                  <a:cubicBezTo>
                    <a:pt x="31" y="22"/>
                    <a:pt x="31" y="21"/>
                    <a:pt x="31" y="21"/>
                  </a:cubicBezTo>
                  <a:cubicBezTo>
                    <a:pt x="32" y="21"/>
                    <a:pt x="32" y="21"/>
                    <a:pt x="32" y="21"/>
                  </a:cubicBezTo>
                  <a:cubicBezTo>
                    <a:pt x="32" y="21"/>
                    <a:pt x="32" y="22"/>
                    <a:pt x="32" y="22"/>
                  </a:cubicBezTo>
                  <a:close/>
                  <a:moveTo>
                    <a:pt x="58" y="49"/>
                  </a:moveTo>
                  <a:cubicBezTo>
                    <a:pt x="58" y="50"/>
                    <a:pt x="58" y="50"/>
                    <a:pt x="58" y="50"/>
                  </a:cubicBezTo>
                  <a:cubicBezTo>
                    <a:pt x="58" y="50"/>
                    <a:pt x="57" y="50"/>
                    <a:pt x="57" y="50"/>
                  </a:cubicBezTo>
                  <a:cubicBezTo>
                    <a:pt x="57" y="50"/>
                    <a:pt x="57" y="50"/>
                    <a:pt x="57" y="50"/>
                  </a:cubicBezTo>
                  <a:cubicBezTo>
                    <a:pt x="57" y="49"/>
                    <a:pt x="57" y="49"/>
                    <a:pt x="57" y="49"/>
                  </a:cubicBezTo>
                  <a:cubicBezTo>
                    <a:pt x="57" y="49"/>
                    <a:pt x="58" y="49"/>
                    <a:pt x="58" y="49"/>
                  </a:cubicBezTo>
                  <a:close/>
                  <a:moveTo>
                    <a:pt x="59" y="72"/>
                  </a:moveTo>
                  <a:cubicBezTo>
                    <a:pt x="59" y="72"/>
                    <a:pt x="59" y="72"/>
                    <a:pt x="59" y="72"/>
                  </a:cubicBezTo>
                  <a:cubicBezTo>
                    <a:pt x="59" y="72"/>
                    <a:pt x="59" y="70"/>
                    <a:pt x="59" y="70"/>
                  </a:cubicBezTo>
                  <a:cubicBezTo>
                    <a:pt x="59" y="70"/>
                    <a:pt x="58" y="66"/>
                    <a:pt x="58" y="66"/>
                  </a:cubicBezTo>
                  <a:cubicBezTo>
                    <a:pt x="58" y="66"/>
                    <a:pt x="57" y="62"/>
                    <a:pt x="57" y="61"/>
                  </a:cubicBezTo>
                  <a:cubicBezTo>
                    <a:pt x="57" y="61"/>
                    <a:pt x="57" y="57"/>
                    <a:pt x="54" y="57"/>
                  </a:cubicBezTo>
                  <a:cubicBezTo>
                    <a:pt x="54" y="57"/>
                    <a:pt x="55" y="56"/>
                    <a:pt x="55" y="56"/>
                  </a:cubicBezTo>
                  <a:cubicBezTo>
                    <a:pt x="55" y="56"/>
                    <a:pt x="55" y="55"/>
                    <a:pt x="55" y="55"/>
                  </a:cubicBezTo>
                  <a:cubicBezTo>
                    <a:pt x="55" y="55"/>
                    <a:pt x="55" y="54"/>
                    <a:pt x="55" y="53"/>
                  </a:cubicBezTo>
                  <a:cubicBezTo>
                    <a:pt x="55" y="53"/>
                    <a:pt x="56" y="54"/>
                    <a:pt x="57" y="53"/>
                  </a:cubicBezTo>
                  <a:cubicBezTo>
                    <a:pt x="57" y="53"/>
                    <a:pt x="56" y="54"/>
                    <a:pt x="56" y="54"/>
                  </a:cubicBezTo>
                  <a:cubicBezTo>
                    <a:pt x="56" y="54"/>
                    <a:pt x="56" y="55"/>
                    <a:pt x="56" y="56"/>
                  </a:cubicBezTo>
                  <a:cubicBezTo>
                    <a:pt x="56" y="56"/>
                    <a:pt x="56" y="57"/>
                    <a:pt x="58" y="58"/>
                  </a:cubicBezTo>
                  <a:cubicBezTo>
                    <a:pt x="58" y="58"/>
                    <a:pt x="59" y="59"/>
                    <a:pt x="60" y="59"/>
                  </a:cubicBezTo>
                  <a:cubicBezTo>
                    <a:pt x="63" y="59"/>
                    <a:pt x="63" y="59"/>
                    <a:pt x="63" y="59"/>
                  </a:cubicBezTo>
                  <a:cubicBezTo>
                    <a:pt x="63" y="59"/>
                    <a:pt x="63" y="61"/>
                    <a:pt x="63" y="61"/>
                  </a:cubicBezTo>
                  <a:cubicBezTo>
                    <a:pt x="63" y="61"/>
                    <a:pt x="63" y="62"/>
                    <a:pt x="63" y="62"/>
                  </a:cubicBezTo>
                  <a:cubicBezTo>
                    <a:pt x="63" y="62"/>
                    <a:pt x="61" y="66"/>
                    <a:pt x="61" y="68"/>
                  </a:cubicBezTo>
                  <a:cubicBezTo>
                    <a:pt x="61" y="68"/>
                    <a:pt x="60" y="71"/>
                    <a:pt x="59" y="72"/>
                  </a:cubicBezTo>
                  <a:close/>
                  <a:moveTo>
                    <a:pt x="67" y="81"/>
                  </a:moveTo>
                  <a:cubicBezTo>
                    <a:pt x="67" y="81"/>
                    <a:pt x="67" y="82"/>
                    <a:pt x="67" y="82"/>
                  </a:cubicBezTo>
                  <a:cubicBezTo>
                    <a:pt x="67" y="83"/>
                    <a:pt x="67" y="84"/>
                    <a:pt x="67" y="84"/>
                  </a:cubicBezTo>
                  <a:cubicBezTo>
                    <a:pt x="66" y="84"/>
                    <a:pt x="66" y="84"/>
                    <a:pt x="66" y="84"/>
                  </a:cubicBezTo>
                  <a:cubicBezTo>
                    <a:pt x="66" y="83"/>
                    <a:pt x="66" y="83"/>
                    <a:pt x="66" y="83"/>
                  </a:cubicBezTo>
                  <a:cubicBezTo>
                    <a:pt x="65" y="82"/>
                    <a:pt x="63" y="79"/>
                    <a:pt x="63" y="79"/>
                  </a:cubicBezTo>
                  <a:cubicBezTo>
                    <a:pt x="61" y="76"/>
                    <a:pt x="61" y="76"/>
                    <a:pt x="61" y="76"/>
                  </a:cubicBezTo>
                  <a:cubicBezTo>
                    <a:pt x="60" y="74"/>
                    <a:pt x="60" y="73"/>
                    <a:pt x="60" y="73"/>
                  </a:cubicBezTo>
                  <a:cubicBezTo>
                    <a:pt x="61" y="74"/>
                    <a:pt x="61" y="74"/>
                    <a:pt x="61" y="74"/>
                  </a:cubicBezTo>
                  <a:cubicBezTo>
                    <a:pt x="62" y="75"/>
                    <a:pt x="67" y="75"/>
                    <a:pt x="67" y="75"/>
                  </a:cubicBezTo>
                  <a:cubicBezTo>
                    <a:pt x="67" y="76"/>
                    <a:pt x="68" y="77"/>
                    <a:pt x="68" y="77"/>
                  </a:cubicBezTo>
                  <a:cubicBezTo>
                    <a:pt x="68" y="78"/>
                    <a:pt x="68" y="78"/>
                    <a:pt x="68" y="78"/>
                  </a:cubicBezTo>
                  <a:cubicBezTo>
                    <a:pt x="68" y="78"/>
                    <a:pt x="67" y="80"/>
                    <a:pt x="67" y="81"/>
                  </a:cubicBezTo>
                  <a:close/>
                  <a:moveTo>
                    <a:pt x="73" y="91"/>
                  </a:moveTo>
                  <a:cubicBezTo>
                    <a:pt x="73" y="91"/>
                    <a:pt x="72" y="92"/>
                    <a:pt x="71" y="92"/>
                  </a:cubicBezTo>
                  <a:cubicBezTo>
                    <a:pt x="71" y="92"/>
                    <a:pt x="70" y="90"/>
                    <a:pt x="70" y="90"/>
                  </a:cubicBezTo>
                  <a:cubicBezTo>
                    <a:pt x="70" y="89"/>
                    <a:pt x="70" y="89"/>
                    <a:pt x="70" y="89"/>
                  </a:cubicBezTo>
                  <a:cubicBezTo>
                    <a:pt x="70" y="89"/>
                    <a:pt x="72" y="87"/>
                    <a:pt x="73" y="86"/>
                  </a:cubicBezTo>
                  <a:cubicBezTo>
                    <a:pt x="73" y="86"/>
                    <a:pt x="73" y="86"/>
                    <a:pt x="74" y="88"/>
                  </a:cubicBezTo>
                  <a:cubicBezTo>
                    <a:pt x="74" y="88"/>
                    <a:pt x="75" y="90"/>
                    <a:pt x="75" y="91"/>
                  </a:cubicBezTo>
                  <a:cubicBezTo>
                    <a:pt x="75" y="91"/>
                    <a:pt x="73" y="89"/>
                    <a:pt x="73" y="9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9" name="Freeform 279"/>
            <p:cNvSpPr>
              <a:spLocks noEditPoints="1"/>
            </p:cNvSpPr>
            <p:nvPr/>
          </p:nvSpPr>
          <p:spPr bwMode="auto">
            <a:xfrm>
              <a:off x="3141663" y="4511676"/>
              <a:ext cx="319088" cy="379413"/>
            </a:xfrm>
            <a:custGeom>
              <a:avLst/>
              <a:gdLst>
                <a:gd name="T0" fmla="*/ 4 w 85"/>
                <a:gd name="T1" fmla="*/ 92 h 101"/>
                <a:gd name="T2" fmla="*/ 12 w 85"/>
                <a:gd name="T3" fmla="*/ 92 h 101"/>
                <a:gd name="T4" fmla="*/ 13 w 85"/>
                <a:gd name="T5" fmla="*/ 93 h 101"/>
                <a:gd name="T6" fmla="*/ 16 w 85"/>
                <a:gd name="T7" fmla="*/ 89 h 101"/>
                <a:gd name="T8" fmla="*/ 26 w 85"/>
                <a:gd name="T9" fmla="*/ 95 h 101"/>
                <a:gd name="T10" fmla="*/ 30 w 85"/>
                <a:gd name="T11" fmla="*/ 90 h 101"/>
                <a:gd name="T12" fmla="*/ 34 w 85"/>
                <a:gd name="T13" fmla="*/ 89 h 101"/>
                <a:gd name="T14" fmla="*/ 38 w 85"/>
                <a:gd name="T15" fmla="*/ 98 h 101"/>
                <a:gd name="T16" fmla="*/ 50 w 85"/>
                <a:gd name="T17" fmla="*/ 96 h 101"/>
                <a:gd name="T18" fmla="*/ 53 w 85"/>
                <a:gd name="T19" fmla="*/ 83 h 101"/>
                <a:gd name="T20" fmla="*/ 55 w 85"/>
                <a:gd name="T21" fmla="*/ 65 h 101"/>
                <a:gd name="T22" fmla="*/ 62 w 85"/>
                <a:gd name="T23" fmla="*/ 73 h 101"/>
                <a:gd name="T24" fmla="*/ 78 w 85"/>
                <a:gd name="T25" fmla="*/ 90 h 101"/>
                <a:gd name="T26" fmla="*/ 83 w 85"/>
                <a:gd name="T27" fmla="*/ 90 h 101"/>
                <a:gd name="T28" fmla="*/ 80 w 85"/>
                <a:gd name="T29" fmla="*/ 79 h 101"/>
                <a:gd name="T30" fmla="*/ 67 w 85"/>
                <a:gd name="T31" fmla="*/ 65 h 101"/>
                <a:gd name="T32" fmla="*/ 68 w 85"/>
                <a:gd name="T33" fmla="*/ 56 h 101"/>
                <a:gd name="T34" fmla="*/ 69 w 85"/>
                <a:gd name="T35" fmla="*/ 46 h 101"/>
                <a:gd name="T36" fmla="*/ 68 w 85"/>
                <a:gd name="T37" fmla="*/ 33 h 101"/>
                <a:gd name="T38" fmla="*/ 61 w 85"/>
                <a:gd name="T39" fmla="*/ 7 h 101"/>
                <a:gd name="T40" fmla="*/ 49 w 85"/>
                <a:gd name="T41" fmla="*/ 8 h 101"/>
                <a:gd name="T42" fmla="*/ 47 w 85"/>
                <a:gd name="T43" fmla="*/ 23 h 101"/>
                <a:gd name="T44" fmla="*/ 41 w 85"/>
                <a:gd name="T45" fmla="*/ 38 h 101"/>
                <a:gd name="T46" fmla="*/ 36 w 85"/>
                <a:gd name="T47" fmla="*/ 44 h 101"/>
                <a:gd name="T48" fmla="*/ 35 w 85"/>
                <a:gd name="T49" fmla="*/ 48 h 101"/>
                <a:gd name="T50" fmla="*/ 36 w 85"/>
                <a:gd name="T51" fmla="*/ 51 h 101"/>
                <a:gd name="T52" fmla="*/ 32 w 85"/>
                <a:gd name="T53" fmla="*/ 56 h 101"/>
                <a:gd name="T54" fmla="*/ 25 w 85"/>
                <a:gd name="T55" fmla="*/ 57 h 101"/>
                <a:gd name="T56" fmla="*/ 16 w 85"/>
                <a:gd name="T57" fmla="*/ 62 h 101"/>
                <a:gd name="T58" fmla="*/ 18 w 85"/>
                <a:gd name="T59" fmla="*/ 71 h 101"/>
                <a:gd name="T60" fmla="*/ 12 w 85"/>
                <a:gd name="T61" fmla="*/ 76 h 101"/>
                <a:gd name="T62" fmla="*/ 10 w 85"/>
                <a:gd name="T63" fmla="*/ 82 h 101"/>
                <a:gd name="T64" fmla="*/ 3 w 85"/>
                <a:gd name="T65" fmla="*/ 91 h 101"/>
                <a:gd name="T66" fmla="*/ 32 w 85"/>
                <a:gd name="T67" fmla="*/ 78 h 101"/>
                <a:gd name="T68" fmla="*/ 45 w 85"/>
                <a:gd name="T69" fmla="*/ 47 h 101"/>
                <a:gd name="T70" fmla="*/ 45 w 85"/>
                <a:gd name="T71" fmla="*/ 52 h 101"/>
                <a:gd name="T72" fmla="*/ 35 w 85"/>
                <a:gd name="T73" fmla="*/ 57 h 101"/>
                <a:gd name="T74" fmla="*/ 36 w 85"/>
                <a:gd name="T75" fmla="*/ 52 h 101"/>
                <a:gd name="T76" fmla="*/ 38 w 85"/>
                <a:gd name="T77" fmla="*/ 49 h 101"/>
                <a:gd name="T78" fmla="*/ 45 w 85"/>
                <a:gd name="T79" fmla="*/ 44 h 101"/>
                <a:gd name="T80" fmla="*/ 42 w 85"/>
                <a:gd name="T81" fmla="*/ 43 h 101"/>
                <a:gd name="T82" fmla="*/ 49 w 85"/>
                <a:gd name="T83" fmla="*/ 38 h 101"/>
                <a:gd name="T84" fmla="*/ 36 w 85"/>
                <a:gd name="T85" fmla="*/ 88 h 101"/>
                <a:gd name="T86" fmla="*/ 39 w 85"/>
                <a:gd name="T87" fmla="*/ 76 h 101"/>
                <a:gd name="T88" fmla="*/ 42 w 85"/>
                <a:gd name="T89" fmla="*/ 59 h 101"/>
                <a:gd name="T90" fmla="*/ 46 w 85"/>
                <a:gd name="T91" fmla="*/ 53 h 101"/>
                <a:gd name="T92" fmla="*/ 45 w 85"/>
                <a:gd name="T93" fmla="*/ 67 h 101"/>
                <a:gd name="T94" fmla="*/ 42 w 85"/>
                <a:gd name="T95" fmla="*/ 93 h 101"/>
                <a:gd name="T96" fmla="*/ 35 w 85"/>
                <a:gd name="T97" fmla="*/ 88 h 101"/>
                <a:gd name="T98" fmla="*/ 34 w 85"/>
                <a:gd name="T99" fmla="*/ 80 h 101"/>
                <a:gd name="T100" fmla="*/ 32 w 85"/>
                <a:gd name="T101" fmla="*/ 88 h 101"/>
                <a:gd name="T102" fmla="*/ 30 w 85"/>
                <a:gd name="T103" fmla="*/ 87 h 101"/>
                <a:gd name="T104" fmla="*/ 30 w 85"/>
                <a:gd name="T105" fmla="*/ 87 h 101"/>
                <a:gd name="T106" fmla="*/ 30 w 85"/>
                <a:gd name="T107" fmla="*/ 85 h 101"/>
                <a:gd name="T108" fmla="*/ 29 w 85"/>
                <a:gd name="T109" fmla="*/ 81 h 101"/>
                <a:gd name="T110" fmla="*/ 7 w 85"/>
                <a:gd name="T111" fmla="*/ 9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 h="101">
                  <a:moveTo>
                    <a:pt x="0" y="96"/>
                  </a:moveTo>
                  <a:cubicBezTo>
                    <a:pt x="0" y="96"/>
                    <a:pt x="1" y="99"/>
                    <a:pt x="3" y="99"/>
                  </a:cubicBezTo>
                  <a:cubicBezTo>
                    <a:pt x="3" y="99"/>
                    <a:pt x="6" y="100"/>
                    <a:pt x="7" y="97"/>
                  </a:cubicBezTo>
                  <a:cubicBezTo>
                    <a:pt x="7" y="97"/>
                    <a:pt x="9" y="95"/>
                    <a:pt x="7" y="93"/>
                  </a:cubicBezTo>
                  <a:cubicBezTo>
                    <a:pt x="7" y="93"/>
                    <a:pt x="6" y="92"/>
                    <a:pt x="4" y="92"/>
                  </a:cubicBezTo>
                  <a:cubicBezTo>
                    <a:pt x="4" y="92"/>
                    <a:pt x="4" y="92"/>
                    <a:pt x="4" y="92"/>
                  </a:cubicBezTo>
                  <a:cubicBezTo>
                    <a:pt x="4" y="92"/>
                    <a:pt x="4" y="91"/>
                    <a:pt x="5" y="91"/>
                  </a:cubicBezTo>
                  <a:cubicBezTo>
                    <a:pt x="5" y="91"/>
                    <a:pt x="5" y="91"/>
                    <a:pt x="5" y="91"/>
                  </a:cubicBezTo>
                  <a:cubicBezTo>
                    <a:pt x="5" y="91"/>
                    <a:pt x="6" y="91"/>
                    <a:pt x="7" y="91"/>
                  </a:cubicBezTo>
                  <a:cubicBezTo>
                    <a:pt x="7" y="91"/>
                    <a:pt x="8" y="91"/>
                    <a:pt x="8" y="91"/>
                  </a:cubicBezTo>
                  <a:cubicBezTo>
                    <a:pt x="8" y="91"/>
                    <a:pt x="9" y="92"/>
                    <a:pt x="11" y="92"/>
                  </a:cubicBezTo>
                  <a:cubicBezTo>
                    <a:pt x="12" y="92"/>
                    <a:pt x="12" y="92"/>
                    <a:pt x="12" y="92"/>
                  </a:cubicBezTo>
                  <a:cubicBezTo>
                    <a:pt x="12" y="92"/>
                    <a:pt x="11" y="92"/>
                    <a:pt x="11" y="93"/>
                  </a:cubicBezTo>
                  <a:cubicBezTo>
                    <a:pt x="11" y="93"/>
                    <a:pt x="9" y="94"/>
                    <a:pt x="9" y="96"/>
                  </a:cubicBezTo>
                  <a:cubicBezTo>
                    <a:pt x="9" y="96"/>
                    <a:pt x="9" y="100"/>
                    <a:pt x="12" y="100"/>
                  </a:cubicBezTo>
                  <a:cubicBezTo>
                    <a:pt x="12" y="100"/>
                    <a:pt x="15" y="101"/>
                    <a:pt x="16" y="98"/>
                  </a:cubicBezTo>
                  <a:cubicBezTo>
                    <a:pt x="16" y="98"/>
                    <a:pt x="18" y="95"/>
                    <a:pt x="15" y="94"/>
                  </a:cubicBezTo>
                  <a:cubicBezTo>
                    <a:pt x="15" y="94"/>
                    <a:pt x="14" y="93"/>
                    <a:pt x="13" y="93"/>
                  </a:cubicBezTo>
                  <a:cubicBezTo>
                    <a:pt x="13" y="93"/>
                    <a:pt x="13" y="93"/>
                    <a:pt x="12" y="93"/>
                  </a:cubicBezTo>
                  <a:cubicBezTo>
                    <a:pt x="12" y="93"/>
                    <a:pt x="12" y="92"/>
                    <a:pt x="13" y="92"/>
                  </a:cubicBezTo>
                  <a:cubicBezTo>
                    <a:pt x="13" y="92"/>
                    <a:pt x="15" y="93"/>
                    <a:pt x="16" y="92"/>
                  </a:cubicBezTo>
                  <a:cubicBezTo>
                    <a:pt x="16" y="92"/>
                    <a:pt x="16" y="92"/>
                    <a:pt x="16" y="91"/>
                  </a:cubicBezTo>
                  <a:cubicBezTo>
                    <a:pt x="16" y="90"/>
                    <a:pt x="16" y="90"/>
                    <a:pt x="16" y="90"/>
                  </a:cubicBezTo>
                  <a:cubicBezTo>
                    <a:pt x="16" y="90"/>
                    <a:pt x="17" y="89"/>
                    <a:pt x="16" y="89"/>
                  </a:cubicBezTo>
                  <a:cubicBezTo>
                    <a:pt x="16" y="89"/>
                    <a:pt x="16" y="89"/>
                    <a:pt x="16" y="89"/>
                  </a:cubicBezTo>
                  <a:cubicBezTo>
                    <a:pt x="17" y="89"/>
                    <a:pt x="17" y="89"/>
                    <a:pt x="17" y="89"/>
                  </a:cubicBezTo>
                  <a:cubicBezTo>
                    <a:pt x="17" y="89"/>
                    <a:pt x="24" y="89"/>
                    <a:pt x="26" y="89"/>
                  </a:cubicBezTo>
                  <a:cubicBezTo>
                    <a:pt x="26" y="89"/>
                    <a:pt x="26" y="90"/>
                    <a:pt x="26" y="91"/>
                  </a:cubicBezTo>
                  <a:cubicBezTo>
                    <a:pt x="27" y="92"/>
                    <a:pt x="27" y="92"/>
                    <a:pt x="27" y="92"/>
                  </a:cubicBezTo>
                  <a:cubicBezTo>
                    <a:pt x="27" y="92"/>
                    <a:pt x="25" y="93"/>
                    <a:pt x="26" y="95"/>
                  </a:cubicBezTo>
                  <a:cubicBezTo>
                    <a:pt x="26" y="95"/>
                    <a:pt x="26" y="97"/>
                    <a:pt x="29" y="97"/>
                  </a:cubicBezTo>
                  <a:cubicBezTo>
                    <a:pt x="29" y="97"/>
                    <a:pt x="32" y="98"/>
                    <a:pt x="33" y="95"/>
                  </a:cubicBezTo>
                  <a:cubicBezTo>
                    <a:pt x="33" y="95"/>
                    <a:pt x="34" y="92"/>
                    <a:pt x="31" y="91"/>
                  </a:cubicBezTo>
                  <a:cubicBezTo>
                    <a:pt x="31" y="91"/>
                    <a:pt x="30" y="91"/>
                    <a:pt x="30" y="91"/>
                  </a:cubicBezTo>
                  <a:cubicBezTo>
                    <a:pt x="30" y="90"/>
                    <a:pt x="30" y="90"/>
                    <a:pt x="30" y="90"/>
                  </a:cubicBezTo>
                  <a:cubicBezTo>
                    <a:pt x="30" y="90"/>
                    <a:pt x="30" y="90"/>
                    <a:pt x="30" y="90"/>
                  </a:cubicBezTo>
                  <a:cubicBezTo>
                    <a:pt x="30" y="90"/>
                    <a:pt x="29" y="89"/>
                    <a:pt x="29" y="90"/>
                  </a:cubicBezTo>
                  <a:cubicBezTo>
                    <a:pt x="29" y="91"/>
                    <a:pt x="29" y="91"/>
                    <a:pt x="29" y="91"/>
                  </a:cubicBezTo>
                  <a:cubicBezTo>
                    <a:pt x="29" y="91"/>
                    <a:pt x="28" y="91"/>
                    <a:pt x="27" y="91"/>
                  </a:cubicBezTo>
                  <a:cubicBezTo>
                    <a:pt x="27" y="89"/>
                    <a:pt x="27" y="89"/>
                    <a:pt x="27" y="89"/>
                  </a:cubicBezTo>
                  <a:cubicBezTo>
                    <a:pt x="27" y="89"/>
                    <a:pt x="28" y="89"/>
                    <a:pt x="32" y="89"/>
                  </a:cubicBezTo>
                  <a:cubicBezTo>
                    <a:pt x="34" y="89"/>
                    <a:pt x="34" y="89"/>
                    <a:pt x="34" y="89"/>
                  </a:cubicBezTo>
                  <a:cubicBezTo>
                    <a:pt x="34" y="89"/>
                    <a:pt x="34" y="88"/>
                    <a:pt x="34" y="88"/>
                  </a:cubicBezTo>
                  <a:cubicBezTo>
                    <a:pt x="34" y="88"/>
                    <a:pt x="34" y="88"/>
                    <a:pt x="34" y="88"/>
                  </a:cubicBezTo>
                  <a:cubicBezTo>
                    <a:pt x="34" y="88"/>
                    <a:pt x="34" y="88"/>
                    <a:pt x="34" y="88"/>
                  </a:cubicBezTo>
                  <a:cubicBezTo>
                    <a:pt x="36" y="93"/>
                    <a:pt x="36" y="93"/>
                    <a:pt x="36" y="93"/>
                  </a:cubicBezTo>
                  <a:cubicBezTo>
                    <a:pt x="36" y="93"/>
                    <a:pt x="34" y="94"/>
                    <a:pt x="35" y="97"/>
                  </a:cubicBezTo>
                  <a:cubicBezTo>
                    <a:pt x="35" y="97"/>
                    <a:pt x="36" y="98"/>
                    <a:pt x="38" y="98"/>
                  </a:cubicBezTo>
                  <a:cubicBezTo>
                    <a:pt x="38" y="98"/>
                    <a:pt x="40" y="99"/>
                    <a:pt x="41" y="98"/>
                  </a:cubicBezTo>
                  <a:cubicBezTo>
                    <a:pt x="41" y="98"/>
                    <a:pt x="42" y="97"/>
                    <a:pt x="42" y="96"/>
                  </a:cubicBezTo>
                  <a:cubicBezTo>
                    <a:pt x="42" y="96"/>
                    <a:pt x="43" y="97"/>
                    <a:pt x="45" y="96"/>
                  </a:cubicBezTo>
                  <a:cubicBezTo>
                    <a:pt x="45" y="96"/>
                    <a:pt x="48" y="97"/>
                    <a:pt x="48" y="96"/>
                  </a:cubicBezTo>
                  <a:cubicBezTo>
                    <a:pt x="48" y="96"/>
                    <a:pt x="49" y="96"/>
                    <a:pt x="50" y="96"/>
                  </a:cubicBezTo>
                  <a:cubicBezTo>
                    <a:pt x="50" y="96"/>
                    <a:pt x="50" y="96"/>
                    <a:pt x="50" y="96"/>
                  </a:cubicBezTo>
                  <a:cubicBezTo>
                    <a:pt x="50" y="96"/>
                    <a:pt x="53" y="97"/>
                    <a:pt x="53" y="95"/>
                  </a:cubicBezTo>
                  <a:cubicBezTo>
                    <a:pt x="53" y="95"/>
                    <a:pt x="53" y="93"/>
                    <a:pt x="52" y="93"/>
                  </a:cubicBezTo>
                  <a:cubicBezTo>
                    <a:pt x="52" y="93"/>
                    <a:pt x="52" y="92"/>
                    <a:pt x="52" y="91"/>
                  </a:cubicBezTo>
                  <a:cubicBezTo>
                    <a:pt x="53" y="91"/>
                    <a:pt x="53" y="89"/>
                    <a:pt x="52" y="89"/>
                  </a:cubicBezTo>
                  <a:cubicBezTo>
                    <a:pt x="52" y="89"/>
                    <a:pt x="52" y="87"/>
                    <a:pt x="52" y="87"/>
                  </a:cubicBezTo>
                  <a:cubicBezTo>
                    <a:pt x="53" y="86"/>
                    <a:pt x="53" y="83"/>
                    <a:pt x="53" y="83"/>
                  </a:cubicBezTo>
                  <a:cubicBezTo>
                    <a:pt x="53" y="83"/>
                    <a:pt x="54" y="81"/>
                    <a:pt x="53" y="78"/>
                  </a:cubicBezTo>
                  <a:cubicBezTo>
                    <a:pt x="53" y="74"/>
                    <a:pt x="53" y="74"/>
                    <a:pt x="53" y="74"/>
                  </a:cubicBezTo>
                  <a:cubicBezTo>
                    <a:pt x="53" y="74"/>
                    <a:pt x="53" y="71"/>
                    <a:pt x="53" y="70"/>
                  </a:cubicBezTo>
                  <a:cubicBezTo>
                    <a:pt x="53" y="70"/>
                    <a:pt x="54" y="69"/>
                    <a:pt x="54" y="69"/>
                  </a:cubicBezTo>
                  <a:cubicBezTo>
                    <a:pt x="54" y="69"/>
                    <a:pt x="54" y="67"/>
                    <a:pt x="54" y="66"/>
                  </a:cubicBezTo>
                  <a:cubicBezTo>
                    <a:pt x="55" y="65"/>
                    <a:pt x="55" y="65"/>
                    <a:pt x="55" y="65"/>
                  </a:cubicBezTo>
                  <a:cubicBezTo>
                    <a:pt x="55" y="65"/>
                    <a:pt x="55" y="64"/>
                    <a:pt x="55" y="63"/>
                  </a:cubicBezTo>
                  <a:cubicBezTo>
                    <a:pt x="55" y="63"/>
                    <a:pt x="56" y="61"/>
                    <a:pt x="56" y="61"/>
                  </a:cubicBezTo>
                  <a:cubicBezTo>
                    <a:pt x="56" y="61"/>
                    <a:pt x="57" y="60"/>
                    <a:pt x="57" y="60"/>
                  </a:cubicBezTo>
                  <a:cubicBezTo>
                    <a:pt x="57" y="60"/>
                    <a:pt x="58" y="65"/>
                    <a:pt x="58" y="66"/>
                  </a:cubicBezTo>
                  <a:cubicBezTo>
                    <a:pt x="58" y="66"/>
                    <a:pt x="59" y="70"/>
                    <a:pt x="61" y="71"/>
                  </a:cubicBezTo>
                  <a:cubicBezTo>
                    <a:pt x="61" y="71"/>
                    <a:pt x="61" y="73"/>
                    <a:pt x="62" y="73"/>
                  </a:cubicBezTo>
                  <a:cubicBezTo>
                    <a:pt x="62" y="73"/>
                    <a:pt x="65" y="76"/>
                    <a:pt x="66" y="77"/>
                  </a:cubicBezTo>
                  <a:cubicBezTo>
                    <a:pt x="66" y="77"/>
                    <a:pt x="70" y="81"/>
                    <a:pt x="72" y="82"/>
                  </a:cubicBezTo>
                  <a:cubicBezTo>
                    <a:pt x="72" y="82"/>
                    <a:pt x="74" y="84"/>
                    <a:pt x="76" y="86"/>
                  </a:cubicBezTo>
                  <a:cubicBezTo>
                    <a:pt x="76" y="86"/>
                    <a:pt x="76" y="87"/>
                    <a:pt x="77" y="88"/>
                  </a:cubicBezTo>
                  <a:cubicBezTo>
                    <a:pt x="77" y="88"/>
                    <a:pt x="77" y="89"/>
                    <a:pt x="77" y="89"/>
                  </a:cubicBezTo>
                  <a:cubicBezTo>
                    <a:pt x="77" y="89"/>
                    <a:pt x="78" y="90"/>
                    <a:pt x="78" y="90"/>
                  </a:cubicBezTo>
                  <a:cubicBezTo>
                    <a:pt x="78" y="90"/>
                    <a:pt x="78" y="91"/>
                    <a:pt x="78" y="91"/>
                  </a:cubicBezTo>
                  <a:cubicBezTo>
                    <a:pt x="78" y="91"/>
                    <a:pt x="77" y="92"/>
                    <a:pt x="77" y="92"/>
                  </a:cubicBezTo>
                  <a:cubicBezTo>
                    <a:pt x="76" y="93"/>
                    <a:pt x="75" y="93"/>
                    <a:pt x="76" y="94"/>
                  </a:cubicBezTo>
                  <a:cubicBezTo>
                    <a:pt x="76" y="94"/>
                    <a:pt x="77" y="95"/>
                    <a:pt x="78" y="95"/>
                  </a:cubicBezTo>
                  <a:cubicBezTo>
                    <a:pt x="78" y="95"/>
                    <a:pt x="82" y="94"/>
                    <a:pt x="82" y="92"/>
                  </a:cubicBezTo>
                  <a:cubicBezTo>
                    <a:pt x="82" y="92"/>
                    <a:pt x="83" y="91"/>
                    <a:pt x="83" y="90"/>
                  </a:cubicBezTo>
                  <a:cubicBezTo>
                    <a:pt x="83" y="90"/>
                    <a:pt x="84" y="87"/>
                    <a:pt x="83" y="87"/>
                  </a:cubicBezTo>
                  <a:cubicBezTo>
                    <a:pt x="84" y="86"/>
                    <a:pt x="84" y="86"/>
                    <a:pt x="84" y="86"/>
                  </a:cubicBezTo>
                  <a:cubicBezTo>
                    <a:pt x="84" y="86"/>
                    <a:pt x="85" y="85"/>
                    <a:pt x="85" y="84"/>
                  </a:cubicBezTo>
                  <a:cubicBezTo>
                    <a:pt x="85" y="84"/>
                    <a:pt x="85" y="82"/>
                    <a:pt x="84" y="82"/>
                  </a:cubicBezTo>
                  <a:cubicBezTo>
                    <a:pt x="84" y="82"/>
                    <a:pt x="83" y="82"/>
                    <a:pt x="82" y="81"/>
                  </a:cubicBezTo>
                  <a:cubicBezTo>
                    <a:pt x="82" y="81"/>
                    <a:pt x="80" y="79"/>
                    <a:pt x="80" y="79"/>
                  </a:cubicBezTo>
                  <a:cubicBezTo>
                    <a:pt x="80" y="79"/>
                    <a:pt x="76" y="75"/>
                    <a:pt x="75" y="75"/>
                  </a:cubicBezTo>
                  <a:cubicBezTo>
                    <a:pt x="75" y="75"/>
                    <a:pt x="73" y="71"/>
                    <a:pt x="70" y="70"/>
                  </a:cubicBezTo>
                  <a:cubicBezTo>
                    <a:pt x="70" y="70"/>
                    <a:pt x="69" y="69"/>
                    <a:pt x="69" y="69"/>
                  </a:cubicBezTo>
                  <a:cubicBezTo>
                    <a:pt x="69" y="69"/>
                    <a:pt x="68" y="68"/>
                    <a:pt x="68" y="67"/>
                  </a:cubicBezTo>
                  <a:cubicBezTo>
                    <a:pt x="68" y="67"/>
                    <a:pt x="68" y="66"/>
                    <a:pt x="68" y="66"/>
                  </a:cubicBezTo>
                  <a:cubicBezTo>
                    <a:pt x="68" y="66"/>
                    <a:pt x="69" y="65"/>
                    <a:pt x="67" y="65"/>
                  </a:cubicBezTo>
                  <a:cubicBezTo>
                    <a:pt x="67" y="65"/>
                    <a:pt x="68" y="63"/>
                    <a:pt x="68" y="62"/>
                  </a:cubicBezTo>
                  <a:cubicBezTo>
                    <a:pt x="68" y="62"/>
                    <a:pt x="68" y="61"/>
                    <a:pt x="68" y="60"/>
                  </a:cubicBezTo>
                  <a:cubicBezTo>
                    <a:pt x="68" y="60"/>
                    <a:pt x="68" y="59"/>
                    <a:pt x="68" y="58"/>
                  </a:cubicBezTo>
                  <a:cubicBezTo>
                    <a:pt x="68" y="58"/>
                    <a:pt x="69" y="58"/>
                    <a:pt x="68" y="57"/>
                  </a:cubicBezTo>
                  <a:cubicBezTo>
                    <a:pt x="68" y="57"/>
                    <a:pt x="68" y="57"/>
                    <a:pt x="68" y="57"/>
                  </a:cubicBezTo>
                  <a:cubicBezTo>
                    <a:pt x="68" y="56"/>
                    <a:pt x="68" y="56"/>
                    <a:pt x="68" y="56"/>
                  </a:cubicBezTo>
                  <a:cubicBezTo>
                    <a:pt x="68" y="56"/>
                    <a:pt x="69" y="55"/>
                    <a:pt x="69" y="55"/>
                  </a:cubicBezTo>
                  <a:cubicBezTo>
                    <a:pt x="69" y="55"/>
                    <a:pt x="69" y="55"/>
                    <a:pt x="69" y="54"/>
                  </a:cubicBezTo>
                  <a:cubicBezTo>
                    <a:pt x="69" y="54"/>
                    <a:pt x="69" y="54"/>
                    <a:pt x="69" y="54"/>
                  </a:cubicBezTo>
                  <a:cubicBezTo>
                    <a:pt x="69" y="54"/>
                    <a:pt x="70" y="53"/>
                    <a:pt x="69" y="52"/>
                  </a:cubicBezTo>
                  <a:cubicBezTo>
                    <a:pt x="69" y="52"/>
                    <a:pt x="70" y="51"/>
                    <a:pt x="70" y="50"/>
                  </a:cubicBezTo>
                  <a:cubicBezTo>
                    <a:pt x="70" y="50"/>
                    <a:pt x="70" y="48"/>
                    <a:pt x="69" y="46"/>
                  </a:cubicBezTo>
                  <a:cubicBezTo>
                    <a:pt x="69" y="46"/>
                    <a:pt x="69" y="44"/>
                    <a:pt x="69" y="44"/>
                  </a:cubicBezTo>
                  <a:cubicBezTo>
                    <a:pt x="69" y="44"/>
                    <a:pt x="69" y="43"/>
                    <a:pt x="69" y="43"/>
                  </a:cubicBezTo>
                  <a:cubicBezTo>
                    <a:pt x="69" y="43"/>
                    <a:pt x="69" y="42"/>
                    <a:pt x="69" y="41"/>
                  </a:cubicBezTo>
                  <a:cubicBezTo>
                    <a:pt x="69" y="41"/>
                    <a:pt x="69" y="40"/>
                    <a:pt x="68" y="39"/>
                  </a:cubicBezTo>
                  <a:cubicBezTo>
                    <a:pt x="68" y="39"/>
                    <a:pt x="68" y="38"/>
                    <a:pt x="68" y="37"/>
                  </a:cubicBezTo>
                  <a:cubicBezTo>
                    <a:pt x="68" y="37"/>
                    <a:pt x="68" y="34"/>
                    <a:pt x="68" y="33"/>
                  </a:cubicBezTo>
                  <a:cubicBezTo>
                    <a:pt x="68" y="33"/>
                    <a:pt x="68" y="31"/>
                    <a:pt x="68" y="30"/>
                  </a:cubicBezTo>
                  <a:cubicBezTo>
                    <a:pt x="68" y="30"/>
                    <a:pt x="69" y="27"/>
                    <a:pt x="68" y="26"/>
                  </a:cubicBezTo>
                  <a:cubicBezTo>
                    <a:pt x="68" y="26"/>
                    <a:pt x="67" y="23"/>
                    <a:pt x="67" y="22"/>
                  </a:cubicBezTo>
                  <a:cubicBezTo>
                    <a:pt x="67" y="22"/>
                    <a:pt x="67" y="19"/>
                    <a:pt x="66" y="18"/>
                  </a:cubicBezTo>
                  <a:cubicBezTo>
                    <a:pt x="66" y="18"/>
                    <a:pt x="63" y="13"/>
                    <a:pt x="63" y="11"/>
                  </a:cubicBezTo>
                  <a:cubicBezTo>
                    <a:pt x="63" y="11"/>
                    <a:pt x="61" y="8"/>
                    <a:pt x="61" y="7"/>
                  </a:cubicBezTo>
                  <a:cubicBezTo>
                    <a:pt x="61" y="7"/>
                    <a:pt x="60" y="2"/>
                    <a:pt x="57" y="1"/>
                  </a:cubicBezTo>
                  <a:cubicBezTo>
                    <a:pt x="57" y="1"/>
                    <a:pt x="55" y="0"/>
                    <a:pt x="52" y="2"/>
                  </a:cubicBezTo>
                  <a:cubicBezTo>
                    <a:pt x="52" y="2"/>
                    <a:pt x="49" y="3"/>
                    <a:pt x="50" y="5"/>
                  </a:cubicBezTo>
                  <a:cubicBezTo>
                    <a:pt x="50" y="5"/>
                    <a:pt x="49" y="6"/>
                    <a:pt x="49" y="7"/>
                  </a:cubicBezTo>
                  <a:cubicBezTo>
                    <a:pt x="49" y="7"/>
                    <a:pt x="49" y="7"/>
                    <a:pt x="49" y="8"/>
                  </a:cubicBezTo>
                  <a:cubicBezTo>
                    <a:pt x="49" y="8"/>
                    <a:pt x="49" y="8"/>
                    <a:pt x="49" y="8"/>
                  </a:cubicBezTo>
                  <a:cubicBezTo>
                    <a:pt x="49" y="8"/>
                    <a:pt x="48" y="9"/>
                    <a:pt x="48" y="10"/>
                  </a:cubicBezTo>
                  <a:cubicBezTo>
                    <a:pt x="48" y="10"/>
                    <a:pt x="48" y="10"/>
                    <a:pt x="49" y="11"/>
                  </a:cubicBezTo>
                  <a:cubicBezTo>
                    <a:pt x="49" y="11"/>
                    <a:pt x="49" y="12"/>
                    <a:pt x="49" y="13"/>
                  </a:cubicBezTo>
                  <a:cubicBezTo>
                    <a:pt x="49" y="13"/>
                    <a:pt x="48" y="14"/>
                    <a:pt x="49" y="14"/>
                  </a:cubicBezTo>
                  <a:cubicBezTo>
                    <a:pt x="49" y="14"/>
                    <a:pt x="48" y="18"/>
                    <a:pt x="48" y="20"/>
                  </a:cubicBezTo>
                  <a:cubicBezTo>
                    <a:pt x="48" y="20"/>
                    <a:pt x="48" y="22"/>
                    <a:pt x="47" y="23"/>
                  </a:cubicBezTo>
                  <a:cubicBezTo>
                    <a:pt x="46" y="24"/>
                    <a:pt x="45" y="27"/>
                    <a:pt x="47" y="29"/>
                  </a:cubicBezTo>
                  <a:cubicBezTo>
                    <a:pt x="47" y="29"/>
                    <a:pt x="47" y="30"/>
                    <a:pt x="47" y="30"/>
                  </a:cubicBezTo>
                  <a:cubicBezTo>
                    <a:pt x="47" y="30"/>
                    <a:pt x="46" y="31"/>
                    <a:pt x="46" y="32"/>
                  </a:cubicBezTo>
                  <a:cubicBezTo>
                    <a:pt x="46" y="32"/>
                    <a:pt x="44" y="35"/>
                    <a:pt x="44" y="35"/>
                  </a:cubicBezTo>
                  <a:cubicBezTo>
                    <a:pt x="44" y="35"/>
                    <a:pt x="42" y="36"/>
                    <a:pt x="42" y="37"/>
                  </a:cubicBezTo>
                  <a:cubicBezTo>
                    <a:pt x="42" y="37"/>
                    <a:pt x="41" y="38"/>
                    <a:pt x="41" y="38"/>
                  </a:cubicBezTo>
                  <a:cubicBezTo>
                    <a:pt x="41" y="38"/>
                    <a:pt x="40" y="39"/>
                    <a:pt x="40" y="39"/>
                  </a:cubicBezTo>
                  <a:cubicBezTo>
                    <a:pt x="40" y="39"/>
                    <a:pt x="39" y="40"/>
                    <a:pt x="39" y="40"/>
                  </a:cubicBezTo>
                  <a:cubicBezTo>
                    <a:pt x="39" y="40"/>
                    <a:pt x="38" y="41"/>
                    <a:pt x="38" y="41"/>
                  </a:cubicBezTo>
                  <a:cubicBezTo>
                    <a:pt x="38" y="41"/>
                    <a:pt x="38" y="42"/>
                    <a:pt x="38" y="42"/>
                  </a:cubicBezTo>
                  <a:cubicBezTo>
                    <a:pt x="38" y="42"/>
                    <a:pt x="37" y="42"/>
                    <a:pt x="37" y="42"/>
                  </a:cubicBezTo>
                  <a:cubicBezTo>
                    <a:pt x="37" y="42"/>
                    <a:pt x="37" y="43"/>
                    <a:pt x="36" y="44"/>
                  </a:cubicBezTo>
                  <a:cubicBezTo>
                    <a:pt x="36" y="44"/>
                    <a:pt x="35" y="44"/>
                    <a:pt x="35" y="44"/>
                  </a:cubicBezTo>
                  <a:cubicBezTo>
                    <a:pt x="35" y="44"/>
                    <a:pt x="33" y="45"/>
                    <a:pt x="33" y="45"/>
                  </a:cubicBezTo>
                  <a:cubicBezTo>
                    <a:pt x="34" y="45"/>
                    <a:pt x="34" y="45"/>
                    <a:pt x="34" y="45"/>
                  </a:cubicBezTo>
                  <a:cubicBezTo>
                    <a:pt x="34" y="45"/>
                    <a:pt x="33" y="46"/>
                    <a:pt x="34" y="46"/>
                  </a:cubicBezTo>
                  <a:cubicBezTo>
                    <a:pt x="34" y="46"/>
                    <a:pt x="34" y="47"/>
                    <a:pt x="34" y="47"/>
                  </a:cubicBezTo>
                  <a:cubicBezTo>
                    <a:pt x="34" y="47"/>
                    <a:pt x="35" y="47"/>
                    <a:pt x="35" y="48"/>
                  </a:cubicBezTo>
                  <a:cubicBezTo>
                    <a:pt x="35" y="48"/>
                    <a:pt x="35" y="48"/>
                    <a:pt x="36" y="49"/>
                  </a:cubicBezTo>
                  <a:cubicBezTo>
                    <a:pt x="36" y="49"/>
                    <a:pt x="36" y="49"/>
                    <a:pt x="36" y="49"/>
                  </a:cubicBezTo>
                  <a:cubicBezTo>
                    <a:pt x="36" y="49"/>
                    <a:pt x="36" y="50"/>
                    <a:pt x="37" y="50"/>
                  </a:cubicBezTo>
                  <a:cubicBezTo>
                    <a:pt x="37" y="50"/>
                    <a:pt x="37" y="50"/>
                    <a:pt x="37" y="50"/>
                  </a:cubicBezTo>
                  <a:cubicBezTo>
                    <a:pt x="37" y="50"/>
                    <a:pt x="37" y="50"/>
                    <a:pt x="37" y="51"/>
                  </a:cubicBezTo>
                  <a:cubicBezTo>
                    <a:pt x="37" y="51"/>
                    <a:pt x="36" y="51"/>
                    <a:pt x="36" y="51"/>
                  </a:cubicBezTo>
                  <a:cubicBezTo>
                    <a:pt x="36" y="51"/>
                    <a:pt x="36" y="51"/>
                    <a:pt x="36" y="52"/>
                  </a:cubicBezTo>
                  <a:cubicBezTo>
                    <a:pt x="36" y="52"/>
                    <a:pt x="36" y="52"/>
                    <a:pt x="36" y="52"/>
                  </a:cubicBezTo>
                  <a:cubicBezTo>
                    <a:pt x="36" y="52"/>
                    <a:pt x="35" y="52"/>
                    <a:pt x="35" y="52"/>
                  </a:cubicBezTo>
                  <a:cubicBezTo>
                    <a:pt x="35" y="52"/>
                    <a:pt x="35" y="52"/>
                    <a:pt x="35" y="53"/>
                  </a:cubicBezTo>
                  <a:cubicBezTo>
                    <a:pt x="35" y="53"/>
                    <a:pt x="34" y="54"/>
                    <a:pt x="34" y="54"/>
                  </a:cubicBezTo>
                  <a:cubicBezTo>
                    <a:pt x="32" y="56"/>
                    <a:pt x="32" y="56"/>
                    <a:pt x="32" y="56"/>
                  </a:cubicBezTo>
                  <a:cubicBezTo>
                    <a:pt x="32" y="56"/>
                    <a:pt x="32" y="56"/>
                    <a:pt x="32" y="57"/>
                  </a:cubicBezTo>
                  <a:cubicBezTo>
                    <a:pt x="32" y="57"/>
                    <a:pt x="31" y="57"/>
                    <a:pt x="31" y="57"/>
                  </a:cubicBezTo>
                  <a:cubicBezTo>
                    <a:pt x="30" y="59"/>
                    <a:pt x="30" y="59"/>
                    <a:pt x="30" y="59"/>
                  </a:cubicBezTo>
                  <a:cubicBezTo>
                    <a:pt x="27" y="62"/>
                    <a:pt x="27" y="62"/>
                    <a:pt x="27" y="62"/>
                  </a:cubicBezTo>
                  <a:cubicBezTo>
                    <a:pt x="27" y="62"/>
                    <a:pt x="27" y="60"/>
                    <a:pt x="27" y="60"/>
                  </a:cubicBezTo>
                  <a:cubicBezTo>
                    <a:pt x="27" y="60"/>
                    <a:pt x="27" y="58"/>
                    <a:pt x="25" y="57"/>
                  </a:cubicBezTo>
                  <a:cubicBezTo>
                    <a:pt x="25" y="57"/>
                    <a:pt x="24" y="56"/>
                    <a:pt x="23" y="56"/>
                  </a:cubicBezTo>
                  <a:cubicBezTo>
                    <a:pt x="23" y="56"/>
                    <a:pt x="22" y="55"/>
                    <a:pt x="21" y="55"/>
                  </a:cubicBezTo>
                  <a:cubicBezTo>
                    <a:pt x="21" y="55"/>
                    <a:pt x="19" y="56"/>
                    <a:pt x="19" y="56"/>
                  </a:cubicBezTo>
                  <a:cubicBezTo>
                    <a:pt x="19" y="56"/>
                    <a:pt x="17" y="57"/>
                    <a:pt x="17" y="58"/>
                  </a:cubicBezTo>
                  <a:cubicBezTo>
                    <a:pt x="17" y="58"/>
                    <a:pt x="17" y="59"/>
                    <a:pt x="17" y="60"/>
                  </a:cubicBezTo>
                  <a:cubicBezTo>
                    <a:pt x="17" y="60"/>
                    <a:pt x="16" y="61"/>
                    <a:pt x="16" y="62"/>
                  </a:cubicBezTo>
                  <a:cubicBezTo>
                    <a:pt x="16" y="62"/>
                    <a:pt x="17" y="63"/>
                    <a:pt x="18" y="64"/>
                  </a:cubicBezTo>
                  <a:cubicBezTo>
                    <a:pt x="18" y="64"/>
                    <a:pt x="18" y="64"/>
                    <a:pt x="18" y="64"/>
                  </a:cubicBezTo>
                  <a:cubicBezTo>
                    <a:pt x="18" y="64"/>
                    <a:pt x="18" y="65"/>
                    <a:pt x="18" y="65"/>
                  </a:cubicBezTo>
                  <a:cubicBezTo>
                    <a:pt x="18" y="65"/>
                    <a:pt x="19" y="66"/>
                    <a:pt x="19" y="66"/>
                  </a:cubicBezTo>
                  <a:cubicBezTo>
                    <a:pt x="19" y="66"/>
                    <a:pt x="20" y="67"/>
                    <a:pt x="20" y="67"/>
                  </a:cubicBezTo>
                  <a:cubicBezTo>
                    <a:pt x="20" y="67"/>
                    <a:pt x="19" y="68"/>
                    <a:pt x="18" y="71"/>
                  </a:cubicBezTo>
                  <a:cubicBezTo>
                    <a:pt x="18" y="73"/>
                    <a:pt x="18" y="73"/>
                    <a:pt x="18" y="73"/>
                  </a:cubicBezTo>
                  <a:cubicBezTo>
                    <a:pt x="18" y="73"/>
                    <a:pt x="18" y="73"/>
                    <a:pt x="18" y="73"/>
                  </a:cubicBezTo>
                  <a:cubicBezTo>
                    <a:pt x="18" y="73"/>
                    <a:pt x="17" y="74"/>
                    <a:pt x="16" y="75"/>
                  </a:cubicBezTo>
                  <a:cubicBezTo>
                    <a:pt x="16" y="75"/>
                    <a:pt x="15" y="75"/>
                    <a:pt x="15" y="75"/>
                  </a:cubicBezTo>
                  <a:cubicBezTo>
                    <a:pt x="15" y="75"/>
                    <a:pt x="14" y="75"/>
                    <a:pt x="13" y="75"/>
                  </a:cubicBezTo>
                  <a:cubicBezTo>
                    <a:pt x="13" y="75"/>
                    <a:pt x="12" y="76"/>
                    <a:pt x="12" y="76"/>
                  </a:cubicBezTo>
                  <a:cubicBezTo>
                    <a:pt x="12" y="76"/>
                    <a:pt x="12" y="77"/>
                    <a:pt x="11" y="77"/>
                  </a:cubicBezTo>
                  <a:cubicBezTo>
                    <a:pt x="11" y="77"/>
                    <a:pt x="11" y="77"/>
                    <a:pt x="11" y="78"/>
                  </a:cubicBezTo>
                  <a:cubicBezTo>
                    <a:pt x="11" y="78"/>
                    <a:pt x="11" y="78"/>
                    <a:pt x="11" y="78"/>
                  </a:cubicBezTo>
                  <a:cubicBezTo>
                    <a:pt x="11" y="78"/>
                    <a:pt x="11" y="79"/>
                    <a:pt x="11" y="79"/>
                  </a:cubicBezTo>
                  <a:cubicBezTo>
                    <a:pt x="11" y="79"/>
                    <a:pt x="10" y="79"/>
                    <a:pt x="11" y="80"/>
                  </a:cubicBezTo>
                  <a:cubicBezTo>
                    <a:pt x="11" y="80"/>
                    <a:pt x="11" y="81"/>
                    <a:pt x="10" y="82"/>
                  </a:cubicBezTo>
                  <a:cubicBezTo>
                    <a:pt x="10" y="82"/>
                    <a:pt x="10" y="83"/>
                    <a:pt x="9" y="83"/>
                  </a:cubicBezTo>
                  <a:cubicBezTo>
                    <a:pt x="9" y="83"/>
                    <a:pt x="8" y="84"/>
                    <a:pt x="8" y="85"/>
                  </a:cubicBezTo>
                  <a:cubicBezTo>
                    <a:pt x="8" y="85"/>
                    <a:pt x="7" y="87"/>
                    <a:pt x="7" y="87"/>
                  </a:cubicBezTo>
                  <a:cubicBezTo>
                    <a:pt x="7" y="87"/>
                    <a:pt x="6" y="87"/>
                    <a:pt x="5" y="88"/>
                  </a:cubicBezTo>
                  <a:cubicBezTo>
                    <a:pt x="5" y="88"/>
                    <a:pt x="5" y="88"/>
                    <a:pt x="5" y="89"/>
                  </a:cubicBezTo>
                  <a:cubicBezTo>
                    <a:pt x="3" y="91"/>
                    <a:pt x="3" y="91"/>
                    <a:pt x="3" y="91"/>
                  </a:cubicBezTo>
                  <a:cubicBezTo>
                    <a:pt x="3" y="91"/>
                    <a:pt x="3" y="91"/>
                    <a:pt x="3" y="92"/>
                  </a:cubicBezTo>
                  <a:cubicBezTo>
                    <a:pt x="3" y="92"/>
                    <a:pt x="0" y="93"/>
                    <a:pt x="0" y="96"/>
                  </a:cubicBezTo>
                  <a:close/>
                  <a:moveTo>
                    <a:pt x="33" y="72"/>
                  </a:moveTo>
                  <a:cubicBezTo>
                    <a:pt x="33" y="72"/>
                    <a:pt x="33" y="76"/>
                    <a:pt x="33" y="76"/>
                  </a:cubicBezTo>
                  <a:cubicBezTo>
                    <a:pt x="33" y="76"/>
                    <a:pt x="33" y="76"/>
                    <a:pt x="33" y="76"/>
                  </a:cubicBezTo>
                  <a:cubicBezTo>
                    <a:pt x="32" y="78"/>
                    <a:pt x="32" y="78"/>
                    <a:pt x="32" y="78"/>
                  </a:cubicBezTo>
                  <a:cubicBezTo>
                    <a:pt x="31" y="76"/>
                    <a:pt x="31" y="76"/>
                    <a:pt x="31" y="76"/>
                  </a:cubicBezTo>
                  <a:lnTo>
                    <a:pt x="33" y="72"/>
                  </a:lnTo>
                  <a:close/>
                  <a:moveTo>
                    <a:pt x="43" y="47"/>
                  </a:moveTo>
                  <a:cubicBezTo>
                    <a:pt x="43" y="47"/>
                    <a:pt x="43" y="47"/>
                    <a:pt x="44" y="47"/>
                  </a:cubicBezTo>
                  <a:cubicBezTo>
                    <a:pt x="44" y="47"/>
                    <a:pt x="44" y="47"/>
                    <a:pt x="44" y="47"/>
                  </a:cubicBezTo>
                  <a:cubicBezTo>
                    <a:pt x="45" y="47"/>
                    <a:pt x="45" y="47"/>
                    <a:pt x="45" y="47"/>
                  </a:cubicBezTo>
                  <a:cubicBezTo>
                    <a:pt x="45" y="47"/>
                    <a:pt x="44" y="48"/>
                    <a:pt x="45" y="48"/>
                  </a:cubicBezTo>
                  <a:cubicBezTo>
                    <a:pt x="45" y="48"/>
                    <a:pt x="45" y="48"/>
                    <a:pt x="46" y="48"/>
                  </a:cubicBezTo>
                  <a:cubicBezTo>
                    <a:pt x="46" y="48"/>
                    <a:pt x="46" y="48"/>
                    <a:pt x="46" y="48"/>
                  </a:cubicBezTo>
                  <a:cubicBezTo>
                    <a:pt x="46" y="51"/>
                    <a:pt x="46" y="51"/>
                    <a:pt x="46" y="51"/>
                  </a:cubicBezTo>
                  <a:cubicBezTo>
                    <a:pt x="46" y="51"/>
                    <a:pt x="46" y="51"/>
                    <a:pt x="46" y="51"/>
                  </a:cubicBezTo>
                  <a:cubicBezTo>
                    <a:pt x="46" y="51"/>
                    <a:pt x="45" y="51"/>
                    <a:pt x="45" y="52"/>
                  </a:cubicBezTo>
                  <a:cubicBezTo>
                    <a:pt x="45" y="52"/>
                    <a:pt x="45" y="52"/>
                    <a:pt x="45" y="52"/>
                  </a:cubicBezTo>
                  <a:cubicBezTo>
                    <a:pt x="45" y="52"/>
                    <a:pt x="45" y="52"/>
                    <a:pt x="45" y="52"/>
                  </a:cubicBezTo>
                  <a:cubicBezTo>
                    <a:pt x="45" y="52"/>
                    <a:pt x="45" y="52"/>
                    <a:pt x="45" y="53"/>
                  </a:cubicBezTo>
                  <a:cubicBezTo>
                    <a:pt x="41" y="57"/>
                    <a:pt x="41" y="57"/>
                    <a:pt x="41" y="57"/>
                  </a:cubicBezTo>
                  <a:cubicBezTo>
                    <a:pt x="41" y="57"/>
                    <a:pt x="40" y="57"/>
                    <a:pt x="40" y="58"/>
                  </a:cubicBezTo>
                  <a:cubicBezTo>
                    <a:pt x="40" y="58"/>
                    <a:pt x="36" y="57"/>
                    <a:pt x="35" y="57"/>
                  </a:cubicBezTo>
                  <a:cubicBezTo>
                    <a:pt x="35" y="57"/>
                    <a:pt x="33" y="57"/>
                    <a:pt x="33" y="57"/>
                  </a:cubicBezTo>
                  <a:cubicBezTo>
                    <a:pt x="33" y="57"/>
                    <a:pt x="33" y="57"/>
                    <a:pt x="33" y="57"/>
                  </a:cubicBezTo>
                  <a:cubicBezTo>
                    <a:pt x="34" y="55"/>
                    <a:pt x="34" y="55"/>
                    <a:pt x="34" y="55"/>
                  </a:cubicBezTo>
                  <a:cubicBezTo>
                    <a:pt x="34" y="55"/>
                    <a:pt x="35" y="54"/>
                    <a:pt x="36" y="53"/>
                  </a:cubicBezTo>
                  <a:cubicBezTo>
                    <a:pt x="36" y="53"/>
                    <a:pt x="36" y="53"/>
                    <a:pt x="36" y="53"/>
                  </a:cubicBezTo>
                  <a:cubicBezTo>
                    <a:pt x="36" y="53"/>
                    <a:pt x="37" y="53"/>
                    <a:pt x="36" y="52"/>
                  </a:cubicBezTo>
                  <a:cubicBezTo>
                    <a:pt x="36" y="52"/>
                    <a:pt x="37" y="52"/>
                    <a:pt x="37" y="52"/>
                  </a:cubicBezTo>
                  <a:cubicBezTo>
                    <a:pt x="37" y="52"/>
                    <a:pt x="37" y="52"/>
                    <a:pt x="37" y="52"/>
                  </a:cubicBezTo>
                  <a:cubicBezTo>
                    <a:pt x="37" y="52"/>
                    <a:pt x="38" y="51"/>
                    <a:pt x="37" y="51"/>
                  </a:cubicBezTo>
                  <a:cubicBezTo>
                    <a:pt x="37" y="51"/>
                    <a:pt x="38" y="51"/>
                    <a:pt x="38" y="51"/>
                  </a:cubicBezTo>
                  <a:cubicBezTo>
                    <a:pt x="38" y="51"/>
                    <a:pt x="38" y="50"/>
                    <a:pt x="38" y="50"/>
                  </a:cubicBezTo>
                  <a:cubicBezTo>
                    <a:pt x="38" y="50"/>
                    <a:pt x="38" y="49"/>
                    <a:pt x="38" y="49"/>
                  </a:cubicBezTo>
                  <a:cubicBezTo>
                    <a:pt x="38" y="49"/>
                    <a:pt x="39" y="49"/>
                    <a:pt x="38" y="48"/>
                  </a:cubicBezTo>
                  <a:cubicBezTo>
                    <a:pt x="38" y="48"/>
                    <a:pt x="39" y="47"/>
                    <a:pt x="39" y="47"/>
                  </a:cubicBezTo>
                  <a:lnTo>
                    <a:pt x="43" y="47"/>
                  </a:lnTo>
                  <a:close/>
                  <a:moveTo>
                    <a:pt x="47" y="41"/>
                  </a:moveTo>
                  <a:cubicBezTo>
                    <a:pt x="46" y="42"/>
                    <a:pt x="46" y="42"/>
                    <a:pt x="46" y="42"/>
                  </a:cubicBezTo>
                  <a:cubicBezTo>
                    <a:pt x="46" y="42"/>
                    <a:pt x="45" y="43"/>
                    <a:pt x="45" y="44"/>
                  </a:cubicBezTo>
                  <a:cubicBezTo>
                    <a:pt x="45" y="44"/>
                    <a:pt x="44" y="44"/>
                    <a:pt x="44" y="45"/>
                  </a:cubicBezTo>
                  <a:cubicBezTo>
                    <a:pt x="44" y="45"/>
                    <a:pt x="43" y="45"/>
                    <a:pt x="43" y="45"/>
                  </a:cubicBezTo>
                  <a:cubicBezTo>
                    <a:pt x="40" y="45"/>
                    <a:pt x="40" y="45"/>
                    <a:pt x="40" y="45"/>
                  </a:cubicBezTo>
                  <a:cubicBezTo>
                    <a:pt x="40" y="45"/>
                    <a:pt x="41" y="44"/>
                    <a:pt x="41" y="44"/>
                  </a:cubicBezTo>
                  <a:cubicBezTo>
                    <a:pt x="41" y="44"/>
                    <a:pt x="41" y="43"/>
                    <a:pt x="42" y="43"/>
                  </a:cubicBezTo>
                  <a:cubicBezTo>
                    <a:pt x="42" y="43"/>
                    <a:pt x="42" y="43"/>
                    <a:pt x="42" y="43"/>
                  </a:cubicBezTo>
                  <a:cubicBezTo>
                    <a:pt x="42" y="43"/>
                    <a:pt x="42" y="43"/>
                    <a:pt x="42" y="43"/>
                  </a:cubicBezTo>
                  <a:cubicBezTo>
                    <a:pt x="42" y="43"/>
                    <a:pt x="42" y="43"/>
                    <a:pt x="42" y="43"/>
                  </a:cubicBezTo>
                  <a:cubicBezTo>
                    <a:pt x="42" y="43"/>
                    <a:pt x="44" y="42"/>
                    <a:pt x="45" y="41"/>
                  </a:cubicBezTo>
                  <a:cubicBezTo>
                    <a:pt x="45" y="41"/>
                    <a:pt x="47" y="39"/>
                    <a:pt x="49" y="37"/>
                  </a:cubicBezTo>
                  <a:cubicBezTo>
                    <a:pt x="49" y="37"/>
                    <a:pt x="49" y="36"/>
                    <a:pt x="49" y="36"/>
                  </a:cubicBezTo>
                  <a:cubicBezTo>
                    <a:pt x="49" y="38"/>
                    <a:pt x="49" y="38"/>
                    <a:pt x="49" y="38"/>
                  </a:cubicBezTo>
                  <a:cubicBezTo>
                    <a:pt x="49" y="38"/>
                    <a:pt x="48" y="39"/>
                    <a:pt x="48" y="39"/>
                  </a:cubicBezTo>
                  <a:cubicBezTo>
                    <a:pt x="48" y="39"/>
                    <a:pt x="48" y="40"/>
                    <a:pt x="47" y="40"/>
                  </a:cubicBezTo>
                  <a:cubicBezTo>
                    <a:pt x="47" y="40"/>
                    <a:pt x="45" y="40"/>
                    <a:pt x="47" y="41"/>
                  </a:cubicBezTo>
                  <a:close/>
                  <a:moveTo>
                    <a:pt x="35" y="88"/>
                  </a:moveTo>
                  <a:cubicBezTo>
                    <a:pt x="35" y="88"/>
                    <a:pt x="35" y="88"/>
                    <a:pt x="35" y="88"/>
                  </a:cubicBezTo>
                  <a:cubicBezTo>
                    <a:pt x="35" y="88"/>
                    <a:pt x="36" y="89"/>
                    <a:pt x="36" y="88"/>
                  </a:cubicBezTo>
                  <a:cubicBezTo>
                    <a:pt x="36" y="87"/>
                    <a:pt x="36" y="87"/>
                    <a:pt x="36" y="87"/>
                  </a:cubicBezTo>
                  <a:cubicBezTo>
                    <a:pt x="36" y="87"/>
                    <a:pt x="35" y="80"/>
                    <a:pt x="35" y="79"/>
                  </a:cubicBezTo>
                  <a:cubicBezTo>
                    <a:pt x="35" y="79"/>
                    <a:pt x="35" y="78"/>
                    <a:pt x="35" y="77"/>
                  </a:cubicBezTo>
                  <a:cubicBezTo>
                    <a:pt x="35" y="76"/>
                    <a:pt x="35" y="76"/>
                    <a:pt x="35" y="76"/>
                  </a:cubicBezTo>
                  <a:cubicBezTo>
                    <a:pt x="35" y="76"/>
                    <a:pt x="35" y="75"/>
                    <a:pt x="36" y="75"/>
                  </a:cubicBezTo>
                  <a:cubicBezTo>
                    <a:pt x="36" y="75"/>
                    <a:pt x="38" y="76"/>
                    <a:pt x="39" y="76"/>
                  </a:cubicBezTo>
                  <a:cubicBezTo>
                    <a:pt x="40" y="76"/>
                    <a:pt x="40" y="76"/>
                    <a:pt x="40" y="76"/>
                  </a:cubicBezTo>
                  <a:cubicBezTo>
                    <a:pt x="40" y="76"/>
                    <a:pt x="41" y="76"/>
                    <a:pt x="42" y="76"/>
                  </a:cubicBezTo>
                  <a:cubicBezTo>
                    <a:pt x="42" y="76"/>
                    <a:pt x="42" y="76"/>
                    <a:pt x="42" y="75"/>
                  </a:cubicBezTo>
                  <a:cubicBezTo>
                    <a:pt x="41" y="69"/>
                    <a:pt x="41" y="69"/>
                    <a:pt x="41" y="69"/>
                  </a:cubicBezTo>
                  <a:cubicBezTo>
                    <a:pt x="41" y="61"/>
                    <a:pt x="41" y="61"/>
                    <a:pt x="41" y="61"/>
                  </a:cubicBezTo>
                  <a:cubicBezTo>
                    <a:pt x="42" y="59"/>
                    <a:pt x="42" y="59"/>
                    <a:pt x="42" y="59"/>
                  </a:cubicBezTo>
                  <a:cubicBezTo>
                    <a:pt x="42" y="59"/>
                    <a:pt x="42" y="59"/>
                    <a:pt x="42" y="58"/>
                  </a:cubicBezTo>
                  <a:cubicBezTo>
                    <a:pt x="41" y="58"/>
                    <a:pt x="41" y="58"/>
                    <a:pt x="41" y="58"/>
                  </a:cubicBezTo>
                  <a:cubicBezTo>
                    <a:pt x="41" y="58"/>
                    <a:pt x="42" y="57"/>
                    <a:pt x="42" y="57"/>
                  </a:cubicBezTo>
                  <a:cubicBezTo>
                    <a:pt x="44" y="55"/>
                    <a:pt x="44" y="55"/>
                    <a:pt x="44" y="55"/>
                  </a:cubicBezTo>
                  <a:cubicBezTo>
                    <a:pt x="44" y="55"/>
                    <a:pt x="45" y="53"/>
                    <a:pt x="45" y="53"/>
                  </a:cubicBezTo>
                  <a:cubicBezTo>
                    <a:pt x="45" y="53"/>
                    <a:pt x="46" y="53"/>
                    <a:pt x="46" y="53"/>
                  </a:cubicBezTo>
                  <a:cubicBezTo>
                    <a:pt x="46" y="53"/>
                    <a:pt x="46" y="53"/>
                    <a:pt x="46" y="52"/>
                  </a:cubicBezTo>
                  <a:cubicBezTo>
                    <a:pt x="46" y="52"/>
                    <a:pt x="47" y="52"/>
                    <a:pt x="47" y="52"/>
                  </a:cubicBezTo>
                  <a:cubicBezTo>
                    <a:pt x="47" y="52"/>
                    <a:pt x="47" y="52"/>
                    <a:pt x="47" y="52"/>
                  </a:cubicBezTo>
                  <a:cubicBezTo>
                    <a:pt x="47" y="52"/>
                    <a:pt x="47" y="52"/>
                    <a:pt x="47" y="52"/>
                  </a:cubicBezTo>
                  <a:cubicBezTo>
                    <a:pt x="46" y="53"/>
                    <a:pt x="46" y="55"/>
                    <a:pt x="46" y="58"/>
                  </a:cubicBezTo>
                  <a:cubicBezTo>
                    <a:pt x="46" y="58"/>
                    <a:pt x="45" y="66"/>
                    <a:pt x="45" y="67"/>
                  </a:cubicBezTo>
                  <a:cubicBezTo>
                    <a:pt x="45" y="67"/>
                    <a:pt x="45" y="72"/>
                    <a:pt x="45" y="74"/>
                  </a:cubicBezTo>
                  <a:cubicBezTo>
                    <a:pt x="45" y="74"/>
                    <a:pt x="45" y="75"/>
                    <a:pt x="45" y="76"/>
                  </a:cubicBezTo>
                  <a:cubicBezTo>
                    <a:pt x="45" y="76"/>
                    <a:pt x="45" y="78"/>
                    <a:pt x="45" y="79"/>
                  </a:cubicBezTo>
                  <a:cubicBezTo>
                    <a:pt x="45" y="79"/>
                    <a:pt x="44" y="84"/>
                    <a:pt x="44" y="85"/>
                  </a:cubicBezTo>
                  <a:cubicBezTo>
                    <a:pt x="44" y="85"/>
                    <a:pt x="42" y="89"/>
                    <a:pt x="43" y="93"/>
                  </a:cubicBezTo>
                  <a:cubicBezTo>
                    <a:pt x="43" y="93"/>
                    <a:pt x="42" y="93"/>
                    <a:pt x="42" y="93"/>
                  </a:cubicBezTo>
                  <a:cubicBezTo>
                    <a:pt x="42" y="93"/>
                    <a:pt x="41" y="92"/>
                    <a:pt x="39" y="92"/>
                  </a:cubicBezTo>
                  <a:cubicBezTo>
                    <a:pt x="39" y="91"/>
                    <a:pt x="39" y="91"/>
                    <a:pt x="39" y="91"/>
                  </a:cubicBezTo>
                  <a:cubicBezTo>
                    <a:pt x="39" y="91"/>
                    <a:pt x="39" y="91"/>
                    <a:pt x="39" y="91"/>
                  </a:cubicBezTo>
                  <a:cubicBezTo>
                    <a:pt x="39" y="91"/>
                    <a:pt x="38" y="91"/>
                    <a:pt x="38" y="92"/>
                  </a:cubicBezTo>
                  <a:cubicBezTo>
                    <a:pt x="38" y="92"/>
                    <a:pt x="37" y="92"/>
                    <a:pt x="36" y="92"/>
                  </a:cubicBezTo>
                  <a:lnTo>
                    <a:pt x="35" y="88"/>
                  </a:lnTo>
                  <a:close/>
                  <a:moveTo>
                    <a:pt x="33" y="81"/>
                  </a:moveTo>
                  <a:cubicBezTo>
                    <a:pt x="33" y="81"/>
                    <a:pt x="33" y="81"/>
                    <a:pt x="32" y="80"/>
                  </a:cubicBezTo>
                  <a:cubicBezTo>
                    <a:pt x="32" y="80"/>
                    <a:pt x="32" y="80"/>
                    <a:pt x="32" y="80"/>
                  </a:cubicBezTo>
                  <a:cubicBezTo>
                    <a:pt x="32" y="80"/>
                    <a:pt x="33" y="78"/>
                    <a:pt x="34" y="77"/>
                  </a:cubicBezTo>
                  <a:cubicBezTo>
                    <a:pt x="34" y="77"/>
                    <a:pt x="34" y="79"/>
                    <a:pt x="34" y="80"/>
                  </a:cubicBezTo>
                  <a:cubicBezTo>
                    <a:pt x="34" y="80"/>
                    <a:pt x="34" y="80"/>
                    <a:pt x="34" y="80"/>
                  </a:cubicBezTo>
                  <a:cubicBezTo>
                    <a:pt x="35" y="87"/>
                    <a:pt x="35" y="87"/>
                    <a:pt x="35" y="87"/>
                  </a:cubicBezTo>
                  <a:cubicBezTo>
                    <a:pt x="35" y="87"/>
                    <a:pt x="35" y="87"/>
                    <a:pt x="35" y="87"/>
                  </a:cubicBezTo>
                  <a:cubicBezTo>
                    <a:pt x="35" y="87"/>
                    <a:pt x="35" y="86"/>
                    <a:pt x="34" y="86"/>
                  </a:cubicBezTo>
                  <a:lnTo>
                    <a:pt x="33" y="81"/>
                  </a:lnTo>
                  <a:close/>
                  <a:moveTo>
                    <a:pt x="32" y="88"/>
                  </a:moveTo>
                  <a:cubicBezTo>
                    <a:pt x="32" y="88"/>
                    <a:pt x="32" y="88"/>
                    <a:pt x="32" y="88"/>
                  </a:cubicBezTo>
                  <a:cubicBezTo>
                    <a:pt x="33" y="88"/>
                    <a:pt x="33" y="88"/>
                    <a:pt x="33" y="88"/>
                  </a:cubicBezTo>
                  <a:cubicBezTo>
                    <a:pt x="33" y="88"/>
                    <a:pt x="33" y="88"/>
                    <a:pt x="33" y="88"/>
                  </a:cubicBezTo>
                  <a:cubicBezTo>
                    <a:pt x="33" y="88"/>
                    <a:pt x="33" y="88"/>
                    <a:pt x="33" y="88"/>
                  </a:cubicBezTo>
                  <a:cubicBezTo>
                    <a:pt x="33" y="88"/>
                    <a:pt x="33" y="88"/>
                    <a:pt x="33" y="88"/>
                  </a:cubicBezTo>
                  <a:lnTo>
                    <a:pt x="32" y="88"/>
                  </a:lnTo>
                  <a:close/>
                  <a:moveTo>
                    <a:pt x="30" y="87"/>
                  </a:moveTo>
                  <a:cubicBezTo>
                    <a:pt x="31" y="88"/>
                    <a:pt x="31" y="88"/>
                    <a:pt x="31" y="88"/>
                  </a:cubicBezTo>
                  <a:cubicBezTo>
                    <a:pt x="31" y="88"/>
                    <a:pt x="31" y="88"/>
                    <a:pt x="31" y="88"/>
                  </a:cubicBezTo>
                  <a:cubicBezTo>
                    <a:pt x="32" y="88"/>
                    <a:pt x="32" y="88"/>
                    <a:pt x="32" y="88"/>
                  </a:cubicBezTo>
                  <a:cubicBezTo>
                    <a:pt x="32" y="88"/>
                    <a:pt x="32" y="88"/>
                    <a:pt x="32" y="88"/>
                  </a:cubicBezTo>
                  <a:cubicBezTo>
                    <a:pt x="30" y="88"/>
                    <a:pt x="30" y="88"/>
                    <a:pt x="30" y="88"/>
                  </a:cubicBezTo>
                  <a:lnTo>
                    <a:pt x="30" y="87"/>
                  </a:lnTo>
                  <a:close/>
                  <a:moveTo>
                    <a:pt x="30" y="87"/>
                  </a:moveTo>
                  <a:cubicBezTo>
                    <a:pt x="30" y="86"/>
                    <a:pt x="30" y="86"/>
                    <a:pt x="30" y="86"/>
                  </a:cubicBezTo>
                  <a:cubicBezTo>
                    <a:pt x="31" y="86"/>
                    <a:pt x="31" y="86"/>
                    <a:pt x="31" y="86"/>
                  </a:cubicBezTo>
                  <a:cubicBezTo>
                    <a:pt x="32" y="87"/>
                    <a:pt x="32" y="87"/>
                    <a:pt x="32" y="87"/>
                  </a:cubicBezTo>
                  <a:lnTo>
                    <a:pt x="30" y="87"/>
                  </a:lnTo>
                  <a:close/>
                  <a:moveTo>
                    <a:pt x="30" y="85"/>
                  </a:moveTo>
                  <a:cubicBezTo>
                    <a:pt x="31" y="82"/>
                    <a:pt x="31" y="82"/>
                    <a:pt x="31" y="82"/>
                  </a:cubicBezTo>
                  <a:cubicBezTo>
                    <a:pt x="31" y="82"/>
                    <a:pt x="32" y="82"/>
                    <a:pt x="32" y="82"/>
                  </a:cubicBezTo>
                  <a:cubicBezTo>
                    <a:pt x="34" y="86"/>
                    <a:pt x="34" y="86"/>
                    <a:pt x="34" y="86"/>
                  </a:cubicBezTo>
                  <a:cubicBezTo>
                    <a:pt x="33" y="87"/>
                    <a:pt x="33" y="87"/>
                    <a:pt x="33" y="87"/>
                  </a:cubicBezTo>
                  <a:lnTo>
                    <a:pt x="30" y="85"/>
                  </a:lnTo>
                  <a:close/>
                  <a:moveTo>
                    <a:pt x="29" y="81"/>
                  </a:moveTo>
                  <a:cubicBezTo>
                    <a:pt x="29" y="80"/>
                    <a:pt x="31" y="78"/>
                    <a:pt x="31" y="78"/>
                  </a:cubicBezTo>
                  <a:cubicBezTo>
                    <a:pt x="31" y="79"/>
                    <a:pt x="31" y="79"/>
                    <a:pt x="31" y="79"/>
                  </a:cubicBezTo>
                  <a:cubicBezTo>
                    <a:pt x="30" y="81"/>
                    <a:pt x="30" y="81"/>
                    <a:pt x="30" y="81"/>
                  </a:cubicBezTo>
                  <a:cubicBezTo>
                    <a:pt x="30" y="81"/>
                    <a:pt x="30" y="81"/>
                    <a:pt x="30" y="81"/>
                  </a:cubicBezTo>
                  <a:lnTo>
                    <a:pt x="29" y="81"/>
                  </a:lnTo>
                  <a:close/>
                  <a:moveTo>
                    <a:pt x="7" y="90"/>
                  </a:moveTo>
                  <a:cubicBezTo>
                    <a:pt x="7" y="90"/>
                    <a:pt x="10" y="91"/>
                    <a:pt x="10" y="91"/>
                  </a:cubicBezTo>
                  <a:cubicBezTo>
                    <a:pt x="8" y="91"/>
                    <a:pt x="6" y="90"/>
                    <a:pt x="6" y="90"/>
                  </a:cubicBezTo>
                  <a:cubicBezTo>
                    <a:pt x="6" y="90"/>
                    <a:pt x="6" y="90"/>
                    <a:pt x="6" y="90"/>
                  </a:cubicBezTo>
                  <a:cubicBezTo>
                    <a:pt x="6" y="89"/>
                    <a:pt x="7" y="90"/>
                    <a:pt x="7" y="9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0" name="Freeform 280"/>
            <p:cNvSpPr>
              <a:spLocks noEditPoints="1"/>
            </p:cNvSpPr>
            <p:nvPr/>
          </p:nvSpPr>
          <p:spPr bwMode="auto">
            <a:xfrm>
              <a:off x="7980363" y="2379663"/>
              <a:ext cx="304800" cy="361950"/>
            </a:xfrm>
            <a:custGeom>
              <a:avLst/>
              <a:gdLst>
                <a:gd name="T0" fmla="*/ 3 w 81"/>
                <a:gd name="T1" fmla="*/ 88 h 96"/>
                <a:gd name="T2" fmla="*/ 11 w 81"/>
                <a:gd name="T3" fmla="*/ 88 h 96"/>
                <a:gd name="T4" fmla="*/ 12 w 81"/>
                <a:gd name="T5" fmla="*/ 89 h 96"/>
                <a:gd name="T6" fmla="*/ 15 w 81"/>
                <a:gd name="T7" fmla="*/ 85 h 96"/>
                <a:gd name="T8" fmla="*/ 24 w 81"/>
                <a:gd name="T9" fmla="*/ 91 h 96"/>
                <a:gd name="T10" fmla="*/ 28 w 81"/>
                <a:gd name="T11" fmla="*/ 86 h 96"/>
                <a:gd name="T12" fmla="*/ 32 w 81"/>
                <a:gd name="T13" fmla="*/ 85 h 96"/>
                <a:gd name="T14" fmla="*/ 36 w 81"/>
                <a:gd name="T15" fmla="*/ 94 h 96"/>
                <a:gd name="T16" fmla="*/ 47 w 81"/>
                <a:gd name="T17" fmla="*/ 92 h 96"/>
                <a:gd name="T18" fmla="*/ 50 w 81"/>
                <a:gd name="T19" fmla="*/ 79 h 96"/>
                <a:gd name="T20" fmla="*/ 52 w 81"/>
                <a:gd name="T21" fmla="*/ 62 h 96"/>
                <a:gd name="T22" fmla="*/ 59 w 81"/>
                <a:gd name="T23" fmla="*/ 70 h 96"/>
                <a:gd name="T24" fmla="*/ 74 w 81"/>
                <a:gd name="T25" fmla="*/ 86 h 96"/>
                <a:gd name="T26" fmla="*/ 79 w 81"/>
                <a:gd name="T27" fmla="*/ 86 h 96"/>
                <a:gd name="T28" fmla="*/ 76 w 81"/>
                <a:gd name="T29" fmla="*/ 75 h 96"/>
                <a:gd name="T30" fmla="*/ 64 w 81"/>
                <a:gd name="T31" fmla="*/ 62 h 96"/>
                <a:gd name="T32" fmla="*/ 65 w 81"/>
                <a:gd name="T33" fmla="*/ 53 h 96"/>
                <a:gd name="T34" fmla="*/ 66 w 81"/>
                <a:gd name="T35" fmla="*/ 44 h 96"/>
                <a:gd name="T36" fmla="*/ 65 w 81"/>
                <a:gd name="T37" fmla="*/ 32 h 96"/>
                <a:gd name="T38" fmla="*/ 58 w 81"/>
                <a:gd name="T39" fmla="*/ 7 h 96"/>
                <a:gd name="T40" fmla="*/ 46 w 81"/>
                <a:gd name="T41" fmla="*/ 8 h 96"/>
                <a:gd name="T42" fmla="*/ 45 w 81"/>
                <a:gd name="T43" fmla="*/ 22 h 96"/>
                <a:gd name="T44" fmla="*/ 39 w 81"/>
                <a:gd name="T45" fmla="*/ 37 h 96"/>
                <a:gd name="T46" fmla="*/ 34 w 81"/>
                <a:gd name="T47" fmla="*/ 42 h 96"/>
                <a:gd name="T48" fmla="*/ 33 w 81"/>
                <a:gd name="T49" fmla="*/ 46 h 96"/>
                <a:gd name="T50" fmla="*/ 34 w 81"/>
                <a:gd name="T51" fmla="*/ 49 h 96"/>
                <a:gd name="T52" fmla="*/ 30 w 81"/>
                <a:gd name="T53" fmla="*/ 54 h 96"/>
                <a:gd name="T54" fmla="*/ 24 w 81"/>
                <a:gd name="T55" fmla="*/ 54 h 96"/>
                <a:gd name="T56" fmla="*/ 15 w 81"/>
                <a:gd name="T57" fmla="*/ 59 h 96"/>
                <a:gd name="T58" fmla="*/ 17 w 81"/>
                <a:gd name="T59" fmla="*/ 68 h 96"/>
                <a:gd name="T60" fmla="*/ 11 w 81"/>
                <a:gd name="T61" fmla="*/ 73 h 96"/>
                <a:gd name="T62" fmla="*/ 9 w 81"/>
                <a:gd name="T63" fmla="*/ 78 h 96"/>
                <a:gd name="T64" fmla="*/ 3 w 81"/>
                <a:gd name="T65" fmla="*/ 87 h 96"/>
                <a:gd name="T66" fmla="*/ 30 w 81"/>
                <a:gd name="T67" fmla="*/ 75 h 96"/>
                <a:gd name="T68" fmla="*/ 42 w 81"/>
                <a:gd name="T69" fmla="*/ 45 h 96"/>
                <a:gd name="T70" fmla="*/ 43 w 81"/>
                <a:gd name="T71" fmla="*/ 49 h 96"/>
                <a:gd name="T72" fmla="*/ 33 w 81"/>
                <a:gd name="T73" fmla="*/ 55 h 96"/>
                <a:gd name="T74" fmla="*/ 34 w 81"/>
                <a:gd name="T75" fmla="*/ 50 h 96"/>
                <a:gd name="T76" fmla="*/ 36 w 81"/>
                <a:gd name="T77" fmla="*/ 46 h 96"/>
                <a:gd name="T78" fmla="*/ 42 w 81"/>
                <a:gd name="T79" fmla="*/ 42 h 96"/>
                <a:gd name="T80" fmla="*/ 39 w 81"/>
                <a:gd name="T81" fmla="*/ 41 h 96"/>
                <a:gd name="T82" fmla="*/ 47 w 81"/>
                <a:gd name="T83" fmla="*/ 37 h 96"/>
                <a:gd name="T84" fmla="*/ 34 w 81"/>
                <a:gd name="T85" fmla="*/ 84 h 96"/>
                <a:gd name="T86" fmla="*/ 36 w 81"/>
                <a:gd name="T87" fmla="*/ 73 h 96"/>
                <a:gd name="T88" fmla="*/ 39 w 81"/>
                <a:gd name="T89" fmla="*/ 56 h 96"/>
                <a:gd name="T90" fmla="*/ 43 w 81"/>
                <a:gd name="T91" fmla="*/ 50 h 96"/>
                <a:gd name="T92" fmla="*/ 42 w 81"/>
                <a:gd name="T93" fmla="*/ 64 h 96"/>
                <a:gd name="T94" fmla="*/ 40 w 81"/>
                <a:gd name="T95" fmla="*/ 89 h 96"/>
                <a:gd name="T96" fmla="*/ 33 w 81"/>
                <a:gd name="T97" fmla="*/ 84 h 96"/>
                <a:gd name="T98" fmla="*/ 33 w 81"/>
                <a:gd name="T99" fmla="*/ 76 h 96"/>
                <a:gd name="T100" fmla="*/ 30 w 81"/>
                <a:gd name="T101" fmla="*/ 84 h 96"/>
                <a:gd name="T102" fmla="*/ 28 w 81"/>
                <a:gd name="T103" fmla="*/ 84 h 96"/>
                <a:gd name="T104" fmla="*/ 28 w 81"/>
                <a:gd name="T105" fmla="*/ 83 h 96"/>
                <a:gd name="T106" fmla="*/ 29 w 81"/>
                <a:gd name="T107" fmla="*/ 79 h 96"/>
                <a:gd name="T108" fmla="*/ 29 w 81"/>
                <a:gd name="T109" fmla="*/ 74 h 96"/>
                <a:gd name="T110" fmla="*/ 9 w 81"/>
                <a:gd name="T111" fmla="*/ 8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 h="96">
                  <a:moveTo>
                    <a:pt x="0" y="92"/>
                  </a:moveTo>
                  <a:cubicBezTo>
                    <a:pt x="0" y="92"/>
                    <a:pt x="0" y="94"/>
                    <a:pt x="3" y="94"/>
                  </a:cubicBezTo>
                  <a:cubicBezTo>
                    <a:pt x="3" y="94"/>
                    <a:pt x="5" y="95"/>
                    <a:pt x="7" y="93"/>
                  </a:cubicBezTo>
                  <a:cubicBezTo>
                    <a:pt x="7" y="93"/>
                    <a:pt x="8" y="91"/>
                    <a:pt x="6" y="89"/>
                  </a:cubicBezTo>
                  <a:cubicBezTo>
                    <a:pt x="6" y="89"/>
                    <a:pt x="5" y="88"/>
                    <a:pt x="4" y="88"/>
                  </a:cubicBezTo>
                  <a:cubicBezTo>
                    <a:pt x="4" y="88"/>
                    <a:pt x="3" y="88"/>
                    <a:pt x="3" y="88"/>
                  </a:cubicBezTo>
                  <a:cubicBezTo>
                    <a:pt x="3" y="88"/>
                    <a:pt x="3" y="87"/>
                    <a:pt x="4" y="87"/>
                  </a:cubicBezTo>
                  <a:cubicBezTo>
                    <a:pt x="4" y="87"/>
                    <a:pt x="4" y="87"/>
                    <a:pt x="4" y="87"/>
                  </a:cubicBezTo>
                  <a:cubicBezTo>
                    <a:pt x="4" y="87"/>
                    <a:pt x="5" y="87"/>
                    <a:pt x="6" y="87"/>
                  </a:cubicBezTo>
                  <a:cubicBezTo>
                    <a:pt x="6" y="87"/>
                    <a:pt x="7" y="87"/>
                    <a:pt x="7" y="87"/>
                  </a:cubicBezTo>
                  <a:cubicBezTo>
                    <a:pt x="7" y="87"/>
                    <a:pt x="8" y="88"/>
                    <a:pt x="10" y="88"/>
                  </a:cubicBezTo>
                  <a:cubicBezTo>
                    <a:pt x="11" y="88"/>
                    <a:pt x="11" y="88"/>
                    <a:pt x="11" y="88"/>
                  </a:cubicBezTo>
                  <a:cubicBezTo>
                    <a:pt x="11" y="88"/>
                    <a:pt x="10" y="88"/>
                    <a:pt x="10" y="89"/>
                  </a:cubicBezTo>
                  <a:cubicBezTo>
                    <a:pt x="10" y="89"/>
                    <a:pt x="8" y="89"/>
                    <a:pt x="8" y="92"/>
                  </a:cubicBezTo>
                  <a:cubicBezTo>
                    <a:pt x="8" y="92"/>
                    <a:pt x="8" y="95"/>
                    <a:pt x="11" y="95"/>
                  </a:cubicBezTo>
                  <a:cubicBezTo>
                    <a:pt x="11" y="95"/>
                    <a:pt x="14" y="96"/>
                    <a:pt x="15" y="94"/>
                  </a:cubicBezTo>
                  <a:cubicBezTo>
                    <a:pt x="15" y="94"/>
                    <a:pt x="16" y="91"/>
                    <a:pt x="14" y="89"/>
                  </a:cubicBezTo>
                  <a:cubicBezTo>
                    <a:pt x="14" y="89"/>
                    <a:pt x="13" y="89"/>
                    <a:pt x="12" y="89"/>
                  </a:cubicBezTo>
                  <a:cubicBezTo>
                    <a:pt x="12" y="89"/>
                    <a:pt x="11" y="89"/>
                    <a:pt x="11" y="89"/>
                  </a:cubicBezTo>
                  <a:cubicBezTo>
                    <a:pt x="11" y="89"/>
                    <a:pt x="11" y="88"/>
                    <a:pt x="12" y="88"/>
                  </a:cubicBezTo>
                  <a:cubicBezTo>
                    <a:pt x="12" y="88"/>
                    <a:pt x="14" y="89"/>
                    <a:pt x="15" y="88"/>
                  </a:cubicBezTo>
                  <a:cubicBezTo>
                    <a:pt x="15" y="88"/>
                    <a:pt x="15" y="88"/>
                    <a:pt x="15" y="87"/>
                  </a:cubicBezTo>
                  <a:cubicBezTo>
                    <a:pt x="15" y="86"/>
                    <a:pt x="15" y="86"/>
                    <a:pt x="15" y="86"/>
                  </a:cubicBezTo>
                  <a:cubicBezTo>
                    <a:pt x="15" y="86"/>
                    <a:pt x="15" y="85"/>
                    <a:pt x="15" y="85"/>
                  </a:cubicBezTo>
                  <a:cubicBezTo>
                    <a:pt x="15" y="85"/>
                    <a:pt x="15" y="85"/>
                    <a:pt x="15" y="85"/>
                  </a:cubicBezTo>
                  <a:cubicBezTo>
                    <a:pt x="16" y="85"/>
                    <a:pt x="16" y="85"/>
                    <a:pt x="16" y="85"/>
                  </a:cubicBezTo>
                  <a:cubicBezTo>
                    <a:pt x="16" y="85"/>
                    <a:pt x="23" y="85"/>
                    <a:pt x="24" y="85"/>
                  </a:cubicBezTo>
                  <a:cubicBezTo>
                    <a:pt x="24" y="85"/>
                    <a:pt x="24" y="86"/>
                    <a:pt x="25" y="87"/>
                  </a:cubicBezTo>
                  <a:cubicBezTo>
                    <a:pt x="25" y="88"/>
                    <a:pt x="25" y="88"/>
                    <a:pt x="25" y="88"/>
                  </a:cubicBezTo>
                  <a:cubicBezTo>
                    <a:pt x="25" y="88"/>
                    <a:pt x="23" y="89"/>
                    <a:pt x="24" y="91"/>
                  </a:cubicBezTo>
                  <a:cubicBezTo>
                    <a:pt x="24" y="91"/>
                    <a:pt x="24" y="93"/>
                    <a:pt x="27" y="93"/>
                  </a:cubicBezTo>
                  <a:cubicBezTo>
                    <a:pt x="27" y="93"/>
                    <a:pt x="30" y="93"/>
                    <a:pt x="31" y="91"/>
                  </a:cubicBezTo>
                  <a:cubicBezTo>
                    <a:pt x="31" y="91"/>
                    <a:pt x="32" y="88"/>
                    <a:pt x="29" y="87"/>
                  </a:cubicBezTo>
                  <a:cubicBezTo>
                    <a:pt x="29" y="87"/>
                    <a:pt x="29" y="87"/>
                    <a:pt x="28" y="87"/>
                  </a:cubicBezTo>
                  <a:cubicBezTo>
                    <a:pt x="28" y="86"/>
                    <a:pt x="28" y="86"/>
                    <a:pt x="28" y="86"/>
                  </a:cubicBezTo>
                  <a:cubicBezTo>
                    <a:pt x="28" y="86"/>
                    <a:pt x="28" y="86"/>
                    <a:pt x="28" y="86"/>
                  </a:cubicBezTo>
                  <a:cubicBezTo>
                    <a:pt x="28" y="86"/>
                    <a:pt x="27" y="85"/>
                    <a:pt x="27" y="86"/>
                  </a:cubicBezTo>
                  <a:cubicBezTo>
                    <a:pt x="27" y="87"/>
                    <a:pt x="27" y="87"/>
                    <a:pt x="27" y="87"/>
                  </a:cubicBezTo>
                  <a:cubicBezTo>
                    <a:pt x="27" y="87"/>
                    <a:pt x="26" y="87"/>
                    <a:pt x="26" y="87"/>
                  </a:cubicBezTo>
                  <a:cubicBezTo>
                    <a:pt x="25" y="85"/>
                    <a:pt x="25" y="85"/>
                    <a:pt x="25" y="85"/>
                  </a:cubicBezTo>
                  <a:cubicBezTo>
                    <a:pt x="25" y="85"/>
                    <a:pt x="26" y="85"/>
                    <a:pt x="30" y="85"/>
                  </a:cubicBezTo>
                  <a:cubicBezTo>
                    <a:pt x="32" y="85"/>
                    <a:pt x="32" y="85"/>
                    <a:pt x="32" y="85"/>
                  </a:cubicBezTo>
                  <a:cubicBezTo>
                    <a:pt x="32" y="85"/>
                    <a:pt x="32" y="85"/>
                    <a:pt x="32" y="84"/>
                  </a:cubicBezTo>
                  <a:cubicBezTo>
                    <a:pt x="32" y="84"/>
                    <a:pt x="32" y="84"/>
                    <a:pt x="32" y="84"/>
                  </a:cubicBezTo>
                  <a:cubicBezTo>
                    <a:pt x="32" y="84"/>
                    <a:pt x="32" y="84"/>
                    <a:pt x="32" y="84"/>
                  </a:cubicBezTo>
                  <a:cubicBezTo>
                    <a:pt x="34" y="89"/>
                    <a:pt x="34" y="89"/>
                    <a:pt x="34" y="89"/>
                  </a:cubicBezTo>
                  <a:cubicBezTo>
                    <a:pt x="34" y="89"/>
                    <a:pt x="32" y="90"/>
                    <a:pt x="33" y="92"/>
                  </a:cubicBezTo>
                  <a:cubicBezTo>
                    <a:pt x="33" y="92"/>
                    <a:pt x="34" y="94"/>
                    <a:pt x="36" y="94"/>
                  </a:cubicBezTo>
                  <a:cubicBezTo>
                    <a:pt x="36" y="94"/>
                    <a:pt x="37" y="94"/>
                    <a:pt x="39" y="93"/>
                  </a:cubicBezTo>
                  <a:cubicBezTo>
                    <a:pt x="39" y="93"/>
                    <a:pt x="39" y="93"/>
                    <a:pt x="40" y="92"/>
                  </a:cubicBezTo>
                  <a:cubicBezTo>
                    <a:pt x="40" y="92"/>
                    <a:pt x="41" y="92"/>
                    <a:pt x="43" y="92"/>
                  </a:cubicBezTo>
                  <a:cubicBezTo>
                    <a:pt x="43" y="92"/>
                    <a:pt x="45" y="93"/>
                    <a:pt x="46" y="92"/>
                  </a:cubicBezTo>
                  <a:cubicBezTo>
                    <a:pt x="46" y="92"/>
                    <a:pt x="47" y="92"/>
                    <a:pt x="47" y="92"/>
                  </a:cubicBezTo>
                  <a:cubicBezTo>
                    <a:pt x="47" y="92"/>
                    <a:pt x="47" y="92"/>
                    <a:pt x="47" y="92"/>
                  </a:cubicBezTo>
                  <a:cubicBezTo>
                    <a:pt x="47" y="92"/>
                    <a:pt x="50" y="93"/>
                    <a:pt x="50" y="91"/>
                  </a:cubicBezTo>
                  <a:cubicBezTo>
                    <a:pt x="50" y="91"/>
                    <a:pt x="50" y="89"/>
                    <a:pt x="50" y="89"/>
                  </a:cubicBezTo>
                  <a:cubicBezTo>
                    <a:pt x="50" y="89"/>
                    <a:pt x="49" y="88"/>
                    <a:pt x="50" y="87"/>
                  </a:cubicBezTo>
                  <a:cubicBezTo>
                    <a:pt x="50" y="87"/>
                    <a:pt x="50" y="86"/>
                    <a:pt x="49" y="85"/>
                  </a:cubicBezTo>
                  <a:cubicBezTo>
                    <a:pt x="49" y="85"/>
                    <a:pt x="50" y="84"/>
                    <a:pt x="50" y="83"/>
                  </a:cubicBezTo>
                  <a:cubicBezTo>
                    <a:pt x="50" y="82"/>
                    <a:pt x="50" y="80"/>
                    <a:pt x="50" y="79"/>
                  </a:cubicBezTo>
                  <a:cubicBezTo>
                    <a:pt x="50" y="79"/>
                    <a:pt x="51" y="77"/>
                    <a:pt x="51" y="75"/>
                  </a:cubicBezTo>
                  <a:cubicBezTo>
                    <a:pt x="50" y="70"/>
                    <a:pt x="50" y="70"/>
                    <a:pt x="50" y="70"/>
                  </a:cubicBezTo>
                  <a:cubicBezTo>
                    <a:pt x="50" y="70"/>
                    <a:pt x="51" y="68"/>
                    <a:pt x="50" y="67"/>
                  </a:cubicBezTo>
                  <a:cubicBezTo>
                    <a:pt x="50" y="67"/>
                    <a:pt x="51" y="66"/>
                    <a:pt x="51" y="66"/>
                  </a:cubicBezTo>
                  <a:cubicBezTo>
                    <a:pt x="51" y="66"/>
                    <a:pt x="51" y="64"/>
                    <a:pt x="52" y="63"/>
                  </a:cubicBezTo>
                  <a:cubicBezTo>
                    <a:pt x="52" y="62"/>
                    <a:pt x="52" y="62"/>
                    <a:pt x="52" y="62"/>
                  </a:cubicBezTo>
                  <a:cubicBezTo>
                    <a:pt x="52" y="62"/>
                    <a:pt x="52" y="61"/>
                    <a:pt x="52" y="60"/>
                  </a:cubicBezTo>
                  <a:cubicBezTo>
                    <a:pt x="52" y="60"/>
                    <a:pt x="53" y="59"/>
                    <a:pt x="54" y="58"/>
                  </a:cubicBezTo>
                  <a:cubicBezTo>
                    <a:pt x="54" y="58"/>
                    <a:pt x="54" y="57"/>
                    <a:pt x="54" y="57"/>
                  </a:cubicBezTo>
                  <a:cubicBezTo>
                    <a:pt x="54" y="57"/>
                    <a:pt x="55" y="62"/>
                    <a:pt x="55" y="63"/>
                  </a:cubicBezTo>
                  <a:cubicBezTo>
                    <a:pt x="55" y="63"/>
                    <a:pt x="56" y="67"/>
                    <a:pt x="57" y="68"/>
                  </a:cubicBezTo>
                  <a:cubicBezTo>
                    <a:pt x="57" y="68"/>
                    <a:pt x="58" y="70"/>
                    <a:pt x="59" y="70"/>
                  </a:cubicBezTo>
                  <a:cubicBezTo>
                    <a:pt x="59" y="70"/>
                    <a:pt x="62" y="73"/>
                    <a:pt x="63" y="74"/>
                  </a:cubicBezTo>
                  <a:cubicBezTo>
                    <a:pt x="63" y="74"/>
                    <a:pt x="67" y="77"/>
                    <a:pt x="68" y="78"/>
                  </a:cubicBezTo>
                  <a:cubicBezTo>
                    <a:pt x="68" y="78"/>
                    <a:pt x="70" y="81"/>
                    <a:pt x="72" y="82"/>
                  </a:cubicBezTo>
                  <a:cubicBezTo>
                    <a:pt x="72" y="82"/>
                    <a:pt x="72" y="84"/>
                    <a:pt x="73" y="84"/>
                  </a:cubicBezTo>
                  <a:cubicBezTo>
                    <a:pt x="73" y="84"/>
                    <a:pt x="73" y="85"/>
                    <a:pt x="74" y="85"/>
                  </a:cubicBezTo>
                  <a:cubicBezTo>
                    <a:pt x="74" y="85"/>
                    <a:pt x="74" y="86"/>
                    <a:pt x="74" y="86"/>
                  </a:cubicBezTo>
                  <a:cubicBezTo>
                    <a:pt x="74" y="86"/>
                    <a:pt x="74" y="87"/>
                    <a:pt x="74" y="87"/>
                  </a:cubicBezTo>
                  <a:cubicBezTo>
                    <a:pt x="74" y="87"/>
                    <a:pt x="73" y="88"/>
                    <a:pt x="73" y="88"/>
                  </a:cubicBezTo>
                  <a:cubicBezTo>
                    <a:pt x="72" y="88"/>
                    <a:pt x="71" y="89"/>
                    <a:pt x="72" y="90"/>
                  </a:cubicBezTo>
                  <a:cubicBezTo>
                    <a:pt x="72" y="90"/>
                    <a:pt x="73" y="91"/>
                    <a:pt x="74" y="90"/>
                  </a:cubicBezTo>
                  <a:cubicBezTo>
                    <a:pt x="74" y="90"/>
                    <a:pt x="78" y="90"/>
                    <a:pt x="78" y="88"/>
                  </a:cubicBezTo>
                  <a:cubicBezTo>
                    <a:pt x="78" y="88"/>
                    <a:pt x="79" y="87"/>
                    <a:pt x="79" y="86"/>
                  </a:cubicBezTo>
                  <a:cubicBezTo>
                    <a:pt x="79" y="86"/>
                    <a:pt x="80" y="83"/>
                    <a:pt x="79" y="83"/>
                  </a:cubicBezTo>
                  <a:cubicBezTo>
                    <a:pt x="80" y="82"/>
                    <a:pt x="80" y="82"/>
                    <a:pt x="80" y="82"/>
                  </a:cubicBezTo>
                  <a:cubicBezTo>
                    <a:pt x="80" y="82"/>
                    <a:pt x="81" y="81"/>
                    <a:pt x="81" y="80"/>
                  </a:cubicBezTo>
                  <a:cubicBezTo>
                    <a:pt x="81" y="80"/>
                    <a:pt x="81" y="79"/>
                    <a:pt x="80" y="78"/>
                  </a:cubicBezTo>
                  <a:cubicBezTo>
                    <a:pt x="80" y="78"/>
                    <a:pt x="79" y="78"/>
                    <a:pt x="78" y="78"/>
                  </a:cubicBezTo>
                  <a:cubicBezTo>
                    <a:pt x="78" y="77"/>
                    <a:pt x="76" y="76"/>
                    <a:pt x="76" y="75"/>
                  </a:cubicBezTo>
                  <a:cubicBezTo>
                    <a:pt x="76" y="75"/>
                    <a:pt x="72" y="72"/>
                    <a:pt x="72" y="72"/>
                  </a:cubicBezTo>
                  <a:cubicBezTo>
                    <a:pt x="72" y="72"/>
                    <a:pt x="69" y="68"/>
                    <a:pt x="66" y="67"/>
                  </a:cubicBezTo>
                  <a:cubicBezTo>
                    <a:pt x="66" y="67"/>
                    <a:pt x="66" y="66"/>
                    <a:pt x="65" y="66"/>
                  </a:cubicBezTo>
                  <a:cubicBezTo>
                    <a:pt x="65" y="66"/>
                    <a:pt x="65" y="65"/>
                    <a:pt x="65" y="64"/>
                  </a:cubicBezTo>
                  <a:cubicBezTo>
                    <a:pt x="65" y="64"/>
                    <a:pt x="65" y="63"/>
                    <a:pt x="65" y="63"/>
                  </a:cubicBezTo>
                  <a:cubicBezTo>
                    <a:pt x="65" y="63"/>
                    <a:pt x="66" y="62"/>
                    <a:pt x="64" y="62"/>
                  </a:cubicBezTo>
                  <a:cubicBezTo>
                    <a:pt x="64" y="62"/>
                    <a:pt x="64" y="60"/>
                    <a:pt x="64" y="59"/>
                  </a:cubicBezTo>
                  <a:cubicBezTo>
                    <a:pt x="64" y="59"/>
                    <a:pt x="65" y="58"/>
                    <a:pt x="64" y="58"/>
                  </a:cubicBezTo>
                  <a:cubicBezTo>
                    <a:pt x="64" y="58"/>
                    <a:pt x="65" y="56"/>
                    <a:pt x="65" y="56"/>
                  </a:cubicBezTo>
                  <a:cubicBezTo>
                    <a:pt x="65" y="56"/>
                    <a:pt x="65" y="55"/>
                    <a:pt x="65" y="55"/>
                  </a:cubicBezTo>
                  <a:cubicBezTo>
                    <a:pt x="65" y="55"/>
                    <a:pt x="65" y="54"/>
                    <a:pt x="65" y="54"/>
                  </a:cubicBezTo>
                  <a:cubicBezTo>
                    <a:pt x="65" y="54"/>
                    <a:pt x="65" y="53"/>
                    <a:pt x="65" y="53"/>
                  </a:cubicBezTo>
                  <a:cubicBezTo>
                    <a:pt x="65" y="53"/>
                    <a:pt x="66" y="53"/>
                    <a:pt x="65" y="53"/>
                  </a:cubicBezTo>
                  <a:cubicBezTo>
                    <a:pt x="65" y="53"/>
                    <a:pt x="66" y="52"/>
                    <a:pt x="65" y="52"/>
                  </a:cubicBezTo>
                  <a:cubicBezTo>
                    <a:pt x="65" y="52"/>
                    <a:pt x="66" y="51"/>
                    <a:pt x="66" y="51"/>
                  </a:cubicBezTo>
                  <a:cubicBezTo>
                    <a:pt x="66" y="51"/>
                    <a:pt x="66" y="50"/>
                    <a:pt x="66" y="50"/>
                  </a:cubicBezTo>
                  <a:cubicBezTo>
                    <a:pt x="66" y="50"/>
                    <a:pt x="66" y="49"/>
                    <a:pt x="66" y="48"/>
                  </a:cubicBezTo>
                  <a:cubicBezTo>
                    <a:pt x="66" y="48"/>
                    <a:pt x="66" y="46"/>
                    <a:pt x="66" y="44"/>
                  </a:cubicBezTo>
                  <a:cubicBezTo>
                    <a:pt x="66" y="44"/>
                    <a:pt x="65" y="42"/>
                    <a:pt x="65" y="42"/>
                  </a:cubicBezTo>
                  <a:cubicBezTo>
                    <a:pt x="65" y="42"/>
                    <a:pt x="66" y="41"/>
                    <a:pt x="65" y="41"/>
                  </a:cubicBezTo>
                  <a:cubicBezTo>
                    <a:pt x="65" y="41"/>
                    <a:pt x="66" y="40"/>
                    <a:pt x="65" y="39"/>
                  </a:cubicBezTo>
                  <a:cubicBezTo>
                    <a:pt x="65" y="39"/>
                    <a:pt x="65" y="38"/>
                    <a:pt x="65" y="37"/>
                  </a:cubicBezTo>
                  <a:cubicBezTo>
                    <a:pt x="65" y="37"/>
                    <a:pt x="65" y="36"/>
                    <a:pt x="65" y="36"/>
                  </a:cubicBezTo>
                  <a:cubicBezTo>
                    <a:pt x="65" y="36"/>
                    <a:pt x="65" y="33"/>
                    <a:pt x="65" y="32"/>
                  </a:cubicBezTo>
                  <a:cubicBezTo>
                    <a:pt x="65" y="32"/>
                    <a:pt x="65" y="29"/>
                    <a:pt x="65" y="28"/>
                  </a:cubicBezTo>
                  <a:cubicBezTo>
                    <a:pt x="65" y="28"/>
                    <a:pt x="65" y="26"/>
                    <a:pt x="65" y="25"/>
                  </a:cubicBezTo>
                  <a:cubicBezTo>
                    <a:pt x="65" y="25"/>
                    <a:pt x="64" y="22"/>
                    <a:pt x="64" y="21"/>
                  </a:cubicBezTo>
                  <a:cubicBezTo>
                    <a:pt x="64" y="21"/>
                    <a:pt x="63" y="19"/>
                    <a:pt x="62" y="17"/>
                  </a:cubicBezTo>
                  <a:cubicBezTo>
                    <a:pt x="62" y="17"/>
                    <a:pt x="60" y="12"/>
                    <a:pt x="60" y="11"/>
                  </a:cubicBezTo>
                  <a:cubicBezTo>
                    <a:pt x="60" y="11"/>
                    <a:pt x="58" y="8"/>
                    <a:pt x="58" y="7"/>
                  </a:cubicBezTo>
                  <a:cubicBezTo>
                    <a:pt x="58" y="7"/>
                    <a:pt x="57" y="2"/>
                    <a:pt x="54" y="1"/>
                  </a:cubicBezTo>
                  <a:cubicBezTo>
                    <a:pt x="54" y="1"/>
                    <a:pt x="52" y="0"/>
                    <a:pt x="49" y="2"/>
                  </a:cubicBezTo>
                  <a:cubicBezTo>
                    <a:pt x="49" y="2"/>
                    <a:pt x="47" y="3"/>
                    <a:pt x="47" y="5"/>
                  </a:cubicBezTo>
                  <a:cubicBezTo>
                    <a:pt x="47" y="5"/>
                    <a:pt x="47" y="6"/>
                    <a:pt x="46" y="7"/>
                  </a:cubicBezTo>
                  <a:cubicBezTo>
                    <a:pt x="46" y="7"/>
                    <a:pt x="46" y="7"/>
                    <a:pt x="46" y="7"/>
                  </a:cubicBezTo>
                  <a:cubicBezTo>
                    <a:pt x="46" y="7"/>
                    <a:pt x="46" y="8"/>
                    <a:pt x="46" y="8"/>
                  </a:cubicBezTo>
                  <a:cubicBezTo>
                    <a:pt x="46" y="8"/>
                    <a:pt x="46" y="9"/>
                    <a:pt x="46" y="9"/>
                  </a:cubicBezTo>
                  <a:cubicBezTo>
                    <a:pt x="46" y="9"/>
                    <a:pt x="45" y="10"/>
                    <a:pt x="46" y="10"/>
                  </a:cubicBezTo>
                  <a:cubicBezTo>
                    <a:pt x="46" y="10"/>
                    <a:pt x="46" y="11"/>
                    <a:pt x="46" y="12"/>
                  </a:cubicBezTo>
                  <a:cubicBezTo>
                    <a:pt x="46" y="12"/>
                    <a:pt x="46" y="13"/>
                    <a:pt x="47" y="13"/>
                  </a:cubicBezTo>
                  <a:cubicBezTo>
                    <a:pt x="47" y="13"/>
                    <a:pt x="46" y="17"/>
                    <a:pt x="46" y="19"/>
                  </a:cubicBezTo>
                  <a:cubicBezTo>
                    <a:pt x="46" y="19"/>
                    <a:pt x="45" y="21"/>
                    <a:pt x="45" y="22"/>
                  </a:cubicBezTo>
                  <a:cubicBezTo>
                    <a:pt x="44" y="23"/>
                    <a:pt x="43" y="26"/>
                    <a:pt x="44" y="27"/>
                  </a:cubicBezTo>
                  <a:cubicBezTo>
                    <a:pt x="44" y="27"/>
                    <a:pt x="44" y="28"/>
                    <a:pt x="44" y="29"/>
                  </a:cubicBezTo>
                  <a:cubicBezTo>
                    <a:pt x="44" y="29"/>
                    <a:pt x="43" y="30"/>
                    <a:pt x="43" y="30"/>
                  </a:cubicBezTo>
                  <a:cubicBezTo>
                    <a:pt x="43" y="30"/>
                    <a:pt x="42" y="33"/>
                    <a:pt x="41" y="33"/>
                  </a:cubicBezTo>
                  <a:cubicBezTo>
                    <a:pt x="41" y="33"/>
                    <a:pt x="40" y="35"/>
                    <a:pt x="40" y="35"/>
                  </a:cubicBezTo>
                  <a:cubicBezTo>
                    <a:pt x="40" y="35"/>
                    <a:pt x="39" y="36"/>
                    <a:pt x="39" y="37"/>
                  </a:cubicBezTo>
                  <a:cubicBezTo>
                    <a:pt x="39" y="37"/>
                    <a:pt x="38" y="37"/>
                    <a:pt x="38" y="38"/>
                  </a:cubicBezTo>
                  <a:cubicBezTo>
                    <a:pt x="38" y="38"/>
                    <a:pt x="37" y="38"/>
                    <a:pt x="37" y="39"/>
                  </a:cubicBezTo>
                  <a:cubicBezTo>
                    <a:pt x="37" y="39"/>
                    <a:pt x="36" y="39"/>
                    <a:pt x="36" y="40"/>
                  </a:cubicBezTo>
                  <a:cubicBezTo>
                    <a:pt x="36" y="40"/>
                    <a:pt x="36" y="40"/>
                    <a:pt x="36" y="40"/>
                  </a:cubicBezTo>
                  <a:cubicBezTo>
                    <a:pt x="36" y="40"/>
                    <a:pt x="35" y="40"/>
                    <a:pt x="35" y="41"/>
                  </a:cubicBezTo>
                  <a:cubicBezTo>
                    <a:pt x="35" y="41"/>
                    <a:pt x="35" y="41"/>
                    <a:pt x="34" y="42"/>
                  </a:cubicBezTo>
                  <a:cubicBezTo>
                    <a:pt x="34" y="42"/>
                    <a:pt x="33" y="42"/>
                    <a:pt x="33" y="42"/>
                  </a:cubicBezTo>
                  <a:cubicBezTo>
                    <a:pt x="33" y="42"/>
                    <a:pt x="31" y="43"/>
                    <a:pt x="31" y="43"/>
                  </a:cubicBezTo>
                  <a:cubicBezTo>
                    <a:pt x="32" y="43"/>
                    <a:pt x="32" y="43"/>
                    <a:pt x="32" y="43"/>
                  </a:cubicBezTo>
                  <a:cubicBezTo>
                    <a:pt x="32" y="43"/>
                    <a:pt x="32" y="44"/>
                    <a:pt x="32" y="44"/>
                  </a:cubicBezTo>
                  <a:cubicBezTo>
                    <a:pt x="32" y="44"/>
                    <a:pt x="32" y="44"/>
                    <a:pt x="32" y="45"/>
                  </a:cubicBezTo>
                  <a:cubicBezTo>
                    <a:pt x="32" y="45"/>
                    <a:pt x="33" y="45"/>
                    <a:pt x="33" y="46"/>
                  </a:cubicBezTo>
                  <a:cubicBezTo>
                    <a:pt x="33" y="46"/>
                    <a:pt x="33" y="46"/>
                    <a:pt x="34" y="46"/>
                  </a:cubicBezTo>
                  <a:cubicBezTo>
                    <a:pt x="34" y="46"/>
                    <a:pt x="34" y="47"/>
                    <a:pt x="34" y="47"/>
                  </a:cubicBezTo>
                  <a:cubicBezTo>
                    <a:pt x="34" y="47"/>
                    <a:pt x="34" y="48"/>
                    <a:pt x="35" y="48"/>
                  </a:cubicBezTo>
                  <a:cubicBezTo>
                    <a:pt x="35" y="48"/>
                    <a:pt x="35" y="48"/>
                    <a:pt x="35" y="48"/>
                  </a:cubicBezTo>
                  <a:cubicBezTo>
                    <a:pt x="35" y="48"/>
                    <a:pt x="34" y="48"/>
                    <a:pt x="35" y="48"/>
                  </a:cubicBezTo>
                  <a:cubicBezTo>
                    <a:pt x="35" y="48"/>
                    <a:pt x="34" y="49"/>
                    <a:pt x="34" y="49"/>
                  </a:cubicBezTo>
                  <a:cubicBezTo>
                    <a:pt x="34" y="49"/>
                    <a:pt x="34" y="49"/>
                    <a:pt x="34" y="49"/>
                  </a:cubicBezTo>
                  <a:cubicBezTo>
                    <a:pt x="34" y="49"/>
                    <a:pt x="34" y="49"/>
                    <a:pt x="34" y="50"/>
                  </a:cubicBezTo>
                  <a:cubicBezTo>
                    <a:pt x="34" y="50"/>
                    <a:pt x="33" y="50"/>
                    <a:pt x="33" y="50"/>
                  </a:cubicBezTo>
                  <a:cubicBezTo>
                    <a:pt x="33" y="50"/>
                    <a:pt x="33" y="50"/>
                    <a:pt x="33" y="50"/>
                  </a:cubicBezTo>
                  <a:cubicBezTo>
                    <a:pt x="33" y="50"/>
                    <a:pt x="32" y="52"/>
                    <a:pt x="32" y="52"/>
                  </a:cubicBezTo>
                  <a:cubicBezTo>
                    <a:pt x="30" y="54"/>
                    <a:pt x="30" y="54"/>
                    <a:pt x="30" y="54"/>
                  </a:cubicBezTo>
                  <a:cubicBezTo>
                    <a:pt x="30" y="54"/>
                    <a:pt x="30" y="54"/>
                    <a:pt x="30" y="54"/>
                  </a:cubicBezTo>
                  <a:cubicBezTo>
                    <a:pt x="30" y="54"/>
                    <a:pt x="29" y="55"/>
                    <a:pt x="29" y="55"/>
                  </a:cubicBezTo>
                  <a:cubicBezTo>
                    <a:pt x="28" y="56"/>
                    <a:pt x="28" y="56"/>
                    <a:pt x="28" y="56"/>
                  </a:cubicBezTo>
                  <a:cubicBezTo>
                    <a:pt x="25" y="59"/>
                    <a:pt x="25" y="59"/>
                    <a:pt x="25" y="59"/>
                  </a:cubicBezTo>
                  <a:cubicBezTo>
                    <a:pt x="25" y="59"/>
                    <a:pt x="25" y="58"/>
                    <a:pt x="25" y="57"/>
                  </a:cubicBezTo>
                  <a:cubicBezTo>
                    <a:pt x="25" y="57"/>
                    <a:pt x="25" y="55"/>
                    <a:pt x="24" y="54"/>
                  </a:cubicBezTo>
                  <a:cubicBezTo>
                    <a:pt x="24" y="54"/>
                    <a:pt x="23" y="53"/>
                    <a:pt x="22" y="53"/>
                  </a:cubicBezTo>
                  <a:cubicBezTo>
                    <a:pt x="22" y="53"/>
                    <a:pt x="21" y="53"/>
                    <a:pt x="19" y="53"/>
                  </a:cubicBezTo>
                  <a:cubicBezTo>
                    <a:pt x="19" y="53"/>
                    <a:pt x="18" y="53"/>
                    <a:pt x="17" y="54"/>
                  </a:cubicBezTo>
                  <a:cubicBezTo>
                    <a:pt x="17" y="54"/>
                    <a:pt x="16" y="55"/>
                    <a:pt x="16" y="56"/>
                  </a:cubicBezTo>
                  <a:cubicBezTo>
                    <a:pt x="16" y="56"/>
                    <a:pt x="15" y="57"/>
                    <a:pt x="15" y="57"/>
                  </a:cubicBezTo>
                  <a:cubicBezTo>
                    <a:pt x="15" y="57"/>
                    <a:pt x="15" y="58"/>
                    <a:pt x="15" y="59"/>
                  </a:cubicBezTo>
                  <a:cubicBezTo>
                    <a:pt x="15" y="59"/>
                    <a:pt x="16" y="61"/>
                    <a:pt x="16" y="61"/>
                  </a:cubicBezTo>
                  <a:cubicBezTo>
                    <a:pt x="16" y="61"/>
                    <a:pt x="16" y="61"/>
                    <a:pt x="16" y="61"/>
                  </a:cubicBezTo>
                  <a:cubicBezTo>
                    <a:pt x="16" y="62"/>
                    <a:pt x="17" y="62"/>
                    <a:pt x="17" y="62"/>
                  </a:cubicBezTo>
                  <a:cubicBezTo>
                    <a:pt x="17" y="62"/>
                    <a:pt x="17" y="63"/>
                    <a:pt x="18" y="63"/>
                  </a:cubicBezTo>
                  <a:cubicBezTo>
                    <a:pt x="18" y="63"/>
                    <a:pt x="19" y="64"/>
                    <a:pt x="19" y="64"/>
                  </a:cubicBezTo>
                  <a:cubicBezTo>
                    <a:pt x="19" y="64"/>
                    <a:pt x="17" y="65"/>
                    <a:pt x="17" y="68"/>
                  </a:cubicBezTo>
                  <a:cubicBezTo>
                    <a:pt x="17" y="70"/>
                    <a:pt x="17" y="70"/>
                    <a:pt x="17" y="70"/>
                  </a:cubicBezTo>
                  <a:cubicBezTo>
                    <a:pt x="17" y="70"/>
                    <a:pt x="17" y="70"/>
                    <a:pt x="17" y="70"/>
                  </a:cubicBezTo>
                  <a:cubicBezTo>
                    <a:pt x="17" y="70"/>
                    <a:pt x="16" y="71"/>
                    <a:pt x="15" y="72"/>
                  </a:cubicBezTo>
                  <a:cubicBezTo>
                    <a:pt x="15" y="72"/>
                    <a:pt x="14" y="72"/>
                    <a:pt x="14" y="72"/>
                  </a:cubicBezTo>
                  <a:cubicBezTo>
                    <a:pt x="14" y="72"/>
                    <a:pt x="13" y="71"/>
                    <a:pt x="12" y="72"/>
                  </a:cubicBezTo>
                  <a:cubicBezTo>
                    <a:pt x="12" y="72"/>
                    <a:pt x="11" y="72"/>
                    <a:pt x="11" y="73"/>
                  </a:cubicBezTo>
                  <a:cubicBezTo>
                    <a:pt x="11" y="73"/>
                    <a:pt x="11" y="73"/>
                    <a:pt x="10" y="73"/>
                  </a:cubicBezTo>
                  <a:cubicBezTo>
                    <a:pt x="10" y="74"/>
                    <a:pt x="10" y="74"/>
                    <a:pt x="10" y="74"/>
                  </a:cubicBezTo>
                  <a:cubicBezTo>
                    <a:pt x="10" y="74"/>
                    <a:pt x="10" y="75"/>
                    <a:pt x="10" y="75"/>
                  </a:cubicBezTo>
                  <a:cubicBezTo>
                    <a:pt x="10" y="75"/>
                    <a:pt x="10" y="75"/>
                    <a:pt x="10" y="75"/>
                  </a:cubicBezTo>
                  <a:cubicBezTo>
                    <a:pt x="10" y="75"/>
                    <a:pt x="10" y="75"/>
                    <a:pt x="10" y="76"/>
                  </a:cubicBezTo>
                  <a:cubicBezTo>
                    <a:pt x="10" y="76"/>
                    <a:pt x="10" y="78"/>
                    <a:pt x="9" y="78"/>
                  </a:cubicBezTo>
                  <a:cubicBezTo>
                    <a:pt x="9" y="78"/>
                    <a:pt x="9" y="79"/>
                    <a:pt x="8" y="80"/>
                  </a:cubicBezTo>
                  <a:cubicBezTo>
                    <a:pt x="8" y="80"/>
                    <a:pt x="7" y="80"/>
                    <a:pt x="7" y="81"/>
                  </a:cubicBezTo>
                  <a:cubicBezTo>
                    <a:pt x="7" y="81"/>
                    <a:pt x="6" y="83"/>
                    <a:pt x="6" y="83"/>
                  </a:cubicBezTo>
                  <a:cubicBezTo>
                    <a:pt x="6" y="83"/>
                    <a:pt x="5" y="83"/>
                    <a:pt x="4" y="84"/>
                  </a:cubicBezTo>
                  <a:cubicBezTo>
                    <a:pt x="4" y="84"/>
                    <a:pt x="4" y="84"/>
                    <a:pt x="4" y="85"/>
                  </a:cubicBezTo>
                  <a:cubicBezTo>
                    <a:pt x="3" y="87"/>
                    <a:pt x="3" y="87"/>
                    <a:pt x="3" y="87"/>
                  </a:cubicBezTo>
                  <a:cubicBezTo>
                    <a:pt x="3" y="87"/>
                    <a:pt x="2" y="87"/>
                    <a:pt x="2" y="88"/>
                  </a:cubicBezTo>
                  <a:cubicBezTo>
                    <a:pt x="2" y="88"/>
                    <a:pt x="0" y="88"/>
                    <a:pt x="0" y="92"/>
                  </a:cubicBezTo>
                  <a:close/>
                  <a:moveTo>
                    <a:pt x="31" y="68"/>
                  </a:moveTo>
                  <a:cubicBezTo>
                    <a:pt x="31" y="69"/>
                    <a:pt x="32" y="72"/>
                    <a:pt x="32" y="72"/>
                  </a:cubicBezTo>
                  <a:cubicBezTo>
                    <a:pt x="31" y="73"/>
                    <a:pt x="31" y="73"/>
                    <a:pt x="31" y="73"/>
                  </a:cubicBezTo>
                  <a:cubicBezTo>
                    <a:pt x="30" y="75"/>
                    <a:pt x="30" y="75"/>
                    <a:pt x="30" y="75"/>
                  </a:cubicBezTo>
                  <a:cubicBezTo>
                    <a:pt x="29" y="73"/>
                    <a:pt x="29" y="73"/>
                    <a:pt x="29" y="73"/>
                  </a:cubicBezTo>
                  <a:lnTo>
                    <a:pt x="31" y="68"/>
                  </a:lnTo>
                  <a:close/>
                  <a:moveTo>
                    <a:pt x="41" y="45"/>
                  </a:moveTo>
                  <a:cubicBezTo>
                    <a:pt x="41" y="45"/>
                    <a:pt x="41" y="45"/>
                    <a:pt x="42" y="45"/>
                  </a:cubicBezTo>
                  <a:cubicBezTo>
                    <a:pt x="42" y="45"/>
                    <a:pt x="42" y="45"/>
                    <a:pt x="42" y="45"/>
                  </a:cubicBezTo>
                  <a:cubicBezTo>
                    <a:pt x="42" y="45"/>
                    <a:pt x="42" y="45"/>
                    <a:pt x="42" y="45"/>
                  </a:cubicBezTo>
                  <a:cubicBezTo>
                    <a:pt x="42" y="45"/>
                    <a:pt x="42" y="46"/>
                    <a:pt x="42" y="46"/>
                  </a:cubicBezTo>
                  <a:cubicBezTo>
                    <a:pt x="42" y="46"/>
                    <a:pt x="43" y="46"/>
                    <a:pt x="43" y="46"/>
                  </a:cubicBezTo>
                  <a:cubicBezTo>
                    <a:pt x="43" y="46"/>
                    <a:pt x="43" y="46"/>
                    <a:pt x="43" y="46"/>
                  </a:cubicBezTo>
                  <a:cubicBezTo>
                    <a:pt x="43" y="49"/>
                    <a:pt x="43" y="49"/>
                    <a:pt x="43" y="49"/>
                  </a:cubicBezTo>
                  <a:cubicBezTo>
                    <a:pt x="43" y="49"/>
                    <a:pt x="43" y="49"/>
                    <a:pt x="43" y="49"/>
                  </a:cubicBezTo>
                  <a:cubicBezTo>
                    <a:pt x="43" y="49"/>
                    <a:pt x="43" y="49"/>
                    <a:pt x="43" y="49"/>
                  </a:cubicBezTo>
                  <a:cubicBezTo>
                    <a:pt x="43" y="49"/>
                    <a:pt x="43" y="49"/>
                    <a:pt x="43" y="50"/>
                  </a:cubicBezTo>
                  <a:cubicBezTo>
                    <a:pt x="43" y="50"/>
                    <a:pt x="42" y="50"/>
                    <a:pt x="42" y="50"/>
                  </a:cubicBezTo>
                  <a:cubicBezTo>
                    <a:pt x="42" y="50"/>
                    <a:pt x="42" y="50"/>
                    <a:pt x="42" y="50"/>
                  </a:cubicBezTo>
                  <a:cubicBezTo>
                    <a:pt x="39" y="54"/>
                    <a:pt x="39" y="54"/>
                    <a:pt x="39" y="54"/>
                  </a:cubicBezTo>
                  <a:cubicBezTo>
                    <a:pt x="39" y="54"/>
                    <a:pt x="37" y="55"/>
                    <a:pt x="37" y="55"/>
                  </a:cubicBezTo>
                  <a:cubicBezTo>
                    <a:pt x="37" y="55"/>
                    <a:pt x="34" y="55"/>
                    <a:pt x="33" y="55"/>
                  </a:cubicBezTo>
                  <a:cubicBezTo>
                    <a:pt x="33" y="55"/>
                    <a:pt x="31" y="54"/>
                    <a:pt x="31" y="54"/>
                  </a:cubicBezTo>
                  <a:cubicBezTo>
                    <a:pt x="31" y="54"/>
                    <a:pt x="31" y="54"/>
                    <a:pt x="31" y="54"/>
                  </a:cubicBezTo>
                  <a:cubicBezTo>
                    <a:pt x="32" y="53"/>
                    <a:pt x="32" y="53"/>
                    <a:pt x="32" y="53"/>
                  </a:cubicBezTo>
                  <a:cubicBezTo>
                    <a:pt x="32" y="53"/>
                    <a:pt x="33" y="51"/>
                    <a:pt x="34" y="51"/>
                  </a:cubicBezTo>
                  <a:cubicBezTo>
                    <a:pt x="34" y="51"/>
                    <a:pt x="34" y="51"/>
                    <a:pt x="34" y="50"/>
                  </a:cubicBezTo>
                  <a:cubicBezTo>
                    <a:pt x="34" y="50"/>
                    <a:pt x="34" y="50"/>
                    <a:pt x="34" y="50"/>
                  </a:cubicBezTo>
                  <a:cubicBezTo>
                    <a:pt x="34" y="50"/>
                    <a:pt x="35" y="50"/>
                    <a:pt x="35" y="50"/>
                  </a:cubicBezTo>
                  <a:cubicBezTo>
                    <a:pt x="35" y="50"/>
                    <a:pt x="35" y="50"/>
                    <a:pt x="35" y="49"/>
                  </a:cubicBezTo>
                  <a:cubicBezTo>
                    <a:pt x="35" y="49"/>
                    <a:pt x="35" y="49"/>
                    <a:pt x="35" y="49"/>
                  </a:cubicBezTo>
                  <a:cubicBezTo>
                    <a:pt x="35" y="49"/>
                    <a:pt x="36" y="48"/>
                    <a:pt x="36" y="48"/>
                  </a:cubicBezTo>
                  <a:cubicBezTo>
                    <a:pt x="36" y="48"/>
                    <a:pt x="36" y="48"/>
                    <a:pt x="36" y="48"/>
                  </a:cubicBezTo>
                  <a:cubicBezTo>
                    <a:pt x="36" y="48"/>
                    <a:pt x="36" y="47"/>
                    <a:pt x="36" y="46"/>
                  </a:cubicBezTo>
                  <a:cubicBezTo>
                    <a:pt x="36" y="46"/>
                    <a:pt x="36" y="47"/>
                    <a:pt x="36" y="45"/>
                  </a:cubicBezTo>
                  <a:cubicBezTo>
                    <a:pt x="36" y="45"/>
                    <a:pt x="37" y="45"/>
                    <a:pt x="37" y="45"/>
                  </a:cubicBezTo>
                  <a:lnTo>
                    <a:pt x="41" y="45"/>
                  </a:lnTo>
                  <a:close/>
                  <a:moveTo>
                    <a:pt x="44" y="39"/>
                  </a:moveTo>
                  <a:cubicBezTo>
                    <a:pt x="44" y="40"/>
                    <a:pt x="44" y="40"/>
                    <a:pt x="44" y="40"/>
                  </a:cubicBezTo>
                  <a:cubicBezTo>
                    <a:pt x="44" y="40"/>
                    <a:pt x="43" y="41"/>
                    <a:pt x="42" y="42"/>
                  </a:cubicBezTo>
                  <a:cubicBezTo>
                    <a:pt x="42" y="42"/>
                    <a:pt x="42" y="42"/>
                    <a:pt x="42" y="43"/>
                  </a:cubicBezTo>
                  <a:cubicBezTo>
                    <a:pt x="42" y="43"/>
                    <a:pt x="41" y="43"/>
                    <a:pt x="41" y="43"/>
                  </a:cubicBezTo>
                  <a:cubicBezTo>
                    <a:pt x="38" y="43"/>
                    <a:pt x="38" y="43"/>
                    <a:pt x="38" y="43"/>
                  </a:cubicBezTo>
                  <a:cubicBezTo>
                    <a:pt x="38" y="43"/>
                    <a:pt x="38" y="42"/>
                    <a:pt x="39" y="42"/>
                  </a:cubicBezTo>
                  <a:cubicBezTo>
                    <a:pt x="39" y="42"/>
                    <a:pt x="39" y="41"/>
                    <a:pt x="39" y="41"/>
                  </a:cubicBezTo>
                  <a:cubicBezTo>
                    <a:pt x="39" y="41"/>
                    <a:pt x="39" y="41"/>
                    <a:pt x="39" y="41"/>
                  </a:cubicBezTo>
                  <a:cubicBezTo>
                    <a:pt x="39" y="41"/>
                    <a:pt x="39" y="41"/>
                    <a:pt x="39" y="41"/>
                  </a:cubicBezTo>
                  <a:cubicBezTo>
                    <a:pt x="39" y="41"/>
                    <a:pt x="39" y="41"/>
                    <a:pt x="39" y="41"/>
                  </a:cubicBezTo>
                  <a:cubicBezTo>
                    <a:pt x="40" y="41"/>
                    <a:pt x="41" y="40"/>
                    <a:pt x="42" y="39"/>
                  </a:cubicBezTo>
                  <a:cubicBezTo>
                    <a:pt x="42" y="39"/>
                    <a:pt x="45" y="37"/>
                    <a:pt x="46" y="36"/>
                  </a:cubicBezTo>
                  <a:cubicBezTo>
                    <a:pt x="46" y="36"/>
                    <a:pt x="47" y="34"/>
                    <a:pt x="47" y="35"/>
                  </a:cubicBezTo>
                  <a:cubicBezTo>
                    <a:pt x="47" y="37"/>
                    <a:pt x="47" y="37"/>
                    <a:pt x="47" y="37"/>
                  </a:cubicBezTo>
                  <a:cubicBezTo>
                    <a:pt x="47" y="37"/>
                    <a:pt x="46" y="37"/>
                    <a:pt x="46" y="38"/>
                  </a:cubicBezTo>
                  <a:cubicBezTo>
                    <a:pt x="46" y="38"/>
                    <a:pt x="45" y="38"/>
                    <a:pt x="44" y="38"/>
                  </a:cubicBezTo>
                  <a:cubicBezTo>
                    <a:pt x="44" y="38"/>
                    <a:pt x="43" y="38"/>
                    <a:pt x="44" y="39"/>
                  </a:cubicBezTo>
                  <a:close/>
                  <a:moveTo>
                    <a:pt x="33" y="84"/>
                  </a:moveTo>
                  <a:cubicBezTo>
                    <a:pt x="33" y="84"/>
                    <a:pt x="33" y="84"/>
                    <a:pt x="33" y="84"/>
                  </a:cubicBezTo>
                  <a:cubicBezTo>
                    <a:pt x="33" y="84"/>
                    <a:pt x="34" y="85"/>
                    <a:pt x="34" y="84"/>
                  </a:cubicBezTo>
                  <a:cubicBezTo>
                    <a:pt x="34" y="83"/>
                    <a:pt x="34" y="83"/>
                    <a:pt x="34" y="83"/>
                  </a:cubicBezTo>
                  <a:cubicBezTo>
                    <a:pt x="34" y="83"/>
                    <a:pt x="33" y="76"/>
                    <a:pt x="33" y="75"/>
                  </a:cubicBezTo>
                  <a:cubicBezTo>
                    <a:pt x="33" y="75"/>
                    <a:pt x="33" y="74"/>
                    <a:pt x="33" y="73"/>
                  </a:cubicBezTo>
                  <a:cubicBezTo>
                    <a:pt x="33" y="72"/>
                    <a:pt x="33" y="72"/>
                    <a:pt x="33" y="72"/>
                  </a:cubicBezTo>
                  <a:cubicBezTo>
                    <a:pt x="33" y="72"/>
                    <a:pt x="33" y="72"/>
                    <a:pt x="34" y="72"/>
                  </a:cubicBezTo>
                  <a:cubicBezTo>
                    <a:pt x="34" y="72"/>
                    <a:pt x="36" y="72"/>
                    <a:pt x="36" y="73"/>
                  </a:cubicBezTo>
                  <a:cubicBezTo>
                    <a:pt x="37" y="73"/>
                    <a:pt x="37" y="73"/>
                    <a:pt x="37" y="73"/>
                  </a:cubicBezTo>
                  <a:cubicBezTo>
                    <a:pt x="37" y="73"/>
                    <a:pt x="39" y="73"/>
                    <a:pt x="39" y="72"/>
                  </a:cubicBezTo>
                  <a:cubicBezTo>
                    <a:pt x="39" y="72"/>
                    <a:pt x="40" y="72"/>
                    <a:pt x="39" y="72"/>
                  </a:cubicBezTo>
                  <a:cubicBezTo>
                    <a:pt x="39" y="66"/>
                    <a:pt x="39" y="66"/>
                    <a:pt x="39" y="66"/>
                  </a:cubicBezTo>
                  <a:cubicBezTo>
                    <a:pt x="39" y="58"/>
                    <a:pt x="39" y="58"/>
                    <a:pt x="39" y="58"/>
                  </a:cubicBezTo>
                  <a:cubicBezTo>
                    <a:pt x="39" y="56"/>
                    <a:pt x="39" y="56"/>
                    <a:pt x="39" y="56"/>
                  </a:cubicBezTo>
                  <a:cubicBezTo>
                    <a:pt x="39" y="56"/>
                    <a:pt x="40" y="56"/>
                    <a:pt x="39" y="56"/>
                  </a:cubicBezTo>
                  <a:cubicBezTo>
                    <a:pt x="39" y="55"/>
                    <a:pt x="39" y="55"/>
                    <a:pt x="39" y="55"/>
                  </a:cubicBezTo>
                  <a:cubicBezTo>
                    <a:pt x="39" y="55"/>
                    <a:pt x="39" y="55"/>
                    <a:pt x="39" y="55"/>
                  </a:cubicBezTo>
                  <a:cubicBezTo>
                    <a:pt x="41" y="53"/>
                    <a:pt x="41" y="53"/>
                    <a:pt x="41" y="53"/>
                  </a:cubicBezTo>
                  <a:cubicBezTo>
                    <a:pt x="41" y="53"/>
                    <a:pt x="43" y="51"/>
                    <a:pt x="43" y="51"/>
                  </a:cubicBezTo>
                  <a:cubicBezTo>
                    <a:pt x="43" y="51"/>
                    <a:pt x="43" y="51"/>
                    <a:pt x="43" y="50"/>
                  </a:cubicBezTo>
                  <a:cubicBezTo>
                    <a:pt x="43" y="50"/>
                    <a:pt x="44" y="50"/>
                    <a:pt x="44" y="50"/>
                  </a:cubicBezTo>
                  <a:cubicBezTo>
                    <a:pt x="44" y="50"/>
                    <a:pt x="44" y="50"/>
                    <a:pt x="44" y="50"/>
                  </a:cubicBezTo>
                  <a:cubicBezTo>
                    <a:pt x="44" y="50"/>
                    <a:pt x="44" y="50"/>
                    <a:pt x="44" y="50"/>
                  </a:cubicBezTo>
                  <a:cubicBezTo>
                    <a:pt x="44" y="50"/>
                    <a:pt x="44" y="50"/>
                    <a:pt x="44" y="50"/>
                  </a:cubicBezTo>
                  <a:cubicBezTo>
                    <a:pt x="44" y="50"/>
                    <a:pt x="43" y="53"/>
                    <a:pt x="43" y="56"/>
                  </a:cubicBezTo>
                  <a:cubicBezTo>
                    <a:pt x="43" y="56"/>
                    <a:pt x="42" y="63"/>
                    <a:pt x="42" y="64"/>
                  </a:cubicBezTo>
                  <a:cubicBezTo>
                    <a:pt x="42" y="64"/>
                    <a:pt x="42" y="69"/>
                    <a:pt x="43" y="71"/>
                  </a:cubicBezTo>
                  <a:cubicBezTo>
                    <a:pt x="43" y="71"/>
                    <a:pt x="43" y="72"/>
                    <a:pt x="43" y="73"/>
                  </a:cubicBezTo>
                  <a:cubicBezTo>
                    <a:pt x="43" y="73"/>
                    <a:pt x="43" y="75"/>
                    <a:pt x="42" y="75"/>
                  </a:cubicBezTo>
                  <a:cubicBezTo>
                    <a:pt x="42" y="76"/>
                    <a:pt x="42" y="80"/>
                    <a:pt x="42" y="81"/>
                  </a:cubicBezTo>
                  <a:cubicBezTo>
                    <a:pt x="42" y="81"/>
                    <a:pt x="40" y="85"/>
                    <a:pt x="40" y="89"/>
                  </a:cubicBezTo>
                  <a:cubicBezTo>
                    <a:pt x="40" y="89"/>
                    <a:pt x="40" y="89"/>
                    <a:pt x="40" y="89"/>
                  </a:cubicBezTo>
                  <a:cubicBezTo>
                    <a:pt x="40" y="89"/>
                    <a:pt x="39" y="88"/>
                    <a:pt x="37" y="88"/>
                  </a:cubicBezTo>
                  <a:cubicBezTo>
                    <a:pt x="37" y="87"/>
                    <a:pt x="37" y="87"/>
                    <a:pt x="37" y="87"/>
                  </a:cubicBezTo>
                  <a:cubicBezTo>
                    <a:pt x="37" y="87"/>
                    <a:pt x="37" y="87"/>
                    <a:pt x="36" y="87"/>
                  </a:cubicBezTo>
                  <a:cubicBezTo>
                    <a:pt x="36" y="87"/>
                    <a:pt x="36" y="87"/>
                    <a:pt x="36" y="88"/>
                  </a:cubicBezTo>
                  <a:cubicBezTo>
                    <a:pt x="36" y="88"/>
                    <a:pt x="35" y="87"/>
                    <a:pt x="34" y="88"/>
                  </a:cubicBezTo>
                  <a:lnTo>
                    <a:pt x="33" y="84"/>
                  </a:lnTo>
                  <a:close/>
                  <a:moveTo>
                    <a:pt x="31" y="78"/>
                  </a:moveTo>
                  <a:cubicBezTo>
                    <a:pt x="31" y="78"/>
                    <a:pt x="31" y="77"/>
                    <a:pt x="31" y="76"/>
                  </a:cubicBezTo>
                  <a:cubicBezTo>
                    <a:pt x="30" y="76"/>
                    <a:pt x="30" y="76"/>
                    <a:pt x="30" y="76"/>
                  </a:cubicBezTo>
                  <a:cubicBezTo>
                    <a:pt x="30" y="76"/>
                    <a:pt x="31" y="74"/>
                    <a:pt x="32" y="74"/>
                  </a:cubicBezTo>
                  <a:cubicBezTo>
                    <a:pt x="32" y="74"/>
                    <a:pt x="32" y="76"/>
                    <a:pt x="32" y="76"/>
                  </a:cubicBezTo>
                  <a:cubicBezTo>
                    <a:pt x="33" y="76"/>
                    <a:pt x="33" y="76"/>
                    <a:pt x="33" y="76"/>
                  </a:cubicBezTo>
                  <a:cubicBezTo>
                    <a:pt x="33" y="83"/>
                    <a:pt x="33" y="83"/>
                    <a:pt x="33" y="83"/>
                  </a:cubicBezTo>
                  <a:cubicBezTo>
                    <a:pt x="33" y="83"/>
                    <a:pt x="33" y="83"/>
                    <a:pt x="33" y="83"/>
                  </a:cubicBezTo>
                  <a:cubicBezTo>
                    <a:pt x="33" y="83"/>
                    <a:pt x="33" y="83"/>
                    <a:pt x="32" y="82"/>
                  </a:cubicBezTo>
                  <a:lnTo>
                    <a:pt x="31" y="78"/>
                  </a:lnTo>
                  <a:close/>
                  <a:moveTo>
                    <a:pt x="30" y="84"/>
                  </a:moveTo>
                  <a:cubicBezTo>
                    <a:pt x="30" y="84"/>
                    <a:pt x="30" y="84"/>
                    <a:pt x="30" y="84"/>
                  </a:cubicBezTo>
                  <a:cubicBezTo>
                    <a:pt x="31" y="84"/>
                    <a:pt x="31" y="84"/>
                    <a:pt x="31" y="84"/>
                  </a:cubicBezTo>
                  <a:cubicBezTo>
                    <a:pt x="31" y="84"/>
                    <a:pt x="31" y="84"/>
                    <a:pt x="31" y="84"/>
                  </a:cubicBezTo>
                  <a:cubicBezTo>
                    <a:pt x="31" y="84"/>
                    <a:pt x="31" y="84"/>
                    <a:pt x="31" y="84"/>
                  </a:cubicBezTo>
                  <a:cubicBezTo>
                    <a:pt x="31" y="84"/>
                    <a:pt x="31" y="84"/>
                    <a:pt x="31" y="84"/>
                  </a:cubicBezTo>
                  <a:lnTo>
                    <a:pt x="30" y="84"/>
                  </a:lnTo>
                  <a:close/>
                  <a:moveTo>
                    <a:pt x="28" y="84"/>
                  </a:moveTo>
                  <a:cubicBezTo>
                    <a:pt x="29" y="84"/>
                    <a:pt x="29" y="84"/>
                    <a:pt x="29" y="84"/>
                  </a:cubicBezTo>
                  <a:cubicBezTo>
                    <a:pt x="29" y="84"/>
                    <a:pt x="29" y="84"/>
                    <a:pt x="29" y="84"/>
                  </a:cubicBezTo>
                  <a:cubicBezTo>
                    <a:pt x="30" y="84"/>
                    <a:pt x="30" y="84"/>
                    <a:pt x="30" y="84"/>
                  </a:cubicBezTo>
                  <a:cubicBezTo>
                    <a:pt x="30" y="84"/>
                    <a:pt x="30" y="84"/>
                    <a:pt x="30" y="84"/>
                  </a:cubicBezTo>
                  <a:cubicBezTo>
                    <a:pt x="28" y="84"/>
                    <a:pt x="28" y="84"/>
                    <a:pt x="28" y="84"/>
                  </a:cubicBezTo>
                  <a:close/>
                  <a:moveTo>
                    <a:pt x="28" y="83"/>
                  </a:moveTo>
                  <a:cubicBezTo>
                    <a:pt x="28" y="82"/>
                    <a:pt x="28" y="82"/>
                    <a:pt x="28" y="82"/>
                  </a:cubicBezTo>
                  <a:cubicBezTo>
                    <a:pt x="30" y="83"/>
                    <a:pt x="30" y="83"/>
                    <a:pt x="30" y="83"/>
                  </a:cubicBezTo>
                  <a:cubicBezTo>
                    <a:pt x="30" y="83"/>
                    <a:pt x="30" y="83"/>
                    <a:pt x="30" y="83"/>
                  </a:cubicBezTo>
                  <a:lnTo>
                    <a:pt x="28" y="83"/>
                  </a:lnTo>
                  <a:close/>
                  <a:moveTo>
                    <a:pt x="28" y="81"/>
                  </a:moveTo>
                  <a:cubicBezTo>
                    <a:pt x="29" y="79"/>
                    <a:pt x="29" y="79"/>
                    <a:pt x="29" y="79"/>
                  </a:cubicBezTo>
                  <a:cubicBezTo>
                    <a:pt x="29" y="79"/>
                    <a:pt x="30" y="78"/>
                    <a:pt x="30" y="78"/>
                  </a:cubicBezTo>
                  <a:cubicBezTo>
                    <a:pt x="32" y="83"/>
                    <a:pt x="32" y="83"/>
                    <a:pt x="32" y="83"/>
                  </a:cubicBezTo>
                  <a:cubicBezTo>
                    <a:pt x="31" y="83"/>
                    <a:pt x="31" y="83"/>
                    <a:pt x="31" y="83"/>
                  </a:cubicBezTo>
                  <a:lnTo>
                    <a:pt x="28" y="81"/>
                  </a:lnTo>
                  <a:close/>
                  <a:moveTo>
                    <a:pt x="27" y="78"/>
                  </a:moveTo>
                  <a:cubicBezTo>
                    <a:pt x="27" y="77"/>
                    <a:pt x="29" y="74"/>
                    <a:pt x="29" y="74"/>
                  </a:cubicBezTo>
                  <a:cubicBezTo>
                    <a:pt x="30" y="76"/>
                    <a:pt x="30" y="76"/>
                    <a:pt x="30" y="76"/>
                  </a:cubicBezTo>
                  <a:cubicBezTo>
                    <a:pt x="29" y="78"/>
                    <a:pt x="29" y="78"/>
                    <a:pt x="29" y="78"/>
                  </a:cubicBezTo>
                  <a:cubicBezTo>
                    <a:pt x="28" y="78"/>
                    <a:pt x="28" y="78"/>
                    <a:pt x="28" y="78"/>
                  </a:cubicBezTo>
                  <a:lnTo>
                    <a:pt x="27" y="78"/>
                  </a:lnTo>
                  <a:close/>
                  <a:moveTo>
                    <a:pt x="6" y="86"/>
                  </a:moveTo>
                  <a:cubicBezTo>
                    <a:pt x="6" y="86"/>
                    <a:pt x="9" y="87"/>
                    <a:pt x="9" y="87"/>
                  </a:cubicBezTo>
                  <a:cubicBezTo>
                    <a:pt x="7" y="87"/>
                    <a:pt x="6" y="86"/>
                    <a:pt x="6" y="86"/>
                  </a:cubicBezTo>
                  <a:cubicBezTo>
                    <a:pt x="6" y="86"/>
                    <a:pt x="6" y="86"/>
                    <a:pt x="6" y="86"/>
                  </a:cubicBezTo>
                  <a:cubicBezTo>
                    <a:pt x="5" y="86"/>
                    <a:pt x="6" y="86"/>
                    <a:pt x="6" y="8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1" name="Freeform 281"/>
            <p:cNvSpPr>
              <a:spLocks noEditPoints="1"/>
            </p:cNvSpPr>
            <p:nvPr/>
          </p:nvSpPr>
          <p:spPr bwMode="auto">
            <a:xfrm>
              <a:off x="3198813" y="4984751"/>
              <a:ext cx="160338" cy="252413"/>
            </a:xfrm>
            <a:custGeom>
              <a:avLst/>
              <a:gdLst>
                <a:gd name="T0" fmla="*/ 35 w 43"/>
                <a:gd name="T1" fmla="*/ 53 h 67"/>
                <a:gd name="T2" fmla="*/ 31 w 43"/>
                <a:gd name="T3" fmla="*/ 53 h 67"/>
                <a:gd name="T4" fmla="*/ 25 w 43"/>
                <a:gd name="T5" fmla="*/ 49 h 67"/>
                <a:gd name="T6" fmla="*/ 22 w 43"/>
                <a:gd name="T7" fmla="*/ 45 h 67"/>
                <a:gd name="T8" fmla="*/ 24 w 43"/>
                <a:gd name="T9" fmla="*/ 40 h 67"/>
                <a:gd name="T10" fmla="*/ 28 w 43"/>
                <a:gd name="T11" fmla="*/ 38 h 67"/>
                <a:gd name="T12" fmla="*/ 25 w 43"/>
                <a:gd name="T13" fmla="*/ 28 h 67"/>
                <a:gd name="T14" fmla="*/ 22 w 43"/>
                <a:gd name="T15" fmla="*/ 19 h 67"/>
                <a:gd name="T16" fmla="*/ 18 w 43"/>
                <a:gd name="T17" fmla="*/ 9 h 67"/>
                <a:gd name="T18" fmla="*/ 14 w 43"/>
                <a:gd name="T19" fmla="*/ 3 h 67"/>
                <a:gd name="T20" fmla="*/ 6 w 43"/>
                <a:gd name="T21" fmla="*/ 3 h 67"/>
                <a:gd name="T22" fmla="*/ 3 w 43"/>
                <a:gd name="T23" fmla="*/ 7 h 67"/>
                <a:gd name="T24" fmla="*/ 4 w 43"/>
                <a:gd name="T25" fmla="*/ 11 h 67"/>
                <a:gd name="T26" fmla="*/ 6 w 43"/>
                <a:gd name="T27" fmla="*/ 13 h 67"/>
                <a:gd name="T28" fmla="*/ 9 w 43"/>
                <a:gd name="T29" fmla="*/ 14 h 67"/>
                <a:gd name="T30" fmla="*/ 7 w 43"/>
                <a:gd name="T31" fmla="*/ 17 h 67"/>
                <a:gd name="T32" fmla="*/ 5 w 43"/>
                <a:gd name="T33" fmla="*/ 20 h 67"/>
                <a:gd name="T34" fmla="*/ 2 w 43"/>
                <a:gd name="T35" fmla="*/ 32 h 67"/>
                <a:gd name="T36" fmla="*/ 0 w 43"/>
                <a:gd name="T37" fmla="*/ 41 h 67"/>
                <a:gd name="T38" fmla="*/ 7 w 43"/>
                <a:gd name="T39" fmla="*/ 42 h 67"/>
                <a:gd name="T40" fmla="*/ 6 w 43"/>
                <a:gd name="T41" fmla="*/ 45 h 67"/>
                <a:gd name="T42" fmla="*/ 7 w 43"/>
                <a:gd name="T43" fmla="*/ 52 h 67"/>
                <a:gd name="T44" fmla="*/ 7 w 43"/>
                <a:gd name="T45" fmla="*/ 57 h 67"/>
                <a:gd name="T46" fmla="*/ 11 w 43"/>
                <a:gd name="T47" fmla="*/ 61 h 67"/>
                <a:gd name="T48" fmla="*/ 9 w 43"/>
                <a:gd name="T49" fmla="*/ 63 h 67"/>
                <a:gd name="T50" fmla="*/ 5 w 43"/>
                <a:gd name="T51" fmla="*/ 66 h 67"/>
                <a:gd name="T52" fmla="*/ 12 w 43"/>
                <a:gd name="T53" fmla="*/ 66 h 67"/>
                <a:gd name="T54" fmla="*/ 16 w 43"/>
                <a:gd name="T55" fmla="*/ 64 h 67"/>
                <a:gd name="T56" fmla="*/ 14 w 43"/>
                <a:gd name="T57" fmla="*/ 61 h 67"/>
                <a:gd name="T58" fmla="*/ 13 w 43"/>
                <a:gd name="T59" fmla="*/ 56 h 67"/>
                <a:gd name="T60" fmla="*/ 12 w 43"/>
                <a:gd name="T61" fmla="*/ 51 h 67"/>
                <a:gd name="T62" fmla="*/ 11 w 43"/>
                <a:gd name="T63" fmla="*/ 49 h 67"/>
                <a:gd name="T64" fmla="*/ 15 w 43"/>
                <a:gd name="T65" fmla="*/ 45 h 67"/>
                <a:gd name="T66" fmla="*/ 18 w 43"/>
                <a:gd name="T67" fmla="*/ 51 h 67"/>
                <a:gd name="T68" fmla="*/ 23 w 43"/>
                <a:gd name="T69" fmla="*/ 54 h 67"/>
                <a:gd name="T70" fmla="*/ 28 w 43"/>
                <a:gd name="T71" fmla="*/ 55 h 67"/>
                <a:gd name="T72" fmla="*/ 35 w 43"/>
                <a:gd name="T73" fmla="*/ 59 h 67"/>
                <a:gd name="T74" fmla="*/ 39 w 43"/>
                <a:gd name="T75" fmla="*/ 63 h 67"/>
                <a:gd name="T76" fmla="*/ 39 w 43"/>
                <a:gd name="T77" fmla="*/ 56 h 67"/>
                <a:gd name="T78" fmla="*/ 15 w 43"/>
                <a:gd name="T79" fmla="*/ 9 h 67"/>
                <a:gd name="T80" fmla="*/ 15 w 43"/>
                <a:gd name="T81" fmla="*/ 1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67">
                  <a:moveTo>
                    <a:pt x="39" y="56"/>
                  </a:moveTo>
                  <a:cubicBezTo>
                    <a:pt x="38" y="51"/>
                    <a:pt x="35" y="53"/>
                    <a:pt x="35" y="53"/>
                  </a:cubicBezTo>
                  <a:cubicBezTo>
                    <a:pt x="34" y="53"/>
                    <a:pt x="34" y="53"/>
                    <a:pt x="34" y="53"/>
                  </a:cubicBezTo>
                  <a:cubicBezTo>
                    <a:pt x="32" y="54"/>
                    <a:pt x="31" y="53"/>
                    <a:pt x="31" y="53"/>
                  </a:cubicBezTo>
                  <a:cubicBezTo>
                    <a:pt x="30" y="52"/>
                    <a:pt x="30" y="52"/>
                    <a:pt x="30" y="52"/>
                  </a:cubicBezTo>
                  <a:cubicBezTo>
                    <a:pt x="29" y="50"/>
                    <a:pt x="25" y="49"/>
                    <a:pt x="25" y="49"/>
                  </a:cubicBezTo>
                  <a:cubicBezTo>
                    <a:pt x="24" y="48"/>
                    <a:pt x="22" y="48"/>
                    <a:pt x="22" y="48"/>
                  </a:cubicBezTo>
                  <a:cubicBezTo>
                    <a:pt x="22" y="48"/>
                    <a:pt x="22" y="45"/>
                    <a:pt x="22" y="45"/>
                  </a:cubicBezTo>
                  <a:cubicBezTo>
                    <a:pt x="22" y="44"/>
                    <a:pt x="22" y="41"/>
                    <a:pt x="22" y="41"/>
                  </a:cubicBezTo>
                  <a:cubicBezTo>
                    <a:pt x="23" y="40"/>
                    <a:pt x="24" y="40"/>
                    <a:pt x="24" y="40"/>
                  </a:cubicBezTo>
                  <a:cubicBezTo>
                    <a:pt x="27" y="39"/>
                    <a:pt x="27" y="39"/>
                    <a:pt x="27" y="39"/>
                  </a:cubicBezTo>
                  <a:cubicBezTo>
                    <a:pt x="28" y="39"/>
                    <a:pt x="28" y="38"/>
                    <a:pt x="28" y="38"/>
                  </a:cubicBezTo>
                  <a:cubicBezTo>
                    <a:pt x="30" y="37"/>
                    <a:pt x="28" y="34"/>
                    <a:pt x="28" y="34"/>
                  </a:cubicBezTo>
                  <a:cubicBezTo>
                    <a:pt x="28" y="32"/>
                    <a:pt x="25" y="28"/>
                    <a:pt x="25" y="28"/>
                  </a:cubicBezTo>
                  <a:cubicBezTo>
                    <a:pt x="25" y="24"/>
                    <a:pt x="23" y="21"/>
                    <a:pt x="23" y="21"/>
                  </a:cubicBezTo>
                  <a:cubicBezTo>
                    <a:pt x="22" y="20"/>
                    <a:pt x="22" y="19"/>
                    <a:pt x="22" y="19"/>
                  </a:cubicBezTo>
                  <a:cubicBezTo>
                    <a:pt x="21" y="15"/>
                    <a:pt x="19" y="13"/>
                    <a:pt x="19" y="13"/>
                  </a:cubicBezTo>
                  <a:cubicBezTo>
                    <a:pt x="19" y="11"/>
                    <a:pt x="18" y="9"/>
                    <a:pt x="18" y="9"/>
                  </a:cubicBezTo>
                  <a:cubicBezTo>
                    <a:pt x="18" y="6"/>
                    <a:pt x="18" y="6"/>
                    <a:pt x="18" y="6"/>
                  </a:cubicBezTo>
                  <a:cubicBezTo>
                    <a:pt x="17" y="3"/>
                    <a:pt x="14" y="3"/>
                    <a:pt x="14" y="3"/>
                  </a:cubicBezTo>
                  <a:cubicBezTo>
                    <a:pt x="12" y="0"/>
                    <a:pt x="9" y="1"/>
                    <a:pt x="9" y="1"/>
                  </a:cubicBezTo>
                  <a:cubicBezTo>
                    <a:pt x="7" y="1"/>
                    <a:pt x="6" y="3"/>
                    <a:pt x="6" y="3"/>
                  </a:cubicBezTo>
                  <a:cubicBezTo>
                    <a:pt x="4" y="3"/>
                    <a:pt x="3" y="5"/>
                    <a:pt x="3" y="5"/>
                  </a:cubicBezTo>
                  <a:cubicBezTo>
                    <a:pt x="3" y="6"/>
                    <a:pt x="3" y="7"/>
                    <a:pt x="3" y="7"/>
                  </a:cubicBezTo>
                  <a:cubicBezTo>
                    <a:pt x="3" y="8"/>
                    <a:pt x="5" y="10"/>
                    <a:pt x="5" y="10"/>
                  </a:cubicBezTo>
                  <a:cubicBezTo>
                    <a:pt x="4" y="11"/>
                    <a:pt x="4" y="11"/>
                    <a:pt x="4" y="11"/>
                  </a:cubicBezTo>
                  <a:cubicBezTo>
                    <a:pt x="4" y="12"/>
                    <a:pt x="5" y="12"/>
                    <a:pt x="5" y="12"/>
                  </a:cubicBezTo>
                  <a:cubicBezTo>
                    <a:pt x="5" y="12"/>
                    <a:pt x="5" y="12"/>
                    <a:pt x="6" y="13"/>
                  </a:cubicBezTo>
                  <a:cubicBezTo>
                    <a:pt x="7" y="13"/>
                    <a:pt x="7" y="14"/>
                    <a:pt x="7" y="14"/>
                  </a:cubicBezTo>
                  <a:cubicBezTo>
                    <a:pt x="7" y="14"/>
                    <a:pt x="9" y="14"/>
                    <a:pt x="9" y="14"/>
                  </a:cubicBezTo>
                  <a:cubicBezTo>
                    <a:pt x="9" y="14"/>
                    <a:pt x="8" y="16"/>
                    <a:pt x="8" y="16"/>
                  </a:cubicBezTo>
                  <a:cubicBezTo>
                    <a:pt x="7" y="17"/>
                    <a:pt x="7" y="17"/>
                    <a:pt x="7" y="17"/>
                  </a:cubicBezTo>
                  <a:cubicBezTo>
                    <a:pt x="6" y="18"/>
                    <a:pt x="6" y="18"/>
                    <a:pt x="6" y="18"/>
                  </a:cubicBezTo>
                  <a:cubicBezTo>
                    <a:pt x="5" y="19"/>
                    <a:pt x="5" y="20"/>
                    <a:pt x="5" y="20"/>
                  </a:cubicBezTo>
                  <a:cubicBezTo>
                    <a:pt x="4" y="21"/>
                    <a:pt x="4" y="25"/>
                    <a:pt x="4" y="25"/>
                  </a:cubicBezTo>
                  <a:cubicBezTo>
                    <a:pt x="3" y="26"/>
                    <a:pt x="2" y="32"/>
                    <a:pt x="2" y="32"/>
                  </a:cubicBezTo>
                  <a:cubicBezTo>
                    <a:pt x="1" y="34"/>
                    <a:pt x="1" y="38"/>
                    <a:pt x="1" y="38"/>
                  </a:cubicBezTo>
                  <a:cubicBezTo>
                    <a:pt x="0" y="39"/>
                    <a:pt x="0" y="41"/>
                    <a:pt x="0" y="41"/>
                  </a:cubicBezTo>
                  <a:cubicBezTo>
                    <a:pt x="0" y="41"/>
                    <a:pt x="4" y="41"/>
                    <a:pt x="4" y="41"/>
                  </a:cubicBezTo>
                  <a:cubicBezTo>
                    <a:pt x="5" y="42"/>
                    <a:pt x="7" y="42"/>
                    <a:pt x="7" y="42"/>
                  </a:cubicBezTo>
                  <a:cubicBezTo>
                    <a:pt x="7" y="43"/>
                    <a:pt x="7" y="43"/>
                    <a:pt x="7" y="43"/>
                  </a:cubicBezTo>
                  <a:cubicBezTo>
                    <a:pt x="6" y="43"/>
                    <a:pt x="6" y="45"/>
                    <a:pt x="6" y="45"/>
                  </a:cubicBezTo>
                  <a:cubicBezTo>
                    <a:pt x="6" y="47"/>
                    <a:pt x="6" y="49"/>
                    <a:pt x="6" y="49"/>
                  </a:cubicBezTo>
                  <a:cubicBezTo>
                    <a:pt x="6" y="50"/>
                    <a:pt x="7" y="52"/>
                    <a:pt x="7" y="52"/>
                  </a:cubicBezTo>
                  <a:cubicBezTo>
                    <a:pt x="7" y="53"/>
                    <a:pt x="7" y="53"/>
                    <a:pt x="7" y="53"/>
                  </a:cubicBezTo>
                  <a:cubicBezTo>
                    <a:pt x="7" y="57"/>
                    <a:pt x="7" y="57"/>
                    <a:pt x="7" y="57"/>
                  </a:cubicBezTo>
                  <a:cubicBezTo>
                    <a:pt x="7" y="58"/>
                    <a:pt x="10" y="57"/>
                    <a:pt x="10" y="57"/>
                  </a:cubicBezTo>
                  <a:cubicBezTo>
                    <a:pt x="10" y="58"/>
                    <a:pt x="11" y="61"/>
                    <a:pt x="11" y="61"/>
                  </a:cubicBezTo>
                  <a:cubicBezTo>
                    <a:pt x="10" y="61"/>
                    <a:pt x="10" y="62"/>
                    <a:pt x="10" y="62"/>
                  </a:cubicBezTo>
                  <a:cubicBezTo>
                    <a:pt x="9" y="63"/>
                    <a:pt x="9" y="63"/>
                    <a:pt x="9" y="63"/>
                  </a:cubicBezTo>
                  <a:cubicBezTo>
                    <a:pt x="8" y="63"/>
                    <a:pt x="6" y="64"/>
                    <a:pt x="6" y="64"/>
                  </a:cubicBezTo>
                  <a:cubicBezTo>
                    <a:pt x="4" y="64"/>
                    <a:pt x="5" y="66"/>
                    <a:pt x="5" y="66"/>
                  </a:cubicBezTo>
                  <a:cubicBezTo>
                    <a:pt x="5" y="67"/>
                    <a:pt x="11" y="67"/>
                    <a:pt x="11" y="66"/>
                  </a:cubicBezTo>
                  <a:cubicBezTo>
                    <a:pt x="12" y="66"/>
                    <a:pt x="12" y="66"/>
                    <a:pt x="12" y="66"/>
                  </a:cubicBezTo>
                  <a:cubicBezTo>
                    <a:pt x="14" y="67"/>
                    <a:pt x="16" y="66"/>
                    <a:pt x="16" y="66"/>
                  </a:cubicBezTo>
                  <a:cubicBezTo>
                    <a:pt x="17" y="66"/>
                    <a:pt x="16" y="64"/>
                    <a:pt x="16" y="64"/>
                  </a:cubicBezTo>
                  <a:cubicBezTo>
                    <a:pt x="16" y="64"/>
                    <a:pt x="16" y="62"/>
                    <a:pt x="16" y="62"/>
                  </a:cubicBezTo>
                  <a:cubicBezTo>
                    <a:pt x="16" y="61"/>
                    <a:pt x="14" y="61"/>
                    <a:pt x="14" y="61"/>
                  </a:cubicBezTo>
                  <a:cubicBezTo>
                    <a:pt x="13" y="57"/>
                    <a:pt x="13" y="57"/>
                    <a:pt x="13" y="57"/>
                  </a:cubicBezTo>
                  <a:cubicBezTo>
                    <a:pt x="14" y="57"/>
                    <a:pt x="13" y="56"/>
                    <a:pt x="13" y="56"/>
                  </a:cubicBezTo>
                  <a:cubicBezTo>
                    <a:pt x="13" y="53"/>
                    <a:pt x="13" y="53"/>
                    <a:pt x="13" y="53"/>
                  </a:cubicBezTo>
                  <a:cubicBezTo>
                    <a:pt x="13" y="52"/>
                    <a:pt x="12" y="51"/>
                    <a:pt x="12" y="51"/>
                  </a:cubicBezTo>
                  <a:cubicBezTo>
                    <a:pt x="12" y="50"/>
                    <a:pt x="11" y="49"/>
                    <a:pt x="11" y="49"/>
                  </a:cubicBezTo>
                  <a:cubicBezTo>
                    <a:pt x="11" y="49"/>
                    <a:pt x="11" y="49"/>
                    <a:pt x="11" y="49"/>
                  </a:cubicBezTo>
                  <a:cubicBezTo>
                    <a:pt x="12" y="48"/>
                    <a:pt x="12" y="47"/>
                    <a:pt x="12" y="47"/>
                  </a:cubicBezTo>
                  <a:cubicBezTo>
                    <a:pt x="14" y="46"/>
                    <a:pt x="15" y="45"/>
                    <a:pt x="15" y="45"/>
                  </a:cubicBezTo>
                  <a:cubicBezTo>
                    <a:pt x="16" y="45"/>
                    <a:pt x="16" y="45"/>
                    <a:pt x="16" y="45"/>
                  </a:cubicBezTo>
                  <a:cubicBezTo>
                    <a:pt x="17" y="50"/>
                    <a:pt x="18" y="51"/>
                    <a:pt x="18" y="51"/>
                  </a:cubicBezTo>
                  <a:cubicBezTo>
                    <a:pt x="19" y="53"/>
                    <a:pt x="22" y="54"/>
                    <a:pt x="22" y="54"/>
                  </a:cubicBezTo>
                  <a:cubicBezTo>
                    <a:pt x="22" y="54"/>
                    <a:pt x="23" y="54"/>
                    <a:pt x="23" y="54"/>
                  </a:cubicBezTo>
                  <a:cubicBezTo>
                    <a:pt x="23" y="55"/>
                    <a:pt x="25" y="56"/>
                    <a:pt x="25" y="56"/>
                  </a:cubicBezTo>
                  <a:cubicBezTo>
                    <a:pt x="26" y="57"/>
                    <a:pt x="28" y="55"/>
                    <a:pt x="28" y="55"/>
                  </a:cubicBezTo>
                  <a:cubicBezTo>
                    <a:pt x="31" y="56"/>
                    <a:pt x="34" y="58"/>
                    <a:pt x="34" y="58"/>
                  </a:cubicBezTo>
                  <a:cubicBezTo>
                    <a:pt x="34" y="59"/>
                    <a:pt x="35" y="59"/>
                    <a:pt x="35" y="59"/>
                  </a:cubicBezTo>
                  <a:cubicBezTo>
                    <a:pt x="35" y="59"/>
                    <a:pt x="37" y="61"/>
                    <a:pt x="37" y="61"/>
                  </a:cubicBezTo>
                  <a:cubicBezTo>
                    <a:pt x="38" y="61"/>
                    <a:pt x="39" y="63"/>
                    <a:pt x="39" y="63"/>
                  </a:cubicBezTo>
                  <a:cubicBezTo>
                    <a:pt x="40" y="65"/>
                    <a:pt x="41" y="63"/>
                    <a:pt x="41" y="63"/>
                  </a:cubicBezTo>
                  <a:cubicBezTo>
                    <a:pt x="43" y="60"/>
                    <a:pt x="39" y="56"/>
                    <a:pt x="39" y="56"/>
                  </a:cubicBezTo>
                  <a:close/>
                  <a:moveTo>
                    <a:pt x="15" y="12"/>
                  </a:moveTo>
                  <a:cubicBezTo>
                    <a:pt x="15" y="12"/>
                    <a:pt x="15" y="10"/>
                    <a:pt x="15" y="9"/>
                  </a:cubicBezTo>
                  <a:cubicBezTo>
                    <a:pt x="15" y="9"/>
                    <a:pt x="16" y="10"/>
                    <a:pt x="16" y="12"/>
                  </a:cubicBezTo>
                  <a:cubicBezTo>
                    <a:pt x="16" y="12"/>
                    <a:pt x="16" y="12"/>
                    <a:pt x="15" y="1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2" name="Freeform 282"/>
            <p:cNvSpPr>
              <a:spLocks noEditPoints="1"/>
            </p:cNvSpPr>
            <p:nvPr/>
          </p:nvSpPr>
          <p:spPr bwMode="auto">
            <a:xfrm>
              <a:off x="5900738" y="2725738"/>
              <a:ext cx="134938" cy="485775"/>
            </a:xfrm>
            <a:custGeom>
              <a:avLst/>
              <a:gdLst>
                <a:gd name="T0" fmla="*/ 4 w 36"/>
                <a:gd name="T1" fmla="*/ 70 h 129"/>
                <a:gd name="T2" fmla="*/ 6 w 36"/>
                <a:gd name="T3" fmla="*/ 67 h 129"/>
                <a:gd name="T4" fmla="*/ 7 w 36"/>
                <a:gd name="T5" fmla="*/ 66 h 129"/>
                <a:gd name="T6" fmla="*/ 11 w 36"/>
                <a:gd name="T7" fmla="*/ 62 h 129"/>
                <a:gd name="T8" fmla="*/ 8 w 36"/>
                <a:gd name="T9" fmla="*/ 67 h 129"/>
                <a:gd name="T10" fmla="*/ 6 w 36"/>
                <a:gd name="T11" fmla="*/ 72 h 129"/>
                <a:gd name="T12" fmla="*/ 4 w 36"/>
                <a:gd name="T13" fmla="*/ 82 h 129"/>
                <a:gd name="T14" fmla="*/ 5 w 36"/>
                <a:gd name="T15" fmla="*/ 90 h 129"/>
                <a:gd name="T16" fmla="*/ 14 w 36"/>
                <a:gd name="T17" fmla="*/ 114 h 129"/>
                <a:gd name="T18" fmla="*/ 5 w 36"/>
                <a:gd name="T19" fmla="*/ 123 h 129"/>
                <a:gd name="T20" fmla="*/ 11 w 36"/>
                <a:gd name="T21" fmla="*/ 125 h 129"/>
                <a:gd name="T22" fmla="*/ 18 w 36"/>
                <a:gd name="T23" fmla="*/ 122 h 129"/>
                <a:gd name="T24" fmla="*/ 21 w 36"/>
                <a:gd name="T25" fmla="*/ 122 h 129"/>
                <a:gd name="T26" fmla="*/ 14 w 36"/>
                <a:gd name="T27" fmla="*/ 127 h 129"/>
                <a:gd name="T28" fmla="*/ 25 w 36"/>
                <a:gd name="T29" fmla="*/ 127 h 129"/>
                <a:gd name="T30" fmla="*/ 34 w 36"/>
                <a:gd name="T31" fmla="*/ 127 h 129"/>
                <a:gd name="T32" fmla="*/ 33 w 36"/>
                <a:gd name="T33" fmla="*/ 124 h 129"/>
                <a:gd name="T34" fmla="*/ 36 w 36"/>
                <a:gd name="T35" fmla="*/ 119 h 129"/>
                <a:gd name="T36" fmla="*/ 34 w 36"/>
                <a:gd name="T37" fmla="*/ 103 h 129"/>
                <a:gd name="T38" fmla="*/ 31 w 36"/>
                <a:gd name="T39" fmla="*/ 88 h 129"/>
                <a:gd name="T40" fmla="*/ 29 w 36"/>
                <a:gd name="T41" fmla="*/ 80 h 129"/>
                <a:gd name="T42" fmla="*/ 30 w 36"/>
                <a:gd name="T43" fmla="*/ 74 h 129"/>
                <a:gd name="T44" fmla="*/ 34 w 36"/>
                <a:gd name="T45" fmla="*/ 62 h 129"/>
                <a:gd name="T46" fmla="*/ 33 w 36"/>
                <a:gd name="T47" fmla="*/ 52 h 129"/>
                <a:gd name="T48" fmla="*/ 32 w 36"/>
                <a:gd name="T49" fmla="*/ 33 h 129"/>
                <a:gd name="T50" fmla="*/ 28 w 36"/>
                <a:gd name="T51" fmla="*/ 20 h 129"/>
                <a:gd name="T52" fmla="*/ 26 w 36"/>
                <a:gd name="T53" fmla="*/ 17 h 129"/>
                <a:gd name="T54" fmla="*/ 24 w 36"/>
                <a:gd name="T55" fmla="*/ 14 h 129"/>
                <a:gd name="T56" fmla="*/ 22 w 36"/>
                <a:gd name="T57" fmla="*/ 14 h 129"/>
                <a:gd name="T58" fmla="*/ 21 w 36"/>
                <a:gd name="T59" fmla="*/ 8 h 129"/>
                <a:gd name="T60" fmla="*/ 12 w 36"/>
                <a:gd name="T61" fmla="*/ 1 h 129"/>
                <a:gd name="T62" fmla="*/ 8 w 36"/>
                <a:gd name="T63" fmla="*/ 9 h 129"/>
                <a:gd name="T64" fmla="*/ 8 w 36"/>
                <a:gd name="T65" fmla="*/ 12 h 129"/>
                <a:gd name="T66" fmla="*/ 14 w 36"/>
                <a:gd name="T67" fmla="*/ 20 h 129"/>
                <a:gd name="T68" fmla="*/ 14 w 36"/>
                <a:gd name="T69" fmla="*/ 21 h 129"/>
                <a:gd name="T70" fmla="*/ 12 w 36"/>
                <a:gd name="T71" fmla="*/ 27 h 129"/>
                <a:gd name="T72" fmla="*/ 10 w 36"/>
                <a:gd name="T73" fmla="*/ 37 h 129"/>
                <a:gd name="T74" fmla="*/ 8 w 36"/>
                <a:gd name="T75" fmla="*/ 45 h 129"/>
                <a:gd name="T76" fmla="*/ 8 w 36"/>
                <a:gd name="T77" fmla="*/ 52 h 129"/>
                <a:gd name="T78" fmla="*/ 4 w 36"/>
                <a:gd name="T79" fmla="*/ 59 h 129"/>
                <a:gd name="T80" fmla="*/ 1 w 36"/>
                <a:gd name="T81" fmla="*/ 67 h 129"/>
                <a:gd name="T82" fmla="*/ 17 w 36"/>
                <a:gd name="T83" fmla="*/ 92 h 129"/>
                <a:gd name="T84" fmla="*/ 19 w 36"/>
                <a:gd name="T85" fmla="*/ 89 h 129"/>
                <a:gd name="T86" fmla="*/ 23 w 36"/>
                <a:gd name="T87" fmla="*/ 97 h 129"/>
                <a:gd name="T88" fmla="*/ 23 w 36"/>
                <a:gd name="T89" fmla="*/ 103 h 129"/>
                <a:gd name="T90" fmla="*/ 25 w 36"/>
                <a:gd name="T91" fmla="*/ 108 h 129"/>
                <a:gd name="T92" fmla="*/ 26 w 36"/>
                <a:gd name="T93" fmla="*/ 112 h 129"/>
                <a:gd name="T94" fmla="*/ 24 w 36"/>
                <a:gd name="T95" fmla="*/ 120 h 129"/>
                <a:gd name="T96" fmla="*/ 23 w 36"/>
                <a:gd name="T97" fmla="*/ 117 h 129"/>
                <a:gd name="T98" fmla="*/ 22 w 36"/>
                <a:gd name="T99" fmla="*/ 111 h 129"/>
                <a:gd name="T100" fmla="*/ 20 w 36"/>
                <a:gd name="T101" fmla="*/ 9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129">
                  <a:moveTo>
                    <a:pt x="1" y="69"/>
                  </a:moveTo>
                  <a:cubicBezTo>
                    <a:pt x="1" y="69"/>
                    <a:pt x="2" y="71"/>
                    <a:pt x="4" y="70"/>
                  </a:cubicBezTo>
                  <a:cubicBezTo>
                    <a:pt x="4" y="70"/>
                    <a:pt x="6" y="69"/>
                    <a:pt x="6" y="69"/>
                  </a:cubicBezTo>
                  <a:cubicBezTo>
                    <a:pt x="6" y="69"/>
                    <a:pt x="6" y="68"/>
                    <a:pt x="6" y="67"/>
                  </a:cubicBezTo>
                  <a:cubicBezTo>
                    <a:pt x="6" y="67"/>
                    <a:pt x="6" y="67"/>
                    <a:pt x="6" y="67"/>
                  </a:cubicBezTo>
                  <a:cubicBezTo>
                    <a:pt x="6" y="67"/>
                    <a:pt x="7" y="66"/>
                    <a:pt x="7" y="66"/>
                  </a:cubicBezTo>
                  <a:cubicBezTo>
                    <a:pt x="7" y="66"/>
                    <a:pt x="8" y="65"/>
                    <a:pt x="8" y="64"/>
                  </a:cubicBezTo>
                  <a:cubicBezTo>
                    <a:pt x="8" y="64"/>
                    <a:pt x="10" y="62"/>
                    <a:pt x="11" y="62"/>
                  </a:cubicBezTo>
                  <a:cubicBezTo>
                    <a:pt x="10" y="63"/>
                    <a:pt x="10" y="63"/>
                    <a:pt x="10" y="63"/>
                  </a:cubicBezTo>
                  <a:cubicBezTo>
                    <a:pt x="10" y="63"/>
                    <a:pt x="8" y="66"/>
                    <a:pt x="8" y="67"/>
                  </a:cubicBezTo>
                  <a:cubicBezTo>
                    <a:pt x="8" y="67"/>
                    <a:pt x="7" y="68"/>
                    <a:pt x="7" y="69"/>
                  </a:cubicBezTo>
                  <a:cubicBezTo>
                    <a:pt x="7" y="69"/>
                    <a:pt x="6" y="71"/>
                    <a:pt x="6" y="72"/>
                  </a:cubicBezTo>
                  <a:cubicBezTo>
                    <a:pt x="6" y="72"/>
                    <a:pt x="5" y="78"/>
                    <a:pt x="5" y="79"/>
                  </a:cubicBezTo>
                  <a:cubicBezTo>
                    <a:pt x="5" y="79"/>
                    <a:pt x="4" y="81"/>
                    <a:pt x="4" y="82"/>
                  </a:cubicBezTo>
                  <a:cubicBezTo>
                    <a:pt x="4" y="82"/>
                    <a:pt x="2" y="84"/>
                    <a:pt x="3" y="87"/>
                  </a:cubicBezTo>
                  <a:cubicBezTo>
                    <a:pt x="3" y="87"/>
                    <a:pt x="4" y="89"/>
                    <a:pt x="5" y="90"/>
                  </a:cubicBezTo>
                  <a:cubicBezTo>
                    <a:pt x="5" y="90"/>
                    <a:pt x="11" y="102"/>
                    <a:pt x="13" y="109"/>
                  </a:cubicBezTo>
                  <a:cubicBezTo>
                    <a:pt x="14" y="114"/>
                    <a:pt x="14" y="114"/>
                    <a:pt x="14" y="114"/>
                  </a:cubicBezTo>
                  <a:cubicBezTo>
                    <a:pt x="14" y="114"/>
                    <a:pt x="12" y="116"/>
                    <a:pt x="11" y="117"/>
                  </a:cubicBezTo>
                  <a:cubicBezTo>
                    <a:pt x="11" y="117"/>
                    <a:pt x="9" y="121"/>
                    <a:pt x="5" y="123"/>
                  </a:cubicBezTo>
                  <a:cubicBezTo>
                    <a:pt x="5" y="123"/>
                    <a:pt x="3" y="123"/>
                    <a:pt x="3" y="124"/>
                  </a:cubicBezTo>
                  <a:cubicBezTo>
                    <a:pt x="3" y="124"/>
                    <a:pt x="2" y="126"/>
                    <a:pt x="11" y="125"/>
                  </a:cubicBezTo>
                  <a:cubicBezTo>
                    <a:pt x="11" y="125"/>
                    <a:pt x="13" y="124"/>
                    <a:pt x="14" y="123"/>
                  </a:cubicBezTo>
                  <a:cubicBezTo>
                    <a:pt x="14" y="123"/>
                    <a:pt x="17" y="122"/>
                    <a:pt x="18" y="122"/>
                  </a:cubicBezTo>
                  <a:cubicBezTo>
                    <a:pt x="18" y="123"/>
                    <a:pt x="18" y="123"/>
                    <a:pt x="18" y="123"/>
                  </a:cubicBezTo>
                  <a:cubicBezTo>
                    <a:pt x="21" y="122"/>
                    <a:pt x="21" y="122"/>
                    <a:pt x="21" y="122"/>
                  </a:cubicBezTo>
                  <a:cubicBezTo>
                    <a:pt x="21" y="122"/>
                    <a:pt x="20" y="123"/>
                    <a:pt x="18" y="124"/>
                  </a:cubicBezTo>
                  <a:cubicBezTo>
                    <a:pt x="18" y="124"/>
                    <a:pt x="12" y="125"/>
                    <a:pt x="14" y="127"/>
                  </a:cubicBezTo>
                  <a:cubicBezTo>
                    <a:pt x="14" y="127"/>
                    <a:pt x="17" y="129"/>
                    <a:pt x="24" y="127"/>
                  </a:cubicBezTo>
                  <a:cubicBezTo>
                    <a:pt x="24" y="127"/>
                    <a:pt x="25" y="127"/>
                    <a:pt x="25" y="127"/>
                  </a:cubicBezTo>
                  <a:cubicBezTo>
                    <a:pt x="25" y="128"/>
                    <a:pt x="25" y="128"/>
                    <a:pt x="25" y="128"/>
                  </a:cubicBezTo>
                  <a:cubicBezTo>
                    <a:pt x="25" y="128"/>
                    <a:pt x="33" y="128"/>
                    <a:pt x="34" y="127"/>
                  </a:cubicBezTo>
                  <a:cubicBezTo>
                    <a:pt x="34" y="127"/>
                    <a:pt x="34" y="126"/>
                    <a:pt x="33" y="125"/>
                  </a:cubicBezTo>
                  <a:cubicBezTo>
                    <a:pt x="33" y="124"/>
                    <a:pt x="33" y="124"/>
                    <a:pt x="33" y="124"/>
                  </a:cubicBezTo>
                  <a:cubicBezTo>
                    <a:pt x="33" y="124"/>
                    <a:pt x="34" y="123"/>
                    <a:pt x="35" y="123"/>
                  </a:cubicBezTo>
                  <a:cubicBezTo>
                    <a:pt x="36" y="122"/>
                    <a:pt x="36" y="121"/>
                    <a:pt x="36" y="119"/>
                  </a:cubicBezTo>
                  <a:cubicBezTo>
                    <a:pt x="36" y="119"/>
                    <a:pt x="36" y="108"/>
                    <a:pt x="34" y="104"/>
                  </a:cubicBezTo>
                  <a:cubicBezTo>
                    <a:pt x="34" y="103"/>
                    <a:pt x="34" y="103"/>
                    <a:pt x="34" y="103"/>
                  </a:cubicBezTo>
                  <a:cubicBezTo>
                    <a:pt x="34" y="103"/>
                    <a:pt x="33" y="99"/>
                    <a:pt x="33" y="97"/>
                  </a:cubicBezTo>
                  <a:cubicBezTo>
                    <a:pt x="33" y="95"/>
                    <a:pt x="32" y="90"/>
                    <a:pt x="31" y="88"/>
                  </a:cubicBezTo>
                  <a:cubicBezTo>
                    <a:pt x="31" y="88"/>
                    <a:pt x="30" y="86"/>
                    <a:pt x="30" y="85"/>
                  </a:cubicBezTo>
                  <a:cubicBezTo>
                    <a:pt x="30" y="84"/>
                    <a:pt x="29" y="80"/>
                    <a:pt x="29" y="80"/>
                  </a:cubicBezTo>
                  <a:cubicBezTo>
                    <a:pt x="29" y="80"/>
                    <a:pt x="29" y="78"/>
                    <a:pt x="29" y="78"/>
                  </a:cubicBezTo>
                  <a:cubicBezTo>
                    <a:pt x="30" y="78"/>
                    <a:pt x="30" y="75"/>
                    <a:pt x="30" y="74"/>
                  </a:cubicBezTo>
                  <a:cubicBezTo>
                    <a:pt x="30" y="74"/>
                    <a:pt x="32" y="72"/>
                    <a:pt x="32" y="71"/>
                  </a:cubicBezTo>
                  <a:cubicBezTo>
                    <a:pt x="32" y="71"/>
                    <a:pt x="34" y="65"/>
                    <a:pt x="34" y="62"/>
                  </a:cubicBezTo>
                  <a:cubicBezTo>
                    <a:pt x="34" y="62"/>
                    <a:pt x="35" y="61"/>
                    <a:pt x="34" y="59"/>
                  </a:cubicBezTo>
                  <a:cubicBezTo>
                    <a:pt x="34" y="59"/>
                    <a:pt x="33" y="56"/>
                    <a:pt x="33" y="52"/>
                  </a:cubicBezTo>
                  <a:cubicBezTo>
                    <a:pt x="33" y="49"/>
                    <a:pt x="34" y="44"/>
                    <a:pt x="33" y="42"/>
                  </a:cubicBezTo>
                  <a:cubicBezTo>
                    <a:pt x="33" y="42"/>
                    <a:pt x="33" y="35"/>
                    <a:pt x="32" y="33"/>
                  </a:cubicBezTo>
                  <a:cubicBezTo>
                    <a:pt x="32" y="33"/>
                    <a:pt x="32" y="28"/>
                    <a:pt x="31" y="26"/>
                  </a:cubicBezTo>
                  <a:cubicBezTo>
                    <a:pt x="31" y="26"/>
                    <a:pt x="31" y="21"/>
                    <a:pt x="28" y="20"/>
                  </a:cubicBezTo>
                  <a:cubicBezTo>
                    <a:pt x="28" y="20"/>
                    <a:pt x="27" y="18"/>
                    <a:pt x="26" y="18"/>
                  </a:cubicBezTo>
                  <a:cubicBezTo>
                    <a:pt x="26" y="17"/>
                    <a:pt x="26" y="17"/>
                    <a:pt x="26" y="17"/>
                  </a:cubicBezTo>
                  <a:cubicBezTo>
                    <a:pt x="26" y="17"/>
                    <a:pt x="28" y="16"/>
                    <a:pt x="26" y="15"/>
                  </a:cubicBezTo>
                  <a:cubicBezTo>
                    <a:pt x="26" y="15"/>
                    <a:pt x="26" y="14"/>
                    <a:pt x="24" y="14"/>
                  </a:cubicBezTo>
                  <a:cubicBezTo>
                    <a:pt x="24" y="14"/>
                    <a:pt x="23" y="14"/>
                    <a:pt x="22" y="14"/>
                  </a:cubicBezTo>
                  <a:cubicBezTo>
                    <a:pt x="22" y="14"/>
                    <a:pt x="22" y="14"/>
                    <a:pt x="22" y="14"/>
                  </a:cubicBezTo>
                  <a:cubicBezTo>
                    <a:pt x="22" y="14"/>
                    <a:pt x="22" y="12"/>
                    <a:pt x="22" y="12"/>
                  </a:cubicBezTo>
                  <a:cubicBezTo>
                    <a:pt x="22" y="12"/>
                    <a:pt x="22" y="9"/>
                    <a:pt x="21" y="8"/>
                  </a:cubicBezTo>
                  <a:cubicBezTo>
                    <a:pt x="21" y="8"/>
                    <a:pt x="20" y="6"/>
                    <a:pt x="20" y="4"/>
                  </a:cubicBezTo>
                  <a:cubicBezTo>
                    <a:pt x="20" y="4"/>
                    <a:pt x="19" y="0"/>
                    <a:pt x="12" y="1"/>
                  </a:cubicBezTo>
                  <a:cubicBezTo>
                    <a:pt x="12" y="1"/>
                    <a:pt x="10" y="2"/>
                    <a:pt x="9" y="3"/>
                  </a:cubicBezTo>
                  <a:cubicBezTo>
                    <a:pt x="9" y="3"/>
                    <a:pt x="7" y="6"/>
                    <a:pt x="8" y="9"/>
                  </a:cubicBezTo>
                  <a:cubicBezTo>
                    <a:pt x="8" y="9"/>
                    <a:pt x="8" y="10"/>
                    <a:pt x="8" y="11"/>
                  </a:cubicBezTo>
                  <a:cubicBezTo>
                    <a:pt x="8" y="12"/>
                    <a:pt x="8" y="12"/>
                    <a:pt x="8" y="12"/>
                  </a:cubicBezTo>
                  <a:cubicBezTo>
                    <a:pt x="8" y="12"/>
                    <a:pt x="8" y="15"/>
                    <a:pt x="10" y="16"/>
                  </a:cubicBezTo>
                  <a:cubicBezTo>
                    <a:pt x="10" y="16"/>
                    <a:pt x="13" y="19"/>
                    <a:pt x="14" y="20"/>
                  </a:cubicBezTo>
                  <a:cubicBezTo>
                    <a:pt x="14" y="20"/>
                    <a:pt x="14" y="20"/>
                    <a:pt x="14" y="20"/>
                  </a:cubicBezTo>
                  <a:cubicBezTo>
                    <a:pt x="14" y="21"/>
                    <a:pt x="14" y="21"/>
                    <a:pt x="14" y="21"/>
                  </a:cubicBezTo>
                  <a:cubicBezTo>
                    <a:pt x="14" y="21"/>
                    <a:pt x="13" y="20"/>
                    <a:pt x="13" y="23"/>
                  </a:cubicBezTo>
                  <a:cubicBezTo>
                    <a:pt x="13" y="23"/>
                    <a:pt x="12" y="24"/>
                    <a:pt x="12" y="27"/>
                  </a:cubicBezTo>
                  <a:cubicBezTo>
                    <a:pt x="12" y="27"/>
                    <a:pt x="11" y="29"/>
                    <a:pt x="12" y="30"/>
                  </a:cubicBezTo>
                  <a:cubicBezTo>
                    <a:pt x="12" y="30"/>
                    <a:pt x="10" y="35"/>
                    <a:pt x="10" y="37"/>
                  </a:cubicBezTo>
                  <a:cubicBezTo>
                    <a:pt x="10" y="37"/>
                    <a:pt x="10" y="40"/>
                    <a:pt x="9" y="41"/>
                  </a:cubicBezTo>
                  <a:cubicBezTo>
                    <a:pt x="8" y="42"/>
                    <a:pt x="8" y="45"/>
                    <a:pt x="8" y="45"/>
                  </a:cubicBezTo>
                  <a:cubicBezTo>
                    <a:pt x="8" y="45"/>
                    <a:pt x="8" y="48"/>
                    <a:pt x="8" y="50"/>
                  </a:cubicBezTo>
                  <a:cubicBezTo>
                    <a:pt x="8" y="50"/>
                    <a:pt x="9" y="51"/>
                    <a:pt x="8" y="52"/>
                  </a:cubicBezTo>
                  <a:cubicBezTo>
                    <a:pt x="8" y="52"/>
                    <a:pt x="8" y="53"/>
                    <a:pt x="8" y="55"/>
                  </a:cubicBezTo>
                  <a:cubicBezTo>
                    <a:pt x="8" y="55"/>
                    <a:pt x="5" y="58"/>
                    <a:pt x="4" y="59"/>
                  </a:cubicBezTo>
                  <a:cubicBezTo>
                    <a:pt x="4" y="59"/>
                    <a:pt x="2" y="63"/>
                    <a:pt x="2" y="64"/>
                  </a:cubicBezTo>
                  <a:cubicBezTo>
                    <a:pt x="2" y="64"/>
                    <a:pt x="1" y="65"/>
                    <a:pt x="1" y="67"/>
                  </a:cubicBezTo>
                  <a:cubicBezTo>
                    <a:pt x="1" y="67"/>
                    <a:pt x="0" y="68"/>
                    <a:pt x="1" y="69"/>
                  </a:cubicBezTo>
                  <a:close/>
                  <a:moveTo>
                    <a:pt x="17" y="92"/>
                  </a:moveTo>
                  <a:cubicBezTo>
                    <a:pt x="17" y="92"/>
                    <a:pt x="17" y="90"/>
                    <a:pt x="18" y="89"/>
                  </a:cubicBezTo>
                  <a:cubicBezTo>
                    <a:pt x="18" y="89"/>
                    <a:pt x="19" y="88"/>
                    <a:pt x="19" y="89"/>
                  </a:cubicBezTo>
                  <a:cubicBezTo>
                    <a:pt x="19" y="89"/>
                    <a:pt x="19" y="90"/>
                    <a:pt x="20" y="91"/>
                  </a:cubicBezTo>
                  <a:cubicBezTo>
                    <a:pt x="20" y="91"/>
                    <a:pt x="21" y="96"/>
                    <a:pt x="23" y="97"/>
                  </a:cubicBezTo>
                  <a:cubicBezTo>
                    <a:pt x="23" y="97"/>
                    <a:pt x="23" y="98"/>
                    <a:pt x="23" y="99"/>
                  </a:cubicBezTo>
                  <a:cubicBezTo>
                    <a:pt x="23" y="99"/>
                    <a:pt x="24" y="102"/>
                    <a:pt x="23" y="103"/>
                  </a:cubicBezTo>
                  <a:cubicBezTo>
                    <a:pt x="22" y="104"/>
                    <a:pt x="22" y="104"/>
                    <a:pt x="23" y="105"/>
                  </a:cubicBezTo>
                  <a:cubicBezTo>
                    <a:pt x="23" y="105"/>
                    <a:pt x="24" y="108"/>
                    <a:pt x="25" y="108"/>
                  </a:cubicBezTo>
                  <a:cubicBezTo>
                    <a:pt x="25" y="108"/>
                    <a:pt x="25" y="110"/>
                    <a:pt x="26" y="111"/>
                  </a:cubicBezTo>
                  <a:cubicBezTo>
                    <a:pt x="26" y="112"/>
                    <a:pt x="26" y="112"/>
                    <a:pt x="26" y="112"/>
                  </a:cubicBezTo>
                  <a:cubicBezTo>
                    <a:pt x="26" y="112"/>
                    <a:pt x="25" y="116"/>
                    <a:pt x="26" y="118"/>
                  </a:cubicBezTo>
                  <a:cubicBezTo>
                    <a:pt x="26" y="118"/>
                    <a:pt x="25" y="118"/>
                    <a:pt x="24" y="120"/>
                  </a:cubicBezTo>
                  <a:cubicBezTo>
                    <a:pt x="24" y="120"/>
                    <a:pt x="24" y="120"/>
                    <a:pt x="24" y="120"/>
                  </a:cubicBezTo>
                  <a:cubicBezTo>
                    <a:pt x="24" y="120"/>
                    <a:pt x="23" y="117"/>
                    <a:pt x="23" y="117"/>
                  </a:cubicBezTo>
                  <a:cubicBezTo>
                    <a:pt x="23" y="117"/>
                    <a:pt x="26" y="114"/>
                    <a:pt x="25" y="113"/>
                  </a:cubicBezTo>
                  <a:cubicBezTo>
                    <a:pt x="25" y="113"/>
                    <a:pt x="23" y="111"/>
                    <a:pt x="22" y="111"/>
                  </a:cubicBezTo>
                  <a:cubicBezTo>
                    <a:pt x="22" y="111"/>
                    <a:pt x="22" y="106"/>
                    <a:pt x="21" y="104"/>
                  </a:cubicBezTo>
                  <a:cubicBezTo>
                    <a:pt x="21" y="104"/>
                    <a:pt x="21" y="98"/>
                    <a:pt x="20" y="96"/>
                  </a:cubicBezTo>
                  <a:cubicBezTo>
                    <a:pt x="20" y="96"/>
                    <a:pt x="18" y="92"/>
                    <a:pt x="17" y="9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3" name="Freeform 283"/>
            <p:cNvSpPr>
              <a:spLocks noEditPoints="1"/>
            </p:cNvSpPr>
            <p:nvPr/>
          </p:nvSpPr>
          <p:spPr bwMode="auto">
            <a:xfrm>
              <a:off x="8101013" y="1989138"/>
              <a:ext cx="109538" cy="387350"/>
            </a:xfrm>
            <a:custGeom>
              <a:avLst/>
              <a:gdLst>
                <a:gd name="T0" fmla="*/ 3 w 29"/>
                <a:gd name="T1" fmla="*/ 55 h 103"/>
                <a:gd name="T2" fmla="*/ 4 w 29"/>
                <a:gd name="T3" fmla="*/ 53 h 103"/>
                <a:gd name="T4" fmla="*/ 5 w 29"/>
                <a:gd name="T5" fmla="*/ 52 h 103"/>
                <a:gd name="T6" fmla="*/ 8 w 29"/>
                <a:gd name="T7" fmla="*/ 49 h 103"/>
                <a:gd name="T8" fmla="*/ 6 w 29"/>
                <a:gd name="T9" fmla="*/ 53 h 103"/>
                <a:gd name="T10" fmla="*/ 5 w 29"/>
                <a:gd name="T11" fmla="*/ 57 h 103"/>
                <a:gd name="T12" fmla="*/ 3 w 29"/>
                <a:gd name="T13" fmla="*/ 65 h 103"/>
                <a:gd name="T14" fmla="*/ 4 w 29"/>
                <a:gd name="T15" fmla="*/ 71 h 103"/>
                <a:gd name="T16" fmla="*/ 11 w 29"/>
                <a:gd name="T17" fmla="*/ 90 h 103"/>
                <a:gd name="T18" fmla="*/ 4 w 29"/>
                <a:gd name="T19" fmla="*/ 97 h 103"/>
                <a:gd name="T20" fmla="*/ 8 w 29"/>
                <a:gd name="T21" fmla="*/ 99 h 103"/>
                <a:gd name="T22" fmla="*/ 14 w 29"/>
                <a:gd name="T23" fmla="*/ 97 h 103"/>
                <a:gd name="T24" fmla="*/ 16 w 29"/>
                <a:gd name="T25" fmla="*/ 97 h 103"/>
                <a:gd name="T26" fmla="*/ 11 w 29"/>
                <a:gd name="T27" fmla="*/ 101 h 103"/>
                <a:gd name="T28" fmla="*/ 20 w 29"/>
                <a:gd name="T29" fmla="*/ 101 h 103"/>
                <a:gd name="T30" fmla="*/ 26 w 29"/>
                <a:gd name="T31" fmla="*/ 101 h 103"/>
                <a:gd name="T32" fmla="*/ 26 w 29"/>
                <a:gd name="T33" fmla="*/ 99 h 103"/>
                <a:gd name="T34" fmla="*/ 28 w 29"/>
                <a:gd name="T35" fmla="*/ 95 h 103"/>
                <a:gd name="T36" fmla="*/ 27 w 29"/>
                <a:gd name="T37" fmla="*/ 82 h 103"/>
                <a:gd name="T38" fmla="*/ 24 w 29"/>
                <a:gd name="T39" fmla="*/ 70 h 103"/>
                <a:gd name="T40" fmla="*/ 23 w 29"/>
                <a:gd name="T41" fmla="*/ 64 h 103"/>
                <a:gd name="T42" fmla="*/ 23 w 29"/>
                <a:gd name="T43" fmla="*/ 58 h 103"/>
                <a:gd name="T44" fmla="*/ 27 w 29"/>
                <a:gd name="T45" fmla="*/ 49 h 103"/>
                <a:gd name="T46" fmla="*/ 26 w 29"/>
                <a:gd name="T47" fmla="*/ 42 h 103"/>
                <a:gd name="T48" fmla="*/ 25 w 29"/>
                <a:gd name="T49" fmla="*/ 26 h 103"/>
                <a:gd name="T50" fmla="*/ 22 w 29"/>
                <a:gd name="T51" fmla="*/ 16 h 103"/>
                <a:gd name="T52" fmla="*/ 21 w 29"/>
                <a:gd name="T53" fmla="*/ 13 h 103"/>
                <a:gd name="T54" fmla="*/ 19 w 29"/>
                <a:gd name="T55" fmla="*/ 11 h 103"/>
                <a:gd name="T56" fmla="*/ 17 w 29"/>
                <a:gd name="T57" fmla="*/ 11 h 103"/>
                <a:gd name="T58" fmla="*/ 16 w 29"/>
                <a:gd name="T59" fmla="*/ 6 h 103"/>
                <a:gd name="T60" fmla="*/ 9 w 29"/>
                <a:gd name="T61" fmla="*/ 1 h 103"/>
                <a:gd name="T62" fmla="*/ 6 w 29"/>
                <a:gd name="T63" fmla="*/ 7 h 103"/>
                <a:gd name="T64" fmla="*/ 6 w 29"/>
                <a:gd name="T65" fmla="*/ 10 h 103"/>
                <a:gd name="T66" fmla="*/ 11 w 29"/>
                <a:gd name="T67" fmla="*/ 16 h 103"/>
                <a:gd name="T68" fmla="*/ 11 w 29"/>
                <a:gd name="T69" fmla="*/ 16 h 103"/>
                <a:gd name="T70" fmla="*/ 9 w 29"/>
                <a:gd name="T71" fmla="*/ 21 h 103"/>
                <a:gd name="T72" fmla="*/ 8 w 29"/>
                <a:gd name="T73" fmla="*/ 29 h 103"/>
                <a:gd name="T74" fmla="*/ 6 w 29"/>
                <a:gd name="T75" fmla="*/ 35 h 103"/>
                <a:gd name="T76" fmla="*/ 6 w 29"/>
                <a:gd name="T77" fmla="*/ 42 h 103"/>
                <a:gd name="T78" fmla="*/ 3 w 29"/>
                <a:gd name="T79" fmla="*/ 47 h 103"/>
                <a:gd name="T80" fmla="*/ 0 w 29"/>
                <a:gd name="T81" fmla="*/ 53 h 103"/>
                <a:gd name="T82" fmla="*/ 13 w 29"/>
                <a:gd name="T83" fmla="*/ 73 h 103"/>
                <a:gd name="T84" fmla="*/ 15 w 29"/>
                <a:gd name="T85" fmla="*/ 71 h 103"/>
                <a:gd name="T86" fmla="*/ 18 w 29"/>
                <a:gd name="T87" fmla="*/ 77 h 103"/>
                <a:gd name="T88" fmla="*/ 18 w 29"/>
                <a:gd name="T89" fmla="*/ 82 h 103"/>
                <a:gd name="T90" fmla="*/ 20 w 29"/>
                <a:gd name="T91" fmla="*/ 86 h 103"/>
                <a:gd name="T92" fmla="*/ 20 w 29"/>
                <a:gd name="T93" fmla="*/ 89 h 103"/>
                <a:gd name="T94" fmla="*/ 19 w 29"/>
                <a:gd name="T95" fmla="*/ 95 h 103"/>
                <a:gd name="T96" fmla="*/ 18 w 29"/>
                <a:gd name="T97" fmla="*/ 93 h 103"/>
                <a:gd name="T98" fmla="*/ 17 w 29"/>
                <a:gd name="T99" fmla="*/ 88 h 103"/>
                <a:gd name="T100" fmla="*/ 15 w 29"/>
                <a:gd name="T101" fmla="*/ 7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03">
                  <a:moveTo>
                    <a:pt x="0" y="55"/>
                  </a:moveTo>
                  <a:cubicBezTo>
                    <a:pt x="0" y="55"/>
                    <a:pt x="1" y="56"/>
                    <a:pt x="3" y="55"/>
                  </a:cubicBezTo>
                  <a:cubicBezTo>
                    <a:pt x="3" y="55"/>
                    <a:pt x="4" y="55"/>
                    <a:pt x="4" y="54"/>
                  </a:cubicBezTo>
                  <a:cubicBezTo>
                    <a:pt x="4" y="54"/>
                    <a:pt x="5" y="54"/>
                    <a:pt x="4" y="53"/>
                  </a:cubicBezTo>
                  <a:cubicBezTo>
                    <a:pt x="5" y="53"/>
                    <a:pt x="5" y="53"/>
                    <a:pt x="5" y="53"/>
                  </a:cubicBezTo>
                  <a:cubicBezTo>
                    <a:pt x="5" y="53"/>
                    <a:pt x="5" y="53"/>
                    <a:pt x="5" y="52"/>
                  </a:cubicBezTo>
                  <a:cubicBezTo>
                    <a:pt x="5" y="52"/>
                    <a:pt x="6" y="52"/>
                    <a:pt x="6" y="51"/>
                  </a:cubicBezTo>
                  <a:cubicBezTo>
                    <a:pt x="6" y="51"/>
                    <a:pt x="8" y="49"/>
                    <a:pt x="8" y="49"/>
                  </a:cubicBezTo>
                  <a:cubicBezTo>
                    <a:pt x="8" y="50"/>
                    <a:pt x="8" y="50"/>
                    <a:pt x="8" y="50"/>
                  </a:cubicBezTo>
                  <a:cubicBezTo>
                    <a:pt x="8" y="50"/>
                    <a:pt x="6" y="52"/>
                    <a:pt x="6" y="53"/>
                  </a:cubicBezTo>
                  <a:cubicBezTo>
                    <a:pt x="6" y="53"/>
                    <a:pt x="5" y="54"/>
                    <a:pt x="5" y="55"/>
                  </a:cubicBezTo>
                  <a:cubicBezTo>
                    <a:pt x="5" y="55"/>
                    <a:pt x="5" y="56"/>
                    <a:pt x="5" y="57"/>
                  </a:cubicBezTo>
                  <a:cubicBezTo>
                    <a:pt x="5" y="57"/>
                    <a:pt x="3" y="62"/>
                    <a:pt x="3" y="63"/>
                  </a:cubicBezTo>
                  <a:cubicBezTo>
                    <a:pt x="3" y="63"/>
                    <a:pt x="3" y="64"/>
                    <a:pt x="3" y="65"/>
                  </a:cubicBezTo>
                  <a:cubicBezTo>
                    <a:pt x="3" y="65"/>
                    <a:pt x="2" y="67"/>
                    <a:pt x="2" y="69"/>
                  </a:cubicBezTo>
                  <a:cubicBezTo>
                    <a:pt x="2" y="69"/>
                    <a:pt x="3" y="70"/>
                    <a:pt x="4" y="71"/>
                  </a:cubicBezTo>
                  <a:cubicBezTo>
                    <a:pt x="4" y="71"/>
                    <a:pt x="8" y="81"/>
                    <a:pt x="10" y="86"/>
                  </a:cubicBezTo>
                  <a:cubicBezTo>
                    <a:pt x="11" y="90"/>
                    <a:pt x="11" y="90"/>
                    <a:pt x="11" y="90"/>
                  </a:cubicBezTo>
                  <a:cubicBezTo>
                    <a:pt x="11" y="90"/>
                    <a:pt x="9" y="92"/>
                    <a:pt x="9" y="93"/>
                  </a:cubicBezTo>
                  <a:cubicBezTo>
                    <a:pt x="9" y="93"/>
                    <a:pt x="6" y="96"/>
                    <a:pt x="4" y="97"/>
                  </a:cubicBezTo>
                  <a:cubicBezTo>
                    <a:pt x="4" y="97"/>
                    <a:pt x="2" y="98"/>
                    <a:pt x="2" y="98"/>
                  </a:cubicBezTo>
                  <a:cubicBezTo>
                    <a:pt x="2" y="98"/>
                    <a:pt x="2" y="100"/>
                    <a:pt x="8" y="99"/>
                  </a:cubicBezTo>
                  <a:cubicBezTo>
                    <a:pt x="8" y="99"/>
                    <a:pt x="10" y="99"/>
                    <a:pt x="11" y="98"/>
                  </a:cubicBezTo>
                  <a:cubicBezTo>
                    <a:pt x="11" y="98"/>
                    <a:pt x="13" y="97"/>
                    <a:pt x="14" y="97"/>
                  </a:cubicBezTo>
                  <a:cubicBezTo>
                    <a:pt x="14" y="97"/>
                    <a:pt x="14" y="97"/>
                    <a:pt x="14" y="97"/>
                  </a:cubicBezTo>
                  <a:cubicBezTo>
                    <a:pt x="16" y="97"/>
                    <a:pt x="16" y="97"/>
                    <a:pt x="16" y="97"/>
                  </a:cubicBezTo>
                  <a:cubicBezTo>
                    <a:pt x="16" y="97"/>
                    <a:pt x="16" y="98"/>
                    <a:pt x="14" y="99"/>
                  </a:cubicBezTo>
                  <a:cubicBezTo>
                    <a:pt x="14" y="99"/>
                    <a:pt x="9" y="99"/>
                    <a:pt x="11" y="101"/>
                  </a:cubicBezTo>
                  <a:cubicBezTo>
                    <a:pt x="11" y="101"/>
                    <a:pt x="14" y="103"/>
                    <a:pt x="18" y="101"/>
                  </a:cubicBezTo>
                  <a:cubicBezTo>
                    <a:pt x="18" y="101"/>
                    <a:pt x="19" y="101"/>
                    <a:pt x="20" y="101"/>
                  </a:cubicBezTo>
                  <a:cubicBezTo>
                    <a:pt x="20" y="102"/>
                    <a:pt x="20" y="102"/>
                    <a:pt x="20" y="102"/>
                  </a:cubicBezTo>
                  <a:cubicBezTo>
                    <a:pt x="20" y="102"/>
                    <a:pt x="26" y="102"/>
                    <a:pt x="26" y="101"/>
                  </a:cubicBezTo>
                  <a:cubicBezTo>
                    <a:pt x="26" y="101"/>
                    <a:pt x="26" y="100"/>
                    <a:pt x="26" y="99"/>
                  </a:cubicBezTo>
                  <a:cubicBezTo>
                    <a:pt x="26" y="99"/>
                    <a:pt x="26" y="99"/>
                    <a:pt x="26" y="99"/>
                  </a:cubicBezTo>
                  <a:cubicBezTo>
                    <a:pt x="26" y="99"/>
                    <a:pt x="27" y="98"/>
                    <a:pt x="28" y="97"/>
                  </a:cubicBezTo>
                  <a:cubicBezTo>
                    <a:pt x="29" y="97"/>
                    <a:pt x="28" y="96"/>
                    <a:pt x="28" y="95"/>
                  </a:cubicBezTo>
                  <a:cubicBezTo>
                    <a:pt x="28" y="95"/>
                    <a:pt x="29" y="85"/>
                    <a:pt x="27" y="82"/>
                  </a:cubicBezTo>
                  <a:cubicBezTo>
                    <a:pt x="27" y="82"/>
                    <a:pt x="27" y="82"/>
                    <a:pt x="27" y="82"/>
                  </a:cubicBezTo>
                  <a:cubicBezTo>
                    <a:pt x="27" y="82"/>
                    <a:pt x="26" y="78"/>
                    <a:pt x="26" y="77"/>
                  </a:cubicBezTo>
                  <a:cubicBezTo>
                    <a:pt x="26" y="75"/>
                    <a:pt x="25" y="71"/>
                    <a:pt x="24" y="70"/>
                  </a:cubicBezTo>
                  <a:cubicBezTo>
                    <a:pt x="24" y="70"/>
                    <a:pt x="24" y="68"/>
                    <a:pt x="24" y="67"/>
                  </a:cubicBezTo>
                  <a:cubicBezTo>
                    <a:pt x="24" y="66"/>
                    <a:pt x="23" y="64"/>
                    <a:pt x="23" y="64"/>
                  </a:cubicBezTo>
                  <a:cubicBezTo>
                    <a:pt x="23" y="64"/>
                    <a:pt x="23" y="62"/>
                    <a:pt x="23" y="62"/>
                  </a:cubicBezTo>
                  <a:cubicBezTo>
                    <a:pt x="23" y="62"/>
                    <a:pt x="24" y="59"/>
                    <a:pt x="23" y="58"/>
                  </a:cubicBezTo>
                  <a:cubicBezTo>
                    <a:pt x="23" y="58"/>
                    <a:pt x="25" y="57"/>
                    <a:pt x="25" y="56"/>
                  </a:cubicBezTo>
                  <a:cubicBezTo>
                    <a:pt x="25" y="56"/>
                    <a:pt x="27" y="51"/>
                    <a:pt x="27" y="49"/>
                  </a:cubicBezTo>
                  <a:cubicBezTo>
                    <a:pt x="27" y="49"/>
                    <a:pt x="28" y="48"/>
                    <a:pt x="27" y="46"/>
                  </a:cubicBezTo>
                  <a:cubicBezTo>
                    <a:pt x="27" y="46"/>
                    <a:pt x="26" y="44"/>
                    <a:pt x="26" y="42"/>
                  </a:cubicBezTo>
                  <a:cubicBezTo>
                    <a:pt x="26" y="39"/>
                    <a:pt x="27" y="35"/>
                    <a:pt x="26" y="33"/>
                  </a:cubicBezTo>
                  <a:cubicBezTo>
                    <a:pt x="26" y="33"/>
                    <a:pt x="26" y="28"/>
                    <a:pt x="25" y="26"/>
                  </a:cubicBezTo>
                  <a:cubicBezTo>
                    <a:pt x="25" y="26"/>
                    <a:pt x="25" y="22"/>
                    <a:pt x="25" y="20"/>
                  </a:cubicBezTo>
                  <a:cubicBezTo>
                    <a:pt x="25" y="20"/>
                    <a:pt x="24" y="17"/>
                    <a:pt x="22" y="16"/>
                  </a:cubicBezTo>
                  <a:cubicBezTo>
                    <a:pt x="22" y="16"/>
                    <a:pt x="21" y="14"/>
                    <a:pt x="21" y="14"/>
                  </a:cubicBezTo>
                  <a:cubicBezTo>
                    <a:pt x="21" y="13"/>
                    <a:pt x="21" y="13"/>
                    <a:pt x="21" y="13"/>
                  </a:cubicBezTo>
                  <a:cubicBezTo>
                    <a:pt x="21" y="13"/>
                    <a:pt x="22" y="13"/>
                    <a:pt x="20" y="12"/>
                  </a:cubicBezTo>
                  <a:cubicBezTo>
                    <a:pt x="20" y="12"/>
                    <a:pt x="21" y="11"/>
                    <a:pt x="19" y="11"/>
                  </a:cubicBezTo>
                  <a:cubicBezTo>
                    <a:pt x="19" y="11"/>
                    <a:pt x="18" y="11"/>
                    <a:pt x="18" y="11"/>
                  </a:cubicBezTo>
                  <a:cubicBezTo>
                    <a:pt x="17" y="11"/>
                    <a:pt x="17" y="11"/>
                    <a:pt x="17" y="11"/>
                  </a:cubicBezTo>
                  <a:cubicBezTo>
                    <a:pt x="17" y="11"/>
                    <a:pt x="17" y="10"/>
                    <a:pt x="17" y="9"/>
                  </a:cubicBezTo>
                  <a:cubicBezTo>
                    <a:pt x="17" y="9"/>
                    <a:pt x="17" y="7"/>
                    <a:pt x="16" y="6"/>
                  </a:cubicBezTo>
                  <a:cubicBezTo>
                    <a:pt x="16" y="6"/>
                    <a:pt x="16" y="5"/>
                    <a:pt x="15" y="3"/>
                  </a:cubicBezTo>
                  <a:cubicBezTo>
                    <a:pt x="15" y="3"/>
                    <a:pt x="15" y="0"/>
                    <a:pt x="9" y="1"/>
                  </a:cubicBezTo>
                  <a:cubicBezTo>
                    <a:pt x="9" y="1"/>
                    <a:pt x="8" y="1"/>
                    <a:pt x="7" y="3"/>
                  </a:cubicBezTo>
                  <a:cubicBezTo>
                    <a:pt x="7" y="3"/>
                    <a:pt x="5" y="4"/>
                    <a:pt x="6" y="7"/>
                  </a:cubicBezTo>
                  <a:cubicBezTo>
                    <a:pt x="6" y="7"/>
                    <a:pt x="6" y="8"/>
                    <a:pt x="6" y="8"/>
                  </a:cubicBezTo>
                  <a:cubicBezTo>
                    <a:pt x="6" y="9"/>
                    <a:pt x="6" y="9"/>
                    <a:pt x="6" y="10"/>
                  </a:cubicBezTo>
                  <a:cubicBezTo>
                    <a:pt x="6" y="10"/>
                    <a:pt x="6" y="11"/>
                    <a:pt x="8" y="13"/>
                  </a:cubicBezTo>
                  <a:cubicBezTo>
                    <a:pt x="8" y="13"/>
                    <a:pt x="10" y="15"/>
                    <a:pt x="11" y="16"/>
                  </a:cubicBezTo>
                  <a:cubicBezTo>
                    <a:pt x="11" y="16"/>
                    <a:pt x="11" y="16"/>
                    <a:pt x="11" y="16"/>
                  </a:cubicBezTo>
                  <a:cubicBezTo>
                    <a:pt x="11" y="16"/>
                    <a:pt x="11" y="16"/>
                    <a:pt x="11" y="16"/>
                  </a:cubicBezTo>
                  <a:cubicBezTo>
                    <a:pt x="11" y="16"/>
                    <a:pt x="10" y="16"/>
                    <a:pt x="10" y="18"/>
                  </a:cubicBezTo>
                  <a:cubicBezTo>
                    <a:pt x="10" y="18"/>
                    <a:pt x="9" y="19"/>
                    <a:pt x="9" y="21"/>
                  </a:cubicBezTo>
                  <a:cubicBezTo>
                    <a:pt x="9" y="21"/>
                    <a:pt x="9" y="23"/>
                    <a:pt x="9" y="24"/>
                  </a:cubicBezTo>
                  <a:cubicBezTo>
                    <a:pt x="9" y="24"/>
                    <a:pt x="8" y="27"/>
                    <a:pt x="8" y="29"/>
                  </a:cubicBezTo>
                  <a:cubicBezTo>
                    <a:pt x="8" y="29"/>
                    <a:pt x="8" y="31"/>
                    <a:pt x="7" y="32"/>
                  </a:cubicBezTo>
                  <a:cubicBezTo>
                    <a:pt x="6" y="33"/>
                    <a:pt x="6" y="35"/>
                    <a:pt x="6" y="35"/>
                  </a:cubicBezTo>
                  <a:cubicBezTo>
                    <a:pt x="6" y="35"/>
                    <a:pt x="6" y="38"/>
                    <a:pt x="6" y="39"/>
                  </a:cubicBezTo>
                  <a:cubicBezTo>
                    <a:pt x="6" y="39"/>
                    <a:pt x="7" y="41"/>
                    <a:pt x="6" y="42"/>
                  </a:cubicBezTo>
                  <a:cubicBezTo>
                    <a:pt x="6" y="42"/>
                    <a:pt x="6" y="42"/>
                    <a:pt x="6" y="44"/>
                  </a:cubicBezTo>
                  <a:cubicBezTo>
                    <a:pt x="6" y="44"/>
                    <a:pt x="4" y="46"/>
                    <a:pt x="3" y="47"/>
                  </a:cubicBezTo>
                  <a:cubicBezTo>
                    <a:pt x="3" y="47"/>
                    <a:pt x="1" y="50"/>
                    <a:pt x="1" y="50"/>
                  </a:cubicBezTo>
                  <a:cubicBezTo>
                    <a:pt x="1" y="50"/>
                    <a:pt x="0" y="52"/>
                    <a:pt x="0" y="53"/>
                  </a:cubicBezTo>
                  <a:cubicBezTo>
                    <a:pt x="0" y="53"/>
                    <a:pt x="0" y="54"/>
                    <a:pt x="0" y="55"/>
                  </a:cubicBezTo>
                  <a:close/>
                  <a:moveTo>
                    <a:pt x="13" y="73"/>
                  </a:moveTo>
                  <a:cubicBezTo>
                    <a:pt x="13" y="73"/>
                    <a:pt x="13" y="71"/>
                    <a:pt x="14" y="70"/>
                  </a:cubicBezTo>
                  <a:cubicBezTo>
                    <a:pt x="14" y="70"/>
                    <a:pt x="15" y="70"/>
                    <a:pt x="15" y="71"/>
                  </a:cubicBezTo>
                  <a:cubicBezTo>
                    <a:pt x="15" y="71"/>
                    <a:pt x="15" y="72"/>
                    <a:pt x="16" y="72"/>
                  </a:cubicBezTo>
                  <a:cubicBezTo>
                    <a:pt x="16" y="72"/>
                    <a:pt x="17" y="76"/>
                    <a:pt x="18" y="77"/>
                  </a:cubicBezTo>
                  <a:cubicBezTo>
                    <a:pt x="18" y="77"/>
                    <a:pt x="18" y="78"/>
                    <a:pt x="18" y="79"/>
                  </a:cubicBezTo>
                  <a:cubicBezTo>
                    <a:pt x="18" y="79"/>
                    <a:pt x="19" y="81"/>
                    <a:pt x="18" y="82"/>
                  </a:cubicBezTo>
                  <a:cubicBezTo>
                    <a:pt x="17" y="82"/>
                    <a:pt x="17" y="83"/>
                    <a:pt x="18" y="83"/>
                  </a:cubicBezTo>
                  <a:cubicBezTo>
                    <a:pt x="18" y="83"/>
                    <a:pt x="19" y="85"/>
                    <a:pt x="20" y="86"/>
                  </a:cubicBezTo>
                  <a:cubicBezTo>
                    <a:pt x="20" y="86"/>
                    <a:pt x="20" y="87"/>
                    <a:pt x="20" y="88"/>
                  </a:cubicBezTo>
                  <a:cubicBezTo>
                    <a:pt x="20" y="89"/>
                    <a:pt x="20" y="89"/>
                    <a:pt x="20" y="89"/>
                  </a:cubicBezTo>
                  <a:cubicBezTo>
                    <a:pt x="20" y="89"/>
                    <a:pt x="20" y="92"/>
                    <a:pt x="20" y="93"/>
                  </a:cubicBezTo>
                  <a:cubicBezTo>
                    <a:pt x="20" y="93"/>
                    <a:pt x="19" y="94"/>
                    <a:pt x="19" y="95"/>
                  </a:cubicBezTo>
                  <a:cubicBezTo>
                    <a:pt x="19" y="95"/>
                    <a:pt x="19" y="95"/>
                    <a:pt x="19" y="95"/>
                  </a:cubicBezTo>
                  <a:cubicBezTo>
                    <a:pt x="19" y="95"/>
                    <a:pt x="18" y="93"/>
                    <a:pt x="18" y="93"/>
                  </a:cubicBezTo>
                  <a:cubicBezTo>
                    <a:pt x="18" y="93"/>
                    <a:pt x="20" y="90"/>
                    <a:pt x="19" y="90"/>
                  </a:cubicBezTo>
                  <a:cubicBezTo>
                    <a:pt x="19" y="90"/>
                    <a:pt x="18" y="88"/>
                    <a:pt x="17" y="88"/>
                  </a:cubicBezTo>
                  <a:cubicBezTo>
                    <a:pt x="17" y="88"/>
                    <a:pt x="17" y="84"/>
                    <a:pt x="17" y="83"/>
                  </a:cubicBezTo>
                  <a:cubicBezTo>
                    <a:pt x="17" y="83"/>
                    <a:pt x="16" y="78"/>
                    <a:pt x="15" y="76"/>
                  </a:cubicBezTo>
                  <a:cubicBezTo>
                    <a:pt x="15" y="76"/>
                    <a:pt x="14" y="73"/>
                    <a:pt x="13" y="7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4" name="Freeform 284"/>
            <p:cNvSpPr>
              <a:spLocks/>
            </p:cNvSpPr>
            <p:nvPr/>
          </p:nvSpPr>
          <p:spPr bwMode="auto">
            <a:xfrm>
              <a:off x="2890838" y="4589463"/>
              <a:ext cx="100013" cy="315913"/>
            </a:xfrm>
            <a:custGeom>
              <a:avLst/>
              <a:gdLst>
                <a:gd name="T0" fmla="*/ 9 w 27"/>
                <a:gd name="T1" fmla="*/ 82 h 84"/>
                <a:gd name="T2" fmla="*/ 16 w 27"/>
                <a:gd name="T3" fmla="*/ 80 h 84"/>
                <a:gd name="T4" fmla="*/ 15 w 27"/>
                <a:gd name="T5" fmla="*/ 79 h 84"/>
                <a:gd name="T6" fmla="*/ 12 w 27"/>
                <a:gd name="T7" fmla="*/ 76 h 84"/>
                <a:gd name="T8" fmla="*/ 13 w 27"/>
                <a:gd name="T9" fmla="*/ 73 h 84"/>
                <a:gd name="T10" fmla="*/ 14 w 27"/>
                <a:gd name="T11" fmla="*/ 71 h 84"/>
                <a:gd name="T12" fmla="*/ 20 w 27"/>
                <a:gd name="T13" fmla="*/ 64 h 84"/>
                <a:gd name="T14" fmla="*/ 20 w 27"/>
                <a:gd name="T15" fmla="*/ 60 h 84"/>
                <a:gd name="T16" fmla="*/ 20 w 27"/>
                <a:gd name="T17" fmla="*/ 54 h 84"/>
                <a:gd name="T18" fmla="*/ 18 w 27"/>
                <a:gd name="T19" fmla="*/ 48 h 84"/>
                <a:gd name="T20" fmla="*/ 18 w 27"/>
                <a:gd name="T21" fmla="*/ 45 h 84"/>
                <a:gd name="T22" fmla="*/ 20 w 27"/>
                <a:gd name="T23" fmla="*/ 45 h 84"/>
                <a:gd name="T24" fmla="*/ 21 w 27"/>
                <a:gd name="T25" fmla="*/ 45 h 84"/>
                <a:gd name="T26" fmla="*/ 22 w 27"/>
                <a:gd name="T27" fmla="*/ 45 h 84"/>
                <a:gd name="T28" fmla="*/ 24 w 27"/>
                <a:gd name="T29" fmla="*/ 45 h 84"/>
                <a:gd name="T30" fmla="*/ 24 w 27"/>
                <a:gd name="T31" fmla="*/ 45 h 84"/>
                <a:gd name="T32" fmla="*/ 26 w 27"/>
                <a:gd name="T33" fmla="*/ 44 h 84"/>
                <a:gd name="T34" fmla="*/ 26 w 27"/>
                <a:gd name="T35" fmla="*/ 43 h 84"/>
                <a:gd name="T36" fmla="*/ 25 w 27"/>
                <a:gd name="T37" fmla="*/ 41 h 84"/>
                <a:gd name="T38" fmla="*/ 23 w 27"/>
                <a:gd name="T39" fmla="*/ 38 h 84"/>
                <a:gd name="T40" fmla="*/ 21 w 27"/>
                <a:gd name="T41" fmla="*/ 33 h 84"/>
                <a:gd name="T42" fmla="*/ 20 w 27"/>
                <a:gd name="T43" fmla="*/ 26 h 84"/>
                <a:gd name="T44" fmla="*/ 19 w 27"/>
                <a:gd name="T45" fmla="*/ 21 h 84"/>
                <a:gd name="T46" fmla="*/ 19 w 27"/>
                <a:gd name="T47" fmla="*/ 19 h 84"/>
                <a:gd name="T48" fmla="*/ 17 w 27"/>
                <a:gd name="T49" fmla="*/ 15 h 84"/>
                <a:gd name="T50" fmla="*/ 16 w 27"/>
                <a:gd name="T51" fmla="*/ 15 h 84"/>
                <a:gd name="T52" fmla="*/ 16 w 27"/>
                <a:gd name="T53" fmla="*/ 15 h 84"/>
                <a:gd name="T54" fmla="*/ 18 w 27"/>
                <a:gd name="T55" fmla="*/ 14 h 84"/>
                <a:gd name="T56" fmla="*/ 18 w 27"/>
                <a:gd name="T57" fmla="*/ 13 h 84"/>
                <a:gd name="T58" fmla="*/ 18 w 27"/>
                <a:gd name="T59" fmla="*/ 12 h 84"/>
                <a:gd name="T60" fmla="*/ 19 w 27"/>
                <a:gd name="T61" fmla="*/ 11 h 84"/>
                <a:gd name="T62" fmla="*/ 19 w 27"/>
                <a:gd name="T63" fmla="*/ 11 h 84"/>
                <a:gd name="T64" fmla="*/ 19 w 27"/>
                <a:gd name="T65" fmla="*/ 9 h 84"/>
                <a:gd name="T66" fmla="*/ 21 w 27"/>
                <a:gd name="T67" fmla="*/ 10 h 84"/>
                <a:gd name="T68" fmla="*/ 23 w 27"/>
                <a:gd name="T69" fmla="*/ 10 h 84"/>
                <a:gd name="T70" fmla="*/ 23 w 27"/>
                <a:gd name="T71" fmla="*/ 9 h 84"/>
                <a:gd name="T72" fmla="*/ 21 w 27"/>
                <a:gd name="T73" fmla="*/ 7 h 84"/>
                <a:gd name="T74" fmla="*/ 20 w 27"/>
                <a:gd name="T75" fmla="*/ 7 h 84"/>
                <a:gd name="T76" fmla="*/ 19 w 27"/>
                <a:gd name="T77" fmla="*/ 4 h 84"/>
                <a:gd name="T78" fmla="*/ 17 w 27"/>
                <a:gd name="T79" fmla="*/ 2 h 84"/>
                <a:gd name="T80" fmla="*/ 13 w 27"/>
                <a:gd name="T81" fmla="*/ 0 h 84"/>
                <a:gd name="T82" fmla="*/ 10 w 27"/>
                <a:gd name="T83" fmla="*/ 1 h 84"/>
                <a:gd name="T84" fmla="*/ 7 w 27"/>
                <a:gd name="T85" fmla="*/ 5 h 84"/>
                <a:gd name="T86" fmla="*/ 8 w 27"/>
                <a:gd name="T87" fmla="*/ 8 h 84"/>
                <a:gd name="T88" fmla="*/ 8 w 27"/>
                <a:gd name="T89" fmla="*/ 12 h 84"/>
                <a:gd name="T90" fmla="*/ 7 w 27"/>
                <a:gd name="T91" fmla="*/ 13 h 84"/>
                <a:gd name="T92" fmla="*/ 6 w 27"/>
                <a:gd name="T93" fmla="*/ 15 h 84"/>
                <a:gd name="T94" fmla="*/ 3 w 27"/>
                <a:gd name="T95" fmla="*/ 21 h 84"/>
                <a:gd name="T96" fmla="*/ 1 w 27"/>
                <a:gd name="T97" fmla="*/ 25 h 84"/>
                <a:gd name="T98" fmla="*/ 1 w 27"/>
                <a:gd name="T99" fmla="*/ 30 h 84"/>
                <a:gd name="T100" fmla="*/ 1 w 27"/>
                <a:gd name="T101" fmla="*/ 35 h 84"/>
                <a:gd name="T102" fmla="*/ 0 w 27"/>
                <a:gd name="T103" fmla="*/ 42 h 84"/>
                <a:gd name="T104" fmla="*/ 1 w 27"/>
                <a:gd name="T105" fmla="*/ 45 h 84"/>
                <a:gd name="T106" fmla="*/ 2 w 27"/>
                <a:gd name="T107" fmla="*/ 47 h 84"/>
                <a:gd name="T108" fmla="*/ 5 w 27"/>
                <a:gd name="T109" fmla="*/ 49 h 84"/>
                <a:gd name="T110" fmla="*/ 6 w 27"/>
                <a:gd name="T111" fmla="*/ 54 h 84"/>
                <a:gd name="T112" fmla="*/ 6 w 27"/>
                <a:gd name="T113" fmla="*/ 56 h 84"/>
                <a:gd name="T114" fmla="*/ 7 w 27"/>
                <a:gd name="T115" fmla="*/ 61 h 84"/>
                <a:gd name="T116" fmla="*/ 4 w 27"/>
                <a:gd name="T117" fmla="*/ 69 h 84"/>
                <a:gd name="T118" fmla="*/ 2 w 27"/>
                <a:gd name="T119" fmla="*/ 77 h 84"/>
                <a:gd name="T120" fmla="*/ 1 w 27"/>
                <a:gd name="T121" fmla="*/ 79 h 84"/>
                <a:gd name="T122" fmla="*/ 2 w 27"/>
                <a:gd name="T123" fmla="*/ 82 h 84"/>
                <a:gd name="T124" fmla="*/ 9 w 27"/>
                <a:gd name="T125"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 h="84">
                  <a:moveTo>
                    <a:pt x="9" y="82"/>
                  </a:moveTo>
                  <a:cubicBezTo>
                    <a:pt x="9" y="82"/>
                    <a:pt x="17" y="84"/>
                    <a:pt x="16" y="80"/>
                  </a:cubicBezTo>
                  <a:cubicBezTo>
                    <a:pt x="16" y="80"/>
                    <a:pt x="16" y="80"/>
                    <a:pt x="15" y="79"/>
                  </a:cubicBezTo>
                  <a:cubicBezTo>
                    <a:pt x="15" y="79"/>
                    <a:pt x="14" y="77"/>
                    <a:pt x="12" y="76"/>
                  </a:cubicBezTo>
                  <a:cubicBezTo>
                    <a:pt x="12" y="76"/>
                    <a:pt x="13" y="74"/>
                    <a:pt x="13" y="73"/>
                  </a:cubicBezTo>
                  <a:cubicBezTo>
                    <a:pt x="13" y="73"/>
                    <a:pt x="14" y="71"/>
                    <a:pt x="14" y="71"/>
                  </a:cubicBezTo>
                  <a:cubicBezTo>
                    <a:pt x="14" y="71"/>
                    <a:pt x="19" y="67"/>
                    <a:pt x="20" y="64"/>
                  </a:cubicBezTo>
                  <a:cubicBezTo>
                    <a:pt x="20" y="64"/>
                    <a:pt x="20" y="62"/>
                    <a:pt x="20" y="60"/>
                  </a:cubicBezTo>
                  <a:cubicBezTo>
                    <a:pt x="20" y="60"/>
                    <a:pt x="21" y="56"/>
                    <a:pt x="20" y="54"/>
                  </a:cubicBezTo>
                  <a:cubicBezTo>
                    <a:pt x="20" y="54"/>
                    <a:pt x="19" y="49"/>
                    <a:pt x="18" y="48"/>
                  </a:cubicBezTo>
                  <a:cubicBezTo>
                    <a:pt x="18" y="48"/>
                    <a:pt x="18" y="46"/>
                    <a:pt x="18" y="45"/>
                  </a:cubicBezTo>
                  <a:cubicBezTo>
                    <a:pt x="20" y="45"/>
                    <a:pt x="20" y="45"/>
                    <a:pt x="20" y="45"/>
                  </a:cubicBezTo>
                  <a:cubicBezTo>
                    <a:pt x="20" y="45"/>
                    <a:pt x="21" y="46"/>
                    <a:pt x="21" y="45"/>
                  </a:cubicBezTo>
                  <a:cubicBezTo>
                    <a:pt x="22" y="45"/>
                    <a:pt x="22" y="45"/>
                    <a:pt x="22" y="45"/>
                  </a:cubicBezTo>
                  <a:cubicBezTo>
                    <a:pt x="22" y="45"/>
                    <a:pt x="24" y="46"/>
                    <a:pt x="24" y="45"/>
                  </a:cubicBezTo>
                  <a:cubicBezTo>
                    <a:pt x="24" y="45"/>
                    <a:pt x="24" y="45"/>
                    <a:pt x="24" y="45"/>
                  </a:cubicBezTo>
                  <a:cubicBezTo>
                    <a:pt x="24" y="45"/>
                    <a:pt x="25" y="45"/>
                    <a:pt x="26" y="44"/>
                  </a:cubicBezTo>
                  <a:cubicBezTo>
                    <a:pt x="26" y="44"/>
                    <a:pt x="27" y="43"/>
                    <a:pt x="26" y="43"/>
                  </a:cubicBezTo>
                  <a:cubicBezTo>
                    <a:pt x="26" y="43"/>
                    <a:pt x="26" y="42"/>
                    <a:pt x="25" y="41"/>
                  </a:cubicBezTo>
                  <a:cubicBezTo>
                    <a:pt x="25" y="41"/>
                    <a:pt x="24" y="40"/>
                    <a:pt x="23" y="38"/>
                  </a:cubicBezTo>
                  <a:cubicBezTo>
                    <a:pt x="23" y="38"/>
                    <a:pt x="21" y="34"/>
                    <a:pt x="21" y="33"/>
                  </a:cubicBezTo>
                  <a:cubicBezTo>
                    <a:pt x="21" y="33"/>
                    <a:pt x="20" y="27"/>
                    <a:pt x="20" y="26"/>
                  </a:cubicBezTo>
                  <a:cubicBezTo>
                    <a:pt x="20" y="26"/>
                    <a:pt x="20" y="23"/>
                    <a:pt x="19" y="21"/>
                  </a:cubicBezTo>
                  <a:cubicBezTo>
                    <a:pt x="19" y="21"/>
                    <a:pt x="19" y="19"/>
                    <a:pt x="19" y="19"/>
                  </a:cubicBezTo>
                  <a:cubicBezTo>
                    <a:pt x="19" y="19"/>
                    <a:pt x="19" y="15"/>
                    <a:pt x="17" y="15"/>
                  </a:cubicBezTo>
                  <a:cubicBezTo>
                    <a:pt x="17" y="15"/>
                    <a:pt x="16" y="15"/>
                    <a:pt x="16" y="15"/>
                  </a:cubicBezTo>
                  <a:cubicBezTo>
                    <a:pt x="16" y="15"/>
                    <a:pt x="16" y="15"/>
                    <a:pt x="16" y="15"/>
                  </a:cubicBezTo>
                  <a:cubicBezTo>
                    <a:pt x="16" y="15"/>
                    <a:pt x="17" y="15"/>
                    <a:pt x="18" y="14"/>
                  </a:cubicBezTo>
                  <a:cubicBezTo>
                    <a:pt x="18" y="13"/>
                    <a:pt x="18" y="13"/>
                    <a:pt x="18" y="13"/>
                  </a:cubicBezTo>
                  <a:cubicBezTo>
                    <a:pt x="18" y="13"/>
                    <a:pt x="18" y="13"/>
                    <a:pt x="18" y="12"/>
                  </a:cubicBezTo>
                  <a:cubicBezTo>
                    <a:pt x="18" y="12"/>
                    <a:pt x="19" y="12"/>
                    <a:pt x="19" y="11"/>
                  </a:cubicBezTo>
                  <a:cubicBezTo>
                    <a:pt x="19" y="11"/>
                    <a:pt x="19" y="11"/>
                    <a:pt x="19" y="11"/>
                  </a:cubicBezTo>
                  <a:cubicBezTo>
                    <a:pt x="19" y="11"/>
                    <a:pt x="19" y="9"/>
                    <a:pt x="19" y="9"/>
                  </a:cubicBezTo>
                  <a:cubicBezTo>
                    <a:pt x="19" y="9"/>
                    <a:pt x="20" y="9"/>
                    <a:pt x="21" y="10"/>
                  </a:cubicBezTo>
                  <a:cubicBezTo>
                    <a:pt x="22" y="10"/>
                    <a:pt x="23" y="10"/>
                    <a:pt x="23" y="10"/>
                  </a:cubicBezTo>
                  <a:cubicBezTo>
                    <a:pt x="23" y="10"/>
                    <a:pt x="25" y="9"/>
                    <a:pt x="23" y="9"/>
                  </a:cubicBezTo>
                  <a:cubicBezTo>
                    <a:pt x="23" y="9"/>
                    <a:pt x="21" y="8"/>
                    <a:pt x="21" y="7"/>
                  </a:cubicBezTo>
                  <a:cubicBezTo>
                    <a:pt x="20" y="7"/>
                    <a:pt x="20" y="7"/>
                    <a:pt x="20" y="7"/>
                  </a:cubicBezTo>
                  <a:cubicBezTo>
                    <a:pt x="20" y="7"/>
                    <a:pt x="20" y="5"/>
                    <a:pt x="19" y="4"/>
                  </a:cubicBezTo>
                  <a:cubicBezTo>
                    <a:pt x="19" y="4"/>
                    <a:pt x="18" y="2"/>
                    <a:pt x="17" y="2"/>
                  </a:cubicBezTo>
                  <a:cubicBezTo>
                    <a:pt x="17" y="2"/>
                    <a:pt x="15" y="0"/>
                    <a:pt x="13" y="0"/>
                  </a:cubicBezTo>
                  <a:cubicBezTo>
                    <a:pt x="13" y="0"/>
                    <a:pt x="11" y="0"/>
                    <a:pt x="10" y="1"/>
                  </a:cubicBezTo>
                  <a:cubicBezTo>
                    <a:pt x="10" y="1"/>
                    <a:pt x="7" y="2"/>
                    <a:pt x="7" y="5"/>
                  </a:cubicBezTo>
                  <a:cubicBezTo>
                    <a:pt x="7" y="5"/>
                    <a:pt x="7" y="8"/>
                    <a:pt x="8" y="8"/>
                  </a:cubicBezTo>
                  <a:cubicBezTo>
                    <a:pt x="8" y="8"/>
                    <a:pt x="8" y="10"/>
                    <a:pt x="8" y="12"/>
                  </a:cubicBezTo>
                  <a:cubicBezTo>
                    <a:pt x="8" y="12"/>
                    <a:pt x="7" y="11"/>
                    <a:pt x="7" y="13"/>
                  </a:cubicBezTo>
                  <a:cubicBezTo>
                    <a:pt x="7" y="13"/>
                    <a:pt x="6" y="14"/>
                    <a:pt x="6" y="15"/>
                  </a:cubicBezTo>
                  <a:cubicBezTo>
                    <a:pt x="6" y="15"/>
                    <a:pt x="3" y="18"/>
                    <a:pt x="3" y="21"/>
                  </a:cubicBezTo>
                  <a:cubicBezTo>
                    <a:pt x="3" y="21"/>
                    <a:pt x="1" y="23"/>
                    <a:pt x="1" y="25"/>
                  </a:cubicBezTo>
                  <a:cubicBezTo>
                    <a:pt x="1" y="25"/>
                    <a:pt x="1" y="29"/>
                    <a:pt x="1" y="30"/>
                  </a:cubicBezTo>
                  <a:cubicBezTo>
                    <a:pt x="1" y="30"/>
                    <a:pt x="1" y="34"/>
                    <a:pt x="1" y="35"/>
                  </a:cubicBezTo>
                  <a:cubicBezTo>
                    <a:pt x="1" y="35"/>
                    <a:pt x="0" y="39"/>
                    <a:pt x="0" y="42"/>
                  </a:cubicBezTo>
                  <a:cubicBezTo>
                    <a:pt x="0" y="42"/>
                    <a:pt x="0" y="43"/>
                    <a:pt x="1" y="45"/>
                  </a:cubicBezTo>
                  <a:cubicBezTo>
                    <a:pt x="1" y="45"/>
                    <a:pt x="0" y="47"/>
                    <a:pt x="2" y="47"/>
                  </a:cubicBezTo>
                  <a:cubicBezTo>
                    <a:pt x="2" y="47"/>
                    <a:pt x="3" y="49"/>
                    <a:pt x="5" y="49"/>
                  </a:cubicBezTo>
                  <a:cubicBezTo>
                    <a:pt x="5" y="49"/>
                    <a:pt x="4" y="52"/>
                    <a:pt x="6" y="54"/>
                  </a:cubicBezTo>
                  <a:cubicBezTo>
                    <a:pt x="6" y="54"/>
                    <a:pt x="6" y="56"/>
                    <a:pt x="6" y="56"/>
                  </a:cubicBezTo>
                  <a:cubicBezTo>
                    <a:pt x="6" y="56"/>
                    <a:pt x="6" y="60"/>
                    <a:pt x="7" y="61"/>
                  </a:cubicBezTo>
                  <a:cubicBezTo>
                    <a:pt x="7" y="61"/>
                    <a:pt x="4" y="64"/>
                    <a:pt x="4" y="69"/>
                  </a:cubicBezTo>
                  <a:cubicBezTo>
                    <a:pt x="4" y="69"/>
                    <a:pt x="2" y="74"/>
                    <a:pt x="2" y="77"/>
                  </a:cubicBezTo>
                  <a:cubicBezTo>
                    <a:pt x="2" y="77"/>
                    <a:pt x="1" y="78"/>
                    <a:pt x="1" y="79"/>
                  </a:cubicBezTo>
                  <a:cubicBezTo>
                    <a:pt x="1" y="79"/>
                    <a:pt x="1" y="81"/>
                    <a:pt x="2" y="82"/>
                  </a:cubicBezTo>
                  <a:cubicBezTo>
                    <a:pt x="2" y="82"/>
                    <a:pt x="4" y="83"/>
                    <a:pt x="9" y="8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5" name="Freeform 285"/>
            <p:cNvSpPr>
              <a:spLocks/>
            </p:cNvSpPr>
            <p:nvPr/>
          </p:nvSpPr>
          <p:spPr bwMode="auto">
            <a:xfrm>
              <a:off x="7188201" y="3616326"/>
              <a:ext cx="112713" cy="357188"/>
            </a:xfrm>
            <a:custGeom>
              <a:avLst/>
              <a:gdLst>
                <a:gd name="T0" fmla="*/ 20 w 30"/>
                <a:gd name="T1" fmla="*/ 93 h 95"/>
                <a:gd name="T2" fmla="*/ 12 w 30"/>
                <a:gd name="T3" fmla="*/ 91 h 95"/>
                <a:gd name="T4" fmla="*/ 13 w 30"/>
                <a:gd name="T5" fmla="*/ 90 h 95"/>
                <a:gd name="T6" fmla="*/ 17 w 30"/>
                <a:gd name="T7" fmla="*/ 86 h 95"/>
                <a:gd name="T8" fmla="*/ 15 w 30"/>
                <a:gd name="T9" fmla="*/ 82 h 95"/>
                <a:gd name="T10" fmla="*/ 14 w 30"/>
                <a:gd name="T11" fmla="*/ 80 h 95"/>
                <a:gd name="T12" fmla="*/ 8 w 30"/>
                <a:gd name="T13" fmla="*/ 73 h 95"/>
                <a:gd name="T14" fmla="*/ 7 w 30"/>
                <a:gd name="T15" fmla="*/ 68 h 95"/>
                <a:gd name="T16" fmla="*/ 8 w 30"/>
                <a:gd name="T17" fmla="*/ 61 h 95"/>
                <a:gd name="T18" fmla="*/ 10 w 30"/>
                <a:gd name="T19" fmla="*/ 55 h 95"/>
                <a:gd name="T20" fmla="*/ 10 w 30"/>
                <a:gd name="T21" fmla="*/ 51 h 95"/>
                <a:gd name="T22" fmla="*/ 8 w 30"/>
                <a:gd name="T23" fmla="*/ 51 h 95"/>
                <a:gd name="T24" fmla="*/ 6 w 30"/>
                <a:gd name="T25" fmla="*/ 51 h 95"/>
                <a:gd name="T26" fmla="*/ 5 w 30"/>
                <a:gd name="T27" fmla="*/ 51 h 95"/>
                <a:gd name="T28" fmla="*/ 3 w 30"/>
                <a:gd name="T29" fmla="*/ 51 h 95"/>
                <a:gd name="T30" fmla="*/ 2 w 30"/>
                <a:gd name="T31" fmla="*/ 50 h 95"/>
                <a:gd name="T32" fmla="*/ 1 w 30"/>
                <a:gd name="T33" fmla="*/ 50 h 95"/>
                <a:gd name="T34" fmla="*/ 0 w 30"/>
                <a:gd name="T35" fmla="*/ 48 h 95"/>
                <a:gd name="T36" fmla="*/ 2 w 30"/>
                <a:gd name="T37" fmla="*/ 47 h 95"/>
                <a:gd name="T38" fmla="*/ 4 w 30"/>
                <a:gd name="T39" fmla="*/ 43 h 95"/>
                <a:gd name="T40" fmla="*/ 6 w 30"/>
                <a:gd name="T41" fmla="*/ 37 h 95"/>
                <a:gd name="T42" fmla="*/ 8 w 30"/>
                <a:gd name="T43" fmla="*/ 29 h 95"/>
                <a:gd name="T44" fmla="*/ 8 w 30"/>
                <a:gd name="T45" fmla="*/ 24 h 95"/>
                <a:gd name="T46" fmla="*/ 9 w 30"/>
                <a:gd name="T47" fmla="*/ 21 h 95"/>
                <a:gd name="T48" fmla="*/ 10 w 30"/>
                <a:gd name="T49" fmla="*/ 17 h 95"/>
                <a:gd name="T50" fmla="*/ 12 w 30"/>
                <a:gd name="T51" fmla="*/ 17 h 95"/>
                <a:gd name="T52" fmla="*/ 12 w 30"/>
                <a:gd name="T53" fmla="*/ 17 h 95"/>
                <a:gd name="T54" fmla="*/ 10 w 30"/>
                <a:gd name="T55" fmla="*/ 15 h 95"/>
                <a:gd name="T56" fmla="*/ 10 w 30"/>
                <a:gd name="T57" fmla="*/ 15 h 95"/>
                <a:gd name="T58" fmla="*/ 9 w 30"/>
                <a:gd name="T59" fmla="*/ 14 h 95"/>
                <a:gd name="T60" fmla="*/ 8 w 30"/>
                <a:gd name="T61" fmla="*/ 12 h 95"/>
                <a:gd name="T62" fmla="*/ 9 w 30"/>
                <a:gd name="T63" fmla="*/ 12 h 95"/>
                <a:gd name="T64" fmla="*/ 9 w 30"/>
                <a:gd name="T65" fmla="*/ 9 h 95"/>
                <a:gd name="T66" fmla="*/ 6 w 30"/>
                <a:gd name="T67" fmla="*/ 11 h 95"/>
                <a:gd name="T68" fmla="*/ 3 w 30"/>
                <a:gd name="T69" fmla="*/ 11 h 95"/>
                <a:gd name="T70" fmla="*/ 4 w 30"/>
                <a:gd name="T71" fmla="*/ 10 h 95"/>
                <a:gd name="T72" fmla="*/ 7 w 30"/>
                <a:gd name="T73" fmla="*/ 8 h 95"/>
                <a:gd name="T74" fmla="*/ 7 w 30"/>
                <a:gd name="T75" fmla="*/ 7 h 95"/>
                <a:gd name="T76" fmla="*/ 8 w 30"/>
                <a:gd name="T77" fmla="*/ 5 h 95"/>
                <a:gd name="T78" fmla="*/ 11 w 30"/>
                <a:gd name="T79" fmla="*/ 1 h 95"/>
                <a:gd name="T80" fmla="*/ 16 w 30"/>
                <a:gd name="T81" fmla="*/ 0 h 95"/>
                <a:gd name="T82" fmla="*/ 19 w 30"/>
                <a:gd name="T83" fmla="*/ 1 h 95"/>
                <a:gd name="T84" fmla="*/ 22 w 30"/>
                <a:gd name="T85" fmla="*/ 5 h 95"/>
                <a:gd name="T86" fmla="*/ 21 w 30"/>
                <a:gd name="T87" fmla="*/ 9 h 95"/>
                <a:gd name="T88" fmla="*/ 21 w 30"/>
                <a:gd name="T89" fmla="*/ 13 h 95"/>
                <a:gd name="T90" fmla="*/ 23 w 30"/>
                <a:gd name="T91" fmla="*/ 14 h 95"/>
                <a:gd name="T92" fmla="*/ 23 w 30"/>
                <a:gd name="T93" fmla="*/ 17 h 95"/>
                <a:gd name="T94" fmla="*/ 27 w 30"/>
                <a:gd name="T95" fmla="*/ 24 h 95"/>
                <a:gd name="T96" fmla="*/ 29 w 30"/>
                <a:gd name="T97" fmla="*/ 28 h 95"/>
                <a:gd name="T98" fmla="*/ 29 w 30"/>
                <a:gd name="T99" fmla="*/ 34 h 95"/>
                <a:gd name="T100" fmla="*/ 29 w 30"/>
                <a:gd name="T101" fmla="*/ 39 h 95"/>
                <a:gd name="T102" fmla="*/ 30 w 30"/>
                <a:gd name="T103" fmla="*/ 47 h 95"/>
                <a:gd name="T104" fmla="*/ 29 w 30"/>
                <a:gd name="T105" fmla="*/ 50 h 95"/>
                <a:gd name="T106" fmla="*/ 28 w 30"/>
                <a:gd name="T107" fmla="*/ 53 h 95"/>
                <a:gd name="T108" fmla="*/ 24 w 30"/>
                <a:gd name="T109" fmla="*/ 55 h 95"/>
                <a:gd name="T110" fmla="*/ 23 w 30"/>
                <a:gd name="T111" fmla="*/ 61 h 95"/>
                <a:gd name="T112" fmla="*/ 23 w 30"/>
                <a:gd name="T113" fmla="*/ 63 h 95"/>
                <a:gd name="T114" fmla="*/ 23 w 30"/>
                <a:gd name="T115" fmla="*/ 69 h 95"/>
                <a:gd name="T116" fmla="*/ 25 w 30"/>
                <a:gd name="T117" fmla="*/ 78 h 95"/>
                <a:gd name="T118" fmla="*/ 28 w 30"/>
                <a:gd name="T119" fmla="*/ 87 h 95"/>
                <a:gd name="T120" fmla="*/ 28 w 30"/>
                <a:gd name="T121" fmla="*/ 89 h 95"/>
                <a:gd name="T122" fmla="*/ 28 w 30"/>
                <a:gd name="T123" fmla="*/ 93 h 95"/>
                <a:gd name="T124" fmla="*/ 20 w 30"/>
                <a:gd name="T125"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95">
                  <a:moveTo>
                    <a:pt x="20" y="93"/>
                  </a:moveTo>
                  <a:cubicBezTo>
                    <a:pt x="20" y="93"/>
                    <a:pt x="11" y="95"/>
                    <a:pt x="12" y="91"/>
                  </a:cubicBezTo>
                  <a:cubicBezTo>
                    <a:pt x="12" y="91"/>
                    <a:pt x="12" y="90"/>
                    <a:pt x="13" y="90"/>
                  </a:cubicBezTo>
                  <a:cubicBezTo>
                    <a:pt x="13" y="90"/>
                    <a:pt x="14" y="87"/>
                    <a:pt x="17" y="86"/>
                  </a:cubicBezTo>
                  <a:cubicBezTo>
                    <a:pt x="17" y="86"/>
                    <a:pt x="15" y="84"/>
                    <a:pt x="15" y="82"/>
                  </a:cubicBezTo>
                  <a:cubicBezTo>
                    <a:pt x="15" y="82"/>
                    <a:pt x="14" y="81"/>
                    <a:pt x="14" y="80"/>
                  </a:cubicBezTo>
                  <a:cubicBezTo>
                    <a:pt x="14" y="80"/>
                    <a:pt x="8" y="76"/>
                    <a:pt x="8" y="73"/>
                  </a:cubicBezTo>
                  <a:cubicBezTo>
                    <a:pt x="8" y="73"/>
                    <a:pt x="7" y="70"/>
                    <a:pt x="7" y="68"/>
                  </a:cubicBezTo>
                  <a:cubicBezTo>
                    <a:pt x="7" y="68"/>
                    <a:pt x="7" y="64"/>
                    <a:pt x="8" y="61"/>
                  </a:cubicBezTo>
                  <a:cubicBezTo>
                    <a:pt x="8" y="61"/>
                    <a:pt x="9" y="55"/>
                    <a:pt x="10" y="55"/>
                  </a:cubicBezTo>
                  <a:cubicBezTo>
                    <a:pt x="10" y="55"/>
                    <a:pt x="10" y="52"/>
                    <a:pt x="10" y="51"/>
                  </a:cubicBezTo>
                  <a:cubicBezTo>
                    <a:pt x="8" y="51"/>
                    <a:pt x="8" y="51"/>
                    <a:pt x="8" y="51"/>
                  </a:cubicBezTo>
                  <a:cubicBezTo>
                    <a:pt x="8" y="51"/>
                    <a:pt x="6" y="52"/>
                    <a:pt x="6" y="51"/>
                  </a:cubicBezTo>
                  <a:cubicBezTo>
                    <a:pt x="5" y="51"/>
                    <a:pt x="5" y="51"/>
                    <a:pt x="5" y="51"/>
                  </a:cubicBezTo>
                  <a:cubicBezTo>
                    <a:pt x="5" y="51"/>
                    <a:pt x="3" y="51"/>
                    <a:pt x="3" y="51"/>
                  </a:cubicBezTo>
                  <a:cubicBezTo>
                    <a:pt x="2" y="50"/>
                    <a:pt x="2" y="50"/>
                    <a:pt x="2" y="50"/>
                  </a:cubicBezTo>
                  <a:cubicBezTo>
                    <a:pt x="2" y="50"/>
                    <a:pt x="1" y="50"/>
                    <a:pt x="1" y="50"/>
                  </a:cubicBezTo>
                  <a:cubicBezTo>
                    <a:pt x="1" y="50"/>
                    <a:pt x="0" y="49"/>
                    <a:pt x="0" y="48"/>
                  </a:cubicBezTo>
                  <a:cubicBezTo>
                    <a:pt x="0" y="48"/>
                    <a:pt x="0" y="47"/>
                    <a:pt x="2" y="47"/>
                  </a:cubicBezTo>
                  <a:cubicBezTo>
                    <a:pt x="2" y="47"/>
                    <a:pt x="3" y="45"/>
                    <a:pt x="4" y="43"/>
                  </a:cubicBezTo>
                  <a:cubicBezTo>
                    <a:pt x="4" y="43"/>
                    <a:pt x="6" y="39"/>
                    <a:pt x="6" y="37"/>
                  </a:cubicBezTo>
                  <a:cubicBezTo>
                    <a:pt x="6" y="37"/>
                    <a:pt x="8" y="30"/>
                    <a:pt x="8" y="29"/>
                  </a:cubicBezTo>
                  <a:cubicBezTo>
                    <a:pt x="8" y="29"/>
                    <a:pt x="7" y="25"/>
                    <a:pt x="8" y="24"/>
                  </a:cubicBezTo>
                  <a:cubicBezTo>
                    <a:pt x="8" y="24"/>
                    <a:pt x="8" y="22"/>
                    <a:pt x="9" y="21"/>
                  </a:cubicBezTo>
                  <a:cubicBezTo>
                    <a:pt x="9" y="21"/>
                    <a:pt x="9" y="17"/>
                    <a:pt x="10" y="17"/>
                  </a:cubicBezTo>
                  <a:cubicBezTo>
                    <a:pt x="10" y="17"/>
                    <a:pt x="11" y="17"/>
                    <a:pt x="12" y="17"/>
                  </a:cubicBezTo>
                  <a:cubicBezTo>
                    <a:pt x="12" y="17"/>
                    <a:pt x="12" y="17"/>
                    <a:pt x="12" y="17"/>
                  </a:cubicBezTo>
                  <a:cubicBezTo>
                    <a:pt x="12" y="17"/>
                    <a:pt x="10" y="16"/>
                    <a:pt x="10" y="15"/>
                  </a:cubicBezTo>
                  <a:cubicBezTo>
                    <a:pt x="10" y="15"/>
                    <a:pt x="10" y="15"/>
                    <a:pt x="10" y="15"/>
                  </a:cubicBezTo>
                  <a:cubicBezTo>
                    <a:pt x="10" y="15"/>
                    <a:pt x="9" y="14"/>
                    <a:pt x="9" y="14"/>
                  </a:cubicBezTo>
                  <a:cubicBezTo>
                    <a:pt x="9" y="14"/>
                    <a:pt x="8" y="14"/>
                    <a:pt x="8" y="12"/>
                  </a:cubicBezTo>
                  <a:cubicBezTo>
                    <a:pt x="9" y="12"/>
                    <a:pt x="9" y="12"/>
                    <a:pt x="9" y="12"/>
                  </a:cubicBezTo>
                  <a:cubicBezTo>
                    <a:pt x="9" y="12"/>
                    <a:pt x="8" y="10"/>
                    <a:pt x="9" y="9"/>
                  </a:cubicBezTo>
                  <a:cubicBezTo>
                    <a:pt x="9" y="9"/>
                    <a:pt x="7" y="10"/>
                    <a:pt x="6" y="11"/>
                  </a:cubicBezTo>
                  <a:cubicBezTo>
                    <a:pt x="6" y="11"/>
                    <a:pt x="4" y="11"/>
                    <a:pt x="3" y="11"/>
                  </a:cubicBezTo>
                  <a:cubicBezTo>
                    <a:pt x="3" y="11"/>
                    <a:pt x="2" y="10"/>
                    <a:pt x="4" y="10"/>
                  </a:cubicBezTo>
                  <a:cubicBezTo>
                    <a:pt x="4" y="10"/>
                    <a:pt x="6" y="8"/>
                    <a:pt x="7" y="8"/>
                  </a:cubicBezTo>
                  <a:cubicBezTo>
                    <a:pt x="7" y="7"/>
                    <a:pt x="7" y="7"/>
                    <a:pt x="7" y="7"/>
                  </a:cubicBezTo>
                  <a:cubicBezTo>
                    <a:pt x="7" y="7"/>
                    <a:pt x="8" y="6"/>
                    <a:pt x="8" y="5"/>
                  </a:cubicBezTo>
                  <a:cubicBezTo>
                    <a:pt x="8" y="5"/>
                    <a:pt x="9" y="2"/>
                    <a:pt x="11" y="1"/>
                  </a:cubicBezTo>
                  <a:cubicBezTo>
                    <a:pt x="11" y="1"/>
                    <a:pt x="13" y="0"/>
                    <a:pt x="16" y="0"/>
                  </a:cubicBezTo>
                  <a:cubicBezTo>
                    <a:pt x="16" y="0"/>
                    <a:pt x="18" y="0"/>
                    <a:pt x="19" y="1"/>
                  </a:cubicBezTo>
                  <a:cubicBezTo>
                    <a:pt x="19" y="1"/>
                    <a:pt x="22" y="2"/>
                    <a:pt x="22" y="5"/>
                  </a:cubicBezTo>
                  <a:cubicBezTo>
                    <a:pt x="22" y="5"/>
                    <a:pt x="22" y="8"/>
                    <a:pt x="21" y="9"/>
                  </a:cubicBezTo>
                  <a:cubicBezTo>
                    <a:pt x="21" y="9"/>
                    <a:pt x="21" y="10"/>
                    <a:pt x="21" y="13"/>
                  </a:cubicBezTo>
                  <a:cubicBezTo>
                    <a:pt x="21" y="13"/>
                    <a:pt x="23" y="13"/>
                    <a:pt x="23" y="14"/>
                  </a:cubicBezTo>
                  <a:cubicBezTo>
                    <a:pt x="23" y="14"/>
                    <a:pt x="23" y="16"/>
                    <a:pt x="23" y="17"/>
                  </a:cubicBezTo>
                  <a:cubicBezTo>
                    <a:pt x="23" y="17"/>
                    <a:pt x="26" y="20"/>
                    <a:pt x="27" y="24"/>
                  </a:cubicBezTo>
                  <a:cubicBezTo>
                    <a:pt x="27" y="24"/>
                    <a:pt x="29" y="25"/>
                    <a:pt x="29" y="28"/>
                  </a:cubicBezTo>
                  <a:cubicBezTo>
                    <a:pt x="29" y="28"/>
                    <a:pt x="29" y="33"/>
                    <a:pt x="29" y="34"/>
                  </a:cubicBezTo>
                  <a:cubicBezTo>
                    <a:pt x="29" y="34"/>
                    <a:pt x="29" y="38"/>
                    <a:pt x="29" y="39"/>
                  </a:cubicBezTo>
                  <a:cubicBezTo>
                    <a:pt x="29" y="39"/>
                    <a:pt x="30" y="43"/>
                    <a:pt x="30" y="47"/>
                  </a:cubicBezTo>
                  <a:cubicBezTo>
                    <a:pt x="30" y="47"/>
                    <a:pt x="30" y="49"/>
                    <a:pt x="29" y="50"/>
                  </a:cubicBezTo>
                  <a:cubicBezTo>
                    <a:pt x="29" y="50"/>
                    <a:pt x="30" y="53"/>
                    <a:pt x="28" y="53"/>
                  </a:cubicBezTo>
                  <a:cubicBezTo>
                    <a:pt x="28" y="53"/>
                    <a:pt x="27" y="55"/>
                    <a:pt x="24" y="55"/>
                  </a:cubicBezTo>
                  <a:cubicBezTo>
                    <a:pt x="24" y="55"/>
                    <a:pt x="25" y="58"/>
                    <a:pt x="23" y="61"/>
                  </a:cubicBezTo>
                  <a:cubicBezTo>
                    <a:pt x="23" y="61"/>
                    <a:pt x="23" y="63"/>
                    <a:pt x="23" y="63"/>
                  </a:cubicBezTo>
                  <a:cubicBezTo>
                    <a:pt x="23" y="63"/>
                    <a:pt x="23" y="68"/>
                    <a:pt x="23" y="69"/>
                  </a:cubicBezTo>
                  <a:cubicBezTo>
                    <a:pt x="23" y="69"/>
                    <a:pt x="25" y="72"/>
                    <a:pt x="25" y="78"/>
                  </a:cubicBezTo>
                  <a:cubicBezTo>
                    <a:pt x="25" y="78"/>
                    <a:pt x="28" y="84"/>
                    <a:pt x="28" y="87"/>
                  </a:cubicBezTo>
                  <a:cubicBezTo>
                    <a:pt x="28" y="87"/>
                    <a:pt x="29" y="88"/>
                    <a:pt x="28" y="89"/>
                  </a:cubicBezTo>
                  <a:cubicBezTo>
                    <a:pt x="28" y="89"/>
                    <a:pt x="29" y="92"/>
                    <a:pt x="28" y="93"/>
                  </a:cubicBezTo>
                  <a:cubicBezTo>
                    <a:pt x="28" y="93"/>
                    <a:pt x="26" y="94"/>
                    <a:pt x="20" y="9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6" name="Freeform 286"/>
            <p:cNvSpPr>
              <a:spLocks/>
            </p:cNvSpPr>
            <p:nvPr/>
          </p:nvSpPr>
          <p:spPr bwMode="auto">
            <a:xfrm>
              <a:off x="5740401" y="4556126"/>
              <a:ext cx="104775" cy="323850"/>
            </a:xfrm>
            <a:custGeom>
              <a:avLst/>
              <a:gdLst>
                <a:gd name="T0" fmla="*/ 18 w 28"/>
                <a:gd name="T1" fmla="*/ 84 h 86"/>
                <a:gd name="T2" fmla="*/ 11 w 28"/>
                <a:gd name="T3" fmla="*/ 82 h 86"/>
                <a:gd name="T4" fmla="*/ 12 w 28"/>
                <a:gd name="T5" fmla="*/ 81 h 86"/>
                <a:gd name="T6" fmla="*/ 16 w 28"/>
                <a:gd name="T7" fmla="*/ 78 h 86"/>
                <a:gd name="T8" fmla="*/ 14 w 28"/>
                <a:gd name="T9" fmla="*/ 74 h 86"/>
                <a:gd name="T10" fmla="*/ 13 w 28"/>
                <a:gd name="T11" fmla="*/ 72 h 86"/>
                <a:gd name="T12" fmla="*/ 8 w 28"/>
                <a:gd name="T13" fmla="*/ 65 h 86"/>
                <a:gd name="T14" fmla="*/ 7 w 28"/>
                <a:gd name="T15" fmla="*/ 61 h 86"/>
                <a:gd name="T16" fmla="*/ 8 w 28"/>
                <a:gd name="T17" fmla="*/ 55 h 86"/>
                <a:gd name="T18" fmla="*/ 9 w 28"/>
                <a:gd name="T19" fmla="*/ 49 h 86"/>
                <a:gd name="T20" fmla="*/ 9 w 28"/>
                <a:gd name="T21" fmla="*/ 46 h 86"/>
                <a:gd name="T22" fmla="*/ 8 w 28"/>
                <a:gd name="T23" fmla="*/ 46 h 86"/>
                <a:gd name="T24" fmla="*/ 6 w 28"/>
                <a:gd name="T25" fmla="*/ 46 h 86"/>
                <a:gd name="T26" fmla="*/ 5 w 28"/>
                <a:gd name="T27" fmla="*/ 46 h 86"/>
                <a:gd name="T28" fmla="*/ 3 w 28"/>
                <a:gd name="T29" fmla="*/ 46 h 86"/>
                <a:gd name="T30" fmla="*/ 3 w 28"/>
                <a:gd name="T31" fmla="*/ 45 h 86"/>
                <a:gd name="T32" fmla="*/ 1 w 28"/>
                <a:gd name="T33" fmla="*/ 45 h 86"/>
                <a:gd name="T34" fmla="*/ 1 w 28"/>
                <a:gd name="T35" fmla="*/ 43 h 86"/>
                <a:gd name="T36" fmla="*/ 2 w 28"/>
                <a:gd name="T37" fmla="*/ 42 h 86"/>
                <a:gd name="T38" fmla="*/ 4 w 28"/>
                <a:gd name="T39" fmla="*/ 39 h 86"/>
                <a:gd name="T40" fmla="*/ 6 w 28"/>
                <a:gd name="T41" fmla="*/ 33 h 86"/>
                <a:gd name="T42" fmla="*/ 7 w 28"/>
                <a:gd name="T43" fmla="*/ 26 h 86"/>
                <a:gd name="T44" fmla="*/ 8 w 28"/>
                <a:gd name="T45" fmla="*/ 21 h 86"/>
                <a:gd name="T46" fmla="*/ 9 w 28"/>
                <a:gd name="T47" fmla="*/ 19 h 86"/>
                <a:gd name="T48" fmla="*/ 10 w 28"/>
                <a:gd name="T49" fmla="*/ 15 h 86"/>
                <a:gd name="T50" fmla="*/ 11 w 28"/>
                <a:gd name="T51" fmla="*/ 15 h 86"/>
                <a:gd name="T52" fmla="*/ 12 w 28"/>
                <a:gd name="T53" fmla="*/ 15 h 86"/>
                <a:gd name="T54" fmla="*/ 10 w 28"/>
                <a:gd name="T55" fmla="*/ 14 h 86"/>
                <a:gd name="T56" fmla="*/ 9 w 28"/>
                <a:gd name="T57" fmla="*/ 13 h 86"/>
                <a:gd name="T58" fmla="*/ 9 w 28"/>
                <a:gd name="T59" fmla="*/ 12 h 86"/>
                <a:gd name="T60" fmla="*/ 8 w 28"/>
                <a:gd name="T61" fmla="*/ 11 h 86"/>
                <a:gd name="T62" fmla="*/ 8 w 28"/>
                <a:gd name="T63" fmla="*/ 10 h 86"/>
                <a:gd name="T64" fmla="*/ 8 w 28"/>
                <a:gd name="T65" fmla="*/ 8 h 86"/>
                <a:gd name="T66" fmla="*/ 6 w 28"/>
                <a:gd name="T67" fmla="*/ 10 h 86"/>
                <a:gd name="T68" fmla="*/ 4 w 28"/>
                <a:gd name="T69" fmla="*/ 10 h 86"/>
                <a:gd name="T70" fmla="*/ 4 w 28"/>
                <a:gd name="T71" fmla="*/ 9 h 86"/>
                <a:gd name="T72" fmla="*/ 6 w 28"/>
                <a:gd name="T73" fmla="*/ 7 h 86"/>
                <a:gd name="T74" fmla="*/ 7 w 28"/>
                <a:gd name="T75" fmla="*/ 7 h 86"/>
                <a:gd name="T76" fmla="*/ 8 w 28"/>
                <a:gd name="T77" fmla="*/ 4 h 86"/>
                <a:gd name="T78" fmla="*/ 10 w 28"/>
                <a:gd name="T79" fmla="*/ 1 h 86"/>
                <a:gd name="T80" fmla="*/ 15 w 28"/>
                <a:gd name="T81" fmla="*/ 0 h 86"/>
                <a:gd name="T82" fmla="*/ 17 w 28"/>
                <a:gd name="T83" fmla="*/ 1 h 86"/>
                <a:gd name="T84" fmla="*/ 20 w 28"/>
                <a:gd name="T85" fmla="*/ 4 h 86"/>
                <a:gd name="T86" fmla="*/ 20 w 28"/>
                <a:gd name="T87" fmla="*/ 8 h 86"/>
                <a:gd name="T88" fmla="*/ 20 w 28"/>
                <a:gd name="T89" fmla="*/ 11 h 86"/>
                <a:gd name="T90" fmla="*/ 21 w 28"/>
                <a:gd name="T91" fmla="*/ 13 h 86"/>
                <a:gd name="T92" fmla="*/ 21 w 28"/>
                <a:gd name="T93" fmla="*/ 15 h 86"/>
                <a:gd name="T94" fmla="*/ 25 w 28"/>
                <a:gd name="T95" fmla="*/ 21 h 86"/>
                <a:gd name="T96" fmla="*/ 26 w 28"/>
                <a:gd name="T97" fmla="*/ 25 h 86"/>
                <a:gd name="T98" fmla="*/ 27 w 28"/>
                <a:gd name="T99" fmla="*/ 31 h 86"/>
                <a:gd name="T100" fmla="*/ 27 w 28"/>
                <a:gd name="T101" fmla="*/ 35 h 86"/>
                <a:gd name="T102" fmla="*/ 27 w 28"/>
                <a:gd name="T103" fmla="*/ 42 h 86"/>
                <a:gd name="T104" fmla="*/ 27 w 28"/>
                <a:gd name="T105" fmla="*/ 45 h 86"/>
                <a:gd name="T106" fmla="*/ 25 w 28"/>
                <a:gd name="T107" fmla="*/ 48 h 86"/>
                <a:gd name="T108" fmla="*/ 22 w 28"/>
                <a:gd name="T109" fmla="*/ 50 h 86"/>
                <a:gd name="T110" fmla="*/ 21 w 28"/>
                <a:gd name="T111" fmla="*/ 55 h 86"/>
                <a:gd name="T112" fmla="*/ 21 w 28"/>
                <a:gd name="T113" fmla="*/ 57 h 86"/>
                <a:gd name="T114" fmla="*/ 21 w 28"/>
                <a:gd name="T115" fmla="*/ 62 h 86"/>
                <a:gd name="T116" fmla="*/ 23 w 28"/>
                <a:gd name="T117" fmla="*/ 70 h 86"/>
                <a:gd name="T118" fmla="*/ 26 w 28"/>
                <a:gd name="T119" fmla="*/ 78 h 86"/>
                <a:gd name="T120" fmla="*/ 26 w 28"/>
                <a:gd name="T121" fmla="*/ 81 h 86"/>
                <a:gd name="T122" fmla="*/ 26 w 28"/>
                <a:gd name="T123" fmla="*/ 84 h 86"/>
                <a:gd name="T124" fmla="*/ 18 w 28"/>
                <a:gd name="T125"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86">
                  <a:moveTo>
                    <a:pt x="18" y="84"/>
                  </a:moveTo>
                  <a:cubicBezTo>
                    <a:pt x="18" y="84"/>
                    <a:pt x="10" y="86"/>
                    <a:pt x="11" y="82"/>
                  </a:cubicBezTo>
                  <a:cubicBezTo>
                    <a:pt x="11" y="82"/>
                    <a:pt x="11" y="82"/>
                    <a:pt x="12" y="81"/>
                  </a:cubicBezTo>
                  <a:cubicBezTo>
                    <a:pt x="12" y="81"/>
                    <a:pt x="13" y="78"/>
                    <a:pt x="16" y="78"/>
                  </a:cubicBezTo>
                  <a:cubicBezTo>
                    <a:pt x="16" y="78"/>
                    <a:pt x="14" y="76"/>
                    <a:pt x="14" y="74"/>
                  </a:cubicBezTo>
                  <a:cubicBezTo>
                    <a:pt x="14" y="74"/>
                    <a:pt x="13" y="73"/>
                    <a:pt x="13" y="72"/>
                  </a:cubicBezTo>
                  <a:cubicBezTo>
                    <a:pt x="13" y="72"/>
                    <a:pt x="8" y="68"/>
                    <a:pt x="8" y="65"/>
                  </a:cubicBezTo>
                  <a:cubicBezTo>
                    <a:pt x="8" y="65"/>
                    <a:pt x="7" y="63"/>
                    <a:pt x="7" y="61"/>
                  </a:cubicBezTo>
                  <a:cubicBezTo>
                    <a:pt x="7" y="61"/>
                    <a:pt x="7" y="58"/>
                    <a:pt x="8" y="55"/>
                  </a:cubicBezTo>
                  <a:cubicBezTo>
                    <a:pt x="8" y="55"/>
                    <a:pt x="9" y="50"/>
                    <a:pt x="9" y="49"/>
                  </a:cubicBezTo>
                  <a:cubicBezTo>
                    <a:pt x="9" y="49"/>
                    <a:pt x="9" y="47"/>
                    <a:pt x="9" y="46"/>
                  </a:cubicBezTo>
                  <a:cubicBezTo>
                    <a:pt x="8" y="46"/>
                    <a:pt x="8" y="46"/>
                    <a:pt x="8" y="46"/>
                  </a:cubicBezTo>
                  <a:cubicBezTo>
                    <a:pt x="8" y="46"/>
                    <a:pt x="6" y="47"/>
                    <a:pt x="6" y="46"/>
                  </a:cubicBezTo>
                  <a:cubicBezTo>
                    <a:pt x="5" y="46"/>
                    <a:pt x="5" y="46"/>
                    <a:pt x="5" y="46"/>
                  </a:cubicBezTo>
                  <a:cubicBezTo>
                    <a:pt x="5" y="46"/>
                    <a:pt x="3" y="46"/>
                    <a:pt x="3" y="46"/>
                  </a:cubicBezTo>
                  <a:cubicBezTo>
                    <a:pt x="3" y="45"/>
                    <a:pt x="3" y="45"/>
                    <a:pt x="3" y="45"/>
                  </a:cubicBezTo>
                  <a:cubicBezTo>
                    <a:pt x="3" y="45"/>
                    <a:pt x="2" y="45"/>
                    <a:pt x="1" y="45"/>
                  </a:cubicBezTo>
                  <a:cubicBezTo>
                    <a:pt x="1" y="45"/>
                    <a:pt x="0" y="44"/>
                    <a:pt x="1" y="43"/>
                  </a:cubicBezTo>
                  <a:cubicBezTo>
                    <a:pt x="1" y="43"/>
                    <a:pt x="1" y="43"/>
                    <a:pt x="2" y="42"/>
                  </a:cubicBezTo>
                  <a:cubicBezTo>
                    <a:pt x="2" y="42"/>
                    <a:pt x="4" y="40"/>
                    <a:pt x="4" y="39"/>
                  </a:cubicBezTo>
                  <a:cubicBezTo>
                    <a:pt x="4" y="39"/>
                    <a:pt x="6" y="35"/>
                    <a:pt x="6" y="33"/>
                  </a:cubicBezTo>
                  <a:cubicBezTo>
                    <a:pt x="6" y="33"/>
                    <a:pt x="7" y="27"/>
                    <a:pt x="7" y="26"/>
                  </a:cubicBezTo>
                  <a:cubicBezTo>
                    <a:pt x="7" y="26"/>
                    <a:pt x="7" y="23"/>
                    <a:pt x="8" y="21"/>
                  </a:cubicBezTo>
                  <a:cubicBezTo>
                    <a:pt x="8" y="21"/>
                    <a:pt x="8" y="20"/>
                    <a:pt x="9" y="19"/>
                  </a:cubicBezTo>
                  <a:cubicBezTo>
                    <a:pt x="9" y="19"/>
                    <a:pt x="9" y="15"/>
                    <a:pt x="10" y="15"/>
                  </a:cubicBezTo>
                  <a:cubicBezTo>
                    <a:pt x="10" y="15"/>
                    <a:pt x="11" y="15"/>
                    <a:pt x="11" y="15"/>
                  </a:cubicBezTo>
                  <a:cubicBezTo>
                    <a:pt x="11" y="15"/>
                    <a:pt x="12" y="15"/>
                    <a:pt x="12" y="15"/>
                  </a:cubicBezTo>
                  <a:cubicBezTo>
                    <a:pt x="12" y="15"/>
                    <a:pt x="10" y="15"/>
                    <a:pt x="10" y="14"/>
                  </a:cubicBezTo>
                  <a:cubicBezTo>
                    <a:pt x="9" y="13"/>
                    <a:pt x="9" y="13"/>
                    <a:pt x="9" y="13"/>
                  </a:cubicBezTo>
                  <a:cubicBezTo>
                    <a:pt x="9" y="13"/>
                    <a:pt x="9" y="13"/>
                    <a:pt x="9" y="12"/>
                  </a:cubicBezTo>
                  <a:cubicBezTo>
                    <a:pt x="9" y="12"/>
                    <a:pt x="8" y="12"/>
                    <a:pt x="8" y="11"/>
                  </a:cubicBezTo>
                  <a:cubicBezTo>
                    <a:pt x="8" y="10"/>
                    <a:pt x="8" y="10"/>
                    <a:pt x="8" y="10"/>
                  </a:cubicBezTo>
                  <a:cubicBezTo>
                    <a:pt x="8" y="10"/>
                    <a:pt x="8" y="9"/>
                    <a:pt x="8" y="8"/>
                  </a:cubicBezTo>
                  <a:cubicBezTo>
                    <a:pt x="8" y="8"/>
                    <a:pt x="7" y="9"/>
                    <a:pt x="6" y="10"/>
                  </a:cubicBezTo>
                  <a:cubicBezTo>
                    <a:pt x="5" y="10"/>
                    <a:pt x="4" y="10"/>
                    <a:pt x="4" y="10"/>
                  </a:cubicBezTo>
                  <a:cubicBezTo>
                    <a:pt x="4" y="10"/>
                    <a:pt x="2" y="9"/>
                    <a:pt x="4" y="9"/>
                  </a:cubicBezTo>
                  <a:cubicBezTo>
                    <a:pt x="4" y="9"/>
                    <a:pt x="6" y="8"/>
                    <a:pt x="6" y="7"/>
                  </a:cubicBezTo>
                  <a:cubicBezTo>
                    <a:pt x="7" y="7"/>
                    <a:pt x="7" y="7"/>
                    <a:pt x="7" y="7"/>
                  </a:cubicBezTo>
                  <a:cubicBezTo>
                    <a:pt x="7" y="7"/>
                    <a:pt x="7" y="5"/>
                    <a:pt x="8" y="4"/>
                  </a:cubicBezTo>
                  <a:cubicBezTo>
                    <a:pt x="8" y="4"/>
                    <a:pt x="9" y="2"/>
                    <a:pt x="10" y="1"/>
                  </a:cubicBezTo>
                  <a:cubicBezTo>
                    <a:pt x="10" y="1"/>
                    <a:pt x="12" y="0"/>
                    <a:pt x="15" y="0"/>
                  </a:cubicBezTo>
                  <a:cubicBezTo>
                    <a:pt x="15" y="0"/>
                    <a:pt x="17" y="0"/>
                    <a:pt x="17" y="1"/>
                  </a:cubicBezTo>
                  <a:cubicBezTo>
                    <a:pt x="17" y="1"/>
                    <a:pt x="20" y="1"/>
                    <a:pt x="20" y="4"/>
                  </a:cubicBezTo>
                  <a:cubicBezTo>
                    <a:pt x="20" y="4"/>
                    <a:pt x="20" y="7"/>
                    <a:pt x="20" y="8"/>
                  </a:cubicBezTo>
                  <a:cubicBezTo>
                    <a:pt x="20" y="8"/>
                    <a:pt x="19" y="9"/>
                    <a:pt x="20" y="11"/>
                  </a:cubicBezTo>
                  <a:cubicBezTo>
                    <a:pt x="20" y="11"/>
                    <a:pt x="21" y="11"/>
                    <a:pt x="21" y="13"/>
                  </a:cubicBezTo>
                  <a:cubicBezTo>
                    <a:pt x="21" y="13"/>
                    <a:pt x="21" y="14"/>
                    <a:pt x="21" y="15"/>
                  </a:cubicBezTo>
                  <a:cubicBezTo>
                    <a:pt x="21" y="15"/>
                    <a:pt x="24" y="18"/>
                    <a:pt x="25" y="21"/>
                  </a:cubicBezTo>
                  <a:cubicBezTo>
                    <a:pt x="25" y="21"/>
                    <a:pt x="27" y="23"/>
                    <a:pt x="26" y="25"/>
                  </a:cubicBezTo>
                  <a:cubicBezTo>
                    <a:pt x="26" y="25"/>
                    <a:pt x="27" y="30"/>
                    <a:pt x="27" y="31"/>
                  </a:cubicBezTo>
                  <a:cubicBezTo>
                    <a:pt x="27" y="31"/>
                    <a:pt x="27" y="34"/>
                    <a:pt x="27" y="35"/>
                  </a:cubicBezTo>
                  <a:cubicBezTo>
                    <a:pt x="27" y="35"/>
                    <a:pt x="28" y="39"/>
                    <a:pt x="27" y="42"/>
                  </a:cubicBezTo>
                  <a:cubicBezTo>
                    <a:pt x="27" y="42"/>
                    <a:pt x="28" y="44"/>
                    <a:pt x="27" y="45"/>
                  </a:cubicBezTo>
                  <a:cubicBezTo>
                    <a:pt x="27" y="45"/>
                    <a:pt x="28" y="48"/>
                    <a:pt x="25" y="48"/>
                  </a:cubicBezTo>
                  <a:cubicBezTo>
                    <a:pt x="25" y="48"/>
                    <a:pt x="25" y="50"/>
                    <a:pt x="22" y="50"/>
                  </a:cubicBezTo>
                  <a:cubicBezTo>
                    <a:pt x="22" y="50"/>
                    <a:pt x="23" y="53"/>
                    <a:pt x="21" y="55"/>
                  </a:cubicBezTo>
                  <a:cubicBezTo>
                    <a:pt x="21" y="55"/>
                    <a:pt x="21" y="57"/>
                    <a:pt x="21" y="57"/>
                  </a:cubicBezTo>
                  <a:cubicBezTo>
                    <a:pt x="21" y="57"/>
                    <a:pt x="21" y="61"/>
                    <a:pt x="21" y="62"/>
                  </a:cubicBezTo>
                  <a:cubicBezTo>
                    <a:pt x="21" y="62"/>
                    <a:pt x="23" y="65"/>
                    <a:pt x="23" y="70"/>
                  </a:cubicBezTo>
                  <a:cubicBezTo>
                    <a:pt x="23" y="70"/>
                    <a:pt x="26" y="76"/>
                    <a:pt x="26" y="78"/>
                  </a:cubicBezTo>
                  <a:cubicBezTo>
                    <a:pt x="26" y="78"/>
                    <a:pt x="26" y="80"/>
                    <a:pt x="26" y="81"/>
                  </a:cubicBezTo>
                  <a:cubicBezTo>
                    <a:pt x="26" y="81"/>
                    <a:pt x="27" y="83"/>
                    <a:pt x="26" y="84"/>
                  </a:cubicBezTo>
                  <a:cubicBezTo>
                    <a:pt x="26" y="84"/>
                    <a:pt x="24" y="85"/>
                    <a:pt x="18" y="8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7" name="Freeform 287"/>
            <p:cNvSpPr>
              <a:spLocks/>
            </p:cNvSpPr>
            <p:nvPr/>
          </p:nvSpPr>
          <p:spPr bwMode="auto">
            <a:xfrm>
              <a:off x="6745288" y="2576513"/>
              <a:ext cx="104775" cy="322263"/>
            </a:xfrm>
            <a:custGeom>
              <a:avLst/>
              <a:gdLst>
                <a:gd name="T0" fmla="*/ 18 w 28"/>
                <a:gd name="T1" fmla="*/ 84 h 86"/>
                <a:gd name="T2" fmla="*/ 11 w 28"/>
                <a:gd name="T3" fmla="*/ 82 h 86"/>
                <a:gd name="T4" fmla="*/ 12 w 28"/>
                <a:gd name="T5" fmla="*/ 81 h 86"/>
                <a:gd name="T6" fmla="*/ 15 w 28"/>
                <a:gd name="T7" fmla="*/ 78 h 86"/>
                <a:gd name="T8" fmla="*/ 14 w 28"/>
                <a:gd name="T9" fmla="*/ 74 h 86"/>
                <a:gd name="T10" fmla="*/ 13 w 28"/>
                <a:gd name="T11" fmla="*/ 72 h 86"/>
                <a:gd name="T12" fmla="*/ 7 w 28"/>
                <a:gd name="T13" fmla="*/ 65 h 86"/>
                <a:gd name="T14" fmla="*/ 6 w 28"/>
                <a:gd name="T15" fmla="*/ 61 h 86"/>
                <a:gd name="T16" fmla="*/ 7 w 28"/>
                <a:gd name="T17" fmla="*/ 55 h 86"/>
                <a:gd name="T18" fmla="*/ 9 w 28"/>
                <a:gd name="T19" fmla="*/ 49 h 86"/>
                <a:gd name="T20" fmla="*/ 9 w 28"/>
                <a:gd name="T21" fmla="*/ 46 h 86"/>
                <a:gd name="T22" fmla="*/ 7 w 28"/>
                <a:gd name="T23" fmla="*/ 46 h 86"/>
                <a:gd name="T24" fmla="*/ 6 w 28"/>
                <a:gd name="T25" fmla="*/ 46 h 86"/>
                <a:gd name="T26" fmla="*/ 5 w 28"/>
                <a:gd name="T27" fmla="*/ 46 h 86"/>
                <a:gd name="T28" fmla="*/ 3 w 28"/>
                <a:gd name="T29" fmla="*/ 46 h 86"/>
                <a:gd name="T30" fmla="*/ 2 w 28"/>
                <a:gd name="T31" fmla="*/ 45 h 86"/>
                <a:gd name="T32" fmla="*/ 1 w 28"/>
                <a:gd name="T33" fmla="*/ 45 h 86"/>
                <a:gd name="T34" fmla="*/ 0 w 28"/>
                <a:gd name="T35" fmla="*/ 43 h 86"/>
                <a:gd name="T36" fmla="*/ 2 w 28"/>
                <a:gd name="T37" fmla="*/ 42 h 86"/>
                <a:gd name="T38" fmla="*/ 4 w 28"/>
                <a:gd name="T39" fmla="*/ 39 h 86"/>
                <a:gd name="T40" fmla="*/ 6 w 28"/>
                <a:gd name="T41" fmla="*/ 33 h 86"/>
                <a:gd name="T42" fmla="*/ 7 w 28"/>
                <a:gd name="T43" fmla="*/ 26 h 86"/>
                <a:gd name="T44" fmla="*/ 7 w 28"/>
                <a:gd name="T45" fmla="*/ 21 h 86"/>
                <a:gd name="T46" fmla="*/ 8 w 28"/>
                <a:gd name="T47" fmla="*/ 19 h 86"/>
                <a:gd name="T48" fmla="*/ 10 w 28"/>
                <a:gd name="T49" fmla="*/ 15 h 86"/>
                <a:gd name="T50" fmla="*/ 11 w 28"/>
                <a:gd name="T51" fmla="*/ 15 h 86"/>
                <a:gd name="T52" fmla="*/ 11 w 28"/>
                <a:gd name="T53" fmla="*/ 15 h 86"/>
                <a:gd name="T54" fmla="*/ 9 w 28"/>
                <a:gd name="T55" fmla="*/ 14 h 86"/>
                <a:gd name="T56" fmla="*/ 9 w 28"/>
                <a:gd name="T57" fmla="*/ 13 h 86"/>
                <a:gd name="T58" fmla="*/ 8 w 28"/>
                <a:gd name="T59" fmla="*/ 12 h 86"/>
                <a:gd name="T60" fmla="*/ 8 w 28"/>
                <a:gd name="T61" fmla="*/ 11 h 86"/>
                <a:gd name="T62" fmla="*/ 8 w 28"/>
                <a:gd name="T63" fmla="*/ 10 h 86"/>
                <a:gd name="T64" fmla="*/ 8 w 28"/>
                <a:gd name="T65" fmla="*/ 8 h 86"/>
                <a:gd name="T66" fmla="*/ 6 w 28"/>
                <a:gd name="T67" fmla="*/ 10 h 86"/>
                <a:gd name="T68" fmla="*/ 3 w 28"/>
                <a:gd name="T69" fmla="*/ 10 h 86"/>
                <a:gd name="T70" fmla="*/ 3 w 28"/>
                <a:gd name="T71" fmla="*/ 9 h 86"/>
                <a:gd name="T72" fmla="*/ 6 w 28"/>
                <a:gd name="T73" fmla="*/ 7 h 86"/>
                <a:gd name="T74" fmla="*/ 7 w 28"/>
                <a:gd name="T75" fmla="*/ 7 h 86"/>
                <a:gd name="T76" fmla="*/ 8 w 28"/>
                <a:gd name="T77" fmla="*/ 4 h 86"/>
                <a:gd name="T78" fmla="*/ 10 w 28"/>
                <a:gd name="T79" fmla="*/ 1 h 86"/>
                <a:gd name="T80" fmla="*/ 14 w 28"/>
                <a:gd name="T81" fmla="*/ 0 h 86"/>
                <a:gd name="T82" fmla="*/ 17 w 28"/>
                <a:gd name="T83" fmla="*/ 1 h 86"/>
                <a:gd name="T84" fmla="*/ 20 w 28"/>
                <a:gd name="T85" fmla="*/ 4 h 86"/>
                <a:gd name="T86" fmla="*/ 19 w 28"/>
                <a:gd name="T87" fmla="*/ 8 h 86"/>
                <a:gd name="T88" fmla="*/ 19 w 28"/>
                <a:gd name="T89" fmla="*/ 11 h 86"/>
                <a:gd name="T90" fmla="*/ 21 w 28"/>
                <a:gd name="T91" fmla="*/ 13 h 86"/>
                <a:gd name="T92" fmla="*/ 21 w 28"/>
                <a:gd name="T93" fmla="*/ 15 h 86"/>
                <a:gd name="T94" fmla="*/ 25 w 28"/>
                <a:gd name="T95" fmla="*/ 21 h 86"/>
                <a:gd name="T96" fmla="*/ 26 w 28"/>
                <a:gd name="T97" fmla="*/ 25 h 86"/>
                <a:gd name="T98" fmla="*/ 27 w 28"/>
                <a:gd name="T99" fmla="*/ 30 h 86"/>
                <a:gd name="T100" fmla="*/ 27 w 28"/>
                <a:gd name="T101" fmla="*/ 35 h 86"/>
                <a:gd name="T102" fmla="*/ 27 w 28"/>
                <a:gd name="T103" fmla="*/ 42 h 86"/>
                <a:gd name="T104" fmla="*/ 26 w 28"/>
                <a:gd name="T105" fmla="*/ 45 h 86"/>
                <a:gd name="T106" fmla="*/ 25 w 28"/>
                <a:gd name="T107" fmla="*/ 48 h 86"/>
                <a:gd name="T108" fmla="*/ 22 w 28"/>
                <a:gd name="T109" fmla="*/ 50 h 86"/>
                <a:gd name="T110" fmla="*/ 21 w 28"/>
                <a:gd name="T111" fmla="*/ 55 h 86"/>
                <a:gd name="T112" fmla="*/ 21 w 28"/>
                <a:gd name="T113" fmla="*/ 57 h 86"/>
                <a:gd name="T114" fmla="*/ 21 w 28"/>
                <a:gd name="T115" fmla="*/ 62 h 86"/>
                <a:gd name="T116" fmla="*/ 23 w 28"/>
                <a:gd name="T117" fmla="*/ 70 h 86"/>
                <a:gd name="T118" fmla="*/ 25 w 28"/>
                <a:gd name="T119" fmla="*/ 78 h 86"/>
                <a:gd name="T120" fmla="*/ 26 w 28"/>
                <a:gd name="T121" fmla="*/ 80 h 86"/>
                <a:gd name="T122" fmla="*/ 25 w 28"/>
                <a:gd name="T123" fmla="*/ 84 h 86"/>
                <a:gd name="T124" fmla="*/ 18 w 28"/>
                <a:gd name="T125"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86">
                  <a:moveTo>
                    <a:pt x="18" y="84"/>
                  </a:moveTo>
                  <a:cubicBezTo>
                    <a:pt x="18" y="84"/>
                    <a:pt x="10" y="86"/>
                    <a:pt x="11" y="82"/>
                  </a:cubicBezTo>
                  <a:cubicBezTo>
                    <a:pt x="11" y="82"/>
                    <a:pt x="11" y="82"/>
                    <a:pt x="12" y="81"/>
                  </a:cubicBezTo>
                  <a:cubicBezTo>
                    <a:pt x="12" y="81"/>
                    <a:pt x="13" y="78"/>
                    <a:pt x="15" y="78"/>
                  </a:cubicBezTo>
                  <a:cubicBezTo>
                    <a:pt x="15" y="78"/>
                    <a:pt x="14" y="76"/>
                    <a:pt x="14" y="74"/>
                  </a:cubicBezTo>
                  <a:cubicBezTo>
                    <a:pt x="14" y="74"/>
                    <a:pt x="13" y="73"/>
                    <a:pt x="13" y="72"/>
                  </a:cubicBezTo>
                  <a:cubicBezTo>
                    <a:pt x="13" y="72"/>
                    <a:pt x="7" y="68"/>
                    <a:pt x="7" y="65"/>
                  </a:cubicBezTo>
                  <a:cubicBezTo>
                    <a:pt x="7" y="65"/>
                    <a:pt x="6" y="63"/>
                    <a:pt x="6" y="61"/>
                  </a:cubicBezTo>
                  <a:cubicBezTo>
                    <a:pt x="6" y="61"/>
                    <a:pt x="6" y="58"/>
                    <a:pt x="7" y="55"/>
                  </a:cubicBezTo>
                  <a:cubicBezTo>
                    <a:pt x="7" y="55"/>
                    <a:pt x="8" y="50"/>
                    <a:pt x="9" y="49"/>
                  </a:cubicBezTo>
                  <a:cubicBezTo>
                    <a:pt x="9" y="49"/>
                    <a:pt x="9" y="46"/>
                    <a:pt x="9" y="46"/>
                  </a:cubicBezTo>
                  <a:cubicBezTo>
                    <a:pt x="7" y="46"/>
                    <a:pt x="7" y="46"/>
                    <a:pt x="7" y="46"/>
                  </a:cubicBezTo>
                  <a:cubicBezTo>
                    <a:pt x="7" y="46"/>
                    <a:pt x="6" y="47"/>
                    <a:pt x="6" y="46"/>
                  </a:cubicBezTo>
                  <a:cubicBezTo>
                    <a:pt x="5" y="46"/>
                    <a:pt x="5" y="46"/>
                    <a:pt x="5" y="46"/>
                  </a:cubicBezTo>
                  <a:cubicBezTo>
                    <a:pt x="5" y="46"/>
                    <a:pt x="3" y="46"/>
                    <a:pt x="3" y="46"/>
                  </a:cubicBezTo>
                  <a:cubicBezTo>
                    <a:pt x="2" y="45"/>
                    <a:pt x="2" y="45"/>
                    <a:pt x="2" y="45"/>
                  </a:cubicBezTo>
                  <a:cubicBezTo>
                    <a:pt x="2" y="45"/>
                    <a:pt x="1" y="45"/>
                    <a:pt x="1" y="45"/>
                  </a:cubicBezTo>
                  <a:cubicBezTo>
                    <a:pt x="1" y="45"/>
                    <a:pt x="0" y="44"/>
                    <a:pt x="0" y="43"/>
                  </a:cubicBezTo>
                  <a:cubicBezTo>
                    <a:pt x="0" y="43"/>
                    <a:pt x="0" y="43"/>
                    <a:pt x="2" y="42"/>
                  </a:cubicBezTo>
                  <a:cubicBezTo>
                    <a:pt x="2" y="42"/>
                    <a:pt x="3" y="40"/>
                    <a:pt x="4" y="39"/>
                  </a:cubicBezTo>
                  <a:cubicBezTo>
                    <a:pt x="4" y="39"/>
                    <a:pt x="6" y="35"/>
                    <a:pt x="6" y="33"/>
                  </a:cubicBezTo>
                  <a:cubicBezTo>
                    <a:pt x="6" y="33"/>
                    <a:pt x="7" y="27"/>
                    <a:pt x="7" y="26"/>
                  </a:cubicBezTo>
                  <a:cubicBezTo>
                    <a:pt x="7" y="26"/>
                    <a:pt x="7" y="23"/>
                    <a:pt x="7" y="21"/>
                  </a:cubicBezTo>
                  <a:cubicBezTo>
                    <a:pt x="7" y="21"/>
                    <a:pt x="8" y="20"/>
                    <a:pt x="8" y="19"/>
                  </a:cubicBezTo>
                  <a:cubicBezTo>
                    <a:pt x="8" y="19"/>
                    <a:pt x="8" y="15"/>
                    <a:pt x="10" y="15"/>
                  </a:cubicBezTo>
                  <a:cubicBezTo>
                    <a:pt x="10" y="15"/>
                    <a:pt x="11" y="15"/>
                    <a:pt x="11" y="15"/>
                  </a:cubicBezTo>
                  <a:cubicBezTo>
                    <a:pt x="11" y="15"/>
                    <a:pt x="11" y="15"/>
                    <a:pt x="11" y="15"/>
                  </a:cubicBezTo>
                  <a:cubicBezTo>
                    <a:pt x="11" y="15"/>
                    <a:pt x="9" y="15"/>
                    <a:pt x="9" y="14"/>
                  </a:cubicBezTo>
                  <a:cubicBezTo>
                    <a:pt x="9" y="13"/>
                    <a:pt x="9" y="13"/>
                    <a:pt x="9" y="13"/>
                  </a:cubicBezTo>
                  <a:cubicBezTo>
                    <a:pt x="9" y="13"/>
                    <a:pt x="8" y="13"/>
                    <a:pt x="8" y="12"/>
                  </a:cubicBezTo>
                  <a:cubicBezTo>
                    <a:pt x="8" y="12"/>
                    <a:pt x="7" y="12"/>
                    <a:pt x="8" y="11"/>
                  </a:cubicBezTo>
                  <a:cubicBezTo>
                    <a:pt x="8" y="10"/>
                    <a:pt x="8" y="10"/>
                    <a:pt x="8" y="10"/>
                  </a:cubicBezTo>
                  <a:cubicBezTo>
                    <a:pt x="8" y="10"/>
                    <a:pt x="8" y="9"/>
                    <a:pt x="8" y="8"/>
                  </a:cubicBezTo>
                  <a:cubicBezTo>
                    <a:pt x="8" y="8"/>
                    <a:pt x="7" y="9"/>
                    <a:pt x="6" y="10"/>
                  </a:cubicBezTo>
                  <a:cubicBezTo>
                    <a:pt x="5" y="10"/>
                    <a:pt x="4" y="10"/>
                    <a:pt x="3" y="10"/>
                  </a:cubicBezTo>
                  <a:cubicBezTo>
                    <a:pt x="3" y="10"/>
                    <a:pt x="2" y="9"/>
                    <a:pt x="3" y="9"/>
                  </a:cubicBezTo>
                  <a:cubicBezTo>
                    <a:pt x="3" y="9"/>
                    <a:pt x="6" y="8"/>
                    <a:pt x="6" y="7"/>
                  </a:cubicBezTo>
                  <a:cubicBezTo>
                    <a:pt x="7" y="7"/>
                    <a:pt x="7" y="7"/>
                    <a:pt x="7" y="7"/>
                  </a:cubicBezTo>
                  <a:cubicBezTo>
                    <a:pt x="7" y="7"/>
                    <a:pt x="7" y="5"/>
                    <a:pt x="8" y="4"/>
                  </a:cubicBezTo>
                  <a:cubicBezTo>
                    <a:pt x="8" y="4"/>
                    <a:pt x="8" y="2"/>
                    <a:pt x="10" y="1"/>
                  </a:cubicBezTo>
                  <a:cubicBezTo>
                    <a:pt x="10" y="1"/>
                    <a:pt x="12" y="0"/>
                    <a:pt x="14" y="0"/>
                  </a:cubicBezTo>
                  <a:cubicBezTo>
                    <a:pt x="14" y="0"/>
                    <a:pt x="16" y="0"/>
                    <a:pt x="17" y="1"/>
                  </a:cubicBezTo>
                  <a:cubicBezTo>
                    <a:pt x="17" y="1"/>
                    <a:pt x="20" y="1"/>
                    <a:pt x="20" y="4"/>
                  </a:cubicBezTo>
                  <a:cubicBezTo>
                    <a:pt x="20" y="4"/>
                    <a:pt x="20" y="7"/>
                    <a:pt x="19" y="8"/>
                  </a:cubicBezTo>
                  <a:cubicBezTo>
                    <a:pt x="19" y="8"/>
                    <a:pt x="19" y="9"/>
                    <a:pt x="19" y="11"/>
                  </a:cubicBezTo>
                  <a:cubicBezTo>
                    <a:pt x="19" y="11"/>
                    <a:pt x="21" y="11"/>
                    <a:pt x="21" y="13"/>
                  </a:cubicBezTo>
                  <a:cubicBezTo>
                    <a:pt x="21" y="13"/>
                    <a:pt x="21" y="14"/>
                    <a:pt x="21" y="15"/>
                  </a:cubicBezTo>
                  <a:cubicBezTo>
                    <a:pt x="21" y="15"/>
                    <a:pt x="24" y="18"/>
                    <a:pt x="25" y="21"/>
                  </a:cubicBezTo>
                  <a:cubicBezTo>
                    <a:pt x="25" y="21"/>
                    <a:pt x="26" y="23"/>
                    <a:pt x="26" y="25"/>
                  </a:cubicBezTo>
                  <a:cubicBezTo>
                    <a:pt x="26" y="25"/>
                    <a:pt x="27" y="30"/>
                    <a:pt x="27" y="30"/>
                  </a:cubicBezTo>
                  <a:cubicBezTo>
                    <a:pt x="27" y="30"/>
                    <a:pt x="27" y="34"/>
                    <a:pt x="27" y="35"/>
                  </a:cubicBezTo>
                  <a:cubicBezTo>
                    <a:pt x="27" y="35"/>
                    <a:pt x="27" y="39"/>
                    <a:pt x="27" y="42"/>
                  </a:cubicBezTo>
                  <a:cubicBezTo>
                    <a:pt x="27" y="42"/>
                    <a:pt x="27" y="44"/>
                    <a:pt x="26" y="45"/>
                  </a:cubicBezTo>
                  <a:cubicBezTo>
                    <a:pt x="26" y="45"/>
                    <a:pt x="28" y="48"/>
                    <a:pt x="25" y="48"/>
                  </a:cubicBezTo>
                  <a:cubicBezTo>
                    <a:pt x="25" y="48"/>
                    <a:pt x="25" y="50"/>
                    <a:pt x="22" y="50"/>
                  </a:cubicBezTo>
                  <a:cubicBezTo>
                    <a:pt x="22" y="50"/>
                    <a:pt x="23" y="53"/>
                    <a:pt x="21" y="55"/>
                  </a:cubicBezTo>
                  <a:cubicBezTo>
                    <a:pt x="21" y="55"/>
                    <a:pt x="21" y="57"/>
                    <a:pt x="21" y="57"/>
                  </a:cubicBezTo>
                  <a:cubicBezTo>
                    <a:pt x="21" y="57"/>
                    <a:pt x="21" y="61"/>
                    <a:pt x="21" y="62"/>
                  </a:cubicBezTo>
                  <a:cubicBezTo>
                    <a:pt x="21" y="62"/>
                    <a:pt x="23" y="65"/>
                    <a:pt x="23" y="70"/>
                  </a:cubicBezTo>
                  <a:cubicBezTo>
                    <a:pt x="23" y="70"/>
                    <a:pt x="26" y="76"/>
                    <a:pt x="25" y="78"/>
                  </a:cubicBezTo>
                  <a:cubicBezTo>
                    <a:pt x="25" y="78"/>
                    <a:pt x="26" y="80"/>
                    <a:pt x="26" y="80"/>
                  </a:cubicBezTo>
                  <a:cubicBezTo>
                    <a:pt x="26" y="80"/>
                    <a:pt x="27" y="83"/>
                    <a:pt x="25" y="84"/>
                  </a:cubicBezTo>
                  <a:cubicBezTo>
                    <a:pt x="25" y="84"/>
                    <a:pt x="24" y="85"/>
                    <a:pt x="18" y="8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8" name="Freeform 288"/>
            <p:cNvSpPr>
              <a:spLocks/>
            </p:cNvSpPr>
            <p:nvPr/>
          </p:nvSpPr>
          <p:spPr bwMode="auto">
            <a:xfrm>
              <a:off x="7702551" y="2635251"/>
              <a:ext cx="106363" cy="323850"/>
            </a:xfrm>
            <a:custGeom>
              <a:avLst/>
              <a:gdLst>
                <a:gd name="T0" fmla="*/ 18 w 28"/>
                <a:gd name="T1" fmla="*/ 84 h 86"/>
                <a:gd name="T2" fmla="*/ 11 w 28"/>
                <a:gd name="T3" fmla="*/ 82 h 86"/>
                <a:gd name="T4" fmla="*/ 12 w 28"/>
                <a:gd name="T5" fmla="*/ 81 h 86"/>
                <a:gd name="T6" fmla="*/ 15 w 28"/>
                <a:gd name="T7" fmla="*/ 78 h 86"/>
                <a:gd name="T8" fmla="*/ 14 w 28"/>
                <a:gd name="T9" fmla="*/ 74 h 86"/>
                <a:gd name="T10" fmla="*/ 13 w 28"/>
                <a:gd name="T11" fmla="*/ 73 h 86"/>
                <a:gd name="T12" fmla="*/ 7 w 28"/>
                <a:gd name="T13" fmla="*/ 66 h 86"/>
                <a:gd name="T14" fmla="*/ 6 w 28"/>
                <a:gd name="T15" fmla="*/ 61 h 86"/>
                <a:gd name="T16" fmla="*/ 7 w 28"/>
                <a:gd name="T17" fmla="*/ 55 h 86"/>
                <a:gd name="T18" fmla="*/ 9 w 28"/>
                <a:gd name="T19" fmla="*/ 49 h 86"/>
                <a:gd name="T20" fmla="*/ 9 w 28"/>
                <a:gd name="T21" fmla="*/ 46 h 86"/>
                <a:gd name="T22" fmla="*/ 7 w 28"/>
                <a:gd name="T23" fmla="*/ 46 h 86"/>
                <a:gd name="T24" fmla="*/ 6 w 28"/>
                <a:gd name="T25" fmla="*/ 46 h 86"/>
                <a:gd name="T26" fmla="*/ 5 w 28"/>
                <a:gd name="T27" fmla="*/ 46 h 86"/>
                <a:gd name="T28" fmla="*/ 3 w 28"/>
                <a:gd name="T29" fmla="*/ 46 h 86"/>
                <a:gd name="T30" fmla="*/ 2 w 28"/>
                <a:gd name="T31" fmla="*/ 46 h 86"/>
                <a:gd name="T32" fmla="*/ 1 w 28"/>
                <a:gd name="T33" fmla="*/ 45 h 86"/>
                <a:gd name="T34" fmla="*/ 0 w 28"/>
                <a:gd name="T35" fmla="*/ 43 h 86"/>
                <a:gd name="T36" fmla="*/ 2 w 28"/>
                <a:gd name="T37" fmla="*/ 42 h 86"/>
                <a:gd name="T38" fmla="*/ 4 w 28"/>
                <a:gd name="T39" fmla="*/ 39 h 86"/>
                <a:gd name="T40" fmla="*/ 6 w 28"/>
                <a:gd name="T41" fmla="*/ 33 h 86"/>
                <a:gd name="T42" fmla="*/ 7 w 28"/>
                <a:gd name="T43" fmla="*/ 26 h 86"/>
                <a:gd name="T44" fmla="*/ 8 w 28"/>
                <a:gd name="T45" fmla="*/ 22 h 86"/>
                <a:gd name="T46" fmla="*/ 8 w 28"/>
                <a:gd name="T47" fmla="*/ 19 h 86"/>
                <a:gd name="T48" fmla="*/ 10 w 28"/>
                <a:gd name="T49" fmla="*/ 15 h 86"/>
                <a:gd name="T50" fmla="*/ 11 w 28"/>
                <a:gd name="T51" fmla="*/ 15 h 86"/>
                <a:gd name="T52" fmla="*/ 11 w 28"/>
                <a:gd name="T53" fmla="*/ 15 h 86"/>
                <a:gd name="T54" fmla="*/ 9 w 28"/>
                <a:gd name="T55" fmla="*/ 14 h 86"/>
                <a:gd name="T56" fmla="*/ 9 w 28"/>
                <a:gd name="T57" fmla="*/ 13 h 86"/>
                <a:gd name="T58" fmla="*/ 8 w 28"/>
                <a:gd name="T59" fmla="*/ 12 h 86"/>
                <a:gd name="T60" fmla="*/ 8 w 28"/>
                <a:gd name="T61" fmla="*/ 11 h 86"/>
                <a:gd name="T62" fmla="*/ 8 w 28"/>
                <a:gd name="T63" fmla="*/ 11 h 86"/>
                <a:gd name="T64" fmla="*/ 8 w 28"/>
                <a:gd name="T65" fmla="*/ 9 h 86"/>
                <a:gd name="T66" fmla="*/ 6 w 28"/>
                <a:gd name="T67" fmla="*/ 10 h 86"/>
                <a:gd name="T68" fmla="*/ 3 w 28"/>
                <a:gd name="T69" fmla="*/ 10 h 86"/>
                <a:gd name="T70" fmla="*/ 3 w 28"/>
                <a:gd name="T71" fmla="*/ 9 h 86"/>
                <a:gd name="T72" fmla="*/ 6 w 28"/>
                <a:gd name="T73" fmla="*/ 7 h 86"/>
                <a:gd name="T74" fmla="*/ 7 w 28"/>
                <a:gd name="T75" fmla="*/ 7 h 86"/>
                <a:gd name="T76" fmla="*/ 8 w 28"/>
                <a:gd name="T77" fmla="*/ 4 h 86"/>
                <a:gd name="T78" fmla="*/ 10 w 28"/>
                <a:gd name="T79" fmla="*/ 1 h 86"/>
                <a:gd name="T80" fmla="*/ 14 w 28"/>
                <a:gd name="T81" fmla="*/ 0 h 86"/>
                <a:gd name="T82" fmla="*/ 17 w 28"/>
                <a:gd name="T83" fmla="*/ 1 h 86"/>
                <a:gd name="T84" fmla="*/ 20 w 28"/>
                <a:gd name="T85" fmla="*/ 5 h 86"/>
                <a:gd name="T86" fmla="*/ 19 w 28"/>
                <a:gd name="T87" fmla="*/ 8 h 86"/>
                <a:gd name="T88" fmla="*/ 19 w 28"/>
                <a:gd name="T89" fmla="*/ 12 h 86"/>
                <a:gd name="T90" fmla="*/ 21 w 28"/>
                <a:gd name="T91" fmla="*/ 13 h 86"/>
                <a:gd name="T92" fmla="*/ 21 w 28"/>
                <a:gd name="T93" fmla="*/ 16 h 86"/>
                <a:gd name="T94" fmla="*/ 25 w 28"/>
                <a:gd name="T95" fmla="*/ 21 h 86"/>
                <a:gd name="T96" fmla="*/ 26 w 28"/>
                <a:gd name="T97" fmla="*/ 25 h 86"/>
                <a:gd name="T98" fmla="*/ 27 w 28"/>
                <a:gd name="T99" fmla="*/ 31 h 86"/>
                <a:gd name="T100" fmla="*/ 27 w 28"/>
                <a:gd name="T101" fmla="*/ 36 h 86"/>
                <a:gd name="T102" fmla="*/ 27 w 28"/>
                <a:gd name="T103" fmla="*/ 42 h 86"/>
                <a:gd name="T104" fmla="*/ 26 w 28"/>
                <a:gd name="T105" fmla="*/ 46 h 86"/>
                <a:gd name="T106" fmla="*/ 25 w 28"/>
                <a:gd name="T107" fmla="*/ 48 h 86"/>
                <a:gd name="T108" fmla="*/ 22 w 28"/>
                <a:gd name="T109" fmla="*/ 50 h 86"/>
                <a:gd name="T110" fmla="*/ 21 w 28"/>
                <a:gd name="T111" fmla="*/ 55 h 86"/>
                <a:gd name="T112" fmla="*/ 21 w 28"/>
                <a:gd name="T113" fmla="*/ 57 h 86"/>
                <a:gd name="T114" fmla="*/ 21 w 28"/>
                <a:gd name="T115" fmla="*/ 62 h 86"/>
                <a:gd name="T116" fmla="*/ 23 w 28"/>
                <a:gd name="T117" fmla="*/ 71 h 86"/>
                <a:gd name="T118" fmla="*/ 26 w 28"/>
                <a:gd name="T119" fmla="*/ 78 h 86"/>
                <a:gd name="T120" fmla="*/ 26 w 28"/>
                <a:gd name="T121" fmla="*/ 81 h 86"/>
                <a:gd name="T122" fmla="*/ 25 w 28"/>
                <a:gd name="T123" fmla="*/ 84 h 86"/>
                <a:gd name="T124" fmla="*/ 18 w 28"/>
                <a:gd name="T125"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86">
                  <a:moveTo>
                    <a:pt x="18" y="84"/>
                  </a:moveTo>
                  <a:cubicBezTo>
                    <a:pt x="18" y="84"/>
                    <a:pt x="10" y="86"/>
                    <a:pt x="11" y="82"/>
                  </a:cubicBezTo>
                  <a:cubicBezTo>
                    <a:pt x="11" y="82"/>
                    <a:pt x="11" y="82"/>
                    <a:pt x="12" y="81"/>
                  </a:cubicBezTo>
                  <a:cubicBezTo>
                    <a:pt x="12" y="81"/>
                    <a:pt x="13" y="79"/>
                    <a:pt x="15" y="78"/>
                  </a:cubicBezTo>
                  <a:cubicBezTo>
                    <a:pt x="15" y="78"/>
                    <a:pt x="14" y="76"/>
                    <a:pt x="14" y="74"/>
                  </a:cubicBezTo>
                  <a:cubicBezTo>
                    <a:pt x="14" y="74"/>
                    <a:pt x="13" y="73"/>
                    <a:pt x="13" y="73"/>
                  </a:cubicBezTo>
                  <a:cubicBezTo>
                    <a:pt x="13" y="73"/>
                    <a:pt x="8" y="68"/>
                    <a:pt x="7" y="66"/>
                  </a:cubicBezTo>
                  <a:cubicBezTo>
                    <a:pt x="7" y="66"/>
                    <a:pt x="6" y="63"/>
                    <a:pt x="6" y="61"/>
                  </a:cubicBezTo>
                  <a:cubicBezTo>
                    <a:pt x="6" y="61"/>
                    <a:pt x="6" y="58"/>
                    <a:pt x="7" y="55"/>
                  </a:cubicBezTo>
                  <a:cubicBezTo>
                    <a:pt x="7" y="55"/>
                    <a:pt x="8" y="50"/>
                    <a:pt x="9" y="49"/>
                  </a:cubicBezTo>
                  <a:cubicBezTo>
                    <a:pt x="9" y="49"/>
                    <a:pt x="9" y="47"/>
                    <a:pt x="9" y="46"/>
                  </a:cubicBezTo>
                  <a:cubicBezTo>
                    <a:pt x="7" y="46"/>
                    <a:pt x="7" y="46"/>
                    <a:pt x="7" y="46"/>
                  </a:cubicBezTo>
                  <a:cubicBezTo>
                    <a:pt x="7" y="46"/>
                    <a:pt x="6" y="47"/>
                    <a:pt x="6" y="46"/>
                  </a:cubicBezTo>
                  <a:cubicBezTo>
                    <a:pt x="5" y="46"/>
                    <a:pt x="5" y="46"/>
                    <a:pt x="5" y="46"/>
                  </a:cubicBezTo>
                  <a:cubicBezTo>
                    <a:pt x="5" y="46"/>
                    <a:pt x="3" y="46"/>
                    <a:pt x="3" y="46"/>
                  </a:cubicBezTo>
                  <a:cubicBezTo>
                    <a:pt x="2" y="46"/>
                    <a:pt x="2" y="46"/>
                    <a:pt x="2" y="46"/>
                  </a:cubicBezTo>
                  <a:cubicBezTo>
                    <a:pt x="2" y="46"/>
                    <a:pt x="1" y="46"/>
                    <a:pt x="1" y="45"/>
                  </a:cubicBezTo>
                  <a:cubicBezTo>
                    <a:pt x="1" y="45"/>
                    <a:pt x="0" y="44"/>
                    <a:pt x="0" y="43"/>
                  </a:cubicBezTo>
                  <a:cubicBezTo>
                    <a:pt x="0" y="43"/>
                    <a:pt x="0" y="43"/>
                    <a:pt x="2" y="42"/>
                  </a:cubicBezTo>
                  <a:cubicBezTo>
                    <a:pt x="2" y="42"/>
                    <a:pt x="3" y="40"/>
                    <a:pt x="4" y="39"/>
                  </a:cubicBezTo>
                  <a:cubicBezTo>
                    <a:pt x="4" y="39"/>
                    <a:pt x="6" y="35"/>
                    <a:pt x="6" y="33"/>
                  </a:cubicBezTo>
                  <a:cubicBezTo>
                    <a:pt x="6" y="33"/>
                    <a:pt x="7" y="27"/>
                    <a:pt x="7" y="26"/>
                  </a:cubicBezTo>
                  <a:cubicBezTo>
                    <a:pt x="7" y="26"/>
                    <a:pt x="7" y="23"/>
                    <a:pt x="8" y="22"/>
                  </a:cubicBezTo>
                  <a:cubicBezTo>
                    <a:pt x="8" y="22"/>
                    <a:pt x="8" y="20"/>
                    <a:pt x="8" y="19"/>
                  </a:cubicBezTo>
                  <a:cubicBezTo>
                    <a:pt x="8" y="19"/>
                    <a:pt x="8" y="15"/>
                    <a:pt x="10" y="15"/>
                  </a:cubicBezTo>
                  <a:cubicBezTo>
                    <a:pt x="10" y="15"/>
                    <a:pt x="11" y="15"/>
                    <a:pt x="11" y="15"/>
                  </a:cubicBezTo>
                  <a:cubicBezTo>
                    <a:pt x="11" y="15"/>
                    <a:pt x="11" y="15"/>
                    <a:pt x="11" y="15"/>
                  </a:cubicBezTo>
                  <a:cubicBezTo>
                    <a:pt x="11" y="15"/>
                    <a:pt x="9" y="15"/>
                    <a:pt x="9" y="14"/>
                  </a:cubicBezTo>
                  <a:cubicBezTo>
                    <a:pt x="9" y="13"/>
                    <a:pt x="9" y="13"/>
                    <a:pt x="9" y="13"/>
                  </a:cubicBezTo>
                  <a:cubicBezTo>
                    <a:pt x="9" y="13"/>
                    <a:pt x="8" y="13"/>
                    <a:pt x="8" y="12"/>
                  </a:cubicBezTo>
                  <a:cubicBezTo>
                    <a:pt x="8" y="12"/>
                    <a:pt x="8" y="12"/>
                    <a:pt x="8" y="11"/>
                  </a:cubicBezTo>
                  <a:cubicBezTo>
                    <a:pt x="8" y="11"/>
                    <a:pt x="8" y="11"/>
                    <a:pt x="8" y="11"/>
                  </a:cubicBezTo>
                  <a:cubicBezTo>
                    <a:pt x="8" y="11"/>
                    <a:pt x="8" y="9"/>
                    <a:pt x="8" y="9"/>
                  </a:cubicBezTo>
                  <a:cubicBezTo>
                    <a:pt x="8" y="9"/>
                    <a:pt x="7" y="9"/>
                    <a:pt x="6" y="10"/>
                  </a:cubicBezTo>
                  <a:cubicBezTo>
                    <a:pt x="5" y="10"/>
                    <a:pt x="4" y="10"/>
                    <a:pt x="3" y="10"/>
                  </a:cubicBezTo>
                  <a:cubicBezTo>
                    <a:pt x="3" y="10"/>
                    <a:pt x="2" y="9"/>
                    <a:pt x="3" y="9"/>
                  </a:cubicBezTo>
                  <a:cubicBezTo>
                    <a:pt x="3" y="9"/>
                    <a:pt x="6" y="8"/>
                    <a:pt x="6" y="7"/>
                  </a:cubicBezTo>
                  <a:cubicBezTo>
                    <a:pt x="7" y="7"/>
                    <a:pt x="7" y="7"/>
                    <a:pt x="7" y="7"/>
                  </a:cubicBezTo>
                  <a:cubicBezTo>
                    <a:pt x="7" y="7"/>
                    <a:pt x="7" y="5"/>
                    <a:pt x="8" y="4"/>
                  </a:cubicBezTo>
                  <a:cubicBezTo>
                    <a:pt x="8" y="4"/>
                    <a:pt x="8" y="2"/>
                    <a:pt x="10" y="1"/>
                  </a:cubicBezTo>
                  <a:cubicBezTo>
                    <a:pt x="10" y="1"/>
                    <a:pt x="12" y="0"/>
                    <a:pt x="14" y="0"/>
                  </a:cubicBezTo>
                  <a:cubicBezTo>
                    <a:pt x="14" y="0"/>
                    <a:pt x="16" y="0"/>
                    <a:pt x="17" y="1"/>
                  </a:cubicBezTo>
                  <a:cubicBezTo>
                    <a:pt x="17" y="1"/>
                    <a:pt x="20" y="2"/>
                    <a:pt x="20" y="5"/>
                  </a:cubicBezTo>
                  <a:cubicBezTo>
                    <a:pt x="20" y="5"/>
                    <a:pt x="20" y="8"/>
                    <a:pt x="19" y="8"/>
                  </a:cubicBezTo>
                  <a:cubicBezTo>
                    <a:pt x="19" y="8"/>
                    <a:pt x="19" y="9"/>
                    <a:pt x="19" y="12"/>
                  </a:cubicBezTo>
                  <a:cubicBezTo>
                    <a:pt x="19" y="12"/>
                    <a:pt x="21" y="11"/>
                    <a:pt x="21" y="13"/>
                  </a:cubicBezTo>
                  <a:cubicBezTo>
                    <a:pt x="21" y="13"/>
                    <a:pt x="21" y="15"/>
                    <a:pt x="21" y="16"/>
                  </a:cubicBezTo>
                  <a:cubicBezTo>
                    <a:pt x="21" y="16"/>
                    <a:pt x="24" y="19"/>
                    <a:pt x="25" y="21"/>
                  </a:cubicBezTo>
                  <a:cubicBezTo>
                    <a:pt x="25" y="21"/>
                    <a:pt x="26" y="23"/>
                    <a:pt x="26" y="25"/>
                  </a:cubicBezTo>
                  <a:cubicBezTo>
                    <a:pt x="26" y="25"/>
                    <a:pt x="27" y="30"/>
                    <a:pt x="27" y="31"/>
                  </a:cubicBezTo>
                  <a:cubicBezTo>
                    <a:pt x="27" y="31"/>
                    <a:pt x="27" y="34"/>
                    <a:pt x="27" y="36"/>
                  </a:cubicBezTo>
                  <a:cubicBezTo>
                    <a:pt x="27" y="36"/>
                    <a:pt x="27" y="39"/>
                    <a:pt x="27" y="42"/>
                  </a:cubicBezTo>
                  <a:cubicBezTo>
                    <a:pt x="27" y="42"/>
                    <a:pt x="27" y="44"/>
                    <a:pt x="26" y="46"/>
                  </a:cubicBezTo>
                  <a:cubicBezTo>
                    <a:pt x="26" y="46"/>
                    <a:pt x="28" y="48"/>
                    <a:pt x="25" y="48"/>
                  </a:cubicBezTo>
                  <a:cubicBezTo>
                    <a:pt x="25" y="48"/>
                    <a:pt x="25" y="50"/>
                    <a:pt x="22" y="50"/>
                  </a:cubicBezTo>
                  <a:cubicBezTo>
                    <a:pt x="22" y="50"/>
                    <a:pt x="23" y="53"/>
                    <a:pt x="21" y="55"/>
                  </a:cubicBezTo>
                  <a:cubicBezTo>
                    <a:pt x="21" y="55"/>
                    <a:pt x="21" y="57"/>
                    <a:pt x="21" y="57"/>
                  </a:cubicBezTo>
                  <a:cubicBezTo>
                    <a:pt x="21" y="57"/>
                    <a:pt x="21" y="61"/>
                    <a:pt x="21" y="62"/>
                  </a:cubicBezTo>
                  <a:cubicBezTo>
                    <a:pt x="21" y="62"/>
                    <a:pt x="23" y="65"/>
                    <a:pt x="23" y="71"/>
                  </a:cubicBezTo>
                  <a:cubicBezTo>
                    <a:pt x="23" y="71"/>
                    <a:pt x="26" y="76"/>
                    <a:pt x="26" y="78"/>
                  </a:cubicBezTo>
                  <a:cubicBezTo>
                    <a:pt x="26" y="78"/>
                    <a:pt x="26" y="80"/>
                    <a:pt x="26" y="81"/>
                  </a:cubicBezTo>
                  <a:cubicBezTo>
                    <a:pt x="26" y="81"/>
                    <a:pt x="27" y="83"/>
                    <a:pt x="25" y="84"/>
                  </a:cubicBezTo>
                  <a:cubicBezTo>
                    <a:pt x="25" y="84"/>
                    <a:pt x="24" y="85"/>
                    <a:pt x="18" y="8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9" name="Freeform 289"/>
            <p:cNvSpPr>
              <a:spLocks noEditPoints="1"/>
            </p:cNvSpPr>
            <p:nvPr/>
          </p:nvSpPr>
          <p:spPr bwMode="auto">
            <a:xfrm>
              <a:off x="4918076" y="5391151"/>
              <a:ext cx="349250" cy="379413"/>
            </a:xfrm>
            <a:custGeom>
              <a:avLst/>
              <a:gdLst>
                <a:gd name="T0" fmla="*/ 9 w 93"/>
                <a:gd name="T1" fmla="*/ 95 h 101"/>
                <a:gd name="T2" fmla="*/ 21 w 93"/>
                <a:gd name="T3" fmla="*/ 94 h 101"/>
                <a:gd name="T4" fmla="*/ 22 w 93"/>
                <a:gd name="T5" fmla="*/ 79 h 101"/>
                <a:gd name="T6" fmla="*/ 28 w 93"/>
                <a:gd name="T7" fmla="*/ 78 h 101"/>
                <a:gd name="T8" fmla="*/ 39 w 93"/>
                <a:gd name="T9" fmla="*/ 79 h 101"/>
                <a:gd name="T10" fmla="*/ 45 w 93"/>
                <a:gd name="T11" fmla="*/ 83 h 101"/>
                <a:gd name="T12" fmla="*/ 52 w 93"/>
                <a:gd name="T13" fmla="*/ 95 h 101"/>
                <a:gd name="T14" fmla="*/ 82 w 93"/>
                <a:gd name="T15" fmla="*/ 99 h 101"/>
                <a:gd name="T16" fmla="*/ 88 w 93"/>
                <a:gd name="T17" fmla="*/ 81 h 101"/>
                <a:gd name="T18" fmla="*/ 85 w 93"/>
                <a:gd name="T19" fmla="*/ 61 h 101"/>
                <a:gd name="T20" fmla="*/ 76 w 93"/>
                <a:gd name="T21" fmla="*/ 57 h 101"/>
                <a:gd name="T22" fmla="*/ 74 w 93"/>
                <a:gd name="T23" fmla="*/ 40 h 101"/>
                <a:gd name="T24" fmla="*/ 65 w 93"/>
                <a:gd name="T25" fmla="*/ 27 h 101"/>
                <a:gd name="T26" fmla="*/ 64 w 93"/>
                <a:gd name="T27" fmla="*/ 21 h 101"/>
                <a:gd name="T28" fmla="*/ 60 w 93"/>
                <a:gd name="T29" fmla="*/ 14 h 101"/>
                <a:gd name="T30" fmla="*/ 54 w 93"/>
                <a:gd name="T31" fmla="*/ 18 h 101"/>
                <a:gd name="T32" fmla="*/ 56 w 93"/>
                <a:gd name="T33" fmla="*/ 25 h 101"/>
                <a:gd name="T34" fmla="*/ 43 w 93"/>
                <a:gd name="T35" fmla="*/ 35 h 101"/>
                <a:gd name="T36" fmla="*/ 38 w 93"/>
                <a:gd name="T37" fmla="*/ 33 h 101"/>
                <a:gd name="T38" fmla="*/ 27 w 93"/>
                <a:gd name="T39" fmla="*/ 27 h 101"/>
                <a:gd name="T40" fmla="*/ 17 w 93"/>
                <a:gd name="T41" fmla="*/ 17 h 101"/>
                <a:gd name="T42" fmla="*/ 21 w 93"/>
                <a:gd name="T43" fmla="*/ 12 h 101"/>
                <a:gd name="T44" fmla="*/ 21 w 93"/>
                <a:gd name="T45" fmla="*/ 7 h 101"/>
                <a:gd name="T46" fmla="*/ 20 w 93"/>
                <a:gd name="T47" fmla="*/ 2 h 101"/>
                <a:gd name="T48" fmla="*/ 11 w 93"/>
                <a:gd name="T49" fmla="*/ 1 h 101"/>
                <a:gd name="T50" fmla="*/ 9 w 93"/>
                <a:gd name="T51" fmla="*/ 13 h 101"/>
                <a:gd name="T52" fmla="*/ 6 w 93"/>
                <a:gd name="T53" fmla="*/ 39 h 101"/>
                <a:gd name="T54" fmla="*/ 8 w 93"/>
                <a:gd name="T55" fmla="*/ 79 h 101"/>
                <a:gd name="T56" fmla="*/ 78 w 93"/>
                <a:gd name="T57" fmla="*/ 80 h 101"/>
                <a:gd name="T58" fmla="*/ 81 w 93"/>
                <a:gd name="T59" fmla="*/ 86 h 101"/>
                <a:gd name="T60" fmla="*/ 84 w 93"/>
                <a:gd name="T61" fmla="*/ 77 h 101"/>
                <a:gd name="T62" fmla="*/ 82 w 93"/>
                <a:gd name="T63" fmla="*/ 74 h 101"/>
                <a:gd name="T64" fmla="*/ 88 w 93"/>
                <a:gd name="T65" fmla="*/ 89 h 101"/>
                <a:gd name="T66" fmla="*/ 86 w 93"/>
                <a:gd name="T67" fmla="*/ 95 h 101"/>
                <a:gd name="T68" fmla="*/ 83 w 93"/>
                <a:gd name="T69" fmla="*/ 83 h 101"/>
                <a:gd name="T70" fmla="*/ 83 w 93"/>
                <a:gd name="T71" fmla="*/ 86 h 101"/>
                <a:gd name="T72" fmla="*/ 83 w 93"/>
                <a:gd name="T73" fmla="*/ 95 h 101"/>
                <a:gd name="T74" fmla="*/ 78 w 93"/>
                <a:gd name="T75" fmla="*/ 91 h 101"/>
                <a:gd name="T76" fmla="*/ 75 w 93"/>
                <a:gd name="T77" fmla="*/ 96 h 101"/>
                <a:gd name="T78" fmla="*/ 72 w 93"/>
                <a:gd name="T79" fmla="*/ 89 h 101"/>
                <a:gd name="T80" fmla="*/ 68 w 93"/>
                <a:gd name="T81" fmla="*/ 47 h 101"/>
                <a:gd name="T82" fmla="*/ 73 w 93"/>
                <a:gd name="T83" fmla="*/ 59 h 101"/>
                <a:gd name="T84" fmla="*/ 58 w 93"/>
                <a:gd name="T85" fmla="*/ 93 h 101"/>
                <a:gd name="T86" fmla="*/ 58 w 93"/>
                <a:gd name="T87" fmla="*/ 93 h 101"/>
                <a:gd name="T88" fmla="*/ 56 w 93"/>
                <a:gd name="T89" fmla="*/ 89 h 101"/>
                <a:gd name="T90" fmla="*/ 54 w 93"/>
                <a:gd name="T91" fmla="*/ 92 h 101"/>
                <a:gd name="T92" fmla="*/ 47 w 93"/>
                <a:gd name="T93" fmla="*/ 94 h 101"/>
                <a:gd name="T94" fmla="*/ 44 w 93"/>
                <a:gd name="T95" fmla="*/ 93 h 101"/>
                <a:gd name="T96" fmla="*/ 47 w 93"/>
                <a:gd name="T97" fmla="*/ 88 h 101"/>
                <a:gd name="T98" fmla="*/ 24 w 93"/>
                <a:gd name="T99" fmla="*/ 39 h 101"/>
                <a:gd name="T100" fmla="*/ 31 w 93"/>
                <a:gd name="T101" fmla="*/ 36 h 101"/>
                <a:gd name="T102" fmla="*/ 25 w 93"/>
                <a:gd name="T103" fmla="*/ 5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101">
                  <a:moveTo>
                    <a:pt x="1" y="86"/>
                  </a:moveTo>
                  <a:cubicBezTo>
                    <a:pt x="3" y="89"/>
                    <a:pt x="3" y="89"/>
                    <a:pt x="3" y="89"/>
                  </a:cubicBezTo>
                  <a:cubicBezTo>
                    <a:pt x="4" y="91"/>
                    <a:pt x="5" y="90"/>
                    <a:pt x="5" y="90"/>
                  </a:cubicBezTo>
                  <a:cubicBezTo>
                    <a:pt x="7" y="95"/>
                    <a:pt x="9" y="94"/>
                    <a:pt x="9" y="94"/>
                  </a:cubicBezTo>
                  <a:cubicBezTo>
                    <a:pt x="9" y="95"/>
                    <a:pt x="9" y="95"/>
                    <a:pt x="9" y="95"/>
                  </a:cubicBezTo>
                  <a:cubicBezTo>
                    <a:pt x="7" y="99"/>
                    <a:pt x="12" y="98"/>
                    <a:pt x="12" y="98"/>
                  </a:cubicBezTo>
                  <a:cubicBezTo>
                    <a:pt x="14" y="98"/>
                    <a:pt x="16" y="98"/>
                    <a:pt x="16" y="98"/>
                  </a:cubicBezTo>
                  <a:cubicBezTo>
                    <a:pt x="19" y="98"/>
                    <a:pt x="20" y="98"/>
                    <a:pt x="20" y="98"/>
                  </a:cubicBezTo>
                  <a:cubicBezTo>
                    <a:pt x="25" y="98"/>
                    <a:pt x="24" y="96"/>
                    <a:pt x="24" y="96"/>
                  </a:cubicBezTo>
                  <a:cubicBezTo>
                    <a:pt x="24" y="94"/>
                    <a:pt x="21" y="94"/>
                    <a:pt x="21" y="94"/>
                  </a:cubicBezTo>
                  <a:cubicBezTo>
                    <a:pt x="20" y="94"/>
                    <a:pt x="19" y="93"/>
                    <a:pt x="19" y="93"/>
                  </a:cubicBezTo>
                  <a:cubicBezTo>
                    <a:pt x="18" y="91"/>
                    <a:pt x="18" y="89"/>
                    <a:pt x="18" y="89"/>
                  </a:cubicBezTo>
                  <a:cubicBezTo>
                    <a:pt x="19" y="88"/>
                    <a:pt x="18" y="82"/>
                    <a:pt x="18" y="82"/>
                  </a:cubicBezTo>
                  <a:cubicBezTo>
                    <a:pt x="20" y="81"/>
                    <a:pt x="22" y="77"/>
                    <a:pt x="22" y="77"/>
                  </a:cubicBezTo>
                  <a:cubicBezTo>
                    <a:pt x="22" y="79"/>
                    <a:pt x="22" y="79"/>
                    <a:pt x="22" y="79"/>
                  </a:cubicBezTo>
                  <a:cubicBezTo>
                    <a:pt x="22" y="80"/>
                    <a:pt x="22" y="80"/>
                    <a:pt x="22" y="80"/>
                  </a:cubicBezTo>
                  <a:cubicBezTo>
                    <a:pt x="21" y="81"/>
                    <a:pt x="22" y="81"/>
                    <a:pt x="22" y="81"/>
                  </a:cubicBezTo>
                  <a:cubicBezTo>
                    <a:pt x="26" y="82"/>
                    <a:pt x="26" y="82"/>
                    <a:pt x="26" y="82"/>
                  </a:cubicBezTo>
                  <a:cubicBezTo>
                    <a:pt x="27" y="82"/>
                    <a:pt x="27" y="82"/>
                    <a:pt x="27" y="82"/>
                  </a:cubicBezTo>
                  <a:cubicBezTo>
                    <a:pt x="28" y="78"/>
                    <a:pt x="28" y="78"/>
                    <a:pt x="28" y="78"/>
                  </a:cubicBezTo>
                  <a:cubicBezTo>
                    <a:pt x="29" y="77"/>
                    <a:pt x="30" y="78"/>
                    <a:pt x="30" y="78"/>
                  </a:cubicBezTo>
                  <a:cubicBezTo>
                    <a:pt x="32" y="79"/>
                    <a:pt x="33" y="79"/>
                    <a:pt x="33" y="79"/>
                  </a:cubicBezTo>
                  <a:cubicBezTo>
                    <a:pt x="35" y="77"/>
                    <a:pt x="35" y="76"/>
                    <a:pt x="35" y="76"/>
                  </a:cubicBezTo>
                  <a:cubicBezTo>
                    <a:pt x="35" y="76"/>
                    <a:pt x="36" y="76"/>
                    <a:pt x="36" y="76"/>
                  </a:cubicBezTo>
                  <a:cubicBezTo>
                    <a:pt x="39" y="79"/>
                    <a:pt x="39" y="79"/>
                    <a:pt x="39" y="79"/>
                  </a:cubicBezTo>
                  <a:cubicBezTo>
                    <a:pt x="39" y="82"/>
                    <a:pt x="39" y="82"/>
                    <a:pt x="39" y="82"/>
                  </a:cubicBezTo>
                  <a:cubicBezTo>
                    <a:pt x="41" y="84"/>
                    <a:pt x="44" y="82"/>
                    <a:pt x="44" y="82"/>
                  </a:cubicBezTo>
                  <a:cubicBezTo>
                    <a:pt x="44" y="82"/>
                    <a:pt x="44" y="80"/>
                    <a:pt x="44" y="80"/>
                  </a:cubicBezTo>
                  <a:cubicBezTo>
                    <a:pt x="44" y="80"/>
                    <a:pt x="45" y="80"/>
                    <a:pt x="45" y="80"/>
                  </a:cubicBezTo>
                  <a:cubicBezTo>
                    <a:pt x="45" y="83"/>
                    <a:pt x="45" y="83"/>
                    <a:pt x="45" y="83"/>
                  </a:cubicBezTo>
                  <a:cubicBezTo>
                    <a:pt x="42" y="85"/>
                    <a:pt x="42" y="86"/>
                    <a:pt x="42" y="86"/>
                  </a:cubicBezTo>
                  <a:cubicBezTo>
                    <a:pt x="37" y="91"/>
                    <a:pt x="40" y="97"/>
                    <a:pt x="40" y="97"/>
                  </a:cubicBezTo>
                  <a:cubicBezTo>
                    <a:pt x="43" y="101"/>
                    <a:pt x="48" y="99"/>
                    <a:pt x="48" y="99"/>
                  </a:cubicBezTo>
                  <a:cubicBezTo>
                    <a:pt x="52" y="97"/>
                    <a:pt x="52" y="95"/>
                    <a:pt x="52" y="95"/>
                  </a:cubicBezTo>
                  <a:cubicBezTo>
                    <a:pt x="52" y="95"/>
                    <a:pt x="52" y="95"/>
                    <a:pt x="52" y="95"/>
                  </a:cubicBezTo>
                  <a:cubicBezTo>
                    <a:pt x="54" y="97"/>
                    <a:pt x="56" y="98"/>
                    <a:pt x="56" y="98"/>
                  </a:cubicBezTo>
                  <a:cubicBezTo>
                    <a:pt x="58" y="98"/>
                    <a:pt x="61" y="96"/>
                    <a:pt x="61" y="96"/>
                  </a:cubicBezTo>
                  <a:cubicBezTo>
                    <a:pt x="66" y="96"/>
                    <a:pt x="72" y="96"/>
                    <a:pt x="72" y="96"/>
                  </a:cubicBezTo>
                  <a:cubicBezTo>
                    <a:pt x="73" y="97"/>
                    <a:pt x="74" y="98"/>
                    <a:pt x="74" y="98"/>
                  </a:cubicBezTo>
                  <a:cubicBezTo>
                    <a:pt x="78" y="101"/>
                    <a:pt x="82" y="99"/>
                    <a:pt x="82" y="99"/>
                  </a:cubicBezTo>
                  <a:cubicBezTo>
                    <a:pt x="83" y="99"/>
                    <a:pt x="83" y="99"/>
                    <a:pt x="83" y="99"/>
                  </a:cubicBezTo>
                  <a:cubicBezTo>
                    <a:pt x="88" y="99"/>
                    <a:pt x="89" y="98"/>
                    <a:pt x="89" y="98"/>
                  </a:cubicBezTo>
                  <a:cubicBezTo>
                    <a:pt x="93" y="96"/>
                    <a:pt x="93" y="91"/>
                    <a:pt x="93" y="91"/>
                  </a:cubicBezTo>
                  <a:cubicBezTo>
                    <a:pt x="93" y="88"/>
                    <a:pt x="90" y="86"/>
                    <a:pt x="90" y="86"/>
                  </a:cubicBezTo>
                  <a:cubicBezTo>
                    <a:pt x="90" y="84"/>
                    <a:pt x="88" y="81"/>
                    <a:pt x="88" y="81"/>
                  </a:cubicBezTo>
                  <a:cubicBezTo>
                    <a:pt x="88" y="80"/>
                    <a:pt x="88" y="80"/>
                    <a:pt x="88" y="80"/>
                  </a:cubicBezTo>
                  <a:cubicBezTo>
                    <a:pt x="86" y="77"/>
                    <a:pt x="86" y="77"/>
                    <a:pt x="86" y="77"/>
                  </a:cubicBezTo>
                  <a:cubicBezTo>
                    <a:pt x="86" y="76"/>
                    <a:pt x="85" y="75"/>
                    <a:pt x="85" y="75"/>
                  </a:cubicBezTo>
                  <a:cubicBezTo>
                    <a:pt x="81" y="66"/>
                    <a:pt x="81" y="66"/>
                    <a:pt x="81" y="66"/>
                  </a:cubicBezTo>
                  <a:cubicBezTo>
                    <a:pt x="85" y="61"/>
                    <a:pt x="85" y="61"/>
                    <a:pt x="85" y="61"/>
                  </a:cubicBezTo>
                  <a:cubicBezTo>
                    <a:pt x="85" y="60"/>
                    <a:pt x="85" y="60"/>
                    <a:pt x="85" y="60"/>
                  </a:cubicBezTo>
                  <a:cubicBezTo>
                    <a:pt x="84" y="59"/>
                    <a:pt x="84" y="59"/>
                    <a:pt x="84" y="59"/>
                  </a:cubicBezTo>
                  <a:cubicBezTo>
                    <a:pt x="84" y="58"/>
                    <a:pt x="84" y="58"/>
                    <a:pt x="84" y="58"/>
                  </a:cubicBezTo>
                  <a:cubicBezTo>
                    <a:pt x="82" y="58"/>
                    <a:pt x="76" y="58"/>
                    <a:pt x="76" y="58"/>
                  </a:cubicBezTo>
                  <a:cubicBezTo>
                    <a:pt x="76" y="58"/>
                    <a:pt x="76" y="57"/>
                    <a:pt x="76" y="57"/>
                  </a:cubicBezTo>
                  <a:cubicBezTo>
                    <a:pt x="76" y="56"/>
                    <a:pt x="75" y="54"/>
                    <a:pt x="75" y="54"/>
                  </a:cubicBezTo>
                  <a:cubicBezTo>
                    <a:pt x="75" y="52"/>
                    <a:pt x="74" y="48"/>
                    <a:pt x="74" y="48"/>
                  </a:cubicBezTo>
                  <a:cubicBezTo>
                    <a:pt x="74" y="43"/>
                    <a:pt x="73" y="41"/>
                    <a:pt x="73" y="41"/>
                  </a:cubicBezTo>
                  <a:cubicBezTo>
                    <a:pt x="74" y="40"/>
                    <a:pt x="74" y="40"/>
                    <a:pt x="74" y="40"/>
                  </a:cubicBezTo>
                  <a:cubicBezTo>
                    <a:pt x="75" y="40"/>
                    <a:pt x="74" y="40"/>
                    <a:pt x="74" y="40"/>
                  </a:cubicBezTo>
                  <a:cubicBezTo>
                    <a:pt x="74" y="39"/>
                    <a:pt x="73" y="38"/>
                    <a:pt x="73" y="38"/>
                  </a:cubicBezTo>
                  <a:cubicBezTo>
                    <a:pt x="73" y="35"/>
                    <a:pt x="71" y="33"/>
                    <a:pt x="71" y="33"/>
                  </a:cubicBezTo>
                  <a:cubicBezTo>
                    <a:pt x="71" y="31"/>
                    <a:pt x="71" y="31"/>
                    <a:pt x="71" y="31"/>
                  </a:cubicBezTo>
                  <a:cubicBezTo>
                    <a:pt x="70" y="29"/>
                    <a:pt x="68" y="28"/>
                    <a:pt x="68" y="28"/>
                  </a:cubicBezTo>
                  <a:cubicBezTo>
                    <a:pt x="67" y="27"/>
                    <a:pt x="65" y="27"/>
                    <a:pt x="65" y="27"/>
                  </a:cubicBezTo>
                  <a:cubicBezTo>
                    <a:pt x="64" y="26"/>
                    <a:pt x="63" y="26"/>
                    <a:pt x="63" y="26"/>
                  </a:cubicBezTo>
                  <a:cubicBezTo>
                    <a:pt x="62" y="26"/>
                    <a:pt x="62" y="26"/>
                    <a:pt x="62" y="26"/>
                  </a:cubicBezTo>
                  <a:cubicBezTo>
                    <a:pt x="63" y="25"/>
                    <a:pt x="63" y="25"/>
                    <a:pt x="63" y="25"/>
                  </a:cubicBezTo>
                  <a:cubicBezTo>
                    <a:pt x="64" y="24"/>
                    <a:pt x="64" y="22"/>
                    <a:pt x="64" y="22"/>
                  </a:cubicBezTo>
                  <a:cubicBezTo>
                    <a:pt x="64" y="22"/>
                    <a:pt x="64" y="21"/>
                    <a:pt x="64" y="21"/>
                  </a:cubicBezTo>
                  <a:cubicBezTo>
                    <a:pt x="65" y="21"/>
                    <a:pt x="65" y="21"/>
                    <a:pt x="65" y="21"/>
                  </a:cubicBezTo>
                  <a:cubicBezTo>
                    <a:pt x="65" y="20"/>
                    <a:pt x="65" y="19"/>
                    <a:pt x="65" y="19"/>
                  </a:cubicBezTo>
                  <a:cubicBezTo>
                    <a:pt x="65" y="17"/>
                    <a:pt x="64" y="16"/>
                    <a:pt x="64" y="16"/>
                  </a:cubicBezTo>
                  <a:cubicBezTo>
                    <a:pt x="64" y="14"/>
                    <a:pt x="62" y="14"/>
                    <a:pt x="62" y="14"/>
                  </a:cubicBezTo>
                  <a:cubicBezTo>
                    <a:pt x="61" y="13"/>
                    <a:pt x="60" y="14"/>
                    <a:pt x="60" y="14"/>
                  </a:cubicBezTo>
                  <a:cubicBezTo>
                    <a:pt x="59" y="13"/>
                    <a:pt x="58" y="14"/>
                    <a:pt x="58" y="14"/>
                  </a:cubicBezTo>
                  <a:cubicBezTo>
                    <a:pt x="56" y="14"/>
                    <a:pt x="56" y="15"/>
                    <a:pt x="56" y="15"/>
                  </a:cubicBezTo>
                  <a:cubicBezTo>
                    <a:pt x="55" y="15"/>
                    <a:pt x="55" y="15"/>
                    <a:pt x="55" y="15"/>
                  </a:cubicBezTo>
                  <a:cubicBezTo>
                    <a:pt x="54" y="16"/>
                    <a:pt x="54" y="17"/>
                    <a:pt x="54" y="17"/>
                  </a:cubicBezTo>
                  <a:cubicBezTo>
                    <a:pt x="54" y="17"/>
                    <a:pt x="54" y="18"/>
                    <a:pt x="54" y="18"/>
                  </a:cubicBezTo>
                  <a:cubicBezTo>
                    <a:pt x="54" y="20"/>
                    <a:pt x="54" y="20"/>
                    <a:pt x="54" y="20"/>
                  </a:cubicBezTo>
                  <a:cubicBezTo>
                    <a:pt x="54" y="22"/>
                    <a:pt x="54" y="22"/>
                    <a:pt x="54" y="22"/>
                  </a:cubicBezTo>
                  <a:cubicBezTo>
                    <a:pt x="55" y="23"/>
                    <a:pt x="56" y="25"/>
                    <a:pt x="56" y="25"/>
                  </a:cubicBezTo>
                  <a:cubicBezTo>
                    <a:pt x="56" y="25"/>
                    <a:pt x="56" y="25"/>
                    <a:pt x="56" y="25"/>
                  </a:cubicBezTo>
                  <a:cubicBezTo>
                    <a:pt x="56" y="25"/>
                    <a:pt x="56" y="25"/>
                    <a:pt x="56" y="25"/>
                  </a:cubicBezTo>
                  <a:cubicBezTo>
                    <a:pt x="50" y="28"/>
                    <a:pt x="49" y="30"/>
                    <a:pt x="49" y="30"/>
                  </a:cubicBezTo>
                  <a:cubicBezTo>
                    <a:pt x="47" y="32"/>
                    <a:pt x="45" y="36"/>
                    <a:pt x="45" y="36"/>
                  </a:cubicBezTo>
                  <a:cubicBezTo>
                    <a:pt x="45" y="36"/>
                    <a:pt x="45" y="36"/>
                    <a:pt x="45" y="36"/>
                  </a:cubicBezTo>
                  <a:cubicBezTo>
                    <a:pt x="44" y="36"/>
                    <a:pt x="44" y="36"/>
                    <a:pt x="44" y="36"/>
                  </a:cubicBezTo>
                  <a:cubicBezTo>
                    <a:pt x="44" y="35"/>
                    <a:pt x="43" y="35"/>
                    <a:pt x="43" y="35"/>
                  </a:cubicBezTo>
                  <a:cubicBezTo>
                    <a:pt x="44" y="34"/>
                    <a:pt x="43" y="34"/>
                    <a:pt x="43" y="34"/>
                  </a:cubicBezTo>
                  <a:cubicBezTo>
                    <a:pt x="43" y="34"/>
                    <a:pt x="42" y="34"/>
                    <a:pt x="42" y="34"/>
                  </a:cubicBezTo>
                  <a:cubicBezTo>
                    <a:pt x="42" y="34"/>
                    <a:pt x="42" y="33"/>
                    <a:pt x="42" y="33"/>
                  </a:cubicBezTo>
                  <a:cubicBezTo>
                    <a:pt x="41" y="33"/>
                    <a:pt x="40" y="34"/>
                    <a:pt x="40" y="34"/>
                  </a:cubicBezTo>
                  <a:cubicBezTo>
                    <a:pt x="40" y="34"/>
                    <a:pt x="38" y="33"/>
                    <a:pt x="38" y="33"/>
                  </a:cubicBezTo>
                  <a:cubicBezTo>
                    <a:pt x="38" y="33"/>
                    <a:pt x="37" y="33"/>
                    <a:pt x="37" y="33"/>
                  </a:cubicBezTo>
                  <a:cubicBezTo>
                    <a:pt x="37" y="33"/>
                    <a:pt x="36" y="32"/>
                    <a:pt x="36" y="32"/>
                  </a:cubicBezTo>
                  <a:cubicBezTo>
                    <a:pt x="36" y="31"/>
                    <a:pt x="34" y="32"/>
                    <a:pt x="34" y="32"/>
                  </a:cubicBezTo>
                  <a:cubicBezTo>
                    <a:pt x="32" y="29"/>
                    <a:pt x="28" y="28"/>
                    <a:pt x="28" y="28"/>
                  </a:cubicBezTo>
                  <a:cubicBezTo>
                    <a:pt x="28" y="28"/>
                    <a:pt x="27" y="27"/>
                    <a:pt x="27" y="27"/>
                  </a:cubicBezTo>
                  <a:cubicBezTo>
                    <a:pt x="27" y="27"/>
                    <a:pt x="27" y="26"/>
                    <a:pt x="27" y="26"/>
                  </a:cubicBezTo>
                  <a:cubicBezTo>
                    <a:pt x="26" y="26"/>
                    <a:pt x="24" y="24"/>
                    <a:pt x="24" y="24"/>
                  </a:cubicBezTo>
                  <a:cubicBezTo>
                    <a:pt x="24" y="24"/>
                    <a:pt x="22" y="22"/>
                    <a:pt x="22" y="22"/>
                  </a:cubicBezTo>
                  <a:cubicBezTo>
                    <a:pt x="22" y="21"/>
                    <a:pt x="20" y="19"/>
                    <a:pt x="20" y="19"/>
                  </a:cubicBezTo>
                  <a:cubicBezTo>
                    <a:pt x="19" y="17"/>
                    <a:pt x="17" y="17"/>
                    <a:pt x="17" y="17"/>
                  </a:cubicBezTo>
                  <a:cubicBezTo>
                    <a:pt x="18" y="16"/>
                    <a:pt x="18" y="16"/>
                    <a:pt x="18" y="16"/>
                  </a:cubicBezTo>
                  <a:cubicBezTo>
                    <a:pt x="19" y="15"/>
                    <a:pt x="20" y="15"/>
                    <a:pt x="20" y="15"/>
                  </a:cubicBezTo>
                  <a:cubicBezTo>
                    <a:pt x="21" y="15"/>
                    <a:pt x="21" y="14"/>
                    <a:pt x="21" y="14"/>
                  </a:cubicBezTo>
                  <a:cubicBezTo>
                    <a:pt x="21" y="14"/>
                    <a:pt x="21" y="13"/>
                    <a:pt x="21" y="13"/>
                  </a:cubicBezTo>
                  <a:cubicBezTo>
                    <a:pt x="21" y="13"/>
                    <a:pt x="21" y="12"/>
                    <a:pt x="21" y="12"/>
                  </a:cubicBezTo>
                  <a:cubicBezTo>
                    <a:pt x="21" y="12"/>
                    <a:pt x="21" y="11"/>
                    <a:pt x="21" y="11"/>
                  </a:cubicBezTo>
                  <a:cubicBezTo>
                    <a:pt x="21" y="10"/>
                    <a:pt x="21" y="11"/>
                    <a:pt x="21" y="11"/>
                  </a:cubicBezTo>
                  <a:cubicBezTo>
                    <a:pt x="22" y="10"/>
                    <a:pt x="21" y="9"/>
                    <a:pt x="21" y="9"/>
                  </a:cubicBezTo>
                  <a:cubicBezTo>
                    <a:pt x="21" y="9"/>
                    <a:pt x="21" y="8"/>
                    <a:pt x="21" y="8"/>
                  </a:cubicBezTo>
                  <a:cubicBezTo>
                    <a:pt x="21" y="8"/>
                    <a:pt x="21" y="7"/>
                    <a:pt x="21" y="7"/>
                  </a:cubicBezTo>
                  <a:cubicBezTo>
                    <a:pt x="21" y="6"/>
                    <a:pt x="21" y="5"/>
                    <a:pt x="21" y="5"/>
                  </a:cubicBezTo>
                  <a:cubicBezTo>
                    <a:pt x="21" y="5"/>
                    <a:pt x="21" y="5"/>
                    <a:pt x="21" y="5"/>
                  </a:cubicBezTo>
                  <a:cubicBezTo>
                    <a:pt x="22" y="5"/>
                    <a:pt x="21" y="4"/>
                    <a:pt x="21" y="4"/>
                  </a:cubicBezTo>
                  <a:cubicBezTo>
                    <a:pt x="21" y="3"/>
                    <a:pt x="21" y="3"/>
                    <a:pt x="21" y="3"/>
                  </a:cubicBezTo>
                  <a:cubicBezTo>
                    <a:pt x="21" y="2"/>
                    <a:pt x="20" y="2"/>
                    <a:pt x="20" y="2"/>
                  </a:cubicBezTo>
                  <a:cubicBezTo>
                    <a:pt x="19" y="1"/>
                    <a:pt x="18" y="1"/>
                    <a:pt x="18" y="1"/>
                  </a:cubicBezTo>
                  <a:cubicBezTo>
                    <a:pt x="18" y="1"/>
                    <a:pt x="18" y="1"/>
                    <a:pt x="18" y="1"/>
                  </a:cubicBezTo>
                  <a:cubicBezTo>
                    <a:pt x="17" y="0"/>
                    <a:pt x="16" y="1"/>
                    <a:pt x="16" y="1"/>
                  </a:cubicBezTo>
                  <a:cubicBezTo>
                    <a:pt x="16" y="0"/>
                    <a:pt x="15" y="0"/>
                    <a:pt x="15" y="0"/>
                  </a:cubicBezTo>
                  <a:cubicBezTo>
                    <a:pt x="14" y="0"/>
                    <a:pt x="11" y="1"/>
                    <a:pt x="11" y="1"/>
                  </a:cubicBezTo>
                  <a:cubicBezTo>
                    <a:pt x="9" y="2"/>
                    <a:pt x="9" y="4"/>
                    <a:pt x="9" y="4"/>
                  </a:cubicBezTo>
                  <a:cubicBezTo>
                    <a:pt x="9" y="4"/>
                    <a:pt x="9" y="6"/>
                    <a:pt x="9" y="6"/>
                  </a:cubicBezTo>
                  <a:cubicBezTo>
                    <a:pt x="9" y="6"/>
                    <a:pt x="9" y="8"/>
                    <a:pt x="9" y="8"/>
                  </a:cubicBezTo>
                  <a:cubicBezTo>
                    <a:pt x="9" y="11"/>
                    <a:pt x="10" y="13"/>
                    <a:pt x="10" y="13"/>
                  </a:cubicBezTo>
                  <a:cubicBezTo>
                    <a:pt x="9" y="13"/>
                    <a:pt x="9" y="13"/>
                    <a:pt x="9" y="13"/>
                  </a:cubicBezTo>
                  <a:cubicBezTo>
                    <a:pt x="9" y="14"/>
                    <a:pt x="9" y="14"/>
                    <a:pt x="9" y="14"/>
                  </a:cubicBezTo>
                  <a:cubicBezTo>
                    <a:pt x="4" y="17"/>
                    <a:pt x="4" y="22"/>
                    <a:pt x="4" y="22"/>
                  </a:cubicBezTo>
                  <a:cubicBezTo>
                    <a:pt x="3" y="27"/>
                    <a:pt x="5" y="33"/>
                    <a:pt x="5" y="33"/>
                  </a:cubicBezTo>
                  <a:cubicBezTo>
                    <a:pt x="5" y="35"/>
                    <a:pt x="6" y="36"/>
                    <a:pt x="6" y="36"/>
                  </a:cubicBezTo>
                  <a:cubicBezTo>
                    <a:pt x="7" y="37"/>
                    <a:pt x="6" y="39"/>
                    <a:pt x="6" y="39"/>
                  </a:cubicBezTo>
                  <a:cubicBezTo>
                    <a:pt x="4" y="41"/>
                    <a:pt x="6" y="41"/>
                    <a:pt x="6" y="41"/>
                  </a:cubicBezTo>
                  <a:cubicBezTo>
                    <a:pt x="4" y="48"/>
                    <a:pt x="6" y="55"/>
                    <a:pt x="6" y="55"/>
                  </a:cubicBezTo>
                  <a:cubicBezTo>
                    <a:pt x="7" y="62"/>
                    <a:pt x="9" y="68"/>
                    <a:pt x="9" y="68"/>
                  </a:cubicBezTo>
                  <a:cubicBezTo>
                    <a:pt x="9" y="77"/>
                    <a:pt x="9" y="77"/>
                    <a:pt x="9" y="77"/>
                  </a:cubicBezTo>
                  <a:cubicBezTo>
                    <a:pt x="8" y="78"/>
                    <a:pt x="8" y="79"/>
                    <a:pt x="8" y="79"/>
                  </a:cubicBezTo>
                  <a:cubicBezTo>
                    <a:pt x="6" y="79"/>
                    <a:pt x="6" y="79"/>
                    <a:pt x="6" y="79"/>
                  </a:cubicBezTo>
                  <a:cubicBezTo>
                    <a:pt x="4" y="79"/>
                    <a:pt x="4" y="82"/>
                    <a:pt x="4" y="82"/>
                  </a:cubicBezTo>
                  <a:cubicBezTo>
                    <a:pt x="3" y="82"/>
                    <a:pt x="2" y="84"/>
                    <a:pt x="2" y="84"/>
                  </a:cubicBezTo>
                  <a:cubicBezTo>
                    <a:pt x="0" y="85"/>
                    <a:pt x="1" y="86"/>
                    <a:pt x="1" y="86"/>
                  </a:cubicBezTo>
                  <a:close/>
                  <a:moveTo>
                    <a:pt x="78" y="80"/>
                  </a:moveTo>
                  <a:cubicBezTo>
                    <a:pt x="78" y="81"/>
                    <a:pt x="78" y="81"/>
                    <a:pt x="78" y="81"/>
                  </a:cubicBezTo>
                  <a:cubicBezTo>
                    <a:pt x="78" y="80"/>
                    <a:pt x="78" y="79"/>
                    <a:pt x="78" y="79"/>
                  </a:cubicBezTo>
                  <a:lnTo>
                    <a:pt x="78" y="80"/>
                  </a:lnTo>
                  <a:close/>
                  <a:moveTo>
                    <a:pt x="79" y="81"/>
                  </a:moveTo>
                  <a:cubicBezTo>
                    <a:pt x="79" y="81"/>
                    <a:pt x="81" y="83"/>
                    <a:pt x="81" y="86"/>
                  </a:cubicBezTo>
                  <a:cubicBezTo>
                    <a:pt x="81" y="86"/>
                    <a:pt x="80" y="85"/>
                    <a:pt x="79" y="86"/>
                  </a:cubicBezTo>
                  <a:cubicBezTo>
                    <a:pt x="79" y="86"/>
                    <a:pt x="78" y="86"/>
                    <a:pt x="77" y="86"/>
                  </a:cubicBezTo>
                  <a:cubicBezTo>
                    <a:pt x="77" y="86"/>
                    <a:pt x="78" y="85"/>
                    <a:pt x="78" y="83"/>
                  </a:cubicBezTo>
                  <a:lnTo>
                    <a:pt x="79" y="81"/>
                  </a:lnTo>
                  <a:close/>
                  <a:moveTo>
                    <a:pt x="84" y="77"/>
                  </a:moveTo>
                  <a:cubicBezTo>
                    <a:pt x="84" y="77"/>
                    <a:pt x="84" y="78"/>
                    <a:pt x="84" y="78"/>
                  </a:cubicBezTo>
                  <a:cubicBezTo>
                    <a:pt x="82" y="80"/>
                    <a:pt x="82" y="80"/>
                    <a:pt x="82" y="80"/>
                  </a:cubicBezTo>
                  <a:cubicBezTo>
                    <a:pt x="82" y="80"/>
                    <a:pt x="81" y="80"/>
                    <a:pt x="80" y="78"/>
                  </a:cubicBezTo>
                  <a:cubicBezTo>
                    <a:pt x="80" y="78"/>
                    <a:pt x="80" y="77"/>
                    <a:pt x="80" y="77"/>
                  </a:cubicBezTo>
                  <a:cubicBezTo>
                    <a:pt x="82" y="74"/>
                    <a:pt x="82" y="74"/>
                    <a:pt x="82" y="74"/>
                  </a:cubicBezTo>
                  <a:cubicBezTo>
                    <a:pt x="84" y="74"/>
                    <a:pt x="84" y="74"/>
                    <a:pt x="84" y="74"/>
                  </a:cubicBezTo>
                  <a:cubicBezTo>
                    <a:pt x="84" y="74"/>
                    <a:pt x="84" y="75"/>
                    <a:pt x="84" y="76"/>
                  </a:cubicBezTo>
                  <a:lnTo>
                    <a:pt x="84" y="77"/>
                  </a:lnTo>
                  <a:close/>
                  <a:moveTo>
                    <a:pt x="87" y="91"/>
                  </a:moveTo>
                  <a:cubicBezTo>
                    <a:pt x="88" y="89"/>
                    <a:pt x="88" y="89"/>
                    <a:pt x="88" y="89"/>
                  </a:cubicBezTo>
                  <a:cubicBezTo>
                    <a:pt x="91" y="91"/>
                    <a:pt x="90" y="93"/>
                    <a:pt x="90" y="93"/>
                  </a:cubicBezTo>
                  <a:cubicBezTo>
                    <a:pt x="87" y="93"/>
                    <a:pt x="87" y="93"/>
                    <a:pt x="87" y="93"/>
                  </a:cubicBezTo>
                  <a:cubicBezTo>
                    <a:pt x="88" y="92"/>
                    <a:pt x="87" y="91"/>
                    <a:pt x="87" y="91"/>
                  </a:cubicBezTo>
                  <a:close/>
                  <a:moveTo>
                    <a:pt x="85" y="97"/>
                  </a:moveTo>
                  <a:cubicBezTo>
                    <a:pt x="86" y="96"/>
                    <a:pt x="86" y="95"/>
                    <a:pt x="86" y="95"/>
                  </a:cubicBezTo>
                  <a:cubicBezTo>
                    <a:pt x="86" y="95"/>
                    <a:pt x="86" y="95"/>
                    <a:pt x="86" y="95"/>
                  </a:cubicBezTo>
                  <a:cubicBezTo>
                    <a:pt x="87" y="96"/>
                    <a:pt x="87" y="96"/>
                    <a:pt x="87" y="96"/>
                  </a:cubicBezTo>
                  <a:cubicBezTo>
                    <a:pt x="86" y="97"/>
                    <a:pt x="85" y="97"/>
                    <a:pt x="85" y="97"/>
                  </a:cubicBezTo>
                  <a:close/>
                  <a:moveTo>
                    <a:pt x="82" y="83"/>
                  </a:moveTo>
                  <a:cubicBezTo>
                    <a:pt x="82" y="83"/>
                    <a:pt x="83" y="83"/>
                    <a:pt x="83" y="83"/>
                  </a:cubicBezTo>
                  <a:cubicBezTo>
                    <a:pt x="85" y="83"/>
                    <a:pt x="85" y="83"/>
                    <a:pt x="85" y="83"/>
                  </a:cubicBezTo>
                  <a:cubicBezTo>
                    <a:pt x="86" y="83"/>
                    <a:pt x="87" y="82"/>
                    <a:pt x="87" y="82"/>
                  </a:cubicBezTo>
                  <a:cubicBezTo>
                    <a:pt x="87" y="82"/>
                    <a:pt x="87" y="82"/>
                    <a:pt x="87" y="82"/>
                  </a:cubicBezTo>
                  <a:cubicBezTo>
                    <a:pt x="88" y="83"/>
                    <a:pt x="89" y="86"/>
                    <a:pt x="89" y="86"/>
                  </a:cubicBezTo>
                  <a:cubicBezTo>
                    <a:pt x="86" y="85"/>
                    <a:pt x="83" y="86"/>
                    <a:pt x="83" y="86"/>
                  </a:cubicBezTo>
                  <a:cubicBezTo>
                    <a:pt x="83" y="85"/>
                    <a:pt x="82" y="83"/>
                    <a:pt x="82" y="83"/>
                  </a:cubicBezTo>
                  <a:close/>
                  <a:moveTo>
                    <a:pt x="79" y="98"/>
                  </a:moveTo>
                  <a:cubicBezTo>
                    <a:pt x="79" y="95"/>
                    <a:pt x="79" y="95"/>
                    <a:pt x="79" y="95"/>
                  </a:cubicBezTo>
                  <a:cubicBezTo>
                    <a:pt x="79" y="95"/>
                    <a:pt x="80" y="95"/>
                    <a:pt x="80" y="94"/>
                  </a:cubicBezTo>
                  <a:cubicBezTo>
                    <a:pt x="83" y="95"/>
                    <a:pt x="83" y="95"/>
                    <a:pt x="83" y="95"/>
                  </a:cubicBezTo>
                  <a:cubicBezTo>
                    <a:pt x="83" y="95"/>
                    <a:pt x="82" y="97"/>
                    <a:pt x="79" y="98"/>
                  </a:cubicBezTo>
                  <a:close/>
                  <a:moveTo>
                    <a:pt x="77" y="88"/>
                  </a:moveTo>
                  <a:cubicBezTo>
                    <a:pt x="81" y="88"/>
                    <a:pt x="82" y="90"/>
                    <a:pt x="82" y="90"/>
                  </a:cubicBezTo>
                  <a:cubicBezTo>
                    <a:pt x="80" y="92"/>
                    <a:pt x="80" y="92"/>
                    <a:pt x="80" y="92"/>
                  </a:cubicBezTo>
                  <a:cubicBezTo>
                    <a:pt x="80" y="91"/>
                    <a:pt x="78" y="91"/>
                    <a:pt x="78" y="91"/>
                  </a:cubicBezTo>
                  <a:lnTo>
                    <a:pt x="77" y="88"/>
                  </a:lnTo>
                  <a:close/>
                  <a:moveTo>
                    <a:pt x="74" y="91"/>
                  </a:moveTo>
                  <a:cubicBezTo>
                    <a:pt x="76" y="92"/>
                    <a:pt x="76" y="92"/>
                    <a:pt x="76" y="92"/>
                  </a:cubicBezTo>
                  <a:cubicBezTo>
                    <a:pt x="76" y="92"/>
                    <a:pt x="75" y="93"/>
                    <a:pt x="77" y="94"/>
                  </a:cubicBezTo>
                  <a:cubicBezTo>
                    <a:pt x="75" y="96"/>
                    <a:pt x="75" y="96"/>
                    <a:pt x="75" y="96"/>
                  </a:cubicBezTo>
                  <a:cubicBezTo>
                    <a:pt x="75" y="96"/>
                    <a:pt x="73" y="94"/>
                    <a:pt x="74" y="91"/>
                  </a:cubicBezTo>
                  <a:close/>
                  <a:moveTo>
                    <a:pt x="71" y="92"/>
                  </a:moveTo>
                  <a:cubicBezTo>
                    <a:pt x="71" y="91"/>
                    <a:pt x="71" y="91"/>
                    <a:pt x="71" y="91"/>
                  </a:cubicBezTo>
                  <a:cubicBezTo>
                    <a:pt x="72" y="90"/>
                    <a:pt x="72" y="90"/>
                    <a:pt x="72" y="90"/>
                  </a:cubicBezTo>
                  <a:cubicBezTo>
                    <a:pt x="72" y="89"/>
                    <a:pt x="72" y="89"/>
                    <a:pt x="72" y="89"/>
                  </a:cubicBezTo>
                  <a:cubicBezTo>
                    <a:pt x="72" y="90"/>
                    <a:pt x="72" y="90"/>
                    <a:pt x="72" y="90"/>
                  </a:cubicBezTo>
                  <a:cubicBezTo>
                    <a:pt x="72" y="90"/>
                    <a:pt x="72" y="92"/>
                    <a:pt x="72" y="92"/>
                  </a:cubicBezTo>
                  <a:lnTo>
                    <a:pt x="71" y="92"/>
                  </a:lnTo>
                  <a:close/>
                  <a:moveTo>
                    <a:pt x="68" y="51"/>
                  </a:moveTo>
                  <a:cubicBezTo>
                    <a:pt x="68" y="50"/>
                    <a:pt x="68" y="47"/>
                    <a:pt x="68" y="47"/>
                  </a:cubicBezTo>
                  <a:cubicBezTo>
                    <a:pt x="68" y="42"/>
                    <a:pt x="68" y="42"/>
                    <a:pt x="68" y="42"/>
                  </a:cubicBezTo>
                  <a:cubicBezTo>
                    <a:pt x="69" y="43"/>
                    <a:pt x="69" y="43"/>
                    <a:pt x="69" y="43"/>
                  </a:cubicBezTo>
                  <a:cubicBezTo>
                    <a:pt x="70" y="45"/>
                    <a:pt x="71" y="49"/>
                    <a:pt x="71" y="49"/>
                  </a:cubicBezTo>
                  <a:cubicBezTo>
                    <a:pt x="73" y="53"/>
                    <a:pt x="73" y="56"/>
                    <a:pt x="73" y="56"/>
                  </a:cubicBezTo>
                  <a:cubicBezTo>
                    <a:pt x="73" y="57"/>
                    <a:pt x="73" y="59"/>
                    <a:pt x="73" y="59"/>
                  </a:cubicBezTo>
                  <a:cubicBezTo>
                    <a:pt x="72" y="59"/>
                    <a:pt x="71" y="59"/>
                    <a:pt x="71" y="59"/>
                  </a:cubicBezTo>
                  <a:cubicBezTo>
                    <a:pt x="70" y="58"/>
                    <a:pt x="68" y="54"/>
                    <a:pt x="68" y="54"/>
                  </a:cubicBezTo>
                  <a:cubicBezTo>
                    <a:pt x="68" y="54"/>
                    <a:pt x="68" y="52"/>
                    <a:pt x="68" y="52"/>
                  </a:cubicBezTo>
                  <a:cubicBezTo>
                    <a:pt x="68" y="52"/>
                    <a:pt x="68" y="51"/>
                    <a:pt x="68" y="51"/>
                  </a:cubicBezTo>
                  <a:close/>
                  <a:moveTo>
                    <a:pt x="58" y="93"/>
                  </a:moveTo>
                  <a:cubicBezTo>
                    <a:pt x="59" y="93"/>
                    <a:pt x="59" y="93"/>
                    <a:pt x="59" y="93"/>
                  </a:cubicBezTo>
                  <a:cubicBezTo>
                    <a:pt x="59" y="92"/>
                    <a:pt x="59" y="91"/>
                    <a:pt x="59" y="91"/>
                  </a:cubicBezTo>
                  <a:cubicBezTo>
                    <a:pt x="60" y="90"/>
                    <a:pt x="62" y="90"/>
                    <a:pt x="62" y="90"/>
                  </a:cubicBezTo>
                  <a:cubicBezTo>
                    <a:pt x="61" y="94"/>
                    <a:pt x="60" y="95"/>
                    <a:pt x="60" y="95"/>
                  </a:cubicBezTo>
                  <a:cubicBezTo>
                    <a:pt x="59" y="94"/>
                    <a:pt x="58" y="93"/>
                    <a:pt x="58" y="93"/>
                  </a:cubicBezTo>
                  <a:close/>
                  <a:moveTo>
                    <a:pt x="56" y="89"/>
                  </a:moveTo>
                  <a:cubicBezTo>
                    <a:pt x="56" y="89"/>
                    <a:pt x="56" y="89"/>
                    <a:pt x="56" y="89"/>
                  </a:cubicBezTo>
                  <a:cubicBezTo>
                    <a:pt x="57" y="88"/>
                    <a:pt x="58" y="89"/>
                    <a:pt x="58" y="89"/>
                  </a:cubicBezTo>
                  <a:cubicBezTo>
                    <a:pt x="58" y="89"/>
                    <a:pt x="58" y="89"/>
                    <a:pt x="58" y="89"/>
                  </a:cubicBezTo>
                  <a:cubicBezTo>
                    <a:pt x="57" y="89"/>
                    <a:pt x="56" y="89"/>
                    <a:pt x="56" y="89"/>
                  </a:cubicBezTo>
                  <a:close/>
                  <a:moveTo>
                    <a:pt x="54" y="92"/>
                  </a:moveTo>
                  <a:cubicBezTo>
                    <a:pt x="55" y="92"/>
                    <a:pt x="55" y="92"/>
                    <a:pt x="55" y="92"/>
                  </a:cubicBezTo>
                  <a:cubicBezTo>
                    <a:pt x="55" y="92"/>
                    <a:pt x="56" y="93"/>
                    <a:pt x="56" y="93"/>
                  </a:cubicBezTo>
                  <a:cubicBezTo>
                    <a:pt x="55" y="95"/>
                    <a:pt x="55" y="95"/>
                    <a:pt x="55" y="95"/>
                  </a:cubicBezTo>
                  <a:cubicBezTo>
                    <a:pt x="53" y="94"/>
                    <a:pt x="54" y="92"/>
                    <a:pt x="54" y="92"/>
                  </a:cubicBezTo>
                  <a:close/>
                  <a:moveTo>
                    <a:pt x="47" y="94"/>
                  </a:moveTo>
                  <a:cubicBezTo>
                    <a:pt x="48" y="93"/>
                    <a:pt x="48" y="92"/>
                    <a:pt x="48" y="92"/>
                  </a:cubicBezTo>
                  <a:cubicBezTo>
                    <a:pt x="49" y="91"/>
                    <a:pt x="50" y="91"/>
                    <a:pt x="50" y="91"/>
                  </a:cubicBezTo>
                  <a:cubicBezTo>
                    <a:pt x="51" y="95"/>
                    <a:pt x="49" y="96"/>
                    <a:pt x="49" y="96"/>
                  </a:cubicBezTo>
                  <a:cubicBezTo>
                    <a:pt x="48" y="95"/>
                    <a:pt x="47" y="94"/>
                    <a:pt x="47" y="94"/>
                  </a:cubicBezTo>
                  <a:close/>
                  <a:moveTo>
                    <a:pt x="44" y="93"/>
                  </a:moveTo>
                  <a:cubicBezTo>
                    <a:pt x="44" y="93"/>
                    <a:pt x="44" y="94"/>
                    <a:pt x="45" y="94"/>
                  </a:cubicBezTo>
                  <a:cubicBezTo>
                    <a:pt x="45" y="94"/>
                    <a:pt x="45" y="96"/>
                    <a:pt x="44" y="97"/>
                  </a:cubicBezTo>
                  <a:cubicBezTo>
                    <a:pt x="44" y="97"/>
                    <a:pt x="42" y="97"/>
                    <a:pt x="41" y="94"/>
                  </a:cubicBezTo>
                  <a:cubicBezTo>
                    <a:pt x="41" y="94"/>
                    <a:pt x="43" y="93"/>
                    <a:pt x="44" y="93"/>
                  </a:cubicBezTo>
                  <a:close/>
                  <a:moveTo>
                    <a:pt x="47" y="88"/>
                  </a:moveTo>
                  <a:cubicBezTo>
                    <a:pt x="47" y="89"/>
                    <a:pt x="46" y="90"/>
                    <a:pt x="46" y="90"/>
                  </a:cubicBezTo>
                  <a:cubicBezTo>
                    <a:pt x="45" y="90"/>
                    <a:pt x="44" y="91"/>
                    <a:pt x="44" y="91"/>
                  </a:cubicBezTo>
                  <a:cubicBezTo>
                    <a:pt x="43" y="90"/>
                    <a:pt x="42" y="89"/>
                    <a:pt x="42" y="89"/>
                  </a:cubicBezTo>
                  <a:cubicBezTo>
                    <a:pt x="44" y="87"/>
                    <a:pt x="47" y="88"/>
                    <a:pt x="47" y="88"/>
                  </a:cubicBezTo>
                  <a:close/>
                  <a:moveTo>
                    <a:pt x="22" y="45"/>
                  </a:moveTo>
                  <a:cubicBezTo>
                    <a:pt x="22" y="45"/>
                    <a:pt x="23" y="44"/>
                    <a:pt x="23" y="43"/>
                  </a:cubicBezTo>
                  <a:cubicBezTo>
                    <a:pt x="23" y="43"/>
                    <a:pt x="24" y="43"/>
                    <a:pt x="24" y="42"/>
                  </a:cubicBezTo>
                  <a:cubicBezTo>
                    <a:pt x="24" y="42"/>
                    <a:pt x="24" y="41"/>
                    <a:pt x="24" y="41"/>
                  </a:cubicBezTo>
                  <a:cubicBezTo>
                    <a:pt x="24" y="41"/>
                    <a:pt x="24" y="40"/>
                    <a:pt x="24" y="39"/>
                  </a:cubicBezTo>
                  <a:cubicBezTo>
                    <a:pt x="24" y="39"/>
                    <a:pt x="24" y="37"/>
                    <a:pt x="24" y="35"/>
                  </a:cubicBezTo>
                  <a:cubicBezTo>
                    <a:pt x="24" y="35"/>
                    <a:pt x="27" y="35"/>
                    <a:pt x="30" y="35"/>
                  </a:cubicBezTo>
                  <a:cubicBezTo>
                    <a:pt x="30" y="36"/>
                    <a:pt x="30" y="36"/>
                    <a:pt x="30" y="36"/>
                  </a:cubicBezTo>
                  <a:cubicBezTo>
                    <a:pt x="30" y="36"/>
                    <a:pt x="30" y="36"/>
                    <a:pt x="31" y="36"/>
                  </a:cubicBezTo>
                  <a:cubicBezTo>
                    <a:pt x="31" y="36"/>
                    <a:pt x="31" y="36"/>
                    <a:pt x="31" y="36"/>
                  </a:cubicBezTo>
                  <a:cubicBezTo>
                    <a:pt x="32" y="36"/>
                    <a:pt x="32" y="36"/>
                    <a:pt x="32" y="36"/>
                  </a:cubicBezTo>
                  <a:cubicBezTo>
                    <a:pt x="32" y="36"/>
                    <a:pt x="32" y="36"/>
                    <a:pt x="32" y="36"/>
                  </a:cubicBezTo>
                  <a:cubicBezTo>
                    <a:pt x="32" y="36"/>
                    <a:pt x="31" y="38"/>
                    <a:pt x="29" y="44"/>
                  </a:cubicBezTo>
                  <a:cubicBezTo>
                    <a:pt x="29" y="44"/>
                    <a:pt x="27" y="49"/>
                    <a:pt x="26" y="55"/>
                  </a:cubicBezTo>
                  <a:cubicBezTo>
                    <a:pt x="26" y="55"/>
                    <a:pt x="26" y="53"/>
                    <a:pt x="25" y="53"/>
                  </a:cubicBezTo>
                  <a:cubicBezTo>
                    <a:pt x="25" y="53"/>
                    <a:pt x="26" y="50"/>
                    <a:pt x="25" y="49"/>
                  </a:cubicBezTo>
                  <a:cubicBezTo>
                    <a:pt x="25" y="49"/>
                    <a:pt x="24" y="47"/>
                    <a:pt x="23" y="46"/>
                  </a:cubicBezTo>
                  <a:cubicBezTo>
                    <a:pt x="23" y="46"/>
                    <a:pt x="23" y="45"/>
                    <a:pt x="22" y="4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0" name="Freeform 290"/>
            <p:cNvSpPr>
              <a:spLocks noEditPoints="1"/>
            </p:cNvSpPr>
            <p:nvPr/>
          </p:nvSpPr>
          <p:spPr bwMode="auto">
            <a:xfrm>
              <a:off x="4332288" y="5187951"/>
              <a:ext cx="254000" cy="434975"/>
            </a:xfrm>
            <a:custGeom>
              <a:avLst/>
              <a:gdLst>
                <a:gd name="T0" fmla="*/ 61 w 68"/>
                <a:gd name="T1" fmla="*/ 105 h 116"/>
                <a:gd name="T2" fmla="*/ 59 w 68"/>
                <a:gd name="T3" fmla="*/ 99 h 116"/>
                <a:gd name="T4" fmla="*/ 57 w 68"/>
                <a:gd name="T5" fmla="*/ 105 h 116"/>
                <a:gd name="T6" fmla="*/ 54 w 68"/>
                <a:gd name="T7" fmla="*/ 97 h 116"/>
                <a:gd name="T8" fmla="*/ 52 w 68"/>
                <a:gd name="T9" fmla="*/ 74 h 116"/>
                <a:gd name="T10" fmla="*/ 55 w 68"/>
                <a:gd name="T11" fmla="*/ 57 h 116"/>
                <a:gd name="T12" fmla="*/ 61 w 68"/>
                <a:gd name="T13" fmla="*/ 59 h 116"/>
                <a:gd name="T14" fmla="*/ 58 w 68"/>
                <a:gd name="T15" fmla="*/ 54 h 116"/>
                <a:gd name="T16" fmla="*/ 56 w 68"/>
                <a:gd name="T17" fmla="*/ 48 h 116"/>
                <a:gd name="T18" fmla="*/ 52 w 68"/>
                <a:gd name="T19" fmla="*/ 32 h 116"/>
                <a:gd name="T20" fmla="*/ 56 w 68"/>
                <a:gd name="T21" fmla="*/ 23 h 116"/>
                <a:gd name="T22" fmla="*/ 65 w 68"/>
                <a:gd name="T23" fmla="*/ 16 h 116"/>
                <a:gd name="T24" fmla="*/ 51 w 68"/>
                <a:gd name="T25" fmla="*/ 6 h 116"/>
                <a:gd name="T26" fmla="*/ 45 w 68"/>
                <a:gd name="T27" fmla="*/ 1 h 116"/>
                <a:gd name="T28" fmla="*/ 43 w 68"/>
                <a:gd name="T29" fmla="*/ 1 h 116"/>
                <a:gd name="T30" fmla="*/ 39 w 68"/>
                <a:gd name="T31" fmla="*/ 12 h 116"/>
                <a:gd name="T32" fmla="*/ 31 w 68"/>
                <a:gd name="T33" fmla="*/ 24 h 116"/>
                <a:gd name="T34" fmla="*/ 30 w 68"/>
                <a:gd name="T35" fmla="*/ 43 h 116"/>
                <a:gd name="T36" fmla="*/ 33 w 68"/>
                <a:gd name="T37" fmla="*/ 50 h 116"/>
                <a:gd name="T38" fmla="*/ 29 w 68"/>
                <a:gd name="T39" fmla="*/ 62 h 116"/>
                <a:gd name="T40" fmla="*/ 32 w 68"/>
                <a:gd name="T41" fmla="*/ 79 h 116"/>
                <a:gd name="T42" fmla="*/ 27 w 68"/>
                <a:gd name="T43" fmla="*/ 70 h 116"/>
                <a:gd name="T44" fmla="*/ 29 w 68"/>
                <a:gd name="T45" fmla="*/ 68 h 116"/>
                <a:gd name="T46" fmla="*/ 27 w 68"/>
                <a:gd name="T47" fmla="*/ 59 h 116"/>
                <a:gd name="T48" fmla="*/ 28 w 68"/>
                <a:gd name="T49" fmla="*/ 46 h 116"/>
                <a:gd name="T50" fmla="*/ 26 w 68"/>
                <a:gd name="T51" fmla="*/ 32 h 116"/>
                <a:gd name="T52" fmla="*/ 28 w 68"/>
                <a:gd name="T53" fmla="*/ 28 h 116"/>
                <a:gd name="T54" fmla="*/ 28 w 68"/>
                <a:gd name="T55" fmla="*/ 21 h 116"/>
                <a:gd name="T56" fmla="*/ 17 w 68"/>
                <a:gd name="T57" fmla="*/ 25 h 116"/>
                <a:gd name="T58" fmla="*/ 17 w 68"/>
                <a:gd name="T59" fmla="*/ 32 h 116"/>
                <a:gd name="T60" fmla="*/ 11 w 68"/>
                <a:gd name="T61" fmla="*/ 39 h 116"/>
                <a:gd name="T62" fmla="*/ 8 w 68"/>
                <a:gd name="T63" fmla="*/ 44 h 116"/>
                <a:gd name="T64" fmla="*/ 6 w 68"/>
                <a:gd name="T65" fmla="*/ 50 h 116"/>
                <a:gd name="T66" fmla="*/ 11 w 68"/>
                <a:gd name="T67" fmla="*/ 61 h 116"/>
                <a:gd name="T68" fmla="*/ 15 w 68"/>
                <a:gd name="T69" fmla="*/ 76 h 116"/>
                <a:gd name="T70" fmla="*/ 8 w 68"/>
                <a:gd name="T71" fmla="*/ 91 h 116"/>
                <a:gd name="T72" fmla="*/ 3 w 68"/>
                <a:gd name="T73" fmla="*/ 98 h 116"/>
                <a:gd name="T74" fmla="*/ 17 w 68"/>
                <a:gd name="T75" fmla="*/ 111 h 116"/>
                <a:gd name="T76" fmla="*/ 29 w 68"/>
                <a:gd name="T77" fmla="*/ 107 h 116"/>
                <a:gd name="T78" fmla="*/ 22 w 68"/>
                <a:gd name="T79" fmla="*/ 102 h 116"/>
                <a:gd name="T80" fmla="*/ 29 w 68"/>
                <a:gd name="T81" fmla="*/ 94 h 116"/>
                <a:gd name="T82" fmla="*/ 43 w 68"/>
                <a:gd name="T83" fmla="*/ 77 h 116"/>
                <a:gd name="T84" fmla="*/ 49 w 68"/>
                <a:gd name="T85" fmla="*/ 98 h 116"/>
                <a:gd name="T86" fmla="*/ 51 w 68"/>
                <a:gd name="T87" fmla="*/ 107 h 116"/>
                <a:gd name="T88" fmla="*/ 67 w 68"/>
                <a:gd name="T89" fmla="*/ 112 h 116"/>
                <a:gd name="T90" fmla="*/ 8 w 68"/>
                <a:gd name="T91" fmla="*/ 100 h 116"/>
                <a:gd name="T92" fmla="*/ 16 w 68"/>
                <a:gd name="T93" fmla="*/ 98 h 116"/>
                <a:gd name="T94" fmla="*/ 49 w 68"/>
                <a:gd name="T95" fmla="*/ 14 h 116"/>
                <a:gd name="T96" fmla="*/ 49 w 68"/>
                <a:gd name="T97" fmla="*/ 11 h 116"/>
                <a:gd name="T98" fmla="*/ 57 w 68"/>
                <a:gd name="T99" fmla="*/ 14 h 116"/>
                <a:gd name="T100" fmla="*/ 49 w 68"/>
                <a:gd name="T101" fmla="*/ 14 h 116"/>
                <a:gd name="T102" fmla="*/ 62 w 68"/>
                <a:gd name="T103" fmla="*/ 10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116">
                  <a:moveTo>
                    <a:pt x="67" y="112"/>
                  </a:moveTo>
                  <a:cubicBezTo>
                    <a:pt x="67" y="110"/>
                    <a:pt x="64" y="110"/>
                    <a:pt x="64" y="110"/>
                  </a:cubicBezTo>
                  <a:cubicBezTo>
                    <a:pt x="64" y="109"/>
                    <a:pt x="63" y="109"/>
                    <a:pt x="63" y="109"/>
                  </a:cubicBezTo>
                  <a:cubicBezTo>
                    <a:pt x="63" y="108"/>
                    <a:pt x="60" y="106"/>
                    <a:pt x="60" y="106"/>
                  </a:cubicBezTo>
                  <a:cubicBezTo>
                    <a:pt x="62" y="106"/>
                    <a:pt x="61" y="105"/>
                    <a:pt x="61" y="105"/>
                  </a:cubicBezTo>
                  <a:cubicBezTo>
                    <a:pt x="61" y="104"/>
                    <a:pt x="61" y="105"/>
                    <a:pt x="61" y="105"/>
                  </a:cubicBezTo>
                  <a:cubicBezTo>
                    <a:pt x="61" y="106"/>
                    <a:pt x="59" y="106"/>
                    <a:pt x="59" y="106"/>
                  </a:cubicBezTo>
                  <a:cubicBezTo>
                    <a:pt x="61" y="104"/>
                    <a:pt x="59" y="100"/>
                    <a:pt x="59" y="100"/>
                  </a:cubicBezTo>
                  <a:cubicBezTo>
                    <a:pt x="59" y="99"/>
                    <a:pt x="59" y="99"/>
                    <a:pt x="59" y="99"/>
                  </a:cubicBezTo>
                  <a:cubicBezTo>
                    <a:pt x="59" y="99"/>
                    <a:pt x="59" y="99"/>
                    <a:pt x="59" y="99"/>
                  </a:cubicBezTo>
                  <a:cubicBezTo>
                    <a:pt x="59" y="100"/>
                    <a:pt x="59" y="100"/>
                    <a:pt x="59" y="100"/>
                  </a:cubicBezTo>
                  <a:cubicBezTo>
                    <a:pt x="60" y="104"/>
                    <a:pt x="60" y="105"/>
                    <a:pt x="60" y="105"/>
                  </a:cubicBezTo>
                  <a:cubicBezTo>
                    <a:pt x="59" y="106"/>
                    <a:pt x="59" y="106"/>
                    <a:pt x="59" y="106"/>
                  </a:cubicBezTo>
                  <a:cubicBezTo>
                    <a:pt x="58" y="106"/>
                    <a:pt x="58" y="106"/>
                    <a:pt x="58" y="106"/>
                  </a:cubicBezTo>
                  <a:cubicBezTo>
                    <a:pt x="58" y="104"/>
                    <a:pt x="57" y="105"/>
                    <a:pt x="57" y="105"/>
                  </a:cubicBezTo>
                  <a:cubicBezTo>
                    <a:pt x="57" y="105"/>
                    <a:pt x="56" y="104"/>
                    <a:pt x="56" y="104"/>
                  </a:cubicBezTo>
                  <a:cubicBezTo>
                    <a:pt x="56" y="104"/>
                    <a:pt x="56" y="103"/>
                    <a:pt x="56" y="103"/>
                  </a:cubicBezTo>
                  <a:cubicBezTo>
                    <a:pt x="56" y="103"/>
                    <a:pt x="55" y="100"/>
                    <a:pt x="55" y="100"/>
                  </a:cubicBezTo>
                  <a:cubicBezTo>
                    <a:pt x="55" y="100"/>
                    <a:pt x="54" y="99"/>
                    <a:pt x="54" y="99"/>
                  </a:cubicBezTo>
                  <a:cubicBezTo>
                    <a:pt x="54" y="98"/>
                    <a:pt x="54" y="97"/>
                    <a:pt x="54" y="97"/>
                  </a:cubicBezTo>
                  <a:cubicBezTo>
                    <a:pt x="53" y="93"/>
                    <a:pt x="52" y="88"/>
                    <a:pt x="52" y="88"/>
                  </a:cubicBezTo>
                  <a:cubicBezTo>
                    <a:pt x="52" y="87"/>
                    <a:pt x="52" y="84"/>
                    <a:pt x="52" y="84"/>
                  </a:cubicBezTo>
                  <a:cubicBezTo>
                    <a:pt x="52" y="84"/>
                    <a:pt x="52" y="81"/>
                    <a:pt x="52" y="81"/>
                  </a:cubicBezTo>
                  <a:cubicBezTo>
                    <a:pt x="53" y="79"/>
                    <a:pt x="52" y="76"/>
                    <a:pt x="52" y="76"/>
                  </a:cubicBezTo>
                  <a:cubicBezTo>
                    <a:pt x="53" y="76"/>
                    <a:pt x="52" y="74"/>
                    <a:pt x="52" y="74"/>
                  </a:cubicBezTo>
                  <a:cubicBezTo>
                    <a:pt x="52" y="74"/>
                    <a:pt x="52" y="68"/>
                    <a:pt x="52" y="68"/>
                  </a:cubicBezTo>
                  <a:cubicBezTo>
                    <a:pt x="52" y="67"/>
                    <a:pt x="53" y="63"/>
                    <a:pt x="53" y="63"/>
                  </a:cubicBezTo>
                  <a:cubicBezTo>
                    <a:pt x="53" y="61"/>
                    <a:pt x="52" y="55"/>
                    <a:pt x="52" y="55"/>
                  </a:cubicBezTo>
                  <a:cubicBezTo>
                    <a:pt x="53" y="55"/>
                    <a:pt x="53" y="55"/>
                    <a:pt x="53" y="55"/>
                  </a:cubicBezTo>
                  <a:cubicBezTo>
                    <a:pt x="53" y="55"/>
                    <a:pt x="55" y="57"/>
                    <a:pt x="55" y="57"/>
                  </a:cubicBezTo>
                  <a:cubicBezTo>
                    <a:pt x="55" y="58"/>
                    <a:pt x="56" y="59"/>
                    <a:pt x="56" y="59"/>
                  </a:cubicBezTo>
                  <a:cubicBezTo>
                    <a:pt x="56" y="60"/>
                    <a:pt x="58" y="61"/>
                    <a:pt x="58" y="61"/>
                  </a:cubicBezTo>
                  <a:cubicBezTo>
                    <a:pt x="59" y="62"/>
                    <a:pt x="59" y="61"/>
                    <a:pt x="59" y="61"/>
                  </a:cubicBezTo>
                  <a:cubicBezTo>
                    <a:pt x="58" y="59"/>
                    <a:pt x="59" y="59"/>
                    <a:pt x="59" y="59"/>
                  </a:cubicBezTo>
                  <a:cubicBezTo>
                    <a:pt x="60" y="59"/>
                    <a:pt x="61" y="59"/>
                    <a:pt x="61" y="59"/>
                  </a:cubicBezTo>
                  <a:cubicBezTo>
                    <a:pt x="61" y="58"/>
                    <a:pt x="61" y="57"/>
                    <a:pt x="61" y="57"/>
                  </a:cubicBezTo>
                  <a:cubicBezTo>
                    <a:pt x="61" y="57"/>
                    <a:pt x="62" y="57"/>
                    <a:pt x="62" y="57"/>
                  </a:cubicBezTo>
                  <a:cubicBezTo>
                    <a:pt x="63" y="57"/>
                    <a:pt x="61" y="56"/>
                    <a:pt x="61" y="56"/>
                  </a:cubicBezTo>
                  <a:cubicBezTo>
                    <a:pt x="61" y="55"/>
                    <a:pt x="60" y="55"/>
                    <a:pt x="60" y="55"/>
                  </a:cubicBezTo>
                  <a:cubicBezTo>
                    <a:pt x="60" y="55"/>
                    <a:pt x="58" y="54"/>
                    <a:pt x="58" y="54"/>
                  </a:cubicBezTo>
                  <a:cubicBezTo>
                    <a:pt x="58" y="54"/>
                    <a:pt x="58" y="54"/>
                    <a:pt x="58" y="54"/>
                  </a:cubicBezTo>
                  <a:cubicBezTo>
                    <a:pt x="58" y="53"/>
                    <a:pt x="56" y="52"/>
                    <a:pt x="56" y="52"/>
                  </a:cubicBezTo>
                  <a:cubicBezTo>
                    <a:pt x="56" y="51"/>
                    <a:pt x="56" y="51"/>
                    <a:pt x="56" y="51"/>
                  </a:cubicBezTo>
                  <a:cubicBezTo>
                    <a:pt x="57" y="52"/>
                    <a:pt x="58" y="51"/>
                    <a:pt x="58" y="51"/>
                  </a:cubicBezTo>
                  <a:cubicBezTo>
                    <a:pt x="58" y="51"/>
                    <a:pt x="56" y="48"/>
                    <a:pt x="56" y="48"/>
                  </a:cubicBezTo>
                  <a:cubicBezTo>
                    <a:pt x="55" y="48"/>
                    <a:pt x="55" y="47"/>
                    <a:pt x="55" y="47"/>
                  </a:cubicBezTo>
                  <a:cubicBezTo>
                    <a:pt x="54" y="47"/>
                    <a:pt x="55" y="46"/>
                    <a:pt x="55" y="46"/>
                  </a:cubicBezTo>
                  <a:cubicBezTo>
                    <a:pt x="55" y="46"/>
                    <a:pt x="54" y="46"/>
                    <a:pt x="54" y="46"/>
                  </a:cubicBezTo>
                  <a:cubicBezTo>
                    <a:pt x="54" y="45"/>
                    <a:pt x="53" y="38"/>
                    <a:pt x="53" y="38"/>
                  </a:cubicBezTo>
                  <a:cubicBezTo>
                    <a:pt x="52" y="32"/>
                    <a:pt x="52" y="32"/>
                    <a:pt x="52" y="32"/>
                  </a:cubicBezTo>
                  <a:cubicBezTo>
                    <a:pt x="52" y="31"/>
                    <a:pt x="52" y="29"/>
                    <a:pt x="52" y="29"/>
                  </a:cubicBezTo>
                  <a:cubicBezTo>
                    <a:pt x="51" y="27"/>
                    <a:pt x="51" y="27"/>
                    <a:pt x="51" y="27"/>
                  </a:cubicBezTo>
                  <a:cubicBezTo>
                    <a:pt x="51" y="27"/>
                    <a:pt x="52" y="25"/>
                    <a:pt x="52" y="25"/>
                  </a:cubicBezTo>
                  <a:cubicBezTo>
                    <a:pt x="53" y="24"/>
                    <a:pt x="54" y="23"/>
                    <a:pt x="54" y="23"/>
                  </a:cubicBezTo>
                  <a:cubicBezTo>
                    <a:pt x="55" y="23"/>
                    <a:pt x="56" y="23"/>
                    <a:pt x="56" y="23"/>
                  </a:cubicBezTo>
                  <a:cubicBezTo>
                    <a:pt x="56" y="23"/>
                    <a:pt x="57" y="23"/>
                    <a:pt x="57" y="23"/>
                  </a:cubicBezTo>
                  <a:cubicBezTo>
                    <a:pt x="57" y="23"/>
                    <a:pt x="57" y="23"/>
                    <a:pt x="57" y="23"/>
                  </a:cubicBezTo>
                  <a:cubicBezTo>
                    <a:pt x="59" y="23"/>
                    <a:pt x="59" y="21"/>
                    <a:pt x="59" y="21"/>
                  </a:cubicBezTo>
                  <a:cubicBezTo>
                    <a:pt x="64" y="20"/>
                    <a:pt x="64" y="19"/>
                    <a:pt x="64" y="19"/>
                  </a:cubicBezTo>
                  <a:cubicBezTo>
                    <a:pt x="66" y="18"/>
                    <a:pt x="65" y="16"/>
                    <a:pt x="65" y="16"/>
                  </a:cubicBezTo>
                  <a:cubicBezTo>
                    <a:pt x="65" y="15"/>
                    <a:pt x="63" y="14"/>
                    <a:pt x="63" y="14"/>
                  </a:cubicBezTo>
                  <a:cubicBezTo>
                    <a:pt x="61" y="11"/>
                    <a:pt x="56" y="10"/>
                    <a:pt x="56" y="10"/>
                  </a:cubicBezTo>
                  <a:cubicBezTo>
                    <a:pt x="56" y="9"/>
                    <a:pt x="54" y="8"/>
                    <a:pt x="54" y="8"/>
                  </a:cubicBezTo>
                  <a:cubicBezTo>
                    <a:pt x="54" y="8"/>
                    <a:pt x="53" y="7"/>
                    <a:pt x="53" y="7"/>
                  </a:cubicBezTo>
                  <a:cubicBezTo>
                    <a:pt x="52" y="6"/>
                    <a:pt x="51" y="6"/>
                    <a:pt x="51" y="6"/>
                  </a:cubicBezTo>
                  <a:cubicBezTo>
                    <a:pt x="51" y="6"/>
                    <a:pt x="50" y="6"/>
                    <a:pt x="50" y="6"/>
                  </a:cubicBezTo>
                  <a:cubicBezTo>
                    <a:pt x="50" y="5"/>
                    <a:pt x="50" y="5"/>
                    <a:pt x="50" y="5"/>
                  </a:cubicBezTo>
                  <a:cubicBezTo>
                    <a:pt x="50" y="4"/>
                    <a:pt x="49" y="3"/>
                    <a:pt x="49" y="3"/>
                  </a:cubicBezTo>
                  <a:cubicBezTo>
                    <a:pt x="49" y="2"/>
                    <a:pt x="46" y="2"/>
                    <a:pt x="46" y="2"/>
                  </a:cubicBezTo>
                  <a:cubicBezTo>
                    <a:pt x="46" y="1"/>
                    <a:pt x="45" y="1"/>
                    <a:pt x="45" y="1"/>
                  </a:cubicBezTo>
                  <a:cubicBezTo>
                    <a:pt x="46" y="1"/>
                    <a:pt x="46" y="1"/>
                    <a:pt x="46" y="1"/>
                  </a:cubicBezTo>
                  <a:cubicBezTo>
                    <a:pt x="46" y="1"/>
                    <a:pt x="45" y="1"/>
                    <a:pt x="45" y="1"/>
                  </a:cubicBezTo>
                  <a:cubicBezTo>
                    <a:pt x="45" y="1"/>
                    <a:pt x="45" y="1"/>
                    <a:pt x="45" y="1"/>
                  </a:cubicBezTo>
                  <a:cubicBezTo>
                    <a:pt x="45" y="0"/>
                    <a:pt x="46" y="0"/>
                    <a:pt x="46" y="0"/>
                  </a:cubicBezTo>
                  <a:cubicBezTo>
                    <a:pt x="44" y="0"/>
                    <a:pt x="43" y="1"/>
                    <a:pt x="43" y="1"/>
                  </a:cubicBezTo>
                  <a:cubicBezTo>
                    <a:pt x="43" y="1"/>
                    <a:pt x="42" y="2"/>
                    <a:pt x="42" y="2"/>
                  </a:cubicBezTo>
                  <a:cubicBezTo>
                    <a:pt x="40" y="2"/>
                    <a:pt x="39" y="4"/>
                    <a:pt x="39" y="4"/>
                  </a:cubicBezTo>
                  <a:cubicBezTo>
                    <a:pt x="38" y="6"/>
                    <a:pt x="39" y="8"/>
                    <a:pt x="39" y="8"/>
                  </a:cubicBezTo>
                  <a:cubicBezTo>
                    <a:pt x="39" y="9"/>
                    <a:pt x="39" y="9"/>
                    <a:pt x="39" y="9"/>
                  </a:cubicBezTo>
                  <a:cubicBezTo>
                    <a:pt x="38" y="11"/>
                    <a:pt x="39" y="12"/>
                    <a:pt x="39" y="12"/>
                  </a:cubicBezTo>
                  <a:cubicBezTo>
                    <a:pt x="39" y="14"/>
                    <a:pt x="39" y="14"/>
                    <a:pt x="39" y="14"/>
                  </a:cubicBezTo>
                  <a:cubicBezTo>
                    <a:pt x="39" y="14"/>
                    <a:pt x="38" y="15"/>
                    <a:pt x="38" y="15"/>
                  </a:cubicBezTo>
                  <a:cubicBezTo>
                    <a:pt x="38" y="16"/>
                    <a:pt x="37" y="17"/>
                    <a:pt x="37" y="17"/>
                  </a:cubicBezTo>
                  <a:cubicBezTo>
                    <a:pt x="35" y="19"/>
                    <a:pt x="32" y="22"/>
                    <a:pt x="32" y="22"/>
                  </a:cubicBezTo>
                  <a:cubicBezTo>
                    <a:pt x="31" y="24"/>
                    <a:pt x="31" y="24"/>
                    <a:pt x="31" y="24"/>
                  </a:cubicBezTo>
                  <a:cubicBezTo>
                    <a:pt x="30" y="26"/>
                    <a:pt x="30" y="27"/>
                    <a:pt x="30" y="27"/>
                  </a:cubicBezTo>
                  <a:cubicBezTo>
                    <a:pt x="29" y="29"/>
                    <a:pt x="30" y="31"/>
                    <a:pt x="30" y="31"/>
                  </a:cubicBezTo>
                  <a:cubicBezTo>
                    <a:pt x="30" y="32"/>
                    <a:pt x="30" y="37"/>
                    <a:pt x="30" y="37"/>
                  </a:cubicBezTo>
                  <a:cubicBezTo>
                    <a:pt x="30" y="38"/>
                    <a:pt x="30" y="38"/>
                    <a:pt x="30" y="38"/>
                  </a:cubicBezTo>
                  <a:cubicBezTo>
                    <a:pt x="30" y="39"/>
                    <a:pt x="30" y="43"/>
                    <a:pt x="30" y="43"/>
                  </a:cubicBezTo>
                  <a:cubicBezTo>
                    <a:pt x="30" y="45"/>
                    <a:pt x="32" y="45"/>
                    <a:pt x="32" y="45"/>
                  </a:cubicBezTo>
                  <a:cubicBezTo>
                    <a:pt x="33" y="45"/>
                    <a:pt x="33" y="45"/>
                    <a:pt x="33" y="45"/>
                  </a:cubicBezTo>
                  <a:cubicBezTo>
                    <a:pt x="33" y="47"/>
                    <a:pt x="33" y="47"/>
                    <a:pt x="33" y="47"/>
                  </a:cubicBezTo>
                  <a:cubicBezTo>
                    <a:pt x="33" y="48"/>
                    <a:pt x="33" y="48"/>
                    <a:pt x="33" y="48"/>
                  </a:cubicBezTo>
                  <a:cubicBezTo>
                    <a:pt x="32" y="49"/>
                    <a:pt x="33" y="50"/>
                    <a:pt x="33" y="50"/>
                  </a:cubicBezTo>
                  <a:cubicBezTo>
                    <a:pt x="33" y="50"/>
                    <a:pt x="33" y="51"/>
                    <a:pt x="33" y="51"/>
                  </a:cubicBezTo>
                  <a:cubicBezTo>
                    <a:pt x="33" y="51"/>
                    <a:pt x="31" y="54"/>
                    <a:pt x="31" y="54"/>
                  </a:cubicBezTo>
                  <a:cubicBezTo>
                    <a:pt x="31" y="56"/>
                    <a:pt x="31" y="57"/>
                    <a:pt x="31" y="57"/>
                  </a:cubicBezTo>
                  <a:cubicBezTo>
                    <a:pt x="30" y="57"/>
                    <a:pt x="31" y="60"/>
                    <a:pt x="31" y="60"/>
                  </a:cubicBezTo>
                  <a:cubicBezTo>
                    <a:pt x="30" y="59"/>
                    <a:pt x="29" y="62"/>
                    <a:pt x="29" y="62"/>
                  </a:cubicBezTo>
                  <a:cubicBezTo>
                    <a:pt x="29" y="64"/>
                    <a:pt x="34" y="64"/>
                    <a:pt x="34" y="64"/>
                  </a:cubicBezTo>
                  <a:cubicBezTo>
                    <a:pt x="34" y="67"/>
                    <a:pt x="35" y="69"/>
                    <a:pt x="35" y="69"/>
                  </a:cubicBezTo>
                  <a:cubicBezTo>
                    <a:pt x="34" y="70"/>
                    <a:pt x="34" y="73"/>
                    <a:pt x="34" y="73"/>
                  </a:cubicBezTo>
                  <a:cubicBezTo>
                    <a:pt x="34" y="74"/>
                    <a:pt x="34" y="75"/>
                    <a:pt x="34" y="75"/>
                  </a:cubicBezTo>
                  <a:cubicBezTo>
                    <a:pt x="33" y="76"/>
                    <a:pt x="32" y="79"/>
                    <a:pt x="32" y="79"/>
                  </a:cubicBezTo>
                  <a:cubicBezTo>
                    <a:pt x="30" y="80"/>
                    <a:pt x="28" y="83"/>
                    <a:pt x="28" y="83"/>
                  </a:cubicBezTo>
                  <a:cubicBezTo>
                    <a:pt x="28" y="82"/>
                    <a:pt x="27" y="77"/>
                    <a:pt x="27" y="77"/>
                  </a:cubicBezTo>
                  <a:cubicBezTo>
                    <a:pt x="27" y="74"/>
                    <a:pt x="26" y="71"/>
                    <a:pt x="26" y="71"/>
                  </a:cubicBezTo>
                  <a:cubicBezTo>
                    <a:pt x="26" y="71"/>
                    <a:pt x="27" y="70"/>
                    <a:pt x="27" y="70"/>
                  </a:cubicBezTo>
                  <a:cubicBezTo>
                    <a:pt x="27" y="69"/>
                    <a:pt x="27" y="70"/>
                    <a:pt x="27" y="70"/>
                  </a:cubicBezTo>
                  <a:cubicBezTo>
                    <a:pt x="27" y="70"/>
                    <a:pt x="27" y="70"/>
                    <a:pt x="27" y="70"/>
                  </a:cubicBezTo>
                  <a:cubicBezTo>
                    <a:pt x="27" y="71"/>
                    <a:pt x="27" y="71"/>
                    <a:pt x="27" y="71"/>
                  </a:cubicBezTo>
                  <a:cubicBezTo>
                    <a:pt x="27" y="72"/>
                    <a:pt x="27" y="71"/>
                    <a:pt x="27" y="71"/>
                  </a:cubicBezTo>
                  <a:cubicBezTo>
                    <a:pt x="28" y="71"/>
                    <a:pt x="28" y="70"/>
                    <a:pt x="28" y="70"/>
                  </a:cubicBezTo>
                  <a:cubicBezTo>
                    <a:pt x="29" y="69"/>
                    <a:pt x="29" y="68"/>
                    <a:pt x="29" y="68"/>
                  </a:cubicBezTo>
                  <a:cubicBezTo>
                    <a:pt x="30" y="68"/>
                    <a:pt x="29" y="67"/>
                    <a:pt x="29" y="67"/>
                  </a:cubicBezTo>
                  <a:cubicBezTo>
                    <a:pt x="29" y="66"/>
                    <a:pt x="29" y="65"/>
                    <a:pt x="29" y="65"/>
                  </a:cubicBezTo>
                  <a:cubicBezTo>
                    <a:pt x="29" y="64"/>
                    <a:pt x="28" y="64"/>
                    <a:pt x="28" y="64"/>
                  </a:cubicBezTo>
                  <a:cubicBezTo>
                    <a:pt x="28" y="61"/>
                    <a:pt x="27" y="60"/>
                    <a:pt x="27" y="60"/>
                  </a:cubicBezTo>
                  <a:cubicBezTo>
                    <a:pt x="27" y="59"/>
                    <a:pt x="27" y="59"/>
                    <a:pt x="27" y="59"/>
                  </a:cubicBezTo>
                  <a:cubicBezTo>
                    <a:pt x="28" y="58"/>
                    <a:pt x="28" y="56"/>
                    <a:pt x="28" y="56"/>
                  </a:cubicBezTo>
                  <a:cubicBezTo>
                    <a:pt x="28" y="54"/>
                    <a:pt x="28" y="53"/>
                    <a:pt x="28" y="53"/>
                  </a:cubicBezTo>
                  <a:cubicBezTo>
                    <a:pt x="28" y="52"/>
                    <a:pt x="27" y="49"/>
                    <a:pt x="27" y="49"/>
                  </a:cubicBezTo>
                  <a:cubicBezTo>
                    <a:pt x="27" y="49"/>
                    <a:pt x="27" y="48"/>
                    <a:pt x="27" y="47"/>
                  </a:cubicBezTo>
                  <a:cubicBezTo>
                    <a:pt x="27" y="47"/>
                    <a:pt x="28" y="46"/>
                    <a:pt x="28" y="46"/>
                  </a:cubicBezTo>
                  <a:cubicBezTo>
                    <a:pt x="28" y="45"/>
                    <a:pt x="28" y="44"/>
                    <a:pt x="28" y="44"/>
                  </a:cubicBezTo>
                  <a:cubicBezTo>
                    <a:pt x="27" y="41"/>
                    <a:pt x="26" y="39"/>
                    <a:pt x="26" y="39"/>
                  </a:cubicBezTo>
                  <a:cubicBezTo>
                    <a:pt x="26" y="37"/>
                    <a:pt x="25" y="35"/>
                    <a:pt x="25" y="35"/>
                  </a:cubicBezTo>
                  <a:cubicBezTo>
                    <a:pt x="25" y="34"/>
                    <a:pt x="25" y="34"/>
                    <a:pt x="25" y="34"/>
                  </a:cubicBezTo>
                  <a:cubicBezTo>
                    <a:pt x="25" y="33"/>
                    <a:pt x="26" y="32"/>
                    <a:pt x="26" y="32"/>
                  </a:cubicBezTo>
                  <a:cubicBezTo>
                    <a:pt x="27" y="33"/>
                    <a:pt x="27" y="33"/>
                    <a:pt x="27" y="33"/>
                  </a:cubicBezTo>
                  <a:cubicBezTo>
                    <a:pt x="28" y="33"/>
                    <a:pt x="28" y="31"/>
                    <a:pt x="28" y="31"/>
                  </a:cubicBezTo>
                  <a:cubicBezTo>
                    <a:pt x="29" y="31"/>
                    <a:pt x="28" y="30"/>
                    <a:pt x="28" y="30"/>
                  </a:cubicBezTo>
                  <a:cubicBezTo>
                    <a:pt x="29" y="30"/>
                    <a:pt x="28" y="29"/>
                    <a:pt x="28" y="29"/>
                  </a:cubicBezTo>
                  <a:cubicBezTo>
                    <a:pt x="30" y="29"/>
                    <a:pt x="28" y="28"/>
                    <a:pt x="28" y="28"/>
                  </a:cubicBezTo>
                  <a:cubicBezTo>
                    <a:pt x="28" y="28"/>
                    <a:pt x="28" y="27"/>
                    <a:pt x="28" y="27"/>
                  </a:cubicBezTo>
                  <a:cubicBezTo>
                    <a:pt x="28" y="26"/>
                    <a:pt x="28" y="26"/>
                    <a:pt x="28" y="26"/>
                  </a:cubicBezTo>
                  <a:cubicBezTo>
                    <a:pt x="28" y="26"/>
                    <a:pt x="28" y="26"/>
                    <a:pt x="28" y="26"/>
                  </a:cubicBezTo>
                  <a:cubicBezTo>
                    <a:pt x="29" y="26"/>
                    <a:pt x="29" y="26"/>
                    <a:pt x="29" y="26"/>
                  </a:cubicBezTo>
                  <a:cubicBezTo>
                    <a:pt x="31" y="24"/>
                    <a:pt x="28" y="21"/>
                    <a:pt x="28" y="21"/>
                  </a:cubicBezTo>
                  <a:cubicBezTo>
                    <a:pt x="27" y="20"/>
                    <a:pt x="25" y="20"/>
                    <a:pt x="25" y="20"/>
                  </a:cubicBezTo>
                  <a:cubicBezTo>
                    <a:pt x="25" y="19"/>
                    <a:pt x="23" y="19"/>
                    <a:pt x="23" y="19"/>
                  </a:cubicBezTo>
                  <a:cubicBezTo>
                    <a:pt x="23" y="19"/>
                    <a:pt x="22" y="19"/>
                    <a:pt x="22" y="19"/>
                  </a:cubicBezTo>
                  <a:cubicBezTo>
                    <a:pt x="21" y="19"/>
                    <a:pt x="19" y="21"/>
                    <a:pt x="19" y="21"/>
                  </a:cubicBezTo>
                  <a:cubicBezTo>
                    <a:pt x="18" y="23"/>
                    <a:pt x="17" y="25"/>
                    <a:pt x="17" y="25"/>
                  </a:cubicBezTo>
                  <a:cubicBezTo>
                    <a:pt x="16" y="29"/>
                    <a:pt x="17" y="30"/>
                    <a:pt x="17" y="30"/>
                  </a:cubicBezTo>
                  <a:cubicBezTo>
                    <a:pt x="17" y="29"/>
                    <a:pt x="17" y="29"/>
                    <a:pt x="17" y="29"/>
                  </a:cubicBezTo>
                  <a:cubicBezTo>
                    <a:pt x="17" y="29"/>
                    <a:pt x="17" y="30"/>
                    <a:pt x="17" y="30"/>
                  </a:cubicBezTo>
                  <a:cubicBezTo>
                    <a:pt x="18" y="30"/>
                    <a:pt x="18" y="32"/>
                    <a:pt x="18" y="32"/>
                  </a:cubicBezTo>
                  <a:cubicBezTo>
                    <a:pt x="17" y="31"/>
                    <a:pt x="17" y="32"/>
                    <a:pt x="17" y="32"/>
                  </a:cubicBezTo>
                  <a:cubicBezTo>
                    <a:pt x="17" y="33"/>
                    <a:pt x="16" y="33"/>
                    <a:pt x="16" y="33"/>
                  </a:cubicBezTo>
                  <a:cubicBezTo>
                    <a:pt x="16" y="33"/>
                    <a:pt x="16" y="34"/>
                    <a:pt x="16" y="34"/>
                  </a:cubicBezTo>
                  <a:cubicBezTo>
                    <a:pt x="15" y="34"/>
                    <a:pt x="14" y="36"/>
                    <a:pt x="14" y="36"/>
                  </a:cubicBezTo>
                  <a:cubicBezTo>
                    <a:pt x="13" y="36"/>
                    <a:pt x="12" y="38"/>
                    <a:pt x="12" y="38"/>
                  </a:cubicBezTo>
                  <a:cubicBezTo>
                    <a:pt x="11" y="39"/>
                    <a:pt x="11" y="39"/>
                    <a:pt x="11" y="39"/>
                  </a:cubicBezTo>
                  <a:cubicBezTo>
                    <a:pt x="11" y="40"/>
                    <a:pt x="12" y="41"/>
                    <a:pt x="12" y="41"/>
                  </a:cubicBezTo>
                  <a:cubicBezTo>
                    <a:pt x="13" y="42"/>
                    <a:pt x="14" y="42"/>
                    <a:pt x="14" y="42"/>
                  </a:cubicBezTo>
                  <a:cubicBezTo>
                    <a:pt x="14" y="43"/>
                    <a:pt x="13" y="45"/>
                    <a:pt x="13" y="45"/>
                  </a:cubicBezTo>
                  <a:cubicBezTo>
                    <a:pt x="12" y="44"/>
                    <a:pt x="9" y="44"/>
                    <a:pt x="9" y="44"/>
                  </a:cubicBezTo>
                  <a:cubicBezTo>
                    <a:pt x="9" y="44"/>
                    <a:pt x="8" y="44"/>
                    <a:pt x="8" y="44"/>
                  </a:cubicBezTo>
                  <a:cubicBezTo>
                    <a:pt x="7" y="43"/>
                    <a:pt x="7" y="44"/>
                    <a:pt x="7" y="44"/>
                  </a:cubicBezTo>
                  <a:cubicBezTo>
                    <a:pt x="6" y="45"/>
                    <a:pt x="7" y="45"/>
                    <a:pt x="7" y="45"/>
                  </a:cubicBezTo>
                  <a:cubicBezTo>
                    <a:pt x="7" y="46"/>
                    <a:pt x="7" y="46"/>
                    <a:pt x="7" y="46"/>
                  </a:cubicBezTo>
                  <a:cubicBezTo>
                    <a:pt x="6" y="47"/>
                    <a:pt x="6" y="48"/>
                    <a:pt x="6" y="48"/>
                  </a:cubicBezTo>
                  <a:cubicBezTo>
                    <a:pt x="6" y="49"/>
                    <a:pt x="6" y="50"/>
                    <a:pt x="6" y="50"/>
                  </a:cubicBezTo>
                  <a:cubicBezTo>
                    <a:pt x="5" y="52"/>
                    <a:pt x="5" y="56"/>
                    <a:pt x="5" y="56"/>
                  </a:cubicBezTo>
                  <a:cubicBezTo>
                    <a:pt x="5" y="57"/>
                    <a:pt x="6" y="58"/>
                    <a:pt x="6" y="58"/>
                  </a:cubicBezTo>
                  <a:cubicBezTo>
                    <a:pt x="6" y="60"/>
                    <a:pt x="8" y="60"/>
                    <a:pt x="8" y="60"/>
                  </a:cubicBezTo>
                  <a:cubicBezTo>
                    <a:pt x="8" y="60"/>
                    <a:pt x="11" y="61"/>
                    <a:pt x="11" y="61"/>
                  </a:cubicBezTo>
                  <a:cubicBezTo>
                    <a:pt x="11" y="61"/>
                    <a:pt x="11" y="61"/>
                    <a:pt x="11" y="61"/>
                  </a:cubicBezTo>
                  <a:cubicBezTo>
                    <a:pt x="10" y="63"/>
                    <a:pt x="11" y="65"/>
                    <a:pt x="11" y="65"/>
                  </a:cubicBezTo>
                  <a:cubicBezTo>
                    <a:pt x="11" y="66"/>
                    <a:pt x="12" y="67"/>
                    <a:pt x="12" y="67"/>
                  </a:cubicBezTo>
                  <a:cubicBezTo>
                    <a:pt x="12" y="68"/>
                    <a:pt x="13" y="69"/>
                    <a:pt x="13" y="69"/>
                  </a:cubicBezTo>
                  <a:cubicBezTo>
                    <a:pt x="13" y="70"/>
                    <a:pt x="13" y="71"/>
                    <a:pt x="13" y="71"/>
                  </a:cubicBezTo>
                  <a:cubicBezTo>
                    <a:pt x="13" y="72"/>
                    <a:pt x="15" y="76"/>
                    <a:pt x="15" y="76"/>
                  </a:cubicBezTo>
                  <a:cubicBezTo>
                    <a:pt x="15" y="78"/>
                    <a:pt x="15" y="78"/>
                    <a:pt x="15" y="78"/>
                  </a:cubicBezTo>
                  <a:cubicBezTo>
                    <a:pt x="15" y="81"/>
                    <a:pt x="16" y="83"/>
                    <a:pt x="16" y="83"/>
                  </a:cubicBezTo>
                  <a:cubicBezTo>
                    <a:pt x="15" y="83"/>
                    <a:pt x="15" y="85"/>
                    <a:pt x="15" y="85"/>
                  </a:cubicBezTo>
                  <a:cubicBezTo>
                    <a:pt x="14" y="84"/>
                    <a:pt x="11" y="88"/>
                    <a:pt x="11" y="88"/>
                  </a:cubicBezTo>
                  <a:cubicBezTo>
                    <a:pt x="9" y="90"/>
                    <a:pt x="8" y="91"/>
                    <a:pt x="8" y="91"/>
                  </a:cubicBezTo>
                  <a:cubicBezTo>
                    <a:pt x="8" y="91"/>
                    <a:pt x="6" y="92"/>
                    <a:pt x="6" y="92"/>
                  </a:cubicBezTo>
                  <a:cubicBezTo>
                    <a:pt x="6" y="91"/>
                    <a:pt x="5" y="92"/>
                    <a:pt x="5" y="92"/>
                  </a:cubicBezTo>
                  <a:cubicBezTo>
                    <a:pt x="4" y="91"/>
                    <a:pt x="2" y="93"/>
                    <a:pt x="2" y="93"/>
                  </a:cubicBezTo>
                  <a:cubicBezTo>
                    <a:pt x="2" y="93"/>
                    <a:pt x="1" y="93"/>
                    <a:pt x="1" y="93"/>
                  </a:cubicBezTo>
                  <a:cubicBezTo>
                    <a:pt x="0" y="94"/>
                    <a:pt x="3" y="97"/>
                    <a:pt x="3" y="98"/>
                  </a:cubicBezTo>
                  <a:cubicBezTo>
                    <a:pt x="3" y="98"/>
                    <a:pt x="4" y="99"/>
                    <a:pt x="4" y="99"/>
                  </a:cubicBezTo>
                  <a:cubicBezTo>
                    <a:pt x="3" y="101"/>
                    <a:pt x="7" y="105"/>
                    <a:pt x="7" y="105"/>
                  </a:cubicBezTo>
                  <a:cubicBezTo>
                    <a:pt x="9" y="107"/>
                    <a:pt x="9" y="105"/>
                    <a:pt x="9" y="105"/>
                  </a:cubicBezTo>
                  <a:cubicBezTo>
                    <a:pt x="10" y="106"/>
                    <a:pt x="10" y="106"/>
                    <a:pt x="10" y="106"/>
                  </a:cubicBezTo>
                  <a:cubicBezTo>
                    <a:pt x="11" y="108"/>
                    <a:pt x="17" y="111"/>
                    <a:pt x="17" y="111"/>
                  </a:cubicBezTo>
                  <a:cubicBezTo>
                    <a:pt x="19" y="114"/>
                    <a:pt x="23" y="115"/>
                    <a:pt x="23" y="115"/>
                  </a:cubicBezTo>
                  <a:cubicBezTo>
                    <a:pt x="28" y="116"/>
                    <a:pt x="29" y="113"/>
                    <a:pt x="29" y="113"/>
                  </a:cubicBezTo>
                  <a:cubicBezTo>
                    <a:pt x="29" y="111"/>
                    <a:pt x="26" y="111"/>
                    <a:pt x="26" y="111"/>
                  </a:cubicBezTo>
                  <a:cubicBezTo>
                    <a:pt x="26" y="111"/>
                    <a:pt x="24" y="108"/>
                    <a:pt x="24" y="108"/>
                  </a:cubicBezTo>
                  <a:cubicBezTo>
                    <a:pt x="28" y="109"/>
                    <a:pt x="29" y="107"/>
                    <a:pt x="29" y="107"/>
                  </a:cubicBezTo>
                  <a:cubicBezTo>
                    <a:pt x="28" y="106"/>
                    <a:pt x="26" y="105"/>
                    <a:pt x="26" y="105"/>
                  </a:cubicBezTo>
                  <a:cubicBezTo>
                    <a:pt x="25" y="105"/>
                    <a:pt x="24" y="105"/>
                    <a:pt x="24" y="105"/>
                  </a:cubicBezTo>
                  <a:cubicBezTo>
                    <a:pt x="24" y="104"/>
                    <a:pt x="22" y="103"/>
                    <a:pt x="22" y="103"/>
                  </a:cubicBezTo>
                  <a:cubicBezTo>
                    <a:pt x="21" y="103"/>
                    <a:pt x="21" y="102"/>
                    <a:pt x="21" y="102"/>
                  </a:cubicBezTo>
                  <a:cubicBezTo>
                    <a:pt x="22" y="102"/>
                    <a:pt x="22" y="102"/>
                    <a:pt x="22" y="102"/>
                  </a:cubicBezTo>
                  <a:cubicBezTo>
                    <a:pt x="22" y="102"/>
                    <a:pt x="22" y="101"/>
                    <a:pt x="22" y="101"/>
                  </a:cubicBezTo>
                  <a:cubicBezTo>
                    <a:pt x="22" y="100"/>
                    <a:pt x="26" y="97"/>
                    <a:pt x="26" y="97"/>
                  </a:cubicBezTo>
                  <a:cubicBezTo>
                    <a:pt x="26" y="97"/>
                    <a:pt x="26" y="97"/>
                    <a:pt x="26" y="97"/>
                  </a:cubicBezTo>
                  <a:cubicBezTo>
                    <a:pt x="27" y="96"/>
                    <a:pt x="27" y="96"/>
                    <a:pt x="27" y="96"/>
                  </a:cubicBezTo>
                  <a:cubicBezTo>
                    <a:pt x="29" y="94"/>
                    <a:pt x="29" y="94"/>
                    <a:pt x="29" y="94"/>
                  </a:cubicBezTo>
                  <a:cubicBezTo>
                    <a:pt x="33" y="91"/>
                    <a:pt x="36" y="86"/>
                    <a:pt x="36" y="86"/>
                  </a:cubicBezTo>
                  <a:cubicBezTo>
                    <a:pt x="36" y="86"/>
                    <a:pt x="37" y="85"/>
                    <a:pt x="38" y="84"/>
                  </a:cubicBezTo>
                  <a:cubicBezTo>
                    <a:pt x="38" y="84"/>
                    <a:pt x="39" y="83"/>
                    <a:pt x="39" y="83"/>
                  </a:cubicBezTo>
                  <a:cubicBezTo>
                    <a:pt x="41" y="83"/>
                    <a:pt x="42" y="80"/>
                    <a:pt x="42" y="79"/>
                  </a:cubicBezTo>
                  <a:cubicBezTo>
                    <a:pt x="42" y="78"/>
                    <a:pt x="43" y="77"/>
                    <a:pt x="43" y="77"/>
                  </a:cubicBezTo>
                  <a:cubicBezTo>
                    <a:pt x="43" y="77"/>
                    <a:pt x="43" y="77"/>
                    <a:pt x="43" y="77"/>
                  </a:cubicBezTo>
                  <a:cubicBezTo>
                    <a:pt x="43" y="78"/>
                    <a:pt x="45" y="80"/>
                    <a:pt x="45" y="80"/>
                  </a:cubicBezTo>
                  <a:cubicBezTo>
                    <a:pt x="45" y="82"/>
                    <a:pt x="45" y="86"/>
                    <a:pt x="45" y="86"/>
                  </a:cubicBezTo>
                  <a:cubicBezTo>
                    <a:pt x="46" y="90"/>
                    <a:pt x="46" y="92"/>
                    <a:pt x="47" y="94"/>
                  </a:cubicBezTo>
                  <a:cubicBezTo>
                    <a:pt x="48" y="96"/>
                    <a:pt x="49" y="98"/>
                    <a:pt x="49" y="98"/>
                  </a:cubicBezTo>
                  <a:cubicBezTo>
                    <a:pt x="49" y="99"/>
                    <a:pt x="49" y="100"/>
                    <a:pt x="49" y="100"/>
                  </a:cubicBezTo>
                  <a:cubicBezTo>
                    <a:pt x="49" y="101"/>
                    <a:pt x="50" y="101"/>
                    <a:pt x="50" y="101"/>
                  </a:cubicBezTo>
                  <a:cubicBezTo>
                    <a:pt x="50" y="102"/>
                    <a:pt x="51" y="104"/>
                    <a:pt x="51" y="104"/>
                  </a:cubicBezTo>
                  <a:cubicBezTo>
                    <a:pt x="51" y="105"/>
                    <a:pt x="51" y="106"/>
                    <a:pt x="51" y="106"/>
                  </a:cubicBezTo>
                  <a:cubicBezTo>
                    <a:pt x="51" y="106"/>
                    <a:pt x="51" y="107"/>
                    <a:pt x="51" y="107"/>
                  </a:cubicBezTo>
                  <a:cubicBezTo>
                    <a:pt x="50" y="107"/>
                    <a:pt x="50" y="112"/>
                    <a:pt x="50" y="112"/>
                  </a:cubicBezTo>
                  <a:cubicBezTo>
                    <a:pt x="49" y="112"/>
                    <a:pt x="49" y="113"/>
                    <a:pt x="49" y="113"/>
                  </a:cubicBezTo>
                  <a:cubicBezTo>
                    <a:pt x="51" y="116"/>
                    <a:pt x="59" y="114"/>
                    <a:pt x="59" y="114"/>
                  </a:cubicBezTo>
                  <a:cubicBezTo>
                    <a:pt x="60" y="115"/>
                    <a:pt x="64" y="114"/>
                    <a:pt x="64" y="114"/>
                  </a:cubicBezTo>
                  <a:cubicBezTo>
                    <a:pt x="68" y="113"/>
                    <a:pt x="67" y="112"/>
                    <a:pt x="67" y="112"/>
                  </a:cubicBezTo>
                  <a:close/>
                  <a:moveTo>
                    <a:pt x="15" y="100"/>
                  </a:moveTo>
                  <a:cubicBezTo>
                    <a:pt x="15" y="100"/>
                    <a:pt x="14" y="100"/>
                    <a:pt x="13" y="101"/>
                  </a:cubicBezTo>
                  <a:cubicBezTo>
                    <a:pt x="13" y="101"/>
                    <a:pt x="10" y="104"/>
                    <a:pt x="9" y="104"/>
                  </a:cubicBezTo>
                  <a:cubicBezTo>
                    <a:pt x="9" y="104"/>
                    <a:pt x="9" y="103"/>
                    <a:pt x="8" y="103"/>
                  </a:cubicBezTo>
                  <a:cubicBezTo>
                    <a:pt x="8" y="103"/>
                    <a:pt x="8" y="101"/>
                    <a:pt x="8" y="100"/>
                  </a:cubicBezTo>
                  <a:cubicBezTo>
                    <a:pt x="8" y="100"/>
                    <a:pt x="8" y="100"/>
                    <a:pt x="8" y="99"/>
                  </a:cubicBezTo>
                  <a:cubicBezTo>
                    <a:pt x="8" y="99"/>
                    <a:pt x="9" y="97"/>
                    <a:pt x="9" y="96"/>
                  </a:cubicBezTo>
                  <a:cubicBezTo>
                    <a:pt x="9" y="96"/>
                    <a:pt x="9" y="96"/>
                    <a:pt x="9" y="95"/>
                  </a:cubicBezTo>
                  <a:cubicBezTo>
                    <a:pt x="9" y="95"/>
                    <a:pt x="10" y="94"/>
                    <a:pt x="11" y="93"/>
                  </a:cubicBezTo>
                  <a:cubicBezTo>
                    <a:pt x="11" y="93"/>
                    <a:pt x="15" y="97"/>
                    <a:pt x="16" y="98"/>
                  </a:cubicBezTo>
                  <a:lnTo>
                    <a:pt x="15" y="100"/>
                  </a:lnTo>
                  <a:close/>
                  <a:moveTo>
                    <a:pt x="26" y="70"/>
                  </a:moveTo>
                  <a:cubicBezTo>
                    <a:pt x="26" y="70"/>
                    <a:pt x="26" y="69"/>
                    <a:pt x="26" y="69"/>
                  </a:cubicBezTo>
                  <a:cubicBezTo>
                    <a:pt x="26" y="69"/>
                    <a:pt x="26" y="70"/>
                    <a:pt x="26" y="70"/>
                  </a:cubicBezTo>
                  <a:close/>
                  <a:moveTo>
                    <a:pt x="49" y="14"/>
                  </a:moveTo>
                  <a:cubicBezTo>
                    <a:pt x="49" y="14"/>
                    <a:pt x="48" y="14"/>
                    <a:pt x="48" y="14"/>
                  </a:cubicBezTo>
                  <a:cubicBezTo>
                    <a:pt x="48" y="14"/>
                    <a:pt x="48" y="14"/>
                    <a:pt x="48" y="14"/>
                  </a:cubicBezTo>
                  <a:cubicBezTo>
                    <a:pt x="48" y="14"/>
                    <a:pt x="48" y="13"/>
                    <a:pt x="48" y="13"/>
                  </a:cubicBezTo>
                  <a:cubicBezTo>
                    <a:pt x="48" y="13"/>
                    <a:pt x="49" y="13"/>
                    <a:pt x="49" y="12"/>
                  </a:cubicBezTo>
                  <a:cubicBezTo>
                    <a:pt x="49" y="12"/>
                    <a:pt x="49" y="11"/>
                    <a:pt x="49" y="11"/>
                  </a:cubicBezTo>
                  <a:cubicBezTo>
                    <a:pt x="49" y="11"/>
                    <a:pt x="50" y="11"/>
                    <a:pt x="50" y="10"/>
                  </a:cubicBezTo>
                  <a:cubicBezTo>
                    <a:pt x="50" y="10"/>
                    <a:pt x="51" y="11"/>
                    <a:pt x="51" y="11"/>
                  </a:cubicBezTo>
                  <a:cubicBezTo>
                    <a:pt x="51" y="11"/>
                    <a:pt x="52" y="11"/>
                    <a:pt x="53" y="11"/>
                  </a:cubicBezTo>
                  <a:cubicBezTo>
                    <a:pt x="54" y="11"/>
                    <a:pt x="54" y="11"/>
                    <a:pt x="54" y="11"/>
                  </a:cubicBezTo>
                  <a:cubicBezTo>
                    <a:pt x="54" y="11"/>
                    <a:pt x="57" y="14"/>
                    <a:pt x="57" y="14"/>
                  </a:cubicBezTo>
                  <a:cubicBezTo>
                    <a:pt x="57" y="14"/>
                    <a:pt x="55" y="14"/>
                    <a:pt x="55" y="15"/>
                  </a:cubicBezTo>
                  <a:cubicBezTo>
                    <a:pt x="55" y="15"/>
                    <a:pt x="53" y="14"/>
                    <a:pt x="52" y="14"/>
                  </a:cubicBezTo>
                  <a:cubicBezTo>
                    <a:pt x="52" y="14"/>
                    <a:pt x="52" y="14"/>
                    <a:pt x="52" y="14"/>
                  </a:cubicBezTo>
                  <a:cubicBezTo>
                    <a:pt x="52" y="14"/>
                    <a:pt x="52" y="14"/>
                    <a:pt x="51" y="14"/>
                  </a:cubicBezTo>
                  <a:cubicBezTo>
                    <a:pt x="51" y="14"/>
                    <a:pt x="50" y="13"/>
                    <a:pt x="49" y="14"/>
                  </a:cubicBezTo>
                  <a:close/>
                  <a:moveTo>
                    <a:pt x="59" y="107"/>
                  </a:moveTo>
                  <a:cubicBezTo>
                    <a:pt x="59" y="107"/>
                    <a:pt x="59" y="107"/>
                    <a:pt x="59" y="107"/>
                  </a:cubicBezTo>
                  <a:cubicBezTo>
                    <a:pt x="59" y="107"/>
                    <a:pt x="61" y="107"/>
                    <a:pt x="62" y="108"/>
                  </a:cubicBezTo>
                  <a:cubicBezTo>
                    <a:pt x="62" y="108"/>
                    <a:pt x="60" y="108"/>
                    <a:pt x="59" y="107"/>
                  </a:cubicBezTo>
                  <a:close/>
                  <a:moveTo>
                    <a:pt x="62" y="109"/>
                  </a:moveTo>
                  <a:cubicBezTo>
                    <a:pt x="62" y="109"/>
                    <a:pt x="61" y="109"/>
                    <a:pt x="61" y="108"/>
                  </a:cubicBezTo>
                  <a:cubicBezTo>
                    <a:pt x="61" y="108"/>
                    <a:pt x="61" y="108"/>
                    <a:pt x="61" y="108"/>
                  </a:cubicBezTo>
                  <a:cubicBezTo>
                    <a:pt x="61" y="108"/>
                    <a:pt x="62" y="108"/>
                    <a:pt x="62" y="109"/>
                  </a:cubicBezTo>
                  <a:cubicBezTo>
                    <a:pt x="62" y="109"/>
                    <a:pt x="62" y="109"/>
                    <a:pt x="62" y="10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1" name="Freeform 291"/>
            <p:cNvSpPr>
              <a:spLocks noEditPoints="1"/>
            </p:cNvSpPr>
            <p:nvPr/>
          </p:nvSpPr>
          <p:spPr bwMode="auto">
            <a:xfrm>
              <a:off x="4140201" y="4872038"/>
              <a:ext cx="187325" cy="409575"/>
            </a:xfrm>
            <a:custGeom>
              <a:avLst/>
              <a:gdLst>
                <a:gd name="T0" fmla="*/ 46 w 50"/>
                <a:gd name="T1" fmla="*/ 98 h 109"/>
                <a:gd name="T2" fmla="*/ 41 w 50"/>
                <a:gd name="T3" fmla="*/ 97 h 109"/>
                <a:gd name="T4" fmla="*/ 41 w 50"/>
                <a:gd name="T5" fmla="*/ 95 h 109"/>
                <a:gd name="T6" fmla="*/ 39 w 50"/>
                <a:gd name="T7" fmla="*/ 95 h 109"/>
                <a:gd name="T8" fmla="*/ 38 w 50"/>
                <a:gd name="T9" fmla="*/ 92 h 109"/>
                <a:gd name="T10" fmla="*/ 37 w 50"/>
                <a:gd name="T11" fmla="*/ 85 h 109"/>
                <a:gd name="T12" fmla="*/ 35 w 50"/>
                <a:gd name="T13" fmla="*/ 80 h 109"/>
                <a:gd name="T14" fmla="*/ 35 w 50"/>
                <a:gd name="T15" fmla="*/ 77 h 109"/>
                <a:gd name="T16" fmla="*/ 43 w 50"/>
                <a:gd name="T17" fmla="*/ 77 h 109"/>
                <a:gd name="T18" fmla="*/ 44 w 50"/>
                <a:gd name="T19" fmla="*/ 74 h 109"/>
                <a:gd name="T20" fmla="*/ 35 w 50"/>
                <a:gd name="T21" fmla="*/ 59 h 109"/>
                <a:gd name="T22" fmla="*/ 32 w 50"/>
                <a:gd name="T23" fmla="*/ 56 h 109"/>
                <a:gd name="T24" fmla="*/ 33 w 50"/>
                <a:gd name="T25" fmla="*/ 54 h 109"/>
                <a:gd name="T26" fmla="*/ 37 w 50"/>
                <a:gd name="T27" fmla="*/ 51 h 109"/>
                <a:gd name="T28" fmla="*/ 34 w 50"/>
                <a:gd name="T29" fmla="*/ 48 h 109"/>
                <a:gd name="T30" fmla="*/ 31 w 50"/>
                <a:gd name="T31" fmla="*/ 45 h 109"/>
                <a:gd name="T32" fmla="*/ 30 w 50"/>
                <a:gd name="T33" fmla="*/ 39 h 109"/>
                <a:gd name="T34" fmla="*/ 30 w 50"/>
                <a:gd name="T35" fmla="*/ 36 h 109"/>
                <a:gd name="T36" fmla="*/ 33 w 50"/>
                <a:gd name="T37" fmla="*/ 33 h 109"/>
                <a:gd name="T38" fmla="*/ 33 w 50"/>
                <a:gd name="T39" fmla="*/ 31 h 109"/>
                <a:gd name="T40" fmla="*/ 33 w 50"/>
                <a:gd name="T41" fmla="*/ 29 h 109"/>
                <a:gd name="T42" fmla="*/ 32 w 50"/>
                <a:gd name="T43" fmla="*/ 30 h 109"/>
                <a:gd name="T44" fmla="*/ 32 w 50"/>
                <a:gd name="T45" fmla="*/ 26 h 109"/>
                <a:gd name="T46" fmla="*/ 30 w 50"/>
                <a:gd name="T47" fmla="*/ 16 h 109"/>
                <a:gd name="T48" fmla="*/ 27 w 50"/>
                <a:gd name="T49" fmla="*/ 2 h 109"/>
                <a:gd name="T50" fmla="*/ 19 w 50"/>
                <a:gd name="T51" fmla="*/ 3 h 109"/>
                <a:gd name="T52" fmla="*/ 12 w 50"/>
                <a:gd name="T53" fmla="*/ 21 h 109"/>
                <a:gd name="T54" fmla="*/ 11 w 50"/>
                <a:gd name="T55" fmla="*/ 34 h 109"/>
                <a:gd name="T56" fmla="*/ 11 w 50"/>
                <a:gd name="T57" fmla="*/ 31 h 109"/>
                <a:gd name="T58" fmla="*/ 13 w 50"/>
                <a:gd name="T59" fmla="*/ 35 h 109"/>
                <a:gd name="T60" fmla="*/ 13 w 50"/>
                <a:gd name="T61" fmla="*/ 39 h 109"/>
                <a:gd name="T62" fmla="*/ 12 w 50"/>
                <a:gd name="T63" fmla="*/ 42 h 109"/>
                <a:gd name="T64" fmla="*/ 10 w 50"/>
                <a:gd name="T65" fmla="*/ 49 h 109"/>
                <a:gd name="T66" fmla="*/ 8 w 50"/>
                <a:gd name="T67" fmla="*/ 55 h 109"/>
                <a:gd name="T68" fmla="*/ 3 w 50"/>
                <a:gd name="T69" fmla="*/ 70 h 109"/>
                <a:gd name="T70" fmla="*/ 6 w 50"/>
                <a:gd name="T71" fmla="*/ 74 h 109"/>
                <a:gd name="T72" fmla="*/ 6 w 50"/>
                <a:gd name="T73" fmla="*/ 80 h 109"/>
                <a:gd name="T74" fmla="*/ 5 w 50"/>
                <a:gd name="T75" fmla="*/ 85 h 109"/>
                <a:gd name="T76" fmla="*/ 5 w 50"/>
                <a:gd name="T77" fmla="*/ 90 h 109"/>
                <a:gd name="T78" fmla="*/ 4 w 50"/>
                <a:gd name="T79" fmla="*/ 97 h 109"/>
                <a:gd name="T80" fmla="*/ 1 w 50"/>
                <a:gd name="T81" fmla="*/ 101 h 109"/>
                <a:gd name="T82" fmla="*/ 3 w 50"/>
                <a:gd name="T83" fmla="*/ 106 h 109"/>
                <a:gd name="T84" fmla="*/ 12 w 50"/>
                <a:gd name="T85" fmla="*/ 107 h 109"/>
                <a:gd name="T86" fmla="*/ 11 w 50"/>
                <a:gd name="T87" fmla="*/ 103 h 109"/>
                <a:gd name="T88" fmla="*/ 8 w 50"/>
                <a:gd name="T89" fmla="*/ 98 h 109"/>
                <a:gd name="T90" fmla="*/ 9 w 50"/>
                <a:gd name="T91" fmla="*/ 92 h 109"/>
                <a:gd name="T92" fmla="*/ 14 w 50"/>
                <a:gd name="T93" fmla="*/ 86 h 109"/>
                <a:gd name="T94" fmla="*/ 15 w 50"/>
                <a:gd name="T95" fmla="*/ 78 h 109"/>
                <a:gd name="T96" fmla="*/ 17 w 50"/>
                <a:gd name="T97" fmla="*/ 72 h 109"/>
                <a:gd name="T98" fmla="*/ 24 w 50"/>
                <a:gd name="T99" fmla="*/ 76 h 109"/>
                <a:gd name="T100" fmla="*/ 26 w 50"/>
                <a:gd name="T101" fmla="*/ 91 h 109"/>
                <a:gd name="T102" fmla="*/ 35 w 50"/>
                <a:gd name="T103" fmla="*/ 99 h 109"/>
                <a:gd name="T104" fmla="*/ 35 w 50"/>
                <a:gd name="T105" fmla="*/ 103 h 109"/>
                <a:gd name="T106" fmla="*/ 37 w 50"/>
                <a:gd name="T107" fmla="*/ 108 h 109"/>
                <a:gd name="T108" fmla="*/ 46 w 50"/>
                <a:gd name="T109" fmla="*/ 105 h 109"/>
                <a:gd name="T110" fmla="*/ 40 w 50"/>
                <a:gd name="T111" fmla="*/ 96 h 109"/>
                <a:gd name="T112" fmla="*/ 40 w 50"/>
                <a:gd name="T113" fmla="*/ 96 h 109"/>
                <a:gd name="T114" fmla="*/ 40 w 50"/>
                <a:gd name="T115"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109">
                  <a:moveTo>
                    <a:pt x="50" y="98"/>
                  </a:moveTo>
                  <a:cubicBezTo>
                    <a:pt x="49" y="97"/>
                    <a:pt x="46" y="98"/>
                    <a:pt x="46" y="98"/>
                  </a:cubicBezTo>
                  <a:cubicBezTo>
                    <a:pt x="45" y="98"/>
                    <a:pt x="42" y="97"/>
                    <a:pt x="42" y="97"/>
                  </a:cubicBezTo>
                  <a:cubicBezTo>
                    <a:pt x="42" y="97"/>
                    <a:pt x="41" y="97"/>
                    <a:pt x="41" y="97"/>
                  </a:cubicBezTo>
                  <a:cubicBezTo>
                    <a:pt x="41" y="96"/>
                    <a:pt x="41" y="96"/>
                    <a:pt x="41" y="96"/>
                  </a:cubicBezTo>
                  <a:cubicBezTo>
                    <a:pt x="41" y="95"/>
                    <a:pt x="41" y="95"/>
                    <a:pt x="41" y="95"/>
                  </a:cubicBezTo>
                  <a:cubicBezTo>
                    <a:pt x="41" y="93"/>
                    <a:pt x="40" y="92"/>
                    <a:pt x="40" y="92"/>
                  </a:cubicBezTo>
                  <a:cubicBezTo>
                    <a:pt x="39" y="92"/>
                    <a:pt x="39" y="95"/>
                    <a:pt x="39" y="95"/>
                  </a:cubicBezTo>
                  <a:cubicBezTo>
                    <a:pt x="39" y="97"/>
                    <a:pt x="39" y="97"/>
                    <a:pt x="39" y="97"/>
                  </a:cubicBezTo>
                  <a:cubicBezTo>
                    <a:pt x="39" y="96"/>
                    <a:pt x="38" y="92"/>
                    <a:pt x="38" y="92"/>
                  </a:cubicBezTo>
                  <a:cubicBezTo>
                    <a:pt x="38" y="91"/>
                    <a:pt x="38" y="89"/>
                    <a:pt x="38" y="89"/>
                  </a:cubicBezTo>
                  <a:cubicBezTo>
                    <a:pt x="38" y="87"/>
                    <a:pt x="37" y="85"/>
                    <a:pt x="37" y="85"/>
                  </a:cubicBezTo>
                  <a:cubicBezTo>
                    <a:pt x="37" y="84"/>
                    <a:pt x="36" y="82"/>
                    <a:pt x="36" y="82"/>
                  </a:cubicBezTo>
                  <a:cubicBezTo>
                    <a:pt x="36" y="81"/>
                    <a:pt x="35" y="80"/>
                    <a:pt x="35" y="80"/>
                  </a:cubicBezTo>
                  <a:cubicBezTo>
                    <a:pt x="35" y="79"/>
                    <a:pt x="35" y="78"/>
                    <a:pt x="35" y="78"/>
                  </a:cubicBezTo>
                  <a:cubicBezTo>
                    <a:pt x="35" y="78"/>
                    <a:pt x="35" y="77"/>
                    <a:pt x="35" y="77"/>
                  </a:cubicBezTo>
                  <a:cubicBezTo>
                    <a:pt x="36" y="78"/>
                    <a:pt x="42" y="78"/>
                    <a:pt x="42" y="78"/>
                  </a:cubicBezTo>
                  <a:cubicBezTo>
                    <a:pt x="43" y="78"/>
                    <a:pt x="43" y="77"/>
                    <a:pt x="43" y="77"/>
                  </a:cubicBezTo>
                  <a:cubicBezTo>
                    <a:pt x="44" y="77"/>
                    <a:pt x="44" y="77"/>
                    <a:pt x="44" y="77"/>
                  </a:cubicBezTo>
                  <a:cubicBezTo>
                    <a:pt x="45" y="77"/>
                    <a:pt x="44" y="74"/>
                    <a:pt x="44" y="74"/>
                  </a:cubicBezTo>
                  <a:cubicBezTo>
                    <a:pt x="44" y="73"/>
                    <a:pt x="42" y="65"/>
                    <a:pt x="42" y="65"/>
                  </a:cubicBezTo>
                  <a:cubicBezTo>
                    <a:pt x="41" y="63"/>
                    <a:pt x="35" y="59"/>
                    <a:pt x="35" y="59"/>
                  </a:cubicBezTo>
                  <a:cubicBezTo>
                    <a:pt x="34" y="57"/>
                    <a:pt x="32" y="57"/>
                    <a:pt x="32" y="57"/>
                  </a:cubicBezTo>
                  <a:cubicBezTo>
                    <a:pt x="32" y="56"/>
                    <a:pt x="32" y="56"/>
                    <a:pt x="32" y="56"/>
                  </a:cubicBezTo>
                  <a:cubicBezTo>
                    <a:pt x="32" y="55"/>
                    <a:pt x="31" y="53"/>
                    <a:pt x="31" y="53"/>
                  </a:cubicBezTo>
                  <a:cubicBezTo>
                    <a:pt x="32" y="54"/>
                    <a:pt x="33" y="54"/>
                    <a:pt x="33" y="54"/>
                  </a:cubicBezTo>
                  <a:cubicBezTo>
                    <a:pt x="34" y="54"/>
                    <a:pt x="35" y="55"/>
                    <a:pt x="35" y="55"/>
                  </a:cubicBezTo>
                  <a:cubicBezTo>
                    <a:pt x="36" y="56"/>
                    <a:pt x="37" y="51"/>
                    <a:pt x="37" y="51"/>
                  </a:cubicBezTo>
                  <a:cubicBezTo>
                    <a:pt x="39" y="50"/>
                    <a:pt x="36" y="49"/>
                    <a:pt x="36" y="49"/>
                  </a:cubicBezTo>
                  <a:cubicBezTo>
                    <a:pt x="36" y="48"/>
                    <a:pt x="34" y="48"/>
                    <a:pt x="34" y="48"/>
                  </a:cubicBezTo>
                  <a:cubicBezTo>
                    <a:pt x="33" y="47"/>
                    <a:pt x="31" y="47"/>
                    <a:pt x="31" y="47"/>
                  </a:cubicBezTo>
                  <a:cubicBezTo>
                    <a:pt x="31" y="46"/>
                    <a:pt x="31" y="45"/>
                    <a:pt x="31" y="45"/>
                  </a:cubicBezTo>
                  <a:cubicBezTo>
                    <a:pt x="31" y="44"/>
                    <a:pt x="31" y="43"/>
                    <a:pt x="31" y="43"/>
                  </a:cubicBezTo>
                  <a:cubicBezTo>
                    <a:pt x="31" y="42"/>
                    <a:pt x="30" y="40"/>
                    <a:pt x="30" y="39"/>
                  </a:cubicBezTo>
                  <a:cubicBezTo>
                    <a:pt x="30" y="39"/>
                    <a:pt x="30" y="38"/>
                    <a:pt x="30" y="38"/>
                  </a:cubicBezTo>
                  <a:cubicBezTo>
                    <a:pt x="30" y="37"/>
                    <a:pt x="30" y="36"/>
                    <a:pt x="30" y="36"/>
                  </a:cubicBezTo>
                  <a:cubicBezTo>
                    <a:pt x="31" y="35"/>
                    <a:pt x="31" y="34"/>
                    <a:pt x="31" y="34"/>
                  </a:cubicBezTo>
                  <a:cubicBezTo>
                    <a:pt x="33" y="35"/>
                    <a:pt x="33" y="33"/>
                    <a:pt x="33" y="33"/>
                  </a:cubicBezTo>
                  <a:cubicBezTo>
                    <a:pt x="33" y="33"/>
                    <a:pt x="33" y="32"/>
                    <a:pt x="33" y="32"/>
                  </a:cubicBezTo>
                  <a:cubicBezTo>
                    <a:pt x="34" y="32"/>
                    <a:pt x="33" y="31"/>
                    <a:pt x="33" y="31"/>
                  </a:cubicBezTo>
                  <a:cubicBezTo>
                    <a:pt x="33" y="31"/>
                    <a:pt x="34" y="31"/>
                    <a:pt x="34" y="31"/>
                  </a:cubicBezTo>
                  <a:cubicBezTo>
                    <a:pt x="34" y="30"/>
                    <a:pt x="33" y="29"/>
                    <a:pt x="33" y="29"/>
                  </a:cubicBezTo>
                  <a:cubicBezTo>
                    <a:pt x="32" y="29"/>
                    <a:pt x="32" y="30"/>
                    <a:pt x="32" y="30"/>
                  </a:cubicBezTo>
                  <a:cubicBezTo>
                    <a:pt x="32" y="30"/>
                    <a:pt x="32" y="30"/>
                    <a:pt x="32" y="30"/>
                  </a:cubicBezTo>
                  <a:cubicBezTo>
                    <a:pt x="32" y="30"/>
                    <a:pt x="32" y="30"/>
                    <a:pt x="32" y="30"/>
                  </a:cubicBezTo>
                  <a:cubicBezTo>
                    <a:pt x="32" y="29"/>
                    <a:pt x="32" y="26"/>
                    <a:pt x="32" y="26"/>
                  </a:cubicBezTo>
                  <a:cubicBezTo>
                    <a:pt x="33" y="25"/>
                    <a:pt x="30" y="21"/>
                    <a:pt x="30" y="21"/>
                  </a:cubicBezTo>
                  <a:cubicBezTo>
                    <a:pt x="30" y="21"/>
                    <a:pt x="29" y="18"/>
                    <a:pt x="30" y="16"/>
                  </a:cubicBezTo>
                  <a:cubicBezTo>
                    <a:pt x="30" y="14"/>
                    <a:pt x="30" y="10"/>
                    <a:pt x="30" y="10"/>
                  </a:cubicBezTo>
                  <a:cubicBezTo>
                    <a:pt x="31" y="5"/>
                    <a:pt x="27" y="2"/>
                    <a:pt x="27" y="2"/>
                  </a:cubicBezTo>
                  <a:cubicBezTo>
                    <a:pt x="26" y="0"/>
                    <a:pt x="24" y="1"/>
                    <a:pt x="24" y="1"/>
                  </a:cubicBezTo>
                  <a:cubicBezTo>
                    <a:pt x="21" y="0"/>
                    <a:pt x="19" y="3"/>
                    <a:pt x="19" y="3"/>
                  </a:cubicBezTo>
                  <a:cubicBezTo>
                    <a:pt x="17" y="4"/>
                    <a:pt x="15" y="13"/>
                    <a:pt x="15" y="15"/>
                  </a:cubicBezTo>
                  <a:cubicBezTo>
                    <a:pt x="14" y="18"/>
                    <a:pt x="12" y="21"/>
                    <a:pt x="12" y="21"/>
                  </a:cubicBezTo>
                  <a:cubicBezTo>
                    <a:pt x="10" y="24"/>
                    <a:pt x="10" y="30"/>
                    <a:pt x="10" y="30"/>
                  </a:cubicBezTo>
                  <a:cubicBezTo>
                    <a:pt x="10" y="32"/>
                    <a:pt x="11" y="34"/>
                    <a:pt x="11" y="34"/>
                  </a:cubicBezTo>
                  <a:cubicBezTo>
                    <a:pt x="12" y="36"/>
                    <a:pt x="13" y="35"/>
                    <a:pt x="13" y="35"/>
                  </a:cubicBezTo>
                  <a:cubicBezTo>
                    <a:pt x="11" y="33"/>
                    <a:pt x="11" y="31"/>
                    <a:pt x="11" y="31"/>
                  </a:cubicBezTo>
                  <a:cubicBezTo>
                    <a:pt x="12" y="31"/>
                    <a:pt x="12" y="31"/>
                    <a:pt x="12" y="31"/>
                  </a:cubicBezTo>
                  <a:cubicBezTo>
                    <a:pt x="12" y="32"/>
                    <a:pt x="13" y="35"/>
                    <a:pt x="13" y="35"/>
                  </a:cubicBezTo>
                  <a:cubicBezTo>
                    <a:pt x="13" y="35"/>
                    <a:pt x="13" y="35"/>
                    <a:pt x="13" y="35"/>
                  </a:cubicBezTo>
                  <a:cubicBezTo>
                    <a:pt x="13" y="36"/>
                    <a:pt x="13" y="38"/>
                    <a:pt x="13" y="39"/>
                  </a:cubicBezTo>
                  <a:cubicBezTo>
                    <a:pt x="13" y="39"/>
                    <a:pt x="13" y="40"/>
                    <a:pt x="13" y="40"/>
                  </a:cubicBezTo>
                  <a:cubicBezTo>
                    <a:pt x="12" y="40"/>
                    <a:pt x="12" y="42"/>
                    <a:pt x="12" y="42"/>
                  </a:cubicBezTo>
                  <a:cubicBezTo>
                    <a:pt x="11" y="43"/>
                    <a:pt x="11" y="45"/>
                    <a:pt x="11" y="46"/>
                  </a:cubicBezTo>
                  <a:cubicBezTo>
                    <a:pt x="11" y="47"/>
                    <a:pt x="10" y="49"/>
                    <a:pt x="10" y="49"/>
                  </a:cubicBezTo>
                  <a:cubicBezTo>
                    <a:pt x="9" y="50"/>
                    <a:pt x="9" y="52"/>
                    <a:pt x="9" y="52"/>
                  </a:cubicBezTo>
                  <a:cubicBezTo>
                    <a:pt x="9" y="53"/>
                    <a:pt x="8" y="55"/>
                    <a:pt x="8" y="55"/>
                  </a:cubicBezTo>
                  <a:cubicBezTo>
                    <a:pt x="8" y="57"/>
                    <a:pt x="3" y="68"/>
                    <a:pt x="3" y="68"/>
                  </a:cubicBezTo>
                  <a:cubicBezTo>
                    <a:pt x="2" y="69"/>
                    <a:pt x="3" y="70"/>
                    <a:pt x="3" y="70"/>
                  </a:cubicBezTo>
                  <a:cubicBezTo>
                    <a:pt x="3" y="70"/>
                    <a:pt x="5" y="71"/>
                    <a:pt x="5" y="71"/>
                  </a:cubicBezTo>
                  <a:cubicBezTo>
                    <a:pt x="6" y="72"/>
                    <a:pt x="6" y="74"/>
                    <a:pt x="6" y="74"/>
                  </a:cubicBezTo>
                  <a:cubicBezTo>
                    <a:pt x="6" y="75"/>
                    <a:pt x="7" y="77"/>
                    <a:pt x="7" y="77"/>
                  </a:cubicBezTo>
                  <a:cubicBezTo>
                    <a:pt x="6" y="78"/>
                    <a:pt x="6" y="80"/>
                    <a:pt x="6" y="80"/>
                  </a:cubicBezTo>
                  <a:cubicBezTo>
                    <a:pt x="5" y="82"/>
                    <a:pt x="5" y="84"/>
                    <a:pt x="5" y="84"/>
                  </a:cubicBezTo>
                  <a:cubicBezTo>
                    <a:pt x="5" y="84"/>
                    <a:pt x="5" y="85"/>
                    <a:pt x="5" y="85"/>
                  </a:cubicBezTo>
                  <a:cubicBezTo>
                    <a:pt x="4" y="86"/>
                    <a:pt x="4" y="88"/>
                    <a:pt x="4" y="88"/>
                  </a:cubicBezTo>
                  <a:cubicBezTo>
                    <a:pt x="3" y="90"/>
                    <a:pt x="5" y="90"/>
                    <a:pt x="5" y="90"/>
                  </a:cubicBezTo>
                  <a:cubicBezTo>
                    <a:pt x="5" y="93"/>
                    <a:pt x="5" y="93"/>
                    <a:pt x="5" y="93"/>
                  </a:cubicBezTo>
                  <a:cubicBezTo>
                    <a:pt x="5" y="96"/>
                    <a:pt x="4" y="97"/>
                    <a:pt x="4" y="97"/>
                  </a:cubicBezTo>
                  <a:cubicBezTo>
                    <a:pt x="4" y="97"/>
                    <a:pt x="4" y="97"/>
                    <a:pt x="4" y="97"/>
                  </a:cubicBezTo>
                  <a:cubicBezTo>
                    <a:pt x="2" y="97"/>
                    <a:pt x="1" y="101"/>
                    <a:pt x="1" y="101"/>
                  </a:cubicBezTo>
                  <a:cubicBezTo>
                    <a:pt x="1" y="102"/>
                    <a:pt x="1" y="103"/>
                    <a:pt x="1" y="103"/>
                  </a:cubicBezTo>
                  <a:cubicBezTo>
                    <a:pt x="0" y="106"/>
                    <a:pt x="3" y="106"/>
                    <a:pt x="3" y="106"/>
                  </a:cubicBezTo>
                  <a:cubicBezTo>
                    <a:pt x="3" y="108"/>
                    <a:pt x="8" y="108"/>
                    <a:pt x="8" y="108"/>
                  </a:cubicBezTo>
                  <a:cubicBezTo>
                    <a:pt x="13" y="109"/>
                    <a:pt x="12" y="107"/>
                    <a:pt x="12" y="107"/>
                  </a:cubicBezTo>
                  <a:cubicBezTo>
                    <a:pt x="12" y="105"/>
                    <a:pt x="11" y="104"/>
                    <a:pt x="11" y="104"/>
                  </a:cubicBezTo>
                  <a:cubicBezTo>
                    <a:pt x="11" y="103"/>
                    <a:pt x="11" y="103"/>
                    <a:pt x="11" y="103"/>
                  </a:cubicBezTo>
                  <a:cubicBezTo>
                    <a:pt x="11" y="101"/>
                    <a:pt x="9" y="99"/>
                    <a:pt x="9" y="99"/>
                  </a:cubicBezTo>
                  <a:cubicBezTo>
                    <a:pt x="9" y="98"/>
                    <a:pt x="8" y="98"/>
                    <a:pt x="8" y="98"/>
                  </a:cubicBezTo>
                  <a:cubicBezTo>
                    <a:pt x="8" y="97"/>
                    <a:pt x="8" y="95"/>
                    <a:pt x="8" y="95"/>
                  </a:cubicBezTo>
                  <a:cubicBezTo>
                    <a:pt x="9" y="94"/>
                    <a:pt x="9" y="92"/>
                    <a:pt x="9" y="92"/>
                  </a:cubicBezTo>
                  <a:cubicBezTo>
                    <a:pt x="12" y="93"/>
                    <a:pt x="13" y="91"/>
                    <a:pt x="13" y="91"/>
                  </a:cubicBezTo>
                  <a:cubicBezTo>
                    <a:pt x="14" y="90"/>
                    <a:pt x="14" y="86"/>
                    <a:pt x="14" y="86"/>
                  </a:cubicBezTo>
                  <a:cubicBezTo>
                    <a:pt x="14" y="85"/>
                    <a:pt x="15" y="81"/>
                    <a:pt x="15" y="81"/>
                  </a:cubicBezTo>
                  <a:cubicBezTo>
                    <a:pt x="16" y="80"/>
                    <a:pt x="15" y="78"/>
                    <a:pt x="15" y="78"/>
                  </a:cubicBezTo>
                  <a:cubicBezTo>
                    <a:pt x="16" y="77"/>
                    <a:pt x="17" y="73"/>
                    <a:pt x="17" y="73"/>
                  </a:cubicBezTo>
                  <a:cubicBezTo>
                    <a:pt x="17" y="72"/>
                    <a:pt x="17" y="72"/>
                    <a:pt x="17" y="72"/>
                  </a:cubicBezTo>
                  <a:cubicBezTo>
                    <a:pt x="18" y="73"/>
                    <a:pt x="24" y="74"/>
                    <a:pt x="24" y="74"/>
                  </a:cubicBezTo>
                  <a:cubicBezTo>
                    <a:pt x="24" y="76"/>
                    <a:pt x="24" y="76"/>
                    <a:pt x="24" y="76"/>
                  </a:cubicBezTo>
                  <a:cubicBezTo>
                    <a:pt x="24" y="77"/>
                    <a:pt x="25" y="84"/>
                    <a:pt x="25" y="84"/>
                  </a:cubicBezTo>
                  <a:cubicBezTo>
                    <a:pt x="25" y="86"/>
                    <a:pt x="26" y="91"/>
                    <a:pt x="26" y="91"/>
                  </a:cubicBezTo>
                  <a:cubicBezTo>
                    <a:pt x="25" y="94"/>
                    <a:pt x="33" y="93"/>
                    <a:pt x="33" y="93"/>
                  </a:cubicBezTo>
                  <a:cubicBezTo>
                    <a:pt x="33" y="94"/>
                    <a:pt x="35" y="99"/>
                    <a:pt x="35" y="99"/>
                  </a:cubicBezTo>
                  <a:cubicBezTo>
                    <a:pt x="35" y="100"/>
                    <a:pt x="35" y="100"/>
                    <a:pt x="35" y="100"/>
                  </a:cubicBezTo>
                  <a:cubicBezTo>
                    <a:pt x="34" y="100"/>
                    <a:pt x="34" y="102"/>
                    <a:pt x="35" y="103"/>
                  </a:cubicBezTo>
                  <a:cubicBezTo>
                    <a:pt x="35" y="104"/>
                    <a:pt x="35" y="106"/>
                    <a:pt x="35" y="106"/>
                  </a:cubicBezTo>
                  <a:cubicBezTo>
                    <a:pt x="35" y="108"/>
                    <a:pt x="37" y="108"/>
                    <a:pt x="37" y="108"/>
                  </a:cubicBezTo>
                  <a:cubicBezTo>
                    <a:pt x="41" y="108"/>
                    <a:pt x="44" y="105"/>
                    <a:pt x="44" y="105"/>
                  </a:cubicBezTo>
                  <a:cubicBezTo>
                    <a:pt x="45" y="105"/>
                    <a:pt x="46" y="105"/>
                    <a:pt x="46" y="105"/>
                  </a:cubicBezTo>
                  <a:cubicBezTo>
                    <a:pt x="50" y="103"/>
                    <a:pt x="50" y="100"/>
                    <a:pt x="50" y="98"/>
                  </a:cubicBezTo>
                  <a:close/>
                  <a:moveTo>
                    <a:pt x="40" y="96"/>
                  </a:moveTo>
                  <a:cubicBezTo>
                    <a:pt x="40" y="96"/>
                    <a:pt x="39" y="96"/>
                    <a:pt x="39" y="94"/>
                  </a:cubicBezTo>
                  <a:cubicBezTo>
                    <a:pt x="39" y="94"/>
                    <a:pt x="41" y="95"/>
                    <a:pt x="40" y="96"/>
                  </a:cubicBezTo>
                  <a:close/>
                  <a:moveTo>
                    <a:pt x="40" y="94"/>
                  </a:moveTo>
                  <a:cubicBezTo>
                    <a:pt x="40" y="94"/>
                    <a:pt x="39" y="94"/>
                    <a:pt x="40" y="93"/>
                  </a:cubicBezTo>
                  <a:cubicBezTo>
                    <a:pt x="40" y="93"/>
                    <a:pt x="41" y="93"/>
                    <a:pt x="40" y="9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2" name="Freeform 292"/>
            <p:cNvSpPr>
              <a:spLocks/>
            </p:cNvSpPr>
            <p:nvPr/>
          </p:nvSpPr>
          <p:spPr bwMode="auto">
            <a:xfrm>
              <a:off x="4662488" y="5495926"/>
              <a:ext cx="146050" cy="434975"/>
            </a:xfrm>
            <a:custGeom>
              <a:avLst/>
              <a:gdLst>
                <a:gd name="T0" fmla="*/ 19 w 39"/>
                <a:gd name="T1" fmla="*/ 95 h 116"/>
                <a:gd name="T2" fmla="*/ 12 w 39"/>
                <a:gd name="T3" fmla="*/ 106 h 116"/>
                <a:gd name="T4" fmla="*/ 12 w 39"/>
                <a:gd name="T5" fmla="*/ 111 h 116"/>
                <a:gd name="T6" fmla="*/ 4 w 39"/>
                <a:gd name="T7" fmla="*/ 107 h 116"/>
                <a:gd name="T8" fmla="*/ 3 w 39"/>
                <a:gd name="T9" fmla="*/ 101 h 116"/>
                <a:gd name="T10" fmla="*/ 2 w 39"/>
                <a:gd name="T11" fmla="*/ 95 h 116"/>
                <a:gd name="T12" fmla="*/ 3 w 39"/>
                <a:gd name="T13" fmla="*/ 94 h 116"/>
                <a:gd name="T14" fmla="*/ 7 w 39"/>
                <a:gd name="T15" fmla="*/ 90 h 116"/>
                <a:gd name="T16" fmla="*/ 12 w 39"/>
                <a:gd name="T17" fmla="*/ 86 h 116"/>
                <a:gd name="T18" fmla="*/ 15 w 39"/>
                <a:gd name="T19" fmla="*/ 83 h 116"/>
                <a:gd name="T20" fmla="*/ 17 w 39"/>
                <a:gd name="T21" fmla="*/ 79 h 116"/>
                <a:gd name="T22" fmla="*/ 15 w 39"/>
                <a:gd name="T23" fmla="*/ 71 h 116"/>
                <a:gd name="T24" fmla="*/ 13 w 39"/>
                <a:gd name="T25" fmla="*/ 66 h 116"/>
                <a:gd name="T26" fmla="*/ 13 w 39"/>
                <a:gd name="T27" fmla="*/ 54 h 116"/>
                <a:gd name="T28" fmla="*/ 12 w 39"/>
                <a:gd name="T29" fmla="*/ 45 h 116"/>
                <a:gd name="T30" fmla="*/ 9 w 39"/>
                <a:gd name="T31" fmla="*/ 40 h 116"/>
                <a:gd name="T32" fmla="*/ 10 w 39"/>
                <a:gd name="T33" fmla="*/ 30 h 116"/>
                <a:gd name="T34" fmla="*/ 14 w 39"/>
                <a:gd name="T35" fmla="*/ 21 h 116"/>
                <a:gd name="T36" fmla="*/ 17 w 39"/>
                <a:gd name="T37" fmla="*/ 18 h 116"/>
                <a:gd name="T38" fmla="*/ 19 w 39"/>
                <a:gd name="T39" fmla="*/ 17 h 116"/>
                <a:gd name="T40" fmla="*/ 21 w 39"/>
                <a:gd name="T41" fmla="*/ 12 h 116"/>
                <a:gd name="T42" fmla="*/ 21 w 39"/>
                <a:gd name="T43" fmla="*/ 7 h 116"/>
                <a:gd name="T44" fmla="*/ 24 w 39"/>
                <a:gd name="T45" fmla="*/ 2 h 116"/>
                <a:gd name="T46" fmla="*/ 27 w 39"/>
                <a:gd name="T47" fmla="*/ 0 h 116"/>
                <a:gd name="T48" fmla="*/ 34 w 39"/>
                <a:gd name="T49" fmla="*/ 6 h 116"/>
                <a:gd name="T50" fmla="*/ 33 w 39"/>
                <a:gd name="T51" fmla="*/ 12 h 116"/>
                <a:gd name="T52" fmla="*/ 30 w 39"/>
                <a:gd name="T53" fmla="*/ 14 h 116"/>
                <a:gd name="T54" fmla="*/ 27 w 39"/>
                <a:gd name="T55" fmla="*/ 19 h 116"/>
                <a:gd name="T56" fmla="*/ 33 w 39"/>
                <a:gd name="T57" fmla="*/ 23 h 116"/>
                <a:gd name="T58" fmla="*/ 35 w 39"/>
                <a:gd name="T59" fmla="*/ 29 h 116"/>
                <a:gd name="T60" fmla="*/ 36 w 39"/>
                <a:gd name="T61" fmla="*/ 38 h 116"/>
                <a:gd name="T62" fmla="*/ 33 w 39"/>
                <a:gd name="T63" fmla="*/ 42 h 116"/>
                <a:gd name="T64" fmla="*/ 34 w 39"/>
                <a:gd name="T65" fmla="*/ 54 h 116"/>
                <a:gd name="T66" fmla="*/ 35 w 39"/>
                <a:gd name="T67" fmla="*/ 60 h 116"/>
                <a:gd name="T68" fmla="*/ 37 w 39"/>
                <a:gd name="T69" fmla="*/ 65 h 116"/>
                <a:gd name="T70" fmla="*/ 37 w 39"/>
                <a:gd name="T71" fmla="*/ 68 h 116"/>
                <a:gd name="T72" fmla="*/ 34 w 39"/>
                <a:gd name="T73" fmla="*/ 68 h 116"/>
                <a:gd name="T74" fmla="*/ 34 w 39"/>
                <a:gd name="T75" fmla="*/ 80 h 116"/>
                <a:gd name="T76" fmla="*/ 33 w 39"/>
                <a:gd name="T77" fmla="*/ 89 h 116"/>
                <a:gd name="T78" fmla="*/ 32 w 39"/>
                <a:gd name="T79" fmla="*/ 95 h 116"/>
                <a:gd name="T80" fmla="*/ 32 w 39"/>
                <a:gd name="T81" fmla="*/ 102 h 116"/>
                <a:gd name="T82" fmla="*/ 35 w 39"/>
                <a:gd name="T83" fmla="*/ 109 h 116"/>
                <a:gd name="T84" fmla="*/ 37 w 39"/>
                <a:gd name="T85" fmla="*/ 113 h 116"/>
                <a:gd name="T86" fmla="*/ 35 w 39"/>
                <a:gd name="T87" fmla="*/ 115 h 116"/>
                <a:gd name="T88" fmla="*/ 27 w 39"/>
                <a:gd name="T89" fmla="*/ 115 h 116"/>
                <a:gd name="T90" fmla="*/ 18 w 39"/>
                <a:gd name="T91" fmla="*/ 114 h 116"/>
                <a:gd name="T92" fmla="*/ 19 w 39"/>
                <a:gd name="T93" fmla="*/ 111 h 116"/>
                <a:gd name="T94" fmla="*/ 20 w 39"/>
                <a:gd name="T95" fmla="*/ 101 h 116"/>
                <a:gd name="T96" fmla="*/ 22 w 39"/>
                <a:gd name="T97" fmla="*/ 9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116">
                  <a:moveTo>
                    <a:pt x="22" y="90"/>
                  </a:moveTo>
                  <a:cubicBezTo>
                    <a:pt x="22" y="90"/>
                    <a:pt x="19" y="94"/>
                    <a:pt x="19" y="95"/>
                  </a:cubicBezTo>
                  <a:cubicBezTo>
                    <a:pt x="19" y="95"/>
                    <a:pt x="14" y="101"/>
                    <a:pt x="13" y="104"/>
                  </a:cubicBezTo>
                  <a:cubicBezTo>
                    <a:pt x="13" y="104"/>
                    <a:pt x="13" y="106"/>
                    <a:pt x="12" y="106"/>
                  </a:cubicBezTo>
                  <a:cubicBezTo>
                    <a:pt x="12" y="107"/>
                    <a:pt x="12" y="107"/>
                    <a:pt x="12" y="107"/>
                  </a:cubicBezTo>
                  <a:cubicBezTo>
                    <a:pt x="12" y="107"/>
                    <a:pt x="13" y="110"/>
                    <a:pt x="12" y="111"/>
                  </a:cubicBezTo>
                  <a:cubicBezTo>
                    <a:pt x="12" y="111"/>
                    <a:pt x="12" y="112"/>
                    <a:pt x="10" y="111"/>
                  </a:cubicBezTo>
                  <a:cubicBezTo>
                    <a:pt x="10" y="111"/>
                    <a:pt x="6" y="110"/>
                    <a:pt x="4" y="107"/>
                  </a:cubicBezTo>
                  <a:cubicBezTo>
                    <a:pt x="4" y="107"/>
                    <a:pt x="3" y="105"/>
                    <a:pt x="4" y="103"/>
                  </a:cubicBezTo>
                  <a:cubicBezTo>
                    <a:pt x="4" y="103"/>
                    <a:pt x="4" y="102"/>
                    <a:pt x="3" y="101"/>
                  </a:cubicBezTo>
                  <a:cubicBezTo>
                    <a:pt x="3" y="101"/>
                    <a:pt x="2" y="100"/>
                    <a:pt x="2" y="97"/>
                  </a:cubicBezTo>
                  <a:cubicBezTo>
                    <a:pt x="2" y="97"/>
                    <a:pt x="1" y="96"/>
                    <a:pt x="2" y="95"/>
                  </a:cubicBezTo>
                  <a:cubicBezTo>
                    <a:pt x="2" y="95"/>
                    <a:pt x="1" y="96"/>
                    <a:pt x="0" y="96"/>
                  </a:cubicBezTo>
                  <a:cubicBezTo>
                    <a:pt x="0" y="96"/>
                    <a:pt x="1" y="95"/>
                    <a:pt x="3" y="94"/>
                  </a:cubicBezTo>
                  <a:cubicBezTo>
                    <a:pt x="3" y="94"/>
                    <a:pt x="4" y="92"/>
                    <a:pt x="7" y="91"/>
                  </a:cubicBezTo>
                  <a:cubicBezTo>
                    <a:pt x="7" y="91"/>
                    <a:pt x="7" y="91"/>
                    <a:pt x="7" y="90"/>
                  </a:cubicBezTo>
                  <a:cubicBezTo>
                    <a:pt x="7" y="90"/>
                    <a:pt x="8" y="89"/>
                    <a:pt x="9" y="88"/>
                  </a:cubicBezTo>
                  <a:cubicBezTo>
                    <a:pt x="9" y="88"/>
                    <a:pt x="11" y="86"/>
                    <a:pt x="12" y="86"/>
                  </a:cubicBezTo>
                  <a:cubicBezTo>
                    <a:pt x="12" y="86"/>
                    <a:pt x="13" y="85"/>
                    <a:pt x="13" y="85"/>
                  </a:cubicBezTo>
                  <a:cubicBezTo>
                    <a:pt x="13" y="85"/>
                    <a:pt x="14" y="83"/>
                    <a:pt x="15" y="83"/>
                  </a:cubicBezTo>
                  <a:cubicBezTo>
                    <a:pt x="15" y="83"/>
                    <a:pt x="14" y="81"/>
                    <a:pt x="17" y="80"/>
                  </a:cubicBezTo>
                  <a:cubicBezTo>
                    <a:pt x="17" y="80"/>
                    <a:pt x="18" y="79"/>
                    <a:pt x="17" y="79"/>
                  </a:cubicBezTo>
                  <a:cubicBezTo>
                    <a:pt x="16" y="79"/>
                    <a:pt x="16" y="78"/>
                    <a:pt x="15" y="76"/>
                  </a:cubicBezTo>
                  <a:cubicBezTo>
                    <a:pt x="15" y="76"/>
                    <a:pt x="15" y="72"/>
                    <a:pt x="15" y="71"/>
                  </a:cubicBezTo>
                  <a:cubicBezTo>
                    <a:pt x="14" y="70"/>
                    <a:pt x="14" y="67"/>
                    <a:pt x="14" y="67"/>
                  </a:cubicBezTo>
                  <a:cubicBezTo>
                    <a:pt x="14" y="67"/>
                    <a:pt x="13" y="67"/>
                    <a:pt x="13" y="66"/>
                  </a:cubicBezTo>
                  <a:cubicBezTo>
                    <a:pt x="13" y="66"/>
                    <a:pt x="13" y="63"/>
                    <a:pt x="13" y="61"/>
                  </a:cubicBezTo>
                  <a:cubicBezTo>
                    <a:pt x="13" y="61"/>
                    <a:pt x="12" y="57"/>
                    <a:pt x="13" y="54"/>
                  </a:cubicBezTo>
                  <a:cubicBezTo>
                    <a:pt x="13" y="54"/>
                    <a:pt x="12" y="50"/>
                    <a:pt x="12" y="48"/>
                  </a:cubicBezTo>
                  <a:cubicBezTo>
                    <a:pt x="12" y="48"/>
                    <a:pt x="12" y="46"/>
                    <a:pt x="12" y="45"/>
                  </a:cubicBezTo>
                  <a:cubicBezTo>
                    <a:pt x="12" y="45"/>
                    <a:pt x="11" y="43"/>
                    <a:pt x="11" y="42"/>
                  </a:cubicBezTo>
                  <a:cubicBezTo>
                    <a:pt x="11" y="42"/>
                    <a:pt x="9" y="41"/>
                    <a:pt x="9" y="40"/>
                  </a:cubicBezTo>
                  <a:cubicBezTo>
                    <a:pt x="9" y="40"/>
                    <a:pt x="9" y="38"/>
                    <a:pt x="10" y="37"/>
                  </a:cubicBezTo>
                  <a:cubicBezTo>
                    <a:pt x="10" y="37"/>
                    <a:pt x="10" y="32"/>
                    <a:pt x="10" y="30"/>
                  </a:cubicBezTo>
                  <a:cubicBezTo>
                    <a:pt x="10" y="30"/>
                    <a:pt x="11" y="27"/>
                    <a:pt x="12" y="25"/>
                  </a:cubicBezTo>
                  <a:cubicBezTo>
                    <a:pt x="12" y="25"/>
                    <a:pt x="12" y="22"/>
                    <a:pt x="14" y="21"/>
                  </a:cubicBezTo>
                  <a:cubicBezTo>
                    <a:pt x="14" y="21"/>
                    <a:pt x="16" y="20"/>
                    <a:pt x="16" y="19"/>
                  </a:cubicBezTo>
                  <a:cubicBezTo>
                    <a:pt x="17" y="19"/>
                    <a:pt x="17" y="18"/>
                    <a:pt x="17" y="18"/>
                  </a:cubicBezTo>
                  <a:cubicBezTo>
                    <a:pt x="17" y="18"/>
                    <a:pt x="17" y="17"/>
                    <a:pt x="19" y="17"/>
                  </a:cubicBezTo>
                  <a:cubicBezTo>
                    <a:pt x="19" y="17"/>
                    <a:pt x="19" y="17"/>
                    <a:pt x="19" y="17"/>
                  </a:cubicBezTo>
                  <a:cubicBezTo>
                    <a:pt x="19" y="17"/>
                    <a:pt x="20" y="17"/>
                    <a:pt x="22" y="15"/>
                  </a:cubicBezTo>
                  <a:cubicBezTo>
                    <a:pt x="22" y="15"/>
                    <a:pt x="21" y="13"/>
                    <a:pt x="21" y="12"/>
                  </a:cubicBezTo>
                  <a:cubicBezTo>
                    <a:pt x="21" y="12"/>
                    <a:pt x="20" y="12"/>
                    <a:pt x="20" y="10"/>
                  </a:cubicBezTo>
                  <a:cubicBezTo>
                    <a:pt x="20" y="10"/>
                    <a:pt x="20" y="8"/>
                    <a:pt x="21" y="7"/>
                  </a:cubicBezTo>
                  <a:cubicBezTo>
                    <a:pt x="21" y="7"/>
                    <a:pt x="21" y="6"/>
                    <a:pt x="22" y="5"/>
                  </a:cubicBezTo>
                  <a:cubicBezTo>
                    <a:pt x="22" y="5"/>
                    <a:pt x="22" y="3"/>
                    <a:pt x="24" y="2"/>
                  </a:cubicBezTo>
                  <a:cubicBezTo>
                    <a:pt x="24" y="2"/>
                    <a:pt x="24" y="1"/>
                    <a:pt x="25" y="1"/>
                  </a:cubicBezTo>
                  <a:cubicBezTo>
                    <a:pt x="25" y="1"/>
                    <a:pt x="26" y="0"/>
                    <a:pt x="27" y="0"/>
                  </a:cubicBezTo>
                  <a:cubicBezTo>
                    <a:pt x="27" y="0"/>
                    <a:pt x="30" y="0"/>
                    <a:pt x="31" y="2"/>
                  </a:cubicBezTo>
                  <a:cubicBezTo>
                    <a:pt x="31" y="2"/>
                    <a:pt x="33" y="3"/>
                    <a:pt x="34" y="6"/>
                  </a:cubicBezTo>
                  <a:cubicBezTo>
                    <a:pt x="34" y="6"/>
                    <a:pt x="34" y="7"/>
                    <a:pt x="33" y="8"/>
                  </a:cubicBezTo>
                  <a:cubicBezTo>
                    <a:pt x="33" y="8"/>
                    <a:pt x="34" y="10"/>
                    <a:pt x="33" y="12"/>
                  </a:cubicBezTo>
                  <a:cubicBezTo>
                    <a:pt x="33" y="12"/>
                    <a:pt x="32" y="15"/>
                    <a:pt x="31" y="14"/>
                  </a:cubicBezTo>
                  <a:cubicBezTo>
                    <a:pt x="30" y="14"/>
                    <a:pt x="30" y="14"/>
                    <a:pt x="30" y="14"/>
                  </a:cubicBezTo>
                  <a:cubicBezTo>
                    <a:pt x="30" y="14"/>
                    <a:pt x="30" y="16"/>
                    <a:pt x="28" y="18"/>
                  </a:cubicBezTo>
                  <a:cubicBezTo>
                    <a:pt x="28" y="18"/>
                    <a:pt x="27" y="19"/>
                    <a:pt x="27" y="19"/>
                  </a:cubicBezTo>
                  <a:cubicBezTo>
                    <a:pt x="27" y="19"/>
                    <a:pt x="27" y="19"/>
                    <a:pt x="27" y="19"/>
                  </a:cubicBezTo>
                  <a:cubicBezTo>
                    <a:pt x="28" y="19"/>
                    <a:pt x="32" y="21"/>
                    <a:pt x="33" y="23"/>
                  </a:cubicBezTo>
                  <a:cubicBezTo>
                    <a:pt x="33" y="23"/>
                    <a:pt x="34" y="25"/>
                    <a:pt x="34" y="26"/>
                  </a:cubicBezTo>
                  <a:cubicBezTo>
                    <a:pt x="34" y="26"/>
                    <a:pt x="35" y="28"/>
                    <a:pt x="35" y="29"/>
                  </a:cubicBezTo>
                  <a:cubicBezTo>
                    <a:pt x="35" y="29"/>
                    <a:pt x="35" y="33"/>
                    <a:pt x="35" y="34"/>
                  </a:cubicBezTo>
                  <a:cubicBezTo>
                    <a:pt x="35" y="34"/>
                    <a:pt x="36" y="37"/>
                    <a:pt x="36" y="38"/>
                  </a:cubicBezTo>
                  <a:cubicBezTo>
                    <a:pt x="36" y="38"/>
                    <a:pt x="37" y="40"/>
                    <a:pt x="36" y="40"/>
                  </a:cubicBezTo>
                  <a:cubicBezTo>
                    <a:pt x="36" y="40"/>
                    <a:pt x="34" y="42"/>
                    <a:pt x="33" y="42"/>
                  </a:cubicBezTo>
                  <a:cubicBezTo>
                    <a:pt x="33" y="42"/>
                    <a:pt x="34" y="44"/>
                    <a:pt x="34" y="48"/>
                  </a:cubicBezTo>
                  <a:cubicBezTo>
                    <a:pt x="34" y="48"/>
                    <a:pt x="34" y="52"/>
                    <a:pt x="34" y="54"/>
                  </a:cubicBezTo>
                  <a:cubicBezTo>
                    <a:pt x="34" y="54"/>
                    <a:pt x="34" y="55"/>
                    <a:pt x="35" y="57"/>
                  </a:cubicBezTo>
                  <a:cubicBezTo>
                    <a:pt x="35" y="57"/>
                    <a:pt x="35" y="59"/>
                    <a:pt x="35" y="60"/>
                  </a:cubicBezTo>
                  <a:cubicBezTo>
                    <a:pt x="35" y="60"/>
                    <a:pt x="36" y="61"/>
                    <a:pt x="36" y="62"/>
                  </a:cubicBezTo>
                  <a:cubicBezTo>
                    <a:pt x="36" y="62"/>
                    <a:pt x="38" y="64"/>
                    <a:pt x="37" y="65"/>
                  </a:cubicBezTo>
                  <a:cubicBezTo>
                    <a:pt x="37" y="65"/>
                    <a:pt x="38" y="66"/>
                    <a:pt x="38" y="66"/>
                  </a:cubicBezTo>
                  <a:cubicBezTo>
                    <a:pt x="38" y="66"/>
                    <a:pt x="39" y="67"/>
                    <a:pt x="37" y="68"/>
                  </a:cubicBezTo>
                  <a:cubicBezTo>
                    <a:pt x="37" y="68"/>
                    <a:pt x="36" y="68"/>
                    <a:pt x="36" y="68"/>
                  </a:cubicBezTo>
                  <a:cubicBezTo>
                    <a:pt x="36" y="68"/>
                    <a:pt x="35" y="68"/>
                    <a:pt x="34" y="68"/>
                  </a:cubicBezTo>
                  <a:cubicBezTo>
                    <a:pt x="34" y="68"/>
                    <a:pt x="34" y="72"/>
                    <a:pt x="34" y="73"/>
                  </a:cubicBezTo>
                  <a:cubicBezTo>
                    <a:pt x="34" y="73"/>
                    <a:pt x="34" y="79"/>
                    <a:pt x="34" y="80"/>
                  </a:cubicBezTo>
                  <a:cubicBezTo>
                    <a:pt x="34" y="80"/>
                    <a:pt x="34" y="83"/>
                    <a:pt x="34" y="84"/>
                  </a:cubicBezTo>
                  <a:cubicBezTo>
                    <a:pt x="34" y="84"/>
                    <a:pt x="34" y="87"/>
                    <a:pt x="33" y="89"/>
                  </a:cubicBezTo>
                  <a:cubicBezTo>
                    <a:pt x="33" y="89"/>
                    <a:pt x="32" y="92"/>
                    <a:pt x="32" y="93"/>
                  </a:cubicBezTo>
                  <a:cubicBezTo>
                    <a:pt x="32" y="93"/>
                    <a:pt x="32" y="94"/>
                    <a:pt x="32" y="95"/>
                  </a:cubicBezTo>
                  <a:cubicBezTo>
                    <a:pt x="32" y="95"/>
                    <a:pt x="32" y="96"/>
                    <a:pt x="32" y="99"/>
                  </a:cubicBezTo>
                  <a:cubicBezTo>
                    <a:pt x="32" y="99"/>
                    <a:pt x="33" y="101"/>
                    <a:pt x="32" y="102"/>
                  </a:cubicBezTo>
                  <a:cubicBezTo>
                    <a:pt x="32" y="102"/>
                    <a:pt x="32" y="104"/>
                    <a:pt x="33" y="105"/>
                  </a:cubicBezTo>
                  <a:cubicBezTo>
                    <a:pt x="34" y="105"/>
                    <a:pt x="35" y="108"/>
                    <a:pt x="35" y="109"/>
                  </a:cubicBezTo>
                  <a:cubicBezTo>
                    <a:pt x="35" y="109"/>
                    <a:pt x="35" y="111"/>
                    <a:pt x="36" y="111"/>
                  </a:cubicBezTo>
                  <a:cubicBezTo>
                    <a:pt x="36" y="112"/>
                    <a:pt x="38" y="113"/>
                    <a:pt x="37" y="113"/>
                  </a:cubicBezTo>
                  <a:cubicBezTo>
                    <a:pt x="37" y="113"/>
                    <a:pt x="37" y="113"/>
                    <a:pt x="35" y="112"/>
                  </a:cubicBezTo>
                  <a:cubicBezTo>
                    <a:pt x="35" y="112"/>
                    <a:pt x="36" y="114"/>
                    <a:pt x="35" y="115"/>
                  </a:cubicBezTo>
                  <a:cubicBezTo>
                    <a:pt x="35" y="115"/>
                    <a:pt x="32" y="116"/>
                    <a:pt x="29" y="115"/>
                  </a:cubicBezTo>
                  <a:cubicBezTo>
                    <a:pt x="29" y="115"/>
                    <a:pt x="28" y="115"/>
                    <a:pt x="27" y="115"/>
                  </a:cubicBezTo>
                  <a:cubicBezTo>
                    <a:pt x="27" y="115"/>
                    <a:pt x="26" y="116"/>
                    <a:pt x="25" y="116"/>
                  </a:cubicBezTo>
                  <a:cubicBezTo>
                    <a:pt x="25" y="116"/>
                    <a:pt x="18" y="116"/>
                    <a:pt x="18" y="114"/>
                  </a:cubicBezTo>
                  <a:cubicBezTo>
                    <a:pt x="18" y="113"/>
                    <a:pt x="18" y="113"/>
                    <a:pt x="18" y="113"/>
                  </a:cubicBezTo>
                  <a:cubicBezTo>
                    <a:pt x="18" y="113"/>
                    <a:pt x="18" y="112"/>
                    <a:pt x="19" y="111"/>
                  </a:cubicBezTo>
                  <a:cubicBezTo>
                    <a:pt x="19" y="111"/>
                    <a:pt x="19" y="106"/>
                    <a:pt x="20" y="105"/>
                  </a:cubicBezTo>
                  <a:cubicBezTo>
                    <a:pt x="20" y="105"/>
                    <a:pt x="20" y="104"/>
                    <a:pt x="20" y="101"/>
                  </a:cubicBezTo>
                  <a:cubicBezTo>
                    <a:pt x="20" y="99"/>
                    <a:pt x="20" y="97"/>
                    <a:pt x="21" y="97"/>
                  </a:cubicBezTo>
                  <a:cubicBezTo>
                    <a:pt x="21" y="97"/>
                    <a:pt x="22" y="92"/>
                    <a:pt x="22" y="9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3" name="Freeform 293"/>
            <p:cNvSpPr>
              <a:spLocks/>
            </p:cNvSpPr>
            <p:nvPr/>
          </p:nvSpPr>
          <p:spPr bwMode="auto">
            <a:xfrm>
              <a:off x="6467476" y="2774951"/>
              <a:ext cx="142875" cy="439738"/>
            </a:xfrm>
            <a:custGeom>
              <a:avLst/>
              <a:gdLst>
                <a:gd name="T0" fmla="*/ 18 w 38"/>
                <a:gd name="T1" fmla="*/ 96 h 117"/>
                <a:gd name="T2" fmla="*/ 12 w 38"/>
                <a:gd name="T3" fmla="*/ 106 h 117"/>
                <a:gd name="T4" fmla="*/ 12 w 38"/>
                <a:gd name="T5" fmla="*/ 111 h 117"/>
                <a:gd name="T6" fmla="*/ 4 w 38"/>
                <a:gd name="T7" fmla="*/ 107 h 117"/>
                <a:gd name="T8" fmla="*/ 3 w 38"/>
                <a:gd name="T9" fmla="*/ 102 h 117"/>
                <a:gd name="T10" fmla="*/ 2 w 38"/>
                <a:gd name="T11" fmla="*/ 96 h 117"/>
                <a:gd name="T12" fmla="*/ 2 w 38"/>
                <a:gd name="T13" fmla="*/ 94 h 117"/>
                <a:gd name="T14" fmla="*/ 7 w 38"/>
                <a:gd name="T15" fmla="*/ 91 h 117"/>
                <a:gd name="T16" fmla="*/ 12 w 38"/>
                <a:gd name="T17" fmla="*/ 87 h 117"/>
                <a:gd name="T18" fmla="*/ 15 w 38"/>
                <a:gd name="T19" fmla="*/ 83 h 117"/>
                <a:gd name="T20" fmla="*/ 17 w 38"/>
                <a:gd name="T21" fmla="*/ 79 h 117"/>
                <a:gd name="T22" fmla="*/ 15 w 38"/>
                <a:gd name="T23" fmla="*/ 72 h 117"/>
                <a:gd name="T24" fmla="*/ 13 w 38"/>
                <a:gd name="T25" fmla="*/ 66 h 117"/>
                <a:gd name="T26" fmla="*/ 12 w 38"/>
                <a:gd name="T27" fmla="*/ 55 h 117"/>
                <a:gd name="T28" fmla="*/ 12 w 38"/>
                <a:gd name="T29" fmla="*/ 45 h 117"/>
                <a:gd name="T30" fmla="*/ 9 w 38"/>
                <a:gd name="T31" fmla="*/ 41 h 117"/>
                <a:gd name="T32" fmla="*/ 10 w 38"/>
                <a:gd name="T33" fmla="*/ 31 h 117"/>
                <a:gd name="T34" fmla="*/ 13 w 38"/>
                <a:gd name="T35" fmla="*/ 22 h 117"/>
                <a:gd name="T36" fmla="*/ 17 w 38"/>
                <a:gd name="T37" fmla="*/ 19 h 117"/>
                <a:gd name="T38" fmla="*/ 19 w 38"/>
                <a:gd name="T39" fmla="*/ 18 h 117"/>
                <a:gd name="T40" fmla="*/ 21 w 38"/>
                <a:gd name="T41" fmla="*/ 12 h 117"/>
                <a:gd name="T42" fmla="*/ 21 w 38"/>
                <a:gd name="T43" fmla="*/ 8 h 117"/>
                <a:gd name="T44" fmla="*/ 23 w 38"/>
                <a:gd name="T45" fmla="*/ 3 h 117"/>
                <a:gd name="T46" fmla="*/ 27 w 38"/>
                <a:gd name="T47" fmla="*/ 1 h 117"/>
                <a:gd name="T48" fmla="*/ 33 w 38"/>
                <a:gd name="T49" fmla="*/ 6 h 117"/>
                <a:gd name="T50" fmla="*/ 33 w 38"/>
                <a:gd name="T51" fmla="*/ 12 h 117"/>
                <a:gd name="T52" fmla="*/ 30 w 38"/>
                <a:gd name="T53" fmla="*/ 14 h 117"/>
                <a:gd name="T54" fmla="*/ 27 w 38"/>
                <a:gd name="T55" fmla="*/ 19 h 117"/>
                <a:gd name="T56" fmla="*/ 32 w 38"/>
                <a:gd name="T57" fmla="*/ 24 h 117"/>
                <a:gd name="T58" fmla="*/ 35 w 38"/>
                <a:gd name="T59" fmla="*/ 30 h 117"/>
                <a:gd name="T60" fmla="*/ 36 w 38"/>
                <a:gd name="T61" fmla="*/ 38 h 117"/>
                <a:gd name="T62" fmla="*/ 33 w 38"/>
                <a:gd name="T63" fmla="*/ 42 h 117"/>
                <a:gd name="T64" fmla="*/ 34 w 38"/>
                <a:gd name="T65" fmla="*/ 55 h 117"/>
                <a:gd name="T66" fmla="*/ 35 w 38"/>
                <a:gd name="T67" fmla="*/ 61 h 117"/>
                <a:gd name="T68" fmla="*/ 37 w 38"/>
                <a:gd name="T69" fmla="*/ 66 h 117"/>
                <a:gd name="T70" fmla="*/ 37 w 38"/>
                <a:gd name="T71" fmla="*/ 68 h 117"/>
                <a:gd name="T72" fmla="*/ 34 w 38"/>
                <a:gd name="T73" fmla="*/ 69 h 117"/>
                <a:gd name="T74" fmla="*/ 34 w 38"/>
                <a:gd name="T75" fmla="*/ 80 h 117"/>
                <a:gd name="T76" fmla="*/ 32 w 38"/>
                <a:gd name="T77" fmla="*/ 90 h 117"/>
                <a:gd name="T78" fmla="*/ 31 w 38"/>
                <a:gd name="T79" fmla="*/ 95 h 117"/>
                <a:gd name="T80" fmla="*/ 32 w 38"/>
                <a:gd name="T81" fmla="*/ 102 h 117"/>
                <a:gd name="T82" fmla="*/ 35 w 38"/>
                <a:gd name="T83" fmla="*/ 109 h 117"/>
                <a:gd name="T84" fmla="*/ 37 w 38"/>
                <a:gd name="T85" fmla="*/ 114 h 117"/>
                <a:gd name="T86" fmla="*/ 35 w 38"/>
                <a:gd name="T87" fmla="*/ 116 h 117"/>
                <a:gd name="T88" fmla="*/ 27 w 38"/>
                <a:gd name="T89" fmla="*/ 116 h 117"/>
                <a:gd name="T90" fmla="*/ 18 w 38"/>
                <a:gd name="T91" fmla="*/ 114 h 117"/>
                <a:gd name="T92" fmla="*/ 19 w 38"/>
                <a:gd name="T93" fmla="*/ 111 h 117"/>
                <a:gd name="T94" fmla="*/ 20 w 38"/>
                <a:gd name="T95" fmla="*/ 102 h 117"/>
                <a:gd name="T96" fmla="*/ 22 w 38"/>
                <a:gd name="T97" fmla="*/ 9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117">
                  <a:moveTo>
                    <a:pt x="22" y="91"/>
                  </a:moveTo>
                  <a:cubicBezTo>
                    <a:pt x="22" y="91"/>
                    <a:pt x="19" y="95"/>
                    <a:pt x="18" y="96"/>
                  </a:cubicBezTo>
                  <a:cubicBezTo>
                    <a:pt x="18" y="96"/>
                    <a:pt x="14" y="101"/>
                    <a:pt x="13" y="105"/>
                  </a:cubicBezTo>
                  <a:cubicBezTo>
                    <a:pt x="13" y="105"/>
                    <a:pt x="13" y="107"/>
                    <a:pt x="12" y="106"/>
                  </a:cubicBezTo>
                  <a:cubicBezTo>
                    <a:pt x="12" y="107"/>
                    <a:pt x="12" y="107"/>
                    <a:pt x="12" y="107"/>
                  </a:cubicBezTo>
                  <a:cubicBezTo>
                    <a:pt x="12" y="107"/>
                    <a:pt x="13" y="110"/>
                    <a:pt x="12" y="111"/>
                  </a:cubicBezTo>
                  <a:cubicBezTo>
                    <a:pt x="12" y="111"/>
                    <a:pt x="11" y="113"/>
                    <a:pt x="10" y="112"/>
                  </a:cubicBezTo>
                  <a:cubicBezTo>
                    <a:pt x="10" y="112"/>
                    <a:pt x="6" y="111"/>
                    <a:pt x="4" y="107"/>
                  </a:cubicBezTo>
                  <a:cubicBezTo>
                    <a:pt x="4" y="107"/>
                    <a:pt x="3" y="106"/>
                    <a:pt x="4" y="104"/>
                  </a:cubicBezTo>
                  <a:cubicBezTo>
                    <a:pt x="4" y="104"/>
                    <a:pt x="4" y="102"/>
                    <a:pt x="3" y="102"/>
                  </a:cubicBezTo>
                  <a:cubicBezTo>
                    <a:pt x="3" y="102"/>
                    <a:pt x="1" y="101"/>
                    <a:pt x="1" y="98"/>
                  </a:cubicBezTo>
                  <a:cubicBezTo>
                    <a:pt x="1" y="98"/>
                    <a:pt x="1" y="97"/>
                    <a:pt x="2" y="96"/>
                  </a:cubicBezTo>
                  <a:cubicBezTo>
                    <a:pt x="2" y="96"/>
                    <a:pt x="0" y="96"/>
                    <a:pt x="0" y="96"/>
                  </a:cubicBezTo>
                  <a:cubicBezTo>
                    <a:pt x="0" y="96"/>
                    <a:pt x="1" y="95"/>
                    <a:pt x="2" y="94"/>
                  </a:cubicBezTo>
                  <a:cubicBezTo>
                    <a:pt x="2" y="94"/>
                    <a:pt x="4" y="92"/>
                    <a:pt x="6" y="92"/>
                  </a:cubicBezTo>
                  <a:cubicBezTo>
                    <a:pt x="6" y="92"/>
                    <a:pt x="7" y="91"/>
                    <a:pt x="7" y="91"/>
                  </a:cubicBezTo>
                  <a:cubicBezTo>
                    <a:pt x="7" y="91"/>
                    <a:pt x="8" y="90"/>
                    <a:pt x="9" y="89"/>
                  </a:cubicBezTo>
                  <a:cubicBezTo>
                    <a:pt x="9" y="89"/>
                    <a:pt x="11" y="87"/>
                    <a:pt x="12" y="87"/>
                  </a:cubicBezTo>
                  <a:cubicBezTo>
                    <a:pt x="12" y="87"/>
                    <a:pt x="13" y="85"/>
                    <a:pt x="13" y="85"/>
                  </a:cubicBezTo>
                  <a:cubicBezTo>
                    <a:pt x="13" y="85"/>
                    <a:pt x="14" y="84"/>
                    <a:pt x="15" y="83"/>
                  </a:cubicBezTo>
                  <a:cubicBezTo>
                    <a:pt x="15" y="83"/>
                    <a:pt x="14" y="81"/>
                    <a:pt x="17" y="80"/>
                  </a:cubicBezTo>
                  <a:cubicBezTo>
                    <a:pt x="17" y="80"/>
                    <a:pt x="17" y="79"/>
                    <a:pt x="17" y="79"/>
                  </a:cubicBezTo>
                  <a:cubicBezTo>
                    <a:pt x="16" y="79"/>
                    <a:pt x="15" y="78"/>
                    <a:pt x="15" y="77"/>
                  </a:cubicBezTo>
                  <a:cubicBezTo>
                    <a:pt x="15" y="77"/>
                    <a:pt x="15" y="73"/>
                    <a:pt x="15" y="72"/>
                  </a:cubicBezTo>
                  <a:cubicBezTo>
                    <a:pt x="14" y="70"/>
                    <a:pt x="14" y="68"/>
                    <a:pt x="14" y="68"/>
                  </a:cubicBezTo>
                  <a:cubicBezTo>
                    <a:pt x="14" y="68"/>
                    <a:pt x="13" y="68"/>
                    <a:pt x="13" y="66"/>
                  </a:cubicBezTo>
                  <a:cubicBezTo>
                    <a:pt x="13" y="66"/>
                    <a:pt x="12" y="63"/>
                    <a:pt x="13" y="62"/>
                  </a:cubicBezTo>
                  <a:cubicBezTo>
                    <a:pt x="13" y="62"/>
                    <a:pt x="12" y="57"/>
                    <a:pt x="12" y="55"/>
                  </a:cubicBezTo>
                  <a:cubicBezTo>
                    <a:pt x="12" y="55"/>
                    <a:pt x="12" y="51"/>
                    <a:pt x="12" y="48"/>
                  </a:cubicBezTo>
                  <a:cubicBezTo>
                    <a:pt x="12" y="48"/>
                    <a:pt x="12" y="47"/>
                    <a:pt x="12" y="45"/>
                  </a:cubicBezTo>
                  <a:cubicBezTo>
                    <a:pt x="12" y="45"/>
                    <a:pt x="11" y="44"/>
                    <a:pt x="11" y="42"/>
                  </a:cubicBezTo>
                  <a:cubicBezTo>
                    <a:pt x="11" y="42"/>
                    <a:pt x="9" y="42"/>
                    <a:pt x="9" y="41"/>
                  </a:cubicBezTo>
                  <a:cubicBezTo>
                    <a:pt x="9" y="41"/>
                    <a:pt x="9" y="39"/>
                    <a:pt x="10" y="38"/>
                  </a:cubicBezTo>
                  <a:cubicBezTo>
                    <a:pt x="10" y="38"/>
                    <a:pt x="10" y="33"/>
                    <a:pt x="10" y="31"/>
                  </a:cubicBezTo>
                  <a:cubicBezTo>
                    <a:pt x="10" y="31"/>
                    <a:pt x="11" y="27"/>
                    <a:pt x="11" y="26"/>
                  </a:cubicBezTo>
                  <a:cubicBezTo>
                    <a:pt x="11" y="26"/>
                    <a:pt x="12" y="23"/>
                    <a:pt x="13" y="22"/>
                  </a:cubicBezTo>
                  <a:cubicBezTo>
                    <a:pt x="13" y="22"/>
                    <a:pt x="16" y="20"/>
                    <a:pt x="16" y="20"/>
                  </a:cubicBezTo>
                  <a:cubicBezTo>
                    <a:pt x="16" y="19"/>
                    <a:pt x="17" y="19"/>
                    <a:pt x="17" y="19"/>
                  </a:cubicBezTo>
                  <a:cubicBezTo>
                    <a:pt x="17" y="19"/>
                    <a:pt x="17" y="18"/>
                    <a:pt x="18" y="18"/>
                  </a:cubicBezTo>
                  <a:cubicBezTo>
                    <a:pt x="19" y="18"/>
                    <a:pt x="19" y="18"/>
                    <a:pt x="19" y="18"/>
                  </a:cubicBezTo>
                  <a:cubicBezTo>
                    <a:pt x="19" y="18"/>
                    <a:pt x="20" y="18"/>
                    <a:pt x="21" y="15"/>
                  </a:cubicBezTo>
                  <a:cubicBezTo>
                    <a:pt x="21" y="15"/>
                    <a:pt x="21" y="13"/>
                    <a:pt x="21" y="12"/>
                  </a:cubicBezTo>
                  <a:cubicBezTo>
                    <a:pt x="21" y="12"/>
                    <a:pt x="20" y="12"/>
                    <a:pt x="20" y="10"/>
                  </a:cubicBezTo>
                  <a:cubicBezTo>
                    <a:pt x="20" y="10"/>
                    <a:pt x="20" y="9"/>
                    <a:pt x="21" y="8"/>
                  </a:cubicBezTo>
                  <a:cubicBezTo>
                    <a:pt x="21" y="8"/>
                    <a:pt x="21" y="7"/>
                    <a:pt x="22" y="6"/>
                  </a:cubicBezTo>
                  <a:cubicBezTo>
                    <a:pt x="22" y="6"/>
                    <a:pt x="22" y="3"/>
                    <a:pt x="23" y="3"/>
                  </a:cubicBezTo>
                  <a:cubicBezTo>
                    <a:pt x="23" y="3"/>
                    <a:pt x="24" y="2"/>
                    <a:pt x="25" y="2"/>
                  </a:cubicBezTo>
                  <a:cubicBezTo>
                    <a:pt x="25" y="2"/>
                    <a:pt x="26" y="1"/>
                    <a:pt x="27" y="1"/>
                  </a:cubicBezTo>
                  <a:cubicBezTo>
                    <a:pt x="27" y="1"/>
                    <a:pt x="30" y="0"/>
                    <a:pt x="31" y="2"/>
                  </a:cubicBezTo>
                  <a:cubicBezTo>
                    <a:pt x="31" y="2"/>
                    <a:pt x="33" y="3"/>
                    <a:pt x="33" y="6"/>
                  </a:cubicBezTo>
                  <a:cubicBezTo>
                    <a:pt x="33" y="6"/>
                    <a:pt x="34" y="8"/>
                    <a:pt x="33" y="8"/>
                  </a:cubicBezTo>
                  <a:cubicBezTo>
                    <a:pt x="33" y="8"/>
                    <a:pt x="34" y="11"/>
                    <a:pt x="33" y="12"/>
                  </a:cubicBezTo>
                  <a:cubicBezTo>
                    <a:pt x="33" y="12"/>
                    <a:pt x="32" y="16"/>
                    <a:pt x="31" y="15"/>
                  </a:cubicBezTo>
                  <a:cubicBezTo>
                    <a:pt x="30" y="14"/>
                    <a:pt x="30" y="14"/>
                    <a:pt x="30" y="14"/>
                  </a:cubicBezTo>
                  <a:cubicBezTo>
                    <a:pt x="30" y="14"/>
                    <a:pt x="30" y="17"/>
                    <a:pt x="28" y="18"/>
                  </a:cubicBezTo>
                  <a:cubicBezTo>
                    <a:pt x="28" y="18"/>
                    <a:pt x="27" y="19"/>
                    <a:pt x="27" y="19"/>
                  </a:cubicBezTo>
                  <a:cubicBezTo>
                    <a:pt x="27" y="19"/>
                    <a:pt x="27" y="20"/>
                    <a:pt x="27" y="20"/>
                  </a:cubicBezTo>
                  <a:cubicBezTo>
                    <a:pt x="28" y="20"/>
                    <a:pt x="31" y="21"/>
                    <a:pt x="32" y="24"/>
                  </a:cubicBezTo>
                  <a:cubicBezTo>
                    <a:pt x="32" y="24"/>
                    <a:pt x="34" y="26"/>
                    <a:pt x="34" y="27"/>
                  </a:cubicBezTo>
                  <a:cubicBezTo>
                    <a:pt x="34" y="27"/>
                    <a:pt x="35" y="29"/>
                    <a:pt x="35" y="30"/>
                  </a:cubicBezTo>
                  <a:cubicBezTo>
                    <a:pt x="35" y="30"/>
                    <a:pt x="35" y="33"/>
                    <a:pt x="35" y="35"/>
                  </a:cubicBezTo>
                  <a:cubicBezTo>
                    <a:pt x="35" y="35"/>
                    <a:pt x="36" y="37"/>
                    <a:pt x="36" y="38"/>
                  </a:cubicBezTo>
                  <a:cubicBezTo>
                    <a:pt x="36" y="38"/>
                    <a:pt x="37" y="40"/>
                    <a:pt x="36" y="41"/>
                  </a:cubicBezTo>
                  <a:cubicBezTo>
                    <a:pt x="36" y="41"/>
                    <a:pt x="34" y="42"/>
                    <a:pt x="33" y="42"/>
                  </a:cubicBezTo>
                  <a:cubicBezTo>
                    <a:pt x="33" y="42"/>
                    <a:pt x="33" y="45"/>
                    <a:pt x="33" y="48"/>
                  </a:cubicBezTo>
                  <a:cubicBezTo>
                    <a:pt x="33" y="48"/>
                    <a:pt x="34" y="52"/>
                    <a:pt x="34" y="55"/>
                  </a:cubicBezTo>
                  <a:cubicBezTo>
                    <a:pt x="34" y="55"/>
                    <a:pt x="34" y="56"/>
                    <a:pt x="35" y="58"/>
                  </a:cubicBezTo>
                  <a:cubicBezTo>
                    <a:pt x="35" y="58"/>
                    <a:pt x="35" y="59"/>
                    <a:pt x="35" y="61"/>
                  </a:cubicBezTo>
                  <a:cubicBezTo>
                    <a:pt x="35" y="61"/>
                    <a:pt x="36" y="62"/>
                    <a:pt x="36" y="62"/>
                  </a:cubicBezTo>
                  <a:cubicBezTo>
                    <a:pt x="36" y="62"/>
                    <a:pt x="37" y="64"/>
                    <a:pt x="37" y="66"/>
                  </a:cubicBezTo>
                  <a:cubicBezTo>
                    <a:pt x="37" y="66"/>
                    <a:pt x="38" y="66"/>
                    <a:pt x="38" y="67"/>
                  </a:cubicBezTo>
                  <a:cubicBezTo>
                    <a:pt x="38" y="67"/>
                    <a:pt x="38" y="68"/>
                    <a:pt x="37" y="68"/>
                  </a:cubicBezTo>
                  <a:cubicBezTo>
                    <a:pt x="37" y="68"/>
                    <a:pt x="36" y="69"/>
                    <a:pt x="36" y="69"/>
                  </a:cubicBezTo>
                  <a:cubicBezTo>
                    <a:pt x="36" y="69"/>
                    <a:pt x="35" y="69"/>
                    <a:pt x="34" y="69"/>
                  </a:cubicBezTo>
                  <a:cubicBezTo>
                    <a:pt x="34" y="69"/>
                    <a:pt x="34" y="72"/>
                    <a:pt x="34" y="73"/>
                  </a:cubicBezTo>
                  <a:cubicBezTo>
                    <a:pt x="34" y="73"/>
                    <a:pt x="34" y="79"/>
                    <a:pt x="34" y="80"/>
                  </a:cubicBezTo>
                  <a:cubicBezTo>
                    <a:pt x="34" y="80"/>
                    <a:pt x="34" y="83"/>
                    <a:pt x="34" y="85"/>
                  </a:cubicBezTo>
                  <a:cubicBezTo>
                    <a:pt x="34" y="85"/>
                    <a:pt x="33" y="87"/>
                    <a:pt x="32" y="90"/>
                  </a:cubicBezTo>
                  <a:cubicBezTo>
                    <a:pt x="32" y="90"/>
                    <a:pt x="32" y="93"/>
                    <a:pt x="32" y="93"/>
                  </a:cubicBezTo>
                  <a:cubicBezTo>
                    <a:pt x="32" y="93"/>
                    <a:pt x="31" y="95"/>
                    <a:pt x="31" y="95"/>
                  </a:cubicBezTo>
                  <a:cubicBezTo>
                    <a:pt x="31" y="95"/>
                    <a:pt x="32" y="97"/>
                    <a:pt x="32" y="99"/>
                  </a:cubicBezTo>
                  <a:cubicBezTo>
                    <a:pt x="32" y="99"/>
                    <a:pt x="32" y="101"/>
                    <a:pt x="32" y="102"/>
                  </a:cubicBezTo>
                  <a:cubicBezTo>
                    <a:pt x="32" y="102"/>
                    <a:pt x="32" y="105"/>
                    <a:pt x="33" y="105"/>
                  </a:cubicBezTo>
                  <a:cubicBezTo>
                    <a:pt x="33" y="106"/>
                    <a:pt x="34" y="108"/>
                    <a:pt x="35" y="109"/>
                  </a:cubicBezTo>
                  <a:cubicBezTo>
                    <a:pt x="35" y="109"/>
                    <a:pt x="35" y="112"/>
                    <a:pt x="36" y="112"/>
                  </a:cubicBezTo>
                  <a:cubicBezTo>
                    <a:pt x="36" y="112"/>
                    <a:pt x="38" y="114"/>
                    <a:pt x="37" y="114"/>
                  </a:cubicBezTo>
                  <a:cubicBezTo>
                    <a:pt x="37" y="114"/>
                    <a:pt x="36" y="114"/>
                    <a:pt x="35" y="113"/>
                  </a:cubicBezTo>
                  <a:cubicBezTo>
                    <a:pt x="35" y="113"/>
                    <a:pt x="36" y="115"/>
                    <a:pt x="35" y="116"/>
                  </a:cubicBezTo>
                  <a:cubicBezTo>
                    <a:pt x="35" y="116"/>
                    <a:pt x="32" y="117"/>
                    <a:pt x="29" y="116"/>
                  </a:cubicBezTo>
                  <a:cubicBezTo>
                    <a:pt x="29" y="116"/>
                    <a:pt x="28" y="116"/>
                    <a:pt x="27" y="116"/>
                  </a:cubicBezTo>
                  <a:cubicBezTo>
                    <a:pt x="27" y="116"/>
                    <a:pt x="26" y="116"/>
                    <a:pt x="25" y="116"/>
                  </a:cubicBezTo>
                  <a:cubicBezTo>
                    <a:pt x="25" y="116"/>
                    <a:pt x="18" y="116"/>
                    <a:pt x="18" y="114"/>
                  </a:cubicBezTo>
                  <a:cubicBezTo>
                    <a:pt x="18" y="114"/>
                    <a:pt x="18" y="114"/>
                    <a:pt x="18" y="114"/>
                  </a:cubicBezTo>
                  <a:cubicBezTo>
                    <a:pt x="18" y="114"/>
                    <a:pt x="18" y="112"/>
                    <a:pt x="19" y="111"/>
                  </a:cubicBezTo>
                  <a:cubicBezTo>
                    <a:pt x="19" y="111"/>
                    <a:pt x="19" y="106"/>
                    <a:pt x="19" y="105"/>
                  </a:cubicBezTo>
                  <a:cubicBezTo>
                    <a:pt x="19" y="105"/>
                    <a:pt x="20" y="104"/>
                    <a:pt x="20" y="102"/>
                  </a:cubicBezTo>
                  <a:cubicBezTo>
                    <a:pt x="20" y="99"/>
                    <a:pt x="20" y="98"/>
                    <a:pt x="21" y="97"/>
                  </a:cubicBezTo>
                  <a:cubicBezTo>
                    <a:pt x="21" y="97"/>
                    <a:pt x="21" y="93"/>
                    <a:pt x="22" y="9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4" name="Freeform 294"/>
            <p:cNvSpPr>
              <a:spLocks noEditPoints="1"/>
            </p:cNvSpPr>
            <p:nvPr/>
          </p:nvSpPr>
          <p:spPr bwMode="auto">
            <a:xfrm>
              <a:off x="3783013" y="4608513"/>
              <a:ext cx="376238" cy="500063"/>
            </a:xfrm>
            <a:custGeom>
              <a:avLst/>
              <a:gdLst>
                <a:gd name="T0" fmla="*/ 88 w 100"/>
                <a:gd name="T1" fmla="*/ 113 h 133"/>
                <a:gd name="T2" fmla="*/ 76 w 100"/>
                <a:gd name="T3" fmla="*/ 98 h 133"/>
                <a:gd name="T4" fmla="*/ 70 w 100"/>
                <a:gd name="T5" fmla="*/ 87 h 133"/>
                <a:gd name="T6" fmla="*/ 64 w 100"/>
                <a:gd name="T7" fmla="*/ 73 h 133"/>
                <a:gd name="T8" fmla="*/ 44 w 100"/>
                <a:gd name="T9" fmla="*/ 65 h 133"/>
                <a:gd name="T10" fmla="*/ 44 w 100"/>
                <a:gd name="T11" fmla="*/ 61 h 133"/>
                <a:gd name="T12" fmla="*/ 49 w 100"/>
                <a:gd name="T13" fmla="*/ 59 h 133"/>
                <a:gd name="T14" fmla="*/ 43 w 100"/>
                <a:gd name="T15" fmla="*/ 56 h 133"/>
                <a:gd name="T16" fmla="*/ 33 w 100"/>
                <a:gd name="T17" fmla="*/ 39 h 133"/>
                <a:gd name="T18" fmla="*/ 30 w 100"/>
                <a:gd name="T19" fmla="*/ 22 h 133"/>
                <a:gd name="T20" fmla="*/ 36 w 100"/>
                <a:gd name="T21" fmla="*/ 17 h 133"/>
                <a:gd name="T22" fmla="*/ 37 w 100"/>
                <a:gd name="T23" fmla="*/ 10 h 133"/>
                <a:gd name="T24" fmla="*/ 22 w 100"/>
                <a:gd name="T25" fmla="*/ 5 h 133"/>
                <a:gd name="T26" fmla="*/ 16 w 100"/>
                <a:gd name="T27" fmla="*/ 11 h 133"/>
                <a:gd name="T28" fmla="*/ 18 w 100"/>
                <a:gd name="T29" fmla="*/ 15 h 133"/>
                <a:gd name="T30" fmla="*/ 12 w 100"/>
                <a:gd name="T31" fmla="*/ 25 h 133"/>
                <a:gd name="T32" fmla="*/ 10 w 100"/>
                <a:gd name="T33" fmla="*/ 37 h 133"/>
                <a:gd name="T34" fmla="*/ 9 w 100"/>
                <a:gd name="T35" fmla="*/ 43 h 133"/>
                <a:gd name="T36" fmla="*/ 3 w 100"/>
                <a:gd name="T37" fmla="*/ 54 h 133"/>
                <a:gd name="T38" fmla="*/ 6 w 100"/>
                <a:gd name="T39" fmla="*/ 70 h 133"/>
                <a:gd name="T40" fmla="*/ 5 w 100"/>
                <a:gd name="T41" fmla="*/ 94 h 133"/>
                <a:gd name="T42" fmla="*/ 2 w 100"/>
                <a:gd name="T43" fmla="*/ 123 h 133"/>
                <a:gd name="T44" fmla="*/ 22 w 100"/>
                <a:gd name="T45" fmla="*/ 130 h 133"/>
                <a:gd name="T46" fmla="*/ 16 w 100"/>
                <a:gd name="T47" fmla="*/ 124 h 133"/>
                <a:gd name="T48" fmla="*/ 20 w 100"/>
                <a:gd name="T49" fmla="*/ 103 h 133"/>
                <a:gd name="T50" fmla="*/ 21 w 100"/>
                <a:gd name="T51" fmla="*/ 67 h 133"/>
                <a:gd name="T52" fmla="*/ 23 w 100"/>
                <a:gd name="T53" fmla="*/ 54 h 133"/>
                <a:gd name="T54" fmla="*/ 28 w 100"/>
                <a:gd name="T55" fmla="*/ 56 h 133"/>
                <a:gd name="T56" fmla="*/ 33 w 100"/>
                <a:gd name="T57" fmla="*/ 68 h 133"/>
                <a:gd name="T58" fmla="*/ 43 w 100"/>
                <a:gd name="T59" fmla="*/ 79 h 133"/>
                <a:gd name="T60" fmla="*/ 37 w 100"/>
                <a:gd name="T61" fmla="*/ 96 h 133"/>
                <a:gd name="T62" fmla="*/ 49 w 100"/>
                <a:gd name="T63" fmla="*/ 113 h 133"/>
                <a:gd name="T64" fmla="*/ 52 w 100"/>
                <a:gd name="T65" fmla="*/ 122 h 133"/>
                <a:gd name="T66" fmla="*/ 49 w 100"/>
                <a:gd name="T67" fmla="*/ 130 h 133"/>
                <a:gd name="T68" fmla="*/ 58 w 100"/>
                <a:gd name="T69" fmla="*/ 118 h 133"/>
                <a:gd name="T70" fmla="*/ 60 w 100"/>
                <a:gd name="T71" fmla="*/ 132 h 133"/>
                <a:gd name="T72" fmla="*/ 76 w 100"/>
                <a:gd name="T73" fmla="*/ 119 h 133"/>
                <a:gd name="T74" fmla="*/ 76 w 100"/>
                <a:gd name="T75" fmla="*/ 121 h 133"/>
                <a:gd name="T76" fmla="*/ 83 w 100"/>
                <a:gd name="T77" fmla="*/ 129 h 133"/>
                <a:gd name="T78" fmla="*/ 91 w 100"/>
                <a:gd name="T79" fmla="*/ 121 h 133"/>
                <a:gd name="T80" fmla="*/ 89 w 100"/>
                <a:gd name="T81" fmla="*/ 130 h 133"/>
                <a:gd name="T82" fmla="*/ 38 w 100"/>
                <a:gd name="T83" fmla="*/ 71 h 133"/>
                <a:gd name="T84" fmla="*/ 34 w 100"/>
                <a:gd name="T85" fmla="*/ 67 h 133"/>
                <a:gd name="T86" fmla="*/ 35 w 100"/>
                <a:gd name="T87" fmla="*/ 63 h 133"/>
                <a:gd name="T88" fmla="*/ 40 w 100"/>
                <a:gd name="T89" fmla="*/ 62 h 133"/>
                <a:gd name="T90" fmla="*/ 39 w 100"/>
                <a:gd name="T91" fmla="*/ 59 h 133"/>
                <a:gd name="T92" fmla="*/ 33 w 100"/>
                <a:gd name="T93" fmla="*/ 54 h 133"/>
                <a:gd name="T94" fmla="*/ 41 w 100"/>
                <a:gd name="T95" fmla="*/ 58 h 133"/>
                <a:gd name="T96" fmla="*/ 43 w 100"/>
                <a:gd name="T97" fmla="*/ 74 h 133"/>
                <a:gd name="T98" fmla="*/ 48 w 100"/>
                <a:gd name="T99" fmla="*/ 84 h 133"/>
                <a:gd name="T100" fmla="*/ 59 w 100"/>
                <a:gd name="T101" fmla="*/ 110 h 133"/>
                <a:gd name="T102" fmla="*/ 53 w 100"/>
                <a:gd name="T103" fmla="*/ 94 h 133"/>
                <a:gd name="T104" fmla="*/ 54 w 100"/>
                <a:gd name="T105" fmla="*/ 115 h 133"/>
                <a:gd name="T106" fmla="*/ 56 w 100"/>
                <a:gd name="T107" fmla="*/ 107 h 133"/>
                <a:gd name="T108" fmla="*/ 59 w 100"/>
                <a:gd name="T109" fmla="*/ 113 h 133"/>
                <a:gd name="T110" fmla="*/ 63 w 100"/>
                <a:gd name="T111" fmla="*/ 122 h 133"/>
                <a:gd name="T112" fmla="*/ 63 w 100"/>
                <a:gd name="T113" fmla="*/ 118 h 133"/>
                <a:gd name="T114" fmla="*/ 62 w 100"/>
                <a:gd name="T115" fmla="*/ 112 h 133"/>
                <a:gd name="T116" fmla="*/ 67 w 100"/>
                <a:gd name="T117" fmla="*/ 117 h 133"/>
                <a:gd name="T118" fmla="*/ 66 w 100"/>
                <a:gd name="T119" fmla="*/ 11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133">
                  <a:moveTo>
                    <a:pt x="99" y="127"/>
                  </a:moveTo>
                  <a:cubicBezTo>
                    <a:pt x="99" y="123"/>
                    <a:pt x="96" y="122"/>
                    <a:pt x="96" y="122"/>
                  </a:cubicBezTo>
                  <a:cubicBezTo>
                    <a:pt x="96" y="121"/>
                    <a:pt x="94" y="119"/>
                    <a:pt x="94" y="119"/>
                  </a:cubicBezTo>
                  <a:cubicBezTo>
                    <a:pt x="95" y="118"/>
                    <a:pt x="95" y="117"/>
                    <a:pt x="95" y="117"/>
                  </a:cubicBezTo>
                  <a:cubicBezTo>
                    <a:pt x="95" y="115"/>
                    <a:pt x="91" y="116"/>
                    <a:pt x="91" y="116"/>
                  </a:cubicBezTo>
                  <a:cubicBezTo>
                    <a:pt x="88" y="113"/>
                    <a:pt x="88" y="113"/>
                    <a:pt x="88" y="113"/>
                  </a:cubicBezTo>
                  <a:cubicBezTo>
                    <a:pt x="87" y="110"/>
                    <a:pt x="86" y="108"/>
                    <a:pt x="86" y="108"/>
                  </a:cubicBezTo>
                  <a:cubicBezTo>
                    <a:pt x="87" y="107"/>
                    <a:pt x="86" y="103"/>
                    <a:pt x="86" y="103"/>
                  </a:cubicBezTo>
                  <a:cubicBezTo>
                    <a:pt x="85" y="101"/>
                    <a:pt x="85" y="101"/>
                    <a:pt x="85" y="101"/>
                  </a:cubicBezTo>
                  <a:cubicBezTo>
                    <a:pt x="83" y="99"/>
                    <a:pt x="80" y="100"/>
                    <a:pt x="80" y="100"/>
                  </a:cubicBezTo>
                  <a:cubicBezTo>
                    <a:pt x="79" y="99"/>
                    <a:pt x="79" y="99"/>
                    <a:pt x="79" y="99"/>
                  </a:cubicBezTo>
                  <a:cubicBezTo>
                    <a:pt x="79" y="98"/>
                    <a:pt x="76" y="98"/>
                    <a:pt x="76" y="98"/>
                  </a:cubicBezTo>
                  <a:cubicBezTo>
                    <a:pt x="76" y="98"/>
                    <a:pt x="74" y="97"/>
                    <a:pt x="74" y="97"/>
                  </a:cubicBezTo>
                  <a:cubicBezTo>
                    <a:pt x="73" y="96"/>
                    <a:pt x="73" y="96"/>
                    <a:pt x="73" y="96"/>
                  </a:cubicBezTo>
                  <a:cubicBezTo>
                    <a:pt x="73" y="95"/>
                    <a:pt x="73" y="95"/>
                    <a:pt x="73" y="95"/>
                  </a:cubicBezTo>
                  <a:cubicBezTo>
                    <a:pt x="74" y="94"/>
                    <a:pt x="73" y="93"/>
                    <a:pt x="73" y="93"/>
                  </a:cubicBezTo>
                  <a:cubicBezTo>
                    <a:pt x="73" y="91"/>
                    <a:pt x="73" y="91"/>
                    <a:pt x="73" y="91"/>
                  </a:cubicBezTo>
                  <a:cubicBezTo>
                    <a:pt x="73" y="89"/>
                    <a:pt x="70" y="87"/>
                    <a:pt x="70" y="87"/>
                  </a:cubicBezTo>
                  <a:cubicBezTo>
                    <a:pt x="72" y="86"/>
                    <a:pt x="73" y="84"/>
                    <a:pt x="73" y="84"/>
                  </a:cubicBezTo>
                  <a:cubicBezTo>
                    <a:pt x="74" y="83"/>
                    <a:pt x="73" y="79"/>
                    <a:pt x="73" y="79"/>
                  </a:cubicBezTo>
                  <a:cubicBezTo>
                    <a:pt x="73" y="77"/>
                    <a:pt x="72" y="76"/>
                    <a:pt x="72" y="76"/>
                  </a:cubicBezTo>
                  <a:cubicBezTo>
                    <a:pt x="72" y="74"/>
                    <a:pt x="70" y="73"/>
                    <a:pt x="70" y="73"/>
                  </a:cubicBezTo>
                  <a:cubicBezTo>
                    <a:pt x="69" y="72"/>
                    <a:pt x="67" y="72"/>
                    <a:pt x="67" y="72"/>
                  </a:cubicBezTo>
                  <a:cubicBezTo>
                    <a:pt x="65" y="72"/>
                    <a:pt x="64" y="73"/>
                    <a:pt x="64" y="73"/>
                  </a:cubicBezTo>
                  <a:cubicBezTo>
                    <a:pt x="62" y="75"/>
                    <a:pt x="61" y="79"/>
                    <a:pt x="61" y="79"/>
                  </a:cubicBezTo>
                  <a:cubicBezTo>
                    <a:pt x="57" y="73"/>
                    <a:pt x="57" y="73"/>
                    <a:pt x="57" y="73"/>
                  </a:cubicBezTo>
                  <a:cubicBezTo>
                    <a:pt x="53" y="66"/>
                    <a:pt x="50" y="65"/>
                    <a:pt x="50" y="65"/>
                  </a:cubicBezTo>
                  <a:cubicBezTo>
                    <a:pt x="49" y="64"/>
                    <a:pt x="48" y="66"/>
                    <a:pt x="48" y="66"/>
                  </a:cubicBezTo>
                  <a:cubicBezTo>
                    <a:pt x="46" y="64"/>
                    <a:pt x="45" y="65"/>
                    <a:pt x="45" y="65"/>
                  </a:cubicBezTo>
                  <a:cubicBezTo>
                    <a:pt x="44" y="65"/>
                    <a:pt x="44" y="65"/>
                    <a:pt x="44" y="65"/>
                  </a:cubicBezTo>
                  <a:cubicBezTo>
                    <a:pt x="44" y="65"/>
                    <a:pt x="44" y="64"/>
                    <a:pt x="44" y="64"/>
                  </a:cubicBezTo>
                  <a:cubicBezTo>
                    <a:pt x="44" y="63"/>
                    <a:pt x="43" y="63"/>
                    <a:pt x="43" y="63"/>
                  </a:cubicBezTo>
                  <a:cubicBezTo>
                    <a:pt x="44" y="63"/>
                    <a:pt x="43" y="63"/>
                    <a:pt x="43" y="63"/>
                  </a:cubicBezTo>
                  <a:cubicBezTo>
                    <a:pt x="43" y="62"/>
                    <a:pt x="43" y="62"/>
                    <a:pt x="43" y="62"/>
                  </a:cubicBezTo>
                  <a:cubicBezTo>
                    <a:pt x="43" y="62"/>
                    <a:pt x="43" y="61"/>
                    <a:pt x="43" y="61"/>
                  </a:cubicBezTo>
                  <a:cubicBezTo>
                    <a:pt x="44" y="61"/>
                    <a:pt x="44" y="61"/>
                    <a:pt x="44" y="61"/>
                  </a:cubicBezTo>
                  <a:cubicBezTo>
                    <a:pt x="44" y="61"/>
                    <a:pt x="45" y="61"/>
                    <a:pt x="45" y="61"/>
                  </a:cubicBezTo>
                  <a:cubicBezTo>
                    <a:pt x="46" y="61"/>
                    <a:pt x="46" y="61"/>
                    <a:pt x="46" y="61"/>
                  </a:cubicBezTo>
                  <a:cubicBezTo>
                    <a:pt x="47" y="61"/>
                    <a:pt x="47" y="61"/>
                    <a:pt x="47" y="61"/>
                  </a:cubicBezTo>
                  <a:cubicBezTo>
                    <a:pt x="48" y="61"/>
                    <a:pt x="48" y="60"/>
                    <a:pt x="48" y="60"/>
                  </a:cubicBezTo>
                  <a:cubicBezTo>
                    <a:pt x="49" y="60"/>
                    <a:pt x="49" y="59"/>
                    <a:pt x="49" y="59"/>
                  </a:cubicBezTo>
                  <a:cubicBezTo>
                    <a:pt x="49" y="59"/>
                    <a:pt x="49" y="59"/>
                    <a:pt x="49" y="59"/>
                  </a:cubicBezTo>
                  <a:cubicBezTo>
                    <a:pt x="50" y="60"/>
                    <a:pt x="50" y="59"/>
                    <a:pt x="50" y="59"/>
                  </a:cubicBezTo>
                  <a:cubicBezTo>
                    <a:pt x="51" y="58"/>
                    <a:pt x="50" y="57"/>
                    <a:pt x="50" y="57"/>
                  </a:cubicBezTo>
                  <a:cubicBezTo>
                    <a:pt x="50" y="56"/>
                    <a:pt x="49" y="56"/>
                    <a:pt x="49" y="56"/>
                  </a:cubicBezTo>
                  <a:cubicBezTo>
                    <a:pt x="49" y="56"/>
                    <a:pt x="48" y="56"/>
                    <a:pt x="48" y="56"/>
                  </a:cubicBezTo>
                  <a:cubicBezTo>
                    <a:pt x="47" y="55"/>
                    <a:pt x="47" y="56"/>
                    <a:pt x="47" y="56"/>
                  </a:cubicBezTo>
                  <a:cubicBezTo>
                    <a:pt x="45" y="55"/>
                    <a:pt x="43" y="56"/>
                    <a:pt x="43" y="56"/>
                  </a:cubicBezTo>
                  <a:cubicBezTo>
                    <a:pt x="42" y="56"/>
                    <a:pt x="42" y="55"/>
                    <a:pt x="42" y="55"/>
                  </a:cubicBezTo>
                  <a:cubicBezTo>
                    <a:pt x="39" y="51"/>
                    <a:pt x="38" y="49"/>
                    <a:pt x="38" y="49"/>
                  </a:cubicBezTo>
                  <a:cubicBezTo>
                    <a:pt x="36" y="45"/>
                    <a:pt x="34" y="42"/>
                    <a:pt x="34" y="42"/>
                  </a:cubicBezTo>
                  <a:cubicBezTo>
                    <a:pt x="34" y="41"/>
                    <a:pt x="33" y="40"/>
                    <a:pt x="33" y="40"/>
                  </a:cubicBezTo>
                  <a:cubicBezTo>
                    <a:pt x="34" y="40"/>
                    <a:pt x="33" y="40"/>
                    <a:pt x="33" y="40"/>
                  </a:cubicBezTo>
                  <a:cubicBezTo>
                    <a:pt x="33" y="39"/>
                    <a:pt x="33" y="39"/>
                    <a:pt x="33" y="39"/>
                  </a:cubicBezTo>
                  <a:cubicBezTo>
                    <a:pt x="33" y="39"/>
                    <a:pt x="33" y="38"/>
                    <a:pt x="33" y="38"/>
                  </a:cubicBezTo>
                  <a:cubicBezTo>
                    <a:pt x="33" y="38"/>
                    <a:pt x="33" y="37"/>
                    <a:pt x="33" y="37"/>
                  </a:cubicBezTo>
                  <a:cubicBezTo>
                    <a:pt x="33" y="36"/>
                    <a:pt x="31" y="34"/>
                    <a:pt x="31" y="34"/>
                  </a:cubicBezTo>
                  <a:cubicBezTo>
                    <a:pt x="32" y="32"/>
                    <a:pt x="31" y="27"/>
                    <a:pt x="31" y="27"/>
                  </a:cubicBezTo>
                  <a:cubicBezTo>
                    <a:pt x="31" y="26"/>
                    <a:pt x="31" y="25"/>
                    <a:pt x="31" y="25"/>
                  </a:cubicBezTo>
                  <a:cubicBezTo>
                    <a:pt x="31" y="23"/>
                    <a:pt x="30" y="22"/>
                    <a:pt x="30" y="22"/>
                  </a:cubicBezTo>
                  <a:cubicBezTo>
                    <a:pt x="30" y="21"/>
                    <a:pt x="30" y="20"/>
                    <a:pt x="30" y="20"/>
                  </a:cubicBezTo>
                  <a:cubicBezTo>
                    <a:pt x="31" y="19"/>
                    <a:pt x="31" y="19"/>
                    <a:pt x="31" y="19"/>
                  </a:cubicBezTo>
                  <a:cubicBezTo>
                    <a:pt x="31" y="19"/>
                    <a:pt x="32" y="18"/>
                    <a:pt x="32" y="18"/>
                  </a:cubicBezTo>
                  <a:cubicBezTo>
                    <a:pt x="33" y="19"/>
                    <a:pt x="35" y="19"/>
                    <a:pt x="35" y="19"/>
                  </a:cubicBezTo>
                  <a:cubicBezTo>
                    <a:pt x="36" y="19"/>
                    <a:pt x="36" y="18"/>
                    <a:pt x="36" y="18"/>
                  </a:cubicBezTo>
                  <a:cubicBezTo>
                    <a:pt x="36" y="17"/>
                    <a:pt x="36" y="17"/>
                    <a:pt x="36" y="17"/>
                  </a:cubicBezTo>
                  <a:cubicBezTo>
                    <a:pt x="37" y="17"/>
                    <a:pt x="36" y="16"/>
                    <a:pt x="36" y="16"/>
                  </a:cubicBezTo>
                  <a:cubicBezTo>
                    <a:pt x="37" y="16"/>
                    <a:pt x="36" y="15"/>
                    <a:pt x="36" y="15"/>
                  </a:cubicBezTo>
                  <a:cubicBezTo>
                    <a:pt x="37" y="15"/>
                    <a:pt x="37" y="14"/>
                    <a:pt x="37" y="14"/>
                  </a:cubicBezTo>
                  <a:cubicBezTo>
                    <a:pt x="38" y="14"/>
                    <a:pt x="37" y="13"/>
                    <a:pt x="37" y="13"/>
                  </a:cubicBezTo>
                  <a:cubicBezTo>
                    <a:pt x="37" y="12"/>
                    <a:pt x="37" y="12"/>
                    <a:pt x="37" y="12"/>
                  </a:cubicBezTo>
                  <a:cubicBezTo>
                    <a:pt x="37" y="12"/>
                    <a:pt x="37" y="10"/>
                    <a:pt x="37" y="10"/>
                  </a:cubicBezTo>
                  <a:cubicBezTo>
                    <a:pt x="37" y="9"/>
                    <a:pt x="36" y="9"/>
                    <a:pt x="36" y="9"/>
                  </a:cubicBezTo>
                  <a:cubicBezTo>
                    <a:pt x="36" y="8"/>
                    <a:pt x="36" y="8"/>
                    <a:pt x="36" y="8"/>
                  </a:cubicBezTo>
                  <a:cubicBezTo>
                    <a:pt x="36" y="6"/>
                    <a:pt x="35" y="4"/>
                    <a:pt x="35" y="4"/>
                  </a:cubicBezTo>
                  <a:cubicBezTo>
                    <a:pt x="35" y="2"/>
                    <a:pt x="30" y="1"/>
                    <a:pt x="30" y="1"/>
                  </a:cubicBezTo>
                  <a:cubicBezTo>
                    <a:pt x="27" y="0"/>
                    <a:pt x="25" y="2"/>
                    <a:pt x="25" y="2"/>
                  </a:cubicBezTo>
                  <a:cubicBezTo>
                    <a:pt x="23" y="2"/>
                    <a:pt x="22" y="5"/>
                    <a:pt x="22" y="5"/>
                  </a:cubicBezTo>
                  <a:cubicBezTo>
                    <a:pt x="21" y="6"/>
                    <a:pt x="20" y="8"/>
                    <a:pt x="20" y="8"/>
                  </a:cubicBezTo>
                  <a:cubicBezTo>
                    <a:pt x="18" y="9"/>
                    <a:pt x="16" y="10"/>
                    <a:pt x="16" y="10"/>
                  </a:cubicBezTo>
                  <a:cubicBezTo>
                    <a:pt x="17" y="10"/>
                    <a:pt x="19" y="10"/>
                    <a:pt x="19" y="10"/>
                  </a:cubicBezTo>
                  <a:cubicBezTo>
                    <a:pt x="19" y="10"/>
                    <a:pt x="19" y="10"/>
                    <a:pt x="19" y="10"/>
                  </a:cubicBezTo>
                  <a:cubicBezTo>
                    <a:pt x="18" y="10"/>
                    <a:pt x="18" y="11"/>
                    <a:pt x="18" y="11"/>
                  </a:cubicBezTo>
                  <a:cubicBezTo>
                    <a:pt x="17" y="12"/>
                    <a:pt x="16" y="11"/>
                    <a:pt x="16" y="11"/>
                  </a:cubicBezTo>
                  <a:cubicBezTo>
                    <a:pt x="16" y="13"/>
                    <a:pt x="18" y="13"/>
                    <a:pt x="18" y="13"/>
                  </a:cubicBezTo>
                  <a:cubicBezTo>
                    <a:pt x="18" y="13"/>
                    <a:pt x="16" y="13"/>
                    <a:pt x="16" y="13"/>
                  </a:cubicBezTo>
                  <a:cubicBezTo>
                    <a:pt x="17" y="13"/>
                    <a:pt x="18" y="13"/>
                    <a:pt x="18" y="13"/>
                  </a:cubicBezTo>
                  <a:cubicBezTo>
                    <a:pt x="18" y="13"/>
                    <a:pt x="16" y="13"/>
                    <a:pt x="16" y="13"/>
                  </a:cubicBezTo>
                  <a:cubicBezTo>
                    <a:pt x="18" y="14"/>
                    <a:pt x="18" y="13"/>
                    <a:pt x="18" y="13"/>
                  </a:cubicBezTo>
                  <a:cubicBezTo>
                    <a:pt x="18" y="14"/>
                    <a:pt x="18" y="15"/>
                    <a:pt x="18" y="15"/>
                  </a:cubicBezTo>
                  <a:cubicBezTo>
                    <a:pt x="18" y="15"/>
                    <a:pt x="18" y="16"/>
                    <a:pt x="18" y="16"/>
                  </a:cubicBezTo>
                  <a:cubicBezTo>
                    <a:pt x="18" y="17"/>
                    <a:pt x="20" y="18"/>
                    <a:pt x="20" y="18"/>
                  </a:cubicBezTo>
                  <a:cubicBezTo>
                    <a:pt x="20" y="18"/>
                    <a:pt x="20" y="19"/>
                    <a:pt x="20" y="19"/>
                  </a:cubicBezTo>
                  <a:cubicBezTo>
                    <a:pt x="19" y="19"/>
                    <a:pt x="18" y="20"/>
                    <a:pt x="18" y="20"/>
                  </a:cubicBezTo>
                  <a:cubicBezTo>
                    <a:pt x="16" y="21"/>
                    <a:pt x="14" y="23"/>
                    <a:pt x="14" y="23"/>
                  </a:cubicBezTo>
                  <a:cubicBezTo>
                    <a:pt x="12" y="24"/>
                    <a:pt x="12" y="25"/>
                    <a:pt x="12" y="25"/>
                  </a:cubicBezTo>
                  <a:cubicBezTo>
                    <a:pt x="12" y="26"/>
                    <a:pt x="13" y="26"/>
                    <a:pt x="13" y="26"/>
                  </a:cubicBezTo>
                  <a:cubicBezTo>
                    <a:pt x="13" y="26"/>
                    <a:pt x="13" y="28"/>
                    <a:pt x="13" y="28"/>
                  </a:cubicBezTo>
                  <a:cubicBezTo>
                    <a:pt x="13" y="28"/>
                    <a:pt x="13" y="29"/>
                    <a:pt x="13" y="29"/>
                  </a:cubicBezTo>
                  <a:cubicBezTo>
                    <a:pt x="13" y="29"/>
                    <a:pt x="13" y="30"/>
                    <a:pt x="13" y="30"/>
                  </a:cubicBezTo>
                  <a:cubicBezTo>
                    <a:pt x="12" y="32"/>
                    <a:pt x="11" y="36"/>
                    <a:pt x="11" y="36"/>
                  </a:cubicBezTo>
                  <a:cubicBezTo>
                    <a:pt x="10" y="37"/>
                    <a:pt x="10" y="37"/>
                    <a:pt x="10" y="37"/>
                  </a:cubicBezTo>
                  <a:cubicBezTo>
                    <a:pt x="10" y="37"/>
                    <a:pt x="10" y="38"/>
                    <a:pt x="10" y="38"/>
                  </a:cubicBezTo>
                  <a:cubicBezTo>
                    <a:pt x="10" y="38"/>
                    <a:pt x="10" y="38"/>
                    <a:pt x="10" y="38"/>
                  </a:cubicBezTo>
                  <a:cubicBezTo>
                    <a:pt x="10" y="39"/>
                    <a:pt x="10" y="40"/>
                    <a:pt x="10" y="40"/>
                  </a:cubicBezTo>
                  <a:cubicBezTo>
                    <a:pt x="9" y="40"/>
                    <a:pt x="9" y="41"/>
                    <a:pt x="9" y="41"/>
                  </a:cubicBezTo>
                  <a:cubicBezTo>
                    <a:pt x="8" y="41"/>
                    <a:pt x="9" y="42"/>
                    <a:pt x="9" y="42"/>
                  </a:cubicBezTo>
                  <a:cubicBezTo>
                    <a:pt x="9" y="43"/>
                    <a:pt x="9" y="43"/>
                    <a:pt x="9" y="43"/>
                  </a:cubicBezTo>
                  <a:cubicBezTo>
                    <a:pt x="8" y="44"/>
                    <a:pt x="8" y="44"/>
                    <a:pt x="8" y="45"/>
                  </a:cubicBezTo>
                  <a:cubicBezTo>
                    <a:pt x="7" y="45"/>
                    <a:pt x="7" y="46"/>
                    <a:pt x="7" y="46"/>
                  </a:cubicBezTo>
                  <a:cubicBezTo>
                    <a:pt x="6" y="46"/>
                    <a:pt x="6" y="47"/>
                    <a:pt x="6" y="47"/>
                  </a:cubicBezTo>
                  <a:cubicBezTo>
                    <a:pt x="6" y="47"/>
                    <a:pt x="5" y="49"/>
                    <a:pt x="5" y="49"/>
                  </a:cubicBezTo>
                  <a:cubicBezTo>
                    <a:pt x="5" y="50"/>
                    <a:pt x="4" y="50"/>
                    <a:pt x="4" y="50"/>
                  </a:cubicBezTo>
                  <a:cubicBezTo>
                    <a:pt x="3" y="52"/>
                    <a:pt x="3" y="53"/>
                    <a:pt x="3" y="54"/>
                  </a:cubicBezTo>
                  <a:cubicBezTo>
                    <a:pt x="3" y="54"/>
                    <a:pt x="2" y="56"/>
                    <a:pt x="2" y="56"/>
                  </a:cubicBezTo>
                  <a:cubicBezTo>
                    <a:pt x="1" y="57"/>
                    <a:pt x="2" y="58"/>
                    <a:pt x="2" y="58"/>
                  </a:cubicBezTo>
                  <a:cubicBezTo>
                    <a:pt x="2" y="59"/>
                    <a:pt x="2" y="61"/>
                    <a:pt x="2" y="61"/>
                  </a:cubicBezTo>
                  <a:cubicBezTo>
                    <a:pt x="2" y="62"/>
                    <a:pt x="3" y="62"/>
                    <a:pt x="3" y="62"/>
                  </a:cubicBezTo>
                  <a:cubicBezTo>
                    <a:pt x="3" y="63"/>
                    <a:pt x="3" y="64"/>
                    <a:pt x="4" y="65"/>
                  </a:cubicBezTo>
                  <a:cubicBezTo>
                    <a:pt x="5" y="66"/>
                    <a:pt x="6" y="70"/>
                    <a:pt x="6" y="70"/>
                  </a:cubicBezTo>
                  <a:cubicBezTo>
                    <a:pt x="6" y="70"/>
                    <a:pt x="6" y="70"/>
                    <a:pt x="6" y="70"/>
                  </a:cubicBezTo>
                  <a:cubicBezTo>
                    <a:pt x="6" y="74"/>
                    <a:pt x="7" y="79"/>
                    <a:pt x="7" y="79"/>
                  </a:cubicBezTo>
                  <a:cubicBezTo>
                    <a:pt x="7" y="80"/>
                    <a:pt x="7" y="82"/>
                    <a:pt x="7" y="82"/>
                  </a:cubicBezTo>
                  <a:cubicBezTo>
                    <a:pt x="6" y="84"/>
                    <a:pt x="7" y="87"/>
                    <a:pt x="7" y="88"/>
                  </a:cubicBezTo>
                  <a:cubicBezTo>
                    <a:pt x="6" y="88"/>
                    <a:pt x="6" y="90"/>
                    <a:pt x="6" y="90"/>
                  </a:cubicBezTo>
                  <a:cubicBezTo>
                    <a:pt x="5" y="91"/>
                    <a:pt x="5" y="94"/>
                    <a:pt x="5" y="94"/>
                  </a:cubicBezTo>
                  <a:cubicBezTo>
                    <a:pt x="4" y="95"/>
                    <a:pt x="4" y="98"/>
                    <a:pt x="4" y="98"/>
                  </a:cubicBezTo>
                  <a:cubicBezTo>
                    <a:pt x="3" y="99"/>
                    <a:pt x="3" y="108"/>
                    <a:pt x="3" y="108"/>
                  </a:cubicBezTo>
                  <a:cubicBezTo>
                    <a:pt x="3" y="108"/>
                    <a:pt x="2" y="112"/>
                    <a:pt x="2" y="113"/>
                  </a:cubicBezTo>
                  <a:cubicBezTo>
                    <a:pt x="2" y="113"/>
                    <a:pt x="1" y="118"/>
                    <a:pt x="1" y="118"/>
                  </a:cubicBezTo>
                  <a:cubicBezTo>
                    <a:pt x="0" y="121"/>
                    <a:pt x="1" y="122"/>
                    <a:pt x="1" y="122"/>
                  </a:cubicBezTo>
                  <a:cubicBezTo>
                    <a:pt x="1" y="122"/>
                    <a:pt x="2" y="123"/>
                    <a:pt x="2" y="123"/>
                  </a:cubicBezTo>
                  <a:cubicBezTo>
                    <a:pt x="1" y="123"/>
                    <a:pt x="2" y="124"/>
                    <a:pt x="2" y="124"/>
                  </a:cubicBezTo>
                  <a:cubicBezTo>
                    <a:pt x="1" y="124"/>
                    <a:pt x="1" y="126"/>
                    <a:pt x="1" y="126"/>
                  </a:cubicBezTo>
                  <a:cubicBezTo>
                    <a:pt x="1" y="126"/>
                    <a:pt x="2" y="126"/>
                    <a:pt x="2" y="126"/>
                  </a:cubicBezTo>
                  <a:cubicBezTo>
                    <a:pt x="2" y="127"/>
                    <a:pt x="3" y="130"/>
                    <a:pt x="3" y="130"/>
                  </a:cubicBezTo>
                  <a:cubicBezTo>
                    <a:pt x="5" y="132"/>
                    <a:pt x="12" y="130"/>
                    <a:pt x="12" y="130"/>
                  </a:cubicBezTo>
                  <a:cubicBezTo>
                    <a:pt x="20" y="133"/>
                    <a:pt x="22" y="130"/>
                    <a:pt x="22" y="130"/>
                  </a:cubicBezTo>
                  <a:cubicBezTo>
                    <a:pt x="23" y="129"/>
                    <a:pt x="21" y="128"/>
                    <a:pt x="21" y="128"/>
                  </a:cubicBezTo>
                  <a:cubicBezTo>
                    <a:pt x="21" y="128"/>
                    <a:pt x="19" y="128"/>
                    <a:pt x="19" y="128"/>
                  </a:cubicBezTo>
                  <a:cubicBezTo>
                    <a:pt x="19" y="127"/>
                    <a:pt x="18" y="127"/>
                    <a:pt x="18" y="127"/>
                  </a:cubicBezTo>
                  <a:cubicBezTo>
                    <a:pt x="17" y="127"/>
                    <a:pt x="16" y="126"/>
                    <a:pt x="16" y="126"/>
                  </a:cubicBezTo>
                  <a:cubicBezTo>
                    <a:pt x="16" y="126"/>
                    <a:pt x="16" y="126"/>
                    <a:pt x="16" y="126"/>
                  </a:cubicBezTo>
                  <a:cubicBezTo>
                    <a:pt x="17" y="126"/>
                    <a:pt x="16" y="124"/>
                    <a:pt x="16" y="124"/>
                  </a:cubicBezTo>
                  <a:cubicBezTo>
                    <a:pt x="16" y="124"/>
                    <a:pt x="16" y="122"/>
                    <a:pt x="16" y="122"/>
                  </a:cubicBezTo>
                  <a:cubicBezTo>
                    <a:pt x="16" y="120"/>
                    <a:pt x="15" y="119"/>
                    <a:pt x="15" y="119"/>
                  </a:cubicBezTo>
                  <a:cubicBezTo>
                    <a:pt x="15" y="119"/>
                    <a:pt x="15" y="119"/>
                    <a:pt x="15" y="119"/>
                  </a:cubicBezTo>
                  <a:cubicBezTo>
                    <a:pt x="16" y="118"/>
                    <a:pt x="15" y="116"/>
                    <a:pt x="15" y="116"/>
                  </a:cubicBezTo>
                  <a:cubicBezTo>
                    <a:pt x="15" y="115"/>
                    <a:pt x="17" y="110"/>
                    <a:pt x="17" y="110"/>
                  </a:cubicBezTo>
                  <a:cubicBezTo>
                    <a:pt x="18" y="107"/>
                    <a:pt x="19" y="105"/>
                    <a:pt x="20" y="103"/>
                  </a:cubicBezTo>
                  <a:cubicBezTo>
                    <a:pt x="20" y="101"/>
                    <a:pt x="22" y="97"/>
                    <a:pt x="22" y="97"/>
                  </a:cubicBezTo>
                  <a:cubicBezTo>
                    <a:pt x="23" y="95"/>
                    <a:pt x="26" y="88"/>
                    <a:pt x="26" y="88"/>
                  </a:cubicBezTo>
                  <a:cubicBezTo>
                    <a:pt x="27" y="86"/>
                    <a:pt x="26" y="84"/>
                    <a:pt x="26" y="84"/>
                  </a:cubicBezTo>
                  <a:cubicBezTo>
                    <a:pt x="26" y="83"/>
                    <a:pt x="24" y="77"/>
                    <a:pt x="24" y="77"/>
                  </a:cubicBezTo>
                  <a:cubicBezTo>
                    <a:pt x="24" y="75"/>
                    <a:pt x="23" y="71"/>
                    <a:pt x="23" y="71"/>
                  </a:cubicBezTo>
                  <a:cubicBezTo>
                    <a:pt x="22" y="68"/>
                    <a:pt x="21" y="67"/>
                    <a:pt x="21" y="67"/>
                  </a:cubicBezTo>
                  <a:cubicBezTo>
                    <a:pt x="21" y="65"/>
                    <a:pt x="21" y="62"/>
                    <a:pt x="21" y="62"/>
                  </a:cubicBezTo>
                  <a:cubicBezTo>
                    <a:pt x="21" y="61"/>
                    <a:pt x="22" y="60"/>
                    <a:pt x="22" y="60"/>
                  </a:cubicBezTo>
                  <a:cubicBezTo>
                    <a:pt x="22" y="59"/>
                    <a:pt x="22" y="58"/>
                    <a:pt x="22" y="58"/>
                  </a:cubicBezTo>
                  <a:cubicBezTo>
                    <a:pt x="22" y="58"/>
                    <a:pt x="22" y="57"/>
                    <a:pt x="22" y="57"/>
                  </a:cubicBezTo>
                  <a:cubicBezTo>
                    <a:pt x="22" y="56"/>
                    <a:pt x="23" y="55"/>
                    <a:pt x="23" y="55"/>
                  </a:cubicBezTo>
                  <a:cubicBezTo>
                    <a:pt x="23" y="55"/>
                    <a:pt x="23" y="54"/>
                    <a:pt x="23" y="54"/>
                  </a:cubicBezTo>
                  <a:cubicBezTo>
                    <a:pt x="23" y="53"/>
                    <a:pt x="23" y="52"/>
                    <a:pt x="23" y="52"/>
                  </a:cubicBezTo>
                  <a:cubicBezTo>
                    <a:pt x="24" y="52"/>
                    <a:pt x="24" y="51"/>
                    <a:pt x="24" y="51"/>
                  </a:cubicBezTo>
                  <a:cubicBezTo>
                    <a:pt x="25" y="50"/>
                    <a:pt x="25" y="50"/>
                    <a:pt x="25" y="50"/>
                  </a:cubicBezTo>
                  <a:cubicBezTo>
                    <a:pt x="25" y="50"/>
                    <a:pt x="25" y="49"/>
                    <a:pt x="25" y="49"/>
                  </a:cubicBezTo>
                  <a:cubicBezTo>
                    <a:pt x="25" y="50"/>
                    <a:pt x="25" y="50"/>
                    <a:pt x="25" y="50"/>
                  </a:cubicBezTo>
                  <a:cubicBezTo>
                    <a:pt x="26" y="53"/>
                    <a:pt x="28" y="56"/>
                    <a:pt x="28" y="56"/>
                  </a:cubicBezTo>
                  <a:cubicBezTo>
                    <a:pt x="28" y="56"/>
                    <a:pt x="29" y="58"/>
                    <a:pt x="29" y="58"/>
                  </a:cubicBezTo>
                  <a:cubicBezTo>
                    <a:pt x="29" y="58"/>
                    <a:pt x="30" y="58"/>
                    <a:pt x="30" y="58"/>
                  </a:cubicBezTo>
                  <a:cubicBezTo>
                    <a:pt x="31" y="58"/>
                    <a:pt x="32" y="59"/>
                    <a:pt x="32" y="59"/>
                  </a:cubicBezTo>
                  <a:cubicBezTo>
                    <a:pt x="32" y="60"/>
                    <a:pt x="33" y="61"/>
                    <a:pt x="33" y="61"/>
                  </a:cubicBezTo>
                  <a:cubicBezTo>
                    <a:pt x="33" y="61"/>
                    <a:pt x="33" y="62"/>
                    <a:pt x="33" y="62"/>
                  </a:cubicBezTo>
                  <a:cubicBezTo>
                    <a:pt x="31" y="65"/>
                    <a:pt x="33" y="68"/>
                    <a:pt x="33" y="68"/>
                  </a:cubicBezTo>
                  <a:cubicBezTo>
                    <a:pt x="33" y="69"/>
                    <a:pt x="35" y="71"/>
                    <a:pt x="35" y="71"/>
                  </a:cubicBezTo>
                  <a:cubicBezTo>
                    <a:pt x="35" y="71"/>
                    <a:pt x="36" y="71"/>
                    <a:pt x="36" y="71"/>
                  </a:cubicBezTo>
                  <a:cubicBezTo>
                    <a:pt x="36" y="72"/>
                    <a:pt x="37" y="72"/>
                    <a:pt x="37" y="72"/>
                  </a:cubicBezTo>
                  <a:cubicBezTo>
                    <a:pt x="37" y="72"/>
                    <a:pt x="38" y="73"/>
                    <a:pt x="38" y="73"/>
                  </a:cubicBezTo>
                  <a:cubicBezTo>
                    <a:pt x="43" y="78"/>
                    <a:pt x="43" y="78"/>
                    <a:pt x="43" y="78"/>
                  </a:cubicBezTo>
                  <a:cubicBezTo>
                    <a:pt x="43" y="79"/>
                    <a:pt x="43" y="79"/>
                    <a:pt x="43" y="79"/>
                  </a:cubicBezTo>
                  <a:cubicBezTo>
                    <a:pt x="43" y="78"/>
                    <a:pt x="42" y="79"/>
                    <a:pt x="42" y="79"/>
                  </a:cubicBezTo>
                  <a:cubicBezTo>
                    <a:pt x="41" y="79"/>
                    <a:pt x="43" y="81"/>
                    <a:pt x="43" y="81"/>
                  </a:cubicBezTo>
                  <a:cubicBezTo>
                    <a:pt x="43" y="81"/>
                    <a:pt x="42" y="83"/>
                    <a:pt x="42" y="83"/>
                  </a:cubicBezTo>
                  <a:cubicBezTo>
                    <a:pt x="38" y="86"/>
                    <a:pt x="35" y="89"/>
                    <a:pt x="35" y="89"/>
                  </a:cubicBezTo>
                  <a:cubicBezTo>
                    <a:pt x="34" y="89"/>
                    <a:pt x="34" y="90"/>
                    <a:pt x="34" y="90"/>
                  </a:cubicBezTo>
                  <a:cubicBezTo>
                    <a:pt x="34" y="93"/>
                    <a:pt x="37" y="96"/>
                    <a:pt x="37" y="96"/>
                  </a:cubicBezTo>
                  <a:cubicBezTo>
                    <a:pt x="37" y="99"/>
                    <a:pt x="36" y="110"/>
                    <a:pt x="36" y="110"/>
                  </a:cubicBezTo>
                  <a:cubicBezTo>
                    <a:pt x="36" y="111"/>
                    <a:pt x="36" y="113"/>
                    <a:pt x="36" y="113"/>
                  </a:cubicBezTo>
                  <a:cubicBezTo>
                    <a:pt x="36" y="115"/>
                    <a:pt x="42" y="115"/>
                    <a:pt x="42" y="115"/>
                  </a:cubicBezTo>
                  <a:cubicBezTo>
                    <a:pt x="46" y="116"/>
                    <a:pt x="47" y="115"/>
                    <a:pt x="47" y="115"/>
                  </a:cubicBezTo>
                  <a:cubicBezTo>
                    <a:pt x="48" y="115"/>
                    <a:pt x="49" y="113"/>
                    <a:pt x="49" y="113"/>
                  </a:cubicBezTo>
                  <a:cubicBezTo>
                    <a:pt x="49" y="113"/>
                    <a:pt x="49" y="113"/>
                    <a:pt x="49" y="113"/>
                  </a:cubicBezTo>
                  <a:cubicBezTo>
                    <a:pt x="52" y="112"/>
                    <a:pt x="52" y="111"/>
                    <a:pt x="52" y="111"/>
                  </a:cubicBezTo>
                  <a:cubicBezTo>
                    <a:pt x="52" y="110"/>
                    <a:pt x="52" y="106"/>
                    <a:pt x="52" y="106"/>
                  </a:cubicBezTo>
                  <a:cubicBezTo>
                    <a:pt x="52" y="107"/>
                    <a:pt x="52" y="116"/>
                    <a:pt x="52" y="116"/>
                  </a:cubicBezTo>
                  <a:cubicBezTo>
                    <a:pt x="52" y="118"/>
                    <a:pt x="53" y="117"/>
                    <a:pt x="53" y="117"/>
                  </a:cubicBezTo>
                  <a:cubicBezTo>
                    <a:pt x="53" y="117"/>
                    <a:pt x="54" y="117"/>
                    <a:pt x="54" y="117"/>
                  </a:cubicBezTo>
                  <a:cubicBezTo>
                    <a:pt x="52" y="122"/>
                    <a:pt x="52" y="122"/>
                    <a:pt x="52" y="122"/>
                  </a:cubicBezTo>
                  <a:cubicBezTo>
                    <a:pt x="52" y="121"/>
                    <a:pt x="50" y="121"/>
                    <a:pt x="50" y="121"/>
                  </a:cubicBezTo>
                  <a:cubicBezTo>
                    <a:pt x="49" y="119"/>
                    <a:pt x="49" y="119"/>
                    <a:pt x="49" y="119"/>
                  </a:cubicBezTo>
                  <a:cubicBezTo>
                    <a:pt x="48" y="118"/>
                    <a:pt x="48" y="120"/>
                    <a:pt x="48" y="120"/>
                  </a:cubicBezTo>
                  <a:cubicBezTo>
                    <a:pt x="49" y="121"/>
                    <a:pt x="49" y="121"/>
                    <a:pt x="49" y="121"/>
                  </a:cubicBezTo>
                  <a:cubicBezTo>
                    <a:pt x="43" y="122"/>
                    <a:pt x="45" y="127"/>
                    <a:pt x="45" y="127"/>
                  </a:cubicBezTo>
                  <a:cubicBezTo>
                    <a:pt x="47" y="130"/>
                    <a:pt x="49" y="130"/>
                    <a:pt x="49" y="130"/>
                  </a:cubicBezTo>
                  <a:cubicBezTo>
                    <a:pt x="54" y="131"/>
                    <a:pt x="55" y="127"/>
                    <a:pt x="55" y="127"/>
                  </a:cubicBezTo>
                  <a:cubicBezTo>
                    <a:pt x="55" y="124"/>
                    <a:pt x="53" y="122"/>
                    <a:pt x="53" y="122"/>
                  </a:cubicBezTo>
                  <a:cubicBezTo>
                    <a:pt x="55" y="117"/>
                    <a:pt x="55" y="117"/>
                    <a:pt x="55" y="117"/>
                  </a:cubicBezTo>
                  <a:cubicBezTo>
                    <a:pt x="55" y="117"/>
                    <a:pt x="55" y="117"/>
                    <a:pt x="55" y="117"/>
                  </a:cubicBezTo>
                  <a:cubicBezTo>
                    <a:pt x="55" y="118"/>
                    <a:pt x="55" y="118"/>
                    <a:pt x="55" y="118"/>
                  </a:cubicBezTo>
                  <a:cubicBezTo>
                    <a:pt x="56" y="118"/>
                    <a:pt x="58" y="118"/>
                    <a:pt x="58" y="118"/>
                  </a:cubicBezTo>
                  <a:cubicBezTo>
                    <a:pt x="59" y="120"/>
                    <a:pt x="59" y="120"/>
                    <a:pt x="59" y="120"/>
                  </a:cubicBezTo>
                  <a:cubicBezTo>
                    <a:pt x="59" y="120"/>
                    <a:pt x="59" y="120"/>
                    <a:pt x="59" y="120"/>
                  </a:cubicBezTo>
                  <a:cubicBezTo>
                    <a:pt x="58" y="120"/>
                    <a:pt x="58" y="121"/>
                    <a:pt x="58" y="121"/>
                  </a:cubicBezTo>
                  <a:cubicBezTo>
                    <a:pt x="59" y="122"/>
                    <a:pt x="59" y="122"/>
                    <a:pt x="59" y="122"/>
                  </a:cubicBezTo>
                  <a:cubicBezTo>
                    <a:pt x="54" y="123"/>
                    <a:pt x="55" y="128"/>
                    <a:pt x="55" y="128"/>
                  </a:cubicBezTo>
                  <a:cubicBezTo>
                    <a:pt x="57" y="132"/>
                    <a:pt x="60" y="132"/>
                    <a:pt x="60" y="132"/>
                  </a:cubicBezTo>
                  <a:cubicBezTo>
                    <a:pt x="63" y="133"/>
                    <a:pt x="65" y="130"/>
                    <a:pt x="65" y="130"/>
                  </a:cubicBezTo>
                  <a:cubicBezTo>
                    <a:pt x="68" y="126"/>
                    <a:pt x="64" y="123"/>
                    <a:pt x="64" y="123"/>
                  </a:cubicBezTo>
                  <a:cubicBezTo>
                    <a:pt x="65" y="119"/>
                    <a:pt x="65" y="119"/>
                    <a:pt x="65" y="119"/>
                  </a:cubicBezTo>
                  <a:cubicBezTo>
                    <a:pt x="67" y="119"/>
                    <a:pt x="67" y="119"/>
                    <a:pt x="67" y="119"/>
                  </a:cubicBezTo>
                  <a:cubicBezTo>
                    <a:pt x="71" y="120"/>
                    <a:pt x="76" y="118"/>
                    <a:pt x="76" y="118"/>
                  </a:cubicBezTo>
                  <a:cubicBezTo>
                    <a:pt x="76" y="119"/>
                    <a:pt x="76" y="119"/>
                    <a:pt x="76" y="119"/>
                  </a:cubicBezTo>
                  <a:cubicBezTo>
                    <a:pt x="75" y="119"/>
                    <a:pt x="75" y="119"/>
                    <a:pt x="75" y="119"/>
                  </a:cubicBezTo>
                  <a:cubicBezTo>
                    <a:pt x="74" y="120"/>
                    <a:pt x="74" y="121"/>
                    <a:pt x="74" y="121"/>
                  </a:cubicBezTo>
                  <a:cubicBezTo>
                    <a:pt x="73" y="121"/>
                    <a:pt x="74" y="123"/>
                    <a:pt x="74" y="123"/>
                  </a:cubicBezTo>
                  <a:cubicBezTo>
                    <a:pt x="74" y="124"/>
                    <a:pt x="75" y="124"/>
                    <a:pt x="75" y="124"/>
                  </a:cubicBezTo>
                  <a:cubicBezTo>
                    <a:pt x="75" y="124"/>
                    <a:pt x="75" y="122"/>
                    <a:pt x="75" y="122"/>
                  </a:cubicBezTo>
                  <a:cubicBezTo>
                    <a:pt x="76" y="122"/>
                    <a:pt x="76" y="121"/>
                    <a:pt x="76" y="121"/>
                  </a:cubicBezTo>
                  <a:cubicBezTo>
                    <a:pt x="76" y="121"/>
                    <a:pt x="76" y="121"/>
                    <a:pt x="76" y="121"/>
                  </a:cubicBezTo>
                  <a:cubicBezTo>
                    <a:pt x="77" y="121"/>
                    <a:pt x="78" y="121"/>
                    <a:pt x="78" y="121"/>
                  </a:cubicBezTo>
                  <a:cubicBezTo>
                    <a:pt x="78" y="121"/>
                    <a:pt x="78" y="121"/>
                    <a:pt x="78" y="121"/>
                  </a:cubicBezTo>
                  <a:cubicBezTo>
                    <a:pt x="75" y="124"/>
                    <a:pt x="77" y="127"/>
                    <a:pt x="77" y="127"/>
                  </a:cubicBezTo>
                  <a:cubicBezTo>
                    <a:pt x="79" y="130"/>
                    <a:pt x="81" y="129"/>
                    <a:pt x="81" y="129"/>
                  </a:cubicBezTo>
                  <a:cubicBezTo>
                    <a:pt x="82" y="130"/>
                    <a:pt x="83" y="129"/>
                    <a:pt x="83" y="129"/>
                  </a:cubicBezTo>
                  <a:cubicBezTo>
                    <a:pt x="87" y="129"/>
                    <a:pt x="87" y="126"/>
                    <a:pt x="87" y="126"/>
                  </a:cubicBezTo>
                  <a:cubicBezTo>
                    <a:pt x="87" y="123"/>
                    <a:pt x="85" y="122"/>
                    <a:pt x="85" y="122"/>
                  </a:cubicBezTo>
                  <a:cubicBezTo>
                    <a:pt x="86" y="122"/>
                    <a:pt x="86" y="122"/>
                    <a:pt x="86" y="122"/>
                  </a:cubicBezTo>
                  <a:cubicBezTo>
                    <a:pt x="87" y="121"/>
                    <a:pt x="87" y="121"/>
                    <a:pt x="87" y="121"/>
                  </a:cubicBezTo>
                  <a:cubicBezTo>
                    <a:pt x="87" y="122"/>
                    <a:pt x="89" y="121"/>
                    <a:pt x="89" y="121"/>
                  </a:cubicBezTo>
                  <a:cubicBezTo>
                    <a:pt x="89" y="121"/>
                    <a:pt x="91" y="121"/>
                    <a:pt x="91" y="121"/>
                  </a:cubicBezTo>
                  <a:cubicBezTo>
                    <a:pt x="92" y="121"/>
                    <a:pt x="93" y="120"/>
                    <a:pt x="93" y="120"/>
                  </a:cubicBezTo>
                  <a:cubicBezTo>
                    <a:pt x="94" y="121"/>
                    <a:pt x="95" y="122"/>
                    <a:pt x="95" y="122"/>
                  </a:cubicBezTo>
                  <a:cubicBezTo>
                    <a:pt x="94" y="122"/>
                    <a:pt x="93" y="122"/>
                    <a:pt x="93" y="122"/>
                  </a:cubicBezTo>
                  <a:cubicBezTo>
                    <a:pt x="93" y="122"/>
                    <a:pt x="93" y="122"/>
                    <a:pt x="93" y="122"/>
                  </a:cubicBezTo>
                  <a:cubicBezTo>
                    <a:pt x="90" y="121"/>
                    <a:pt x="88" y="124"/>
                    <a:pt x="88" y="124"/>
                  </a:cubicBezTo>
                  <a:cubicBezTo>
                    <a:pt x="87" y="127"/>
                    <a:pt x="89" y="130"/>
                    <a:pt x="89" y="130"/>
                  </a:cubicBezTo>
                  <a:cubicBezTo>
                    <a:pt x="91" y="132"/>
                    <a:pt x="93" y="130"/>
                    <a:pt x="93" y="130"/>
                  </a:cubicBezTo>
                  <a:cubicBezTo>
                    <a:pt x="94" y="132"/>
                    <a:pt x="96" y="132"/>
                    <a:pt x="96" y="132"/>
                  </a:cubicBezTo>
                  <a:cubicBezTo>
                    <a:pt x="100" y="130"/>
                    <a:pt x="99" y="127"/>
                    <a:pt x="99" y="127"/>
                  </a:cubicBezTo>
                  <a:close/>
                  <a:moveTo>
                    <a:pt x="44" y="77"/>
                  </a:moveTo>
                  <a:cubicBezTo>
                    <a:pt x="39" y="72"/>
                    <a:pt x="39" y="72"/>
                    <a:pt x="39" y="72"/>
                  </a:cubicBezTo>
                  <a:cubicBezTo>
                    <a:pt x="39" y="72"/>
                    <a:pt x="38" y="71"/>
                    <a:pt x="38" y="71"/>
                  </a:cubicBezTo>
                  <a:cubicBezTo>
                    <a:pt x="38" y="71"/>
                    <a:pt x="37" y="70"/>
                    <a:pt x="37" y="70"/>
                  </a:cubicBezTo>
                  <a:cubicBezTo>
                    <a:pt x="37" y="70"/>
                    <a:pt x="37" y="70"/>
                    <a:pt x="36" y="70"/>
                  </a:cubicBezTo>
                  <a:cubicBezTo>
                    <a:pt x="36" y="70"/>
                    <a:pt x="36" y="69"/>
                    <a:pt x="36" y="69"/>
                  </a:cubicBezTo>
                  <a:cubicBezTo>
                    <a:pt x="36" y="69"/>
                    <a:pt x="35" y="69"/>
                    <a:pt x="35" y="68"/>
                  </a:cubicBezTo>
                  <a:cubicBezTo>
                    <a:pt x="35" y="68"/>
                    <a:pt x="34" y="68"/>
                    <a:pt x="34" y="68"/>
                  </a:cubicBezTo>
                  <a:cubicBezTo>
                    <a:pt x="34" y="68"/>
                    <a:pt x="34" y="67"/>
                    <a:pt x="34" y="67"/>
                  </a:cubicBezTo>
                  <a:cubicBezTo>
                    <a:pt x="34" y="67"/>
                    <a:pt x="34" y="67"/>
                    <a:pt x="33" y="66"/>
                  </a:cubicBezTo>
                  <a:cubicBezTo>
                    <a:pt x="33" y="66"/>
                    <a:pt x="34" y="66"/>
                    <a:pt x="33" y="66"/>
                  </a:cubicBezTo>
                  <a:cubicBezTo>
                    <a:pt x="33" y="66"/>
                    <a:pt x="34" y="65"/>
                    <a:pt x="33" y="65"/>
                  </a:cubicBezTo>
                  <a:cubicBezTo>
                    <a:pt x="33" y="65"/>
                    <a:pt x="34" y="64"/>
                    <a:pt x="34" y="64"/>
                  </a:cubicBezTo>
                  <a:cubicBezTo>
                    <a:pt x="34" y="64"/>
                    <a:pt x="34" y="64"/>
                    <a:pt x="34" y="63"/>
                  </a:cubicBezTo>
                  <a:cubicBezTo>
                    <a:pt x="34" y="63"/>
                    <a:pt x="34" y="63"/>
                    <a:pt x="35" y="63"/>
                  </a:cubicBezTo>
                  <a:cubicBezTo>
                    <a:pt x="35" y="63"/>
                    <a:pt x="36" y="65"/>
                    <a:pt x="36" y="64"/>
                  </a:cubicBezTo>
                  <a:cubicBezTo>
                    <a:pt x="36" y="64"/>
                    <a:pt x="36" y="64"/>
                    <a:pt x="36" y="64"/>
                  </a:cubicBezTo>
                  <a:cubicBezTo>
                    <a:pt x="36" y="64"/>
                    <a:pt x="37" y="65"/>
                    <a:pt x="37" y="64"/>
                  </a:cubicBezTo>
                  <a:cubicBezTo>
                    <a:pt x="37" y="64"/>
                    <a:pt x="39" y="64"/>
                    <a:pt x="39" y="63"/>
                  </a:cubicBezTo>
                  <a:cubicBezTo>
                    <a:pt x="39" y="63"/>
                    <a:pt x="40" y="63"/>
                    <a:pt x="40" y="62"/>
                  </a:cubicBezTo>
                  <a:cubicBezTo>
                    <a:pt x="40" y="62"/>
                    <a:pt x="40" y="62"/>
                    <a:pt x="40" y="62"/>
                  </a:cubicBezTo>
                  <a:cubicBezTo>
                    <a:pt x="40" y="62"/>
                    <a:pt x="40" y="62"/>
                    <a:pt x="40" y="63"/>
                  </a:cubicBezTo>
                  <a:cubicBezTo>
                    <a:pt x="40" y="63"/>
                    <a:pt x="40" y="63"/>
                    <a:pt x="41" y="63"/>
                  </a:cubicBezTo>
                  <a:cubicBezTo>
                    <a:pt x="41" y="63"/>
                    <a:pt x="41" y="63"/>
                    <a:pt x="41" y="62"/>
                  </a:cubicBezTo>
                  <a:cubicBezTo>
                    <a:pt x="41" y="62"/>
                    <a:pt x="41" y="62"/>
                    <a:pt x="41" y="62"/>
                  </a:cubicBezTo>
                  <a:cubicBezTo>
                    <a:pt x="41" y="62"/>
                    <a:pt x="41" y="61"/>
                    <a:pt x="40" y="60"/>
                  </a:cubicBezTo>
                  <a:cubicBezTo>
                    <a:pt x="40" y="60"/>
                    <a:pt x="39" y="59"/>
                    <a:pt x="39" y="59"/>
                  </a:cubicBezTo>
                  <a:cubicBezTo>
                    <a:pt x="39" y="59"/>
                    <a:pt x="37" y="59"/>
                    <a:pt x="37" y="59"/>
                  </a:cubicBezTo>
                  <a:cubicBezTo>
                    <a:pt x="37" y="59"/>
                    <a:pt x="36" y="58"/>
                    <a:pt x="35" y="58"/>
                  </a:cubicBezTo>
                  <a:cubicBezTo>
                    <a:pt x="35" y="58"/>
                    <a:pt x="36" y="57"/>
                    <a:pt x="35" y="57"/>
                  </a:cubicBezTo>
                  <a:cubicBezTo>
                    <a:pt x="35" y="57"/>
                    <a:pt x="34" y="56"/>
                    <a:pt x="34" y="56"/>
                  </a:cubicBezTo>
                  <a:cubicBezTo>
                    <a:pt x="34" y="56"/>
                    <a:pt x="34" y="55"/>
                    <a:pt x="34" y="55"/>
                  </a:cubicBezTo>
                  <a:cubicBezTo>
                    <a:pt x="34" y="55"/>
                    <a:pt x="33" y="54"/>
                    <a:pt x="33" y="54"/>
                  </a:cubicBezTo>
                  <a:cubicBezTo>
                    <a:pt x="33" y="54"/>
                    <a:pt x="32" y="53"/>
                    <a:pt x="32" y="53"/>
                  </a:cubicBezTo>
                  <a:cubicBezTo>
                    <a:pt x="32" y="53"/>
                    <a:pt x="31" y="50"/>
                    <a:pt x="30" y="49"/>
                  </a:cubicBezTo>
                  <a:cubicBezTo>
                    <a:pt x="30" y="49"/>
                    <a:pt x="29" y="46"/>
                    <a:pt x="28" y="45"/>
                  </a:cubicBezTo>
                  <a:cubicBezTo>
                    <a:pt x="28" y="45"/>
                    <a:pt x="31" y="50"/>
                    <a:pt x="35" y="53"/>
                  </a:cubicBezTo>
                  <a:cubicBezTo>
                    <a:pt x="35" y="53"/>
                    <a:pt x="39" y="57"/>
                    <a:pt x="39" y="58"/>
                  </a:cubicBezTo>
                  <a:cubicBezTo>
                    <a:pt x="39" y="58"/>
                    <a:pt x="40" y="58"/>
                    <a:pt x="41" y="58"/>
                  </a:cubicBezTo>
                  <a:cubicBezTo>
                    <a:pt x="41" y="58"/>
                    <a:pt x="41" y="60"/>
                    <a:pt x="42" y="60"/>
                  </a:cubicBezTo>
                  <a:cubicBezTo>
                    <a:pt x="42" y="60"/>
                    <a:pt x="42" y="62"/>
                    <a:pt x="42" y="64"/>
                  </a:cubicBezTo>
                  <a:cubicBezTo>
                    <a:pt x="42" y="64"/>
                    <a:pt x="43" y="65"/>
                    <a:pt x="44" y="67"/>
                  </a:cubicBezTo>
                  <a:cubicBezTo>
                    <a:pt x="44" y="67"/>
                    <a:pt x="45" y="68"/>
                    <a:pt x="45" y="69"/>
                  </a:cubicBezTo>
                  <a:cubicBezTo>
                    <a:pt x="45" y="69"/>
                    <a:pt x="45" y="69"/>
                    <a:pt x="45" y="69"/>
                  </a:cubicBezTo>
                  <a:cubicBezTo>
                    <a:pt x="45" y="69"/>
                    <a:pt x="42" y="74"/>
                    <a:pt x="43" y="74"/>
                  </a:cubicBezTo>
                  <a:cubicBezTo>
                    <a:pt x="43" y="74"/>
                    <a:pt x="44" y="75"/>
                    <a:pt x="44" y="76"/>
                  </a:cubicBezTo>
                  <a:cubicBezTo>
                    <a:pt x="45" y="76"/>
                    <a:pt x="45" y="77"/>
                    <a:pt x="45" y="77"/>
                  </a:cubicBezTo>
                  <a:cubicBezTo>
                    <a:pt x="45" y="77"/>
                    <a:pt x="44" y="76"/>
                    <a:pt x="44" y="77"/>
                  </a:cubicBezTo>
                  <a:close/>
                  <a:moveTo>
                    <a:pt x="51" y="94"/>
                  </a:moveTo>
                  <a:cubicBezTo>
                    <a:pt x="51" y="94"/>
                    <a:pt x="50" y="91"/>
                    <a:pt x="49" y="91"/>
                  </a:cubicBezTo>
                  <a:cubicBezTo>
                    <a:pt x="49" y="91"/>
                    <a:pt x="48" y="85"/>
                    <a:pt x="48" y="84"/>
                  </a:cubicBezTo>
                  <a:cubicBezTo>
                    <a:pt x="48" y="84"/>
                    <a:pt x="48" y="84"/>
                    <a:pt x="48" y="84"/>
                  </a:cubicBezTo>
                  <a:cubicBezTo>
                    <a:pt x="48" y="84"/>
                    <a:pt x="51" y="91"/>
                    <a:pt x="52" y="92"/>
                  </a:cubicBezTo>
                  <a:lnTo>
                    <a:pt x="51" y="94"/>
                  </a:lnTo>
                  <a:close/>
                  <a:moveTo>
                    <a:pt x="61" y="111"/>
                  </a:moveTo>
                  <a:cubicBezTo>
                    <a:pt x="60" y="112"/>
                    <a:pt x="60" y="112"/>
                    <a:pt x="60" y="112"/>
                  </a:cubicBezTo>
                  <a:cubicBezTo>
                    <a:pt x="59" y="110"/>
                    <a:pt x="59" y="110"/>
                    <a:pt x="59" y="110"/>
                  </a:cubicBezTo>
                  <a:cubicBezTo>
                    <a:pt x="59" y="110"/>
                    <a:pt x="59" y="109"/>
                    <a:pt x="59" y="110"/>
                  </a:cubicBezTo>
                  <a:cubicBezTo>
                    <a:pt x="59" y="110"/>
                    <a:pt x="61" y="111"/>
                    <a:pt x="61" y="111"/>
                  </a:cubicBezTo>
                  <a:close/>
                  <a:moveTo>
                    <a:pt x="58" y="106"/>
                  </a:moveTo>
                  <a:cubicBezTo>
                    <a:pt x="58" y="106"/>
                    <a:pt x="59" y="106"/>
                    <a:pt x="59" y="108"/>
                  </a:cubicBezTo>
                  <a:cubicBezTo>
                    <a:pt x="59" y="108"/>
                    <a:pt x="58" y="107"/>
                    <a:pt x="58" y="106"/>
                  </a:cubicBezTo>
                  <a:close/>
                  <a:moveTo>
                    <a:pt x="53" y="94"/>
                  </a:moveTo>
                  <a:cubicBezTo>
                    <a:pt x="53" y="94"/>
                    <a:pt x="55" y="99"/>
                    <a:pt x="56" y="100"/>
                  </a:cubicBezTo>
                  <a:cubicBezTo>
                    <a:pt x="56" y="100"/>
                    <a:pt x="57" y="103"/>
                    <a:pt x="57" y="104"/>
                  </a:cubicBezTo>
                  <a:cubicBezTo>
                    <a:pt x="57" y="106"/>
                    <a:pt x="57" y="106"/>
                    <a:pt x="57" y="106"/>
                  </a:cubicBezTo>
                  <a:cubicBezTo>
                    <a:pt x="57" y="106"/>
                    <a:pt x="53" y="97"/>
                    <a:pt x="53" y="97"/>
                  </a:cubicBezTo>
                  <a:lnTo>
                    <a:pt x="53" y="94"/>
                  </a:lnTo>
                  <a:close/>
                  <a:moveTo>
                    <a:pt x="54" y="115"/>
                  </a:moveTo>
                  <a:cubicBezTo>
                    <a:pt x="54" y="115"/>
                    <a:pt x="54" y="115"/>
                    <a:pt x="54" y="116"/>
                  </a:cubicBezTo>
                  <a:cubicBezTo>
                    <a:pt x="53" y="116"/>
                    <a:pt x="53" y="116"/>
                    <a:pt x="53" y="116"/>
                  </a:cubicBezTo>
                  <a:cubicBezTo>
                    <a:pt x="53" y="107"/>
                    <a:pt x="53" y="107"/>
                    <a:pt x="53" y="107"/>
                  </a:cubicBezTo>
                  <a:cubicBezTo>
                    <a:pt x="53" y="107"/>
                    <a:pt x="53" y="105"/>
                    <a:pt x="53" y="105"/>
                  </a:cubicBezTo>
                  <a:cubicBezTo>
                    <a:pt x="53" y="99"/>
                    <a:pt x="53" y="99"/>
                    <a:pt x="53" y="99"/>
                  </a:cubicBezTo>
                  <a:cubicBezTo>
                    <a:pt x="53" y="99"/>
                    <a:pt x="56" y="106"/>
                    <a:pt x="56" y="107"/>
                  </a:cubicBezTo>
                  <a:cubicBezTo>
                    <a:pt x="56" y="107"/>
                    <a:pt x="56" y="107"/>
                    <a:pt x="56" y="108"/>
                  </a:cubicBezTo>
                  <a:lnTo>
                    <a:pt x="54" y="115"/>
                  </a:lnTo>
                  <a:close/>
                  <a:moveTo>
                    <a:pt x="55" y="115"/>
                  </a:moveTo>
                  <a:cubicBezTo>
                    <a:pt x="57" y="109"/>
                    <a:pt x="57" y="109"/>
                    <a:pt x="57" y="109"/>
                  </a:cubicBezTo>
                  <a:cubicBezTo>
                    <a:pt x="57" y="109"/>
                    <a:pt x="57" y="109"/>
                    <a:pt x="57" y="109"/>
                  </a:cubicBezTo>
                  <a:cubicBezTo>
                    <a:pt x="59" y="113"/>
                    <a:pt x="59" y="113"/>
                    <a:pt x="59" y="113"/>
                  </a:cubicBezTo>
                  <a:lnTo>
                    <a:pt x="55" y="115"/>
                  </a:lnTo>
                  <a:close/>
                  <a:moveTo>
                    <a:pt x="56" y="116"/>
                  </a:moveTo>
                  <a:cubicBezTo>
                    <a:pt x="59" y="114"/>
                    <a:pt x="59" y="114"/>
                    <a:pt x="59" y="114"/>
                  </a:cubicBezTo>
                  <a:cubicBezTo>
                    <a:pt x="60" y="116"/>
                    <a:pt x="60" y="116"/>
                    <a:pt x="60" y="116"/>
                  </a:cubicBezTo>
                  <a:lnTo>
                    <a:pt x="56" y="116"/>
                  </a:lnTo>
                  <a:close/>
                  <a:moveTo>
                    <a:pt x="63" y="122"/>
                  </a:moveTo>
                  <a:cubicBezTo>
                    <a:pt x="63" y="122"/>
                    <a:pt x="62" y="122"/>
                    <a:pt x="61" y="122"/>
                  </a:cubicBezTo>
                  <a:cubicBezTo>
                    <a:pt x="60" y="122"/>
                    <a:pt x="60" y="122"/>
                    <a:pt x="60" y="122"/>
                  </a:cubicBezTo>
                  <a:cubicBezTo>
                    <a:pt x="60" y="121"/>
                    <a:pt x="60" y="121"/>
                    <a:pt x="60" y="121"/>
                  </a:cubicBezTo>
                  <a:cubicBezTo>
                    <a:pt x="60" y="121"/>
                    <a:pt x="60" y="120"/>
                    <a:pt x="59" y="119"/>
                  </a:cubicBezTo>
                  <a:cubicBezTo>
                    <a:pt x="59" y="118"/>
                    <a:pt x="59" y="118"/>
                    <a:pt x="59" y="118"/>
                  </a:cubicBezTo>
                  <a:cubicBezTo>
                    <a:pt x="63" y="118"/>
                    <a:pt x="63" y="118"/>
                    <a:pt x="63" y="118"/>
                  </a:cubicBezTo>
                  <a:cubicBezTo>
                    <a:pt x="63" y="118"/>
                    <a:pt x="63" y="119"/>
                    <a:pt x="64" y="119"/>
                  </a:cubicBezTo>
                  <a:lnTo>
                    <a:pt x="63" y="122"/>
                  </a:lnTo>
                  <a:close/>
                  <a:moveTo>
                    <a:pt x="65" y="115"/>
                  </a:moveTo>
                  <a:cubicBezTo>
                    <a:pt x="65" y="115"/>
                    <a:pt x="63" y="116"/>
                    <a:pt x="62" y="116"/>
                  </a:cubicBezTo>
                  <a:cubicBezTo>
                    <a:pt x="62" y="116"/>
                    <a:pt x="60" y="114"/>
                    <a:pt x="60" y="113"/>
                  </a:cubicBezTo>
                  <a:cubicBezTo>
                    <a:pt x="60" y="113"/>
                    <a:pt x="62" y="112"/>
                    <a:pt x="62" y="112"/>
                  </a:cubicBezTo>
                  <a:cubicBezTo>
                    <a:pt x="62" y="112"/>
                    <a:pt x="63" y="113"/>
                    <a:pt x="65" y="114"/>
                  </a:cubicBezTo>
                  <a:lnTo>
                    <a:pt x="65" y="115"/>
                  </a:lnTo>
                  <a:close/>
                  <a:moveTo>
                    <a:pt x="67" y="117"/>
                  </a:moveTo>
                  <a:cubicBezTo>
                    <a:pt x="71" y="117"/>
                    <a:pt x="71" y="117"/>
                    <a:pt x="71" y="117"/>
                  </a:cubicBezTo>
                  <a:cubicBezTo>
                    <a:pt x="71" y="118"/>
                    <a:pt x="71" y="118"/>
                    <a:pt x="71" y="118"/>
                  </a:cubicBezTo>
                  <a:cubicBezTo>
                    <a:pt x="71" y="118"/>
                    <a:pt x="68" y="118"/>
                    <a:pt x="67" y="117"/>
                  </a:cubicBezTo>
                  <a:close/>
                  <a:moveTo>
                    <a:pt x="72" y="118"/>
                  </a:moveTo>
                  <a:cubicBezTo>
                    <a:pt x="72" y="117"/>
                    <a:pt x="72" y="117"/>
                    <a:pt x="72" y="117"/>
                  </a:cubicBezTo>
                  <a:cubicBezTo>
                    <a:pt x="74" y="117"/>
                    <a:pt x="74" y="117"/>
                    <a:pt x="74" y="117"/>
                  </a:cubicBezTo>
                  <a:lnTo>
                    <a:pt x="72" y="118"/>
                  </a:lnTo>
                  <a:close/>
                  <a:moveTo>
                    <a:pt x="76" y="116"/>
                  </a:moveTo>
                  <a:cubicBezTo>
                    <a:pt x="66" y="116"/>
                    <a:pt x="66" y="116"/>
                    <a:pt x="66" y="116"/>
                  </a:cubicBezTo>
                  <a:cubicBezTo>
                    <a:pt x="73" y="111"/>
                    <a:pt x="73" y="111"/>
                    <a:pt x="73" y="111"/>
                  </a:cubicBezTo>
                  <a:cubicBezTo>
                    <a:pt x="76" y="113"/>
                    <a:pt x="76" y="113"/>
                    <a:pt x="76" y="113"/>
                  </a:cubicBezTo>
                  <a:lnTo>
                    <a:pt x="76" y="116"/>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5" name="Freeform 295"/>
            <p:cNvSpPr>
              <a:spLocks noEditPoints="1"/>
            </p:cNvSpPr>
            <p:nvPr/>
          </p:nvSpPr>
          <p:spPr bwMode="auto">
            <a:xfrm>
              <a:off x="7019926" y="3200401"/>
              <a:ext cx="307975" cy="412750"/>
            </a:xfrm>
            <a:custGeom>
              <a:avLst/>
              <a:gdLst>
                <a:gd name="T0" fmla="*/ 5 w 82"/>
                <a:gd name="T1" fmla="*/ 101 h 110"/>
                <a:gd name="T2" fmla="*/ 12 w 82"/>
                <a:gd name="T3" fmla="*/ 100 h 110"/>
                <a:gd name="T4" fmla="*/ 18 w 82"/>
                <a:gd name="T5" fmla="*/ 100 h 110"/>
                <a:gd name="T6" fmla="*/ 21 w 82"/>
                <a:gd name="T7" fmla="*/ 102 h 110"/>
                <a:gd name="T8" fmla="*/ 29 w 82"/>
                <a:gd name="T9" fmla="*/ 98 h 110"/>
                <a:gd name="T10" fmla="*/ 34 w 82"/>
                <a:gd name="T11" fmla="*/ 100 h 110"/>
                <a:gd name="T12" fmla="*/ 37 w 82"/>
                <a:gd name="T13" fmla="*/ 97 h 110"/>
                <a:gd name="T14" fmla="*/ 42 w 82"/>
                <a:gd name="T15" fmla="*/ 99 h 110"/>
                <a:gd name="T16" fmla="*/ 39 w 82"/>
                <a:gd name="T17" fmla="*/ 96 h 110"/>
                <a:gd name="T18" fmla="*/ 48 w 82"/>
                <a:gd name="T19" fmla="*/ 95 h 110"/>
                <a:gd name="T20" fmla="*/ 48 w 82"/>
                <a:gd name="T21" fmla="*/ 68 h 110"/>
                <a:gd name="T22" fmla="*/ 52 w 82"/>
                <a:gd name="T23" fmla="*/ 59 h 110"/>
                <a:gd name="T24" fmla="*/ 56 w 82"/>
                <a:gd name="T25" fmla="*/ 49 h 110"/>
                <a:gd name="T26" fmla="*/ 62 w 82"/>
                <a:gd name="T27" fmla="*/ 41 h 110"/>
                <a:gd name="T28" fmla="*/ 65 w 82"/>
                <a:gd name="T29" fmla="*/ 48 h 110"/>
                <a:gd name="T30" fmla="*/ 61 w 82"/>
                <a:gd name="T31" fmla="*/ 69 h 110"/>
                <a:gd name="T32" fmla="*/ 70 w 82"/>
                <a:gd name="T33" fmla="*/ 98 h 110"/>
                <a:gd name="T34" fmla="*/ 68 w 82"/>
                <a:gd name="T35" fmla="*/ 105 h 110"/>
                <a:gd name="T36" fmla="*/ 81 w 82"/>
                <a:gd name="T37" fmla="*/ 104 h 110"/>
                <a:gd name="T38" fmla="*/ 81 w 82"/>
                <a:gd name="T39" fmla="*/ 93 h 110"/>
                <a:gd name="T40" fmla="*/ 77 w 82"/>
                <a:gd name="T41" fmla="*/ 68 h 110"/>
                <a:gd name="T42" fmla="*/ 81 w 82"/>
                <a:gd name="T43" fmla="*/ 50 h 110"/>
                <a:gd name="T44" fmla="*/ 77 w 82"/>
                <a:gd name="T45" fmla="*/ 39 h 110"/>
                <a:gd name="T46" fmla="*/ 74 w 82"/>
                <a:gd name="T47" fmla="*/ 33 h 110"/>
                <a:gd name="T48" fmla="*/ 71 w 82"/>
                <a:gd name="T49" fmla="*/ 24 h 110"/>
                <a:gd name="T50" fmla="*/ 66 w 82"/>
                <a:gd name="T51" fmla="*/ 15 h 110"/>
                <a:gd name="T52" fmla="*/ 67 w 82"/>
                <a:gd name="T53" fmla="*/ 11 h 110"/>
                <a:gd name="T54" fmla="*/ 66 w 82"/>
                <a:gd name="T55" fmla="*/ 8 h 110"/>
                <a:gd name="T56" fmla="*/ 54 w 82"/>
                <a:gd name="T57" fmla="*/ 3 h 110"/>
                <a:gd name="T58" fmla="*/ 52 w 82"/>
                <a:gd name="T59" fmla="*/ 12 h 110"/>
                <a:gd name="T60" fmla="*/ 56 w 82"/>
                <a:gd name="T61" fmla="*/ 15 h 110"/>
                <a:gd name="T62" fmla="*/ 56 w 82"/>
                <a:gd name="T63" fmla="*/ 28 h 110"/>
                <a:gd name="T64" fmla="*/ 54 w 82"/>
                <a:gd name="T65" fmla="*/ 34 h 110"/>
                <a:gd name="T66" fmla="*/ 42 w 82"/>
                <a:gd name="T67" fmla="*/ 46 h 110"/>
                <a:gd name="T68" fmla="*/ 43 w 82"/>
                <a:gd name="T69" fmla="*/ 50 h 110"/>
                <a:gd name="T70" fmla="*/ 47 w 82"/>
                <a:gd name="T71" fmla="*/ 52 h 110"/>
                <a:gd name="T72" fmla="*/ 41 w 82"/>
                <a:gd name="T73" fmla="*/ 53 h 110"/>
                <a:gd name="T74" fmla="*/ 23 w 82"/>
                <a:gd name="T75" fmla="*/ 62 h 110"/>
                <a:gd name="T76" fmla="*/ 22 w 82"/>
                <a:gd name="T77" fmla="*/ 78 h 110"/>
                <a:gd name="T78" fmla="*/ 12 w 82"/>
                <a:gd name="T79" fmla="*/ 83 h 110"/>
                <a:gd name="T80" fmla="*/ 5 w 82"/>
                <a:gd name="T81" fmla="*/ 98 h 110"/>
                <a:gd name="T82" fmla="*/ 47 w 82"/>
                <a:gd name="T83" fmla="*/ 61 h 110"/>
                <a:gd name="T84" fmla="*/ 49 w 82"/>
                <a:gd name="T85" fmla="*/ 48 h 110"/>
                <a:gd name="T86" fmla="*/ 55 w 82"/>
                <a:gd name="T87" fmla="*/ 44 h 110"/>
                <a:gd name="T88" fmla="*/ 50 w 82"/>
                <a:gd name="T89" fmla="*/ 49 h 110"/>
                <a:gd name="T90" fmla="*/ 50 w 82"/>
                <a:gd name="T91" fmla="*/ 51 h 110"/>
                <a:gd name="T92" fmla="*/ 54 w 82"/>
                <a:gd name="T93" fmla="*/ 52 h 110"/>
                <a:gd name="T94" fmla="*/ 55 w 82"/>
                <a:gd name="T95" fmla="*/ 55 h 110"/>
                <a:gd name="T96" fmla="*/ 51 w 82"/>
                <a:gd name="T97" fmla="*/ 58 h 110"/>
                <a:gd name="T98" fmla="*/ 43 w 82"/>
                <a:gd name="T99" fmla="*/ 70 h 110"/>
                <a:gd name="T100" fmla="*/ 33 w 82"/>
                <a:gd name="T101" fmla="*/ 93 h 110"/>
                <a:gd name="T102" fmla="*/ 39 w 82"/>
                <a:gd name="T103" fmla="*/ 80 h 110"/>
                <a:gd name="T104" fmla="*/ 36 w 82"/>
                <a:gd name="T105" fmla="*/ 89 h 110"/>
                <a:gd name="T106" fmla="*/ 38 w 82"/>
                <a:gd name="T107" fmla="*/ 96 h 110"/>
                <a:gd name="T108" fmla="*/ 37 w 82"/>
                <a:gd name="T109" fmla="*/ 95 h 110"/>
                <a:gd name="T110" fmla="*/ 30 w 82"/>
                <a:gd name="T111" fmla="*/ 98 h 110"/>
                <a:gd name="T112" fmla="*/ 32 w 82"/>
                <a:gd name="T113" fmla="*/ 101 h 110"/>
                <a:gd name="T114" fmla="*/ 32 w 82"/>
                <a:gd name="T115" fmla="*/ 95 h 110"/>
                <a:gd name="T116" fmla="*/ 23 w 82"/>
                <a:gd name="T117" fmla="*/ 97 h 110"/>
                <a:gd name="T118" fmla="*/ 22 w 82"/>
                <a:gd name="T119"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110">
                  <a:moveTo>
                    <a:pt x="3" y="109"/>
                  </a:moveTo>
                  <a:cubicBezTo>
                    <a:pt x="3" y="109"/>
                    <a:pt x="4" y="109"/>
                    <a:pt x="5" y="108"/>
                  </a:cubicBezTo>
                  <a:cubicBezTo>
                    <a:pt x="5" y="108"/>
                    <a:pt x="7" y="109"/>
                    <a:pt x="9" y="107"/>
                  </a:cubicBezTo>
                  <a:cubicBezTo>
                    <a:pt x="9" y="107"/>
                    <a:pt x="10" y="105"/>
                    <a:pt x="9" y="103"/>
                  </a:cubicBezTo>
                  <a:cubicBezTo>
                    <a:pt x="9" y="103"/>
                    <a:pt x="8" y="100"/>
                    <a:pt x="6" y="101"/>
                  </a:cubicBezTo>
                  <a:cubicBezTo>
                    <a:pt x="6" y="101"/>
                    <a:pt x="5" y="101"/>
                    <a:pt x="5" y="101"/>
                  </a:cubicBezTo>
                  <a:cubicBezTo>
                    <a:pt x="5" y="101"/>
                    <a:pt x="4" y="101"/>
                    <a:pt x="4" y="101"/>
                  </a:cubicBezTo>
                  <a:cubicBezTo>
                    <a:pt x="4" y="101"/>
                    <a:pt x="4" y="100"/>
                    <a:pt x="5" y="99"/>
                  </a:cubicBezTo>
                  <a:cubicBezTo>
                    <a:pt x="5" y="99"/>
                    <a:pt x="6" y="100"/>
                    <a:pt x="7" y="99"/>
                  </a:cubicBezTo>
                  <a:cubicBezTo>
                    <a:pt x="7" y="99"/>
                    <a:pt x="9" y="100"/>
                    <a:pt x="9" y="100"/>
                  </a:cubicBezTo>
                  <a:cubicBezTo>
                    <a:pt x="9" y="100"/>
                    <a:pt x="10" y="101"/>
                    <a:pt x="11" y="100"/>
                  </a:cubicBezTo>
                  <a:cubicBezTo>
                    <a:pt x="12" y="100"/>
                    <a:pt x="12" y="100"/>
                    <a:pt x="12" y="100"/>
                  </a:cubicBezTo>
                  <a:cubicBezTo>
                    <a:pt x="12" y="101"/>
                    <a:pt x="12" y="101"/>
                    <a:pt x="12" y="101"/>
                  </a:cubicBezTo>
                  <a:cubicBezTo>
                    <a:pt x="12" y="101"/>
                    <a:pt x="10" y="102"/>
                    <a:pt x="11" y="104"/>
                  </a:cubicBezTo>
                  <a:cubicBezTo>
                    <a:pt x="11" y="104"/>
                    <a:pt x="11" y="107"/>
                    <a:pt x="13" y="107"/>
                  </a:cubicBezTo>
                  <a:cubicBezTo>
                    <a:pt x="13" y="107"/>
                    <a:pt x="15" y="107"/>
                    <a:pt x="16" y="106"/>
                  </a:cubicBezTo>
                  <a:cubicBezTo>
                    <a:pt x="16" y="106"/>
                    <a:pt x="17" y="107"/>
                    <a:pt x="19" y="105"/>
                  </a:cubicBezTo>
                  <a:cubicBezTo>
                    <a:pt x="19" y="105"/>
                    <a:pt x="21" y="102"/>
                    <a:pt x="18" y="100"/>
                  </a:cubicBezTo>
                  <a:cubicBezTo>
                    <a:pt x="18" y="100"/>
                    <a:pt x="18" y="100"/>
                    <a:pt x="18" y="100"/>
                  </a:cubicBezTo>
                  <a:cubicBezTo>
                    <a:pt x="18" y="100"/>
                    <a:pt x="19" y="100"/>
                    <a:pt x="19" y="100"/>
                  </a:cubicBezTo>
                  <a:cubicBezTo>
                    <a:pt x="19" y="100"/>
                    <a:pt x="19" y="100"/>
                    <a:pt x="19" y="100"/>
                  </a:cubicBezTo>
                  <a:cubicBezTo>
                    <a:pt x="19" y="100"/>
                    <a:pt x="20" y="101"/>
                    <a:pt x="20" y="101"/>
                  </a:cubicBezTo>
                  <a:cubicBezTo>
                    <a:pt x="20" y="101"/>
                    <a:pt x="20" y="102"/>
                    <a:pt x="20" y="102"/>
                  </a:cubicBezTo>
                  <a:cubicBezTo>
                    <a:pt x="20" y="102"/>
                    <a:pt x="21" y="102"/>
                    <a:pt x="21" y="102"/>
                  </a:cubicBezTo>
                  <a:cubicBezTo>
                    <a:pt x="21" y="102"/>
                    <a:pt x="22" y="100"/>
                    <a:pt x="21" y="100"/>
                  </a:cubicBezTo>
                  <a:cubicBezTo>
                    <a:pt x="21" y="100"/>
                    <a:pt x="21" y="99"/>
                    <a:pt x="20" y="98"/>
                  </a:cubicBezTo>
                  <a:cubicBezTo>
                    <a:pt x="19" y="98"/>
                    <a:pt x="19" y="98"/>
                    <a:pt x="19" y="98"/>
                  </a:cubicBezTo>
                  <a:cubicBezTo>
                    <a:pt x="20" y="97"/>
                    <a:pt x="20" y="97"/>
                    <a:pt x="20" y="97"/>
                  </a:cubicBezTo>
                  <a:cubicBezTo>
                    <a:pt x="20" y="97"/>
                    <a:pt x="24" y="99"/>
                    <a:pt x="27" y="98"/>
                  </a:cubicBezTo>
                  <a:cubicBezTo>
                    <a:pt x="29" y="98"/>
                    <a:pt x="29" y="98"/>
                    <a:pt x="29" y="98"/>
                  </a:cubicBezTo>
                  <a:cubicBezTo>
                    <a:pt x="29" y="102"/>
                    <a:pt x="29" y="102"/>
                    <a:pt x="29" y="102"/>
                  </a:cubicBezTo>
                  <a:cubicBezTo>
                    <a:pt x="29" y="102"/>
                    <a:pt x="26" y="104"/>
                    <a:pt x="29" y="108"/>
                  </a:cubicBezTo>
                  <a:cubicBezTo>
                    <a:pt x="29" y="108"/>
                    <a:pt x="30" y="110"/>
                    <a:pt x="33" y="109"/>
                  </a:cubicBezTo>
                  <a:cubicBezTo>
                    <a:pt x="33" y="109"/>
                    <a:pt x="36" y="109"/>
                    <a:pt x="37" y="106"/>
                  </a:cubicBezTo>
                  <a:cubicBezTo>
                    <a:pt x="37" y="106"/>
                    <a:pt x="38" y="102"/>
                    <a:pt x="34" y="101"/>
                  </a:cubicBezTo>
                  <a:cubicBezTo>
                    <a:pt x="34" y="100"/>
                    <a:pt x="34" y="100"/>
                    <a:pt x="34" y="100"/>
                  </a:cubicBezTo>
                  <a:cubicBezTo>
                    <a:pt x="34" y="100"/>
                    <a:pt x="35" y="99"/>
                    <a:pt x="34" y="99"/>
                  </a:cubicBezTo>
                  <a:cubicBezTo>
                    <a:pt x="34" y="99"/>
                    <a:pt x="34" y="99"/>
                    <a:pt x="34" y="99"/>
                  </a:cubicBezTo>
                  <a:cubicBezTo>
                    <a:pt x="34" y="98"/>
                    <a:pt x="34" y="98"/>
                    <a:pt x="34" y="98"/>
                  </a:cubicBezTo>
                  <a:cubicBezTo>
                    <a:pt x="34" y="98"/>
                    <a:pt x="36" y="98"/>
                    <a:pt x="37" y="98"/>
                  </a:cubicBezTo>
                  <a:cubicBezTo>
                    <a:pt x="37" y="98"/>
                    <a:pt x="37" y="97"/>
                    <a:pt x="37" y="97"/>
                  </a:cubicBezTo>
                  <a:cubicBezTo>
                    <a:pt x="37" y="97"/>
                    <a:pt x="37" y="97"/>
                    <a:pt x="37" y="97"/>
                  </a:cubicBezTo>
                  <a:cubicBezTo>
                    <a:pt x="38" y="101"/>
                    <a:pt x="38" y="101"/>
                    <a:pt x="38" y="101"/>
                  </a:cubicBezTo>
                  <a:cubicBezTo>
                    <a:pt x="38" y="101"/>
                    <a:pt x="37" y="102"/>
                    <a:pt x="37" y="105"/>
                  </a:cubicBezTo>
                  <a:cubicBezTo>
                    <a:pt x="37" y="105"/>
                    <a:pt x="38" y="108"/>
                    <a:pt x="42" y="107"/>
                  </a:cubicBezTo>
                  <a:cubicBezTo>
                    <a:pt x="42" y="107"/>
                    <a:pt x="44" y="108"/>
                    <a:pt x="45" y="105"/>
                  </a:cubicBezTo>
                  <a:cubicBezTo>
                    <a:pt x="45" y="105"/>
                    <a:pt x="47" y="101"/>
                    <a:pt x="42" y="100"/>
                  </a:cubicBezTo>
                  <a:cubicBezTo>
                    <a:pt x="42" y="99"/>
                    <a:pt x="42" y="99"/>
                    <a:pt x="42" y="99"/>
                  </a:cubicBezTo>
                  <a:cubicBezTo>
                    <a:pt x="42" y="99"/>
                    <a:pt x="43" y="98"/>
                    <a:pt x="42" y="98"/>
                  </a:cubicBezTo>
                  <a:cubicBezTo>
                    <a:pt x="41" y="100"/>
                    <a:pt x="41" y="100"/>
                    <a:pt x="41" y="100"/>
                  </a:cubicBezTo>
                  <a:cubicBezTo>
                    <a:pt x="41" y="100"/>
                    <a:pt x="40" y="100"/>
                    <a:pt x="39" y="100"/>
                  </a:cubicBezTo>
                  <a:cubicBezTo>
                    <a:pt x="38" y="97"/>
                    <a:pt x="38" y="97"/>
                    <a:pt x="38" y="97"/>
                  </a:cubicBezTo>
                  <a:cubicBezTo>
                    <a:pt x="38" y="97"/>
                    <a:pt x="38" y="96"/>
                    <a:pt x="38" y="97"/>
                  </a:cubicBezTo>
                  <a:cubicBezTo>
                    <a:pt x="38" y="97"/>
                    <a:pt x="39" y="97"/>
                    <a:pt x="39" y="96"/>
                  </a:cubicBezTo>
                  <a:cubicBezTo>
                    <a:pt x="39" y="96"/>
                    <a:pt x="39" y="88"/>
                    <a:pt x="40" y="88"/>
                  </a:cubicBezTo>
                  <a:cubicBezTo>
                    <a:pt x="40" y="88"/>
                    <a:pt x="40" y="91"/>
                    <a:pt x="40" y="91"/>
                  </a:cubicBezTo>
                  <a:cubicBezTo>
                    <a:pt x="40" y="91"/>
                    <a:pt x="40" y="92"/>
                    <a:pt x="42" y="93"/>
                  </a:cubicBezTo>
                  <a:cubicBezTo>
                    <a:pt x="42" y="93"/>
                    <a:pt x="42" y="93"/>
                    <a:pt x="42" y="93"/>
                  </a:cubicBezTo>
                  <a:cubicBezTo>
                    <a:pt x="42" y="93"/>
                    <a:pt x="43" y="95"/>
                    <a:pt x="44" y="95"/>
                  </a:cubicBezTo>
                  <a:cubicBezTo>
                    <a:pt x="44" y="95"/>
                    <a:pt x="45" y="96"/>
                    <a:pt x="48" y="95"/>
                  </a:cubicBezTo>
                  <a:cubicBezTo>
                    <a:pt x="48" y="95"/>
                    <a:pt x="53" y="95"/>
                    <a:pt x="53" y="93"/>
                  </a:cubicBezTo>
                  <a:cubicBezTo>
                    <a:pt x="53" y="93"/>
                    <a:pt x="53" y="91"/>
                    <a:pt x="52" y="91"/>
                  </a:cubicBezTo>
                  <a:cubicBezTo>
                    <a:pt x="52" y="91"/>
                    <a:pt x="52" y="82"/>
                    <a:pt x="52" y="79"/>
                  </a:cubicBezTo>
                  <a:cubicBezTo>
                    <a:pt x="52" y="79"/>
                    <a:pt x="54" y="77"/>
                    <a:pt x="54" y="75"/>
                  </a:cubicBezTo>
                  <a:cubicBezTo>
                    <a:pt x="54" y="75"/>
                    <a:pt x="54" y="74"/>
                    <a:pt x="53" y="73"/>
                  </a:cubicBezTo>
                  <a:cubicBezTo>
                    <a:pt x="53" y="73"/>
                    <a:pt x="51" y="71"/>
                    <a:pt x="48" y="68"/>
                  </a:cubicBezTo>
                  <a:cubicBezTo>
                    <a:pt x="48" y="68"/>
                    <a:pt x="47" y="67"/>
                    <a:pt x="47" y="67"/>
                  </a:cubicBezTo>
                  <a:cubicBezTo>
                    <a:pt x="47" y="67"/>
                    <a:pt x="48" y="65"/>
                    <a:pt x="47" y="65"/>
                  </a:cubicBezTo>
                  <a:cubicBezTo>
                    <a:pt x="47" y="65"/>
                    <a:pt x="47" y="64"/>
                    <a:pt x="47" y="65"/>
                  </a:cubicBezTo>
                  <a:cubicBezTo>
                    <a:pt x="47" y="64"/>
                    <a:pt x="47" y="64"/>
                    <a:pt x="47" y="64"/>
                  </a:cubicBezTo>
                  <a:cubicBezTo>
                    <a:pt x="51" y="60"/>
                    <a:pt x="51" y="60"/>
                    <a:pt x="51" y="60"/>
                  </a:cubicBezTo>
                  <a:cubicBezTo>
                    <a:pt x="51" y="60"/>
                    <a:pt x="52" y="59"/>
                    <a:pt x="52" y="59"/>
                  </a:cubicBezTo>
                  <a:cubicBezTo>
                    <a:pt x="52" y="59"/>
                    <a:pt x="53" y="59"/>
                    <a:pt x="53" y="59"/>
                  </a:cubicBezTo>
                  <a:cubicBezTo>
                    <a:pt x="53" y="59"/>
                    <a:pt x="53" y="59"/>
                    <a:pt x="53" y="58"/>
                  </a:cubicBezTo>
                  <a:cubicBezTo>
                    <a:pt x="53" y="58"/>
                    <a:pt x="55" y="57"/>
                    <a:pt x="55" y="56"/>
                  </a:cubicBezTo>
                  <a:cubicBezTo>
                    <a:pt x="55" y="56"/>
                    <a:pt x="57" y="53"/>
                    <a:pt x="55" y="51"/>
                  </a:cubicBezTo>
                  <a:cubicBezTo>
                    <a:pt x="55" y="51"/>
                    <a:pt x="56" y="51"/>
                    <a:pt x="55" y="50"/>
                  </a:cubicBezTo>
                  <a:cubicBezTo>
                    <a:pt x="55" y="50"/>
                    <a:pt x="56" y="50"/>
                    <a:pt x="56" y="49"/>
                  </a:cubicBezTo>
                  <a:cubicBezTo>
                    <a:pt x="56" y="49"/>
                    <a:pt x="57" y="48"/>
                    <a:pt x="57" y="48"/>
                  </a:cubicBezTo>
                  <a:cubicBezTo>
                    <a:pt x="57" y="48"/>
                    <a:pt x="58" y="48"/>
                    <a:pt x="58" y="48"/>
                  </a:cubicBezTo>
                  <a:cubicBezTo>
                    <a:pt x="58" y="48"/>
                    <a:pt x="59" y="46"/>
                    <a:pt x="59" y="46"/>
                  </a:cubicBezTo>
                  <a:cubicBezTo>
                    <a:pt x="59" y="46"/>
                    <a:pt x="61" y="44"/>
                    <a:pt x="61" y="41"/>
                  </a:cubicBezTo>
                  <a:cubicBezTo>
                    <a:pt x="62" y="40"/>
                    <a:pt x="62" y="40"/>
                    <a:pt x="62" y="40"/>
                  </a:cubicBezTo>
                  <a:cubicBezTo>
                    <a:pt x="62" y="40"/>
                    <a:pt x="62" y="41"/>
                    <a:pt x="62" y="41"/>
                  </a:cubicBezTo>
                  <a:cubicBezTo>
                    <a:pt x="62" y="41"/>
                    <a:pt x="62" y="41"/>
                    <a:pt x="62" y="42"/>
                  </a:cubicBezTo>
                  <a:cubicBezTo>
                    <a:pt x="62" y="42"/>
                    <a:pt x="63" y="43"/>
                    <a:pt x="63" y="43"/>
                  </a:cubicBezTo>
                  <a:cubicBezTo>
                    <a:pt x="63" y="43"/>
                    <a:pt x="63" y="44"/>
                    <a:pt x="63" y="44"/>
                  </a:cubicBezTo>
                  <a:cubicBezTo>
                    <a:pt x="64" y="45"/>
                    <a:pt x="63" y="45"/>
                    <a:pt x="64" y="45"/>
                  </a:cubicBezTo>
                  <a:cubicBezTo>
                    <a:pt x="64" y="45"/>
                    <a:pt x="64" y="46"/>
                    <a:pt x="64" y="47"/>
                  </a:cubicBezTo>
                  <a:cubicBezTo>
                    <a:pt x="64" y="47"/>
                    <a:pt x="64" y="47"/>
                    <a:pt x="65" y="48"/>
                  </a:cubicBezTo>
                  <a:cubicBezTo>
                    <a:pt x="65" y="48"/>
                    <a:pt x="64" y="49"/>
                    <a:pt x="65" y="50"/>
                  </a:cubicBezTo>
                  <a:cubicBezTo>
                    <a:pt x="65" y="50"/>
                    <a:pt x="65" y="50"/>
                    <a:pt x="65" y="51"/>
                  </a:cubicBezTo>
                  <a:cubicBezTo>
                    <a:pt x="65" y="51"/>
                    <a:pt x="65" y="53"/>
                    <a:pt x="65" y="55"/>
                  </a:cubicBezTo>
                  <a:cubicBezTo>
                    <a:pt x="65" y="55"/>
                    <a:pt x="64" y="56"/>
                    <a:pt x="64" y="59"/>
                  </a:cubicBezTo>
                  <a:cubicBezTo>
                    <a:pt x="64" y="59"/>
                    <a:pt x="63" y="61"/>
                    <a:pt x="62" y="63"/>
                  </a:cubicBezTo>
                  <a:cubicBezTo>
                    <a:pt x="62" y="63"/>
                    <a:pt x="61" y="68"/>
                    <a:pt x="61" y="69"/>
                  </a:cubicBezTo>
                  <a:cubicBezTo>
                    <a:pt x="61" y="69"/>
                    <a:pt x="60" y="71"/>
                    <a:pt x="61" y="73"/>
                  </a:cubicBezTo>
                  <a:cubicBezTo>
                    <a:pt x="61" y="73"/>
                    <a:pt x="63" y="79"/>
                    <a:pt x="64" y="80"/>
                  </a:cubicBezTo>
                  <a:cubicBezTo>
                    <a:pt x="64" y="80"/>
                    <a:pt x="66" y="84"/>
                    <a:pt x="66" y="85"/>
                  </a:cubicBezTo>
                  <a:cubicBezTo>
                    <a:pt x="67" y="86"/>
                    <a:pt x="68" y="89"/>
                    <a:pt x="68" y="90"/>
                  </a:cubicBezTo>
                  <a:cubicBezTo>
                    <a:pt x="68" y="90"/>
                    <a:pt x="70" y="95"/>
                    <a:pt x="70" y="96"/>
                  </a:cubicBezTo>
                  <a:cubicBezTo>
                    <a:pt x="70" y="96"/>
                    <a:pt x="69" y="97"/>
                    <a:pt x="70" y="98"/>
                  </a:cubicBezTo>
                  <a:cubicBezTo>
                    <a:pt x="70" y="99"/>
                    <a:pt x="70" y="99"/>
                    <a:pt x="70" y="99"/>
                  </a:cubicBezTo>
                  <a:cubicBezTo>
                    <a:pt x="70" y="99"/>
                    <a:pt x="69" y="99"/>
                    <a:pt x="69" y="101"/>
                  </a:cubicBezTo>
                  <a:cubicBezTo>
                    <a:pt x="69" y="101"/>
                    <a:pt x="69" y="102"/>
                    <a:pt x="69" y="103"/>
                  </a:cubicBezTo>
                  <a:cubicBezTo>
                    <a:pt x="69" y="103"/>
                    <a:pt x="69" y="104"/>
                    <a:pt x="69" y="104"/>
                  </a:cubicBezTo>
                  <a:cubicBezTo>
                    <a:pt x="69" y="104"/>
                    <a:pt x="69" y="104"/>
                    <a:pt x="69" y="104"/>
                  </a:cubicBezTo>
                  <a:cubicBezTo>
                    <a:pt x="69" y="104"/>
                    <a:pt x="68" y="105"/>
                    <a:pt x="68" y="105"/>
                  </a:cubicBezTo>
                  <a:cubicBezTo>
                    <a:pt x="68" y="105"/>
                    <a:pt x="67" y="105"/>
                    <a:pt x="66" y="105"/>
                  </a:cubicBezTo>
                  <a:cubicBezTo>
                    <a:pt x="66" y="105"/>
                    <a:pt x="65" y="105"/>
                    <a:pt x="65" y="106"/>
                  </a:cubicBezTo>
                  <a:cubicBezTo>
                    <a:pt x="65" y="106"/>
                    <a:pt x="64" y="106"/>
                    <a:pt x="64" y="107"/>
                  </a:cubicBezTo>
                  <a:cubicBezTo>
                    <a:pt x="64" y="107"/>
                    <a:pt x="66" y="110"/>
                    <a:pt x="73" y="108"/>
                  </a:cubicBezTo>
                  <a:cubicBezTo>
                    <a:pt x="73" y="108"/>
                    <a:pt x="78" y="109"/>
                    <a:pt x="80" y="107"/>
                  </a:cubicBezTo>
                  <a:cubicBezTo>
                    <a:pt x="80" y="107"/>
                    <a:pt x="81" y="105"/>
                    <a:pt x="81" y="104"/>
                  </a:cubicBezTo>
                  <a:cubicBezTo>
                    <a:pt x="81" y="104"/>
                    <a:pt x="81" y="104"/>
                    <a:pt x="81" y="104"/>
                  </a:cubicBezTo>
                  <a:cubicBezTo>
                    <a:pt x="81" y="104"/>
                    <a:pt x="81" y="102"/>
                    <a:pt x="81" y="102"/>
                  </a:cubicBezTo>
                  <a:cubicBezTo>
                    <a:pt x="81" y="102"/>
                    <a:pt x="81" y="102"/>
                    <a:pt x="81" y="101"/>
                  </a:cubicBezTo>
                  <a:cubicBezTo>
                    <a:pt x="81" y="101"/>
                    <a:pt x="81" y="101"/>
                    <a:pt x="81" y="101"/>
                  </a:cubicBezTo>
                  <a:cubicBezTo>
                    <a:pt x="82" y="101"/>
                    <a:pt x="82" y="99"/>
                    <a:pt x="82" y="98"/>
                  </a:cubicBezTo>
                  <a:cubicBezTo>
                    <a:pt x="82" y="98"/>
                    <a:pt x="81" y="94"/>
                    <a:pt x="81" y="93"/>
                  </a:cubicBezTo>
                  <a:cubicBezTo>
                    <a:pt x="81" y="92"/>
                    <a:pt x="80" y="89"/>
                    <a:pt x="80" y="89"/>
                  </a:cubicBezTo>
                  <a:cubicBezTo>
                    <a:pt x="80" y="89"/>
                    <a:pt x="80" y="82"/>
                    <a:pt x="79" y="80"/>
                  </a:cubicBezTo>
                  <a:cubicBezTo>
                    <a:pt x="79" y="80"/>
                    <a:pt x="79" y="78"/>
                    <a:pt x="78" y="77"/>
                  </a:cubicBezTo>
                  <a:cubicBezTo>
                    <a:pt x="78" y="77"/>
                    <a:pt x="78" y="75"/>
                    <a:pt x="77" y="74"/>
                  </a:cubicBezTo>
                  <a:cubicBezTo>
                    <a:pt x="77" y="74"/>
                    <a:pt x="77" y="73"/>
                    <a:pt x="77" y="72"/>
                  </a:cubicBezTo>
                  <a:cubicBezTo>
                    <a:pt x="77" y="72"/>
                    <a:pt x="78" y="69"/>
                    <a:pt x="77" y="68"/>
                  </a:cubicBezTo>
                  <a:cubicBezTo>
                    <a:pt x="77" y="68"/>
                    <a:pt x="77" y="66"/>
                    <a:pt x="77" y="65"/>
                  </a:cubicBezTo>
                  <a:cubicBezTo>
                    <a:pt x="77" y="65"/>
                    <a:pt x="77" y="61"/>
                    <a:pt x="77" y="58"/>
                  </a:cubicBezTo>
                  <a:cubicBezTo>
                    <a:pt x="77" y="57"/>
                    <a:pt x="77" y="57"/>
                    <a:pt x="77" y="57"/>
                  </a:cubicBezTo>
                  <a:cubicBezTo>
                    <a:pt x="77" y="57"/>
                    <a:pt x="79" y="55"/>
                    <a:pt x="79" y="54"/>
                  </a:cubicBezTo>
                  <a:cubicBezTo>
                    <a:pt x="80" y="53"/>
                    <a:pt x="80" y="52"/>
                    <a:pt x="80" y="52"/>
                  </a:cubicBezTo>
                  <a:cubicBezTo>
                    <a:pt x="80" y="52"/>
                    <a:pt x="81" y="51"/>
                    <a:pt x="81" y="50"/>
                  </a:cubicBezTo>
                  <a:cubicBezTo>
                    <a:pt x="81" y="50"/>
                    <a:pt x="81" y="49"/>
                    <a:pt x="81" y="48"/>
                  </a:cubicBezTo>
                  <a:cubicBezTo>
                    <a:pt x="81" y="48"/>
                    <a:pt x="81" y="47"/>
                    <a:pt x="81" y="46"/>
                  </a:cubicBezTo>
                  <a:cubicBezTo>
                    <a:pt x="81" y="46"/>
                    <a:pt x="80" y="44"/>
                    <a:pt x="80" y="44"/>
                  </a:cubicBezTo>
                  <a:cubicBezTo>
                    <a:pt x="80" y="44"/>
                    <a:pt x="80" y="43"/>
                    <a:pt x="79" y="41"/>
                  </a:cubicBezTo>
                  <a:cubicBezTo>
                    <a:pt x="79" y="41"/>
                    <a:pt x="79" y="41"/>
                    <a:pt x="79" y="40"/>
                  </a:cubicBezTo>
                  <a:cubicBezTo>
                    <a:pt x="78" y="40"/>
                    <a:pt x="77" y="39"/>
                    <a:pt x="77" y="39"/>
                  </a:cubicBezTo>
                  <a:cubicBezTo>
                    <a:pt x="77" y="39"/>
                    <a:pt x="77" y="38"/>
                    <a:pt x="76" y="38"/>
                  </a:cubicBezTo>
                  <a:cubicBezTo>
                    <a:pt x="76" y="38"/>
                    <a:pt x="76" y="37"/>
                    <a:pt x="76" y="37"/>
                  </a:cubicBezTo>
                  <a:cubicBezTo>
                    <a:pt x="76" y="36"/>
                    <a:pt x="76" y="36"/>
                    <a:pt x="75" y="35"/>
                  </a:cubicBezTo>
                  <a:cubicBezTo>
                    <a:pt x="75" y="35"/>
                    <a:pt x="75" y="35"/>
                    <a:pt x="75" y="35"/>
                  </a:cubicBezTo>
                  <a:cubicBezTo>
                    <a:pt x="75" y="35"/>
                    <a:pt x="76" y="34"/>
                    <a:pt x="75" y="34"/>
                  </a:cubicBezTo>
                  <a:cubicBezTo>
                    <a:pt x="75" y="34"/>
                    <a:pt x="75" y="33"/>
                    <a:pt x="74" y="33"/>
                  </a:cubicBezTo>
                  <a:cubicBezTo>
                    <a:pt x="74" y="33"/>
                    <a:pt x="74" y="32"/>
                    <a:pt x="74" y="31"/>
                  </a:cubicBezTo>
                  <a:cubicBezTo>
                    <a:pt x="74" y="31"/>
                    <a:pt x="74" y="31"/>
                    <a:pt x="74" y="31"/>
                  </a:cubicBezTo>
                  <a:cubicBezTo>
                    <a:pt x="74" y="31"/>
                    <a:pt x="74" y="31"/>
                    <a:pt x="74" y="30"/>
                  </a:cubicBezTo>
                  <a:cubicBezTo>
                    <a:pt x="73" y="30"/>
                    <a:pt x="73" y="30"/>
                    <a:pt x="73" y="30"/>
                  </a:cubicBezTo>
                  <a:cubicBezTo>
                    <a:pt x="73" y="30"/>
                    <a:pt x="72" y="26"/>
                    <a:pt x="72" y="25"/>
                  </a:cubicBezTo>
                  <a:cubicBezTo>
                    <a:pt x="72" y="25"/>
                    <a:pt x="72" y="24"/>
                    <a:pt x="71" y="24"/>
                  </a:cubicBezTo>
                  <a:cubicBezTo>
                    <a:pt x="71" y="24"/>
                    <a:pt x="72" y="23"/>
                    <a:pt x="71" y="23"/>
                  </a:cubicBezTo>
                  <a:cubicBezTo>
                    <a:pt x="71" y="23"/>
                    <a:pt x="72" y="21"/>
                    <a:pt x="72" y="21"/>
                  </a:cubicBezTo>
                  <a:cubicBezTo>
                    <a:pt x="72" y="21"/>
                    <a:pt x="73" y="21"/>
                    <a:pt x="72" y="20"/>
                  </a:cubicBezTo>
                  <a:cubicBezTo>
                    <a:pt x="72" y="20"/>
                    <a:pt x="72" y="20"/>
                    <a:pt x="71" y="19"/>
                  </a:cubicBezTo>
                  <a:cubicBezTo>
                    <a:pt x="71" y="19"/>
                    <a:pt x="69" y="17"/>
                    <a:pt x="68" y="17"/>
                  </a:cubicBezTo>
                  <a:cubicBezTo>
                    <a:pt x="68" y="17"/>
                    <a:pt x="66" y="15"/>
                    <a:pt x="66" y="15"/>
                  </a:cubicBezTo>
                  <a:cubicBezTo>
                    <a:pt x="66" y="15"/>
                    <a:pt x="66" y="15"/>
                    <a:pt x="66" y="15"/>
                  </a:cubicBezTo>
                  <a:cubicBezTo>
                    <a:pt x="66" y="15"/>
                    <a:pt x="67" y="14"/>
                    <a:pt x="67" y="13"/>
                  </a:cubicBezTo>
                  <a:cubicBezTo>
                    <a:pt x="67" y="13"/>
                    <a:pt x="67" y="13"/>
                    <a:pt x="67" y="12"/>
                  </a:cubicBezTo>
                  <a:cubicBezTo>
                    <a:pt x="67" y="12"/>
                    <a:pt x="67" y="11"/>
                    <a:pt x="67" y="11"/>
                  </a:cubicBezTo>
                  <a:cubicBezTo>
                    <a:pt x="67" y="11"/>
                    <a:pt x="68" y="11"/>
                    <a:pt x="69" y="11"/>
                  </a:cubicBezTo>
                  <a:cubicBezTo>
                    <a:pt x="69" y="11"/>
                    <a:pt x="68" y="11"/>
                    <a:pt x="67" y="11"/>
                  </a:cubicBezTo>
                  <a:cubicBezTo>
                    <a:pt x="67" y="11"/>
                    <a:pt x="68" y="11"/>
                    <a:pt x="69" y="10"/>
                  </a:cubicBezTo>
                  <a:cubicBezTo>
                    <a:pt x="69" y="10"/>
                    <a:pt x="68" y="10"/>
                    <a:pt x="68" y="10"/>
                  </a:cubicBezTo>
                  <a:cubicBezTo>
                    <a:pt x="68" y="10"/>
                    <a:pt x="69" y="10"/>
                    <a:pt x="69" y="9"/>
                  </a:cubicBezTo>
                  <a:cubicBezTo>
                    <a:pt x="69" y="9"/>
                    <a:pt x="68" y="10"/>
                    <a:pt x="68" y="9"/>
                  </a:cubicBezTo>
                  <a:cubicBezTo>
                    <a:pt x="68" y="9"/>
                    <a:pt x="67" y="8"/>
                    <a:pt x="66" y="8"/>
                  </a:cubicBezTo>
                  <a:cubicBezTo>
                    <a:pt x="66" y="8"/>
                    <a:pt x="66" y="8"/>
                    <a:pt x="66" y="8"/>
                  </a:cubicBezTo>
                  <a:cubicBezTo>
                    <a:pt x="66" y="8"/>
                    <a:pt x="68" y="9"/>
                    <a:pt x="69" y="8"/>
                  </a:cubicBezTo>
                  <a:cubicBezTo>
                    <a:pt x="69" y="8"/>
                    <a:pt x="68" y="7"/>
                    <a:pt x="66" y="6"/>
                  </a:cubicBezTo>
                  <a:cubicBezTo>
                    <a:pt x="66" y="6"/>
                    <a:pt x="65" y="5"/>
                    <a:pt x="64" y="4"/>
                  </a:cubicBezTo>
                  <a:cubicBezTo>
                    <a:pt x="64" y="4"/>
                    <a:pt x="63" y="2"/>
                    <a:pt x="61" y="1"/>
                  </a:cubicBezTo>
                  <a:cubicBezTo>
                    <a:pt x="61" y="1"/>
                    <a:pt x="60" y="0"/>
                    <a:pt x="58" y="1"/>
                  </a:cubicBezTo>
                  <a:cubicBezTo>
                    <a:pt x="58" y="1"/>
                    <a:pt x="54" y="1"/>
                    <a:pt x="54" y="3"/>
                  </a:cubicBezTo>
                  <a:cubicBezTo>
                    <a:pt x="54" y="3"/>
                    <a:pt x="53" y="5"/>
                    <a:pt x="53" y="6"/>
                  </a:cubicBezTo>
                  <a:cubicBezTo>
                    <a:pt x="53" y="7"/>
                    <a:pt x="53" y="7"/>
                    <a:pt x="53" y="7"/>
                  </a:cubicBezTo>
                  <a:cubicBezTo>
                    <a:pt x="53" y="7"/>
                    <a:pt x="52" y="8"/>
                    <a:pt x="52" y="8"/>
                  </a:cubicBezTo>
                  <a:cubicBezTo>
                    <a:pt x="52" y="8"/>
                    <a:pt x="52" y="10"/>
                    <a:pt x="52" y="10"/>
                  </a:cubicBezTo>
                  <a:cubicBezTo>
                    <a:pt x="52" y="11"/>
                    <a:pt x="52" y="11"/>
                    <a:pt x="52" y="11"/>
                  </a:cubicBezTo>
                  <a:cubicBezTo>
                    <a:pt x="52" y="11"/>
                    <a:pt x="51" y="11"/>
                    <a:pt x="52" y="12"/>
                  </a:cubicBezTo>
                  <a:cubicBezTo>
                    <a:pt x="52" y="12"/>
                    <a:pt x="52" y="12"/>
                    <a:pt x="52" y="12"/>
                  </a:cubicBezTo>
                  <a:cubicBezTo>
                    <a:pt x="52" y="12"/>
                    <a:pt x="52" y="13"/>
                    <a:pt x="52" y="13"/>
                  </a:cubicBezTo>
                  <a:cubicBezTo>
                    <a:pt x="52" y="13"/>
                    <a:pt x="52" y="14"/>
                    <a:pt x="52" y="14"/>
                  </a:cubicBezTo>
                  <a:cubicBezTo>
                    <a:pt x="52" y="14"/>
                    <a:pt x="53" y="14"/>
                    <a:pt x="52" y="14"/>
                  </a:cubicBezTo>
                  <a:cubicBezTo>
                    <a:pt x="52" y="15"/>
                    <a:pt x="53" y="16"/>
                    <a:pt x="54" y="16"/>
                  </a:cubicBezTo>
                  <a:cubicBezTo>
                    <a:pt x="54" y="16"/>
                    <a:pt x="55" y="15"/>
                    <a:pt x="56" y="15"/>
                  </a:cubicBezTo>
                  <a:cubicBezTo>
                    <a:pt x="56" y="15"/>
                    <a:pt x="56" y="15"/>
                    <a:pt x="57" y="16"/>
                  </a:cubicBezTo>
                  <a:cubicBezTo>
                    <a:pt x="57" y="17"/>
                    <a:pt x="57" y="17"/>
                    <a:pt x="57" y="17"/>
                  </a:cubicBezTo>
                  <a:cubicBezTo>
                    <a:pt x="57" y="17"/>
                    <a:pt x="58" y="18"/>
                    <a:pt x="58" y="18"/>
                  </a:cubicBezTo>
                  <a:cubicBezTo>
                    <a:pt x="58" y="18"/>
                    <a:pt x="57" y="19"/>
                    <a:pt x="57" y="21"/>
                  </a:cubicBezTo>
                  <a:cubicBezTo>
                    <a:pt x="57" y="21"/>
                    <a:pt x="57" y="21"/>
                    <a:pt x="57" y="23"/>
                  </a:cubicBezTo>
                  <a:cubicBezTo>
                    <a:pt x="57" y="23"/>
                    <a:pt x="56" y="26"/>
                    <a:pt x="56" y="28"/>
                  </a:cubicBezTo>
                  <a:cubicBezTo>
                    <a:pt x="56" y="28"/>
                    <a:pt x="55" y="30"/>
                    <a:pt x="55" y="31"/>
                  </a:cubicBezTo>
                  <a:cubicBezTo>
                    <a:pt x="55" y="31"/>
                    <a:pt x="55" y="31"/>
                    <a:pt x="55" y="32"/>
                  </a:cubicBezTo>
                  <a:cubicBezTo>
                    <a:pt x="55" y="32"/>
                    <a:pt x="55" y="32"/>
                    <a:pt x="55" y="32"/>
                  </a:cubicBezTo>
                  <a:cubicBezTo>
                    <a:pt x="55" y="33"/>
                    <a:pt x="55" y="33"/>
                    <a:pt x="55" y="33"/>
                  </a:cubicBezTo>
                  <a:cubicBezTo>
                    <a:pt x="55" y="33"/>
                    <a:pt x="55" y="33"/>
                    <a:pt x="55" y="33"/>
                  </a:cubicBezTo>
                  <a:cubicBezTo>
                    <a:pt x="55" y="33"/>
                    <a:pt x="54" y="34"/>
                    <a:pt x="54" y="34"/>
                  </a:cubicBezTo>
                  <a:cubicBezTo>
                    <a:pt x="54" y="34"/>
                    <a:pt x="52" y="37"/>
                    <a:pt x="51" y="40"/>
                  </a:cubicBezTo>
                  <a:cubicBezTo>
                    <a:pt x="51" y="40"/>
                    <a:pt x="50" y="42"/>
                    <a:pt x="48" y="45"/>
                  </a:cubicBezTo>
                  <a:cubicBezTo>
                    <a:pt x="48" y="45"/>
                    <a:pt x="47" y="46"/>
                    <a:pt x="47" y="46"/>
                  </a:cubicBezTo>
                  <a:cubicBezTo>
                    <a:pt x="47" y="46"/>
                    <a:pt x="45" y="46"/>
                    <a:pt x="44" y="46"/>
                  </a:cubicBezTo>
                  <a:cubicBezTo>
                    <a:pt x="44" y="46"/>
                    <a:pt x="43" y="46"/>
                    <a:pt x="43" y="46"/>
                  </a:cubicBezTo>
                  <a:cubicBezTo>
                    <a:pt x="43" y="46"/>
                    <a:pt x="42" y="46"/>
                    <a:pt x="42" y="46"/>
                  </a:cubicBezTo>
                  <a:cubicBezTo>
                    <a:pt x="42" y="46"/>
                    <a:pt x="41" y="47"/>
                    <a:pt x="41" y="47"/>
                  </a:cubicBezTo>
                  <a:cubicBezTo>
                    <a:pt x="41" y="47"/>
                    <a:pt x="40" y="48"/>
                    <a:pt x="41" y="48"/>
                  </a:cubicBezTo>
                  <a:cubicBezTo>
                    <a:pt x="41" y="48"/>
                    <a:pt x="41" y="49"/>
                    <a:pt x="42" y="49"/>
                  </a:cubicBezTo>
                  <a:cubicBezTo>
                    <a:pt x="42" y="49"/>
                    <a:pt x="42" y="49"/>
                    <a:pt x="42" y="49"/>
                  </a:cubicBezTo>
                  <a:cubicBezTo>
                    <a:pt x="42" y="49"/>
                    <a:pt x="42" y="50"/>
                    <a:pt x="43" y="50"/>
                  </a:cubicBezTo>
                  <a:cubicBezTo>
                    <a:pt x="43" y="50"/>
                    <a:pt x="43" y="50"/>
                    <a:pt x="43" y="50"/>
                  </a:cubicBezTo>
                  <a:cubicBezTo>
                    <a:pt x="43" y="50"/>
                    <a:pt x="43" y="50"/>
                    <a:pt x="44" y="50"/>
                  </a:cubicBezTo>
                  <a:cubicBezTo>
                    <a:pt x="44" y="50"/>
                    <a:pt x="45" y="51"/>
                    <a:pt x="45" y="50"/>
                  </a:cubicBezTo>
                  <a:cubicBezTo>
                    <a:pt x="45" y="50"/>
                    <a:pt x="46" y="50"/>
                    <a:pt x="46" y="50"/>
                  </a:cubicBezTo>
                  <a:cubicBezTo>
                    <a:pt x="46" y="50"/>
                    <a:pt x="46" y="50"/>
                    <a:pt x="47" y="51"/>
                  </a:cubicBezTo>
                  <a:cubicBezTo>
                    <a:pt x="47" y="51"/>
                    <a:pt x="46" y="51"/>
                    <a:pt x="47" y="51"/>
                  </a:cubicBezTo>
                  <a:cubicBezTo>
                    <a:pt x="47" y="52"/>
                    <a:pt x="47" y="52"/>
                    <a:pt x="47" y="52"/>
                  </a:cubicBezTo>
                  <a:cubicBezTo>
                    <a:pt x="47" y="52"/>
                    <a:pt x="46" y="52"/>
                    <a:pt x="47" y="52"/>
                  </a:cubicBezTo>
                  <a:cubicBezTo>
                    <a:pt x="47" y="52"/>
                    <a:pt x="46" y="52"/>
                    <a:pt x="46" y="53"/>
                  </a:cubicBezTo>
                  <a:cubicBezTo>
                    <a:pt x="46" y="53"/>
                    <a:pt x="46" y="53"/>
                    <a:pt x="46" y="54"/>
                  </a:cubicBezTo>
                  <a:cubicBezTo>
                    <a:pt x="45" y="53"/>
                    <a:pt x="45" y="53"/>
                    <a:pt x="45" y="53"/>
                  </a:cubicBezTo>
                  <a:cubicBezTo>
                    <a:pt x="45" y="53"/>
                    <a:pt x="44" y="52"/>
                    <a:pt x="43" y="54"/>
                  </a:cubicBezTo>
                  <a:cubicBezTo>
                    <a:pt x="43" y="54"/>
                    <a:pt x="42" y="53"/>
                    <a:pt x="41" y="53"/>
                  </a:cubicBezTo>
                  <a:cubicBezTo>
                    <a:pt x="41" y="53"/>
                    <a:pt x="39" y="54"/>
                    <a:pt x="36" y="60"/>
                  </a:cubicBezTo>
                  <a:cubicBezTo>
                    <a:pt x="32" y="65"/>
                    <a:pt x="32" y="65"/>
                    <a:pt x="32" y="65"/>
                  </a:cubicBezTo>
                  <a:cubicBezTo>
                    <a:pt x="32" y="65"/>
                    <a:pt x="31" y="62"/>
                    <a:pt x="30" y="61"/>
                  </a:cubicBezTo>
                  <a:cubicBezTo>
                    <a:pt x="30" y="61"/>
                    <a:pt x="29" y="59"/>
                    <a:pt x="27" y="59"/>
                  </a:cubicBezTo>
                  <a:cubicBezTo>
                    <a:pt x="27" y="59"/>
                    <a:pt x="25" y="59"/>
                    <a:pt x="24" y="61"/>
                  </a:cubicBezTo>
                  <a:cubicBezTo>
                    <a:pt x="24" y="61"/>
                    <a:pt x="23" y="61"/>
                    <a:pt x="23" y="62"/>
                  </a:cubicBezTo>
                  <a:cubicBezTo>
                    <a:pt x="23" y="62"/>
                    <a:pt x="22" y="64"/>
                    <a:pt x="22" y="65"/>
                  </a:cubicBezTo>
                  <a:cubicBezTo>
                    <a:pt x="22" y="65"/>
                    <a:pt x="22" y="68"/>
                    <a:pt x="22" y="69"/>
                  </a:cubicBezTo>
                  <a:cubicBezTo>
                    <a:pt x="22" y="69"/>
                    <a:pt x="23" y="71"/>
                    <a:pt x="24" y="72"/>
                  </a:cubicBezTo>
                  <a:cubicBezTo>
                    <a:pt x="24" y="72"/>
                    <a:pt x="22" y="73"/>
                    <a:pt x="22" y="75"/>
                  </a:cubicBezTo>
                  <a:cubicBezTo>
                    <a:pt x="22" y="77"/>
                    <a:pt x="22" y="77"/>
                    <a:pt x="22" y="77"/>
                  </a:cubicBezTo>
                  <a:cubicBezTo>
                    <a:pt x="22" y="77"/>
                    <a:pt x="21" y="78"/>
                    <a:pt x="22" y="78"/>
                  </a:cubicBezTo>
                  <a:cubicBezTo>
                    <a:pt x="22" y="79"/>
                    <a:pt x="22" y="79"/>
                    <a:pt x="22" y="79"/>
                  </a:cubicBezTo>
                  <a:cubicBezTo>
                    <a:pt x="21" y="80"/>
                    <a:pt x="21" y="80"/>
                    <a:pt x="21" y="80"/>
                  </a:cubicBezTo>
                  <a:cubicBezTo>
                    <a:pt x="21" y="80"/>
                    <a:pt x="20" y="81"/>
                    <a:pt x="20" y="81"/>
                  </a:cubicBezTo>
                  <a:cubicBezTo>
                    <a:pt x="20" y="81"/>
                    <a:pt x="17" y="81"/>
                    <a:pt x="17" y="82"/>
                  </a:cubicBezTo>
                  <a:cubicBezTo>
                    <a:pt x="16" y="82"/>
                    <a:pt x="16" y="82"/>
                    <a:pt x="16" y="82"/>
                  </a:cubicBezTo>
                  <a:cubicBezTo>
                    <a:pt x="16" y="82"/>
                    <a:pt x="14" y="82"/>
                    <a:pt x="12" y="83"/>
                  </a:cubicBezTo>
                  <a:cubicBezTo>
                    <a:pt x="12" y="83"/>
                    <a:pt x="12" y="84"/>
                    <a:pt x="12" y="85"/>
                  </a:cubicBezTo>
                  <a:cubicBezTo>
                    <a:pt x="12" y="85"/>
                    <a:pt x="11" y="88"/>
                    <a:pt x="11" y="89"/>
                  </a:cubicBezTo>
                  <a:cubicBezTo>
                    <a:pt x="11" y="89"/>
                    <a:pt x="10" y="91"/>
                    <a:pt x="10" y="93"/>
                  </a:cubicBezTo>
                  <a:cubicBezTo>
                    <a:pt x="7" y="96"/>
                    <a:pt x="7" y="96"/>
                    <a:pt x="7" y="96"/>
                  </a:cubicBezTo>
                  <a:cubicBezTo>
                    <a:pt x="7" y="96"/>
                    <a:pt x="4" y="95"/>
                    <a:pt x="4" y="97"/>
                  </a:cubicBezTo>
                  <a:cubicBezTo>
                    <a:pt x="4" y="97"/>
                    <a:pt x="4" y="97"/>
                    <a:pt x="5" y="98"/>
                  </a:cubicBezTo>
                  <a:cubicBezTo>
                    <a:pt x="5" y="98"/>
                    <a:pt x="3" y="99"/>
                    <a:pt x="3" y="101"/>
                  </a:cubicBezTo>
                  <a:cubicBezTo>
                    <a:pt x="3" y="101"/>
                    <a:pt x="0" y="101"/>
                    <a:pt x="0" y="105"/>
                  </a:cubicBezTo>
                  <a:cubicBezTo>
                    <a:pt x="0" y="105"/>
                    <a:pt x="0" y="107"/>
                    <a:pt x="3" y="109"/>
                  </a:cubicBezTo>
                  <a:close/>
                  <a:moveTo>
                    <a:pt x="45" y="63"/>
                  </a:moveTo>
                  <a:cubicBezTo>
                    <a:pt x="45" y="63"/>
                    <a:pt x="46" y="63"/>
                    <a:pt x="46" y="63"/>
                  </a:cubicBezTo>
                  <a:cubicBezTo>
                    <a:pt x="46" y="62"/>
                    <a:pt x="47" y="61"/>
                    <a:pt x="47" y="61"/>
                  </a:cubicBezTo>
                  <a:cubicBezTo>
                    <a:pt x="47" y="61"/>
                    <a:pt x="45" y="57"/>
                    <a:pt x="45" y="57"/>
                  </a:cubicBezTo>
                  <a:cubicBezTo>
                    <a:pt x="45" y="57"/>
                    <a:pt x="45" y="57"/>
                    <a:pt x="45" y="57"/>
                  </a:cubicBezTo>
                  <a:cubicBezTo>
                    <a:pt x="46" y="56"/>
                    <a:pt x="46" y="55"/>
                    <a:pt x="46" y="55"/>
                  </a:cubicBezTo>
                  <a:cubicBezTo>
                    <a:pt x="47" y="54"/>
                    <a:pt x="47" y="53"/>
                    <a:pt x="47" y="53"/>
                  </a:cubicBezTo>
                  <a:cubicBezTo>
                    <a:pt x="48" y="51"/>
                    <a:pt x="47" y="50"/>
                    <a:pt x="47" y="50"/>
                  </a:cubicBezTo>
                  <a:cubicBezTo>
                    <a:pt x="48" y="49"/>
                    <a:pt x="49" y="48"/>
                    <a:pt x="49" y="48"/>
                  </a:cubicBezTo>
                  <a:cubicBezTo>
                    <a:pt x="49" y="48"/>
                    <a:pt x="50" y="47"/>
                    <a:pt x="50" y="47"/>
                  </a:cubicBezTo>
                  <a:cubicBezTo>
                    <a:pt x="50" y="47"/>
                    <a:pt x="53" y="44"/>
                    <a:pt x="53" y="44"/>
                  </a:cubicBezTo>
                  <a:cubicBezTo>
                    <a:pt x="57" y="41"/>
                    <a:pt x="59" y="37"/>
                    <a:pt x="59" y="37"/>
                  </a:cubicBezTo>
                  <a:cubicBezTo>
                    <a:pt x="59" y="38"/>
                    <a:pt x="57" y="40"/>
                    <a:pt x="57" y="40"/>
                  </a:cubicBezTo>
                  <a:cubicBezTo>
                    <a:pt x="57" y="41"/>
                    <a:pt x="56" y="43"/>
                    <a:pt x="56" y="43"/>
                  </a:cubicBezTo>
                  <a:cubicBezTo>
                    <a:pt x="56" y="43"/>
                    <a:pt x="55" y="44"/>
                    <a:pt x="55" y="44"/>
                  </a:cubicBezTo>
                  <a:cubicBezTo>
                    <a:pt x="55" y="44"/>
                    <a:pt x="55" y="45"/>
                    <a:pt x="55" y="45"/>
                  </a:cubicBezTo>
                  <a:cubicBezTo>
                    <a:pt x="54" y="45"/>
                    <a:pt x="54" y="46"/>
                    <a:pt x="54" y="46"/>
                  </a:cubicBezTo>
                  <a:cubicBezTo>
                    <a:pt x="54" y="46"/>
                    <a:pt x="54" y="47"/>
                    <a:pt x="54" y="47"/>
                  </a:cubicBezTo>
                  <a:cubicBezTo>
                    <a:pt x="53" y="47"/>
                    <a:pt x="53" y="48"/>
                    <a:pt x="53" y="48"/>
                  </a:cubicBezTo>
                  <a:cubicBezTo>
                    <a:pt x="53" y="48"/>
                    <a:pt x="52" y="48"/>
                    <a:pt x="52" y="48"/>
                  </a:cubicBezTo>
                  <a:cubicBezTo>
                    <a:pt x="51" y="48"/>
                    <a:pt x="50" y="49"/>
                    <a:pt x="50" y="49"/>
                  </a:cubicBezTo>
                  <a:cubicBezTo>
                    <a:pt x="50" y="49"/>
                    <a:pt x="49" y="50"/>
                    <a:pt x="49" y="50"/>
                  </a:cubicBezTo>
                  <a:cubicBezTo>
                    <a:pt x="48" y="50"/>
                    <a:pt x="49" y="51"/>
                    <a:pt x="49" y="51"/>
                  </a:cubicBezTo>
                  <a:cubicBezTo>
                    <a:pt x="49" y="51"/>
                    <a:pt x="49" y="51"/>
                    <a:pt x="49" y="51"/>
                  </a:cubicBezTo>
                  <a:cubicBezTo>
                    <a:pt x="48" y="52"/>
                    <a:pt x="49" y="52"/>
                    <a:pt x="49" y="52"/>
                  </a:cubicBezTo>
                  <a:cubicBezTo>
                    <a:pt x="49" y="52"/>
                    <a:pt x="49" y="52"/>
                    <a:pt x="49" y="52"/>
                  </a:cubicBezTo>
                  <a:cubicBezTo>
                    <a:pt x="49" y="51"/>
                    <a:pt x="50" y="51"/>
                    <a:pt x="50" y="51"/>
                  </a:cubicBezTo>
                  <a:cubicBezTo>
                    <a:pt x="50" y="51"/>
                    <a:pt x="50" y="51"/>
                    <a:pt x="50" y="51"/>
                  </a:cubicBezTo>
                  <a:cubicBezTo>
                    <a:pt x="49" y="52"/>
                    <a:pt x="50" y="52"/>
                    <a:pt x="50" y="52"/>
                  </a:cubicBezTo>
                  <a:cubicBezTo>
                    <a:pt x="50" y="53"/>
                    <a:pt x="51" y="52"/>
                    <a:pt x="51" y="52"/>
                  </a:cubicBezTo>
                  <a:cubicBezTo>
                    <a:pt x="52" y="53"/>
                    <a:pt x="52" y="53"/>
                    <a:pt x="52" y="53"/>
                  </a:cubicBezTo>
                  <a:cubicBezTo>
                    <a:pt x="53" y="53"/>
                    <a:pt x="53" y="53"/>
                    <a:pt x="53" y="53"/>
                  </a:cubicBezTo>
                  <a:cubicBezTo>
                    <a:pt x="53" y="53"/>
                    <a:pt x="54" y="52"/>
                    <a:pt x="54" y="52"/>
                  </a:cubicBezTo>
                  <a:cubicBezTo>
                    <a:pt x="54" y="52"/>
                    <a:pt x="54" y="52"/>
                    <a:pt x="54" y="52"/>
                  </a:cubicBezTo>
                  <a:cubicBezTo>
                    <a:pt x="54" y="52"/>
                    <a:pt x="55" y="53"/>
                    <a:pt x="55" y="53"/>
                  </a:cubicBezTo>
                  <a:cubicBezTo>
                    <a:pt x="55" y="53"/>
                    <a:pt x="55" y="53"/>
                    <a:pt x="55" y="53"/>
                  </a:cubicBezTo>
                  <a:cubicBezTo>
                    <a:pt x="55" y="54"/>
                    <a:pt x="55" y="54"/>
                    <a:pt x="55" y="54"/>
                  </a:cubicBezTo>
                  <a:cubicBezTo>
                    <a:pt x="55" y="54"/>
                    <a:pt x="55" y="55"/>
                    <a:pt x="55" y="55"/>
                  </a:cubicBezTo>
                  <a:cubicBezTo>
                    <a:pt x="55" y="55"/>
                    <a:pt x="55" y="55"/>
                    <a:pt x="55" y="55"/>
                  </a:cubicBezTo>
                  <a:cubicBezTo>
                    <a:pt x="54" y="55"/>
                    <a:pt x="54" y="56"/>
                    <a:pt x="54" y="56"/>
                  </a:cubicBezTo>
                  <a:cubicBezTo>
                    <a:pt x="54" y="56"/>
                    <a:pt x="54" y="56"/>
                    <a:pt x="54" y="56"/>
                  </a:cubicBezTo>
                  <a:cubicBezTo>
                    <a:pt x="53" y="57"/>
                    <a:pt x="53" y="57"/>
                    <a:pt x="53" y="57"/>
                  </a:cubicBezTo>
                  <a:cubicBezTo>
                    <a:pt x="53" y="57"/>
                    <a:pt x="52" y="58"/>
                    <a:pt x="52" y="58"/>
                  </a:cubicBezTo>
                  <a:cubicBezTo>
                    <a:pt x="52" y="58"/>
                    <a:pt x="52" y="58"/>
                    <a:pt x="52" y="58"/>
                  </a:cubicBezTo>
                  <a:cubicBezTo>
                    <a:pt x="52" y="58"/>
                    <a:pt x="51" y="58"/>
                    <a:pt x="51" y="58"/>
                  </a:cubicBezTo>
                  <a:cubicBezTo>
                    <a:pt x="51" y="59"/>
                    <a:pt x="50" y="60"/>
                    <a:pt x="50" y="60"/>
                  </a:cubicBezTo>
                  <a:cubicBezTo>
                    <a:pt x="46" y="64"/>
                    <a:pt x="46" y="64"/>
                    <a:pt x="46" y="64"/>
                  </a:cubicBezTo>
                  <a:cubicBezTo>
                    <a:pt x="46" y="63"/>
                    <a:pt x="45" y="63"/>
                    <a:pt x="45" y="63"/>
                  </a:cubicBezTo>
                  <a:close/>
                  <a:moveTo>
                    <a:pt x="40" y="76"/>
                  </a:moveTo>
                  <a:cubicBezTo>
                    <a:pt x="40" y="75"/>
                    <a:pt x="42" y="69"/>
                    <a:pt x="42" y="69"/>
                  </a:cubicBezTo>
                  <a:cubicBezTo>
                    <a:pt x="42" y="69"/>
                    <a:pt x="43" y="70"/>
                    <a:pt x="43" y="70"/>
                  </a:cubicBezTo>
                  <a:cubicBezTo>
                    <a:pt x="42" y="70"/>
                    <a:pt x="42" y="75"/>
                    <a:pt x="42" y="75"/>
                  </a:cubicBezTo>
                  <a:cubicBezTo>
                    <a:pt x="41" y="75"/>
                    <a:pt x="40" y="78"/>
                    <a:pt x="40" y="78"/>
                  </a:cubicBezTo>
                  <a:lnTo>
                    <a:pt x="40" y="76"/>
                  </a:lnTo>
                  <a:close/>
                  <a:moveTo>
                    <a:pt x="34" y="90"/>
                  </a:moveTo>
                  <a:cubicBezTo>
                    <a:pt x="34" y="90"/>
                    <a:pt x="34" y="91"/>
                    <a:pt x="34" y="91"/>
                  </a:cubicBezTo>
                  <a:cubicBezTo>
                    <a:pt x="33" y="93"/>
                    <a:pt x="33" y="93"/>
                    <a:pt x="33" y="93"/>
                  </a:cubicBezTo>
                  <a:cubicBezTo>
                    <a:pt x="32" y="92"/>
                    <a:pt x="32" y="92"/>
                    <a:pt x="32" y="92"/>
                  </a:cubicBezTo>
                  <a:cubicBezTo>
                    <a:pt x="32" y="92"/>
                    <a:pt x="34" y="90"/>
                    <a:pt x="34" y="90"/>
                  </a:cubicBezTo>
                  <a:close/>
                  <a:moveTo>
                    <a:pt x="33" y="89"/>
                  </a:moveTo>
                  <a:cubicBezTo>
                    <a:pt x="34" y="88"/>
                    <a:pt x="34" y="88"/>
                    <a:pt x="34" y="88"/>
                  </a:cubicBezTo>
                  <a:cubicBezTo>
                    <a:pt x="34" y="88"/>
                    <a:pt x="33" y="89"/>
                    <a:pt x="33" y="89"/>
                  </a:cubicBezTo>
                  <a:close/>
                  <a:moveTo>
                    <a:pt x="39" y="80"/>
                  </a:moveTo>
                  <a:cubicBezTo>
                    <a:pt x="39" y="80"/>
                    <a:pt x="35" y="87"/>
                    <a:pt x="35" y="87"/>
                  </a:cubicBezTo>
                  <a:cubicBezTo>
                    <a:pt x="35" y="86"/>
                    <a:pt x="35" y="86"/>
                    <a:pt x="35" y="86"/>
                  </a:cubicBezTo>
                  <a:cubicBezTo>
                    <a:pt x="36" y="85"/>
                    <a:pt x="36" y="83"/>
                    <a:pt x="36" y="83"/>
                  </a:cubicBezTo>
                  <a:cubicBezTo>
                    <a:pt x="37" y="82"/>
                    <a:pt x="39" y="78"/>
                    <a:pt x="39" y="78"/>
                  </a:cubicBezTo>
                  <a:lnTo>
                    <a:pt x="39" y="80"/>
                  </a:lnTo>
                  <a:close/>
                  <a:moveTo>
                    <a:pt x="36" y="89"/>
                  </a:moveTo>
                  <a:cubicBezTo>
                    <a:pt x="36" y="89"/>
                    <a:pt x="36" y="88"/>
                    <a:pt x="36" y="88"/>
                  </a:cubicBezTo>
                  <a:cubicBezTo>
                    <a:pt x="36" y="87"/>
                    <a:pt x="39" y="82"/>
                    <a:pt x="39" y="82"/>
                  </a:cubicBezTo>
                  <a:cubicBezTo>
                    <a:pt x="39" y="87"/>
                    <a:pt x="39" y="87"/>
                    <a:pt x="39" y="87"/>
                  </a:cubicBezTo>
                  <a:cubicBezTo>
                    <a:pt x="39" y="87"/>
                    <a:pt x="39" y="88"/>
                    <a:pt x="39" y="88"/>
                  </a:cubicBezTo>
                  <a:cubicBezTo>
                    <a:pt x="38" y="96"/>
                    <a:pt x="38" y="96"/>
                    <a:pt x="38" y="96"/>
                  </a:cubicBezTo>
                  <a:cubicBezTo>
                    <a:pt x="38" y="96"/>
                    <a:pt x="38" y="96"/>
                    <a:pt x="38" y="96"/>
                  </a:cubicBezTo>
                  <a:cubicBezTo>
                    <a:pt x="38" y="95"/>
                    <a:pt x="38" y="95"/>
                    <a:pt x="38" y="95"/>
                  </a:cubicBezTo>
                  <a:lnTo>
                    <a:pt x="36" y="89"/>
                  </a:lnTo>
                  <a:close/>
                  <a:moveTo>
                    <a:pt x="34" y="93"/>
                  </a:moveTo>
                  <a:cubicBezTo>
                    <a:pt x="35" y="90"/>
                    <a:pt x="35" y="90"/>
                    <a:pt x="35" y="90"/>
                  </a:cubicBezTo>
                  <a:cubicBezTo>
                    <a:pt x="35" y="90"/>
                    <a:pt x="35" y="90"/>
                    <a:pt x="35" y="90"/>
                  </a:cubicBezTo>
                  <a:cubicBezTo>
                    <a:pt x="37" y="95"/>
                    <a:pt x="37" y="95"/>
                    <a:pt x="37" y="95"/>
                  </a:cubicBezTo>
                  <a:lnTo>
                    <a:pt x="34" y="93"/>
                  </a:lnTo>
                  <a:close/>
                  <a:moveTo>
                    <a:pt x="33" y="95"/>
                  </a:moveTo>
                  <a:cubicBezTo>
                    <a:pt x="34" y="94"/>
                    <a:pt x="34" y="94"/>
                    <a:pt x="34" y="94"/>
                  </a:cubicBezTo>
                  <a:cubicBezTo>
                    <a:pt x="36" y="95"/>
                    <a:pt x="36" y="95"/>
                    <a:pt x="36" y="95"/>
                  </a:cubicBezTo>
                  <a:lnTo>
                    <a:pt x="33" y="95"/>
                  </a:lnTo>
                  <a:close/>
                  <a:moveTo>
                    <a:pt x="30" y="98"/>
                  </a:moveTo>
                  <a:cubicBezTo>
                    <a:pt x="30" y="98"/>
                    <a:pt x="30" y="97"/>
                    <a:pt x="30" y="97"/>
                  </a:cubicBezTo>
                  <a:cubicBezTo>
                    <a:pt x="34" y="98"/>
                    <a:pt x="34" y="98"/>
                    <a:pt x="34" y="98"/>
                  </a:cubicBezTo>
                  <a:cubicBezTo>
                    <a:pt x="33" y="99"/>
                    <a:pt x="33" y="99"/>
                    <a:pt x="33" y="99"/>
                  </a:cubicBezTo>
                  <a:cubicBezTo>
                    <a:pt x="33" y="99"/>
                    <a:pt x="33" y="100"/>
                    <a:pt x="33" y="100"/>
                  </a:cubicBezTo>
                  <a:cubicBezTo>
                    <a:pt x="33" y="101"/>
                    <a:pt x="33" y="101"/>
                    <a:pt x="33" y="101"/>
                  </a:cubicBezTo>
                  <a:cubicBezTo>
                    <a:pt x="32" y="101"/>
                    <a:pt x="32" y="101"/>
                    <a:pt x="32" y="101"/>
                  </a:cubicBezTo>
                  <a:cubicBezTo>
                    <a:pt x="31" y="101"/>
                    <a:pt x="30" y="101"/>
                    <a:pt x="30" y="101"/>
                  </a:cubicBezTo>
                  <a:lnTo>
                    <a:pt x="30" y="98"/>
                  </a:lnTo>
                  <a:close/>
                  <a:moveTo>
                    <a:pt x="29" y="94"/>
                  </a:moveTo>
                  <a:cubicBezTo>
                    <a:pt x="30" y="93"/>
                    <a:pt x="31" y="92"/>
                    <a:pt x="31" y="92"/>
                  </a:cubicBezTo>
                  <a:cubicBezTo>
                    <a:pt x="31" y="92"/>
                    <a:pt x="33" y="93"/>
                    <a:pt x="33" y="93"/>
                  </a:cubicBezTo>
                  <a:cubicBezTo>
                    <a:pt x="32" y="94"/>
                    <a:pt x="32" y="95"/>
                    <a:pt x="32" y="95"/>
                  </a:cubicBezTo>
                  <a:cubicBezTo>
                    <a:pt x="30" y="96"/>
                    <a:pt x="29" y="95"/>
                    <a:pt x="29" y="95"/>
                  </a:cubicBezTo>
                  <a:lnTo>
                    <a:pt x="29" y="94"/>
                  </a:lnTo>
                  <a:close/>
                  <a:moveTo>
                    <a:pt x="23" y="97"/>
                  </a:moveTo>
                  <a:cubicBezTo>
                    <a:pt x="23" y="97"/>
                    <a:pt x="23" y="97"/>
                    <a:pt x="23" y="97"/>
                  </a:cubicBezTo>
                  <a:cubicBezTo>
                    <a:pt x="27" y="97"/>
                    <a:pt x="27" y="97"/>
                    <a:pt x="27" y="97"/>
                  </a:cubicBezTo>
                  <a:cubicBezTo>
                    <a:pt x="26" y="98"/>
                    <a:pt x="23" y="97"/>
                    <a:pt x="23" y="97"/>
                  </a:cubicBezTo>
                  <a:close/>
                  <a:moveTo>
                    <a:pt x="21" y="97"/>
                  </a:moveTo>
                  <a:cubicBezTo>
                    <a:pt x="23" y="97"/>
                    <a:pt x="23" y="97"/>
                    <a:pt x="23" y="97"/>
                  </a:cubicBezTo>
                  <a:cubicBezTo>
                    <a:pt x="23" y="97"/>
                    <a:pt x="23" y="97"/>
                    <a:pt x="23" y="97"/>
                  </a:cubicBezTo>
                  <a:lnTo>
                    <a:pt x="21" y="97"/>
                  </a:lnTo>
                  <a:close/>
                  <a:moveTo>
                    <a:pt x="19" y="94"/>
                  </a:moveTo>
                  <a:cubicBezTo>
                    <a:pt x="22" y="91"/>
                    <a:pt x="22" y="91"/>
                    <a:pt x="22" y="91"/>
                  </a:cubicBezTo>
                  <a:cubicBezTo>
                    <a:pt x="28" y="95"/>
                    <a:pt x="28" y="95"/>
                    <a:pt x="28" y="95"/>
                  </a:cubicBezTo>
                  <a:cubicBezTo>
                    <a:pt x="19" y="96"/>
                    <a:pt x="19" y="96"/>
                    <a:pt x="19" y="96"/>
                  </a:cubicBezTo>
                  <a:lnTo>
                    <a:pt x="19" y="94"/>
                  </a:ln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6" name="Freeform 296"/>
            <p:cNvSpPr>
              <a:spLocks/>
            </p:cNvSpPr>
            <p:nvPr/>
          </p:nvSpPr>
          <p:spPr bwMode="auto">
            <a:xfrm>
              <a:off x="4486276" y="4270376"/>
              <a:ext cx="160338" cy="315913"/>
            </a:xfrm>
            <a:custGeom>
              <a:avLst/>
              <a:gdLst>
                <a:gd name="T0" fmla="*/ 25 w 43"/>
                <a:gd name="T1" fmla="*/ 65 h 84"/>
                <a:gd name="T2" fmla="*/ 13 w 43"/>
                <a:gd name="T3" fmla="*/ 72 h 84"/>
                <a:gd name="T4" fmla="*/ 8 w 43"/>
                <a:gd name="T5" fmla="*/ 76 h 84"/>
                <a:gd name="T6" fmla="*/ 7 w 43"/>
                <a:gd name="T7" fmla="*/ 79 h 84"/>
                <a:gd name="T8" fmla="*/ 4 w 43"/>
                <a:gd name="T9" fmla="*/ 81 h 84"/>
                <a:gd name="T10" fmla="*/ 2 w 43"/>
                <a:gd name="T11" fmla="*/ 67 h 84"/>
                <a:gd name="T12" fmla="*/ 6 w 43"/>
                <a:gd name="T13" fmla="*/ 66 h 84"/>
                <a:gd name="T14" fmla="*/ 13 w 43"/>
                <a:gd name="T15" fmla="*/ 62 h 84"/>
                <a:gd name="T16" fmla="*/ 19 w 43"/>
                <a:gd name="T17" fmla="*/ 57 h 84"/>
                <a:gd name="T18" fmla="*/ 20 w 43"/>
                <a:gd name="T19" fmla="*/ 52 h 84"/>
                <a:gd name="T20" fmla="*/ 19 w 43"/>
                <a:gd name="T21" fmla="*/ 47 h 84"/>
                <a:gd name="T22" fmla="*/ 16 w 43"/>
                <a:gd name="T23" fmla="*/ 45 h 84"/>
                <a:gd name="T24" fmla="*/ 18 w 43"/>
                <a:gd name="T25" fmla="*/ 23 h 84"/>
                <a:gd name="T26" fmla="*/ 24 w 43"/>
                <a:gd name="T27" fmla="*/ 14 h 84"/>
                <a:gd name="T28" fmla="*/ 25 w 43"/>
                <a:gd name="T29" fmla="*/ 6 h 84"/>
                <a:gd name="T30" fmla="*/ 31 w 43"/>
                <a:gd name="T31" fmla="*/ 2 h 84"/>
                <a:gd name="T32" fmla="*/ 37 w 43"/>
                <a:gd name="T33" fmla="*/ 6 h 84"/>
                <a:gd name="T34" fmla="*/ 37 w 43"/>
                <a:gd name="T35" fmla="*/ 12 h 84"/>
                <a:gd name="T36" fmla="*/ 36 w 43"/>
                <a:gd name="T37" fmla="*/ 11 h 84"/>
                <a:gd name="T38" fmla="*/ 35 w 43"/>
                <a:gd name="T39" fmla="*/ 12 h 84"/>
                <a:gd name="T40" fmla="*/ 35 w 43"/>
                <a:gd name="T41" fmla="*/ 15 h 84"/>
                <a:gd name="T42" fmla="*/ 34 w 43"/>
                <a:gd name="T43" fmla="*/ 16 h 84"/>
                <a:gd name="T44" fmla="*/ 32 w 43"/>
                <a:gd name="T45" fmla="*/ 16 h 84"/>
                <a:gd name="T46" fmla="*/ 31 w 43"/>
                <a:gd name="T47" fmla="*/ 17 h 84"/>
                <a:gd name="T48" fmla="*/ 33 w 43"/>
                <a:gd name="T49" fmla="*/ 25 h 84"/>
                <a:gd name="T50" fmla="*/ 35 w 43"/>
                <a:gd name="T51" fmla="*/ 32 h 84"/>
                <a:gd name="T52" fmla="*/ 37 w 43"/>
                <a:gd name="T53" fmla="*/ 35 h 84"/>
                <a:gd name="T54" fmla="*/ 38 w 43"/>
                <a:gd name="T55" fmla="*/ 38 h 84"/>
                <a:gd name="T56" fmla="*/ 40 w 43"/>
                <a:gd name="T57" fmla="*/ 41 h 84"/>
                <a:gd name="T58" fmla="*/ 41 w 43"/>
                <a:gd name="T59" fmla="*/ 45 h 84"/>
                <a:gd name="T60" fmla="*/ 39 w 43"/>
                <a:gd name="T61" fmla="*/ 47 h 84"/>
                <a:gd name="T62" fmla="*/ 39 w 43"/>
                <a:gd name="T63" fmla="*/ 46 h 84"/>
                <a:gd name="T64" fmla="*/ 38 w 43"/>
                <a:gd name="T65" fmla="*/ 44 h 84"/>
                <a:gd name="T66" fmla="*/ 36 w 43"/>
                <a:gd name="T67" fmla="*/ 41 h 84"/>
                <a:gd name="T68" fmla="*/ 33 w 43"/>
                <a:gd name="T69" fmla="*/ 39 h 84"/>
                <a:gd name="T70" fmla="*/ 32 w 43"/>
                <a:gd name="T71" fmla="*/ 38 h 84"/>
                <a:gd name="T72" fmla="*/ 30 w 43"/>
                <a:gd name="T73" fmla="*/ 46 h 84"/>
                <a:gd name="T74" fmla="*/ 34 w 43"/>
                <a:gd name="T75" fmla="*/ 54 h 84"/>
                <a:gd name="T76" fmla="*/ 35 w 43"/>
                <a:gd name="T77" fmla="*/ 59 h 84"/>
                <a:gd name="T78" fmla="*/ 35 w 43"/>
                <a:gd name="T79" fmla="*/ 68 h 84"/>
                <a:gd name="T80" fmla="*/ 38 w 43"/>
                <a:gd name="T81" fmla="*/ 75 h 84"/>
                <a:gd name="T82" fmla="*/ 38 w 43"/>
                <a:gd name="T83" fmla="*/ 78 h 84"/>
                <a:gd name="T84" fmla="*/ 43 w 43"/>
                <a:gd name="T85" fmla="*/ 81 h 84"/>
                <a:gd name="T86" fmla="*/ 36 w 43"/>
                <a:gd name="T87" fmla="*/ 83 h 84"/>
                <a:gd name="T88" fmla="*/ 28 w 43"/>
                <a:gd name="T89" fmla="*/ 80 h 84"/>
                <a:gd name="T90" fmla="*/ 29 w 43"/>
                <a:gd name="T91" fmla="*/ 76 h 84"/>
                <a:gd name="T92" fmla="*/ 29 w 43"/>
                <a:gd name="T93" fmla="*/ 72 h 84"/>
                <a:gd name="T94" fmla="*/ 26 w 43"/>
                <a:gd name="T95"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84">
                  <a:moveTo>
                    <a:pt x="26" y="64"/>
                  </a:moveTo>
                  <a:cubicBezTo>
                    <a:pt x="26" y="64"/>
                    <a:pt x="25" y="65"/>
                    <a:pt x="25" y="65"/>
                  </a:cubicBezTo>
                  <a:cubicBezTo>
                    <a:pt x="25" y="65"/>
                    <a:pt x="21" y="68"/>
                    <a:pt x="19" y="69"/>
                  </a:cubicBezTo>
                  <a:cubicBezTo>
                    <a:pt x="19" y="69"/>
                    <a:pt x="15" y="72"/>
                    <a:pt x="13" y="72"/>
                  </a:cubicBezTo>
                  <a:cubicBezTo>
                    <a:pt x="13" y="72"/>
                    <a:pt x="12" y="73"/>
                    <a:pt x="10" y="74"/>
                  </a:cubicBezTo>
                  <a:cubicBezTo>
                    <a:pt x="10" y="74"/>
                    <a:pt x="8" y="76"/>
                    <a:pt x="8" y="76"/>
                  </a:cubicBezTo>
                  <a:cubicBezTo>
                    <a:pt x="8" y="76"/>
                    <a:pt x="7" y="77"/>
                    <a:pt x="7" y="77"/>
                  </a:cubicBezTo>
                  <a:cubicBezTo>
                    <a:pt x="7" y="77"/>
                    <a:pt x="7" y="79"/>
                    <a:pt x="7" y="79"/>
                  </a:cubicBezTo>
                  <a:cubicBezTo>
                    <a:pt x="7" y="79"/>
                    <a:pt x="8" y="82"/>
                    <a:pt x="7" y="82"/>
                  </a:cubicBezTo>
                  <a:cubicBezTo>
                    <a:pt x="7" y="82"/>
                    <a:pt x="5" y="83"/>
                    <a:pt x="4" y="81"/>
                  </a:cubicBezTo>
                  <a:cubicBezTo>
                    <a:pt x="4" y="81"/>
                    <a:pt x="2" y="78"/>
                    <a:pt x="2" y="72"/>
                  </a:cubicBezTo>
                  <a:cubicBezTo>
                    <a:pt x="2" y="72"/>
                    <a:pt x="0" y="67"/>
                    <a:pt x="2" y="67"/>
                  </a:cubicBezTo>
                  <a:cubicBezTo>
                    <a:pt x="2" y="67"/>
                    <a:pt x="4" y="66"/>
                    <a:pt x="4" y="67"/>
                  </a:cubicBezTo>
                  <a:cubicBezTo>
                    <a:pt x="4" y="67"/>
                    <a:pt x="5" y="65"/>
                    <a:pt x="6" y="66"/>
                  </a:cubicBezTo>
                  <a:cubicBezTo>
                    <a:pt x="6" y="66"/>
                    <a:pt x="8" y="65"/>
                    <a:pt x="9" y="66"/>
                  </a:cubicBezTo>
                  <a:cubicBezTo>
                    <a:pt x="9" y="66"/>
                    <a:pt x="12" y="63"/>
                    <a:pt x="13" y="62"/>
                  </a:cubicBezTo>
                  <a:cubicBezTo>
                    <a:pt x="13" y="62"/>
                    <a:pt x="17" y="60"/>
                    <a:pt x="18" y="59"/>
                  </a:cubicBezTo>
                  <a:cubicBezTo>
                    <a:pt x="18" y="59"/>
                    <a:pt x="18" y="57"/>
                    <a:pt x="19" y="57"/>
                  </a:cubicBezTo>
                  <a:cubicBezTo>
                    <a:pt x="19" y="57"/>
                    <a:pt x="19" y="56"/>
                    <a:pt x="20" y="55"/>
                  </a:cubicBezTo>
                  <a:cubicBezTo>
                    <a:pt x="20" y="55"/>
                    <a:pt x="19" y="53"/>
                    <a:pt x="20" y="52"/>
                  </a:cubicBezTo>
                  <a:cubicBezTo>
                    <a:pt x="20" y="52"/>
                    <a:pt x="20" y="50"/>
                    <a:pt x="20" y="49"/>
                  </a:cubicBezTo>
                  <a:cubicBezTo>
                    <a:pt x="19" y="48"/>
                    <a:pt x="19" y="47"/>
                    <a:pt x="19" y="47"/>
                  </a:cubicBezTo>
                  <a:cubicBezTo>
                    <a:pt x="19" y="47"/>
                    <a:pt x="18" y="46"/>
                    <a:pt x="17" y="46"/>
                  </a:cubicBezTo>
                  <a:cubicBezTo>
                    <a:pt x="17" y="46"/>
                    <a:pt x="16" y="46"/>
                    <a:pt x="16" y="45"/>
                  </a:cubicBezTo>
                  <a:cubicBezTo>
                    <a:pt x="16" y="45"/>
                    <a:pt x="16" y="38"/>
                    <a:pt x="17" y="34"/>
                  </a:cubicBezTo>
                  <a:cubicBezTo>
                    <a:pt x="17" y="34"/>
                    <a:pt x="18" y="26"/>
                    <a:pt x="18" y="23"/>
                  </a:cubicBezTo>
                  <a:cubicBezTo>
                    <a:pt x="18" y="23"/>
                    <a:pt x="19" y="17"/>
                    <a:pt x="22" y="15"/>
                  </a:cubicBezTo>
                  <a:cubicBezTo>
                    <a:pt x="22" y="15"/>
                    <a:pt x="23" y="13"/>
                    <a:pt x="24" y="14"/>
                  </a:cubicBezTo>
                  <a:cubicBezTo>
                    <a:pt x="24" y="14"/>
                    <a:pt x="26" y="12"/>
                    <a:pt x="25" y="10"/>
                  </a:cubicBezTo>
                  <a:cubicBezTo>
                    <a:pt x="25" y="10"/>
                    <a:pt x="24" y="9"/>
                    <a:pt x="25" y="6"/>
                  </a:cubicBezTo>
                  <a:cubicBezTo>
                    <a:pt x="25" y="6"/>
                    <a:pt x="25" y="5"/>
                    <a:pt x="27" y="3"/>
                  </a:cubicBezTo>
                  <a:cubicBezTo>
                    <a:pt x="27" y="3"/>
                    <a:pt x="29" y="0"/>
                    <a:pt x="31" y="2"/>
                  </a:cubicBezTo>
                  <a:cubicBezTo>
                    <a:pt x="31" y="2"/>
                    <a:pt x="33" y="2"/>
                    <a:pt x="35" y="4"/>
                  </a:cubicBezTo>
                  <a:cubicBezTo>
                    <a:pt x="35" y="4"/>
                    <a:pt x="37" y="6"/>
                    <a:pt x="37" y="6"/>
                  </a:cubicBezTo>
                  <a:cubicBezTo>
                    <a:pt x="37" y="6"/>
                    <a:pt x="38" y="8"/>
                    <a:pt x="38" y="9"/>
                  </a:cubicBezTo>
                  <a:cubicBezTo>
                    <a:pt x="38" y="9"/>
                    <a:pt x="38" y="12"/>
                    <a:pt x="37" y="12"/>
                  </a:cubicBezTo>
                  <a:cubicBezTo>
                    <a:pt x="37" y="12"/>
                    <a:pt x="37" y="11"/>
                    <a:pt x="37" y="11"/>
                  </a:cubicBezTo>
                  <a:cubicBezTo>
                    <a:pt x="36" y="11"/>
                    <a:pt x="36" y="11"/>
                    <a:pt x="36" y="11"/>
                  </a:cubicBezTo>
                  <a:cubicBezTo>
                    <a:pt x="36" y="12"/>
                    <a:pt x="36" y="12"/>
                    <a:pt x="36" y="12"/>
                  </a:cubicBezTo>
                  <a:cubicBezTo>
                    <a:pt x="36" y="12"/>
                    <a:pt x="36" y="12"/>
                    <a:pt x="35" y="12"/>
                  </a:cubicBezTo>
                  <a:cubicBezTo>
                    <a:pt x="35" y="12"/>
                    <a:pt x="35" y="13"/>
                    <a:pt x="35" y="14"/>
                  </a:cubicBezTo>
                  <a:cubicBezTo>
                    <a:pt x="35" y="15"/>
                    <a:pt x="35" y="15"/>
                    <a:pt x="35" y="15"/>
                  </a:cubicBezTo>
                  <a:cubicBezTo>
                    <a:pt x="35" y="15"/>
                    <a:pt x="35" y="15"/>
                    <a:pt x="34" y="15"/>
                  </a:cubicBezTo>
                  <a:cubicBezTo>
                    <a:pt x="34" y="15"/>
                    <a:pt x="34" y="15"/>
                    <a:pt x="34" y="16"/>
                  </a:cubicBezTo>
                  <a:cubicBezTo>
                    <a:pt x="34" y="16"/>
                    <a:pt x="34" y="16"/>
                    <a:pt x="33" y="16"/>
                  </a:cubicBezTo>
                  <a:cubicBezTo>
                    <a:pt x="33" y="16"/>
                    <a:pt x="33" y="17"/>
                    <a:pt x="32" y="16"/>
                  </a:cubicBezTo>
                  <a:cubicBezTo>
                    <a:pt x="32" y="16"/>
                    <a:pt x="32" y="17"/>
                    <a:pt x="32" y="17"/>
                  </a:cubicBezTo>
                  <a:cubicBezTo>
                    <a:pt x="32" y="17"/>
                    <a:pt x="32" y="18"/>
                    <a:pt x="31" y="17"/>
                  </a:cubicBezTo>
                  <a:cubicBezTo>
                    <a:pt x="31" y="17"/>
                    <a:pt x="31" y="19"/>
                    <a:pt x="31" y="21"/>
                  </a:cubicBezTo>
                  <a:cubicBezTo>
                    <a:pt x="31" y="21"/>
                    <a:pt x="33" y="25"/>
                    <a:pt x="33" y="25"/>
                  </a:cubicBezTo>
                  <a:cubicBezTo>
                    <a:pt x="33" y="25"/>
                    <a:pt x="34" y="28"/>
                    <a:pt x="34" y="30"/>
                  </a:cubicBezTo>
                  <a:cubicBezTo>
                    <a:pt x="34" y="30"/>
                    <a:pt x="35" y="31"/>
                    <a:pt x="35" y="32"/>
                  </a:cubicBezTo>
                  <a:cubicBezTo>
                    <a:pt x="35" y="32"/>
                    <a:pt x="36" y="33"/>
                    <a:pt x="36" y="34"/>
                  </a:cubicBezTo>
                  <a:cubicBezTo>
                    <a:pt x="36" y="34"/>
                    <a:pt x="36" y="35"/>
                    <a:pt x="37" y="35"/>
                  </a:cubicBezTo>
                  <a:cubicBezTo>
                    <a:pt x="37" y="35"/>
                    <a:pt x="37" y="36"/>
                    <a:pt x="37" y="37"/>
                  </a:cubicBezTo>
                  <a:cubicBezTo>
                    <a:pt x="38" y="37"/>
                    <a:pt x="38" y="37"/>
                    <a:pt x="38" y="38"/>
                  </a:cubicBezTo>
                  <a:cubicBezTo>
                    <a:pt x="38" y="38"/>
                    <a:pt x="38" y="39"/>
                    <a:pt x="39" y="40"/>
                  </a:cubicBezTo>
                  <a:cubicBezTo>
                    <a:pt x="39" y="40"/>
                    <a:pt x="40" y="41"/>
                    <a:pt x="40" y="41"/>
                  </a:cubicBezTo>
                  <a:cubicBezTo>
                    <a:pt x="40" y="41"/>
                    <a:pt x="41" y="42"/>
                    <a:pt x="41" y="43"/>
                  </a:cubicBezTo>
                  <a:cubicBezTo>
                    <a:pt x="41" y="43"/>
                    <a:pt x="42" y="44"/>
                    <a:pt x="41" y="45"/>
                  </a:cubicBezTo>
                  <a:cubicBezTo>
                    <a:pt x="41" y="45"/>
                    <a:pt x="41" y="46"/>
                    <a:pt x="41" y="46"/>
                  </a:cubicBezTo>
                  <a:cubicBezTo>
                    <a:pt x="41" y="46"/>
                    <a:pt x="40" y="47"/>
                    <a:pt x="39" y="47"/>
                  </a:cubicBezTo>
                  <a:cubicBezTo>
                    <a:pt x="39" y="47"/>
                    <a:pt x="38" y="47"/>
                    <a:pt x="39" y="46"/>
                  </a:cubicBezTo>
                  <a:cubicBezTo>
                    <a:pt x="39" y="46"/>
                    <a:pt x="39" y="46"/>
                    <a:pt x="39" y="46"/>
                  </a:cubicBezTo>
                  <a:cubicBezTo>
                    <a:pt x="39" y="46"/>
                    <a:pt x="40" y="46"/>
                    <a:pt x="39" y="45"/>
                  </a:cubicBezTo>
                  <a:cubicBezTo>
                    <a:pt x="39" y="45"/>
                    <a:pt x="39" y="45"/>
                    <a:pt x="38" y="44"/>
                  </a:cubicBezTo>
                  <a:cubicBezTo>
                    <a:pt x="38" y="44"/>
                    <a:pt x="38" y="43"/>
                    <a:pt x="37" y="43"/>
                  </a:cubicBezTo>
                  <a:cubicBezTo>
                    <a:pt x="37" y="43"/>
                    <a:pt x="36" y="41"/>
                    <a:pt x="36" y="41"/>
                  </a:cubicBezTo>
                  <a:cubicBezTo>
                    <a:pt x="36" y="41"/>
                    <a:pt x="34" y="40"/>
                    <a:pt x="34" y="40"/>
                  </a:cubicBezTo>
                  <a:cubicBezTo>
                    <a:pt x="34" y="40"/>
                    <a:pt x="33" y="40"/>
                    <a:pt x="33" y="39"/>
                  </a:cubicBezTo>
                  <a:cubicBezTo>
                    <a:pt x="33" y="39"/>
                    <a:pt x="33" y="38"/>
                    <a:pt x="33" y="38"/>
                  </a:cubicBezTo>
                  <a:cubicBezTo>
                    <a:pt x="32" y="38"/>
                    <a:pt x="32" y="38"/>
                    <a:pt x="32" y="38"/>
                  </a:cubicBezTo>
                  <a:cubicBezTo>
                    <a:pt x="32" y="38"/>
                    <a:pt x="31" y="43"/>
                    <a:pt x="31" y="44"/>
                  </a:cubicBezTo>
                  <a:cubicBezTo>
                    <a:pt x="31" y="44"/>
                    <a:pt x="31" y="46"/>
                    <a:pt x="30" y="46"/>
                  </a:cubicBezTo>
                  <a:cubicBezTo>
                    <a:pt x="30" y="46"/>
                    <a:pt x="32" y="48"/>
                    <a:pt x="32" y="50"/>
                  </a:cubicBezTo>
                  <a:cubicBezTo>
                    <a:pt x="32" y="50"/>
                    <a:pt x="33" y="52"/>
                    <a:pt x="34" y="54"/>
                  </a:cubicBezTo>
                  <a:cubicBezTo>
                    <a:pt x="34" y="54"/>
                    <a:pt x="34" y="56"/>
                    <a:pt x="34" y="57"/>
                  </a:cubicBezTo>
                  <a:cubicBezTo>
                    <a:pt x="34" y="57"/>
                    <a:pt x="35" y="58"/>
                    <a:pt x="35" y="59"/>
                  </a:cubicBezTo>
                  <a:cubicBezTo>
                    <a:pt x="35" y="59"/>
                    <a:pt x="36" y="66"/>
                    <a:pt x="35" y="67"/>
                  </a:cubicBezTo>
                  <a:cubicBezTo>
                    <a:pt x="35" y="68"/>
                    <a:pt x="35" y="68"/>
                    <a:pt x="35" y="68"/>
                  </a:cubicBezTo>
                  <a:cubicBezTo>
                    <a:pt x="35" y="68"/>
                    <a:pt x="37" y="72"/>
                    <a:pt x="37" y="73"/>
                  </a:cubicBezTo>
                  <a:cubicBezTo>
                    <a:pt x="37" y="73"/>
                    <a:pt x="38" y="74"/>
                    <a:pt x="38" y="75"/>
                  </a:cubicBezTo>
                  <a:cubicBezTo>
                    <a:pt x="38" y="75"/>
                    <a:pt x="38" y="76"/>
                    <a:pt x="37" y="76"/>
                  </a:cubicBezTo>
                  <a:cubicBezTo>
                    <a:pt x="37" y="76"/>
                    <a:pt x="38" y="78"/>
                    <a:pt x="38" y="78"/>
                  </a:cubicBezTo>
                  <a:cubicBezTo>
                    <a:pt x="38" y="78"/>
                    <a:pt x="39" y="79"/>
                    <a:pt x="40" y="79"/>
                  </a:cubicBezTo>
                  <a:cubicBezTo>
                    <a:pt x="42" y="79"/>
                    <a:pt x="43" y="80"/>
                    <a:pt x="43" y="81"/>
                  </a:cubicBezTo>
                  <a:cubicBezTo>
                    <a:pt x="43" y="81"/>
                    <a:pt x="43" y="83"/>
                    <a:pt x="42" y="83"/>
                  </a:cubicBezTo>
                  <a:cubicBezTo>
                    <a:pt x="42" y="83"/>
                    <a:pt x="40" y="84"/>
                    <a:pt x="36" y="83"/>
                  </a:cubicBezTo>
                  <a:cubicBezTo>
                    <a:pt x="36" y="83"/>
                    <a:pt x="28" y="84"/>
                    <a:pt x="28" y="82"/>
                  </a:cubicBezTo>
                  <a:cubicBezTo>
                    <a:pt x="28" y="82"/>
                    <a:pt x="28" y="81"/>
                    <a:pt x="28" y="80"/>
                  </a:cubicBezTo>
                  <a:cubicBezTo>
                    <a:pt x="28" y="80"/>
                    <a:pt x="28" y="79"/>
                    <a:pt x="28" y="78"/>
                  </a:cubicBezTo>
                  <a:cubicBezTo>
                    <a:pt x="28" y="78"/>
                    <a:pt x="28" y="77"/>
                    <a:pt x="29" y="76"/>
                  </a:cubicBezTo>
                  <a:cubicBezTo>
                    <a:pt x="29" y="76"/>
                    <a:pt x="27" y="74"/>
                    <a:pt x="29" y="74"/>
                  </a:cubicBezTo>
                  <a:cubicBezTo>
                    <a:pt x="29" y="74"/>
                    <a:pt x="29" y="73"/>
                    <a:pt x="29" y="72"/>
                  </a:cubicBezTo>
                  <a:cubicBezTo>
                    <a:pt x="29" y="72"/>
                    <a:pt x="28" y="69"/>
                    <a:pt x="29" y="68"/>
                  </a:cubicBezTo>
                  <a:cubicBezTo>
                    <a:pt x="29" y="68"/>
                    <a:pt x="26" y="63"/>
                    <a:pt x="26" y="64"/>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7" name="Freeform 297"/>
            <p:cNvSpPr>
              <a:spLocks noEditPoints="1"/>
            </p:cNvSpPr>
            <p:nvPr/>
          </p:nvSpPr>
          <p:spPr bwMode="auto">
            <a:xfrm>
              <a:off x="6992938" y="3924301"/>
              <a:ext cx="496888" cy="481013"/>
            </a:xfrm>
            <a:custGeom>
              <a:avLst/>
              <a:gdLst>
                <a:gd name="T0" fmla="*/ 122 w 132"/>
                <a:gd name="T1" fmla="*/ 96 h 128"/>
                <a:gd name="T2" fmla="*/ 117 w 132"/>
                <a:gd name="T3" fmla="*/ 79 h 128"/>
                <a:gd name="T4" fmla="*/ 115 w 132"/>
                <a:gd name="T5" fmla="*/ 72 h 128"/>
                <a:gd name="T6" fmla="*/ 120 w 132"/>
                <a:gd name="T7" fmla="*/ 61 h 128"/>
                <a:gd name="T8" fmla="*/ 107 w 132"/>
                <a:gd name="T9" fmla="*/ 64 h 128"/>
                <a:gd name="T10" fmla="*/ 95 w 132"/>
                <a:gd name="T11" fmla="*/ 68 h 128"/>
                <a:gd name="T12" fmla="*/ 85 w 132"/>
                <a:gd name="T13" fmla="*/ 44 h 128"/>
                <a:gd name="T14" fmla="*/ 67 w 132"/>
                <a:gd name="T15" fmla="*/ 52 h 128"/>
                <a:gd name="T16" fmla="*/ 57 w 132"/>
                <a:gd name="T17" fmla="*/ 42 h 128"/>
                <a:gd name="T18" fmla="*/ 50 w 132"/>
                <a:gd name="T19" fmla="*/ 31 h 128"/>
                <a:gd name="T20" fmla="*/ 48 w 132"/>
                <a:gd name="T21" fmla="*/ 11 h 128"/>
                <a:gd name="T22" fmla="*/ 47 w 132"/>
                <a:gd name="T23" fmla="*/ 1 h 128"/>
                <a:gd name="T24" fmla="*/ 40 w 132"/>
                <a:gd name="T25" fmla="*/ 1 h 128"/>
                <a:gd name="T26" fmla="*/ 37 w 132"/>
                <a:gd name="T27" fmla="*/ 6 h 128"/>
                <a:gd name="T28" fmla="*/ 24 w 132"/>
                <a:gd name="T29" fmla="*/ 16 h 128"/>
                <a:gd name="T30" fmla="*/ 16 w 132"/>
                <a:gd name="T31" fmla="*/ 18 h 128"/>
                <a:gd name="T32" fmla="*/ 3 w 132"/>
                <a:gd name="T33" fmla="*/ 49 h 128"/>
                <a:gd name="T34" fmla="*/ 17 w 132"/>
                <a:gd name="T35" fmla="*/ 52 h 128"/>
                <a:gd name="T36" fmla="*/ 20 w 132"/>
                <a:gd name="T37" fmla="*/ 66 h 128"/>
                <a:gd name="T38" fmla="*/ 18 w 132"/>
                <a:gd name="T39" fmla="*/ 93 h 128"/>
                <a:gd name="T40" fmla="*/ 25 w 132"/>
                <a:gd name="T41" fmla="*/ 124 h 128"/>
                <a:gd name="T42" fmla="*/ 36 w 132"/>
                <a:gd name="T43" fmla="*/ 115 h 128"/>
                <a:gd name="T44" fmla="*/ 49 w 132"/>
                <a:gd name="T45" fmla="*/ 73 h 128"/>
                <a:gd name="T46" fmla="*/ 39 w 132"/>
                <a:gd name="T47" fmla="*/ 52 h 128"/>
                <a:gd name="T48" fmla="*/ 53 w 132"/>
                <a:gd name="T49" fmla="*/ 56 h 128"/>
                <a:gd name="T50" fmla="*/ 63 w 132"/>
                <a:gd name="T51" fmla="*/ 60 h 128"/>
                <a:gd name="T52" fmla="*/ 69 w 132"/>
                <a:gd name="T53" fmla="*/ 71 h 128"/>
                <a:gd name="T54" fmla="*/ 79 w 132"/>
                <a:gd name="T55" fmla="*/ 81 h 128"/>
                <a:gd name="T56" fmla="*/ 66 w 132"/>
                <a:gd name="T57" fmla="*/ 86 h 128"/>
                <a:gd name="T58" fmla="*/ 69 w 132"/>
                <a:gd name="T59" fmla="*/ 93 h 128"/>
                <a:gd name="T60" fmla="*/ 78 w 132"/>
                <a:gd name="T61" fmla="*/ 118 h 128"/>
                <a:gd name="T62" fmla="*/ 118 w 132"/>
                <a:gd name="T63" fmla="*/ 124 h 128"/>
                <a:gd name="T64" fmla="*/ 128 w 132"/>
                <a:gd name="T65" fmla="*/ 108 h 128"/>
                <a:gd name="T66" fmla="*/ 16 w 132"/>
                <a:gd name="T67" fmla="*/ 19 h 128"/>
                <a:gd name="T68" fmla="*/ 33 w 132"/>
                <a:gd name="T69" fmla="*/ 93 h 128"/>
                <a:gd name="T70" fmla="*/ 33 w 132"/>
                <a:gd name="T71" fmla="*/ 75 h 128"/>
                <a:gd name="T72" fmla="*/ 48 w 132"/>
                <a:gd name="T73" fmla="*/ 44 h 128"/>
                <a:gd name="T74" fmla="*/ 52 w 132"/>
                <a:gd name="T75" fmla="*/ 50 h 128"/>
                <a:gd name="T76" fmla="*/ 56 w 132"/>
                <a:gd name="T77" fmla="*/ 49 h 128"/>
                <a:gd name="T78" fmla="*/ 59 w 132"/>
                <a:gd name="T79" fmla="*/ 55 h 128"/>
                <a:gd name="T80" fmla="*/ 66 w 132"/>
                <a:gd name="T81" fmla="*/ 55 h 128"/>
                <a:gd name="T82" fmla="*/ 70 w 132"/>
                <a:gd name="T83" fmla="*/ 112 h 128"/>
                <a:gd name="T84" fmla="*/ 67 w 132"/>
                <a:gd name="T85" fmla="*/ 117 h 128"/>
                <a:gd name="T86" fmla="*/ 70 w 132"/>
                <a:gd name="T87" fmla="*/ 119 h 128"/>
                <a:gd name="T88" fmla="*/ 84 w 132"/>
                <a:gd name="T89" fmla="*/ 115 h 128"/>
                <a:gd name="T90" fmla="*/ 82 w 132"/>
                <a:gd name="T91" fmla="*/ 119 h 128"/>
                <a:gd name="T92" fmla="*/ 86 w 132"/>
                <a:gd name="T93" fmla="*/ 121 h 128"/>
                <a:gd name="T94" fmla="*/ 86 w 132"/>
                <a:gd name="T95" fmla="*/ 115 h 128"/>
                <a:gd name="T96" fmla="*/ 88 w 132"/>
                <a:gd name="T97" fmla="*/ 115 h 128"/>
                <a:gd name="T98" fmla="*/ 100 w 132"/>
                <a:gd name="T99" fmla="*/ 113 h 128"/>
                <a:gd name="T100" fmla="*/ 107 w 132"/>
                <a:gd name="T101" fmla="*/ 117 h 128"/>
                <a:gd name="T102" fmla="*/ 110 w 132"/>
                <a:gd name="T103" fmla="*/ 117 h 128"/>
                <a:gd name="T104" fmla="*/ 111 w 132"/>
                <a:gd name="T105" fmla="*/ 116 h 128"/>
                <a:gd name="T106" fmla="*/ 116 w 132"/>
                <a:gd name="T107" fmla="*/ 114 h 128"/>
                <a:gd name="T108" fmla="*/ 111 w 132"/>
                <a:gd name="T109" fmla="*/ 105 h 128"/>
                <a:gd name="T110" fmla="*/ 113 w 132"/>
                <a:gd name="T111" fmla="*/ 111 h 128"/>
                <a:gd name="T112" fmla="*/ 124 w 132"/>
                <a:gd name="T113" fmla="*/ 122 h 128"/>
                <a:gd name="T114" fmla="*/ 126 w 132"/>
                <a:gd name="T115"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28">
                  <a:moveTo>
                    <a:pt x="128" y="103"/>
                  </a:moveTo>
                  <a:cubicBezTo>
                    <a:pt x="128" y="103"/>
                    <a:pt x="126" y="102"/>
                    <a:pt x="126" y="102"/>
                  </a:cubicBezTo>
                  <a:cubicBezTo>
                    <a:pt x="126" y="102"/>
                    <a:pt x="124" y="101"/>
                    <a:pt x="124" y="101"/>
                  </a:cubicBezTo>
                  <a:cubicBezTo>
                    <a:pt x="124" y="101"/>
                    <a:pt x="123" y="101"/>
                    <a:pt x="123" y="101"/>
                  </a:cubicBezTo>
                  <a:cubicBezTo>
                    <a:pt x="123" y="101"/>
                    <a:pt x="123" y="101"/>
                    <a:pt x="123" y="101"/>
                  </a:cubicBezTo>
                  <a:cubicBezTo>
                    <a:pt x="123" y="100"/>
                    <a:pt x="123" y="100"/>
                    <a:pt x="123" y="100"/>
                  </a:cubicBezTo>
                  <a:cubicBezTo>
                    <a:pt x="123" y="99"/>
                    <a:pt x="122" y="98"/>
                    <a:pt x="122" y="98"/>
                  </a:cubicBezTo>
                  <a:cubicBezTo>
                    <a:pt x="122" y="97"/>
                    <a:pt x="122" y="96"/>
                    <a:pt x="122" y="96"/>
                  </a:cubicBezTo>
                  <a:cubicBezTo>
                    <a:pt x="122" y="95"/>
                    <a:pt x="121" y="95"/>
                    <a:pt x="121" y="95"/>
                  </a:cubicBezTo>
                  <a:cubicBezTo>
                    <a:pt x="121" y="94"/>
                    <a:pt x="120" y="93"/>
                    <a:pt x="120" y="93"/>
                  </a:cubicBezTo>
                  <a:cubicBezTo>
                    <a:pt x="120" y="91"/>
                    <a:pt x="119" y="88"/>
                    <a:pt x="119" y="88"/>
                  </a:cubicBezTo>
                  <a:cubicBezTo>
                    <a:pt x="119" y="88"/>
                    <a:pt x="117" y="86"/>
                    <a:pt x="117" y="86"/>
                  </a:cubicBezTo>
                  <a:cubicBezTo>
                    <a:pt x="117" y="84"/>
                    <a:pt x="115" y="84"/>
                    <a:pt x="115" y="84"/>
                  </a:cubicBezTo>
                  <a:cubicBezTo>
                    <a:pt x="115" y="83"/>
                    <a:pt x="115" y="83"/>
                    <a:pt x="115" y="83"/>
                  </a:cubicBezTo>
                  <a:cubicBezTo>
                    <a:pt x="116" y="82"/>
                    <a:pt x="116" y="82"/>
                    <a:pt x="116" y="82"/>
                  </a:cubicBezTo>
                  <a:cubicBezTo>
                    <a:pt x="117" y="81"/>
                    <a:pt x="117" y="79"/>
                    <a:pt x="117" y="79"/>
                  </a:cubicBezTo>
                  <a:cubicBezTo>
                    <a:pt x="117" y="79"/>
                    <a:pt x="116" y="77"/>
                    <a:pt x="116" y="77"/>
                  </a:cubicBezTo>
                  <a:cubicBezTo>
                    <a:pt x="116" y="76"/>
                    <a:pt x="114" y="77"/>
                    <a:pt x="114" y="77"/>
                  </a:cubicBezTo>
                  <a:cubicBezTo>
                    <a:pt x="113" y="76"/>
                    <a:pt x="113" y="75"/>
                    <a:pt x="113" y="75"/>
                  </a:cubicBezTo>
                  <a:cubicBezTo>
                    <a:pt x="114" y="73"/>
                    <a:pt x="112" y="74"/>
                    <a:pt x="112" y="74"/>
                  </a:cubicBezTo>
                  <a:cubicBezTo>
                    <a:pt x="112" y="73"/>
                    <a:pt x="112" y="73"/>
                    <a:pt x="112" y="73"/>
                  </a:cubicBezTo>
                  <a:cubicBezTo>
                    <a:pt x="114" y="73"/>
                    <a:pt x="114" y="72"/>
                    <a:pt x="114" y="72"/>
                  </a:cubicBezTo>
                  <a:cubicBezTo>
                    <a:pt x="115" y="71"/>
                    <a:pt x="115" y="71"/>
                    <a:pt x="115" y="71"/>
                  </a:cubicBezTo>
                  <a:cubicBezTo>
                    <a:pt x="115" y="72"/>
                    <a:pt x="115" y="72"/>
                    <a:pt x="115" y="72"/>
                  </a:cubicBezTo>
                  <a:cubicBezTo>
                    <a:pt x="115" y="72"/>
                    <a:pt x="115" y="71"/>
                    <a:pt x="115" y="71"/>
                  </a:cubicBezTo>
                  <a:cubicBezTo>
                    <a:pt x="116" y="71"/>
                    <a:pt x="116" y="71"/>
                    <a:pt x="116" y="71"/>
                  </a:cubicBezTo>
                  <a:cubicBezTo>
                    <a:pt x="116" y="71"/>
                    <a:pt x="116" y="71"/>
                    <a:pt x="116" y="71"/>
                  </a:cubicBezTo>
                  <a:cubicBezTo>
                    <a:pt x="117" y="71"/>
                    <a:pt x="117" y="70"/>
                    <a:pt x="117" y="70"/>
                  </a:cubicBezTo>
                  <a:cubicBezTo>
                    <a:pt x="117" y="70"/>
                    <a:pt x="118" y="70"/>
                    <a:pt x="118" y="70"/>
                  </a:cubicBezTo>
                  <a:cubicBezTo>
                    <a:pt x="119" y="70"/>
                    <a:pt x="120" y="68"/>
                    <a:pt x="120" y="68"/>
                  </a:cubicBezTo>
                  <a:cubicBezTo>
                    <a:pt x="121" y="67"/>
                    <a:pt x="120" y="65"/>
                    <a:pt x="120" y="65"/>
                  </a:cubicBezTo>
                  <a:cubicBezTo>
                    <a:pt x="120" y="62"/>
                    <a:pt x="120" y="61"/>
                    <a:pt x="120" y="61"/>
                  </a:cubicBezTo>
                  <a:cubicBezTo>
                    <a:pt x="119" y="59"/>
                    <a:pt x="116" y="59"/>
                    <a:pt x="116" y="59"/>
                  </a:cubicBezTo>
                  <a:cubicBezTo>
                    <a:pt x="115" y="58"/>
                    <a:pt x="114" y="58"/>
                    <a:pt x="114" y="58"/>
                  </a:cubicBezTo>
                  <a:cubicBezTo>
                    <a:pt x="114" y="58"/>
                    <a:pt x="114" y="58"/>
                    <a:pt x="114" y="58"/>
                  </a:cubicBezTo>
                  <a:cubicBezTo>
                    <a:pt x="113" y="58"/>
                    <a:pt x="113" y="58"/>
                    <a:pt x="113" y="58"/>
                  </a:cubicBezTo>
                  <a:cubicBezTo>
                    <a:pt x="113" y="58"/>
                    <a:pt x="113" y="58"/>
                    <a:pt x="113" y="58"/>
                  </a:cubicBezTo>
                  <a:cubicBezTo>
                    <a:pt x="112" y="58"/>
                    <a:pt x="110" y="60"/>
                    <a:pt x="110" y="60"/>
                  </a:cubicBezTo>
                  <a:cubicBezTo>
                    <a:pt x="109" y="60"/>
                    <a:pt x="108" y="62"/>
                    <a:pt x="108" y="62"/>
                  </a:cubicBezTo>
                  <a:cubicBezTo>
                    <a:pt x="107" y="63"/>
                    <a:pt x="107" y="64"/>
                    <a:pt x="107" y="64"/>
                  </a:cubicBezTo>
                  <a:cubicBezTo>
                    <a:pt x="107" y="64"/>
                    <a:pt x="106" y="65"/>
                    <a:pt x="106" y="65"/>
                  </a:cubicBezTo>
                  <a:cubicBezTo>
                    <a:pt x="106" y="65"/>
                    <a:pt x="104" y="64"/>
                    <a:pt x="104" y="64"/>
                  </a:cubicBezTo>
                  <a:cubicBezTo>
                    <a:pt x="102" y="63"/>
                    <a:pt x="101" y="64"/>
                    <a:pt x="101" y="64"/>
                  </a:cubicBezTo>
                  <a:cubicBezTo>
                    <a:pt x="101" y="65"/>
                    <a:pt x="101" y="65"/>
                    <a:pt x="101" y="65"/>
                  </a:cubicBezTo>
                  <a:cubicBezTo>
                    <a:pt x="101" y="65"/>
                    <a:pt x="101" y="65"/>
                    <a:pt x="101" y="65"/>
                  </a:cubicBezTo>
                  <a:cubicBezTo>
                    <a:pt x="99" y="64"/>
                    <a:pt x="98" y="66"/>
                    <a:pt x="98" y="66"/>
                  </a:cubicBezTo>
                  <a:cubicBezTo>
                    <a:pt x="96" y="67"/>
                    <a:pt x="95" y="68"/>
                    <a:pt x="95" y="68"/>
                  </a:cubicBezTo>
                  <a:cubicBezTo>
                    <a:pt x="95" y="68"/>
                    <a:pt x="95" y="68"/>
                    <a:pt x="95" y="68"/>
                  </a:cubicBezTo>
                  <a:cubicBezTo>
                    <a:pt x="95" y="67"/>
                    <a:pt x="95" y="67"/>
                    <a:pt x="95" y="67"/>
                  </a:cubicBezTo>
                  <a:cubicBezTo>
                    <a:pt x="94" y="65"/>
                    <a:pt x="90" y="63"/>
                    <a:pt x="90" y="63"/>
                  </a:cubicBezTo>
                  <a:cubicBezTo>
                    <a:pt x="90" y="62"/>
                    <a:pt x="89" y="62"/>
                    <a:pt x="89" y="62"/>
                  </a:cubicBezTo>
                  <a:cubicBezTo>
                    <a:pt x="89" y="60"/>
                    <a:pt x="89" y="56"/>
                    <a:pt x="89" y="56"/>
                  </a:cubicBezTo>
                  <a:cubicBezTo>
                    <a:pt x="88" y="55"/>
                    <a:pt x="88" y="53"/>
                    <a:pt x="88" y="53"/>
                  </a:cubicBezTo>
                  <a:cubicBezTo>
                    <a:pt x="88" y="53"/>
                    <a:pt x="86" y="47"/>
                    <a:pt x="86" y="47"/>
                  </a:cubicBezTo>
                  <a:cubicBezTo>
                    <a:pt x="86" y="45"/>
                    <a:pt x="86" y="45"/>
                    <a:pt x="86" y="45"/>
                  </a:cubicBezTo>
                  <a:cubicBezTo>
                    <a:pt x="86" y="45"/>
                    <a:pt x="85" y="44"/>
                    <a:pt x="85" y="44"/>
                  </a:cubicBezTo>
                  <a:cubicBezTo>
                    <a:pt x="85" y="42"/>
                    <a:pt x="84" y="42"/>
                    <a:pt x="84" y="42"/>
                  </a:cubicBezTo>
                  <a:cubicBezTo>
                    <a:pt x="84" y="41"/>
                    <a:pt x="83" y="41"/>
                    <a:pt x="83" y="41"/>
                  </a:cubicBezTo>
                  <a:cubicBezTo>
                    <a:pt x="81" y="38"/>
                    <a:pt x="79" y="41"/>
                    <a:pt x="79" y="41"/>
                  </a:cubicBezTo>
                  <a:cubicBezTo>
                    <a:pt x="77" y="42"/>
                    <a:pt x="77" y="42"/>
                    <a:pt x="77" y="42"/>
                  </a:cubicBezTo>
                  <a:cubicBezTo>
                    <a:pt x="76" y="43"/>
                    <a:pt x="75" y="46"/>
                    <a:pt x="75" y="46"/>
                  </a:cubicBezTo>
                  <a:cubicBezTo>
                    <a:pt x="73" y="46"/>
                    <a:pt x="71" y="48"/>
                    <a:pt x="71" y="48"/>
                  </a:cubicBezTo>
                  <a:cubicBezTo>
                    <a:pt x="69" y="48"/>
                    <a:pt x="68" y="49"/>
                    <a:pt x="68" y="49"/>
                  </a:cubicBezTo>
                  <a:cubicBezTo>
                    <a:pt x="67" y="50"/>
                    <a:pt x="67" y="51"/>
                    <a:pt x="67" y="52"/>
                  </a:cubicBezTo>
                  <a:cubicBezTo>
                    <a:pt x="67" y="52"/>
                    <a:pt x="67" y="52"/>
                    <a:pt x="67" y="52"/>
                  </a:cubicBezTo>
                  <a:cubicBezTo>
                    <a:pt x="65" y="52"/>
                    <a:pt x="65" y="52"/>
                    <a:pt x="65" y="52"/>
                  </a:cubicBezTo>
                  <a:cubicBezTo>
                    <a:pt x="65" y="52"/>
                    <a:pt x="65" y="52"/>
                    <a:pt x="65" y="52"/>
                  </a:cubicBezTo>
                  <a:cubicBezTo>
                    <a:pt x="65" y="51"/>
                    <a:pt x="63" y="50"/>
                    <a:pt x="63" y="50"/>
                  </a:cubicBezTo>
                  <a:cubicBezTo>
                    <a:pt x="63" y="49"/>
                    <a:pt x="61" y="49"/>
                    <a:pt x="61" y="48"/>
                  </a:cubicBezTo>
                  <a:cubicBezTo>
                    <a:pt x="61" y="48"/>
                    <a:pt x="60" y="47"/>
                    <a:pt x="60" y="47"/>
                  </a:cubicBezTo>
                  <a:cubicBezTo>
                    <a:pt x="60" y="47"/>
                    <a:pt x="57" y="44"/>
                    <a:pt x="57" y="44"/>
                  </a:cubicBezTo>
                  <a:cubicBezTo>
                    <a:pt x="58" y="43"/>
                    <a:pt x="57" y="42"/>
                    <a:pt x="57" y="42"/>
                  </a:cubicBezTo>
                  <a:cubicBezTo>
                    <a:pt x="56" y="41"/>
                    <a:pt x="56" y="40"/>
                    <a:pt x="56" y="40"/>
                  </a:cubicBezTo>
                  <a:cubicBezTo>
                    <a:pt x="56" y="39"/>
                    <a:pt x="55" y="39"/>
                    <a:pt x="55" y="39"/>
                  </a:cubicBezTo>
                  <a:cubicBezTo>
                    <a:pt x="54" y="39"/>
                    <a:pt x="54" y="39"/>
                    <a:pt x="54" y="39"/>
                  </a:cubicBezTo>
                  <a:cubicBezTo>
                    <a:pt x="53" y="38"/>
                    <a:pt x="52" y="37"/>
                    <a:pt x="52" y="37"/>
                  </a:cubicBezTo>
                  <a:cubicBezTo>
                    <a:pt x="52" y="36"/>
                    <a:pt x="52" y="36"/>
                    <a:pt x="52" y="36"/>
                  </a:cubicBezTo>
                  <a:cubicBezTo>
                    <a:pt x="52" y="35"/>
                    <a:pt x="50" y="34"/>
                    <a:pt x="50" y="34"/>
                  </a:cubicBezTo>
                  <a:cubicBezTo>
                    <a:pt x="50" y="33"/>
                    <a:pt x="50" y="32"/>
                    <a:pt x="50" y="32"/>
                  </a:cubicBezTo>
                  <a:cubicBezTo>
                    <a:pt x="50" y="31"/>
                    <a:pt x="50" y="31"/>
                    <a:pt x="50" y="31"/>
                  </a:cubicBezTo>
                  <a:cubicBezTo>
                    <a:pt x="50" y="29"/>
                    <a:pt x="50" y="29"/>
                    <a:pt x="50" y="29"/>
                  </a:cubicBezTo>
                  <a:cubicBezTo>
                    <a:pt x="50" y="28"/>
                    <a:pt x="49" y="27"/>
                    <a:pt x="49" y="27"/>
                  </a:cubicBezTo>
                  <a:cubicBezTo>
                    <a:pt x="49" y="25"/>
                    <a:pt x="47" y="22"/>
                    <a:pt x="47" y="22"/>
                  </a:cubicBezTo>
                  <a:cubicBezTo>
                    <a:pt x="48" y="18"/>
                    <a:pt x="47" y="15"/>
                    <a:pt x="47" y="15"/>
                  </a:cubicBezTo>
                  <a:cubicBezTo>
                    <a:pt x="46" y="14"/>
                    <a:pt x="46" y="14"/>
                    <a:pt x="46" y="14"/>
                  </a:cubicBezTo>
                  <a:cubicBezTo>
                    <a:pt x="46" y="13"/>
                    <a:pt x="46" y="13"/>
                    <a:pt x="46" y="13"/>
                  </a:cubicBezTo>
                  <a:cubicBezTo>
                    <a:pt x="47" y="13"/>
                    <a:pt x="47" y="12"/>
                    <a:pt x="47" y="12"/>
                  </a:cubicBezTo>
                  <a:cubicBezTo>
                    <a:pt x="47" y="12"/>
                    <a:pt x="48" y="11"/>
                    <a:pt x="48" y="11"/>
                  </a:cubicBezTo>
                  <a:cubicBezTo>
                    <a:pt x="48" y="11"/>
                    <a:pt x="48" y="10"/>
                    <a:pt x="48" y="10"/>
                  </a:cubicBezTo>
                  <a:cubicBezTo>
                    <a:pt x="49" y="10"/>
                    <a:pt x="48" y="9"/>
                    <a:pt x="48" y="9"/>
                  </a:cubicBezTo>
                  <a:cubicBezTo>
                    <a:pt x="49" y="9"/>
                    <a:pt x="49" y="8"/>
                    <a:pt x="49" y="8"/>
                  </a:cubicBezTo>
                  <a:cubicBezTo>
                    <a:pt x="49" y="8"/>
                    <a:pt x="49" y="8"/>
                    <a:pt x="49" y="8"/>
                  </a:cubicBezTo>
                  <a:cubicBezTo>
                    <a:pt x="49" y="7"/>
                    <a:pt x="49" y="6"/>
                    <a:pt x="49" y="6"/>
                  </a:cubicBezTo>
                  <a:cubicBezTo>
                    <a:pt x="49" y="4"/>
                    <a:pt x="48" y="3"/>
                    <a:pt x="48" y="3"/>
                  </a:cubicBezTo>
                  <a:cubicBezTo>
                    <a:pt x="48" y="3"/>
                    <a:pt x="48" y="2"/>
                    <a:pt x="48" y="2"/>
                  </a:cubicBezTo>
                  <a:cubicBezTo>
                    <a:pt x="48" y="2"/>
                    <a:pt x="47" y="1"/>
                    <a:pt x="47" y="1"/>
                  </a:cubicBezTo>
                  <a:cubicBezTo>
                    <a:pt x="47" y="1"/>
                    <a:pt x="45" y="0"/>
                    <a:pt x="45" y="0"/>
                  </a:cubicBezTo>
                  <a:cubicBezTo>
                    <a:pt x="45" y="0"/>
                    <a:pt x="44" y="0"/>
                    <a:pt x="44" y="0"/>
                  </a:cubicBezTo>
                  <a:cubicBezTo>
                    <a:pt x="43" y="0"/>
                    <a:pt x="43" y="0"/>
                    <a:pt x="43" y="0"/>
                  </a:cubicBezTo>
                  <a:cubicBezTo>
                    <a:pt x="42" y="0"/>
                    <a:pt x="42" y="0"/>
                    <a:pt x="42" y="0"/>
                  </a:cubicBezTo>
                  <a:cubicBezTo>
                    <a:pt x="41" y="0"/>
                    <a:pt x="41" y="0"/>
                    <a:pt x="41" y="0"/>
                  </a:cubicBezTo>
                  <a:cubicBezTo>
                    <a:pt x="41" y="0"/>
                    <a:pt x="41" y="0"/>
                    <a:pt x="41" y="0"/>
                  </a:cubicBezTo>
                  <a:cubicBezTo>
                    <a:pt x="40" y="0"/>
                    <a:pt x="41" y="1"/>
                    <a:pt x="41" y="1"/>
                  </a:cubicBezTo>
                  <a:cubicBezTo>
                    <a:pt x="40" y="1"/>
                    <a:pt x="40" y="1"/>
                    <a:pt x="40" y="1"/>
                  </a:cubicBezTo>
                  <a:cubicBezTo>
                    <a:pt x="40" y="1"/>
                    <a:pt x="40" y="1"/>
                    <a:pt x="40" y="1"/>
                  </a:cubicBezTo>
                  <a:cubicBezTo>
                    <a:pt x="40" y="1"/>
                    <a:pt x="39" y="2"/>
                    <a:pt x="39" y="2"/>
                  </a:cubicBezTo>
                  <a:cubicBezTo>
                    <a:pt x="39" y="2"/>
                    <a:pt x="39" y="2"/>
                    <a:pt x="39" y="2"/>
                  </a:cubicBezTo>
                  <a:cubicBezTo>
                    <a:pt x="38" y="3"/>
                    <a:pt x="38" y="3"/>
                    <a:pt x="38" y="3"/>
                  </a:cubicBezTo>
                  <a:cubicBezTo>
                    <a:pt x="38" y="3"/>
                    <a:pt x="38" y="4"/>
                    <a:pt x="38" y="4"/>
                  </a:cubicBezTo>
                  <a:cubicBezTo>
                    <a:pt x="38" y="4"/>
                    <a:pt x="38" y="4"/>
                    <a:pt x="38" y="4"/>
                  </a:cubicBezTo>
                  <a:cubicBezTo>
                    <a:pt x="37" y="4"/>
                    <a:pt x="38" y="5"/>
                    <a:pt x="38" y="5"/>
                  </a:cubicBezTo>
                  <a:cubicBezTo>
                    <a:pt x="37" y="5"/>
                    <a:pt x="37" y="6"/>
                    <a:pt x="37" y="6"/>
                  </a:cubicBezTo>
                  <a:cubicBezTo>
                    <a:pt x="37" y="6"/>
                    <a:pt x="37" y="7"/>
                    <a:pt x="37" y="7"/>
                  </a:cubicBezTo>
                  <a:cubicBezTo>
                    <a:pt x="36" y="8"/>
                    <a:pt x="36" y="10"/>
                    <a:pt x="36" y="10"/>
                  </a:cubicBezTo>
                  <a:cubicBezTo>
                    <a:pt x="36" y="10"/>
                    <a:pt x="36" y="10"/>
                    <a:pt x="36" y="10"/>
                  </a:cubicBezTo>
                  <a:cubicBezTo>
                    <a:pt x="36" y="10"/>
                    <a:pt x="35" y="11"/>
                    <a:pt x="35" y="11"/>
                  </a:cubicBezTo>
                  <a:cubicBezTo>
                    <a:pt x="32" y="11"/>
                    <a:pt x="27" y="16"/>
                    <a:pt x="27" y="16"/>
                  </a:cubicBezTo>
                  <a:cubicBezTo>
                    <a:pt x="27" y="16"/>
                    <a:pt x="27" y="16"/>
                    <a:pt x="27" y="16"/>
                  </a:cubicBezTo>
                  <a:cubicBezTo>
                    <a:pt x="27" y="15"/>
                    <a:pt x="25" y="16"/>
                    <a:pt x="25" y="16"/>
                  </a:cubicBezTo>
                  <a:cubicBezTo>
                    <a:pt x="24" y="16"/>
                    <a:pt x="24" y="16"/>
                    <a:pt x="24" y="16"/>
                  </a:cubicBezTo>
                  <a:cubicBezTo>
                    <a:pt x="25" y="16"/>
                    <a:pt x="25" y="15"/>
                    <a:pt x="25" y="15"/>
                  </a:cubicBezTo>
                  <a:cubicBezTo>
                    <a:pt x="25" y="15"/>
                    <a:pt x="25" y="15"/>
                    <a:pt x="25" y="15"/>
                  </a:cubicBezTo>
                  <a:cubicBezTo>
                    <a:pt x="27" y="15"/>
                    <a:pt x="25" y="14"/>
                    <a:pt x="25" y="14"/>
                  </a:cubicBezTo>
                  <a:cubicBezTo>
                    <a:pt x="23" y="13"/>
                    <a:pt x="22" y="16"/>
                    <a:pt x="22" y="16"/>
                  </a:cubicBezTo>
                  <a:cubicBezTo>
                    <a:pt x="21" y="16"/>
                    <a:pt x="19" y="16"/>
                    <a:pt x="19" y="16"/>
                  </a:cubicBezTo>
                  <a:cubicBezTo>
                    <a:pt x="18" y="16"/>
                    <a:pt x="18" y="17"/>
                    <a:pt x="18" y="17"/>
                  </a:cubicBezTo>
                  <a:cubicBezTo>
                    <a:pt x="18" y="17"/>
                    <a:pt x="18" y="17"/>
                    <a:pt x="18" y="17"/>
                  </a:cubicBezTo>
                  <a:cubicBezTo>
                    <a:pt x="17" y="17"/>
                    <a:pt x="16" y="18"/>
                    <a:pt x="16" y="18"/>
                  </a:cubicBezTo>
                  <a:cubicBezTo>
                    <a:pt x="15" y="19"/>
                    <a:pt x="16" y="19"/>
                    <a:pt x="16" y="19"/>
                  </a:cubicBezTo>
                  <a:cubicBezTo>
                    <a:pt x="12" y="24"/>
                    <a:pt x="6" y="32"/>
                    <a:pt x="6" y="32"/>
                  </a:cubicBezTo>
                  <a:cubicBezTo>
                    <a:pt x="3" y="33"/>
                    <a:pt x="3" y="35"/>
                    <a:pt x="3" y="35"/>
                  </a:cubicBezTo>
                  <a:cubicBezTo>
                    <a:pt x="2" y="37"/>
                    <a:pt x="2" y="40"/>
                    <a:pt x="2" y="40"/>
                  </a:cubicBezTo>
                  <a:cubicBezTo>
                    <a:pt x="0" y="43"/>
                    <a:pt x="1" y="47"/>
                    <a:pt x="1" y="47"/>
                  </a:cubicBezTo>
                  <a:cubicBezTo>
                    <a:pt x="0" y="48"/>
                    <a:pt x="1" y="48"/>
                    <a:pt x="1" y="48"/>
                  </a:cubicBezTo>
                  <a:cubicBezTo>
                    <a:pt x="2" y="49"/>
                    <a:pt x="2" y="49"/>
                    <a:pt x="2" y="49"/>
                  </a:cubicBezTo>
                  <a:cubicBezTo>
                    <a:pt x="2" y="49"/>
                    <a:pt x="3" y="49"/>
                    <a:pt x="3" y="49"/>
                  </a:cubicBezTo>
                  <a:cubicBezTo>
                    <a:pt x="4" y="49"/>
                    <a:pt x="4" y="49"/>
                    <a:pt x="4" y="49"/>
                  </a:cubicBezTo>
                  <a:cubicBezTo>
                    <a:pt x="5" y="50"/>
                    <a:pt x="9" y="50"/>
                    <a:pt x="9" y="50"/>
                  </a:cubicBezTo>
                  <a:cubicBezTo>
                    <a:pt x="10" y="51"/>
                    <a:pt x="11" y="50"/>
                    <a:pt x="11" y="50"/>
                  </a:cubicBezTo>
                  <a:cubicBezTo>
                    <a:pt x="12" y="51"/>
                    <a:pt x="12" y="50"/>
                    <a:pt x="12" y="50"/>
                  </a:cubicBezTo>
                  <a:cubicBezTo>
                    <a:pt x="13" y="50"/>
                    <a:pt x="14" y="49"/>
                    <a:pt x="14" y="49"/>
                  </a:cubicBezTo>
                  <a:cubicBezTo>
                    <a:pt x="15" y="50"/>
                    <a:pt x="17" y="50"/>
                    <a:pt x="17" y="50"/>
                  </a:cubicBezTo>
                  <a:cubicBezTo>
                    <a:pt x="17" y="50"/>
                    <a:pt x="17" y="50"/>
                    <a:pt x="17" y="50"/>
                  </a:cubicBezTo>
                  <a:cubicBezTo>
                    <a:pt x="17" y="51"/>
                    <a:pt x="17" y="52"/>
                    <a:pt x="17" y="52"/>
                  </a:cubicBezTo>
                  <a:cubicBezTo>
                    <a:pt x="16" y="52"/>
                    <a:pt x="16" y="53"/>
                    <a:pt x="16" y="53"/>
                  </a:cubicBezTo>
                  <a:cubicBezTo>
                    <a:pt x="16" y="53"/>
                    <a:pt x="16" y="56"/>
                    <a:pt x="16" y="56"/>
                  </a:cubicBezTo>
                  <a:cubicBezTo>
                    <a:pt x="16" y="57"/>
                    <a:pt x="17" y="59"/>
                    <a:pt x="17" y="59"/>
                  </a:cubicBezTo>
                  <a:cubicBezTo>
                    <a:pt x="17" y="61"/>
                    <a:pt x="18" y="61"/>
                    <a:pt x="18" y="61"/>
                  </a:cubicBezTo>
                  <a:cubicBezTo>
                    <a:pt x="18" y="63"/>
                    <a:pt x="19" y="63"/>
                    <a:pt x="19" y="63"/>
                  </a:cubicBezTo>
                  <a:cubicBezTo>
                    <a:pt x="19" y="64"/>
                    <a:pt x="20" y="64"/>
                    <a:pt x="20" y="64"/>
                  </a:cubicBezTo>
                  <a:cubicBezTo>
                    <a:pt x="19" y="65"/>
                    <a:pt x="20" y="65"/>
                    <a:pt x="20" y="65"/>
                  </a:cubicBezTo>
                  <a:cubicBezTo>
                    <a:pt x="20" y="66"/>
                    <a:pt x="20" y="66"/>
                    <a:pt x="20" y="66"/>
                  </a:cubicBezTo>
                  <a:cubicBezTo>
                    <a:pt x="20" y="67"/>
                    <a:pt x="20" y="68"/>
                    <a:pt x="20" y="68"/>
                  </a:cubicBezTo>
                  <a:cubicBezTo>
                    <a:pt x="20" y="69"/>
                    <a:pt x="20" y="77"/>
                    <a:pt x="20" y="77"/>
                  </a:cubicBezTo>
                  <a:cubicBezTo>
                    <a:pt x="20" y="79"/>
                    <a:pt x="21" y="80"/>
                    <a:pt x="21" y="80"/>
                  </a:cubicBezTo>
                  <a:cubicBezTo>
                    <a:pt x="21" y="81"/>
                    <a:pt x="21" y="82"/>
                    <a:pt x="21" y="82"/>
                  </a:cubicBezTo>
                  <a:cubicBezTo>
                    <a:pt x="20" y="83"/>
                    <a:pt x="20" y="86"/>
                    <a:pt x="20" y="86"/>
                  </a:cubicBezTo>
                  <a:cubicBezTo>
                    <a:pt x="19" y="86"/>
                    <a:pt x="19" y="87"/>
                    <a:pt x="19" y="87"/>
                  </a:cubicBezTo>
                  <a:cubicBezTo>
                    <a:pt x="19" y="88"/>
                    <a:pt x="20" y="89"/>
                    <a:pt x="20" y="89"/>
                  </a:cubicBezTo>
                  <a:cubicBezTo>
                    <a:pt x="18" y="90"/>
                    <a:pt x="18" y="93"/>
                    <a:pt x="18" y="93"/>
                  </a:cubicBezTo>
                  <a:cubicBezTo>
                    <a:pt x="18" y="94"/>
                    <a:pt x="17" y="97"/>
                    <a:pt x="17" y="97"/>
                  </a:cubicBezTo>
                  <a:cubicBezTo>
                    <a:pt x="16" y="100"/>
                    <a:pt x="16" y="109"/>
                    <a:pt x="16" y="109"/>
                  </a:cubicBezTo>
                  <a:cubicBezTo>
                    <a:pt x="15" y="110"/>
                    <a:pt x="15" y="111"/>
                    <a:pt x="15" y="111"/>
                  </a:cubicBezTo>
                  <a:cubicBezTo>
                    <a:pt x="14" y="113"/>
                    <a:pt x="14" y="119"/>
                    <a:pt x="14" y="119"/>
                  </a:cubicBezTo>
                  <a:cubicBezTo>
                    <a:pt x="13" y="120"/>
                    <a:pt x="14" y="120"/>
                    <a:pt x="14" y="120"/>
                  </a:cubicBezTo>
                  <a:cubicBezTo>
                    <a:pt x="14" y="120"/>
                    <a:pt x="14" y="121"/>
                    <a:pt x="14" y="121"/>
                  </a:cubicBezTo>
                  <a:cubicBezTo>
                    <a:pt x="13" y="121"/>
                    <a:pt x="13" y="123"/>
                    <a:pt x="13" y="123"/>
                  </a:cubicBezTo>
                  <a:cubicBezTo>
                    <a:pt x="13" y="126"/>
                    <a:pt x="25" y="124"/>
                    <a:pt x="25" y="124"/>
                  </a:cubicBezTo>
                  <a:cubicBezTo>
                    <a:pt x="31" y="124"/>
                    <a:pt x="34" y="123"/>
                    <a:pt x="34" y="123"/>
                  </a:cubicBezTo>
                  <a:cubicBezTo>
                    <a:pt x="35" y="124"/>
                    <a:pt x="39" y="125"/>
                    <a:pt x="42" y="125"/>
                  </a:cubicBezTo>
                  <a:cubicBezTo>
                    <a:pt x="44" y="124"/>
                    <a:pt x="43" y="123"/>
                    <a:pt x="43" y="123"/>
                  </a:cubicBezTo>
                  <a:cubicBezTo>
                    <a:pt x="44" y="122"/>
                    <a:pt x="43" y="121"/>
                    <a:pt x="43" y="121"/>
                  </a:cubicBezTo>
                  <a:cubicBezTo>
                    <a:pt x="42" y="120"/>
                    <a:pt x="40" y="120"/>
                    <a:pt x="40" y="119"/>
                  </a:cubicBezTo>
                  <a:cubicBezTo>
                    <a:pt x="39" y="119"/>
                    <a:pt x="38" y="118"/>
                    <a:pt x="38" y="118"/>
                  </a:cubicBezTo>
                  <a:cubicBezTo>
                    <a:pt x="38" y="117"/>
                    <a:pt x="36" y="115"/>
                    <a:pt x="36" y="115"/>
                  </a:cubicBezTo>
                  <a:cubicBezTo>
                    <a:pt x="36" y="115"/>
                    <a:pt x="36" y="115"/>
                    <a:pt x="36" y="115"/>
                  </a:cubicBezTo>
                  <a:cubicBezTo>
                    <a:pt x="38" y="115"/>
                    <a:pt x="38" y="111"/>
                    <a:pt x="38" y="111"/>
                  </a:cubicBezTo>
                  <a:cubicBezTo>
                    <a:pt x="39" y="110"/>
                    <a:pt x="41" y="105"/>
                    <a:pt x="41" y="105"/>
                  </a:cubicBezTo>
                  <a:cubicBezTo>
                    <a:pt x="42" y="100"/>
                    <a:pt x="46" y="94"/>
                    <a:pt x="46" y="94"/>
                  </a:cubicBezTo>
                  <a:cubicBezTo>
                    <a:pt x="46" y="93"/>
                    <a:pt x="49" y="87"/>
                    <a:pt x="49" y="87"/>
                  </a:cubicBezTo>
                  <a:cubicBezTo>
                    <a:pt x="49" y="87"/>
                    <a:pt x="49" y="86"/>
                    <a:pt x="49" y="86"/>
                  </a:cubicBezTo>
                  <a:cubicBezTo>
                    <a:pt x="50" y="85"/>
                    <a:pt x="51" y="83"/>
                    <a:pt x="51" y="83"/>
                  </a:cubicBezTo>
                  <a:cubicBezTo>
                    <a:pt x="51" y="80"/>
                    <a:pt x="50" y="77"/>
                    <a:pt x="50" y="77"/>
                  </a:cubicBezTo>
                  <a:cubicBezTo>
                    <a:pt x="50" y="76"/>
                    <a:pt x="49" y="73"/>
                    <a:pt x="49" y="73"/>
                  </a:cubicBezTo>
                  <a:cubicBezTo>
                    <a:pt x="49" y="70"/>
                    <a:pt x="48" y="69"/>
                    <a:pt x="48" y="69"/>
                  </a:cubicBezTo>
                  <a:cubicBezTo>
                    <a:pt x="48" y="68"/>
                    <a:pt x="47" y="67"/>
                    <a:pt x="47" y="67"/>
                  </a:cubicBezTo>
                  <a:cubicBezTo>
                    <a:pt x="46" y="65"/>
                    <a:pt x="45" y="63"/>
                    <a:pt x="45" y="63"/>
                  </a:cubicBezTo>
                  <a:cubicBezTo>
                    <a:pt x="46" y="63"/>
                    <a:pt x="45" y="61"/>
                    <a:pt x="45" y="61"/>
                  </a:cubicBezTo>
                  <a:cubicBezTo>
                    <a:pt x="46" y="61"/>
                    <a:pt x="46" y="60"/>
                    <a:pt x="45" y="60"/>
                  </a:cubicBezTo>
                  <a:cubicBezTo>
                    <a:pt x="45" y="59"/>
                    <a:pt x="44" y="57"/>
                    <a:pt x="44" y="57"/>
                  </a:cubicBezTo>
                  <a:cubicBezTo>
                    <a:pt x="43" y="55"/>
                    <a:pt x="40" y="54"/>
                    <a:pt x="40" y="54"/>
                  </a:cubicBezTo>
                  <a:cubicBezTo>
                    <a:pt x="40" y="54"/>
                    <a:pt x="39" y="52"/>
                    <a:pt x="39" y="52"/>
                  </a:cubicBezTo>
                  <a:cubicBezTo>
                    <a:pt x="39" y="51"/>
                    <a:pt x="39" y="51"/>
                    <a:pt x="39" y="51"/>
                  </a:cubicBezTo>
                  <a:cubicBezTo>
                    <a:pt x="40" y="51"/>
                    <a:pt x="41" y="50"/>
                    <a:pt x="41" y="50"/>
                  </a:cubicBezTo>
                  <a:cubicBezTo>
                    <a:pt x="43" y="51"/>
                    <a:pt x="42" y="49"/>
                    <a:pt x="42" y="49"/>
                  </a:cubicBezTo>
                  <a:cubicBezTo>
                    <a:pt x="43" y="50"/>
                    <a:pt x="44" y="50"/>
                    <a:pt x="44" y="50"/>
                  </a:cubicBezTo>
                  <a:cubicBezTo>
                    <a:pt x="44" y="50"/>
                    <a:pt x="47" y="52"/>
                    <a:pt x="47" y="52"/>
                  </a:cubicBezTo>
                  <a:cubicBezTo>
                    <a:pt x="48" y="53"/>
                    <a:pt x="49" y="53"/>
                    <a:pt x="49" y="53"/>
                  </a:cubicBezTo>
                  <a:cubicBezTo>
                    <a:pt x="49" y="54"/>
                    <a:pt x="51" y="55"/>
                    <a:pt x="51" y="55"/>
                  </a:cubicBezTo>
                  <a:cubicBezTo>
                    <a:pt x="51" y="56"/>
                    <a:pt x="53" y="56"/>
                    <a:pt x="53" y="56"/>
                  </a:cubicBezTo>
                  <a:cubicBezTo>
                    <a:pt x="53" y="56"/>
                    <a:pt x="53" y="56"/>
                    <a:pt x="53" y="56"/>
                  </a:cubicBezTo>
                  <a:cubicBezTo>
                    <a:pt x="53" y="56"/>
                    <a:pt x="53" y="57"/>
                    <a:pt x="53" y="57"/>
                  </a:cubicBezTo>
                  <a:cubicBezTo>
                    <a:pt x="52" y="57"/>
                    <a:pt x="52" y="57"/>
                    <a:pt x="52" y="57"/>
                  </a:cubicBezTo>
                  <a:cubicBezTo>
                    <a:pt x="54" y="58"/>
                    <a:pt x="54" y="58"/>
                    <a:pt x="54" y="58"/>
                  </a:cubicBezTo>
                  <a:cubicBezTo>
                    <a:pt x="54" y="58"/>
                    <a:pt x="54" y="58"/>
                    <a:pt x="54" y="58"/>
                  </a:cubicBezTo>
                  <a:cubicBezTo>
                    <a:pt x="55" y="59"/>
                    <a:pt x="60" y="59"/>
                    <a:pt x="60" y="59"/>
                  </a:cubicBezTo>
                  <a:cubicBezTo>
                    <a:pt x="61" y="60"/>
                    <a:pt x="61" y="59"/>
                    <a:pt x="61" y="59"/>
                  </a:cubicBezTo>
                  <a:cubicBezTo>
                    <a:pt x="63" y="60"/>
                    <a:pt x="63" y="60"/>
                    <a:pt x="63" y="60"/>
                  </a:cubicBezTo>
                  <a:cubicBezTo>
                    <a:pt x="63" y="60"/>
                    <a:pt x="63" y="60"/>
                    <a:pt x="63" y="60"/>
                  </a:cubicBezTo>
                  <a:cubicBezTo>
                    <a:pt x="63" y="62"/>
                    <a:pt x="64" y="62"/>
                    <a:pt x="64" y="62"/>
                  </a:cubicBezTo>
                  <a:cubicBezTo>
                    <a:pt x="65" y="62"/>
                    <a:pt x="65" y="62"/>
                    <a:pt x="66" y="62"/>
                  </a:cubicBezTo>
                  <a:cubicBezTo>
                    <a:pt x="66" y="62"/>
                    <a:pt x="66" y="62"/>
                    <a:pt x="66" y="62"/>
                  </a:cubicBezTo>
                  <a:cubicBezTo>
                    <a:pt x="67" y="63"/>
                    <a:pt x="67" y="63"/>
                    <a:pt x="67" y="63"/>
                  </a:cubicBezTo>
                  <a:cubicBezTo>
                    <a:pt x="66" y="64"/>
                    <a:pt x="67" y="65"/>
                    <a:pt x="67" y="65"/>
                  </a:cubicBezTo>
                  <a:cubicBezTo>
                    <a:pt x="68" y="66"/>
                    <a:pt x="68" y="67"/>
                    <a:pt x="68" y="67"/>
                  </a:cubicBezTo>
                  <a:cubicBezTo>
                    <a:pt x="68" y="68"/>
                    <a:pt x="69" y="71"/>
                    <a:pt x="69" y="71"/>
                  </a:cubicBezTo>
                  <a:cubicBezTo>
                    <a:pt x="68" y="75"/>
                    <a:pt x="68" y="75"/>
                    <a:pt x="68" y="75"/>
                  </a:cubicBezTo>
                  <a:cubicBezTo>
                    <a:pt x="68" y="76"/>
                    <a:pt x="68" y="82"/>
                    <a:pt x="68" y="82"/>
                  </a:cubicBezTo>
                  <a:cubicBezTo>
                    <a:pt x="68" y="82"/>
                    <a:pt x="69" y="82"/>
                    <a:pt x="69" y="82"/>
                  </a:cubicBezTo>
                  <a:cubicBezTo>
                    <a:pt x="71" y="82"/>
                    <a:pt x="74" y="84"/>
                    <a:pt x="74" y="84"/>
                  </a:cubicBezTo>
                  <a:cubicBezTo>
                    <a:pt x="74" y="86"/>
                    <a:pt x="75" y="85"/>
                    <a:pt x="75" y="85"/>
                  </a:cubicBezTo>
                  <a:cubicBezTo>
                    <a:pt x="77" y="84"/>
                    <a:pt x="76" y="80"/>
                    <a:pt x="76" y="80"/>
                  </a:cubicBezTo>
                  <a:cubicBezTo>
                    <a:pt x="76" y="80"/>
                    <a:pt x="79" y="80"/>
                    <a:pt x="79" y="80"/>
                  </a:cubicBezTo>
                  <a:cubicBezTo>
                    <a:pt x="79" y="80"/>
                    <a:pt x="79" y="81"/>
                    <a:pt x="79" y="81"/>
                  </a:cubicBezTo>
                  <a:cubicBezTo>
                    <a:pt x="79" y="81"/>
                    <a:pt x="80" y="82"/>
                    <a:pt x="80" y="82"/>
                  </a:cubicBezTo>
                  <a:cubicBezTo>
                    <a:pt x="80" y="83"/>
                    <a:pt x="81" y="85"/>
                    <a:pt x="81" y="85"/>
                  </a:cubicBezTo>
                  <a:cubicBezTo>
                    <a:pt x="81" y="85"/>
                    <a:pt x="81" y="86"/>
                    <a:pt x="81" y="86"/>
                  </a:cubicBezTo>
                  <a:cubicBezTo>
                    <a:pt x="73" y="86"/>
                    <a:pt x="73" y="86"/>
                    <a:pt x="73" y="86"/>
                  </a:cubicBezTo>
                  <a:cubicBezTo>
                    <a:pt x="71" y="85"/>
                    <a:pt x="71" y="85"/>
                    <a:pt x="71" y="85"/>
                  </a:cubicBezTo>
                  <a:cubicBezTo>
                    <a:pt x="71" y="85"/>
                    <a:pt x="70" y="85"/>
                    <a:pt x="70" y="85"/>
                  </a:cubicBezTo>
                  <a:cubicBezTo>
                    <a:pt x="69" y="84"/>
                    <a:pt x="68" y="85"/>
                    <a:pt x="68" y="85"/>
                  </a:cubicBezTo>
                  <a:cubicBezTo>
                    <a:pt x="66" y="84"/>
                    <a:pt x="66" y="86"/>
                    <a:pt x="66" y="86"/>
                  </a:cubicBezTo>
                  <a:cubicBezTo>
                    <a:pt x="66" y="86"/>
                    <a:pt x="65" y="87"/>
                    <a:pt x="65" y="87"/>
                  </a:cubicBezTo>
                  <a:cubicBezTo>
                    <a:pt x="64" y="91"/>
                    <a:pt x="64" y="91"/>
                    <a:pt x="64" y="91"/>
                  </a:cubicBezTo>
                  <a:cubicBezTo>
                    <a:pt x="64" y="91"/>
                    <a:pt x="63" y="92"/>
                    <a:pt x="63" y="92"/>
                  </a:cubicBezTo>
                  <a:cubicBezTo>
                    <a:pt x="62" y="94"/>
                    <a:pt x="63" y="94"/>
                    <a:pt x="63" y="94"/>
                  </a:cubicBezTo>
                  <a:cubicBezTo>
                    <a:pt x="64" y="96"/>
                    <a:pt x="66" y="96"/>
                    <a:pt x="66" y="96"/>
                  </a:cubicBezTo>
                  <a:cubicBezTo>
                    <a:pt x="66" y="96"/>
                    <a:pt x="67" y="96"/>
                    <a:pt x="67" y="96"/>
                  </a:cubicBezTo>
                  <a:cubicBezTo>
                    <a:pt x="68" y="96"/>
                    <a:pt x="68" y="96"/>
                    <a:pt x="68" y="96"/>
                  </a:cubicBezTo>
                  <a:cubicBezTo>
                    <a:pt x="68" y="96"/>
                    <a:pt x="69" y="93"/>
                    <a:pt x="69" y="93"/>
                  </a:cubicBezTo>
                  <a:cubicBezTo>
                    <a:pt x="69" y="93"/>
                    <a:pt x="69" y="93"/>
                    <a:pt x="69" y="93"/>
                  </a:cubicBezTo>
                  <a:cubicBezTo>
                    <a:pt x="70" y="95"/>
                    <a:pt x="73" y="101"/>
                    <a:pt x="73" y="101"/>
                  </a:cubicBezTo>
                  <a:cubicBezTo>
                    <a:pt x="73" y="101"/>
                    <a:pt x="74" y="102"/>
                    <a:pt x="74" y="102"/>
                  </a:cubicBezTo>
                  <a:cubicBezTo>
                    <a:pt x="74" y="104"/>
                    <a:pt x="76" y="106"/>
                    <a:pt x="76" y="106"/>
                  </a:cubicBezTo>
                  <a:cubicBezTo>
                    <a:pt x="76" y="107"/>
                    <a:pt x="76" y="107"/>
                    <a:pt x="76" y="107"/>
                  </a:cubicBezTo>
                  <a:cubicBezTo>
                    <a:pt x="68" y="103"/>
                    <a:pt x="65" y="110"/>
                    <a:pt x="65" y="110"/>
                  </a:cubicBezTo>
                  <a:cubicBezTo>
                    <a:pt x="63" y="112"/>
                    <a:pt x="64" y="120"/>
                    <a:pt x="69" y="121"/>
                  </a:cubicBezTo>
                  <a:cubicBezTo>
                    <a:pt x="75" y="123"/>
                    <a:pt x="78" y="118"/>
                    <a:pt x="78" y="118"/>
                  </a:cubicBezTo>
                  <a:cubicBezTo>
                    <a:pt x="78" y="119"/>
                    <a:pt x="78" y="122"/>
                    <a:pt x="78" y="122"/>
                  </a:cubicBezTo>
                  <a:cubicBezTo>
                    <a:pt x="79" y="123"/>
                    <a:pt x="82" y="128"/>
                    <a:pt x="87" y="127"/>
                  </a:cubicBezTo>
                  <a:cubicBezTo>
                    <a:pt x="91" y="127"/>
                    <a:pt x="94" y="122"/>
                    <a:pt x="94" y="122"/>
                  </a:cubicBezTo>
                  <a:cubicBezTo>
                    <a:pt x="96" y="118"/>
                    <a:pt x="94" y="113"/>
                    <a:pt x="94" y="113"/>
                  </a:cubicBezTo>
                  <a:cubicBezTo>
                    <a:pt x="94" y="113"/>
                    <a:pt x="98" y="113"/>
                    <a:pt x="98" y="113"/>
                  </a:cubicBezTo>
                  <a:cubicBezTo>
                    <a:pt x="98" y="119"/>
                    <a:pt x="103" y="121"/>
                    <a:pt x="103" y="121"/>
                  </a:cubicBezTo>
                  <a:cubicBezTo>
                    <a:pt x="109" y="123"/>
                    <a:pt x="112" y="119"/>
                    <a:pt x="112" y="119"/>
                  </a:cubicBezTo>
                  <a:cubicBezTo>
                    <a:pt x="114" y="123"/>
                    <a:pt x="118" y="124"/>
                    <a:pt x="118" y="124"/>
                  </a:cubicBezTo>
                  <a:cubicBezTo>
                    <a:pt x="119" y="124"/>
                    <a:pt x="121" y="125"/>
                    <a:pt x="121" y="125"/>
                  </a:cubicBezTo>
                  <a:cubicBezTo>
                    <a:pt x="125" y="126"/>
                    <a:pt x="127" y="123"/>
                    <a:pt x="127" y="123"/>
                  </a:cubicBezTo>
                  <a:cubicBezTo>
                    <a:pt x="128" y="122"/>
                    <a:pt x="131" y="119"/>
                    <a:pt x="130" y="115"/>
                  </a:cubicBezTo>
                  <a:cubicBezTo>
                    <a:pt x="129" y="110"/>
                    <a:pt x="125" y="109"/>
                    <a:pt x="125" y="109"/>
                  </a:cubicBezTo>
                  <a:cubicBezTo>
                    <a:pt x="125" y="108"/>
                    <a:pt x="125" y="108"/>
                    <a:pt x="125" y="108"/>
                  </a:cubicBezTo>
                  <a:cubicBezTo>
                    <a:pt x="125" y="108"/>
                    <a:pt x="126" y="108"/>
                    <a:pt x="126" y="108"/>
                  </a:cubicBezTo>
                  <a:cubicBezTo>
                    <a:pt x="126" y="108"/>
                    <a:pt x="127" y="108"/>
                    <a:pt x="127" y="108"/>
                  </a:cubicBezTo>
                  <a:cubicBezTo>
                    <a:pt x="127" y="108"/>
                    <a:pt x="128" y="108"/>
                    <a:pt x="128" y="108"/>
                  </a:cubicBezTo>
                  <a:cubicBezTo>
                    <a:pt x="128" y="109"/>
                    <a:pt x="128" y="108"/>
                    <a:pt x="128" y="108"/>
                  </a:cubicBezTo>
                  <a:cubicBezTo>
                    <a:pt x="129" y="108"/>
                    <a:pt x="129" y="108"/>
                    <a:pt x="129" y="108"/>
                  </a:cubicBezTo>
                  <a:cubicBezTo>
                    <a:pt x="130" y="108"/>
                    <a:pt x="130" y="107"/>
                    <a:pt x="130" y="107"/>
                  </a:cubicBezTo>
                  <a:cubicBezTo>
                    <a:pt x="131" y="107"/>
                    <a:pt x="131" y="107"/>
                    <a:pt x="131" y="107"/>
                  </a:cubicBezTo>
                  <a:cubicBezTo>
                    <a:pt x="131" y="107"/>
                    <a:pt x="131" y="106"/>
                    <a:pt x="131" y="106"/>
                  </a:cubicBezTo>
                  <a:cubicBezTo>
                    <a:pt x="131" y="106"/>
                    <a:pt x="132" y="105"/>
                    <a:pt x="132" y="105"/>
                  </a:cubicBezTo>
                  <a:cubicBezTo>
                    <a:pt x="132" y="103"/>
                    <a:pt x="128" y="103"/>
                    <a:pt x="128" y="103"/>
                  </a:cubicBezTo>
                  <a:close/>
                  <a:moveTo>
                    <a:pt x="16" y="19"/>
                  </a:moveTo>
                  <a:cubicBezTo>
                    <a:pt x="16" y="19"/>
                    <a:pt x="17" y="18"/>
                    <a:pt x="17" y="18"/>
                  </a:cubicBezTo>
                  <a:cubicBezTo>
                    <a:pt x="17" y="18"/>
                    <a:pt x="17" y="19"/>
                    <a:pt x="16" y="19"/>
                  </a:cubicBezTo>
                  <a:close/>
                  <a:moveTo>
                    <a:pt x="40" y="82"/>
                  </a:moveTo>
                  <a:cubicBezTo>
                    <a:pt x="40" y="82"/>
                    <a:pt x="39" y="82"/>
                    <a:pt x="40" y="83"/>
                  </a:cubicBezTo>
                  <a:cubicBezTo>
                    <a:pt x="40" y="83"/>
                    <a:pt x="38" y="83"/>
                    <a:pt x="38" y="85"/>
                  </a:cubicBezTo>
                  <a:cubicBezTo>
                    <a:pt x="38" y="85"/>
                    <a:pt x="38" y="86"/>
                    <a:pt x="37" y="86"/>
                  </a:cubicBezTo>
                  <a:cubicBezTo>
                    <a:pt x="36" y="86"/>
                    <a:pt x="36" y="87"/>
                    <a:pt x="36" y="87"/>
                  </a:cubicBezTo>
                  <a:cubicBezTo>
                    <a:pt x="36" y="87"/>
                    <a:pt x="33" y="92"/>
                    <a:pt x="33" y="93"/>
                  </a:cubicBezTo>
                  <a:cubicBezTo>
                    <a:pt x="33" y="93"/>
                    <a:pt x="31" y="96"/>
                    <a:pt x="29" y="99"/>
                  </a:cubicBezTo>
                  <a:cubicBezTo>
                    <a:pt x="29" y="99"/>
                    <a:pt x="30" y="94"/>
                    <a:pt x="31" y="92"/>
                  </a:cubicBezTo>
                  <a:cubicBezTo>
                    <a:pt x="31" y="92"/>
                    <a:pt x="31" y="92"/>
                    <a:pt x="31" y="91"/>
                  </a:cubicBezTo>
                  <a:cubicBezTo>
                    <a:pt x="31" y="89"/>
                    <a:pt x="31" y="89"/>
                    <a:pt x="31" y="89"/>
                  </a:cubicBezTo>
                  <a:cubicBezTo>
                    <a:pt x="31" y="89"/>
                    <a:pt x="32" y="85"/>
                    <a:pt x="32" y="83"/>
                  </a:cubicBezTo>
                  <a:cubicBezTo>
                    <a:pt x="32" y="83"/>
                    <a:pt x="32" y="81"/>
                    <a:pt x="32" y="79"/>
                  </a:cubicBezTo>
                  <a:cubicBezTo>
                    <a:pt x="32" y="79"/>
                    <a:pt x="33" y="77"/>
                    <a:pt x="33" y="77"/>
                  </a:cubicBezTo>
                  <a:cubicBezTo>
                    <a:pt x="33" y="75"/>
                    <a:pt x="33" y="75"/>
                    <a:pt x="33" y="75"/>
                  </a:cubicBezTo>
                  <a:cubicBezTo>
                    <a:pt x="33" y="75"/>
                    <a:pt x="35" y="77"/>
                    <a:pt x="36" y="78"/>
                  </a:cubicBezTo>
                  <a:cubicBezTo>
                    <a:pt x="37" y="78"/>
                    <a:pt x="37" y="79"/>
                    <a:pt x="39" y="80"/>
                  </a:cubicBezTo>
                  <a:cubicBezTo>
                    <a:pt x="39" y="80"/>
                    <a:pt x="40" y="81"/>
                    <a:pt x="40" y="81"/>
                  </a:cubicBezTo>
                  <a:cubicBezTo>
                    <a:pt x="40" y="81"/>
                    <a:pt x="40" y="81"/>
                    <a:pt x="40" y="82"/>
                  </a:cubicBezTo>
                  <a:close/>
                  <a:moveTo>
                    <a:pt x="46" y="43"/>
                  </a:moveTo>
                  <a:cubicBezTo>
                    <a:pt x="46" y="43"/>
                    <a:pt x="46" y="43"/>
                    <a:pt x="46" y="43"/>
                  </a:cubicBezTo>
                  <a:cubicBezTo>
                    <a:pt x="46" y="43"/>
                    <a:pt x="46" y="43"/>
                    <a:pt x="46" y="43"/>
                  </a:cubicBezTo>
                  <a:cubicBezTo>
                    <a:pt x="46" y="43"/>
                    <a:pt x="47" y="44"/>
                    <a:pt x="48" y="44"/>
                  </a:cubicBezTo>
                  <a:cubicBezTo>
                    <a:pt x="48" y="44"/>
                    <a:pt x="46" y="43"/>
                    <a:pt x="46" y="43"/>
                  </a:cubicBezTo>
                  <a:close/>
                  <a:moveTo>
                    <a:pt x="56" y="50"/>
                  </a:moveTo>
                  <a:cubicBezTo>
                    <a:pt x="56" y="50"/>
                    <a:pt x="56" y="51"/>
                    <a:pt x="56" y="51"/>
                  </a:cubicBezTo>
                  <a:cubicBezTo>
                    <a:pt x="56" y="51"/>
                    <a:pt x="56" y="51"/>
                    <a:pt x="56" y="52"/>
                  </a:cubicBezTo>
                  <a:cubicBezTo>
                    <a:pt x="56" y="52"/>
                    <a:pt x="56" y="52"/>
                    <a:pt x="56" y="52"/>
                  </a:cubicBezTo>
                  <a:cubicBezTo>
                    <a:pt x="56" y="52"/>
                    <a:pt x="54" y="52"/>
                    <a:pt x="53" y="52"/>
                  </a:cubicBezTo>
                  <a:cubicBezTo>
                    <a:pt x="53" y="52"/>
                    <a:pt x="53" y="52"/>
                    <a:pt x="53" y="52"/>
                  </a:cubicBezTo>
                  <a:cubicBezTo>
                    <a:pt x="53" y="52"/>
                    <a:pt x="52" y="50"/>
                    <a:pt x="52" y="50"/>
                  </a:cubicBezTo>
                  <a:cubicBezTo>
                    <a:pt x="51" y="50"/>
                    <a:pt x="51" y="50"/>
                    <a:pt x="51" y="50"/>
                  </a:cubicBezTo>
                  <a:cubicBezTo>
                    <a:pt x="51" y="50"/>
                    <a:pt x="51" y="50"/>
                    <a:pt x="51" y="50"/>
                  </a:cubicBezTo>
                  <a:cubicBezTo>
                    <a:pt x="51" y="50"/>
                    <a:pt x="51" y="50"/>
                    <a:pt x="51" y="50"/>
                  </a:cubicBezTo>
                  <a:cubicBezTo>
                    <a:pt x="51" y="50"/>
                    <a:pt x="50" y="48"/>
                    <a:pt x="49" y="47"/>
                  </a:cubicBezTo>
                  <a:cubicBezTo>
                    <a:pt x="49" y="47"/>
                    <a:pt x="49" y="47"/>
                    <a:pt x="50" y="47"/>
                  </a:cubicBezTo>
                  <a:cubicBezTo>
                    <a:pt x="50" y="47"/>
                    <a:pt x="50" y="47"/>
                    <a:pt x="51" y="47"/>
                  </a:cubicBezTo>
                  <a:cubicBezTo>
                    <a:pt x="51" y="47"/>
                    <a:pt x="52" y="47"/>
                    <a:pt x="53" y="47"/>
                  </a:cubicBezTo>
                  <a:cubicBezTo>
                    <a:pt x="53" y="47"/>
                    <a:pt x="55" y="48"/>
                    <a:pt x="56" y="49"/>
                  </a:cubicBezTo>
                  <a:cubicBezTo>
                    <a:pt x="56" y="49"/>
                    <a:pt x="56" y="50"/>
                    <a:pt x="56" y="50"/>
                  </a:cubicBezTo>
                  <a:close/>
                  <a:moveTo>
                    <a:pt x="66" y="56"/>
                  </a:moveTo>
                  <a:cubicBezTo>
                    <a:pt x="66" y="56"/>
                    <a:pt x="64" y="56"/>
                    <a:pt x="64" y="57"/>
                  </a:cubicBezTo>
                  <a:cubicBezTo>
                    <a:pt x="64" y="57"/>
                    <a:pt x="64" y="58"/>
                    <a:pt x="63" y="58"/>
                  </a:cubicBezTo>
                  <a:cubicBezTo>
                    <a:pt x="57" y="56"/>
                    <a:pt x="57" y="56"/>
                    <a:pt x="57" y="56"/>
                  </a:cubicBezTo>
                  <a:cubicBezTo>
                    <a:pt x="57" y="56"/>
                    <a:pt x="58" y="56"/>
                    <a:pt x="58" y="56"/>
                  </a:cubicBezTo>
                  <a:cubicBezTo>
                    <a:pt x="58" y="56"/>
                    <a:pt x="59" y="56"/>
                    <a:pt x="58" y="54"/>
                  </a:cubicBezTo>
                  <a:cubicBezTo>
                    <a:pt x="58" y="54"/>
                    <a:pt x="59" y="54"/>
                    <a:pt x="59" y="55"/>
                  </a:cubicBezTo>
                  <a:cubicBezTo>
                    <a:pt x="59" y="55"/>
                    <a:pt x="60" y="55"/>
                    <a:pt x="60" y="55"/>
                  </a:cubicBezTo>
                  <a:cubicBezTo>
                    <a:pt x="60" y="55"/>
                    <a:pt x="60" y="55"/>
                    <a:pt x="60" y="55"/>
                  </a:cubicBezTo>
                  <a:cubicBezTo>
                    <a:pt x="60" y="55"/>
                    <a:pt x="59" y="55"/>
                    <a:pt x="59" y="56"/>
                  </a:cubicBezTo>
                  <a:cubicBezTo>
                    <a:pt x="59" y="56"/>
                    <a:pt x="60" y="57"/>
                    <a:pt x="60" y="56"/>
                  </a:cubicBezTo>
                  <a:cubicBezTo>
                    <a:pt x="60" y="56"/>
                    <a:pt x="61" y="56"/>
                    <a:pt x="62" y="55"/>
                  </a:cubicBezTo>
                  <a:cubicBezTo>
                    <a:pt x="62" y="55"/>
                    <a:pt x="63" y="55"/>
                    <a:pt x="64" y="55"/>
                  </a:cubicBezTo>
                  <a:cubicBezTo>
                    <a:pt x="64" y="55"/>
                    <a:pt x="64" y="55"/>
                    <a:pt x="64" y="55"/>
                  </a:cubicBezTo>
                  <a:cubicBezTo>
                    <a:pt x="66" y="55"/>
                    <a:pt x="66" y="55"/>
                    <a:pt x="66" y="55"/>
                  </a:cubicBezTo>
                  <a:lnTo>
                    <a:pt x="66" y="56"/>
                  </a:lnTo>
                  <a:close/>
                  <a:moveTo>
                    <a:pt x="71" y="108"/>
                  </a:moveTo>
                  <a:cubicBezTo>
                    <a:pt x="71" y="108"/>
                    <a:pt x="71" y="110"/>
                    <a:pt x="71" y="111"/>
                  </a:cubicBezTo>
                  <a:cubicBezTo>
                    <a:pt x="71" y="111"/>
                    <a:pt x="71" y="111"/>
                    <a:pt x="71" y="111"/>
                  </a:cubicBezTo>
                  <a:cubicBezTo>
                    <a:pt x="71" y="111"/>
                    <a:pt x="70" y="110"/>
                    <a:pt x="69" y="109"/>
                  </a:cubicBezTo>
                  <a:cubicBezTo>
                    <a:pt x="69" y="109"/>
                    <a:pt x="70" y="108"/>
                    <a:pt x="71" y="108"/>
                  </a:cubicBezTo>
                  <a:close/>
                  <a:moveTo>
                    <a:pt x="68" y="110"/>
                  </a:moveTo>
                  <a:cubicBezTo>
                    <a:pt x="68" y="110"/>
                    <a:pt x="69" y="111"/>
                    <a:pt x="70" y="112"/>
                  </a:cubicBezTo>
                  <a:cubicBezTo>
                    <a:pt x="70" y="112"/>
                    <a:pt x="69" y="112"/>
                    <a:pt x="69" y="112"/>
                  </a:cubicBezTo>
                  <a:cubicBezTo>
                    <a:pt x="69" y="112"/>
                    <a:pt x="68" y="112"/>
                    <a:pt x="68" y="113"/>
                  </a:cubicBezTo>
                  <a:cubicBezTo>
                    <a:pt x="68" y="113"/>
                    <a:pt x="67" y="113"/>
                    <a:pt x="69" y="113"/>
                  </a:cubicBezTo>
                  <a:cubicBezTo>
                    <a:pt x="69" y="113"/>
                    <a:pt x="69" y="114"/>
                    <a:pt x="69" y="114"/>
                  </a:cubicBezTo>
                  <a:cubicBezTo>
                    <a:pt x="69" y="114"/>
                    <a:pt x="69" y="115"/>
                    <a:pt x="67" y="116"/>
                  </a:cubicBezTo>
                  <a:cubicBezTo>
                    <a:pt x="67" y="116"/>
                    <a:pt x="66" y="112"/>
                    <a:pt x="68" y="110"/>
                  </a:cubicBezTo>
                  <a:close/>
                  <a:moveTo>
                    <a:pt x="69" y="118"/>
                  </a:moveTo>
                  <a:cubicBezTo>
                    <a:pt x="69" y="118"/>
                    <a:pt x="68" y="118"/>
                    <a:pt x="67" y="117"/>
                  </a:cubicBezTo>
                  <a:cubicBezTo>
                    <a:pt x="67" y="117"/>
                    <a:pt x="69" y="117"/>
                    <a:pt x="70" y="115"/>
                  </a:cubicBezTo>
                  <a:cubicBezTo>
                    <a:pt x="70" y="116"/>
                    <a:pt x="70" y="116"/>
                    <a:pt x="70" y="116"/>
                  </a:cubicBezTo>
                  <a:cubicBezTo>
                    <a:pt x="70" y="116"/>
                    <a:pt x="69" y="117"/>
                    <a:pt x="69" y="118"/>
                  </a:cubicBezTo>
                  <a:close/>
                  <a:moveTo>
                    <a:pt x="70" y="119"/>
                  </a:moveTo>
                  <a:cubicBezTo>
                    <a:pt x="70" y="119"/>
                    <a:pt x="71" y="117"/>
                    <a:pt x="71" y="116"/>
                  </a:cubicBezTo>
                  <a:cubicBezTo>
                    <a:pt x="71" y="116"/>
                    <a:pt x="73" y="116"/>
                    <a:pt x="73" y="115"/>
                  </a:cubicBezTo>
                  <a:cubicBezTo>
                    <a:pt x="73" y="115"/>
                    <a:pt x="75" y="116"/>
                    <a:pt x="75" y="117"/>
                  </a:cubicBezTo>
                  <a:cubicBezTo>
                    <a:pt x="75" y="117"/>
                    <a:pt x="73" y="120"/>
                    <a:pt x="70" y="119"/>
                  </a:cubicBezTo>
                  <a:close/>
                  <a:moveTo>
                    <a:pt x="75" y="113"/>
                  </a:moveTo>
                  <a:cubicBezTo>
                    <a:pt x="74" y="113"/>
                    <a:pt x="74" y="113"/>
                    <a:pt x="74" y="113"/>
                  </a:cubicBezTo>
                  <a:cubicBezTo>
                    <a:pt x="74" y="113"/>
                    <a:pt x="73" y="111"/>
                    <a:pt x="72" y="111"/>
                  </a:cubicBezTo>
                  <a:cubicBezTo>
                    <a:pt x="72" y="111"/>
                    <a:pt x="72" y="110"/>
                    <a:pt x="73" y="108"/>
                  </a:cubicBezTo>
                  <a:cubicBezTo>
                    <a:pt x="73" y="108"/>
                    <a:pt x="74" y="108"/>
                    <a:pt x="75" y="110"/>
                  </a:cubicBezTo>
                  <a:cubicBezTo>
                    <a:pt x="75" y="110"/>
                    <a:pt x="75" y="111"/>
                    <a:pt x="75" y="113"/>
                  </a:cubicBezTo>
                  <a:close/>
                  <a:moveTo>
                    <a:pt x="83" y="113"/>
                  </a:moveTo>
                  <a:cubicBezTo>
                    <a:pt x="83" y="113"/>
                    <a:pt x="84" y="115"/>
                    <a:pt x="84" y="115"/>
                  </a:cubicBezTo>
                  <a:cubicBezTo>
                    <a:pt x="84" y="115"/>
                    <a:pt x="82" y="116"/>
                    <a:pt x="81" y="115"/>
                  </a:cubicBezTo>
                  <a:cubicBezTo>
                    <a:pt x="81" y="115"/>
                    <a:pt x="82" y="114"/>
                    <a:pt x="83" y="113"/>
                  </a:cubicBezTo>
                  <a:close/>
                  <a:moveTo>
                    <a:pt x="79" y="113"/>
                  </a:moveTo>
                  <a:cubicBezTo>
                    <a:pt x="79" y="113"/>
                    <a:pt x="79" y="112"/>
                    <a:pt x="78" y="111"/>
                  </a:cubicBezTo>
                  <a:cubicBezTo>
                    <a:pt x="78" y="111"/>
                    <a:pt x="80" y="111"/>
                    <a:pt x="80" y="111"/>
                  </a:cubicBezTo>
                  <a:cubicBezTo>
                    <a:pt x="80" y="111"/>
                    <a:pt x="79" y="112"/>
                    <a:pt x="79" y="113"/>
                  </a:cubicBezTo>
                  <a:close/>
                  <a:moveTo>
                    <a:pt x="81" y="117"/>
                  </a:moveTo>
                  <a:cubicBezTo>
                    <a:pt x="81" y="117"/>
                    <a:pt x="82" y="118"/>
                    <a:pt x="82" y="119"/>
                  </a:cubicBezTo>
                  <a:cubicBezTo>
                    <a:pt x="83" y="119"/>
                    <a:pt x="83" y="119"/>
                    <a:pt x="83" y="119"/>
                  </a:cubicBezTo>
                  <a:cubicBezTo>
                    <a:pt x="83" y="119"/>
                    <a:pt x="83" y="119"/>
                    <a:pt x="83" y="119"/>
                  </a:cubicBezTo>
                  <a:cubicBezTo>
                    <a:pt x="83" y="119"/>
                    <a:pt x="84" y="119"/>
                    <a:pt x="84" y="119"/>
                  </a:cubicBezTo>
                  <a:cubicBezTo>
                    <a:pt x="84" y="119"/>
                    <a:pt x="84" y="120"/>
                    <a:pt x="84" y="120"/>
                  </a:cubicBezTo>
                  <a:cubicBezTo>
                    <a:pt x="84" y="120"/>
                    <a:pt x="84" y="122"/>
                    <a:pt x="83" y="123"/>
                  </a:cubicBezTo>
                  <a:cubicBezTo>
                    <a:pt x="83" y="123"/>
                    <a:pt x="80" y="121"/>
                    <a:pt x="81" y="117"/>
                  </a:cubicBezTo>
                  <a:close/>
                  <a:moveTo>
                    <a:pt x="84" y="124"/>
                  </a:moveTo>
                  <a:cubicBezTo>
                    <a:pt x="84" y="124"/>
                    <a:pt x="86" y="122"/>
                    <a:pt x="86" y="121"/>
                  </a:cubicBezTo>
                  <a:cubicBezTo>
                    <a:pt x="86" y="121"/>
                    <a:pt x="86" y="124"/>
                    <a:pt x="87" y="124"/>
                  </a:cubicBezTo>
                  <a:cubicBezTo>
                    <a:pt x="87" y="124"/>
                    <a:pt x="86" y="125"/>
                    <a:pt x="84" y="124"/>
                  </a:cubicBezTo>
                  <a:close/>
                  <a:moveTo>
                    <a:pt x="86" y="115"/>
                  </a:moveTo>
                  <a:cubicBezTo>
                    <a:pt x="86" y="115"/>
                    <a:pt x="86" y="115"/>
                    <a:pt x="86" y="115"/>
                  </a:cubicBezTo>
                  <a:cubicBezTo>
                    <a:pt x="86" y="115"/>
                    <a:pt x="85" y="114"/>
                    <a:pt x="84" y="112"/>
                  </a:cubicBezTo>
                  <a:cubicBezTo>
                    <a:pt x="85" y="112"/>
                    <a:pt x="85" y="112"/>
                    <a:pt x="85" y="112"/>
                  </a:cubicBezTo>
                  <a:cubicBezTo>
                    <a:pt x="85" y="112"/>
                    <a:pt x="86" y="112"/>
                    <a:pt x="87" y="112"/>
                  </a:cubicBezTo>
                  <a:cubicBezTo>
                    <a:pt x="87" y="112"/>
                    <a:pt x="86" y="113"/>
                    <a:pt x="86" y="115"/>
                  </a:cubicBezTo>
                  <a:close/>
                  <a:moveTo>
                    <a:pt x="91" y="114"/>
                  </a:moveTo>
                  <a:cubicBezTo>
                    <a:pt x="91" y="114"/>
                    <a:pt x="92" y="116"/>
                    <a:pt x="92" y="117"/>
                  </a:cubicBezTo>
                  <a:cubicBezTo>
                    <a:pt x="92" y="117"/>
                    <a:pt x="90" y="117"/>
                    <a:pt x="89" y="117"/>
                  </a:cubicBezTo>
                  <a:cubicBezTo>
                    <a:pt x="89" y="117"/>
                    <a:pt x="89" y="117"/>
                    <a:pt x="89" y="117"/>
                  </a:cubicBezTo>
                  <a:cubicBezTo>
                    <a:pt x="89" y="117"/>
                    <a:pt x="91" y="115"/>
                    <a:pt x="91" y="114"/>
                  </a:cubicBezTo>
                  <a:close/>
                  <a:moveTo>
                    <a:pt x="89" y="112"/>
                  </a:moveTo>
                  <a:cubicBezTo>
                    <a:pt x="89" y="112"/>
                    <a:pt x="90" y="112"/>
                    <a:pt x="90" y="113"/>
                  </a:cubicBezTo>
                  <a:cubicBezTo>
                    <a:pt x="90" y="113"/>
                    <a:pt x="89" y="114"/>
                    <a:pt x="88" y="115"/>
                  </a:cubicBezTo>
                  <a:cubicBezTo>
                    <a:pt x="88" y="115"/>
                    <a:pt x="88" y="114"/>
                    <a:pt x="89" y="112"/>
                  </a:cubicBezTo>
                  <a:close/>
                  <a:moveTo>
                    <a:pt x="88" y="124"/>
                  </a:moveTo>
                  <a:cubicBezTo>
                    <a:pt x="88" y="124"/>
                    <a:pt x="88" y="122"/>
                    <a:pt x="88" y="120"/>
                  </a:cubicBezTo>
                  <a:cubicBezTo>
                    <a:pt x="88" y="120"/>
                    <a:pt x="89" y="120"/>
                    <a:pt x="89" y="118"/>
                  </a:cubicBezTo>
                  <a:cubicBezTo>
                    <a:pt x="89" y="118"/>
                    <a:pt x="91" y="118"/>
                    <a:pt x="92" y="118"/>
                  </a:cubicBezTo>
                  <a:cubicBezTo>
                    <a:pt x="92" y="118"/>
                    <a:pt x="92" y="123"/>
                    <a:pt x="88" y="124"/>
                  </a:cubicBezTo>
                  <a:close/>
                  <a:moveTo>
                    <a:pt x="101" y="116"/>
                  </a:moveTo>
                  <a:cubicBezTo>
                    <a:pt x="101" y="116"/>
                    <a:pt x="100" y="115"/>
                    <a:pt x="100" y="113"/>
                  </a:cubicBezTo>
                  <a:cubicBezTo>
                    <a:pt x="101" y="113"/>
                    <a:pt x="101" y="113"/>
                    <a:pt x="101" y="113"/>
                  </a:cubicBezTo>
                  <a:cubicBezTo>
                    <a:pt x="101" y="113"/>
                    <a:pt x="101" y="115"/>
                    <a:pt x="101" y="116"/>
                  </a:cubicBezTo>
                  <a:close/>
                  <a:moveTo>
                    <a:pt x="105" y="118"/>
                  </a:moveTo>
                  <a:cubicBezTo>
                    <a:pt x="105" y="118"/>
                    <a:pt x="104" y="118"/>
                    <a:pt x="104" y="117"/>
                  </a:cubicBezTo>
                  <a:cubicBezTo>
                    <a:pt x="104" y="117"/>
                    <a:pt x="104" y="116"/>
                    <a:pt x="105" y="116"/>
                  </a:cubicBezTo>
                  <a:cubicBezTo>
                    <a:pt x="106" y="116"/>
                    <a:pt x="106" y="116"/>
                    <a:pt x="106" y="116"/>
                  </a:cubicBezTo>
                  <a:cubicBezTo>
                    <a:pt x="106" y="116"/>
                    <a:pt x="106" y="116"/>
                    <a:pt x="107" y="116"/>
                  </a:cubicBezTo>
                  <a:cubicBezTo>
                    <a:pt x="107" y="117"/>
                    <a:pt x="107" y="117"/>
                    <a:pt x="107" y="117"/>
                  </a:cubicBezTo>
                  <a:cubicBezTo>
                    <a:pt x="107" y="117"/>
                    <a:pt x="106" y="118"/>
                    <a:pt x="105" y="118"/>
                  </a:cubicBezTo>
                  <a:close/>
                  <a:moveTo>
                    <a:pt x="111" y="73"/>
                  </a:moveTo>
                  <a:cubicBezTo>
                    <a:pt x="111" y="73"/>
                    <a:pt x="111" y="74"/>
                    <a:pt x="111" y="74"/>
                  </a:cubicBezTo>
                  <a:cubicBezTo>
                    <a:pt x="111" y="74"/>
                    <a:pt x="111" y="74"/>
                    <a:pt x="111" y="73"/>
                  </a:cubicBezTo>
                  <a:cubicBezTo>
                    <a:pt x="111" y="73"/>
                    <a:pt x="111" y="73"/>
                    <a:pt x="111" y="73"/>
                  </a:cubicBezTo>
                  <a:close/>
                  <a:moveTo>
                    <a:pt x="110" y="118"/>
                  </a:moveTo>
                  <a:cubicBezTo>
                    <a:pt x="109" y="118"/>
                    <a:pt x="109" y="118"/>
                    <a:pt x="109" y="118"/>
                  </a:cubicBezTo>
                  <a:cubicBezTo>
                    <a:pt x="109" y="118"/>
                    <a:pt x="110" y="117"/>
                    <a:pt x="110" y="117"/>
                  </a:cubicBezTo>
                  <a:cubicBezTo>
                    <a:pt x="111" y="117"/>
                    <a:pt x="111" y="117"/>
                    <a:pt x="111" y="117"/>
                  </a:cubicBezTo>
                  <a:cubicBezTo>
                    <a:pt x="111" y="117"/>
                    <a:pt x="110" y="118"/>
                    <a:pt x="110" y="118"/>
                  </a:cubicBezTo>
                  <a:close/>
                  <a:moveTo>
                    <a:pt x="111" y="116"/>
                  </a:moveTo>
                  <a:cubicBezTo>
                    <a:pt x="111" y="116"/>
                    <a:pt x="111" y="116"/>
                    <a:pt x="110" y="116"/>
                  </a:cubicBezTo>
                  <a:cubicBezTo>
                    <a:pt x="110" y="116"/>
                    <a:pt x="111" y="115"/>
                    <a:pt x="111" y="113"/>
                  </a:cubicBezTo>
                  <a:cubicBezTo>
                    <a:pt x="111" y="112"/>
                    <a:pt x="111" y="112"/>
                    <a:pt x="111" y="112"/>
                  </a:cubicBezTo>
                  <a:cubicBezTo>
                    <a:pt x="111" y="112"/>
                    <a:pt x="111" y="112"/>
                    <a:pt x="111" y="112"/>
                  </a:cubicBezTo>
                  <a:cubicBezTo>
                    <a:pt x="111" y="112"/>
                    <a:pt x="112" y="113"/>
                    <a:pt x="111" y="116"/>
                  </a:cubicBezTo>
                  <a:close/>
                  <a:moveTo>
                    <a:pt x="114" y="115"/>
                  </a:moveTo>
                  <a:cubicBezTo>
                    <a:pt x="114" y="115"/>
                    <a:pt x="115" y="115"/>
                    <a:pt x="116" y="115"/>
                  </a:cubicBezTo>
                  <a:cubicBezTo>
                    <a:pt x="116" y="115"/>
                    <a:pt x="115" y="118"/>
                    <a:pt x="117" y="121"/>
                  </a:cubicBezTo>
                  <a:cubicBezTo>
                    <a:pt x="117" y="121"/>
                    <a:pt x="114" y="120"/>
                    <a:pt x="114" y="115"/>
                  </a:cubicBezTo>
                  <a:close/>
                  <a:moveTo>
                    <a:pt x="115" y="114"/>
                  </a:moveTo>
                  <a:cubicBezTo>
                    <a:pt x="115" y="114"/>
                    <a:pt x="115" y="113"/>
                    <a:pt x="115" y="112"/>
                  </a:cubicBezTo>
                  <a:cubicBezTo>
                    <a:pt x="116" y="113"/>
                    <a:pt x="116" y="113"/>
                    <a:pt x="116" y="113"/>
                  </a:cubicBezTo>
                  <a:cubicBezTo>
                    <a:pt x="116" y="113"/>
                    <a:pt x="116" y="114"/>
                    <a:pt x="116" y="114"/>
                  </a:cubicBezTo>
                  <a:lnTo>
                    <a:pt x="115" y="114"/>
                  </a:lnTo>
                  <a:close/>
                  <a:moveTo>
                    <a:pt x="117" y="111"/>
                  </a:moveTo>
                  <a:cubicBezTo>
                    <a:pt x="117" y="111"/>
                    <a:pt x="117" y="111"/>
                    <a:pt x="117" y="111"/>
                  </a:cubicBezTo>
                  <a:cubicBezTo>
                    <a:pt x="117" y="111"/>
                    <a:pt x="117" y="111"/>
                    <a:pt x="118" y="111"/>
                  </a:cubicBezTo>
                  <a:cubicBezTo>
                    <a:pt x="118" y="111"/>
                    <a:pt x="117" y="111"/>
                    <a:pt x="117" y="111"/>
                  </a:cubicBezTo>
                  <a:close/>
                  <a:moveTo>
                    <a:pt x="113" y="111"/>
                  </a:moveTo>
                  <a:cubicBezTo>
                    <a:pt x="113" y="111"/>
                    <a:pt x="112" y="108"/>
                    <a:pt x="111" y="108"/>
                  </a:cubicBezTo>
                  <a:cubicBezTo>
                    <a:pt x="111" y="108"/>
                    <a:pt x="111" y="105"/>
                    <a:pt x="111" y="105"/>
                  </a:cubicBezTo>
                  <a:cubicBezTo>
                    <a:pt x="111" y="105"/>
                    <a:pt x="112" y="105"/>
                    <a:pt x="112" y="105"/>
                  </a:cubicBezTo>
                  <a:cubicBezTo>
                    <a:pt x="112" y="105"/>
                    <a:pt x="112" y="106"/>
                    <a:pt x="112" y="107"/>
                  </a:cubicBezTo>
                  <a:cubicBezTo>
                    <a:pt x="112" y="107"/>
                    <a:pt x="112" y="107"/>
                    <a:pt x="113" y="107"/>
                  </a:cubicBezTo>
                  <a:cubicBezTo>
                    <a:pt x="113" y="107"/>
                    <a:pt x="115" y="107"/>
                    <a:pt x="116" y="106"/>
                  </a:cubicBezTo>
                  <a:cubicBezTo>
                    <a:pt x="116" y="106"/>
                    <a:pt x="117" y="107"/>
                    <a:pt x="118" y="106"/>
                  </a:cubicBezTo>
                  <a:cubicBezTo>
                    <a:pt x="119" y="107"/>
                    <a:pt x="119" y="107"/>
                    <a:pt x="119" y="107"/>
                  </a:cubicBezTo>
                  <a:cubicBezTo>
                    <a:pt x="119" y="107"/>
                    <a:pt x="119" y="107"/>
                    <a:pt x="119" y="108"/>
                  </a:cubicBezTo>
                  <a:cubicBezTo>
                    <a:pt x="119" y="108"/>
                    <a:pt x="116" y="107"/>
                    <a:pt x="113" y="111"/>
                  </a:cubicBezTo>
                  <a:close/>
                  <a:moveTo>
                    <a:pt x="119" y="113"/>
                  </a:moveTo>
                  <a:cubicBezTo>
                    <a:pt x="119" y="113"/>
                    <a:pt x="120" y="112"/>
                    <a:pt x="121" y="111"/>
                  </a:cubicBezTo>
                  <a:cubicBezTo>
                    <a:pt x="121" y="111"/>
                    <a:pt x="120" y="114"/>
                    <a:pt x="119" y="113"/>
                  </a:cubicBezTo>
                  <a:close/>
                  <a:moveTo>
                    <a:pt x="121" y="120"/>
                  </a:moveTo>
                  <a:cubicBezTo>
                    <a:pt x="121" y="120"/>
                    <a:pt x="120" y="118"/>
                    <a:pt x="121" y="118"/>
                  </a:cubicBezTo>
                  <a:cubicBezTo>
                    <a:pt x="121" y="118"/>
                    <a:pt x="121" y="119"/>
                    <a:pt x="122" y="119"/>
                  </a:cubicBezTo>
                  <a:cubicBezTo>
                    <a:pt x="122" y="119"/>
                    <a:pt x="122" y="119"/>
                    <a:pt x="121" y="120"/>
                  </a:cubicBezTo>
                  <a:close/>
                  <a:moveTo>
                    <a:pt x="124" y="122"/>
                  </a:moveTo>
                  <a:cubicBezTo>
                    <a:pt x="124" y="121"/>
                    <a:pt x="124" y="121"/>
                    <a:pt x="124" y="121"/>
                  </a:cubicBezTo>
                  <a:cubicBezTo>
                    <a:pt x="125" y="121"/>
                    <a:pt x="125" y="121"/>
                    <a:pt x="125" y="121"/>
                  </a:cubicBezTo>
                  <a:cubicBezTo>
                    <a:pt x="125" y="121"/>
                    <a:pt x="125" y="121"/>
                    <a:pt x="125" y="121"/>
                  </a:cubicBezTo>
                  <a:cubicBezTo>
                    <a:pt x="125" y="121"/>
                    <a:pt x="125" y="122"/>
                    <a:pt x="124" y="122"/>
                  </a:cubicBezTo>
                  <a:close/>
                  <a:moveTo>
                    <a:pt x="126" y="113"/>
                  </a:moveTo>
                  <a:cubicBezTo>
                    <a:pt x="126" y="113"/>
                    <a:pt x="126" y="113"/>
                    <a:pt x="126" y="113"/>
                  </a:cubicBezTo>
                  <a:cubicBezTo>
                    <a:pt x="126" y="113"/>
                    <a:pt x="126" y="113"/>
                    <a:pt x="126" y="113"/>
                  </a:cubicBezTo>
                  <a:close/>
                  <a:moveTo>
                    <a:pt x="126" y="116"/>
                  </a:moveTo>
                  <a:cubicBezTo>
                    <a:pt x="126" y="116"/>
                    <a:pt x="126" y="116"/>
                    <a:pt x="126" y="115"/>
                  </a:cubicBezTo>
                  <a:cubicBezTo>
                    <a:pt x="126" y="115"/>
                    <a:pt x="126" y="115"/>
                    <a:pt x="126" y="115"/>
                  </a:cubicBezTo>
                  <a:cubicBezTo>
                    <a:pt x="126" y="115"/>
                    <a:pt x="127" y="115"/>
                    <a:pt x="127" y="115"/>
                  </a:cubicBezTo>
                  <a:cubicBezTo>
                    <a:pt x="127" y="115"/>
                    <a:pt x="128" y="118"/>
                    <a:pt x="126" y="120"/>
                  </a:cubicBezTo>
                  <a:cubicBezTo>
                    <a:pt x="126" y="120"/>
                    <a:pt x="125" y="119"/>
                    <a:pt x="125" y="118"/>
                  </a:cubicBezTo>
                  <a:cubicBezTo>
                    <a:pt x="125" y="118"/>
                    <a:pt x="126" y="117"/>
                    <a:pt x="126" y="11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8" name="Freeform 298"/>
            <p:cNvSpPr>
              <a:spLocks noEditPoints="1"/>
            </p:cNvSpPr>
            <p:nvPr/>
          </p:nvSpPr>
          <p:spPr bwMode="auto">
            <a:xfrm>
              <a:off x="4267201" y="4275138"/>
              <a:ext cx="241300" cy="236538"/>
            </a:xfrm>
            <a:custGeom>
              <a:avLst/>
              <a:gdLst>
                <a:gd name="T0" fmla="*/ 59 w 64"/>
                <a:gd name="T1" fmla="*/ 47 h 63"/>
                <a:gd name="T2" fmla="*/ 57 w 64"/>
                <a:gd name="T3" fmla="*/ 39 h 63"/>
                <a:gd name="T4" fmla="*/ 56 w 64"/>
                <a:gd name="T5" fmla="*/ 35 h 63"/>
                <a:gd name="T6" fmla="*/ 58 w 64"/>
                <a:gd name="T7" fmla="*/ 30 h 63"/>
                <a:gd name="T8" fmla="*/ 52 w 64"/>
                <a:gd name="T9" fmla="*/ 31 h 63"/>
                <a:gd name="T10" fmla="*/ 47 w 64"/>
                <a:gd name="T11" fmla="*/ 34 h 63"/>
                <a:gd name="T12" fmla="*/ 41 w 64"/>
                <a:gd name="T13" fmla="*/ 22 h 63"/>
                <a:gd name="T14" fmla="*/ 33 w 64"/>
                <a:gd name="T15" fmla="*/ 25 h 63"/>
                <a:gd name="T16" fmla="*/ 28 w 64"/>
                <a:gd name="T17" fmla="*/ 21 h 63"/>
                <a:gd name="T18" fmla="*/ 24 w 64"/>
                <a:gd name="T19" fmla="*/ 15 h 63"/>
                <a:gd name="T20" fmla="*/ 23 w 64"/>
                <a:gd name="T21" fmla="*/ 6 h 63"/>
                <a:gd name="T22" fmla="*/ 23 w 64"/>
                <a:gd name="T23" fmla="*/ 1 h 63"/>
                <a:gd name="T24" fmla="*/ 20 w 64"/>
                <a:gd name="T25" fmla="*/ 1 h 63"/>
                <a:gd name="T26" fmla="*/ 18 w 64"/>
                <a:gd name="T27" fmla="*/ 3 h 63"/>
                <a:gd name="T28" fmla="*/ 12 w 64"/>
                <a:gd name="T29" fmla="*/ 8 h 63"/>
                <a:gd name="T30" fmla="*/ 8 w 64"/>
                <a:gd name="T31" fmla="*/ 9 h 63"/>
                <a:gd name="T32" fmla="*/ 2 w 64"/>
                <a:gd name="T33" fmla="*/ 24 h 63"/>
                <a:gd name="T34" fmla="*/ 8 w 64"/>
                <a:gd name="T35" fmla="*/ 25 h 63"/>
                <a:gd name="T36" fmla="*/ 10 w 64"/>
                <a:gd name="T37" fmla="*/ 33 h 63"/>
                <a:gd name="T38" fmla="*/ 9 w 64"/>
                <a:gd name="T39" fmla="*/ 46 h 63"/>
                <a:gd name="T40" fmla="*/ 12 w 64"/>
                <a:gd name="T41" fmla="*/ 60 h 63"/>
                <a:gd name="T42" fmla="*/ 18 w 64"/>
                <a:gd name="T43" fmla="*/ 56 h 63"/>
                <a:gd name="T44" fmla="*/ 24 w 64"/>
                <a:gd name="T45" fmla="*/ 36 h 63"/>
                <a:gd name="T46" fmla="*/ 19 w 64"/>
                <a:gd name="T47" fmla="*/ 26 h 63"/>
                <a:gd name="T48" fmla="*/ 26 w 64"/>
                <a:gd name="T49" fmla="*/ 27 h 63"/>
                <a:gd name="T50" fmla="*/ 31 w 64"/>
                <a:gd name="T51" fmla="*/ 29 h 63"/>
                <a:gd name="T52" fmla="*/ 34 w 64"/>
                <a:gd name="T53" fmla="*/ 35 h 63"/>
                <a:gd name="T54" fmla="*/ 39 w 64"/>
                <a:gd name="T55" fmla="*/ 40 h 63"/>
                <a:gd name="T56" fmla="*/ 32 w 64"/>
                <a:gd name="T57" fmla="*/ 42 h 63"/>
                <a:gd name="T58" fmla="*/ 34 w 64"/>
                <a:gd name="T59" fmla="*/ 46 h 63"/>
                <a:gd name="T60" fmla="*/ 38 w 64"/>
                <a:gd name="T61" fmla="*/ 57 h 63"/>
                <a:gd name="T62" fmla="*/ 58 w 64"/>
                <a:gd name="T63" fmla="*/ 61 h 63"/>
                <a:gd name="T64" fmla="*/ 62 w 64"/>
                <a:gd name="T65" fmla="*/ 53 h 63"/>
                <a:gd name="T66" fmla="*/ 8 w 64"/>
                <a:gd name="T67" fmla="*/ 9 h 63"/>
                <a:gd name="T68" fmla="*/ 16 w 64"/>
                <a:gd name="T69" fmla="*/ 46 h 63"/>
                <a:gd name="T70" fmla="*/ 16 w 64"/>
                <a:gd name="T71" fmla="*/ 37 h 63"/>
                <a:gd name="T72" fmla="*/ 23 w 64"/>
                <a:gd name="T73" fmla="*/ 22 h 63"/>
                <a:gd name="T74" fmla="*/ 25 w 64"/>
                <a:gd name="T75" fmla="*/ 25 h 63"/>
                <a:gd name="T76" fmla="*/ 28 w 64"/>
                <a:gd name="T77" fmla="*/ 24 h 63"/>
                <a:gd name="T78" fmla="*/ 29 w 64"/>
                <a:gd name="T79" fmla="*/ 27 h 63"/>
                <a:gd name="T80" fmla="*/ 32 w 64"/>
                <a:gd name="T81" fmla="*/ 27 h 63"/>
                <a:gd name="T82" fmla="*/ 34 w 64"/>
                <a:gd name="T83" fmla="*/ 55 h 63"/>
                <a:gd name="T84" fmla="*/ 33 w 64"/>
                <a:gd name="T85" fmla="*/ 57 h 63"/>
                <a:gd name="T86" fmla="*/ 35 w 64"/>
                <a:gd name="T87" fmla="*/ 58 h 63"/>
                <a:gd name="T88" fmla="*/ 41 w 64"/>
                <a:gd name="T89" fmla="*/ 56 h 63"/>
                <a:gd name="T90" fmla="*/ 40 w 64"/>
                <a:gd name="T91" fmla="*/ 58 h 63"/>
                <a:gd name="T92" fmla="*/ 42 w 64"/>
                <a:gd name="T93" fmla="*/ 59 h 63"/>
                <a:gd name="T94" fmla="*/ 42 w 64"/>
                <a:gd name="T95" fmla="*/ 56 h 63"/>
                <a:gd name="T96" fmla="*/ 43 w 64"/>
                <a:gd name="T97" fmla="*/ 56 h 63"/>
                <a:gd name="T98" fmla="*/ 49 w 64"/>
                <a:gd name="T99" fmla="*/ 55 h 63"/>
                <a:gd name="T100" fmla="*/ 53 w 64"/>
                <a:gd name="T101" fmla="*/ 57 h 63"/>
                <a:gd name="T102" fmla="*/ 54 w 64"/>
                <a:gd name="T103" fmla="*/ 57 h 63"/>
                <a:gd name="T104" fmla="*/ 54 w 64"/>
                <a:gd name="T105" fmla="*/ 57 h 63"/>
                <a:gd name="T106" fmla="*/ 57 w 64"/>
                <a:gd name="T107" fmla="*/ 56 h 63"/>
                <a:gd name="T108" fmla="*/ 54 w 64"/>
                <a:gd name="T109" fmla="*/ 51 h 63"/>
                <a:gd name="T110" fmla="*/ 55 w 64"/>
                <a:gd name="T111" fmla="*/ 54 h 63"/>
                <a:gd name="T112" fmla="*/ 61 w 64"/>
                <a:gd name="T113" fmla="*/ 60 h 63"/>
                <a:gd name="T114" fmla="*/ 61 w 64"/>
                <a:gd name="T115"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3">
                  <a:moveTo>
                    <a:pt x="62" y="50"/>
                  </a:moveTo>
                  <a:cubicBezTo>
                    <a:pt x="62" y="50"/>
                    <a:pt x="62" y="50"/>
                    <a:pt x="62" y="50"/>
                  </a:cubicBezTo>
                  <a:cubicBezTo>
                    <a:pt x="62" y="50"/>
                    <a:pt x="61" y="50"/>
                    <a:pt x="61" y="50"/>
                  </a:cubicBezTo>
                  <a:cubicBezTo>
                    <a:pt x="60" y="49"/>
                    <a:pt x="60" y="49"/>
                    <a:pt x="60" y="49"/>
                  </a:cubicBezTo>
                  <a:cubicBezTo>
                    <a:pt x="60" y="49"/>
                    <a:pt x="60" y="49"/>
                    <a:pt x="60" y="49"/>
                  </a:cubicBezTo>
                  <a:cubicBezTo>
                    <a:pt x="60" y="49"/>
                    <a:pt x="60" y="49"/>
                    <a:pt x="60" y="49"/>
                  </a:cubicBezTo>
                  <a:cubicBezTo>
                    <a:pt x="60" y="49"/>
                    <a:pt x="60" y="48"/>
                    <a:pt x="60" y="48"/>
                  </a:cubicBezTo>
                  <a:cubicBezTo>
                    <a:pt x="60" y="48"/>
                    <a:pt x="59" y="47"/>
                    <a:pt x="59" y="47"/>
                  </a:cubicBezTo>
                  <a:cubicBezTo>
                    <a:pt x="59" y="47"/>
                    <a:pt x="59" y="46"/>
                    <a:pt x="59" y="46"/>
                  </a:cubicBezTo>
                  <a:cubicBezTo>
                    <a:pt x="59" y="46"/>
                    <a:pt x="59" y="45"/>
                    <a:pt x="59" y="45"/>
                  </a:cubicBezTo>
                  <a:cubicBezTo>
                    <a:pt x="59" y="45"/>
                    <a:pt x="58" y="43"/>
                    <a:pt x="58" y="43"/>
                  </a:cubicBezTo>
                  <a:cubicBezTo>
                    <a:pt x="58" y="43"/>
                    <a:pt x="57" y="42"/>
                    <a:pt x="57" y="42"/>
                  </a:cubicBezTo>
                  <a:cubicBezTo>
                    <a:pt x="57" y="41"/>
                    <a:pt x="56" y="41"/>
                    <a:pt x="56" y="41"/>
                  </a:cubicBezTo>
                  <a:cubicBezTo>
                    <a:pt x="56" y="41"/>
                    <a:pt x="56" y="41"/>
                    <a:pt x="56" y="41"/>
                  </a:cubicBezTo>
                  <a:cubicBezTo>
                    <a:pt x="57" y="40"/>
                    <a:pt x="57" y="40"/>
                    <a:pt x="57" y="40"/>
                  </a:cubicBezTo>
                  <a:cubicBezTo>
                    <a:pt x="57" y="40"/>
                    <a:pt x="57" y="39"/>
                    <a:pt x="57" y="39"/>
                  </a:cubicBezTo>
                  <a:cubicBezTo>
                    <a:pt x="57" y="39"/>
                    <a:pt x="57" y="38"/>
                    <a:pt x="57" y="38"/>
                  </a:cubicBezTo>
                  <a:cubicBezTo>
                    <a:pt x="57" y="37"/>
                    <a:pt x="56" y="38"/>
                    <a:pt x="56" y="38"/>
                  </a:cubicBezTo>
                  <a:cubicBezTo>
                    <a:pt x="55" y="37"/>
                    <a:pt x="55" y="37"/>
                    <a:pt x="55" y="37"/>
                  </a:cubicBezTo>
                  <a:cubicBezTo>
                    <a:pt x="56" y="36"/>
                    <a:pt x="55" y="36"/>
                    <a:pt x="55" y="36"/>
                  </a:cubicBezTo>
                  <a:cubicBezTo>
                    <a:pt x="55" y="36"/>
                    <a:pt x="55" y="36"/>
                    <a:pt x="55" y="36"/>
                  </a:cubicBezTo>
                  <a:cubicBezTo>
                    <a:pt x="56" y="36"/>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4"/>
                    <a:pt x="58" y="34"/>
                    <a:pt x="58" y="34"/>
                  </a:cubicBezTo>
                  <a:cubicBezTo>
                    <a:pt x="58" y="34"/>
                    <a:pt x="58" y="34"/>
                    <a:pt x="58" y="34"/>
                  </a:cubicBezTo>
                  <a:cubicBezTo>
                    <a:pt x="59" y="33"/>
                    <a:pt x="59" y="32"/>
                    <a:pt x="59" y="32"/>
                  </a:cubicBezTo>
                  <a:cubicBezTo>
                    <a:pt x="59" y="31"/>
                    <a:pt x="58" y="30"/>
                    <a:pt x="58" y="30"/>
                  </a:cubicBezTo>
                  <a:cubicBezTo>
                    <a:pt x="58" y="29"/>
                    <a:pt x="56" y="29"/>
                    <a:pt x="56" y="29"/>
                  </a:cubicBezTo>
                  <a:cubicBezTo>
                    <a:pt x="56" y="29"/>
                    <a:pt x="56" y="29"/>
                    <a:pt x="56" y="29"/>
                  </a:cubicBezTo>
                  <a:cubicBezTo>
                    <a:pt x="56" y="29"/>
                    <a:pt x="56" y="29"/>
                    <a:pt x="56" y="29"/>
                  </a:cubicBezTo>
                  <a:cubicBezTo>
                    <a:pt x="55" y="29"/>
                    <a:pt x="55" y="29"/>
                    <a:pt x="55" y="29"/>
                  </a:cubicBezTo>
                  <a:cubicBezTo>
                    <a:pt x="55" y="29"/>
                    <a:pt x="55" y="29"/>
                    <a:pt x="55" y="29"/>
                  </a:cubicBezTo>
                  <a:cubicBezTo>
                    <a:pt x="55" y="29"/>
                    <a:pt x="54" y="30"/>
                    <a:pt x="54" y="30"/>
                  </a:cubicBezTo>
                  <a:cubicBezTo>
                    <a:pt x="53" y="30"/>
                    <a:pt x="53" y="31"/>
                    <a:pt x="53" y="31"/>
                  </a:cubicBezTo>
                  <a:cubicBezTo>
                    <a:pt x="52" y="31"/>
                    <a:pt x="52" y="31"/>
                    <a:pt x="52" y="31"/>
                  </a:cubicBezTo>
                  <a:cubicBezTo>
                    <a:pt x="52" y="32"/>
                    <a:pt x="52" y="32"/>
                    <a:pt x="52" y="32"/>
                  </a:cubicBezTo>
                  <a:cubicBezTo>
                    <a:pt x="52" y="32"/>
                    <a:pt x="51" y="31"/>
                    <a:pt x="51" y="31"/>
                  </a:cubicBezTo>
                  <a:cubicBezTo>
                    <a:pt x="50" y="31"/>
                    <a:pt x="50" y="32"/>
                    <a:pt x="50" y="32"/>
                  </a:cubicBezTo>
                  <a:cubicBezTo>
                    <a:pt x="49" y="32"/>
                    <a:pt x="49" y="32"/>
                    <a:pt x="49" y="32"/>
                  </a:cubicBezTo>
                  <a:cubicBezTo>
                    <a:pt x="49" y="32"/>
                    <a:pt x="49" y="32"/>
                    <a:pt x="49" y="32"/>
                  </a:cubicBezTo>
                  <a:cubicBezTo>
                    <a:pt x="49" y="32"/>
                    <a:pt x="48" y="32"/>
                    <a:pt x="48" y="32"/>
                  </a:cubicBezTo>
                  <a:cubicBezTo>
                    <a:pt x="47" y="33"/>
                    <a:pt x="47" y="33"/>
                    <a:pt x="47" y="33"/>
                  </a:cubicBezTo>
                  <a:cubicBezTo>
                    <a:pt x="47" y="34"/>
                    <a:pt x="47" y="34"/>
                    <a:pt x="47" y="34"/>
                  </a:cubicBezTo>
                  <a:cubicBezTo>
                    <a:pt x="46" y="33"/>
                    <a:pt x="46" y="33"/>
                    <a:pt x="46" y="33"/>
                  </a:cubicBezTo>
                  <a:cubicBezTo>
                    <a:pt x="46" y="32"/>
                    <a:pt x="44" y="31"/>
                    <a:pt x="44" y="31"/>
                  </a:cubicBezTo>
                  <a:cubicBezTo>
                    <a:pt x="44" y="30"/>
                    <a:pt x="44" y="30"/>
                    <a:pt x="44" y="30"/>
                  </a:cubicBezTo>
                  <a:cubicBezTo>
                    <a:pt x="44" y="29"/>
                    <a:pt x="43" y="27"/>
                    <a:pt x="43" y="27"/>
                  </a:cubicBezTo>
                  <a:cubicBezTo>
                    <a:pt x="43" y="27"/>
                    <a:pt x="43" y="26"/>
                    <a:pt x="43" y="26"/>
                  </a:cubicBezTo>
                  <a:cubicBezTo>
                    <a:pt x="43" y="26"/>
                    <a:pt x="42" y="23"/>
                    <a:pt x="42" y="23"/>
                  </a:cubicBezTo>
                  <a:cubicBezTo>
                    <a:pt x="42" y="22"/>
                    <a:pt x="42" y="22"/>
                    <a:pt x="42" y="22"/>
                  </a:cubicBezTo>
                  <a:cubicBezTo>
                    <a:pt x="42" y="22"/>
                    <a:pt x="41" y="22"/>
                    <a:pt x="41" y="22"/>
                  </a:cubicBezTo>
                  <a:cubicBezTo>
                    <a:pt x="42" y="21"/>
                    <a:pt x="41" y="21"/>
                    <a:pt x="41" y="21"/>
                  </a:cubicBezTo>
                  <a:cubicBezTo>
                    <a:pt x="41" y="20"/>
                    <a:pt x="40" y="20"/>
                    <a:pt x="40" y="20"/>
                  </a:cubicBezTo>
                  <a:cubicBezTo>
                    <a:pt x="40" y="19"/>
                    <a:pt x="38" y="20"/>
                    <a:pt x="38" y="20"/>
                  </a:cubicBezTo>
                  <a:cubicBezTo>
                    <a:pt x="38" y="21"/>
                    <a:pt x="38" y="21"/>
                    <a:pt x="38" y="21"/>
                  </a:cubicBezTo>
                  <a:cubicBezTo>
                    <a:pt x="37" y="21"/>
                    <a:pt x="37" y="23"/>
                    <a:pt x="37" y="23"/>
                  </a:cubicBezTo>
                  <a:cubicBezTo>
                    <a:pt x="36" y="23"/>
                    <a:pt x="35" y="24"/>
                    <a:pt x="35" y="24"/>
                  </a:cubicBezTo>
                  <a:cubicBezTo>
                    <a:pt x="34" y="24"/>
                    <a:pt x="33" y="24"/>
                    <a:pt x="33" y="24"/>
                  </a:cubicBezTo>
                  <a:cubicBezTo>
                    <a:pt x="33" y="25"/>
                    <a:pt x="33" y="25"/>
                    <a:pt x="33" y="25"/>
                  </a:cubicBezTo>
                  <a:cubicBezTo>
                    <a:pt x="33" y="26"/>
                    <a:pt x="33" y="26"/>
                    <a:pt x="33" y="26"/>
                  </a:cubicBezTo>
                  <a:cubicBezTo>
                    <a:pt x="32" y="26"/>
                    <a:pt x="32" y="26"/>
                    <a:pt x="32" y="26"/>
                  </a:cubicBezTo>
                  <a:cubicBezTo>
                    <a:pt x="32" y="25"/>
                    <a:pt x="32" y="25"/>
                    <a:pt x="32" y="25"/>
                  </a:cubicBezTo>
                  <a:cubicBezTo>
                    <a:pt x="32" y="25"/>
                    <a:pt x="31" y="25"/>
                    <a:pt x="31" y="25"/>
                  </a:cubicBezTo>
                  <a:cubicBezTo>
                    <a:pt x="31" y="24"/>
                    <a:pt x="30" y="24"/>
                    <a:pt x="30" y="24"/>
                  </a:cubicBezTo>
                  <a:cubicBezTo>
                    <a:pt x="30" y="24"/>
                    <a:pt x="29" y="23"/>
                    <a:pt x="29" y="23"/>
                  </a:cubicBezTo>
                  <a:cubicBezTo>
                    <a:pt x="29" y="23"/>
                    <a:pt x="28" y="22"/>
                    <a:pt x="28" y="22"/>
                  </a:cubicBezTo>
                  <a:cubicBezTo>
                    <a:pt x="28" y="21"/>
                    <a:pt x="28" y="21"/>
                    <a:pt x="28" y="21"/>
                  </a:cubicBezTo>
                  <a:cubicBezTo>
                    <a:pt x="28" y="20"/>
                    <a:pt x="28" y="20"/>
                    <a:pt x="28" y="20"/>
                  </a:cubicBezTo>
                  <a:cubicBezTo>
                    <a:pt x="28" y="19"/>
                    <a:pt x="27" y="20"/>
                    <a:pt x="27" y="20"/>
                  </a:cubicBezTo>
                  <a:cubicBezTo>
                    <a:pt x="27" y="20"/>
                    <a:pt x="26" y="19"/>
                    <a:pt x="26" y="19"/>
                  </a:cubicBezTo>
                  <a:cubicBezTo>
                    <a:pt x="26" y="19"/>
                    <a:pt x="26" y="19"/>
                    <a:pt x="26" y="19"/>
                  </a:cubicBezTo>
                  <a:cubicBezTo>
                    <a:pt x="26" y="18"/>
                    <a:pt x="26" y="18"/>
                    <a:pt x="26" y="18"/>
                  </a:cubicBezTo>
                  <a:cubicBezTo>
                    <a:pt x="25" y="17"/>
                    <a:pt x="25" y="17"/>
                    <a:pt x="25" y="17"/>
                  </a:cubicBezTo>
                  <a:cubicBezTo>
                    <a:pt x="25" y="16"/>
                    <a:pt x="24" y="16"/>
                    <a:pt x="24" y="16"/>
                  </a:cubicBezTo>
                  <a:cubicBezTo>
                    <a:pt x="25" y="16"/>
                    <a:pt x="24" y="15"/>
                    <a:pt x="24" y="15"/>
                  </a:cubicBezTo>
                  <a:cubicBezTo>
                    <a:pt x="25" y="15"/>
                    <a:pt x="24" y="14"/>
                    <a:pt x="24" y="14"/>
                  </a:cubicBezTo>
                  <a:cubicBezTo>
                    <a:pt x="25" y="14"/>
                    <a:pt x="24" y="13"/>
                    <a:pt x="24" y="13"/>
                  </a:cubicBezTo>
                  <a:cubicBezTo>
                    <a:pt x="24" y="13"/>
                    <a:pt x="23" y="11"/>
                    <a:pt x="23" y="11"/>
                  </a:cubicBezTo>
                  <a:cubicBezTo>
                    <a:pt x="24" y="9"/>
                    <a:pt x="23" y="8"/>
                    <a:pt x="23" y="8"/>
                  </a:cubicBezTo>
                  <a:cubicBezTo>
                    <a:pt x="23" y="7"/>
                    <a:pt x="22" y="7"/>
                    <a:pt x="22" y="7"/>
                  </a:cubicBezTo>
                  <a:cubicBezTo>
                    <a:pt x="23" y="7"/>
                    <a:pt x="23" y="7"/>
                    <a:pt x="23" y="7"/>
                  </a:cubicBezTo>
                  <a:cubicBezTo>
                    <a:pt x="23" y="7"/>
                    <a:pt x="23" y="6"/>
                    <a:pt x="23" y="6"/>
                  </a:cubicBezTo>
                  <a:cubicBezTo>
                    <a:pt x="23" y="6"/>
                    <a:pt x="23" y="6"/>
                    <a:pt x="23" y="6"/>
                  </a:cubicBezTo>
                  <a:cubicBezTo>
                    <a:pt x="24" y="6"/>
                    <a:pt x="24" y="5"/>
                    <a:pt x="24" y="5"/>
                  </a:cubicBezTo>
                  <a:cubicBezTo>
                    <a:pt x="24" y="5"/>
                    <a:pt x="24" y="5"/>
                    <a:pt x="24" y="5"/>
                  </a:cubicBezTo>
                  <a:cubicBezTo>
                    <a:pt x="24" y="5"/>
                    <a:pt x="24" y="4"/>
                    <a:pt x="24" y="4"/>
                  </a:cubicBezTo>
                  <a:cubicBezTo>
                    <a:pt x="24" y="4"/>
                    <a:pt x="24" y="4"/>
                    <a:pt x="24" y="4"/>
                  </a:cubicBezTo>
                  <a:cubicBezTo>
                    <a:pt x="24" y="4"/>
                    <a:pt x="24" y="3"/>
                    <a:pt x="24" y="3"/>
                  </a:cubicBezTo>
                  <a:cubicBezTo>
                    <a:pt x="24" y="2"/>
                    <a:pt x="24" y="2"/>
                    <a:pt x="24" y="2"/>
                  </a:cubicBezTo>
                  <a:cubicBezTo>
                    <a:pt x="24" y="2"/>
                    <a:pt x="24" y="2"/>
                    <a:pt x="24" y="2"/>
                  </a:cubicBezTo>
                  <a:cubicBezTo>
                    <a:pt x="24" y="1"/>
                    <a:pt x="23" y="1"/>
                    <a:pt x="23" y="1"/>
                  </a:cubicBezTo>
                  <a:cubicBezTo>
                    <a:pt x="23" y="1"/>
                    <a:pt x="22" y="0"/>
                    <a:pt x="22" y="0"/>
                  </a:cubicBezTo>
                  <a:cubicBezTo>
                    <a:pt x="22" y="0"/>
                    <a:pt x="22" y="0"/>
                    <a:pt x="22" y="0"/>
                  </a:cubicBezTo>
                  <a:cubicBezTo>
                    <a:pt x="21" y="0"/>
                    <a:pt x="21" y="0"/>
                    <a:pt x="21" y="0"/>
                  </a:cubicBezTo>
                  <a:cubicBezTo>
                    <a:pt x="21" y="0"/>
                    <a:pt x="21" y="0"/>
                    <a:pt x="21" y="0"/>
                  </a:cubicBezTo>
                  <a:cubicBezTo>
                    <a:pt x="20" y="0"/>
                    <a:pt x="20" y="1"/>
                    <a:pt x="20" y="1"/>
                  </a:cubicBezTo>
                  <a:cubicBezTo>
                    <a:pt x="20" y="1"/>
                    <a:pt x="20" y="1"/>
                    <a:pt x="20" y="1"/>
                  </a:cubicBezTo>
                  <a:cubicBezTo>
                    <a:pt x="20" y="0"/>
                    <a:pt x="20" y="1"/>
                    <a:pt x="20" y="1"/>
                  </a:cubicBezTo>
                  <a:cubicBezTo>
                    <a:pt x="20" y="1"/>
                    <a:pt x="20" y="1"/>
                    <a:pt x="20" y="1"/>
                  </a:cubicBezTo>
                  <a:cubicBezTo>
                    <a:pt x="20" y="1"/>
                    <a:pt x="20" y="1"/>
                    <a:pt x="20" y="1"/>
                  </a:cubicBezTo>
                  <a:cubicBezTo>
                    <a:pt x="20"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9" y="3"/>
                    <a:pt x="19" y="3"/>
                  </a:cubicBezTo>
                  <a:cubicBezTo>
                    <a:pt x="18" y="3"/>
                    <a:pt x="18" y="3"/>
                    <a:pt x="18" y="3"/>
                  </a:cubicBezTo>
                  <a:cubicBezTo>
                    <a:pt x="18" y="3"/>
                    <a:pt x="18" y="4"/>
                    <a:pt x="18" y="4"/>
                  </a:cubicBezTo>
                  <a:cubicBezTo>
                    <a:pt x="18" y="4"/>
                    <a:pt x="18" y="5"/>
                    <a:pt x="18" y="5"/>
                  </a:cubicBezTo>
                  <a:cubicBezTo>
                    <a:pt x="18" y="5"/>
                    <a:pt x="18" y="5"/>
                    <a:pt x="18" y="5"/>
                  </a:cubicBezTo>
                  <a:cubicBezTo>
                    <a:pt x="18" y="5"/>
                    <a:pt x="17" y="6"/>
                    <a:pt x="17" y="6"/>
                  </a:cubicBezTo>
                  <a:cubicBezTo>
                    <a:pt x="16" y="6"/>
                    <a:pt x="14" y="8"/>
                    <a:pt x="14" y="8"/>
                  </a:cubicBezTo>
                  <a:cubicBezTo>
                    <a:pt x="13" y="8"/>
                    <a:pt x="13" y="8"/>
                    <a:pt x="13" y="8"/>
                  </a:cubicBezTo>
                  <a:cubicBezTo>
                    <a:pt x="13" y="8"/>
                    <a:pt x="12" y="8"/>
                    <a:pt x="12" y="8"/>
                  </a:cubicBezTo>
                  <a:cubicBezTo>
                    <a:pt x="12" y="8"/>
                    <a:pt x="12" y="8"/>
                    <a:pt x="12" y="8"/>
                  </a:cubicBezTo>
                  <a:cubicBezTo>
                    <a:pt x="12" y="8"/>
                    <a:pt x="12" y="8"/>
                    <a:pt x="12" y="8"/>
                  </a:cubicBezTo>
                  <a:cubicBezTo>
                    <a:pt x="13" y="8"/>
                    <a:pt x="13" y="8"/>
                    <a:pt x="13" y="8"/>
                  </a:cubicBezTo>
                  <a:cubicBezTo>
                    <a:pt x="13" y="7"/>
                    <a:pt x="12" y="7"/>
                    <a:pt x="12" y="7"/>
                  </a:cubicBezTo>
                  <a:cubicBezTo>
                    <a:pt x="11" y="7"/>
                    <a:pt x="11" y="8"/>
                    <a:pt x="11" y="8"/>
                  </a:cubicBezTo>
                  <a:cubicBezTo>
                    <a:pt x="11" y="8"/>
                    <a:pt x="10" y="8"/>
                    <a:pt x="10" y="8"/>
                  </a:cubicBezTo>
                  <a:cubicBezTo>
                    <a:pt x="9" y="8"/>
                    <a:pt x="9" y="9"/>
                    <a:pt x="9" y="9"/>
                  </a:cubicBezTo>
                  <a:cubicBezTo>
                    <a:pt x="9" y="9"/>
                    <a:pt x="9" y="9"/>
                    <a:pt x="9" y="9"/>
                  </a:cubicBezTo>
                  <a:cubicBezTo>
                    <a:pt x="9" y="9"/>
                    <a:pt x="8" y="9"/>
                    <a:pt x="8" y="9"/>
                  </a:cubicBezTo>
                  <a:cubicBezTo>
                    <a:pt x="8" y="10"/>
                    <a:pt x="8" y="10"/>
                    <a:pt x="8" y="10"/>
                  </a:cubicBezTo>
                  <a:cubicBezTo>
                    <a:pt x="6" y="12"/>
                    <a:pt x="3" y="16"/>
                    <a:pt x="3" y="16"/>
                  </a:cubicBezTo>
                  <a:cubicBezTo>
                    <a:pt x="2" y="16"/>
                    <a:pt x="2" y="18"/>
                    <a:pt x="2" y="18"/>
                  </a:cubicBezTo>
                  <a:cubicBezTo>
                    <a:pt x="1" y="18"/>
                    <a:pt x="1" y="20"/>
                    <a:pt x="1" y="20"/>
                  </a:cubicBezTo>
                  <a:cubicBezTo>
                    <a:pt x="1" y="21"/>
                    <a:pt x="1" y="23"/>
                    <a:pt x="1" y="23"/>
                  </a:cubicBezTo>
                  <a:cubicBezTo>
                    <a:pt x="0" y="24"/>
                    <a:pt x="1" y="24"/>
                    <a:pt x="1" y="24"/>
                  </a:cubicBezTo>
                  <a:cubicBezTo>
                    <a:pt x="1" y="24"/>
                    <a:pt x="1" y="24"/>
                    <a:pt x="1" y="24"/>
                  </a:cubicBezTo>
                  <a:cubicBezTo>
                    <a:pt x="1" y="24"/>
                    <a:pt x="2" y="24"/>
                    <a:pt x="2" y="24"/>
                  </a:cubicBezTo>
                  <a:cubicBezTo>
                    <a:pt x="2" y="24"/>
                    <a:pt x="2" y="24"/>
                    <a:pt x="2" y="24"/>
                  </a:cubicBezTo>
                  <a:cubicBezTo>
                    <a:pt x="3" y="25"/>
                    <a:pt x="5" y="25"/>
                    <a:pt x="5" y="25"/>
                  </a:cubicBezTo>
                  <a:cubicBezTo>
                    <a:pt x="5" y="25"/>
                    <a:pt x="6" y="25"/>
                    <a:pt x="6" y="25"/>
                  </a:cubicBezTo>
                  <a:cubicBezTo>
                    <a:pt x="6" y="25"/>
                    <a:pt x="6" y="25"/>
                    <a:pt x="6" y="25"/>
                  </a:cubicBezTo>
                  <a:cubicBezTo>
                    <a:pt x="7" y="25"/>
                    <a:pt x="7" y="24"/>
                    <a:pt x="7" y="24"/>
                  </a:cubicBezTo>
                  <a:cubicBezTo>
                    <a:pt x="8" y="25"/>
                    <a:pt x="9" y="25"/>
                    <a:pt x="9" y="25"/>
                  </a:cubicBezTo>
                  <a:cubicBezTo>
                    <a:pt x="9" y="25"/>
                    <a:pt x="9" y="25"/>
                    <a:pt x="9" y="25"/>
                  </a:cubicBezTo>
                  <a:cubicBezTo>
                    <a:pt x="8" y="25"/>
                    <a:pt x="8" y="25"/>
                    <a:pt x="8" y="25"/>
                  </a:cubicBezTo>
                  <a:cubicBezTo>
                    <a:pt x="8" y="26"/>
                    <a:pt x="8" y="26"/>
                    <a:pt x="8" y="26"/>
                  </a:cubicBezTo>
                  <a:cubicBezTo>
                    <a:pt x="8" y="26"/>
                    <a:pt x="8" y="28"/>
                    <a:pt x="8" y="28"/>
                  </a:cubicBezTo>
                  <a:cubicBezTo>
                    <a:pt x="8" y="28"/>
                    <a:pt x="8" y="29"/>
                    <a:pt x="8" y="29"/>
                  </a:cubicBezTo>
                  <a:cubicBezTo>
                    <a:pt x="8" y="30"/>
                    <a:pt x="9" y="30"/>
                    <a:pt x="9" y="30"/>
                  </a:cubicBezTo>
                  <a:cubicBezTo>
                    <a:pt x="9" y="31"/>
                    <a:pt x="9" y="31"/>
                    <a:pt x="9" y="31"/>
                  </a:cubicBezTo>
                  <a:cubicBezTo>
                    <a:pt x="10" y="31"/>
                    <a:pt x="10" y="31"/>
                    <a:pt x="10" y="31"/>
                  </a:cubicBezTo>
                  <a:cubicBezTo>
                    <a:pt x="10" y="32"/>
                    <a:pt x="10" y="32"/>
                    <a:pt x="10" y="32"/>
                  </a:cubicBezTo>
                  <a:cubicBezTo>
                    <a:pt x="10" y="32"/>
                    <a:pt x="10" y="33"/>
                    <a:pt x="10" y="33"/>
                  </a:cubicBezTo>
                  <a:cubicBezTo>
                    <a:pt x="10" y="33"/>
                    <a:pt x="10" y="33"/>
                    <a:pt x="10" y="33"/>
                  </a:cubicBezTo>
                  <a:cubicBezTo>
                    <a:pt x="10" y="34"/>
                    <a:pt x="10" y="38"/>
                    <a:pt x="10" y="38"/>
                  </a:cubicBezTo>
                  <a:cubicBezTo>
                    <a:pt x="10" y="39"/>
                    <a:pt x="10" y="39"/>
                    <a:pt x="10" y="39"/>
                  </a:cubicBezTo>
                  <a:cubicBezTo>
                    <a:pt x="11" y="40"/>
                    <a:pt x="10" y="40"/>
                    <a:pt x="10" y="40"/>
                  </a:cubicBezTo>
                  <a:cubicBezTo>
                    <a:pt x="10" y="41"/>
                    <a:pt x="10" y="42"/>
                    <a:pt x="10" y="42"/>
                  </a:cubicBezTo>
                  <a:cubicBezTo>
                    <a:pt x="10" y="42"/>
                    <a:pt x="10" y="43"/>
                    <a:pt x="10" y="43"/>
                  </a:cubicBezTo>
                  <a:cubicBezTo>
                    <a:pt x="10" y="43"/>
                    <a:pt x="10" y="44"/>
                    <a:pt x="10" y="44"/>
                  </a:cubicBezTo>
                  <a:cubicBezTo>
                    <a:pt x="9" y="44"/>
                    <a:pt x="9" y="46"/>
                    <a:pt x="9" y="46"/>
                  </a:cubicBezTo>
                  <a:cubicBezTo>
                    <a:pt x="9" y="46"/>
                    <a:pt x="9" y="48"/>
                    <a:pt x="9" y="48"/>
                  </a:cubicBezTo>
                  <a:cubicBezTo>
                    <a:pt x="8" y="49"/>
                    <a:pt x="8" y="53"/>
                    <a:pt x="8" y="53"/>
                  </a:cubicBezTo>
                  <a:cubicBezTo>
                    <a:pt x="8" y="54"/>
                    <a:pt x="8" y="54"/>
                    <a:pt x="8" y="54"/>
                  </a:cubicBezTo>
                  <a:cubicBezTo>
                    <a:pt x="7" y="55"/>
                    <a:pt x="7" y="58"/>
                    <a:pt x="7" y="58"/>
                  </a:cubicBezTo>
                  <a:cubicBezTo>
                    <a:pt x="7" y="59"/>
                    <a:pt x="7" y="59"/>
                    <a:pt x="7" y="59"/>
                  </a:cubicBezTo>
                  <a:cubicBezTo>
                    <a:pt x="7" y="59"/>
                    <a:pt x="7" y="59"/>
                    <a:pt x="7" y="59"/>
                  </a:cubicBezTo>
                  <a:cubicBezTo>
                    <a:pt x="7" y="59"/>
                    <a:pt x="7" y="60"/>
                    <a:pt x="7" y="60"/>
                  </a:cubicBezTo>
                  <a:cubicBezTo>
                    <a:pt x="7" y="61"/>
                    <a:pt x="12" y="60"/>
                    <a:pt x="12" y="60"/>
                  </a:cubicBezTo>
                  <a:cubicBezTo>
                    <a:pt x="15" y="61"/>
                    <a:pt x="17" y="60"/>
                    <a:pt x="17" y="60"/>
                  </a:cubicBezTo>
                  <a:cubicBezTo>
                    <a:pt x="17" y="60"/>
                    <a:pt x="19" y="61"/>
                    <a:pt x="21" y="61"/>
                  </a:cubicBezTo>
                  <a:cubicBezTo>
                    <a:pt x="22" y="61"/>
                    <a:pt x="21" y="60"/>
                    <a:pt x="21" y="60"/>
                  </a:cubicBezTo>
                  <a:cubicBezTo>
                    <a:pt x="22" y="60"/>
                    <a:pt x="21" y="59"/>
                    <a:pt x="21" y="59"/>
                  </a:cubicBezTo>
                  <a:cubicBezTo>
                    <a:pt x="21" y="59"/>
                    <a:pt x="20" y="58"/>
                    <a:pt x="20" y="58"/>
                  </a:cubicBezTo>
                  <a:cubicBezTo>
                    <a:pt x="19" y="58"/>
                    <a:pt x="19" y="58"/>
                    <a:pt x="19" y="58"/>
                  </a:cubicBezTo>
                  <a:cubicBezTo>
                    <a:pt x="19" y="57"/>
                    <a:pt x="18" y="56"/>
                    <a:pt x="18" y="56"/>
                  </a:cubicBezTo>
                  <a:cubicBezTo>
                    <a:pt x="18" y="56"/>
                    <a:pt x="18" y="56"/>
                    <a:pt x="18" y="56"/>
                  </a:cubicBezTo>
                  <a:cubicBezTo>
                    <a:pt x="19" y="56"/>
                    <a:pt x="19" y="54"/>
                    <a:pt x="19" y="54"/>
                  </a:cubicBezTo>
                  <a:cubicBezTo>
                    <a:pt x="19" y="54"/>
                    <a:pt x="20" y="51"/>
                    <a:pt x="20" y="51"/>
                  </a:cubicBezTo>
                  <a:cubicBezTo>
                    <a:pt x="21" y="49"/>
                    <a:pt x="22" y="46"/>
                    <a:pt x="22" y="46"/>
                  </a:cubicBezTo>
                  <a:cubicBezTo>
                    <a:pt x="23" y="45"/>
                    <a:pt x="24" y="43"/>
                    <a:pt x="24" y="43"/>
                  </a:cubicBezTo>
                  <a:cubicBezTo>
                    <a:pt x="24" y="43"/>
                    <a:pt x="24" y="42"/>
                    <a:pt x="24" y="42"/>
                  </a:cubicBezTo>
                  <a:cubicBezTo>
                    <a:pt x="25" y="42"/>
                    <a:pt x="25" y="41"/>
                    <a:pt x="25" y="41"/>
                  </a:cubicBezTo>
                  <a:cubicBezTo>
                    <a:pt x="25" y="39"/>
                    <a:pt x="25" y="38"/>
                    <a:pt x="25" y="38"/>
                  </a:cubicBezTo>
                  <a:cubicBezTo>
                    <a:pt x="25" y="37"/>
                    <a:pt x="24" y="36"/>
                    <a:pt x="24" y="36"/>
                  </a:cubicBezTo>
                  <a:cubicBezTo>
                    <a:pt x="24" y="34"/>
                    <a:pt x="24" y="34"/>
                    <a:pt x="24" y="34"/>
                  </a:cubicBezTo>
                  <a:cubicBezTo>
                    <a:pt x="24" y="34"/>
                    <a:pt x="23" y="33"/>
                    <a:pt x="23" y="33"/>
                  </a:cubicBezTo>
                  <a:cubicBezTo>
                    <a:pt x="23" y="32"/>
                    <a:pt x="22" y="31"/>
                    <a:pt x="22" y="31"/>
                  </a:cubicBezTo>
                  <a:cubicBezTo>
                    <a:pt x="23" y="31"/>
                    <a:pt x="22" y="30"/>
                    <a:pt x="22" y="30"/>
                  </a:cubicBezTo>
                  <a:cubicBezTo>
                    <a:pt x="22" y="30"/>
                    <a:pt x="22" y="30"/>
                    <a:pt x="22" y="29"/>
                  </a:cubicBezTo>
                  <a:cubicBezTo>
                    <a:pt x="22" y="29"/>
                    <a:pt x="22" y="28"/>
                    <a:pt x="22" y="28"/>
                  </a:cubicBezTo>
                  <a:cubicBezTo>
                    <a:pt x="21" y="27"/>
                    <a:pt x="20" y="27"/>
                    <a:pt x="20" y="27"/>
                  </a:cubicBezTo>
                  <a:cubicBezTo>
                    <a:pt x="20" y="26"/>
                    <a:pt x="19" y="26"/>
                    <a:pt x="19" y="26"/>
                  </a:cubicBezTo>
                  <a:cubicBezTo>
                    <a:pt x="19" y="25"/>
                    <a:pt x="19" y="25"/>
                    <a:pt x="19" y="25"/>
                  </a:cubicBezTo>
                  <a:cubicBezTo>
                    <a:pt x="20" y="25"/>
                    <a:pt x="20" y="25"/>
                    <a:pt x="20" y="25"/>
                  </a:cubicBezTo>
                  <a:cubicBezTo>
                    <a:pt x="21" y="25"/>
                    <a:pt x="21" y="24"/>
                    <a:pt x="21" y="24"/>
                  </a:cubicBezTo>
                  <a:cubicBezTo>
                    <a:pt x="21" y="24"/>
                    <a:pt x="21" y="24"/>
                    <a:pt x="21" y="24"/>
                  </a:cubicBezTo>
                  <a:cubicBezTo>
                    <a:pt x="22" y="25"/>
                    <a:pt x="23" y="25"/>
                    <a:pt x="23" y="25"/>
                  </a:cubicBezTo>
                  <a:cubicBezTo>
                    <a:pt x="23" y="26"/>
                    <a:pt x="24" y="26"/>
                    <a:pt x="24" y="26"/>
                  </a:cubicBezTo>
                  <a:cubicBezTo>
                    <a:pt x="24" y="27"/>
                    <a:pt x="25" y="27"/>
                    <a:pt x="25" y="27"/>
                  </a:cubicBezTo>
                  <a:cubicBezTo>
                    <a:pt x="25" y="27"/>
                    <a:pt x="26" y="27"/>
                    <a:pt x="26" y="27"/>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7" y="29"/>
                    <a:pt x="27" y="29"/>
                  </a:cubicBezTo>
                  <a:cubicBezTo>
                    <a:pt x="27" y="29"/>
                    <a:pt x="30" y="29"/>
                    <a:pt x="30" y="29"/>
                  </a:cubicBezTo>
                  <a:cubicBezTo>
                    <a:pt x="30" y="29"/>
                    <a:pt x="30" y="29"/>
                    <a:pt x="30" y="29"/>
                  </a:cubicBezTo>
                  <a:cubicBezTo>
                    <a:pt x="31" y="29"/>
                    <a:pt x="31" y="29"/>
                    <a:pt x="31" y="29"/>
                  </a:cubicBezTo>
                  <a:cubicBezTo>
                    <a:pt x="31" y="30"/>
                    <a:pt x="31" y="30"/>
                    <a:pt x="31" y="30"/>
                  </a:cubicBezTo>
                  <a:cubicBezTo>
                    <a:pt x="31" y="30"/>
                    <a:pt x="31" y="30"/>
                    <a:pt x="31" y="30"/>
                  </a:cubicBezTo>
                  <a:cubicBezTo>
                    <a:pt x="32" y="31"/>
                    <a:pt x="32" y="31"/>
                    <a:pt x="32" y="31"/>
                  </a:cubicBezTo>
                  <a:cubicBezTo>
                    <a:pt x="32" y="30"/>
                    <a:pt x="33" y="31"/>
                    <a:pt x="33" y="31"/>
                  </a:cubicBezTo>
                  <a:cubicBezTo>
                    <a:pt x="33" y="31"/>
                    <a:pt x="33" y="31"/>
                    <a:pt x="33" y="31"/>
                  </a:cubicBezTo>
                  <a:cubicBezTo>
                    <a:pt x="33" y="31"/>
                    <a:pt x="33" y="32"/>
                    <a:pt x="33" y="32"/>
                  </a:cubicBezTo>
                  <a:cubicBezTo>
                    <a:pt x="33" y="32"/>
                    <a:pt x="33" y="33"/>
                    <a:pt x="33" y="33"/>
                  </a:cubicBezTo>
                  <a:cubicBezTo>
                    <a:pt x="33" y="34"/>
                    <a:pt x="34" y="35"/>
                    <a:pt x="34" y="35"/>
                  </a:cubicBezTo>
                  <a:cubicBezTo>
                    <a:pt x="34" y="37"/>
                    <a:pt x="34" y="37"/>
                    <a:pt x="34" y="37"/>
                  </a:cubicBezTo>
                  <a:cubicBezTo>
                    <a:pt x="34" y="37"/>
                    <a:pt x="33" y="40"/>
                    <a:pt x="33" y="40"/>
                  </a:cubicBezTo>
                  <a:cubicBezTo>
                    <a:pt x="33" y="40"/>
                    <a:pt x="34" y="40"/>
                    <a:pt x="34" y="40"/>
                  </a:cubicBezTo>
                  <a:cubicBezTo>
                    <a:pt x="35" y="40"/>
                    <a:pt x="36" y="41"/>
                    <a:pt x="36" y="41"/>
                  </a:cubicBezTo>
                  <a:cubicBezTo>
                    <a:pt x="36" y="42"/>
                    <a:pt x="37" y="42"/>
                    <a:pt x="37" y="42"/>
                  </a:cubicBezTo>
                  <a:cubicBezTo>
                    <a:pt x="38" y="41"/>
                    <a:pt x="37" y="39"/>
                    <a:pt x="37" y="39"/>
                  </a:cubicBezTo>
                  <a:cubicBezTo>
                    <a:pt x="37" y="39"/>
                    <a:pt x="39" y="39"/>
                    <a:pt x="39" y="39"/>
                  </a:cubicBezTo>
                  <a:cubicBezTo>
                    <a:pt x="39" y="39"/>
                    <a:pt x="39" y="40"/>
                    <a:pt x="39" y="40"/>
                  </a:cubicBezTo>
                  <a:cubicBezTo>
                    <a:pt x="39" y="40"/>
                    <a:pt x="39" y="40"/>
                    <a:pt x="39" y="40"/>
                  </a:cubicBezTo>
                  <a:cubicBezTo>
                    <a:pt x="39" y="41"/>
                    <a:pt x="40" y="42"/>
                    <a:pt x="40" y="42"/>
                  </a:cubicBezTo>
                  <a:cubicBezTo>
                    <a:pt x="40" y="42"/>
                    <a:pt x="40" y="42"/>
                    <a:pt x="40" y="42"/>
                  </a:cubicBezTo>
                  <a:cubicBezTo>
                    <a:pt x="36" y="42"/>
                    <a:pt x="36" y="42"/>
                    <a:pt x="36" y="42"/>
                  </a:cubicBezTo>
                  <a:cubicBezTo>
                    <a:pt x="35" y="42"/>
                    <a:pt x="35" y="42"/>
                    <a:pt x="35" y="42"/>
                  </a:cubicBezTo>
                  <a:cubicBezTo>
                    <a:pt x="35" y="42"/>
                    <a:pt x="34" y="42"/>
                    <a:pt x="34" y="42"/>
                  </a:cubicBezTo>
                  <a:cubicBezTo>
                    <a:pt x="34" y="41"/>
                    <a:pt x="33" y="41"/>
                    <a:pt x="33" y="41"/>
                  </a:cubicBezTo>
                  <a:cubicBezTo>
                    <a:pt x="33" y="41"/>
                    <a:pt x="32" y="42"/>
                    <a:pt x="32" y="42"/>
                  </a:cubicBezTo>
                  <a:cubicBezTo>
                    <a:pt x="32" y="42"/>
                    <a:pt x="32" y="43"/>
                    <a:pt x="32" y="43"/>
                  </a:cubicBezTo>
                  <a:cubicBezTo>
                    <a:pt x="31" y="44"/>
                    <a:pt x="31" y="44"/>
                    <a:pt x="31" y="44"/>
                  </a:cubicBezTo>
                  <a:cubicBezTo>
                    <a:pt x="31" y="44"/>
                    <a:pt x="31" y="45"/>
                    <a:pt x="31" y="45"/>
                  </a:cubicBezTo>
                  <a:cubicBezTo>
                    <a:pt x="30" y="46"/>
                    <a:pt x="31" y="46"/>
                    <a:pt x="31" y="46"/>
                  </a:cubicBezTo>
                  <a:cubicBezTo>
                    <a:pt x="31" y="47"/>
                    <a:pt x="32" y="47"/>
                    <a:pt x="32" y="47"/>
                  </a:cubicBezTo>
                  <a:cubicBezTo>
                    <a:pt x="33" y="47"/>
                    <a:pt x="33" y="47"/>
                    <a:pt x="33" y="47"/>
                  </a:cubicBezTo>
                  <a:cubicBezTo>
                    <a:pt x="33" y="47"/>
                    <a:pt x="33" y="47"/>
                    <a:pt x="33" y="47"/>
                  </a:cubicBezTo>
                  <a:cubicBezTo>
                    <a:pt x="33" y="47"/>
                    <a:pt x="34" y="46"/>
                    <a:pt x="34" y="46"/>
                  </a:cubicBezTo>
                  <a:cubicBezTo>
                    <a:pt x="34" y="45"/>
                    <a:pt x="34" y="46"/>
                    <a:pt x="34" y="46"/>
                  </a:cubicBezTo>
                  <a:cubicBezTo>
                    <a:pt x="34" y="46"/>
                    <a:pt x="36" y="49"/>
                    <a:pt x="36" y="49"/>
                  </a:cubicBezTo>
                  <a:cubicBezTo>
                    <a:pt x="36" y="50"/>
                    <a:pt x="36" y="50"/>
                    <a:pt x="36" y="50"/>
                  </a:cubicBezTo>
                  <a:cubicBezTo>
                    <a:pt x="36" y="51"/>
                    <a:pt x="37" y="52"/>
                    <a:pt x="37" y="52"/>
                  </a:cubicBezTo>
                  <a:cubicBezTo>
                    <a:pt x="37" y="52"/>
                    <a:pt x="37" y="52"/>
                    <a:pt x="37" y="52"/>
                  </a:cubicBezTo>
                  <a:cubicBezTo>
                    <a:pt x="34" y="50"/>
                    <a:pt x="32" y="54"/>
                    <a:pt x="32" y="54"/>
                  </a:cubicBezTo>
                  <a:cubicBezTo>
                    <a:pt x="31" y="55"/>
                    <a:pt x="31" y="59"/>
                    <a:pt x="34" y="59"/>
                  </a:cubicBezTo>
                  <a:cubicBezTo>
                    <a:pt x="37" y="60"/>
                    <a:pt x="38" y="57"/>
                    <a:pt x="38" y="57"/>
                  </a:cubicBezTo>
                  <a:cubicBezTo>
                    <a:pt x="38" y="58"/>
                    <a:pt x="38" y="59"/>
                    <a:pt x="38" y="59"/>
                  </a:cubicBezTo>
                  <a:cubicBezTo>
                    <a:pt x="39" y="60"/>
                    <a:pt x="40" y="63"/>
                    <a:pt x="43" y="62"/>
                  </a:cubicBezTo>
                  <a:cubicBezTo>
                    <a:pt x="45" y="62"/>
                    <a:pt x="46" y="60"/>
                    <a:pt x="46" y="60"/>
                  </a:cubicBezTo>
                  <a:cubicBezTo>
                    <a:pt x="47" y="58"/>
                    <a:pt x="46" y="55"/>
                    <a:pt x="46" y="55"/>
                  </a:cubicBezTo>
                  <a:cubicBezTo>
                    <a:pt x="46" y="55"/>
                    <a:pt x="48" y="55"/>
                    <a:pt x="48" y="55"/>
                  </a:cubicBezTo>
                  <a:cubicBezTo>
                    <a:pt x="48" y="58"/>
                    <a:pt x="50" y="59"/>
                    <a:pt x="50" y="59"/>
                  </a:cubicBezTo>
                  <a:cubicBezTo>
                    <a:pt x="53" y="60"/>
                    <a:pt x="55" y="58"/>
                    <a:pt x="55" y="58"/>
                  </a:cubicBezTo>
                  <a:cubicBezTo>
                    <a:pt x="56" y="60"/>
                    <a:pt x="58" y="61"/>
                    <a:pt x="58" y="61"/>
                  </a:cubicBezTo>
                  <a:cubicBezTo>
                    <a:pt x="58" y="61"/>
                    <a:pt x="59" y="61"/>
                    <a:pt x="59" y="61"/>
                  </a:cubicBezTo>
                  <a:cubicBezTo>
                    <a:pt x="61" y="61"/>
                    <a:pt x="62" y="60"/>
                    <a:pt x="62" y="60"/>
                  </a:cubicBezTo>
                  <a:cubicBezTo>
                    <a:pt x="63" y="60"/>
                    <a:pt x="64" y="58"/>
                    <a:pt x="63" y="56"/>
                  </a:cubicBezTo>
                  <a:cubicBezTo>
                    <a:pt x="63" y="54"/>
                    <a:pt x="61" y="53"/>
                    <a:pt x="61" y="53"/>
                  </a:cubicBezTo>
                  <a:cubicBezTo>
                    <a:pt x="61" y="53"/>
                    <a:pt x="61" y="53"/>
                    <a:pt x="61" y="53"/>
                  </a:cubicBezTo>
                  <a:cubicBezTo>
                    <a:pt x="61" y="53"/>
                    <a:pt x="62" y="53"/>
                    <a:pt x="62" y="53"/>
                  </a:cubicBezTo>
                  <a:cubicBezTo>
                    <a:pt x="62" y="53"/>
                    <a:pt x="62" y="53"/>
                    <a:pt x="62" y="53"/>
                  </a:cubicBezTo>
                  <a:cubicBezTo>
                    <a:pt x="62" y="53"/>
                    <a:pt x="62" y="53"/>
                    <a:pt x="62" y="53"/>
                  </a:cubicBezTo>
                  <a:cubicBezTo>
                    <a:pt x="63" y="53"/>
                    <a:pt x="63" y="53"/>
                    <a:pt x="63" y="53"/>
                  </a:cubicBezTo>
                  <a:cubicBezTo>
                    <a:pt x="63" y="53"/>
                    <a:pt x="63" y="53"/>
                    <a:pt x="63" y="53"/>
                  </a:cubicBezTo>
                  <a:cubicBezTo>
                    <a:pt x="63" y="53"/>
                    <a:pt x="63" y="53"/>
                    <a:pt x="63" y="53"/>
                  </a:cubicBezTo>
                  <a:cubicBezTo>
                    <a:pt x="64" y="53"/>
                    <a:pt x="64" y="52"/>
                    <a:pt x="64" y="52"/>
                  </a:cubicBezTo>
                  <a:cubicBezTo>
                    <a:pt x="64" y="52"/>
                    <a:pt x="64" y="52"/>
                    <a:pt x="64" y="52"/>
                  </a:cubicBezTo>
                  <a:cubicBezTo>
                    <a:pt x="64" y="52"/>
                    <a:pt x="64" y="52"/>
                    <a:pt x="64" y="52"/>
                  </a:cubicBezTo>
                  <a:cubicBezTo>
                    <a:pt x="64" y="50"/>
                    <a:pt x="62" y="50"/>
                    <a:pt x="62" y="50"/>
                  </a:cubicBezTo>
                  <a:close/>
                  <a:moveTo>
                    <a:pt x="8" y="9"/>
                  </a:moveTo>
                  <a:cubicBezTo>
                    <a:pt x="8" y="9"/>
                    <a:pt x="8" y="9"/>
                    <a:pt x="9" y="9"/>
                  </a:cubicBezTo>
                  <a:cubicBezTo>
                    <a:pt x="9" y="9"/>
                    <a:pt x="9" y="9"/>
                    <a:pt x="8" y="9"/>
                  </a:cubicBezTo>
                  <a:close/>
                  <a:moveTo>
                    <a:pt x="20" y="40"/>
                  </a:moveTo>
                  <a:cubicBezTo>
                    <a:pt x="20" y="40"/>
                    <a:pt x="19" y="40"/>
                    <a:pt x="20" y="41"/>
                  </a:cubicBezTo>
                  <a:cubicBezTo>
                    <a:pt x="20" y="41"/>
                    <a:pt x="19" y="41"/>
                    <a:pt x="19" y="41"/>
                  </a:cubicBezTo>
                  <a:cubicBezTo>
                    <a:pt x="19" y="41"/>
                    <a:pt x="19" y="42"/>
                    <a:pt x="18" y="42"/>
                  </a:cubicBezTo>
                  <a:cubicBezTo>
                    <a:pt x="18" y="42"/>
                    <a:pt x="18" y="43"/>
                    <a:pt x="18" y="43"/>
                  </a:cubicBezTo>
                  <a:cubicBezTo>
                    <a:pt x="18" y="43"/>
                    <a:pt x="17" y="45"/>
                    <a:pt x="16" y="46"/>
                  </a:cubicBezTo>
                  <a:cubicBezTo>
                    <a:pt x="16" y="46"/>
                    <a:pt x="15" y="47"/>
                    <a:pt x="15" y="48"/>
                  </a:cubicBezTo>
                  <a:cubicBezTo>
                    <a:pt x="15" y="48"/>
                    <a:pt x="15" y="46"/>
                    <a:pt x="15" y="45"/>
                  </a:cubicBezTo>
                  <a:cubicBezTo>
                    <a:pt x="15" y="45"/>
                    <a:pt x="16" y="45"/>
                    <a:pt x="15" y="45"/>
                  </a:cubicBezTo>
                  <a:cubicBezTo>
                    <a:pt x="15" y="44"/>
                    <a:pt x="15" y="44"/>
                    <a:pt x="15" y="44"/>
                  </a:cubicBezTo>
                  <a:cubicBezTo>
                    <a:pt x="15" y="44"/>
                    <a:pt x="16" y="42"/>
                    <a:pt x="16" y="41"/>
                  </a:cubicBezTo>
                  <a:cubicBezTo>
                    <a:pt x="16" y="41"/>
                    <a:pt x="16" y="40"/>
                    <a:pt x="16" y="39"/>
                  </a:cubicBezTo>
                  <a:cubicBezTo>
                    <a:pt x="16" y="39"/>
                    <a:pt x="16" y="38"/>
                    <a:pt x="16" y="38"/>
                  </a:cubicBezTo>
                  <a:cubicBezTo>
                    <a:pt x="16" y="37"/>
                    <a:pt x="16" y="37"/>
                    <a:pt x="16" y="37"/>
                  </a:cubicBezTo>
                  <a:cubicBezTo>
                    <a:pt x="16" y="37"/>
                    <a:pt x="18" y="38"/>
                    <a:pt x="18" y="38"/>
                  </a:cubicBezTo>
                  <a:cubicBezTo>
                    <a:pt x="18" y="38"/>
                    <a:pt x="18" y="39"/>
                    <a:pt x="19" y="39"/>
                  </a:cubicBezTo>
                  <a:cubicBezTo>
                    <a:pt x="19" y="39"/>
                    <a:pt x="20" y="40"/>
                    <a:pt x="20" y="40"/>
                  </a:cubicBezTo>
                  <a:cubicBezTo>
                    <a:pt x="20" y="40"/>
                    <a:pt x="20" y="40"/>
                    <a:pt x="20" y="40"/>
                  </a:cubicBezTo>
                  <a:close/>
                  <a:moveTo>
                    <a:pt x="23" y="21"/>
                  </a:moveTo>
                  <a:cubicBezTo>
                    <a:pt x="23" y="21"/>
                    <a:pt x="23" y="21"/>
                    <a:pt x="23" y="21"/>
                  </a:cubicBezTo>
                  <a:cubicBezTo>
                    <a:pt x="23" y="21"/>
                    <a:pt x="23" y="21"/>
                    <a:pt x="23" y="21"/>
                  </a:cubicBezTo>
                  <a:cubicBezTo>
                    <a:pt x="23" y="21"/>
                    <a:pt x="23" y="22"/>
                    <a:pt x="23" y="22"/>
                  </a:cubicBezTo>
                  <a:cubicBezTo>
                    <a:pt x="23" y="22"/>
                    <a:pt x="23" y="21"/>
                    <a:pt x="23" y="21"/>
                  </a:cubicBezTo>
                  <a:close/>
                  <a:moveTo>
                    <a:pt x="28" y="25"/>
                  </a:moveTo>
                  <a:cubicBezTo>
                    <a:pt x="28" y="25"/>
                    <a:pt x="28" y="25"/>
                    <a:pt x="28" y="25"/>
                  </a:cubicBezTo>
                  <a:cubicBezTo>
                    <a:pt x="28" y="25"/>
                    <a:pt x="28" y="25"/>
                    <a:pt x="28" y="25"/>
                  </a:cubicBezTo>
                  <a:cubicBezTo>
                    <a:pt x="27" y="26"/>
                    <a:pt x="27" y="26"/>
                    <a:pt x="27" y="26"/>
                  </a:cubicBezTo>
                  <a:cubicBezTo>
                    <a:pt x="27" y="26"/>
                    <a:pt x="27" y="25"/>
                    <a:pt x="26" y="25"/>
                  </a:cubicBezTo>
                  <a:cubicBezTo>
                    <a:pt x="26" y="25"/>
                    <a:pt x="26" y="25"/>
                    <a:pt x="26" y="25"/>
                  </a:cubicBezTo>
                  <a:cubicBezTo>
                    <a:pt x="26" y="25"/>
                    <a:pt x="26" y="25"/>
                    <a:pt x="25" y="25"/>
                  </a:cubicBezTo>
                  <a:cubicBezTo>
                    <a:pt x="25" y="25"/>
                    <a:pt x="25" y="25"/>
                    <a:pt x="25" y="25"/>
                  </a:cubicBezTo>
                  <a:cubicBezTo>
                    <a:pt x="25" y="25"/>
                    <a:pt x="25" y="25"/>
                    <a:pt x="25" y="25"/>
                  </a:cubicBezTo>
                  <a:cubicBezTo>
                    <a:pt x="25" y="25"/>
                    <a:pt x="25" y="25"/>
                    <a:pt x="25" y="25"/>
                  </a:cubicBezTo>
                  <a:cubicBezTo>
                    <a:pt x="25" y="25"/>
                    <a:pt x="24" y="24"/>
                    <a:pt x="24" y="23"/>
                  </a:cubicBezTo>
                  <a:cubicBezTo>
                    <a:pt x="24" y="23"/>
                    <a:pt x="24" y="23"/>
                    <a:pt x="24" y="23"/>
                  </a:cubicBezTo>
                  <a:cubicBezTo>
                    <a:pt x="24" y="23"/>
                    <a:pt x="25" y="23"/>
                    <a:pt x="25" y="23"/>
                  </a:cubicBezTo>
                  <a:cubicBezTo>
                    <a:pt x="25" y="23"/>
                    <a:pt x="26" y="23"/>
                    <a:pt x="26" y="23"/>
                  </a:cubicBezTo>
                  <a:cubicBezTo>
                    <a:pt x="26" y="23"/>
                    <a:pt x="27" y="24"/>
                    <a:pt x="28" y="24"/>
                  </a:cubicBezTo>
                  <a:cubicBezTo>
                    <a:pt x="28" y="24"/>
                    <a:pt x="28" y="25"/>
                    <a:pt x="28" y="25"/>
                  </a:cubicBezTo>
                  <a:close/>
                  <a:moveTo>
                    <a:pt x="33" y="27"/>
                  </a:moveTo>
                  <a:cubicBezTo>
                    <a:pt x="33" y="27"/>
                    <a:pt x="31" y="27"/>
                    <a:pt x="31" y="28"/>
                  </a:cubicBezTo>
                  <a:cubicBezTo>
                    <a:pt x="31" y="28"/>
                    <a:pt x="31" y="28"/>
                    <a:pt x="31" y="28"/>
                  </a:cubicBezTo>
                  <a:cubicBezTo>
                    <a:pt x="28" y="28"/>
                    <a:pt x="28" y="28"/>
                    <a:pt x="28" y="28"/>
                  </a:cubicBezTo>
                  <a:cubicBezTo>
                    <a:pt x="28" y="28"/>
                    <a:pt x="28" y="28"/>
                    <a:pt x="28" y="27"/>
                  </a:cubicBezTo>
                  <a:cubicBezTo>
                    <a:pt x="28" y="27"/>
                    <a:pt x="29" y="27"/>
                    <a:pt x="29" y="27"/>
                  </a:cubicBezTo>
                  <a:cubicBezTo>
                    <a:pt x="29" y="27"/>
                    <a:pt x="29" y="27"/>
                    <a:pt x="29" y="27"/>
                  </a:cubicBezTo>
                  <a:cubicBezTo>
                    <a:pt x="29" y="27"/>
                    <a:pt x="29" y="27"/>
                    <a:pt x="29" y="27"/>
                  </a:cubicBezTo>
                  <a:cubicBezTo>
                    <a:pt x="30" y="27"/>
                    <a:pt x="30" y="27"/>
                    <a:pt x="30" y="27"/>
                  </a:cubicBezTo>
                  <a:cubicBezTo>
                    <a:pt x="30" y="27"/>
                    <a:pt x="29" y="27"/>
                    <a:pt x="29" y="28"/>
                  </a:cubicBezTo>
                  <a:cubicBezTo>
                    <a:pt x="29" y="28"/>
                    <a:pt x="29" y="28"/>
                    <a:pt x="30" y="28"/>
                  </a:cubicBezTo>
                  <a:cubicBezTo>
                    <a:pt x="30" y="28"/>
                    <a:pt x="30" y="28"/>
                    <a:pt x="31" y="27"/>
                  </a:cubicBezTo>
                  <a:cubicBezTo>
                    <a:pt x="31" y="27"/>
                    <a:pt x="31" y="27"/>
                    <a:pt x="31" y="27"/>
                  </a:cubicBezTo>
                  <a:cubicBezTo>
                    <a:pt x="31" y="27"/>
                    <a:pt x="31" y="27"/>
                    <a:pt x="31" y="27"/>
                  </a:cubicBezTo>
                  <a:cubicBezTo>
                    <a:pt x="32" y="27"/>
                    <a:pt x="32" y="27"/>
                    <a:pt x="32" y="27"/>
                  </a:cubicBezTo>
                  <a:lnTo>
                    <a:pt x="33" y="27"/>
                  </a:lnTo>
                  <a:close/>
                  <a:moveTo>
                    <a:pt x="35" y="53"/>
                  </a:moveTo>
                  <a:cubicBezTo>
                    <a:pt x="35" y="53"/>
                    <a:pt x="35" y="54"/>
                    <a:pt x="35" y="54"/>
                  </a:cubicBezTo>
                  <a:cubicBezTo>
                    <a:pt x="35" y="54"/>
                    <a:pt x="35" y="54"/>
                    <a:pt x="35" y="54"/>
                  </a:cubicBezTo>
                  <a:cubicBezTo>
                    <a:pt x="35" y="54"/>
                    <a:pt x="34" y="54"/>
                    <a:pt x="34" y="53"/>
                  </a:cubicBezTo>
                  <a:cubicBezTo>
                    <a:pt x="34" y="53"/>
                    <a:pt x="34" y="53"/>
                    <a:pt x="35" y="53"/>
                  </a:cubicBezTo>
                  <a:close/>
                  <a:moveTo>
                    <a:pt x="33" y="54"/>
                  </a:moveTo>
                  <a:cubicBezTo>
                    <a:pt x="33" y="54"/>
                    <a:pt x="34" y="54"/>
                    <a:pt x="34" y="55"/>
                  </a:cubicBezTo>
                  <a:cubicBezTo>
                    <a:pt x="34" y="55"/>
                    <a:pt x="34" y="55"/>
                    <a:pt x="34" y="55"/>
                  </a:cubicBezTo>
                  <a:cubicBezTo>
                    <a:pt x="34" y="55"/>
                    <a:pt x="33" y="55"/>
                    <a:pt x="33" y="55"/>
                  </a:cubicBezTo>
                  <a:cubicBezTo>
                    <a:pt x="33" y="55"/>
                    <a:pt x="33" y="55"/>
                    <a:pt x="34" y="55"/>
                  </a:cubicBezTo>
                  <a:cubicBezTo>
                    <a:pt x="34" y="55"/>
                    <a:pt x="34" y="56"/>
                    <a:pt x="34" y="56"/>
                  </a:cubicBezTo>
                  <a:cubicBezTo>
                    <a:pt x="34" y="56"/>
                    <a:pt x="34" y="56"/>
                    <a:pt x="33" y="57"/>
                  </a:cubicBezTo>
                  <a:cubicBezTo>
                    <a:pt x="33" y="57"/>
                    <a:pt x="32" y="55"/>
                    <a:pt x="33" y="54"/>
                  </a:cubicBezTo>
                  <a:close/>
                  <a:moveTo>
                    <a:pt x="34" y="58"/>
                  </a:moveTo>
                  <a:cubicBezTo>
                    <a:pt x="34" y="58"/>
                    <a:pt x="33" y="58"/>
                    <a:pt x="33" y="57"/>
                  </a:cubicBezTo>
                  <a:cubicBezTo>
                    <a:pt x="33" y="57"/>
                    <a:pt x="34" y="57"/>
                    <a:pt x="34" y="56"/>
                  </a:cubicBezTo>
                  <a:cubicBezTo>
                    <a:pt x="34" y="57"/>
                    <a:pt x="34" y="57"/>
                    <a:pt x="34" y="57"/>
                  </a:cubicBezTo>
                  <a:cubicBezTo>
                    <a:pt x="34" y="57"/>
                    <a:pt x="34" y="57"/>
                    <a:pt x="34" y="58"/>
                  </a:cubicBezTo>
                  <a:close/>
                  <a:moveTo>
                    <a:pt x="35" y="58"/>
                  </a:moveTo>
                  <a:cubicBezTo>
                    <a:pt x="35" y="58"/>
                    <a:pt x="35" y="57"/>
                    <a:pt x="35" y="57"/>
                  </a:cubicBezTo>
                  <a:cubicBezTo>
                    <a:pt x="35" y="57"/>
                    <a:pt x="36" y="57"/>
                    <a:pt x="36" y="56"/>
                  </a:cubicBezTo>
                  <a:cubicBezTo>
                    <a:pt x="36" y="56"/>
                    <a:pt x="37" y="57"/>
                    <a:pt x="37" y="57"/>
                  </a:cubicBezTo>
                  <a:cubicBezTo>
                    <a:pt x="37" y="57"/>
                    <a:pt x="36" y="58"/>
                    <a:pt x="35" y="58"/>
                  </a:cubicBezTo>
                  <a:close/>
                  <a:moveTo>
                    <a:pt x="37" y="55"/>
                  </a:moveTo>
                  <a:cubicBezTo>
                    <a:pt x="36" y="55"/>
                    <a:pt x="36" y="55"/>
                    <a:pt x="36" y="55"/>
                  </a:cubicBezTo>
                  <a:cubicBezTo>
                    <a:pt x="36" y="55"/>
                    <a:pt x="36" y="55"/>
                    <a:pt x="35" y="54"/>
                  </a:cubicBezTo>
                  <a:cubicBezTo>
                    <a:pt x="35" y="54"/>
                    <a:pt x="35" y="54"/>
                    <a:pt x="36" y="53"/>
                  </a:cubicBezTo>
                  <a:cubicBezTo>
                    <a:pt x="36" y="53"/>
                    <a:pt x="36" y="53"/>
                    <a:pt x="37" y="54"/>
                  </a:cubicBezTo>
                  <a:cubicBezTo>
                    <a:pt x="37" y="54"/>
                    <a:pt x="37" y="54"/>
                    <a:pt x="37" y="55"/>
                  </a:cubicBezTo>
                  <a:close/>
                  <a:moveTo>
                    <a:pt x="41" y="55"/>
                  </a:moveTo>
                  <a:cubicBezTo>
                    <a:pt x="41" y="55"/>
                    <a:pt x="41" y="56"/>
                    <a:pt x="41" y="56"/>
                  </a:cubicBezTo>
                  <a:cubicBezTo>
                    <a:pt x="41" y="56"/>
                    <a:pt x="40" y="57"/>
                    <a:pt x="40" y="56"/>
                  </a:cubicBezTo>
                  <a:cubicBezTo>
                    <a:pt x="40" y="56"/>
                    <a:pt x="40" y="56"/>
                    <a:pt x="41" y="55"/>
                  </a:cubicBezTo>
                  <a:close/>
                  <a:moveTo>
                    <a:pt x="39" y="56"/>
                  </a:moveTo>
                  <a:cubicBezTo>
                    <a:pt x="39" y="56"/>
                    <a:pt x="39" y="55"/>
                    <a:pt x="38" y="54"/>
                  </a:cubicBezTo>
                  <a:cubicBezTo>
                    <a:pt x="38" y="54"/>
                    <a:pt x="39" y="55"/>
                    <a:pt x="39" y="55"/>
                  </a:cubicBezTo>
                  <a:cubicBezTo>
                    <a:pt x="39" y="55"/>
                    <a:pt x="39" y="55"/>
                    <a:pt x="39" y="56"/>
                  </a:cubicBezTo>
                  <a:close/>
                  <a:moveTo>
                    <a:pt x="40" y="57"/>
                  </a:moveTo>
                  <a:cubicBezTo>
                    <a:pt x="40" y="57"/>
                    <a:pt x="40" y="58"/>
                    <a:pt x="40" y="58"/>
                  </a:cubicBezTo>
                  <a:cubicBezTo>
                    <a:pt x="41" y="58"/>
                    <a:pt x="41" y="58"/>
                    <a:pt x="41" y="58"/>
                  </a:cubicBezTo>
                  <a:cubicBezTo>
                    <a:pt x="41" y="58"/>
                    <a:pt x="41" y="58"/>
                    <a:pt x="41" y="58"/>
                  </a:cubicBezTo>
                  <a:cubicBezTo>
                    <a:pt x="41" y="58"/>
                    <a:pt x="41" y="58"/>
                    <a:pt x="41" y="58"/>
                  </a:cubicBezTo>
                  <a:cubicBezTo>
                    <a:pt x="41" y="58"/>
                    <a:pt x="41" y="59"/>
                    <a:pt x="41" y="59"/>
                  </a:cubicBezTo>
                  <a:cubicBezTo>
                    <a:pt x="41" y="59"/>
                    <a:pt x="41" y="59"/>
                    <a:pt x="41" y="60"/>
                  </a:cubicBezTo>
                  <a:cubicBezTo>
                    <a:pt x="41" y="60"/>
                    <a:pt x="39" y="59"/>
                    <a:pt x="40" y="57"/>
                  </a:cubicBezTo>
                  <a:close/>
                  <a:moveTo>
                    <a:pt x="41" y="61"/>
                  </a:moveTo>
                  <a:cubicBezTo>
                    <a:pt x="41" y="61"/>
                    <a:pt x="42" y="60"/>
                    <a:pt x="42" y="59"/>
                  </a:cubicBezTo>
                  <a:cubicBezTo>
                    <a:pt x="42" y="59"/>
                    <a:pt x="42" y="60"/>
                    <a:pt x="43" y="61"/>
                  </a:cubicBezTo>
                  <a:cubicBezTo>
                    <a:pt x="43" y="61"/>
                    <a:pt x="42" y="61"/>
                    <a:pt x="41" y="61"/>
                  </a:cubicBezTo>
                  <a:close/>
                  <a:moveTo>
                    <a:pt x="42" y="56"/>
                  </a:moveTo>
                  <a:cubicBezTo>
                    <a:pt x="42" y="56"/>
                    <a:pt x="42" y="56"/>
                    <a:pt x="42" y="56"/>
                  </a:cubicBezTo>
                  <a:cubicBezTo>
                    <a:pt x="42" y="56"/>
                    <a:pt x="41" y="56"/>
                    <a:pt x="41" y="55"/>
                  </a:cubicBezTo>
                  <a:cubicBezTo>
                    <a:pt x="41" y="55"/>
                    <a:pt x="41" y="55"/>
                    <a:pt x="41" y="55"/>
                  </a:cubicBezTo>
                  <a:cubicBezTo>
                    <a:pt x="41" y="55"/>
                    <a:pt x="42" y="55"/>
                    <a:pt x="42" y="55"/>
                  </a:cubicBezTo>
                  <a:cubicBezTo>
                    <a:pt x="42" y="55"/>
                    <a:pt x="42" y="55"/>
                    <a:pt x="42" y="56"/>
                  </a:cubicBezTo>
                  <a:close/>
                  <a:moveTo>
                    <a:pt x="45" y="56"/>
                  </a:moveTo>
                  <a:cubicBezTo>
                    <a:pt x="45" y="56"/>
                    <a:pt x="45" y="57"/>
                    <a:pt x="45" y="57"/>
                  </a:cubicBezTo>
                  <a:cubicBezTo>
                    <a:pt x="45" y="57"/>
                    <a:pt x="44" y="57"/>
                    <a:pt x="44" y="57"/>
                  </a:cubicBezTo>
                  <a:cubicBezTo>
                    <a:pt x="43" y="57"/>
                    <a:pt x="43" y="57"/>
                    <a:pt x="43" y="57"/>
                  </a:cubicBezTo>
                  <a:cubicBezTo>
                    <a:pt x="43" y="57"/>
                    <a:pt x="44" y="56"/>
                    <a:pt x="45" y="56"/>
                  </a:cubicBezTo>
                  <a:close/>
                  <a:moveTo>
                    <a:pt x="43" y="55"/>
                  </a:moveTo>
                  <a:cubicBezTo>
                    <a:pt x="43" y="55"/>
                    <a:pt x="44" y="55"/>
                    <a:pt x="44" y="55"/>
                  </a:cubicBezTo>
                  <a:cubicBezTo>
                    <a:pt x="44" y="55"/>
                    <a:pt x="44" y="56"/>
                    <a:pt x="43" y="56"/>
                  </a:cubicBezTo>
                  <a:cubicBezTo>
                    <a:pt x="43" y="56"/>
                    <a:pt x="43" y="56"/>
                    <a:pt x="43" y="55"/>
                  </a:cubicBezTo>
                  <a:close/>
                  <a:moveTo>
                    <a:pt x="43" y="61"/>
                  </a:moveTo>
                  <a:cubicBezTo>
                    <a:pt x="43" y="61"/>
                    <a:pt x="43" y="60"/>
                    <a:pt x="43" y="59"/>
                  </a:cubicBezTo>
                  <a:cubicBezTo>
                    <a:pt x="43" y="59"/>
                    <a:pt x="44" y="59"/>
                    <a:pt x="44" y="58"/>
                  </a:cubicBezTo>
                  <a:cubicBezTo>
                    <a:pt x="44" y="58"/>
                    <a:pt x="44" y="58"/>
                    <a:pt x="45" y="58"/>
                  </a:cubicBezTo>
                  <a:cubicBezTo>
                    <a:pt x="45" y="58"/>
                    <a:pt x="45" y="60"/>
                    <a:pt x="43" y="61"/>
                  </a:cubicBezTo>
                  <a:close/>
                  <a:moveTo>
                    <a:pt x="49" y="57"/>
                  </a:moveTo>
                  <a:cubicBezTo>
                    <a:pt x="49" y="57"/>
                    <a:pt x="49" y="56"/>
                    <a:pt x="49" y="55"/>
                  </a:cubicBezTo>
                  <a:cubicBezTo>
                    <a:pt x="49" y="55"/>
                    <a:pt x="49" y="55"/>
                    <a:pt x="49" y="55"/>
                  </a:cubicBezTo>
                  <a:cubicBezTo>
                    <a:pt x="49" y="55"/>
                    <a:pt x="49" y="56"/>
                    <a:pt x="49" y="57"/>
                  </a:cubicBezTo>
                  <a:close/>
                  <a:moveTo>
                    <a:pt x="52" y="58"/>
                  </a:moveTo>
                  <a:cubicBezTo>
                    <a:pt x="52" y="58"/>
                    <a:pt x="51" y="58"/>
                    <a:pt x="51" y="57"/>
                  </a:cubicBezTo>
                  <a:cubicBezTo>
                    <a:pt x="51" y="57"/>
                    <a:pt x="51" y="57"/>
                    <a:pt x="51" y="57"/>
                  </a:cubicBezTo>
                  <a:cubicBezTo>
                    <a:pt x="52" y="57"/>
                    <a:pt x="52" y="57"/>
                    <a:pt x="52" y="57"/>
                  </a:cubicBezTo>
                  <a:cubicBezTo>
                    <a:pt x="52" y="57"/>
                    <a:pt x="52" y="57"/>
                    <a:pt x="53" y="57"/>
                  </a:cubicBezTo>
                  <a:cubicBezTo>
                    <a:pt x="53" y="57"/>
                    <a:pt x="53" y="57"/>
                    <a:pt x="53" y="57"/>
                  </a:cubicBezTo>
                  <a:cubicBezTo>
                    <a:pt x="53" y="57"/>
                    <a:pt x="52" y="58"/>
                    <a:pt x="52" y="58"/>
                  </a:cubicBezTo>
                  <a:close/>
                  <a:moveTo>
                    <a:pt x="54" y="36"/>
                  </a:moveTo>
                  <a:cubicBezTo>
                    <a:pt x="54" y="36"/>
                    <a:pt x="54" y="36"/>
                    <a:pt x="54" y="36"/>
                  </a:cubicBezTo>
                  <a:cubicBezTo>
                    <a:pt x="54" y="36"/>
                    <a:pt x="54" y="36"/>
                    <a:pt x="54" y="36"/>
                  </a:cubicBezTo>
                  <a:cubicBezTo>
                    <a:pt x="54" y="36"/>
                    <a:pt x="54" y="36"/>
                    <a:pt x="54" y="36"/>
                  </a:cubicBezTo>
                  <a:close/>
                  <a:moveTo>
                    <a:pt x="54" y="58"/>
                  </a:moveTo>
                  <a:cubicBezTo>
                    <a:pt x="53" y="58"/>
                    <a:pt x="53" y="58"/>
                    <a:pt x="53" y="58"/>
                  </a:cubicBezTo>
                  <a:cubicBezTo>
                    <a:pt x="53" y="58"/>
                    <a:pt x="54" y="57"/>
                    <a:pt x="54" y="57"/>
                  </a:cubicBezTo>
                  <a:cubicBezTo>
                    <a:pt x="54" y="57"/>
                    <a:pt x="54" y="57"/>
                    <a:pt x="54" y="57"/>
                  </a:cubicBezTo>
                  <a:cubicBezTo>
                    <a:pt x="54" y="57"/>
                    <a:pt x="54" y="58"/>
                    <a:pt x="54" y="58"/>
                  </a:cubicBezTo>
                  <a:close/>
                  <a:moveTo>
                    <a:pt x="54" y="57"/>
                  </a:moveTo>
                  <a:cubicBezTo>
                    <a:pt x="54" y="57"/>
                    <a:pt x="54" y="57"/>
                    <a:pt x="54" y="57"/>
                  </a:cubicBezTo>
                  <a:cubicBezTo>
                    <a:pt x="54" y="57"/>
                    <a:pt x="54" y="56"/>
                    <a:pt x="54" y="55"/>
                  </a:cubicBezTo>
                  <a:cubicBezTo>
                    <a:pt x="54" y="55"/>
                    <a:pt x="54" y="55"/>
                    <a:pt x="54" y="55"/>
                  </a:cubicBezTo>
                  <a:cubicBezTo>
                    <a:pt x="54" y="55"/>
                    <a:pt x="54" y="55"/>
                    <a:pt x="54" y="55"/>
                  </a:cubicBezTo>
                  <a:cubicBezTo>
                    <a:pt x="54" y="55"/>
                    <a:pt x="55" y="55"/>
                    <a:pt x="54" y="57"/>
                  </a:cubicBezTo>
                  <a:close/>
                  <a:moveTo>
                    <a:pt x="56" y="56"/>
                  </a:moveTo>
                  <a:cubicBezTo>
                    <a:pt x="56" y="56"/>
                    <a:pt x="56" y="56"/>
                    <a:pt x="57" y="56"/>
                  </a:cubicBezTo>
                  <a:cubicBezTo>
                    <a:pt x="57" y="56"/>
                    <a:pt x="56" y="58"/>
                    <a:pt x="57" y="59"/>
                  </a:cubicBezTo>
                  <a:cubicBezTo>
                    <a:pt x="57" y="59"/>
                    <a:pt x="56" y="58"/>
                    <a:pt x="56" y="56"/>
                  </a:cubicBezTo>
                  <a:close/>
                  <a:moveTo>
                    <a:pt x="56" y="56"/>
                  </a:moveTo>
                  <a:cubicBezTo>
                    <a:pt x="56" y="56"/>
                    <a:pt x="56" y="55"/>
                    <a:pt x="56" y="55"/>
                  </a:cubicBezTo>
                  <a:cubicBezTo>
                    <a:pt x="57" y="55"/>
                    <a:pt x="57" y="55"/>
                    <a:pt x="57" y="55"/>
                  </a:cubicBezTo>
                  <a:cubicBezTo>
                    <a:pt x="57" y="55"/>
                    <a:pt x="57" y="56"/>
                    <a:pt x="57" y="56"/>
                  </a:cubicBezTo>
                  <a:lnTo>
                    <a:pt x="56" y="56"/>
                  </a:lnTo>
                  <a:close/>
                  <a:moveTo>
                    <a:pt x="57" y="55"/>
                  </a:moveTo>
                  <a:cubicBezTo>
                    <a:pt x="57" y="54"/>
                    <a:pt x="57" y="54"/>
                    <a:pt x="57" y="54"/>
                  </a:cubicBezTo>
                  <a:cubicBezTo>
                    <a:pt x="57" y="54"/>
                    <a:pt x="57" y="54"/>
                    <a:pt x="57" y="54"/>
                  </a:cubicBezTo>
                  <a:cubicBezTo>
                    <a:pt x="57" y="54"/>
                    <a:pt x="57" y="54"/>
                    <a:pt x="57" y="55"/>
                  </a:cubicBezTo>
                  <a:close/>
                  <a:moveTo>
                    <a:pt x="55" y="54"/>
                  </a:moveTo>
                  <a:cubicBezTo>
                    <a:pt x="55" y="54"/>
                    <a:pt x="55" y="53"/>
                    <a:pt x="54" y="53"/>
                  </a:cubicBezTo>
                  <a:cubicBezTo>
                    <a:pt x="54" y="53"/>
                    <a:pt x="54" y="51"/>
                    <a:pt x="54" y="51"/>
                  </a:cubicBezTo>
                  <a:cubicBezTo>
                    <a:pt x="54" y="51"/>
                    <a:pt x="55" y="51"/>
                    <a:pt x="55" y="51"/>
                  </a:cubicBezTo>
                  <a:cubicBezTo>
                    <a:pt x="55" y="51"/>
                    <a:pt x="55" y="52"/>
                    <a:pt x="55" y="52"/>
                  </a:cubicBezTo>
                  <a:cubicBezTo>
                    <a:pt x="55" y="52"/>
                    <a:pt x="55" y="52"/>
                    <a:pt x="55" y="52"/>
                  </a:cubicBezTo>
                  <a:cubicBezTo>
                    <a:pt x="55" y="52"/>
                    <a:pt x="56" y="52"/>
                    <a:pt x="57" y="52"/>
                  </a:cubicBezTo>
                  <a:cubicBezTo>
                    <a:pt x="57" y="52"/>
                    <a:pt x="57" y="52"/>
                    <a:pt x="58" y="52"/>
                  </a:cubicBezTo>
                  <a:cubicBezTo>
                    <a:pt x="58" y="52"/>
                    <a:pt x="58" y="52"/>
                    <a:pt x="58" y="52"/>
                  </a:cubicBezTo>
                  <a:cubicBezTo>
                    <a:pt x="58" y="52"/>
                    <a:pt x="58" y="52"/>
                    <a:pt x="58" y="53"/>
                  </a:cubicBezTo>
                  <a:cubicBezTo>
                    <a:pt x="58" y="53"/>
                    <a:pt x="57" y="52"/>
                    <a:pt x="55" y="54"/>
                  </a:cubicBezTo>
                  <a:close/>
                  <a:moveTo>
                    <a:pt x="58" y="55"/>
                  </a:moveTo>
                  <a:cubicBezTo>
                    <a:pt x="58" y="55"/>
                    <a:pt x="59" y="55"/>
                    <a:pt x="59" y="54"/>
                  </a:cubicBezTo>
                  <a:cubicBezTo>
                    <a:pt x="59" y="54"/>
                    <a:pt x="59" y="56"/>
                    <a:pt x="58" y="55"/>
                  </a:cubicBezTo>
                  <a:close/>
                  <a:moveTo>
                    <a:pt x="59" y="59"/>
                  </a:moveTo>
                  <a:cubicBezTo>
                    <a:pt x="59" y="59"/>
                    <a:pt x="59" y="58"/>
                    <a:pt x="59" y="58"/>
                  </a:cubicBezTo>
                  <a:cubicBezTo>
                    <a:pt x="59" y="58"/>
                    <a:pt x="59" y="58"/>
                    <a:pt x="60" y="58"/>
                  </a:cubicBezTo>
                  <a:cubicBezTo>
                    <a:pt x="60" y="58"/>
                    <a:pt x="60" y="58"/>
                    <a:pt x="59" y="59"/>
                  </a:cubicBezTo>
                  <a:close/>
                  <a:moveTo>
                    <a:pt x="61" y="60"/>
                  </a:moveTo>
                  <a:cubicBezTo>
                    <a:pt x="61" y="59"/>
                    <a:pt x="61" y="59"/>
                    <a:pt x="61" y="59"/>
                  </a:cubicBezTo>
                  <a:cubicBezTo>
                    <a:pt x="61" y="59"/>
                    <a:pt x="61" y="59"/>
                    <a:pt x="61" y="59"/>
                  </a:cubicBezTo>
                  <a:cubicBezTo>
                    <a:pt x="61" y="59"/>
                    <a:pt x="61" y="59"/>
                    <a:pt x="61" y="59"/>
                  </a:cubicBezTo>
                  <a:cubicBezTo>
                    <a:pt x="61" y="59"/>
                    <a:pt x="61" y="60"/>
                    <a:pt x="61" y="60"/>
                  </a:cubicBezTo>
                  <a:close/>
                  <a:moveTo>
                    <a:pt x="62" y="55"/>
                  </a:moveTo>
                  <a:cubicBezTo>
                    <a:pt x="62" y="55"/>
                    <a:pt x="62" y="55"/>
                    <a:pt x="62" y="55"/>
                  </a:cubicBezTo>
                  <a:cubicBezTo>
                    <a:pt x="62" y="55"/>
                    <a:pt x="62" y="55"/>
                    <a:pt x="62" y="55"/>
                  </a:cubicBezTo>
                  <a:close/>
                  <a:moveTo>
                    <a:pt x="61" y="57"/>
                  </a:moveTo>
                  <a:cubicBezTo>
                    <a:pt x="61" y="57"/>
                    <a:pt x="61" y="57"/>
                    <a:pt x="61" y="56"/>
                  </a:cubicBezTo>
                  <a:cubicBezTo>
                    <a:pt x="61" y="56"/>
                    <a:pt x="62" y="56"/>
                    <a:pt x="62" y="56"/>
                  </a:cubicBezTo>
                  <a:cubicBezTo>
                    <a:pt x="62" y="56"/>
                    <a:pt x="62" y="56"/>
                    <a:pt x="62" y="56"/>
                  </a:cubicBezTo>
                  <a:cubicBezTo>
                    <a:pt x="62" y="56"/>
                    <a:pt x="63" y="58"/>
                    <a:pt x="62" y="59"/>
                  </a:cubicBezTo>
                  <a:cubicBezTo>
                    <a:pt x="62" y="59"/>
                    <a:pt x="61" y="58"/>
                    <a:pt x="61" y="58"/>
                  </a:cubicBezTo>
                  <a:cubicBezTo>
                    <a:pt x="61" y="58"/>
                    <a:pt x="61" y="57"/>
                    <a:pt x="61" y="57"/>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9" name="Freeform 299"/>
            <p:cNvSpPr>
              <a:spLocks noEditPoints="1"/>
            </p:cNvSpPr>
            <p:nvPr/>
          </p:nvSpPr>
          <p:spPr bwMode="auto">
            <a:xfrm>
              <a:off x="4703763" y="5111751"/>
              <a:ext cx="273050" cy="266700"/>
            </a:xfrm>
            <a:custGeom>
              <a:avLst/>
              <a:gdLst>
                <a:gd name="T0" fmla="*/ 68 w 73"/>
                <a:gd name="T1" fmla="*/ 54 h 71"/>
                <a:gd name="T2" fmla="*/ 65 w 73"/>
                <a:gd name="T3" fmla="*/ 44 h 71"/>
                <a:gd name="T4" fmla="*/ 64 w 73"/>
                <a:gd name="T5" fmla="*/ 40 h 71"/>
                <a:gd name="T6" fmla="*/ 66 w 73"/>
                <a:gd name="T7" fmla="*/ 34 h 71"/>
                <a:gd name="T8" fmla="*/ 60 w 73"/>
                <a:gd name="T9" fmla="*/ 36 h 71"/>
                <a:gd name="T10" fmla="*/ 53 w 73"/>
                <a:gd name="T11" fmla="*/ 38 h 71"/>
                <a:gd name="T12" fmla="*/ 47 w 73"/>
                <a:gd name="T13" fmla="*/ 24 h 71"/>
                <a:gd name="T14" fmla="*/ 37 w 73"/>
                <a:gd name="T15" fmla="*/ 29 h 71"/>
                <a:gd name="T16" fmla="*/ 31 w 73"/>
                <a:gd name="T17" fmla="*/ 24 h 71"/>
                <a:gd name="T18" fmla="*/ 28 w 73"/>
                <a:gd name="T19" fmla="*/ 17 h 71"/>
                <a:gd name="T20" fmla="*/ 27 w 73"/>
                <a:gd name="T21" fmla="*/ 7 h 71"/>
                <a:gd name="T22" fmla="*/ 26 w 73"/>
                <a:gd name="T23" fmla="*/ 1 h 71"/>
                <a:gd name="T24" fmla="*/ 22 w 73"/>
                <a:gd name="T25" fmla="*/ 1 h 71"/>
                <a:gd name="T26" fmla="*/ 21 w 73"/>
                <a:gd name="T27" fmla="*/ 4 h 71"/>
                <a:gd name="T28" fmla="*/ 14 w 73"/>
                <a:gd name="T29" fmla="*/ 9 h 71"/>
                <a:gd name="T30" fmla="*/ 9 w 73"/>
                <a:gd name="T31" fmla="*/ 10 h 71"/>
                <a:gd name="T32" fmla="*/ 2 w 73"/>
                <a:gd name="T33" fmla="*/ 27 h 71"/>
                <a:gd name="T34" fmla="*/ 9 w 73"/>
                <a:gd name="T35" fmla="*/ 29 h 71"/>
                <a:gd name="T36" fmla="*/ 11 w 73"/>
                <a:gd name="T37" fmla="*/ 37 h 71"/>
                <a:gd name="T38" fmla="*/ 10 w 73"/>
                <a:gd name="T39" fmla="*/ 52 h 71"/>
                <a:gd name="T40" fmla="*/ 14 w 73"/>
                <a:gd name="T41" fmla="*/ 69 h 71"/>
                <a:gd name="T42" fmla="*/ 20 w 73"/>
                <a:gd name="T43" fmla="*/ 64 h 71"/>
                <a:gd name="T44" fmla="*/ 27 w 73"/>
                <a:gd name="T45" fmla="*/ 41 h 71"/>
                <a:gd name="T46" fmla="*/ 22 w 73"/>
                <a:gd name="T47" fmla="*/ 29 h 71"/>
                <a:gd name="T48" fmla="*/ 29 w 73"/>
                <a:gd name="T49" fmla="*/ 31 h 71"/>
                <a:gd name="T50" fmla="*/ 35 w 73"/>
                <a:gd name="T51" fmla="*/ 33 h 71"/>
                <a:gd name="T52" fmla="*/ 38 w 73"/>
                <a:gd name="T53" fmla="*/ 39 h 71"/>
                <a:gd name="T54" fmla="*/ 44 w 73"/>
                <a:gd name="T55" fmla="*/ 45 h 71"/>
                <a:gd name="T56" fmla="*/ 37 w 73"/>
                <a:gd name="T57" fmla="*/ 48 h 71"/>
                <a:gd name="T58" fmla="*/ 38 w 73"/>
                <a:gd name="T59" fmla="*/ 52 h 71"/>
                <a:gd name="T60" fmla="*/ 43 w 73"/>
                <a:gd name="T61" fmla="*/ 66 h 71"/>
                <a:gd name="T62" fmla="*/ 66 w 73"/>
                <a:gd name="T63" fmla="*/ 69 h 71"/>
                <a:gd name="T64" fmla="*/ 71 w 73"/>
                <a:gd name="T65" fmla="*/ 60 h 71"/>
                <a:gd name="T66" fmla="*/ 9 w 73"/>
                <a:gd name="T67" fmla="*/ 11 h 71"/>
                <a:gd name="T68" fmla="*/ 18 w 73"/>
                <a:gd name="T69" fmla="*/ 52 h 71"/>
                <a:gd name="T70" fmla="*/ 19 w 73"/>
                <a:gd name="T71" fmla="*/ 42 h 71"/>
                <a:gd name="T72" fmla="*/ 27 w 73"/>
                <a:gd name="T73" fmla="*/ 25 h 71"/>
                <a:gd name="T74" fmla="*/ 29 w 73"/>
                <a:gd name="T75" fmla="*/ 28 h 71"/>
                <a:gd name="T76" fmla="*/ 31 w 73"/>
                <a:gd name="T77" fmla="*/ 28 h 71"/>
                <a:gd name="T78" fmla="*/ 33 w 73"/>
                <a:gd name="T79" fmla="*/ 31 h 71"/>
                <a:gd name="T80" fmla="*/ 37 w 73"/>
                <a:gd name="T81" fmla="*/ 31 h 71"/>
                <a:gd name="T82" fmla="*/ 38 w 73"/>
                <a:gd name="T83" fmla="*/ 62 h 71"/>
                <a:gd name="T84" fmla="*/ 39 w 73"/>
                <a:gd name="T85" fmla="*/ 64 h 71"/>
                <a:gd name="T86" fmla="*/ 42 w 73"/>
                <a:gd name="T87" fmla="*/ 63 h 71"/>
                <a:gd name="T88" fmla="*/ 45 w 73"/>
                <a:gd name="T89" fmla="*/ 64 h 71"/>
                <a:gd name="T90" fmla="*/ 46 w 73"/>
                <a:gd name="T91" fmla="*/ 67 h 71"/>
                <a:gd name="T92" fmla="*/ 48 w 73"/>
                <a:gd name="T93" fmla="*/ 69 h 71"/>
                <a:gd name="T94" fmla="*/ 51 w 73"/>
                <a:gd name="T95" fmla="*/ 64 h 71"/>
                <a:gd name="T96" fmla="*/ 49 w 73"/>
                <a:gd name="T97" fmla="*/ 62 h 71"/>
                <a:gd name="T98" fmla="*/ 56 w 73"/>
                <a:gd name="T99" fmla="*/ 63 h 71"/>
                <a:gd name="T100" fmla="*/ 59 w 73"/>
                <a:gd name="T101" fmla="*/ 66 h 71"/>
                <a:gd name="T102" fmla="*/ 62 w 73"/>
                <a:gd name="T103" fmla="*/ 65 h 71"/>
                <a:gd name="T104" fmla="*/ 64 w 73"/>
                <a:gd name="T105" fmla="*/ 64 h 71"/>
                <a:gd name="T106" fmla="*/ 65 w 73"/>
                <a:gd name="T107" fmla="*/ 62 h 71"/>
                <a:gd name="T108" fmla="*/ 62 w 73"/>
                <a:gd name="T109" fmla="*/ 59 h 71"/>
                <a:gd name="T110" fmla="*/ 67 w 73"/>
                <a:gd name="T111" fmla="*/ 62 h 71"/>
                <a:gd name="T112" fmla="*/ 69 w 73"/>
                <a:gd name="T113" fmla="*/ 67 h 71"/>
                <a:gd name="T114" fmla="*/ 70 w 73"/>
                <a:gd name="T115"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1">
                  <a:moveTo>
                    <a:pt x="71" y="57"/>
                  </a:moveTo>
                  <a:cubicBezTo>
                    <a:pt x="71" y="57"/>
                    <a:pt x="70" y="57"/>
                    <a:pt x="70" y="57"/>
                  </a:cubicBezTo>
                  <a:cubicBezTo>
                    <a:pt x="70" y="57"/>
                    <a:pt x="69" y="56"/>
                    <a:pt x="69" y="56"/>
                  </a:cubicBezTo>
                  <a:cubicBezTo>
                    <a:pt x="69" y="56"/>
                    <a:pt x="69" y="56"/>
                    <a:pt x="69" y="56"/>
                  </a:cubicBezTo>
                  <a:cubicBezTo>
                    <a:pt x="68" y="56"/>
                    <a:pt x="68" y="56"/>
                    <a:pt x="68" y="56"/>
                  </a:cubicBezTo>
                  <a:cubicBezTo>
                    <a:pt x="69" y="56"/>
                    <a:pt x="68" y="56"/>
                    <a:pt x="68" y="56"/>
                  </a:cubicBezTo>
                  <a:cubicBezTo>
                    <a:pt x="68" y="55"/>
                    <a:pt x="68" y="55"/>
                    <a:pt x="68" y="55"/>
                  </a:cubicBezTo>
                  <a:cubicBezTo>
                    <a:pt x="68" y="54"/>
                    <a:pt x="68" y="54"/>
                    <a:pt x="68" y="54"/>
                  </a:cubicBezTo>
                  <a:cubicBezTo>
                    <a:pt x="68" y="53"/>
                    <a:pt x="67" y="53"/>
                    <a:pt x="67" y="53"/>
                  </a:cubicBezTo>
                  <a:cubicBezTo>
                    <a:pt x="67" y="53"/>
                    <a:pt x="67" y="52"/>
                    <a:pt x="67" y="52"/>
                  </a:cubicBezTo>
                  <a:cubicBezTo>
                    <a:pt x="67" y="51"/>
                    <a:pt x="66" y="49"/>
                    <a:pt x="66" y="49"/>
                  </a:cubicBezTo>
                  <a:cubicBezTo>
                    <a:pt x="66" y="49"/>
                    <a:pt x="65" y="48"/>
                    <a:pt x="65" y="48"/>
                  </a:cubicBezTo>
                  <a:cubicBezTo>
                    <a:pt x="65" y="47"/>
                    <a:pt x="64" y="47"/>
                    <a:pt x="64" y="47"/>
                  </a:cubicBezTo>
                  <a:cubicBezTo>
                    <a:pt x="64" y="47"/>
                    <a:pt x="64" y="46"/>
                    <a:pt x="64" y="46"/>
                  </a:cubicBezTo>
                  <a:cubicBezTo>
                    <a:pt x="64" y="46"/>
                    <a:pt x="64" y="46"/>
                    <a:pt x="64" y="46"/>
                  </a:cubicBezTo>
                  <a:cubicBezTo>
                    <a:pt x="65" y="45"/>
                    <a:pt x="65" y="44"/>
                    <a:pt x="65" y="44"/>
                  </a:cubicBezTo>
                  <a:cubicBezTo>
                    <a:pt x="65" y="44"/>
                    <a:pt x="65" y="43"/>
                    <a:pt x="65" y="43"/>
                  </a:cubicBezTo>
                  <a:cubicBezTo>
                    <a:pt x="64" y="43"/>
                    <a:pt x="63" y="43"/>
                    <a:pt x="63" y="43"/>
                  </a:cubicBezTo>
                  <a:cubicBezTo>
                    <a:pt x="63" y="42"/>
                    <a:pt x="63" y="42"/>
                    <a:pt x="63" y="42"/>
                  </a:cubicBezTo>
                  <a:cubicBezTo>
                    <a:pt x="63" y="41"/>
                    <a:pt x="63" y="41"/>
                    <a:pt x="63" y="41"/>
                  </a:cubicBezTo>
                  <a:cubicBezTo>
                    <a:pt x="62" y="41"/>
                    <a:pt x="62" y="41"/>
                    <a:pt x="62" y="41"/>
                  </a:cubicBezTo>
                  <a:cubicBezTo>
                    <a:pt x="63" y="41"/>
                    <a:pt x="64" y="40"/>
                    <a:pt x="64" y="40"/>
                  </a:cubicBezTo>
                  <a:cubicBezTo>
                    <a:pt x="64" y="40"/>
                    <a:pt x="64" y="40"/>
                    <a:pt x="64" y="40"/>
                  </a:cubicBezTo>
                  <a:cubicBezTo>
                    <a:pt x="64" y="40"/>
                    <a:pt x="64" y="40"/>
                    <a:pt x="64" y="40"/>
                  </a:cubicBezTo>
                  <a:cubicBezTo>
                    <a:pt x="64" y="40"/>
                    <a:pt x="64" y="40"/>
                    <a:pt x="64" y="40"/>
                  </a:cubicBezTo>
                  <a:cubicBezTo>
                    <a:pt x="64" y="40"/>
                    <a:pt x="64" y="40"/>
                    <a:pt x="64" y="40"/>
                  </a:cubicBezTo>
                  <a:cubicBezTo>
                    <a:pt x="64" y="40"/>
                    <a:pt x="65" y="40"/>
                    <a:pt x="65" y="40"/>
                  </a:cubicBezTo>
                  <a:cubicBezTo>
                    <a:pt x="65" y="40"/>
                    <a:pt x="65" y="39"/>
                    <a:pt x="65" y="39"/>
                  </a:cubicBezTo>
                  <a:cubicBezTo>
                    <a:pt x="65" y="39"/>
                    <a:pt x="66" y="39"/>
                    <a:pt x="66" y="39"/>
                  </a:cubicBezTo>
                  <a:cubicBezTo>
                    <a:pt x="66" y="39"/>
                    <a:pt x="66" y="38"/>
                    <a:pt x="66" y="38"/>
                  </a:cubicBezTo>
                  <a:cubicBezTo>
                    <a:pt x="67" y="37"/>
                    <a:pt x="67" y="36"/>
                    <a:pt x="67" y="36"/>
                  </a:cubicBezTo>
                  <a:cubicBezTo>
                    <a:pt x="67" y="35"/>
                    <a:pt x="66" y="34"/>
                    <a:pt x="66" y="34"/>
                  </a:cubicBezTo>
                  <a:cubicBezTo>
                    <a:pt x="66" y="33"/>
                    <a:pt x="64" y="33"/>
                    <a:pt x="64" y="33"/>
                  </a:cubicBezTo>
                  <a:cubicBezTo>
                    <a:pt x="64" y="33"/>
                    <a:pt x="64" y="33"/>
                    <a:pt x="64" y="33"/>
                  </a:cubicBezTo>
                  <a:cubicBezTo>
                    <a:pt x="63" y="33"/>
                    <a:pt x="63" y="33"/>
                    <a:pt x="63" y="33"/>
                  </a:cubicBezTo>
                  <a:cubicBezTo>
                    <a:pt x="63" y="33"/>
                    <a:pt x="63" y="33"/>
                    <a:pt x="63" y="33"/>
                  </a:cubicBezTo>
                  <a:cubicBezTo>
                    <a:pt x="63" y="33"/>
                    <a:pt x="63" y="33"/>
                    <a:pt x="63" y="33"/>
                  </a:cubicBezTo>
                  <a:cubicBezTo>
                    <a:pt x="62" y="33"/>
                    <a:pt x="61" y="34"/>
                    <a:pt x="61" y="34"/>
                  </a:cubicBezTo>
                  <a:cubicBezTo>
                    <a:pt x="61" y="34"/>
                    <a:pt x="60" y="35"/>
                    <a:pt x="60" y="35"/>
                  </a:cubicBezTo>
                  <a:cubicBezTo>
                    <a:pt x="60" y="35"/>
                    <a:pt x="60" y="36"/>
                    <a:pt x="60" y="36"/>
                  </a:cubicBezTo>
                  <a:cubicBezTo>
                    <a:pt x="59" y="36"/>
                    <a:pt x="59" y="37"/>
                    <a:pt x="59" y="37"/>
                  </a:cubicBezTo>
                  <a:cubicBezTo>
                    <a:pt x="59" y="36"/>
                    <a:pt x="58" y="36"/>
                    <a:pt x="58" y="36"/>
                  </a:cubicBezTo>
                  <a:cubicBezTo>
                    <a:pt x="57" y="35"/>
                    <a:pt x="56" y="36"/>
                    <a:pt x="56" y="36"/>
                  </a:cubicBezTo>
                  <a:cubicBezTo>
                    <a:pt x="56" y="36"/>
                    <a:pt x="56" y="37"/>
                    <a:pt x="56" y="37"/>
                  </a:cubicBezTo>
                  <a:cubicBezTo>
                    <a:pt x="56" y="37"/>
                    <a:pt x="56" y="37"/>
                    <a:pt x="56" y="37"/>
                  </a:cubicBezTo>
                  <a:cubicBezTo>
                    <a:pt x="55" y="36"/>
                    <a:pt x="54" y="37"/>
                    <a:pt x="54" y="37"/>
                  </a:cubicBezTo>
                  <a:cubicBezTo>
                    <a:pt x="53" y="37"/>
                    <a:pt x="53" y="38"/>
                    <a:pt x="53" y="38"/>
                  </a:cubicBezTo>
                  <a:cubicBezTo>
                    <a:pt x="53" y="38"/>
                    <a:pt x="53" y="38"/>
                    <a:pt x="53" y="38"/>
                  </a:cubicBezTo>
                  <a:cubicBezTo>
                    <a:pt x="53" y="38"/>
                    <a:pt x="53" y="38"/>
                    <a:pt x="53" y="38"/>
                  </a:cubicBezTo>
                  <a:cubicBezTo>
                    <a:pt x="52" y="36"/>
                    <a:pt x="50" y="35"/>
                    <a:pt x="50" y="35"/>
                  </a:cubicBezTo>
                  <a:cubicBezTo>
                    <a:pt x="50" y="35"/>
                    <a:pt x="50" y="35"/>
                    <a:pt x="50" y="35"/>
                  </a:cubicBezTo>
                  <a:cubicBezTo>
                    <a:pt x="50" y="33"/>
                    <a:pt x="49" y="31"/>
                    <a:pt x="49" y="31"/>
                  </a:cubicBezTo>
                  <a:cubicBezTo>
                    <a:pt x="49" y="31"/>
                    <a:pt x="49" y="30"/>
                    <a:pt x="49" y="30"/>
                  </a:cubicBezTo>
                  <a:cubicBezTo>
                    <a:pt x="49" y="29"/>
                    <a:pt x="48" y="26"/>
                    <a:pt x="48" y="26"/>
                  </a:cubicBezTo>
                  <a:cubicBezTo>
                    <a:pt x="48" y="26"/>
                    <a:pt x="48" y="25"/>
                    <a:pt x="48" y="25"/>
                  </a:cubicBezTo>
                  <a:cubicBezTo>
                    <a:pt x="48" y="25"/>
                    <a:pt x="47" y="24"/>
                    <a:pt x="47" y="24"/>
                  </a:cubicBezTo>
                  <a:cubicBezTo>
                    <a:pt x="47" y="24"/>
                    <a:pt x="47" y="24"/>
                    <a:pt x="47" y="24"/>
                  </a:cubicBezTo>
                  <a:cubicBezTo>
                    <a:pt x="47" y="23"/>
                    <a:pt x="46" y="23"/>
                    <a:pt x="46" y="23"/>
                  </a:cubicBezTo>
                  <a:cubicBezTo>
                    <a:pt x="45" y="22"/>
                    <a:pt x="44" y="23"/>
                    <a:pt x="44" y="23"/>
                  </a:cubicBezTo>
                  <a:cubicBezTo>
                    <a:pt x="43" y="24"/>
                    <a:pt x="43" y="24"/>
                    <a:pt x="43" y="24"/>
                  </a:cubicBezTo>
                  <a:cubicBezTo>
                    <a:pt x="42" y="24"/>
                    <a:pt x="42" y="26"/>
                    <a:pt x="42" y="26"/>
                  </a:cubicBezTo>
                  <a:cubicBezTo>
                    <a:pt x="41" y="26"/>
                    <a:pt x="39" y="27"/>
                    <a:pt x="39" y="27"/>
                  </a:cubicBezTo>
                  <a:cubicBezTo>
                    <a:pt x="38" y="27"/>
                    <a:pt x="38" y="27"/>
                    <a:pt x="38" y="27"/>
                  </a:cubicBezTo>
                  <a:cubicBezTo>
                    <a:pt x="37" y="28"/>
                    <a:pt x="37" y="29"/>
                    <a:pt x="37" y="29"/>
                  </a:cubicBezTo>
                  <a:cubicBezTo>
                    <a:pt x="37" y="29"/>
                    <a:pt x="37" y="29"/>
                    <a:pt x="37" y="29"/>
                  </a:cubicBezTo>
                  <a:cubicBezTo>
                    <a:pt x="36" y="29"/>
                    <a:pt x="36" y="29"/>
                    <a:pt x="36" y="29"/>
                  </a:cubicBezTo>
                  <a:cubicBezTo>
                    <a:pt x="36" y="29"/>
                    <a:pt x="36" y="29"/>
                    <a:pt x="36" y="29"/>
                  </a:cubicBezTo>
                  <a:cubicBezTo>
                    <a:pt x="36" y="28"/>
                    <a:pt x="35" y="28"/>
                    <a:pt x="35" y="28"/>
                  </a:cubicBezTo>
                  <a:cubicBezTo>
                    <a:pt x="35" y="28"/>
                    <a:pt x="34" y="27"/>
                    <a:pt x="34" y="27"/>
                  </a:cubicBezTo>
                  <a:cubicBezTo>
                    <a:pt x="34" y="27"/>
                    <a:pt x="33" y="27"/>
                    <a:pt x="33" y="27"/>
                  </a:cubicBezTo>
                  <a:cubicBezTo>
                    <a:pt x="33" y="26"/>
                    <a:pt x="32" y="25"/>
                    <a:pt x="32" y="25"/>
                  </a:cubicBezTo>
                  <a:cubicBezTo>
                    <a:pt x="32" y="24"/>
                    <a:pt x="31" y="24"/>
                    <a:pt x="31" y="24"/>
                  </a:cubicBezTo>
                  <a:cubicBezTo>
                    <a:pt x="31" y="23"/>
                    <a:pt x="31" y="23"/>
                    <a:pt x="31" y="23"/>
                  </a:cubicBezTo>
                  <a:cubicBezTo>
                    <a:pt x="31" y="22"/>
                    <a:pt x="31" y="22"/>
                    <a:pt x="30" y="22"/>
                  </a:cubicBezTo>
                  <a:cubicBezTo>
                    <a:pt x="30" y="22"/>
                    <a:pt x="30" y="22"/>
                    <a:pt x="30" y="22"/>
                  </a:cubicBezTo>
                  <a:cubicBezTo>
                    <a:pt x="30" y="21"/>
                    <a:pt x="29" y="21"/>
                    <a:pt x="29" y="21"/>
                  </a:cubicBezTo>
                  <a:cubicBezTo>
                    <a:pt x="29" y="21"/>
                    <a:pt x="29" y="20"/>
                    <a:pt x="29" y="20"/>
                  </a:cubicBezTo>
                  <a:cubicBezTo>
                    <a:pt x="29" y="20"/>
                    <a:pt x="28" y="19"/>
                    <a:pt x="28" y="19"/>
                  </a:cubicBezTo>
                  <a:cubicBezTo>
                    <a:pt x="28" y="19"/>
                    <a:pt x="28" y="18"/>
                    <a:pt x="28" y="18"/>
                  </a:cubicBezTo>
                  <a:cubicBezTo>
                    <a:pt x="28" y="18"/>
                    <a:pt x="28" y="17"/>
                    <a:pt x="28" y="17"/>
                  </a:cubicBezTo>
                  <a:cubicBezTo>
                    <a:pt x="28" y="17"/>
                    <a:pt x="28" y="16"/>
                    <a:pt x="28" y="16"/>
                  </a:cubicBezTo>
                  <a:cubicBezTo>
                    <a:pt x="28" y="16"/>
                    <a:pt x="27" y="15"/>
                    <a:pt x="27" y="15"/>
                  </a:cubicBezTo>
                  <a:cubicBezTo>
                    <a:pt x="27" y="14"/>
                    <a:pt x="26" y="13"/>
                    <a:pt x="26" y="13"/>
                  </a:cubicBezTo>
                  <a:cubicBezTo>
                    <a:pt x="27" y="11"/>
                    <a:pt x="26" y="9"/>
                    <a:pt x="26" y="9"/>
                  </a:cubicBezTo>
                  <a:cubicBezTo>
                    <a:pt x="26" y="8"/>
                    <a:pt x="25" y="8"/>
                    <a:pt x="25" y="8"/>
                  </a:cubicBezTo>
                  <a:cubicBezTo>
                    <a:pt x="26" y="8"/>
                    <a:pt x="26" y="8"/>
                    <a:pt x="26" y="8"/>
                  </a:cubicBezTo>
                  <a:cubicBezTo>
                    <a:pt x="26" y="8"/>
                    <a:pt x="26" y="7"/>
                    <a:pt x="26" y="7"/>
                  </a:cubicBezTo>
                  <a:cubicBezTo>
                    <a:pt x="26" y="7"/>
                    <a:pt x="27" y="7"/>
                    <a:pt x="27" y="7"/>
                  </a:cubicBezTo>
                  <a:cubicBezTo>
                    <a:pt x="27" y="6"/>
                    <a:pt x="27" y="6"/>
                    <a:pt x="27" y="6"/>
                  </a:cubicBezTo>
                  <a:cubicBezTo>
                    <a:pt x="27" y="6"/>
                    <a:pt x="27" y="6"/>
                    <a:pt x="27" y="6"/>
                  </a:cubicBezTo>
                  <a:cubicBezTo>
                    <a:pt x="27" y="5"/>
                    <a:pt x="27" y="5"/>
                    <a:pt x="27" y="5"/>
                  </a:cubicBezTo>
                  <a:cubicBezTo>
                    <a:pt x="27" y="5"/>
                    <a:pt x="27" y="5"/>
                    <a:pt x="27" y="5"/>
                  </a:cubicBezTo>
                  <a:cubicBezTo>
                    <a:pt x="28" y="4"/>
                    <a:pt x="27" y="3"/>
                    <a:pt x="27" y="3"/>
                  </a:cubicBezTo>
                  <a:cubicBezTo>
                    <a:pt x="28" y="3"/>
                    <a:pt x="27" y="2"/>
                    <a:pt x="27" y="2"/>
                  </a:cubicBezTo>
                  <a:cubicBezTo>
                    <a:pt x="27" y="2"/>
                    <a:pt x="27" y="2"/>
                    <a:pt x="27" y="2"/>
                  </a:cubicBezTo>
                  <a:cubicBezTo>
                    <a:pt x="27" y="1"/>
                    <a:pt x="26" y="1"/>
                    <a:pt x="26" y="1"/>
                  </a:cubicBezTo>
                  <a:cubicBezTo>
                    <a:pt x="26" y="1"/>
                    <a:pt x="25" y="0"/>
                    <a:pt x="25" y="0"/>
                  </a:cubicBezTo>
                  <a:cubicBezTo>
                    <a:pt x="25" y="0"/>
                    <a:pt x="24" y="0"/>
                    <a:pt x="24" y="0"/>
                  </a:cubicBezTo>
                  <a:cubicBezTo>
                    <a:pt x="24" y="0"/>
                    <a:pt x="24" y="0"/>
                    <a:pt x="24" y="0"/>
                  </a:cubicBezTo>
                  <a:cubicBezTo>
                    <a:pt x="24" y="0"/>
                    <a:pt x="23" y="0"/>
                    <a:pt x="23" y="0"/>
                  </a:cubicBezTo>
                  <a:cubicBezTo>
                    <a:pt x="23" y="0"/>
                    <a:pt x="23" y="1"/>
                    <a:pt x="23" y="1"/>
                  </a:cubicBezTo>
                  <a:cubicBezTo>
                    <a:pt x="23" y="1"/>
                    <a:pt x="23" y="1"/>
                    <a:pt x="23" y="1"/>
                  </a:cubicBezTo>
                  <a:cubicBezTo>
                    <a:pt x="22" y="0"/>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1" y="2"/>
                    <a:pt x="21" y="2"/>
                    <a:pt x="21" y="2"/>
                  </a:cubicBezTo>
                  <a:cubicBezTo>
                    <a:pt x="21" y="2"/>
                    <a:pt x="21" y="2"/>
                    <a:pt x="21" y="2"/>
                  </a:cubicBezTo>
                  <a:cubicBezTo>
                    <a:pt x="21" y="3"/>
                    <a:pt x="21" y="3"/>
                    <a:pt x="21" y="3"/>
                  </a:cubicBezTo>
                  <a:cubicBezTo>
                    <a:pt x="21" y="3"/>
                    <a:pt x="21" y="3"/>
                    <a:pt x="21" y="3"/>
                  </a:cubicBezTo>
                  <a:cubicBezTo>
                    <a:pt x="21" y="3"/>
                    <a:pt x="21" y="4"/>
                    <a:pt x="21" y="4"/>
                  </a:cubicBezTo>
                  <a:cubicBezTo>
                    <a:pt x="20" y="4"/>
                    <a:pt x="20" y="4"/>
                    <a:pt x="20" y="4"/>
                  </a:cubicBezTo>
                  <a:cubicBezTo>
                    <a:pt x="20" y="5"/>
                    <a:pt x="20" y="6"/>
                    <a:pt x="20" y="6"/>
                  </a:cubicBezTo>
                  <a:cubicBezTo>
                    <a:pt x="20" y="6"/>
                    <a:pt x="20" y="6"/>
                    <a:pt x="20" y="6"/>
                  </a:cubicBezTo>
                  <a:cubicBezTo>
                    <a:pt x="20" y="6"/>
                    <a:pt x="20" y="6"/>
                    <a:pt x="20" y="6"/>
                  </a:cubicBezTo>
                  <a:cubicBezTo>
                    <a:pt x="18" y="6"/>
                    <a:pt x="15" y="9"/>
                    <a:pt x="15" y="9"/>
                  </a:cubicBezTo>
                  <a:cubicBezTo>
                    <a:pt x="15" y="9"/>
                    <a:pt x="15" y="9"/>
                    <a:pt x="15" y="9"/>
                  </a:cubicBezTo>
                  <a:cubicBezTo>
                    <a:pt x="15" y="9"/>
                    <a:pt x="14" y="9"/>
                    <a:pt x="14" y="9"/>
                  </a:cubicBezTo>
                  <a:cubicBezTo>
                    <a:pt x="14" y="9"/>
                    <a:pt x="14" y="9"/>
                    <a:pt x="14" y="9"/>
                  </a:cubicBezTo>
                  <a:cubicBezTo>
                    <a:pt x="14" y="9"/>
                    <a:pt x="14" y="9"/>
                    <a:pt x="14" y="9"/>
                  </a:cubicBezTo>
                  <a:cubicBezTo>
                    <a:pt x="14" y="9"/>
                    <a:pt x="14" y="9"/>
                    <a:pt x="14" y="9"/>
                  </a:cubicBezTo>
                  <a:cubicBezTo>
                    <a:pt x="15" y="8"/>
                    <a:pt x="14" y="8"/>
                    <a:pt x="14" y="8"/>
                  </a:cubicBezTo>
                  <a:cubicBezTo>
                    <a:pt x="13" y="8"/>
                    <a:pt x="12" y="9"/>
                    <a:pt x="12" y="9"/>
                  </a:cubicBezTo>
                  <a:cubicBezTo>
                    <a:pt x="12" y="9"/>
                    <a:pt x="11" y="9"/>
                    <a:pt x="11" y="9"/>
                  </a:cubicBezTo>
                  <a:cubicBezTo>
                    <a:pt x="10" y="9"/>
                    <a:pt x="10" y="10"/>
                    <a:pt x="10" y="10"/>
                  </a:cubicBezTo>
                  <a:cubicBezTo>
                    <a:pt x="10" y="10"/>
                    <a:pt x="10" y="10"/>
                    <a:pt x="10" y="10"/>
                  </a:cubicBezTo>
                  <a:cubicBezTo>
                    <a:pt x="10" y="10"/>
                    <a:pt x="9" y="10"/>
                    <a:pt x="9" y="10"/>
                  </a:cubicBezTo>
                  <a:cubicBezTo>
                    <a:pt x="8" y="11"/>
                    <a:pt x="9" y="11"/>
                    <a:pt x="9" y="11"/>
                  </a:cubicBezTo>
                  <a:cubicBezTo>
                    <a:pt x="7" y="13"/>
                    <a:pt x="4" y="18"/>
                    <a:pt x="4" y="18"/>
                  </a:cubicBezTo>
                  <a:cubicBezTo>
                    <a:pt x="2" y="18"/>
                    <a:pt x="2" y="20"/>
                    <a:pt x="2" y="20"/>
                  </a:cubicBezTo>
                  <a:cubicBezTo>
                    <a:pt x="1" y="21"/>
                    <a:pt x="1" y="23"/>
                    <a:pt x="1" y="23"/>
                  </a:cubicBezTo>
                  <a:cubicBezTo>
                    <a:pt x="0" y="24"/>
                    <a:pt x="0" y="26"/>
                    <a:pt x="0" y="26"/>
                  </a:cubicBezTo>
                  <a:cubicBezTo>
                    <a:pt x="0" y="27"/>
                    <a:pt x="1" y="27"/>
                    <a:pt x="1" y="27"/>
                  </a:cubicBezTo>
                  <a:cubicBezTo>
                    <a:pt x="1" y="27"/>
                    <a:pt x="1" y="27"/>
                    <a:pt x="1" y="27"/>
                  </a:cubicBezTo>
                  <a:cubicBezTo>
                    <a:pt x="1" y="28"/>
                    <a:pt x="2" y="27"/>
                    <a:pt x="2" y="27"/>
                  </a:cubicBezTo>
                  <a:cubicBezTo>
                    <a:pt x="2" y="28"/>
                    <a:pt x="2" y="28"/>
                    <a:pt x="2" y="28"/>
                  </a:cubicBezTo>
                  <a:cubicBezTo>
                    <a:pt x="3" y="28"/>
                    <a:pt x="5" y="28"/>
                    <a:pt x="5" y="28"/>
                  </a:cubicBezTo>
                  <a:cubicBezTo>
                    <a:pt x="6" y="29"/>
                    <a:pt x="6" y="28"/>
                    <a:pt x="6" y="28"/>
                  </a:cubicBezTo>
                  <a:cubicBezTo>
                    <a:pt x="7" y="29"/>
                    <a:pt x="7" y="28"/>
                    <a:pt x="7" y="28"/>
                  </a:cubicBezTo>
                  <a:cubicBezTo>
                    <a:pt x="7" y="28"/>
                    <a:pt x="8" y="28"/>
                    <a:pt x="8" y="28"/>
                  </a:cubicBezTo>
                  <a:cubicBezTo>
                    <a:pt x="8" y="28"/>
                    <a:pt x="9" y="28"/>
                    <a:pt x="9" y="28"/>
                  </a:cubicBezTo>
                  <a:cubicBezTo>
                    <a:pt x="9" y="28"/>
                    <a:pt x="9" y="28"/>
                    <a:pt x="9" y="28"/>
                  </a:cubicBezTo>
                  <a:cubicBezTo>
                    <a:pt x="9" y="28"/>
                    <a:pt x="9" y="29"/>
                    <a:pt x="9" y="29"/>
                  </a:cubicBezTo>
                  <a:cubicBezTo>
                    <a:pt x="9" y="29"/>
                    <a:pt x="9" y="29"/>
                    <a:pt x="9" y="29"/>
                  </a:cubicBezTo>
                  <a:cubicBezTo>
                    <a:pt x="9" y="30"/>
                    <a:pt x="9" y="31"/>
                    <a:pt x="9" y="31"/>
                  </a:cubicBezTo>
                  <a:cubicBezTo>
                    <a:pt x="9" y="32"/>
                    <a:pt x="9" y="33"/>
                    <a:pt x="9" y="33"/>
                  </a:cubicBezTo>
                  <a:cubicBezTo>
                    <a:pt x="9" y="34"/>
                    <a:pt x="10" y="34"/>
                    <a:pt x="10" y="34"/>
                  </a:cubicBezTo>
                  <a:cubicBezTo>
                    <a:pt x="10" y="35"/>
                    <a:pt x="11" y="35"/>
                    <a:pt x="11" y="35"/>
                  </a:cubicBezTo>
                  <a:cubicBezTo>
                    <a:pt x="11" y="36"/>
                    <a:pt x="11" y="36"/>
                    <a:pt x="11" y="36"/>
                  </a:cubicBezTo>
                  <a:cubicBezTo>
                    <a:pt x="11" y="36"/>
                    <a:pt x="11" y="37"/>
                    <a:pt x="11" y="37"/>
                  </a:cubicBezTo>
                  <a:cubicBezTo>
                    <a:pt x="11" y="37"/>
                    <a:pt x="11" y="37"/>
                    <a:pt x="11" y="37"/>
                  </a:cubicBezTo>
                  <a:cubicBezTo>
                    <a:pt x="11" y="37"/>
                    <a:pt x="11" y="38"/>
                    <a:pt x="11" y="38"/>
                  </a:cubicBezTo>
                  <a:cubicBezTo>
                    <a:pt x="11" y="39"/>
                    <a:pt x="11" y="43"/>
                    <a:pt x="11" y="43"/>
                  </a:cubicBezTo>
                  <a:cubicBezTo>
                    <a:pt x="11" y="44"/>
                    <a:pt x="12" y="45"/>
                    <a:pt x="12" y="45"/>
                  </a:cubicBezTo>
                  <a:cubicBezTo>
                    <a:pt x="12" y="45"/>
                    <a:pt x="12" y="46"/>
                    <a:pt x="12" y="46"/>
                  </a:cubicBezTo>
                  <a:cubicBezTo>
                    <a:pt x="11" y="46"/>
                    <a:pt x="11" y="48"/>
                    <a:pt x="11" y="48"/>
                  </a:cubicBezTo>
                  <a:cubicBezTo>
                    <a:pt x="11" y="48"/>
                    <a:pt x="11" y="49"/>
                    <a:pt x="11" y="49"/>
                  </a:cubicBezTo>
                  <a:cubicBezTo>
                    <a:pt x="11" y="49"/>
                    <a:pt x="11" y="50"/>
                    <a:pt x="11" y="50"/>
                  </a:cubicBezTo>
                  <a:cubicBezTo>
                    <a:pt x="10" y="50"/>
                    <a:pt x="10" y="52"/>
                    <a:pt x="10" y="52"/>
                  </a:cubicBezTo>
                  <a:cubicBezTo>
                    <a:pt x="10" y="52"/>
                    <a:pt x="10" y="54"/>
                    <a:pt x="10" y="54"/>
                  </a:cubicBezTo>
                  <a:cubicBezTo>
                    <a:pt x="9" y="56"/>
                    <a:pt x="9" y="61"/>
                    <a:pt x="9" y="61"/>
                  </a:cubicBezTo>
                  <a:cubicBezTo>
                    <a:pt x="9" y="61"/>
                    <a:pt x="8" y="62"/>
                    <a:pt x="8" y="62"/>
                  </a:cubicBezTo>
                  <a:cubicBezTo>
                    <a:pt x="8" y="63"/>
                    <a:pt x="8" y="66"/>
                    <a:pt x="8" y="66"/>
                  </a:cubicBezTo>
                  <a:cubicBezTo>
                    <a:pt x="7" y="67"/>
                    <a:pt x="8" y="67"/>
                    <a:pt x="8" y="67"/>
                  </a:cubicBezTo>
                  <a:cubicBezTo>
                    <a:pt x="8" y="67"/>
                    <a:pt x="8" y="67"/>
                    <a:pt x="8" y="67"/>
                  </a:cubicBezTo>
                  <a:cubicBezTo>
                    <a:pt x="7" y="67"/>
                    <a:pt x="7" y="68"/>
                    <a:pt x="7" y="68"/>
                  </a:cubicBezTo>
                  <a:cubicBezTo>
                    <a:pt x="8" y="70"/>
                    <a:pt x="14" y="69"/>
                    <a:pt x="14" y="69"/>
                  </a:cubicBezTo>
                  <a:cubicBezTo>
                    <a:pt x="17" y="69"/>
                    <a:pt x="19" y="69"/>
                    <a:pt x="19" y="69"/>
                  </a:cubicBezTo>
                  <a:cubicBezTo>
                    <a:pt x="19" y="69"/>
                    <a:pt x="22" y="70"/>
                    <a:pt x="23" y="70"/>
                  </a:cubicBezTo>
                  <a:cubicBezTo>
                    <a:pt x="24" y="69"/>
                    <a:pt x="24" y="68"/>
                    <a:pt x="24" y="68"/>
                  </a:cubicBezTo>
                  <a:cubicBezTo>
                    <a:pt x="24" y="68"/>
                    <a:pt x="24" y="67"/>
                    <a:pt x="24" y="67"/>
                  </a:cubicBezTo>
                  <a:cubicBezTo>
                    <a:pt x="24" y="67"/>
                    <a:pt x="22" y="67"/>
                    <a:pt x="22" y="67"/>
                  </a:cubicBezTo>
                  <a:cubicBezTo>
                    <a:pt x="22" y="66"/>
                    <a:pt x="21" y="66"/>
                    <a:pt x="21" y="66"/>
                  </a:cubicBezTo>
                  <a:cubicBezTo>
                    <a:pt x="21" y="65"/>
                    <a:pt x="20" y="64"/>
                    <a:pt x="20" y="64"/>
                  </a:cubicBezTo>
                  <a:cubicBezTo>
                    <a:pt x="20" y="64"/>
                    <a:pt x="20" y="64"/>
                    <a:pt x="20" y="64"/>
                  </a:cubicBezTo>
                  <a:cubicBezTo>
                    <a:pt x="21" y="64"/>
                    <a:pt x="21" y="62"/>
                    <a:pt x="21" y="62"/>
                  </a:cubicBezTo>
                  <a:cubicBezTo>
                    <a:pt x="22" y="61"/>
                    <a:pt x="23" y="59"/>
                    <a:pt x="23" y="59"/>
                  </a:cubicBezTo>
                  <a:cubicBezTo>
                    <a:pt x="24" y="56"/>
                    <a:pt x="25" y="52"/>
                    <a:pt x="25" y="52"/>
                  </a:cubicBezTo>
                  <a:cubicBezTo>
                    <a:pt x="26" y="52"/>
                    <a:pt x="27" y="49"/>
                    <a:pt x="27" y="49"/>
                  </a:cubicBezTo>
                  <a:cubicBezTo>
                    <a:pt x="27" y="48"/>
                    <a:pt x="27" y="48"/>
                    <a:pt x="27" y="48"/>
                  </a:cubicBezTo>
                  <a:cubicBezTo>
                    <a:pt x="28" y="47"/>
                    <a:pt x="28" y="46"/>
                    <a:pt x="28" y="46"/>
                  </a:cubicBezTo>
                  <a:cubicBezTo>
                    <a:pt x="29" y="45"/>
                    <a:pt x="28" y="43"/>
                    <a:pt x="28" y="43"/>
                  </a:cubicBezTo>
                  <a:cubicBezTo>
                    <a:pt x="28" y="42"/>
                    <a:pt x="27" y="41"/>
                    <a:pt x="27" y="41"/>
                  </a:cubicBezTo>
                  <a:cubicBezTo>
                    <a:pt x="27" y="39"/>
                    <a:pt x="27" y="39"/>
                    <a:pt x="27" y="39"/>
                  </a:cubicBezTo>
                  <a:cubicBezTo>
                    <a:pt x="27" y="38"/>
                    <a:pt x="26" y="37"/>
                    <a:pt x="26" y="37"/>
                  </a:cubicBezTo>
                  <a:cubicBezTo>
                    <a:pt x="26" y="36"/>
                    <a:pt x="25" y="35"/>
                    <a:pt x="25" y="35"/>
                  </a:cubicBezTo>
                  <a:cubicBezTo>
                    <a:pt x="25" y="35"/>
                    <a:pt x="25" y="34"/>
                    <a:pt x="25" y="34"/>
                  </a:cubicBezTo>
                  <a:cubicBezTo>
                    <a:pt x="25" y="34"/>
                    <a:pt x="25" y="34"/>
                    <a:pt x="25" y="33"/>
                  </a:cubicBezTo>
                  <a:cubicBezTo>
                    <a:pt x="25" y="33"/>
                    <a:pt x="24" y="32"/>
                    <a:pt x="24" y="32"/>
                  </a:cubicBezTo>
                  <a:cubicBezTo>
                    <a:pt x="24" y="31"/>
                    <a:pt x="23" y="30"/>
                    <a:pt x="23" y="30"/>
                  </a:cubicBezTo>
                  <a:cubicBezTo>
                    <a:pt x="23" y="30"/>
                    <a:pt x="22" y="29"/>
                    <a:pt x="22" y="29"/>
                  </a:cubicBezTo>
                  <a:cubicBezTo>
                    <a:pt x="22" y="29"/>
                    <a:pt x="22" y="29"/>
                    <a:pt x="22" y="29"/>
                  </a:cubicBezTo>
                  <a:cubicBezTo>
                    <a:pt x="22" y="28"/>
                    <a:pt x="23" y="28"/>
                    <a:pt x="23" y="28"/>
                  </a:cubicBezTo>
                  <a:cubicBezTo>
                    <a:pt x="24" y="29"/>
                    <a:pt x="24" y="28"/>
                    <a:pt x="24" y="28"/>
                  </a:cubicBezTo>
                  <a:cubicBezTo>
                    <a:pt x="24" y="28"/>
                    <a:pt x="24" y="28"/>
                    <a:pt x="24" y="28"/>
                  </a:cubicBezTo>
                  <a:cubicBezTo>
                    <a:pt x="25" y="28"/>
                    <a:pt x="26" y="29"/>
                    <a:pt x="26" y="29"/>
                  </a:cubicBezTo>
                  <a:cubicBezTo>
                    <a:pt x="27" y="30"/>
                    <a:pt x="27" y="30"/>
                    <a:pt x="27" y="30"/>
                  </a:cubicBezTo>
                  <a:cubicBezTo>
                    <a:pt x="27" y="30"/>
                    <a:pt x="28" y="31"/>
                    <a:pt x="28" y="31"/>
                  </a:cubicBezTo>
                  <a:cubicBezTo>
                    <a:pt x="29" y="31"/>
                    <a:pt x="29" y="31"/>
                    <a:pt x="29" y="31"/>
                  </a:cubicBezTo>
                  <a:cubicBezTo>
                    <a:pt x="29" y="31"/>
                    <a:pt x="29" y="31"/>
                    <a:pt x="29" y="31"/>
                  </a:cubicBezTo>
                  <a:cubicBezTo>
                    <a:pt x="29" y="31"/>
                    <a:pt x="29" y="32"/>
                    <a:pt x="29" y="32"/>
                  </a:cubicBezTo>
                  <a:cubicBezTo>
                    <a:pt x="29" y="32"/>
                    <a:pt x="29" y="32"/>
                    <a:pt x="29" y="32"/>
                  </a:cubicBezTo>
                  <a:cubicBezTo>
                    <a:pt x="30" y="32"/>
                    <a:pt x="30" y="32"/>
                    <a:pt x="30" y="32"/>
                  </a:cubicBezTo>
                  <a:cubicBezTo>
                    <a:pt x="30" y="32"/>
                    <a:pt x="30" y="32"/>
                    <a:pt x="30" y="32"/>
                  </a:cubicBezTo>
                  <a:cubicBezTo>
                    <a:pt x="31" y="33"/>
                    <a:pt x="34" y="33"/>
                    <a:pt x="34" y="33"/>
                  </a:cubicBezTo>
                  <a:cubicBezTo>
                    <a:pt x="34" y="33"/>
                    <a:pt x="34" y="33"/>
                    <a:pt x="34" y="33"/>
                  </a:cubicBezTo>
                  <a:cubicBezTo>
                    <a:pt x="35" y="33"/>
                    <a:pt x="35" y="33"/>
                    <a:pt x="35" y="33"/>
                  </a:cubicBezTo>
                  <a:cubicBezTo>
                    <a:pt x="35" y="34"/>
                    <a:pt x="35" y="34"/>
                    <a:pt x="35" y="34"/>
                  </a:cubicBezTo>
                  <a:cubicBezTo>
                    <a:pt x="35" y="34"/>
                    <a:pt x="36" y="35"/>
                    <a:pt x="36" y="35"/>
                  </a:cubicBezTo>
                  <a:cubicBezTo>
                    <a:pt x="36" y="35"/>
                    <a:pt x="36" y="35"/>
                    <a:pt x="37" y="35"/>
                  </a:cubicBezTo>
                  <a:cubicBezTo>
                    <a:pt x="37" y="35"/>
                    <a:pt x="37" y="35"/>
                    <a:pt x="37" y="35"/>
                  </a:cubicBezTo>
                  <a:cubicBezTo>
                    <a:pt x="37" y="35"/>
                    <a:pt x="37" y="35"/>
                    <a:pt x="37" y="35"/>
                  </a:cubicBezTo>
                  <a:cubicBezTo>
                    <a:pt x="37" y="36"/>
                    <a:pt x="37" y="36"/>
                    <a:pt x="37" y="36"/>
                  </a:cubicBezTo>
                  <a:cubicBezTo>
                    <a:pt x="38" y="37"/>
                    <a:pt x="38" y="38"/>
                    <a:pt x="38" y="38"/>
                  </a:cubicBezTo>
                  <a:cubicBezTo>
                    <a:pt x="38" y="38"/>
                    <a:pt x="38" y="39"/>
                    <a:pt x="38" y="39"/>
                  </a:cubicBezTo>
                  <a:cubicBezTo>
                    <a:pt x="38" y="42"/>
                    <a:pt x="38" y="42"/>
                    <a:pt x="38" y="42"/>
                  </a:cubicBezTo>
                  <a:cubicBezTo>
                    <a:pt x="38" y="42"/>
                    <a:pt x="38" y="46"/>
                    <a:pt x="38" y="46"/>
                  </a:cubicBezTo>
                  <a:cubicBezTo>
                    <a:pt x="38" y="46"/>
                    <a:pt x="38" y="46"/>
                    <a:pt x="38" y="46"/>
                  </a:cubicBezTo>
                  <a:cubicBezTo>
                    <a:pt x="39" y="46"/>
                    <a:pt x="41" y="47"/>
                    <a:pt x="41" y="47"/>
                  </a:cubicBezTo>
                  <a:cubicBezTo>
                    <a:pt x="41" y="48"/>
                    <a:pt x="42" y="48"/>
                    <a:pt x="42" y="48"/>
                  </a:cubicBezTo>
                  <a:cubicBezTo>
                    <a:pt x="43" y="47"/>
                    <a:pt x="42" y="45"/>
                    <a:pt x="42" y="45"/>
                  </a:cubicBezTo>
                  <a:cubicBezTo>
                    <a:pt x="42" y="45"/>
                    <a:pt x="44" y="44"/>
                    <a:pt x="44" y="44"/>
                  </a:cubicBezTo>
                  <a:cubicBezTo>
                    <a:pt x="44" y="45"/>
                    <a:pt x="44" y="45"/>
                    <a:pt x="44" y="45"/>
                  </a:cubicBezTo>
                  <a:cubicBezTo>
                    <a:pt x="44" y="45"/>
                    <a:pt x="45" y="46"/>
                    <a:pt x="45" y="46"/>
                  </a:cubicBezTo>
                  <a:cubicBezTo>
                    <a:pt x="45" y="46"/>
                    <a:pt x="45" y="47"/>
                    <a:pt x="45" y="47"/>
                  </a:cubicBezTo>
                  <a:cubicBezTo>
                    <a:pt x="45" y="48"/>
                    <a:pt x="45" y="48"/>
                    <a:pt x="45" y="48"/>
                  </a:cubicBezTo>
                  <a:cubicBezTo>
                    <a:pt x="41" y="48"/>
                    <a:pt x="41" y="48"/>
                    <a:pt x="41" y="48"/>
                  </a:cubicBezTo>
                  <a:cubicBezTo>
                    <a:pt x="40" y="48"/>
                    <a:pt x="40" y="48"/>
                    <a:pt x="40" y="48"/>
                  </a:cubicBezTo>
                  <a:cubicBezTo>
                    <a:pt x="39" y="47"/>
                    <a:pt x="39" y="47"/>
                    <a:pt x="39" y="47"/>
                  </a:cubicBezTo>
                  <a:cubicBezTo>
                    <a:pt x="38" y="47"/>
                    <a:pt x="38" y="47"/>
                    <a:pt x="38" y="47"/>
                  </a:cubicBezTo>
                  <a:cubicBezTo>
                    <a:pt x="37" y="47"/>
                    <a:pt x="37" y="48"/>
                    <a:pt x="37" y="48"/>
                  </a:cubicBezTo>
                  <a:cubicBezTo>
                    <a:pt x="37" y="48"/>
                    <a:pt x="36" y="49"/>
                    <a:pt x="36" y="49"/>
                  </a:cubicBezTo>
                  <a:cubicBezTo>
                    <a:pt x="36" y="51"/>
                    <a:pt x="36" y="51"/>
                    <a:pt x="36" y="51"/>
                  </a:cubicBezTo>
                  <a:cubicBezTo>
                    <a:pt x="35" y="51"/>
                    <a:pt x="35" y="52"/>
                    <a:pt x="35" y="52"/>
                  </a:cubicBezTo>
                  <a:cubicBezTo>
                    <a:pt x="34" y="52"/>
                    <a:pt x="35" y="53"/>
                    <a:pt x="35" y="53"/>
                  </a:cubicBezTo>
                  <a:cubicBezTo>
                    <a:pt x="36" y="54"/>
                    <a:pt x="37" y="54"/>
                    <a:pt x="37" y="54"/>
                  </a:cubicBezTo>
                  <a:cubicBezTo>
                    <a:pt x="37" y="54"/>
                    <a:pt x="38" y="54"/>
                    <a:pt x="38" y="54"/>
                  </a:cubicBezTo>
                  <a:cubicBezTo>
                    <a:pt x="38" y="54"/>
                    <a:pt x="38" y="54"/>
                    <a:pt x="38" y="54"/>
                  </a:cubicBezTo>
                  <a:cubicBezTo>
                    <a:pt x="38" y="54"/>
                    <a:pt x="38" y="52"/>
                    <a:pt x="38" y="52"/>
                  </a:cubicBezTo>
                  <a:cubicBezTo>
                    <a:pt x="38" y="52"/>
                    <a:pt x="39" y="52"/>
                    <a:pt x="39" y="52"/>
                  </a:cubicBezTo>
                  <a:cubicBezTo>
                    <a:pt x="39" y="53"/>
                    <a:pt x="41" y="56"/>
                    <a:pt x="41" y="56"/>
                  </a:cubicBezTo>
                  <a:cubicBezTo>
                    <a:pt x="41" y="57"/>
                    <a:pt x="41" y="57"/>
                    <a:pt x="41" y="57"/>
                  </a:cubicBezTo>
                  <a:cubicBezTo>
                    <a:pt x="41" y="58"/>
                    <a:pt x="42" y="59"/>
                    <a:pt x="42" y="59"/>
                  </a:cubicBezTo>
                  <a:cubicBezTo>
                    <a:pt x="42" y="59"/>
                    <a:pt x="42" y="60"/>
                    <a:pt x="42" y="60"/>
                  </a:cubicBezTo>
                  <a:cubicBezTo>
                    <a:pt x="38" y="57"/>
                    <a:pt x="36" y="62"/>
                    <a:pt x="36" y="62"/>
                  </a:cubicBezTo>
                  <a:cubicBezTo>
                    <a:pt x="35" y="63"/>
                    <a:pt x="35" y="67"/>
                    <a:pt x="39" y="68"/>
                  </a:cubicBezTo>
                  <a:cubicBezTo>
                    <a:pt x="42" y="68"/>
                    <a:pt x="43" y="66"/>
                    <a:pt x="43" y="66"/>
                  </a:cubicBezTo>
                  <a:cubicBezTo>
                    <a:pt x="43" y="67"/>
                    <a:pt x="44" y="68"/>
                    <a:pt x="44" y="68"/>
                  </a:cubicBezTo>
                  <a:cubicBezTo>
                    <a:pt x="44" y="69"/>
                    <a:pt x="46" y="71"/>
                    <a:pt x="48" y="71"/>
                  </a:cubicBezTo>
                  <a:cubicBezTo>
                    <a:pt x="51" y="71"/>
                    <a:pt x="52" y="68"/>
                    <a:pt x="52" y="68"/>
                  </a:cubicBezTo>
                  <a:cubicBezTo>
                    <a:pt x="54" y="66"/>
                    <a:pt x="52" y="63"/>
                    <a:pt x="52" y="63"/>
                  </a:cubicBezTo>
                  <a:cubicBezTo>
                    <a:pt x="52" y="63"/>
                    <a:pt x="54" y="63"/>
                    <a:pt x="54" y="63"/>
                  </a:cubicBezTo>
                  <a:cubicBezTo>
                    <a:pt x="55" y="67"/>
                    <a:pt x="57" y="67"/>
                    <a:pt x="57" y="67"/>
                  </a:cubicBezTo>
                  <a:cubicBezTo>
                    <a:pt x="61" y="69"/>
                    <a:pt x="62" y="66"/>
                    <a:pt x="62" y="66"/>
                  </a:cubicBezTo>
                  <a:cubicBezTo>
                    <a:pt x="64" y="69"/>
                    <a:pt x="66" y="69"/>
                    <a:pt x="66" y="69"/>
                  </a:cubicBezTo>
                  <a:cubicBezTo>
                    <a:pt x="66" y="69"/>
                    <a:pt x="67" y="70"/>
                    <a:pt x="67" y="70"/>
                  </a:cubicBezTo>
                  <a:cubicBezTo>
                    <a:pt x="70" y="70"/>
                    <a:pt x="71" y="69"/>
                    <a:pt x="71" y="69"/>
                  </a:cubicBezTo>
                  <a:cubicBezTo>
                    <a:pt x="71" y="68"/>
                    <a:pt x="73" y="67"/>
                    <a:pt x="72" y="64"/>
                  </a:cubicBezTo>
                  <a:cubicBezTo>
                    <a:pt x="72" y="62"/>
                    <a:pt x="70" y="61"/>
                    <a:pt x="70" y="61"/>
                  </a:cubicBezTo>
                  <a:cubicBezTo>
                    <a:pt x="70" y="60"/>
                    <a:pt x="70" y="60"/>
                    <a:pt x="70" y="60"/>
                  </a:cubicBezTo>
                  <a:cubicBezTo>
                    <a:pt x="70" y="60"/>
                    <a:pt x="70" y="60"/>
                    <a:pt x="70" y="60"/>
                  </a:cubicBezTo>
                  <a:cubicBezTo>
                    <a:pt x="70" y="60"/>
                    <a:pt x="70" y="60"/>
                    <a:pt x="70" y="60"/>
                  </a:cubicBezTo>
                  <a:cubicBezTo>
                    <a:pt x="71" y="60"/>
                    <a:pt x="71" y="60"/>
                    <a:pt x="71" y="60"/>
                  </a:cubicBezTo>
                  <a:cubicBezTo>
                    <a:pt x="71" y="61"/>
                    <a:pt x="71" y="60"/>
                    <a:pt x="71" y="60"/>
                  </a:cubicBezTo>
                  <a:cubicBezTo>
                    <a:pt x="72" y="60"/>
                    <a:pt x="72" y="60"/>
                    <a:pt x="72" y="60"/>
                  </a:cubicBezTo>
                  <a:cubicBezTo>
                    <a:pt x="72" y="60"/>
                    <a:pt x="72" y="60"/>
                    <a:pt x="72" y="60"/>
                  </a:cubicBezTo>
                  <a:cubicBezTo>
                    <a:pt x="73" y="60"/>
                    <a:pt x="73" y="60"/>
                    <a:pt x="73" y="60"/>
                  </a:cubicBezTo>
                  <a:cubicBezTo>
                    <a:pt x="73" y="60"/>
                    <a:pt x="73" y="59"/>
                    <a:pt x="73" y="59"/>
                  </a:cubicBezTo>
                  <a:cubicBezTo>
                    <a:pt x="73" y="59"/>
                    <a:pt x="73" y="59"/>
                    <a:pt x="73" y="59"/>
                  </a:cubicBezTo>
                  <a:cubicBezTo>
                    <a:pt x="73" y="57"/>
                    <a:pt x="71" y="57"/>
                    <a:pt x="71" y="57"/>
                  </a:cubicBezTo>
                  <a:close/>
                  <a:moveTo>
                    <a:pt x="9" y="11"/>
                  </a:moveTo>
                  <a:cubicBezTo>
                    <a:pt x="9" y="11"/>
                    <a:pt x="9" y="10"/>
                    <a:pt x="10" y="10"/>
                  </a:cubicBezTo>
                  <a:cubicBezTo>
                    <a:pt x="10" y="10"/>
                    <a:pt x="10" y="11"/>
                    <a:pt x="9" y="11"/>
                  </a:cubicBezTo>
                  <a:close/>
                  <a:moveTo>
                    <a:pt x="22" y="46"/>
                  </a:moveTo>
                  <a:cubicBezTo>
                    <a:pt x="22" y="46"/>
                    <a:pt x="22" y="46"/>
                    <a:pt x="22" y="46"/>
                  </a:cubicBezTo>
                  <a:cubicBezTo>
                    <a:pt x="22" y="46"/>
                    <a:pt x="21" y="46"/>
                    <a:pt x="21" y="47"/>
                  </a:cubicBezTo>
                  <a:cubicBezTo>
                    <a:pt x="21" y="47"/>
                    <a:pt x="21" y="48"/>
                    <a:pt x="21" y="48"/>
                  </a:cubicBezTo>
                  <a:cubicBezTo>
                    <a:pt x="20" y="48"/>
                    <a:pt x="20" y="49"/>
                    <a:pt x="20" y="49"/>
                  </a:cubicBezTo>
                  <a:cubicBezTo>
                    <a:pt x="20" y="49"/>
                    <a:pt x="19" y="52"/>
                    <a:pt x="18" y="52"/>
                  </a:cubicBezTo>
                  <a:cubicBezTo>
                    <a:pt x="18" y="52"/>
                    <a:pt x="17" y="53"/>
                    <a:pt x="16" y="55"/>
                  </a:cubicBezTo>
                  <a:cubicBezTo>
                    <a:pt x="16" y="55"/>
                    <a:pt x="17" y="52"/>
                    <a:pt x="17" y="52"/>
                  </a:cubicBezTo>
                  <a:cubicBezTo>
                    <a:pt x="17" y="52"/>
                    <a:pt x="17" y="51"/>
                    <a:pt x="17" y="51"/>
                  </a:cubicBezTo>
                  <a:cubicBezTo>
                    <a:pt x="17" y="50"/>
                    <a:pt x="17" y="50"/>
                    <a:pt x="17" y="50"/>
                  </a:cubicBezTo>
                  <a:cubicBezTo>
                    <a:pt x="17" y="50"/>
                    <a:pt x="18" y="48"/>
                    <a:pt x="18" y="47"/>
                  </a:cubicBezTo>
                  <a:cubicBezTo>
                    <a:pt x="18" y="47"/>
                    <a:pt x="18" y="45"/>
                    <a:pt x="18" y="44"/>
                  </a:cubicBezTo>
                  <a:cubicBezTo>
                    <a:pt x="18" y="44"/>
                    <a:pt x="18" y="43"/>
                    <a:pt x="18" y="43"/>
                  </a:cubicBezTo>
                  <a:cubicBezTo>
                    <a:pt x="19" y="42"/>
                    <a:pt x="19" y="42"/>
                    <a:pt x="19" y="42"/>
                  </a:cubicBezTo>
                  <a:cubicBezTo>
                    <a:pt x="19" y="42"/>
                    <a:pt x="20" y="43"/>
                    <a:pt x="20" y="43"/>
                  </a:cubicBezTo>
                  <a:cubicBezTo>
                    <a:pt x="20" y="44"/>
                    <a:pt x="21" y="44"/>
                    <a:pt x="22" y="45"/>
                  </a:cubicBezTo>
                  <a:cubicBezTo>
                    <a:pt x="22" y="45"/>
                    <a:pt x="22" y="45"/>
                    <a:pt x="22" y="45"/>
                  </a:cubicBezTo>
                  <a:cubicBezTo>
                    <a:pt x="22" y="45"/>
                    <a:pt x="22" y="46"/>
                    <a:pt x="22" y="46"/>
                  </a:cubicBezTo>
                  <a:close/>
                  <a:moveTo>
                    <a:pt x="26" y="24"/>
                  </a:moveTo>
                  <a:cubicBezTo>
                    <a:pt x="26" y="24"/>
                    <a:pt x="25" y="24"/>
                    <a:pt x="26" y="24"/>
                  </a:cubicBezTo>
                  <a:cubicBezTo>
                    <a:pt x="26" y="24"/>
                    <a:pt x="26" y="24"/>
                    <a:pt x="26" y="24"/>
                  </a:cubicBezTo>
                  <a:cubicBezTo>
                    <a:pt x="26" y="24"/>
                    <a:pt x="26" y="25"/>
                    <a:pt x="27" y="25"/>
                  </a:cubicBezTo>
                  <a:cubicBezTo>
                    <a:pt x="27" y="25"/>
                    <a:pt x="26" y="24"/>
                    <a:pt x="26" y="24"/>
                  </a:cubicBezTo>
                  <a:close/>
                  <a:moveTo>
                    <a:pt x="31" y="28"/>
                  </a:moveTo>
                  <a:cubicBezTo>
                    <a:pt x="31" y="28"/>
                    <a:pt x="31" y="28"/>
                    <a:pt x="31" y="29"/>
                  </a:cubicBezTo>
                  <a:cubicBezTo>
                    <a:pt x="31" y="29"/>
                    <a:pt x="31" y="29"/>
                    <a:pt x="31" y="29"/>
                  </a:cubicBezTo>
                  <a:cubicBezTo>
                    <a:pt x="31" y="29"/>
                    <a:pt x="31" y="29"/>
                    <a:pt x="31" y="29"/>
                  </a:cubicBezTo>
                  <a:cubicBezTo>
                    <a:pt x="31" y="29"/>
                    <a:pt x="30" y="29"/>
                    <a:pt x="30" y="29"/>
                  </a:cubicBezTo>
                  <a:cubicBezTo>
                    <a:pt x="29" y="29"/>
                    <a:pt x="29" y="29"/>
                    <a:pt x="29" y="29"/>
                  </a:cubicBezTo>
                  <a:cubicBezTo>
                    <a:pt x="29" y="29"/>
                    <a:pt x="29" y="28"/>
                    <a:pt x="29" y="28"/>
                  </a:cubicBezTo>
                  <a:cubicBezTo>
                    <a:pt x="29" y="28"/>
                    <a:pt x="29" y="28"/>
                    <a:pt x="29" y="28"/>
                  </a:cubicBezTo>
                  <a:cubicBezTo>
                    <a:pt x="29" y="28"/>
                    <a:pt x="29" y="28"/>
                    <a:pt x="29" y="28"/>
                  </a:cubicBezTo>
                  <a:cubicBezTo>
                    <a:pt x="29" y="28"/>
                    <a:pt x="29" y="28"/>
                    <a:pt x="29" y="28"/>
                  </a:cubicBezTo>
                  <a:cubicBezTo>
                    <a:pt x="29" y="28"/>
                    <a:pt x="28" y="27"/>
                    <a:pt x="27" y="27"/>
                  </a:cubicBezTo>
                  <a:cubicBezTo>
                    <a:pt x="27" y="27"/>
                    <a:pt x="28" y="26"/>
                    <a:pt x="28" y="26"/>
                  </a:cubicBezTo>
                  <a:cubicBezTo>
                    <a:pt x="28" y="26"/>
                    <a:pt x="28" y="26"/>
                    <a:pt x="28" y="26"/>
                  </a:cubicBezTo>
                  <a:cubicBezTo>
                    <a:pt x="28" y="26"/>
                    <a:pt x="29" y="27"/>
                    <a:pt x="29" y="26"/>
                  </a:cubicBezTo>
                  <a:cubicBezTo>
                    <a:pt x="29" y="26"/>
                    <a:pt x="30" y="27"/>
                    <a:pt x="31" y="28"/>
                  </a:cubicBezTo>
                  <a:cubicBezTo>
                    <a:pt x="31" y="28"/>
                    <a:pt x="31" y="28"/>
                    <a:pt x="31" y="28"/>
                  </a:cubicBezTo>
                  <a:close/>
                  <a:moveTo>
                    <a:pt x="37" y="31"/>
                  </a:moveTo>
                  <a:cubicBezTo>
                    <a:pt x="37" y="31"/>
                    <a:pt x="35" y="31"/>
                    <a:pt x="35" y="32"/>
                  </a:cubicBezTo>
                  <a:cubicBezTo>
                    <a:pt x="35" y="32"/>
                    <a:pt x="35" y="32"/>
                    <a:pt x="35" y="32"/>
                  </a:cubicBezTo>
                  <a:cubicBezTo>
                    <a:pt x="32" y="32"/>
                    <a:pt x="32" y="32"/>
                    <a:pt x="32" y="32"/>
                  </a:cubicBezTo>
                  <a:cubicBezTo>
                    <a:pt x="32" y="32"/>
                    <a:pt x="32" y="32"/>
                    <a:pt x="32" y="31"/>
                  </a:cubicBezTo>
                  <a:cubicBezTo>
                    <a:pt x="32" y="31"/>
                    <a:pt x="33" y="31"/>
                    <a:pt x="32" y="30"/>
                  </a:cubicBezTo>
                  <a:cubicBezTo>
                    <a:pt x="32" y="30"/>
                    <a:pt x="33" y="30"/>
                    <a:pt x="33" y="31"/>
                  </a:cubicBezTo>
                  <a:cubicBezTo>
                    <a:pt x="33" y="31"/>
                    <a:pt x="33" y="31"/>
                    <a:pt x="33" y="31"/>
                  </a:cubicBezTo>
                  <a:cubicBezTo>
                    <a:pt x="34" y="31"/>
                    <a:pt x="34" y="31"/>
                    <a:pt x="34" y="31"/>
                  </a:cubicBezTo>
                  <a:cubicBezTo>
                    <a:pt x="34" y="31"/>
                    <a:pt x="33" y="31"/>
                    <a:pt x="33" y="31"/>
                  </a:cubicBezTo>
                  <a:cubicBezTo>
                    <a:pt x="33" y="31"/>
                    <a:pt x="33" y="32"/>
                    <a:pt x="34" y="31"/>
                  </a:cubicBezTo>
                  <a:cubicBezTo>
                    <a:pt x="34" y="31"/>
                    <a:pt x="34" y="32"/>
                    <a:pt x="35" y="31"/>
                  </a:cubicBezTo>
                  <a:cubicBezTo>
                    <a:pt x="35" y="31"/>
                    <a:pt x="35" y="31"/>
                    <a:pt x="35" y="31"/>
                  </a:cubicBezTo>
                  <a:cubicBezTo>
                    <a:pt x="36" y="31"/>
                    <a:pt x="36" y="31"/>
                    <a:pt x="36" y="31"/>
                  </a:cubicBezTo>
                  <a:cubicBezTo>
                    <a:pt x="37" y="31"/>
                    <a:pt x="37" y="31"/>
                    <a:pt x="37" y="31"/>
                  </a:cubicBezTo>
                  <a:close/>
                  <a:moveTo>
                    <a:pt x="40" y="60"/>
                  </a:moveTo>
                  <a:cubicBezTo>
                    <a:pt x="40" y="60"/>
                    <a:pt x="39" y="61"/>
                    <a:pt x="39" y="62"/>
                  </a:cubicBezTo>
                  <a:cubicBezTo>
                    <a:pt x="39" y="62"/>
                    <a:pt x="39" y="62"/>
                    <a:pt x="39" y="62"/>
                  </a:cubicBezTo>
                  <a:cubicBezTo>
                    <a:pt x="39" y="62"/>
                    <a:pt x="39" y="61"/>
                    <a:pt x="38" y="61"/>
                  </a:cubicBezTo>
                  <a:cubicBezTo>
                    <a:pt x="38" y="61"/>
                    <a:pt x="39" y="60"/>
                    <a:pt x="40" y="60"/>
                  </a:cubicBezTo>
                  <a:close/>
                  <a:moveTo>
                    <a:pt x="38" y="61"/>
                  </a:moveTo>
                  <a:cubicBezTo>
                    <a:pt x="38" y="61"/>
                    <a:pt x="39" y="62"/>
                    <a:pt x="39" y="63"/>
                  </a:cubicBezTo>
                  <a:cubicBezTo>
                    <a:pt x="39" y="63"/>
                    <a:pt x="38" y="62"/>
                    <a:pt x="38" y="62"/>
                  </a:cubicBezTo>
                  <a:cubicBezTo>
                    <a:pt x="38" y="62"/>
                    <a:pt x="38" y="62"/>
                    <a:pt x="38" y="63"/>
                  </a:cubicBezTo>
                  <a:cubicBezTo>
                    <a:pt x="38" y="63"/>
                    <a:pt x="38" y="63"/>
                    <a:pt x="38" y="63"/>
                  </a:cubicBezTo>
                  <a:cubicBezTo>
                    <a:pt x="38" y="63"/>
                    <a:pt x="38" y="64"/>
                    <a:pt x="39" y="64"/>
                  </a:cubicBezTo>
                  <a:cubicBezTo>
                    <a:pt x="39" y="64"/>
                    <a:pt x="38" y="64"/>
                    <a:pt x="37" y="65"/>
                  </a:cubicBezTo>
                  <a:cubicBezTo>
                    <a:pt x="37" y="65"/>
                    <a:pt x="37" y="63"/>
                    <a:pt x="38" y="61"/>
                  </a:cubicBezTo>
                  <a:close/>
                  <a:moveTo>
                    <a:pt x="38" y="66"/>
                  </a:moveTo>
                  <a:cubicBezTo>
                    <a:pt x="38" y="66"/>
                    <a:pt x="38" y="66"/>
                    <a:pt x="37" y="65"/>
                  </a:cubicBezTo>
                  <a:cubicBezTo>
                    <a:pt x="37" y="65"/>
                    <a:pt x="38" y="65"/>
                    <a:pt x="39" y="64"/>
                  </a:cubicBezTo>
                  <a:cubicBezTo>
                    <a:pt x="39" y="64"/>
                    <a:pt x="39" y="64"/>
                    <a:pt x="39" y="64"/>
                  </a:cubicBezTo>
                  <a:cubicBezTo>
                    <a:pt x="39" y="64"/>
                    <a:pt x="39" y="65"/>
                    <a:pt x="38" y="66"/>
                  </a:cubicBezTo>
                  <a:close/>
                  <a:moveTo>
                    <a:pt x="39" y="66"/>
                  </a:moveTo>
                  <a:cubicBezTo>
                    <a:pt x="39" y="66"/>
                    <a:pt x="39" y="65"/>
                    <a:pt x="40" y="65"/>
                  </a:cubicBezTo>
                  <a:cubicBezTo>
                    <a:pt x="40" y="65"/>
                    <a:pt x="40" y="65"/>
                    <a:pt x="41" y="64"/>
                  </a:cubicBezTo>
                  <a:cubicBezTo>
                    <a:pt x="41" y="64"/>
                    <a:pt x="42" y="65"/>
                    <a:pt x="42" y="65"/>
                  </a:cubicBezTo>
                  <a:cubicBezTo>
                    <a:pt x="42" y="65"/>
                    <a:pt x="41" y="67"/>
                    <a:pt x="39" y="66"/>
                  </a:cubicBezTo>
                  <a:close/>
                  <a:moveTo>
                    <a:pt x="42" y="63"/>
                  </a:moveTo>
                  <a:cubicBezTo>
                    <a:pt x="41" y="63"/>
                    <a:pt x="41" y="63"/>
                    <a:pt x="41" y="63"/>
                  </a:cubicBezTo>
                  <a:cubicBezTo>
                    <a:pt x="41" y="63"/>
                    <a:pt x="41" y="62"/>
                    <a:pt x="40" y="62"/>
                  </a:cubicBezTo>
                  <a:cubicBezTo>
                    <a:pt x="40" y="62"/>
                    <a:pt x="40" y="61"/>
                    <a:pt x="40" y="60"/>
                  </a:cubicBezTo>
                  <a:cubicBezTo>
                    <a:pt x="40" y="60"/>
                    <a:pt x="41" y="61"/>
                    <a:pt x="42" y="61"/>
                  </a:cubicBezTo>
                  <a:cubicBezTo>
                    <a:pt x="42" y="61"/>
                    <a:pt x="42" y="62"/>
                    <a:pt x="42" y="63"/>
                  </a:cubicBezTo>
                  <a:close/>
                  <a:moveTo>
                    <a:pt x="46" y="63"/>
                  </a:moveTo>
                  <a:cubicBezTo>
                    <a:pt x="46" y="63"/>
                    <a:pt x="47" y="64"/>
                    <a:pt x="47" y="64"/>
                  </a:cubicBezTo>
                  <a:cubicBezTo>
                    <a:pt x="47" y="64"/>
                    <a:pt x="46" y="64"/>
                    <a:pt x="45" y="64"/>
                  </a:cubicBezTo>
                  <a:cubicBezTo>
                    <a:pt x="45" y="64"/>
                    <a:pt x="45" y="64"/>
                    <a:pt x="46" y="63"/>
                  </a:cubicBezTo>
                  <a:close/>
                  <a:moveTo>
                    <a:pt x="44" y="63"/>
                  </a:moveTo>
                  <a:cubicBezTo>
                    <a:pt x="44" y="63"/>
                    <a:pt x="44" y="63"/>
                    <a:pt x="44" y="62"/>
                  </a:cubicBezTo>
                  <a:cubicBezTo>
                    <a:pt x="44" y="62"/>
                    <a:pt x="44" y="62"/>
                    <a:pt x="44" y="62"/>
                  </a:cubicBezTo>
                  <a:cubicBezTo>
                    <a:pt x="44" y="62"/>
                    <a:pt x="44" y="63"/>
                    <a:pt x="44" y="63"/>
                  </a:cubicBezTo>
                  <a:close/>
                  <a:moveTo>
                    <a:pt x="45" y="65"/>
                  </a:moveTo>
                  <a:cubicBezTo>
                    <a:pt x="45" y="65"/>
                    <a:pt x="45" y="66"/>
                    <a:pt x="45" y="66"/>
                  </a:cubicBezTo>
                  <a:cubicBezTo>
                    <a:pt x="46" y="67"/>
                    <a:pt x="46" y="67"/>
                    <a:pt x="46" y="67"/>
                  </a:cubicBezTo>
                  <a:cubicBezTo>
                    <a:pt x="46" y="66"/>
                    <a:pt x="46" y="66"/>
                    <a:pt x="46" y="66"/>
                  </a:cubicBezTo>
                  <a:cubicBezTo>
                    <a:pt x="46" y="66"/>
                    <a:pt x="46" y="66"/>
                    <a:pt x="47" y="66"/>
                  </a:cubicBezTo>
                  <a:cubicBezTo>
                    <a:pt x="47" y="66"/>
                    <a:pt x="47" y="67"/>
                    <a:pt x="47" y="67"/>
                  </a:cubicBezTo>
                  <a:cubicBezTo>
                    <a:pt x="47" y="67"/>
                    <a:pt x="47" y="68"/>
                    <a:pt x="46" y="69"/>
                  </a:cubicBezTo>
                  <a:cubicBezTo>
                    <a:pt x="46" y="69"/>
                    <a:pt x="45" y="67"/>
                    <a:pt x="45" y="65"/>
                  </a:cubicBezTo>
                  <a:close/>
                  <a:moveTo>
                    <a:pt x="47" y="69"/>
                  </a:moveTo>
                  <a:cubicBezTo>
                    <a:pt x="47" y="69"/>
                    <a:pt x="48" y="68"/>
                    <a:pt x="48" y="67"/>
                  </a:cubicBezTo>
                  <a:cubicBezTo>
                    <a:pt x="48" y="67"/>
                    <a:pt x="48" y="69"/>
                    <a:pt x="48" y="69"/>
                  </a:cubicBezTo>
                  <a:cubicBezTo>
                    <a:pt x="48" y="69"/>
                    <a:pt x="48" y="70"/>
                    <a:pt x="47" y="69"/>
                  </a:cubicBezTo>
                  <a:close/>
                  <a:moveTo>
                    <a:pt x="48" y="64"/>
                  </a:moveTo>
                  <a:cubicBezTo>
                    <a:pt x="48" y="64"/>
                    <a:pt x="48" y="64"/>
                    <a:pt x="48" y="64"/>
                  </a:cubicBezTo>
                  <a:cubicBezTo>
                    <a:pt x="48" y="64"/>
                    <a:pt x="47" y="63"/>
                    <a:pt x="47" y="62"/>
                  </a:cubicBezTo>
                  <a:cubicBezTo>
                    <a:pt x="47" y="62"/>
                    <a:pt x="47" y="62"/>
                    <a:pt x="47" y="62"/>
                  </a:cubicBezTo>
                  <a:cubicBezTo>
                    <a:pt x="47" y="62"/>
                    <a:pt x="48" y="62"/>
                    <a:pt x="48" y="62"/>
                  </a:cubicBezTo>
                  <a:cubicBezTo>
                    <a:pt x="48" y="62"/>
                    <a:pt x="48" y="63"/>
                    <a:pt x="48" y="64"/>
                  </a:cubicBezTo>
                  <a:close/>
                  <a:moveTo>
                    <a:pt x="51" y="64"/>
                  </a:moveTo>
                  <a:cubicBezTo>
                    <a:pt x="51" y="64"/>
                    <a:pt x="51" y="64"/>
                    <a:pt x="51" y="65"/>
                  </a:cubicBezTo>
                  <a:cubicBezTo>
                    <a:pt x="51" y="65"/>
                    <a:pt x="50" y="65"/>
                    <a:pt x="49" y="65"/>
                  </a:cubicBezTo>
                  <a:cubicBezTo>
                    <a:pt x="49" y="65"/>
                    <a:pt x="49" y="65"/>
                    <a:pt x="49" y="65"/>
                  </a:cubicBezTo>
                  <a:cubicBezTo>
                    <a:pt x="49" y="65"/>
                    <a:pt x="51" y="64"/>
                    <a:pt x="51" y="64"/>
                  </a:cubicBezTo>
                  <a:close/>
                  <a:moveTo>
                    <a:pt x="49" y="62"/>
                  </a:moveTo>
                  <a:cubicBezTo>
                    <a:pt x="49" y="62"/>
                    <a:pt x="50" y="63"/>
                    <a:pt x="50" y="63"/>
                  </a:cubicBezTo>
                  <a:cubicBezTo>
                    <a:pt x="50" y="63"/>
                    <a:pt x="50" y="64"/>
                    <a:pt x="49" y="64"/>
                  </a:cubicBezTo>
                  <a:cubicBezTo>
                    <a:pt x="49" y="64"/>
                    <a:pt x="49" y="64"/>
                    <a:pt x="49" y="62"/>
                  </a:cubicBezTo>
                  <a:close/>
                  <a:moveTo>
                    <a:pt x="49" y="69"/>
                  </a:moveTo>
                  <a:cubicBezTo>
                    <a:pt x="49" y="69"/>
                    <a:pt x="49" y="68"/>
                    <a:pt x="49" y="67"/>
                  </a:cubicBezTo>
                  <a:cubicBezTo>
                    <a:pt x="49" y="67"/>
                    <a:pt x="49" y="67"/>
                    <a:pt x="49" y="66"/>
                  </a:cubicBezTo>
                  <a:cubicBezTo>
                    <a:pt x="49" y="66"/>
                    <a:pt x="50" y="66"/>
                    <a:pt x="51" y="66"/>
                  </a:cubicBezTo>
                  <a:cubicBezTo>
                    <a:pt x="51" y="66"/>
                    <a:pt x="51" y="68"/>
                    <a:pt x="49" y="69"/>
                  </a:cubicBezTo>
                  <a:close/>
                  <a:moveTo>
                    <a:pt x="56" y="65"/>
                  </a:moveTo>
                  <a:cubicBezTo>
                    <a:pt x="56" y="65"/>
                    <a:pt x="56" y="64"/>
                    <a:pt x="56" y="63"/>
                  </a:cubicBezTo>
                  <a:cubicBezTo>
                    <a:pt x="56" y="63"/>
                    <a:pt x="56" y="63"/>
                    <a:pt x="56" y="63"/>
                  </a:cubicBezTo>
                  <a:cubicBezTo>
                    <a:pt x="56" y="63"/>
                    <a:pt x="56" y="64"/>
                    <a:pt x="56" y="65"/>
                  </a:cubicBezTo>
                  <a:close/>
                  <a:moveTo>
                    <a:pt x="59" y="66"/>
                  </a:moveTo>
                  <a:cubicBezTo>
                    <a:pt x="59" y="66"/>
                    <a:pt x="58" y="66"/>
                    <a:pt x="58" y="65"/>
                  </a:cubicBezTo>
                  <a:cubicBezTo>
                    <a:pt x="58" y="65"/>
                    <a:pt x="58" y="65"/>
                    <a:pt x="58" y="65"/>
                  </a:cubicBezTo>
                  <a:cubicBezTo>
                    <a:pt x="59" y="64"/>
                    <a:pt x="59" y="64"/>
                    <a:pt x="59" y="64"/>
                  </a:cubicBezTo>
                  <a:cubicBezTo>
                    <a:pt x="59" y="64"/>
                    <a:pt x="59" y="65"/>
                    <a:pt x="60" y="65"/>
                  </a:cubicBezTo>
                  <a:cubicBezTo>
                    <a:pt x="60" y="65"/>
                    <a:pt x="60" y="65"/>
                    <a:pt x="60" y="65"/>
                  </a:cubicBezTo>
                  <a:cubicBezTo>
                    <a:pt x="60" y="65"/>
                    <a:pt x="59" y="66"/>
                    <a:pt x="59" y="66"/>
                  </a:cubicBezTo>
                  <a:close/>
                  <a:moveTo>
                    <a:pt x="62" y="41"/>
                  </a:moveTo>
                  <a:cubicBezTo>
                    <a:pt x="62" y="41"/>
                    <a:pt x="62" y="41"/>
                    <a:pt x="62" y="41"/>
                  </a:cubicBezTo>
                  <a:cubicBezTo>
                    <a:pt x="62" y="41"/>
                    <a:pt x="62" y="41"/>
                    <a:pt x="62" y="41"/>
                  </a:cubicBezTo>
                  <a:cubicBezTo>
                    <a:pt x="62" y="41"/>
                    <a:pt x="62" y="41"/>
                    <a:pt x="62" y="41"/>
                  </a:cubicBezTo>
                  <a:close/>
                  <a:moveTo>
                    <a:pt x="61" y="66"/>
                  </a:moveTo>
                  <a:cubicBezTo>
                    <a:pt x="61" y="66"/>
                    <a:pt x="61" y="66"/>
                    <a:pt x="61" y="66"/>
                  </a:cubicBezTo>
                  <a:cubicBezTo>
                    <a:pt x="61" y="66"/>
                    <a:pt x="61" y="65"/>
                    <a:pt x="61" y="65"/>
                  </a:cubicBezTo>
                  <a:cubicBezTo>
                    <a:pt x="62" y="65"/>
                    <a:pt x="62" y="65"/>
                    <a:pt x="62" y="65"/>
                  </a:cubicBezTo>
                  <a:cubicBezTo>
                    <a:pt x="62" y="65"/>
                    <a:pt x="61" y="66"/>
                    <a:pt x="61" y="66"/>
                  </a:cubicBezTo>
                  <a:close/>
                  <a:moveTo>
                    <a:pt x="62" y="65"/>
                  </a:moveTo>
                  <a:cubicBezTo>
                    <a:pt x="62" y="65"/>
                    <a:pt x="61" y="65"/>
                    <a:pt x="61" y="64"/>
                  </a:cubicBezTo>
                  <a:cubicBezTo>
                    <a:pt x="61" y="64"/>
                    <a:pt x="62" y="64"/>
                    <a:pt x="62" y="63"/>
                  </a:cubicBezTo>
                  <a:cubicBezTo>
                    <a:pt x="62" y="62"/>
                    <a:pt x="62" y="62"/>
                    <a:pt x="62" y="62"/>
                  </a:cubicBezTo>
                  <a:cubicBezTo>
                    <a:pt x="62" y="62"/>
                    <a:pt x="62" y="62"/>
                    <a:pt x="62" y="62"/>
                  </a:cubicBezTo>
                  <a:cubicBezTo>
                    <a:pt x="62" y="62"/>
                    <a:pt x="62" y="63"/>
                    <a:pt x="62" y="65"/>
                  </a:cubicBezTo>
                  <a:close/>
                  <a:moveTo>
                    <a:pt x="64" y="64"/>
                  </a:moveTo>
                  <a:cubicBezTo>
                    <a:pt x="64" y="64"/>
                    <a:pt x="64" y="64"/>
                    <a:pt x="64" y="64"/>
                  </a:cubicBezTo>
                  <a:cubicBezTo>
                    <a:pt x="64" y="64"/>
                    <a:pt x="64" y="66"/>
                    <a:pt x="65" y="67"/>
                  </a:cubicBezTo>
                  <a:cubicBezTo>
                    <a:pt x="65" y="67"/>
                    <a:pt x="64" y="67"/>
                    <a:pt x="64" y="64"/>
                  </a:cubicBezTo>
                  <a:close/>
                  <a:moveTo>
                    <a:pt x="64" y="64"/>
                  </a:moveTo>
                  <a:cubicBezTo>
                    <a:pt x="64" y="64"/>
                    <a:pt x="64" y="63"/>
                    <a:pt x="64" y="63"/>
                  </a:cubicBezTo>
                  <a:cubicBezTo>
                    <a:pt x="65" y="63"/>
                    <a:pt x="65" y="63"/>
                    <a:pt x="65" y="63"/>
                  </a:cubicBezTo>
                  <a:cubicBezTo>
                    <a:pt x="65" y="63"/>
                    <a:pt x="64" y="64"/>
                    <a:pt x="64" y="64"/>
                  </a:cubicBezTo>
                  <a:close/>
                  <a:moveTo>
                    <a:pt x="65" y="62"/>
                  </a:moveTo>
                  <a:cubicBezTo>
                    <a:pt x="65" y="62"/>
                    <a:pt x="65" y="62"/>
                    <a:pt x="65" y="62"/>
                  </a:cubicBezTo>
                  <a:cubicBezTo>
                    <a:pt x="65" y="62"/>
                    <a:pt x="65" y="62"/>
                    <a:pt x="65" y="62"/>
                  </a:cubicBezTo>
                  <a:cubicBezTo>
                    <a:pt x="65" y="62"/>
                    <a:pt x="65" y="62"/>
                    <a:pt x="65" y="62"/>
                  </a:cubicBezTo>
                  <a:close/>
                  <a:moveTo>
                    <a:pt x="63" y="62"/>
                  </a:moveTo>
                  <a:cubicBezTo>
                    <a:pt x="63" y="62"/>
                    <a:pt x="62" y="60"/>
                    <a:pt x="62" y="60"/>
                  </a:cubicBezTo>
                  <a:cubicBezTo>
                    <a:pt x="62" y="60"/>
                    <a:pt x="62" y="59"/>
                    <a:pt x="62" y="58"/>
                  </a:cubicBezTo>
                  <a:cubicBezTo>
                    <a:pt x="62" y="58"/>
                    <a:pt x="62" y="58"/>
                    <a:pt x="62" y="59"/>
                  </a:cubicBezTo>
                  <a:cubicBezTo>
                    <a:pt x="62" y="59"/>
                    <a:pt x="62" y="59"/>
                    <a:pt x="62" y="59"/>
                  </a:cubicBezTo>
                  <a:cubicBezTo>
                    <a:pt x="62" y="59"/>
                    <a:pt x="63" y="60"/>
                    <a:pt x="63" y="60"/>
                  </a:cubicBezTo>
                  <a:cubicBezTo>
                    <a:pt x="63" y="60"/>
                    <a:pt x="64" y="60"/>
                    <a:pt x="64" y="59"/>
                  </a:cubicBezTo>
                  <a:cubicBezTo>
                    <a:pt x="64" y="59"/>
                    <a:pt x="65" y="59"/>
                    <a:pt x="66" y="59"/>
                  </a:cubicBezTo>
                  <a:cubicBezTo>
                    <a:pt x="66" y="60"/>
                    <a:pt x="66" y="60"/>
                    <a:pt x="66" y="60"/>
                  </a:cubicBezTo>
                  <a:cubicBezTo>
                    <a:pt x="66" y="60"/>
                    <a:pt x="66" y="60"/>
                    <a:pt x="66" y="60"/>
                  </a:cubicBezTo>
                  <a:cubicBezTo>
                    <a:pt x="66" y="60"/>
                    <a:pt x="64" y="60"/>
                    <a:pt x="63" y="62"/>
                  </a:cubicBezTo>
                  <a:close/>
                  <a:moveTo>
                    <a:pt x="66" y="63"/>
                  </a:moveTo>
                  <a:cubicBezTo>
                    <a:pt x="66" y="63"/>
                    <a:pt x="67" y="62"/>
                    <a:pt x="67" y="62"/>
                  </a:cubicBezTo>
                  <a:cubicBezTo>
                    <a:pt x="67" y="62"/>
                    <a:pt x="67" y="64"/>
                    <a:pt x="66" y="63"/>
                  </a:cubicBezTo>
                  <a:close/>
                  <a:moveTo>
                    <a:pt x="67" y="67"/>
                  </a:moveTo>
                  <a:cubicBezTo>
                    <a:pt x="67" y="67"/>
                    <a:pt x="67" y="66"/>
                    <a:pt x="67" y="66"/>
                  </a:cubicBezTo>
                  <a:cubicBezTo>
                    <a:pt x="67" y="66"/>
                    <a:pt x="67" y="66"/>
                    <a:pt x="68" y="66"/>
                  </a:cubicBezTo>
                  <a:cubicBezTo>
                    <a:pt x="68" y="66"/>
                    <a:pt x="68" y="67"/>
                    <a:pt x="67" y="67"/>
                  </a:cubicBezTo>
                  <a:close/>
                  <a:moveTo>
                    <a:pt x="69" y="68"/>
                  </a:moveTo>
                  <a:cubicBezTo>
                    <a:pt x="69" y="68"/>
                    <a:pt x="69" y="68"/>
                    <a:pt x="69" y="68"/>
                  </a:cubicBezTo>
                  <a:cubicBezTo>
                    <a:pt x="69" y="67"/>
                    <a:pt x="69" y="67"/>
                    <a:pt x="69" y="67"/>
                  </a:cubicBezTo>
                  <a:cubicBezTo>
                    <a:pt x="70" y="68"/>
                    <a:pt x="70" y="68"/>
                    <a:pt x="70" y="68"/>
                  </a:cubicBezTo>
                  <a:cubicBezTo>
                    <a:pt x="70" y="68"/>
                    <a:pt x="69" y="68"/>
                    <a:pt x="69" y="68"/>
                  </a:cubicBezTo>
                  <a:close/>
                  <a:moveTo>
                    <a:pt x="70" y="63"/>
                  </a:moveTo>
                  <a:cubicBezTo>
                    <a:pt x="70" y="63"/>
                    <a:pt x="70" y="63"/>
                    <a:pt x="70" y="63"/>
                  </a:cubicBezTo>
                  <a:cubicBezTo>
                    <a:pt x="70" y="63"/>
                    <a:pt x="70" y="63"/>
                    <a:pt x="70" y="63"/>
                  </a:cubicBezTo>
                  <a:close/>
                  <a:moveTo>
                    <a:pt x="70" y="65"/>
                  </a:moveTo>
                  <a:cubicBezTo>
                    <a:pt x="70" y="65"/>
                    <a:pt x="70" y="65"/>
                    <a:pt x="70" y="64"/>
                  </a:cubicBezTo>
                  <a:cubicBezTo>
                    <a:pt x="70" y="64"/>
                    <a:pt x="70" y="64"/>
                    <a:pt x="70" y="64"/>
                  </a:cubicBezTo>
                  <a:cubicBezTo>
                    <a:pt x="70" y="64"/>
                    <a:pt x="71" y="64"/>
                    <a:pt x="71" y="64"/>
                  </a:cubicBezTo>
                  <a:cubicBezTo>
                    <a:pt x="71" y="64"/>
                    <a:pt x="71" y="66"/>
                    <a:pt x="70" y="67"/>
                  </a:cubicBezTo>
                  <a:cubicBezTo>
                    <a:pt x="70" y="67"/>
                    <a:pt x="70" y="67"/>
                    <a:pt x="70" y="66"/>
                  </a:cubicBezTo>
                  <a:cubicBezTo>
                    <a:pt x="70" y="66"/>
                    <a:pt x="70" y="65"/>
                    <a:pt x="70" y="6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0" name="Freeform 300"/>
            <p:cNvSpPr>
              <a:spLocks noEditPoints="1"/>
            </p:cNvSpPr>
            <p:nvPr/>
          </p:nvSpPr>
          <p:spPr bwMode="auto">
            <a:xfrm>
              <a:off x="8216901" y="1970088"/>
              <a:ext cx="274638" cy="268288"/>
            </a:xfrm>
            <a:custGeom>
              <a:avLst/>
              <a:gdLst>
                <a:gd name="T0" fmla="*/ 67 w 73"/>
                <a:gd name="T1" fmla="*/ 53 h 71"/>
                <a:gd name="T2" fmla="*/ 65 w 73"/>
                <a:gd name="T3" fmla="*/ 44 h 71"/>
                <a:gd name="T4" fmla="*/ 64 w 73"/>
                <a:gd name="T5" fmla="*/ 40 h 71"/>
                <a:gd name="T6" fmla="*/ 66 w 73"/>
                <a:gd name="T7" fmla="*/ 34 h 71"/>
                <a:gd name="T8" fmla="*/ 59 w 73"/>
                <a:gd name="T9" fmla="*/ 35 h 71"/>
                <a:gd name="T10" fmla="*/ 53 w 73"/>
                <a:gd name="T11" fmla="*/ 38 h 71"/>
                <a:gd name="T12" fmla="*/ 47 w 73"/>
                <a:gd name="T13" fmla="*/ 24 h 71"/>
                <a:gd name="T14" fmla="*/ 37 w 73"/>
                <a:gd name="T15" fmla="*/ 28 h 71"/>
                <a:gd name="T16" fmla="*/ 31 w 73"/>
                <a:gd name="T17" fmla="*/ 23 h 71"/>
                <a:gd name="T18" fmla="*/ 27 w 73"/>
                <a:gd name="T19" fmla="*/ 17 h 71"/>
                <a:gd name="T20" fmla="*/ 26 w 73"/>
                <a:gd name="T21" fmla="*/ 6 h 71"/>
                <a:gd name="T22" fmla="*/ 26 w 73"/>
                <a:gd name="T23" fmla="*/ 0 h 71"/>
                <a:gd name="T24" fmla="*/ 22 w 73"/>
                <a:gd name="T25" fmla="*/ 0 h 71"/>
                <a:gd name="T26" fmla="*/ 20 w 73"/>
                <a:gd name="T27" fmla="*/ 3 h 71"/>
                <a:gd name="T28" fmla="*/ 13 w 73"/>
                <a:gd name="T29" fmla="*/ 9 h 71"/>
                <a:gd name="T30" fmla="*/ 9 w 73"/>
                <a:gd name="T31" fmla="*/ 10 h 71"/>
                <a:gd name="T32" fmla="*/ 1 w 73"/>
                <a:gd name="T33" fmla="*/ 27 h 71"/>
                <a:gd name="T34" fmla="*/ 9 w 73"/>
                <a:gd name="T35" fmla="*/ 28 h 71"/>
                <a:gd name="T36" fmla="*/ 11 w 73"/>
                <a:gd name="T37" fmla="*/ 37 h 71"/>
                <a:gd name="T38" fmla="*/ 10 w 73"/>
                <a:gd name="T39" fmla="*/ 51 h 71"/>
                <a:gd name="T40" fmla="*/ 14 w 73"/>
                <a:gd name="T41" fmla="*/ 68 h 71"/>
                <a:gd name="T42" fmla="*/ 20 w 73"/>
                <a:gd name="T43" fmla="*/ 64 h 71"/>
                <a:gd name="T44" fmla="*/ 27 w 73"/>
                <a:gd name="T45" fmla="*/ 40 h 71"/>
                <a:gd name="T46" fmla="*/ 22 w 73"/>
                <a:gd name="T47" fmla="*/ 29 h 71"/>
                <a:gd name="T48" fmla="*/ 29 w 73"/>
                <a:gd name="T49" fmla="*/ 31 h 71"/>
                <a:gd name="T50" fmla="*/ 35 w 73"/>
                <a:gd name="T51" fmla="*/ 33 h 71"/>
                <a:gd name="T52" fmla="*/ 38 w 73"/>
                <a:gd name="T53" fmla="*/ 39 h 71"/>
                <a:gd name="T54" fmla="*/ 44 w 73"/>
                <a:gd name="T55" fmla="*/ 45 h 71"/>
                <a:gd name="T56" fmla="*/ 37 w 73"/>
                <a:gd name="T57" fmla="*/ 47 h 71"/>
                <a:gd name="T58" fmla="*/ 38 w 73"/>
                <a:gd name="T59" fmla="*/ 52 h 71"/>
                <a:gd name="T60" fmla="*/ 43 w 73"/>
                <a:gd name="T61" fmla="*/ 65 h 71"/>
                <a:gd name="T62" fmla="*/ 65 w 73"/>
                <a:gd name="T63" fmla="*/ 69 h 71"/>
                <a:gd name="T64" fmla="*/ 71 w 73"/>
                <a:gd name="T65" fmla="*/ 60 h 71"/>
                <a:gd name="T66" fmla="*/ 9 w 73"/>
                <a:gd name="T67" fmla="*/ 10 h 71"/>
                <a:gd name="T68" fmla="*/ 18 w 73"/>
                <a:gd name="T69" fmla="*/ 52 h 71"/>
                <a:gd name="T70" fmla="*/ 18 w 73"/>
                <a:gd name="T71" fmla="*/ 41 h 71"/>
                <a:gd name="T72" fmla="*/ 26 w 73"/>
                <a:gd name="T73" fmla="*/ 24 h 71"/>
                <a:gd name="T74" fmla="*/ 28 w 73"/>
                <a:gd name="T75" fmla="*/ 28 h 71"/>
                <a:gd name="T76" fmla="*/ 31 w 73"/>
                <a:gd name="T77" fmla="*/ 27 h 71"/>
                <a:gd name="T78" fmla="*/ 33 w 73"/>
                <a:gd name="T79" fmla="*/ 30 h 71"/>
                <a:gd name="T80" fmla="*/ 37 w 73"/>
                <a:gd name="T81" fmla="*/ 30 h 71"/>
                <a:gd name="T82" fmla="*/ 39 w 73"/>
                <a:gd name="T83" fmla="*/ 62 h 71"/>
                <a:gd name="T84" fmla="*/ 37 w 73"/>
                <a:gd name="T85" fmla="*/ 65 h 71"/>
                <a:gd name="T86" fmla="*/ 39 w 73"/>
                <a:gd name="T87" fmla="*/ 66 h 71"/>
                <a:gd name="T88" fmla="*/ 47 w 73"/>
                <a:gd name="T89" fmla="*/ 64 h 71"/>
                <a:gd name="T90" fmla="*/ 45 w 73"/>
                <a:gd name="T91" fmla="*/ 66 h 71"/>
                <a:gd name="T92" fmla="*/ 48 w 73"/>
                <a:gd name="T93" fmla="*/ 67 h 71"/>
                <a:gd name="T94" fmla="*/ 48 w 73"/>
                <a:gd name="T95" fmla="*/ 64 h 71"/>
                <a:gd name="T96" fmla="*/ 49 w 73"/>
                <a:gd name="T97" fmla="*/ 64 h 71"/>
                <a:gd name="T98" fmla="*/ 55 w 73"/>
                <a:gd name="T99" fmla="*/ 63 h 71"/>
                <a:gd name="T100" fmla="*/ 60 w 73"/>
                <a:gd name="T101" fmla="*/ 64 h 71"/>
                <a:gd name="T102" fmla="*/ 61 w 73"/>
                <a:gd name="T103" fmla="*/ 65 h 71"/>
                <a:gd name="T104" fmla="*/ 62 w 73"/>
                <a:gd name="T105" fmla="*/ 64 h 71"/>
                <a:gd name="T106" fmla="*/ 64 w 73"/>
                <a:gd name="T107" fmla="*/ 63 h 71"/>
                <a:gd name="T108" fmla="*/ 62 w 73"/>
                <a:gd name="T109" fmla="*/ 58 h 71"/>
                <a:gd name="T110" fmla="*/ 63 w 73"/>
                <a:gd name="T111" fmla="*/ 61 h 71"/>
                <a:gd name="T112" fmla="*/ 69 w 73"/>
                <a:gd name="T113" fmla="*/ 67 h 71"/>
                <a:gd name="T114" fmla="*/ 70 w 73"/>
                <a:gd name="T115"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1">
                  <a:moveTo>
                    <a:pt x="71" y="57"/>
                  </a:moveTo>
                  <a:cubicBezTo>
                    <a:pt x="71" y="57"/>
                    <a:pt x="70" y="57"/>
                    <a:pt x="70" y="57"/>
                  </a:cubicBezTo>
                  <a:cubicBezTo>
                    <a:pt x="70" y="56"/>
                    <a:pt x="69" y="56"/>
                    <a:pt x="69" y="56"/>
                  </a:cubicBezTo>
                  <a:cubicBezTo>
                    <a:pt x="69" y="56"/>
                    <a:pt x="68" y="56"/>
                    <a:pt x="68" y="56"/>
                  </a:cubicBezTo>
                  <a:cubicBezTo>
                    <a:pt x="68" y="56"/>
                    <a:pt x="68" y="56"/>
                    <a:pt x="68" y="56"/>
                  </a:cubicBezTo>
                  <a:cubicBezTo>
                    <a:pt x="68" y="55"/>
                    <a:pt x="68" y="55"/>
                    <a:pt x="68" y="55"/>
                  </a:cubicBezTo>
                  <a:cubicBezTo>
                    <a:pt x="68" y="55"/>
                    <a:pt x="68" y="54"/>
                    <a:pt x="68" y="54"/>
                  </a:cubicBezTo>
                  <a:cubicBezTo>
                    <a:pt x="68" y="54"/>
                    <a:pt x="67" y="53"/>
                    <a:pt x="67" y="53"/>
                  </a:cubicBezTo>
                  <a:cubicBezTo>
                    <a:pt x="67" y="53"/>
                    <a:pt x="67" y="52"/>
                    <a:pt x="67" y="52"/>
                  </a:cubicBezTo>
                  <a:cubicBezTo>
                    <a:pt x="67" y="52"/>
                    <a:pt x="67" y="51"/>
                    <a:pt x="67" y="51"/>
                  </a:cubicBezTo>
                  <a:cubicBezTo>
                    <a:pt x="66" y="51"/>
                    <a:pt x="66" y="49"/>
                    <a:pt x="66" y="49"/>
                  </a:cubicBezTo>
                  <a:cubicBezTo>
                    <a:pt x="66" y="48"/>
                    <a:pt x="65" y="48"/>
                    <a:pt x="65" y="48"/>
                  </a:cubicBezTo>
                  <a:cubicBezTo>
                    <a:pt x="65" y="47"/>
                    <a:pt x="64" y="46"/>
                    <a:pt x="64" y="46"/>
                  </a:cubicBezTo>
                  <a:cubicBezTo>
                    <a:pt x="64" y="46"/>
                    <a:pt x="64" y="46"/>
                    <a:pt x="64" y="46"/>
                  </a:cubicBezTo>
                  <a:cubicBezTo>
                    <a:pt x="64" y="45"/>
                    <a:pt x="64" y="45"/>
                    <a:pt x="64" y="45"/>
                  </a:cubicBezTo>
                  <a:cubicBezTo>
                    <a:pt x="65" y="45"/>
                    <a:pt x="65" y="44"/>
                    <a:pt x="65" y="44"/>
                  </a:cubicBezTo>
                  <a:cubicBezTo>
                    <a:pt x="65" y="43"/>
                    <a:pt x="64" y="43"/>
                    <a:pt x="64" y="43"/>
                  </a:cubicBezTo>
                  <a:cubicBezTo>
                    <a:pt x="64" y="42"/>
                    <a:pt x="63" y="42"/>
                    <a:pt x="63" y="42"/>
                  </a:cubicBezTo>
                  <a:cubicBezTo>
                    <a:pt x="63" y="42"/>
                    <a:pt x="63" y="42"/>
                    <a:pt x="63" y="42"/>
                  </a:cubicBezTo>
                  <a:cubicBezTo>
                    <a:pt x="63" y="40"/>
                    <a:pt x="62" y="41"/>
                    <a:pt x="62" y="41"/>
                  </a:cubicBezTo>
                  <a:cubicBezTo>
                    <a:pt x="62" y="40"/>
                    <a:pt x="62" y="40"/>
                    <a:pt x="62" y="40"/>
                  </a:cubicBezTo>
                  <a:cubicBezTo>
                    <a:pt x="63" y="40"/>
                    <a:pt x="63" y="40"/>
                    <a:pt x="63" y="40"/>
                  </a:cubicBezTo>
                  <a:cubicBezTo>
                    <a:pt x="64" y="39"/>
                    <a:pt x="64" y="39"/>
                    <a:pt x="64" y="39"/>
                  </a:cubicBezTo>
                  <a:cubicBezTo>
                    <a:pt x="64" y="39"/>
                    <a:pt x="64" y="40"/>
                    <a:pt x="64" y="40"/>
                  </a:cubicBezTo>
                  <a:cubicBezTo>
                    <a:pt x="64" y="39"/>
                    <a:pt x="64" y="39"/>
                    <a:pt x="64" y="39"/>
                  </a:cubicBezTo>
                  <a:cubicBezTo>
                    <a:pt x="64" y="39"/>
                    <a:pt x="64" y="39"/>
                    <a:pt x="64" y="39"/>
                  </a:cubicBezTo>
                  <a:cubicBezTo>
                    <a:pt x="64" y="39"/>
                    <a:pt x="64" y="39"/>
                    <a:pt x="64" y="39"/>
                  </a:cubicBezTo>
                  <a:cubicBezTo>
                    <a:pt x="65" y="39"/>
                    <a:pt x="65" y="39"/>
                    <a:pt x="65" y="39"/>
                  </a:cubicBezTo>
                  <a:cubicBezTo>
                    <a:pt x="65" y="39"/>
                    <a:pt x="65" y="39"/>
                    <a:pt x="65" y="39"/>
                  </a:cubicBezTo>
                  <a:cubicBezTo>
                    <a:pt x="66" y="39"/>
                    <a:pt x="66" y="38"/>
                    <a:pt x="66" y="38"/>
                  </a:cubicBezTo>
                  <a:cubicBezTo>
                    <a:pt x="67" y="37"/>
                    <a:pt x="67" y="36"/>
                    <a:pt x="67" y="36"/>
                  </a:cubicBezTo>
                  <a:cubicBezTo>
                    <a:pt x="67" y="34"/>
                    <a:pt x="66" y="34"/>
                    <a:pt x="66" y="34"/>
                  </a:cubicBezTo>
                  <a:cubicBezTo>
                    <a:pt x="66" y="32"/>
                    <a:pt x="64" y="32"/>
                    <a:pt x="64" y="32"/>
                  </a:cubicBezTo>
                  <a:cubicBezTo>
                    <a:pt x="64" y="32"/>
                    <a:pt x="63" y="32"/>
                    <a:pt x="63" y="32"/>
                  </a:cubicBezTo>
                  <a:cubicBezTo>
                    <a:pt x="63" y="32"/>
                    <a:pt x="63" y="32"/>
                    <a:pt x="63" y="32"/>
                  </a:cubicBezTo>
                  <a:cubicBezTo>
                    <a:pt x="63" y="32"/>
                    <a:pt x="63" y="32"/>
                    <a:pt x="63" y="32"/>
                  </a:cubicBezTo>
                  <a:cubicBezTo>
                    <a:pt x="63" y="32"/>
                    <a:pt x="62" y="32"/>
                    <a:pt x="62" y="32"/>
                  </a:cubicBezTo>
                  <a:cubicBezTo>
                    <a:pt x="62" y="32"/>
                    <a:pt x="61" y="33"/>
                    <a:pt x="61" y="33"/>
                  </a:cubicBezTo>
                  <a:cubicBezTo>
                    <a:pt x="61" y="33"/>
                    <a:pt x="60" y="34"/>
                    <a:pt x="60" y="34"/>
                  </a:cubicBezTo>
                  <a:cubicBezTo>
                    <a:pt x="59" y="35"/>
                    <a:pt x="59" y="35"/>
                    <a:pt x="59" y="35"/>
                  </a:cubicBezTo>
                  <a:cubicBezTo>
                    <a:pt x="59" y="35"/>
                    <a:pt x="59" y="36"/>
                    <a:pt x="59" y="36"/>
                  </a:cubicBezTo>
                  <a:cubicBezTo>
                    <a:pt x="58" y="36"/>
                    <a:pt x="57" y="35"/>
                    <a:pt x="57" y="35"/>
                  </a:cubicBezTo>
                  <a:cubicBezTo>
                    <a:pt x="57" y="35"/>
                    <a:pt x="56" y="35"/>
                    <a:pt x="56" y="35"/>
                  </a:cubicBezTo>
                  <a:cubicBezTo>
                    <a:pt x="56" y="36"/>
                    <a:pt x="56" y="36"/>
                    <a:pt x="56" y="36"/>
                  </a:cubicBezTo>
                  <a:cubicBezTo>
                    <a:pt x="56" y="36"/>
                    <a:pt x="56" y="36"/>
                    <a:pt x="56" y="36"/>
                  </a:cubicBezTo>
                  <a:cubicBezTo>
                    <a:pt x="55" y="35"/>
                    <a:pt x="54" y="36"/>
                    <a:pt x="54" y="36"/>
                  </a:cubicBezTo>
                  <a:cubicBezTo>
                    <a:pt x="53" y="37"/>
                    <a:pt x="53" y="37"/>
                    <a:pt x="53" y="37"/>
                  </a:cubicBezTo>
                  <a:cubicBezTo>
                    <a:pt x="53" y="38"/>
                    <a:pt x="53" y="38"/>
                    <a:pt x="53" y="38"/>
                  </a:cubicBezTo>
                  <a:cubicBezTo>
                    <a:pt x="52" y="37"/>
                    <a:pt x="52" y="37"/>
                    <a:pt x="52" y="37"/>
                  </a:cubicBezTo>
                  <a:cubicBezTo>
                    <a:pt x="52" y="36"/>
                    <a:pt x="50" y="35"/>
                    <a:pt x="50" y="35"/>
                  </a:cubicBezTo>
                  <a:cubicBezTo>
                    <a:pt x="50" y="34"/>
                    <a:pt x="50" y="34"/>
                    <a:pt x="50" y="34"/>
                  </a:cubicBezTo>
                  <a:cubicBezTo>
                    <a:pt x="49" y="33"/>
                    <a:pt x="49" y="31"/>
                    <a:pt x="49" y="31"/>
                  </a:cubicBezTo>
                  <a:cubicBezTo>
                    <a:pt x="49" y="30"/>
                    <a:pt x="49" y="29"/>
                    <a:pt x="49" y="29"/>
                  </a:cubicBezTo>
                  <a:cubicBezTo>
                    <a:pt x="49" y="29"/>
                    <a:pt x="48" y="26"/>
                    <a:pt x="48" y="26"/>
                  </a:cubicBezTo>
                  <a:cubicBezTo>
                    <a:pt x="48" y="25"/>
                    <a:pt x="47" y="25"/>
                    <a:pt x="47" y="25"/>
                  </a:cubicBezTo>
                  <a:cubicBezTo>
                    <a:pt x="47" y="25"/>
                    <a:pt x="47" y="24"/>
                    <a:pt x="47" y="24"/>
                  </a:cubicBezTo>
                  <a:cubicBezTo>
                    <a:pt x="47" y="23"/>
                    <a:pt x="46" y="23"/>
                    <a:pt x="46" y="23"/>
                  </a:cubicBezTo>
                  <a:cubicBezTo>
                    <a:pt x="46" y="23"/>
                    <a:pt x="46" y="22"/>
                    <a:pt x="46" y="22"/>
                  </a:cubicBezTo>
                  <a:cubicBezTo>
                    <a:pt x="45" y="21"/>
                    <a:pt x="43" y="22"/>
                    <a:pt x="43" y="22"/>
                  </a:cubicBezTo>
                  <a:cubicBezTo>
                    <a:pt x="43" y="23"/>
                    <a:pt x="43" y="23"/>
                    <a:pt x="43" y="23"/>
                  </a:cubicBezTo>
                  <a:cubicBezTo>
                    <a:pt x="42" y="24"/>
                    <a:pt x="41" y="25"/>
                    <a:pt x="41" y="25"/>
                  </a:cubicBezTo>
                  <a:cubicBezTo>
                    <a:pt x="40" y="26"/>
                    <a:pt x="39" y="26"/>
                    <a:pt x="39" y="26"/>
                  </a:cubicBezTo>
                  <a:cubicBezTo>
                    <a:pt x="38" y="26"/>
                    <a:pt x="38" y="27"/>
                    <a:pt x="38" y="27"/>
                  </a:cubicBezTo>
                  <a:cubicBezTo>
                    <a:pt x="37" y="27"/>
                    <a:pt x="37" y="28"/>
                    <a:pt x="37" y="28"/>
                  </a:cubicBezTo>
                  <a:cubicBezTo>
                    <a:pt x="37" y="29"/>
                    <a:pt x="37" y="29"/>
                    <a:pt x="37" y="29"/>
                  </a:cubicBezTo>
                  <a:cubicBezTo>
                    <a:pt x="36" y="29"/>
                    <a:pt x="36" y="29"/>
                    <a:pt x="36" y="29"/>
                  </a:cubicBezTo>
                  <a:cubicBezTo>
                    <a:pt x="36" y="28"/>
                    <a:pt x="36" y="28"/>
                    <a:pt x="36" y="28"/>
                  </a:cubicBezTo>
                  <a:cubicBezTo>
                    <a:pt x="36" y="28"/>
                    <a:pt x="35" y="27"/>
                    <a:pt x="35" y="27"/>
                  </a:cubicBezTo>
                  <a:cubicBezTo>
                    <a:pt x="35" y="27"/>
                    <a:pt x="34" y="27"/>
                    <a:pt x="34" y="27"/>
                  </a:cubicBezTo>
                  <a:cubicBezTo>
                    <a:pt x="34" y="26"/>
                    <a:pt x="33" y="26"/>
                    <a:pt x="33" y="26"/>
                  </a:cubicBezTo>
                  <a:cubicBezTo>
                    <a:pt x="33" y="26"/>
                    <a:pt x="32" y="24"/>
                    <a:pt x="32" y="24"/>
                  </a:cubicBezTo>
                  <a:cubicBezTo>
                    <a:pt x="32" y="24"/>
                    <a:pt x="31" y="23"/>
                    <a:pt x="31" y="23"/>
                  </a:cubicBezTo>
                  <a:cubicBezTo>
                    <a:pt x="31" y="23"/>
                    <a:pt x="31" y="22"/>
                    <a:pt x="31" y="22"/>
                  </a:cubicBezTo>
                  <a:cubicBezTo>
                    <a:pt x="31" y="22"/>
                    <a:pt x="30" y="22"/>
                    <a:pt x="30" y="22"/>
                  </a:cubicBezTo>
                  <a:cubicBezTo>
                    <a:pt x="30" y="22"/>
                    <a:pt x="30" y="22"/>
                    <a:pt x="30" y="22"/>
                  </a:cubicBezTo>
                  <a:cubicBezTo>
                    <a:pt x="29" y="21"/>
                    <a:pt x="29" y="21"/>
                    <a:pt x="29" y="21"/>
                  </a:cubicBezTo>
                  <a:cubicBezTo>
                    <a:pt x="29" y="20"/>
                    <a:pt x="29" y="20"/>
                    <a:pt x="29" y="20"/>
                  </a:cubicBezTo>
                  <a:cubicBezTo>
                    <a:pt x="29" y="19"/>
                    <a:pt x="28" y="19"/>
                    <a:pt x="28" y="19"/>
                  </a:cubicBezTo>
                  <a:cubicBezTo>
                    <a:pt x="28" y="18"/>
                    <a:pt x="27" y="18"/>
                    <a:pt x="27" y="18"/>
                  </a:cubicBezTo>
                  <a:cubicBezTo>
                    <a:pt x="28" y="17"/>
                    <a:pt x="27" y="17"/>
                    <a:pt x="27" y="17"/>
                  </a:cubicBezTo>
                  <a:cubicBezTo>
                    <a:pt x="28" y="16"/>
                    <a:pt x="27" y="16"/>
                    <a:pt x="27" y="16"/>
                  </a:cubicBezTo>
                  <a:cubicBezTo>
                    <a:pt x="28" y="15"/>
                    <a:pt x="27" y="15"/>
                    <a:pt x="27" y="15"/>
                  </a:cubicBezTo>
                  <a:cubicBezTo>
                    <a:pt x="27" y="14"/>
                    <a:pt x="26" y="12"/>
                    <a:pt x="26" y="12"/>
                  </a:cubicBezTo>
                  <a:cubicBezTo>
                    <a:pt x="27" y="10"/>
                    <a:pt x="26" y="8"/>
                    <a:pt x="26" y="8"/>
                  </a:cubicBezTo>
                  <a:cubicBezTo>
                    <a:pt x="26" y="8"/>
                    <a:pt x="25" y="7"/>
                    <a:pt x="25" y="7"/>
                  </a:cubicBezTo>
                  <a:cubicBezTo>
                    <a:pt x="25" y="7"/>
                    <a:pt x="25" y="7"/>
                    <a:pt x="25" y="7"/>
                  </a:cubicBezTo>
                  <a:cubicBezTo>
                    <a:pt x="26" y="7"/>
                    <a:pt x="26" y="7"/>
                    <a:pt x="26" y="7"/>
                  </a:cubicBezTo>
                  <a:cubicBezTo>
                    <a:pt x="26" y="7"/>
                    <a:pt x="26" y="6"/>
                    <a:pt x="26" y="6"/>
                  </a:cubicBezTo>
                  <a:cubicBezTo>
                    <a:pt x="26" y="6"/>
                    <a:pt x="27" y="5"/>
                    <a:pt x="27" y="5"/>
                  </a:cubicBezTo>
                  <a:cubicBezTo>
                    <a:pt x="27" y="5"/>
                    <a:pt x="27" y="5"/>
                    <a:pt x="27" y="5"/>
                  </a:cubicBezTo>
                  <a:cubicBezTo>
                    <a:pt x="27" y="5"/>
                    <a:pt x="27" y="4"/>
                    <a:pt x="27" y="4"/>
                  </a:cubicBezTo>
                  <a:cubicBezTo>
                    <a:pt x="27" y="4"/>
                    <a:pt x="27" y="4"/>
                    <a:pt x="27" y="4"/>
                  </a:cubicBezTo>
                  <a:cubicBezTo>
                    <a:pt x="27" y="4"/>
                    <a:pt x="27" y="3"/>
                    <a:pt x="27" y="3"/>
                  </a:cubicBezTo>
                  <a:cubicBezTo>
                    <a:pt x="27" y="2"/>
                    <a:pt x="27" y="1"/>
                    <a:pt x="27" y="1"/>
                  </a:cubicBezTo>
                  <a:cubicBezTo>
                    <a:pt x="27" y="1"/>
                    <a:pt x="26" y="1"/>
                    <a:pt x="26" y="1"/>
                  </a:cubicBezTo>
                  <a:cubicBezTo>
                    <a:pt x="26" y="1"/>
                    <a:pt x="26" y="0"/>
                    <a:pt x="26" y="0"/>
                  </a:cubicBezTo>
                  <a:cubicBezTo>
                    <a:pt x="26" y="0"/>
                    <a:pt x="25" y="0"/>
                    <a:pt x="25" y="0"/>
                  </a:cubicBezTo>
                  <a:cubicBezTo>
                    <a:pt x="25" y="0"/>
                    <a:pt x="24" y="0"/>
                    <a:pt x="24" y="0"/>
                  </a:cubicBezTo>
                  <a:cubicBezTo>
                    <a:pt x="24" y="0"/>
                    <a:pt x="24" y="0"/>
                    <a:pt x="24"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1"/>
                    <a:pt x="22"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0" y="3"/>
                    <a:pt x="20" y="3"/>
                  </a:cubicBezTo>
                  <a:cubicBezTo>
                    <a:pt x="20" y="3"/>
                    <a:pt x="20" y="4"/>
                    <a:pt x="20" y="4"/>
                  </a:cubicBezTo>
                  <a:cubicBezTo>
                    <a:pt x="20" y="4"/>
                    <a:pt x="20" y="5"/>
                    <a:pt x="20" y="5"/>
                  </a:cubicBezTo>
                  <a:cubicBezTo>
                    <a:pt x="20" y="5"/>
                    <a:pt x="20" y="5"/>
                    <a:pt x="20" y="5"/>
                  </a:cubicBezTo>
                  <a:cubicBezTo>
                    <a:pt x="20" y="5"/>
                    <a:pt x="19" y="6"/>
                    <a:pt x="19" y="6"/>
                  </a:cubicBezTo>
                  <a:cubicBezTo>
                    <a:pt x="18" y="6"/>
                    <a:pt x="15" y="9"/>
                    <a:pt x="15" y="9"/>
                  </a:cubicBezTo>
                  <a:cubicBezTo>
                    <a:pt x="15" y="9"/>
                    <a:pt x="15" y="9"/>
                    <a:pt x="15" y="9"/>
                  </a:cubicBezTo>
                  <a:cubicBezTo>
                    <a:pt x="15" y="8"/>
                    <a:pt x="14" y="9"/>
                    <a:pt x="14" y="9"/>
                  </a:cubicBezTo>
                  <a:cubicBezTo>
                    <a:pt x="13" y="9"/>
                    <a:pt x="13" y="9"/>
                    <a:pt x="13" y="9"/>
                  </a:cubicBezTo>
                  <a:cubicBezTo>
                    <a:pt x="13" y="9"/>
                    <a:pt x="14" y="8"/>
                    <a:pt x="14" y="8"/>
                  </a:cubicBezTo>
                  <a:cubicBezTo>
                    <a:pt x="14" y="8"/>
                    <a:pt x="14" y="8"/>
                    <a:pt x="14" y="8"/>
                  </a:cubicBezTo>
                  <a:cubicBezTo>
                    <a:pt x="15" y="8"/>
                    <a:pt x="14" y="8"/>
                    <a:pt x="14" y="8"/>
                  </a:cubicBezTo>
                  <a:cubicBezTo>
                    <a:pt x="12" y="7"/>
                    <a:pt x="12" y="8"/>
                    <a:pt x="12" y="8"/>
                  </a:cubicBezTo>
                  <a:cubicBezTo>
                    <a:pt x="12" y="9"/>
                    <a:pt x="11" y="9"/>
                    <a:pt x="11" y="9"/>
                  </a:cubicBezTo>
                  <a:cubicBezTo>
                    <a:pt x="10" y="9"/>
                    <a:pt x="10" y="9"/>
                    <a:pt x="10" y="9"/>
                  </a:cubicBezTo>
                  <a:cubicBezTo>
                    <a:pt x="10" y="9"/>
                    <a:pt x="10" y="9"/>
                    <a:pt x="10" y="9"/>
                  </a:cubicBezTo>
                  <a:cubicBezTo>
                    <a:pt x="10" y="9"/>
                    <a:pt x="9" y="10"/>
                    <a:pt x="9" y="10"/>
                  </a:cubicBezTo>
                  <a:cubicBezTo>
                    <a:pt x="8" y="10"/>
                    <a:pt x="9" y="10"/>
                    <a:pt x="9" y="10"/>
                  </a:cubicBezTo>
                  <a:cubicBezTo>
                    <a:pt x="7" y="13"/>
                    <a:pt x="3" y="18"/>
                    <a:pt x="3" y="18"/>
                  </a:cubicBezTo>
                  <a:cubicBezTo>
                    <a:pt x="2" y="18"/>
                    <a:pt x="2" y="19"/>
                    <a:pt x="2" y="19"/>
                  </a:cubicBezTo>
                  <a:cubicBezTo>
                    <a:pt x="1" y="20"/>
                    <a:pt x="1" y="22"/>
                    <a:pt x="1" y="22"/>
                  </a:cubicBezTo>
                  <a:cubicBezTo>
                    <a:pt x="0" y="24"/>
                    <a:pt x="0" y="26"/>
                    <a:pt x="0" y="26"/>
                  </a:cubicBezTo>
                  <a:cubicBezTo>
                    <a:pt x="0" y="27"/>
                    <a:pt x="0" y="27"/>
                    <a:pt x="0" y="27"/>
                  </a:cubicBezTo>
                  <a:cubicBezTo>
                    <a:pt x="1" y="27"/>
                    <a:pt x="1" y="27"/>
                    <a:pt x="1" y="27"/>
                  </a:cubicBezTo>
                  <a:cubicBezTo>
                    <a:pt x="1" y="27"/>
                    <a:pt x="1" y="27"/>
                    <a:pt x="1" y="27"/>
                  </a:cubicBezTo>
                  <a:cubicBezTo>
                    <a:pt x="2" y="27"/>
                    <a:pt x="2" y="27"/>
                    <a:pt x="2" y="27"/>
                  </a:cubicBezTo>
                  <a:cubicBezTo>
                    <a:pt x="2" y="28"/>
                    <a:pt x="5" y="28"/>
                    <a:pt x="5" y="28"/>
                  </a:cubicBezTo>
                  <a:cubicBezTo>
                    <a:pt x="5" y="28"/>
                    <a:pt x="6" y="28"/>
                    <a:pt x="6" y="28"/>
                  </a:cubicBezTo>
                  <a:cubicBezTo>
                    <a:pt x="6" y="28"/>
                    <a:pt x="7" y="28"/>
                    <a:pt x="7" y="28"/>
                  </a:cubicBezTo>
                  <a:cubicBezTo>
                    <a:pt x="7" y="28"/>
                    <a:pt x="8" y="27"/>
                    <a:pt x="8" y="27"/>
                  </a:cubicBezTo>
                  <a:cubicBezTo>
                    <a:pt x="8" y="28"/>
                    <a:pt x="9" y="27"/>
                    <a:pt x="9" y="27"/>
                  </a:cubicBezTo>
                  <a:cubicBezTo>
                    <a:pt x="9" y="28"/>
                    <a:pt x="9" y="28"/>
                    <a:pt x="9" y="28"/>
                  </a:cubicBezTo>
                  <a:cubicBezTo>
                    <a:pt x="9" y="28"/>
                    <a:pt x="9" y="28"/>
                    <a:pt x="9" y="28"/>
                  </a:cubicBezTo>
                  <a:cubicBezTo>
                    <a:pt x="9" y="29"/>
                    <a:pt x="9" y="29"/>
                    <a:pt x="9" y="29"/>
                  </a:cubicBezTo>
                  <a:cubicBezTo>
                    <a:pt x="9" y="29"/>
                    <a:pt x="9" y="31"/>
                    <a:pt x="9" y="31"/>
                  </a:cubicBezTo>
                  <a:cubicBezTo>
                    <a:pt x="9" y="31"/>
                    <a:pt x="9" y="33"/>
                    <a:pt x="9" y="33"/>
                  </a:cubicBezTo>
                  <a:cubicBezTo>
                    <a:pt x="9" y="34"/>
                    <a:pt x="10" y="34"/>
                    <a:pt x="10" y="34"/>
                  </a:cubicBezTo>
                  <a:cubicBezTo>
                    <a:pt x="10" y="35"/>
                    <a:pt x="10" y="35"/>
                    <a:pt x="10" y="35"/>
                  </a:cubicBezTo>
                  <a:cubicBezTo>
                    <a:pt x="10" y="35"/>
                    <a:pt x="11" y="35"/>
                    <a:pt x="11" y="35"/>
                  </a:cubicBezTo>
                  <a:cubicBezTo>
                    <a:pt x="11" y="36"/>
                    <a:pt x="11" y="36"/>
                    <a:pt x="11" y="36"/>
                  </a:cubicBezTo>
                  <a:cubicBezTo>
                    <a:pt x="11" y="36"/>
                    <a:pt x="11" y="37"/>
                    <a:pt x="11" y="37"/>
                  </a:cubicBezTo>
                  <a:cubicBezTo>
                    <a:pt x="11" y="37"/>
                    <a:pt x="11" y="37"/>
                    <a:pt x="11" y="37"/>
                  </a:cubicBezTo>
                  <a:cubicBezTo>
                    <a:pt x="11" y="38"/>
                    <a:pt x="11" y="43"/>
                    <a:pt x="11" y="43"/>
                  </a:cubicBezTo>
                  <a:cubicBezTo>
                    <a:pt x="11" y="43"/>
                    <a:pt x="11" y="44"/>
                    <a:pt x="11" y="44"/>
                  </a:cubicBezTo>
                  <a:cubicBezTo>
                    <a:pt x="12" y="45"/>
                    <a:pt x="11" y="45"/>
                    <a:pt x="11" y="45"/>
                  </a:cubicBezTo>
                  <a:cubicBezTo>
                    <a:pt x="11" y="46"/>
                    <a:pt x="11" y="47"/>
                    <a:pt x="11" y="47"/>
                  </a:cubicBezTo>
                  <a:cubicBezTo>
                    <a:pt x="11" y="48"/>
                    <a:pt x="11" y="48"/>
                    <a:pt x="11" y="48"/>
                  </a:cubicBezTo>
                  <a:cubicBezTo>
                    <a:pt x="10" y="49"/>
                    <a:pt x="11" y="49"/>
                    <a:pt x="11" y="49"/>
                  </a:cubicBezTo>
                  <a:cubicBezTo>
                    <a:pt x="10" y="49"/>
                    <a:pt x="10" y="51"/>
                    <a:pt x="10" y="51"/>
                  </a:cubicBezTo>
                  <a:cubicBezTo>
                    <a:pt x="10" y="52"/>
                    <a:pt x="9" y="54"/>
                    <a:pt x="9" y="54"/>
                  </a:cubicBezTo>
                  <a:cubicBezTo>
                    <a:pt x="9" y="55"/>
                    <a:pt x="9" y="60"/>
                    <a:pt x="9" y="60"/>
                  </a:cubicBezTo>
                  <a:cubicBezTo>
                    <a:pt x="8" y="61"/>
                    <a:pt x="8" y="61"/>
                    <a:pt x="8" y="61"/>
                  </a:cubicBezTo>
                  <a:cubicBezTo>
                    <a:pt x="8" y="62"/>
                    <a:pt x="7" y="66"/>
                    <a:pt x="7" y="66"/>
                  </a:cubicBezTo>
                  <a:cubicBezTo>
                    <a:pt x="7" y="66"/>
                    <a:pt x="8" y="66"/>
                    <a:pt x="8" y="66"/>
                  </a:cubicBezTo>
                  <a:cubicBezTo>
                    <a:pt x="8" y="66"/>
                    <a:pt x="8" y="67"/>
                    <a:pt x="8" y="67"/>
                  </a:cubicBezTo>
                  <a:cubicBezTo>
                    <a:pt x="7" y="67"/>
                    <a:pt x="7" y="68"/>
                    <a:pt x="7" y="68"/>
                  </a:cubicBezTo>
                  <a:cubicBezTo>
                    <a:pt x="7" y="69"/>
                    <a:pt x="14" y="68"/>
                    <a:pt x="14" y="68"/>
                  </a:cubicBezTo>
                  <a:cubicBezTo>
                    <a:pt x="17" y="69"/>
                    <a:pt x="19" y="68"/>
                    <a:pt x="19" y="68"/>
                  </a:cubicBezTo>
                  <a:cubicBezTo>
                    <a:pt x="19" y="68"/>
                    <a:pt x="22" y="69"/>
                    <a:pt x="23" y="69"/>
                  </a:cubicBezTo>
                  <a:cubicBezTo>
                    <a:pt x="24" y="69"/>
                    <a:pt x="24" y="68"/>
                    <a:pt x="24" y="68"/>
                  </a:cubicBezTo>
                  <a:cubicBezTo>
                    <a:pt x="24" y="67"/>
                    <a:pt x="24" y="67"/>
                    <a:pt x="24" y="67"/>
                  </a:cubicBezTo>
                  <a:cubicBezTo>
                    <a:pt x="23" y="66"/>
                    <a:pt x="22" y="66"/>
                    <a:pt x="22" y="66"/>
                  </a:cubicBezTo>
                  <a:cubicBezTo>
                    <a:pt x="22" y="66"/>
                    <a:pt x="21" y="65"/>
                    <a:pt x="21" y="65"/>
                  </a:cubicBezTo>
                  <a:cubicBezTo>
                    <a:pt x="21" y="65"/>
                    <a:pt x="20" y="64"/>
                    <a:pt x="20" y="64"/>
                  </a:cubicBezTo>
                  <a:cubicBezTo>
                    <a:pt x="20" y="64"/>
                    <a:pt x="20" y="64"/>
                    <a:pt x="20" y="64"/>
                  </a:cubicBezTo>
                  <a:cubicBezTo>
                    <a:pt x="21" y="64"/>
                    <a:pt x="21" y="61"/>
                    <a:pt x="21" y="61"/>
                  </a:cubicBezTo>
                  <a:cubicBezTo>
                    <a:pt x="21" y="61"/>
                    <a:pt x="22" y="58"/>
                    <a:pt x="22" y="58"/>
                  </a:cubicBezTo>
                  <a:cubicBezTo>
                    <a:pt x="23" y="55"/>
                    <a:pt x="25" y="52"/>
                    <a:pt x="25" y="52"/>
                  </a:cubicBezTo>
                  <a:cubicBezTo>
                    <a:pt x="26" y="51"/>
                    <a:pt x="27" y="48"/>
                    <a:pt x="27" y="48"/>
                  </a:cubicBezTo>
                  <a:cubicBezTo>
                    <a:pt x="27" y="48"/>
                    <a:pt x="27" y="48"/>
                    <a:pt x="27" y="48"/>
                  </a:cubicBezTo>
                  <a:cubicBezTo>
                    <a:pt x="28" y="47"/>
                    <a:pt x="28" y="46"/>
                    <a:pt x="28" y="46"/>
                  </a:cubicBezTo>
                  <a:cubicBezTo>
                    <a:pt x="28" y="44"/>
                    <a:pt x="28" y="43"/>
                    <a:pt x="28" y="43"/>
                  </a:cubicBezTo>
                  <a:cubicBezTo>
                    <a:pt x="28" y="42"/>
                    <a:pt x="27" y="40"/>
                    <a:pt x="27" y="40"/>
                  </a:cubicBezTo>
                  <a:cubicBezTo>
                    <a:pt x="27" y="39"/>
                    <a:pt x="26" y="38"/>
                    <a:pt x="26" y="38"/>
                  </a:cubicBezTo>
                  <a:cubicBezTo>
                    <a:pt x="26" y="38"/>
                    <a:pt x="26" y="37"/>
                    <a:pt x="26" y="37"/>
                  </a:cubicBezTo>
                  <a:cubicBezTo>
                    <a:pt x="26" y="36"/>
                    <a:pt x="25" y="35"/>
                    <a:pt x="25" y="35"/>
                  </a:cubicBezTo>
                  <a:cubicBezTo>
                    <a:pt x="25" y="35"/>
                    <a:pt x="25" y="34"/>
                    <a:pt x="25" y="34"/>
                  </a:cubicBezTo>
                  <a:cubicBezTo>
                    <a:pt x="25" y="34"/>
                    <a:pt x="25" y="33"/>
                    <a:pt x="25" y="33"/>
                  </a:cubicBezTo>
                  <a:cubicBezTo>
                    <a:pt x="25" y="32"/>
                    <a:pt x="24" y="31"/>
                    <a:pt x="24" y="31"/>
                  </a:cubicBezTo>
                  <a:cubicBezTo>
                    <a:pt x="24" y="30"/>
                    <a:pt x="22" y="30"/>
                    <a:pt x="22" y="30"/>
                  </a:cubicBezTo>
                  <a:cubicBezTo>
                    <a:pt x="22" y="29"/>
                    <a:pt x="22" y="29"/>
                    <a:pt x="22" y="29"/>
                  </a:cubicBezTo>
                  <a:cubicBezTo>
                    <a:pt x="22" y="28"/>
                    <a:pt x="22" y="28"/>
                    <a:pt x="22" y="28"/>
                  </a:cubicBezTo>
                  <a:cubicBezTo>
                    <a:pt x="22" y="28"/>
                    <a:pt x="23" y="28"/>
                    <a:pt x="23" y="28"/>
                  </a:cubicBezTo>
                  <a:cubicBezTo>
                    <a:pt x="24" y="28"/>
                    <a:pt x="23" y="27"/>
                    <a:pt x="23" y="27"/>
                  </a:cubicBezTo>
                  <a:cubicBezTo>
                    <a:pt x="24" y="27"/>
                    <a:pt x="24" y="27"/>
                    <a:pt x="24" y="27"/>
                  </a:cubicBezTo>
                  <a:cubicBezTo>
                    <a:pt x="24" y="27"/>
                    <a:pt x="26" y="28"/>
                    <a:pt x="26" y="28"/>
                  </a:cubicBezTo>
                  <a:cubicBezTo>
                    <a:pt x="26" y="29"/>
                    <a:pt x="27" y="29"/>
                    <a:pt x="27" y="29"/>
                  </a:cubicBezTo>
                  <a:cubicBezTo>
                    <a:pt x="27" y="30"/>
                    <a:pt x="28" y="30"/>
                    <a:pt x="28" y="30"/>
                  </a:cubicBezTo>
                  <a:cubicBezTo>
                    <a:pt x="28" y="31"/>
                    <a:pt x="29" y="31"/>
                    <a:pt x="29" y="31"/>
                  </a:cubicBezTo>
                  <a:cubicBezTo>
                    <a:pt x="29" y="31"/>
                    <a:pt x="29" y="31"/>
                    <a:pt x="29" y="31"/>
                  </a:cubicBezTo>
                  <a:cubicBezTo>
                    <a:pt x="29" y="31"/>
                    <a:pt x="29" y="31"/>
                    <a:pt x="29" y="31"/>
                  </a:cubicBezTo>
                  <a:cubicBezTo>
                    <a:pt x="29" y="31"/>
                    <a:pt x="29" y="31"/>
                    <a:pt x="29" y="31"/>
                  </a:cubicBezTo>
                  <a:cubicBezTo>
                    <a:pt x="30" y="32"/>
                    <a:pt x="30" y="32"/>
                    <a:pt x="30" y="32"/>
                  </a:cubicBezTo>
                  <a:cubicBezTo>
                    <a:pt x="30" y="32"/>
                    <a:pt x="30" y="32"/>
                    <a:pt x="30" y="32"/>
                  </a:cubicBezTo>
                  <a:cubicBezTo>
                    <a:pt x="31" y="32"/>
                    <a:pt x="33" y="33"/>
                    <a:pt x="33" y="33"/>
                  </a:cubicBezTo>
                  <a:cubicBezTo>
                    <a:pt x="33" y="33"/>
                    <a:pt x="34" y="33"/>
                    <a:pt x="34" y="33"/>
                  </a:cubicBezTo>
                  <a:cubicBezTo>
                    <a:pt x="35" y="33"/>
                    <a:pt x="35" y="33"/>
                    <a:pt x="35" y="33"/>
                  </a:cubicBezTo>
                  <a:cubicBezTo>
                    <a:pt x="35" y="33"/>
                    <a:pt x="35" y="33"/>
                    <a:pt x="35" y="33"/>
                  </a:cubicBezTo>
                  <a:cubicBezTo>
                    <a:pt x="35" y="34"/>
                    <a:pt x="35" y="34"/>
                    <a:pt x="35" y="34"/>
                  </a:cubicBezTo>
                  <a:cubicBezTo>
                    <a:pt x="36" y="34"/>
                    <a:pt x="36" y="34"/>
                    <a:pt x="36" y="34"/>
                  </a:cubicBezTo>
                  <a:cubicBezTo>
                    <a:pt x="37" y="34"/>
                    <a:pt x="37" y="34"/>
                    <a:pt x="37" y="34"/>
                  </a:cubicBezTo>
                  <a:cubicBezTo>
                    <a:pt x="37" y="35"/>
                    <a:pt x="37" y="35"/>
                    <a:pt x="37" y="35"/>
                  </a:cubicBezTo>
                  <a:cubicBezTo>
                    <a:pt x="37" y="35"/>
                    <a:pt x="37" y="36"/>
                    <a:pt x="37" y="36"/>
                  </a:cubicBezTo>
                  <a:cubicBezTo>
                    <a:pt x="37" y="36"/>
                    <a:pt x="38" y="37"/>
                    <a:pt x="38" y="37"/>
                  </a:cubicBezTo>
                  <a:cubicBezTo>
                    <a:pt x="37" y="38"/>
                    <a:pt x="38" y="39"/>
                    <a:pt x="38" y="39"/>
                  </a:cubicBezTo>
                  <a:cubicBezTo>
                    <a:pt x="38" y="41"/>
                    <a:pt x="38" y="41"/>
                    <a:pt x="38" y="41"/>
                  </a:cubicBezTo>
                  <a:cubicBezTo>
                    <a:pt x="38" y="42"/>
                    <a:pt x="38" y="45"/>
                    <a:pt x="38" y="45"/>
                  </a:cubicBezTo>
                  <a:cubicBezTo>
                    <a:pt x="38" y="45"/>
                    <a:pt x="38" y="45"/>
                    <a:pt x="38" y="45"/>
                  </a:cubicBezTo>
                  <a:cubicBezTo>
                    <a:pt x="39" y="46"/>
                    <a:pt x="41" y="47"/>
                    <a:pt x="41" y="47"/>
                  </a:cubicBezTo>
                  <a:cubicBezTo>
                    <a:pt x="41" y="47"/>
                    <a:pt x="42" y="47"/>
                    <a:pt x="42" y="47"/>
                  </a:cubicBezTo>
                  <a:cubicBezTo>
                    <a:pt x="42" y="46"/>
                    <a:pt x="42" y="44"/>
                    <a:pt x="42" y="44"/>
                  </a:cubicBezTo>
                  <a:cubicBezTo>
                    <a:pt x="42" y="44"/>
                    <a:pt x="44" y="44"/>
                    <a:pt x="44" y="44"/>
                  </a:cubicBezTo>
                  <a:cubicBezTo>
                    <a:pt x="44" y="44"/>
                    <a:pt x="44" y="45"/>
                    <a:pt x="44" y="45"/>
                  </a:cubicBezTo>
                  <a:cubicBezTo>
                    <a:pt x="44" y="45"/>
                    <a:pt x="44" y="45"/>
                    <a:pt x="44" y="45"/>
                  </a:cubicBezTo>
                  <a:cubicBezTo>
                    <a:pt x="44" y="46"/>
                    <a:pt x="45" y="47"/>
                    <a:pt x="45" y="47"/>
                  </a:cubicBezTo>
                  <a:cubicBezTo>
                    <a:pt x="45" y="47"/>
                    <a:pt x="45" y="48"/>
                    <a:pt x="45" y="48"/>
                  </a:cubicBezTo>
                  <a:cubicBezTo>
                    <a:pt x="41" y="47"/>
                    <a:pt x="41" y="47"/>
                    <a:pt x="41" y="47"/>
                  </a:cubicBezTo>
                  <a:cubicBezTo>
                    <a:pt x="39" y="47"/>
                    <a:pt x="39" y="47"/>
                    <a:pt x="39" y="47"/>
                  </a:cubicBezTo>
                  <a:cubicBezTo>
                    <a:pt x="39" y="47"/>
                    <a:pt x="39" y="47"/>
                    <a:pt x="39" y="47"/>
                  </a:cubicBezTo>
                  <a:cubicBezTo>
                    <a:pt x="38" y="46"/>
                    <a:pt x="38" y="47"/>
                    <a:pt x="38" y="47"/>
                  </a:cubicBezTo>
                  <a:cubicBezTo>
                    <a:pt x="37" y="46"/>
                    <a:pt x="37" y="47"/>
                    <a:pt x="37" y="47"/>
                  </a:cubicBezTo>
                  <a:cubicBezTo>
                    <a:pt x="36" y="48"/>
                    <a:pt x="36" y="48"/>
                    <a:pt x="36" y="48"/>
                  </a:cubicBezTo>
                  <a:cubicBezTo>
                    <a:pt x="35" y="50"/>
                    <a:pt x="35" y="50"/>
                    <a:pt x="35" y="50"/>
                  </a:cubicBezTo>
                  <a:cubicBezTo>
                    <a:pt x="35" y="50"/>
                    <a:pt x="35" y="51"/>
                    <a:pt x="35" y="51"/>
                  </a:cubicBezTo>
                  <a:cubicBezTo>
                    <a:pt x="34" y="52"/>
                    <a:pt x="35" y="52"/>
                    <a:pt x="35" y="52"/>
                  </a:cubicBezTo>
                  <a:cubicBezTo>
                    <a:pt x="35" y="53"/>
                    <a:pt x="36" y="53"/>
                    <a:pt x="37" y="53"/>
                  </a:cubicBezTo>
                  <a:cubicBezTo>
                    <a:pt x="37" y="53"/>
                    <a:pt x="37" y="53"/>
                    <a:pt x="37" y="53"/>
                  </a:cubicBezTo>
                  <a:cubicBezTo>
                    <a:pt x="37" y="53"/>
                    <a:pt x="37" y="53"/>
                    <a:pt x="37" y="53"/>
                  </a:cubicBezTo>
                  <a:cubicBezTo>
                    <a:pt x="38" y="53"/>
                    <a:pt x="38" y="52"/>
                    <a:pt x="38" y="52"/>
                  </a:cubicBezTo>
                  <a:cubicBezTo>
                    <a:pt x="38" y="51"/>
                    <a:pt x="38" y="51"/>
                    <a:pt x="38" y="51"/>
                  </a:cubicBezTo>
                  <a:cubicBezTo>
                    <a:pt x="39" y="52"/>
                    <a:pt x="40" y="56"/>
                    <a:pt x="40" y="56"/>
                  </a:cubicBezTo>
                  <a:cubicBezTo>
                    <a:pt x="40" y="56"/>
                    <a:pt x="41" y="56"/>
                    <a:pt x="41" y="56"/>
                  </a:cubicBezTo>
                  <a:cubicBezTo>
                    <a:pt x="41" y="57"/>
                    <a:pt x="42" y="59"/>
                    <a:pt x="42" y="59"/>
                  </a:cubicBezTo>
                  <a:cubicBezTo>
                    <a:pt x="42" y="59"/>
                    <a:pt x="42" y="59"/>
                    <a:pt x="42" y="59"/>
                  </a:cubicBezTo>
                  <a:cubicBezTo>
                    <a:pt x="38" y="57"/>
                    <a:pt x="36" y="61"/>
                    <a:pt x="36" y="61"/>
                  </a:cubicBezTo>
                  <a:cubicBezTo>
                    <a:pt x="35" y="62"/>
                    <a:pt x="35" y="66"/>
                    <a:pt x="38" y="67"/>
                  </a:cubicBezTo>
                  <a:cubicBezTo>
                    <a:pt x="42" y="68"/>
                    <a:pt x="43" y="65"/>
                    <a:pt x="43" y="65"/>
                  </a:cubicBezTo>
                  <a:cubicBezTo>
                    <a:pt x="43" y="66"/>
                    <a:pt x="43" y="67"/>
                    <a:pt x="43" y="67"/>
                  </a:cubicBezTo>
                  <a:cubicBezTo>
                    <a:pt x="44" y="68"/>
                    <a:pt x="46" y="71"/>
                    <a:pt x="48" y="70"/>
                  </a:cubicBezTo>
                  <a:cubicBezTo>
                    <a:pt x="51" y="70"/>
                    <a:pt x="52" y="68"/>
                    <a:pt x="52" y="68"/>
                  </a:cubicBezTo>
                  <a:cubicBezTo>
                    <a:pt x="53" y="65"/>
                    <a:pt x="52" y="62"/>
                    <a:pt x="52" y="62"/>
                  </a:cubicBezTo>
                  <a:cubicBezTo>
                    <a:pt x="52" y="63"/>
                    <a:pt x="54" y="63"/>
                    <a:pt x="54" y="63"/>
                  </a:cubicBezTo>
                  <a:cubicBezTo>
                    <a:pt x="54" y="66"/>
                    <a:pt x="57" y="67"/>
                    <a:pt x="57" y="67"/>
                  </a:cubicBezTo>
                  <a:cubicBezTo>
                    <a:pt x="61" y="68"/>
                    <a:pt x="62" y="66"/>
                    <a:pt x="62" y="66"/>
                  </a:cubicBezTo>
                  <a:cubicBezTo>
                    <a:pt x="63" y="68"/>
                    <a:pt x="65" y="69"/>
                    <a:pt x="65" y="69"/>
                  </a:cubicBezTo>
                  <a:cubicBezTo>
                    <a:pt x="66" y="69"/>
                    <a:pt x="67" y="69"/>
                    <a:pt x="67" y="69"/>
                  </a:cubicBezTo>
                  <a:cubicBezTo>
                    <a:pt x="69" y="70"/>
                    <a:pt x="71" y="68"/>
                    <a:pt x="71" y="68"/>
                  </a:cubicBezTo>
                  <a:cubicBezTo>
                    <a:pt x="71" y="68"/>
                    <a:pt x="72" y="66"/>
                    <a:pt x="72" y="64"/>
                  </a:cubicBezTo>
                  <a:cubicBezTo>
                    <a:pt x="71" y="61"/>
                    <a:pt x="69" y="60"/>
                    <a:pt x="69" y="60"/>
                  </a:cubicBezTo>
                  <a:cubicBezTo>
                    <a:pt x="69" y="60"/>
                    <a:pt x="69" y="60"/>
                    <a:pt x="69" y="60"/>
                  </a:cubicBezTo>
                  <a:cubicBezTo>
                    <a:pt x="69" y="60"/>
                    <a:pt x="70" y="60"/>
                    <a:pt x="70" y="60"/>
                  </a:cubicBezTo>
                  <a:cubicBezTo>
                    <a:pt x="70" y="60"/>
                    <a:pt x="70" y="60"/>
                    <a:pt x="70" y="60"/>
                  </a:cubicBezTo>
                  <a:cubicBezTo>
                    <a:pt x="70" y="60"/>
                    <a:pt x="71" y="60"/>
                    <a:pt x="71" y="60"/>
                  </a:cubicBezTo>
                  <a:cubicBezTo>
                    <a:pt x="71" y="60"/>
                    <a:pt x="71" y="60"/>
                    <a:pt x="71" y="60"/>
                  </a:cubicBezTo>
                  <a:cubicBezTo>
                    <a:pt x="72" y="60"/>
                    <a:pt x="72" y="60"/>
                    <a:pt x="72" y="60"/>
                  </a:cubicBezTo>
                  <a:cubicBezTo>
                    <a:pt x="72" y="60"/>
                    <a:pt x="72" y="59"/>
                    <a:pt x="72" y="59"/>
                  </a:cubicBezTo>
                  <a:cubicBezTo>
                    <a:pt x="72" y="59"/>
                    <a:pt x="72" y="59"/>
                    <a:pt x="72" y="59"/>
                  </a:cubicBezTo>
                  <a:cubicBezTo>
                    <a:pt x="73" y="59"/>
                    <a:pt x="73" y="59"/>
                    <a:pt x="73" y="59"/>
                  </a:cubicBezTo>
                  <a:cubicBezTo>
                    <a:pt x="73" y="59"/>
                    <a:pt x="73" y="58"/>
                    <a:pt x="73" y="58"/>
                  </a:cubicBezTo>
                  <a:cubicBezTo>
                    <a:pt x="73" y="57"/>
                    <a:pt x="71" y="57"/>
                    <a:pt x="71" y="57"/>
                  </a:cubicBezTo>
                  <a:close/>
                  <a:moveTo>
                    <a:pt x="9" y="10"/>
                  </a:moveTo>
                  <a:cubicBezTo>
                    <a:pt x="9" y="10"/>
                    <a:pt x="9" y="10"/>
                    <a:pt x="9" y="10"/>
                  </a:cubicBezTo>
                  <a:cubicBezTo>
                    <a:pt x="9" y="10"/>
                    <a:pt x="9" y="10"/>
                    <a:pt x="9" y="10"/>
                  </a:cubicBezTo>
                  <a:close/>
                  <a:moveTo>
                    <a:pt x="22" y="45"/>
                  </a:moveTo>
                  <a:cubicBezTo>
                    <a:pt x="22" y="45"/>
                    <a:pt x="22" y="45"/>
                    <a:pt x="22" y="46"/>
                  </a:cubicBezTo>
                  <a:cubicBezTo>
                    <a:pt x="22" y="46"/>
                    <a:pt x="21" y="46"/>
                    <a:pt x="21" y="47"/>
                  </a:cubicBezTo>
                  <a:cubicBezTo>
                    <a:pt x="21" y="47"/>
                    <a:pt x="21" y="47"/>
                    <a:pt x="20" y="48"/>
                  </a:cubicBezTo>
                  <a:cubicBezTo>
                    <a:pt x="20" y="48"/>
                    <a:pt x="20" y="48"/>
                    <a:pt x="20" y="48"/>
                  </a:cubicBezTo>
                  <a:cubicBezTo>
                    <a:pt x="20" y="48"/>
                    <a:pt x="18" y="51"/>
                    <a:pt x="18" y="52"/>
                  </a:cubicBezTo>
                  <a:cubicBezTo>
                    <a:pt x="18" y="52"/>
                    <a:pt x="17" y="53"/>
                    <a:pt x="16" y="55"/>
                  </a:cubicBezTo>
                  <a:cubicBezTo>
                    <a:pt x="16" y="55"/>
                    <a:pt x="17" y="52"/>
                    <a:pt x="17" y="51"/>
                  </a:cubicBezTo>
                  <a:cubicBezTo>
                    <a:pt x="17" y="51"/>
                    <a:pt x="17" y="51"/>
                    <a:pt x="17" y="50"/>
                  </a:cubicBezTo>
                  <a:cubicBezTo>
                    <a:pt x="17" y="49"/>
                    <a:pt x="17" y="49"/>
                    <a:pt x="17" y="49"/>
                  </a:cubicBezTo>
                  <a:cubicBezTo>
                    <a:pt x="17" y="49"/>
                    <a:pt x="18" y="47"/>
                    <a:pt x="18" y="46"/>
                  </a:cubicBezTo>
                  <a:cubicBezTo>
                    <a:pt x="18" y="46"/>
                    <a:pt x="18" y="45"/>
                    <a:pt x="18" y="44"/>
                  </a:cubicBezTo>
                  <a:cubicBezTo>
                    <a:pt x="18" y="44"/>
                    <a:pt x="18" y="43"/>
                    <a:pt x="18" y="42"/>
                  </a:cubicBezTo>
                  <a:cubicBezTo>
                    <a:pt x="18" y="41"/>
                    <a:pt x="18" y="41"/>
                    <a:pt x="18" y="41"/>
                  </a:cubicBezTo>
                  <a:cubicBezTo>
                    <a:pt x="18" y="41"/>
                    <a:pt x="20" y="42"/>
                    <a:pt x="20" y="43"/>
                  </a:cubicBezTo>
                  <a:cubicBezTo>
                    <a:pt x="20" y="43"/>
                    <a:pt x="20" y="44"/>
                    <a:pt x="22" y="44"/>
                  </a:cubicBezTo>
                  <a:cubicBezTo>
                    <a:pt x="22" y="44"/>
                    <a:pt x="22" y="45"/>
                    <a:pt x="22" y="45"/>
                  </a:cubicBezTo>
                  <a:cubicBezTo>
                    <a:pt x="22" y="45"/>
                    <a:pt x="22" y="45"/>
                    <a:pt x="22" y="45"/>
                  </a:cubicBezTo>
                  <a:close/>
                  <a:moveTo>
                    <a:pt x="26" y="24"/>
                  </a:moveTo>
                  <a:cubicBezTo>
                    <a:pt x="26" y="24"/>
                    <a:pt x="25" y="24"/>
                    <a:pt x="25" y="23"/>
                  </a:cubicBezTo>
                  <a:cubicBezTo>
                    <a:pt x="25" y="23"/>
                    <a:pt x="26" y="24"/>
                    <a:pt x="26" y="24"/>
                  </a:cubicBezTo>
                  <a:cubicBezTo>
                    <a:pt x="26" y="24"/>
                    <a:pt x="26" y="24"/>
                    <a:pt x="26" y="24"/>
                  </a:cubicBezTo>
                  <a:cubicBezTo>
                    <a:pt x="26" y="24"/>
                    <a:pt x="26" y="24"/>
                    <a:pt x="26" y="24"/>
                  </a:cubicBezTo>
                  <a:close/>
                  <a:moveTo>
                    <a:pt x="31" y="27"/>
                  </a:moveTo>
                  <a:cubicBezTo>
                    <a:pt x="31" y="27"/>
                    <a:pt x="31" y="28"/>
                    <a:pt x="31" y="28"/>
                  </a:cubicBezTo>
                  <a:cubicBezTo>
                    <a:pt x="31" y="28"/>
                    <a:pt x="31" y="28"/>
                    <a:pt x="31" y="28"/>
                  </a:cubicBezTo>
                  <a:cubicBezTo>
                    <a:pt x="31" y="29"/>
                    <a:pt x="31" y="29"/>
                    <a:pt x="31" y="29"/>
                  </a:cubicBezTo>
                  <a:cubicBezTo>
                    <a:pt x="31" y="29"/>
                    <a:pt x="30" y="28"/>
                    <a:pt x="29" y="28"/>
                  </a:cubicBezTo>
                  <a:cubicBezTo>
                    <a:pt x="29" y="28"/>
                    <a:pt x="29" y="28"/>
                    <a:pt x="29" y="28"/>
                  </a:cubicBezTo>
                  <a:cubicBezTo>
                    <a:pt x="29" y="28"/>
                    <a:pt x="29" y="28"/>
                    <a:pt x="28" y="28"/>
                  </a:cubicBezTo>
                  <a:cubicBezTo>
                    <a:pt x="28" y="28"/>
                    <a:pt x="28" y="28"/>
                    <a:pt x="28" y="28"/>
                  </a:cubicBezTo>
                  <a:cubicBezTo>
                    <a:pt x="28" y="28"/>
                    <a:pt x="28" y="28"/>
                    <a:pt x="28" y="28"/>
                  </a:cubicBezTo>
                  <a:cubicBezTo>
                    <a:pt x="28" y="28"/>
                    <a:pt x="28" y="28"/>
                    <a:pt x="28" y="28"/>
                  </a:cubicBezTo>
                  <a:cubicBezTo>
                    <a:pt x="28" y="28"/>
                    <a:pt x="27" y="27"/>
                    <a:pt x="27" y="26"/>
                  </a:cubicBezTo>
                  <a:cubicBezTo>
                    <a:pt x="27" y="26"/>
                    <a:pt x="27" y="26"/>
                    <a:pt x="27" y="26"/>
                  </a:cubicBezTo>
                  <a:cubicBezTo>
                    <a:pt x="27" y="26"/>
                    <a:pt x="28" y="26"/>
                    <a:pt x="28" y="26"/>
                  </a:cubicBezTo>
                  <a:cubicBezTo>
                    <a:pt x="28" y="26"/>
                    <a:pt x="29" y="26"/>
                    <a:pt x="29" y="26"/>
                  </a:cubicBezTo>
                  <a:cubicBezTo>
                    <a:pt x="29" y="26"/>
                    <a:pt x="30" y="27"/>
                    <a:pt x="31" y="27"/>
                  </a:cubicBezTo>
                  <a:cubicBezTo>
                    <a:pt x="31" y="27"/>
                    <a:pt x="31" y="27"/>
                    <a:pt x="31" y="27"/>
                  </a:cubicBezTo>
                  <a:close/>
                  <a:moveTo>
                    <a:pt x="37" y="31"/>
                  </a:moveTo>
                  <a:cubicBezTo>
                    <a:pt x="37" y="31"/>
                    <a:pt x="35" y="31"/>
                    <a:pt x="35" y="31"/>
                  </a:cubicBezTo>
                  <a:cubicBezTo>
                    <a:pt x="35" y="31"/>
                    <a:pt x="35" y="32"/>
                    <a:pt x="35" y="32"/>
                  </a:cubicBezTo>
                  <a:cubicBezTo>
                    <a:pt x="32" y="31"/>
                    <a:pt x="32" y="31"/>
                    <a:pt x="32" y="31"/>
                  </a:cubicBezTo>
                  <a:cubicBezTo>
                    <a:pt x="32" y="31"/>
                    <a:pt x="32" y="31"/>
                    <a:pt x="32" y="31"/>
                  </a:cubicBezTo>
                  <a:cubicBezTo>
                    <a:pt x="32" y="31"/>
                    <a:pt x="32" y="31"/>
                    <a:pt x="32" y="30"/>
                  </a:cubicBezTo>
                  <a:cubicBezTo>
                    <a:pt x="32" y="30"/>
                    <a:pt x="32" y="30"/>
                    <a:pt x="33" y="30"/>
                  </a:cubicBezTo>
                  <a:cubicBezTo>
                    <a:pt x="33" y="30"/>
                    <a:pt x="33" y="30"/>
                    <a:pt x="33" y="30"/>
                  </a:cubicBezTo>
                  <a:cubicBezTo>
                    <a:pt x="33" y="30"/>
                    <a:pt x="33" y="30"/>
                    <a:pt x="33" y="30"/>
                  </a:cubicBezTo>
                  <a:cubicBezTo>
                    <a:pt x="33" y="30"/>
                    <a:pt x="33" y="31"/>
                    <a:pt x="33" y="31"/>
                  </a:cubicBezTo>
                  <a:cubicBezTo>
                    <a:pt x="33" y="31"/>
                    <a:pt x="33" y="31"/>
                    <a:pt x="33" y="31"/>
                  </a:cubicBezTo>
                  <a:cubicBezTo>
                    <a:pt x="33" y="31"/>
                    <a:pt x="34" y="31"/>
                    <a:pt x="34" y="30"/>
                  </a:cubicBezTo>
                  <a:cubicBezTo>
                    <a:pt x="34" y="30"/>
                    <a:pt x="35" y="30"/>
                    <a:pt x="35" y="30"/>
                  </a:cubicBezTo>
                  <a:cubicBezTo>
                    <a:pt x="35" y="30"/>
                    <a:pt x="35" y="30"/>
                    <a:pt x="35" y="30"/>
                  </a:cubicBezTo>
                  <a:cubicBezTo>
                    <a:pt x="37" y="30"/>
                    <a:pt x="37" y="30"/>
                    <a:pt x="37" y="30"/>
                  </a:cubicBezTo>
                  <a:lnTo>
                    <a:pt x="37" y="31"/>
                  </a:lnTo>
                  <a:close/>
                  <a:moveTo>
                    <a:pt x="39" y="60"/>
                  </a:moveTo>
                  <a:cubicBezTo>
                    <a:pt x="39" y="60"/>
                    <a:pt x="39" y="61"/>
                    <a:pt x="39" y="61"/>
                  </a:cubicBezTo>
                  <a:cubicBezTo>
                    <a:pt x="39" y="62"/>
                    <a:pt x="39" y="62"/>
                    <a:pt x="39" y="62"/>
                  </a:cubicBezTo>
                  <a:cubicBezTo>
                    <a:pt x="39" y="62"/>
                    <a:pt x="39" y="61"/>
                    <a:pt x="38" y="60"/>
                  </a:cubicBezTo>
                  <a:cubicBezTo>
                    <a:pt x="38" y="60"/>
                    <a:pt x="39" y="60"/>
                    <a:pt x="39" y="60"/>
                  </a:cubicBezTo>
                  <a:close/>
                  <a:moveTo>
                    <a:pt x="38" y="61"/>
                  </a:moveTo>
                  <a:cubicBezTo>
                    <a:pt x="38" y="61"/>
                    <a:pt x="38" y="61"/>
                    <a:pt x="39" y="62"/>
                  </a:cubicBezTo>
                  <a:cubicBezTo>
                    <a:pt x="39" y="62"/>
                    <a:pt x="38" y="62"/>
                    <a:pt x="38" y="62"/>
                  </a:cubicBezTo>
                  <a:cubicBezTo>
                    <a:pt x="38" y="62"/>
                    <a:pt x="37" y="62"/>
                    <a:pt x="37" y="62"/>
                  </a:cubicBezTo>
                  <a:cubicBezTo>
                    <a:pt x="37" y="62"/>
                    <a:pt x="37" y="63"/>
                    <a:pt x="38" y="63"/>
                  </a:cubicBezTo>
                  <a:cubicBezTo>
                    <a:pt x="38" y="63"/>
                    <a:pt x="38" y="63"/>
                    <a:pt x="38" y="63"/>
                  </a:cubicBezTo>
                  <a:cubicBezTo>
                    <a:pt x="38" y="63"/>
                    <a:pt x="38" y="64"/>
                    <a:pt x="37" y="64"/>
                  </a:cubicBezTo>
                  <a:cubicBezTo>
                    <a:pt x="37" y="64"/>
                    <a:pt x="36" y="62"/>
                    <a:pt x="38" y="61"/>
                  </a:cubicBezTo>
                  <a:close/>
                  <a:moveTo>
                    <a:pt x="38" y="65"/>
                  </a:moveTo>
                  <a:cubicBezTo>
                    <a:pt x="38" y="65"/>
                    <a:pt x="37" y="65"/>
                    <a:pt x="37" y="65"/>
                  </a:cubicBezTo>
                  <a:cubicBezTo>
                    <a:pt x="37" y="65"/>
                    <a:pt x="38" y="64"/>
                    <a:pt x="39" y="64"/>
                  </a:cubicBezTo>
                  <a:cubicBezTo>
                    <a:pt x="39" y="64"/>
                    <a:pt x="39" y="64"/>
                    <a:pt x="39" y="64"/>
                  </a:cubicBezTo>
                  <a:cubicBezTo>
                    <a:pt x="39" y="64"/>
                    <a:pt x="38" y="65"/>
                    <a:pt x="38" y="65"/>
                  </a:cubicBezTo>
                  <a:close/>
                  <a:moveTo>
                    <a:pt x="39" y="66"/>
                  </a:moveTo>
                  <a:cubicBezTo>
                    <a:pt x="39" y="66"/>
                    <a:pt x="39" y="65"/>
                    <a:pt x="39" y="64"/>
                  </a:cubicBezTo>
                  <a:cubicBezTo>
                    <a:pt x="39" y="64"/>
                    <a:pt x="40" y="64"/>
                    <a:pt x="41" y="64"/>
                  </a:cubicBezTo>
                  <a:cubicBezTo>
                    <a:pt x="41" y="64"/>
                    <a:pt x="41" y="64"/>
                    <a:pt x="42" y="65"/>
                  </a:cubicBezTo>
                  <a:cubicBezTo>
                    <a:pt x="42" y="65"/>
                    <a:pt x="41" y="66"/>
                    <a:pt x="39" y="66"/>
                  </a:cubicBezTo>
                  <a:close/>
                  <a:moveTo>
                    <a:pt x="41" y="62"/>
                  </a:moveTo>
                  <a:cubicBezTo>
                    <a:pt x="41" y="62"/>
                    <a:pt x="41" y="62"/>
                    <a:pt x="41" y="62"/>
                  </a:cubicBezTo>
                  <a:cubicBezTo>
                    <a:pt x="41" y="62"/>
                    <a:pt x="41" y="62"/>
                    <a:pt x="40" y="62"/>
                  </a:cubicBezTo>
                  <a:cubicBezTo>
                    <a:pt x="40" y="62"/>
                    <a:pt x="40" y="61"/>
                    <a:pt x="40" y="60"/>
                  </a:cubicBezTo>
                  <a:cubicBezTo>
                    <a:pt x="40" y="60"/>
                    <a:pt x="41" y="60"/>
                    <a:pt x="42" y="61"/>
                  </a:cubicBezTo>
                  <a:cubicBezTo>
                    <a:pt x="42" y="61"/>
                    <a:pt x="42" y="62"/>
                    <a:pt x="41" y="62"/>
                  </a:cubicBezTo>
                  <a:close/>
                  <a:moveTo>
                    <a:pt x="46" y="62"/>
                  </a:moveTo>
                  <a:cubicBezTo>
                    <a:pt x="46" y="62"/>
                    <a:pt x="46" y="63"/>
                    <a:pt x="47" y="64"/>
                  </a:cubicBezTo>
                  <a:cubicBezTo>
                    <a:pt x="47" y="64"/>
                    <a:pt x="46" y="64"/>
                    <a:pt x="45" y="64"/>
                  </a:cubicBezTo>
                  <a:cubicBezTo>
                    <a:pt x="45" y="64"/>
                    <a:pt x="45" y="63"/>
                    <a:pt x="46" y="62"/>
                  </a:cubicBezTo>
                  <a:close/>
                  <a:moveTo>
                    <a:pt x="44" y="63"/>
                  </a:moveTo>
                  <a:cubicBezTo>
                    <a:pt x="44" y="63"/>
                    <a:pt x="44" y="62"/>
                    <a:pt x="43" y="61"/>
                  </a:cubicBezTo>
                  <a:cubicBezTo>
                    <a:pt x="43" y="61"/>
                    <a:pt x="44" y="62"/>
                    <a:pt x="44" y="62"/>
                  </a:cubicBezTo>
                  <a:cubicBezTo>
                    <a:pt x="44" y="62"/>
                    <a:pt x="44" y="62"/>
                    <a:pt x="44" y="63"/>
                  </a:cubicBezTo>
                  <a:close/>
                  <a:moveTo>
                    <a:pt x="45" y="65"/>
                  </a:moveTo>
                  <a:cubicBezTo>
                    <a:pt x="45" y="65"/>
                    <a:pt x="45" y="65"/>
                    <a:pt x="45" y="66"/>
                  </a:cubicBezTo>
                  <a:cubicBezTo>
                    <a:pt x="46" y="66"/>
                    <a:pt x="46" y="66"/>
                    <a:pt x="46" y="66"/>
                  </a:cubicBezTo>
                  <a:cubicBezTo>
                    <a:pt x="46" y="66"/>
                    <a:pt x="46" y="66"/>
                    <a:pt x="46" y="66"/>
                  </a:cubicBezTo>
                  <a:cubicBezTo>
                    <a:pt x="46" y="66"/>
                    <a:pt x="46" y="66"/>
                    <a:pt x="46" y="66"/>
                  </a:cubicBezTo>
                  <a:cubicBezTo>
                    <a:pt x="46" y="66"/>
                    <a:pt x="47" y="66"/>
                    <a:pt x="47" y="66"/>
                  </a:cubicBezTo>
                  <a:cubicBezTo>
                    <a:pt x="47" y="66"/>
                    <a:pt x="46" y="67"/>
                    <a:pt x="46" y="68"/>
                  </a:cubicBezTo>
                  <a:cubicBezTo>
                    <a:pt x="46" y="68"/>
                    <a:pt x="44" y="67"/>
                    <a:pt x="45" y="65"/>
                  </a:cubicBezTo>
                  <a:close/>
                  <a:moveTo>
                    <a:pt x="47" y="69"/>
                  </a:moveTo>
                  <a:cubicBezTo>
                    <a:pt x="47" y="69"/>
                    <a:pt x="47" y="68"/>
                    <a:pt x="48" y="67"/>
                  </a:cubicBezTo>
                  <a:cubicBezTo>
                    <a:pt x="48" y="67"/>
                    <a:pt x="48" y="68"/>
                    <a:pt x="48" y="69"/>
                  </a:cubicBezTo>
                  <a:cubicBezTo>
                    <a:pt x="48" y="69"/>
                    <a:pt x="47" y="69"/>
                    <a:pt x="47" y="69"/>
                  </a:cubicBezTo>
                  <a:close/>
                  <a:moveTo>
                    <a:pt x="48" y="64"/>
                  </a:moveTo>
                  <a:cubicBezTo>
                    <a:pt x="48" y="64"/>
                    <a:pt x="47" y="64"/>
                    <a:pt x="47" y="64"/>
                  </a:cubicBezTo>
                  <a:cubicBezTo>
                    <a:pt x="47" y="64"/>
                    <a:pt x="47" y="63"/>
                    <a:pt x="47" y="62"/>
                  </a:cubicBezTo>
                  <a:cubicBezTo>
                    <a:pt x="47" y="62"/>
                    <a:pt x="47" y="62"/>
                    <a:pt x="47" y="62"/>
                  </a:cubicBezTo>
                  <a:cubicBezTo>
                    <a:pt x="47" y="62"/>
                    <a:pt x="48" y="62"/>
                    <a:pt x="48" y="62"/>
                  </a:cubicBezTo>
                  <a:cubicBezTo>
                    <a:pt x="48" y="62"/>
                    <a:pt x="48" y="62"/>
                    <a:pt x="48" y="64"/>
                  </a:cubicBezTo>
                  <a:close/>
                  <a:moveTo>
                    <a:pt x="50" y="63"/>
                  </a:moveTo>
                  <a:cubicBezTo>
                    <a:pt x="50" y="63"/>
                    <a:pt x="51" y="64"/>
                    <a:pt x="51" y="65"/>
                  </a:cubicBezTo>
                  <a:cubicBezTo>
                    <a:pt x="51" y="65"/>
                    <a:pt x="50" y="64"/>
                    <a:pt x="49" y="65"/>
                  </a:cubicBezTo>
                  <a:cubicBezTo>
                    <a:pt x="49" y="64"/>
                    <a:pt x="49" y="64"/>
                    <a:pt x="49" y="64"/>
                  </a:cubicBezTo>
                  <a:cubicBezTo>
                    <a:pt x="49" y="64"/>
                    <a:pt x="50" y="64"/>
                    <a:pt x="50" y="63"/>
                  </a:cubicBezTo>
                  <a:close/>
                  <a:moveTo>
                    <a:pt x="49" y="62"/>
                  </a:moveTo>
                  <a:cubicBezTo>
                    <a:pt x="49" y="62"/>
                    <a:pt x="50" y="62"/>
                    <a:pt x="50" y="62"/>
                  </a:cubicBezTo>
                  <a:cubicBezTo>
                    <a:pt x="50" y="62"/>
                    <a:pt x="49" y="63"/>
                    <a:pt x="49" y="64"/>
                  </a:cubicBezTo>
                  <a:cubicBezTo>
                    <a:pt x="49" y="64"/>
                    <a:pt x="49" y="63"/>
                    <a:pt x="49" y="62"/>
                  </a:cubicBezTo>
                  <a:close/>
                  <a:moveTo>
                    <a:pt x="49" y="69"/>
                  </a:moveTo>
                  <a:cubicBezTo>
                    <a:pt x="49" y="69"/>
                    <a:pt x="48" y="68"/>
                    <a:pt x="48" y="67"/>
                  </a:cubicBezTo>
                  <a:cubicBezTo>
                    <a:pt x="48" y="67"/>
                    <a:pt x="49" y="66"/>
                    <a:pt x="49" y="65"/>
                  </a:cubicBezTo>
                  <a:cubicBezTo>
                    <a:pt x="49" y="65"/>
                    <a:pt x="50" y="65"/>
                    <a:pt x="51" y="65"/>
                  </a:cubicBezTo>
                  <a:cubicBezTo>
                    <a:pt x="51" y="65"/>
                    <a:pt x="51" y="68"/>
                    <a:pt x="49" y="69"/>
                  </a:cubicBezTo>
                  <a:close/>
                  <a:moveTo>
                    <a:pt x="56" y="64"/>
                  </a:moveTo>
                  <a:cubicBezTo>
                    <a:pt x="56" y="64"/>
                    <a:pt x="55" y="63"/>
                    <a:pt x="55" y="63"/>
                  </a:cubicBezTo>
                  <a:cubicBezTo>
                    <a:pt x="56" y="63"/>
                    <a:pt x="56" y="63"/>
                    <a:pt x="56" y="63"/>
                  </a:cubicBezTo>
                  <a:cubicBezTo>
                    <a:pt x="56" y="63"/>
                    <a:pt x="56" y="64"/>
                    <a:pt x="56" y="64"/>
                  </a:cubicBezTo>
                  <a:close/>
                  <a:moveTo>
                    <a:pt x="58" y="65"/>
                  </a:moveTo>
                  <a:cubicBezTo>
                    <a:pt x="58" y="65"/>
                    <a:pt x="58" y="65"/>
                    <a:pt x="58" y="65"/>
                  </a:cubicBezTo>
                  <a:cubicBezTo>
                    <a:pt x="58" y="65"/>
                    <a:pt x="58" y="64"/>
                    <a:pt x="58" y="64"/>
                  </a:cubicBezTo>
                  <a:cubicBezTo>
                    <a:pt x="59" y="64"/>
                    <a:pt x="59" y="64"/>
                    <a:pt x="59" y="64"/>
                  </a:cubicBezTo>
                  <a:cubicBezTo>
                    <a:pt x="59" y="64"/>
                    <a:pt x="59" y="64"/>
                    <a:pt x="59" y="64"/>
                  </a:cubicBezTo>
                  <a:cubicBezTo>
                    <a:pt x="60" y="64"/>
                    <a:pt x="60" y="64"/>
                    <a:pt x="60" y="64"/>
                  </a:cubicBezTo>
                  <a:cubicBezTo>
                    <a:pt x="60" y="64"/>
                    <a:pt x="59" y="66"/>
                    <a:pt x="58" y="65"/>
                  </a:cubicBezTo>
                  <a:close/>
                  <a:moveTo>
                    <a:pt x="62" y="41"/>
                  </a:moveTo>
                  <a:cubicBezTo>
                    <a:pt x="62" y="41"/>
                    <a:pt x="62" y="41"/>
                    <a:pt x="62" y="41"/>
                  </a:cubicBezTo>
                  <a:cubicBezTo>
                    <a:pt x="62" y="41"/>
                    <a:pt x="61" y="41"/>
                    <a:pt x="61" y="40"/>
                  </a:cubicBezTo>
                  <a:cubicBezTo>
                    <a:pt x="61" y="40"/>
                    <a:pt x="62" y="41"/>
                    <a:pt x="62" y="41"/>
                  </a:cubicBezTo>
                  <a:close/>
                  <a:moveTo>
                    <a:pt x="61" y="65"/>
                  </a:moveTo>
                  <a:cubicBezTo>
                    <a:pt x="61" y="65"/>
                    <a:pt x="61" y="65"/>
                    <a:pt x="61" y="65"/>
                  </a:cubicBezTo>
                  <a:cubicBezTo>
                    <a:pt x="61" y="65"/>
                    <a:pt x="61" y="65"/>
                    <a:pt x="61" y="65"/>
                  </a:cubicBezTo>
                  <a:cubicBezTo>
                    <a:pt x="61" y="65"/>
                    <a:pt x="61" y="65"/>
                    <a:pt x="61" y="65"/>
                  </a:cubicBezTo>
                  <a:cubicBezTo>
                    <a:pt x="61" y="65"/>
                    <a:pt x="61" y="65"/>
                    <a:pt x="61" y="65"/>
                  </a:cubicBezTo>
                  <a:close/>
                  <a:moveTo>
                    <a:pt x="62" y="64"/>
                  </a:moveTo>
                  <a:cubicBezTo>
                    <a:pt x="62" y="64"/>
                    <a:pt x="61" y="64"/>
                    <a:pt x="61" y="64"/>
                  </a:cubicBezTo>
                  <a:cubicBezTo>
                    <a:pt x="61" y="64"/>
                    <a:pt x="61" y="63"/>
                    <a:pt x="61" y="62"/>
                  </a:cubicBezTo>
                  <a:cubicBezTo>
                    <a:pt x="61" y="62"/>
                    <a:pt x="61" y="62"/>
                    <a:pt x="61" y="62"/>
                  </a:cubicBezTo>
                  <a:cubicBezTo>
                    <a:pt x="62" y="62"/>
                    <a:pt x="62" y="62"/>
                    <a:pt x="62" y="62"/>
                  </a:cubicBezTo>
                  <a:cubicBezTo>
                    <a:pt x="62" y="62"/>
                    <a:pt x="62" y="63"/>
                    <a:pt x="62" y="64"/>
                  </a:cubicBezTo>
                  <a:close/>
                  <a:moveTo>
                    <a:pt x="63" y="64"/>
                  </a:moveTo>
                  <a:cubicBezTo>
                    <a:pt x="63" y="64"/>
                    <a:pt x="64" y="64"/>
                    <a:pt x="64" y="64"/>
                  </a:cubicBezTo>
                  <a:cubicBezTo>
                    <a:pt x="64" y="64"/>
                    <a:pt x="64" y="65"/>
                    <a:pt x="65" y="67"/>
                  </a:cubicBezTo>
                  <a:cubicBezTo>
                    <a:pt x="65" y="67"/>
                    <a:pt x="63" y="66"/>
                    <a:pt x="63" y="64"/>
                  </a:cubicBezTo>
                  <a:close/>
                  <a:moveTo>
                    <a:pt x="63" y="63"/>
                  </a:moveTo>
                  <a:cubicBezTo>
                    <a:pt x="63" y="63"/>
                    <a:pt x="64" y="62"/>
                    <a:pt x="64" y="62"/>
                  </a:cubicBezTo>
                  <a:cubicBezTo>
                    <a:pt x="64" y="63"/>
                    <a:pt x="64" y="63"/>
                    <a:pt x="64" y="63"/>
                  </a:cubicBezTo>
                  <a:cubicBezTo>
                    <a:pt x="64" y="63"/>
                    <a:pt x="64" y="63"/>
                    <a:pt x="64" y="63"/>
                  </a:cubicBezTo>
                  <a:lnTo>
                    <a:pt x="63" y="63"/>
                  </a:lnTo>
                  <a:close/>
                  <a:moveTo>
                    <a:pt x="65" y="62"/>
                  </a:moveTo>
                  <a:cubicBezTo>
                    <a:pt x="65" y="61"/>
                    <a:pt x="65" y="61"/>
                    <a:pt x="65" y="61"/>
                  </a:cubicBezTo>
                  <a:cubicBezTo>
                    <a:pt x="65" y="61"/>
                    <a:pt x="65" y="61"/>
                    <a:pt x="65" y="61"/>
                  </a:cubicBezTo>
                  <a:cubicBezTo>
                    <a:pt x="65" y="61"/>
                    <a:pt x="65" y="62"/>
                    <a:pt x="65" y="62"/>
                  </a:cubicBezTo>
                  <a:close/>
                  <a:moveTo>
                    <a:pt x="63" y="61"/>
                  </a:moveTo>
                  <a:cubicBezTo>
                    <a:pt x="63" y="61"/>
                    <a:pt x="62" y="60"/>
                    <a:pt x="61" y="59"/>
                  </a:cubicBezTo>
                  <a:cubicBezTo>
                    <a:pt x="61" y="59"/>
                    <a:pt x="62" y="58"/>
                    <a:pt x="62" y="58"/>
                  </a:cubicBezTo>
                  <a:cubicBezTo>
                    <a:pt x="62" y="58"/>
                    <a:pt x="62" y="58"/>
                    <a:pt x="62" y="58"/>
                  </a:cubicBezTo>
                  <a:cubicBezTo>
                    <a:pt x="62" y="58"/>
                    <a:pt x="62" y="59"/>
                    <a:pt x="62" y="59"/>
                  </a:cubicBezTo>
                  <a:cubicBezTo>
                    <a:pt x="62" y="59"/>
                    <a:pt x="62" y="59"/>
                    <a:pt x="63" y="59"/>
                  </a:cubicBezTo>
                  <a:cubicBezTo>
                    <a:pt x="63" y="59"/>
                    <a:pt x="63" y="59"/>
                    <a:pt x="64" y="59"/>
                  </a:cubicBezTo>
                  <a:cubicBezTo>
                    <a:pt x="64" y="59"/>
                    <a:pt x="65" y="59"/>
                    <a:pt x="66" y="59"/>
                  </a:cubicBezTo>
                  <a:cubicBezTo>
                    <a:pt x="66" y="59"/>
                    <a:pt x="66" y="59"/>
                    <a:pt x="66" y="59"/>
                  </a:cubicBezTo>
                  <a:cubicBezTo>
                    <a:pt x="66" y="59"/>
                    <a:pt x="66" y="59"/>
                    <a:pt x="66" y="60"/>
                  </a:cubicBezTo>
                  <a:cubicBezTo>
                    <a:pt x="66" y="60"/>
                    <a:pt x="64" y="59"/>
                    <a:pt x="63" y="61"/>
                  </a:cubicBezTo>
                  <a:close/>
                  <a:moveTo>
                    <a:pt x="66" y="63"/>
                  </a:moveTo>
                  <a:cubicBezTo>
                    <a:pt x="66" y="63"/>
                    <a:pt x="67" y="62"/>
                    <a:pt x="67" y="62"/>
                  </a:cubicBezTo>
                  <a:cubicBezTo>
                    <a:pt x="67" y="62"/>
                    <a:pt x="67" y="63"/>
                    <a:pt x="66" y="63"/>
                  </a:cubicBezTo>
                  <a:close/>
                  <a:moveTo>
                    <a:pt x="67" y="67"/>
                  </a:moveTo>
                  <a:cubicBezTo>
                    <a:pt x="67" y="67"/>
                    <a:pt x="67" y="65"/>
                    <a:pt x="67" y="65"/>
                  </a:cubicBezTo>
                  <a:cubicBezTo>
                    <a:pt x="67" y="65"/>
                    <a:pt x="67" y="66"/>
                    <a:pt x="68" y="66"/>
                  </a:cubicBezTo>
                  <a:cubicBezTo>
                    <a:pt x="68" y="66"/>
                    <a:pt x="68" y="66"/>
                    <a:pt x="67" y="67"/>
                  </a:cubicBezTo>
                  <a:close/>
                  <a:moveTo>
                    <a:pt x="69" y="67"/>
                  </a:moveTo>
                  <a:cubicBezTo>
                    <a:pt x="69" y="67"/>
                    <a:pt x="69" y="67"/>
                    <a:pt x="69" y="67"/>
                  </a:cubicBezTo>
                  <a:cubicBezTo>
                    <a:pt x="69" y="67"/>
                    <a:pt x="69" y="67"/>
                    <a:pt x="69" y="67"/>
                  </a:cubicBezTo>
                  <a:cubicBezTo>
                    <a:pt x="69" y="67"/>
                    <a:pt x="69" y="67"/>
                    <a:pt x="69" y="67"/>
                  </a:cubicBezTo>
                  <a:cubicBezTo>
                    <a:pt x="69" y="67"/>
                    <a:pt x="69" y="67"/>
                    <a:pt x="69" y="67"/>
                  </a:cubicBezTo>
                  <a:close/>
                  <a:moveTo>
                    <a:pt x="70" y="62"/>
                  </a:moveTo>
                  <a:cubicBezTo>
                    <a:pt x="70" y="62"/>
                    <a:pt x="70" y="63"/>
                    <a:pt x="70" y="63"/>
                  </a:cubicBezTo>
                  <a:cubicBezTo>
                    <a:pt x="70" y="63"/>
                    <a:pt x="70" y="63"/>
                    <a:pt x="70" y="63"/>
                  </a:cubicBezTo>
                  <a:lnTo>
                    <a:pt x="70" y="62"/>
                  </a:lnTo>
                  <a:close/>
                  <a:moveTo>
                    <a:pt x="70" y="64"/>
                  </a:moveTo>
                  <a:cubicBezTo>
                    <a:pt x="70" y="64"/>
                    <a:pt x="70" y="64"/>
                    <a:pt x="70" y="64"/>
                  </a:cubicBezTo>
                  <a:cubicBezTo>
                    <a:pt x="70" y="64"/>
                    <a:pt x="70" y="64"/>
                    <a:pt x="70" y="64"/>
                  </a:cubicBezTo>
                  <a:cubicBezTo>
                    <a:pt x="70" y="64"/>
                    <a:pt x="70" y="63"/>
                    <a:pt x="70" y="63"/>
                  </a:cubicBezTo>
                  <a:cubicBezTo>
                    <a:pt x="70" y="63"/>
                    <a:pt x="71" y="65"/>
                    <a:pt x="70" y="66"/>
                  </a:cubicBezTo>
                  <a:cubicBezTo>
                    <a:pt x="70" y="66"/>
                    <a:pt x="69" y="66"/>
                    <a:pt x="69" y="66"/>
                  </a:cubicBezTo>
                  <a:cubicBezTo>
                    <a:pt x="69" y="66"/>
                    <a:pt x="70" y="65"/>
                    <a:pt x="70" y="6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1" name="Freeform 301"/>
            <p:cNvSpPr>
              <a:spLocks/>
            </p:cNvSpPr>
            <p:nvPr/>
          </p:nvSpPr>
          <p:spPr bwMode="auto">
            <a:xfrm>
              <a:off x="5462588" y="3443288"/>
              <a:ext cx="239713" cy="439738"/>
            </a:xfrm>
            <a:custGeom>
              <a:avLst/>
              <a:gdLst>
                <a:gd name="T0" fmla="*/ 33 w 64"/>
                <a:gd name="T1" fmla="*/ 107 h 117"/>
                <a:gd name="T2" fmla="*/ 34 w 64"/>
                <a:gd name="T3" fmla="*/ 97 h 117"/>
                <a:gd name="T4" fmla="*/ 34 w 64"/>
                <a:gd name="T5" fmla="*/ 80 h 117"/>
                <a:gd name="T6" fmla="*/ 32 w 64"/>
                <a:gd name="T7" fmla="*/ 57 h 117"/>
                <a:gd name="T8" fmla="*/ 33 w 64"/>
                <a:gd name="T9" fmla="*/ 51 h 117"/>
                <a:gd name="T10" fmla="*/ 34 w 64"/>
                <a:gd name="T11" fmla="*/ 47 h 117"/>
                <a:gd name="T12" fmla="*/ 32 w 64"/>
                <a:gd name="T13" fmla="*/ 41 h 117"/>
                <a:gd name="T14" fmla="*/ 22 w 64"/>
                <a:gd name="T15" fmla="*/ 51 h 117"/>
                <a:gd name="T16" fmla="*/ 12 w 64"/>
                <a:gd name="T17" fmla="*/ 55 h 117"/>
                <a:gd name="T18" fmla="*/ 8 w 64"/>
                <a:gd name="T19" fmla="*/ 58 h 117"/>
                <a:gd name="T20" fmla="*/ 6 w 64"/>
                <a:gd name="T21" fmla="*/ 58 h 117"/>
                <a:gd name="T22" fmla="*/ 5 w 64"/>
                <a:gd name="T23" fmla="*/ 57 h 117"/>
                <a:gd name="T24" fmla="*/ 2 w 64"/>
                <a:gd name="T25" fmla="*/ 59 h 117"/>
                <a:gd name="T26" fmla="*/ 0 w 64"/>
                <a:gd name="T27" fmla="*/ 59 h 117"/>
                <a:gd name="T28" fmla="*/ 2 w 64"/>
                <a:gd name="T29" fmla="*/ 56 h 117"/>
                <a:gd name="T30" fmla="*/ 8 w 64"/>
                <a:gd name="T31" fmla="*/ 54 h 117"/>
                <a:gd name="T32" fmla="*/ 18 w 64"/>
                <a:gd name="T33" fmla="*/ 46 h 117"/>
                <a:gd name="T34" fmla="*/ 25 w 64"/>
                <a:gd name="T35" fmla="*/ 38 h 117"/>
                <a:gd name="T36" fmla="*/ 28 w 64"/>
                <a:gd name="T37" fmla="*/ 31 h 117"/>
                <a:gd name="T38" fmla="*/ 31 w 64"/>
                <a:gd name="T39" fmla="*/ 29 h 117"/>
                <a:gd name="T40" fmla="*/ 34 w 64"/>
                <a:gd name="T41" fmla="*/ 27 h 117"/>
                <a:gd name="T42" fmla="*/ 36 w 64"/>
                <a:gd name="T43" fmla="*/ 26 h 117"/>
                <a:gd name="T44" fmla="*/ 34 w 64"/>
                <a:gd name="T45" fmla="*/ 22 h 117"/>
                <a:gd name="T46" fmla="*/ 33 w 64"/>
                <a:gd name="T47" fmla="*/ 18 h 117"/>
                <a:gd name="T48" fmla="*/ 39 w 64"/>
                <a:gd name="T49" fmla="*/ 12 h 117"/>
                <a:gd name="T50" fmla="*/ 42 w 64"/>
                <a:gd name="T51" fmla="*/ 13 h 117"/>
                <a:gd name="T52" fmla="*/ 45 w 64"/>
                <a:gd name="T53" fmla="*/ 17 h 117"/>
                <a:gd name="T54" fmla="*/ 45 w 64"/>
                <a:gd name="T55" fmla="*/ 18 h 117"/>
                <a:gd name="T56" fmla="*/ 46 w 64"/>
                <a:gd name="T57" fmla="*/ 20 h 117"/>
                <a:gd name="T58" fmla="*/ 46 w 64"/>
                <a:gd name="T59" fmla="*/ 23 h 117"/>
                <a:gd name="T60" fmla="*/ 48 w 64"/>
                <a:gd name="T61" fmla="*/ 24 h 117"/>
                <a:gd name="T62" fmla="*/ 50 w 64"/>
                <a:gd name="T63" fmla="*/ 22 h 117"/>
                <a:gd name="T64" fmla="*/ 53 w 64"/>
                <a:gd name="T65" fmla="*/ 21 h 117"/>
                <a:gd name="T66" fmla="*/ 58 w 64"/>
                <a:gd name="T67" fmla="*/ 16 h 117"/>
                <a:gd name="T68" fmla="*/ 53 w 64"/>
                <a:gd name="T69" fmla="*/ 5 h 117"/>
                <a:gd name="T70" fmla="*/ 48 w 64"/>
                <a:gd name="T71" fmla="*/ 4 h 117"/>
                <a:gd name="T72" fmla="*/ 49 w 64"/>
                <a:gd name="T73" fmla="*/ 3 h 117"/>
                <a:gd name="T74" fmla="*/ 49 w 64"/>
                <a:gd name="T75" fmla="*/ 2 h 117"/>
                <a:gd name="T76" fmla="*/ 48 w 64"/>
                <a:gd name="T77" fmla="*/ 1 h 117"/>
                <a:gd name="T78" fmla="*/ 48 w 64"/>
                <a:gd name="T79" fmla="*/ 0 h 117"/>
                <a:gd name="T80" fmla="*/ 54 w 64"/>
                <a:gd name="T81" fmla="*/ 2 h 117"/>
                <a:gd name="T82" fmla="*/ 59 w 64"/>
                <a:gd name="T83" fmla="*/ 7 h 117"/>
                <a:gd name="T84" fmla="*/ 64 w 64"/>
                <a:gd name="T85" fmla="*/ 16 h 117"/>
                <a:gd name="T86" fmla="*/ 57 w 64"/>
                <a:gd name="T87" fmla="*/ 27 h 117"/>
                <a:gd name="T88" fmla="*/ 53 w 64"/>
                <a:gd name="T89" fmla="*/ 33 h 117"/>
                <a:gd name="T90" fmla="*/ 53 w 64"/>
                <a:gd name="T91" fmla="*/ 36 h 117"/>
                <a:gd name="T92" fmla="*/ 52 w 64"/>
                <a:gd name="T93" fmla="*/ 44 h 117"/>
                <a:gd name="T94" fmla="*/ 53 w 64"/>
                <a:gd name="T95" fmla="*/ 55 h 117"/>
                <a:gd name="T96" fmla="*/ 52 w 64"/>
                <a:gd name="T97" fmla="*/ 63 h 117"/>
                <a:gd name="T98" fmla="*/ 49 w 64"/>
                <a:gd name="T99" fmla="*/ 90 h 117"/>
                <a:gd name="T100" fmla="*/ 47 w 64"/>
                <a:gd name="T101" fmla="*/ 104 h 117"/>
                <a:gd name="T102" fmla="*/ 51 w 64"/>
                <a:gd name="T103" fmla="*/ 109 h 117"/>
                <a:gd name="T104" fmla="*/ 43 w 64"/>
                <a:gd name="T105" fmla="*/ 111 h 117"/>
                <a:gd name="T106" fmla="*/ 47 w 64"/>
                <a:gd name="T107" fmla="*/ 114 h 117"/>
                <a:gd name="T108" fmla="*/ 32 w 64"/>
                <a:gd name="T109"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 h="117">
                  <a:moveTo>
                    <a:pt x="32" y="112"/>
                  </a:moveTo>
                  <a:cubicBezTo>
                    <a:pt x="32" y="112"/>
                    <a:pt x="31" y="112"/>
                    <a:pt x="31" y="111"/>
                  </a:cubicBezTo>
                  <a:cubicBezTo>
                    <a:pt x="31" y="111"/>
                    <a:pt x="32" y="109"/>
                    <a:pt x="32" y="109"/>
                  </a:cubicBezTo>
                  <a:cubicBezTo>
                    <a:pt x="33" y="109"/>
                    <a:pt x="33" y="108"/>
                    <a:pt x="33" y="108"/>
                  </a:cubicBezTo>
                  <a:cubicBezTo>
                    <a:pt x="32" y="107"/>
                    <a:pt x="33" y="107"/>
                    <a:pt x="33" y="107"/>
                  </a:cubicBezTo>
                  <a:cubicBezTo>
                    <a:pt x="34" y="106"/>
                    <a:pt x="33" y="105"/>
                    <a:pt x="33" y="104"/>
                  </a:cubicBezTo>
                  <a:cubicBezTo>
                    <a:pt x="33" y="104"/>
                    <a:pt x="33" y="103"/>
                    <a:pt x="33" y="102"/>
                  </a:cubicBezTo>
                  <a:cubicBezTo>
                    <a:pt x="34" y="102"/>
                    <a:pt x="34" y="102"/>
                    <a:pt x="34" y="102"/>
                  </a:cubicBezTo>
                  <a:cubicBezTo>
                    <a:pt x="34" y="101"/>
                    <a:pt x="34" y="100"/>
                    <a:pt x="34" y="100"/>
                  </a:cubicBezTo>
                  <a:cubicBezTo>
                    <a:pt x="34" y="99"/>
                    <a:pt x="35" y="97"/>
                    <a:pt x="34" y="97"/>
                  </a:cubicBezTo>
                  <a:cubicBezTo>
                    <a:pt x="34" y="96"/>
                    <a:pt x="34" y="94"/>
                    <a:pt x="34" y="93"/>
                  </a:cubicBezTo>
                  <a:cubicBezTo>
                    <a:pt x="35" y="93"/>
                    <a:pt x="35" y="92"/>
                    <a:pt x="35" y="91"/>
                  </a:cubicBezTo>
                  <a:cubicBezTo>
                    <a:pt x="35" y="91"/>
                    <a:pt x="36" y="90"/>
                    <a:pt x="35" y="90"/>
                  </a:cubicBezTo>
                  <a:cubicBezTo>
                    <a:pt x="35" y="89"/>
                    <a:pt x="35" y="86"/>
                    <a:pt x="35" y="86"/>
                  </a:cubicBezTo>
                  <a:cubicBezTo>
                    <a:pt x="34" y="85"/>
                    <a:pt x="34" y="81"/>
                    <a:pt x="34" y="80"/>
                  </a:cubicBezTo>
                  <a:cubicBezTo>
                    <a:pt x="33" y="80"/>
                    <a:pt x="33" y="77"/>
                    <a:pt x="33" y="76"/>
                  </a:cubicBezTo>
                  <a:cubicBezTo>
                    <a:pt x="33" y="75"/>
                    <a:pt x="32" y="71"/>
                    <a:pt x="32" y="70"/>
                  </a:cubicBezTo>
                  <a:cubicBezTo>
                    <a:pt x="32" y="69"/>
                    <a:pt x="31" y="63"/>
                    <a:pt x="31" y="63"/>
                  </a:cubicBezTo>
                  <a:cubicBezTo>
                    <a:pt x="31" y="62"/>
                    <a:pt x="32" y="61"/>
                    <a:pt x="32" y="60"/>
                  </a:cubicBezTo>
                  <a:cubicBezTo>
                    <a:pt x="32" y="59"/>
                    <a:pt x="32" y="58"/>
                    <a:pt x="32" y="57"/>
                  </a:cubicBezTo>
                  <a:cubicBezTo>
                    <a:pt x="32" y="57"/>
                    <a:pt x="32" y="56"/>
                    <a:pt x="32" y="55"/>
                  </a:cubicBezTo>
                  <a:cubicBezTo>
                    <a:pt x="33" y="55"/>
                    <a:pt x="33" y="55"/>
                    <a:pt x="33" y="54"/>
                  </a:cubicBezTo>
                  <a:cubicBezTo>
                    <a:pt x="33" y="54"/>
                    <a:pt x="33" y="54"/>
                    <a:pt x="33" y="53"/>
                  </a:cubicBezTo>
                  <a:cubicBezTo>
                    <a:pt x="34" y="53"/>
                    <a:pt x="34" y="53"/>
                    <a:pt x="34" y="52"/>
                  </a:cubicBezTo>
                  <a:cubicBezTo>
                    <a:pt x="34" y="52"/>
                    <a:pt x="33" y="52"/>
                    <a:pt x="33" y="51"/>
                  </a:cubicBezTo>
                  <a:cubicBezTo>
                    <a:pt x="33" y="50"/>
                    <a:pt x="34" y="50"/>
                    <a:pt x="34" y="50"/>
                  </a:cubicBezTo>
                  <a:cubicBezTo>
                    <a:pt x="34" y="49"/>
                    <a:pt x="34" y="49"/>
                    <a:pt x="34" y="49"/>
                  </a:cubicBezTo>
                  <a:cubicBezTo>
                    <a:pt x="34" y="49"/>
                    <a:pt x="34" y="49"/>
                    <a:pt x="34" y="48"/>
                  </a:cubicBezTo>
                  <a:cubicBezTo>
                    <a:pt x="33" y="48"/>
                    <a:pt x="33" y="48"/>
                    <a:pt x="33" y="48"/>
                  </a:cubicBezTo>
                  <a:cubicBezTo>
                    <a:pt x="34" y="48"/>
                    <a:pt x="34" y="47"/>
                    <a:pt x="34" y="47"/>
                  </a:cubicBezTo>
                  <a:cubicBezTo>
                    <a:pt x="34" y="47"/>
                    <a:pt x="33" y="46"/>
                    <a:pt x="33" y="46"/>
                  </a:cubicBezTo>
                  <a:cubicBezTo>
                    <a:pt x="33" y="46"/>
                    <a:pt x="33" y="45"/>
                    <a:pt x="33" y="45"/>
                  </a:cubicBezTo>
                  <a:cubicBezTo>
                    <a:pt x="33" y="44"/>
                    <a:pt x="33" y="44"/>
                    <a:pt x="33" y="44"/>
                  </a:cubicBezTo>
                  <a:cubicBezTo>
                    <a:pt x="32" y="43"/>
                    <a:pt x="32" y="43"/>
                    <a:pt x="32" y="42"/>
                  </a:cubicBezTo>
                  <a:cubicBezTo>
                    <a:pt x="32" y="42"/>
                    <a:pt x="32" y="42"/>
                    <a:pt x="32" y="41"/>
                  </a:cubicBezTo>
                  <a:cubicBezTo>
                    <a:pt x="32" y="41"/>
                    <a:pt x="32" y="41"/>
                    <a:pt x="31" y="41"/>
                  </a:cubicBezTo>
                  <a:cubicBezTo>
                    <a:pt x="31" y="42"/>
                    <a:pt x="30" y="43"/>
                    <a:pt x="29" y="44"/>
                  </a:cubicBezTo>
                  <a:cubicBezTo>
                    <a:pt x="28" y="45"/>
                    <a:pt x="26" y="47"/>
                    <a:pt x="26" y="47"/>
                  </a:cubicBezTo>
                  <a:cubicBezTo>
                    <a:pt x="25" y="48"/>
                    <a:pt x="22" y="50"/>
                    <a:pt x="22" y="50"/>
                  </a:cubicBezTo>
                  <a:cubicBezTo>
                    <a:pt x="22" y="50"/>
                    <a:pt x="22" y="51"/>
                    <a:pt x="22" y="51"/>
                  </a:cubicBezTo>
                  <a:cubicBezTo>
                    <a:pt x="21" y="51"/>
                    <a:pt x="21" y="51"/>
                    <a:pt x="21" y="51"/>
                  </a:cubicBezTo>
                  <a:cubicBezTo>
                    <a:pt x="21" y="51"/>
                    <a:pt x="20" y="52"/>
                    <a:pt x="20" y="52"/>
                  </a:cubicBezTo>
                  <a:cubicBezTo>
                    <a:pt x="19" y="52"/>
                    <a:pt x="17" y="54"/>
                    <a:pt x="16" y="54"/>
                  </a:cubicBezTo>
                  <a:cubicBezTo>
                    <a:pt x="16" y="54"/>
                    <a:pt x="15" y="54"/>
                    <a:pt x="14" y="54"/>
                  </a:cubicBezTo>
                  <a:cubicBezTo>
                    <a:pt x="13" y="55"/>
                    <a:pt x="12" y="55"/>
                    <a:pt x="12" y="55"/>
                  </a:cubicBezTo>
                  <a:cubicBezTo>
                    <a:pt x="11" y="55"/>
                    <a:pt x="10" y="56"/>
                    <a:pt x="10" y="56"/>
                  </a:cubicBezTo>
                  <a:cubicBezTo>
                    <a:pt x="10" y="56"/>
                    <a:pt x="10" y="56"/>
                    <a:pt x="10" y="56"/>
                  </a:cubicBezTo>
                  <a:cubicBezTo>
                    <a:pt x="10" y="56"/>
                    <a:pt x="10" y="57"/>
                    <a:pt x="10" y="57"/>
                  </a:cubicBezTo>
                  <a:cubicBezTo>
                    <a:pt x="9" y="58"/>
                    <a:pt x="9" y="58"/>
                    <a:pt x="9" y="58"/>
                  </a:cubicBezTo>
                  <a:cubicBezTo>
                    <a:pt x="9" y="58"/>
                    <a:pt x="8" y="58"/>
                    <a:pt x="8" y="58"/>
                  </a:cubicBezTo>
                  <a:cubicBezTo>
                    <a:pt x="7" y="58"/>
                    <a:pt x="7" y="58"/>
                    <a:pt x="7" y="59"/>
                  </a:cubicBezTo>
                  <a:cubicBezTo>
                    <a:pt x="7" y="59"/>
                    <a:pt x="7" y="59"/>
                    <a:pt x="6" y="59"/>
                  </a:cubicBezTo>
                  <a:cubicBezTo>
                    <a:pt x="6" y="59"/>
                    <a:pt x="5" y="60"/>
                    <a:pt x="5" y="59"/>
                  </a:cubicBezTo>
                  <a:cubicBezTo>
                    <a:pt x="5" y="59"/>
                    <a:pt x="5" y="59"/>
                    <a:pt x="5" y="59"/>
                  </a:cubicBezTo>
                  <a:cubicBezTo>
                    <a:pt x="5" y="58"/>
                    <a:pt x="6" y="58"/>
                    <a:pt x="6" y="58"/>
                  </a:cubicBezTo>
                  <a:cubicBezTo>
                    <a:pt x="6" y="58"/>
                    <a:pt x="6" y="58"/>
                    <a:pt x="6" y="57"/>
                  </a:cubicBezTo>
                  <a:cubicBezTo>
                    <a:pt x="6" y="57"/>
                    <a:pt x="6" y="57"/>
                    <a:pt x="6" y="57"/>
                  </a:cubicBezTo>
                  <a:cubicBezTo>
                    <a:pt x="6" y="57"/>
                    <a:pt x="6" y="57"/>
                    <a:pt x="6" y="57"/>
                  </a:cubicBezTo>
                  <a:cubicBezTo>
                    <a:pt x="6" y="57"/>
                    <a:pt x="6" y="57"/>
                    <a:pt x="5" y="57"/>
                  </a:cubicBezTo>
                  <a:cubicBezTo>
                    <a:pt x="5" y="57"/>
                    <a:pt x="5" y="57"/>
                    <a:pt x="5" y="57"/>
                  </a:cubicBezTo>
                  <a:cubicBezTo>
                    <a:pt x="5" y="57"/>
                    <a:pt x="5" y="57"/>
                    <a:pt x="4" y="57"/>
                  </a:cubicBezTo>
                  <a:cubicBezTo>
                    <a:pt x="4" y="57"/>
                    <a:pt x="4" y="58"/>
                    <a:pt x="4" y="58"/>
                  </a:cubicBezTo>
                  <a:cubicBezTo>
                    <a:pt x="4" y="58"/>
                    <a:pt x="3" y="59"/>
                    <a:pt x="3" y="59"/>
                  </a:cubicBezTo>
                  <a:cubicBezTo>
                    <a:pt x="3" y="59"/>
                    <a:pt x="2" y="59"/>
                    <a:pt x="2" y="59"/>
                  </a:cubicBezTo>
                  <a:cubicBezTo>
                    <a:pt x="2" y="59"/>
                    <a:pt x="2" y="59"/>
                    <a:pt x="2" y="59"/>
                  </a:cubicBezTo>
                  <a:cubicBezTo>
                    <a:pt x="1" y="59"/>
                    <a:pt x="2" y="59"/>
                    <a:pt x="2" y="59"/>
                  </a:cubicBezTo>
                  <a:cubicBezTo>
                    <a:pt x="2" y="59"/>
                    <a:pt x="2" y="58"/>
                    <a:pt x="2" y="58"/>
                  </a:cubicBezTo>
                  <a:cubicBezTo>
                    <a:pt x="2" y="58"/>
                    <a:pt x="1" y="59"/>
                    <a:pt x="1" y="59"/>
                  </a:cubicBezTo>
                  <a:cubicBezTo>
                    <a:pt x="1" y="59"/>
                    <a:pt x="1" y="59"/>
                    <a:pt x="0" y="59"/>
                  </a:cubicBezTo>
                  <a:cubicBezTo>
                    <a:pt x="0" y="59"/>
                    <a:pt x="0" y="59"/>
                    <a:pt x="0" y="59"/>
                  </a:cubicBezTo>
                  <a:cubicBezTo>
                    <a:pt x="0" y="59"/>
                    <a:pt x="0" y="59"/>
                    <a:pt x="0" y="59"/>
                  </a:cubicBezTo>
                  <a:cubicBezTo>
                    <a:pt x="0" y="58"/>
                    <a:pt x="0" y="58"/>
                    <a:pt x="0" y="58"/>
                  </a:cubicBezTo>
                  <a:cubicBezTo>
                    <a:pt x="0" y="58"/>
                    <a:pt x="1" y="58"/>
                    <a:pt x="1" y="58"/>
                  </a:cubicBezTo>
                  <a:cubicBezTo>
                    <a:pt x="1" y="57"/>
                    <a:pt x="1" y="57"/>
                    <a:pt x="2" y="57"/>
                  </a:cubicBezTo>
                  <a:cubicBezTo>
                    <a:pt x="2" y="57"/>
                    <a:pt x="2" y="56"/>
                    <a:pt x="2" y="56"/>
                  </a:cubicBezTo>
                  <a:cubicBezTo>
                    <a:pt x="3" y="56"/>
                    <a:pt x="3" y="56"/>
                    <a:pt x="3" y="55"/>
                  </a:cubicBezTo>
                  <a:cubicBezTo>
                    <a:pt x="4" y="55"/>
                    <a:pt x="4" y="55"/>
                    <a:pt x="4" y="55"/>
                  </a:cubicBezTo>
                  <a:cubicBezTo>
                    <a:pt x="5" y="55"/>
                    <a:pt x="5" y="55"/>
                    <a:pt x="5" y="55"/>
                  </a:cubicBezTo>
                  <a:cubicBezTo>
                    <a:pt x="5" y="55"/>
                    <a:pt x="6" y="54"/>
                    <a:pt x="6" y="54"/>
                  </a:cubicBezTo>
                  <a:cubicBezTo>
                    <a:pt x="6" y="54"/>
                    <a:pt x="7" y="54"/>
                    <a:pt x="8" y="54"/>
                  </a:cubicBezTo>
                  <a:cubicBezTo>
                    <a:pt x="8" y="54"/>
                    <a:pt x="8" y="53"/>
                    <a:pt x="8" y="53"/>
                  </a:cubicBezTo>
                  <a:cubicBezTo>
                    <a:pt x="9" y="53"/>
                    <a:pt x="9" y="53"/>
                    <a:pt x="9" y="53"/>
                  </a:cubicBezTo>
                  <a:cubicBezTo>
                    <a:pt x="9" y="53"/>
                    <a:pt x="11" y="51"/>
                    <a:pt x="12" y="51"/>
                  </a:cubicBezTo>
                  <a:cubicBezTo>
                    <a:pt x="12" y="51"/>
                    <a:pt x="15" y="48"/>
                    <a:pt x="15" y="48"/>
                  </a:cubicBezTo>
                  <a:cubicBezTo>
                    <a:pt x="16" y="48"/>
                    <a:pt x="17" y="47"/>
                    <a:pt x="18" y="46"/>
                  </a:cubicBezTo>
                  <a:cubicBezTo>
                    <a:pt x="18" y="46"/>
                    <a:pt x="19" y="45"/>
                    <a:pt x="20" y="44"/>
                  </a:cubicBezTo>
                  <a:cubicBezTo>
                    <a:pt x="21" y="44"/>
                    <a:pt x="21" y="43"/>
                    <a:pt x="22" y="43"/>
                  </a:cubicBezTo>
                  <a:cubicBezTo>
                    <a:pt x="22" y="42"/>
                    <a:pt x="23" y="41"/>
                    <a:pt x="24" y="41"/>
                  </a:cubicBezTo>
                  <a:cubicBezTo>
                    <a:pt x="24" y="40"/>
                    <a:pt x="24" y="40"/>
                    <a:pt x="25" y="39"/>
                  </a:cubicBezTo>
                  <a:cubicBezTo>
                    <a:pt x="25" y="39"/>
                    <a:pt x="25" y="39"/>
                    <a:pt x="25" y="38"/>
                  </a:cubicBezTo>
                  <a:cubicBezTo>
                    <a:pt x="25" y="38"/>
                    <a:pt x="25" y="37"/>
                    <a:pt x="26" y="37"/>
                  </a:cubicBezTo>
                  <a:cubicBezTo>
                    <a:pt x="26" y="36"/>
                    <a:pt x="26" y="35"/>
                    <a:pt x="27" y="35"/>
                  </a:cubicBezTo>
                  <a:cubicBezTo>
                    <a:pt x="27" y="34"/>
                    <a:pt x="27" y="33"/>
                    <a:pt x="27" y="33"/>
                  </a:cubicBezTo>
                  <a:cubicBezTo>
                    <a:pt x="27" y="33"/>
                    <a:pt x="28" y="32"/>
                    <a:pt x="28" y="32"/>
                  </a:cubicBezTo>
                  <a:cubicBezTo>
                    <a:pt x="28" y="32"/>
                    <a:pt x="28" y="32"/>
                    <a:pt x="28" y="31"/>
                  </a:cubicBezTo>
                  <a:cubicBezTo>
                    <a:pt x="29" y="31"/>
                    <a:pt x="29" y="31"/>
                    <a:pt x="29" y="30"/>
                  </a:cubicBezTo>
                  <a:cubicBezTo>
                    <a:pt x="29" y="30"/>
                    <a:pt x="30" y="30"/>
                    <a:pt x="30" y="30"/>
                  </a:cubicBezTo>
                  <a:cubicBezTo>
                    <a:pt x="30" y="30"/>
                    <a:pt x="30" y="29"/>
                    <a:pt x="30" y="29"/>
                  </a:cubicBezTo>
                  <a:cubicBezTo>
                    <a:pt x="31" y="29"/>
                    <a:pt x="31" y="30"/>
                    <a:pt x="31" y="29"/>
                  </a:cubicBezTo>
                  <a:cubicBezTo>
                    <a:pt x="31" y="29"/>
                    <a:pt x="31" y="29"/>
                    <a:pt x="31" y="29"/>
                  </a:cubicBezTo>
                  <a:cubicBezTo>
                    <a:pt x="32" y="29"/>
                    <a:pt x="32" y="29"/>
                    <a:pt x="32" y="29"/>
                  </a:cubicBezTo>
                  <a:cubicBezTo>
                    <a:pt x="32" y="29"/>
                    <a:pt x="32" y="29"/>
                    <a:pt x="32" y="29"/>
                  </a:cubicBezTo>
                  <a:cubicBezTo>
                    <a:pt x="33" y="29"/>
                    <a:pt x="33" y="28"/>
                    <a:pt x="33" y="28"/>
                  </a:cubicBezTo>
                  <a:cubicBezTo>
                    <a:pt x="34" y="28"/>
                    <a:pt x="34" y="28"/>
                    <a:pt x="34" y="28"/>
                  </a:cubicBezTo>
                  <a:cubicBezTo>
                    <a:pt x="34" y="27"/>
                    <a:pt x="34" y="27"/>
                    <a:pt x="34" y="27"/>
                  </a:cubicBezTo>
                  <a:cubicBezTo>
                    <a:pt x="35" y="27"/>
                    <a:pt x="35" y="27"/>
                    <a:pt x="35" y="27"/>
                  </a:cubicBezTo>
                  <a:cubicBezTo>
                    <a:pt x="35" y="27"/>
                    <a:pt x="35" y="27"/>
                    <a:pt x="35" y="27"/>
                  </a:cubicBezTo>
                  <a:cubicBezTo>
                    <a:pt x="35" y="27"/>
                    <a:pt x="35" y="27"/>
                    <a:pt x="35" y="27"/>
                  </a:cubicBezTo>
                  <a:cubicBezTo>
                    <a:pt x="36" y="27"/>
                    <a:pt x="36" y="27"/>
                    <a:pt x="36" y="27"/>
                  </a:cubicBezTo>
                  <a:cubicBezTo>
                    <a:pt x="36" y="27"/>
                    <a:pt x="36" y="26"/>
                    <a:pt x="36" y="26"/>
                  </a:cubicBezTo>
                  <a:cubicBezTo>
                    <a:pt x="36" y="26"/>
                    <a:pt x="36" y="25"/>
                    <a:pt x="36" y="25"/>
                  </a:cubicBezTo>
                  <a:cubicBezTo>
                    <a:pt x="36" y="25"/>
                    <a:pt x="36" y="24"/>
                    <a:pt x="36" y="24"/>
                  </a:cubicBezTo>
                  <a:cubicBezTo>
                    <a:pt x="35" y="24"/>
                    <a:pt x="35" y="23"/>
                    <a:pt x="35" y="23"/>
                  </a:cubicBezTo>
                  <a:cubicBezTo>
                    <a:pt x="35" y="23"/>
                    <a:pt x="35" y="23"/>
                    <a:pt x="34" y="22"/>
                  </a:cubicBezTo>
                  <a:cubicBezTo>
                    <a:pt x="34" y="22"/>
                    <a:pt x="34" y="22"/>
                    <a:pt x="34" y="22"/>
                  </a:cubicBezTo>
                  <a:cubicBezTo>
                    <a:pt x="34" y="21"/>
                    <a:pt x="34" y="21"/>
                    <a:pt x="34" y="21"/>
                  </a:cubicBezTo>
                  <a:cubicBezTo>
                    <a:pt x="33" y="21"/>
                    <a:pt x="33" y="21"/>
                    <a:pt x="33" y="21"/>
                  </a:cubicBezTo>
                  <a:cubicBezTo>
                    <a:pt x="33" y="21"/>
                    <a:pt x="33" y="20"/>
                    <a:pt x="33" y="20"/>
                  </a:cubicBezTo>
                  <a:cubicBezTo>
                    <a:pt x="33" y="20"/>
                    <a:pt x="33" y="19"/>
                    <a:pt x="33" y="19"/>
                  </a:cubicBezTo>
                  <a:cubicBezTo>
                    <a:pt x="33" y="18"/>
                    <a:pt x="33" y="18"/>
                    <a:pt x="33" y="18"/>
                  </a:cubicBezTo>
                  <a:cubicBezTo>
                    <a:pt x="33" y="18"/>
                    <a:pt x="33" y="17"/>
                    <a:pt x="33" y="17"/>
                  </a:cubicBezTo>
                  <a:cubicBezTo>
                    <a:pt x="32" y="17"/>
                    <a:pt x="32" y="17"/>
                    <a:pt x="33" y="17"/>
                  </a:cubicBezTo>
                  <a:cubicBezTo>
                    <a:pt x="33" y="17"/>
                    <a:pt x="33" y="15"/>
                    <a:pt x="35" y="13"/>
                  </a:cubicBezTo>
                  <a:cubicBezTo>
                    <a:pt x="37" y="12"/>
                    <a:pt x="38" y="12"/>
                    <a:pt x="38" y="12"/>
                  </a:cubicBezTo>
                  <a:cubicBezTo>
                    <a:pt x="38" y="12"/>
                    <a:pt x="38" y="12"/>
                    <a:pt x="39" y="12"/>
                  </a:cubicBezTo>
                  <a:cubicBezTo>
                    <a:pt x="39" y="12"/>
                    <a:pt x="39" y="12"/>
                    <a:pt x="39" y="12"/>
                  </a:cubicBezTo>
                  <a:cubicBezTo>
                    <a:pt x="39" y="12"/>
                    <a:pt x="39" y="12"/>
                    <a:pt x="39" y="12"/>
                  </a:cubicBezTo>
                  <a:cubicBezTo>
                    <a:pt x="39" y="12"/>
                    <a:pt x="39" y="12"/>
                    <a:pt x="39" y="12"/>
                  </a:cubicBezTo>
                  <a:cubicBezTo>
                    <a:pt x="39" y="12"/>
                    <a:pt x="40" y="12"/>
                    <a:pt x="41" y="12"/>
                  </a:cubicBezTo>
                  <a:cubicBezTo>
                    <a:pt x="41" y="12"/>
                    <a:pt x="42" y="13"/>
                    <a:pt x="42" y="13"/>
                  </a:cubicBezTo>
                  <a:cubicBezTo>
                    <a:pt x="42" y="13"/>
                    <a:pt x="43" y="14"/>
                    <a:pt x="43" y="14"/>
                  </a:cubicBezTo>
                  <a:cubicBezTo>
                    <a:pt x="43" y="14"/>
                    <a:pt x="44" y="14"/>
                    <a:pt x="44" y="15"/>
                  </a:cubicBezTo>
                  <a:cubicBezTo>
                    <a:pt x="44" y="15"/>
                    <a:pt x="44" y="15"/>
                    <a:pt x="44" y="16"/>
                  </a:cubicBezTo>
                  <a:cubicBezTo>
                    <a:pt x="45" y="16"/>
                    <a:pt x="45" y="16"/>
                    <a:pt x="45" y="16"/>
                  </a:cubicBezTo>
                  <a:cubicBezTo>
                    <a:pt x="45" y="16"/>
                    <a:pt x="45" y="17"/>
                    <a:pt x="45" y="17"/>
                  </a:cubicBezTo>
                  <a:cubicBezTo>
                    <a:pt x="45" y="17"/>
                    <a:pt x="45" y="17"/>
                    <a:pt x="45" y="17"/>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9"/>
                    <a:pt x="45" y="19"/>
                  </a:cubicBezTo>
                  <a:cubicBezTo>
                    <a:pt x="45" y="19"/>
                    <a:pt x="46" y="19"/>
                    <a:pt x="46" y="19"/>
                  </a:cubicBezTo>
                  <a:cubicBezTo>
                    <a:pt x="46" y="20"/>
                    <a:pt x="46" y="20"/>
                    <a:pt x="46" y="20"/>
                  </a:cubicBezTo>
                  <a:cubicBezTo>
                    <a:pt x="46" y="20"/>
                    <a:pt x="46" y="20"/>
                    <a:pt x="46" y="20"/>
                  </a:cubicBezTo>
                  <a:cubicBezTo>
                    <a:pt x="46" y="21"/>
                    <a:pt x="46" y="21"/>
                    <a:pt x="46" y="21"/>
                  </a:cubicBezTo>
                  <a:cubicBezTo>
                    <a:pt x="46" y="21"/>
                    <a:pt x="46" y="21"/>
                    <a:pt x="46" y="22"/>
                  </a:cubicBezTo>
                  <a:cubicBezTo>
                    <a:pt x="46" y="22"/>
                    <a:pt x="46" y="22"/>
                    <a:pt x="46" y="22"/>
                  </a:cubicBezTo>
                  <a:cubicBezTo>
                    <a:pt x="46" y="22"/>
                    <a:pt x="46" y="22"/>
                    <a:pt x="46" y="22"/>
                  </a:cubicBezTo>
                  <a:cubicBezTo>
                    <a:pt x="46" y="23"/>
                    <a:pt x="46" y="23"/>
                    <a:pt x="46" y="23"/>
                  </a:cubicBezTo>
                  <a:cubicBezTo>
                    <a:pt x="46" y="23"/>
                    <a:pt x="46" y="23"/>
                    <a:pt x="46" y="23"/>
                  </a:cubicBezTo>
                  <a:cubicBezTo>
                    <a:pt x="46" y="24"/>
                    <a:pt x="46" y="24"/>
                    <a:pt x="46" y="24"/>
                  </a:cubicBezTo>
                  <a:cubicBezTo>
                    <a:pt x="46" y="24"/>
                    <a:pt x="46" y="24"/>
                    <a:pt x="46" y="24"/>
                  </a:cubicBezTo>
                  <a:cubicBezTo>
                    <a:pt x="46" y="24"/>
                    <a:pt x="47" y="24"/>
                    <a:pt x="47" y="24"/>
                  </a:cubicBezTo>
                  <a:cubicBezTo>
                    <a:pt x="47" y="24"/>
                    <a:pt x="48" y="24"/>
                    <a:pt x="48" y="24"/>
                  </a:cubicBezTo>
                  <a:cubicBezTo>
                    <a:pt x="48" y="24"/>
                    <a:pt x="48" y="24"/>
                    <a:pt x="48" y="24"/>
                  </a:cubicBezTo>
                  <a:cubicBezTo>
                    <a:pt x="48" y="24"/>
                    <a:pt x="48" y="23"/>
                    <a:pt x="49" y="23"/>
                  </a:cubicBezTo>
                  <a:cubicBezTo>
                    <a:pt x="49" y="23"/>
                    <a:pt x="49" y="23"/>
                    <a:pt x="49" y="23"/>
                  </a:cubicBezTo>
                  <a:cubicBezTo>
                    <a:pt x="49" y="23"/>
                    <a:pt x="49" y="23"/>
                    <a:pt x="50" y="23"/>
                  </a:cubicBezTo>
                  <a:cubicBezTo>
                    <a:pt x="50" y="23"/>
                    <a:pt x="50" y="23"/>
                    <a:pt x="50" y="22"/>
                  </a:cubicBezTo>
                  <a:cubicBezTo>
                    <a:pt x="50" y="22"/>
                    <a:pt x="51" y="22"/>
                    <a:pt x="51" y="22"/>
                  </a:cubicBezTo>
                  <a:cubicBezTo>
                    <a:pt x="51" y="22"/>
                    <a:pt x="51" y="22"/>
                    <a:pt x="51" y="22"/>
                  </a:cubicBezTo>
                  <a:cubicBezTo>
                    <a:pt x="52" y="22"/>
                    <a:pt x="52" y="22"/>
                    <a:pt x="52" y="21"/>
                  </a:cubicBezTo>
                  <a:cubicBezTo>
                    <a:pt x="52" y="21"/>
                    <a:pt x="52" y="21"/>
                    <a:pt x="52" y="21"/>
                  </a:cubicBezTo>
                  <a:cubicBezTo>
                    <a:pt x="53" y="21"/>
                    <a:pt x="53" y="21"/>
                    <a:pt x="53" y="21"/>
                  </a:cubicBezTo>
                  <a:cubicBezTo>
                    <a:pt x="53" y="21"/>
                    <a:pt x="53" y="20"/>
                    <a:pt x="53" y="20"/>
                  </a:cubicBezTo>
                  <a:cubicBezTo>
                    <a:pt x="54" y="20"/>
                    <a:pt x="54" y="20"/>
                    <a:pt x="54" y="20"/>
                  </a:cubicBezTo>
                  <a:cubicBezTo>
                    <a:pt x="54" y="20"/>
                    <a:pt x="55" y="19"/>
                    <a:pt x="55" y="19"/>
                  </a:cubicBezTo>
                  <a:cubicBezTo>
                    <a:pt x="55" y="19"/>
                    <a:pt x="57" y="17"/>
                    <a:pt x="57" y="17"/>
                  </a:cubicBezTo>
                  <a:cubicBezTo>
                    <a:pt x="57" y="17"/>
                    <a:pt x="58" y="16"/>
                    <a:pt x="58" y="16"/>
                  </a:cubicBezTo>
                  <a:cubicBezTo>
                    <a:pt x="58" y="15"/>
                    <a:pt x="58" y="15"/>
                    <a:pt x="57" y="15"/>
                  </a:cubicBezTo>
                  <a:cubicBezTo>
                    <a:pt x="57" y="15"/>
                    <a:pt x="57" y="14"/>
                    <a:pt x="57" y="13"/>
                  </a:cubicBezTo>
                  <a:cubicBezTo>
                    <a:pt x="57" y="12"/>
                    <a:pt x="56" y="11"/>
                    <a:pt x="56" y="11"/>
                  </a:cubicBezTo>
                  <a:cubicBezTo>
                    <a:pt x="56" y="10"/>
                    <a:pt x="54" y="7"/>
                    <a:pt x="54" y="6"/>
                  </a:cubicBezTo>
                  <a:cubicBezTo>
                    <a:pt x="54" y="6"/>
                    <a:pt x="54" y="5"/>
                    <a:pt x="53" y="5"/>
                  </a:cubicBezTo>
                  <a:cubicBezTo>
                    <a:pt x="53" y="5"/>
                    <a:pt x="53" y="5"/>
                    <a:pt x="53" y="5"/>
                  </a:cubicBezTo>
                  <a:cubicBezTo>
                    <a:pt x="53" y="5"/>
                    <a:pt x="53" y="6"/>
                    <a:pt x="52" y="6"/>
                  </a:cubicBezTo>
                  <a:cubicBezTo>
                    <a:pt x="52" y="6"/>
                    <a:pt x="51" y="5"/>
                    <a:pt x="51" y="5"/>
                  </a:cubicBezTo>
                  <a:cubicBezTo>
                    <a:pt x="50" y="5"/>
                    <a:pt x="50" y="4"/>
                    <a:pt x="49" y="4"/>
                  </a:cubicBezTo>
                  <a:cubicBezTo>
                    <a:pt x="49" y="4"/>
                    <a:pt x="49" y="4"/>
                    <a:pt x="48" y="4"/>
                  </a:cubicBezTo>
                  <a:cubicBezTo>
                    <a:pt x="48" y="4"/>
                    <a:pt x="48" y="4"/>
                    <a:pt x="48" y="4"/>
                  </a:cubicBezTo>
                  <a:cubicBezTo>
                    <a:pt x="48" y="3"/>
                    <a:pt x="47" y="3"/>
                    <a:pt x="47" y="3"/>
                  </a:cubicBezTo>
                  <a:cubicBezTo>
                    <a:pt x="47" y="3"/>
                    <a:pt x="47" y="3"/>
                    <a:pt x="47" y="3"/>
                  </a:cubicBezTo>
                  <a:cubicBezTo>
                    <a:pt x="47" y="2"/>
                    <a:pt x="48" y="2"/>
                    <a:pt x="48" y="2"/>
                  </a:cubicBezTo>
                  <a:cubicBezTo>
                    <a:pt x="48" y="2"/>
                    <a:pt x="49" y="2"/>
                    <a:pt x="49" y="3"/>
                  </a:cubicBezTo>
                  <a:cubicBezTo>
                    <a:pt x="49" y="3"/>
                    <a:pt x="50" y="3"/>
                    <a:pt x="50" y="3"/>
                  </a:cubicBezTo>
                  <a:cubicBezTo>
                    <a:pt x="50" y="3"/>
                    <a:pt x="50" y="3"/>
                    <a:pt x="50" y="3"/>
                  </a:cubicBezTo>
                  <a:cubicBezTo>
                    <a:pt x="50" y="2"/>
                    <a:pt x="50" y="2"/>
                    <a:pt x="50" y="2"/>
                  </a:cubicBezTo>
                  <a:cubicBezTo>
                    <a:pt x="50" y="2"/>
                    <a:pt x="49" y="2"/>
                    <a:pt x="49" y="2"/>
                  </a:cubicBezTo>
                  <a:cubicBezTo>
                    <a:pt x="49" y="2"/>
                    <a:pt x="49" y="2"/>
                    <a:pt x="49" y="2"/>
                  </a:cubicBezTo>
                  <a:cubicBezTo>
                    <a:pt x="49" y="2"/>
                    <a:pt x="49" y="2"/>
                    <a:pt x="49" y="2"/>
                  </a:cubicBezTo>
                  <a:cubicBezTo>
                    <a:pt x="48" y="2"/>
                    <a:pt x="48" y="2"/>
                    <a:pt x="48" y="2"/>
                  </a:cubicBezTo>
                  <a:cubicBezTo>
                    <a:pt x="48" y="2"/>
                    <a:pt x="48" y="2"/>
                    <a:pt x="48" y="1"/>
                  </a:cubicBezTo>
                  <a:cubicBezTo>
                    <a:pt x="48" y="1"/>
                    <a:pt x="48" y="1"/>
                    <a:pt x="47" y="1"/>
                  </a:cubicBezTo>
                  <a:cubicBezTo>
                    <a:pt x="47" y="1"/>
                    <a:pt x="48" y="1"/>
                    <a:pt x="48" y="1"/>
                  </a:cubicBezTo>
                  <a:cubicBezTo>
                    <a:pt x="48" y="1"/>
                    <a:pt x="47" y="1"/>
                    <a:pt x="47" y="1"/>
                  </a:cubicBezTo>
                  <a:cubicBezTo>
                    <a:pt x="47" y="1"/>
                    <a:pt x="47" y="1"/>
                    <a:pt x="47" y="1"/>
                  </a:cubicBezTo>
                  <a:cubicBezTo>
                    <a:pt x="47" y="1"/>
                    <a:pt x="47" y="1"/>
                    <a:pt x="47" y="0"/>
                  </a:cubicBezTo>
                  <a:cubicBezTo>
                    <a:pt x="47" y="0"/>
                    <a:pt x="47" y="0"/>
                    <a:pt x="47" y="0"/>
                  </a:cubicBezTo>
                  <a:cubicBezTo>
                    <a:pt x="47" y="0"/>
                    <a:pt x="48" y="0"/>
                    <a:pt x="48" y="0"/>
                  </a:cubicBezTo>
                  <a:cubicBezTo>
                    <a:pt x="48" y="0"/>
                    <a:pt x="48" y="0"/>
                    <a:pt x="48" y="0"/>
                  </a:cubicBezTo>
                  <a:cubicBezTo>
                    <a:pt x="48" y="0"/>
                    <a:pt x="50" y="1"/>
                    <a:pt x="50" y="1"/>
                  </a:cubicBezTo>
                  <a:cubicBezTo>
                    <a:pt x="50" y="1"/>
                    <a:pt x="50" y="1"/>
                    <a:pt x="51" y="1"/>
                  </a:cubicBezTo>
                  <a:cubicBezTo>
                    <a:pt x="51" y="1"/>
                    <a:pt x="52" y="1"/>
                    <a:pt x="52" y="1"/>
                  </a:cubicBezTo>
                  <a:cubicBezTo>
                    <a:pt x="53" y="1"/>
                    <a:pt x="54" y="2"/>
                    <a:pt x="54" y="2"/>
                  </a:cubicBezTo>
                  <a:cubicBezTo>
                    <a:pt x="54" y="2"/>
                    <a:pt x="54" y="2"/>
                    <a:pt x="54" y="2"/>
                  </a:cubicBezTo>
                  <a:cubicBezTo>
                    <a:pt x="54" y="2"/>
                    <a:pt x="55" y="3"/>
                    <a:pt x="55" y="3"/>
                  </a:cubicBezTo>
                  <a:cubicBezTo>
                    <a:pt x="55" y="3"/>
                    <a:pt x="55" y="3"/>
                    <a:pt x="55" y="3"/>
                  </a:cubicBezTo>
                  <a:cubicBezTo>
                    <a:pt x="56" y="3"/>
                    <a:pt x="57" y="5"/>
                    <a:pt x="57" y="5"/>
                  </a:cubicBezTo>
                  <a:cubicBezTo>
                    <a:pt x="58" y="5"/>
                    <a:pt x="59" y="7"/>
                    <a:pt x="59" y="7"/>
                  </a:cubicBezTo>
                  <a:cubicBezTo>
                    <a:pt x="60" y="8"/>
                    <a:pt x="61" y="10"/>
                    <a:pt x="62" y="11"/>
                  </a:cubicBezTo>
                  <a:cubicBezTo>
                    <a:pt x="62" y="11"/>
                    <a:pt x="62" y="12"/>
                    <a:pt x="62" y="13"/>
                  </a:cubicBezTo>
                  <a:cubicBezTo>
                    <a:pt x="63" y="13"/>
                    <a:pt x="63" y="14"/>
                    <a:pt x="63" y="14"/>
                  </a:cubicBezTo>
                  <a:cubicBezTo>
                    <a:pt x="63" y="14"/>
                    <a:pt x="63" y="15"/>
                    <a:pt x="63" y="15"/>
                  </a:cubicBezTo>
                  <a:cubicBezTo>
                    <a:pt x="63" y="15"/>
                    <a:pt x="64" y="15"/>
                    <a:pt x="64" y="16"/>
                  </a:cubicBezTo>
                  <a:cubicBezTo>
                    <a:pt x="64" y="17"/>
                    <a:pt x="63" y="17"/>
                    <a:pt x="63" y="17"/>
                  </a:cubicBezTo>
                  <a:cubicBezTo>
                    <a:pt x="63" y="17"/>
                    <a:pt x="63" y="18"/>
                    <a:pt x="63" y="18"/>
                  </a:cubicBezTo>
                  <a:cubicBezTo>
                    <a:pt x="62" y="18"/>
                    <a:pt x="61" y="20"/>
                    <a:pt x="61" y="21"/>
                  </a:cubicBezTo>
                  <a:cubicBezTo>
                    <a:pt x="61" y="21"/>
                    <a:pt x="60" y="24"/>
                    <a:pt x="59" y="25"/>
                  </a:cubicBezTo>
                  <a:cubicBezTo>
                    <a:pt x="58" y="26"/>
                    <a:pt x="57" y="27"/>
                    <a:pt x="57" y="27"/>
                  </a:cubicBezTo>
                  <a:cubicBezTo>
                    <a:pt x="57" y="27"/>
                    <a:pt x="56" y="27"/>
                    <a:pt x="56" y="27"/>
                  </a:cubicBezTo>
                  <a:cubicBezTo>
                    <a:pt x="56" y="27"/>
                    <a:pt x="56" y="28"/>
                    <a:pt x="56" y="29"/>
                  </a:cubicBezTo>
                  <a:cubicBezTo>
                    <a:pt x="55" y="29"/>
                    <a:pt x="55" y="30"/>
                    <a:pt x="55" y="30"/>
                  </a:cubicBezTo>
                  <a:cubicBezTo>
                    <a:pt x="55" y="30"/>
                    <a:pt x="54" y="31"/>
                    <a:pt x="54" y="32"/>
                  </a:cubicBezTo>
                  <a:cubicBezTo>
                    <a:pt x="54" y="32"/>
                    <a:pt x="53" y="33"/>
                    <a:pt x="53" y="33"/>
                  </a:cubicBezTo>
                  <a:cubicBezTo>
                    <a:pt x="53" y="34"/>
                    <a:pt x="54" y="33"/>
                    <a:pt x="54" y="34"/>
                  </a:cubicBezTo>
                  <a:cubicBezTo>
                    <a:pt x="54" y="34"/>
                    <a:pt x="54" y="34"/>
                    <a:pt x="54" y="34"/>
                  </a:cubicBezTo>
                  <a:cubicBezTo>
                    <a:pt x="54" y="34"/>
                    <a:pt x="54" y="34"/>
                    <a:pt x="54" y="35"/>
                  </a:cubicBezTo>
                  <a:cubicBezTo>
                    <a:pt x="54" y="35"/>
                    <a:pt x="54" y="35"/>
                    <a:pt x="53" y="35"/>
                  </a:cubicBezTo>
                  <a:cubicBezTo>
                    <a:pt x="53" y="36"/>
                    <a:pt x="53" y="36"/>
                    <a:pt x="53" y="36"/>
                  </a:cubicBezTo>
                  <a:cubicBezTo>
                    <a:pt x="53" y="36"/>
                    <a:pt x="53" y="37"/>
                    <a:pt x="53" y="37"/>
                  </a:cubicBezTo>
                  <a:cubicBezTo>
                    <a:pt x="53" y="38"/>
                    <a:pt x="53" y="38"/>
                    <a:pt x="53" y="39"/>
                  </a:cubicBezTo>
                  <a:cubicBezTo>
                    <a:pt x="53" y="40"/>
                    <a:pt x="53" y="42"/>
                    <a:pt x="53" y="42"/>
                  </a:cubicBezTo>
                  <a:cubicBezTo>
                    <a:pt x="53" y="42"/>
                    <a:pt x="53" y="43"/>
                    <a:pt x="53" y="43"/>
                  </a:cubicBezTo>
                  <a:cubicBezTo>
                    <a:pt x="52" y="43"/>
                    <a:pt x="52" y="44"/>
                    <a:pt x="52" y="44"/>
                  </a:cubicBezTo>
                  <a:cubicBezTo>
                    <a:pt x="52" y="44"/>
                    <a:pt x="52" y="48"/>
                    <a:pt x="52" y="48"/>
                  </a:cubicBezTo>
                  <a:cubicBezTo>
                    <a:pt x="52" y="49"/>
                    <a:pt x="52" y="49"/>
                    <a:pt x="52" y="50"/>
                  </a:cubicBezTo>
                  <a:cubicBezTo>
                    <a:pt x="52" y="50"/>
                    <a:pt x="53" y="50"/>
                    <a:pt x="53" y="51"/>
                  </a:cubicBezTo>
                  <a:cubicBezTo>
                    <a:pt x="53" y="51"/>
                    <a:pt x="53" y="53"/>
                    <a:pt x="53" y="53"/>
                  </a:cubicBezTo>
                  <a:cubicBezTo>
                    <a:pt x="53" y="54"/>
                    <a:pt x="53" y="55"/>
                    <a:pt x="53" y="55"/>
                  </a:cubicBezTo>
                  <a:cubicBezTo>
                    <a:pt x="53" y="56"/>
                    <a:pt x="53" y="57"/>
                    <a:pt x="53" y="57"/>
                  </a:cubicBezTo>
                  <a:cubicBezTo>
                    <a:pt x="53" y="58"/>
                    <a:pt x="54" y="58"/>
                    <a:pt x="53" y="58"/>
                  </a:cubicBezTo>
                  <a:cubicBezTo>
                    <a:pt x="53" y="58"/>
                    <a:pt x="52" y="58"/>
                    <a:pt x="52" y="58"/>
                  </a:cubicBezTo>
                  <a:cubicBezTo>
                    <a:pt x="52" y="58"/>
                    <a:pt x="52" y="60"/>
                    <a:pt x="52" y="60"/>
                  </a:cubicBezTo>
                  <a:cubicBezTo>
                    <a:pt x="52" y="61"/>
                    <a:pt x="52" y="62"/>
                    <a:pt x="52" y="63"/>
                  </a:cubicBezTo>
                  <a:cubicBezTo>
                    <a:pt x="52" y="64"/>
                    <a:pt x="53" y="70"/>
                    <a:pt x="52" y="71"/>
                  </a:cubicBezTo>
                  <a:cubicBezTo>
                    <a:pt x="52" y="72"/>
                    <a:pt x="52" y="76"/>
                    <a:pt x="52" y="78"/>
                  </a:cubicBezTo>
                  <a:cubicBezTo>
                    <a:pt x="52" y="79"/>
                    <a:pt x="51" y="84"/>
                    <a:pt x="51" y="85"/>
                  </a:cubicBezTo>
                  <a:cubicBezTo>
                    <a:pt x="50" y="87"/>
                    <a:pt x="50" y="89"/>
                    <a:pt x="50" y="89"/>
                  </a:cubicBezTo>
                  <a:cubicBezTo>
                    <a:pt x="50" y="89"/>
                    <a:pt x="50" y="90"/>
                    <a:pt x="49" y="90"/>
                  </a:cubicBezTo>
                  <a:cubicBezTo>
                    <a:pt x="49" y="91"/>
                    <a:pt x="48" y="94"/>
                    <a:pt x="48" y="95"/>
                  </a:cubicBezTo>
                  <a:cubicBezTo>
                    <a:pt x="48" y="95"/>
                    <a:pt x="47" y="97"/>
                    <a:pt x="47" y="97"/>
                  </a:cubicBezTo>
                  <a:cubicBezTo>
                    <a:pt x="46" y="97"/>
                    <a:pt x="46" y="97"/>
                    <a:pt x="46" y="97"/>
                  </a:cubicBezTo>
                  <a:cubicBezTo>
                    <a:pt x="47" y="98"/>
                    <a:pt x="47" y="100"/>
                    <a:pt x="47" y="100"/>
                  </a:cubicBezTo>
                  <a:cubicBezTo>
                    <a:pt x="47" y="101"/>
                    <a:pt x="47" y="104"/>
                    <a:pt x="47" y="104"/>
                  </a:cubicBezTo>
                  <a:cubicBezTo>
                    <a:pt x="47" y="105"/>
                    <a:pt x="47" y="105"/>
                    <a:pt x="47" y="106"/>
                  </a:cubicBezTo>
                  <a:cubicBezTo>
                    <a:pt x="47" y="106"/>
                    <a:pt x="48" y="107"/>
                    <a:pt x="48" y="107"/>
                  </a:cubicBezTo>
                  <a:cubicBezTo>
                    <a:pt x="48" y="108"/>
                    <a:pt x="48" y="108"/>
                    <a:pt x="48" y="108"/>
                  </a:cubicBezTo>
                  <a:cubicBezTo>
                    <a:pt x="48" y="108"/>
                    <a:pt x="49" y="108"/>
                    <a:pt x="49" y="109"/>
                  </a:cubicBezTo>
                  <a:cubicBezTo>
                    <a:pt x="50" y="109"/>
                    <a:pt x="51" y="109"/>
                    <a:pt x="51" y="109"/>
                  </a:cubicBezTo>
                  <a:cubicBezTo>
                    <a:pt x="51" y="109"/>
                    <a:pt x="53" y="110"/>
                    <a:pt x="53" y="110"/>
                  </a:cubicBezTo>
                  <a:cubicBezTo>
                    <a:pt x="53" y="110"/>
                    <a:pt x="54" y="111"/>
                    <a:pt x="52" y="111"/>
                  </a:cubicBezTo>
                  <a:cubicBezTo>
                    <a:pt x="51" y="112"/>
                    <a:pt x="50" y="112"/>
                    <a:pt x="48" y="112"/>
                  </a:cubicBezTo>
                  <a:cubicBezTo>
                    <a:pt x="45" y="112"/>
                    <a:pt x="44" y="112"/>
                    <a:pt x="43" y="112"/>
                  </a:cubicBezTo>
                  <a:cubicBezTo>
                    <a:pt x="43" y="112"/>
                    <a:pt x="43" y="111"/>
                    <a:pt x="43" y="111"/>
                  </a:cubicBezTo>
                  <a:cubicBezTo>
                    <a:pt x="43" y="111"/>
                    <a:pt x="43" y="111"/>
                    <a:pt x="42" y="111"/>
                  </a:cubicBezTo>
                  <a:cubicBezTo>
                    <a:pt x="42" y="111"/>
                    <a:pt x="42" y="111"/>
                    <a:pt x="42" y="112"/>
                  </a:cubicBezTo>
                  <a:cubicBezTo>
                    <a:pt x="42" y="112"/>
                    <a:pt x="43" y="112"/>
                    <a:pt x="44" y="112"/>
                  </a:cubicBezTo>
                  <a:cubicBezTo>
                    <a:pt x="44" y="112"/>
                    <a:pt x="45" y="113"/>
                    <a:pt x="45" y="113"/>
                  </a:cubicBezTo>
                  <a:cubicBezTo>
                    <a:pt x="46" y="113"/>
                    <a:pt x="47" y="114"/>
                    <a:pt x="47" y="114"/>
                  </a:cubicBezTo>
                  <a:cubicBezTo>
                    <a:pt x="47" y="115"/>
                    <a:pt x="45" y="115"/>
                    <a:pt x="45" y="115"/>
                  </a:cubicBezTo>
                  <a:cubicBezTo>
                    <a:pt x="45" y="115"/>
                    <a:pt x="44" y="115"/>
                    <a:pt x="43" y="115"/>
                  </a:cubicBezTo>
                  <a:cubicBezTo>
                    <a:pt x="42" y="116"/>
                    <a:pt x="40" y="115"/>
                    <a:pt x="38" y="116"/>
                  </a:cubicBezTo>
                  <a:cubicBezTo>
                    <a:pt x="35" y="116"/>
                    <a:pt x="34" y="117"/>
                    <a:pt x="32" y="116"/>
                  </a:cubicBezTo>
                  <a:cubicBezTo>
                    <a:pt x="31" y="116"/>
                    <a:pt x="31" y="115"/>
                    <a:pt x="32" y="113"/>
                  </a:cubicBezTo>
                  <a:cubicBezTo>
                    <a:pt x="32" y="112"/>
                    <a:pt x="32" y="112"/>
                    <a:pt x="32" y="11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2" name="Freeform 302"/>
            <p:cNvSpPr>
              <a:spLocks/>
            </p:cNvSpPr>
            <p:nvPr/>
          </p:nvSpPr>
          <p:spPr bwMode="auto">
            <a:xfrm>
              <a:off x="4260851" y="4506913"/>
              <a:ext cx="201613" cy="368300"/>
            </a:xfrm>
            <a:custGeom>
              <a:avLst/>
              <a:gdLst>
                <a:gd name="T0" fmla="*/ 21 w 54"/>
                <a:gd name="T1" fmla="*/ 42 h 98"/>
                <a:gd name="T2" fmla="*/ 21 w 54"/>
                <a:gd name="T3" fmla="*/ 39 h 98"/>
                <a:gd name="T4" fmla="*/ 22 w 54"/>
                <a:gd name="T5" fmla="*/ 34 h 98"/>
                <a:gd name="T6" fmla="*/ 24 w 54"/>
                <a:gd name="T7" fmla="*/ 31 h 98"/>
                <a:gd name="T8" fmla="*/ 32 w 54"/>
                <a:gd name="T9" fmla="*/ 16 h 98"/>
                <a:gd name="T10" fmla="*/ 25 w 54"/>
                <a:gd name="T11" fmla="*/ 4 h 98"/>
                <a:gd name="T12" fmla="*/ 21 w 54"/>
                <a:gd name="T13" fmla="*/ 3 h 98"/>
                <a:gd name="T14" fmla="*/ 20 w 54"/>
                <a:gd name="T15" fmla="*/ 4 h 98"/>
                <a:gd name="T16" fmla="*/ 23 w 54"/>
                <a:gd name="T17" fmla="*/ 5 h 98"/>
                <a:gd name="T18" fmla="*/ 26 w 54"/>
                <a:gd name="T19" fmla="*/ 9 h 98"/>
                <a:gd name="T20" fmla="*/ 28 w 54"/>
                <a:gd name="T21" fmla="*/ 20 h 98"/>
                <a:gd name="T22" fmla="*/ 22 w 54"/>
                <a:gd name="T23" fmla="*/ 25 h 98"/>
                <a:gd name="T24" fmla="*/ 19 w 54"/>
                <a:gd name="T25" fmla="*/ 26 h 98"/>
                <a:gd name="T26" fmla="*/ 17 w 54"/>
                <a:gd name="T27" fmla="*/ 27 h 98"/>
                <a:gd name="T28" fmla="*/ 19 w 54"/>
                <a:gd name="T29" fmla="*/ 25 h 98"/>
                <a:gd name="T30" fmla="*/ 20 w 54"/>
                <a:gd name="T31" fmla="*/ 21 h 98"/>
                <a:gd name="T32" fmla="*/ 20 w 54"/>
                <a:gd name="T33" fmla="*/ 19 h 98"/>
                <a:gd name="T34" fmla="*/ 19 w 54"/>
                <a:gd name="T35" fmla="*/ 16 h 98"/>
                <a:gd name="T36" fmla="*/ 17 w 54"/>
                <a:gd name="T37" fmla="*/ 14 h 98"/>
                <a:gd name="T38" fmla="*/ 15 w 54"/>
                <a:gd name="T39" fmla="*/ 14 h 98"/>
                <a:gd name="T40" fmla="*/ 14 w 54"/>
                <a:gd name="T41" fmla="*/ 14 h 98"/>
                <a:gd name="T42" fmla="*/ 12 w 54"/>
                <a:gd name="T43" fmla="*/ 16 h 98"/>
                <a:gd name="T44" fmla="*/ 10 w 54"/>
                <a:gd name="T45" fmla="*/ 20 h 98"/>
                <a:gd name="T46" fmla="*/ 11 w 54"/>
                <a:gd name="T47" fmla="*/ 25 h 98"/>
                <a:gd name="T48" fmla="*/ 9 w 54"/>
                <a:gd name="T49" fmla="*/ 24 h 98"/>
                <a:gd name="T50" fmla="*/ 8 w 54"/>
                <a:gd name="T51" fmla="*/ 23 h 98"/>
                <a:gd name="T52" fmla="*/ 5 w 54"/>
                <a:gd name="T53" fmla="*/ 15 h 98"/>
                <a:gd name="T54" fmla="*/ 8 w 54"/>
                <a:gd name="T55" fmla="*/ 4 h 98"/>
                <a:gd name="T56" fmla="*/ 11 w 54"/>
                <a:gd name="T57" fmla="*/ 5 h 98"/>
                <a:gd name="T58" fmla="*/ 11 w 54"/>
                <a:gd name="T59" fmla="*/ 3 h 98"/>
                <a:gd name="T60" fmla="*/ 13 w 54"/>
                <a:gd name="T61" fmla="*/ 2 h 98"/>
                <a:gd name="T62" fmla="*/ 16 w 54"/>
                <a:gd name="T63" fmla="*/ 0 h 98"/>
                <a:gd name="T64" fmla="*/ 9 w 54"/>
                <a:gd name="T65" fmla="*/ 0 h 98"/>
                <a:gd name="T66" fmla="*/ 4 w 54"/>
                <a:gd name="T67" fmla="*/ 5 h 98"/>
                <a:gd name="T68" fmla="*/ 1 w 54"/>
                <a:gd name="T69" fmla="*/ 15 h 98"/>
                <a:gd name="T70" fmla="*/ 2 w 54"/>
                <a:gd name="T71" fmla="*/ 27 h 98"/>
                <a:gd name="T72" fmla="*/ 4 w 54"/>
                <a:gd name="T73" fmla="*/ 33 h 98"/>
                <a:gd name="T74" fmla="*/ 6 w 54"/>
                <a:gd name="T75" fmla="*/ 45 h 98"/>
                <a:gd name="T76" fmla="*/ 6 w 54"/>
                <a:gd name="T77" fmla="*/ 51 h 98"/>
                <a:gd name="T78" fmla="*/ 8 w 54"/>
                <a:gd name="T79" fmla="*/ 54 h 98"/>
                <a:gd name="T80" fmla="*/ 10 w 54"/>
                <a:gd name="T81" fmla="*/ 63 h 98"/>
                <a:gd name="T82" fmla="*/ 11 w 54"/>
                <a:gd name="T83" fmla="*/ 69 h 98"/>
                <a:gd name="T84" fmla="*/ 11 w 54"/>
                <a:gd name="T85" fmla="*/ 74 h 98"/>
                <a:gd name="T86" fmla="*/ 11 w 54"/>
                <a:gd name="T87" fmla="*/ 81 h 98"/>
                <a:gd name="T88" fmla="*/ 14 w 54"/>
                <a:gd name="T89" fmla="*/ 90 h 98"/>
                <a:gd name="T90" fmla="*/ 14 w 54"/>
                <a:gd name="T91" fmla="*/ 93 h 98"/>
                <a:gd name="T92" fmla="*/ 19 w 54"/>
                <a:gd name="T93" fmla="*/ 95 h 98"/>
                <a:gd name="T94" fmla="*/ 18 w 54"/>
                <a:gd name="T95" fmla="*/ 91 h 98"/>
                <a:gd name="T96" fmla="*/ 21 w 54"/>
                <a:gd name="T97" fmla="*/ 87 h 98"/>
                <a:gd name="T98" fmla="*/ 23 w 54"/>
                <a:gd name="T99" fmla="*/ 59 h 98"/>
                <a:gd name="T100" fmla="*/ 34 w 54"/>
                <a:gd name="T101" fmla="*/ 53 h 98"/>
                <a:gd name="T102" fmla="*/ 39 w 54"/>
                <a:gd name="T103" fmla="*/ 62 h 98"/>
                <a:gd name="T104" fmla="*/ 45 w 54"/>
                <a:gd name="T105" fmla="*/ 65 h 98"/>
                <a:gd name="T106" fmla="*/ 51 w 54"/>
                <a:gd name="T107" fmla="*/ 64 h 98"/>
                <a:gd name="T108" fmla="*/ 46 w 54"/>
                <a:gd name="T109" fmla="*/ 59 h 98"/>
                <a:gd name="T110" fmla="*/ 40 w 54"/>
                <a:gd name="T111" fmla="*/ 44 h 98"/>
                <a:gd name="T112" fmla="*/ 27 w 54"/>
                <a:gd name="T113" fmla="*/ 42 h 98"/>
                <a:gd name="T114" fmla="*/ 22 w 54"/>
                <a:gd name="T115" fmla="*/ 4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98">
                  <a:moveTo>
                    <a:pt x="22" y="44"/>
                  </a:moveTo>
                  <a:cubicBezTo>
                    <a:pt x="22" y="44"/>
                    <a:pt x="22" y="44"/>
                    <a:pt x="21" y="44"/>
                  </a:cubicBezTo>
                  <a:cubicBezTo>
                    <a:pt x="21" y="43"/>
                    <a:pt x="21" y="43"/>
                    <a:pt x="21" y="43"/>
                  </a:cubicBezTo>
                  <a:cubicBezTo>
                    <a:pt x="21" y="43"/>
                    <a:pt x="22" y="43"/>
                    <a:pt x="22" y="43"/>
                  </a:cubicBezTo>
                  <a:cubicBezTo>
                    <a:pt x="22" y="42"/>
                    <a:pt x="21" y="42"/>
                    <a:pt x="21" y="42"/>
                  </a:cubicBezTo>
                  <a:cubicBezTo>
                    <a:pt x="21" y="42"/>
                    <a:pt x="21" y="42"/>
                    <a:pt x="21" y="42"/>
                  </a:cubicBezTo>
                  <a:cubicBezTo>
                    <a:pt x="21" y="42"/>
                    <a:pt x="22" y="42"/>
                    <a:pt x="21" y="41"/>
                  </a:cubicBezTo>
                  <a:cubicBezTo>
                    <a:pt x="21" y="41"/>
                    <a:pt x="22" y="41"/>
                    <a:pt x="21" y="41"/>
                  </a:cubicBezTo>
                  <a:cubicBezTo>
                    <a:pt x="21" y="41"/>
                    <a:pt x="21" y="41"/>
                    <a:pt x="21" y="40"/>
                  </a:cubicBezTo>
                  <a:cubicBezTo>
                    <a:pt x="21" y="40"/>
                    <a:pt x="21" y="40"/>
                    <a:pt x="21" y="39"/>
                  </a:cubicBezTo>
                  <a:cubicBezTo>
                    <a:pt x="21" y="38"/>
                    <a:pt x="21" y="37"/>
                    <a:pt x="21" y="37"/>
                  </a:cubicBezTo>
                  <a:cubicBezTo>
                    <a:pt x="21" y="37"/>
                    <a:pt x="21" y="36"/>
                    <a:pt x="21" y="36"/>
                  </a:cubicBezTo>
                  <a:cubicBezTo>
                    <a:pt x="21" y="36"/>
                    <a:pt x="21" y="35"/>
                    <a:pt x="21" y="35"/>
                  </a:cubicBezTo>
                  <a:cubicBezTo>
                    <a:pt x="22" y="35"/>
                    <a:pt x="22" y="35"/>
                    <a:pt x="22" y="34"/>
                  </a:cubicBezTo>
                  <a:cubicBezTo>
                    <a:pt x="22" y="34"/>
                    <a:pt x="22" y="34"/>
                    <a:pt x="22" y="34"/>
                  </a:cubicBezTo>
                  <a:cubicBezTo>
                    <a:pt x="22" y="34"/>
                    <a:pt x="22" y="33"/>
                    <a:pt x="22" y="33"/>
                  </a:cubicBezTo>
                  <a:cubicBezTo>
                    <a:pt x="22" y="33"/>
                    <a:pt x="22" y="32"/>
                    <a:pt x="23" y="32"/>
                  </a:cubicBezTo>
                  <a:cubicBezTo>
                    <a:pt x="23" y="32"/>
                    <a:pt x="23" y="32"/>
                    <a:pt x="23" y="32"/>
                  </a:cubicBezTo>
                  <a:cubicBezTo>
                    <a:pt x="23" y="31"/>
                    <a:pt x="23" y="31"/>
                    <a:pt x="23" y="31"/>
                  </a:cubicBezTo>
                  <a:cubicBezTo>
                    <a:pt x="24" y="31"/>
                    <a:pt x="24" y="31"/>
                    <a:pt x="24" y="31"/>
                  </a:cubicBezTo>
                  <a:cubicBezTo>
                    <a:pt x="24" y="30"/>
                    <a:pt x="25" y="30"/>
                    <a:pt x="25" y="30"/>
                  </a:cubicBezTo>
                  <a:cubicBezTo>
                    <a:pt x="25" y="30"/>
                    <a:pt x="28" y="27"/>
                    <a:pt x="30" y="24"/>
                  </a:cubicBezTo>
                  <a:cubicBezTo>
                    <a:pt x="31" y="22"/>
                    <a:pt x="32" y="21"/>
                    <a:pt x="32" y="21"/>
                  </a:cubicBezTo>
                  <a:cubicBezTo>
                    <a:pt x="32" y="21"/>
                    <a:pt x="32" y="20"/>
                    <a:pt x="32" y="20"/>
                  </a:cubicBezTo>
                  <a:cubicBezTo>
                    <a:pt x="32" y="19"/>
                    <a:pt x="32" y="16"/>
                    <a:pt x="32" y="16"/>
                  </a:cubicBezTo>
                  <a:cubicBezTo>
                    <a:pt x="32" y="15"/>
                    <a:pt x="31" y="11"/>
                    <a:pt x="30" y="9"/>
                  </a:cubicBezTo>
                  <a:cubicBezTo>
                    <a:pt x="30" y="9"/>
                    <a:pt x="30" y="8"/>
                    <a:pt x="29" y="8"/>
                  </a:cubicBezTo>
                  <a:cubicBezTo>
                    <a:pt x="29" y="7"/>
                    <a:pt x="28" y="6"/>
                    <a:pt x="28" y="6"/>
                  </a:cubicBezTo>
                  <a:cubicBezTo>
                    <a:pt x="27" y="6"/>
                    <a:pt x="26" y="5"/>
                    <a:pt x="26" y="4"/>
                  </a:cubicBezTo>
                  <a:cubicBezTo>
                    <a:pt x="25" y="4"/>
                    <a:pt x="25" y="4"/>
                    <a:pt x="25" y="4"/>
                  </a:cubicBezTo>
                  <a:cubicBezTo>
                    <a:pt x="24" y="4"/>
                    <a:pt x="24" y="4"/>
                    <a:pt x="24" y="4"/>
                  </a:cubicBezTo>
                  <a:cubicBezTo>
                    <a:pt x="23" y="4"/>
                    <a:pt x="23" y="3"/>
                    <a:pt x="23" y="3"/>
                  </a:cubicBezTo>
                  <a:cubicBezTo>
                    <a:pt x="23" y="3"/>
                    <a:pt x="22" y="3"/>
                    <a:pt x="22" y="3"/>
                  </a:cubicBezTo>
                  <a:cubicBezTo>
                    <a:pt x="22" y="3"/>
                    <a:pt x="22" y="3"/>
                    <a:pt x="22" y="3"/>
                  </a:cubicBezTo>
                  <a:cubicBezTo>
                    <a:pt x="21" y="3"/>
                    <a:pt x="21" y="3"/>
                    <a:pt x="21" y="3"/>
                  </a:cubicBezTo>
                  <a:cubicBezTo>
                    <a:pt x="21" y="3"/>
                    <a:pt x="21" y="2"/>
                    <a:pt x="21" y="3"/>
                  </a:cubicBezTo>
                  <a:cubicBezTo>
                    <a:pt x="21" y="3"/>
                    <a:pt x="21" y="3"/>
                    <a:pt x="21" y="3"/>
                  </a:cubicBezTo>
                  <a:cubicBezTo>
                    <a:pt x="21" y="3"/>
                    <a:pt x="21" y="3"/>
                    <a:pt x="20" y="3"/>
                  </a:cubicBezTo>
                  <a:cubicBezTo>
                    <a:pt x="20" y="3"/>
                    <a:pt x="20" y="3"/>
                    <a:pt x="20" y="4"/>
                  </a:cubicBezTo>
                  <a:cubicBezTo>
                    <a:pt x="20" y="4"/>
                    <a:pt x="20" y="4"/>
                    <a:pt x="20" y="4"/>
                  </a:cubicBezTo>
                  <a:cubicBezTo>
                    <a:pt x="21" y="4"/>
                    <a:pt x="21" y="4"/>
                    <a:pt x="21" y="4"/>
                  </a:cubicBezTo>
                  <a:cubicBezTo>
                    <a:pt x="21" y="4"/>
                    <a:pt x="21" y="5"/>
                    <a:pt x="22" y="4"/>
                  </a:cubicBezTo>
                  <a:cubicBezTo>
                    <a:pt x="22" y="4"/>
                    <a:pt x="21" y="5"/>
                    <a:pt x="22" y="5"/>
                  </a:cubicBezTo>
                  <a:cubicBezTo>
                    <a:pt x="22" y="5"/>
                    <a:pt x="22" y="5"/>
                    <a:pt x="23" y="5"/>
                  </a:cubicBezTo>
                  <a:cubicBezTo>
                    <a:pt x="23" y="5"/>
                    <a:pt x="23" y="5"/>
                    <a:pt x="23" y="5"/>
                  </a:cubicBezTo>
                  <a:cubicBezTo>
                    <a:pt x="23" y="5"/>
                    <a:pt x="23" y="6"/>
                    <a:pt x="23" y="6"/>
                  </a:cubicBezTo>
                  <a:cubicBezTo>
                    <a:pt x="24" y="7"/>
                    <a:pt x="24" y="7"/>
                    <a:pt x="24" y="7"/>
                  </a:cubicBezTo>
                  <a:cubicBezTo>
                    <a:pt x="24" y="7"/>
                    <a:pt x="24" y="7"/>
                    <a:pt x="25" y="7"/>
                  </a:cubicBezTo>
                  <a:cubicBezTo>
                    <a:pt x="25" y="7"/>
                    <a:pt x="25" y="8"/>
                    <a:pt x="25" y="8"/>
                  </a:cubicBezTo>
                  <a:cubicBezTo>
                    <a:pt x="26" y="9"/>
                    <a:pt x="26" y="9"/>
                    <a:pt x="26" y="9"/>
                  </a:cubicBezTo>
                  <a:cubicBezTo>
                    <a:pt x="27" y="9"/>
                    <a:pt x="27" y="9"/>
                    <a:pt x="27" y="9"/>
                  </a:cubicBezTo>
                  <a:cubicBezTo>
                    <a:pt x="27" y="9"/>
                    <a:pt x="27" y="9"/>
                    <a:pt x="27" y="10"/>
                  </a:cubicBezTo>
                  <a:cubicBezTo>
                    <a:pt x="27" y="11"/>
                    <a:pt x="28" y="13"/>
                    <a:pt x="28" y="13"/>
                  </a:cubicBezTo>
                  <a:cubicBezTo>
                    <a:pt x="28" y="14"/>
                    <a:pt x="28" y="17"/>
                    <a:pt x="28" y="17"/>
                  </a:cubicBezTo>
                  <a:cubicBezTo>
                    <a:pt x="28" y="18"/>
                    <a:pt x="28" y="20"/>
                    <a:pt x="28" y="20"/>
                  </a:cubicBezTo>
                  <a:cubicBezTo>
                    <a:pt x="28" y="20"/>
                    <a:pt x="27" y="20"/>
                    <a:pt x="27" y="21"/>
                  </a:cubicBezTo>
                  <a:cubicBezTo>
                    <a:pt x="26" y="21"/>
                    <a:pt x="24" y="22"/>
                    <a:pt x="23" y="24"/>
                  </a:cubicBezTo>
                  <a:cubicBezTo>
                    <a:pt x="23" y="24"/>
                    <a:pt x="23" y="24"/>
                    <a:pt x="22" y="25"/>
                  </a:cubicBezTo>
                  <a:cubicBezTo>
                    <a:pt x="22" y="25"/>
                    <a:pt x="22" y="25"/>
                    <a:pt x="22" y="25"/>
                  </a:cubicBezTo>
                  <a:cubicBezTo>
                    <a:pt x="22" y="25"/>
                    <a:pt x="22" y="25"/>
                    <a:pt x="22" y="25"/>
                  </a:cubicBezTo>
                  <a:cubicBezTo>
                    <a:pt x="22" y="25"/>
                    <a:pt x="21" y="25"/>
                    <a:pt x="21" y="25"/>
                  </a:cubicBezTo>
                  <a:cubicBezTo>
                    <a:pt x="21" y="25"/>
                    <a:pt x="21" y="25"/>
                    <a:pt x="21" y="25"/>
                  </a:cubicBezTo>
                  <a:cubicBezTo>
                    <a:pt x="21" y="25"/>
                    <a:pt x="21" y="25"/>
                    <a:pt x="20" y="25"/>
                  </a:cubicBezTo>
                  <a:cubicBezTo>
                    <a:pt x="20" y="25"/>
                    <a:pt x="20" y="26"/>
                    <a:pt x="20" y="26"/>
                  </a:cubicBezTo>
                  <a:cubicBezTo>
                    <a:pt x="20" y="26"/>
                    <a:pt x="20" y="26"/>
                    <a:pt x="19" y="26"/>
                  </a:cubicBezTo>
                  <a:cubicBezTo>
                    <a:pt x="19" y="26"/>
                    <a:pt x="19" y="26"/>
                    <a:pt x="19" y="26"/>
                  </a:cubicBezTo>
                  <a:cubicBezTo>
                    <a:pt x="19" y="26"/>
                    <a:pt x="19" y="26"/>
                    <a:pt x="19" y="26"/>
                  </a:cubicBezTo>
                  <a:cubicBezTo>
                    <a:pt x="19" y="26"/>
                    <a:pt x="18" y="26"/>
                    <a:pt x="18" y="26"/>
                  </a:cubicBezTo>
                  <a:cubicBezTo>
                    <a:pt x="18" y="27"/>
                    <a:pt x="18" y="27"/>
                    <a:pt x="18" y="27"/>
                  </a:cubicBezTo>
                  <a:cubicBezTo>
                    <a:pt x="18" y="27"/>
                    <a:pt x="17" y="27"/>
                    <a:pt x="17" y="27"/>
                  </a:cubicBezTo>
                  <a:cubicBezTo>
                    <a:pt x="17" y="27"/>
                    <a:pt x="17" y="27"/>
                    <a:pt x="17" y="27"/>
                  </a:cubicBezTo>
                  <a:cubicBezTo>
                    <a:pt x="17" y="27"/>
                    <a:pt x="17" y="26"/>
                    <a:pt x="17" y="26"/>
                  </a:cubicBezTo>
                  <a:cubicBezTo>
                    <a:pt x="17" y="26"/>
                    <a:pt x="17" y="26"/>
                    <a:pt x="17" y="26"/>
                  </a:cubicBezTo>
                  <a:cubicBezTo>
                    <a:pt x="17" y="26"/>
                    <a:pt x="18" y="26"/>
                    <a:pt x="18" y="26"/>
                  </a:cubicBezTo>
                  <a:cubicBezTo>
                    <a:pt x="18" y="26"/>
                    <a:pt x="18" y="25"/>
                    <a:pt x="19" y="25"/>
                  </a:cubicBezTo>
                  <a:cubicBezTo>
                    <a:pt x="19" y="25"/>
                    <a:pt x="19" y="24"/>
                    <a:pt x="19" y="24"/>
                  </a:cubicBezTo>
                  <a:cubicBezTo>
                    <a:pt x="19" y="24"/>
                    <a:pt x="19" y="23"/>
                    <a:pt x="19" y="22"/>
                  </a:cubicBezTo>
                  <a:cubicBezTo>
                    <a:pt x="19" y="22"/>
                    <a:pt x="20" y="22"/>
                    <a:pt x="19" y="22"/>
                  </a:cubicBezTo>
                  <a:cubicBezTo>
                    <a:pt x="19" y="21"/>
                    <a:pt x="19" y="21"/>
                    <a:pt x="19" y="21"/>
                  </a:cubicBezTo>
                  <a:cubicBezTo>
                    <a:pt x="20" y="21"/>
                    <a:pt x="20" y="21"/>
                    <a:pt x="20" y="21"/>
                  </a:cubicBezTo>
                  <a:cubicBezTo>
                    <a:pt x="20" y="21"/>
                    <a:pt x="20" y="21"/>
                    <a:pt x="20" y="21"/>
                  </a:cubicBezTo>
                  <a:cubicBezTo>
                    <a:pt x="20" y="21"/>
                    <a:pt x="20" y="21"/>
                    <a:pt x="20" y="21"/>
                  </a:cubicBezTo>
                  <a:cubicBezTo>
                    <a:pt x="20" y="20"/>
                    <a:pt x="20" y="20"/>
                    <a:pt x="20" y="20"/>
                  </a:cubicBezTo>
                  <a:cubicBezTo>
                    <a:pt x="20" y="20"/>
                    <a:pt x="20" y="20"/>
                    <a:pt x="20" y="20"/>
                  </a:cubicBezTo>
                  <a:cubicBezTo>
                    <a:pt x="20" y="20"/>
                    <a:pt x="20" y="20"/>
                    <a:pt x="20" y="19"/>
                  </a:cubicBezTo>
                  <a:cubicBezTo>
                    <a:pt x="20" y="19"/>
                    <a:pt x="20" y="19"/>
                    <a:pt x="20" y="19"/>
                  </a:cubicBezTo>
                  <a:cubicBezTo>
                    <a:pt x="20" y="18"/>
                    <a:pt x="20" y="18"/>
                    <a:pt x="20" y="17"/>
                  </a:cubicBezTo>
                  <a:cubicBezTo>
                    <a:pt x="20" y="17"/>
                    <a:pt x="19" y="17"/>
                    <a:pt x="19" y="16"/>
                  </a:cubicBezTo>
                  <a:cubicBezTo>
                    <a:pt x="20" y="16"/>
                    <a:pt x="20" y="16"/>
                    <a:pt x="20" y="16"/>
                  </a:cubicBezTo>
                  <a:cubicBezTo>
                    <a:pt x="20" y="16"/>
                    <a:pt x="19" y="16"/>
                    <a:pt x="19" y="16"/>
                  </a:cubicBezTo>
                  <a:cubicBezTo>
                    <a:pt x="19" y="16"/>
                    <a:pt x="19" y="15"/>
                    <a:pt x="19" y="15"/>
                  </a:cubicBezTo>
                  <a:cubicBezTo>
                    <a:pt x="19" y="15"/>
                    <a:pt x="18" y="15"/>
                    <a:pt x="18" y="15"/>
                  </a:cubicBezTo>
                  <a:cubicBezTo>
                    <a:pt x="18" y="15"/>
                    <a:pt x="18" y="15"/>
                    <a:pt x="18" y="15"/>
                  </a:cubicBezTo>
                  <a:cubicBezTo>
                    <a:pt x="18" y="15"/>
                    <a:pt x="18" y="15"/>
                    <a:pt x="18" y="15"/>
                  </a:cubicBezTo>
                  <a:cubicBezTo>
                    <a:pt x="17" y="14"/>
                    <a:pt x="17" y="14"/>
                    <a:pt x="17" y="14"/>
                  </a:cubicBezTo>
                  <a:cubicBezTo>
                    <a:pt x="17" y="14"/>
                    <a:pt x="16" y="14"/>
                    <a:pt x="16" y="14"/>
                  </a:cubicBezTo>
                  <a:cubicBezTo>
                    <a:pt x="16" y="14"/>
                    <a:pt x="17" y="14"/>
                    <a:pt x="16" y="14"/>
                  </a:cubicBezTo>
                  <a:cubicBezTo>
                    <a:pt x="16" y="14"/>
                    <a:pt x="16" y="14"/>
                    <a:pt x="16" y="14"/>
                  </a:cubicBezTo>
                  <a:cubicBezTo>
                    <a:pt x="16" y="14"/>
                    <a:pt x="15" y="14"/>
                    <a:pt x="15" y="14"/>
                  </a:cubicBezTo>
                  <a:cubicBezTo>
                    <a:pt x="15" y="14"/>
                    <a:pt x="15" y="14"/>
                    <a:pt x="15" y="14"/>
                  </a:cubicBezTo>
                  <a:cubicBezTo>
                    <a:pt x="15" y="14"/>
                    <a:pt x="15" y="14"/>
                    <a:pt x="15"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3" y="14"/>
                  </a:cubicBezTo>
                  <a:cubicBezTo>
                    <a:pt x="13" y="14"/>
                    <a:pt x="13" y="14"/>
                    <a:pt x="13" y="15"/>
                  </a:cubicBezTo>
                  <a:cubicBezTo>
                    <a:pt x="12" y="15"/>
                    <a:pt x="12" y="15"/>
                    <a:pt x="12" y="15"/>
                  </a:cubicBezTo>
                  <a:cubicBezTo>
                    <a:pt x="12" y="15"/>
                    <a:pt x="12" y="16"/>
                    <a:pt x="12" y="16"/>
                  </a:cubicBezTo>
                  <a:cubicBezTo>
                    <a:pt x="11" y="16"/>
                    <a:pt x="11" y="16"/>
                    <a:pt x="11" y="16"/>
                  </a:cubicBezTo>
                  <a:cubicBezTo>
                    <a:pt x="11" y="17"/>
                    <a:pt x="11" y="17"/>
                    <a:pt x="11" y="17"/>
                  </a:cubicBezTo>
                  <a:cubicBezTo>
                    <a:pt x="11" y="17"/>
                    <a:pt x="11" y="18"/>
                    <a:pt x="11" y="18"/>
                  </a:cubicBezTo>
                  <a:cubicBezTo>
                    <a:pt x="11" y="18"/>
                    <a:pt x="10" y="19"/>
                    <a:pt x="10" y="19"/>
                  </a:cubicBezTo>
                  <a:cubicBezTo>
                    <a:pt x="10" y="20"/>
                    <a:pt x="10" y="20"/>
                    <a:pt x="10" y="20"/>
                  </a:cubicBezTo>
                  <a:cubicBezTo>
                    <a:pt x="11" y="20"/>
                    <a:pt x="11" y="20"/>
                    <a:pt x="11" y="21"/>
                  </a:cubicBezTo>
                  <a:cubicBezTo>
                    <a:pt x="11" y="21"/>
                    <a:pt x="11" y="21"/>
                    <a:pt x="11" y="21"/>
                  </a:cubicBezTo>
                  <a:cubicBezTo>
                    <a:pt x="11" y="22"/>
                    <a:pt x="11" y="23"/>
                    <a:pt x="11" y="23"/>
                  </a:cubicBezTo>
                  <a:cubicBezTo>
                    <a:pt x="11" y="23"/>
                    <a:pt x="11" y="23"/>
                    <a:pt x="11" y="23"/>
                  </a:cubicBezTo>
                  <a:cubicBezTo>
                    <a:pt x="11" y="23"/>
                    <a:pt x="11" y="24"/>
                    <a:pt x="11" y="25"/>
                  </a:cubicBezTo>
                  <a:cubicBezTo>
                    <a:pt x="11" y="25"/>
                    <a:pt x="10" y="26"/>
                    <a:pt x="10" y="26"/>
                  </a:cubicBezTo>
                  <a:cubicBezTo>
                    <a:pt x="10" y="26"/>
                    <a:pt x="10" y="25"/>
                    <a:pt x="10" y="25"/>
                  </a:cubicBezTo>
                  <a:cubicBezTo>
                    <a:pt x="10" y="25"/>
                    <a:pt x="10" y="25"/>
                    <a:pt x="10" y="25"/>
                  </a:cubicBezTo>
                  <a:cubicBezTo>
                    <a:pt x="10" y="25"/>
                    <a:pt x="10" y="25"/>
                    <a:pt x="10" y="25"/>
                  </a:cubicBezTo>
                  <a:cubicBezTo>
                    <a:pt x="10" y="24"/>
                    <a:pt x="10" y="24"/>
                    <a:pt x="9" y="24"/>
                  </a:cubicBezTo>
                  <a:cubicBezTo>
                    <a:pt x="9" y="24"/>
                    <a:pt x="9" y="24"/>
                    <a:pt x="9" y="24"/>
                  </a:cubicBezTo>
                  <a:cubicBezTo>
                    <a:pt x="9" y="24"/>
                    <a:pt x="9" y="24"/>
                    <a:pt x="9" y="24"/>
                  </a:cubicBezTo>
                  <a:cubicBezTo>
                    <a:pt x="9" y="24"/>
                    <a:pt x="8" y="23"/>
                    <a:pt x="8" y="23"/>
                  </a:cubicBezTo>
                  <a:cubicBezTo>
                    <a:pt x="8" y="23"/>
                    <a:pt x="8" y="23"/>
                    <a:pt x="8" y="23"/>
                  </a:cubicBezTo>
                  <a:cubicBezTo>
                    <a:pt x="8" y="23"/>
                    <a:pt x="8" y="23"/>
                    <a:pt x="8" y="23"/>
                  </a:cubicBezTo>
                  <a:cubicBezTo>
                    <a:pt x="8" y="23"/>
                    <a:pt x="7" y="23"/>
                    <a:pt x="7" y="22"/>
                  </a:cubicBezTo>
                  <a:cubicBezTo>
                    <a:pt x="7" y="22"/>
                    <a:pt x="7" y="22"/>
                    <a:pt x="7" y="22"/>
                  </a:cubicBezTo>
                  <a:cubicBezTo>
                    <a:pt x="7" y="22"/>
                    <a:pt x="7" y="21"/>
                    <a:pt x="7" y="21"/>
                  </a:cubicBezTo>
                  <a:cubicBezTo>
                    <a:pt x="7" y="21"/>
                    <a:pt x="7" y="20"/>
                    <a:pt x="6" y="18"/>
                  </a:cubicBezTo>
                  <a:cubicBezTo>
                    <a:pt x="6" y="17"/>
                    <a:pt x="5" y="15"/>
                    <a:pt x="5" y="15"/>
                  </a:cubicBezTo>
                  <a:cubicBezTo>
                    <a:pt x="5" y="14"/>
                    <a:pt x="4" y="14"/>
                    <a:pt x="5" y="13"/>
                  </a:cubicBezTo>
                  <a:cubicBezTo>
                    <a:pt x="5" y="13"/>
                    <a:pt x="6" y="11"/>
                    <a:pt x="6" y="10"/>
                  </a:cubicBezTo>
                  <a:cubicBezTo>
                    <a:pt x="6" y="10"/>
                    <a:pt x="8" y="5"/>
                    <a:pt x="8" y="5"/>
                  </a:cubicBezTo>
                  <a:cubicBezTo>
                    <a:pt x="8" y="5"/>
                    <a:pt x="8" y="5"/>
                    <a:pt x="8" y="4"/>
                  </a:cubicBezTo>
                  <a:cubicBezTo>
                    <a:pt x="8" y="4"/>
                    <a:pt x="8" y="4"/>
                    <a:pt x="8" y="4"/>
                  </a:cubicBezTo>
                  <a:cubicBezTo>
                    <a:pt x="8" y="5"/>
                    <a:pt x="9" y="5"/>
                    <a:pt x="9" y="5"/>
                  </a:cubicBezTo>
                  <a:cubicBezTo>
                    <a:pt x="9" y="5"/>
                    <a:pt x="10" y="5"/>
                    <a:pt x="10" y="5"/>
                  </a:cubicBezTo>
                  <a:cubicBezTo>
                    <a:pt x="10" y="5"/>
                    <a:pt x="11" y="5"/>
                    <a:pt x="11" y="5"/>
                  </a:cubicBezTo>
                  <a:cubicBezTo>
                    <a:pt x="11" y="5"/>
                    <a:pt x="11" y="5"/>
                    <a:pt x="11" y="5"/>
                  </a:cubicBezTo>
                  <a:cubicBezTo>
                    <a:pt x="11" y="5"/>
                    <a:pt x="11" y="5"/>
                    <a:pt x="11" y="5"/>
                  </a:cubicBezTo>
                  <a:cubicBezTo>
                    <a:pt x="12" y="5"/>
                    <a:pt x="12" y="5"/>
                    <a:pt x="12" y="5"/>
                  </a:cubicBezTo>
                  <a:cubicBezTo>
                    <a:pt x="12" y="4"/>
                    <a:pt x="12" y="4"/>
                    <a:pt x="12" y="4"/>
                  </a:cubicBezTo>
                  <a:cubicBezTo>
                    <a:pt x="12" y="4"/>
                    <a:pt x="11" y="4"/>
                    <a:pt x="11" y="4"/>
                  </a:cubicBezTo>
                  <a:cubicBezTo>
                    <a:pt x="11" y="4"/>
                    <a:pt x="10" y="4"/>
                    <a:pt x="11" y="4"/>
                  </a:cubicBezTo>
                  <a:cubicBezTo>
                    <a:pt x="11" y="3"/>
                    <a:pt x="11" y="3"/>
                    <a:pt x="11" y="3"/>
                  </a:cubicBezTo>
                  <a:cubicBezTo>
                    <a:pt x="11" y="3"/>
                    <a:pt x="11" y="2"/>
                    <a:pt x="11" y="2"/>
                  </a:cubicBezTo>
                  <a:cubicBezTo>
                    <a:pt x="11" y="2"/>
                    <a:pt x="11" y="2"/>
                    <a:pt x="11" y="2"/>
                  </a:cubicBezTo>
                  <a:cubicBezTo>
                    <a:pt x="11" y="2"/>
                    <a:pt x="11" y="2"/>
                    <a:pt x="12" y="2"/>
                  </a:cubicBezTo>
                  <a:cubicBezTo>
                    <a:pt x="12" y="2"/>
                    <a:pt x="12" y="2"/>
                    <a:pt x="12" y="2"/>
                  </a:cubicBezTo>
                  <a:cubicBezTo>
                    <a:pt x="12" y="2"/>
                    <a:pt x="13" y="2"/>
                    <a:pt x="13" y="2"/>
                  </a:cubicBezTo>
                  <a:cubicBezTo>
                    <a:pt x="13" y="2"/>
                    <a:pt x="14" y="2"/>
                    <a:pt x="14" y="2"/>
                  </a:cubicBezTo>
                  <a:cubicBezTo>
                    <a:pt x="14" y="2"/>
                    <a:pt x="15" y="2"/>
                    <a:pt x="15" y="1"/>
                  </a:cubicBezTo>
                  <a:cubicBezTo>
                    <a:pt x="16" y="1"/>
                    <a:pt x="16" y="1"/>
                    <a:pt x="16" y="1"/>
                  </a:cubicBezTo>
                  <a:cubicBezTo>
                    <a:pt x="16" y="0"/>
                    <a:pt x="16" y="0"/>
                    <a:pt x="16" y="0"/>
                  </a:cubicBezTo>
                  <a:cubicBezTo>
                    <a:pt x="16" y="0"/>
                    <a:pt x="16" y="0"/>
                    <a:pt x="16" y="0"/>
                  </a:cubicBezTo>
                  <a:cubicBezTo>
                    <a:pt x="16" y="0"/>
                    <a:pt x="14" y="0"/>
                    <a:pt x="14" y="0"/>
                  </a:cubicBezTo>
                  <a:cubicBezTo>
                    <a:pt x="14" y="0"/>
                    <a:pt x="13" y="0"/>
                    <a:pt x="12" y="0"/>
                  </a:cubicBezTo>
                  <a:cubicBezTo>
                    <a:pt x="12" y="0"/>
                    <a:pt x="12" y="0"/>
                    <a:pt x="12" y="0"/>
                  </a:cubicBezTo>
                  <a:cubicBezTo>
                    <a:pt x="12" y="0"/>
                    <a:pt x="11" y="0"/>
                    <a:pt x="11" y="0"/>
                  </a:cubicBezTo>
                  <a:cubicBezTo>
                    <a:pt x="11" y="0"/>
                    <a:pt x="10" y="0"/>
                    <a:pt x="9" y="0"/>
                  </a:cubicBezTo>
                  <a:cubicBezTo>
                    <a:pt x="9" y="0"/>
                    <a:pt x="8" y="1"/>
                    <a:pt x="8" y="1"/>
                  </a:cubicBezTo>
                  <a:cubicBezTo>
                    <a:pt x="8" y="1"/>
                    <a:pt x="7" y="1"/>
                    <a:pt x="7" y="1"/>
                  </a:cubicBezTo>
                  <a:cubicBezTo>
                    <a:pt x="7" y="1"/>
                    <a:pt x="6" y="2"/>
                    <a:pt x="6" y="2"/>
                  </a:cubicBezTo>
                  <a:cubicBezTo>
                    <a:pt x="6" y="2"/>
                    <a:pt x="6" y="2"/>
                    <a:pt x="5" y="3"/>
                  </a:cubicBezTo>
                  <a:cubicBezTo>
                    <a:pt x="5" y="3"/>
                    <a:pt x="5" y="4"/>
                    <a:pt x="4" y="5"/>
                  </a:cubicBezTo>
                  <a:cubicBezTo>
                    <a:pt x="4" y="5"/>
                    <a:pt x="2" y="7"/>
                    <a:pt x="2" y="8"/>
                  </a:cubicBezTo>
                  <a:cubicBezTo>
                    <a:pt x="2" y="9"/>
                    <a:pt x="1" y="10"/>
                    <a:pt x="1" y="11"/>
                  </a:cubicBezTo>
                  <a:cubicBezTo>
                    <a:pt x="1" y="12"/>
                    <a:pt x="0" y="12"/>
                    <a:pt x="0" y="13"/>
                  </a:cubicBezTo>
                  <a:cubicBezTo>
                    <a:pt x="0" y="13"/>
                    <a:pt x="0" y="14"/>
                    <a:pt x="0" y="14"/>
                  </a:cubicBezTo>
                  <a:cubicBezTo>
                    <a:pt x="1" y="14"/>
                    <a:pt x="1" y="15"/>
                    <a:pt x="1" y="15"/>
                  </a:cubicBezTo>
                  <a:cubicBezTo>
                    <a:pt x="1" y="15"/>
                    <a:pt x="1" y="16"/>
                    <a:pt x="1" y="16"/>
                  </a:cubicBezTo>
                  <a:cubicBezTo>
                    <a:pt x="1" y="16"/>
                    <a:pt x="1" y="18"/>
                    <a:pt x="1" y="19"/>
                  </a:cubicBezTo>
                  <a:cubicBezTo>
                    <a:pt x="1" y="19"/>
                    <a:pt x="1" y="22"/>
                    <a:pt x="1" y="23"/>
                  </a:cubicBezTo>
                  <a:cubicBezTo>
                    <a:pt x="2" y="25"/>
                    <a:pt x="2" y="25"/>
                    <a:pt x="2" y="25"/>
                  </a:cubicBezTo>
                  <a:cubicBezTo>
                    <a:pt x="2" y="25"/>
                    <a:pt x="2" y="26"/>
                    <a:pt x="2" y="27"/>
                  </a:cubicBezTo>
                  <a:cubicBezTo>
                    <a:pt x="2" y="27"/>
                    <a:pt x="3" y="29"/>
                    <a:pt x="3" y="30"/>
                  </a:cubicBezTo>
                  <a:cubicBezTo>
                    <a:pt x="3" y="31"/>
                    <a:pt x="4" y="31"/>
                    <a:pt x="4" y="32"/>
                  </a:cubicBezTo>
                  <a:cubicBezTo>
                    <a:pt x="4" y="32"/>
                    <a:pt x="4" y="32"/>
                    <a:pt x="4" y="32"/>
                  </a:cubicBezTo>
                  <a:cubicBezTo>
                    <a:pt x="3" y="32"/>
                    <a:pt x="3" y="32"/>
                    <a:pt x="4" y="32"/>
                  </a:cubicBezTo>
                  <a:cubicBezTo>
                    <a:pt x="4" y="32"/>
                    <a:pt x="4" y="32"/>
                    <a:pt x="4" y="33"/>
                  </a:cubicBezTo>
                  <a:cubicBezTo>
                    <a:pt x="4" y="33"/>
                    <a:pt x="4" y="35"/>
                    <a:pt x="4" y="35"/>
                  </a:cubicBezTo>
                  <a:cubicBezTo>
                    <a:pt x="5" y="36"/>
                    <a:pt x="5" y="37"/>
                    <a:pt x="5" y="37"/>
                  </a:cubicBezTo>
                  <a:cubicBezTo>
                    <a:pt x="5" y="37"/>
                    <a:pt x="5" y="39"/>
                    <a:pt x="5" y="40"/>
                  </a:cubicBezTo>
                  <a:cubicBezTo>
                    <a:pt x="5" y="40"/>
                    <a:pt x="6" y="41"/>
                    <a:pt x="6" y="42"/>
                  </a:cubicBezTo>
                  <a:cubicBezTo>
                    <a:pt x="6" y="42"/>
                    <a:pt x="6" y="45"/>
                    <a:pt x="6" y="45"/>
                  </a:cubicBezTo>
                  <a:cubicBezTo>
                    <a:pt x="6" y="45"/>
                    <a:pt x="6" y="47"/>
                    <a:pt x="5" y="48"/>
                  </a:cubicBezTo>
                  <a:cubicBezTo>
                    <a:pt x="5" y="49"/>
                    <a:pt x="5" y="51"/>
                    <a:pt x="5" y="51"/>
                  </a:cubicBezTo>
                  <a:cubicBezTo>
                    <a:pt x="5" y="51"/>
                    <a:pt x="5" y="51"/>
                    <a:pt x="5" y="52"/>
                  </a:cubicBezTo>
                  <a:cubicBezTo>
                    <a:pt x="5" y="52"/>
                    <a:pt x="6" y="52"/>
                    <a:pt x="6" y="52"/>
                  </a:cubicBezTo>
                  <a:cubicBezTo>
                    <a:pt x="6" y="51"/>
                    <a:pt x="6" y="52"/>
                    <a:pt x="6" y="51"/>
                  </a:cubicBezTo>
                  <a:cubicBezTo>
                    <a:pt x="7" y="51"/>
                    <a:pt x="7" y="51"/>
                    <a:pt x="7" y="51"/>
                  </a:cubicBezTo>
                  <a:cubicBezTo>
                    <a:pt x="7" y="51"/>
                    <a:pt x="7" y="51"/>
                    <a:pt x="8" y="51"/>
                  </a:cubicBezTo>
                  <a:cubicBezTo>
                    <a:pt x="8" y="51"/>
                    <a:pt x="7" y="52"/>
                    <a:pt x="7" y="52"/>
                  </a:cubicBezTo>
                  <a:cubicBezTo>
                    <a:pt x="7" y="53"/>
                    <a:pt x="8" y="53"/>
                    <a:pt x="8" y="53"/>
                  </a:cubicBezTo>
                  <a:cubicBezTo>
                    <a:pt x="8" y="54"/>
                    <a:pt x="8" y="54"/>
                    <a:pt x="8" y="54"/>
                  </a:cubicBezTo>
                  <a:cubicBezTo>
                    <a:pt x="8" y="54"/>
                    <a:pt x="8" y="55"/>
                    <a:pt x="8" y="56"/>
                  </a:cubicBezTo>
                  <a:cubicBezTo>
                    <a:pt x="8" y="56"/>
                    <a:pt x="8" y="57"/>
                    <a:pt x="8" y="57"/>
                  </a:cubicBezTo>
                  <a:cubicBezTo>
                    <a:pt x="8" y="57"/>
                    <a:pt x="8" y="59"/>
                    <a:pt x="9" y="60"/>
                  </a:cubicBezTo>
                  <a:cubicBezTo>
                    <a:pt x="9" y="61"/>
                    <a:pt x="9" y="61"/>
                    <a:pt x="9" y="61"/>
                  </a:cubicBezTo>
                  <a:cubicBezTo>
                    <a:pt x="9" y="61"/>
                    <a:pt x="9" y="62"/>
                    <a:pt x="10" y="63"/>
                  </a:cubicBezTo>
                  <a:cubicBezTo>
                    <a:pt x="10" y="63"/>
                    <a:pt x="10" y="64"/>
                    <a:pt x="10" y="64"/>
                  </a:cubicBezTo>
                  <a:cubicBezTo>
                    <a:pt x="10" y="64"/>
                    <a:pt x="10" y="65"/>
                    <a:pt x="10" y="65"/>
                  </a:cubicBezTo>
                  <a:cubicBezTo>
                    <a:pt x="10" y="65"/>
                    <a:pt x="11" y="65"/>
                    <a:pt x="11" y="66"/>
                  </a:cubicBezTo>
                  <a:cubicBezTo>
                    <a:pt x="11" y="66"/>
                    <a:pt x="11" y="68"/>
                    <a:pt x="11" y="68"/>
                  </a:cubicBezTo>
                  <a:cubicBezTo>
                    <a:pt x="11" y="68"/>
                    <a:pt x="11" y="69"/>
                    <a:pt x="11" y="69"/>
                  </a:cubicBezTo>
                  <a:cubicBezTo>
                    <a:pt x="11" y="69"/>
                    <a:pt x="12" y="70"/>
                    <a:pt x="12" y="70"/>
                  </a:cubicBezTo>
                  <a:cubicBezTo>
                    <a:pt x="12" y="70"/>
                    <a:pt x="12" y="71"/>
                    <a:pt x="12" y="71"/>
                  </a:cubicBezTo>
                  <a:cubicBezTo>
                    <a:pt x="12" y="72"/>
                    <a:pt x="12" y="72"/>
                    <a:pt x="12" y="72"/>
                  </a:cubicBezTo>
                  <a:cubicBezTo>
                    <a:pt x="12" y="72"/>
                    <a:pt x="12" y="72"/>
                    <a:pt x="12" y="73"/>
                  </a:cubicBezTo>
                  <a:cubicBezTo>
                    <a:pt x="11" y="73"/>
                    <a:pt x="11" y="74"/>
                    <a:pt x="11" y="74"/>
                  </a:cubicBezTo>
                  <a:cubicBezTo>
                    <a:pt x="11" y="74"/>
                    <a:pt x="11" y="75"/>
                    <a:pt x="11" y="75"/>
                  </a:cubicBezTo>
                  <a:cubicBezTo>
                    <a:pt x="11" y="75"/>
                    <a:pt x="11" y="76"/>
                    <a:pt x="11" y="76"/>
                  </a:cubicBezTo>
                  <a:cubicBezTo>
                    <a:pt x="11" y="76"/>
                    <a:pt x="12" y="76"/>
                    <a:pt x="11" y="76"/>
                  </a:cubicBezTo>
                  <a:cubicBezTo>
                    <a:pt x="11" y="77"/>
                    <a:pt x="11" y="77"/>
                    <a:pt x="11" y="78"/>
                  </a:cubicBezTo>
                  <a:cubicBezTo>
                    <a:pt x="11" y="78"/>
                    <a:pt x="11" y="80"/>
                    <a:pt x="11" y="81"/>
                  </a:cubicBezTo>
                  <a:cubicBezTo>
                    <a:pt x="12" y="83"/>
                    <a:pt x="12" y="84"/>
                    <a:pt x="12" y="85"/>
                  </a:cubicBezTo>
                  <a:cubicBezTo>
                    <a:pt x="13" y="86"/>
                    <a:pt x="13" y="87"/>
                    <a:pt x="13" y="87"/>
                  </a:cubicBezTo>
                  <a:cubicBezTo>
                    <a:pt x="13" y="88"/>
                    <a:pt x="13" y="88"/>
                    <a:pt x="13" y="88"/>
                  </a:cubicBezTo>
                  <a:cubicBezTo>
                    <a:pt x="13" y="89"/>
                    <a:pt x="14" y="89"/>
                    <a:pt x="14" y="89"/>
                  </a:cubicBezTo>
                  <a:cubicBezTo>
                    <a:pt x="14" y="89"/>
                    <a:pt x="14" y="90"/>
                    <a:pt x="14" y="90"/>
                  </a:cubicBezTo>
                  <a:cubicBezTo>
                    <a:pt x="14" y="90"/>
                    <a:pt x="14" y="90"/>
                    <a:pt x="14" y="90"/>
                  </a:cubicBezTo>
                  <a:cubicBezTo>
                    <a:pt x="14" y="90"/>
                    <a:pt x="14" y="91"/>
                    <a:pt x="14" y="91"/>
                  </a:cubicBezTo>
                  <a:cubicBezTo>
                    <a:pt x="14" y="91"/>
                    <a:pt x="14" y="92"/>
                    <a:pt x="14" y="92"/>
                  </a:cubicBezTo>
                  <a:cubicBezTo>
                    <a:pt x="14" y="92"/>
                    <a:pt x="14" y="92"/>
                    <a:pt x="14" y="92"/>
                  </a:cubicBezTo>
                  <a:cubicBezTo>
                    <a:pt x="14" y="93"/>
                    <a:pt x="14" y="93"/>
                    <a:pt x="14" y="93"/>
                  </a:cubicBezTo>
                  <a:cubicBezTo>
                    <a:pt x="14" y="94"/>
                    <a:pt x="13" y="94"/>
                    <a:pt x="13" y="96"/>
                  </a:cubicBezTo>
                  <a:cubicBezTo>
                    <a:pt x="13" y="96"/>
                    <a:pt x="13" y="97"/>
                    <a:pt x="14" y="97"/>
                  </a:cubicBezTo>
                  <a:cubicBezTo>
                    <a:pt x="14" y="97"/>
                    <a:pt x="14" y="98"/>
                    <a:pt x="15" y="98"/>
                  </a:cubicBezTo>
                  <a:cubicBezTo>
                    <a:pt x="17" y="97"/>
                    <a:pt x="18" y="98"/>
                    <a:pt x="19" y="98"/>
                  </a:cubicBezTo>
                  <a:cubicBezTo>
                    <a:pt x="20" y="97"/>
                    <a:pt x="19" y="95"/>
                    <a:pt x="19" y="95"/>
                  </a:cubicBezTo>
                  <a:cubicBezTo>
                    <a:pt x="19" y="95"/>
                    <a:pt x="19" y="95"/>
                    <a:pt x="18" y="94"/>
                  </a:cubicBezTo>
                  <a:cubicBezTo>
                    <a:pt x="18" y="94"/>
                    <a:pt x="18" y="93"/>
                    <a:pt x="18" y="93"/>
                  </a:cubicBezTo>
                  <a:cubicBezTo>
                    <a:pt x="18" y="93"/>
                    <a:pt x="18" y="92"/>
                    <a:pt x="18" y="92"/>
                  </a:cubicBezTo>
                  <a:cubicBezTo>
                    <a:pt x="18" y="92"/>
                    <a:pt x="18" y="92"/>
                    <a:pt x="18" y="92"/>
                  </a:cubicBezTo>
                  <a:cubicBezTo>
                    <a:pt x="18" y="92"/>
                    <a:pt x="18" y="91"/>
                    <a:pt x="18" y="91"/>
                  </a:cubicBezTo>
                  <a:cubicBezTo>
                    <a:pt x="18" y="91"/>
                    <a:pt x="18" y="90"/>
                    <a:pt x="18" y="90"/>
                  </a:cubicBezTo>
                  <a:cubicBezTo>
                    <a:pt x="18" y="90"/>
                    <a:pt x="18" y="90"/>
                    <a:pt x="18" y="90"/>
                  </a:cubicBezTo>
                  <a:cubicBezTo>
                    <a:pt x="18" y="90"/>
                    <a:pt x="19" y="89"/>
                    <a:pt x="20" y="89"/>
                  </a:cubicBezTo>
                  <a:cubicBezTo>
                    <a:pt x="21" y="89"/>
                    <a:pt x="21" y="88"/>
                    <a:pt x="21" y="88"/>
                  </a:cubicBezTo>
                  <a:cubicBezTo>
                    <a:pt x="21" y="88"/>
                    <a:pt x="21" y="88"/>
                    <a:pt x="21" y="87"/>
                  </a:cubicBezTo>
                  <a:cubicBezTo>
                    <a:pt x="21" y="87"/>
                    <a:pt x="21" y="84"/>
                    <a:pt x="21" y="83"/>
                  </a:cubicBezTo>
                  <a:cubicBezTo>
                    <a:pt x="21" y="82"/>
                    <a:pt x="21" y="77"/>
                    <a:pt x="21" y="77"/>
                  </a:cubicBezTo>
                  <a:cubicBezTo>
                    <a:pt x="21" y="76"/>
                    <a:pt x="21" y="74"/>
                    <a:pt x="21" y="73"/>
                  </a:cubicBezTo>
                  <a:cubicBezTo>
                    <a:pt x="21" y="73"/>
                    <a:pt x="22" y="68"/>
                    <a:pt x="22" y="66"/>
                  </a:cubicBezTo>
                  <a:cubicBezTo>
                    <a:pt x="22" y="64"/>
                    <a:pt x="23" y="61"/>
                    <a:pt x="23" y="59"/>
                  </a:cubicBezTo>
                  <a:cubicBezTo>
                    <a:pt x="23" y="58"/>
                    <a:pt x="24" y="56"/>
                    <a:pt x="24" y="56"/>
                  </a:cubicBezTo>
                  <a:cubicBezTo>
                    <a:pt x="24" y="56"/>
                    <a:pt x="26" y="55"/>
                    <a:pt x="26" y="55"/>
                  </a:cubicBezTo>
                  <a:cubicBezTo>
                    <a:pt x="27" y="55"/>
                    <a:pt x="32" y="53"/>
                    <a:pt x="33" y="53"/>
                  </a:cubicBezTo>
                  <a:cubicBezTo>
                    <a:pt x="33" y="53"/>
                    <a:pt x="34" y="53"/>
                    <a:pt x="34" y="53"/>
                  </a:cubicBezTo>
                  <a:cubicBezTo>
                    <a:pt x="34" y="53"/>
                    <a:pt x="34" y="53"/>
                    <a:pt x="34" y="53"/>
                  </a:cubicBezTo>
                  <a:cubicBezTo>
                    <a:pt x="34" y="53"/>
                    <a:pt x="35" y="55"/>
                    <a:pt x="36" y="56"/>
                  </a:cubicBezTo>
                  <a:cubicBezTo>
                    <a:pt x="36" y="57"/>
                    <a:pt x="36" y="57"/>
                    <a:pt x="36" y="58"/>
                  </a:cubicBezTo>
                  <a:cubicBezTo>
                    <a:pt x="37" y="58"/>
                    <a:pt x="38" y="60"/>
                    <a:pt x="38" y="60"/>
                  </a:cubicBezTo>
                  <a:cubicBezTo>
                    <a:pt x="38" y="61"/>
                    <a:pt x="39" y="61"/>
                    <a:pt x="39" y="61"/>
                  </a:cubicBezTo>
                  <a:cubicBezTo>
                    <a:pt x="39" y="62"/>
                    <a:pt x="39" y="62"/>
                    <a:pt x="39" y="62"/>
                  </a:cubicBezTo>
                  <a:cubicBezTo>
                    <a:pt x="40" y="62"/>
                    <a:pt x="40" y="63"/>
                    <a:pt x="40" y="63"/>
                  </a:cubicBezTo>
                  <a:cubicBezTo>
                    <a:pt x="40" y="63"/>
                    <a:pt x="40" y="63"/>
                    <a:pt x="40" y="63"/>
                  </a:cubicBezTo>
                  <a:cubicBezTo>
                    <a:pt x="40" y="63"/>
                    <a:pt x="41" y="63"/>
                    <a:pt x="41" y="63"/>
                  </a:cubicBezTo>
                  <a:cubicBezTo>
                    <a:pt x="41" y="63"/>
                    <a:pt x="41" y="65"/>
                    <a:pt x="43" y="65"/>
                  </a:cubicBezTo>
                  <a:cubicBezTo>
                    <a:pt x="44" y="65"/>
                    <a:pt x="45" y="65"/>
                    <a:pt x="45" y="65"/>
                  </a:cubicBezTo>
                  <a:cubicBezTo>
                    <a:pt x="46" y="65"/>
                    <a:pt x="48" y="66"/>
                    <a:pt x="49" y="66"/>
                  </a:cubicBezTo>
                  <a:cubicBezTo>
                    <a:pt x="49" y="66"/>
                    <a:pt x="50" y="66"/>
                    <a:pt x="52" y="66"/>
                  </a:cubicBezTo>
                  <a:cubicBezTo>
                    <a:pt x="53" y="66"/>
                    <a:pt x="53" y="66"/>
                    <a:pt x="53" y="65"/>
                  </a:cubicBezTo>
                  <a:cubicBezTo>
                    <a:pt x="53" y="65"/>
                    <a:pt x="54" y="64"/>
                    <a:pt x="52" y="64"/>
                  </a:cubicBezTo>
                  <a:cubicBezTo>
                    <a:pt x="51" y="64"/>
                    <a:pt x="51" y="64"/>
                    <a:pt x="51" y="64"/>
                  </a:cubicBezTo>
                  <a:cubicBezTo>
                    <a:pt x="49" y="63"/>
                    <a:pt x="49" y="61"/>
                    <a:pt x="48" y="61"/>
                  </a:cubicBezTo>
                  <a:cubicBezTo>
                    <a:pt x="47" y="61"/>
                    <a:pt x="46" y="60"/>
                    <a:pt x="46" y="60"/>
                  </a:cubicBezTo>
                  <a:cubicBezTo>
                    <a:pt x="46" y="60"/>
                    <a:pt x="47" y="60"/>
                    <a:pt x="47" y="60"/>
                  </a:cubicBezTo>
                  <a:cubicBezTo>
                    <a:pt x="47" y="60"/>
                    <a:pt x="46" y="59"/>
                    <a:pt x="46" y="59"/>
                  </a:cubicBezTo>
                  <a:cubicBezTo>
                    <a:pt x="46" y="59"/>
                    <a:pt x="46" y="59"/>
                    <a:pt x="46" y="59"/>
                  </a:cubicBezTo>
                  <a:cubicBezTo>
                    <a:pt x="46" y="59"/>
                    <a:pt x="44" y="55"/>
                    <a:pt x="44" y="54"/>
                  </a:cubicBezTo>
                  <a:cubicBezTo>
                    <a:pt x="44" y="54"/>
                    <a:pt x="44" y="53"/>
                    <a:pt x="43" y="52"/>
                  </a:cubicBezTo>
                  <a:cubicBezTo>
                    <a:pt x="43" y="52"/>
                    <a:pt x="43" y="51"/>
                    <a:pt x="43" y="51"/>
                  </a:cubicBezTo>
                  <a:cubicBezTo>
                    <a:pt x="43" y="51"/>
                    <a:pt x="42" y="50"/>
                    <a:pt x="42" y="49"/>
                  </a:cubicBezTo>
                  <a:cubicBezTo>
                    <a:pt x="42" y="49"/>
                    <a:pt x="40" y="45"/>
                    <a:pt x="40" y="44"/>
                  </a:cubicBezTo>
                  <a:cubicBezTo>
                    <a:pt x="40" y="44"/>
                    <a:pt x="39" y="42"/>
                    <a:pt x="38" y="41"/>
                  </a:cubicBezTo>
                  <a:cubicBezTo>
                    <a:pt x="38" y="41"/>
                    <a:pt x="37" y="40"/>
                    <a:pt x="36" y="40"/>
                  </a:cubicBezTo>
                  <a:cubicBezTo>
                    <a:pt x="36" y="40"/>
                    <a:pt x="34" y="40"/>
                    <a:pt x="33" y="41"/>
                  </a:cubicBezTo>
                  <a:cubicBezTo>
                    <a:pt x="31" y="41"/>
                    <a:pt x="29" y="42"/>
                    <a:pt x="28" y="42"/>
                  </a:cubicBezTo>
                  <a:cubicBezTo>
                    <a:pt x="28" y="42"/>
                    <a:pt x="28" y="42"/>
                    <a:pt x="27" y="42"/>
                  </a:cubicBezTo>
                  <a:cubicBezTo>
                    <a:pt x="27" y="42"/>
                    <a:pt x="26" y="42"/>
                    <a:pt x="26" y="43"/>
                  </a:cubicBezTo>
                  <a:cubicBezTo>
                    <a:pt x="26" y="43"/>
                    <a:pt x="25" y="43"/>
                    <a:pt x="25" y="43"/>
                  </a:cubicBezTo>
                  <a:cubicBezTo>
                    <a:pt x="25" y="43"/>
                    <a:pt x="24" y="44"/>
                    <a:pt x="24" y="44"/>
                  </a:cubicBezTo>
                  <a:cubicBezTo>
                    <a:pt x="23" y="44"/>
                    <a:pt x="23" y="44"/>
                    <a:pt x="23" y="44"/>
                  </a:cubicBezTo>
                  <a:cubicBezTo>
                    <a:pt x="23" y="44"/>
                    <a:pt x="23" y="44"/>
                    <a:pt x="22" y="44"/>
                  </a:cubicBezTo>
                  <a:cubicBezTo>
                    <a:pt x="22" y="44"/>
                    <a:pt x="22" y="44"/>
                    <a:pt x="22" y="4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3" name="Freeform 303"/>
            <p:cNvSpPr>
              <a:spLocks/>
            </p:cNvSpPr>
            <p:nvPr/>
          </p:nvSpPr>
          <p:spPr bwMode="auto">
            <a:xfrm>
              <a:off x="8051801" y="3835401"/>
              <a:ext cx="255588" cy="498475"/>
            </a:xfrm>
            <a:custGeom>
              <a:avLst/>
              <a:gdLst>
                <a:gd name="T0" fmla="*/ 27 w 68"/>
                <a:gd name="T1" fmla="*/ 57 h 133"/>
                <a:gd name="T2" fmla="*/ 27 w 68"/>
                <a:gd name="T3" fmla="*/ 52 h 133"/>
                <a:gd name="T4" fmla="*/ 28 w 68"/>
                <a:gd name="T5" fmla="*/ 46 h 133"/>
                <a:gd name="T6" fmla="*/ 31 w 68"/>
                <a:gd name="T7" fmla="*/ 42 h 133"/>
                <a:gd name="T8" fmla="*/ 40 w 68"/>
                <a:gd name="T9" fmla="*/ 22 h 133"/>
                <a:gd name="T10" fmla="*/ 31 w 68"/>
                <a:gd name="T11" fmla="*/ 6 h 133"/>
                <a:gd name="T12" fmla="*/ 27 w 68"/>
                <a:gd name="T13" fmla="*/ 4 h 133"/>
                <a:gd name="T14" fmla="*/ 26 w 68"/>
                <a:gd name="T15" fmla="*/ 6 h 133"/>
                <a:gd name="T16" fmla="*/ 29 w 68"/>
                <a:gd name="T17" fmla="*/ 8 h 133"/>
                <a:gd name="T18" fmla="*/ 34 w 68"/>
                <a:gd name="T19" fmla="*/ 12 h 133"/>
                <a:gd name="T20" fmla="*/ 35 w 68"/>
                <a:gd name="T21" fmla="*/ 27 h 133"/>
                <a:gd name="T22" fmla="*/ 28 w 68"/>
                <a:gd name="T23" fmla="*/ 34 h 133"/>
                <a:gd name="T24" fmla="*/ 24 w 68"/>
                <a:gd name="T25" fmla="*/ 35 h 133"/>
                <a:gd name="T26" fmla="*/ 22 w 68"/>
                <a:gd name="T27" fmla="*/ 37 h 133"/>
                <a:gd name="T28" fmla="*/ 23 w 68"/>
                <a:gd name="T29" fmla="*/ 34 h 133"/>
                <a:gd name="T30" fmla="*/ 25 w 68"/>
                <a:gd name="T31" fmla="*/ 28 h 133"/>
                <a:gd name="T32" fmla="*/ 25 w 68"/>
                <a:gd name="T33" fmla="*/ 26 h 133"/>
                <a:gd name="T34" fmla="*/ 24 w 68"/>
                <a:gd name="T35" fmla="*/ 22 h 133"/>
                <a:gd name="T36" fmla="*/ 21 w 68"/>
                <a:gd name="T37" fmla="*/ 19 h 133"/>
                <a:gd name="T38" fmla="*/ 18 w 68"/>
                <a:gd name="T39" fmla="*/ 19 h 133"/>
                <a:gd name="T40" fmla="*/ 17 w 68"/>
                <a:gd name="T41" fmla="*/ 19 h 133"/>
                <a:gd name="T42" fmla="*/ 14 w 68"/>
                <a:gd name="T43" fmla="*/ 21 h 133"/>
                <a:gd name="T44" fmla="*/ 13 w 68"/>
                <a:gd name="T45" fmla="*/ 27 h 133"/>
                <a:gd name="T46" fmla="*/ 13 w 68"/>
                <a:gd name="T47" fmla="*/ 33 h 133"/>
                <a:gd name="T48" fmla="*/ 12 w 68"/>
                <a:gd name="T49" fmla="*/ 33 h 133"/>
                <a:gd name="T50" fmla="*/ 9 w 68"/>
                <a:gd name="T51" fmla="*/ 31 h 133"/>
                <a:gd name="T52" fmla="*/ 6 w 68"/>
                <a:gd name="T53" fmla="*/ 20 h 133"/>
                <a:gd name="T54" fmla="*/ 10 w 68"/>
                <a:gd name="T55" fmla="*/ 6 h 133"/>
                <a:gd name="T56" fmla="*/ 14 w 68"/>
                <a:gd name="T57" fmla="*/ 7 h 133"/>
                <a:gd name="T58" fmla="*/ 13 w 68"/>
                <a:gd name="T59" fmla="*/ 4 h 133"/>
                <a:gd name="T60" fmla="*/ 16 w 68"/>
                <a:gd name="T61" fmla="*/ 3 h 133"/>
                <a:gd name="T62" fmla="*/ 20 w 68"/>
                <a:gd name="T63" fmla="*/ 0 h 133"/>
                <a:gd name="T64" fmla="*/ 12 w 68"/>
                <a:gd name="T65" fmla="*/ 0 h 133"/>
                <a:gd name="T66" fmla="*/ 5 w 68"/>
                <a:gd name="T67" fmla="*/ 7 h 133"/>
                <a:gd name="T68" fmla="*/ 0 w 68"/>
                <a:gd name="T69" fmla="*/ 20 h 133"/>
                <a:gd name="T70" fmla="*/ 2 w 68"/>
                <a:gd name="T71" fmla="*/ 36 h 133"/>
                <a:gd name="T72" fmla="*/ 4 w 68"/>
                <a:gd name="T73" fmla="*/ 44 h 133"/>
                <a:gd name="T74" fmla="*/ 7 w 68"/>
                <a:gd name="T75" fmla="*/ 61 h 133"/>
                <a:gd name="T76" fmla="*/ 8 w 68"/>
                <a:gd name="T77" fmla="*/ 70 h 133"/>
                <a:gd name="T78" fmla="*/ 10 w 68"/>
                <a:gd name="T79" fmla="*/ 73 h 133"/>
                <a:gd name="T80" fmla="*/ 12 w 68"/>
                <a:gd name="T81" fmla="*/ 85 h 133"/>
                <a:gd name="T82" fmla="*/ 14 w 68"/>
                <a:gd name="T83" fmla="*/ 93 h 133"/>
                <a:gd name="T84" fmla="*/ 13 w 68"/>
                <a:gd name="T85" fmla="*/ 100 h 133"/>
                <a:gd name="T86" fmla="*/ 14 w 68"/>
                <a:gd name="T87" fmla="*/ 110 h 133"/>
                <a:gd name="T88" fmla="*/ 17 w 68"/>
                <a:gd name="T89" fmla="*/ 121 h 133"/>
                <a:gd name="T90" fmla="*/ 17 w 68"/>
                <a:gd name="T91" fmla="*/ 126 h 133"/>
                <a:gd name="T92" fmla="*/ 24 w 68"/>
                <a:gd name="T93" fmla="*/ 128 h 133"/>
                <a:gd name="T94" fmla="*/ 22 w 68"/>
                <a:gd name="T95" fmla="*/ 123 h 133"/>
                <a:gd name="T96" fmla="*/ 27 w 68"/>
                <a:gd name="T97" fmla="*/ 118 h 133"/>
                <a:gd name="T98" fmla="*/ 29 w 68"/>
                <a:gd name="T99" fmla="*/ 80 h 133"/>
                <a:gd name="T100" fmla="*/ 43 w 68"/>
                <a:gd name="T101" fmla="*/ 71 h 133"/>
                <a:gd name="T102" fmla="*/ 50 w 68"/>
                <a:gd name="T103" fmla="*/ 84 h 133"/>
                <a:gd name="T104" fmla="*/ 58 w 68"/>
                <a:gd name="T105" fmla="*/ 87 h 133"/>
                <a:gd name="T106" fmla="*/ 65 w 68"/>
                <a:gd name="T107" fmla="*/ 86 h 133"/>
                <a:gd name="T108" fmla="*/ 59 w 68"/>
                <a:gd name="T109" fmla="*/ 80 h 133"/>
                <a:gd name="T110" fmla="*/ 51 w 68"/>
                <a:gd name="T111" fmla="*/ 60 h 133"/>
                <a:gd name="T112" fmla="*/ 35 w 68"/>
                <a:gd name="T113" fmla="*/ 57 h 133"/>
                <a:gd name="T114" fmla="*/ 28 w 68"/>
                <a:gd name="T115"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133">
                  <a:moveTo>
                    <a:pt x="28" y="60"/>
                  </a:moveTo>
                  <a:cubicBezTo>
                    <a:pt x="28" y="60"/>
                    <a:pt x="27" y="59"/>
                    <a:pt x="27" y="59"/>
                  </a:cubicBezTo>
                  <a:cubicBezTo>
                    <a:pt x="27" y="59"/>
                    <a:pt x="27" y="58"/>
                    <a:pt x="27" y="58"/>
                  </a:cubicBezTo>
                  <a:cubicBezTo>
                    <a:pt x="27" y="58"/>
                    <a:pt x="28" y="58"/>
                    <a:pt x="27" y="58"/>
                  </a:cubicBezTo>
                  <a:cubicBezTo>
                    <a:pt x="27" y="57"/>
                    <a:pt x="27" y="57"/>
                    <a:pt x="27" y="57"/>
                  </a:cubicBezTo>
                  <a:cubicBezTo>
                    <a:pt x="27" y="57"/>
                    <a:pt x="27" y="57"/>
                    <a:pt x="27" y="57"/>
                  </a:cubicBezTo>
                  <a:cubicBezTo>
                    <a:pt x="27" y="56"/>
                    <a:pt x="27" y="56"/>
                    <a:pt x="27" y="56"/>
                  </a:cubicBezTo>
                  <a:cubicBezTo>
                    <a:pt x="27" y="56"/>
                    <a:pt x="27" y="55"/>
                    <a:pt x="27" y="55"/>
                  </a:cubicBezTo>
                  <a:cubicBezTo>
                    <a:pt x="27" y="55"/>
                    <a:pt x="27" y="55"/>
                    <a:pt x="27" y="55"/>
                  </a:cubicBezTo>
                  <a:cubicBezTo>
                    <a:pt x="27" y="54"/>
                    <a:pt x="27" y="54"/>
                    <a:pt x="27" y="52"/>
                  </a:cubicBezTo>
                  <a:cubicBezTo>
                    <a:pt x="27" y="52"/>
                    <a:pt x="26" y="50"/>
                    <a:pt x="27" y="50"/>
                  </a:cubicBezTo>
                  <a:cubicBezTo>
                    <a:pt x="27" y="50"/>
                    <a:pt x="27" y="49"/>
                    <a:pt x="27" y="49"/>
                  </a:cubicBezTo>
                  <a:cubicBezTo>
                    <a:pt x="27" y="49"/>
                    <a:pt x="27" y="48"/>
                    <a:pt x="27" y="48"/>
                  </a:cubicBezTo>
                  <a:cubicBezTo>
                    <a:pt x="27" y="48"/>
                    <a:pt x="28" y="47"/>
                    <a:pt x="28" y="47"/>
                  </a:cubicBezTo>
                  <a:cubicBezTo>
                    <a:pt x="28" y="46"/>
                    <a:pt x="28" y="46"/>
                    <a:pt x="28" y="46"/>
                  </a:cubicBezTo>
                  <a:cubicBezTo>
                    <a:pt x="28" y="46"/>
                    <a:pt x="28" y="45"/>
                    <a:pt x="28" y="45"/>
                  </a:cubicBezTo>
                  <a:cubicBezTo>
                    <a:pt x="28" y="45"/>
                    <a:pt x="28" y="44"/>
                    <a:pt x="29" y="44"/>
                  </a:cubicBezTo>
                  <a:cubicBezTo>
                    <a:pt x="29" y="43"/>
                    <a:pt x="29" y="43"/>
                    <a:pt x="29" y="43"/>
                  </a:cubicBezTo>
                  <a:cubicBezTo>
                    <a:pt x="29" y="43"/>
                    <a:pt x="30" y="42"/>
                    <a:pt x="30" y="42"/>
                  </a:cubicBezTo>
                  <a:cubicBezTo>
                    <a:pt x="30" y="42"/>
                    <a:pt x="30" y="42"/>
                    <a:pt x="31" y="42"/>
                  </a:cubicBezTo>
                  <a:cubicBezTo>
                    <a:pt x="31" y="41"/>
                    <a:pt x="31" y="41"/>
                    <a:pt x="31" y="41"/>
                  </a:cubicBezTo>
                  <a:cubicBezTo>
                    <a:pt x="31" y="41"/>
                    <a:pt x="36" y="37"/>
                    <a:pt x="38" y="33"/>
                  </a:cubicBezTo>
                  <a:cubicBezTo>
                    <a:pt x="39" y="29"/>
                    <a:pt x="40" y="29"/>
                    <a:pt x="41" y="29"/>
                  </a:cubicBezTo>
                  <a:cubicBezTo>
                    <a:pt x="41" y="28"/>
                    <a:pt x="41" y="28"/>
                    <a:pt x="41" y="27"/>
                  </a:cubicBezTo>
                  <a:cubicBezTo>
                    <a:pt x="41" y="26"/>
                    <a:pt x="40" y="22"/>
                    <a:pt x="40" y="22"/>
                  </a:cubicBezTo>
                  <a:cubicBezTo>
                    <a:pt x="40" y="20"/>
                    <a:pt x="39" y="15"/>
                    <a:pt x="38" y="13"/>
                  </a:cubicBezTo>
                  <a:cubicBezTo>
                    <a:pt x="38" y="12"/>
                    <a:pt x="38" y="12"/>
                    <a:pt x="37" y="11"/>
                  </a:cubicBezTo>
                  <a:cubicBezTo>
                    <a:pt x="37" y="9"/>
                    <a:pt x="36" y="9"/>
                    <a:pt x="35" y="8"/>
                  </a:cubicBezTo>
                  <a:cubicBezTo>
                    <a:pt x="35" y="8"/>
                    <a:pt x="33" y="6"/>
                    <a:pt x="32" y="6"/>
                  </a:cubicBezTo>
                  <a:cubicBezTo>
                    <a:pt x="32" y="6"/>
                    <a:pt x="32" y="6"/>
                    <a:pt x="31" y="6"/>
                  </a:cubicBezTo>
                  <a:cubicBezTo>
                    <a:pt x="31" y="6"/>
                    <a:pt x="30" y="6"/>
                    <a:pt x="30" y="5"/>
                  </a:cubicBezTo>
                  <a:cubicBezTo>
                    <a:pt x="30" y="5"/>
                    <a:pt x="29" y="5"/>
                    <a:pt x="29" y="5"/>
                  </a:cubicBezTo>
                  <a:cubicBezTo>
                    <a:pt x="29" y="5"/>
                    <a:pt x="28" y="5"/>
                    <a:pt x="28" y="5"/>
                  </a:cubicBezTo>
                  <a:cubicBezTo>
                    <a:pt x="28" y="4"/>
                    <a:pt x="28" y="4"/>
                    <a:pt x="27" y="4"/>
                  </a:cubicBezTo>
                  <a:cubicBezTo>
                    <a:pt x="27" y="4"/>
                    <a:pt x="27" y="4"/>
                    <a:pt x="27" y="4"/>
                  </a:cubicBezTo>
                  <a:cubicBezTo>
                    <a:pt x="27" y="4"/>
                    <a:pt x="26" y="4"/>
                    <a:pt x="26" y="4"/>
                  </a:cubicBezTo>
                  <a:cubicBezTo>
                    <a:pt x="26" y="5"/>
                    <a:pt x="27" y="5"/>
                    <a:pt x="27" y="5"/>
                  </a:cubicBezTo>
                  <a:cubicBezTo>
                    <a:pt x="27" y="5"/>
                    <a:pt x="26" y="5"/>
                    <a:pt x="26" y="5"/>
                  </a:cubicBezTo>
                  <a:cubicBezTo>
                    <a:pt x="26" y="5"/>
                    <a:pt x="26" y="5"/>
                    <a:pt x="26" y="5"/>
                  </a:cubicBezTo>
                  <a:cubicBezTo>
                    <a:pt x="26" y="5"/>
                    <a:pt x="26" y="6"/>
                    <a:pt x="26" y="6"/>
                  </a:cubicBezTo>
                  <a:cubicBezTo>
                    <a:pt x="26" y="6"/>
                    <a:pt x="27" y="6"/>
                    <a:pt x="27" y="6"/>
                  </a:cubicBezTo>
                  <a:cubicBezTo>
                    <a:pt x="27" y="6"/>
                    <a:pt x="27" y="6"/>
                    <a:pt x="27" y="6"/>
                  </a:cubicBezTo>
                  <a:cubicBezTo>
                    <a:pt x="27" y="6"/>
                    <a:pt x="27" y="7"/>
                    <a:pt x="27" y="7"/>
                  </a:cubicBezTo>
                  <a:cubicBezTo>
                    <a:pt x="27" y="7"/>
                    <a:pt x="28" y="7"/>
                    <a:pt x="29" y="7"/>
                  </a:cubicBezTo>
                  <a:cubicBezTo>
                    <a:pt x="29" y="8"/>
                    <a:pt x="29" y="8"/>
                    <a:pt x="29" y="8"/>
                  </a:cubicBezTo>
                  <a:cubicBezTo>
                    <a:pt x="29" y="8"/>
                    <a:pt x="29" y="8"/>
                    <a:pt x="30" y="9"/>
                  </a:cubicBezTo>
                  <a:cubicBezTo>
                    <a:pt x="30" y="9"/>
                    <a:pt x="30" y="9"/>
                    <a:pt x="31" y="9"/>
                  </a:cubicBezTo>
                  <a:cubicBezTo>
                    <a:pt x="31" y="9"/>
                    <a:pt x="31" y="10"/>
                    <a:pt x="31" y="10"/>
                  </a:cubicBezTo>
                  <a:cubicBezTo>
                    <a:pt x="31" y="10"/>
                    <a:pt x="32" y="11"/>
                    <a:pt x="32" y="11"/>
                  </a:cubicBezTo>
                  <a:cubicBezTo>
                    <a:pt x="33" y="12"/>
                    <a:pt x="33" y="12"/>
                    <a:pt x="34" y="12"/>
                  </a:cubicBezTo>
                  <a:cubicBezTo>
                    <a:pt x="34" y="12"/>
                    <a:pt x="34" y="12"/>
                    <a:pt x="34" y="12"/>
                  </a:cubicBezTo>
                  <a:cubicBezTo>
                    <a:pt x="34" y="12"/>
                    <a:pt x="35" y="13"/>
                    <a:pt x="35" y="14"/>
                  </a:cubicBezTo>
                  <a:cubicBezTo>
                    <a:pt x="35" y="15"/>
                    <a:pt x="35" y="18"/>
                    <a:pt x="35" y="18"/>
                  </a:cubicBezTo>
                  <a:cubicBezTo>
                    <a:pt x="35" y="19"/>
                    <a:pt x="35" y="23"/>
                    <a:pt x="35" y="23"/>
                  </a:cubicBezTo>
                  <a:cubicBezTo>
                    <a:pt x="35" y="24"/>
                    <a:pt x="35" y="27"/>
                    <a:pt x="35" y="27"/>
                  </a:cubicBezTo>
                  <a:cubicBezTo>
                    <a:pt x="35" y="27"/>
                    <a:pt x="35" y="28"/>
                    <a:pt x="34" y="28"/>
                  </a:cubicBezTo>
                  <a:cubicBezTo>
                    <a:pt x="33" y="29"/>
                    <a:pt x="30" y="31"/>
                    <a:pt x="29" y="33"/>
                  </a:cubicBezTo>
                  <a:cubicBezTo>
                    <a:pt x="29" y="33"/>
                    <a:pt x="29" y="33"/>
                    <a:pt x="28" y="33"/>
                  </a:cubicBezTo>
                  <a:cubicBezTo>
                    <a:pt x="28" y="34"/>
                    <a:pt x="28" y="34"/>
                    <a:pt x="28" y="34"/>
                  </a:cubicBezTo>
                  <a:cubicBezTo>
                    <a:pt x="28" y="34"/>
                    <a:pt x="28" y="34"/>
                    <a:pt x="28" y="34"/>
                  </a:cubicBezTo>
                  <a:cubicBezTo>
                    <a:pt x="27" y="34"/>
                    <a:pt x="27" y="34"/>
                    <a:pt x="27" y="34"/>
                  </a:cubicBezTo>
                  <a:cubicBezTo>
                    <a:pt x="27" y="34"/>
                    <a:pt x="26" y="34"/>
                    <a:pt x="26" y="34"/>
                  </a:cubicBezTo>
                  <a:cubicBezTo>
                    <a:pt x="26" y="34"/>
                    <a:pt x="26" y="34"/>
                    <a:pt x="26" y="34"/>
                  </a:cubicBezTo>
                  <a:cubicBezTo>
                    <a:pt x="26" y="34"/>
                    <a:pt x="25" y="35"/>
                    <a:pt x="25" y="35"/>
                  </a:cubicBezTo>
                  <a:cubicBezTo>
                    <a:pt x="25" y="35"/>
                    <a:pt x="25" y="35"/>
                    <a:pt x="24" y="35"/>
                  </a:cubicBezTo>
                  <a:cubicBezTo>
                    <a:pt x="24" y="35"/>
                    <a:pt x="24" y="35"/>
                    <a:pt x="24" y="36"/>
                  </a:cubicBezTo>
                  <a:cubicBezTo>
                    <a:pt x="24" y="36"/>
                    <a:pt x="24" y="36"/>
                    <a:pt x="24" y="36"/>
                  </a:cubicBezTo>
                  <a:cubicBezTo>
                    <a:pt x="23" y="36"/>
                    <a:pt x="23" y="36"/>
                    <a:pt x="23" y="36"/>
                  </a:cubicBezTo>
                  <a:cubicBezTo>
                    <a:pt x="22" y="36"/>
                    <a:pt x="22" y="36"/>
                    <a:pt x="22" y="37"/>
                  </a:cubicBezTo>
                  <a:cubicBezTo>
                    <a:pt x="22" y="37"/>
                    <a:pt x="22" y="37"/>
                    <a:pt x="22" y="37"/>
                  </a:cubicBezTo>
                  <a:cubicBezTo>
                    <a:pt x="22" y="37"/>
                    <a:pt x="21" y="36"/>
                    <a:pt x="21" y="36"/>
                  </a:cubicBezTo>
                  <a:cubicBezTo>
                    <a:pt x="21" y="36"/>
                    <a:pt x="21" y="36"/>
                    <a:pt x="21" y="36"/>
                  </a:cubicBezTo>
                  <a:cubicBezTo>
                    <a:pt x="21" y="36"/>
                    <a:pt x="21" y="36"/>
                    <a:pt x="22" y="36"/>
                  </a:cubicBezTo>
                  <a:cubicBezTo>
                    <a:pt x="22" y="36"/>
                    <a:pt x="22" y="36"/>
                    <a:pt x="23" y="35"/>
                  </a:cubicBezTo>
                  <a:cubicBezTo>
                    <a:pt x="23" y="35"/>
                    <a:pt x="23" y="34"/>
                    <a:pt x="23" y="34"/>
                  </a:cubicBezTo>
                  <a:cubicBezTo>
                    <a:pt x="24" y="34"/>
                    <a:pt x="23" y="33"/>
                    <a:pt x="24" y="33"/>
                  </a:cubicBezTo>
                  <a:cubicBezTo>
                    <a:pt x="24" y="33"/>
                    <a:pt x="24" y="31"/>
                    <a:pt x="24" y="30"/>
                  </a:cubicBezTo>
                  <a:cubicBezTo>
                    <a:pt x="25" y="30"/>
                    <a:pt x="25" y="30"/>
                    <a:pt x="25" y="29"/>
                  </a:cubicBezTo>
                  <a:cubicBezTo>
                    <a:pt x="25" y="29"/>
                    <a:pt x="24" y="29"/>
                    <a:pt x="25" y="29"/>
                  </a:cubicBezTo>
                  <a:cubicBezTo>
                    <a:pt x="25" y="28"/>
                    <a:pt x="25" y="28"/>
                    <a:pt x="25" y="28"/>
                  </a:cubicBezTo>
                  <a:cubicBezTo>
                    <a:pt x="25" y="28"/>
                    <a:pt x="25" y="28"/>
                    <a:pt x="25" y="28"/>
                  </a:cubicBezTo>
                  <a:cubicBezTo>
                    <a:pt x="25" y="28"/>
                    <a:pt x="25" y="28"/>
                    <a:pt x="25" y="28"/>
                  </a:cubicBezTo>
                  <a:cubicBezTo>
                    <a:pt x="25" y="28"/>
                    <a:pt x="25" y="28"/>
                    <a:pt x="25" y="27"/>
                  </a:cubicBezTo>
                  <a:cubicBezTo>
                    <a:pt x="25" y="27"/>
                    <a:pt x="26" y="27"/>
                    <a:pt x="25" y="27"/>
                  </a:cubicBezTo>
                  <a:cubicBezTo>
                    <a:pt x="25" y="27"/>
                    <a:pt x="26" y="27"/>
                    <a:pt x="25" y="26"/>
                  </a:cubicBezTo>
                  <a:cubicBezTo>
                    <a:pt x="25" y="26"/>
                    <a:pt x="25" y="26"/>
                    <a:pt x="25" y="25"/>
                  </a:cubicBezTo>
                  <a:cubicBezTo>
                    <a:pt x="25" y="25"/>
                    <a:pt x="25" y="24"/>
                    <a:pt x="25" y="24"/>
                  </a:cubicBezTo>
                  <a:cubicBezTo>
                    <a:pt x="25" y="23"/>
                    <a:pt x="25" y="23"/>
                    <a:pt x="25" y="22"/>
                  </a:cubicBezTo>
                  <a:cubicBezTo>
                    <a:pt x="25" y="22"/>
                    <a:pt x="25" y="22"/>
                    <a:pt x="25" y="22"/>
                  </a:cubicBezTo>
                  <a:cubicBezTo>
                    <a:pt x="25" y="22"/>
                    <a:pt x="25" y="22"/>
                    <a:pt x="24" y="22"/>
                  </a:cubicBezTo>
                  <a:cubicBezTo>
                    <a:pt x="24" y="21"/>
                    <a:pt x="24" y="21"/>
                    <a:pt x="24" y="21"/>
                  </a:cubicBezTo>
                  <a:cubicBezTo>
                    <a:pt x="23" y="21"/>
                    <a:pt x="23" y="20"/>
                    <a:pt x="23" y="20"/>
                  </a:cubicBezTo>
                  <a:cubicBezTo>
                    <a:pt x="23" y="20"/>
                    <a:pt x="23" y="20"/>
                    <a:pt x="23" y="20"/>
                  </a:cubicBezTo>
                  <a:cubicBezTo>
                    <a:pt x="23" y="20"/>
                    <a:pt x="23" y="20"/>
                    <a:pt x="22" y="20"/>
                  </a:cubicBezTo>
                  <a:cubicBezTo>
                    <a:pt x="22" y="20"/>
                    <a:pt x="21" y="19"/>
                    <a:pt x="21" y="19"/>
                  </a:cubicBezTo>
                  <a:cubicBezTo>
                    <a:pt x="21" y="19"/>
                    <a:pt x="21" y="19"/>
                    <a:pt x="21" y="19"/>
                  </a:cubicBezTo>
                  <a:cubicBezTo>
                    <a:pt x="21" y="19"/>
                    <a:pt x="21" y="19"/>
                    <a:pt x="21" y="19"/>
                  </a:cubicBezTo>
                  <a:cubicBezTo>
                    <a:pt x="20" y="19"/>
                    <a:pt x="20" y="19"/>
                    <a:pt x="20" y="19"/>
                  </a:cubicBezTo>
                  <a:cubicBezTo>
                    <a:pt x="20" y="19"/>
                    <a:pt x="19" y="19"/>
                    <a:pt x="19" y="19"/>
                  </a:cubicBezTo>
                  <a:cubicBezTo>
                    <a:pt x="19" y="19"/>
                    <a:pt x="18" y="19"/>
                    <a:pt x="18" y="19"/>
                  </a:cubicBezTo>
                  <a:cubicBezTo>
                    <a:pt x="18" y="19"/>
                    <a:pt x="18" y="19"/>
                    <a:pt x="18" y="19"/>
                  </a:cubicBezTo>
                  <a:cubicBezTo>
                    <a:pt x="18" y="19"/>
                    <a:pt x="18" y="19"/>
                    <a:pt x="18" y="19"/>
                  </a:cubicBezTo>
                  <a:cubicBezTo>
                    <a:pt x="18" y="19"/>
                    <a:pt x="18" y="19"/>
                    <a:pt x="18" y="19"/>
                  </a:cubicBezTo>
                  <a:cubicBezTo>
                    <a:pt x="18" y="19"/>
                    <a:pt x="17" y="19"/>
                    <a:pt x="17" y="19"/>
                  </a:cubicBezTo>
                  <a:cubicBezTo>
                    <a:pt x="17" y="19"/>
                    <a:pt x="17" y="19"/>
                    <a:pt x="17" y="19"/>
                  </a:cubicBezTo>
                  <a:cubicBezTo>
                    <a:pt x="17" y="19"/>
                    <a:pt x="17" y="19"/>
                    <a:pt x="17" y="19"/>
                  </a:cubicBezTo>
                  <a:cubicBezTo>
                    <a:pt x="17" y="20"/>
                    <a:pt x="16" y="20"/>
                    <a:pt x="16" y="20"/>
                  </a:cubicBezTo>
                  <a:cubicBezTo>
                    <a:pt x="16" y="20"/>
                    <a:pt x="16" y="20"/>
                    <a:pt x="16" y="20"/>
                  </a:cubicBezTo>
                  <a:cubicBezTo>
                    <a:pt x="16" y="20"/>
                    <a:pt x="15" y="21"/>
                    <a:pt x="15" y="21"/>
                  </a:cubicBezTo>
                  <a:cubicBezTo>
                    <a:pt x="15" y="21"/>
                    <a:pt x="15" y="21"/>
                    <a:pt x="14" y="21"/>
                  </a:cubicBezTo>
                  <a:cubicBezTo>
                    <a:pt x="14" y="22"/>
                    <a:pt x="14" y="22"/>
                    <a:pt x="14" y="22"/>
                  </a:cubicBezTo>
                  <a:cubicBezTo>
                    <a:pt x="14" y="23"/>
                    <a:pt x="14" y="23"/>
                    <a:pt x="14" y="24"/>
                  </a:cubicBezTo>
                  <a:cubicBezTo>
                    <a:pt x="13" y="24"/>
                    <a:pt x="13" y="25"/>
                    <a:pt x="13" y="25"/>
                  </a:cubicBezTo>
                  <a:cubicBezTo>
                    <a:pt x="13" y="25"/>
                    <a:pt x="13" y="26"/>
                    <a:pt x="13" y="26"/>
                  </a:cubicBezTo>
                  <a:cubicBezTo>
                    <a:pt x="13" y="27"/>
                    <a:pt x="13" y="27"/>
                    <a:pt x="13" y="27"/>
                  </a:cubicBezTo>
                  <a:cubicBezTo>
                    <a:pt x="13" y="27"/>
                    <a:pt x="13" y="28"/>
                    <a:pt x="13" y="28"/>
                  </a:cubicBezTo>
                  <a:cubicBezTo>
                    <a:pt x="13" y="28"/>
                    <a:pt x="13" y="29"/>
                    <a:pt x="13" y="29"/>
                  </a:cubicBezTo>
                  <a:cubicBezTo>
                    <a:pt x="13" y="29"/>
                    <a:pt x="14" y="31"/>
                    <a:pt x="14" y="31"/>
                  </a:cubicBezTo>
                  <a:cubicBezTo>
                    <a:pt x="14" y="31"/>
                    <a:pt x="14" y="31"/>
                    <a:pt x="14" y="32"/>
                  </a:cubicBezTo>
                  <a:cubicBezTo>
                    <a:pt x="13" y="32"/>
                    <a:pt x="13" y="33"/>
                    <a:pt x="13" y="33"/>
                  </a:cubicBezTo>
                  <a:cubicBezTo>
                    <a:pt x="13" y="34"/>
                    <a:pt x="13" y="35"/>
                    <a:pt x="13" y="35"/>
                  </a:cubicBezTo>
                  <a:cubicBezTo>
                    <a:pt x="13" y="35"/>
                    <a:pt x="12" y="35"/>
                    <a:pt x="12" y="34"/>
                  </a:cubicBezTo>
                  <a:cubicBezTo>
                    <a:pt x="12" y="34"/>
                    <a:pt x="12" y="34"/>
                    <a:pt x="12" y="34"/>
                  </a:cubicBezTo>
                  <a:cubicBezTo>
                    <a:pt x="12" y="34"/>
                    <a:pt x="12" y="34"/>
                    <a:pt x="12" y="33"/>
                  </a:cubicBezTo>
                  <a:cubicBezTo>
                    <a:pt x="12" y="33"/>
                    <a:pt x="12" y="33"/>
                    <a:pt x="12" y="33"/>
                  </a:cubicBezTo>
                  <a:cubicBezTo>
                    <a:pt x="12" y="33"/>
                    <a:pt x="11" y="33"/>
                    <a:pt x="11" y="33"/>
                  </a:cubicBezTo>
                  <a:cubicBezTo>
                    <a:pt x="11" y="33"/>
                    <a:pt x="11" y="33"/>
                    <a:pt x="11" y="33"/>
                  </a:cubicBezTo>
                  <a:cubicBezTo>
                    <a:pt x="11" y="33"/>
                    <a:pt x="10" y="32"/>
                    <a:pt x="10" y="32"/>
                  </a:cubicBezTo>
                  <a:cubicBezTo>
                    <a:pt x="10" y="32"/>
                    <a:pt x="10" y="31"/>
                    <a:pt x="10" y="31"/>
                  </a:cubicBezTo>
                  <a:cubicBezTo>
                    <a:pt x="10" y="31"/>
                    <a:pt x="10" y="31"/>
                    <a:pt x="9" y="31"/>
                  </a:cubicBezTo>
                  <a:cubicBezTo>
                    <a:pt x="9" y="31"/>
                    <a:pt x="9" y="31"/>
                    <a:pt x="9" y="30"/>
                  </a:cubicBezTo>
                  <a:cubicBezTo>
                    <a:pt x="9" y="30"/>
                    <a:pt x="9" y="30"/>
                    <a:pt x="9" y="30"/>
                  </a:cubicBezTo>
                  <a:cubicBezTo>
                    <a:pt x="8" y="30"/>
                    <a:pt x="8" y="29"/>
                    <a:pt x="8" y="29"/>
                  </a:cubicBezTo>
                  <a:cubicBezTo>
                    <a:pt x="8" y="29"/>
                    <a:pt x="8" y="27"/>
                    <a:pt x="7" y="25"/>
                  </a:cubicBezTo>
                  <a:cubicBezTo>
                    <a:pt x="7" y="23"/>
                    <a:pt x="6" y="21"/>
                    <a:pt x="6" y="20"/>
                  </a:cubicBezTo>
                  <a:cubicBezTo>
                    <a:pt x="5" y="19"/>
                    <a:pt x="5" y="19"/>
                    <a:pt x="5" y="18"/>
                  </a:cubicBezTo>
                  <a:cubicBezTo>
                    <a:pt x="6" y="17"/>
                    <a:pt x="7" y="15"/>
                    <a:pt x="7" y="14"/>
                  </a:cubicBezTo>
                  <a:cubicBezTo>
                    <a:pt x="7" y="14"/>
                    <a:pt x="9" y="7"/>
                    <a:pt x="9" y="7"/>
                  </a:cubicBezTo>
                  <a:cubicBezTo>
                    <a:pt x="10" y="7"/>
                    <a:pt x="10" y="6"/>
                    <a:pt x="10" y="6"/>
                  </a:cubicBezTo>
                  <a:cubicBezTo>
                    <a:pt x="10" y="6"/>
                    <a:pt x="10" y="6"/>
                    <a:pt x="10" y="6"/>
                  </a:cubicBezTo>
                  <a:cubicBezTo>
                    <a:pt x="10" y="6"/>
                    <a:pt x="11" y="7"/>
                    <a:pt x="11" y="7"/>
                  </a:cubicBezTo>
                  <a:cubicBezTo>
                    <a:pt x="11" y="7"/>
                    <a:pt x="12" y="7"/>
                    <a:pt x="13" y="7"/>
                  </a:cubicBezTo>
                  <a:cubicBezTo>
                    <a:pt x="13" y="7"/>
                    <a:pt x="13" y="7"/>
                    <a:pt x="13" y="7"/>
                  </a:cubicBezTo>
                  <a:cubicBezTo>
                    <a:pt x="13" y="7"/>
                    <a:pt x="14" y="7"/>
                    <a:pt x="14" y="7"/>
                  </a:cubicBezTo>
                  <a:cubicBezTo>
                    <a:pt x="14" y="7"/>
                    <a:pt x="14" y="7"/>
                    <a:pt x="14" y="7"/>
                  </a:cubicBezTo>
                  <a:cubicBezTo>
                    <a:pt x="14" y="7"/>
                    <a:pt x="15" y="7"/>
                    <a:pt x="15" y="7"/>
                  </a:cubicBezTo>
                  <a:cubicBezTo>
                    <a:pt x="15" y="6"/>
                    <a:pt x="15" y="6"/>
                    <a:pt x="15" y="6"/>
                  </a:cubicBezTo>
                  <a:cubicBezTo>
                    <a:pt x="14" y="6"/>
                    <a:pt x="14" y="5"/>
                    <a:pt x="14" y="5"/>
                  </a:cubicBezTo>
                  <a:cubicBezTo>
                    <a:pt x="13" y="5"/>
                    <a:pt x="13" y="5"/>
                    <a:pt x="13" y="5"/>
                  </a:cubicBezTo>
                  <a:cubicBezTo>
                    <a:pt x="13" y="5"/>
                    <a:pt x="13" y="4"/>
                    <a:pt x="13" y="4"/>
                  </a:cubicBezTo>
                  <a:cubicBezTo>
                    <a:pt x="13" y="4"/>
                    <a:pt x="13" y="3"/>
                    <a:pt x="14" y="3"/>
                  </a:cubicBezTo>
                  <a:cubicBezTo>
                    <a:pt x="14" y="3"/>
                    <a:pt x="14" y="3"/>
                    <a:pt x="14" y="3"/>
                  </a:cubicBezTo>
                  <a:cubicBezTo>
                    <a:pt x="14" y="3"/>
                    <a:pt x="14" y="3"/>
                    <a:pt x="15" y="3"/>
                  </a:cubicBezTo>
                  <a:cubicBezTo>
                    <a:pt x="15" y="3"/>
                    <a:pt x="15" y="3"/>
                    <a:pt x="15" y="3"/>
                  </a:cubicBezTo>
                  <a:cubicBezTo>
                    <a:pt x="15" y="3"/>
                    <a:pt x="16" y="3"/>
                    <a:pt x="16" y="3"/>
                  </a:cubicBezTo>
                  <a:cubicBezTo>
                    <a:pt x="17" y="3"/>
                    <a:pt x="17" y="3"/>
                    <a:pt x="18" y="2"/>
                  </a:cubicBezTo>
                  <a:cubicBezTo>
                    <a:pt x="18" y="3"/>
                    <a:pt x="19" y="2"/>
                    <a:pt x="19" y="2"/>
                  </a:cubicBezTo>
                  <a:cubicBezTo>
                    <a:pt x="20" y="2"/>
                    <a:pt x="20" y="2"/>
                    <a:pt x="20" y="1"/>
                  </a:cubicBezTo>
                  <a:cubicBezTo>
                    <a:pt x="20" y="1"/>
                    <a:pt x="20" y="1"/>
                    <a:pt x="20" y="1"/>
                  </a:cubicBezTo>
                  <a:cubicBezTo>
                    <a:pt x="20" y="0"/>
                    <a:pt x="20" y="0"/>
                    <a:pt x="20" y="0"/>
                  </a:cubicBezTo>
                  <a:cubicBezTo>
                    <a:pt x="20" y="0"/>
                    <a:pt x="18" y="0"/>
                    <a:pt x="18" y="0"/>
                  </a:cubicBezTo>
                  <a:cubicBezTo>
                    <a:pt x="18" y="0"/>
                    <a:pt x="16" y="0"/>
                    <a:pt x="16" y="0"/>
                  </a:cubicBezTo>
                  <a:cubicBezTo>
                    <a:pt x="15" y="0"/>
                    <a:pt x="15" y="0"/>
                    <a:pt x="15" y="0"/>
                  </a:cubicBezTo>
                  <a:cubicBezTo>
                    <a:pt x="14" y="0"/>
                    <a:pt x="14" y="0"/>
                    <a:pt x="13" y="0"/>
                  </a:cubicBezTo>
                  <a:cubicBezTo>
                    <a:pt x="13" y="0"/>
                    <a:pt x="13" y="0"/>
                    <a:pt x="12" y="0"/>
                  </a:cubicBezTo>
                  <a:cubicBezTo>
                    <a:pt x="11" y="1"/>
                    <a:pt x="10" y="2"/>
                    <a:pt x="10" y="2"/>
                  </a:cubicBezTo>
                  <a:cubicBezTo>
                    <a:pt x="9" y="2"/>
                    <a:pt x="9" y="2"/>
                    <a:pt x="9" y="2"/>
                  </a:cubicBezTo>
                  <a:cubicBezTo>
                    <a:pt x="8" y="2"/>
                    <a:pt x="8" y="3"/>
                    <a:pt x="8" y="3"/>
                  </a:cubicBezTo>
                  <a:cubicBezTo>
                    <a:pt x="7" y="3"/>
                    <a:pt x="7" y="3"/>
                    <a:pt x="6" y="4"/>
                  </a:cubicBezTo>
                  <a:cubicBezTo>
                    <a:pt x="6" y="4"/>
                    <a:pt x="6" y="6"/>
                    <a:pt x="5" y="7"/>
                  </a:cubicBezTo>
                  <a:cubicBezTo>
                    <a:pt x="4" y="7"/>
                    <a:pt x="3" y="9"/>
                    <a:pt x="2" y="11"/>
                  </a:cubicBezTo>
                  <a:cubicBezTo>
                    <a:pt x="2" y="12"/>
                    <a:pt x="1" y="14"/>
                    <a:pt x="1" y="15"/>
                  </a:cubicBezTo>
                  <a:cubicBezTo>
                    <a:pt x="0" y="16"/>
                    <a:pt x="0" y="17"/>
                    <a:pt x="0" y="17"/>
                  </a:cubicBezTo>
                  <a:cubicBezTo>
                    <a:pt x="0" y="18"/>
                    <a:pt x="0" y="19"/>
                    <a:pt x="0" y="19"/>
                  </a:cubicBezTo>
                  <a:cubicBezTo>
                    <a:pt x="0" y="20"/>
                    <a:pt x="0" y="20"/>
                    <a:pt x="0" y="20"/>
                  </a:cubicBezTo>
                  <a:cubicBezTo>
                    <a:pt x="0" y="21"/>
                    <a:pt x="1" y="22"/>
                    <a:pt x="1" y="22"/>
                  </a:cubicBezTo>
                  <a:cubicBezTo>
                    <a:pt x="1" y="22"/>
                    <a:pt x="1" y="24"/>
                    <a:pt x="1" y="25"/>
                  </a:cubicBezTo>
                  <a:cubicBezTo>
                    <a:pt x="0" y="26"/>
                    <a:pt x="0" y="30"/>
                    <a:pt x="1" y="32"/>
                  </a:cubicBezTo>
                  <a:cubicBezTo>
                    <a:pt x="2" y="33"/>
                    <a:pt x="2" y="33"/>
                    <a:pt x="2" y="34"/>
                  </a:cubicBezTo>
                  <a:cubicBezTo>
                    <a:pt x="2" y="34"/>
                    <a:pt x="2" y="36"/>
                    <a:pt x="2" y="36"/>
                  </a:cubicBezTo>
                  <a:cubicBezTo>
                    <a:pt x="3" y="37"/>
                    <a:pt x="3" y="40"/>
                    <a:pt x="4" y="41"/>
                  </a:cubicBezTo>
                  <a:cubicBezTo>
                    <a:pt x="4" y="41"/>
                    <a:pt x="4" y="43"/>
                    <a:pt x="4" y="43"/>
                  </a:cubicBezTo>
                  <a:cubicBezTo>
                    <a:pt x="4" y="43"/>
                    <a:pt x="4" y="43"/>
                    <a:pt x="4" y="43"/>
                  </a:cubicBezTo>
                  <a:cubicBezTo>
                    <a:pt x="4" y="43"/>
                    <a:pt x="4" y="44"/>
                    <a:pt x="4" y="44"/>
                  </a:cubicBezTo>
                  <a:cubicBezTo>
                    <a:pt x="4" y="44"/>
                    <a:pt x="4" y="44"/>
                    <a:pt x="4" y="44"/>
                  </a:cubicBezTo>
                  <a:cubicBezTo>
                    <a:pt x="4" y="44"/>
                    <a:pt x="4" y="47"/>
                    <a:pt x="5" y="48"/>
                  </a:cubicBezTo>
                  <a:cubicBezTo>
                    <a:pt x="5" y="49"/>
                    <a:pt x="5" y="50"/>
                    <a:pt x="5" y="50"/>
                  </a:cubicBezTo>
                  <a:cubicBezTo>
                    <a:pt x="5" y="50"/>
                    <a:pt x="6" y="53"/>
                    <a:pt x="6" y="54"/>
                  </a:cubicBezTo>
                  <a:cubicBezTo>
                    <a:pt x="6" y="55"/>
                    <a:pt x="7" y="56"/>
                    <a:pt x="7" y="56"/>
                  </a:cubicBezTo>
                  <a:cubicBezTo>
                    <a:pt x="7" y="57"/>
                    <a:pt x="7" y="60"/>
                    <a:pt x="7" y="61"/>
                  </a:cubicBezTo>
                  <a:cubicBezTo>
                    <a:pt x="7" y="61"/>
                    <a:pt x="7" y="64"/>
                    <a:pt x="6" y="66"/>
                  </a:cubicBezTo>
                  <a:cubicBezTo>
                    <a:pt x="6" y="67"/>
                    <a:pt x="6" y="68"/>
                    <a:pt x="6" y="69"/>
                  </a:cubicBezTo>
                  <a:cubicBezTo>
                    <a:pt x="6" y="69"/>
                    <a:pt x="6" y="70"/>
                    <a:pt x="6" y="70"/>
                  </a:cubicBezTo>
                  <a:cubicBezTo>
                    <a:pt x="6" y="70"/>
                    <a:pt x="7" y="70"/>
                    <a:pt x="7" y="70"/>
                  </a:cubicBezTo>
                  <a:cubicBezTo>
                    <a:pt x="7" y="70"/>
                    <a:pt x="8" y="70"/>
                    <a:pt x="8" y="70"/>
                  </a:cubicBezTo>
                  <a:cubicBezTo>
                    <a:pt x="8" y="69"/>
                    <a:pt x="8" y="69"/>
                    <a:pt x="8" y="69"/>
                  </a:cubicBezTo>
                  <a:cubicBezTo>
                    <a:pt x="8" y="69"/>
                    <a:pt x="9" y="69"/>
                    <a:pt x="9" y="69"/>
                  </a:cubicBezTo>
                  <a:cubicBezTo>
                    <a:pt x="9" y="69"/>
                    <a:pt x="9" y="70"/>
                    <a:pt x="9" y="71"/>
                  </a:cubicBezTo>
                  <a:cubicBezTo>
                    <a:pt x="9" y="71"/>
                    <a:pt x="9" y="72"/>
                    <a:pt x="10" y="72"/>
                  </a:cubicBezTo>
                  <a:cubicBezTo>
                    <a:pt x="10" y="73"/>
                    <a:pt x="10" y="73"/>
                    <a:pt x="10" y="73"/>
                  </a:cubicBezTo>
                  <a:cubicBezTo>
                    <a:pt x="10" y="73"/>
                    <a:pt x="10" y="75"/>
                    <a:pt x="10" y="76"/>
                  </a:cubicBezTo>
                  <a:cubicBezTo>
                    <a:pt x="10" y="76"/>
                    <a:pt x="10" y="77"/>
                    <a:pt x="10" y="77"/>
                  </a:cubicBezTo>
                  <a:cubicBezTo>
                    <a:pt x="10" y="77"/>
                    <a:pt x="10" y="80"/>
                    <a:pt x="11" y="81"/>
                  </a:cubicBezTo>
                  <a:cubicBezTo>
                    <a:pt x="11" y="82"/>
                    <a:pt x="11" y="82"/>
                    <a:pt x="11" y="82"/>
                  </a:cubicBezTo>
                  <a:cubicBezTo>
                    <a:pt x="11" y="83"/>
                    <a:pt x="12" y="84"/>
                    <a:pt x="12" y="85"/>
                  </a:cubicBezTo>
                  <a:cubicBezTo>
                    <a:pt x="12" y="85"/>
                    <a:pt x="12" y="86"/>
                    <a:pt x="12" y="86"/>
                  </a:cubicBezTo>
                  <a:cubicBezTo>
                    <a:pt x="12" y="87"/>
                    <a:pt x="12" y="88"/>
                    <a:pt x="12" y="88"/>
                  </a:cubicBezTo>
                  <a:cubicBezTo>
                    <a:pt x="13" y="88"/>
                    <a:pt x="13" y="89"/>
                    <a:pt x="13" y="89"/>
                  </a:cubicBezTo>
                  <a:cubicBezTo>
                    <a:pt x="13" y="89"/>
                    <a:pt x="14" y="91"/>
                    <a:pt x="14" y="91"/>
                  </a:cubicBezTo>
                  <a:cubicBezTo>
                    <a:pt x="14" y="92"/>
                    <a:pt x="14" y="93"/>
                    <a:pt x="14" y="93"/>
                  </a:cubicBezTo>
                  <a:cubicBezTo>
                    <a:pt x="14" y="93"/>
                    <a:pt x="15" y="95"/>
                    <a:pt x="15" y="95"/>
                  </a:cubicBezTo>
                  <a:cubicBezTo>
                    <a:pt x="15" y="95"/>
                    <a:pt x="15" y="96"/>
                    <a:pt x="15" y="97"/>
                  </a:cubicBezTo>
                  <a:cubicBezTo>
                    <a:pt x="15" y="97"/>
                    <a:pt x="15" y="97"/>
                    <a:pt x="15" y="97"/>
                  </a:cubicBezTo>
                  <a:cubicBezTo>
                    <a:pt x="15" y="98"/>
                    <a:pt x="15" y="98"/>
                    <a:pt x="14" y="98"/>
                  </a:cubicBezTo>
                  <a:cubicBezTo>
                    <a:pt x="14" y="98"/>
                    <a:pt x="13" y="100"/>
                    <a:pt x="13" y="100"/>
                  </a:cubicBezTo>
                  <a:cubicBezTo>
                    <a:pt x="13" y="101"/>
                    <a:pt x="13" y="101"/>
                    <a:pt x="14" y="101"/>
                  </a:cubicBezTo>
                  <a:cubicBezTo>
                    <a:pt x="14" y="102"/>
                    <a:pt x="14" y="102"/>
                    <a:pt x="14" y="102"/>
                  </a:cubicBezTo>
                  <a:cubicBezTo>
                    <a:pt x="14" y="103"/>
                    <a:pt x="14" y="103"/>
                    <a:pt x="14" y="103"/>
                  </a:cubicBezTo>
                  <a:cubicBezTo>
                    <a:pt x="14" y="104"/>
                    <a:pt x="14" y="104"/>
                    <a:pt x="14" y="105"/>
                  </a:cubicBezTo>
                  <a:cubicBezTo>
                    <a:pt x="14" y="105"/>
                    <a:pt x="14" y="108"/>
                    <a:pt x="14" y="110"/>
                  </a:cubicBezTo>
                  <a:cubicBezTo>
                    <a:pt x="15" y="112"/>
                    <a:pt x="15" y="113"/>
                    <a:pt x="15" y="115"/>
                  </a:cubicBezTo>
                  <a:cubicBezTo>
                    <a:pt x="16" y="116"/>
                    <a:pt x="16" y="118"/>
                    <a:pt x="16" y="118"/>
                  </a:cubicBezTo>
                  <a:cubicBezTo>
                    <a:pt x="16" y="118"/>
                    <a:pt x="17" y="119"/>
                    <a:pt x="17" y="119"/>
                  </a:cubicBezTo>
                  <a:cubicBezTo>
                    <a:pt x="17" y="120"/>
                    <a:pt x="17" y="120"/>
                    <a:pt x="17" y="120"/>
                  </a:cubicBezTo>
                  <a:cubicBezTo>
                    <a:pt x="17" y="121"/>
                    <a:pt x="17" y="121"/>
                    <a:pt x="17" y="121"/>
                  </a:cubicBezTo>
                  <a:cubicBezTo>
                    <a:pt x="17" y="121"/>
                    <a:pt x="17" y="121"/>
                    <a:pt x="17" y="121"/>
                  </a:cubicBezTo>
                  <a:cubicBezTo>
                    <a:pt x="17" y="121"/>
                    <a:pt x="17" y="122"/>
                    <a:pt x="17" y="123"/>
                  </a:cubicBezTo>
                  <a:cubicBezTo>
                    <a:pt x="17" y="123"/>
                    <a:pt x="17" y="124"/>
                    <a:pt x="17" y="124"/>
                  </a:cubicBezTo>
                  <a:cubicBezTo>
                    <a:pt x="17" y="124"/>
                    <a:pt x="17" y="124"/>
                    <a:pt x="17" y="125"/>
                  </a:cubicBezTo>
                  <a:cubicBezTo>
                    <a:pt x="17" y="125"/>
                    <a:pt x="17" y="126"/>
                    <a:pt x="17" y="126"/>
                  </a:cubicBezTo>
                  <a:cubicBezTo>
                    <a:pt x="17" y="127"/>
                    <a:pt x="17" y="127"/>
                    <a:pt x="17" y="129"/>
                  </a:cubicBezTo>
                  <a:cubicBezTo>
                    <a:pt x="16" y="130"/>
                    <a:pt x="17" y="131"/>
                    <a:pt x="17" y="131"/>
                  </a:cubicBezTo>
                  <a:cubicBezTo>
                    <a:pt x="18" y="131"/>
                    <a:pt x="18" y="132"/>
                    <a:pt x="19" y="132"/>
                  </a:cubicBezTo>
                  <a:cubicBezTo>
                    <a:pt x="21" y="131"/>
                    <a:pt x="23" y="133"/>
                    <a:pt x="24" y="132"/>
                  </a:cubicBezTo>
                  <a:cubicBezTo>
                    <a:pt x="25" y="131"/>
                    <a:pt x="24" y="129"/>
                    <a:pt x="24" y="128"/>
                  </a:cubicBezTo>
                  <a:cubicBezTo>
                    <a:pt x="24" y="128"/>
                    <a:pt x="23" y="128"/>
                    <a:pt x="23" y="128"/>
                  </a:cubicBezTo>
                  <a:cubicBezTo>
                    <a:pt x="23" y="127"/>
                    <a:pt x="23" y="126"/>
                    <a:pt x="23" y="126"/>
                  </a:cubicBezTo>
                  <a:cubicBezTo>
                    <a:pt x="23" y="125"/>
                    <a:pt x="22" y="125"/>
                    <a:pt x="22" y="124"/>
                  </a:cubicBezTo>
                  <a:cubicBezTo>
                    <a:pt x="22" y="124"/>
                    <a:pt x="22" y="124"/>
                    <a:pt x="22" y="124"/>
                  </a:cubicBezTo>
                  <a:cubicBezTo>
                    <a:pt x="22" y="124"/>
                    <a:pt x="22" y="123"/>
                    <a:pt x="22" y="123"/>
                  </a:cubicBezTo>
                  <a:cubicBezTo>
                    <a:pt x="22" y="122"/>
                    <a:pt x="22" y="122"/>
                    <a:pt x="22" y="122"/>
                  </a:cubicBezTo>
                  <a:cubicBezTo>
                    <a:pt x="22" y="121"/>
                    <a:pt x="22" y="121"/>
                    <a:pt x="22" y="121"/>
                  </a:cubicBezTo>
                  <a:cubicBezTo>
                    <a:pt x="23" y="121"/>
                    <a:pt x="24" y="121"/>
                    <a:pt x="25" y="120"/>
                  </a:cubicBezTo>
                  <a:cubicBezTo>
                    <a:pt x="26" y="120"/>
                    <a:pt x="27" y="119"/>
                    <a:pt x="27" y="119"/>
                  </a:cubicBezTo>
                  <a:cubicBezTo>
                    <a:pt x="27" y="119"/>
                    <a:pt x="27" y="118"/>
                    <a:pt x="27" y="118"/>
                  </a:cubicBezTo>
                  <a:cubicBezTo>
                    <a:pt x="27" y="118"/>
                    <a:pt x="27" y="113"/>
                    <a:pt x="27" y="112"/>
                  </a:cubicBezTo>
                  <a:cubicBezTo>
                    <a:pt x="27" y="111"/>
                    <a:pt x="26" y="104"/>
                    <a:pt x="26" y="104"/>
                  </a:cubicBezTo>
                  <a:cubicBezTo>
                    <a:pt x="26" y="103"/>
                    <a:pt x="27" y="100"/>
                    <a:pt x="27" y="99"/>
                  </a:cubicBezTo>
                  <a:cubicBezTo>
                    <a:pt x="27" y="98"/>
                    <a:pt x="27" y="92"/>
                    <a:pt x="28" y="89"/>
                  </a:cubicBezTo>
                  <a:cubicBezTo>
                    <a:pt x="28" y="87"/>
                    <a:pt x="29" y="82"/>
                    <a:pt x="29" y="80"/>
                  </a:cubicBezTo>
                  <a:cubicBezTo>
                    <a:pt x="29" y="78"/>
                    <a:pt x="30" y="76"/>
                    <a:pt x="30" y="76"/>
                  </a:cubicBezTo>
                  <a:cubicBezTo>
                    <a:pt x="30" y="76"/>
                    <a:pt x="33" y="75"/>
                    <a:pt x="34" y="75"/>
                  </a:cubicBezTo>
                  <a:cubicBezTo>
                    <a:pt x="34" y="74"/>
                    <a:pt x="41" y="72"/>
                    <a:pt x="42" y="72"/>
                  </a:cubicBezTo>
                  <a:cubicBezTo>
                    <a:pt x="42" y="72"/>
                    <a:pt x="43" y="72"/>
                    <a:pt x="43" y="71"/>
                  </a:cubicBezTo>
                  <a:cubicBezTo>
                    <a:pt x="43" y="71"/>
                    <a:pt x="43" y="71"/>
                    <a:pt x="43" y="71"/>
                  </a:cubicBezTo>
                  <a:cubicBezTo>
                    <a:pt x="44" y="72"/>
                    <a:pt x="44" y="75"/>
                    <a:pt x="45" y="76"/>
                  </a:cubicBezTo>
                  <a:cubicBezTo>
                    <a:pt x="46" y="78"/>
                    <a:pt x="46" y="78"/>
                    <a:pt x="46" y="78"/>
                  </a:cubicBezTo>
                  <a:cubicBezTo>
                    <a:pt x="47" y="79"/>
                    <a:pt x="48" y="81"/>
                    <a:pt x="49" y="82"/>
                  </a:cubicBezTo>
                  <a:cubicBezTo>
                    <a:pt x="49" y="82"/>
                    <a:pt x="49" y="83"/>
                    <a:pt x="50" y="83"/>
                  </a:cubicBezTo>
                  <a:cubicBezTo>
                    <a:pt x="50" y="83"/>
                    <a:pt x="50" y="83"/>
                    <a:pt x="50" y="84"/>
                  </a:cubicBezTo>
                  <a:cubicBezTo>
                    <a:pt x="50" y="84"/>
                    <a:pt x="51" y="85"/>
                    <a:pt x="51" y="85"/>
                  </a:cubicBezTo>
                  <a:cubicBezTo>
                    <a:pt x="51" y="85"/>
                    <a:pt x="51" y="85"/>
                    <a:pt x="51" y="85"/>
                  </a:cubicBezTo>
                  <a:cubicBezTo>
                    <a:pt x="51" y="85"/>
                    <a:pt x="52" y="85"/>
                    <a:pt x="52" y="85"/>
                  </a:cubicBezTo>
                  <a:cubicBezTo>
                    <a:pt x="52" y="86"/>
                    <a:pt x="52" y="88"/>
                    <a:pt x="54" y="88"/>
                  </a:cubicBezTo>
                  <a:cubicBezTo>
                    <a:pt x="57" y="88"/>
                    <a:pt x="57" y="87"/>
                    <a:pt x="58" y="87"/>
                  </a:cubicBezTo>
                  <a:cubicBezTo>
                    <a:pt x="59" y="87"/>
                    <a:pt x="61" y="89"/>
                    <a:pt x="62" y="89"/>
                  </a:cubicBezTo>
                  <a:cubicBezTo>
                    <a:pt x="63" y="89"/>
                    <a:pt x="64" y="90"/>
                    <a:pt x="66" y="90"/>
                  </a:cubicBezTo>
                  <a:cubicBezTo>
                    <a:pt x="67" y="89"/>
                    <a:pt x="68" y="89"/>
                    <a:pt x="68" y="88"/>
                  </a:cubicBezTo>
                  <a:cubicBezTo>
                    <a:pt x="68" y="88"/>
                    <a:pt x="68" y="87"/>
                    <a:pt x="66" y="87"/>
                  </a:cubicBezTo>
                  <a:cubicBezTo>
                    <a:pt x="65" y="86"/>
                    <a:pt x="65" y="87"/>
                    <a:pt x="65" y="86"/>
                  </a:cubicBezTo>
                  <a:cubicBezTo>
                    <a:pt x="63" y="85"/>
                    <a:pt x="62" y="83"/>
                    <a:pt x="61" y="83"/>
                  </a:cubicBezTo>
                  <a:cubicBezTo>
                    <a:pt x="60" y="82"/>
                    <a:pt x="59" y="82"/>
                    <a:pt x="59" y="81"/>
                  </a:cubicBezTo>
                  <a:cubicBezTo>
                    <a:pt x="59" y="81"/>
                    <a:pt x="60" y="81"/>
                    <a:pt x="60" y="81"/>
                  </a:cubicBezTo>
                  <a:cubicBezTo>
                    <a:pt x="60" y="80"/>
                    <a:pt x="59" y="80"/>
                    <a:pt x="59" y="80"/>
                  </a:cubicBezTo>
                  <a:cubicBezTo>
                    <a:pt x="59" y="80"/>
                    <a:pt x="59" y="80"/>
                    <a:pt x="59" y="80"/>
                  </a:cubicBezTo>
                  <a:cubicBezTo>
                    <a:pt x="59" y="79"/>
                    <a:pt x="56" y="74"/>
                    <a:pt x="56" y="74"/>
                  </a:cubicBezTo>
                  <a:cubicBezTo>
                    <a:pt x="56" y="73"/>
                    <a:pt x="56" y="71"/>
                    <a:pt x="55" y="71"/>
                  </a:cubicBezTo>
                  <a:cubicBezTo>
                    <a:pt x="55" y="70"/>
                    <a:pt x="55" y="69"/>
                    <a:pt x="55" y="69"/>
                  </a:cubicBezTo>
                  <a:cubicBezTo>
                    <a:pt x="55" y="69"/>
                    <a:pt x="54" y="67"/>
                    <a:pt x="54" y="67"/>
                  </a:cubicBezTo>
                  <a:cubicBezTo>
                    <a:pt x="53" y="66"/>
                    <a:pt x="52" y="61"/>
                    <a:pt x="51" y="60"/>
                  </a:cubicBezTo>
                  <a:cubicBezTo>
                    <a:pt x="50" y="59"/>
                    <a:pt x="50" y="57"/>
                    <a:pt x="49" y="56"/>
                  </a:cubicBezTo>
                  <a:cubicBezTo>
                    <a:pt x="48" y="55"/>
                    <a:pt x="47" y="54"/>
                    <a:pt x="46" y="54"/>
                  </a:cubicBezTo>
                  <a:cubicBezTo>
                    <a:pt x="46" y="54"/>
                    <a:pt x="43" y="55"/>
                    <a:pt x="42" y="55"/>
                  </a:cubicBezTo>
                  <a:cubicBezTo>
                    <a:pt x="40" y="56"/>
                    <a:pt x="37" y="57"/>
                    <a:pt x="36" y="57"/>
                  </a:cubicBezTo>
                  <a:cubicBezTo>
                    <a:pt x="36" y="57"/>
                    <a:pt x="35" y="57"/>
                    <a:pt x="35" y="57"/>
                  </a:cubicBezTo>
                  <a:cubicBezTo>
                    <a:pt x="34" y="57"/>
                    <a:pt x="34" y="57"/>
                    <a:pt x="33" y="58"/>
                  </a:cubicBezTo>
                  <a:cubicBezTo>
                    <a:pt x="33" y="58"/>
                    <a:pt x="32" y="59"/>
                    <a:pt x="32" y="59"/>
                  </a:cubicBezTo>
                  <a:cubicBezTo>
                    <a:pt x="31" y="59"/>
                    <a:pt x="30" y="59"/>
                    <a:pt x="30" y="59"/>
                  </a:cubicBezTo>
                  <a:cubicBezTo>
                    <a:pt x="29" y="60"/>
                    <a:pt x="29" y="60"/>
                    <a:pt x="29" y="60"/>
                  </a:cubicBezTo>
                  <a:cubicBezTo>
                    <a:pt x="29" y="59"/>
                    <a:pt x="29" y="59"/>
                    <a:pt x="28" y="59"/>
                  </a:cubicBezTo>
                  <a:cubicBezTo>
                    <a:pt x="28" y="60"/>
                    <a:pt x="28" y="60"/>
                    <a:pt x="28" y="6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4" name="Freeform 305"/>
            <p:cNvSpPr>
              <a:spLocks noEditPoints="1"/>
            </p:cNvSpPr>
            <p:nvPr/>
          </p:nvSpPr>
          <p:spPr bwMode="auto">
            <a:xfrm>
              <a:off x="4654551" y="4210051"/>
              <a:ext cx="142875" cy="527050"/>
            </a:xfrm>
            <a:custGeom>
              <a:avLst/>
              <a:gdLst>
                <a:gd name="T0" fmla="*/ 23 w 38"/>
                <a:gd name="T1" fmla="*/ 21 h 140"/>
                <a:gd name="T2" fmla="*/ 25 w 38"/>
                <a:gd name="T3" fmla="*/ 16 h 140"/>
                <a:gd name="T4" fmla="*/ 23 w 38"/>
                <a:gd name="T5" fmla="*/ 6 h 140"/>
                <a:gd name="T6" fmla="*/ 9 w 38"/>
                <a:gd name="T7" fmla="*/ 1 h 140"/>
                <a:gd name="T8" fmla="*/ 3 w 38"/>
                <a:gd name="T9" fmla="*/ 7 h 140"/>
                <a:gd name="T10" fmla="*/ 5 w 38"/>
                <a:gd name="T11" fmla="*/ 20 h 140"/>
                <a:gd name="T12" fmla="*/ 8 w 38"/>
                <a:gd name="T13" fmla="*/ 23 h 140"/>
                <a:gd name="T14" fmla="*/ 10 w 38"/>
                <a:gd name="T15" fmla="*/ 24 h 140"/>
                <a:gd name="T16" fmla="*/ 9 w 38"/>
                <a:gd name="T17" fmla="*/ 24 h 140"/>
                <a:gd name="T18" fmla="*/ 8 w 38"/>
                <a:gd name="T19" fmla="*/ 22 h 140"/>
                <a:gd name="T20" fmla="*/ 7 w 38"/>
                <a:gd name="T21" fmla="*/ 22 h 140"/>
                <a:gd name="T22" fmla="*/ 5 w 38"/>
                <a:gd name="T23" fmla="*/ 20 h 140"/>
                <a:gd name="T24" fmla="*/ 4 w 38"/>
                <a:gd name="T25" fmla="*/ 19 h 140"/>
                <a:gd name="T26" fmla="*/ 3 w 38"/>
                <a:gd name="T27" fmla="*/ 18 h 140"/>
                <a:gd name="T28" fmla="*/ 2 w 38"/>
                <a:gd name="T29" fmla="*/ 16 h 140"/>
                <a:gd name="T30" fmla="*/ 1 w 38"/>
                <a:gd name="T31" fmla="*/ 15 h 140"/>
                <a:gd name="T32" fmla="*/ 1 w 38"/>
                <a:gd name="T33" fmla="*/ 13 h 140"/>
                <a:gd name="T34" fmla="*/ 1 w 38"/>
                <a:gd name="T35" fmla="*/ 12 h 140"/>
                <a:gd name="T36" fmla="*/ 1 w 38"/>
                <a:gd name="T37" fmla="*/ 10 h 140"/>
                <a:gd name="T38" fmla="*/ 1 w 38"/>
                <a:gd name="T39" fmla="*/ 9 h 140"/>
                <a:gd name="T40" fmla="*/ 2 w 38"/>
                <a:gd name="T41" fmla="*/ 7 h 140"/>
                <a:gd name="T42" fmla="*/ 3 w 38"/>
                <a:gd name="T43" fmla="*/ 5 h 140"/>
                <a:gd name="T44" fmla="*/ 5 w 38"/>
                <a:gd name="T45" fmla="*/ 4 h 140"/>
                <a:gd name="T46" fmla="*/ 6 w 38"/>
                <a:gd name="T47" fmla="*/ 3 h 140"/>
                <a:gd name="T48" fmla="*/ 7 w 38"/>
                <a:gd name="T49" fmla="*/ 2 h 140"/>
                <a:gd name="T50" fmla="*/ 9 w 38"/>
                <a:gd name="T51" fmla="*/ 1 h 140"/>
                <a:gd name="T52" fmla="*/ 11 w 38"/>
                <a:gd name="T53" fmla="*/ 1 h 140"/>
                <a:gd name="T54" fmla="*/ 12 w 38"/>
                <a:gd name="T55" fmla="*/ 1 h 140"/>
                <a:gd name="T56" fmla="*/ 14 w 38"/>
                <a:gd name="T57" fmla="*/ 0 h 140"/>
                <a:gd name="T58" fmla="*/ 15 w 38"/>
                <a:gd name="T59" fmla="*/ 0 h 140"/>
                <a:gd name="T60" fmla="*/ 17 w 38"/>
                <a:gd name="T61" fmla="*/ 1 h 140"/>
                <a:gd name="T62" fmla="*/ 18 w 38"/>
                <a:gd name="T63" fmla="*/ 2 h 140"/>
                <a:gd name="T64" fmla="*/ 21 w 38"/>
                <a:gd name="T65" fmla="*/ 3 h 140"/>
                <a:gd name="T66" fmla="*/ 23 w 38"/>
                <a:gd name="T67" fmla="*/ 5 h 140"/>
                <a:gd name="T68" fmla="*/ 24 w 38"/>
                <a:gd name="T69" fmla="*/ 6 h 140"/>
                <a:gd name="T70" fmla="*/ 24 w 38"/>
                <a:gd name="T71" fmla="*/ 8 h 140"/>
                <a:gd name="T72" fmla="*/ 25 w 38"/>
                <a:gd name="T73" fmla="*/ 9 h 140"/>
                <a:gd name="T74" fmla="*/ 25 w 38"/>
                <a:gd name="T75" fmla="*/ 12 h 140"/>
                <a:gd name="T76" fmla="*/ 26 w 38"/>
                <a:gd name="T77" fmla="*/ 13 h 140"/>
                <a:gd name="T78" fmla="*/ 26 w 38"/>
                <a:gd name="T79" fmla="*/ 15 h 140"/>
                <a:gd name="T80" fmla="*/ 25 w 38"/>
                <a:gd name="T81" fmla="*/ 16 h 140"/>
                <a:gd name="T82" fmla="*/ 25 w 38"/>
                <a:gd name="T83" fmla="*/ 18 h 140"/>
                <a:gd name="T84" fmla="*/ 24 w 38"/>
                <a:gd name="T85" fmla="*/ 19 h 140"/>
                <a:gd name="T86" fmla="*/ 24 w 38"/>
                <a:gd name="T87" fmla="*/ 21 h 140"/>
                <a:gd name="T88" fmla="*/ 23 w 38"/>
                <a:gd name="T89" fmla="*/ 22 h 140"/>
                <a:gd name="T90" fmla="*/ 21 w 38"/>
                <a:gd name="T91" fmla="*/ 23 h 140"/>
                <a:gd name="T92" fmla="*/ 36 w 38"/>
                <a:gd name="T93" fmla="*/ 42 h 140"/>
                <a:gd name="T94" fmla="*/ 33 w 38"/>
                <a:gd name="T95" fmla="*/ 74 h 140"/>
                <a:gd name="T96" fmla="*/ 34 w 38"/>
                <a:gd name="T97" fmla="*/ 108 h 140"/>
                <a:gd name="T98" fmla="*/ 35 w 38"/>
                <a:gd name="T99" fmla="*/ 130 h 140"/>
                <a:gd name="T100" fmla="*/ 28 w 38"/>
                <a:gd name="T101" fmla="*/ 137 h 140"/>
                <a:gd name="T102" fmla="*/ 25 w 38"/>
                <a:gd name="T103" fmla="*/ 122 h 140"/>
                <a:gd name="T104" fmla="*/ 18 w 38"/>
                <a:gd name="T105" fmla="*/ 98 h 140"/>
                <a:gd name="T106" fmla="*/ 17 w 38"/>
                <a:gd name="T107" fmla="*/ 128 h 140"/>
                <a:gd name="T108" fmla="*/ 2 w 38"/>
                <a:gd name="T109" fmla="*/ 137 h 140"/>
                <a:gd name="T110" fmla="*/ 4 w 38"/>
                <a:gd name="T111" fmla="*/ 102 h 140"/>
                <a:gd name="T112" fmla="*/ 1 w 38"/>
                <a:gd name="T113" fmla="*/ 57 h 140"/>
                <a:gd name="T114" fmla="*/ 9 w 38"/>
                <a:gd name="T115" fmla="*/ 30 h 140"/>
                <a:gd name="T116" fmla="*/ 11 w 38"/>
                <a:gd name="T117" fmla="*/ 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 h="140">
                  <a:moveTo>
                    <a:pt x="21" y="23"/>
                  </a:moveTo>
                  <a:cubicBezTo>
                    <a:pt x="21" y="23"/>
                    <a:pt x="21" y="23"/>
                    <a:pt x="21" y="23"/>
                  </a:cubicBezTo>
                  <a:cubicBezTo>
                    <a:pt x="21" y="23"/>
                    <a:pt x="21" y="23"/>
                    <a:pt x="21" y="23"/>
                  </a:cubicBezTo>
                  <a:cubicBezTo>
                    <a:pt x="21" y="23"/>
                    <a:pt x="21" y="23"/>
                    <a:pt x="21" y="23"/>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5" y="18"/>
                  </a:moveTo>
                  <a:cubicBezTo>
                    <a:pt x="25" y="18"/>
                    <a:pt x="25" y="18"/>
                    <a:pt x="25" y="17"/>
                  </a:cubicBezTo>
                  <a:cubicBezTo>
                    <a:pt x="25" y="18"/>
                    <a:pt x="25" y="18"/>
                    <a:pt x="25" y="18"/>
                  </a:cubicBezTo>
                  <a:cubicBezTo>
                    <a:pt x="25" y="17"/>
                    <a:pt x="25" y="17"/>
                    <a:pt x="25" y="17"/>
                  </a:cubicBezTo>
                  <a:cubicBezTo>
                    <a:pt x="25" y="18"/>
                    <a:pt x="25" y="18"/>
                    <a:pt x="25" y="18"/>
                  </a:cubicBezTo>
                  <a:cubicBezTo>
                    <a:pt x="25" y="18"/>
                    <a:pt x="25" y="18"/>
                    <a:pt x="25" y="18"/>
                  </a:cubicBezTo>
                  <a:close/>
                  <a:moveTo>
                    <a:pt x="25" y="16"/>
                  </a:move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lose/>
                  <a:moveTo>
                    <a:pt x="24" y="8"/>
                  </a:move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lose/>
                  <a:moveTo>
                    <a:pt x="23" y="6"/>
                  </a:moveTo>
                  <a:cubicBezTo>
                    <a:pt x="23" y="6"/>
                    <a:pt x="23" y="6"/>
                    <a:pt x="23" y="6"/>
                  </a:cubicBezTo>
                  <a:moveTo>
                    <a:pt x="23" y="6"/>
                  </a:moveTo>
                  <a:cubicBezTo>
                    <a:pt x="23" y="6"/>
                    <a:pt x="23" y="6"/>
                    <a:pt x="23" y="6"/>
                  </a:cubicBezTo>
                  <a:cubicBezTo>
                    <a:pt x="23" y="6"/>
                    <a:pt x="23" y="6"/>
                    <a:pt x="23" y="6"/>
                  </a:cubicBezTo>
                  <a:cubicBezTo>
                    <a:pt x="23" y="6"/>
                    <a:pt x="23" y="6"/>
                    <a:pt x="23" y="6"/>
                  </a:cubicBezTo>
                  <a:close/>
                  <a:moveTo>
                    <a:pt x="20" y="2"/>
                  </a:moveTo>
                  <a:cubicBezTo>
                    <a:pt x="20" y="2"/>
                    <a:pt x="20" y="2"/>
                    <a:pt x="20" y="2"/>
                  </a:cubicBezTo>
                  <a:cubicBezTo>
                    <a:pt x="20" y="2"/>
                    <a:pt x="20" y="2"/>
                    <a:pt x="20" y="2"/>
                  </a:cubicBezTo>
                  <a:cubicBezTo>
                    <a:pt x="20" y="2"/>
                    <a:pt x="20" y="2"/>
                    <a:pt x="20" y="2"/>
                  </a:cubicBezTo>
                  <a:cubicBezTo>
                    <a:pt x="20" y="2"/>
                    <a:pt x="20" y="2"/>
                    <a:pt x="20" y="2"/>
                  </a:cubicBezTo>
                  <a:close/>
                  <a:moveTo>
                    <a:pt x="9" y="1"/>
                  </a:moveTo>
                  <a:cubicBezTo>
                    <a:pt x="9" y="1"/>
                    <a:pt x="9" y="1"/>
                    <a:pt x="9" y="1"/>
                  </a:cubicBezTo>
                  <a:cubicBezTo>
                    <a:pt x="9" y="1"/>
                    <a:pt x="9" y="1"/>
                    <a:pt x="9" y="1"/>
                  </a:cubicBezTo>
                  <a:close/>
                  <a:moveTo>
                    <a:pt x="6" y="3"/>
                  </a:moveTo>
                  <a:cubicBezTo>
                    <a:pt x="6" y="3"/>
                    <a:pt x="6" y="3"/>
                    <a:pt x="6" y="3"/>
                  </a:cubicBezTo>
                  <a:cubicBezTo>
                    <a:pt x="6" y="3"/>
                    <a:pt x="6" y="3"/>
                    <a:pt x="6" y="3"/>
                  </a:cubicBezTo>
                  <a:cubicBezTo>
                    <a:pt x="6" y="3"/>
                    <a:pt x="6" y="3"/>
                    <a:pt x="6" y="3"/>
                  </a:cubicBezTo>
                  <a:cubicBezTo>
                    <a:pt x="6" y="3"/>
                    <a:pt x="6" y="3"/>
                    <a:pt x="6" y="3"/>
                  </a:cubicBezTo>
                  <a:close/>
                  <a:moveTo>
                    <a:pt x="4" y="5"/>
                  </a:moveTo>
                  <a:cubicBezTo>
                    <a:pt x="4" y="6"/>
                    <a:pt x="4" y="6"/>
                    <a:pt x="4" y="6"/>
                  </a:cubicBezTo>
                  <a:cubicBezTo>
                    <a:pt x="4" y="6"/>
                    <a:pt x="4" y="6"/>
                    <a:pt x="4" y="6"/>
                  </a:cubicBezTo>
                  <a:cubicBezTo>
                    <a:pt x="4" y="6"/>
                    <a:pt x="4" y="6"/>
                    <a:pt x="4" y="6"/>
                  </a:cubicBezTo>
                  <a:cubicBezTo>
                    <a:pt x="4" y="6"/>
                    <a:pt x="4" y="5"/>
                    <a:pt x="4" y="5"/>
                  </a:cubicBezTo>
                  <a:close/>
                  <a:moveTo>
                    <a:pt x="3" y="7"/>
                  </a:moveTo>
                  <a:cubicBezTo>
                    <a:pt x="3" y="7"/>
                    <a:pt x="3" y="7"/>
                    <a:pt x="3" y="7"/>
                  </a:cubicBezTo>
                  <a:cubicBezTo>
                    <a:pt x="3" y="7"/>
                    <a:pt x="3" y="7"/>
                    <a:pt x="3" y="7"/>
                  </a:cubicBezTo>
                  <a:close/>
                  <a:moveTo>
                    <a:pt x="1" y="9"/>
                  </a:moveTo>
                  <a:cubicBezTo>
                    <a:pt x="1" y="9"/>
                    <a:pt x="1" y="9"/>
                    <a:pt x="1" y="9"/>
                  </a:cubicBezTo>
                  <a:cubicBezTo>
                    <a:pt x="1" y="9"/>
                    <a:pt x="1" y="9"/>
                    <a:pt x="1" y="9"/>
                  </a:cubicBezTo>
                  <a:cubicBezTo>
                    <a:pt x="1" y="9"/>
                    <a:pt x="1" y="9"/>
                    <a:pt x="1" y="9"/>
                  </a:cubicBezTo>
                  <a:close/>
                  <a:moveTo>
                    <a:pt x="3" y="17"/>
                  </a:moveTo>
                  <a:cubicBezTo>
                    <a:pt x="3" y="17"/>
                    <a:pt x="3" y="17"/>
                    <a:pt x="3" y="17"/>
                  </a:cubicBezTo>
                  <a:cubicBezTo>
                    <a:pt x="3" y="17"/>
                    <a:pt x="3" y="17"/>
                    <a:pt x="3" y="17"/>
                  </a:cubicBezTo>
                  <a:cubicBezTo>
                    <a:pt x="3" y="17"/>
                    <a:pt x="3" y="17"/>
                    <a:pt x="3" y="17"/>
                  </a:cubicBezTo>
                  <a:close/>
                  <a:moveTo>
                    <a:pt x="3" y="17"/>
                  </a:moveTo>
                  <a:cubicBezTo>
                    <a:pt x="3" y="17"/>
                    <a:pt x="3" y="17"/>
                    <a:pt x="3" y="17"/>
                  </a:cubicBezTo>
                  <a:close/>
                  <a:moveTo>
                    <a:pt x="5" y="20"/>
                  </a:moveTo>
                  <a:cubicBezTo>
                    <a:pt x="5" y="20"/>
                    <a:pt x="5" y="19"/>
                    <a:pt x="5" y="19"/>
                  </a:cubicBezTo>
                  <a:cubicBezTo>
                    <a:pt x="5" y="19"/>
                    <a:pt x="5" y="19"/>
                    <a:pt x="5" y="19"/>
                  </a:cubicBezTo>
                  <a:cubicBezTo>
                    <a:pt x="5" y="19"/>
                    <a:pt x="5" y="19"/>
                    <a:pt x="5" y="20"/>
                  </a:cubicBezTo>
                  <a:close/>
                  <a:moveTo>
                    <a:pt x="6" y="21"/>
                  </a:moveTo>
                  <a:cubicBezTo>
                    <a:pt x="6" y="21"/>
                    <a:pt x="6" y="21"/>
                    <a:pt x="6" y="21"/>
                  </a:cubicBezTo>
                  <a:cubicBezTo>
                    <a:pt x="6" y="21"/>
                    <a:pt x="6" y="21"/>
                    <a:pt x="6" y="21"/>
                  </a:cubicBezTo>
                  <a:cubicBezTo>
                    <a:pt x="6" y="21"/>
                    <a:pt x="6" y="21"/>
                    <a:pt x="6" y="21"/>
                  </a:cubicBezTo>
                  <a:cubicBezTo>
                    <a:pt x="6" y="21"/>
                    <a:pt x="6" y="21"/>
                    <a:pt x="6" y="21"/>
                  </a:cubicBezTo>
                  <a:close/>
                  <a:moveTo>
                    <a:pt x="8" y="23"/>
                  </a:moveTo>
                  <a:cubicBezTo>
                    <a:pt x="8" y="23"/>
                    <a:pt x="8" y="23"/>
                    <a:pt x="8" y="23"/>
                  </a:cubicBezTo>
                  <a:cubicBezTo>
                    <a:pt x="8" y="23"/>
                    <a:pt x="8" y="23"/>
                    <a:pt x="8" y="23"/>
                  </a:cubicBezTo>
                  <a:cubicBezTo>
                    <a:pt x="8" y="23"/>
                    <a:pt x="8" y="23"/>
                    <a:pt x="8" y="23"/>
                  </a:cubicBezTo>
                  <a:close/>
                  <a:moveTo>
                    <a:pt x="10" y="24"/>
                  </a:moveTo>
                  <a:cubicBezTo>
                    <a:pt x="11" y="24"/>
                    <a:pt x="11" y="24"/>
                    <a:pt x="11" y="24"/>
                  </a:cubicBezTo>
                  <a:cubicBezTo>
                    <a:pt x="10" y="24"/>
                    <a:pt x="10" y="24"/>
                    <a:pt x="10" y="24"/>
                  </a:cubicBezTo>
                  <a:cubicBezTo>
                    <a:pt x="10" y="24"/>
                    <a:pt x="10" y="24"/>
                    <a:pt x="10" y="24"/>
                  </a:cubicBezTo>
                  <a:cubicBezTo>
                    <a:pt x="10" y="24"/>
                    <a:pt x="10" y="24"/>
                    <a:pt x="10" y="24"/>
                  </a:cubicBezTo>
                  <a:cubicBezTo>
                    <a:pt x="10" y="24"/>
                    <a:pt x="10" y="24"/>
                    <a:pt x="10" y="24"/>
                  </a:cubicBezTo>
                  <a:close/>
                  <a:moveTo>
                    <a:pt x="11" y="25"/>
                  </a:moveTo>
                  <a:cubicBezTo>
                    <a:pt x="11" y="25"/>
                    <a:pt x="11" y="25"/>
                    <a:pt x="11" y="25"/>
                  </a:cubicBezTo>
                  <a:cubicBezTo>
                    <a:pt x="11" y="25"/>
                    <a:pt x="10" y="25"/>
                    <a:pt x="10" y="25"/>
                  </a:cubicBezTo>
                  <a:cubicBezTo>
                    <a:pt x="10" y="25"/>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9" y="24"/>
                  </a:cubicBezTo>
                  <a:cubicBezTo>
                    <a:pt x="9" y="24"/>
                    <a:pt x="9" y="25"/>
                    <a:pt x="9" y="25"/>
                  </a:cubicBezTo>
                  <a:cubicBezTo>
                    <a:pt x="9" y="25"/>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2"/>
                  </a:cubicBezTo>
                  <a:cubicBezTo>
                    <a:pt x="8" y="22"/>
                    <a:pt x="8" y="22"/>
                    <a:pt x="8" y="22"/>
                  </a:cubicBezTo>
                  <a:cubicBezTo>
                    <a:pt x="8" y="22"/>
                    <a:pt x="8" y="22"/>
                    <a:pt x="8" y="22"/>
                  </a:cubicBezTo>
                  <a:cubicBezTo>
                    <a:pt x="8" y="23"/>
                    <a:pt x="7" y="23"/>
                    <a:pt x="7" y="23"/>
                  </a:cubicBezTo>
                  <a:cubicBezTo>
                    <a:pt x="7" y="23"/>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1"/>
                  </a:cubicBezTo>
                  <a:cubicBezTo>
                    <a:pt x="7" y="22"/>
                    <a:pt x="7" y="22"/>
                    <a:pt x="7" y="22"/>
                  </a:cubicBezTo>
                  <a:cubicBezTo>
                    <a:pt x="7" y="22"/>
                    <a:pt x="7" y="22"/>
                    <a:pt x="7" y="22"/>
                  </a:cubicBezTo>
                  <a:cubicBezTo>
                    <a:pt x="7" y="22"/>
                    <a:pt x="6" y="22"/>
                    <a:pt x="6" y="22"/>
                  </a:cubicBezTo>
                  <a:cubicBezTo>
                    <a:pt x="6" y="22"/>
                    <a:pt x="6" y="22"/>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6" y="21"/>
                  </a:cubicBezTo>
                  <a:cubicBezTo>
                    <a:pt x="6" y="21"/>
                    <a:pt x="6" y="21"/>
                    <a:pt x="6" y="20"/>
                  </a:cubicBezTo>
                  <a:cubicBezTo>
                    <a:pt x="6" y="21"/>
                    <a:pt x="5" y="21"/>
                    <a:pt x="5" y="21"/>
                  </a:cubicBezTo>
                  <a:cubicBezTo>
                    <a:pt x="5" y="21"/>
                    <a:pt x="6"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19"/>
                    <a:pt x="5" y="19"/>
                    <a:pt x="5" y="19"/>
                  </a:cubicBezTo>
                  <a:cubicBezTo>
                    <a:pt x="5" y="19"/>
                    <a:pt x="5" y="19"/>
                    <a:pt x="5" y="19"/>
                  </a:cubicBezTo>
                  <a:cubicBezTo>
                    <a:pt x="5" y="19"/>
                    <a:pt x="5" y="19"/>
                    <a:pt x="5" y="19"/>
                  </a:cubicBezTo>
                  <a:cubicBezTo>
                    <a:pt x="5"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8"/>
                  </a:cubicBezTo>
                  <a:cubicBezTo>
                    <a:pt x="4" y="19"/>
                    <a:pt x="4" y="19"/>
                    <a:pt x="4" y="19"/>
                  </a:cubicBezTo>
                  <a:cubicBezTo>
                    <a:pt x="4" y="19"/>
                    <a:pt x="4" y="18"/>
                    <a:pt x="4" y="18"/>
                  </a:cubicBezTo>
                  <a:cubicBezTo>
                    <a:pt x="4" y="18"/>
                    <a:pt x="4" y="18"/>
                    <a:pt x="4" y="18"/>
                  </a:cubicBezTo>
                  <a:cubicBezTo>
                    <a:pt x="4" y="18"/>
                    <a:pt x="4" y="18"/>
                    <a:pt x="4" y="18"/>
                  </a:cubicBezTo>
                  <a:cubicBezTo>
                    <a:pt x="4" y="18"/>
                    <a:pt x="4" y="18"/>
                    <a:pt x="4" y="18"/>
                  </a:cubicBezTo>
                  <a:cubicBezTo>
                    <a:pt x="4" y="18"/>
                    <a:pt x="3" y="18"/>
                    <a:pt x="3" y="18"/>
                  </a:cubicBezTo>
                  <a:cubicBezTo>
                    <a:pt x="3" y="18"/>
                    <a:pt x="3" y="18"/>
                    <a:pt x="3" y="18"/>
                  </a:cubicBezTo>
                  <a:cubicBezTo>
                    <a:pt x="3" y="18"/>
                    <a:pt x="3" y="18"/>
                    <a:pt x="3" y="17"/>
                  </a:cubicBezTo>
                  <a:cubicBezTo>
                    <a:pt x="3" y="17"/>
                    <a:pt x="3" y="17"/>
                    <a:pt x="3" y="17"/>
                  </a:cubicBezTo>
                  <a:cubicBezTo>
                    <a:pt x="3" y="17"/>
                    <a:pt x="3" y="17"/>
                    <a:pt x="3" y="17"/>
                  </a:cubicBezTo>
                  <a:cubicBezTo>
                    <a:pt x="3" y="17"/>
                    <a:pt x="3" y="17"/>
                    <a:pt x="3" y="17"/>
                  </a:cubicBezTo>
                  <a:cubicBezTo>
                    <a:pt x="3" y="17"/>
                    <a:pt x="3" y="17"/>
                    <a:pt x="3" y="17"/>
                  </a:cubicBezTo>
                  <a:cubicBezTo>
                    <a:pt x="2" y="17"/>
                    <a:pt x="2" y="17"/>
                    <a:pt x="2" y="17"/>
                  </a:cubicBezTo>
                  <a:cubicBezTo>
                    <a:pt x="2" y="17"/>
                    <a:pt x="2" y="17"/>
                    <a:pt x="3" y="17"/>
                  </a:cubicBezTo>
                  <a:cubicBezTo>
                    <a:pt x="3" y="17"/>
                    <a:pt x="3" y="17"/>
                    <a:pt x="3" y="17"/>
                  </a:cubicBezTo>
                  <a:cubicBezTo>
                    <a:pt x="3" y="17"/>
                    <a:pt x="3" y="17"/>
                    <a:pt x="3" y="17"/>
                  </a:cubicBezTo>
                  <a:cubicBezTo>
                    <a:pt x="3" y="17"/>
                    <a:pt x="3" y="17"/>
                    <a:pt x="2" y="17"/>
                  </a:cubicBezTo>
                  <a:cubicBezTo>
                    <a:pt x="2" y="17"/>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1" y="15"/>
                    <a:pt x="1" y="15"/>
                  </a:cubicBezTo>
                  <a:cubicBezTo>
                    <a:pt x="1" y="15"/>
                    <a:pt x="2" y="15"/>
                    <a:pt x="2" y="15"/>
                  </a:cubicBezTo>
                  <a:cubicBezTo>
                    <a:pt x="2" y="15"/>
                    <a:pt x="2"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4"/>
                    <a:pt x="1" y="14"/>
                  </a:cubicBezTo>
                  <a:cubicBezTo>
                    <a:pt x="1" y="14"/>
                    <a:pt x="0" y="14"/>
                    <a:pt x="0" y="14"/>
                  </a:cubicBezTo>
                  <a:cubicBezTo>
                    <a:pt x="0" y="14"/>
                    <a:pt x="1" y="14"/>
                    <a:pt x="1" y="14"/>
                  </a:cubicBezTo>
                  <a:cubicBezTo>
                    <a:pt x="1" y="14"/>
                    <a:pt x="1" y="14"/>
                    <a:pt x="1" y="14"/>
                  </a:cubicBezTo>
                  <a:cubicBezTo>
                    <a:pt x="1" y="14"/>
                    <a:pt x="1" y="14"/>
                    <a:pt x="1" y="14"/>
                  </a:cubicBezTo>
                  <a:cubicBezTo>
                    <a:pt x="1" y="14"/>
                    <a:pt x="1" y="14"/>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2"/>
                    <a:pt x="1" y="12"/>
                  </a:cubicBezTo>
                  <a:cubicBezTo>
                    <a:pt x="1" y="12"/>
                    <a:pt x="1" y="13"/>
                    <a:pt x="1" y="13"/>
                  </a:cubicBezTo>
                  <a:cubicBezTo>
                    <a:pt x="1" y="13"/>
                    <a:pt x="1" y="13"/>
                    <a:pt x="1" y="13"/>
                  </a:cubicBezTo>
                  <a:cubicBezTo>
                    <a:pt x="1" y="13"/>
                    <a:pt x="1" y="13"/>
                    <a:pt x="1" y="13"/>
                  </a:cubicBezTo>
                  <a:cubicBezTo>
                    <a:pt x="1" y="13"/>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1" y="9"/>
                    <a:pt x="2" y="9"/>
                    <a:pt x="2" y="9"/>
                  </a:cubicBezTo>
                  <a:cubicBezTo>
                    <a:pt x="2" y="9"/>
                    <a:pt x="2" y="9"/>
                    <a:pt x="2" y="9"/>
                  </a:cubicBezTo>
                  <a:cubicBezTo>
                    <a:pt x="2" y="9"/>
                    <a:pt x="1" y="9"/>
                    <a:pt x="1" y="9"/>
                  </a:cubicBezTo>
                  <a:cubicBezTo>
                    <a:pt x="1" y="9"/>
                    <a:pt x="2" y="8"/>
                    <a:pt x="2" y="8"/>
                  </a:cubicBezTo>
                  <a:cubicBezTo>
                    <a:pt x="2" y="8"/>
                    <a:pt x="1" y="8"/>
                    <a:pt x="1" y="8"/>
                  </a:cubicBezTo>
                  <a:cubicBezTo>
                    <a:pt x="1" y="8"/>
                    <a:pt x="2" y="8"/>
                    <a:pt x="2" y="8"/>
                  </a:cubicBezTo>
                  <a:cubicBezTo>
                    <a:pt x="2" y="8"/>
                    <a:pt x="2" y="8"/>
                    <a:pt x="2" y="8"/>
                  </a:cubicBezTo>
                  <a:cubicBezTo>
                    <a:pt x="2" y="8"/>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2" y="7"/>
                    <a:pt x="2" y="7"/>
                  </a:cubicBezTo>
                  <a:cubicBezTo>
                    <a:pt x="2" y="7"/>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5"/>
                    <a:pt x="3" y="5"/>
                  </a:cubicBezTo>
                  <a:cubicBezTo>
                    <a:pt x="3" y="5"/>
                    <a:pt x="3" y="5"/>
                    <a:pt x="3" y="5"/>
                  </a:cubicBezTo>
                  <a:cubicBezTo>
                    <a:pt x="3" y="5"/>
                    <a:pt x="4" y="5"/>
                    <a:pt x="4" y="5"/>
                  </a:cubicBezTo>
                  <a:cubicBezTo>
                    <a:pt x="4" y="5"/>
                    <a:pt x="4" y="5"/>
                    <a:pt x="4" y="5"/>
                  </a:cubicBezTo>
                  <a:cubicBezTo>
                    <a:pt x="4" y="5"/>
                    <a:pt x="4" y="5"/>
                    <a:pt x="4" y="5"/>
                  </a:cubicBezTo>
                  <a:cubicBezTo>
                    <a:pt x="4" y="5"/>
                    <a:pt x="4" y="4"/>
                    <a:pt x="4" y="4"/>
                  </a:cubicBezTo>
                  <a:cubicBezTo>
                    <a:pt x="4" y="4"/>
                    <a:pt x="4" y="5"/>
                    <a:pt x="4" y="5"/>
                  </a:cubicBezTo>
                  <a:cubicBezTo>
                    <a:pt x="4" y="5"/>
                    <a:pt x="4" y="5"/>
                    <a:pt x="4" y="5"/>
                  </a:cubicBezTo>
                  <a:cubicBezTo>
                    <a:pt x="4" y="5"/>
                    <a:pt x="4" y="4"/>
                    <a:pt x="4" y="4"/>
                  </a:cubicBezTo>
                  <a:cubicBezTo>
                    <a:pt x="4" y="4"/>
                    <a:pt x="4" y="4"/>
                    <a:pt x="4" y="5"/>
                  </a:cubicBezTo>
                  <a:cubicBezTo>
                    <a:pt x="4" y="4"/>
                    <a:pt x="4" y="4"/>
                    <a:pt x="4" y="4"/>
                  </a:cubicBezTo>
                  <a:cubicBezTo>
                    <a:pt x="4" y="4"/>
                    <a:pt x="4" y="4"/>
                    <a:pt x="4" y="4"/>
                  </a:cubicBezTo>
                  <a:cubicBezTo>
                    <a:pt x="5" y="4"/>
                    <a:pt x="5" y="4"/>
                    <a:pt x="5" y="4"/>
                  </a:cubicBezTo>
                  <a:cubicBezTo>
                    <a:pt x="4" y="4"/>
                    <a:pt x="4" y="4"/>
                    <a:pt x="4" y="4"/>
                  </a:cubicBezTo>
                  <a:cubicBezTo>
                    <a:pt x="4"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3"/>
                  </a:cubicBezTo>
                  <a:cubicBezTo>
                    <a:pt x="5" y="3"/>
                    <a:pt x="5" y="3"/>
                    <a:pt x="5" y="3"/>
                  </a:cubicBezTo>
                  <a:cubicBezTo>
                    <a:pt x="5" y="3"/>
                    <a:pt x="5" y="3"/>
                    <a:pt x="5" y="3"/>
                  </a:cubicBezTo>
                  <a:cubicBezTo>
                    <a:pt x="5" y="3"/>
                    <a:pt x="5" y="3"/>
                    <a:pt x="5" y="3"/>
                  </a:cubicBezTo>
                  <a:cubicBezTo>
                    <a:pt x="5" y="3"/>
                    <a:pt x="5" y="3"/>
                    <a:pt x="6" y="3"/>
                  </a:cubicBezTo>
                  <a:cubicBezTo>
                    <a:pt x="6" y="3"/>
                    <a:pt x="6" y="3"/>
                    <a:pt x="6" y="3"/>
                  </a:cubicBezTo>
                  <a:cubicBezTo>
                    <a:pt x="6" y="3"/>
                    <a:pt x="6" y="3"/>
                    <a:pt x="6" y="3"/>
                  </a:cubicBezTo>
                  <a:cubicBezTo>
                    <a:pt x="6" y="3"/>
                    <a:pt x="6" y="2"/>
                    <a:pt x="6" y="2"/>
                  </a:cubicBezTo>
                  <a:cubicBezTo>
                    <a:pt x="6" y="2"/>
                    <a:pt x="6" y="3"/>
                    <a:pt x="6" y="3"/>
                  </a:cubicBezTo>
                  <a:cubicBezTo>
                    <a:pt x="6" y="2"/>
                    <a:pt x="6" y="2"/>
                    <a:pt x="6" y="2"/>
                  </a:cubicBezTo>
                  <a:cubicBezTo>
                    <a:pt x="6" y="2"/>
                    <a:pt x="6" y="2"/>
                    <a:pt x="7" y="2"/>
                  </a:cubicBezTo>
                  <a:cubicBezTo>
                    <a:pt x="6" y="2"/>
                    <a:pt x="6" y="2"/>
                    <a:pt x="6" y="2"/>
                  </a:cubicBezTo>
                  <a:cubicBezTo>
                    <a:pt x="6"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7" y="2"/>
                    <a:pt x="7" y="2"/>
                  </a:cubicBezTo>
                  <a:cubicBezTo>
                    <a:pt x="7"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2" y="0"/>
                    <a:pt x="12" y="0"/>
                  </a:cubicBezTo>
                  <a:cubicBezTo>
                    <a:pt x="12" y="0"/>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2" y="1"/>
                  </a:cubicBezTo>
                  <a:cubicBezTo>
                    <a:pt x="12" y="0"/>
                    <a:pt x="12" y="1"/>
                    <a:pt x="12" y="1"/>
                  </a:cubicBezTo>
                  <a:cubicBezTo>
                    <a:pt x="12" y="1"/>
                    <a:pt x="12" y="1"/>
                    <a:pt x="12" y="1"/>
                  </a:cubicBezTo>
                  <a:cubicBezTo>
                    <a:pt x="12" y="1"/>
                    <a:pt x="12" y="1"/>
                    <a:pt x="12" y="1"/>
                  </a:cubicBezTo>
                  <a:cubicBezTo>
                    <a:pt x="12" y="0"/>
                    <a:pt x="12" y="0"/>
                    <a:pt x="12" y="0"/>
                  </a:cubicBezTo>
                  <a:cubicBezTo>
                    <a:pt x="12" y="0"/>
                    <a:pt x="12" y="0"/>
                    <a:pt x="12" y="1"/>
                  </a:cubicBezTo>
                  <a:cubicBezTo>
                    <a:pt x="13" y="0"/>
                    <a:pt x="13" y="0"/>
                    <a:pt x="13" y="0"/>
                  </a:cubicBezTo>
                  <a:cubicBezTo>
                    <a:pt x="13" y="0"/>
                    <a:pt x="13" y="0"/>
                    <a:pt x="13" y="0"/>
                  </a:cubicBezTo>
                  <a:cubicBezTo>
                    <a:pt x="13" y="0"/>
                    <a:pt x="13" y="0"/>
                    <a:pt x="13" y="0"/>
                  </a:cubicBezTo>
                  <a:cubicBezTo>
                    <a:pt x="13" y="0"/>
                    <a:pt x="13" y="0"/>
                    <a:pt x="13" y="0"/>
                  </a:cubicBezTo>
                  <a:cubicBezTo>
                    <a:pt x="13" y="0"/>
                    <a:pt x="14" y="1"/>
                    <a:pt x="14" y="1"/>
                  </a:cubicBezTo>
                  <a:cubicBezTo>
                    <a:pt x="14" y="1"/>
                    <a:pt x="13" y="1"/>
                    <a:pt x="13" y="1"/>
                  </a:cubicBezTo>
                  <a:cubicBezTo>
                    <a:pt x="13" y="1"/>
                    <a:pt x="14" y="1"/>
                    <a:pt x="14" y="1"/>
                  </a:cubicBezTo>
                  <a:cubicBezTo>
                    <a:pt x="14" y="1"/>
                    <a:pt x="14" y="0"/>
                    <a:pt x="14" y="0"/>
                  </a:cubicBezTo>
                  <a:cubicBezTo>
                    <a:pt x="14" y="0"/>
                    <a:pt x="14" y="1"/>
                    <a:pt x="14" y="1"/>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4" y="0"/>
                    <a:pt x="15" y="0"/>
                    <a:pt x="15" y="0"/>
                  </a:cubicBezTo>
                  <a:cubicBezTo>
                    <a:pt x="15" y="0"/>
                    <a:pt x="15" y="1"/>
                    <a:pt x="15" y="1"/>
                  </a:cubicBezTo>
                  <a:cubicBezTo>
                    <a:pt x="15" y="1"/>
                    <a:pt x="15" y="1"/>
                    <a:pt x="15" y="1"/>
                  </a:cubicBezTo>
                  <a:cubicBezTo>
                    <a:pt x="15" y="1"/>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6" y="0"/>
                    <a:pt x="16" y="0"/>
                  </a:cubicBezTo>
                  <a:cubicBezTo>
                    <a:pt x="16" y="0"/>
                    <a:pt x="16" y="0"/>
                    <a:pt x="15" y="0"/>
                  </a:cubicBezTo>
                  <a:cubicBezTo>
                    <a:pt x="16" y="0"/>
                    <a:pt x="16" y="0"/>
                    <a:pt x="16" y="0"/>
                  </a:cubicBezTo>
                  <a:cubicBezTo>
                    <a:pt x="16" y="0"/>
                    <a:pt x="16" y="1"/>
                    <a:pt x="16" y="1"/>
                  </a:cubicBezTo>
                  <a:cubicBezTo>
                    <a:pt x="16" y="1"/>
                    <a:pt x="16" y="1"/>
                    <a:pt x="16" y="1"/>
                  </a:cubicBezTo>
                  <a:cubicBezTo>
                    <a:pt x="16" y="1"/>
                    <a:pt x="16" y="1"/>
                    <a:pt x="16" y="1"/>
                  </a:cubicBezTo>
                  <a:cubicBezTo>
                    <a:pt x="16" y="0"/>
                    <a:pt x="17" y="0"/>
                    <a:pt x="17" y="0"/>
                  </a:cubicBezTo>
                  <a:cubicBezTo>
                    <a:pt x="17" y="0"/>
                    <a:pt x="16" y="0"/>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2"/>
                  </a:cubicBezTo>
                  <a:cubicBezTo>
                    <a:pt x="18" y="1"/>
                    <a:pt x="18" y="1"/>
                    <a:pt x="18" y="1"/>
                  </a:cubicBezTo>
                  <a:cubicBezTo>
                    <a:pt x="18" y="1"/>
                    <a:pt x="18" y="2"/>
                    <a:pt x="18" y="2"/>
                  </a:cubicBezTo>
                  <a:cubicBezTo>
                    <a:pt x="18" y="2"/>
                    <a:pt x="18" y="2"/>
                    <a:pt x="18" y="2"/>
                  </a:cubicBezTo>
                  <a:cubicBezTo>
                    <a:pt x="19" y="2"/>
                    <a:pt x="19" y="2"/>
                    <a:pt x="19" y="2"/>
                  </a:cubicBezTo>
                  <a:cubicBezTo>
                    <a:pt x="19" y="2"/>
                    <a:pt x="19" y="2"/>
                    <a:pt x="19" y="2"/>
                  </a:cubicBezTo>
                  <a:cubicBezTo>
                    <a:pt x="19" y="2"/>
                    <a:pt x="19" y="2"/>
                    <a:pt x="19" y="2"/>
                  </a:cubicBezTo>
                  <a:cubicBezTo>
                    <a:pt x="19" y="2"/>
                    <a:pt x="19" y="1"/>
                    <a:pt x="19" y="1"/>
                  </a:cubicBezTo>
                  <a:cubicBezTo>
                    <a:pt x="19" y="1"/>
                    <a:pt x="19" y="2"/>
                    <a:pt x="19" y="2"/>
                  </a:cubicBezTo>
                  <a:cubicBezTo>
                    <a:pt x="19" y="2"/>
                    <a:pt x="19" y="2"/>
                    <a:pt x="19" y="2"/>
                  </a:cubicBezTo>
                  <a:cubicBezTo>
                    <a:pt x="19" y="2"/>
                    <a:pt x="20" y="2"/>
                    <a:pt x="20" y="2"/>
                  </a:cubicBezTo>
                  <a:cubicBezTo>
                    <a:pt x="20" y="2"/>
                    <a:pt x="20" y="2"/>
                    <a:pt x="20" y="2"/>
                  </a:cubicBezTo>
                  <a:cubicBezTo>
                    <a:pt x="20" y="2"/>
                    <a:pt x="20" y="2"/>
                    <a:pt x="20" y="2"/>
                  </a:cubicBezTo>
                  <a:cubicBezTo>
                    <a:pt x="20" y="2"/>
                    <a:pt x="20" y="2"/>
                    <a:pt x="20" y="2"/>
                  </a:cubicBezTo>
                  <a:cubicBezTo>
                    <a:pt x="21" y="2"/>
                    <a:pt x="21" y="3"/>
                    <a:pt x="21" y="3"/>
                  </a:cubicBezTo>
                  <a:cubicBezTo>
                    <a:pt x="21" y="3"/>
                    <a:pt x="21" y="3"/>
                    <a:pt x="21" y="3"/>
                  </a:cubicBezTo>
                  <a:cubicBezTo>
                    <a:pt x="21" y="3"/>
                    <a:pt x="21" y="3"/>
                    <a:pt x="21" y="3"/>
                  </a:cubicBezTo>
                  <a:cubicBezTo>
                    <a:pt x="21" y="3"/>
                    <a:pt x="22" y="3"/>
                    <a:pt x="22" y="3"/>
                  </a:cubicBezTo>
                  <a:cubicBezTo>
                    <a:pt x="22" y="3"/>
                    <a:pt x="21" y="3"/>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5"/>
                  </a:cubicBezTo>
                  <a:cubicBezTo>
                    <a:pt x="22" y="5"/>
                    <a:pt x="22" y="4"/>
                    <a:pt x="22" y="4"/>
                  </a:cubicBezTo>
                  <a:cubicBezTo>
                    <a:pt x="22" y="4"/>
                    <a:pt x="23" y="5"/>
                    <a:pt x="23" y="5"/>
                  </a:cubicBezTo>
                  <a:cubicBezTo>
                    <a:pt x="23" y="5"/>
                    <a:pt x="23" y="4"/>
                    <a:pt x="23" y="4"/>
                  </a:cubicBezTo>
                  <a:cubicBezTo>
                    <a:pt x="23" y="4"/>
                    <a:pt x="23" y="5"/>
                    <a:pt x="23" y="5"/>
                  </a:cubicBezTo>
                  <a:cubicBezTo>
                    <a:pt x="23" y="5"/>
                    <a:pt x="23" y="5"/>
                    <a:pt x="23" y="5"/>
                  </a:cubicBezTo>
                  <a:cubicBezTo>
                    <a:pt x="23" y="5"/>
                    <a:pt x="23" y="5"/>
                    <a:pt x="23" y="5"/>
                  </a:cubicBezTo>
                  <a:cubicBezTo>
                    <a:pt x="23" y="5"/>
                    <a:pt x="23" y="5"/>
                    <a:pt x="23" y="5"/>
                  </a:cubicBezTo>
                  <a:cubicBezTo>
                    <a:pt x="23" y="5"/>
                    <a:pt x="23" y="5"/>
                    <a:pt x="23" y="6"/>
                  </a:cubicBezTo>
                  <a:cubicBezTo>
                    <a:pt x="23" y="5"/>
                    <a:pt x="23" y="5"/>
                    <a:pt x="23" y="5"/>
                  </a:cubicBezTo>
                  <a:cubicBezTo>
                    <a:pt x="23" y="5"/>
                    <a:pt x="23" y="6"/>
                    <a:pt x="23" y="6"/>
                  </a:cubicBezTo>
                  <a:cubicBezTo>
                    <a:pt x="23" y="6"/>
                    <a:pt x="23" y="6"/>
                    <a:pt x="23" y="6"/>
                  </a:cubicBezTo>
                  <a:cubicBezTo>
                    <a:pt x="23" y="6"/>
                    <a:pt x="24" y="5"/>
                    <a:pt x="24" y="5"/>
                  </a:cubicBezTo>
                  <a:cubicBezTo>
                    <a:pt x="24" y="5"/>
                    <a:pt x="24" y="6"/>
                    <a:pt x="23" y="6"/>
                  </a:cubicBezTo>
                  <a:cubicBezTo>
                    <a:pt x="24" y="6"/>
                    <a:pt x="24" y="6"/>
                    <a:pt x="24" y="6"/>
                  </a:cubicBezTo>
                  <a:cubicBezTo>
                    <a:pt x="24" y="6"/>
                    <a:pt x="23" y="6"/>
                    <a:pt x="23" y="6"/>
                  </a:cubicBezTo>
                  <a:cubicBezTo>
                    <a:pt x="23" y="6"/>
                    <a:pt x="24" y="6"/>
                    <a:pt x="24" y="6"/>
                  </a:cubicBezTo>
                  <a:cubicBezTo>
                    <a:pt x="24" y="6"/>
                    <a:pt x="24" y="6"/>
                    <a:pt x="24" y="6"/>
                  </a:cubicBezTo>
                  <a:cubicBezTo>
                    <a:pt x="24" y="6"/>
                    <a:pt x="24" y="6"/>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8"/>
                    <a:pt x="24" y="8"/>
                  </a:cubicBezTo>
                  <a:cubicBezTo>
                    <a:pt x="25" y="8"/>
                    <a:pt x="25" y="8"/>
                    <a:pt x="25" y="8"/>
                  </a:cubicBezTo>
                  <a:cubicBezTo>
                    <a:pt x="25" y="8"/>
                    <a:pt x="24" y="8"/>
                    <a:pt x="24" y="8"/>
                  </a:cubicBezTo>
                  <a:cubicBezTo>
                    <a:pt x="24" y="8"/>
                    <a:pt x="24" y="8"/>
                    <a:pt x="24" y="8"/>
                  </a:cubicBezTo>
                  <a:cubicBezTo>
                    <a:pt x="24" y="8"/>
                    <a:pt x="24" y="8"/>
                    <a:pt x="25" y="8"/>
                  </a:cubicBezTo>
                  <a:cubicBezTo>
                    <a:pt x="25" y="8"/>
                    <a:pt x="25" y="9"/>
                    <a:pt x="25" y="9"/>
                  </a:cubicBezTo>
                  <a:cubicBezTo>
                    <a:pt x="25" y="9"/>
                    <a:pt x="25" y="8"/>
                    <a:pt x="25" y="8"/>
                  </a:cubicBezTo>
                  <a:cubicBezTo>
                    <a:pt x="25" y="8"/>
                    <a:pt x="25" y="8"/>
                    <a:pt x="25" y="8"/>
                  </a:cubicBezTo>
                  <a:cubicBezTo>
                    <a:pt x="25" y="8"/>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25" y="10"/>
                    <a:pt x="25" y="10"/>
                    <a:pt x="25" y="10"/>
                  </a:cubicBezTo>
                  <a:cubicBezTo>
                    <a:pt x="25" y="10"/>
                    <a:pt x="26" y="10"/>
                    <a:pt x="26" y="10"/>
                  </a:cubicBezTo>
                  <a:cubicBezTo>
                    <a:pt x="26" y="10"/>
                    <a:pt x="26" y="10"/>
                    <a:pt x="25" y="10"/>
                  </a:cubicBezTo>
                  <a:cubicBezTo>
                    <a:pt x="26" y="10"/>
                    <a:pt x="26" y="10"/>
                    <a:pt x="26" y="11"/>
                  </a:cubicBezTo>
                  <a:cubicBezTo>
                    <a:pt x="26" y="11"/>
                    <a:pt x="26" y="11"/>
                    <a:pt x="25" y="11"/>
                  </a:cubicBezTo>
                  <a:cubicBezTo>
                    <a:pt x="26" y="11"/>
                    <a:pt x="26" y="11"/>
                    <a:pt x="26" y="11"/>
                  </a:cubicBezTo>
                  <a:cubicBezTo>
                    <a:pt x="26" y="11"/>
                    <a:pt x="26" y="11"/>
                    <a:pt x="25" y="11"/>
                  </a:cubicBezTo>
                  <a:cubicBezTo>
                    <a:pt x="25" y="11"/>
                    <a:pt x="25" y="12"/>
                    <a:pt x="25" y="12"/>
                  </a:cubicBezTo>
                  <a:cubicBezTo>
                    <a:pt x="25" y="12"/>
                    <a:pt x="26" y="12"/>
                    <a:pt x="26" y="12"/>
                  </a:cubicBezTo>
                  <a:cubicBezTo>
                    <a:pt x="26" y="12"/>
                    <a:pt x="25" y="12"/>
                    <a:pt x="25" y="12"/>
                  </a:cubicBezTo>
                  <a:cubicBezTo>
                    <a:pt x="26" y="12"/>
                    <a:pt x="26" y="12"/>
                    <a:pt x="26" y="12"/>
                  </a:cubicBezTo>
                  <a:cubicBezTo>
                    <a:pt x="26" y="12"/>
                    <a:pt x="25" y="12"/>
                    <a:pt x="25" y="12"/>
                  </a:cubicBezTo>
                  <a:cubicBezTo>
                    <a:pt x="25" y="12"/>
                    <a:pt x="25" y="13"/>
                    <a:pt x="25" y="13"/>
                  </a:cubicBezTo>
                  <a:cubicBezTo>
                    <a:pt x="25" y="13"/>
                    <a:pt x="25" y="13"/>
                    <a:pt x="25" y="13"/>
                  </a:cubicBezTo>
                  <a:cubicBezTo>
                    <a:pt x="26" y="12"/>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4"/>
                    <a:pt x="26" y="14"/>
                  </a:cubicBezTo>
                  <a:cubicBezTo>
                    <a:pt x="26" y="14"/>
                    <a:pt x="26" y="14"/>
                    <a:pt x="26" y="14"/>
                  </a:cubicBezTo>
                  <a:cubicBezTo>
                    <a:pt x="26" y="14"/>
                    <a:pt x="26" y="14"/>
                    <a:pt x="26" y="14"/>
                  </a:cubicBezTo>
                  <a:cubicBezTo>
                    <a:pt x="26" y="14"/>
                    <a:pt x="26" y="14"/>
                    <a:pt x="26" y="14"/>
                  </a:cubicBezTo>
                  <a:cubicBezTo>
                    <a:pt x="26" y="14"/>
                    <a:pt x="26" y="14"/>
                    <a:pt x="25" y="14"/>
                  </a:cubicBezTo>
                  <a:cubicBezTo>
                    <a:pt x="26" y="14"/>
                    <a:pt x="26" y="14"/>
                    <a:pt x="26" y="14"/>
                  </a:cubicBezTo>
                  <a:cubicBezTo>
                    <a:pt x="26" y="15"/>
                    <a:pt x="26" y="15"/>
                    <a:pt x="26" y="15"/>
                  </a:cubicBezTo>
                  <a:cubicBezTo>
                    <a:pt x="26" y="15"/>
                    <a:pt x="26" y="15"/>
                    <a:pt x="25" y="15"/>
                  </a:cubicBezTo>
                  <a:cubicBezTo>
                    <a:pt x="25" y="15"/>
                    <a:pt x="25" y="15"/>
                    <a:pt x="25" y="15"/>
                  </a:cubicBezTo>
                  <a:cubicBezTo>
                    <a:pt x="25" y="15"/>
                    <a:pt x="25" y="15"/>
                    <a:pt x="25" y="15"/>
                  </a:cubicBezTo>
                  <a:cubicBezTo>
                    <a:pt x="25" y="15"/>
                    <a:pt x="26" y="15"/>
                    <a:pt x="26" y="15"/>
                  </a:cubicBezTo>
                  <a:cubicBezTo>
                    <a:pt x="26" y="15"/>
                    <a:pt x="26" y="15"/>
                    <a:pt x="25" y="15"/>
                  </a:cubicBezTo>
                  <a:cubicBezTo>
                    <a:pt x="26" y="15"/>
                    <a:pt x="26" y="15"/>
                    <a:pt x="26" y="15"/>
                  </a:cubicBezTo>
                  <a:cubicBezTo>
                    <a:pt x="26" y="15"/>
                    <a:pt x="26" y="15"/>
                    <a:pt x="26" y="15"/>
                  </a:cubicBezTo>
                  <a:cubicBezTo>
                    <a:pt x="26" y="15"/>
                    <a:pt x="26" y="16"/>
                    <a:pt x="26" y="16"/>
                  </a:cubicBezTo>
                  <a:cubicBezTo>
                    <a:pt x="26" y="16"/>
                    <a:pt x="26" y="16"/>
                    <a:pt x="26" y="16"/>
                  </a:cubicBezTo>
                  <a:cubicBezTo>
                    <a:pt x="26" y="16"/>
                    <a:pt x="26" y="16"/>
                    <a:pt x="26" y="16"/>
                  </a:cubicBezTo>
                  <a:cubicBezTo>
                    <a:pt x="26" y="16"/>
                    <a:pt x="26" y="16"/>
                    <a:pt x="25" y="16"/>
                  </a:cubicBezTo>
                  <a:cubicBezTo>
                    <a:pt x="25" y="16"/>
                    <a:pt x="25" y="16"/>
                    <a:pt x="25" y="16"/>
                  </a:cubicBezTo>
                  <a:cubicBezTo>
                    <a:pt x="25" y="16"/>
                    <a:pt x="25" y="16"/>
                    <a:pt x="25" y="16"/>
                  </a:cubicBezTo>
                  <a:cubicBezTo>
                    <a:pt x="26" y="16"/>
                    <a:pt x="26" y="16"/>
                    <a:pt x="26" y="16"/>
                  </a:cubicBezTo>
                  <a:cubicBezTo>
                    <a:pt x="26" y="16"/>
                    <a:pt x="25" y="16"/>
                    <a:pt x="25" y="16"/>
                  </a:cubicBezTo>
                  <a:cubicBezTo>
                    <a:pt x="25" y="16"/>
                    <a:pt x="25" y="16"/>
                    <a:pt x="25" y="16"/>
                  </a:cubicBezTo>
                  <a:cubicBezTo>
                    <a:pt x="25" y="17"/>
                    <a:pt x="26" y="17"/>
                    <a:pt x="26" y="17"/>
                  </a:cubicBezTo>
                  <a:cubicBezTo>
                    <a:pt x="26"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8"/>
                    <a:pt x="25" y="18"/>
                  </a:cubicBezTo>
                  <a:cubicBezTo>
                    <a:pt x="25" y="18"/>
                    <a:pt x="25" y="18"/>
                    <a:pt x="25" y="17"/>
                  </a:cubicBezTo>
                  <a:cubicBezTo>
                    <a:pt x="25" y="18"/>
                    <a:pt x="25" y="18"/>
                    <a:pt x="25" y="18"/>
                  </a:cubicBezTo>
                  <a:cubicBezTo>
                    <a:pt x="25" y="18"/>
                    <a:pt x="25" y="18"/>
                    <a:pt x="25" y="18"/>
                  </a:cubicBezTo>
                  <a:cubicBezTo>
                    <a:pt x="25" y="18"/>
                    <a:pt x="25" y="18"/>
                    <a:pt x="25" y="18"/>
                  </a:cubicBezTo>
                  <a:cubicBezTo>
                    <a:pt x="25" y="18"/>
                    <a:pt x="25" y="19"/>
                    <a:pt x="25" y="19"/>
                  </a:cubicBezTo>
                  <a:cubicBezTo>
                    <a:pt x="25" y="19"/>
                    <a:pt x="25" y="19"/>
                    <a:pt x="25" y="18"/>
                  </a:cubicBezTo>
                  <a:cubicBezTo>
                    <a:pt x="25" y="19"/>
                    <a:pt x="25" y="19"/>
                    <a:pt x="25" y="19"/>
                  </a:cubicBezTo>
                  <a:cubicBezTo>
                    <a:pt x="25" y="19"/>
                    <a:pt x="25" y="19"/>
                    <a:pt x="25" y="19"/>
                  </a:cubicBezTo>
                  <a:cubicBezTo>
                    <a:pt x="25" y="19"/>
                    <a:pt x="25" y="19"/>
                    <a:pt x="24" y="19"/>
                  </a:cubicBezTo>
                  <a:cubicBezTo>
                    <a:pt x="24" y="19"/>
                    <a:pt x="24" y="19"/>
                    <a:pt x="24" y="19"/>
                  </a:cubicBezTo>
                  <a:cubicBezTo>
                    <a:pt x="24" y="19"/>
                    <a:pt x="24" y="19"/>
                    <a:pt x="24" y="19"/>
                  </a:cubicBezTo>
                  <a:cubicBezTo>
                    <a:pt x="25" y="19"/>
                    <a:pt x="24" y="20"/>
                    <a:pt x="24" y="20"/>
                  </a:cubicBezTo>
                  <a:cubicBezTo>
                    <a:pt x="24" y="20"/>
                    <a:pt x="24" y="19"/>
                    <a:pt x="24" y="19"/>
                  </a:cubicBezTo>
                  <a:cubicBezTo>
                    <a:pt x="24" y="19"/>
                    <a:pt x="24" y="19"/>
                    <a:pt x="24" y="19"/>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1"/>
                    <a:pt x="24" y="21"/>
                  </a:cubicBezTo>
                  <a:cubicBezTo>
                    <a:pt x="24" y="21"/>
                    <a:pt x="24" y="21"/>
                    <a:pt x="24" y="20"/>
                  </a:cubicBezTo>
                  <a:cubicBezTo>
                    <a:pt x="24" y="20"/>
                    <a:pt x="24" y="21"/>
                    <a:pt x="24" y="21"/>
                  </a:cubicBezTo>
                  <a:cubicBezTo>
                    <a:pt x="24" y="21"/>
                    <a:pt x="23" y="21"/>
                    <a:pt x="23" y="21"/>
                  </a:cubicBezTo>
                  <a:cubicBezTo>
                    <a:pt x="23" y="21"/>
                    <a:pt x="24" y="21"/>
                    <a:pt x="24" y="21"/>
                  </a:cubicBezTo>
                  <a:cubicBezTo>
                    <a:pt x="24" y="21"/>
                    <a:pt x="23" y="21"/>
                    <a:pt x="23" y="21"/>
                  </a:cubicBezTo>
                  <a:cubicBezTo>
                    <a:pt x="23" y="21"/>
                    <a:pt x="23" y="21"/>
                    <a:pt x="23" y="21"/>
                  </a:cubicBezTo>
                  <a:cubicBezTo>
                    <a:pt x="23" y="21"/>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3"/>
                    <a:pt x="23" y="23"/>
                    <a:pt x="23" y="23"/>
                  </a:cubicBezTo>
                  <a:cubicBezTo>
                    <a:pt x="23" y="23"/>
                    <a:pt x="23" y="23"/>
                    <a:pt x="23" y="22"/>
                  </a:cubicBezTo>
                  <a:cubicBezTo>
                    <a:pt x="23" y="22"/>
                    <a:pt x="22" y="22"/>
                    <a:pt x="22" y="22"/>
                  </a:cubicBezTo>
                  <a:cubicBezTo>
                    <a:pt x="22" y="22"/>
                    <a:pt x="22" y="22"/>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1" y="23"/>
                  </a:cubicBezTo>
                  <a:cubicBezTo>
                    <a:pt x="21" y="23"/>
                    <a:pt x="21" y="23"/>
                    <a:pt x="21" y="23"/>
                  </a:cubicBezTo>
                  <a:cubicBezTo>
                    <a:pt x="21" y="23"/>
                    <a:pt x="21" y="23"/>
                    <a:pt x="21" y="23"/>
                  </a:cubicBezTo>
                  <a:cubicBezTo>
                    <a:pt x="21" y="23"/>
                    <a:pt x="21" y="24"/>
                    <a:pt x="21" y="24"/>
                  </a:cubicBezTo>
                  <a:cubicBezTo>
                    <a:pt x="21" y="24"/>
                    <a:pt x="21" y="24"/>
                    <a:pt x="21" y="23"/>
                  </a:cubicBezTo>
                  <a:cubicBezTo>
                    <a:pt x="21" y="23"/>
                    <a:pt x="21" y="24"/>
                    <a:pt x="21" y="24"/>
                  </a:cubicBezTo>
                  <a:cubicBezTo>
                    <a:pt x="21" y="24"/>
                    <a:pt x="21" y="25"/>
                    <a:pt x="21" y="25"/>
                  </a:cubicBezTo>
                  <a:cubicBezTo>
                    <a:pt x="22" y="25"/>
                    <a:pt x="22" y="26"/>
                    <a:pt x="22" y="26"/>
                  </a:cubicBezTo>
                  <a:cubicBezTo>
                    <a:pt x="22" y="26"/>
                    <a:pt x="23" y="25"/>
                    <a:pt x="23" y="25"/>
                  </a:cubicBezTo>
                  <a:cubicBezTo>
                    <a:pt x="24" y="26"/>
                    <a:pt x="25" y="27"/>
                    <a:pt x="25" y="27"/>
                  </a:cubicBezTo>
                  <a:cubicBezTo>
                    <a:pt x="26" y="27"/>
                    <a:pt x="28" y="28"/>
                    <a:pt x="28" y="28"/>
                  </a:cubicBezTo>
                  <a:cubicBezTo>
                    <a:pt x="29" y="29"/>
                    <a:pt x="33" y="31"/>
                    <a:pt x="34" y="31"/>
                  </a:cubicBezTo>
                  <a:cubicBezTo>
                    <a:pt x="34" y="31"/>
                    <a:pt x="34" y="32"/>
                    <a:pt x="34" y="33"/>
                  </a:cubicBezTo>
                  <a:cubicBezTo>
                    <a:pt x="34" y="33"/>
                    <a:pt x="35" y="35"/>
                    <a:pt x="35" y="37"/>
                  </a:cubicBezTo>
                  <a:cubicBezTo>
                    <a:pt x="36" y="38"/>
                    <a:pt x="36" y="41"/>
                    <a:pt x="36" y="42"/>
                  </a:cubicBezTo>
                  <a:cubicBezTo>
                    <a:pt x="37" y="43"/>
                    <a:pt x="37" y="46"/>
                    <a:pt x="37" y="46"/>
                  </a:cubicBezTo>
                  <a:cubicBezTo>
                    <a:pt x="38" y="47"/>
                    <a:pt x="38" y="47"/>
                    <a:pt x="37" y="47"/>
                  </a:cubicBezTo>
                  <a:cubicBezTo>
                    <a:pt x="37" y="47"/>
                    <a:pt x="36" y="48"/>
                    <a:pt x="36" y="48"/>
                  </a:cubicBezTo>
                  <a:cubicBezTo>
                    <a:pt x="36" y="48"/>
                    <a:pt x="36" y="50"/>
                    <a:pt x="36" y="51"/>
                  </a:cubicBezTo>
                  <a:cubicBezTo>
                    <a:pt x="36" y="51"/>
                    <a:pt x="35" y="54"/>
                    <a:pt x="36" y="55"/>
                  </a:cubicBezTo>
                  <a:cubicBezTo>
                    <a:pt x="36" y="56"/>
                    <a:pt x="36" y="57"/>
                    <a:pt x="36" y="58"/>
                  </a:cubicBezTo>
                  <a:cubicBezTo>
                    <a:pt x="36" y="58"/>
                    <a:pt x="36" y="59"/>
                    <a:pt x="35" y="60"/>
                  </a:cubicBezTo>
                  <a:cubicBezTo>
                    <a:pt x="35" y="61"/>
                    <a:pt x="35" y="65"/>
                    <a:pt x="34" y="66"/>
                  </a:cubicBezTo>
                  <a:cubicBezTo>
                    <a:pt x="34" y="67"/>
                    <a:pt x="33" y="70"/>
                    <a:pt x="33" y="71"/>
                  </a:cubicBezTo>
                  <a:cubicBezTo>
                    <a:pt x="33" y="71"/>
                    <a:pt x="33" y="72"/>
                    <a:pt x="33" y="72"/>
                  </a:cubicBezTo>
                  <a:cubicBezTo>
                    <a:pt x="33" y="73"/>
                    <a:pt x="33" y="74"/>
                    <a:pt x="33" y="74"/>
                  </a:cubicBezTo>
                  <a:cubicBezTo>
                    <a:pt x="33" y="74"/>
                    <a:pt x="33" y="74"/>
                    <a:pt x="33" y="74"/>
                  </a:cubicBezTo>
                  <a:cubicBezTo>
                    <a:pt x="33" y="75"/>
                    <a:pt x="33" y="76"/>
                    <a:pt x="33" y="76"/>
                  </a:cubicBezTo>
                  <a:cubicBezTo>
                    <a:pt x="33" y="77"/>
                    <a:pt x="34" y="79"/>
                    <a:pt x="34" y="79"/>
                  </a:cubicBezTo>
                  <a:cubicBezTo>
                    <a:pt x="34" y="80"/>
                    <a:pt x="34" y="81"/>
                    <a:pt x="34" y="81"/>
                  </a:cubicBezTo>
                  <a:cubicBezTo>
                    <a:pt x="34" y="81"/>
                    <a:pt x="35" y="84"/>
                    <a:pt x="35" y="84"/>
                  </a:cubicBezTo>
                  <a:cubicBezTo>
                    <a:pt x="35" y="85"/>
                    <a:pt x="35" y="87"/>
                    <a:pt x="35" y="87"/>
                  </a:cubicBezTo>
                  <a:cubicBezTo>
                    <a:pt x="35" y="88"/>
                    <a:pt x="35" y="88"/>
                    <a:pt x="35" y="89"/>
                  </a:cubicBezTo>
                  <a:cubicBezTo>
                    <a:pt x="35" y="90"/>
                    <a:pt x="35" y="93"/>
                    <a:pt x="35" y="94"/>
                  </a:cubicBezTo>
                  <a:cubicBezTo>
                    <a:pt x="35" y="95"/>
                    <a:pt x="35" y="96"/>
                    <a:pt x="34" y="97"/>
                  </a:cubicBezTo>
                  <a:cubicBezTo>
                    <a:pt x="34" y="98"/>
                    <a:pt x="34" y="99"/>
                    <a:pt x="34" y="99"/>
                  </a:cubicBezTo>
                  <a:cubicBezTo>
                    <a:pt x="34" y="100"/>
                    <a:pt x="34" y="103"/>
                    <a:pt x="34" y="103"/>
                  </a:cubicBezTo>
                  <a:cubicBezTo>
                    <a:pt x="34" y="104"/>
                    <a:pt x="34" y="105"/>
                    <a:pt x="34" y="105"/>
                  </a:cubicBezTo>
                  <a:cubicBezTo>
                    <a:pt x="34" y="106"/>
                    <a:pt x="34" y="108"/>
                    <a:pt x="34" y="108"/>
                  </a:cubicBezTo>
                  <a:cubicBezTo>
                    <a:pt x="34" y="109"/>
                    <a:pt x="34" y="112"/>
                    <a:pt x="33" y="113"/>
                  </a:cubicBezTo>
                  <a:cubicBezTo>
                    <a:pt x="33" y="113"/>
                    <a:pt x="33" y="114"/>
                    <a:pt x="33" y="114"/>
                  </a:cubicBezTo>
                  <a:cubicBezTo>
                    <a:pt x="33" y="115"/>
                    <a:pt x="33" y="117"/>
                    <a:pt x="33" y="118"/>
                  </a:cubicBezTo>
                  <a:cubicBezTo>
                    <a:pt x="33" y="119"/>
                    <a:pt x="33" y="119"/>
                    <a:pt x="33" y="120"/>
                  </a:cubicBezTo>
                  <a:cubicBezTo>
                    <a:pt x="33" y="121"/>
                    <a:pt x="33" y="123"/>
                    <a:pt x="33" y="123"/>
                  </a:cubicBezTo>
                  <a:cubicBezTo>
                    <a:pt x="33" y="123"/>
                    <a:pt x="34" y="124"/>
                    <a:pt x="34" y="124"/>
                  </a:cubicBezTo>
                  <a:cubicBezTo>
                    <a:pt x="35" y="124"/>
                    <a:pt x="35" y="125"/>
                    <a:pt x="36" y="125"/>
                  </a:cubicBezTo>
                  <a:cubicBezTo>
                    <a:pt x="36" y="125"/>
                    <a:pt x="37" y="126"/>
                    <a:pt x="37" y="126"/>
                  </a:cubicBezTo>
                  <a:cubicBezTo>
                    <a:pt x="37" y="126"/>
                    <a:pt x="37" y="127"/>
                    <a:pt x="36" y="127"/>
                  </a:cubicBezTo>
                  <a:cubicBezTo>
                    <a:pt x="36" y="128"/>
                    <a:pt x="35" y="128"/>
                    <a:pt x="35" y="128"/>
                  </a:cubicBezTo>
                  <a:cubicBezTo>
                    <a:pt x="35" y="128"/>
                    <a:pt x="35" y="129"/>
                    <a:pt x="35" y="129"/>
                  </a:cubicBezTo>
                  <a:cubicBezTo>
                    <a:pt x="35" y="130"/>
                    <a:pt x="35" y="130"/>
                    <a:pt x="35" y="130"/>
                  </a:cubicBezTo>
                  <a:cubicBezTo>
                    <a:pt x="35" y="131"/>
                    <a:pt x="35" y="131"/>
                    <a:pt x="35" y="131"/>
                  </a:cubicBezTo>
                  <a:cubicBezTo>
                    <a:pt x="35" y="132"/>
                    <a:pt x="35" y="132"/>
                    <a:pt x="35" y="132"/>
                  </a:cubicBezTo>
                  <a:cubicBezTo>
                    <a:pt x="35" y="132"/>
                    <a:pt x="35" y="132"/>
                    <a:pt x="36" y="133"/>
                  </a:cubicBezTo>
                  <a:cubicBezTo>
                    <a:pt x="36" y="133"/>
                    <a:pt x="36" y="134"/>
                    <a:pt x="37" y="135"/>
                  </a:cubicBezTo>
                  <a:cubicBezTo>
                    <a:pt x="37" y="136"/>
                    <a:pt x="37" y="137"/>
                    <a:pt x="37" y="137"/>
                  </a:cubicBezTo>
                  <a:cubicBezTo>
                    <a:pt x="37" y="138"/>
                    <a:pt x="37" y="139"/>
                    <a:pt x="37" y="139"/>
                  </a:cubicBezTo>
                  <a:cubicBezTo>
                    <a:pt x="36" y="140"/>
                    <a:pt x="36" y="140"/>
                    <a:pt x="36" y="140"/>
                  </a:cubicBezTo>
                  <a:cubicBezTo>
                    <a:pt x="35" y="140"/>
                    <a:pt x="34" y="140"/>
                    <a:pt x="33" y="140"/>
                  </a:cubicBezTo>
                  <a:cubicBezTo>
                    <a:pt x="32" y="140"/>
                    <a:pt x="30" y="140"/>
                    <a:pt x="30" y="140"/>
                  </a:cubicBezTo>
                  <a:cubicBezTo>
                    <a:pt x="29" y="140"/>
                    <a:pt x="28" y="140"/>
                    <a:pt x="28" y="139"/>
                  </a:cubicBezTo>
                  <a:cubicBezTo>
                    <a:pt x="28" y="139"/>
                    <a:pt x="28" y="138"/>
                    <a:pt x="28" y="138"/>
                  </a:cubicBezTo>
                  <a:cubicBezTo>
                    <a:pt x="28" y="138"/>
                    <a:pt x="28" y="137"/>
                    <a:pt x="28" y="137"/>
                  </a:cubicBezTo>
                  <a:cubicBezTo>
                    <a:pt x="28" y="137"/>
                    <a:pt x="26" y="136"/>
                    <a:pt x="26" y="136"/>
                  </a:cubicBezTo>
                  <a:cubicBezTo>
                    <a:pt x="26" y="136"/>
                    <a:pt x="26" y="135"/>
                    <a:pt x="26" y="135"/>
                  </a:cubicBezTo>
                  <a:cubicBezTo>
                    <a:pt x="26" y="135"/>
                    <a:pt x="26" y="135"/>
                    <a:pt x="26" y="134"/>
                  </a:cubicBezTo>
                  <a:cubicBezTo>
                    <a:pt x="26" y="134"/>
                    <a:pt x="26" y="133"/>
                    <a:pt x="26" y="133"/>
                  </a:cubicBezTo>
                  <a:cubicBezTo>
                    <a:pt x="26" y="133"/>
                    <a:pt x="26" y="133"/>
                    <a:pt x="26" y="133"/>
                  </a:cubicBezTo>
                  <a:cubicBezTo>
                    <a:pt x="26" y="133"/>
                    <a:pt x="26" y="132"/>
                    <a:pt x="26" y="132"/>
                  </a:cubicBezTo>
                  <a:cubicBezTo>
                    <a:pt x="25" y="132"/>
                    <a:pt x="24" y="131"/>
                    <a:pt x="23" y="131"/>
                  </a:cubicBezTo>
                  <a:cubicBezTo>
                    <a:pt x="23" y="129"/>
                    <a:pt x="24" y="128"/>
                    <a:pt x="24" y="128"/>
                  </a:cubicBezTo>
                  <a:cubicBezTo>
                    <a:pt x="24" y="128"/>
                    <a:pt x="23" y="128"/>
                    <a:pt x="23" y="127"/>
                  </a:cubicBezTo>
                  <a:cubicBezTo>
                    <a:pt x="23" y="127"/>
                    <a:pt x="23" y="126"/>
                    <a:pt x="23" y="126"/>
                  </a:cubicBezTo>
                  <a:cubicBezTo>
                    <a:pt x="24" y="125"/>
                    <a:pt x="25" y="125"/>
                    <a:pt x="25" y="125"/>
                  </a:cubicBezTo>
                  <a:cubicBezTo>
                    <a:pt x="25" y="125"/>
                    <a:pt x="25" y="122"/>
                    <a:pt x="25" y="122"/>
                  </a:cubicBezTo>
                  <a:cubicBezTo>
                    <a:pt x="25" y="121"/>
                    <a:pt x="24" y="119"/>
                    <a:pt x="24" y="119"/>
                  </a:cubicBezTo>
                  <a:cubicBezTo>
                    <a:pt x="24" y="118"/>
                    <a:pt x="23" y="116"/>
                    <a:pt x="23" y="115"/>
                  </a:cubicBezTo>
                  <a:cubicBezTo>
                    <a:pt x="23" y="114"/>
                    <a:pt x="23" y="112"/>
                    <a:pt x="23" y="111"/>
                  </a:cubicBezTo>
                  <a:cubicBezTo>
                    <a:pt x="22" y="111"/>
                    <a:pt x="22" y="111"/>
                    <a:pt x="22" y="111"/>
                  </a:cubicBezTo>
                  <a:cubicBezTo>
                    <a:pt x="22" y="110"/>
                    <a:pt x="21" y="107"/>
                    <a:pt x="21" y="107"/>
                  </a:cubicBezTo>
                  <a:cubicBezTo>
                    <a:pt x="21" y="106"/>
                    <a:pt x="20" y="105"/>
                    <a:pt x="20" y="104"/>
                  </a:cubicBezTo>
                  <a:cubicBezTo>
                    <a:pt x="20" y="103"/>
                    <a:pt x="20" y="101"/>
                    <a:pt x="20" y="100"/>
                  </a:cubicBezTo>
                  <a:cubicBezTo>
                    <a:pt x="20" y="99"/>
                    <a:pt x="20" y="97"/>
                    <a:pt x="19" y="96"/>
                  </a:cubicBezTo>
                  <a:cubicBezTo>
                    <a:pt x="19" y="96"/>
                    <a:pt x="19" y="93"/>
                    <a:pt x="19" y="92"/>
                  </a:cubicBezTo>
                  <a:cubicBezTo>
                    <a:pt x="19" y="92"/>
                    <a:pt x="19" y="92"/>
                    <a:pt x="19" y="92"/>
                  </a:cubicBezTo>
                  <a:cubicBezTo>
                    <a:pt x="19" y="92"/>
                    <a:pt x="19" y="94"/>
                    <a:pt x="19" y="95"/>
                  </a:cubicBezTo>
                  <a:cubicBezTo>
                    <a:pt x="19" y="96"/>
                    <a:pt x="18" y="97"/>
                    <a:pt x="18" y="98"/>
                  </a:cubicBezTo>
                  <a:cubicBezTo>
                    <a:pt x="18" y="98"/>
                    <a:pt x="18" y="99"/>
                    <a:pt x="18" y="100"/>
                  </a:cubicBezTo>
                  <a:cubicBezTo>
                    <a:pt x="18" y="101"/>
                    <a:pt x="17" y="102"/>
                    <a:pt x="17" y="102"/>
                  </a:cubicBezTo>
                  <a:cubicBezTo>
                    <a:pt x="17" y="103"/>
                    <a:pt x="17" y="104"/>
                    <a:pt x="17" y="105"/>
                  </a:cubicBezTo>
                  <a:cubicBezTo>
                    <a:pt x="16" y="106"/>
                    <a:pt x="16" y="107"/>
                    <a:pt x="16" y="107"/>
                  </a:cubicBezTo>
                  <a:cubicBezTo>
                    <a:pt x="16" y="108"/>
                    <a:pt x="16" y="108"/>
                    <a:pt x="16" y="109"/>
                  </a:cubicBezTo>
                  <a:cubicBezTo>
                    <a:pt x="16" y="109"/>
                    <a:pt x="16" y="110"/>
                    <a:pt x="16" y="111"/>
                  </a:cubicBezTo>
                  <a:cubicBezTo>
                    <a:pt x="16" y="111"/>
                    <a:pt x="16" y="112"/>
                    <a:pt x="16" y="113"/>
                  </a:cubicBezTo>
                  <a:cubicBezTo>
                    <a:pt x="16" y="114"/>
                    <a:pt x="16" y="117"/>
                    <a:pt x="16" y="117"/>
                  </a:cubicBezTo>
                  <a:cubicBezTo>
                    <a:pt x="16" y="118"/>
                    <a:pt x="15" y="122"/>
                    <a:pt x="14" y="122"/>
                  </a:cubicBezTo>
                  <a:cubicBezTo>
                    <a:pt x="14" y="122"/>
                    <a:pt x="15" y="123"/>
                    <a:pt x="15" y="123"/>
                  </a:cubicBezTo>
                  <a:cubicBezTo>
                    <a:pt x="16" y="124"/>
                    <a:pt x="16" y="124"/>
                    <a:pt x="16" y="125"/>
                  </a:cubicBezTo>
                  <a:cubicBezTo>
                    <a:pt x="17" y="126"/>
                    <a:pt x="17" y="128"/>
                    <a:pt x="17" y="128"/>
                  </a:cubicBezTo>
                  <a:cubicBezTo>
                    <a:pt x="17" y="128"/>
                    <a:pt x="16" y="129"/>
                    <a:pt x="16" y="129"/>
                  </a:cubicBezTo>
                  <a:cubicBezTo>
                    <a:pt x="16" y="129"/>
                    <a:pt x="16" y="130"/>
                    <a:pt x="15" y="130"/>
                  </a:cubicBezTo>
                  <a:cubicBezTo>
                    <a:pt x="15" y="130"/>
                    <a:pt x="15" y="131"/>
                    <a:pt x="14" y="132"/>
                  </a:cubicBezTo>
                  <a:cubicBezTo>
                    <a:pt x="14" y="132"/>
                    <a:pt x="14" y="132"/>
                    <a:pt x="15" y="133"/>
                  </a:cubicBezTo>
                  <a:cubicBezTo>
                    <a:pt x="15" y="133"/>
                    <a:pt x="15" y="135"/>
                    <a:pt x="15" y="135"/>
                  </a:cubicBezTo>
                  <a:cubicBezTo>
                    <a:pt x="15" y="135"/>
                    <a:pt x="13" y="136"/>
                    <a:pt x="13" y="136"/>
                  </a:cubicBezTo>
                  <a:cubicBezTo>
                    <a:pt x="12" y="136"/>
                    <a:pt x="11" y="137"/>
                    <a:pt x="11" y="137"/>
                  </a:cubicBezTo>
                  <a:cubicBezTo>
                    <a:pt x="11" y="137"/>
                    <a:pt x="11" y="138"/>
                    <a:pt x="11" y="138"/>
                  </a:cubicBezTo>
                  <a:cubicBezTo>
                    <a:pt x="11" y="139"/>
                    <a:pt x="10" y="139"/>
                    <a:pt x="9" y="139"/>
                  </a:cubicBezTo>
                  <a:cubicBezTo>
                    <a:pt x="9" y="139"/>
                    <a:pt x="8" y="139"/>
                    <a:pt x="7" y="139"/>
                  </a:cubicBezTo>
                  <a:cubicBezTo>
                    <a:pt x="5" y="139"/>
                    <a:pt x="3" y="139"/>
                    <a:pt x="2" y="139"/>
                  </a:cubicBezTo>
                  <a:cubicBezTo>
                    <a:pt x="2" y="138"/>
                    <a:pt x="2" y="137"/>
                    <a:pt x="2" y="137"/>
                  </a:cubicBezTo>
                  <a:cubicBezTo>
                    <a:pt x="2" y="136"/>
                    <a:pt x="2" y="136"/>
                    <a:pt x="2" y="135"/>
                  </a:cubicBezTo>
                  <a:cubicBezTo>
                    <a:pt x="2" y="134"/>
                    <a:pt x="3" y="134"/>
                    <a:pt x="3" y="133"/>
                  </a:cubicBezTo>
                  <a:cubicBezTo>
                    <a:pt x="4" y="133"/>
                    <a:pt x="4" y="132"/>
                    <a:pt x="5" y="131"/>
                  </a:cubicBezTo>
                  <a:cubicBezTo>
                    <a:pt x="5" y="131"/>
                    <a:pt x="5" y="130"/>
                    <a:pt x="4" y="130"/>
                  </a:cubicBezTo>
                  <a:cubicBezTo>
                    <a:pt x="4" y="130"/>
                    <a:pt x="4" y="130"/>
                    <a:pt x="4" y="129"/>
                  </a:cubicBezTo>
                  <a:cubicBezTo>
                    <a:pt x="4" y="129"/>
                    <a:pt x="4" y="128"/>
                    <a:pt x="4" y="127"/>
                  </a:cubicBezTo>
                  <a:cubicBezTo>
                    <a:pt x="4" y="126"/>
                    <a:pt x="3" y="125"/>
                    <a:pt x="3" y="125"/>
                  </a:cubicBezTo>
                  <a:cubicBezTo>
                    <a:pt x="3" y="124"/>
                    <a:pt x="4" y="124"/>
                    <a:pt x="4" y="124"/>
                  </a:cubicBezTo>
                  <a:cubicBezTo>
                    <a:pt x="4" y="124"/>
                    <a:pt x="3" y="123"/>
                    <a:pt x="3" y="122"/>
                  </a:cubicBezTo>
                  <a:cubicBezTo>
                    <a:pt x="3" y="122"/>
                    <a:pt x="3" y="119"/>
                    <a:pt x="3" y="118"/>
                  </a:cubicBezTo>
                  <a:cubicBezTo>
                    <a:pt x="3" y="116"/>
                    <a:pt x="3" y="112"/>
                    <a:pt x="3" y="111"/>
                  </a:cubicBezTo>
                  <a:cubicBezTo>
                    <a:pt x="3" y="109"/>
                    <a:pt x="4" y="103"/>
                    <a:pt x="4" y="102"/>
                  </a:cubicBezTo>
                  <a:cubicBezTo>
                    <a:pt x="4" y="101"/>
                    <a:pt x="3" y="100"/>
                    <a:pt x="3" y="99"/>
                  </a:cubicBezTo>
                  <a:cubicBezTo>
                    <a:pt x="3" y="98"/>
                    <a:pt x="3" y="93"/>
                    <a:pt x="3" y="92"/>
                  </a:cubicBezTo>
                  <a:cubicBezTo>
                    <a:pt x="3" y="91"/>
                    <a:pt x="3" y="89"/>
                    <a:pt x="3" y="89"/>
                  </a:cubicBezTo>
                  <a:cubicBezTo>
                    <a:pt x="3" y="88"/>
                    <a:pt x="3" y="85"/>
                    <a:pt x="4" y="84"/>
                  </a:cubicBezTo>
                  <a:cubicBezTo>
                    <a:pt x="4" y="83"/>
                    <a:pt x="4" y="80"/>
                    <a:pt x="4" y="80"/>
                  </a:cubicBezTo>
                  <a:cubicBezTo>
                    <a:pt x="4" y="80"/>
                    <a:pt x="5" y="77"/>
                    <a:pt x="5" y="77"/>
                  </a:cubicBezTo>
                  <a:cubicBezTo>
                    <a:pt x="4" y="76"/>
                    <a:pt x="4" y="76"/>
                    <a:pt x="4" y="76"/>
                  </a:cubicBezTo>
                  <a:cubicBezTo>
                    <a:pt x="4" y="76"/>
                    <a:pt x="4" y="74"/>
                    <a:pt x="4" y="73"/>
                  </a:cubicBezTo>
                  <a:cubicBezTo>
                    <a:pt x="4" y="73"/>
                    <a:pt x="4" y="72"/>
                    <a:pt x="3" y="70"/>
                  </a:cubicBezTo>
                  <a:cubicBezTo>
                    <a:pt x="3" y="69"/>
                    <a:pt x="2" y="66"/>
                    <a:pt x="1" y="65"/>
                  </a:cubicBezTo>
                  <a:cubicBezTo>
                    <a:pt x="1" y="63"/>
                    <a:pt x="1" y="62"/>
                    <a:pt x="1" y="61"/>
                  </a:cubicBezTo>
                  <a:cubicBezTo>
                    <a:pt x="1" y="60"/>
                    <a:pt x="1" y="58"/>
                    <a:pt x="1" y="57"/>
                  </a:cubicBezTo>
                  <a:cubicBezTo>
                    <a:pt x="1" y="56"/>
                    <a:pt x="1" y="56"/>
                    <a:pt x="1" y="55"/>
                  </a:cubicBezTo>
                  <a:cubicBezTo>
                    <a:pt x="1" y="54"/>
                    <a:pt x="1" y="51"/>
                    <a:pt x="1" y="50"/>
                  </a:cubicBezTo>
                  <a:cubicBezTo>
                    <a:pt x="1" y="50"/>
                    <a:pt x="0" y="49"/>
                    <a:pt x="0" y="49"/>
                  </a:cubicBezTo>
                  <a:cubicBezTo>
                    <a:pt x="0" y="49"/>
                    <a:pt x="0" y="49"/>
                    <a:pt x="0" y="49"/>
                  </a:cubicBezTo>
                  <a:cubicBezTo>
                    <a:pt x="0" y="49"/>
                    <a:pt x="0" y="47"/>
                    <a:pt x="0" y="46"/>
                  </a:cubicBezTo>
                  <a:cubicBezTo>
                    <a:pt x="0" y="45"/>
                    <a:pt x="0" y="44"/>
                    <a:pt x="1" y="43"/>
                  </a:cubicBezTo>
                  <a:cubicBezTo>
                    <a:pt x="1" y="42"/>
                    <a:pt x="1" y="39"/>
                    <a:pt x="2" y="38"/>
                  </a:cubicBezTo>
                  <a:cubicBezTo>
                    <a:pt x="2" y="37"/>
                    <a:pt x="2" y="35"/>
                    <a:pt x="2" y="34"/>
                  </a:cubicBezTo>
                  <a:cubicBezTo>
                    <a:pt x="2" y="34"/>
                    <a:pt x="2" y="34"/>
                    <a:pt x="3" y="33"/>
                  </a:cubicBezTo>
                  <a:cubicBezTo>
                    <a:pt x="3" y="33"/>
                    <a:pt x="3" y="33"/>
                    <a:pt x="4" y="33"/>
                  </a:cubicBezTo>
                  <a:cubicBezTo>
                    <a:pt x="4" y="33"/>
                    <a:pt x="5" y="32"/>
                    <a:pt x="6" y="31"/>
                  </a:cubicBezTo>
                  <a:cubicBezTo>
                    <a:pt x="6" y="31"/>
                    <a:pt x="8" y="30"/>
                    <a:pt x="9" y="30"/>
                  </a:cubicBezTo>
                  <a:cubicBezTo>
                    <a:pt x="9" y="29"/>
                    <a:pt x="10" y="28"/>
                    <a:pt x="11" y="28"/>
                  </a:cubicBezTo>
                  <a:cubicBezTo>
                    <a:pt x="11" y="28"/>
                    <a:pt x="11" y="27"/>
                    <a:pt x="12" y="27"/>
                  </a:cubicBezTo>
                  <a:cubicBezTo>
                    <a:pt x="12" y="27"/>
                    <a:pt x="12" y="27"/>
                    <a:pt x="12" y="27"/>
                  </a:cubicBezTo>
                  <a:cubicBezTo>
                    <a:pt x="12" y="27"/>
                    <a:pt x="12" y="25"/>
                    <a:pt x="12" y="25"/>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1" y="24"/>
                    <a:pt x="11" y="24"/>
                    <a:pt x="11" y="2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5" name="Freeform 306"/>
            <p:cNvSpPr>
              <a:spLocks noEditPoints="1"/>
            </p:cNvSpPr>
            <p:nvPr/>
          </p:nvSpPr>
          <p:spPr bwMode="auto">
            <a:xfrm>
              <a:off x="4098926" y="4773614"/>
              <a:ext cx="60325" cy="219075"/>
            </a:xfrm>
            <a:custGeom>
              <a:avLst/>
              <a:gdLst>
                <a:gd name="T0" fmla="*/ 10 w 16"/>
                <a:gd name="T1" fmla="*/ 8 h 58"/>
                <a:gd name="T2" fmla="*/ 11 w 16"/>
                <a:gd name="T3" fmla="*/ 6 h 58"/>
                <a:gd name="T4" fmla="*/ 10 w 16"/>
                <a:gd name="T5" fmla="*/ 2 h 58"/>
                <a:gd name="T6" fmla="*/ 4 w 16"/>
                <a:gd name="T7" fmla="*/ 0 h 58"/>
                <a:gd name="T8" fmla="*/ 2 w 16"/>
                <a:gd name="T9" fmla="*/ 2 h 58"/>
                <a:gd name="T10" fmla="*/ 2 w 16"/>
                <a:gd name="T11" fmla="*/ 7 h 58"/>
                <a:gd name="T12" fmla="*/ 4 w 16"/>
                <a:gd name="T13" fmla="*/ 9 h 58"/>
                <a:gd name="T14" fmla="*/ 5 w 16"/>
                <a:gd name="T15" fmla="*/ 10 h 58"/>
                <a:gd name="T16" fmla="*/ 4 w 16"/>
                <a:gd name="T17" fmla="*/ 9 h 58"/>
                <a:gd name="T18" fmla="*/ 4 w 16"/>
                <a:gd name="T19" fmla="*/ 9 h 58"/>
                <a:gd name="T20" fmla="*/ 3 w 16"/>
                <a:gd name="T21" fmla="*/ 8 h 58"/>
                <a:gd name="T22" fmla="*/ 3 w 16"/>
                <a:gd name="T23" fmla="*/ 8 h 58"/>
                <a:gd name="T24" fmla="*/ 3 w 16"/>
                <a:gd name="T25" fmla="*/ 8 h 58"/>
                <a:gd name="T26" fmla="*/ 2 w 16"/>
                <a:gd name="T27" fmla="*/ 7 h 58"/>
                <a:gd name="T28" fmla="*/ 2 w 16"/>
                <a:gd name="T29" fmla="*/ 6 h 58"/>
                <a:gd name="T30" fmla="*/ 1 w 16"/>
                <a:gd name="T31" fmla="*/ 6 h 58"/>
                <a:gd name="T32" fmla="*/ 1 w 16"/>
                <a:gd name="T33" fmla="*/ 5 h 58"/>
                <a:gd name="T34" fmla="*/ 1 w 16"/>
                <a:gd name="T35" fmla="*/ 4 h 58"/>
                <a:gd name="T36" fmla="*/ 1 w 16"/>
                <a:gd name="T37" fmla="*/ 4 h 58"/>
                <a:gd name="T38" fmla="*/ 1 w 16"/>
                <a:gd name="T39" fmla="*/ 3 h 58"/>
                <a:gd name="T40" fmla="*/ 1 w 16"/>
                <a:gd name="T41" fmla="*/ 3 h 58"/>
                <a:gd name="T42" fmla="*/ 2 w 16"/>
                <a:gd name="T43" fmla="*/ 2 h 58"/>
                <a:gd name="T44" fmla="*/ 2 w 16"/>
                <a:gd name="T45" fmla="*/ 1 h 58"/>
                <a:gd name="T46" fmla="*/ 3 w 16"/>
                <a:gd name="T47" fmla="*/ 1 h 58"/>
                <a:gd name="T48" fmla="*/ 4 w 16"/>
                <a:gd name="T49" fmla="*/ 0 h 58"/>
                <a:gd name="T50" fmla="*/ 4 w 16"/>
                <a:gd name="T51" fmla="*/ 0 h 58"/>
                <a:gd name="T52" fmla="*/ 5 w 16"/>
                <a:gd name="T53" fmla="*/ 0 h 58"/>
                <a:gd name="T54" fmla="*/ 5 w 16"/>
                <a:gd name="T55" fmla="*/ 0 h 58"/>
                <a:gd name="T56" fmla="*/ 6 w 16"/>
                <a:gd name="T57" fmla="*/ 0 h 58"/>
                <a:gd name="T58" fmla="*/ 7 w 16"/>
                <a:gd name="T59" fmla="*/ 0 h 58"/>
                <a:gd name="T60" fmla="*/ 7 w 16"/>
                <a:gd name="T61" fmla="*/ 0 h 58"/>
                <a:gd name="T62" fmla="*/ 8 w 16"/>
                <a:gd name="T63" fmla="*/ 0 h 58"/>
                <a:gd name="T64" fmla="*/ 9 w 16"/>
                <a:gd name="T65" fmla="*/ 1 h 58"/>
                <a:gd name="T66" fmla="*/ 10 w 16"/>
                <a:gd name="T67" fmla="*/ 1 h 58"/>
                <a:gd name="T68" fmla="*/ 10 w 16"/>
                <a:gd name="T69" fmla="*/ 2 h 58"/>
                <a:gd name="T70" fmla="*/ 11 w 16"/>
                <a:gd name="T71" fmla="*/ 3 h 58"/>
                <a:gd name="T72" fmla="*/ 11 w 16"/>
                <a:gd name="T73" fmla="*/ 3 h 58"/>
                <a:gd name="T74" fmla="*/ 11 w 16"/>
                <a:gd name="T75" fmla="*/ 4 h 58"/>
                <a:gd name="T76" fmla="*/ 11 w 16"/>
                <a:gd name="T77" fmla="*/ 5 h 58"/>
                <a:gd name="T78" fmla="*/ 11 w 16"/>
                <a:gd name="T79" fmla="*/ 6 h 58"/>
                <a:gd name="T80" fmla="*/ 11 w 16"/>
                <a:gd name="T81" fmla="*/ 6 h 58"/>
                <a:gd name="T82" fmla="*/ 11 w 16"/>
                <a:gd name="T83" fmla="*/ 7 h 58"/>
                <a:gd name="T84" fmla="*/ 11 w 16"/>
                <a:gd name="T85" fmla="*/ 8 h 58"/>
                <a:gd name="T86" fmla="*/ 10 w 16"/>
                <a:gd name="T87" fmla="*/ 8 h 58"/>
                <a:gd name="T88" fmla="*/ 10 w 16"/>
                <a:gd name="T89" fmla="*/ 9 h 58"/>
                <a:gd name="T90" fmla="*/ 9 w 16"/>
                <a:gd name="T91" fmla="*/ 9 h 58"/>
                <a:gd name="T92" fmla="*/ 15 w 16"/>
                <a:gd name="T93" fmla="*/ 15 h 58"/>
                <a:gd name="T94" fmla="*/ 14 w 16"/>
                <a:gd name="T95" fmla="*/ 30 h 58"/>
                <a:gd name="T96" fmla="*/ 15 w 16"/>
                <a:gd name="T97" fmla="*/ 43 h 58"/>
                <a:gd name="T98" fmla="*/ 15 w 16"/>
                <a:gd name="T99" fmla="*/ 53 h 58"/>
                <a:gd name="T100" fmla="*/ 12 w 16"/>
                <a:gd name="T101" fmla="*/ 57 h 58"/>
                <a:gd name="T102" fmla="*/ 11 w 16"/>
                <a:gd name="T103" fmla="*/ 51 h 58"/>
                <a:gd name="T104" fmla="*/ 8 w 16"/>
                <a:gd name="T105" fmla="*/ 39 h 58"/>
                <a:gd name="T106" fmla="*/ 7 w 16"/>
                <a:gd name="T107" fmla="*/ 51 h 58"/>
                <a:gd name="T108" fmla="*/ 2 w 16"/>
                <a:gd name="T109" fmla="*/ 57 h 58"/>
                <a:gd name="T110" fmla="*/ 2 w 16"/>
                <a:gd name="T111" fmla="*/ 45 h 58"/>
                <a:gd name="T112" fmla="*/ 1 w 16"/>
                <a:gd name="T113" fmla="*/ 25 h 58"/>
                <a:gd name="T114" fmla="*/ 3 w 16"/>
                <a:gd name="T115" fmla="*/ 13 h 58"/>
                <a:gd name="T116" fmla="*/ 5 w 16"/>
                <a:gd name="T117"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58">
                  <a:moveTo>
                    <a:pt x="9" y="9"/>
                  </a:moveTo>
                  <a:cubicBezTo>
                    <a:pt x="9" y="9"/>
                    <a:pt x="9" y="9"/>
                    <a:pt x="9" y="9"/>
                  </a:cubicBezTo>
                  <a:cubicBezTo>
                    <a:pt x="9" y="9"/>
                    <a:pt x="9" y="9"/>
                    <a:pt x="9" y="9"/>
                  </a:cubicBezTo>
                  <a:cubicBezTo>
                    <a:pt x="9" y="9"/>
                    <a:pt x="9" y="9"/>
                    <a:pt x="9" y="9"/>
                  </a:cubicBezTo>
                  <a:close/>
                  <a:moveTo>
                    <a:pt x="10" y="8"/>
                  </a:moveTo>
                  <a:cubicBezTo>
                    <a:pt x="10" y="8"/>
                    <a:pt x="10" y="8"/>
                    <a:pt x="10" y="8"/>
                  </a:cubicBezTo>
                  <a:cubicBezTo>
                    <a:pt x="10" y="8"/>
                    <a:pt x="10" y="8"/>
                    <a:pt x="10" y="8"/>
                  </a:cubicBezTo>
                  <a:cubicBezTo>
                    <a:pt x="10" y="8"/>
                    <a:pt x="10" y="8"/>
                    <a:pt x="10" y="8"/>
                  </a:cubicBezTo>
                  <a:close/>
                  <a:moveTo>
                    <a:pt x="10" y="8"/>
                  </a:move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lose/>
                  <a:moveTo>
                    <a:pt x="11"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lose/>
                  <a:moveTo>
                    <a:pt x="11" y="6"/>
                  </a:move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lose/>
                  <a:moveTo>
                    <a:pt x="11" y="3"/>
                  </a:move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lose/>
                  <a:moveTo>
                    <a:pt x="10" y="2"/>
                  </a:moveTo>
                  <a:cubicBezTo>
                    <a:pt x="10" y="2"/>
                    <a:pt x="10" y="2"/>
                    <a:pt x="10" y="2"/>
                  </a:cubicBezTo>
                  <a:moveTo>
                    <a:pt x="10" y="2"/>
                  </a:moveTo>
                  <a:cubicBezTo>
                    <a:pt x="10" y="2"/>
                    <a:pt x="10" y="2"/>
                    <a:pt x="10" y="2"/>
                  </a:cubicBezTo>
                  <a:cubicBezTo>
                    <a:pt x="10" y="2"/>
                    <a:pt x="10" y="2"/>
                    <a:pt x="10" y="2"/>
                  </a:cubicBezTo>
                  <a:cubicBezTo>
                    <a:pt x="10" y="2"/>
                    <a:pt x="10" y="2"/>
                    <a:pt x="10" y="2"/>
                  </a:cubicBezTo>
                  <a:close/>
                  <a:moveTo>
                    <a:pt x="9" y="0"/>
                  </a:moveTo>
                  <a:cubicBezTo>
                    <a:pt x="9" y="0"/>
                    <a:pt x="9" y="0"/>
                    <a:pt x="9" y="0"/>
                  </a:cubicBezTo>
                  <a:cubicBezTo>
                    <a:pt x="9" y="0"/>
                    <a:pt x="9" y="0"/>
                    <a:pt x="9" y="0"/>
                  </a:cubicBezTo>
                  <a:cubicBezTo>
                    <a:pt x="9" y="0"/>
                    <a:pt x="9" y="0"/>
                    <a:pt x="9" y="0"/>
                  </a:cubicBezTo>
                  <a:cubicBezTo>
                    <a:pt x="9" y="0"/>
                    <a:pt x="9" y="0"/>
                    <a:pt x="9" y="0"/>
                  </a:cubicBezTo>
                  <a:close/>
                  <a:moveTo>
                    <a:pt x="5" y="0"/>
                  </a:moveTo>
                  <a:cubicBezTo>
                    <a:pt x="5" y="0"/>
                    <a:pt x="4" y="0"/>
                    <a:pt x="4" y="0"/>
                  </a:cubicBezTo>
                  <a:cubicBezTo>
                    <a:pt x="4" y="0"/>
                    <a:pt x="4" y="0"/>
                    <a:pt x="4" y="0"/>
                  </a:cubicBezTo>
                  <a:lnTo>
                    <a:pt x="5" y="0"/>
                  </a:lnTo>
                  <a:close/>
                  <a:moveTo>
                    <a:pt x="3" y="1"/>
                  </a:moveTo>
                  <a:cubicBezTo>
                    <a:pt x="3" y="1"/>
                    <a:pt x="3" y="1"/>
                    <a:pt x="3" y="1"/>
                  </a:cubicBezTo>
                  <a:cubicBezTo>
                    <a:pt x="3" y="1"/>
                    <a:pt x="3" y="1"/>
                    <a:pt x="3" y="1"/>
                  </a:cubicBezTo>
                  <a:cubicBezTo>
                    <a:pt x="3" y="1"/>
                    <a:pt x="3" y="1"/>
                    <a:pt x="3" y="1"/>
                  </a:cubicBezTo>
                  <a:cubicBezTo>
                    <a:pt x="3" y="1"/>
                    <a:pt x="3" y="1"/>
                    <a:pt x="3" y="1"/>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 y="2"/>
                  </a:moveTo>
                  <a:cubicBezTo>
                    <a:pt x="2" y="2"/>
                    <a:pt x="2" y="2"/>
                    <a:pt x="2" y="2"/>
                  </a:cubicBezTo>
                  <a:cubicBezTo>
                    <a:pt x="2" y="2"/>
                    <a:pt x="2" y="2"/>
                    <a:pt x="2" y="2"/>
                  </a:cubicBezTo>
                  <a:close/>
                  <a:moveTo>
                    <a:pt x="1" y="3"/>
                  </a:moveTo>
                  <a:cubicBezTo>
                    <a:pt x="1" y="3"/>
                    <a:pt x="1" y="3"/>
                    <a:pt x="1" y="3"/>
                  </a:cubicBezTo>
                  <a:cubicBezTo>
                    <a:pt x="1" y="3"/>
                    <a:pt x="1" y="3"/>
                    <a:pt x="1" y="3"/>
                  </a:cubicBezTo>
                  <a:cubicBezTo>
                    <a:pt x="1" y="3"/>
                    <a:pt x="1" y="3"/>
                    <a:pt x="1" y="3"/>
                  </a:cubicBezTo>
                  <a:close/>
                  <a:moveTo>
                    <a:pt x="2" y="6"/>
                  </a:moveTo>
                  <a:cubicBezTo>
                    <a:pt x="2" y="6"/>
                    <a:pt x="2" y="6"/>
                    <a:pt x="2" y="6"/>
                  </a:cubicBezTo>
                  <a:cubicBezTo>
                    <a:pt x="2" y="6"/>
                    <a:pt x="2" y="6"/>
                    <a:pt x="2" y="6"/>
                  </a:cubicBezTo>
                  <a:cubicBezTo>
                    <a:pt x="2" y="6"/>
                    <a:pt x="2" y="6"/>
                    <a:pt x="2" y="6"/>
                  </a:cubicBezTo>
                  <a:close/>
                  <a:moveTo>
                    <a:pt x="2" y="7"/>
                  </a:moveTo>
                  <a:cubicBezTo>
                    <a:pt x="2" y="7"/>
                    <a:pt x="2" y="7"/>
                    <a:pt x="2" y="7"/>
                  </a:cubicBezTo>
                  <a:close/>
                  <a:moveTo>
                    <a:pt x="3" y="8"/>
                  </a:moveTo>
                  <a:cubicBezTo>
                    <a:pt x="3" y="8"/>
                    <a:pt x="3" y="8"/>
                    <a:pt x="3" y="8"/>
                  </a:cubicBezTo>
                  <a:cubicBezTo>
                    <a:pt x="3" y="8"/>
                    <a:pt x="3" y="8"/>
                    <a:pt x="3" y="7"/>
                  </a:cubicBezTo>
                  <a:cubicBezTo>
                    <a:pt x="3" y="8"/>
                    <a:pt x="3" y="8"/>
                    <a:pt x="3" y="8"/>
                  </a:cubicBezTo>
                  <a:close/>
                  <a:moveTo>
                    <a:pt x="3" y="8"/>
                  </a:moveTo>
                  <a:cubicBezTo>
                    <a:pt x="3" y="8"/>
                    <a:pt x="3" y="8"/>
                    <a:pt x="3" y="8"/>
                  </a:cubicBezTo>
                  <a:cubicBezTo>
                    <a:pt x="3" y="8"/>
                    <a:pt x="3" y="8"/>
                    <a:pt x="3" y="8"/>
                  </a:cubicBezTo>
                  <a:cubicBezTo>
                    <a:pt x="3" y="8"/>
                    <a:pt x="3" y="8"/>
                    <a:pt x="3" y="8"/>
                  </a:cubicBezTo>
                  <a:cubicBezTo>
                    <a:pt x="3" y="8"/>
                    <a:pt x="3" y="8"/>
                    <a:pt x="3" y="8"/>
                  </a:cubicBezTo>
                  <a:close/>
                  <a:moveTo>
                    <a:pt x="4" y="9"/>
                  </a:moveTo>
                  <a:cubicBezTo>
                    <a:pt x="4" y="9"/>
                    <a:pt x="4" y="9"/>
                    <a:pt x="4" y="9"/>
                  </a:cubicBezTo>
                  <a:cubicBezTo>
                    <a:pt x="4" y="9"/>
                    <a:pt x="4" y="9"/>
                    <a:pt x="4" y="9"/>
                  </a:cubicBezTo>
                  <a:cubicBezTo>
                    <a:pt x="4" y="9"/>
                    <a:pt x="4" y="9"/>
                    <a:pt x="4" y="9"/>
                  </a:cubicBezTo>
                  <a:close/>
                  <a:moveTo>
                    <a:pt x="5" y="10"/>
                  </a:moveTo>
                  <a:cubicBezTo>
                    <a:pt x="5" y="10"/>
                    <a:pt x="5" y="10"/>
                    <a:pt x="5" y="10"/>
                  </a:cubicBezTo>
                  <a:cubicBezTo>
                    <a:pt x="5" y="10"/>
                    <a:pt x="5" y="10"/>
                    <a:pt x="5" y="9"/>
                  </a:cubicBezTo>
                  <a:cubicBezTo>
                    <a:pt x="5" y="10"/>
                    <a:pt x="5" y="10"/>
                    <a:pt x="5" y="10"/>
                  </a:cubicBezTo>
                  <a:cubicBezTo>
                    <a:pt x="5" y="10"/>
                    <a:pt x="5" y="10"/>
                    <a:pt x="5" y="10"/>
                  </a:cubicBezTo>
                  <a:cubicBezTo>
                    <a:pt x="5" y="10"/>
                    <a:pt x="5" y="10"/>
                    <a:pt x="5" y="10"/>
                  </a:cubicBezTo>
                  <a:close/>
                  <a:moveTo>
                    <a:pt x="5" y="10"/>
                  </a:moveTo>
                  <a:cubicBezTo>
                    <a:pt x="5" y="10"/>
                    <a:pt x="5" y="10"/>
                    <a:pt x="5" y="10"/>
                  </a:cubicBezTo>
                  <a:cubicBezTo>
                    <a:pt x="5" y="10"/>
                    <a:pt x="5" y="10"/>
                    <a:pt x="5" y="10"/>
                  </a:cubicBezTo>
                  <a:cubicBezTo>
                    <a:pt x="5" y="10"/>
                    <a:pt x="5" y="10"/>
                    <a:pt x="5" y="10"/>
                  </a:cubicBezTo>
                  <a:cubicBezTo>
                    <a:pt x="5" y="10"/>
                    <a:pt x="5" y="10"/>
                    <a:pt x="5" y="10"/>
                  </a:cubicBezTo>
                  <a:cubicBezTo>
                    <a:pt x="5" y="10"/>
                    <a:pt x="5" y="10"/>
                    <a:pt x="5" y="9"/>
                  </a:cubicBezTo>
                  <a:cubicBezTo>
                    <a:pt x="5" y="9"/>
                    <a:pt x="5" y="9"/>
                    <a:pt x="5" y="9"/>
                  </a:cubicBezTo>
                  <a:cubicBezTo>
                    <a:pt x="5" y="9"/>
                    <a:pt x="5" y="10"/>
                    <a:pt x="5" y="10"/>
                  </a:cubicBezTo>
                  <a:cubicBezTo>
                    <a:pt x="5" y="10"/>
                    <a:pt x="5" y="10"/>
                    <a:pt x="5" y="10"/>
                  </a:cubicBezTo>
                  <a:cubicBezTo>
                    <a:pt x="5" y="10"/>
                    <a:pt x="5" y="10"/>
                    <a:pt x="5" y="10"/>
                  </a:cubicBezTo>
                  <a:cubicBezTo>
                    <a:pt x="5" y="10"/>
                    <a:pt x="5"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3" y="9"/>
                    <a:pt x="3" y="9"/>
                  </a:cubicBezTo>
                  <a:cubicBezTo>
                    <a:pt x="3" y="9"/>
                    <a:pt x="4" y="9"/>
                    <a:pt x="4" y="9"/>
                  </a:cubicBezTo>
                  <a:cubicBezTo>
                    <a:pt x="4" y="9"/>
                    <a:pt x="3" y="9"/>
                    <a:pt x="3" y="9"/>
                  </a:cubicBezTo>
                  <a:cubicBezTo>
                    <a:pt x="3" y="9"/>
                    <a:pt x="4" y="9"/>
                    <a:pt x="4" y="9"/>
                  </a:cubicBezTo>
                  <a:cubicBezTo>
                    <a:pt x="4" y="9"/>
                    <a:pt x="4" y="9"/>
                    <a:pt x="4" y="9"/>
                  </a:cubicBezTo>
                  <a:cubicBezTo>
                    <a:pt x="4" y="8"/>
                    <a:pt x="4" y="8"/>
                    <a:pt x="4" y="8"/>
                  </a:cubicBezTo>
                  <a:cubicBezTo>
                    <a:pt x="4" y="8"/>
                    <a:pt x="3" y="8"/>
                    <a:pt x="3" y="8"/>
                  </a:cubicBezTo>
                  <a:cubicBezTo>
                    <a:pt x="3" y="8"/>
                    <a:pt x="4" y="9"/>
                    <a:pt x="4" y="9"/>
                  </a:cubicBezTo>
                  <a:cubicBezTo>
                    <a:pt x="4" y="9"/>
                    <a:pt x="3" y="8"/>
                    <a:pt x="3" y="8"/>
                  </a:cubicBezTo>
                  <a:cubicBezTo>
                    <a:pt x="3" y="9"/>
                    <a:pt x="3"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7"/>
                    <a:pt x="3" y="7"/>
                  </a:cubicBezTo>
                  <a:cubicBezTo>
                    <a:pt x="3" y="7"/>
                    <a:pt x="3" y="7"/>
                    <a:pt x="3" y="7"/>
                  </a:cubicBezTo>
                  <a:cubicBezTo>
                    <a:pt x="3" y="7"/>
                    <a:pt x="3" y="8"/>
                    <a:pt x="3" y="8"/>
                  </a:cubicBezTo>
                  <a:cubicBezTo>
                    <a:pt x="3" y="8"/>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6"/>
                  </a:cubicBezTo>
                  <a:cubicBezTo>
                    <a:pt x="2" y="6"/>
                    <a:pt x="2" y="6"/>
                    <a:pt x="2" y="6"/>
                  </a:cubicBezTo>
                  <a:cubicBezTo>
                    <a:pt x="2" y="6"/>
                    <a:pt x="2" y="6"/>
                    <a:pt x="2" y="6"/>
                  </a:cubicBezTo>
                  <a:cubicBezTo>
                    <a:pt x="2" y="6"/>
                    <a:pt x="2" y="6"/>
                    <a:pt x="2" y="6"/>
                  </a:cubicBezTo>
                  <a:cubicBezTo>
                    <a:pt x="2" y="6"/>
                    <a:pt x="1" y="6"/>
                    <a:pt x="1" y="6"/>
                  </a:cubicBezTo>
                  <a:cubicBezTo>
                    <a:pt x="1" y="6"/>
                    <a:pt x="2" y="6"/>
                    <a:pt x="2" y="6"/>
                  </a:cubicBezTo>
                  <a:cubicBezTo>
                    <a:pt x="2" y="6"/>
                    <a:pt x="2" y="6"/>
                    <a:pt x="2" y="6"/>
                  </a:cubicBezTo>
                  <a:cubicBezTo>
                    <a:pt x="1" y="6"/>
                    <a:pt x="1" y="6"/>
                    <a:pt x="1" y="6"/>
                  </a:cubicBezTo>
                  <a:cubicBezTo>
                    <a:pt x="1" y="6"/>
                    <a:pt x="1"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4"/>
                    <a:pt x="1" y="4"/>
                  </a:cubicBezTo>
                  <a:cubicBezTo>
                    <a:pt x="1" y="4"/>
                    <a:pt x="1" y="5"/>
                    <a:pt x="1" y="5"/>
                  </a:cubicBezTo>
                  <a:cubicBezTo>
                    <a:pt x="1" y="5"/>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1" y="3"/>
                    <a:pt x="1" y="3"/>
                  </a:cubicBezTo>
                  <a:cubicBezTo>
                    <a:pt x="1" y="3"/>
                    <a:pt x="2" y="3"/>
                    <a:pt x="2" y="3"/>
                  </a:cubicBezTo>
                  <a:cubicBezTo>
                    <a:pt x="2" y="3"/>
                    <a:pt x="2" y="3"/>
                    <a:pt x="2" y="3"/>
                  </a:cubicBezTo>
                  <a:cubicBezTo>
                    <a:pt x="2" y="3"/>
                    <a:pt x="1" y="3"/>
                    <a:pt x="1" y="3"/>
                  </a:cubicBezTo>
                  <a:cubicBezTo>
                    <a:pt x="1" y="3"/>
                    <a:pt x="1" y="2"/>
                    <a:pt x="2" y="2"/>
                  </a:cubicBezTo>
                  <a:cubicBezTo>
                    <a:pt x="2" y="2"/>
                    <a:pt x="1" y="2"/>
                    <a:pt x="1" y="2"/>
                  </a:cubicBezTo>
                  <a:cubicBezTo>
                    <a:pt x="1"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1"/>
                    <a:pt x="3" y="1"/>
                  </a:cubicBezTo>
                  <a:cubicBezTo>
                    <a:pt x="3" y="0"/>
                    <a:pt x="3" y="0"/>
                    <a:pt x="3" y="0"/>
                  </a:cubicBezTo>
                  <a:cubicBezTo>
                    <a:pt x="3" y="0"/>
                    <a:pt x="3" y="0"/>
                    <a:pt x="3" y="0"/>
                  </a:cubicBezTo>
                  <a:cubicBezTo>
                    <a:pt x="3" y="0"/>
                    <a:pt x="3" y="0"/>
                    <a:pt x="3" y="0"/>
                  </a:cubicBezTo>
                  <a:cubicBezTo>
                    <a:pt x="3" y="0"/>
                    <a:pt x="4" y="0"/>
                    <a:pt x="4" y="0"/>
                  </a:cubicBezTo>
                  <a:cubicBezTo>
                    <a:pt x="4" y="0"/>
                    <a:pt x="3"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8" y="0"/>
                    <a:pt x="8" y="0"/>
                    <a:pt x="8" y="0"/>
                  </a:cubicBezTo>
                  <a:cubicBezTo>
                    <a:pt x="8"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1"/>
                  </a:cubicBezTo>
                  <a:cubicBezTo>
                    <a:pt x="9" y="1"/>
                    <a:pt x="9" y="1"/>
                    <a:pt x="9" y="1"/>
                  </a:cubicBezTo>
                  <a:cubicBezTo>
                    <a:pt x="9" y="1"/>
                    <a:pt x="9" y="1"/>
                    <a:pt x="9" y="1"/>
                  </a:cubicBezTo>
                  <a:cubicBezTo>
                    <a:pt x="9" y="1"/>
                    <a:pt x="9" y="1"/>
                    <a:pt x="9" y="1"/>
                  </a:cubicBezTo>
                  <a:cubicBezTo>
                    <a:pt x="9" y="1"/>
                    <a:pt x="10" y="1"/>
                    <a:pt x="10" y="1"/>
                  </a:cubicBezTo>
                  <a:cubicBezTo>
                    <a:pt x="10" y="1"/>
                    <a:pt x="9" y="1"/>
                    <a:pt x="9" y="1"/>
                  </a:cubicBezTo>
                  <a:cubicBezTo>
                    <a:pt x="9"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2"/>
                  </a:cubicBezTo>
                  <a:cubicBezTo>
                    <a:pt x="10" y="1"/>
                    <a:pt x="10" y="1"/>
                    <a:pt x="10" y="1"/>
                  </a:cubicBezTo>
                  <a:cubicBezTo>
                    <a:pt x="10" y="1"/>
                    <a:pt x="10" y="2"/>
                    <a:pt x="10" y="2"/>
                  </a:cubicBezTo>
                  <a:cubicBezTo>
                    <a:pt x="10" y="2"/>
                    <a:pt x="10" y="2"/>
                    <a:pt x="10" y="2"/>
                  </a:cubicBezTo>
                  <a:cubicBezTo>
                    <a:pt x="10" y="2"/>
                    <a:pt x="10" y="1"/>
                    <a:pt x="10" y="1"/>
                  </a:cubicBezTo>
                  <a:cubicBezTo>
                    <a:pt x="10" y="1"/>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1" y="2"/>
                    <a:pt x="10" y="2"/>
                  </a:cubicBezTo>
                  <a:cubicBezTo>
                    <a:pt x="11" y="2"/>
                    <a:pt x="11" y="2"/>
                    <a:pt x="11" y="2"/>
                  </a:cubicBezTo>
                  <a:cubicBezTo>
                    <a:pt x="11" y="2"/>
                    <a:pt x="11" y="2"/>
                    <a:pt x="10" y="2"/>
                  </a:cubicBezTo>
                  <a:cubicBezTo>
                    <a:pt x="10" y="2"/>
                    <a:pt x="10" y="2"/>
                    <a:pt x="10" y="2"/>
                  </a:cubicBezTo>
                  <a:cubicBezTo>
                    <a:pt x="11" y="2"/>
                    <a:pt x="11" y="2"/>
                    <a:pt x="11" y="2"/>
                  </a:cubicBezTo>
                  <a:cubicBezTo>
                    <a:pt x="11" y="2"/>
                    <a:pt x="11" y="2"/>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4"/>
                    <a:pt x="11" y="4"/>
                  </a:cubicBezTo>
                  <a:cubicBezTo>
                    <a:pt x="11" y="4"/>
                    <a:pt x="11" y="4"/>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10"/>
                    <a:pt x="9" y="10"/>
                  </a:cubicBezTo>
                  <a:cubicBezTo>
                    <a:pt x="10" y="10"/>
                    <a:pt x="10" y="10"/>
                    <a:pt x="10" y="10"/>
                  </a:cubicBezTo>
                  <a:cubicBezTo>
                    <a:pt x="10" y="10"/>
                    <a:pt x="10" y="10"/>
                    <a:pt x="10" y="10"/>
                  </a:cubicBezTo>
                  <a:cubicBezTo>
                    <a:pt x="10" y="10"/>
                    <a:pt x="11" y="11"/>
                    <a:pt x="11" y="11"/>
                  </a:cubicBezTo>
                  <a:cubicBezTo>
                    <a:pt x="11" y="11"/>
                    <a:pt x="12" y="11"/>
                    <a:pt x="12" y="11"/>
                  </a:cubicBezTo>
                  <a:cubicBezTo>
                    <a:pt x="13" y="11"/>
                    <a:pt x="14" y="12"/>
                    <a:pt x="15" y="12"/>
                  </a:cubicBezTo>
                  <a:cubicBezTo>
                    <a:pt x="15" y="12"/>
                    <a:pt x="15" y="13"/>
                    <a:pt x="15" y="13"/>
                  </a:cubicBezTo>
                  <a:cubicBezTo>
                    <a:pt x="15" y="13"/>
                    <a:pt x="15" y="14"/>
                    <a:pt x="15" y="15"/>
                  </a:cubicBezTo>
                  <a:cubicBezTo>
                    <a:pt x="15" y="15"/>
                    <a:pt x="16" y="17"/>
                    <a:pt x="16" y="17"/>
                  </a:cubicBezTo>
                  <a:cubicBezTo>
                    <a:pt x="16" y="17"/>
                    <a:pt x="16" y="19"/>
                    <a:pt x="16" y="19"/>
                  </a:cubicBezTo>
                  <a:cubicBezTo>
                    <a:pt x="16" y="19"/>
                    <a:pt x="16" y="19"/>
                    <a:pt x="16" y="19"/>
                  </a:cubicBezTo>
                  <a:cubicBezTo>
                    <a:pt x="16" y="19"/>
                    <a:pt x="15" y="19"/>
                    <a:pt x="15" y="19"/>
                  </a:cubicBezTo>
                  <a:cubicBezTo>
                    <a:pt x="15" y="19"/>
                    <a:pt x="15" y="20"/>
                    <a:pt x="15" y="20"/>
                  </a:cubicBezTo>
                  <a:cubicBezTo>
                    <a:pt x="15" y="21"/>
                    <a:pt x="15" y="22"/>
                    <a:pt x="15" y="22"/>
                  </a:cubicBezTo>
                  <a:cubicBezTo>
                    <a:pt x="15" y="23"/>
                    <a:pt x="15" y="23"/>
                    <a:pt x="15" y="23"/>
                  </a:cubicBezTo>
                  <a:cubicBezTo>
                    <a:pt x="15" y="24"/>
                    <a:pt x="15" y="24"/>
                    <a:pt x="15" y="25"/>
                  </a:cubicBezTo>
                  <a:cubicBezTo>
                    <a:pt x="15" y="25"/>
                    <a:pt x="15" y="26"/>
                    <a:pt x="15" y="27"/>
                  </a:cubicBezTo>
                  <a:cubicBezTo>
                    <a:pt x="15" y="27"/>
                    <a:pt x="14" y="29"/>
                    <a:pt x="14" y="29"/>
                  </a:cubicBezTo>
                  <a:cubicBezTo>
                    <a:pt x="14" y="29"/>
                    <a:pt x="14" y="29"/>
                    <a:pt x="14" y="30"/>
                  </a:cubicBezTo>
                  <a:cubicBezTo>
                    <a:pt x="14" y="30"/>
                    <a:pt x="14" y="30"/>
                    <a:pt x="14" y="30"/>
                  </a:cubicBezTo>
                  <a:cubicBezTo>
                    <a:pt x="14" y="30"/>
                    <a:pt x="14" y="30"/>
                    <a:pt x="14" y="30"/>
                  </a:cubicBezTo>
                  <a:cubicBezTo>
                    <a:pt x="14" y="30"/>
                    <a:pt x="14" y="31"/>
                    <a:pt x="14" y="31"/>
                  </a:cubicBezTo>
                  <a:cubicBezTo>
                    <a:pt x="14" y="31"/>
                    <a:pt x="15" y="32"/>
                    <a:pt x="15" y="32"/>
                  </a:cubicBezTo>
                  <a:cubicBezTo>
                    <a:pt x="15" y="33"/>
                    <a:pt x="15" y="33"/>
                    <a:pt x="15" y="33"/>
                  </a:cubicBezTo>
                  <a:cubicBezTo>
                    <a:pt x="15" y="33"/>
                    <a:pt x="15" y="34"/>
                    <a:pt x="15" y="34"/>
                  </a:cubicBezTo>
                  <a:cubicBezTo>
                    <a:pt x="15" y="35"/>
                    <a:pt x="15" y="35"/>
                    <a:pt x="15" y="36"/>
                  </a:cubicBezTo>
                  <a:cubicBezTo>
                    <a:pt x="15" y="36"/>
                    <a:pt x="15" y="36"/>
                    <a:pt x="15" y="37"/>
                  </a:cubicBezTo>
                  <a:cubicBezTo>
                    <a:pt x="15" y="37"/>
                    <a:pt x="15" y="38"/>
                    <a:pt x="15" y="38"/>
                  </a:cubicBezTo>
                  <a:cubicBezTo>
                    <a:pt x="15" y="39"/>
                    <a:pt x="15" y="39"/>
                    <a:pt x="15" y="40"/>
                  </a:cubicBezTo>
                  <a:cubicBezTo>
                    <a:pt x="15" y="40"/>
                    <a:pt x="15" y="40"/>
                    <a:pt x="15" y="41"/>
                  </a:cubicBezTo>
                  <a:cubicBezTo>
                    <a:pt x="15" y="41"/>
                    <a:pt x="15" y="42"/>
                    <a:pt x="15" y="42"/>
                  </a:cubicBezTo>
                  <a:cubicBezTo>
                    <a:pt x="15" y="42"/>
                    <a:pt x="15" y="43"/>
                    <a:pt x="15" y="43"/>
                  </a:cubicBezTo>
                  <a:cubicBezTo>
                    <a:pt x="15" y="43"/>
                    <a:pt x="15" y="44"/>
                    <a:pt x="15" y="44"/>
                  </a:cubicBezTo>
                  <a:cubicBezTo>
                    <a:pt x="15" y="45"/>
                    <a:pt x="14" y="46"/>
                    <a:pt x="14" y="46"/>
                  </a:cubicBezTo>
                  <a:cubicBezTo>
                    <a:pt x="14" y="46"/>
                    <a:pt x="14" y="47"/>
                    <a:pt x="14" y="47"/>
                  </a:cubicBezTo>
                  <a:cubicBezTo>
                    <a:pt x="14" y="47"/>
                    <a:pt x="14" y="48"/>
                    <a:pt x="14" y="48"/>
                  </a:cubicBezTo>
                  <a:cubicBezTo>
                    <a:pt x="14" y="49"/>
                    <a:pt x="14" y="49"/>
                    <a:pt x="14" y="49"/>
                  </a:cubicBezTo>
                  <a:cubicBezTo>
                    <a:pt x="14" y="49"/>
                    <a:pt x="14" y="51"/>
                    <a:pt x="14" y="51"/>
                  </a:cubicBezTo>
                  <a:cubicBezTo>
                    <a:pt x="14" y="51"/>
                    <a:pt x="15" y="51"/>
                    <a:pt x="15" y="51"/>
                  </a:cubicBezTo>
                  <a:cubicBezTo>
                    <a:pt x="15" y="51"/>
                    <a:pt x="15" y="51"/>
                    <a:pt x="16" y="51"/>
                  </a:cubicBezTo>
                  <a:cubicBezTo>
                    <a:pt x="16" y="51"/>
                    <a:pt x="16" y="52"/>
                    <a:pt x="16" y="52"/>
                  </a:cubicBezTo>
                  <a:cubicBezTo>
                    <a:pt x="16" y="52"/>
                    <a:pt x="16" y="52"/>
                    <a:pt x="16" y="52"/>
                  </a:cubicBezTo>
                  <a:cubicBezTo>
                    <a:pt x="15" y="52"/>
                    <a:pt x="15" y="52"/>
                    <a:pt x="15" y="52"/>
                  </a:cubicBezTo>
                  <a:cubicBezTo>
                    <a:pt x="15" y="52"/>
                    <a:pt x="15" y="53"/>
                    <a:pt x="15" y="53"/>
                  </a:cubicBezTo>
                  <a:cubicBezTo>
                    <a:pt x="15" y="53"/>
                    <a:pt x="15" y="53"/>
                    <a:pt x="15" y="53"/>
                  </a:cubicBezTo>
                  <a:cubicBezTo>
                    <a:pt x="15" y="54"/>
                    <a:pt x="15" y="54"/>
                    <a:pt x="15" y="54"/>
                  </a:cubicBezTo>
                  <a:cubicBezTo>
                    <a:pt x="15" y="54"/>
                    <a:pt x="15" y="54"/>
                    <a:pt x="15" y="54"/>
                  </a:cubicBezTo>
                  <a:cubicBezTo>
                    <a:pt x="15" y="54"/>
                    <a:pt x="15" y="54"/>
                    <a:pt x="15" y="55"/>
                  </a:cubicBezTo>
                  <a:cubicBezTo>
                    <a:pt x="15" y="55"/>
                    <a:pt x="16" y="55"/>
                    <a:pt x="16" y="55"/>
                  </a:cubicBezTo>
                  <a:cubicBezTo>
                    <a:pt x="16" y="56"/>
                    <a:pt x="16" y="56"/>
                    <a:pt x="16" y="56"/>
                  </a:cubicBezTo>
                  <a:cubicBezTo>
                    <a:pt x="16" y="56"/>
                    <a:pt x="16" y="57"/>
                    <a:pt x="16" y="57"/>
                  </a:cubicBezTo>
                  <a:cubicBezTo>
                    <a:pt x="16" y="57"/>
                    <a:pt x="16" y="57"/>
                    <a:pt x="15" y="57"/>
                  </a:cubicBezTo>
                  <a:cubicBezTo>
                    <a:pt x="15" y="57"/>
                    <a:pt x="15" y="57"/>
                    <a:pt x="14" y="57"/>
                  </a:cubicBezTo>
                  <a:cubicBezTo>
                    <a:pt x="14" y="57"/>
                    <a:pt x="13" y="58"/>
                    <a:pt x="13" y="57"/>
                  </a:cubicBezTo>
                  <a:cubicBezTo>
                    <a:pt x="13" y="57"/>
                    <a:pt x="12" y="57"/>
                    <a:pt x="12" y="57"/>
                  </a:cubicBezTo>
                  <a:cubicBezTo>
                    <a:pt x="12" y="57"/>
                    <a:pt x="12" y="57"/>
                    <a:pt x="12" y="57"/>
                  </a:cubicBezTo>
                  <a:cubicBezTo>
                    <a:pt x="12" y="57"/>
                    <a:pt x="12" y="56"/>
                    <a:pt x="12" y="56"/>
                  </a:cubicBezTo>
                  <a:cubicBezTo>
                    <a:pt x="12" y="56"/>
                    <a:pt x="12" y="56"/>
                    <a:pt x="12" y="56"/>
                  </a:cubicBezTo>
                  <a:cubicBezTo>
                    <a:pt x="11" y="56"/>
                    <a:pt x="11" y="55"/>
                    <a:pt x="11" y="55"/>
                  </a:cubicBezTo>
                  <a:cubicBezTo>
                    <a:pt x="11" y="55"/>
                    <a:pt x="11" y="55"/>
                    <a:pt x="11" y="55"/>
                  </a:cubicBezTo>
                  <a:cubicBezTo>
                    <a:pt x="11" y="55"/>
                    <a:pt x="11" y="55"/>
                    <a:pt x="11" y="55"/>
                  </a:cubicBezTo>
                  <a:cubicBezTo>
                    <a:pt x="11" y="55"/>
                    <a:pt x="11" y="55"/>
                    <a:pt x="11" y="55"/>
                  </a:cubicBezTo>
                  <a:cubicBezTo>
                    <a:pt x="11" y="54"/>
                    <a:pt x="11" y="54"/>
                    <a:pt x="11" y="54"/>
                  </a:cubicBezTo>
                  <a:cubicBezTo>
                    <a:pt x="11" y="54"/>
                    <a:pt x="10" y="54"/>
                    <a:pt x="10" y="54"/>
                  </a:cubicBezTo>
                  <a:cubicBezTo>
                    <a:pt x="10" y="53"/>
                    <a:pt x="11" y="53"/>
                    <a:pt x="11" y="53"/>
                  </a:cubicBezTo>
                  <a:cubicBezTo>
                    <a:pt x="11" y="53"/>
                    <a:pt x="10" y="52"/>
                    <a:pt x="10" y="52"/>
                  </a:cubicBezTo>
                  <a:cubicBezTo>
                    <a:pt x="10" y="52"/>
                    <a:pt x="10" y="52"/>
                    <a:pt x="10" y="52"/>
                  </a:cubicBezTo>
                  <a:cubicBezTo>
                    <a:pt x="11" y="51"/>
                    <a:pt x="11" y="51"/>
                    <a:pt x="11" y="51"/>
                  </a:cubicBezTo>
                  <a:cubicBezTo>
                    <a:pt x="11" y="51"/>
                    <a:pt x="11" y="50"/>
                    <a:pt x="11" y="50"/>
                  </a:cubicBezTo>
                  <a:cubicBezTo>
                    <a:pt x="11" y="50"/>
                    <a:pt x="11" y="49"/>
                    <a:pt x="11" y="49"/>
                  </a:cubicBezTo>
                  <a:cubicBezTo>
                    <a:pt x="10" y="48"/>
                    <a:pt x="10" y="47"/>
                    <a:pt x="10" y="47"/>
                  </a:cubicBezTo>
                  <a:cubicBezTo>
                    <a:pt x="10" y="47"/>
                    <a:pt x="10" y="46"/>
                    <a:pt x="10" y="46"/>
                  </a:cubicBezTo>
                  <a:cubicBezTo>
                    <a:pt x="10" y="46"/>
                    <a:pt x="10" y="46"/>
                    <a:pt x="10" y="45"/>
                  </a:cubicBezTo>
                  <a:cubicBezTo>
                    <a:pt x="10" y="45"/>
                    <a:pt x="9" y="44"/>
                    <a:pt x="9" y="44"/>
                  </a:cubicBezTo>
                  <a:cubicBezTo>
                    <a:pt x="9" y="43"/>
                    <a:pt x="9" y="43"/>
                    <a:pt x="9" y="42"/>
                  </a:cubicBezTo>
                  <a:cubicBezTo>
                    <a:pt x="9" y="42"/>
                    <a:pt x="9" y="41"/>
                    <a:pt x="9" y="41"/>
                  </a:cubicBezTo>
                  <a:cubicBezTo>
                    <a:pt x="9" y="40"/>
                    <a:pt x="9" y="40"/>
                    <a:pt x="9" y="39"/>
                  </a:cubicBezTo>
                  <a:cubicBezTo>
                    <a:pt x="9" y="39"/>
                    <a:pt x="9" y="38"/>
                    <a:pt x="8" y="38"/>
                  </a:cubicBezTo>
                  <a:cubicBezTo>
                    <a:pt x="8" y="38"/>
                    <a:pt x="8" y="38"/>
                    <a:pt x="8" y="38"/>
                  </a:cubicBezTo>
                  <a:cubicBezTo>
                    <a:pt x="8" y="38"/>
                    <a:pt x="8" y="38"/>
                    <a:pt x="8" y="39"/>
                  </a:cubicBezTo>
                  <a:cubicBezTo>
                    <a:pt x="8" y="39"/>
                    <a:pt x="8" y="40"/>
                    <a:pt x="8" y="40"/>
                  </a:cubicBezTo>
                  <a:cubicBezTo>
                    <a:pt x="8" y="40"/>
                    <a:pt x="8" y="41"/>
                    <a:pt x="8" y="41"/>
                  </a:cubicBezTo>
                  <a:cubicBezTo>
                    <a:pt x="8" y="41"/>
                    <a:pt x="8" y="42"/>
                    <a:pt x="8" y="42"/>
                  </a:cubicBezTo>
                  <a:cubicBezTo>
                    <a:pt x="8" y="42"/>
                    <a:pt x="8" y="42"/>
                    <a:pt x="8" y="43"/>
                  </a:cubicBezTo>
                  <a:cubicBezTo>
                    <a:pt x="7" y="43"/>
                    <a:pt x="7" y="44"/>
                    <a:pt x="7" y="44"/>
                  </a:cubicBezTo>
                  <a:cubicBezTo>
                    <a:pt x="7" y="44"/>
                    <a:pt x="7" y="44"/>
                    <a:pt x="7" y="44"/>
                  </a:cubicBezTo>
                  <a:cubicBezTo>
                    <a:pt x="7" y="45"/>
                    <a:pt x="7" y="45"/>
                    <a:pt x="7" y="45"/>
                  </a:cubicBezTo>
                  <a:cubicBezTo>
                    <a:pt x="7" y="45"/>
                    <a:pt x="7" y="46"/>
                    <a:pt x="7" y="46"/>
                  </a:cubicBezTo>
                  <a:cubicBezTo>
                    <a:pt x="7" y="47"/>
                    <a:pt x="7" y="48"/>
                    <a:pt x="7" y="48"/>
                  </a:cubicBezTo>
                  <a:cubicBezTo>
                    <a:pt x="7" y="48"/>
                    <a:pt x="7" y="50"/>
                    <a:pt x="7" y="50"/>
                  </a:cubicBezTo>
                  <a:cubicBezTo>
                    <a:pt x="7" y="50"/>
                    <a:pt x="7" y="50"/>
                    <a:pt x="7" y="51"/>
                  </a:cubicBezTo>
                  <a:cubicBezTo>
                    <a:pt x="7" y="51"/>
                    <a:pt x="7" y="51"/>
                    <a:pt x="7" y="51"/>
                  </a:cubicBezTo>
                  <a:cubicBezTo>
                    <a:pt x="8" y="52"/>
                    <a:pt x="8" y="52"/>
                    <a:pt x="8" y="52"/>
                  </a:cubicBezTo>
                  <a:cubicBezTo>
                    <a:pt x="8" y="53"/>
                    <a:pt x="7" y="53"/>
                    <a:pt x="7" y="53"/>
                  </a:cubicBezTo>
                  <a:cubicBezTo>
                    <a:pt x="7" y="53"/>
                    <a:pt x="7" y="53"/>
                    <a:pt x="7" y="53"/>
                  </a:cubicBezTo>
                  <a:cubicBezTo>
                    <a:pt x="7" y="53"/>
                    <a:pt x="7" y="54"/>
                    <a:pt x="7" y="54"/>
                  </a:cubicBezTo>
                  <a:cubicBezTo>
                    <a:pt x="7" y="54"/>
                    <a:pt x="7" y="54"/>
                    <a:pt x="7" y="54"/>
                  </a:cubicBezTo>
                  <a:cubicBezTo>
                    <a:pt x="7" y="55"/>
                    <a:pt x="7" y="55"/>
                    <a:pt x="7" y="55"/>
                  </a:cubicBezTo>
                  <a:cubicBezTo>
                    <a:pt x="7" y="55"/>
                    <a:pt x="6" y="56"/>
                    <a:pt x="6" y="56"/>
                  </a:cubicBezTo>
                  <a:cubicBezTo>
                    <a:pt x="6" y="56"/>
                    <a:pt x="5" y="56"/>
                    <a:pt x="5" y="56"/>
                  </a:cubicBezTo>
                  <a:cubicBezTo>
                    <a:pt x="5" y="56"/>
                    <a:pt x="5" y="57"/>
                    <a:pt x="5" y="57"/>
                  </a:cubicBezTo>
                  <a:cubicBezTo>
                    <a:pt x="5" y="57"/>
                    <a:pt x="5" y="57"/>
                    <a:pt x="5" y="57"/>
                  </a:cubicBezTo>
                  <a:cubicBezTo>
                    <a:pt x="4" y="57"/>
                    <a:pt x="4" y="57"/>
                    <a:pt x="3" y="57"/>
                  </a:cubicBezTo>
                  <a:cubicBezTo>
                    <a:pt x="3" y="57"/>
                    <a:pt x="2" y="57"/>
                    <a:pt x="2" y="57"/>
                  </a:cubicBezTo>
                  <a:cubicBezTo>
                    <a:pt x="1" y="57"/>
                    <a:pt x="1" y="56"/>
                    <a:pt x="1" y="56"/>
                  </a:cubicBezTo>
                  <a:cubicBezTo>
                    <a:pt x="1" y="56"/>
                    <a:pt x="1" y="56"/>
                    <a:pt x="2" y="55"/>
                  </a:cubicBezTo>
                  <a:cubicBezTo>
                    <a:pt x="2" y="55"/>
                    <a:pt x="2" y="55"/>
                    <a:pt x="2" y="55"/>
                  </a:cubicBezTo>
                  <a:cubicBezTo>
                    <a:pt x="2" y="54"/>
                    <a:pt x="2" y="54"/>
                    <a:pt x="3" y="54"/>
                  </a:cubicBezTo>
                  <a:cubicBezTo>
                    <a:pt x="3" y="54"/>
                    <a:pt x="3" y="53"/>
                    <a:pt x="2" y="53"/>
                  </a:cubicBezTo>
                  <a:cubicBezTo>
                    <a:pt x="2" y="53"/>
                    <a:pt x="2" y="53"/>
                    <a:pt x="2" y="53"/>
                  </a:cubicBezTo>
                  <a:cubicBezTo>
                    <a:pt x="2" y="53"/>
                    <a:pt x="2" y="52"/>
                    <a:pt x="2" y="52"/>
                  </a:cubicBezTo>
                  <a:cubicBezTo>
                    <a:pt x="2" y="52"/>
                    <a:pt x="2" y="51"/>
                    <a:pt x="2" y="51"/>
                  </a:cubicBezTo>
                  <a:cubicBezTo>
                    <a:pt x="2" y="51"/>
                    <a:pt x="2" y="51"/>
                    <a:pt x="2" y="51"/>
                  </a:cubicBezTo>
                  <a:cubicBezTo>
                    <a:pt x="2" y="51"/>
                    <a:pt x="2" y="51"/>
                    <a:pt x="2" y="50"/>
                  </a:cubicBezTo>
                  <a:cubicBezTo>
                    <a:pt x="2" y="50"/>
                    <a:pt x="2" y="49"/>
                    <a:pt x="2" y="48"/>
                  </a:cubicBezTo>
                  <a:cubicBezTo>
                    <a:pt x="2" y="48"/>
                    <a:pt x="2" y="46"/>
                    <a:pt x="2" y="45"/>
                  </a:cubicBezTo>
                  <a:cubicBezTo>
                    <a:pt x="2" y="45"/>
                    <a:pt x="2" y="42"/>
                    <a:pt x="2" y="42"/>
                  </a:cubicBezTo>
                  <a:cubicBezTo>
                    <a:pt x="2" y="41"/>
                    <a:pt x="2" y="41"/>
                    <a:pt x="2" y="40"/>
                  </a:cubicBezTo>
                  <a:cubicBezTo>
                    <a:pt x="2" y="40"/>
                    <a:pt x="2" y="38"/>
                    <a:pt x="2" y="38"/>
                  </a:cubicBezTo>
                  <a:cubicBezTo>
                    <a:pt x="2" y="37"/>
                    <a:pt x="2" y="36"/>
                    <a:pt x="2" y="36"/>
                  </a:cubicBezTo>
                  <a:cubicBezTo>
                    <a:pt x="2" y="36"/>
                    <a:pt x="2" y="35"/>
                    <a:pt x="2" y="34"/>
                  </a:cubicBezTo>
                  <a:cubicBezTo>
                    <a:pt x="2" y="34"/>
                    <a:pt x="2" y="33"/>
                    <a:pt x="2" y="33"/>
                  </a:cubicBezTo>
                  <a:cubicBezTo>
                    <a:pt x="2" y="33"/>
                    <a:pt x="3" y="31"/>
                    <a:pt x="3" y="31"/>
                  </a:cubicBezTo>
                  <a:cubicBezTo>
                    <a:pt x="2" y="31"/>
                    <a:pt x="2" y="31"/>
                    <a:pt x="2" y="31"/>
                  </a:cubicBezTo>
                  <a:cubicBezTo>
                    <a:pt x="2" y="31"/>
                    <a:pt x="2" y="30"/>
                    <a:pt x="2" y="30"/>
                  </a:cubicBezTo>
                  <a:cubicBezTo>
                    <a:pt x="2" y="30"/>
                    <a:pt x="2" y="29"/>
                    <a:pt x="2" y="29"/>
                  </a:cubicBezTo>
                  <a:cubicBezTo>
                    <a:pt x="2" y="28"/>
                    <a:pt x="1" y="27"/>
                    <a:pt x="1" y="26"/>
                  </a:cubicBezTo>
                  <a:cubicBezTo>
                    <a:pt x="1" y="26"/>
                    <a:pt x="1" y="25"/>
                    <a:pt x="1" y="25"/>
                  </a:cubicBezTo>
                  <a:cubicBezTo>
                    <a:pt x="1" y="24"/>
                    <a:pt x="1" y="24"/>
                    <a:pt x="1" y="23"/>
                  </a:cubicBezTo>
                  <a:cubicBezTo>
                    <a:pt x="1" y="23"/>
                    <a:pt x="1" y="23"/>
                    <a:pt x="1" y="22"/>
                  </a:cubicBezTo>
                  <a:cubicBezTo>
                    <a:pt x="1" y="22"/>
                    <a:pt x="1" y="21"/>
                    <a:pt x="1" y="20"/>
                  </a:cubicBezTo>
                  <a:cubicBezTo>
                    <a:pt x="1" y="20"/>
                    <a:pt x="1" y="20"/>
                    <a:pt x="1" y="20"/>
                  </a:cubicBezTo>
                  <a:cubicBezTo>
                    <a:pt x="1" y="20"/>
                    <a:pt x="0" y="20"/>
                    <a:pt x="0" y="20"/>
                  </a:cubicBezTo>
                  <a:cubicBezTo>
                    <a:pt x="1" y="20"/>
                    <a:pt x="1" y="19"/>
                    <a:pt x="1" y="19"/>
                  </a:cubicBezTo>
                  <a:cubicBezTo>
                    <a:pt x="1" y="18"/>
                    <a:pt x="1" y="18"/>
                    <a:pt x="1" y="17"/>
                  </a:cubicBezTo>
                  <a:cubicBezTo>
                    <a:pt x="1" y="17"/>
                    <a:pt x="1" y="16"/>
                    <a:pt x="1" y="15"/>
                  </a:cubicBezTo>
                  <a:cubicBezTo>
                    <a:pt x="1" y="15"/>
                    <a:pt x="1" y="14"/>
                    <a:pt x="2" y="14"/>
                  </a:cubicBezTo>
                  <a:cubicBezTo>
                    <a:pt x="2" y="14"/>
                    <a:pt x="2" y="13"/>
                    <a:pt x="2" y="13"/>
                  </a:cubicBezTo>
                  <a:cubicBezTo>
                    <a:pt x="2" y="13"/>
                    <a:pt x="2" y="13"/>
                    <a:pt x="2" y="13"/>
                  </a:cubicBezTo>
                  <a:cubicBezTo>
                    <a:pt x="2" y="13"/>
                    <a:pt x="3" y="13"/>
                    <a:pt x="3" y="13"/>
                  </a:cubicBezTo>
                  <a:cubicBezTo>
                    <a:pt x="3" y="12"/>
                    <a:pt x="4" y="12"/>
                    <a:pt x="4" y="12"/>
                  </a:cubicBezTo>
                  <a:cubicBezTo>
                    <a:pt x="4" y="12"/>
                    <a:pt x="5" y="11"/>
                    <a:pt x="5" y="11"/>
                  </a:cubicBezTo>
                  <a:cubicBezTo>
                    <a:pt x="5" y="11"/>
                    <a:pt x="5" y="11"/>
                    <a:pt x="5" y="11"/>
                  </a:cubicBezTo>
                  <a:cubicBezTo>
                    <a:pt x="6" y="11"/>
                    <a:pt x="6" y="11"/>
                    <a:pt x="6" y="11"/>
                  </a:cubicBezTo>
                  <a:cubicBezTo>
                    <a:pt x="6" y="11"/>
                    <a:pt x="6" y="10"/>
                    <a:pt x="6" y="10"/>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6" name="Freeform 308"/>
            <p:cNvSpPr>
              <a:spLocks noEditPoints="1"/>
            </p:cNvSpPr>
            <p:nvPr/>
          </p:nvSpPr>
          <p:spPr bwMode="auto">
            <a:xfrm>
              <a:off x="8412163" y="2263776"/>
              <a:ext cx="112713" cy="417513"/>
            </a:xfrm>
            <a:custGeom>
              <a:avLst/>
              <a:gdLst>
                <a:gd name="T0" fmla="*/ 19 w 30"/>
                <a:gd name="T1" fmla="*/ 17 h 111"/>
                <a:gd name="T2" fmla="*/ 20 w 30"/>
                <a:gd name="T3" fmla="*/ 13 h 111"/>
                <a:gd name="T4" fmla="*/ 19 w 30"/>
                <a:gd name="T5" fmla="*/ 5 h 111"/>
                <a:gd name="T6" fmla="*/ 8 w 30"/>
                <a:gd name="T7" fmla="*/ 1 h 111"/>
                <a:gd name="T8" fmla="*/ 3 w 30"/>
                <a:gd name="T9" fmla="*/ 5 h 111"/>
                <a:gd name="T10" fmla="*/ 5 w 30"/>
                <a:gd name="T11" fmla="*/ 15 h 111"/>
                <a:gd name="T12" fmla="*/ 7 w 30"/>
                <a:gd name="T13" fmla="*/ 18 h 111"/>
                <a:gd name="T14" fmla="*/ 8 w 30"/>
                <a:gd name="T15" fmla="*/ 19 h 111"/>
                <a:gd name="T16" fmla="*/ 8 w 30"/>
                <a:gd name="T17" fmla="*/ 19 h 111"/>
                <a:gd name="T18" fmla="*/ 7 w 30"/>
                <a:gd name="T19" fmla="*/ 18 h 111"/>
                <a:gd name="T20" fmla="*/ 6 w 30"/>
                <a:gd name="T21" fmla="*/ 17 h 111"/>
                <a:gd name="T22" fmla="*/ 5 w 30"/>
                <a:gd name="T23" fmla="*/ 16 h 111"/>
                <a:gd name="T24" fmla="*/ 4 w 30"/>
                <a:gd name="T25" fmla="*/ 15 h 111"/>
                <a:gd name="T26" fmla="*/ 3 w 30"/>
                <a:gd name="T27" fmla="*/ 14 h 111"/>
                <a:gd name="T28" fmla="*/ 2 w 30"/>
                <a:gd name="T29" fmla="*/ 13 h 111"/>
                <a:gd name="T30" fmla="*/ 2 w 30"/>
                <a:gd name="T31" fmla="*/ 12 h 111"/>
                <a:gd name="T32" fmla="*/ 2 w 30"/>
                <a:gd name="T33" fmla="*/ 10 h 111"/>
                <a:gd name="T34" fmla="*/ 2 w 30"/>
                <a:gd name="T35" fmla="*/ 9 h 111"/>
                <a:gd name="T36" fmla="*/ 1 w 30"/>
                <a:gd name="T37" fmla="*/ 8 h 111"/>
                <a:gd name="T38" fmla="*/ 2 w 30"/>
                <a:gd name="T39" fmla="*/ 7 h 111"/>
                <a:gd name="T40" fmla="*/ 2 w 30"/>
                <a:gd name="T41" fmla="*/ 6 h 111"/>
                <a:gd name="T42" fmla="*/ 3 w 30"/>
                <a:gd name="T43" fmla="*/ 4 h 111"/>
                <a:gd name="T44" fmla="*/ 4 w 30"/>
                <a:gd name="T45" fmla="*/ 3 h 111"/>
                <a:gd name="T46" fmla="*/ 5 w 30"/>
                <a:gd name="T47" fmla="*/ 2 h 111"/>
                <a:gd name="T48" fmla="*/ 6 w 30"/>
                <a:gd name="T49" fmla="*/ 1 h 111"/>
                <a:gd name="T50" fmla="*/ 8 w 30"/>
                <a:gd name="T51" fmla="*/ 1 h 111"/>
                <a:gd name="T52" fmla="*/ 9 w 30"/>
                <a:gd name="T53" fmla="*/ 0 h 111"/>
                <a:gd name="T54" fmla="*/ 10 w 30"/>
                <a:gd name="T55" fmla="*/ 0 h 111"/>
                <a:gd name="T56" fmla="*/ 11 w 30"/>
                <a:gd name="T57" fmla="*/ 0 h 111"/>
                <a:gd name="T58" fmla="*/ 13 w 30"/>
                <a:gd name="T59" fmla="*/ 0 h 111"/>
                <a:gd name="T60" fmla="*/ 14 w 30"/>
                <a:gd name="T61" fmla="*/ 0 h 111"/>
                <a:gd name="T62" fmla="*/ 15 w 30"/>
                <a:gd name="T63" fmla="*/ 1 h 111"/>
                <a:gd name="T64" fmla="*/ 17 w 30"/>
                <a:gd name="T65" fmla="*/ 2 h 111"/>
                <a:gd name="T66" fmla="*/ 19 w 30"/>
                <a:gd name="T67" fmla="*/ 4 h 111"/>
                <a:gd name="T68" fmla="*/ 19 w 30"/>
                <a:gd name="T69" fmla="*/ 4 h 111"/>
                <a:gd name="T70" fmla="*/ 20 w 30"/>
                <a:gd name="T71" fmla="*/ 6 h 111"/>
                <a:gd name="T72" fmla="*/ 20 w 30"/>
                <a:gd name="T73" fmla="*/ 7 h 111"/>
                <a:gd name="T74" fmla="*/ 21 w 30"/>
                <a:gd name="T75" fmla="*/ 9 h 111"/>
                <a:gd name="T76" fmla="*/ 21 w 30"/>
                <a:gd name="T77" fmla="*/ 10 h 111"/>
                <a:gd name="T78" fmla="*/ 21 w 30"/>
                <a:gd name="T79" fmla="*/ 11 h 111"/>
                <a:gd name="T80" fmla="*/ 21 w 30"/>
                <a:gd name="T81" fmla="*/ 13 h 111"/>
                <a:gd name="T82" fmla="*/ 20 w 30"/>
                <a:gd name="T83" fmla="*/ 14 h 111"/>
                <a:gd name="T84" fmla="*/ 20 w 30"/>
                <a:gd name="T85" fmla="*/ 15 h 111"/>
                <a:gd name="T86" fmla="*/ 19 w 30"/>
                <a:gd name="T87" fmla="*/ 17 h 111"/>
                <a:gd name="T88" fmla="*/ 19 w 30"/>
                <a:gd name="T89" fmla="*/ 18 h 111"/>
                <a:gd name="T90" fmla="*/ 18 w 30"/>
                <a:gd name="T91" fmla="*/ 18 h 111"/>
                <a:gd name="T92" fmla="*/ 30 w 30"/>
                <a:gd name="T93" fmla="*/ 33 h 111"/>
                <a:gd name="T94" fmla="*/ 27 w 30"/>
                <a:gd name="T95" fmla="*/ 59 h 111"/>
                <a:gd name="T96" fmla="*/ 27 w 30"/>
                <a:gd name="T97" fmla="*/ 86 h 111"/>
                <a:gd name="T98" fmla="*/ 28 w 30"/>
                <a:gd name="T99" fmla="*/ 104 h 111"/>
                <a:gd name="T100" fmla="*/ 23 w 30"/>
                <a:gd name="T101" fmla="*/ 109 h 111"/>
                <a:gd name="T102" fmla="*/ 20 w 30"/>
                <a:gd name="T103" fmla="*/ 97 h 111"/>
                <a:gd name="T104" fmla="*/ 15 w 30"/>
                <a:gd name="T105" fmla="*/ 78 h 111"/>
                <a:gd name="T106" fmla="*/ 14 w 30"/>
                <a:gd name="T107" fmla="*/ 102 h 111"/>
                <a:gd name="T108" fmla="*/ 2 w 30"/>
                <a:gd name="T109" fmla="*/ 109 h 111"/>
                <a:gd name="T110" fmla="*/ 4 w 30"/>
                <a:gd name="T111" fmla="*/ 81 h 111"/>
                <a:gd name="T112" fmla="*/ 1 w 30"/>
                <a:gd name="T113" fmla="*/ 45 h 111"/>
                <a:gd name="T114" fmla="*/ 7 w 30"/>
                <a:gd name="T115" fmla="*/ 23 h 111"/>
                <a:gd name="T116" fmla="*/ 9 w 30"/>
                <a:gd name="T117" fmla="*/ 1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111">
                  <a:moveTo>
                    <a:pt x="17" y="18"/>
                  </a:moveTo>
                  <a:cubicBezTo>
                    <a:pt x="17" y="18"/>
                    <a:pt x="17" y="18"/>
                    <a:pt x="17" y="18"/>
                  </a:cubicBezTo>
                  <a:cubicBezTo>
                    <a:pt x="17" y="18"/>
                    <a:pt x="17" y="18"/>
                    <a:pt x="17" y="18"/>
                  </a:cubicBezTo>
                  <a:cubicBezTo>
                    <a:pt x="17" y="18"/>
                    <a:pt x="17" y="18"/>
                    <a:pt x="17" y="18"/>
                  </a:cubicBezTo>
                  <a:close/>
                  <a:moveTo>
                    <a:pt x="19" y="16"/>
                  </a:moveTo>
                  <a:cubicBezTo>
                    <a:pt x="19" y="16"/>
                    <a:pt x="19" y="16"/>
                    <a:pt x="19" y="16"/>
                  </a:cubicBezTo>
                  <a:cubicBezTo>
                    <a:pt x="19" y="16"/>
                    <a:pt x="19" y="16"/>
                    <a:pt x="19" y="16"/>
                  </a:cubicBezTo>
                  <a:cubicBezTo>
                    <a:pt x="19" y="16"/>
                    <a:pt x="19" y="16"/>
                    <a:pt x="19" y="16"/>
                  </a:cubicBezTo>
                  <a:close/>
                  <a:moveTo>
                    <a:pt x="19" y="17"/>
                  </a:move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lose/>
                  <a:moveTo>
                    <a:pt x="20" y="14"/>
                  </a:move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lose/>
                  <a:moveTo>
                    <a:pt x="21" y="13"/>
                  </a:moveTo>
                  <a:cubicBezTo>
                    <a:pt x="21" y="13"/>
                    <a:pt x="21" y="13"/>
                    <a:pt x="21" y="13"/>
                  </a:cubicBezTo>
                  <a:cubicBezTo>
                    <a:pt x="20" y="13"/>
                    <a:pt x="20" y="13"/>
                    <a:pt x="20" y="13"/>
                  </a:cubicBezTo>
                  <a:cubicBezTo>
                    <a:pt x="20" y="13"/>
                    <a:pt x="20" y="13"/>
                    <a:pt x="20" y="13"/>
                  </a:cubicBezTo>
                  <a:cubicBezTo>
                    <a:pt x="20" y="13"/>
                    <a:pt x="20" y="13"/>
                    <a:pt x="20" y="13"/>
                  </a:cubicBezTo>
                  <a:cubicBezTo>
                    <a:pt x="20" y="13"/>
                    <a:pt x="20" y="13"/>
                    <a:pt x="20" y="13"/>
                  </a:cubicBezTo>
                  <a:cubicBezTo>
                    <a:pt x="21" y="13"/>
                    <a:pt x="21" y="13"/>
                    <a:pt x="21" y="13"/>
                  </a:cubicBezTo>
                  <a:cubicBezTo>
                    <a:pt x="21" y="13"/>
                    <a:pt x="21" y="13"/>
                    <a:pt x="21" y="13"/>
                  </a:cubicBezTo>
                  <a:close/>
                  <a:moveTo>
                    <a:pt x="20" y="6"/>
                  </a:move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19" y="5"/>
                  </a:moveTo>
                  <a:cubicBezTo>
                    <a:pt x="19" y="5"/>
                    <a:pt x="19" y="5"/>
                    <a:pt x="19" y="5"/>
                  </a:cubicBezTo>
                  <a:moveTo>
                    <a:pt x="19" y="5"/>
                  </a:moveTo>
                  <a:cubicBezTo>
                    <a:pt x="19" y="5"/>
                    <a:pt x="19" y="5"/>
                    <a:pt x="19" y="5"/>
                  </a:cubicBezTo>
                  <a:cubicBezTo>
                    <a:pt x="19" y="5"/>
                    <a:pt x="19" y="5"/>
                    <a:pt x="19" y="5"/>
                  </a:cubicBezTo>
                  <a:cubicBezTo>
                    <a:pt x="19" y="5"/>
                    <a:pt x="19" y="5"/>
                    <a:pt x="19" y="5"/>
                  </a:cubicBezTo>
                  <a:close/>
                  <a:moveTo>
                    <a:pt x="17" y="2"/>
                  </a:moveTo>
                  <a:cubicBezTo>
                    <a:pt x="17" y="2"/>
                    <a:pt x="16" y="1"/>
                    <a:pt x="16" y="2"/>
                  </a:cubicBezTo>
                  <a:cubicBezTo>
                    <a:pt x="16" y="2"/>
                    <a:pt x="16" y="2"/>
                    <a:pt x="16" y="2"/>
                  </a:cubicBezTo>
                  <a:cubicBezTo>
                    <a:pt x="17" y="2"/>
                    <a:pt x="17" y="2"/>
                    <a:pt x="17" y="2"/>
                  </a:cubicBezTo>
                  <a:cubicBezTo>
                    <a:pt x="17" y="2"/>
                    <a:pt x="17" y="2"/>
                    <a:pt x="17" y="2"/>
                  </a:cubicBezTo>
                  <a:close/>
                  <a:moveTo>
                    <a:pt x="8" y="1"/>
                  </a:moveTo>
                  <a:cubicBezTo>
                    <a:pt x="8" y="1"/>
                    <a:pt x="8" y="1"/>
                    <a:pt x="8" y="1"/>
                  </a:cubicBezTo>
                  <a:cubicBezTo>
                    <a:pt x="8" y="1"/>
                    <a:pt x="8" y="1"/>
                    <a:pt x="8" y="1"/>
                  </a:cubicBezTo>
                  <a:close/>
                  <a:moveTo>
                    <a:pt x="5" y="2"/>
                  </a:moveTo>
                  <a:cubicBezTo>
                    <a:pt x="5" y="2"/>
                    <a:pt x="5" y="2"/>
                    <a:pt x="5" y="2"/>
                  </a:cubicBezTo>
                  <a:cubicBezTo>
                    <a:pt x="6" y="2"/>
                    <a:pt x="6" y="2"/>
                    <a:pt x="6" y="2"/>
                  </a:cubicBezTo>
                  <a:cubicBezTo>
                    <a:pt x="6" y="2"/>
                    <a:pt x="6" y="2"/>
                    <a:pt x="6" y="2"/>
                  </a:cubicBezTo>
                  <a:cubicBezTo>
                    <a:pt x="6" y="2"/>
                    <a:pt x="5" y="2"/>
                    <a:pt x="5" y="2"/>
                  </a:cubicBezTo>
                  <a:close/>
                  <a:moveTo>
                    <a:pt x="3" y="4"/>
                  </a:moveTo>
                  <a:cubicBezTo>
                    <a:pt x="3" y="4"/>
                    <a:pt x="3" y="4"/>
                    <a:pt x="3" y="4"/>
                  </a:cubicBezTo>
                  <a:cubicBezTo>
                    <a:pt x="3" y="4"/>
                    <a:pt x="3" y="4"/>
                    <a:pt x="4" y="4"/>
                  </a:cubicBezTo>
                  <a:cubicBezTo>
                    <a:pt x="3" y="4"/>
                    <a:pt x="3" y="4"/>
                    <a:pt x="3" y="4"/>
                  </a:cubicBezTo>
                  <a:cubicBezTo>
                    <a:pt x="3" y="4"/>
                    <a:pt x="3" y="4"/>
                    <a:pt x="3" y="4"/>
                  </a:cubicBezTo>
                  <a:close/>
                  <a:moveTo>
                    <a:pt x="3" y="5"/>
                  </a:moveTo>
                  <a:cubicBezTo>
                    <a:pt x="3" y="5"/>
                    <a:pt x="3" y="5"/>
                    <a:pt x="3" y="5"/>
                  </a:cubicBezTo>
                  <a:cubicBezTo>
                    <a:pt x="3" y="5"/>
                    <a:pt x="3" y="5"/>
                    <a:pt x="3" y="5"/>
                  </a:cubicBezTo>
                  <a:close/>
                  <a:moveTo>
                    <a:pt x="2" y="7"/>
                  </a:moveTo>
                  <a:cubicBezTo>
                    <a:pt x="2" y="7"/>
                    <a:pt x="2" y="7"/>
                    <a:pt x="2" y="7"/>
                  </a:cubicBezTo>
                  <a:cubicBezTo>
                    <a:pt x="2" y="7"/>
                    <a:pt x="2" y="7"/>
                    <a:pt x="2" y="7"/>
                  </a:cubicBezTo>
                  <a:cubicBezTo>
                    <a:pt x="2" y="7"/>
                    <a:pt x="2" y="7"/>
                    <a:pt x="2" y="7"/>
                  </a:cubicBezTo>
                  <a:close/>
                  <a:moveTo>
                    <a:pt x="3" y="13"/>
                  </a:moveTo>
                  <a:cubicBezTo>
                    <a:pt x="3" y="13"/>
                    <a:pt x="3" y="13"/>
                    <a:pt x="3" y="13"/>
                  </a:cubicBezTo>
                  <a:cubicBezTo>
                    <a:pt x="3" y="13"/>
                    <a:pt x="3" y="13"/>
                    <a:pt x="3" y="13"/>
                  </a:cubicBezTo>
                  <a:cubicBezTo>
                    <a:pt x="3" y="13"/>
                    <a:pt x="3" y="13"/>
                    <a:pt x="3" y="13"/>
                  </a:cubicBezTo>
                  <a:close/>
                  <a:moveTo>
                    <a:pt x="3" y="13"/>
                  </a:moveTo>
                  <a:cubicBezTo>
                    <a:pt x="3" y="13"/>
                    <a:pt x="3" y="13"/>
                    <a:pt x="3" y="13"/>
                  </a:cubicBezTo>
                  <a:close/>
                  <a:moveTo>
                    <a:pt x="5" y="15"/>
                  </a:moveTo>
                  <a:cubicBezTo>
                    <a:pt x="5" y="15"/>
                    <a:pt x="5" y="15"/>
                    <a:pt x="5" y="15"/>
                  </a:cubicBezTo>
                  <a:cubicBezTo>
                    <a:pt x="5" y="15"/>
                    <a:pt x="5" y="15"/>
                    <a:pt x="5" y="15"/>
                  </a:cubicBezTo>
                  <a:cubicBezTo>
                    <a:pt x="5" y="15"/>
                    <a:pt x="5" y="15"/>
                    <a:pt x="5" y="15"/>
                  </a:cubicBezTo>
                  <a:close/>
                  <a:moveTo>
                    <a:pt x="5" y="17"/>
                  </a:moveTo>
                  <a:cubicBezTo>
                    <a:pt x="5" y="17"/>
                    <a:pt x="5" y="17"/>
                    <a:pt x="6" y="17"/>
                  </a:cubicBezTo>
                  <a:cubicBezTo>
                    <a:pt x="5" y="17"/>
                    <a:pt x="5" y="17"/>
                    <a:pt x="5" y="17"/>
                  </a:cubicBezTo>
                  <a:cubicBezTo>
                    <a:pt x="5" y="17"/>
                    <a:pt x="5" y="17"/>
                    <a:pt x="5" y="17"/>
                  </a:cubicBezTo>
                  <a:cubicBezTo>
                    <a:pt x="5" y="17"/>
                    <a:pt x="5" y="17"/>
                    <a:pt x="5" y="17"/>
                  </a:cubicBezTo>
                  <a:close/>
                  <a:moveTo>
                    <a:pt x="7" y="18"/>
                  </a:moveTo>
                  <a:cubicBezTo>
                    <a:pt x="7" y="18"/>
                    <a:pt x="7" y="18"/>
                    <a:pt x="7" y="18"/>
                  </a:cubicBezTo>
                  <a:cubicBezTo>
                    <a:pt x="7" y="18"/>
                    <a:pt x="7" y="18"/>
                    <a:pt x="7" y="18"/>
                  </a:cubicBezTo>
                  <a:cubicBezTo>
                    <a:pt x="7" y="18"/>
                    <a:pt x="7" y="18"/>
                    <a:pt x="7" y="18"/>
                  </a:cubicBezTo>
                  <a:close/>
                  <a:moveTo>
                    <a:pt x="9" y="19"/>
                  </a:move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lose/>
                  <a:moveTo>
                    <a:pt x="9" y="19"/>
                  </a:moveTo>
                  <a:cubicBezTo>
                    <a:pt x="9" y="19"/>
                    <a:pt x="9" y="20"/>
                    <a:pt x="9" y="20"/>
                  </a:cubicBezTo>
                  <a:cubicBezTo>
                    <a:pt x="9" y="20"/>
                    <a:pt x="9" y="20"/>
                    <a:pt x="9" y="19"/>
                  </a:cubicBezTo>
                  <a:cubicBezTo>
                    <a:pt x="9" y="19"/>
                    <a:pt x="9" y="19"/>
                    <a:pt x="9"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7" y="19"/>
                    <a:pt x="7" y="19"/>
                  </a:cubicBezTo>
                  <a:cubicBezTo>
                    <a:pt x="7" y="19"/>
                    <a:pt x="8" y="18"/>
                    <a:pt x="8" y="18"/>
                  </a:cubicBezTo>
                  <a:cubicBezTo>
                    <a:pt x="8" y="18"/>
                    <a:pt x="8" y="18"/>
                    <a:pt x="8" y="18"/>
                  </a:cubicBezTo>
                  <a:cubicBezTo>
                    <a:pt x="8"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6" y="18"/>
                    <a:pt x="6" y="18"/>
                  </a:cubicBezTo>
                  <a:cubicBezTo>
                    <a:pt x="6" y="18"/>
                    <a:pt x="7" y="18"/>
                    <a:pt x="7" y="17"/>
                  </a:cubicBezTo>
                  <a:cubicBezTo>
                    <a:pt x="7" y="18"/>
                    <a:pt x="6" y="18"/>
                    <a:pt x="6" y="18"/>
                  </a:cubicBezTo>
                  <a:cubicBezTo>
                    <a:pt x="6" y="18"/>
                    <a:pt x="6" y="18"/>
                    <a:pt x="6" y="18"/>
                  </a:cubicBezTo>
                  <a:cubicBezTo>
                    <a:pt x="6" y="18"/>
                    <a:pt x="6" y="18"/>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4" y="16"/>
                    <a:pt x="4" y="16"/>
                  </a:cubicBezTo>
                  <a:cubicBezTo>
                    <a:pt x="4" y="16"/>
                    <a:pt x="5" y="16"/>
                    <a:pt x="5" y="16"/>
                  </a:cubicBezTo>
                  <a:cubicBezTo>
                    <a:pt x="5" y="16"/>
                    <a:pt x="5" y="16"/>
                    <a:pt x="5" y="16"/>
                  </a:cubicBezTo>
                  <a:cubicBezTo>
                    <a:pt x="5" y="16"/>
                    <a:pt x="4" y="15"/>
                    <a:pt x="4" y="15"/>
                  </a:cubicBezTo>
                  <a:cubicBezTo>
                    <a:pt x="4" y="15"/>
                    <a:pt x="4"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3"/>
                  </a:cubicBezTo>
                  <a:cubicBezTo>
                    <a:pt x="3" y="13"/>
                    <a:pt x="3" y="13"/>
                    <a:pt x="3" y="13"/>
                  </a:cubicBezTo>
                  <a:cubicBezTo>
                    <a:pt x="3" y="13"/>
                    <a:pt x="3" y="13"/>
                    <a:pt x="3" y="13"/>
                  </a:cubicBezTo>
                  <a:cubicBezTo>
                    <a:pt x="3" y="13"/>
                    <a:pt x="2" y="13"/>
                    <a:pt x="2" y="13"/>
                  </a:cubicBezTo>
                  <a:cubicBezTo>
                    <a:pt x="2"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2"/>
                    <a:pt x="2" y="12"/>
                  </a:cubicBezTo>
                  <a:cubicBezTo>
                    <a:pt x="2" y="12"/>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1" y="12"/>
                  </a:cubicBezTo>
                  <a:cubicBezTo>
                    <a:pt x="1" y="12"/>
                    <a:pt x="1" y="12"/>
                    <a:pt x="1" y="12"/>
                  </a:cubicBezTo>
                  <a:cubicBezTo>
                    <a:pt x="1" y="12"/>
                    <a:pt x="1" y="12"/>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9"/>
                    <a:pt x="1" y="9"/>
                  </a:cubicBezTo>
                  <a:cubicBezTo>
                    <a:pt x="1" y="9"/>
                    <a:pt x="1" y="10"/>
                    <a:pt x="2" y="10"/>
                  </a:cubicBezTo>
                  <a:cubicBezTo>
                    <a:pt x="1" y="10"/>
                    <a:pt x="1" y="9"/>
                    <a:pt x="1" y="9"/>
                  </a:cubicBezTo>
                  <a:cubicBezTo>
                    <a:pt x="1" y="9"/>
                    <a:pt x="2" y="9"/>
                    <a:pt x="2" y="10"/>
                  </a:cubicBezTo>
                  <a:cubicBezTo>
                    <a:pt x="2" y="9"/>
                    <a:pt x="2" y="9"/>
                    <a:pt x="2" y="9"/>
                  </a:cubicBezTo>
                  <a:cubicBezTo>
                    <a:pt x="1" y="9"/>
                    <a:pt x="1" y="9"/>
                    <a:pt x="1" y="9"/>
                  </a:cubicBezTo>
                  <a:cubicBezTo>
                    <a:pt x="1" y="9"/>
                    <a:pt x="1" y="9"/>
                    <a:pt x="2" y="9"/>
                  </a:cubicBezTo>
                  <a:cubicBezTo>
                    <a:pt x="1" y="9"/>
                    <a:pt x="1" y="9"/>
                    <a:pt x="1" y="9"/>
                  </a:cubicBezTo>
                  <a:cubicBezTo>
                    <a:pt x="1" y="9"/>
                    <a:pt x="1" y="9"/>
                    <a:pt x="2" y="9"/>
                  </a:cubicBezTo>
                  <a:cubicBezTo>
                    <a:pt x="2" y="9"/>
                    <a:pt x="2" y="9"/>
                    <a:pt x="2" y="9"/>
                  </a:cubicBezTo>
                  <a:cubicBezTo>
                    <a:pt x="1" y="9"/>
                    <a:pt x="1" y="9"/>
                    <a:pt x="1" y="9"/>
                  </a:cubicBezTo>
                  <a:cubicBezTo>
                    <a:pt x="1" y="9"/>
                    <a:pt x="1" y="9"/>
                    <a:pt x="1" y="9"/>
                  </a:cubicBezTo>
                  <a:cubicBezTo>
                    <a:pt x="1" y="9"/>
                    <a:pt x="1" y="9"/>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7"/>
                    <a:pt x="1" y="7"/>
                    <a:pt x="1" y="7"/>
                  </a:cubicBezTo>
                  <a:cubicBezTo>
                    <a:pt x="1" y="7"/>
                    <a:pt x="1" y="7"/>
                    <a:pt x="1" y="7"/>
                  </a:cubicBezTo>
                  <a:cubicBezTo>
                    <a:pt x="1" y="7"/>
                    <a:pt x="1" y="7"/>
                    <a:pt x="1" y="7"/>
                  </a:cubicBezTo>
                  <a:cubicBezTo>
                    <a:pt x="1" y="7"/>
                    <a:pt x="2" y="7"/>
                    <a:pt x="2" y="7"/>
                  </a:cubicBezTo>
                  <a:cubicBezTo>
                    <a:pt x="2" y="7"/>
                    <a:pt x="2" y="7"/>
                    <a:pt x="2" y="7"/>
                  </a:cubicBezTo>
                  <a:cubicBezTo>
                    <a:pt x="2" y="7"/>
                    <a:pt x="2" y="7"/>
                    <a:pt x="2" y="7"/>
                  </a:cubicBezTo>
                  <a:cubicBezTo>
                    <a:pt x="2" y="7"/>
                    <a:pt x="2" y="7"/>
                    <a:pt x="2" y="7"/>
                  </a:cubicBezTo>
                  <a:cubicBezTo>
                    <a:pt x="2" y="7"/>
                    <a:pt x="2" y="7"/>
                    <a:pt x="2" y="6"/>
                  </a:cubicBezTo>
                  <a:cubicBezTo>
                    <a:pt x="2" y="6"/>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3" y="6"/>
                  </a:cubicBezTo>
                  <a:cubicBezTo>
                    <a:pt x="3" y="6"/>
                    <a:pt x="2" y="6"/>
                    <a:pt x="2" y="6"/>
                  </a:cubicBezTo>
                  <a:cubicBezTo>
                    <a:pt x="2" y="6"/>
                    <a:pt x="2" y="6"/>
                    <a:pt x="2" y="6"/>
                  </a:cubicBezTo>
                  <a:cubicBezTo>
                    <a:pt x="2" y="6"/>
                    <a:pt x="2" y="6"/>
                    <a:pt x="2" y="6"/>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4" y="4"/>
                  </a:cubicBezTo>
                  <a:cubicBezTo>
                    <a:pt x="4" y="4"/>
                    <a:pt x="4" y="4"/>
                    <a:pt x="4" y="4"/>
                  </a:cubicBezTo>
                  <a:cubicBezTo>
                    <a:pt x="4" y="4"/>
                    <a:pt x="4" y="4"/>
                    <a:pt x="4" y="4"/>
                  </a:cubicBezTo>
                  <a:cubicBezTo>
                    <a:pt x="3" y="4"/>
                    <a:pt x="4" y="3"/>
                    <a:pt x="4" y="3"/>
                  </a:cubicBezTo>
                  <a:cubicBezTo>
                    <a:pt x="4" y="3"/>
                    <a:pt x="4" y="4"/>
                    <a:pt x="4" y="4"/>
                  </a:cubicBezTo>
                  <a:cubicBezTo>
                    <a:pt x="4" y="4"/>
                    <a:pt x="4" y="4"/>
                    <a:pt x="4" y="4"/>
                  </a:cubicBezTo>
                  <a:cubicBezTo>
                    <a:pt x="4" y="3"/>
                    <a:pt x="4" y="3"/>
                    <a:pt x="4" y="3"/>
                  </a:cubicBezTo>
                  <a:cubicBezTo>
                    <a:pt x="4" y="3"/>
                    <a:pt x="4" y="3"/>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4" y="3"/>
                    <a:pt x="4" y="3"/>
                  </a:cubicBezTo>
                  <a:cubicBezTo>
                    <a:pt x="4" y="3"/>
                    <a:pt x="5" y="3"/>
                    <a:pt x="5" y="3"/>
                  </a:cubicBezTo>
                  <a:cubicBezTo>
                    <a:pt x="5" y="2"/>
                    <a:pt x="4" y="2"/>
                    <a:pt x="4" y="2"/>
                  </a:cubicBezTo>
                  <a:cubicBezTo>
                    <a:pt x="4"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5" y="2"/>
                    <a:pt x="5" y="2"/>
                    <a:pt x="5" y="2"/>
                  </a:cubicBezTo>
                  <a:cubicBezTo>
                    <a:pt x="5" y="2"/>
                    <a:pt x="6" y="2"/>
                    <a:pt x="6" y="2"/>
                  </a:cubicBezTo>
                  <a:cubicBezTo>
                    <a:pt x="6" y="2"/>
                    <a:pt x="6" y="2"/>
                    <a:pt x="6" y="2"/>
                  </a:cubicBezTo>
                  <a:cubicBezTo>
                    <a:pt x="6" y="2"/>
                    <a:pt x="6" y="2"/>
                    <a:pt x="6" y="2"/>
                  </a:cubicBezTo>
                  <a:cubicBezTo>
                    <a:pt x="6" y="2"/>
                    <a:pt x="6" y="1"/>
                    <a:pt x="6" y="1"/>
                  </a:cubicBezTo>
                  <a:cubicBezTo>
                    <a:pt x="6" y="1"/>
                    <a:pt x="6" y="1"/>
                    <a:pt x="6" y="1"/>
                  </a:cubicBezTo>
                  <a:cubicBezTo>
                    <a:pt x="6" y="1"/>
                    <a:pt x="6" y="1"/>
                    <a:pt x="6" y="2"/>
                  </a:cubicBezTo>
                  <a:cubicBezTo>
                    <a:pt x="6" y="2"/>
                    <a:pt x="6" y="2"/>
                    <a:pt x="6" y="2"/>
                  </a:cubicBezTo>
                  <a:cubicBezTo>
                    <a:pt x="6" y="1"/>
                    <a:pt x="6" y="1"/>
                    <a:pt x="6" y="1"/>
                  </a:cubicBezTo>
                  <a:cubicBezTo>
                    <a:pt x="6" y="1"/>
                    <a:pt x="7" y="1"/>
                    <a:pt x="7" y="1"/>
                  </a:cubicBezTo>
                  <a:cubicBezTo>
                    <a:pt x="7" y="1"/>
                    <a:pt x="7" y="1"/>
                    <a:pt x="6"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0"/>
                    <a:pt x="8" y="0"/>
                  </a:cubicBezTo>
                  <a:cubicBezTo>
                    <a:pt x="8" y="0"/>
                    <a:pt x="8" y="1"/>
                    <a:pt x="8" y="1"/>
                  </a:cubicBezTo>
                  <a:cubicBezTo>
                    <a:pt x="8" y="1"/>
                    <a:pt x="8" y="1"/>
                    <a:pt x="8" y="1"/>
                  </a:cubicBezTo>
                  <a:cubicBezTo>
                    <a:pt x="8" y="1"/>
                    <a:pt x="8" y="0"/>
                    <a:pt x="8" y="0"/>
                  </a:cubicBezTo>
                  <a:cubicBezTo>
                    <a:pt x="8" y="0"/>
                    <a:pt x="8" y="0"/>
                    <a:pt x="8" y="1"/>
                  </a:cubicBezTo>
                  <a:cubicBezTo>
                    <a:pt x="8" y="1"/>
                    <a:pt x="8" y="0"/>
                    <a:pt x="8" y="1"/>
                  </a:cubicBezTo>
                  <a:cubicBezTo>
                    <a:pt x="8" y="1"/>
                    <a:pt x="8" y="1"/>
                    <a:pt x="8" y="1"/>
                  </a:cubicBezTo>
                  <a:cubicBezTo>
                    <a:pt x="9" y="1"/>
                    <a:pt x="9" y="1"/>
                    <a:pt x="9" y="1"/>
                  </a:cubicBezTo>
                  <a:cubicBezTo>
                    <a:pt x="8" y="1"/>
                    <a:pt x="8" y="0"/>
                    <a:pt x="8" y="0"/>
                  </a:cubicBezTo>
                  <a:cubicBezTo>
                    <a:pt x="8" y="0"/>
                    <a:pt x="9" y="0"/>
                    <a:pt x="9" y="1"/>
                  </a:cubicBezTo>
                  <a:cubicBezTo>
                    <a:pt x="9" y="0"/>
                    <a:pt x="9" y="0"/>
                    <a:pt x="9" y="0"/>
                  </a:cubicBezTo>
                  <a:cubicBezTo>
                    <a:pt x="9" y="0"/>
                    <a:pt x="9" y="0"/>
                    <a:pt x="9" y="1"/>
                  </a:cubicBezTo>
                  <a:cubicBezTo>
                    <a:pt x="9" y="0"/>
                    <a:pt x="9" y="0"/>
                    <a:pt x="9" y="0"/>
                  </a:cubicBezTo>
                  <a:cubicBezTo>
                    <a:pt x="9" y="0"/>
                    <a:pt x="9" y="0"/>
                    <a:pt x="9" y="0"/>
                  </a:cubicBezTo>
                  <a:cubicBezTo>
                    <a:pt x="9" y="0"/>
                    <a:pt x="9" y="0"/>
                    <a:pt x="9" y="0"/>
                  </a:cubicBezTo>
                  <a:cubicBezTo>
                    <a:pt x="9" y="0"/>
                    <a:pt x="9" y="0"/>
                    <a:pt x="9" y="0"/>
                  </a:cubicBezTo>
                  <a:cubicBezTo>
                    <a:pt x="9" y="0"/>
                    <a:pt x="10" y="0"/>
                    <a:pt x="10" y="0"/>
                  </a:cubicBezTo>
                  <a:cubicBezTo>
                    <a:pt x="10" y="0"/>
                    <a:pt x="9" y="0"/>
                    <a:pt x="9"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2" y="0"/>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2"/>
                  </a:cubicBezTo>
                  <a:cubicBezTo>
                    <a:pt x="16" y="1"/>
                    <a:pt x="16" y="1"/>
                    <a:pt x="16" y="1"/>
                  </a:cubicBezTo>
                  <a:cubicBezTo>
                    <a:pt x="16" y="1"/>
                    <a:pt x="17" y="1"/>
                    <a:pt x="17" y="2"/>
                  </a:cubicBezTo>
                  <a:cubicBezTo>
                    <a:pt x="17" y="1"/>
                    <a:pt x="17" y="1"/>
                    <a:pt x="17" y="1"/>
                  </a:cubicBezTo>
                  <a:cubicBezTo>
                    <a:pt x="17" y="1"/>
                    <a:pt x="17" y="2"/>
                    <a:pt x="17" y="2"/>
                  </a:cubicBezTo>
                  <a:cubicBezTo>
                    <a:pt x="17" y="2"/>
                    <a:pt x="17" y="2"/>
                    <a:pt x="17" y="2"/>
                  </a:cubicBezTo>
                  <a:cubicBezTo>
                    <a:pt x="17" y="2"/>
                    <a:pt x="17" y="2"/>
                    <a:pt x="17" y="2"/>
                  </a:cubicBezTo>
                  <a:cubicBezTo>
                    <a:pt x="17" y="2"/>
                    <a:pt x="17" y="2"/>
                    <a:pt x="17" y="3"/>
                  </a:cubicBezTo>
                  <a:cubicBezTo>
                    <a:pt x="17" y="2"/>
                    <a:pt x="18" y="2"/>
                    <a:pt x="18" y="2"/>
                  </a:cubicBezTo>
                  <a:cubicBezTo>
                    <a:pt x="18" y="2"/>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9" y="4"/>
                    <a:pt x="19" y="4"/>
                  </a:cubicBezTo>
                  <a:cubicBezTo>
                    <a:pt x="19" y="4"/>
                    <a:pt x="19" y="3"/>
                    <a:pt x="19" y="3"/>
                  </a:cubicBezTo>
                  <a:cubicBezTo>
                    <a:pt x="19" y="3"/>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5"/>
                    <a:pt x="19" y="5"/>
                  </a:cubicBezTo>
                  <a:cubicBezTo>
                    <a:pt x="19" y="5"/>
                    <a:pt x="19" y="5"/>
                    <a:pt x="19" y="5"/>
                  </a:cubicBezTo>
                  <a:cubicBezTo>
                    <a:pt x="19" y="5"/>
                    <a:pt x="19" y="5"/>
                    <a:pt x="19" y="5"/>
                  </a:cubicBezTo>
                  <a:cubicBezTo>
                    <a:pt x="19" y="5"/>
                    <a:pt x="20" y="5"/>
                    <a:pt x="20" y="5"/>
                  </a:cubicBezTo>
                  <a:cubicBezTo>
                    <a:pt x="20" y="5"/>
                    <a:pt x="20" y="5"/>
                    <a:pt x="20" y="5"/>
                  </a:cubicBezTo>
                  <a:cubicBezTo>
                    <a:pt x="20" y="5"/>
                    <a:pt x="20" y="5"/>
                    <a:pt x="20" y="5"/>
                  </a:cubicBezTo>
                  <a:cubicBezTo>
                    <a:pt x="20" y="5"/>
                    <a:pt x="20" y="5"/>
                    <a:pt x="20" y="5"/>
                  </a:cubicBezTo>
                  <a:cubicBezTo>
                    <a:pt x="20" y="5"/>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1" y="7"/>
                    <a:pt x="21" y="7"/>
                  </a:cubicBezTo>
                  <a:cubicBezTo>
                    <a:pt x="21" y="7"/>
                    <a:pt x="20" y="6"/>
                    <a:pt x="20" y="7"/>
                  </a:cubicBezTo>
                  <a:cubicBezTo>
                    <a:pt x="20" y="7"/>
                    <a:pt x="20" y="7"/>
                    <a:pt x="20" y="7"/>
                  </a:cubicBezTo>
                  <a:cubicBezTo>
                    <a:pt x="20" y="7"/>
                    <a:pt x="21" y="7"/>
                    <a:pt x="21" y="7"/>
                  </a:cubicBezTo>
                  <a:cubicBezTo>
                    <a:pt x="21"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1" y="7"/>
                    <a:pt x="21" y="7"/>
                    <a:pt x="21" y="7"/>
                  </a:cubicBezTo>
                  <a:cubicBezTo>
                    <a:pt x="21" y="7"/>
                    <a:pt x="21" y="7"/>
                    <a:pt x="21" y="7"/>
                  </a:cubicBezTo>
                  <a:cubicBezTo>
                    <a:pt x="21" y="7"/>
                    <a:pt x="21" y="7"/>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2"/>
                    <a:pt x="21" y="12"/>
                  </a:cubicBezTo>
                  <a:cubicBezTo>
                    <a:pt x="21" y="12"/>
                    <a:pt x="21" y="11"/>
                    <a:pt x="21" y="11"/>
                  </a:cubicBezTo>
                  <a:cubicBezTo>
                    <a:pt x="21" y="11"/>
                    <a:pt x="21" y="11"/>
                    <a:pt x="21" y="11"/>
                  </a:cubicBezTo>
                  <a:cubicBezTo>
                    <a:pt x="21" y="11"/>
                    <a:pt x="21" y="12"/>
                    <a:pt x="21" y="12"/>
                  </a:cubicBezTo>
                  <a:cubicBezTo>
                    <a:pt x="21" y="12"/>
                    <a:pt x="21" y="11"/>
                    <a:pt x="21" y="11"/>
                  </a:cubicBezTo>
                  <a:cubicBezTo>
                    <a:pt x="21" y="11"/>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1" y="14"/>
                    <a:pt x="21" y="14"/>
                  </a:cubicBezTo>
                  <a:cubicBezTo>
                    <a:pt x="21" y="14"/>
                    <a:pt x="21" y="14"/>
                    <a:pt x="20" y="14"/>
                  </a:cubicBezTo>
                  <a:cubicBezTo>
                    <a:pt x="21" y="14"/>
                    <a:pt x="21" y="15"/>
                    <a:pt x="21" y="15"/>
                  </a:cubicBezTo>
                  <a:cubicBezTo>
                    <a:pt x="21" y="15"/>
                    <a:pt x="20" y="15"/>
                    <a:pt x="20" y="14"/>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6"/>
                    <a:pt x="20" y="16"/>
                  </a:cubicBezTo>
                  <a:cubicBezTo>
                    <a:pt x="20" y="16"/>
                    <a:pt x="20" y="15"/>
                    <a:pt x="20" y="15"/>
                  </a:cubicBezTo>
                  <a:cubicBezTo>
                    <a:pt x="20" y="15"/>
                    <a:pt x="20" y="15"/>
                    <a:pt x="20" y="15"/>
                  </a:cubicBezTo>
                  <a:cubicBezTo>
                    <a:pt x="20" y="15"/>
                    <a:pt x="20" y="16"/>
                    <a:pt x="20" y="16"/>
                  </a:cubicBezTo>
                  <a:cubicBezTo>
                    <a:pt x="20" y="16"/>
                    <a:pt x="20" y="16"/>
                    <a:pt x="20" y="15"/>
                  </a:cubicBezTo>
                  <a:cubicBezTo>
                    <a:pt x="20" y="16"/>
                    <a:pt x="20" y="16"/>
                    <a:pt x="20" y="16"/>
                  </a:cubicBezTo>
                  <a:cubicBezTo>
                    <a:pt x="20" y="16"/>
                    <a:pt x="20" y="16"/>
                    <a:pt x="19" y="15"/>
                  </a:cubicBezTo>
                  <a:cubicBezTo>
                    <a:pt x="19" y="15"/>
                    <a:pt x="19" y="15"/>
                    <a:pt x="19" y="15"/>
                  </a:cubicBezTo>
                  <a:cubicBezTo>
                    <a:pt x="19" y="15"/>
                    <a:pt x="19" y="15"/>
                    <a:pt x="19" y="16"/>
                  </a:cubicBezTo>
                  <a:cubicBezTo>
                    <a:pt x="19" y="16"/>
                    <a:pt x="20" y="16"/>
                    <a:pt x="20" y="16"/>
                  </a:cubicBezTo>
                  <a:cubicBezTo>
                    <a:pt x="20" y="16"/>
                    <a:pt x="20" y="16"/>
                    <a:pt x="20" y="16"/>
                  </a:cubicBezTo>
                  <a:cubicBezTo>
                    <a:pt x="20" y="16"/>
                    <a:pt x="19" y="16"/>
                    <a:pt x="19" y="16"/>
                  </a:cubicBezTo>
                  <a:cubicBezTo>
                    <a:pt x="19" y="16"/>
                    <a:pt x="19" y="16"/>
                    <a:pt x="19" y="16"/>
                  </a:cubicBezTo>
                  <a:cubicBezTo>
                    <a:pt x="19" y="16"/>
                    <a:pt x="19" y="16"/>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9"/>
                    <a:pt x="17" y="19"/>
                    <a:pt x="17" y="19"/>
                  </a:cubicBezTo>
                  <a:cubicBezTo>
                    <a:pt x="17" y="19"/>
                    <a:pt x="17" y="19"/>
                    <a:pt x="17" y="18"/>
                  </a:cubicBezTo>
                  <a:cubicBezTo>
                    <a:pt x="17" y="18"/>
                    <a:pt x="17" y="19"/>
                    <a:pt x="17" y="19"/>
                  </a:cubicBezTo>
                  <a:cubicBezTo>
                    <a:pt x="17" y="19"/>
                    <a:pt x="17" y="19"/>
                    <a:pt x="18" y="20"/>
                  </a:cubicBezTo>
                  <a:cubicBezTo>
                    <a:pt x="18" y="20"/>
                    <a:pt x="18" y="20"/>
                    <a:pt x="18" y="20"/>
                  </a:cubicBezTo>
                  <a:cubicBezTo>
                    <a:pt x="18" y="20"/>
                    <a:pt x="19" y="20"/>
                    <a:pt x="19" y="20"/>
                  </a:cubicBezTo>
                  <a:cubicBezTo>
                    <a:pt x="19" y="20"/>
                    <a:pt x="21" y="21"/>
                    <a:pt x="21" y="21"/>
                  </a:cubicBezTo>
                  <a:cubicBezTo>
                    <a:pt x="21" y="21"/>
                    <a:pt x="23" y="22"/>
                    <a:pt x="23" y="22"/>
                  </a:cubicBezTo>
                  <a:cubicBezTo>
                    <a:pt x="24" y="23"/>
                    <a:pt x="27" y="24"/>
                    <a:pt x="27" y="25"/>
                  </a:cubicBezTo>
                  <a:cubicBezTo>
                    <a:pt x="27" y="25"/>
                    <a:pt x="28" y="25"/>
                    <a:pt x="28" y="26"/>
                  </a:cubicBezTo>
                  <a:cubicBezTo>
                    <a:pt x="28" y="26"/>
                    <a:pt x="28" y="28"/>
                    <a:pt x="29" y="29"/>
                  </a:cubicBezTo>
                  <a:cubicBezTo>
                    <a:pt x="29" y="30"/>
                    <a:pt x="29" y="32"/>
                    <a:pt x="30" y="33"/>
                  </a:cubicBezTo>
                  <a:cubicBezTo>
                    <a:pt x="30" y="34"/>
                    <a:pt x="30" y="37"/>
                    <a:pt x="30" y="37"/>
                  </a:cubicBezTo>
                  <a:cubicBezTo>
                    <a:pt x="30" y="37"/>
                    <a:pt x="30" y="37"/>
                    <a:pt x="30" y="37"/>
                  </a:cubicBezTo>
                  <a:cubicBezTo>
                    <a:pt x="30" y="38"/>
                    <a:pt x="29" y="38"/>
                    <a:pt x="29" y="38"/>
                  </a:cubicBezTo>
                  <a:cubicBezTo>
                    <a:pt x="29" y="38"/>
                    <a:pt x="29" y="39"/>
                    <a:pt x="29" y="40"/>
                  </a:cubicBezTo>
                  <a:cubicBezTo>
                    <a:pt x="29" y="41"/>
                    <a:pt x="29" y="43"/>
                    <a:pt x="29" y="44"/>
                  </a:cubicBezTo>
                  <a:cubicBezTo>
                    <a:pt x="29" y="44"/>
                    <a:pt x="29" y="45"/>
                    <a:pt x="29" y="46"/>
                  </a:cubicBezTo>
                  <a:cubicBezTo>
                    <a:pt x="29" y="46"/>
                    <a:pt x="29" y="47"/>
                    <a:pt x="29" y="48"/>
                  </a:cubicBezTo>
                  <a:cubicBezTo>
                    <a:pt x="29" y="49"/>
                    <a:pt x="28" y="51"/>
                    <a:pt x="28" y="52"/>
                  </a:cubicBezTo>
                  <a:cubicBezTo>
                    <a:pt x="28" y="53"/>
                    <a:pt x="27" y="56"/>
                    <a:pt x="27" y="56"/>
                  </a:cubicBezTo>
                  <a:cubicBezTo>
                    <a:pt x="27" y="56"/>
                    <a:pt x="27" y="57"/>
                    <a:pt x="27" y="57"/>
                  </a:cubicBezTo>
                  <a:cubicBezTo>
                    <a:pt x="26" y="58"/>
                    <a:pt x="27" y="59"/>
                    <a:pt x="27" y="59"/>
                  </a:cubicBezTo>
                  <a:cubicBezTo>
                    <a:pt x="27" y="59"/>
                    <a:pt x="27" y="59"/>
                    <a:pt x="27" y="59"/>
                  </a:cubicBezTo>
                  <a:cubicBezTo>
                    <a:pt x="27" y="59"/>
                    <a:pt x="27" y="60"/>
                    <a:pt x="27" y="60"/>
                  </a:cubicBezTo>
                  <a:cubicBezTo>
                    <a:pt x="27" y="61"/>
                    <a:pt x="27" y="62"/>
                    <a:pt x="27" y="63"/>
                  </a:cubicBezTo>
                  <a:cubicBezTo>
                    <a:pt x="27" y="63"/>
                    <a:pt x="28" y="64"/>
                    <a:pt x="28" y="64"/>
                  </a:cubicBezTo>
                  <a:cubicBezTo>
                    <a:pt x="28" y="65"/>
                    <a:pt x="28" y="66"/>
                    <a:pt x="28" y="67"/>
                  </a:cubicBezTo>
                  <a:cubicBezTo>
                    <a:pt x="28" y="68"/>
                    <a:pt x="28" y="69"/>
                    <a:pt x="28" y="69"/>
                  </a:cubicBezTo>
                  <a:cubicBezTo>
                    <a:pt x="29" y="70"/>
                    <a:pt x="29" y="70"/>
                    <a:pt x="29" y="71"/>
                  </a:cubicBezTo>
                  <a:cubicBezTo>
                    <a:pt x="29" y="72"/>
                    <a:pt x="28" y="74"/>
                    <a:pt x="28" y="75"/>
                  </a:cubicBezTo>
                  <a:cubicBezTo>
                    <a:pt x="28" y="76"/>
                    <a:pt x="28" y="76"/>
                    <a:pt x="28" y="77"/>
                  </a:cubicBezTo>
                  <a:cubicBezTo>
                    <a:pt x="28" y="77"/>
                    <a:pt x="28" y="78"/>
                    <a:pt x="28" y="79"/>
                  </a:cubicBezTo>
                  <a:cubicBezTo>
                    <a:pt x="28" y="80"/>
                    <a:pt x="28" y="81"/>
                    <a:pt x="28" y="82"/>
                  </a:cubicBezTo>
                  <a:cubicBezTo>
                    <a:pt x="28" y="82"/>
                    <a:pt x="27" y="83"/>
                    <a:pt x="27" y="84"/>
                  </a:cubicBezTo>
                  <a:cubicBezTo>
                    <a:pt x="27" y="84"/>
                    <a:pt x="27" y="85"/>
                    <a:pt x="27" y="86"/>
                  </a:cubicBezTo>
                  <a:cubicBezTo>
                    <a:pt x="27" y="87"/>
                    <a:pt x="27" y="89"/>
                    <a:pt x="27" y="90"/>
                  </a:cubicBezTo>
                  <a:cubicBezTo>
                    <a:pt x="27" y="90"/>
                    <a:pt x="27" y="90"/>
                    <a:pt x="27" y="91"/>
                  </a:cubicBezTo>
                  <a:cubicBezTo>
                    <a:pt x="27" y="91"/>
                    <a:pt x="27" y="93"/>
                    <a:pt x="27" y="93"/>
                  </a:cubicBezTo>
                  <a:cubicBezTo>
                    <a:pt x="27" y="94"/>
                    <a:pt x="27" y="95"/>
                    <a:pt x="27" y="95"/>
                  </a:cubicBezTo>
                  <a:cubicBezTo>
                    <a:pt x="27" y="96"/>
                    <a:pt x="27" y="98"/>
                    <a:pt x="27" y="98"/>
                  </a:cubicBezTo>
                  <a:cubicBezTo>
                    <a:pt x="27" y="98"/>
                    <a:pt x="27" y="98"/>
                    <a:pt x="27" y="98"/>
                  </a:cubicBezTo>
                  <a:cubicBezTo>
                    <a:pt x="29" y="99"/>
                    <a:pt x="29" y="99"/>
                    <a:pt x="29" y="99"/>
                  </a:cubicBezTo>
                  <a:cubicBezTo>
                    <a:pt x="29" y="100"/>
                    <a:pt x="30" y="100"/>
                    <a:pt x="30" y="100"/>
                  </a:cubicBezTo>
                  <a:cubicBezTo>
                    <a:pt x="30" y="100"/>
                    <a:pt x="30" y="101"/>
                    <a:pt x="29" y="101"/>
                  </a:cubicBezTo>
                  <a:cubicBezTo>
                    <a:pt x="29" y="101"/>
                    <a:pt x="29" y="102"/>
                    <a:pt x="29" y="102"/>
                  </a:cubicBezTo>
                  <a:cubicBezTo>
                    <a:pt x="29" y="102"/>
                    <a:pt x="29" y="102"/>
                    <a:pt x="29" y="103"/>
                  </a:cubicBezTo>
                  <a:cubicBezTo>
                    <a:pt x="29" y="103"/>
                    <a:pt x="28" y="103"/>
                    <a:pt x="28" y="104"/>
                  </a:cubicBezTo>
                  <a:cubicBezTo>
                    <a:pt x="28" y="104"/>
                    <a:pt x="28" y="104"/>
                    <a:pt x="28" y="104"/>
                  </a:cubicBezTo>
                  <a:cubicBezTo>
                    <a:pt x="28" y="105"/>
                    <a:pt x="28" y="105"/>
                    <a:pt x="28" y="105"/>
                  </a:cubicBezTo>
                  <a:cubicBezTo>
                    <a:pt x="28" y="105"/>
                    <a:pt x="29" y="105"/>
                    <a:pt x="29" y="106"/>
                  </a:cubicBezTo>
                  <a:cubicBezTo>
                    <a:pt x="29" y="106"/>
                    <a:pt x="30" y="107"/>
                    <a:pt x="30" y="107"/>
                  </a:cubicBezTo>
                  <a:cubicBezTo>
                    <a:pt x="30" y="108"/>
                    <a:pt x="30" y="109"/>
                    <a:pt x="30" y="109"/>
                  </a:cubicBezTo>
                  <a:cubicBezTo>
                    <a:pt x="30" y="109"/>
                    <a:pt x="30" y="110"/>
                    <a:pt x="30" y="111"/>
                  </a:cubicBezTo>
                  <a:cubicBezTo>
                    <a:pt x="30" y="111"/>
                    <a:pt x="29" y="111"/>
                    <a:pt x="29" y="111"/>
                  </a:cubicBezTo>
                  <a:cubicBezTo>
                    <a:pt x="29" y="111"/>
                    <a:pt x="28" y="111"/>
                    <a:pt x="27" y="111"/>
                  </a:cubicBezTo>
                  <a:cubicBezTo>
                    <a:pt x="26" y="111"/>
                    <a:pt x="25" y="111"/>
                    <a:pt x="24" y="111"/>
                  </a:cubicBezTo>
                  <a:cubicBezTo>
                    <a:pt x="24" y="111"/>
                    <a:pt x="23" y="111"/>
                    <a:pt x="23" y="110"/>
                  </a:cubicBezTo>
                  <a:cubicBezTo>
                    <a:pt x="23" y="110"/>
                    <a:pt x="23" y="110"/>
                    <a:pt x="23" y="110"/>
                  </a:cubicBezTo>
                  <a:cubicBezTo>
                    <a:pt x="23" y="110"/>
                    <a:pt x="23" y="109"/>
                    <a:pt x="23" y="109"/>
                  </a:cubicBezTo>
                  <a:cubicBezTo>
                    <a:pt x="23" y="109"/>
                    <a:pt x="22" y="108"/>
                    <a:pt x="22" y="108"/>
                  </a:cubicBezTo>
                  <a:cubicBezTo>
                    <a:pt x="21" y="108"/>
                    <a:pt x="21" y="107"/>
                    <a:pt x="21" y="107"/>
                  </a:cubicBezTo>
                  <a:cubicBezTo>
                    <a:pt x="21" y="107"/>
                    <a:pt x="21" y="107"/>
                    <a:pt x="21" y="107"/>
                  </a:cubicBezTo>
                  <a:cubicBezTo>
                    <a:pt x="21" y="106"/>
                    <a:pt x="21" y="106"/>
                    <a:pt x="21" y="106"/>
                  </a:cubicBezTo>
                  <a:cubicBezTo>
                    <a:pt x="21" y="106"/>
                    <a:pt x="21" y="106"/>
                    <a:pt x="21" y="106"/>
                  </a:cubicBezTo>
                  <a:cubicBezTo>
                    <a:pt x="21" y="105"/>
                    <a:pt x="21" y="105"/>
                    <a:pt x="21" y="105"/>
                  </a:cubicBezTo>
                  <a:cubicBezTo>
                    <a:pt x="21" y="105"/>
                    <a:pt x="19" y="104"/>
                    <a:pt x="19" y="104"/>
                  </a:cubicBezTo>
                  <a:cubicBezTo>
                    <a:pt x="19" y="103"/>
                    <a:pt x="20" y="102"/>
                    <a:pt x="20" y="102"/>
                  </a:cubicBezTo>
                  <a:cubicBezTo>
                    <a:pt x="20" y="102"/>
                    <a:pt x="19" y="101"/>
                    <a:pt x="19" y="101"/>
                  </a:cubicBezTo>
                  <a:cubicBezTo>
                    <a:pt x="19" y="101"/>
                    <a:pt x="19" y="100"/>
                    <a:pt x="19" y="100"/>
                  </a:cubicBezTo>
                  <a:cubicBezTo>
                    <a:pt x="20" y="100"/>
                    <a:pt x="20" y="99"/>
                    <a:pt x="20" y="99"/>
                  </a:cubicBezTo>
                  <a:cubicBezTo>
                    <a:pt x="20" y="99"/>
                    <a:pt x="20" y="97"/>
                    <a:pt x="20" y="97"/>
                  </a:cubicBezTo>
                  <a:cubicBezTo>
                    <a:pt x="20" y="96"/>
                    <a:pt x="20" y="95"/>
                    <a:pt x="20" y="94"/>
                  </a:cubicBezTo>
                  <a:cubicBezTo>
                    <a:pt x="20" y="94"/>
                    <a:pt x="19" y="92"/>
                    <a:pt x="19" y="91"/>
                  </a:cubicBezTo>
                  <a:cubicBezTo>
                    <a:pt x="19" y="91"/>
                    <a:pt x="19" y="89"/>
                    <a:pt x="19" y="89"/>
                  </a:cubicBezTo>
                  <a:cubicBezTo>
                    <a:pt x="18" y="88"/>
                    <a:pt x="18" y="88"/>
                    <a:pt x="18" y="88"/>
                  </a:cubicBezTo>
                  <a:cubicBezTo>
                    <a:pt x="18" y="88"/>
                    <a:pt x="17" y="85"/>
                    <a:pt x="17" y="85"/>
                  </a:cubicBezTo>
                  <a:cubicBezTo>
                    <a:pt x="17" y="84"/>
                    <a:pt x="17" y="83"/>
                    <a:pt x="17" y="82"/>
                  </a:cubicBezTo>
                  <a:cubicBezTo>
                    <a:pt x="17" y="81"/>
                    <a:pt x="17" y="80"/>
                    <a:pt x="16" y="79"/>
                  </a:cubicBezTo>
                  <a:cubicBezTo>
                    <a:pt x="16" y="78"/>
                    <a:pt x="16" y="77"/>
                    <a:pt x="16" y="76"/>
                  </a:cubicBezTo>
                  <a:cubicBezTo>
                    <a:pt x="16" y="76"/>
                    <a:pt x="16" y="74"/>
                    <a:pt x="16" y="73"/>
                  </a:cubicBezTo>
                  <a:cubicBezTo>
                    <a:pt x="15" y="73"/>
                    <a:pt x="15" y="73"/>
                    <a:pt x="15" y="73"/>
                  </a:cubicBezTo>
                  <a:cubicBezTo>
                    <a:pt x="15" y="73"/>
                    <a:pt x="16" y="75"/>
                    <a:pt x="16" y="75"/>
                  </a:cubicBezTo>
                  <a:cubicBezTo>
                    <a:pt x="16" y="76"/>
                    <a:pt x="15" y="77"/>
                    <a:pt x="15" y="78"/>
                  </a:cubicBezTo>
                  <a:cubicBezTo>
                    <a:pt x="15" y="78"/>
                    <a:pt x="15" y="79"/>
                    <a:pt x="15" y="79"/>
                  </a:cubicBezTo>
                  <a:cubicBezTo>
                    <a:pt x="15" y="80"/>
                    <a:pt x="14" y="81"/>
                    <a:pt x="14" y="81"/>
                  </a:cubicBezTo>
                  <a:cubicBezTo>
                    <a:pt x="14" y="82"/>
                    <a:pt x="14" y="82"/>
                    <a:pt x="14" y="83"/>
                  </a:cubicBezTo>
                  <a:cubicBezTo>
                    <a:pt x="14" y="84"/>
                    <a:pt x="13" y="85"/>
                    <a:pt x="13" y="85"/>
                  </a:cubicBezTo>
                  <a:cubicBezTo>
                    <a:pt x="13" y="86"/>
                    <a:pt x="13" y="86"/>
                    <a:pt x="13" y="86"/>
                  </a:cubicBezTo>
                  <a:cubicBezTo>
                    <a:pt x="13" y="87"/>
                    <a:pt x="13" y="87"/>
                    <a:pt x="13" y="88"/>
                  </a:cubicBezTo>
                  <a:cubicBezTo>
                    <a:pt x="13" y="88"/>
                    <a:pt x="13" y="89"/>
                    <a:pt x="14" y="90"/>
                  </a:cubicBezTo>
                  <a:cubicBezTo>
                    <a:pt x="14" y="91"/>
                    <a:pt x="14" y="93"/>
                    <a:pt x="14" y="93"/>
                  </a:cubicBezTo>
                  <a:cubicBezTo>
                    <a:pt x="13" y="94"/>
                    <a:pt x="12" y="97"/>
                    <a:pt x="12" y="97"/>
                  </a:cubicBezTo>
                  <a:cubicBezTo>
                    <a:pt x="12" y="97"/>
                    <a:pt x="12" y="98"/>
                    <a:pt x="13" y="98"/>
                  </a:cubicBezTo>
                  <a:cubicBezTo>
                    <a:pt x="13" y="98"/>
                    <a:pt x="13" y="99"/>
                    <a:pt x="14" y="99"/>
                  </a:cubicBezTo>
                  <a:cubicBezTo>
                    <a:pt x="14" y="100"/>
                    <a:pt x="14" y="101"/>
                    <a:pt x="14" y="102"/>
                  </a:cubicBezTo>
                  <a:cubicBezTo>
                    <a:pt x="14" y="102"/>
                    <a:pt x="13" y="102"/>
                    <a:pt x="13" y="102"/>
                  </a:cubicBezTo>
                  <a:cubicBezTo>
                    <a:pt x="13" y="103"/>
                    <a:pt x="13" y="103"/>
                    <a:pt x="13" y="103"/>
                  </a:cubicBezTo>
                  <a:cubicBezTo>
                    <a:pt x="13" y="103"/>
                    <a:pt x="13" y="104"/>
                    <a:pt x="12" y="105"/>
                  </a:cubicBezTo>
                  <a:cubicBezTo>
                    <a:pt x="12" y="105"/>
                    <a:pt x="12" y="105"/>
                    <a:pt x="12" y="106"/>
                  </a:cubicBezTo>
                  <a:cubicBezTo>
                    <a:pt x="12" y="106"/>
                    <a:pt x="12" y="107"/>
                    <a:pt x="12" y="107"/>
                  </a:cubicBezTo>
                  <a:cubicBezTo>
                    <a:pt x="12" y="107"/>
                    <a:pt x="11" y="108"/>
                    <a:pt x="11" y="108"/>
                  </a:cubicBezTo>
                  <a:cubicBezTo>
                    <a:pt x="10" y="108"/>
                    <a:pt x="9" y="108"/>
                    <a:pt x="9" y="108"/>
                  </a:cubicBezTo>
                  <a:cubicBezTo>
                    <a:pt x="9" y="108"/>
                    <a:pt x="9" y="110"/>
                    <a:pt x="9" y="110"/>
                  </a:cubicBezTo>
                  <a:cubicBezTo>
                    <a:pt x="9" y="110"/>
                    <a:pt x="9" y="110"/>
                    <a:pt x="8" y="110"/>
                  </a:cubicBezTo>
                  <a:cubicBezTo>
                    <a:pt x="8" y="111"/>
                    <a:pt x="7" y="111"/>
                    <a:pt x="6" y="111"/>
                  </a:cubicBezTo>
                  <a:cubicBezTo>
                    <a:pt x="5" y="111"/>
                    <a:pt x="3" y="110"/>
                    <a:pt x="2" y="110"/>
                  </a:cubicBezTo>
                  <a:cubicBezTo>
                    <a:pt x="2" y="110"/>
                    <a:pt x="2" y="109"/>
                    <a:pt x="2" y="109"/>
                  </a:cubicBezTo>
                  <a:cubicBezTo>
                    <a:pt x="2" y="108"/>
                    <a:pt x="2" y="108"/>
                    <a:pt x="2" y="107"/>
                  </a:cubicBezTo>
                  <a:cubicBezTo>
                    <a:pt x="2" y="107"/>
                    <a:pt x="3" y="106"/>
                    <a:pt x="3" y="106"/>
                  </a:cubicBezTo>
                  <a:cubicBezTo>
                    <a:pt x="4" y="105"/>
                    <a:pt x="4" y="104"/>
                    <a:pt x="4" y="104"/>
                  </a:cubicBezTo>
                  <a:cubicBezTo>
                    <a:pt x="4" y="104"/>
                    <a:pt x="4" y="104"/>
                    <a:pt x="4" y="103"/>
                  </a:cubicBezTo>
                  <a:cubicBezTo>
                    <a:pt x="4" y="103"/>
                    <a:pt x="4" y="103"/>
                    <a:pt x="4" y="103"/>
                  </a:cubicBezTo>
                  <a:cubicBezTo>
                    <a:pt x="4" y="102"/>
                    <a:pt x="4" y="102"/>
                    <a:pt x="4" y="101"/>
                  </a:cubicBezTo>
                  <a:cubicBezTo>
                    <a:pt x="3" y="100"/>
                    <a:pt x="3" y="99"/>
                    <a:pt x="3" y="99"/>
                  </a:cubicBezTo>
                  <a:cubicBezTo>
                    <a:pt x="3" y="99"/>
                    <a:pt x="3" y="98"/>
                    <a:pt x="3" y="98"/>
                  </a:cubicBezTo>
                  <a:cubicBezTo>
                    <a:pt x="3" y="98"/>
                    <a:pt x="3" y="98"/>
                    <a:pt x="3" y="97"/>
                  </a:cubicBezTo>
                  <a:cubicBezTo>
                    <a:pt x="3" y="96"/>
                    <a:pt x="3" y="95"/>
                    <a:pt x="3" y="93"/>
                  </a:cubicBezTo>
                  <a:cubicBezTo>
                    <a:pt x="3" y="92"/>
                    <a:pt x="3" y="89"/>
                    <a:pt x="3" y="88"/>
                  </a:cubicBezTo>
                  <a:cubicBezTo>
                    <a:pt x="3" y="87"/>
                    <a:pt x="4" y="81"/>
                    <a:pt x="4" y="81"/>
                  </a:cubicBezTo>
                  <a:cubicBezTo>
                    <a:pt x="4" y="80"/>
                    <a:pt x="3" y="79"/>
                    <a:pt x="3" y="78"/>
                  </a:cubicBezTo>
                  <a:cubicBezTo>
                    <a:pt x="3" y="78"/>
                    <a:pt x="3" y="74"/>
                    <a:pt x="3" y="73"/>
                  </a:cubicBezTo>
                  <a:cubicBezTo>
                    <a:pt x="3" y="72"/>
                    <a:pt x="3" y="71"/>
                    <a:pt x="3" y="70"/>
                  </a:cubicBezTo>
                  <a:cubicBezTo>
                    <a:pt x="3" y="70"/>
                    <a:pt x="3" y="68"/>
                    <a:pt x="3" y="67"/>
                  </a:cubicBezTo>
                  <a:cubicBezTo>
                    <a:pt x="4" y="66"/>
                    <a:pt x="4" y="64"/>
                    <a:pt x="4" y="64"/>
                  </a:cubicBezTo>
                  <a:cubicBezTo>
                    <a:pt x="4" y="64"/>
                    <a:pt x="4" y="61"/>
                    <a:pt x="4" y="61"/>
                  </a:cubicBezTo>
                  <a:cubicBezTo>
                    <a:pt x="4" y="60"/>
                    <a:pt x="4" y="60"/>
                    <a:pt x="4" y="60"/>
                  </a:cubicBezTo>
                  <a:cubicBezTo>
                    <a:pt x="4" y="60"/>
                    <a:pt x="4" y="59"/>
                    <a:pt x="4" y="58"/>
                  </a:cubicBezTo>
                  <a:cubicBezTo>
                    <a:pt x="4" y="58"/>
                    <a:pt x="4" y="57"/>
                    <a:pt x="3" y="56"/>
                  </a:cubicBezTo>
                  <a:cubicBezTo>
                    <a:pt x="3" y="55"/>
                    <a:pt x="2" y="52"/>
                    <a:pt x="2" y="51"/>
                  </a:cubicBezTo>
                  <a:cubicBezTo>
                    <a:pt x="1" y="50"/>
                    <a:pt x="1" y="49"/>
                    <a:pt x="1" y="48"/>
                  </a:cubicBezTo>
                  <a:cubicBezTo>
                    <a:pt x="1" y="47"/>
                    <a:pt x="1" y="46"/>
                    <a:pt x="1" y="45"/>
                  </a:cubicBezTo>
                  <a:cubicBezTo>
                    <a:pt x="1" y="45"/>
                    <a:pt x="1" y="44"/>
                    <a:pt x="2" y="44"/>
                  </a:cubicBezTo>
                  <a:cubicBezTo>
                    <a:pt x="2" y="43"/>
                    <a:pt x="2" y="40"/>
                    <a:pt x="2" y="39"/>
                  </a:cubicBezTo>
                  <a:cubicBezTo>
                    <a:pt x="2" y="39"/>
                    <a:pt x="1" y="39"/>
                    <a:pt x="1" y="39"/>
                  </a:cubicBezTo>
                  <a:cubicBezTo>
                    <a:pt x="0" y="39"/>
                    <a:pt x="0" y="39"/>
                    <a:pt x="0" y="39"/>
                  </a:cubicBezTo>
                  <a:cubicBezTo>
                    <a:pt x="0" y="38"/>
                    <a:pt x="1" y="37"/>
                    <a:pt x="1" y="36"/>
                  </a:cubicBezTo>
                  <a:cubicBezTo>
                    <a:pt x="1" y="36"/>
                    <a:pt x="1" y="34"/>
                    <a:pt x="1" y="34"/>
                  </a:cubicBezTo>
                  <a:cubicBezTo>
                    <a:pt x="1" y="33"/>
                    <a:pt x="2" y="31"/>
                    <a:pt x="2" y="30"/>
                  </a:cubicBezTo>
                  <a:cubicBezTo>
                    <a:pt x="2" y="29"/>
                    <a:pt x="2" y="27"/>
                    <a:pt x="2" y="27"/>
                  </a:cubicBezTo>
                  <a:cubicBezTo>
                    <a:pt x="2" y="27"/>
                    <a:pt x="2" y="27"/>
                    <a:pt x="3" y="26"/>
                  </a:cubicBezTo>
                  <a:cubicBezTo>
                    <a:pt x="3" y="26"/>
                    <a:pt x="3" y="26"/>
                    <a:pt x="3" y="26"/>
                  </a:cubicBezTo>
                  <a:cubicBezTo>
                    <a:pt x="4" y="26"/>
                    <a:pt x="5" y="25"/>
                    <a:pt x="5" y="25"/>
                  </a:cubicBezTo>
                  <a:cubicBezTo>
                    <a:pt x="6" y="24"/>
                    <a:pt x="7" y="24"/>
                    <a:pt x="7" y="23"/>
                  </a:cubicBezTo>
                  <a:cubicBezTo>
                    <a:pt x="8" y="23"/>
                    <a:pt x="9" y="22"/>
                    <a:pt x="9" y="22"/>
                  </a:cubicBezTo>
                  <a:cubicBezTo>
                    <a:pt x="9" y="22"/>
                    <a:pt x="10" y="21"/>
                    <a:pt x="10" y="21"/>
                  </a:cubicBezTo>
                  <a:cubicBezTo>
                    <a:pt x="10" y="21"/>
                    <a:pt x="10" y="21"/>
                    <a:pt x="10" y="21"/>
                  </a:cubicBezTo>
                  <a:cubicBezTo>
                    <a:pt x="10" y="21"/>
                    <a:pt x="10" y="20"/>
                    <a:pt x="10" y="20"/>
                  </a:cubicBezTo>
                  <a:cubicBezTo>
                    <a:pt x="10" y="20"/>
                    <a:pt x="10" y="20"/>
                    <a:pt x="10" y="20"/>
                  </a:cubicBezTo>
                  <a:cubicBezTo>
                    <a:pt x="10" y="20"/>
                    <a:pt x="10" y="20"/>
                    <a:pt x="10" y="20"/>
                  </a:cubicBezTo>
                  <a:cubicBezTo>
                    <a:pt x="10" y="20"/>
                    <a:pt x="10" y="20"/>
                    <a:pt x="10" y="20"/>
                  </a:cubicBezTo>
                  <a:cubicBezTo>
                    <a:pt x="10" y="20"/>
                    <a:pt x="9" y="20"/>
                    <a:pt x="9" y="20"/>
                  </a:cubicBezTo>
                  <a:cubicBezTo>
                    <a:pt x="9" y="20"/>
                    <a:pt x="9" y="20"/>
                    <a:pt x="9" y="20"/>
                  </a:cubicBezTo>
                  <a:cubicBezTo>
                    <a:pt x="9" y="20"/>
                    <a:pt x="9" y="20"/>
                    <a:pt x="9" y="20"/>
                  </a:cubicBezTo>
                  <a:cubicBezTo>
                    <a:pt x="9" y="20"/>
                    <a:pt x="9" y="19"/>
                    <a:pt x="9" y="19"/>
                  </a:cubicBezTo>
                  <a:cubicBezTo>
                    <a:pt x="9" y="19"/>
                    <a:pt x="9" y="19"/>
                    <a:pt x="9" y="19"/>
                  </a:cubicBezTo>
                  <a:cubicBezTo>
                    <a:pt x="9" y="19"/>
                    <a:pt x="9" y="19"/>
                    <a:pt x="9" y="1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7" name="Freeform 309"/>
            <p:cNvSpPr>
              <a:spLocks noEditPoints="1"/>
            </p:cNvSpPr>
            <p:nvPr/>
          </p:nvSpPr>
          <p:spPr bwMode="auto">
            <a:xfrm>
              <a:off x="5254626" y="4446589"/>
              <a:ext cx="207963" cy="530225"/>
            </a:xfrm>
            <a:custGeom>
              <a:avLst/>
              <a:gdLst>
                <a:gd name="T0" fmla="*/ 50 w 55"/>
                <a:gd name="T1" fmla="*/ 58 h 141"/>
                <a:gd name="T2" fmla="*/ 42 w 55"/>
                <a:gd name="T3" fmla="*/ 48 h 141"/>
                <a:gd name="T4" fmla="*/ 32 w 55"/>
                <a:gd name="T5" fmla="*/ 20 h 141"/>
                <a:gd name="T6" fmla="*/ 26 w 55"/>
                <a:gd name="T7" fmla="*/ 18 h 141"/>
                <a:gd name="T8" fmla="*/ 18 w 55"/>
                <a:gd name="T9" fmla="*/ 16 h 141"/>
                <a:gd name="T10" fmla="*/ 18 w 55"/>
                <a:gd name="T11" fmla="*/ 13 h 141"/>
                <a:gd name="T12" fmla="*/ 19 w 55"/>
                <a:gd name="T13" fmla="*/ 13 h 141"/>
                <a:gd name="T14" fmla="*/ 19 w 55"/>
                <a:gd name="T15" fmla="*/ 12 h 141"/>
                <a:gd name="T16" fmla="*/ 17 w 55"/>
                <a:gd name="T17" fmla="*/ 8 h 141"/>
                <a:gd name="T18" fmla="*/ 17 w 55"/>
                <a:gd name="T19" fmla="*/ 8 h 141"/>
                <a:gd name="T20" fmla="*/ 14 w 55"/>
                <a:gd name="T21" fmla="*/ 3 h 141"/>
                <a:gd name="T22" fmla="*/ 10 w 55"/>
                <a:gd name="T23" fmla="*/ 1 h 141"/>
                <a:gd name="T24" fmla="*/ 4 w 55"/>
                <a:gd name="T25" fmla="*/ 2 h 141"/>
                <a:gd name="T26" fmla="*/ 0 w 55"/>
                <a:gd name="T27" fmla="*/ 9 h 141"/>
                <a:gd name="T28" fmla="*/ 2 w 55"/>
                <a:gd name="T29" fmla="*/ 14 h 141"/>
                <a:gd name="T30" fmla="*/ 4 w 55"/>
                <a:gd name="T31" fmla="*/ 16 h 141"/>
                <a:gd name="T32" fmla="*/ 6 w 55"/>
                <a:gd name="T33" fmla="*/ 23 h 141"/>
                <a:gd name="T34" fmla="*/ 2 w 55"/>
                <a:gd name="T35" fmla="*/ 42 h 141"/>
                <a:gd name="T36" fmla="*/ 1 w 55"/>
                <a:gd name="T37" fmla="*/ 52 h 141"/>
                <a:gd name="T38" fmla="*/ 7 w 55"/>
                <a:gd name="T39" fmla="*/ 58 h 141"/>
                <a:gd name="T40" fmla="*/ 6 w 55"/>
                <a:gd name="T41" fmla="*/ 56 h 141"/>
                <a:gd name="T42" fmla="*/ 8 w 55"/>
                <a:gd name="T43" fmla="*/ 55 h 141"/>
                <a:gd name="T44" fmla="*/ 11 w 55"/>
                <a:gd name="T45" fmla="*/ 53 h 141"/>
                <a:gd name="T46" fmla="*/ 9 w 55"/>
                <a:gd name="T47" fmla="*/ 51 h 141"/>
                <a:gd name="T48" fmla="*/ 9 w 55"/>
                <a:gd name="T49" fmla="*/ 38 h 141"/>
                <a:gd name="T50" fmla="*/ 14 w 55"/>
                <a:gd name="T51" fmla="*/ 55 h 141"/>
                <a:gd name="T52" fmla="*/ 16 w 55"/>
                <a:gd name="T53" fmla="*/ 59 h 141"/>
                <a:gd name="T54" fmla="*/ 15 w 55"/>
                <a:gd name="T55" fmla="*/ 63 h 141"/>
                <a:gd name="T56" fmla="*/ 15 w 55"/>
                <a:gd name="T57" fmla="*/ 65 h 141"/>
                <a:gd name="T58" fmla="*/ 16 w 55"/>
                <a:gd name="T59" fmla="*/ 71 h 141"/>
                <a:gd name="T60" fmla="*/ 22 w 55"/>
                <a:gd name="T61" fmla="*/ 99 h 141"/>
                <a:gd name="T62" fmla="*/ 24 w 55"/>
                <a:gd name="T63" fmla="*/ 106 h 141"/>
                <a:gd name="T64" fmla="*/ 25 w 55"/>
                <a:gd name="T65" fmla="*/ 118 h 141"/>
                <a:gd name="T66" fmla="*/ 29 w 55"/>
                <a:gd name="T67" fmla="*/ 130 h 141"/>
                <a:gd name="T68" fmla="*/ 34 w 55"/>
                <a:gd name="T69" fmla="*/ 124 h 141"/>
                <a:gd name="T70" fmla="*/ 37 w 55"/>
                <a:gd name="T71" fmla="*/ 135 h 141"/>
                <a:gd name="T72" fmla="*/ 45 w 55"/>
                <a:gd name="T73" fmla="*/ 134 h 141"/>
                <a:gd name="T74" fmla="*/ 44 w 55"/>
                <a:gd name="T75" fmla="*/ 124 h 141"/>
                <a:gd name="T76" fmla="*/ 37 w 55"/>
                <a:gd name="T77" fmla="*/ 108 h 141"/>
                <a:gd name="T78" fmla="*/ 37 w 55"/>
                <a:gd name="T79" fmla="*/ 103 h 141"/>
                <a:gd name="T80" fmla="*/ 38 w 55"/>
                <a:gd name="T81" fmla="*/ 98 h 141"/>
                <a:gd name="T82" fmla="*/ 38 w 55"/>
                <a:gd name="T83" fmla="*/ 95 h 141"/>
                <a:gd name="T84" fmla="*/ 38 w 55"/>
                <a:gd name="T85" fmla="*/ 87 h 141"/>
                <a:gd name="T86" fmla="*/ 41 w 55"/>
                <a:gd name="T87" fmla="*/ 77 h 141"/>
                <a:gd name="T88" fmla="*/ 45 w 55"/>
                <a:gd name="T89" fmla="*/ 98 h 141"/>
                <a:gd name="T90" fmla="*/ 50 w 55"/>
                <a:gd name="T91" fmla="*/ 93 h 141"/>
                <a:gd name="T92" fmla="*/ 48 w 55"/>
                <a:gd name="T93" fmla="*/ 76 h 141"/>
                <a:gd name="T94" fmla="*/ 53 w 55"/>
                <a:gd name="T95" fmla="*/ 77 h 141"/>
                <a:gd name="T96" fmla="*/ 19 w 55"/>
                <a:gd name="T97" fmla="*/ 12 h 141"/>
                <a:gd name="T98" fmla="*/ 0 w 55"/>
                <a:gd name="T99" fmla="*/ 10 h 141"/>
                <a:gd name="T100" fmla="*/ 9 w 55"/>
                <a:gd name="T101" fmla="*/ 1 h 141"/>
                <a:gd name="T102" fmla="*/ 8 w 55"/>
                <a:gd name="T103" fmla="*/ 53 h 141"/>
                <a:gd name="T104" fmla="*/ 10 w 55"/>
                <a:gd name="T105" fmla="*/ 1 h 141"/>
                <a:gd name="T106" fmla="*/ 12 w 55"/>
                <a:gd name="T107" fmla="*/ 1 h 141"/>
                <a:gd name="T108" fmla="*/ 17 w 55"/>
                <a:gd name="T109" fmla="*/ 8 h 141"/>
                <a:gd name="T110" fmla="*/ 17 w 55"/>
                <a:gd name="T111" fmla="*/ 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141">
                  <a:moveTo>
                    <a:pt x="55" y="77"/>
                  </a:moveTo>
                  <a:cubicBezTo>
                    <a:pt x="55" y="77"/>
                    <a:pt x="53" y="73"/>
                    <a:pt x="53" y="73"/>
                  </a:cubicBezTo>
                  <a:cubicBezTo>
                    <a:pt x="53" y="73"/>
                    <a:pt x="53" y="72"/>
                    <a:pt x="53" y="72"/>
                  </a:cubicBezTo>
                  <a:cubicBezTo>
                    <a:pt x="53" y="71"/>
                    <a:pt x="53" y="66"/>
                    <a:pt x="53" y="65"/>
                  </a:cubicBezTo>
                  <a:cubicBezTo>
                    <a:pt x="53" y="64"/>
                    <a:pt x="53" y="62"/>
                    <a:pt x="52" y="61"/>
                  </a:cubicBezTo>
                  <a:cubicBezTo>
                    <a:pt x="52" y="61"/>
                    <a:pt x="50" y="58"/>
                    <a:pt x="50" y="58"/>
                  </a:cubicBezTo>
                  <a:cubicBezTo>
                    <a:pt x="50" y="58"/>
                    <a:pt x="50" y="58"/>
                    <a:pt x="51" y="58"/>
                  </a:cubicBezTo>
                  <a:cubicBezTo>
                    <a:pt x="51" y="57"/>
                    <a:pt x="51" y="57"/>
                    <a:pt x="50" y="57"/>
                  </a:cubicBezTo>
                  <a:cubicBezTo>
                    <a:pt x="50" y="57"/>
                    <a:pt x="49" y="55"/>
                    <a:pt x="49" y="54"/>
                  </a:cubicBezTo>
                  <a:cubicBezTo>
                    <a:pt x="48" y="54"/>
                    <a:pt x="47" y="52"/>
                    <a:pt x="47" y="52"/>
                  </a:cubicBezTo>
                  <a:cubicBezTo>
                    <a:pt x="46" y="51"/>
                    <a:pt x="43" y="50"/>
                    <a:pt x="43" y="50"/>
                  </a:cubicBezTo>
                  <a:cubicBezTo>
                    <a:pt x="43" y="50"/>
                    <a:pt x="42" y="48"/>
                    <a:pt x="42" y="48"/>
                  </a:cubicBezTo>
                  <a:cubicBezTo>
                    <a:pt x="42" y="48"/>
                    <a:pt x="41" y="48"/>
                    <a:pt x="41" y="48"/>
                  </a:cubicBezTo>
                  <a:cubicBezTo>
                    <a:pt x="41" y="48"/>
                    <a:pt x="43" y="43"/>
                    <a:pt x="43" y="40"/>
                  </a:cubicBezTo>
                  <a:cubicBezTo>
                    <a:pt x="44" y="38"/>
                    <a:pt x="42" y="36"/>
                    <a:pt x="42" y="35"/>
                  </a:cubicBezTo>
                  <a:cubicBezTo>
                    <a:pt x="42" y="35"/>
                    <a:pt x="38" y="29"/>
                    <a:pt x="37" y="27"/>
                  </a:cubicBezTo>
                  <a:cubicBezTo>
                    <a:pt x="36" y="25"/>
                    <a:pt x="33" y="22"/>
                    <a:pt x="33" y="21"/>
                  </a:cubicBezTo>
                  <a:cubicBezTo>
                    <a:pt x="33" y="21"/>
                    <a:pt x="33" y="20"/>
                    <a:pt x="32" y="20"/>
                  </a:cubicBezTo>
                  <a:cubicBezTo>
                    <a:pt x="32" y="20"/>
                    <a:pt x="31" y="19"/>
                    <a:pt x="31" y="19"/>
                  </a:cubicBezTo>
                  <a:cubicBezTo>
                    <a:pt x="31" y="19"/>
                    <a:pt x="31" y="18"/>
                    <a:pt x="31" y="18"/>
                  </a:cubicBezTo>
                  <a:cubicBezTo>
                    <a:pt x="31" y="18"/>
                    <a:pt x="30" y="18"/>
                    <a:pt x="30" y="18"/>
                  </a:cubicBezTo>
                  <a:cubicBezTo>
                    <a:pt x="29" y="18"/>
                    <a:pt x="29" y="18"/>
                    <a:pt x="28" y="18"/>
                  </a:cubicBezTo>
                  <a:cubicBezTo>
                    <a:pt x="28" y="18"/>
                    <a:pt x="27" y="18"/>
                    <a:pt x="27" y="18"/>
                  </a:cubicBezTo>
                  <a:cubicBezTo>
                    <a:pt x="27" y="18"/>
                    <a:pt x="26" y="18"/>
                    <a:pt x="26" y="18"/>
                  </a:cubicBezTo>
                  <a:cubicBezTo>
                    <a:pt x="26" y="18"/>
                    <a:pt x="26" y="18"/>
                    <a:pt x="26" y="18"/>
                  </a:cubicBezTo>
                  <a:cubicBezTo>
                    <a:pt x="26" y="18"/>
                    <a:pt x="23" y="18"/>
                    <a:pt x="21" y="18"/>
                  </a:cubicBezTo>
                  <a:cubicBezTo>
                    <a:pt x="19" y="18"/>
                    <a:pt x="18" y="17"/>
                    <a:pt x="17" y="16"/>
                  </a:cubicBezTo>
                  <a:cubicBezTo>
                    <a:pt x="17" y="16"/>
                    <a:pt x="17" y="15"/>
                    <a:pt x="17" y="15"/>
                  </a:cubicBezTo>
                  <a:cubicBezTo>
                    <a:pt x="17" y="15"/>
                    <a:pt x="17" y="15"/>
                    <a:pt x="18" y="16"/>
                  </a:cubicBezTo>
                  <a:cubicBezTo>
                    <a:pt x="18" y="16"/>
                    <a:pt x="18" y="16"/>
                    <a:pt x="18" y="16"/>
                  </a:cubicBezTo>
                  <a:cubicBezTo>
                    <a:pt x="18" y="16"/>
                    <a:pt x="18" y="16"/>
                    <a:pt x="18" y="15"/>
                  </a:cubicBezTo>
                  <a:cubicBezTo>
                    <a:pt x="18" y="15"/>
                    <a:pt x="17" y="15"/>
                    <a:pt x="17" y="15"/>
                  </a:cubicBezTo>
                  <a:cubicBezTo>
                    <a:pt x="17" y="15"/>
                    <a:pt x="18" y="16"/>
                    <a:pt x="18" y="16"/>
                  </a:cubicBezTo>
                  <a:cubicBezTo>
                    <a:pt x="18" y="16"/>
                    <a:pt x="17" y="15"/>
                    <a:pt x="17" y="14"/>
                  </a:cubicBezTo>
                  <a:cubicBezTo>
                    <a:pt x="17" y="14"/>
                    <a:pt x="17" y="14"/>
                    <a:pt x="17" y="14"/>
                  </a:cubicBezTo>
                  <a:cubicBezTo>
                    <a:pt x="17" y="14"/>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20" y="13"/>
                    <a:pt x="20" y="13"/>
                    <a:pt x="20" y="13"/>
                  </a:cubicBezTo>
                  <a:cubicBezTo>
                    <a:pt x="20" y="13"/>
                    <a:pt x="20" y="13"/>
                    <a:pt x="19" y="13"/>
                  </a:cubicBezTo>
                  <a:cubicBezTo>
                    <a:pt x="19" y="13"/>
                    <a:pt x="19" y="13"/>
                    <a:pt x="19" y="13"/>
                  </a:cubicBezTo>
                  <a:cubicBezTo>
                    <a:pt x="19" y="13"/>
                    <a:pt x="19" y="13"/>
                    <a:pt x="19" y="13"/>
                  </a:cubicBezTo>
                  <a:cubicBezTo>
                    <a:pt x="19" y="12"/>
                    <a:pt x="19" y="12"/>
                    <a:pt x="20" y="12"/>
                  </a:cubicBezTo>
                  <a:cubicBezTo>
                    <a:pt x="20" y="12"/>
                    <a:pt x="19" y="12"/>
                    <a:pt x="19" y="12"/>
                  </a:cubicBezTo>
                  <a:cubicBezTo>
                    <a:pt x="19" y="12"/>
                    <a:pt x="19" y="13"/>
                    <a:pt x="19" y="13"/>
                  </a:cubicBezTo>
                  <a:cubicBezTo>
                    <a:pt x="19" y="12"/>
                    <a:pt x="19" y="12"/>
                    <a:pt x="19" y="12"/>
                  </a:cubicBezTo>
                  <a:cubicBezTo>
                    <a:pt x="19" y="12"/>
                    <a:pt x="18" y="10"/>
                    <a:pt x="18" y="10"/>
                  </a:cubicBezTo>
                  <a:cubicBezTo>
                    <a:pt x="18" y="10"/>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9"/>
                    <a:pt x="18" y="9"/>
                  </a:cubicBezTo>
                  <a:cubicBezTo>
                    <a:pt x="18" y="9"/>
                    <a:pt x="18" y="8"/>
                    <a:pt x="18" y="8"/>
                  </a:cubicBezTo>
                  <a:cubicBezTo>
                    <a:pt x="18" y="8"/>
                    <a:pt x="18" y="8"/>
                    <a:pt x="18" y="8"/>
                  </a:cubicBezTo>
                  <a:cubicBezTo>
                    <a:pt x="18" y="8"/>
                    <a:pt x="18" y="8"/>
                    <a:pt x="18" y="8"/>
                  </a:cubicBezTo>
                  <a:cubicBezTo>
                    <a:pt x="17" y="8"/>
                    <a:pt x="17" y="8"/>
                    <a:pt x="17" y="8"/>
                  </a:cubicBezTo>
                  <a:cubicBezTo>
                    <a:pt x="17" y="7"/>
                    <a:pt x="16" y="7"/>
                    <a:pt x="16" y="7"/>
                  </a:cubicBezTo>
                  <a:cubicBezTo>
                    <a:pt x="16" y="7"/>
                    <a:pt x="16" y="7"/>
                    <a:pt x="16" y="7"/>
                  </a:cubicBezTo>
                  <a:cubicBezTo>
                    <a:pt x="16" y="6"/>
                    <a:pt x="16" y="6"/>
                    <a:pt x="16" y="6"/>
                  </a:cubicBezTo>
                  <a:cubicBezTo>
                    <a:pt x="16" y="6"/>
                    <a:pt x="16" y="6"/>
                    <a:pt x="15" y="5"/>
                  </a:cubicBezTo>
                  <a:cubicBezTo>
                    <a:pt x="15" y="5"/>
                    <a:pt x="15" y="5"/>
                    <a:pt x="15" y="5"/>
                  </a:cubicBezTo>
                  <a:cubicBezTo>
                    <a:pt x="15" y="5"/>
                    <a:pt x="15" y="4"/>
                    <a:pt x="14" y="3"/>
                  </a:cubicBezTo>
                  <a:cubicBezTo>
                    <a:pt x="14" y="3"/>
                    <a:pt x="14" y="2"/>
                    <a:pt x="13" y="2"/>
                  </a:cubicBezTo>
                  <a:cubicBezTo>
                    <a:pt x="13" y="2"/>
                    <a:pt x="13" y="2"/>
                    <a:pt x="13" y="1"/>
                  </a:cubicBezTo>
                  <a:cubicBezTo>
                    <a:pt x="13" y="1"/>
                    <a:pt x="12" y="1"/>
                    <a:pt x="12" y="1"/>
                  </a:cubicBezTo>
                  <a:cubicBezTo>
                    <a:pt x="11" y="0"/>
                    <a:pt x="11" y="1"/>
                    <a:pt x="11" y="1"/>
                  </a:cubicBezTo>
                  <a:cubicBezTo>
                    <a:pt x="11" y="1"/>
                    <a:pt x="11" y="1"/>
                    <a:pt x="11" y="1"/>
                  </a:cubicBezTo>
                  <a:cubicBezTo>
                    <a:pt x="11" y="0"/>
                    <a:pt x="10" y="1"/>
                    <a:pt x="10" y="1"/>
                  </a:cubicBezTo>
                  <a:cubicBezTo>
                    <a:pt x="10" y="1"/>
                    <a:pt x="10" y="1"/>
                    <a:pt x="10" y="1"/>
                  </a:cubicBezTo>
                  <a:cubicBezTo>
                    <a:pt x="9" y="1"/>
                    <a:pt x="9" y="1"/>
                    <a:pt x="9" y="1"/>
                  </a:cubicBezTo>
                  <a:cubicBezTo>
                    <a:pt x="9" y="0"/>
                    <a:pt x="8" y="0"/>
                    <a:pt x="8" y="1"/>
                  </a:cubicBezTo>
                  <a:cubicBezTo>
                    <a:pt x="8" y="0"/>
                    <a:pt x="8" y="0"/>
                    <a:pt x="8" y="0"/>
                  </a:cubicBezTo>
                  <a:cubicBezTo>
                    <a:pt x="7" y="0"/>
                    <a:pt x="6" y="0"/>
                    <a:pt x="6" y="1"/>
                  </a:cubicBezTo>
                  <a:cubicBezTo>
                    <a:pt x="5" y="1"/>
                    <a:pt x="4" y="2"/>
                    <a:pt x="4" y="2"/>
                  </a:cubicBezTo>
                  <a:cubicBezTo>
                    <a:pt x="2" y="2"/>
                    <a:pt x="1" y="6"/>
                    <a:pt x="1" y="6"/>
                  </a:cubicBezTo>
                  <a:cubicBezTo>
                    <a:pt x="1" y="6"/>
                    <a:pt x="1" y="6"/>
                    <a:pt x="1" y="6"/>
                  </a:cubicBezTo>
                  <a:cubicBezTo>
                    <a:pt x="1" y="6"/>
                    <a:pt x="0" y="7"/>
                    <a:pt x="0" y="7"/>
                  </a:cubicBezTo>
                  <a:cubicBezTo>
                    <a:pt x="0" y="7"/>
                    <a:pt x="0" y="8"/>
                    <a:pt x="0" y="8"/>
                  </a:cubicBezTo>
                  <a:cubicBezTo>
                    <a:pt x="0" y="9"/>
                    <a:pt x="0" y="9"/>
                    <a:pt x="0" y="9"/>
                  </a:cubicBezTo>
                  <a:cubicBezTo>
                    <a:pt x="0" y="9"/>
                    <a:pt x="0" y="9"/>
                    <a:pt x="0" y="9"/>
                  </a:cubicBezTo>
                  <a:cubicBezTo>
                    <a:pt x="0" y="9"/>
                    <a:pt x="0" y="10"/>
                    <a:pt x="0" y="10"/>
                  </a:cubicBezTo>
                  <a:cubicBezTo>
                    <a:pt x="0" y="10"/>
                    <a:pt x="0" y="10"/>
                    <a:pt x="0" y="11"/>
                  </a:cubicBezTo>
                  <a:cubicBezTo>
                    <a:pt x="0" y="11"/>
                    <a:pt x="0" y="12"/>
                    <a:pt x="0" y="12"/>
                  </a:cubicBezTo>
                  <a:cubicBezTo>
                    <a:pt x="0" y="12"/>
                    <a:pt x="0" y="12"/>
                    <a:pt x="0" y="12"/>
                  </a:cubicBezTo>
                  <a:cubicBezTo>
                    <a:pt x="0" y="12"/>
                    <a:pt x="0" y="12"/>
                    <a:pt x="0" y="12"/>
                  </a:cubicBezTo>
                  <a:cubicBezTo>
                    <a:pt x="1" y="13"/>
                    <a:pt x="2" y="14"/>
                    <a:pt x="2" y="14"/>
                  </a:cubicBezTo>
                  <a:cubicBezTo>
                    <a:pt x="2" y="14"/>
                    <a:pt x="3" y="14"/>
                    <a:pt x="3" y="14"/>
                  </a:cubicBezTo>
                  <a:cubicBezTo>
                    <a:pt x="3" y="14"/>
                    <a:pt x="4" y="15"/>
                    <a:pt x="4" y="15"/>
                  </a:cubicBezTo>
                  <a:cubicBezTo>
                    <a:pt x="4" y="15"/>
                    <a:pt x="4" y="15"/>
                    <a:pt x="4" y="16"/>
                  </a:cubicBezTo>
                  <a:cubicBezTo>
                    <a:pt x="4" y="16"/>
                    <a:pt x="4" y="16"/>
                    <a:pt x="4" y="16"/>
                  </a:cubicBezTo>
                  <a:cubicBezTo>
                    <a:pt x="4" y="16"/>
                    <a:pt x="3" y="16"/>
                    <a:pt x="3" y="16"/>
                  </a:cubicBezTo>
                  <a:cubicBezTo>
                    <a:pt x="3" y="16"/>
                    <a:pt x="4" y="16"/>
                    <a:pt x="4" y="16"/>
                  </a:cubicBezTo>
                  <a:cubicBezTo>
                    <a:pt x="4" y="16"/>
                    <a:pt x="4" y="16"/>
                    <a:pt x="4" y="16"/>
                  </a:cubicBezTo>
                  <a:cubicBezTo>
                    <a:pt x="4" y="17"/>
                    <a:pt x="6" y="19"/>
                    <a:pt x="6" y="19"/>
                  </a:cubicBezTo>
                  <a:cubicBezTo>
                    <a:pt x="7" y="20"/>
                    <a:pt x="8" y="21"/>
                    <a:pt x="8" y="21"/>
                  </a:cubicBezTo>
                  <a:cubicBezTo>
                    <a:pt x="9" y="21"/>
                    <a:pt x="9" y="21"/>
                    <a:pt x="9" y="21"/>
                  </a:cubicBezTo>
                  <a:cubicBezTo>
                    <a:pt x="9" y="22"/>
                    <a:pt x="10" y="22"/>
                    <a:pt x="10" y="22"/>
                  </a:cubicBezTo>
                  <a:cubicBezTo>
                    <a:pt x="10" y="22"/>
                    <a:pt x="6" y="23"/>
                    <a:pt x="6" y="23"/>
                  </a:cubicBezTo>
                  <a:cubicBezTo>
                    <a:pt x="6" y="23"/>
                    <a:pt x="6" y="24"/>
                    <a:pt x="6" y="24"/>
                  </a:cubicBezTo>
                  <a:cubicBezTo>
                    <a:pt x="6" y="24"/>
                    <a:pt x="6" y="24"/>
                    <a:pt x="6" y="24"/>
                  </a:cubicBezTo>
                  <a:cubicBezTo>
                    <a:pt x="5" y="24"/>
                    <a:pt x="5" y="25"/>
                    <a:pt x="5" y="26"/>
                  </a:cubicBezTo>
                  <a:cubicBezTo>
                    <a:pt x="4" y="26"/>
                    <a:pt x="3" y="31"/>
                    <a:pt x="3" y="32"/>
                  </a:cubicBezTo>
                  <a:cubicBezTo>
                    <a:pt x="4" y="32"/>
                    <a:pt x="3" y="34"/>
                    <a:pt x="3" y="34"/>
                  </a:cubicBezTo>
                  <a:cubicBezTo>
                    <a:pt x="3" y="35"/>
                    <a:pt x="2" y="41"/>
                    <a:pt x="2" y="42"/>
                  </a:cubicBezTo>
                  <a:cubicBezTo>
                    <a:pt x="1" y="42"/>
                    <a:pt x="1" y="44"/>
                    <a:pt x="1" y="44"/>
                  </a:cubicBezTo>
                  <a:cubicBezTo>
                    <a:pt x="0" y="45"/>
                    <a:pt x="0" y="47"/>
                    <a:pt x="0" y="48"/>
                  </a:cubicBezTo>
                  <a:cubicBezTo>
                    <a:pt x="0" y="48"/>
                    <a:pt x="1" y="50"/>
                    <a:pt x="1" y="50"/>
                  </a:cubicBezTo>
                  <a:cubicBezTo>
                    <a:pt x="1" y="50"/>
                    <a:pt x="1" y="51"/>
                    <a:pt x="1" y="51"/>
                  </a:cubicBezTo>
                  <a:cubicBezTo>
                    <a:pt x="1" y="52"/>
                    <a:pt x="1" y="52"/>
                    <a:pt x="1" y="52"/>
                  </a:cubicBezTo>
                  <a:cubicBezTo>
                    <a:pt x="1" y="52"/>
                    <a:pt x="1" y="52"/>
                    <a:pt x="1" y="52"/>
                  </a:cubicBezTo>
                  <a:cubicBezTo>
                    <a:pt x="1" y="53"/>
                    <a:pt x="2" y="53"/>
                    <a:pt x="2" y="53"/>
                  </a:cubicBezTo>
                  <a:cubicBezTo>
                    <a:pt x="2" y="53"/>
                    <a:pt x="2" y="54"/>
                    <a:pt x="2" y="54"/>
                  </a:cubicBezTo>
                  <a:cubicBezTo>
                    <a:pt x="2" y="54"/>
                    <a:pt x="2" y="54"/>
                    <a:pt x="3" y="54"/>
                  </a:cubicBezTo>
                  <a:cubicBezTo>
                    <a:pt x="3" y="55"/>
                    <a:pt x="3" y="55"/>
                    <a:pt x="4" y="56"/>
                  </a:cubicBezTo>
                  <a:cubicBezTo>
                    <a:pt x="4" y="56"/>
                    <a:pt x="4" y="57"/>
                    <a:pt x="5" y="57"/>
                  </a:cubicBezTo>
                  <a:cubicBezTo>
                    <a:pt x="6" y="58"/>
                    <a:pt x="6" y="58"/>
                    <a:pt x="7" y="58"/>
                  </a:cubicBezTo>
                  <a:cubicBezTo>
                    <a:pt x="7" y="58"/>
                    <a:pt x="8" y="57"/>
                    <a:pt x="8" y="57"/>
                  </a:cubicBezTo>
                  <a:cubicBezTo>
                    <a:pt x="8" y="57"/>
                    <a:pt x="8" y="57"/>
                    <a:pt x="8" y="57"/>
                  </a:cubicBezTo>
                  <a:cubicBezTo>
                    <a:pt x="8" y="57"/>
                    <a:pt x="8" y="57"/>
                    <a:pt x="8" y="57"/>
                  </a:cubicBezTo>
                  <a:cubicBezTo>
                    <a:pt x="8" y="56"/>
                    <a:pt x="8" y="56"/>
                    <a:pt x="8" y="56"/>
                  </a:cubicBezTo>
                  <a:cubicBezTo>
                    <a:pt x="7" y="56"/>
                    <a:pt x="7" y="56"/>
                    <a:pt x="6" y="56"/>
                  </a:cubicBezTo>
                  <a:cubicBezTo>
                    <a:pt x="6" y="56"/>
                    <a:pt x="6" y="56"/>
                    <a:pt x="6" y="56"/>
                  </a:cubicBezTo>
                  <a:cubicBezTo>
                    <a:pt x="6" y="56"/>
                    <a:pt x="6" y="56"/>
                    <a:pt x="6" y="56"/>
                  </a:cubicBezTo>
                  <a:cubicBezTo>
                    <a:pt x="6" y="56"/>
                    <a:pt x="5" y="56"/>
                    <a:pt x="5" y="55"/>
                  </a:cubicBezTo>
                  <a:cubicBezTo>
                    <a:pt x="5" y="55"/>
                    <a:pt x="5" y="55"/>
                    <a:pt x="5" y="55"/>
                  </a:cubicBezTo>
                  <a:cubicBezTo>
                    <a:pt x="5" y="55"/>
                    <a:pt x="6" y="55"/>
                    <a:pt x="6" y="55"/>
                  </a:cubicBezTo>
                  <a:cubicBezTo>
                    <a:pt x="6" y="55"/>
                    <a:pt x="7" y="55"/>
                    <a:pt x="7" y="55"/>
                  </a:cubicBezTo>
                  <a:cubicBezTo>
                    <a:pt x="7" y="55"/>
                    <a:pt x="8" y="55"/>
                    <a:pt x="8" y="55"/>
                  </a:cubicBezTo>
                  <a:cubicBezTo>
                    <a:pt x="8" y="55"/>
                    <a:pt x="8" y="55"/>
                    <a:pt x="9" y="55"/>
                  </a:cubicBezTo>
                  <a:cubicBezTo>
                    <a:pt x="9" y="55"/>
                    <a:pt x="9" y="55"/>
                    <a:pt x="9" y="55"/>
                  </a:cubicBezTo>
                  <a:cubicBezTo>
                    <a:pt x="9" y="54"/>
                    <a:pt x="9" y="54"/>
                    <a:pt x="9" y="54"/>
                  </a:cubicBezTo>
                  <a:cubicBezTo>
                    <a:pt x="9" y="54"/>
                    <a:pt x="10" y="54"/>
                    <a:pt x="10" y="54"/>
                  </a:cubicBezTo>
                  <a:cubicBezTo>
                    <a:pt x="10" y="54"/>
                    <a:pt x="11" y="54"/>
                    <a:pt x="11" y="54"/>
                  </a:cubicBezTo>
                  <a:cubicBezTo>
                    <a:pt x="11" y="54"/>
                    <a:pt x="11" y="54"/>
                    <a:pt x="11" y="53"/>
                  </a:cubicBezTo>
                  <a:cubicBezTo>
                    <a:pt x="11" y="53"/>
                    <a:pt x="11" y="53"/>
                    <a:pt x="11" y="53"/>
                  </a:cubicBezTo>
                  <a:cubicBezTo>
                    <a:pt x="11" y="53"/>
                    <a:pt x="11" y="53"/>
                    <a:pt x="10" y="53"/>
                  </a:cubicBezTo>
                  <a:cubicBezTo>
                    <a:pt x="11" y="53"/>
                    <a:pt x="11" y="53"/>
                    <a:pt x="11" y="52"/>
                  </a:cubicBezTo>
                  <a:cubicBezTo>
                    <a:pt x="11" y="52"/>
                    <a:pt x="11" y="52"/>
                    <a:pt x="11" y="52"/>
                  </a:cubicBezTo>
                  <a:cubicBezTo>
                    <a:pt x="10" y="51"/>
                    <a:pt x="10" y="51"/>
                    <a:pt x="10" y="51"/>
                  </a:cubicBezTo>
                  <a:cubicBezTo>
                    <a:pt x="10" y="51"/>
                    <a:pt x="9" y="51"/>
                    <a:pt x="9" y="51"/>
                  </a:cubicBezTo>
                  <a:cubicBezTo>
                    <a:pt x="9" y="51"/>
                    <a:pt x="7" y="50"/>
                    <a:pt x="7" y="50"/>
                  </a:cubicBezTo>
                  <a:cubicBezTo>
                    <a:pt x="7" y="50"/>
                    <a:pt x="7" y="49"/>
                    <a:pt x="7" y="49"/>
                  </a:cubicBezTo>
                  <a:cubicBezTo>
                    <a:pt x="7" y="49"/>
                    <a:pt x="7" y="48"/>
                    <a:pt x="7" y="48"/>
                  </a:cubicBezTo>
                  <a:cubicBezTo>
                    <a:pt x="7" y="48"/>
                    <a:pt x="7" y="47"/>
                    <a:pt x="7" y="46"/>
                  </a:cubicBezTo>
                  <a:cubicBezTo>
                    <a:pt x="7" y="46"/>
                    <a:pt x="8" y="43"/>
                    <a:pt x="8" y="42"/>
                  </a:cubicBezTo>
                  <a:cubicBezTo>
                    <a:pt x="8" y="41"/>
                    <a:pt x="9" y="39"/>
                    <a:pt x="9" y="38"/>
                  </a:cubicBezTo>
                  <a:cubicBezTo>
                    <a:pt x="9" y="38"/>
                    <a:pt x="9" y="38"/>
                    <a:pt x="9" y="38"/>
                  </a:cubicBezTo>
                  <a:cubicBezTo>
                    <a:pt x="9" y="38"/>
                    <a:pt x="10" y="41"/>
                    <a:pt x="10" y="42"/>
                  </a:cubicBezTo>
                  <a:cubicBezTo>
                    <a:pt x="10" y="44"/>
                    <a:pt x="11" y="50"/>
                    <a:pt x="12" y="51"/>
                  </a:cubicBezTo>
                  <a:cubicBezTo>
                    <a:pt x="12" y="51"/>
                    <a:pt x="13" y="53"/>
                    <a:pt x="13" y="53"/>
                  </a:cubicBezTo>
                  <a:cubicBezTo>
                    <a:pt x="13" y="54"/>
                    <a:pt x="13" y="54"/>
                    <a:pt x="13" y="54"/>
                  </a:cubicBezTo>
                  <a:cubicBezTo>
                    <a:pt x="14" y="55"/>
                    <a:pt x="14" y="55"/>
                    <a:pt x="14" y="55"/>
                  </a:cubicBezTo>
                  <a:cubicBezTo>
                    <a:pt x="14" y="56"/>
                    <a:pt x="15" y="56"/>
                    <a:pt x="15" y="56"/>
                  </a:cubicBezTo>
                  <a:cubicBezTo>
                    <a:pt x="15" y="56"/>
                    <a:pt x="15" y="56"/>
                    <a:pt x="15" y="56"/>
                  </a:cubicBezTo>
                  <a:cubicBezTo>
                    <a:pt x="15" y="56"/>
                    <a:pt x="15" y="56"/>
                    <a:pt x="15" y="56"/>
                  </a:cubicBezTo>
                  <a:cubicBezTo>
                    <a:pt x="15" y="57"/>
                    <a:pt x="15" y="57"/>
                    <a:pt x="15" y="58"/>
                  </a:cubicBezTo>
                  <a:cubicBezTo>
                    <a:pt x="15" y="58"/>
                    <a:pt x="15" y="59"/>
                    <a:pt x="16" y="59"/>
                  </a:cubicBezTo>
                  <a:cubicBezTo>
                    <a:pt x="16" y="59"/>
                    <a:pt x="16" y="59"/>
                    <a:pt x="16" y="59"/>
                  </a:cubicBezTo>
                  <a:cubicBezTo>
                    <a:pt x="16" y="59"/>
                    <a:pt x="16" y="60"/>
                    <a:pt x="16" y="60"/>
                  </a:cubicBezTo>
                  <a:cubicBezTo>
                    <a:pt x="16" y="60"/>
                    <a:pt x="16" y="60"/>
                    <a:pt x="16" y="60"/>
                  </a:cubicBezTo>
                  <a:cubicBezTo>
                    <a:pt x="16" y="60"/>
                    <a:pt x="15" y="60"/>
                    <a:pt x="15" y="61"/>
                  </a:cubicBezTo>
                  <a:cubicBezTo>
                    <a:pt x="15" y="61"/>
                    <a:pt x="15" y="62"/>
                    <a:pt x="15" y="62"/>
                  </a:cubicBezTo>
                  <a:cubicBezTo>
                    <a:pt x="15" y="62"/>
                    <a:pt x="15" y="63"/>
                    <a:pt x="15" y="63"/>
                  </a:cubicBezTo>
                  <a:cubicBezTo>
                    <a:pt x="15" y="63"/>
                    <a:pt x="15" y="63"/>
                    <a:pt x="15" y="63"/>
                  </a:cubicBezTo>
                  <a:cubicBezTo>
                    <a:pt x="16" y="63"/>
                    <a:pt x="16" y="63"/>
                    <a:pt x="16" y="63"/>
                  </a:cubicBezTo>
                  <a:cubicBezTo>
                    <a:pt x="16" y="63"/>
                    <a:pt x="16" y="63"/>
                    <a:pt x="16" y="63"/>
                  </a:cubicBezTo>
                  <a:cubicBezTo>
                    <a:pt x="16" y="63"/>
                    <a:pt x="16" y="64"/>
                    <a:pt x="16" y="64"/>
                  </a:cubicBezTo>
                  <a:cubicBezTo>
                    <a:pt x="16" y="64"/>
                    <a:pt x="15" y="64"/>
                    <a:pt x="15" y="64"/>
                  </a:cubicBezTo>
                  <a:cubicBezTo>
                    <a:pt x="15" y="64"/>
                    <a:pt x="15" y="65"/>
                    <a:pt x="15" y="65"/>
                  </a:cubicBezTo>
                  <a:cubicBezTo>
                    <a:pt x="15" y="65"/>
                    <a:pt x="15" y="65"/>
                    <a:pt x="15" y="65"/>
                  </a:cubicBezTo>
                  <a:cubicBezTo>
                    <a:pt x="15" y="66"/>
                    <a:pt x="15" y="66"/>
                    <a:pt x="15" y="67"/>
                  </a:cubicBezTo>
                  <a:cubicBezTo>
                    <a:pt x="15" y="67"/>
                    <a:pt x="15" y="68"/>
                    <a:pt x="15" y="68"/>
                  </a:cubicBezTo>
                  <a:cubicBezTo>
                    <a:pt x="15" y="68"/>
                    <a:pt x="15" y="68"/>
                    <a:pt x="15" y="68"/>
                  </a:cubicBezTo>
                  <a:cubicBezTo>
                    <a:pt x="15" y="69"/>
                    <a:pt x="15" y="69"/>
                    <a:pt x="15" y="69"/>
                  </a:cubicBezTo>
                  <a:cubicBezTo>
                    <a:pt x="15" y="69"/>
                    <a:pt x="15" y="69"/>
                    <a:pt x="16" y="70"/>
                  </a:cubicBezTo>
                  <a:cubicBezTo>
                    <a:pt x="16" y="70"/>
                    <a:pt x="16" y="71"/>
                    <a:pt x="16" y="71"/>
                  </a:cubicBezTo>
                  <a:cubicBezTo>
                    <a:pt x="16" y="72"/>
                    <a:pt x="16" y="72"/>
                    <a:pt x="16" y="72"/>
                  </a:cubicBezTo>
                  <a:cubicBezTo>
                    <a:pt x="15" y="73"/>
                    <a:pt x="15" y="73"/>
                    <a:pt x="16" y="73"/>
                  </a:cubicBezTo>
                  <a:cubicBezTo>
                    <a:pt x="16" y="74"/>
                    <a:pt x="16" y="74"/>
                    <a:pt x="16" y="74"/>
                  </a:cubicBezTo>
                  <a:cubicBezTo>
                    <a:pt x="15" y="77"/>
                    <a:pt x="18" y="89"/>
                    <a:pt x="19" y="90"/>
                  </a:cubicBezTo>
                  <a:cubicBezTo>
                    <a:pt x="19" y="91"/>
                    <a:pt x="22" y="98"/>
                    <a:pt x="22" y="98"/>
                  </a:cubicBezTo>
                  <a:cubicBezTo>
                    <a:pt x="22" y="99"/>
                    <a:pt x="22" y="99"/>
                    <a:pt x="22" y="99"/>
                  </a:cubicBezTo>
                  <a:cubicBezTo>
                    <a:pt x="23" y="100"/>
                    <a:pt x="23" y="100"/>
                    <a:pt x="23" y="100"/>
                  </a:cubicBezTo>
                  <a:cubicBezTo>
                    <a:pt x="23" y="100"/>
                    <a:pt x="22" y="100"/>
                    <a:pt x="22" y="101"/>
                  </a:cubicBezTo>
                  <a:cubicBezTo>
                    <a:pt x="22" y="101"/>
                    <a:pt x="23" y="102"/>
                    <a:pt x="23" y="102"/>
                  </a:cubicBezTo>
                  <a:cubicBezTo>
                    <a:pt x="23" y="103"/>
                    <a:pt x="24" y="103"/>
                    <a:pt x="23" y="103"/>
                  </a:cubicBezTo>
                  <a:cubicBezTo>
                    <a:pt x="23" y="103"/>
                    <a:pt x="23" y="104"/>
                    <a:pt x="23" y="104"/>
                  </a:cubicBezTo>
                  <a:cubicBezTo>
                    <a:pt x="24" y="104"/>
                    <a:pt x="24" y="105"/>
                    <a:pt x="24" y="106"/>
                  </a:cubicBezTo>
                  <a:cubicBezTo>
                    <a:pt x="23" y="106"/>
                    <a:pt x="24" y="107"/>
                    <a:pt x="24" y="108"/>
                  </a:cubicBezTo>
                  <a:cubicBezTo>
                    <a:pt x="24" y="108"/>
                    <a:pt x="25" y="109"/>
                    <a:pt x="25" y="110"/>
                  </a:cubicBezTo>
                  <a:cubicBezTo>
                    <a:pt x="25" y="110"/>
                    <a:pt x="26" y="112"/>
                    <a:pt x="26" y="112"/>
                  </a:cubicBezTo>
                  <a:cubicBezTo>
                    <a:pt x="26" y="112"/>
                    <a:pt x="26" y="114"/>
                    <a:pt x="26" y="114"/>
                  </a:cubicBezTo>
                  <a:cubicBezTo>
                    <a:pt x="26" y="114"/>
                    <a:pt x="26" y="115"/>
                    <a:pt x="26" y="116"/>
                  </a:cubicBezTo>
                  <a:cubicBezTo>
                    <a:pt x="26" y="116"/>
                    <a:pt x="25" y="118"/>
                    <a:pt x="25" y="118"/>
                  </a:cubicBezTo>
                  <a:cubicBezTo>
                    <a:pt x="25" y="118"/>
                    <a:pt x="25" y="121"/>
                    <a:pt x="25" y="121"/>
                  </a:cubicBezTo>
                  <a:cubicBezTo>
                    <a:pt x="25" y="121"/>
                    <a:pt x="24" y="124"/>
                    <a:pt x="23" y="125"/>
                  </a:cubicBezTo>
                  <a:cubicBezTo>
                    <a:pt x="23" y="125"/>
                    <a:pt x="21" y="129"/>
                    <a:pt x="21" y="130"/>
                  </a:cubicBezTo>
                  <a:cubicBezTo>
                    <a:pt x="21" y="130"/>
                    <a:pt x="21" y="131"/>
                    <a:pt x="21" y="132"/>
                  </a:cubicBezTo>
                  <a:cubicBezTo>
                    <a:pt x="21" y="132"/>
                    <a:pt x="22" y="132"/>
                    <a:pt x="24" y="132"/>
                  </a:cubicBezTo>
                  <a:cubicBezTo>
                    <a:pt x="26" y="132"/>
                    <a:pt x="28" y="130"/>
                    <a:pt x="29" y="130"/>
                  </a:cubicBezTo>
                  <a:cubicBezTo>
                    <a:pt x="30" y="129"/>
                    <a:pt x="30" y="129"/>
                    <a:pt x="30" y="128"/>
                  </a:cubicBezTo>
                  <a:cubicBezTo>
                    <a:pt x="30" y="128"/>
                    <a:pt x="30" y="127"/>
                    <a:pt x="31" y="125"/>
                  </a:cubicBezTo>
                  <a:cubicBezTo>
                    <a:pt x="31" y="125"/>
                    <a:pt x="32" y="123"/>
                    <a:pt x="32" y="123"/>
                  </a:cubicBezTo>
                  <a:cubicBezTo>
                    <a:pt x="32" y="122"/>
                    <a:pt x="32" y="120"/>
                    <a:pt x="32" y="120"/>
                  </a:cubicBezTo>
                  <a:cubicBezTo>
                    <a:pt x="32" y="120"/>
                    <a:pt x="33" y="122"/>
                    <a:pt x="34" y="122"/>
                  </a:cubicBezTo>
                  <a:cubicBezTo>
                    <a:pt x="34" y="123"/>
                    <a:pt x="34" y="123"/>
                    <a:pt x="34" y="124"/>
                  </a:cubicBezTo>
                  <a:cubicBezTo>
                    <a:pt x="34" y="124"/>
                    <a:pt x="35" y="124"/>
                    <a:pt x="35" y="125"/>
                  </a:cubicBezTo>
                  <a:cubicBezTo>
                    <a:pt x="35" y="125"/>
                    <a:pt x="36" y="126"/>
                    <a:pt x="36" y="126"/>
                  </a:cubicBezTo>
                  <a:cubicBezTo>
                    <a:pt x="36" y="126"/>
                    <a:pt x="37" y="129"/>
                    <a:pt x="37" y="129"/>
                  </a:cubicBezTo>
                  <a:cubicBezTo>
                    <a:pt x="37" y="129"/>
                    <a:pt x="37" y="130"/>
                    <a:pt x="37" y="130"/>
                  </a:cubicBezTo>
                  <a:cubicBezTo>
                    <a:pt x="37" y="130"/>
                    <a:pt x="37" y="132"/>
                    <a:pt x="38" y="133"/>
                  </a:cubicBezTo>
                  <a:cubicBezTo>
                    <a:pt x="38" y="133"/>
                    <a:pt x="37" y="135"/>
                    <a:pt x="37" y="135"/>
                  </a:cubicBezTo>
                  <a:cubicBezTo>
                    <a:pt x="37" y="135"/>
                    <a:pt x="37" y="137"/>
                    <a:pt x="37" y="138"/>
                  </a:cubicBezTo>
                  <a:cubicBezTo>
                    <a:pt x="36" y="139"/>
                    <a:pt x="37" y="141"/>
                    <a:pt x="37" y="141"/>
                  </a:cubicBezTo>
                  <a:cubicBezTo>
                    <a:pt x="37" y="141"/>
                    <a:pt x="37" y="141"/>
                    <a:pt x="38" y="141"/>
                  </a:cubicBezTo>
                  <a:cubicBezTo>
                    <a:pt x="38" y="141"/>
                    <a:pt x="41" y="140"/>
                    <a:pt x="42" y="139"/>
                  </a:cubicBezTo>
                  <a:cubicBezTo>
                    <a:pt x="44" y="137"/>
                    <a:pt x="44" y="136"/>
                    <a:pt x="45" y="136"/>
                  </a:cubicBezTo>
                  <a:cubicBezTo>
                    <a:pt x="45" y="135"/>
                    <a:pt x="45" y="134"/>
                    <a:pt x="45" y="134"/>
                  </a:cubicBezTo>
                  <a:cubicBezTo>
                    <a:pt x="44" y="133"/>
                    <a:pt x="44" y="132"/>
                    <a:pt x="44" y="132"/>
                  </a:cubicBezTo>
                  <a:cubicBezTo>
                    <a:pt x="44" y="132"/>
                    <a:pt x="45" y="132"/>
                    <a:pt x="46" y="132"/>
                  </a:cubicBezTo>
                  <a:cubicBezTo>
                    <a:pt x="46" y="132"/>
                    <a:pt x="47" y="130"/>
                    <a:pt x="47" y="130"/>
                  </a:cubicBezTo>
                  <a:cubicBezTo>
                    <a:pt x="48" y="129"/>
                    <a:pt x="47" y="128"/>
                    <a:pt x="47" y="128"/>
                  </a:cubicBezTo>
                  <a:cubicBezTo>
                    <a:pt x="47" y="128"/>
                    <a:pt x="47" y="127"/>
                    <a:pt x="46" y="127"/>
                  </a:cubicBezTo>
                  <a:cubicBezTo>
                    <a:pt x="46" y="126"/>
                    <a:pt x="44" y="124"/>
                    <a:pt x="44" y="124"/>
                  </a:cubicBezTo>
                  <a:cubicBezTo>
                    <a:pt x="44" y="124"/>
                    <a:pt x="43" y="122"/>
                    <a:pt x="43" y="122"/>
                  </a:cubicBezTo>
                  <a:cubicBezTo>
                    <a:pt x="43" y="122"/>
                    <a:pt x="43" y="120"/>
                    <a:pt x="42" y="119"/>
                  </a:cubicBezTo>
                  <a:cubicBezTo>
                    <a:pt x="41" y="118"/>
                    <a:pt x="38" y="112"/>
                    <a:pt x="38" y="112"/>
                  </a:cubicBezTo>
                  <a:cubicBezTo>
                    <a:pt x="38" y="111"/>
                    <a:pt x="37" y="110"/>
                    <a:pt x="37" y="110"/>
                  </a:cubicBezTo>
                  <a:cubicBezTo>
                    <a:pt x="37" y="110"/>
                    <a:pt x="37" y="109"/>
                    <a:pt x="37" y="109"/>
                  </a:cubicBezTo>
                  <a:cubicBezTo>
                    <a:pt x="37" y="109"/>
                    <a:pt x="37" y="108"/>
                    <a:pt x="37" y="108"/>
                  </a:cubicBezTo>
                  <a:cubicBezTo>
                    <a:pt x="37" y="108"/>
                    <a:pt x="37" y="108"/>
                    <a:pt x="37" y="108"/>
                  </a:cubicBezTo>
                  <a:cubicBezTo>
                    <a:pt x="37" y="107"/>
                    <a:pt x="36" y="107"/>
                    <a:pt x="36" y="107"/>
                  </a:cubicBezTo>
                  <a:cubicBezTo>
                    <a:pt x="36" y="107"/>
                    <a:pt x="37" y="107"/>
                    <a:pt x="38" y="105"/>
                  </a:cubicBezTo>
                  <a:cubicBezTo>
                    <a:pt x="38" y="104"/>
                    <a:pt x="38" y="103"/>
                    <a:pt x="38" y="103"/>
                  </a:cubicBezTo>
                  <a:cubicBezTo>
                    <a:pt x="38" y="103"/>
                    <a:pt x="37" y="103"/>
                    <a:pt x="37" y="103"/>
                  </a:cubicBezTo>
                  <a:cubicBezTo>
                    <a:pt x="37" y="103"/>
                    <a:pt x="37" y="103"/>
                    <a:pt x="37" y="103"/>
                  </a:cubicBezTo>
                  <a:cubicBezTo>
                    <a:pt x="37" y="103"/>
                    <a:pt x="37" y="103"/>
                    <a:pt x="37" y="102"/>
                  </a:cubicBezTo>
                  <a:cubicBezTo>
                    <a:pt x="37" y="102"/>
                    <a:pt x="37" y="101"/>
                    <a:pt x="37" y="101"/>
                  </a:cubicBezTo>
                  <a:cubicBezTo>
                    <a:pt x="37" y="101"/>
                    <a:pt x="37" y="101"/>
                    <a:pt x="37" y="101"/>
                  </a:cubicBezTo>
                  <a:cubicBezTo>
                    <a:pt x="38" y="100"/>
                    <a:pt x="38" y="100"/>
                    <a:pt x="38" y="100"/>
                  </a:cubicBezTo>
                  <a:cubicBezTo>
                    <a:pt x="38" y="100"/>
                    <a:pt x="38" y="99"/>
                    <a:pt x="38" y="99"/>
                  </a:cubicBezTo>
                  <a:cubicBezTo>
                    <a:pt x="38" y="99"/>
                    <a:pt x="38" y="99"/>
                    <a:pt x="38" y="98"/>
                  </a:cubicBezTo>
                  <a:cubicBezTo>
                    <a:pt x="38" y="98"/>
                    <a:pt x="38" y="98"/>
                    <a:pt x="38" y="98"/>
                  </a:cubicBezTo>
                  <a:cubicBezTo>
                    <a:pt x="38" y="98"/>
                    <a:pt x="38" y="98"/>
                    <a:pt x="38" y="97"/>
                  </a:cubicBezTo>
                  <a:cubicBezTo>
                    <a:pt x="38" y="97"/>
                    <a:pt x="38" y="97"/>
                    <a:pt x="38" y="97"/>
                  </a:cubicBezTo>
                  <a:cubicBezTo>
                    <a:pt x="38" y="97"/>
                    <a:pt x="38" y="96"/>
                    <a:pt x="38" y="96"/>
                  </a:cubicBezTo>
                  <a:cubicBezTo>
                    <a:pt x="38" y="96"/>
                    <a:pt x="38" y="95"/>
                    <a:pt x="38" y="95"/>
                  </a:cubicBezTo>
                  <a:cubicBezTo>
                    <a:pt x="37" y="95"/>
                    <a:pt x="37" y="95"/>
                    <a:pt x="38" y="95"/>
                  </a:cubicBezTo>
                  <a:cubicBezTo>
                    <a:pt x="38" y="95"/>
                    <a:pt x="38" y="95"/>
                    <a:pt x="38" y="94"/>
                  </a:cubicBezTo>
                  <a:cubicBezTo>
                    <a:pt x="38" y="94"/>
                    <a:pt x="38" y="94"/>
                    <a:pt x="38" y="94"/>
                  </a:cubicBezTo>
                  <a:cubicBezTo>
                    <a:pt x="38" y="93"/>
                    <a:pt x="38" y="93"/>
                    <a:pt x="38" y="92"/>
                  </a:cubicBezTo>
                  <a:cubicBezTo>
                    <a:pt x="37" y="92"/>
                    <a:pt x="38" y="91"/>
                    <a:pt x="38" y="90"/>
                  </a:cubicBezTo>
                  <a:cubicBezTo>
                    <a:pt x="38" y="90"/>
                    <a:pt x="38" y="89"/>
                    <a:pt x="38" y="89"/>
                  </a:cubicBezTo>
                  <a:cubicBezTo>
                    <a:pt x="38" y="89"/>
                    <a:pt x="38" y="88"/>
                    <a:pt x="38" y="87"/>
                  </a:cubicBezTo>
                  <a:cubicBezTo>
                    <a:pt x="38" y="87"/>
                    <a:pt x="38" y="87"/>
                    <a:pt x="38" y="86"/>
                  </a:cubicBezTo>
                  <a:cubicBezTo>
                    <a:pt x="38" y="86"/>
                    <a:pt x="38" y="85"/>
                    <a:pt x="38" y="85"/>
                  </a:cubicBezTo>
                  <a:cubicBezTo>
                    <a:pt x="39" y="85"/>
                    <a:pt x="39" y="83"/>
                    <a:pt x="39" y="83"/>
                  </a:cubicBezTo>
                  <a:cubicBezTo>
                    <a:pt x="39" y="83"/>
                    <a:pt x="39" y="83"/>
                    <a:pt x="39" y="82"/>
                  </a:cubicBezTo>
                  <a:cubicBezTo>
                    <a:pt x="40" y="81"/>
                    <a:pt x="41" y="78"/>
                    <a:pt x="41" y="78"/>
                  </a:cubicBezTo>
                  <a:cubicBezTo>
                    <a:pt x="41" y="78"/>
                    <a:pt x="41" y="78"/>
                    <a:pt x="41" y="77"/>
                  </a:cubicBezTo>
                  <a:cubicBezTo>
                    <a:pt x="41" y="78"/>
                    <a:pt x="43" y="82"/>
                    <a:pt x="43" y="82"/>
                  </a:cubicBezTo>
                  <a:cubicBezTo>
                    <a:pt x="43" y="82"/>
                    <a:pt x="43" y="84"/>
                    <a:pt x="42" y="85"/>
                  </a:cubicBezTo>
                  <a:cubicBezTo>
                    <a:pt x="42" y="86"/>
                    <a:pt x="42" y="92"/>
                    <a:pt x="42" y="92"/>
                  </a:cubicBezTo>
                  <a:cubicBezTo>
                    <a:pt x="42" y="92"/>
                    <a:pt x="42" y="93"/>
                    <a:pt x="43" y="93"/>
                  </a:cubicBezTo>
                  <a:cubicBezTo>
                    <a:pt x="43" y="93"/>
                    <a:pt x="44" y="96"/>
                    <a:pt x="44" y="97"/>
                  </a:cubicBezTo>
                  <a:cubicBezTo>
                    <a:pt x="44" y="97"/>
                    <a:pt x="44" y="98"/>
                    <a:pt x="45" y="98"/>
                  </a:cubicBezTo>
                  <a:cubicBezTo>
                    <a:pt x="47" y="99"/>
                    <a:pt x="49" y="98"/>
                    <a:pt x="49" y="98"/>
                  </a:cubicBezTo>
                  <a:cubicBezTo>
                    <a:pt x="49" y="97"/>
                    <a:pt x="49" y="97"/>
                    <a:pt x="49" y="97"/>
                  </a:cubicBezTo>
                  <a:cubicBezTo>
                    <a:pt x="49" y="97"/>
                    <a:pt x="48" y="95"/>
                    <a:pt x="48" y="95"/>
                  </a:cubicBezTo>
                  <a:cubicBezTo>
                    <a:pt x="48" y="95"/>
                    <a:pt x="49" y="95"/>
                    <a:pt x="49" y="95"/>
                  </a:cubicBezTo>
                  <a:cubicBezTo>
                    <a:pt x="49" y="95"/>
                    <a:pt x="50" y="94"/>
                    <a:pt x="50" y="94"/>
                  </a:cubicBezTo>
                  <a:cubicBezTo>
                    <a:pt x="50" y="94"/>
                    <a:pt x="51" y="94"/>
                    <a:pt x="50" y="93"/>
                  </a:cubicBezTo>
                  <a:cubicBezTo>
                    <a:pt x="50" y="92"/>
                    <a:pt x="50" y="90"/>
                    <a:pt x="50" y="90"/>
                  </a:cubicBezTo>
                  <a:cubicBezTo>
                    <a:pt x="50" y="89"/>
                    <a:pt x="50" y="89"/>
                    <a:pt x="50" y="89"/>
                  </a:cubicBezTo>
                  <a:cubicBezTo>
                    <a:pt x="50" y="89"/>
                    <a:pt x="50" y="89"/>
                    <a:pt x="50" y="88"/>
                  </a:cubicBezTo>
                  <a:cubicBezTo>
                    <a:pt x="50" y="88"/>
                    <a:pt x="50" y="84"/>
                    <a:pt x="50" y="83"/>
                  </a:cubicBezTo>
                  <a:cubicBezTo>
                    <a:pt x="49" y="83"/>
                    <a:pt x="48" y="78"/>
                    <a:pt x="48" y="77"/>
                  </a:cubicBezTo>
                  <a:cubicBezTo>
                    <a:pt x="49" y="77"/>
                    <a:pt x="48" y="76"/>
                    <a:pt x="48" y="76"/>
                  </a:cubicBezTo>
                  <a:cubicBezTo>
                    <a:pt x="48" y="75"/>
                    <a:pt x="48" y="72"/>
                    <a:pt x="48" y="72"/>
                  </a:cubicBezTo>
                  <a:cubicBezTo>
                    <a:pt x="48" y="72"/>
                    <a:pt x="48" y="72"/>
                    <a:pt x="48" y="72"/>
                  </a:cubicBezTo>
                  <a:cubicBezTo>
                    <a:pt x="49" y="74"/>
                    <a:pt x="50" y="75"/>
                    <a:pt x="50" y="76"/>
                  </a:cubicBezTo>
                  <a:cubicBezTo>
                    <a:pt x="51" y="76"/>
                    <a:pt x="52" y="76"/>
                    <a:pt x="52" y="76"/>
                  </a:cubicBezTo>
                  <a:cubicBezTo>
                    <a:pt x="52" y="76"/>
                    <a:pt x="52" y="76"/>
                    <a:pt x="52" y="76"/>
                  </a:cubicBezTo>
                  <a:cubicBezTo>
                    <a:pt x="53" y="77"/>
                    <a:pt x="53" y="77"/>
                    <a:pt x="53" y="77"/>
                  </a:cubicBezTo>
                  <a:cubicBezTo>
                    <a:pt x="53" y="77"/>
                    <a:pt x="53" y="77"/>
                    <a:pt x="53" y="77"/>
                  </a:cubicBezTo>
                  <a:cubicBezTo>
                    <a:pt x="53" y="77"/>
                    <a:pt x="53" y="77"/>
                    <a:pt x="54" y="77"/>
                  </a:cubicBezTo>
                  <a:cubicBezTo>
                    <a:pt x="54" y="77"/>
                    <a:pt x="54" y="77"/>
                    <a:pt x="54" y="77"/>
                  </a:cubicBezTo>
                  <a:cubicBezTo>
                    <a:pt x="54" y="77"/>
                    <a:pt x="54" y="78"/>
                    <a:pt x="55" y="78"/>
                  </a:cubicBezTo>
                  <a:cubicBezTo>
                    <a:pt x="55" y="78"/>
                    <a:pt x="55" y="77"/>
                    <a:pt x="55" y="77"/>
                  </a:cubicBezTo>
                  <a:close/>
                  <a:moveTo>
                    <a:pt x="19" y="12"/>
                  </a:moveTo>
                  <a:cubicBezTo>
                    <a:pt x="19" y="12"/>
                    <a:pt x="19" y="13"/>
                    <a:pt x="19" y="13"/>
                  </a:cubicBezTo>
                  <a:cubicBezTo>
                    <a:pt x="19" y="13"/>
                    <a:pt x="19" y="13"/>
                    <a:pt x="19" y="13"/>
                  </a:cubicBezTo>
                  <a:cubicBezTo>
                    <a:pt x="19" y="13"/>
                    <a:pt x="19" y="13"/>
                    <a:pt x="18" y="13"/>
                  </a:cubicBezTo>
                  <a:cubicBezTo>
                    <a:pt x="19" y="12"/>
                    <a:pt x="19" y="12"/>
                    <a:pt x="19" y="12"/>
                  </a:cubicBezTo>
                  <a:close/>
                  <a:moveTo>
                    <a:pt x="0" y="10"/>
                  </a:moveTo>
                  <a:cubicBezTo>
                    <a:pt x="0" y="10"/>
                    <a:pt x="0" y="10"/>
                    <a:pt x="0" y="10"/>
                  </a:cubicBezTo>
                  <a:cubicBezTo>
                    <a:pt x="0" y="10"/>
                    <a:pt x="0" y="10"/>
                    <a:pt x="0" y="10"/>
                  </a:cubicBezTo>
                  <a:cubicBezTo>
                    <a:pt x="0" y="10"/>
                    <a:pt x="0" y="10"/>
                    <a:pt x="0" y="9"/>
                  </a:cubicBezTo>
                  <a:cubicBezTo>
                    <a:pt x="0" y="10"/>
                    <a:pt x="0" y="10"/>
                    <a:pt x="0" y="10"/>
                  </a:cubicBezTo>
                  <a:close/>
                  <a:moveTo>
                    <a:pt x="9" y="1"/>
                  </a:moveTo>
                  <a:cubicBezTo>
                    <a:pt x="9" y="1"/>
                    <a:pt x="9" y="1"/>
                    <a:pt x="8" y="1"/>
                  </a:cubicBezTo>
                  <a:cubicBezTo>
                    <a:pt x="8" y="1"/>
                    <a:pt x="9" y="1"/>
                    <a:pt x="9" y="1"/>
                  </a:cubicBezTo>
                  <a:cubicBezTo>
                    <a:pt x="9" y="1"/>
                    <a:pt x="9" y="1"/>
                    <a:pt x="9" y="1"/>
                  </a:cubicBezTo>
                  <a:cubicBezTo>
                    <a:pt x="9" y="1"/>
                    <a:pt x="9" y="1"/>
                    <a:pt x="9" y="1"/>
                  </a:cubicBezTo>
                  <a:close/>
                  <a:moveTo>
                    <a:pt x="7" y="52"/>
                  </a:moveTo>
                  <a:cubicBezTo>
                    <a:pt x="7" y="52"/>
                    <a:pt x="8" y="52"/>
                    <a:pt x="9" y="52"/>
                  </a:cubicBezTo>
                  <a:cubicBezTo>
                    <a:pt x="9" y="52"/>
                    <a:pt x="10" y="53"/>
                    <a:pt x="10" y="53"/>
                  </a:cubicBezTo>
                  <a:cubicBezTo>
                    <a:pt x="10" y="53"/>
                    <a:pt x="8" y="53"/>
                    <a:pt x="8" y="53"/>
                  </a:cubicBezTo>
                  <a:cubicBezTo>
                    <a:pt x="8" y="53"/>
                    <a:pt x="8" y="53"/>
                    <a:pt x="7" y="52"/>
                  </a:cubicBezTo>
                  <a:cubicBezTo>
                    <a:pt x="7" y="52"/>
                    <a:pt x="6" y="52"/>
                    <a:pt x="6" y="52"/>
                  </a:cubicBezTo>
                  <a:cubicBezTo>
                    <a:pt x="5" y="52"/>
                    <a:pt x="5" y="52"/>
                    <a:pt x="5" y="52"/>
                  </a:cubicBezTo>
                  <a:cubicBezTo>
                    <a:pt x="5" y="52"/>
                    <a:pt x="7" y="52"/>
                    <a:pt x="7" y="52"/>
                  </a:cubicBezTo>
                  <a:close/>
                  <a:moveTo>
                    <a:pt x="11" y="1"/>
                  </a:moveTo>
                  <a:cubicBezTo>
                    <a:pt x="11" y="1"/>
                    <a:pt x="10" y="1"/>
                    <a:pt x="10" y="1"/>
                  </a:cubicBezTo>
                  <a:cubicBezTo>
                    <a:pt x="10" y="1"/>
                    <a:pt x="10" y="1"/>
                    <a:pt x="10" y="1"/>
                  </a:cubicBezTo>
                  <a:cubicBezTo>
                    <a:pt x="10" y="1"/>
                    <a:pt x="10" y="1"/>
                    <a:pt x="10" y="1"/>
                  </a:cubicBezTo>
                  <a:cubicBezTo>
                    <a:pt x="10" y="1"/>
                    <a:pt x="11" y="1"/>
                    <a:pt x="11" y="1"/>
                  </a:cubicBezTo>
                  <a:cubicBezTo>
                    <a:pt x="11" y="1"/>
                    <a:pt x="11" y="1"/>
                    <a:pt x="11" y="1"/>
                  </a:cubicBezTo>
                  <a:cubicBezTo>
                    <a:pt x="11" y="1"/>
                    <a:pt x="11" y="1"/>
                    <a:pt x="11" y="1"/>
                  </a:cubicBezTo>
                  <a:close/>
                  <a:moveTo>
                    <a:pt x="12" y="1"/>
                  </a:moveTo>
                  <a:cubicBezTo>
                    <a:pt x="12" y="1"/>
                    <a:pt x="11" y="1"/>
                    <a:pt x="11" y="1"/>
                  </a:cubicBezTo>
                  <a:cubicBezTo>
                    <a:pt x="11" y="1"/>
                    <a:pt x="11" y="1"/>
                    <a:pt x="12" y="1"/>
                  </a:cubicBezTo>
                  <a:cubicBezTo>
                    <a:pt x="12" y="1"/>
                    <a:pt x="13" y="1"/>
                    <a:pt x="13" y="1"/>
                  </a:cubicBezTo>
                  <a:cubicBezTo>
                    <a:pt x="13" y="2"/>
                    <a:pt x="13" y="2"/>
                    <a:pt x="13" y="2"/>
                  </a:cubicBezTo>
                  <a:cubicBezTo>
                    <a:pt x="12" y="1"/>
                    <a:pt x="12" y="1"/>
                    <a:pt x="12" y="1"/>
                  </a:cubicBezTo>
                  <a:close/>
                  <a:moveTo>
                    <a:pt x="17" y="8"/>
                  </a:moveTo>
                  <a:cubicBezTo>
                    <a:pt x="17" y="8"/>
                    <a:pt x="17" y="8"/>
                    <a:pt x="17" y="8"/>
                  </a:cubicBezTo>
                  <a:cubicBezTo>
                    <a:pt x="17" y="8"/>
                    <a:pt x="17" y="8"/>
                    <a:pt x="17" y="8"/>
                  </a:cubicBezTo>
                  <a:cubicBezTo>
                    <a:pt x="17" y="8"/>
                    <a:pt x="17" y="8"/>
                    <a:pt x="17" y="8"/>
                  </a:cubicBezTo>
                  <a:close/>
                  <a:moveTo>
                    <a:pt x="17" y="8"/>
                  </a:moveTo>
                  <a:cubicBezTo>
                    <a:pt x="17" y="8"/>
                    <a:pt x="17" y="8"/>
                    <a:pt x="17" y="8"/>
                  </a:cubicBezTo>
                  <a:cubicBezTo>
                    <a:pt x="17" y="8"/>
                    <a:pt x="17" y="8"/>
                    <a:pt x="17" y="8"/>
                  </a:cubicBezTo>
                  <a:cubicBezTo>
                    <a:pt x="17" y="8"/>
                    <a:pt x="17" y="8"/>
                    <a:pt x="17" y="8"/>
                  </a:cubicBezTo>
                  <a:cubicBezTo>
                    <a:pt x="17" y="8"/>
                    <a:pt x="17" y="8"/>
                    <a:pt x="17" y="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8" name="Freeform 310"/>
            <p:cNvSpPr>
              <a:spLocks noEditPoints="1"/>
            </p:cNvSpPr>
            <p:nvPr/>
          </p:nvSpPr>
          <p:spPr bwMode="auto">
            <a:xfrm>
              <a:off x="8532813" y="2238376"/>
              <a:ext cx="165100" cy="473075"/>
            </a:xfrm>
            <a:custGeom>
              <a:avLst/>
              <a:gdLst>
                <a:gd name="T0" fmla="*/ 42 w 44"/>
                <a:gd name="T1" fmla="*/ 55 h 126"/>
                <a:gd name="T2" fmla="*/ 36 w 44"/>
                <a:gd name="T3" fmla="*/ 45 h 126"/>
                <a:gd name="T4" fmla="*/ 30 w 44"/>
                <a:gd name="T5" fmla="*/ 20 h 126"/>
                <a:gd name="T6" fmla="*/ 25 w 44"/>
                <a:gd name="T7" fmla="*/ 17 h 126"/>
                <a:gd name="T8" fmla="*/ 18 w 44"/>
                <a:gd name="T9" fmla="*/ 15 h 126"/>
                <a:gd name="T10" fmla="*/ 19 w 44"/>
                <a:gd name="T11" fmla="*/ 13 h 126"/>
                <a:gd name="T12" fmla="*/ 20 w 44"/>
                <a:gd name="T13" fmla="*/ 12 h 126"/>
                <a:gd name="T14" fmla="*/ 19 w 44"/>
                <a:gd name="T15" fmla="*/ 12 h 126"/>
                <a:gd name="T16" fmla="*/ 18 w 44"/>
                <a:gd name="T17" fmla="*/ 8 h 126"/>
                <a:gd name="T18" fmla="*/ 18 w 44"/>
                <a:gd name="T19" fmla="*/ 8 h 126"/>
                <a:gd name="T20" fmla="*/ 17 w 44"/>
                <a:gd name="T21" fmla="*/ 4 h 126"/>
                <a:gd name="T22" fmla="*/ 13 w 44"/>
                <a:gd name="T23" fmla="*/ 1 h 126"/>
                <a:gd name="T24" fmla="*/ 8 w 44"/>
                <a:gd name="T25" fmla="*/ 1 h 126"/>
                <a:gd name="T26" fmla="*/ 3 w 44"/>
                <a:gd name="T27" fmla="*/ 7 h 126"/>
                <a:gd name="T28" fmla="*/ 5 w 44"/>
                <a:gd name="T29" fmla="*/ 12 h 126"/>
                <a:gd name="T30" fmla="*/ 6 w 44"/>
                <a:gd name="T31" fmla="*/ 13 h 126"/>
                <a:gd name="T32" fmla="*/ 7 w 44"/>
                <a:gd name="T33" fmla="*/ 20 h 126"/>
                <a:gd name="T34" fmla="*/ 2 w 44"/>
                <a:gd name="T35" fmla="*/ 36 h 126"/>
                <a:gd name="T36" fmla="*/ 0 w 44"/>
                <a:gd name="T37" fmla="*/ 45 h 126"/>
                <a:gd name="T38" fmla="*/ 4 w 44"/>
                <a:gd name="T39" fmla="*/ 50 h 126"/>
                <a:gd name="T40" fmla="*/ 4 w 44"/>
                <a:gd name="T41" fmla="*/ 49 h 126"/>
                <a:gd name="T42" fmla="*/ 6 w 44"/>
                <a:gd name="T43" fmla="*/ 48 h 126"/>
                <a:gd name="T44" fmla="*/ 9 w 44"/>
                <a:gd name="T45" fmla="*/ 47 h 126"/>
                <a:gd name="T46" fmla="*/ 7 w 44"/>
                <a:gd name="T47" fmla="*/ 44 h 126"/>
                <a:gd name="T48" fmla="*/ 8 w 44"/>
                <a:gd name="T49" fmla="*/ 33 h 126"/>
                <a:gd name="T50" fmla="*/ 11 w 44"/>
                <a:gd name="T51" fmla="*/ 49 h 126"/>
                <a:gd name="T52" fmla="*/ 12 w 44"/>
                <a:gd name="T53" fmla="*/ 52 h 126"/>
                <a:gd name="T54" fmla="*/ 12 w 44"/>
                <a:gd name="T55" fmla="*/ 56 h 126"/>
                <a:gd name="T56" fmla="*/ 11 w 44"/>
                <a:gd name="T57" fmla="*/ 58 h 126"/>
                <a:gd name="T58" fmla="*/ 11 w 44"/>
                <a:gd name="T59" fmla="*/ 63 h 126"/>
                <a:gd name="T60" fmla="*/ 14 w 44"/>
                <a:gd name="T61" fmla="*/ 88 h 126"/>
                <a:gd name="T62" fmla="*/ 14 w 44"/>
                <a:gd name="T63" fmla="*/ 93 h 126"/>
                <a:gd name="T64" fmla="*/ 14 w 44"/>
                <a:gd name="T65" fmla="*/ 104 h 126"/>
                <a:gd name="T66" fmla="*/ 17 w 44"/>
                <a:gd name="T67" fmla="*/ 115 h 126"/>
                <a:gd name="T68" fmla="*/ 22 w 44"/>
                <a:gd name="T69" fmla="*/ 110 h 126"/>
                <a:gd name="T70" fmla="*/ 23 w 44"/>
                <a:gd name="T71" fmla="*/ 120 h 126"/>
                <a:gd name="T72" fmla="*/ 30 w 44"/>
                <a:gd name="T73" fmla="*/ 120 h 126"/>
                <a:gd name="T74" fmla="*/ 30 w 44"/>
                <a:gd name="T75" fmla="*/ 111 h 126"/>
                <a:gd name="T76" fmla="*/ 26 w 44"/>
                <a:gd name="T77" fmla="*/ 97 h 126"/>
                <a:gd name="T78" fmla="*/ 26 w 44"/>
                <a:gd name="T79" fmla="*/ 92 h 126"/>
                <a:gd name="T80" fmla="*/ 28 w 44"/>
                <a:gd name="T81" fmla="*/ 89 h 126"/>
                <a:gd name="T82" fmla="*/ 28 w 44"/>
                <a:gd name="T83" fmla="*/ 85 h 126"/>
                <a:gd name="T84" fmla="*/ 29 w 44"/>
                <a:gd name="T85" fmla="*/ 79 h 126"/>
                <a:gd name="T86" fmla="*/ 32 w 44"/>
                <a:gd name="T87" fmla="*/ 71 h 126"/>
                <a:gd name="T88" fmla="*/ 34 w 44"/>
                <a:gd name="T89" fmla="*/ 89 h 126"/>
                <a:gd name="T90" fmla="*/ 39 w 44"/>
                <a:gd name="T91" fmla="*/ 85 h 126"/>
                <a:gd name="T92" fmla="*/ 39 w 44"/>
                <a:gd name="T93" fmla="*/ 70 h 126"/>
                <a:gd name="T94" fmla="*/ 42 w 44"/>
                <a:gd name="T95" fmla="*/ 71 h 126"/>
                <a:gd name="T96" fmla="*/ 19 w 44"/>
                <a:gd name="T97" fmla="*/ 12 h 126"/>
                <a:gd name="T98" fmla="*/ 3 w 44"/>
                <a:gd name="T99" fmla="*/ 8 h 126"/>
                <a:gd name="T100" fmla="*/ 12 w 44"/>
                <a:gd name="T101" fmla="*/ 1 h 126"/>
                <a:gd name="T102" fmla="*/ 6 w 44"/>
                <a:gd name="T103" fmla="*/ 46 h 126"/>
                <a:gd name="T104" fmla="*/ 13 w 44"/>
                <a:gd name="T105" fmla="*/ 1 h 126"/>
                <a:gd name="T106" fmla="*/ 14 w 44"/>
                <a:gd name="T107" fmla="*/ 1 h 126"/>
                <a:gd name="T108" fmla="*/ 19 w 44"/>
                <a:gd name="T109" fmla="*/ 8 h 126"/>
                <a:gd name="T110" fmla="*/ 18 w 44"/>
                <a:gd name="T111"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126">
                  <a:moveTo>
                    <a:pt x="44" y="72"/>
                  </a:moveTo>
                  <a:cubicBezTo>
                    <a:pt x="44" y="72"/>
                    <a:pt x="43" y="68"/>
                    <a:pt x="43" y="68"/>
                  </a:cubicBezTo>
                  <a:cubicBezTo>
                    <a:pt x="43" y="68"/>
                    <a:pt x="43" y="67"/>
                    <a:pt x="44" y="67"/>
                  </a:cubicBezTo>
                  <a:cubicBezTo>
                    <a:pt x="44" y="66"/>
                    <a:pt x="44" y="62"/>
                    <a:pt x="44" y="61"/>
                  </a:cubicBezTo>
                  <a:cubicBezTo>
                    <a:pt x="44" y="60"/>
                    <a:pt x="44" y="58"/>
                    <a:pt x="44" y="58"/>
                  </a:cubicBezTo>
                  <a:cubicBezTo>
                    <a:pt x="44" y="57"/>
                    <a:pt x="42" y="55"/>
                    <a:pt x="42" y="55"/>
                  </a:cubicBezTo>
                  <a:cubicBezTo>
                    <a:pt x="42" y="55"/>
                    <a:pt x="42" y="54"/>
                    <a:pt x="43" y="54"/>
                  </a:cubicBezTo>
                  <a:cubicBezTo>
                    <a:pt x="43" y="54"/>
                    <a:pt x="43" y="54"/>
                    <a:pt x="42" y="54"/>
                  </a:cubicBezTo>
                  <a:cubicBezTo>
                    <a:pt x="42" y="54"/>
                    <a:pt x="42" y="52"/>
                    <a:pt x="41" y="51"/>
                  </a:cubicBezTo>
                  <a:cubicBezTo>
                    <a:pt x="41" y="51"/>
                    <a:pt x="40" y="49"/>
                    <a:pt x="40" y="49"/>
                  </a:cubicBezTo>
                  <a:cubicBezTo>
                    <a:pt x="39" y="48"/>
                    <a:pt x="37" y="47"/>
                    <a:pt x="37" y="47"/>
                  </a:cubicBezTo>
                  <a:cubicBezTo>
                    <a:pt x="37" y="47"/>
                    <a:pt x="36" y="46"/>
                    <a:pt x="36" y="45"/>
                  </a:cubicBezTo>
                  <a:cubicBezTo>
                    <a:pt x="36" y="45"/>
                    <a:pt x="35" y="45"/>
                    <a:pt x="35" y="45"/>
                  </a:cubicBezTo>
                  <a:cubicBezTo>
                    <a:pt x="35" y="45"/>
                    <a:pt x="37" y="41"/>
                    <a:pt x="38" y="39"/>
                  </a:cubicBezTo>
                  <a:cubicBezTo>
                    <a:pt x="39" y="37"/>
                    <a:pt x="37" y="35"/>
                    <a:pt x="37" y="34"/>
                  </a:cubicBezTo>
                  <a:cubicBezTo>
                    <a:pt x="37" y="34"/>
                    <a:pt x="34" y="28"/>
                    <a:pt x="34" y="26"/>
                  </a:cubicBezTo>
                  <a:cubicBezTo>
                    <a:pt x="33" y="24"/>
                    <a:pt x="31" y="21"/>
                    <a:pt x="31" y="21"/>
                  </a:cubicBezTo>
                  <a:cubicBezTo>
                    <a:pt x="31" y="21"/>
                    <a:pt x="31" y="20"/>
                    <a:pt x="30" y="20"/>
                  </a:cubicBezTo>
                  <a:cubicBezTo>
                    <a:pt x="30" y="20"/>
                    <a:pt x="30" y="19"/>
                    <a:pt x="30" y="19"/>
                  </a:cubicBezTo>
                  <a:cubicBezTo>
                    <a:pt x="29" y="19"/>
                    <a:pt x="29" y="18"/>
                    <a:pt x="29" y="18"/>
                  </a:cubicBezTo>
                  <a:cubicBezTo>
                    <a:pt x="29" y="18"/>
                    <a:pt x="29" y="18"/>
                    <a:pt x="28" y="18"/>
                  </a:cubicBezTo>
                  <a:cubicBezTo>
                    <a:pt x="28" y="18"/>
                    <a:pt x="28" y="18"/>
                    <a:pt x="27" y="18"/>
                  </a:cubicBezTo>
                  <a:cubicBezTo>
                    <a:pt x="27" y="18"/>
                    <a:pt x="26" y="18"/>
                    <a:pt x="26" y="18"/>
                  </a:cubicBezTo>
                  <a:cubicBezTo>
                    <a:pt x="26" y="17"/>
                    <a:pt x="25" y="17"/>
                    <a:pt x="25" y="17"/>
                  </a:cubicBezTo>
                  <a:cubicBezTo>
                    <a:pt x="25" y="17"/>
                    <a:pt x="25" y="18"/>
                    <a:pt x="25" y="18"/>
                  </a:cubicBezTo>
                  <a:cubicBezTo>
                    <a:pt x="25" y="18"/>
                    <a:pt x="23" y="17"/>
                    <a:pt x="21" y="17"/>
                  </a:cubicBezTo>
                  <a:cubicBezTo>
                    <a:pt x="19" y="17"/>
                    <a:pt x="18" y="16"/>
                    <a:pt x="18" y="15"/>
                  </a:cubicBezTo>
                  <a:cubicBezTo>
                    <a:pt x="17" y="15"/>
                    <a:pt x="17" y="14"/>
                    <a:pt x="18" y="14"/>
                  </a:cubicBezTo>
                  <a:cubicBezTo>
                    <a:pt x="18" y="14"/>
                    <a:pt x="18" y="14"/>
                    <a:pt x="18" y="15"/>
                  </a:cubicBezTo>
                  <a:cubicBezTo>
                    <a:pt x="18" y="15"/>
                    <a:pt x="18" y="15"/>
                    <a:pt x="18" y="15"/>
                  </a:cubicBezTo>
                  <a:cubicBezTo>
                    <a:pt x="18" y="15"/>
                    <a:pt x="18" y="15"/>
                    <a:pt x="18" y="15"/>
                  </a:cubicBezTo>
                  <a:cubicBezTo>
                    <a:pt x="18" y="14"/>
                    <a:pt x="18" y="14"/>
                    <a:pt x="18" y="14"/>
                  </a:cubicBezTo>
                  <a:cubicBezTo>
                    <a:pt x="18" y="14"/>
                    <a:pt x="18" y="15"/>
                    <a:pt x="19" y="15"/>
                  </a:cubicBezTo>
                  <a:cubicBezTo>
                    <a:pt x="18" y="15"/>
                    <a:pt x="18" y="14"/>
                    <a:pt x="18" y="14"/>
                  </a:cubicBezTo>
                  <a:cubicBezTo>
                    <a:pt x="18" y="13"/>
                    <a:pt x="18" y="13"/>
                    <a:pt x="18" y="13"/>
                  </a:cubicBezTo>
                  <a:cubicBezTo>
                    <a:pt x="18" y="13"/>
                    <a:pt x="19" y="13"/>
                    <a:pt x="19" y="13"/>
                  </a:cubicBezTo>
                  <a:cubicBezTo>
                    <a:pt x="19" y="13"/>
                    <a:pt x="19" y="12"/>
                    <a:pt x="19" y="12"/>
                  </a:cubicBezTo>
                  <a:cubicBezTo>
                    <a:pt x="19" y="12"/>
                    <a:pt x="19" y="12"/>
                    <a:pt x="19" y="12"/>
                  </a:cubicBezTo>
                  <a:cubicBezTo>
                    <a:pt x="19" y="12"/>
                    <a:pt x="19" y="12"/>
                    <a:pt x="20" y="12"/>
                  </a:cubicBezTo>
                  <a:cubicBezTo>
                    <a:pt x="20" y="12"/>
                    <a:pt x="20" y="12"/>
                    <a:pt x="20" y="12"/>
                  </a:cubicBezTo>
                  <a:cubicBezTo>
                    <a:pt x="20" y="12"/>
                    <a:pt x="21" y="13"/>
                    <a:pt x="21" y="12"/>
                  </a:cubicBezTo>
                  <a:cubicBezTo>
                    <a:pt x="21" y="13"/>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0"/>
                    <a:pt x="19" y="10"/>
                  </a:cubicBezTo>
                  <a:cubicBezTo>
                    <a:pt x="19" y="10"/>
                    <a:pt x="19" y="9"/>
                    <a:pt x="18" y="8"/>
                  </a:cubicBezTo>
                  <a:cubicBezTo>
                    <a:pt x="18" y="8"/>
                    <a:pt x="18" y="8"/>
                    <a:pt x="18" y="8"/>
                  </a:cubicBezTo>
                  <a:cubicBezTo>
                    <a:pt x="18" y="8"/>
                    <a:pt x="18" y="8"/>
                    <a:pt x="18" y="8"/>
                  </a:cubicBezTo>
                  <a:cubicBezTo>
                    <a:pt x="19" y="8"/>
                    <a:pt x="19" y="8"/>
                    <a:pt x="19" y="8"/>
                  </a:cubicBezTo>
                  <a:cubicBezTo>
                    <a:pt x="19" y="8"/>
                    <a:pt x="19" y="8"/>
                    <a:pt x="18" y="8"/>
                  </a:cubicBezTo>
                  <a:cubicBezTo>
                    <a:pt x="19" y="8"/>
                    <a:pt x="19" y="8"/>
                    <a:pt x="19" y="8"/>
                  </a:cubicBezTo>
                  <a:cubicBezTo>
                    <a:pt x="19" y="8"/>
                    <a:pt x="19" y="9"/>
                    <a:pt x="19" y="9"/>
                  </a:cubicBezTo>
                  <a:cubicBezTo>
                    <a:pt x="19" y="9"/>
                    <a:pt x="19" y="8"/>
                    <a:pt x="19" y="8"/>
                  </a:cubicBezTo>
                  <a:cubicBezTo>
                    <a:pt x="19" y="8"/>
                    <a:pt x="19" y="8"/>
                    <a:pt x="19" y="8"/>
                  </a:cubicBezTo>
                  <a:cubicBezTo>
                    <a:pt x="19" y="8"/>
                    <a:pt x="19" y="8"/>
                    <a:pt x="19" y="8"/>
                  </a:cubicBezTo>
                  <a:cubicBezTo>
                    <a:pt x="19" y="8"/>
                    <a:pt x="18" y="8"/>
                    <a:pt x="18" y="8"/>
                  </a:cubicBezTo>
                  <a:cubicBezTo>
                    <a:pt x="18" y="8"/>
                    <a:pt x="18" y="7"/>
                    <a:pt x="18" y="7"/>
                  </a:cubicBezTo>
                  <a:cubicBezTo>
                    <a:pt x="18" y="7"/>
                    <a:pt x="18" y="7"/>
                    <a:pt x="18" y="7"/>
                  </a:cubicBezTo>
                  <a:cubicBezTo>
                    <a:pt x="18" y="7"/>
                    <a:pt x="17" y="6"/>
                    <a:pt x="17" y="6"/>
                  </a:cubicBezTo>
                  <a:cubicBezTo>
                    <a:pt x="17" y="6"/>
                    <a:pt x="17" y="6"/>
                    <a:pt x="17" y="6"/>
                  </a:cubicBezTo>
                  <a:cubicBezTo>
                    <a:pt x="17" y="5"/>
                    <a:pt x="17" y="5"/>
                    <a:pt x="17" y="5"/>
                  </a:cubicBezTo>
                  <a:cubicBezTo>
                    <a:pt x="17" y="5"/>
                    <a:pt x="17" y="4"/>
                    <a:pt x="17" y="4"/>
                  </a:cubicBezTo>
                  <a:cubicBezTo>
                    <a:pt x="16" y="3"/>
                    <a:pt x="16" y="3"/>
                    <a:pt x="15" y="2"/>
                  </a:cubicBezTo>
                  <a:cubicBezTo>
                    <a:pt x="15" y="2"/>
                    <a:pt x="15" y="2"/>
                    <a:pt x="15" y="2"/>
                  </a:cubicBezTo>
                  <a:cubicBezTo>
                    <a:pt x="15" y="2"/>
                    <a:pt x="14" y="1"/>
                    <a:pt x="14" y="1"/>
                  </a:cubicBezTo>
                  <a:cubicBezTo>
                    <a:pt x="14" y="1"/>
                    <a:pt x="14" y="1"/>
                    <a:pt x="14" y="1"/>
                  </a:cubicBezTo>
                  <a:cubicBezTo>
                    <a:pt x="14" y="1"/>
                    <a:pt x="14" y="1"/>
                    <a:pt x="14" y="1"/>
                  </a:cubicBezTo>
                  <a:cubicBezTo>
                    <a:pt x="13" y="1"/>
                    <a:pt x="13" y="1"/>
                    <a:pt x="13" y="1"/>
                  </a:cubicBezTo>
                  <a:cubicBezTo>
                    <a:pt x="13" y="1"/>
                    <a:pt x="13" y="1"/>
                    <a:pt x="12" y="1"/>
                  </a:cubicBezTo>
                  <a:cubicBezTo>
                    <a:pt x="12" y="1"/>
                    <a:pt x="12" y="1"/>
                    <a:pt x="12" y="1"/>
                  </a:cubicBezTo>
                  <a:cubicBezTo>
                    <a:pt x="12" y="1"/>
                    <a:pt x="11" y="1"/>
                    <a:pt x="11" y="1"/>
                  </a:cubicBezTo>
                  <a:cubicBezTo>
                    <a:pt x="11" y="1"/>
                    <a:pt x="11" y="1"/>
                    <a:pt x="11" y="1"/>
                  </a:cubicBezTo>
                  <a:cubicBezTo>
                    <a:pt x="11" y="0"/>
                    <a:pt x="10" y="0"/>
                    <a:pt x="9" y="1"/>
                  </a:cubicBezTo>
                  <a:cubicBezTo>
                    <a:pt x="9" y="1"/>
                    <a:pt x="8" y="1"/>
                    <a:pt x="8" y="1"/>
                  </a:cubicBezTo>
                  <a:cubicBezTo>
                    <a:pt x="6" y="2"/>
                    <a:pt x="4" y="4"/>
                    <a:pt x="4" y="5"/>
                  </a:cubicBezTo>
                  <a:cubicBezTo>
                    <a:pt x="4" y="5"/>
                    <a:pt x="4" y="5"/>
                    <a:pt x="4" y="5"/>
                  </a:cubicBezTo>
                  <a:cubicBezTo>
                    <a:pt x="4" y="5"/>
                    <a:pt x="4" y="5"/>
                    <a:pt x="4" y="6"/>
                  </a:cubicBezTo>
                  <a:cubicBezTo>
                    <a:pt x="4" y="6"/>
                    <a:pt x="4" y="6"/>
                    <a:pt x="4" y="7"/>
                  </a:cubicBezTo>
                  <a:cubicBezTo>
                    <a:pt x="3" y="7"/>
                    <a:pt x="3" y="7"/>
                    <a:pt x="3" y="7"/>
                  </a:cubicBezTo>
                  <a:cubicBezTo>
                    <a:pt x="3" y="7"/>
                    <a:pt x="3" y="7"/>
                    <a:pt x="3" y="7"/>
                  </a:cubicBezTo>
                  <a:cubicBezTo>
                    <a:pt x="3" y="8"/>
                    <a:pt x="3" y="8"/>
                    <a:pt x="3" y="8"/>
                  </a:cubicBezTo>
                  <a:cubicBezTo>
                    <a:pt x="3" y="8"/>
                    <a:pt x="3" y="8"/>
                    <a:pt x="3" y="9"/>
                  </a:cubicBezTo>
                  <a:cubicBezTo>
                    <a:pt x="3" y="9"/>
                    <a:pt x="3" y="9"/>
                    <a:pt x="3" y="10"/>
                  </a:cubicBezTo>
                  <a:cubicBezTo>
                    <a:pt x="3" y="10"/>
                    <a:pt x="3" y="10"/>
                    <a:pt x="3" y="10"/>
                  </a:cubicBezTo>
                  <a:cubicBezTo>
                    <a:pt x="3" y="10"/>
                    <a:pt x="3" y="10"/>
                    <a:pt x="3" y="10"/>
                  </a:cubicBezTo>
                  <a:cubicBezTo>
                    <a:pt x="4" y="11"/>
                    <a:pt x="5" y="11"/>
                    <a:pt x="5" y="12"/>
                  </a:cubicBezTo>
                  <a:cubicBezTo>
                    <a:pt x="5" y="12"/>
                    <a:pt x="5" y="12"/>
                    <a:pt x="5" y="12"/>
                  </a:cubicBezTo>
                  <a:cubicBezTo>
                    <a:pt x="5" y="12"/>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4"/>
                    <a:pt x="6" y="14"/>
                  </a:cubicBezTo>
                  <a:cubicBezTo>
                    <a:pt x="6" y="15"/>
                    <a:pt x="7" y="16"/>
                    <a:pt x="8" y="17"/>
                  </a:cubicBezTo>
                  <a:cubicBezTo>
                    <a:pt x="8" y="17"/>
                    <a:pt x="9" y="18"/>
                    <a:pt x="10" y="18"/>
                  </a:cubicBezTo>
                  <a:cubicBezTo>
                    <a:pt x="10" y="18"/>
                    <a:pt x="10" y="19"/>
                    <a:pt x="10" y="19"/>
                  </a:cubicBezTo>
                  <a:cubicBezTo>
                    <a:pt x="10" y="19"/>
                    <a:pt x="10" y="20"/>
                    <a:pt x="11" y="20"/>
                  </a:cubicBezTo>
                  <a:cubicBezTo>
                    <a:pt x="11" y="20"/>
                    <a:pt x="7" y="20"/>
                    <a:pt x="7" y="20"/>
                  </a:cubicBezTo>
                  <a:cubicBezTo>
                    <a:pt x="7" y="20"/>
                    <a:pt x="7" y="20"/>
                    <a:pt x="7" y="21"/>
                  </a:cubicBezTo>
                  <a:cubicBezTo>
                    <a:pt x="7" y="21"/>
                    <a:pt x="7" y="21"/>
                    <a:pt x="7" y="21"/>
                  </a:cubicBezTo>
                  <a:cubicBezTo>
                    <a:pt x="7" y="21"/>
                    <a:pt x="6" y="22"/>
                    <a:pt x="6" y="22"/>
                  </a:cubicBezTo>
                  <a:cubicBezTo>
                    <a:pt x="6" y="22"/>
                    <a:pt x="4" y="27"/>
                    <a:pt x="4" y="27"/>
                  </a:cubicBezTo>
                  <a:cubicBezTo>
                    <a:pt x="4" y="28"/>
                    <a:pt x="4" y="29"/>
                    <a:pt x="4" y="29"/>
                  </a:cubicBezTo>
                  <a:cubicBezTo>
                    <a:pt x="4" y="30"/>
                    <a:pt x="2" y="35"/>
                    <a:pt x="2" y="36"/>
                  </a:cubicBezTo>
                  <a:cubicBezTo>
                    <a:pt x="1" y="36"/>
                    <a:pt x="1" y="37"/>
                    <a:pt x="1" y="38"/>
                  </a:cubicBezTo>
                  <a:cubicBezTo>
                    <a:pt x="0" y="39"/>
                    <a:pt x="0" y="40"/>
                    <a:pt x="0" y="41"/>
                  </a:cubicBezTo>
                  <a:cubicBezTo>
                    <a:pt x="0" y="41"/>
                    <a:pt x="0" y="43"/>
                    <a:pt x="0" y="43"/>
                  </a:cubicBezTo>
                  <a:cubicBezTo>
                    <a:pt x="0" y="43"/>
                    <a:pt x="0" y="44"/>
                    <a:pt x="0" y="44"/>
                  </a:cubicBezTo>
                  <a:cubicBezTo>
                    <a:pt x="0" y="44"/>
                    <a:pt x="0" y="45"/>
                    <a:pt x="0" y="45"/>
                  </a:cubicBezTo>
                  <a:cubicBezTo>
                    <a:pt x="0" y="45"/>
                    <a:pt x="0" y="45"/>
                    <a:pt x="0" y="45"/>
                  </a:cubicBezTo>
                  <a:cubicBezTo>
                    <a:pt x="0" y="45"/>
                    <a:pt x="1" y="46"/>
                    <a:pt x="1" y="46"/>
                  </a:cubicBezTo>
                  <a:cubicBezTo>
                    <a:pt x="1" y="46"/>
                    <a:pt x="1" y="46"/>
                    <a:pt x="1" y="46"/>
                  </a:cubicBezTo>
                  <a:cubicBezTo>
                    <a:pt x="1" y="46"/>
                    <a:pt x="1" y="47"/>
                    <a:pt x="1" y="47"/>
                  </a:cubicBezTo>
                  <a:cubicBezTo>
                    <a:pt x="1" y="47"/>
                    <a:pt x="1" y="48"/>
                    <a:pt x="2" y="49"/>
                  </a:cubicBezTo>
                  <a:cubicBezTo>
                    <a:pt x="2" y="49"/>
                    <a:pt x="2" y="49"/>
                    <a:pt x="3" y="50"/>
                  </a:cubicBezTo>
                  <a:cubicBezTo>
                    <a:pt x="3" y="50"/>
                    <a:pt x="4" y="50"/>
                    <a:pt x="4" y="50"/>
                  </a:cubicBezTo>
                  <a:cubicBezTo>
                    <a:pt x="5" y="50"/>
                    <a:pt x="5" y="50"/>
                    <a:pt x="6" y="50"/>
                  </a:cubicBezTo>
                  <a:cubicBezTo>
                    <a:pt x="6" y="50"/>
                    <a:pt x="6" y="50"/>
                    <a:pt x="6" y="50"/>
                  </a:cubicBezTo>
                  <a:cubicBezTo>
                    <a:pt x="6" y="50"/>
                    <a:pt x="6" y="49"/>
                    <a:pt x="6" y="49"/>
                  </a:cubicBezTo>
                  <a:cubicBezTo>
                    <a:pt x="6" y="49"/>
                    <a:pt x="6" y="49"/>
                    <a:pt x="5" y="49"/>
                  </a:cubicBezTo>
                  <a:cubicBezTo>
                    <a:pt x="5" y="49"/>
                    <a:pt x="4" y="49"/>
                    <a:pt x="4" y="49"/>
                  </a:cubicBezTo>
                  <a:cubicBezTo>
                    <a:pt x="4" y="49"/>
                    <a:pt x="4" y="49"/>
                    <a:pt x="4" y="49"/>
                  </a:cubicBezTo>
                  <a:cubicBezTo>
                    <a:pt x="4" y="49"/>
                    <a:pt x="4" y="49"/>
                    <a:pt x="4" y="49"/>
                  </a:cubicBezTo>
                  <a:cubicBezTo>
                    <a:pt x="4" y="49"/>
                    <a:pt x="3" y="48"/>
                    <a:pt x="3" y="48"/>
                  </a:cubicBezTo>
                  <a:cubicBezTo>
                    <a:pt x="3" y="48"/>
                    <a:pt x="3" y="48"/>
                    <a:pt x="3" y="48"/>
                  </a:cubicBezTo>
                  <a:cubicBezTo>
                    <a:pt x="3" y="48"/>
                    <a:pt x="4" y="48"/>
                    <a:pt x="4" y="48"/>
                  </a:cubicBezTo>
                  <a:cubicBezTo>
                    <a:pt x="4" y="48"/>
                    <a:pt x="5" y="48"/>
                    <a:pt x="5" y="48"/>
                  </a:cubicBezTo>
                  <a:cubicBezTo>
                    <a:pt x="5" y="48"/>
                    <a:pt x="5" y="48"/>
                    <a:pt x="6" y="48"/>
                  </a:cubicBezTo>
                  <a:cubicBezTo>
                    <a:pt x="6" y="48"/>
                    <a:pt x="6" y="48"/>
                    <a:pt x="6" y="48"/>
                  </a:cubicBezTo>
                  <a:cubicBezTo>
                    <a:pt x="7" y="48"/>
                    <a:pt x="7" y="48"/>
                    <a:pt x="7" y="48"/>
                  </a:cubicBezTo>
                  <a:cubicBezTo>
                    <a:pt x="7" y="48"/>
                    <a:pt x="7" y="47"/>
                    <a:pt x="7" y="47"/>
                  </a:cubicBezTo>
                  <a:cubicBezTo>
                    <a:pt x="7" y="47"/>
                    <a:pt x="8" y="47"/>
                    <a:pt x="8" y="47"/>
                  </a:cubicBezTo>
                  <a:cubicBezTo>
                    <a:pt x="8" y="47"/>
                    <a:pt x="8" y="47"/>
                    <a:pt x="9" y="47"/>
                  </a:cubicBezTo>
                  <a:cubicBezTo>
                    <a:pt x="9" y="47"/>
                    <a:pt x="9" y="47"/>
                    <a:pt x="9" y="47"/>
                  </a:cubicBezTo>
                  <a:cubicBezTo>
                    <a:pt x="9" y="47"/>
                    <a:pt x="9" y="47"/>
                    <a:pt x="9" y="47"/>
                  </a:cubicBezTo>
                  <a:cubicBezTo>
                    <a:pt x="9" y="46"/>
                    <a:pt x="8" y="46"/>
                    <a:pt x="8" y="46"/>
                  </a:cubicBezTo>
                  <a:cubicBezTo>
                    <a:pt x="8" y="46"/>
                    <a:pt x="8" y="46"/>
                    <a:pt x="8" y="46"/>
                  </a:cubicBezTo>
                  <a:cubicBezTo>
                    <a:pt x="9" y="46"/>
                    <a:pt x="9" y="45"/>
                    <a:pt x="8" y="45"/>
                  </a:cubicBezTo>
                  <a:cubicBezTo>
                    <a:pt x="8" y="45"/>
                    <a:pt x="8" y="45"/>
                    <a:pt x="8" y="45"/>
                  </a:cubicBezTo>
                  <a:cubicBezTo>
                    <a:pt x="8" y="45"/>
                    <a:pt x="7" y="44"/>
                    <a:pt x="7" y="44"/>
                  </a:cubicBezTo>
                  <a:cubicBezTo>
                    <a:pt x="7" y="44"/>
                    <a:pt x="6" y="44"/>
                    <a:pt x="5" y="43"/>
                  </a:cubicBezTo>
                  <a:cubicBezTo>
                    <a:pt x="5" y="43"/>
                    <a:pt x="5" y="43"/>
                    <a:pt x="5" y="43"/>
                  </a:cubicBezTo>
                  <a:cubicBezTo>
                    <a:pt x="5" y="42"/>
                    <a:pt x="5" y="42"/>
                    <a:pt x="5" y="42"/>
                  </a:cubicBezTo>
                  <a:cubicBezTo>
                    <a:pt x="5" y="41"/>
                    <a:pt x="6" y="41"/>
                    <a:pt x="6" y="40"/>
                  </a:cubicBezTo>
                  <a:cubicBezTo>
                    <a:pt x="6" y="40"/>
                    <a:pt x="7" y="37"/>
                    <a:pt x="7" y="36"/>
                  </a:cubicBezTo>
                  <a:cubicBezTo>
                    <a:pt x="8" y="36"/>
                    <a:pt x="8" y="34"/>
                    <a:pt x="8" y="33"/>
                  </a:cubicBezTo>
                  <a:cubicBezTo>
                    <a:pt x="8" y="33"/>
                    <a:pt x="8" y="33"/>
                    <a:pt x="8" y="33"/>
                  </a:cubicBezTo>
                  <a:cubicBezTo>
                    <a:pt x="8" y="33"/>
                    <a:pt x="9" y="36"/>
                    <a:pt x="9" y="37"/>
                  </a:cubicBezTo>
                  <a:cubicBezTo>
                    <a:pt x="9" y="38"/>
                    <a:pt x="9" y="44"/>
                    <a:pt x="9" y="44"/>
                  </a:cubicBezTo>
                  <a:cubicBezTo>
                    <a:pt x="9" y="45"/>
                    <a:pt x="10" y="47"/>
                    <a:pt x="10" y="47"/>
                  </a:cubicBezTo>
                  <a:cubicBezTo>
                    <a:pt x="11" y="47"/>
                    <a:pt x="11" y="47"/>
                    <a:pt x="11" y="48"/>
                  </a:cubicBezTo>
                  <a:cubicBezTo>
                    <a:pt x="11" y="48"/>
                    <a:pt x="11" y="49"/>
                    <a:pt x="11" y="49"/>
                  </a:cubicBezTo>
                  <a:cubicBezTo>
                    <a:pt x="11" y="49"/>
                    <a:pt x="12" y="49"/>
                    <a:pt x="12" y="49"/>
                  </a:cubicBezTo>
                  <a:cubicBezTo>
                    <a:pt x="12" y="49"/>
                    <a:pt x="12" y="49"/>
                    <a:pt x="12" y="49"/>
                  </a:cubicBezTo>
                  <a:cubicBezTo>
                    <a:pt x="12" y="49"/>
                    <a:pt x="12" y="50"/>
                    <a:pt x="12" y="50"/>
                  </a:cubicBezTo>
                  <a:cubicBezTo>
                    <a:pt x="12" y="50"/>
                    <a:pt x="12" y="50"/>
                    <a:pt x="12" y="51"/>
                  </a:cubicBezTo>
                  <a:cubicBezTo>
                    <a:pt x="12" y="51"/>
                    <a:pt x="12" y="52"/>
                    <a:pt x="12" y="52"/>
                  </a:cubicBezTo>
                  <a:cubicBezTo>
                    <a:pt x="12" y="52"/>
                    <a:pt x="12" y="52"/>
                    <a:pt x="12" y="52"/>
                  </a:cubicBezTo>
                  <a:cubicBezTo>
                    <a:pt x="12" y="52"/>
                    <a:pt x="12" y="53"/>
                    <a:pt x="12" y="53"/>
                  </a:cubicBezTo>
                  <a:cubicBezTo>
                    <a:pt x="12" y="53"/>
                    <a:pt x="12" y="53"/>
                    <a:pt x="12" y="53"/>
                  </a:cubicBezTo>
                  <a:cubicBezTo>
                    <a:pt x="12" y="53"/>
                    <a:pt x="12" y="53"/>
                    <a:pt x="12" y="54"/>
                  </a:cubicBezTo>
                  <a:cubicBezTo>
                    <a:pt x="12" y="54"/>
                    <a:pt x="11" y="55"/>
                    <a:pt x="11" y="55"/>
                  </a:cubicBezTo>
                  <a:cubicBezTo>
                    <a:pt x="11" y="55"/>
                    <a:pt x="11" y="55"/>
                    <a:pt x="11" y="55"/>
                  </a:cubicBezTo>
                  <a:cubicBezTo>
                    <a:pt x="11" y="55"/>
                    <a:pt x="11" y="56"/>
                    <a:pt x="12" y="56"/>
                  </a:cubicBezTo>
                  <a:cubicBezTo>
                    <a:pt x="12" y="56"/>
                    <a:pt x="12" y="56"/>
                    <a:pt x="12" y="56"/>
                  </a:cubicBezTo>
                  <a:cubicBezTo>
                    <a:pt x="12" y="56"/>
                    <a:pt x="12" y="56"/>
                    <a:pt x="12" y="56"/>
                  </a:cubicBezTo>
                  <a:cubicBezTo>
                    <a:pt x="12" y="56"/>
                    <a:pt x="12" y="56"/>
                    <a:pt x="12" y="56"/>
                  </a:cubicBezTo>
                  <a:cubicBezTo>
                    <a:pt x="12" y="56"/>
                    <a:pt x="11" y="57"/>
                    <a:pt x="11" y="57"/>
                  </a:cubicBezTo>
                  <a:cubicBezTo>
                    <a:pt x="11" y="57"/>
                    <a:pt x="11" y="57"/>
                    <a:pt x="11" y="57"/>
                  </a:cubicBezTo>
                  <a:cubicBezTo>
                    <a:pt x="11" y="57"/>
                    <a:pt x="11" y="57"/>
                    <a:pt x="11" y="58"/>
                  </a:cubicBezTo>
                  <a:cubicBezTo>
                    <a:pt x="11" y="58"/>
                    <a:pt x="11" y="59"/>
                    <a:pt x="11" y="59"/>
                  </a:cubicBezTo>
                  <a:cubicBezTo>
                    <a:pt x="11" y="59"/>
                    <a:pt x="11" y="60"/>
                    <a:pt x="11" y="60"/>
                  </a:cubicBezTo>
                  <a:cubicBezTo>
                    <a:pt x="11" y="60"/>
                    <a:pt x="11" y="60"/>
                    <a:pt x="11" y="60"/>
                  </a:cubicBezTo>
                  <a:cubicBezTo>
                    <a:pt x="11" y="60"/>
                    <a:pt x="11" y="61"/>
                    <a:pt x="11" y="61"/>
                  </a:cubicBezTo>
                  <a:cubicBezTo>
                    <a:pt x="11" y="61"/>
                    <a:pt x="11" y="61"/>
                    <a:pt x="11" y="61"/>
                  </a:cubicBezTo>
                  <a:cubicBezTo>
                    <a:pt x="11" y="61"/>
                    <a:pt x="11" y="62"/>
                    <a:pt x="11" y="63"/>
                  </a:cubicBezTo>
                  <a:cubicBezTo>
                    <a:pt x="11" y="63"/>
                    <a:pt x="11" y="64"/>
                    <a:pt x="11" y="64"/>
                  </a:cubicBezTo>
                  <a:cubicBezTo>
                    <a:pt x="11" y="64"/>
                    <a:pt x="11" y="64"/>
                    <a:pt x="11" y="65"/>
                  </a:cubicBezTo>
                  <a:cubicBezTo>
                    <a:pt x="11" y="65"/>
                    <a:pt x="11" y="65"/>
                    <a:pt x="11" y="65"/>
                  </a:cubicBezTo>
                  <a:cubicBezTo>
                    <a:pt x="10" y="67"/>
                    <a:pt x="12" y="79"/>
                    <a:pt x="12" y="79"/>
                  </a:cubicBezTo>
                  <a:cubicBezTo>
                    <a:pt x="12" y="80"/>
                    <a:pt x="13" y="87"/>
                    <a:pt x="14" y="87"/>
                  </a:cubicBezTo>
                  <a:cubicBezTo>
                    <a:pt x="14" y="87"/>
                    <a:pt x="14" y="88"/>
                    <a:pt x="14" y="88"/>
                  </a:cubicBezTo>
                  <a:cubicBezTo>
                    <a:pt x="14" y="88"/>
                    <a:pt x="14" y="88"/>
                    <a:pt x="14" y="88"/>
                  </a:cubicBezTo>
                  <a:cubicBezTo>
                    <a:pt x="14" y="89"/>
                    <a:pt x="14" y="88"/>
                    <a:pt x="14" y="89"/>
                  </a:cubicBezTo>
                  <a:cubicBezTo>
                    <a:pt x="13" y="90"/>
                    <a:pt x="14" y="90"/>
                    <a:pt x="14" y="90"/>
                  </a:cubicBezTo>
                  <a:cubicBezTo>
                    <a:pt x="14" y="91"/>
                    <a:pt x="15" y="91"/>
                    <a:pt x="14" y="91"/>
                  </a:cubicBezTo>
                  <a:cubicBezTo>
                    <a:pt x="14" y="91"/>
                    <a:pt x="14" y="92"/>
                    <a:pt x="14" y="92"/>
                  </a:cubicBezTo>
                  <a:cubicBezTo>
                    <a:pt x="15" y="92"/>
                    <a:pt x="14" y="93"/>
                    <a:pt x="14" y="93"/>
                  </a:cubicBezTo>
                  <a:cubicBezTo>
                    <a:pt x="14" y="94"/>
                    <a:pt x="14" y="95"/>
                    <a:pt x="14" y="95"/>
                  </a:cubicBezTo>
                  <a:cubicBezTo>
                    <a:pt x="15" y="95"/>
                    <a:pt x="15" y="96"/>
                    <a:pt x="15" y="97"/>
                  </a:cubicBezTo>
                  <a:cubicBezTo>
                    <a:pt x="15" y="98"/>
                    <a:pt x="16" y="99"/>
                    <a:pt x="16" y="100"/>
                  </a:cubicBezTo>
                  <a:cubicBezTo>
                    <a:pt x="16" y="100"/>
                    <a:pt x="16" y="101"/>
                    <a:pt x="16" y="101"/>
                  </a:cubicBezTo>
                  <a:cubicBezTo>
                    <a:pt x="16" y="101"/>
                    <a:pt x="15" y="102"/>
                    <a:pt x="15" y="102"/>
                  </a:cubicBezTo>
                  <a:cubicBezTo>
                    <a:pt x="15" y="102"/>
                    <a:pt x="14" y="104"/>
                    <a:pt x="14" y="104"/>
                  </a:cubicBezTo>
                  <a:cubicBezTo>
                    <a:pt x="14" y="105"/>
                    <a:pt x="14" y="107"/>
                    <a:pt x="14" y="107"/>
                  </a:cubicBezTo>
                  <a:cubicBezTo>
                    <a:pt x="14" y="107"/>
                    <a:pt x="13" y="109"/>
                    <a:pt x="12" y="110"/>
                  </a:cubicBezTo>
                  <a:cubicBezTo>
                    <a:pt x="12" y="110"/>
                    <a:pt x="10" y="114"/>
                    <a:pt x="10" y="114"/>
                  </a:cubicBezTo>
                  <a:cubicBezTo>
                    <a:pt x="10" y="114"/>
                    <a:pt x="9" y="115"/>
                    <a:pt x="10" y="116"/>
                  </a:cubicBezTo>
                  <a:cubicBezTo>
                    <a:pt x="10" y="116"/>
                    <a:pt x="11" y="116"/>
                    <a:pt x="12" y="117"/>
                  </a:cubicBezTo>
                  <a:cubicBezTo>
                    <a:pt x="14" y="117"/>
                    <a:pt x="16" y="115"/>
                    <a:pt x="17" y="115"/>
                  </a:cubicBezTo>
                  <a:cubicBezTo>
                    <a:pt x="17" y="114"/>
                    <a:pt x="18" y="114"/>
                    <a:pt x="18" y="114"/>
                  </a:cubicBezTo>
                  <a:cubicBezTo>
                    <a:pt x="18" y="114"/>
                    <a:pt x="18" y="112"/>
                    <a:pt x="19" y="111"/>
                  </a:cubicBezTo>
                  <a:cubicBezTo>
                    <a:pt x="19" y="111"/>
                    <a:pt x="20" y="110"/>
                    <a:pt x="20" y="109"/>
                  </a:cubicBezTo>
                  <a:cubicBezTo>
                    <a:pt x="20" y="108"/>
                    <a:pt x="20" y="107"/>
                    <a:pt x="20" y="107"/>
                  </a:cubicBezTo>
                  <a:cubicBezTo>
                    <a:pt x="20" y="107"/>
                    <a:pt x="21" y="108"/>
                    <a:pt x="21" y="109"/>
                  </a:cubicBezTo>
                  <a:cubicBezTo>
                    <a:pt x="22" y="109"/>
                    <a:pt x="22" y="110"/>
                    <a:pt x="22" y="110"/>
                  </a:cubicBezTo>
                  <a:cubicBezTo>
                    <a:pt x="22" y="110"/>
                    <a:pt x="22" y="111"/>
                    <a:pt x="22" y="111"/>
                  </a:cubicBezTo>
                  <a:cubicBezTo>
                    <a:pt x="22" y="111"/>
                    <a:pt x="23" y="112"/>
                    <a:pt x="23" y="112"/>
                  </a:cubicBezTo>
                  <a:cubicBezTo>
                    <a:pt x="23" y="113"/>
                    <a:pt x="24" y="115"/>
                    <a:pt x="24" y="115"/>
                  </a:cubicBezTo>
                  <a:cubicBezTo>
                    <a:pt x="24" y="115"/>
                    <a:pt x="24" y="116"/>
                    <a:pt x="24" y="116"/>
                  </a:cubicBezTo>
                  <a:cubicBezTo>
                    <a:pt x="24" y="116"/>
                    <a:pt x="24" y="118"/>
                    <a:pt x="24" y="118"/>
                  </a:cubicBezTo>
                  <a:cubicBezTo>
                    <a:pt x="24" y="118"/>
                    <a:pt x="23" y="120"/>
                    <a:pt x="23" y="120"/>
                  </a:cubicBezTo>
                  <a:cubicBezTo>
                    <a:pt x="23" y="120"/>
                    <a:pt x="23" y="122"/>
                    <a:pt x="23" y="123"/>
                  </a:cubicBezTo>
                  <a:cubicBezTo>
                    <a:pt x="22" y="124"/>
                    <a:pt x="23" y="125"/>
                    <a:pt x="23" y="125"/>
                  </a:cubicBezTo>
                  <a:cubicBezTo>
                    <a:pt x="23" y="126"/>
                    <a:pt x="23" y="126"/>
                    <a:pt x="23" y="126"/>
                  </a:cubicBezTo>
                  <a:cubicBezTo>
                    <a:pt x="23" y="126"/>
                    <a:pt x="26" y="125"/>
                    <a:pt x="27" y="124"/>
                  </a:cubicBezTo>
                  <a:cubicBezTo>
                    <a:pt x="29" y="123"/>
                    <a:pt x="29" y="122"/>
                    <a:pt x="30" y="122"/>
                  </a:cubicBezTo>
                  <a:cubicBezTo>
                    <a:pt x="30" y="121"/>
                    <a:pt x="30" y="120"/>
                    <a:pt x="30" y="120"/>
                  </a:cubicBezTo>
                  <a:cubicBezTo>
                    <a:pt x="30" y="120"/>
                    <a:pt x="30" y="119"/>
                    <a:pt x="30" y="119"/>
                  </a:cubicBezTo>
                  <a:cubicBezTo>
                    <a:pt x="30" y="119"/>
                    <a:pt x="31" y="119"/>
                    <a:pt x="31" y="119"/>
                  </a:cubicBezTo>
                  <a:cubicBezTo>
                    <a:pt x="31" y="118"/>
                    <a:pt x="32" y="117"/>
                    <a:pt x="33" y="117"/>
                  </a:cubicBezTo>
                  <a:cubicBezTo>
                    <a:pt x="33" y="116"/>
                    <a:pt x="32" y="115"/>
                    <a:pt x="32" y="115"/>
                  </a:cubicBezTo>
                  <a:cubicBezTo>
                    <a:pt x="32" y="115"/>
                    <a:pt x="32" y="114"/>
                    <a:pt x="32" y="114"/>
                  </a:cubicBezTo>
                  <a:cubicBezTo>
                    <a:pt x="32" y="113"/>
                    <a:pt x="30" y="111"/>
                    <a:pt x="30" y="111"/>
                  </a:cubicBezTo>
                  <a:cubicBezTo>
                    <a:pt x="30" y="111"/>
                    <a:pt x="30" y="109"/>
                    <a:pt x="30" y="109"/>
                  </a:cubicBezTo>
                  <a:cubicBezTo>
                    <a:pt x="30" y="109"/>
                    <a:pt x="30" y="108"/>
                    <a:pt x="29" y="107"/>
                  </a:cubicBezTo>
                  <a:cubicBezTo>
                    <a:pt x="28" y="106"/>
                    <a:pt x="26" y="100"/>
                    <a:pt x="26" y="100"/>
                  </a:cubicBezTo>
                  <a:cubicBezTo>
                    <a:pt x="26" y="100"/>
                    <a:pt x="26" y="99"/>
                    <a:pt x="26" y="98"/>
                  </a:cubicBezTo>
                  <a:cubicBezTo>
                    <a:pt x="26" y="98"/>
                    <a:pt x="26" y="98"/>
                    <a:pt x="26" y="98"/>
                  </a:cubicBezTo>
                  <a:cubicBezTo>
                    <a:pt x="26" y="98"/>
                    <a:pt x="26" y="97"/>
                    <a:pt x="26" y="97"/>
                  </a:cubicBezTo>
                  <a:cubicBezTo>
                    <a:pt x="26" y="97"/>
                    <a:pt x="26" y="96"/>
                    <a:pt x="26" y="96"/>
                  </a:cubicBezTo>
                  <a:cubicBezTo>
                    <a:pt x="26" y="96"/>
                    <a:pt x="25" y="96"/>
                    <a:pt x="25" y="96"/>
                  </a:cubicBezTo>
                  <a:cubicBezTo>
                    <a:pt x="25" y="96"/>
                    <a:pt x="26" y="96"/>
                    <a:pt x="27" y="94"/>
                  </a:cubicBezTo>
                  <a:cubicBezTo>
                    <a:pt x="27" y="93"/>
                    <a:pt x="27" y="93"/>
                    <a:pt x="27" y="93"/>
                  </a:cubicBezTo>
                  <a:cubicBezTo>
                    <a:pt x="27" y="92"/>
                    <a:pt x="27" y="93"/>
                    <a:pt x="27" y="93"/>
                  </a:cubicBezTo>
                  <a:cubicBezTo>
                    <a:pt x="27" y="93"/>
                    <a:pt x="26" y="93"/>
                    <a:pt x="26" y="92"/>
                  </a:cubicBezTo>
                  <a:cubicBezTo>
                    <a:pt x="26" y="92"/>
                    <a:pt x="26" y="92"/>
                    <a:pt x="26" y="92"/>
                  </a:cubicBezTo>
                  <a:cubicBezTo>
                    <a:pt x="27" y="91"/>
                    <a:pt x="27" y="91"/>
                    <a:pt x="27" y="91"/>
                  </a:cubicBezTo>
                  <a:cubicBezTo>
                    <a:pt x="27" y="91"/>
                    <a:pt x="27" y="91"/>
                    <a:pt x="27" y="90"/>
                  </a:cubicBezTo>
                  <a:cubicBezTo>
                    <a:pt x="27" y="90"/>
                    <a:pt x="27" y="90"/>
                    <a:pt x="27" y="90"/>
                  </a:cubicBezTo>
                  <a:cubicBezTo>
                    <a:pt x="27" y="90"/>
                    <a:pt x="27" y="89"/>
                    <a:pt x="27" y="89"/>
                  </a:cubicBezTo>
                  <a:cubicBezTo>
                    <a:pt x="27" y="89"/>
                    <a:pt x="28" y="89"/>
                    <a:pt x="28" y="89"/>
                  </a:cubicBezTo>
                  <a:cubicBezTo>
                    <a:pt x="28" y="88"/>
                    <a:pt x="28" y="88"/>
                    <a:pt x="28" y="88"/>
                  </a:cubicBezTo>
                  <a:cubicBezTo>
                    <a:pt x="28" y="88"/>
                    <a:pt x="28" y="88"/>
                    <a:pt x="28" y="88"/>
                  </a:cubicBezTo>
                  <a:cubicBezTo>
                    <a:pt x="28" y="88"/>
                    <a:pt x="28" y="87"/>
                    <a:pt x="28" y="87"/>
                  </a:cubicBezTo>
                  <a:cubicBezTo>
                    <a:pt x="28" y="87"/>
                    <a:pt x="28" y="87"/>
                    <a:pt x="28" y="87"/>
                  </a:cubicBezTo>
                  <a:cubicBezTo>
                    <a:pt x="28" y="86"/>
                    <a:pt x="28" y="86"/>
                    <a:pt x="28" y="86"/>
                  </a:cubicBezTo>
                  <a:cubicBezTo>
                    <a:pt x="27" y="86"/>
                    <a:pt x="27" y="86"/>
                    <a:pt x="28" y="85"/>
                  </a:cubicBezTo>
                  <a:cubicBezTo>
                    <a:pt x="28" y="85"/>
                    <a:pt x="28" y="85"/>
                    <a:pt x="28" y="85"/>
                  </a:cubicBezTo>
                  <a:cubicBezTo>
                    <a:pt x="28" y="85"/>
                    <a:pt x="28" y="85"/>
                    <a:pt x="28" y="84"/>
                  </a:cubicBezTo>
                  <a:cubicBezTo>
                    <a:pt x="28" y="84"/>
                    <a:pt x="28" y="84"/>
                    <a:pt x="28" y="83"/>
                  </a:cubicBezTo>
                  <a:cubicBezTo>
                    <a:pt x="28" y="83"/>
                    <a:pt x="28" y="82"/>
                    <a:pt x="28" y="82"/>
                  </a:cubicBezTo>
                  <a:cubicBezTo>
                    <a:pt x="28" y="81"/>
                    <a:pt x="28" y="81"/>
                    <a:pt x="28" y="80"/>
                  </a:cubicBezTo>
                  <a:cubicBezTo>
                    <a:pt x="28" y="80"/>
                    <a:pt x="29" y="79"/>
                    <a:pt x="29" y="79"/>
                  </a:cubicBezTo>
                  <a:cubicBezTo>
                    <a:pt x="29" y="79"/>
                    <a:pt x="29" y="78"/>
                    <a:pt x="29" y="78"/>
                  </a:cubicBezTo>
                  <a:cubicBezTo>
                    <a:pt x="29" y="77"/>
                    <a:pt x="29" y="77"/>
                    <a:pt x="29" y="77"/>
                  </a:cubicBezTo>
                  <a:cubicBezTo>
                    <a:pt x="30" y="77"/>
                    <a:pt x="30" y="76"/>
                    <a:pt x="30" y="75"/>
                  </a:cubicBezTo>
                  <a:cubicBezTo>
                    <a:pt x="30" y="75"/>
                    <a:pt x="30" y="75"/>
                    <a:pt x="30" y="74"/>
                  </a:cubicBezTo>
                  <a:cubicBezTo>
                    <a:pt x="31" y="73"/>
                    <a:pt x="32" y="71"/>
                    <a:pt x="32" y="71"/>
                  </a:cubicBezTo>
                  <a:cubicBezTo>
                    <a:pt x="32" y="71"/>
                    <a:pt x="32" y="71"/>
                    <a:pt x="32" y="71"/>
                  </a:cubicBezTo>
                  <a:cubicBezTo>
                    <a:pt x="32" y="71"/>
                    <a:pt x="33" y="74"/>
                    <a:pt x="33" y="74"/>
                  </a:cubicBezTo>
                  <a:cubicBezTo>
                    <a:pt x="33" y="74"/>
                    <a:pt x="33" y="76"/>
                    <a:pt x="33" y="77"/>
                  </a:cubicBezTo>
                  <a:cubicBezTo>
                    <a:pt x="32" y="78"/>
                    <a:pt x="32" y="83"/>
                    <a:pt x="32" y="83"/>
                  </a:cubicBezTo>
                  <a:cubicBezTo>
                    <a:pt x="31" y="84"/>
                    <a:pt x="32" y="84"/>
                    <a:pt x="32" y="84"/>
                  </a:cubicBezTo>
                  <a:cubicBezTo>
                    <a:pt x="33" y="85"/>
                    <a:pt x="33" y="87"/>
                    <a:pt x="33" y="88"/>
                  </a:cubicBezTo>
                  <a:cubicBezTo>
                    <a:pt x="33" y="88"/>
                    <a:pt x="33" y="89"/>
                    <a:pt x="34" y="89"/>
                  </a:cubicBezTo>
                  <a:cubicBezTo>
                    <a:pt x="35" y="90"/>
                    <a:pt x="37" y="89"/>
                    <a:pt x="37" y="89"/>
                  </a:cubicBezTo>
                  <a:cubicBezTo>
                    <a:pt x="37" y="89"/>
                    <a:pt x="37" y="89"/>
                    <a:pt x="37" y="88"/>
                  </a:cubicBezTo>
                  <a:cubicBezTo>
                    <a:pt x="37" y="88"/>
                    <a:pt x="37" y="86"/>
                    <a:pt x="37" y="86"/>
                  </a:cubicBezTo>
                  <a:cubicBezTo>
                    <a:pt x="37" y="86"/>
                    <a:pt x="37" y="87"/>
                    <a:pt x="37" y="87"/>
                  </a:cubicBezTo>
                  <a:cubicBezTo>
                    <a:pt x="37" y="87"/>
                    <a:pt x="39" y="86"/>
                    <a:pt x="39" y="86"/>
                  </a:cubicBezTo>
                  <a:cubicBezTo>
                    <a:pt x="39" y="86"/>
                    <a:pt x="39" y="86"/>
                    <a:pt x="39" y="85"/>
                  </a:cubicBezTo>
                  <a:cubicBezTo>
                    <a:pt x="38" y="84"/>
                    <a:pt x="38" y="83"/>
                    <a:pt x="39" y="82"/>
                  </a:cubicBezTo>
                  <a:cubicBezTo>
                    <a:pt x="39" y="82"/>
                    <a:pt x="39" y="82"/>
                    <a:pt x="39" y="82"/>
                  </a:cubicBezTo>
                  <a:cubicBezTo>
                    <a:pt x="39" y="81"/>
                    <a:pt x="39" y="81"/>
                    <a:pt x="39" y="81"/>
                  </a:cubicBezTo>
                  <a:cubicBezTo>
                    <a:pt x="39" y="81"/>
                    <a:pt x="39" y="77"/>
                    <a:pt x="39" y="77"/>
                  </a:cubicBezTo>
                  <a:cubicBezTo>
                    <a:pt x="39" y="76"/>
                    <a:pt x="39" y="71"/>
                    <a:pt x="39" y="71"/>
                  </a:cubicBezTo>
                  <a:cubicBezTo>
                    <a:pt x="39" y="71"/>
                    <a:pt x="39" y="70"/>
                    <a:pt x="39" y="70"/>
                  </a:cubicBezTo>
                  <a:cubicBezTo>
                    <a:pt x="39" y="69"/>
                    <a:pt x="39" y="67"/>
                    <a:pt x="39" y="67"/>
                  </a:cubicBezTo>
                  <a:cubicBezTo>
                    <a:pt x="39" y="67"/>
                    <a:pt x="39" y="67"/>
                    <a:pt x="39" y="67"/>
                  </a:cubicBezTo>
                  <a:cubicBezTo>
                    <a:pt x="39" y="69"/>
                    <a:pt x="40" y="69"/>
                    <a:pt x="41" y="70"/>
                  </a:cubicBezTo>
                  <a:cubicBezTo>
                    <a:pt x="41" y="71"/>
                    <a:pt x="42" y="71"/>
                    <a:pt x="42" y="71"/>
                  </a:cubicBezTo>
                  <a:cubicBezTo>
                    <a:pt x="42" y="71"/>
                    <a:pt x="42" y="71"/>
                    <a:pt x="42" y="71"/>
                  </a:cubicBezTo>
                  <a:cubicBezTo>
                    <a:pt x="42" y="71"/>
                    <a:pt x="42" y="71"/>
                    <a:pt x="42" y="71"/>
                  </a:cubicBezTo>
                  <a:cubicBezTo>
                    <a:pt x="43" y="71"/>
                    <a:pt x="43" y="72"/>
                    <a:pt x="43" y="72"/>
                  </a:cubicBezTo>
                  <a:cubicBezTo>
                    <a:pt x="43" y="72"/>
                    <a:pt x="43" y="72"/>
                    <a:pt x="43" y="72"/>
                  </a:cubicBezTo>
                  <a:cubicBezTo>
                    <a:pt x="43" y="72"/>
                    <a:pt x="44" y="72"/>
                    <a:pt x="44" y="72"/>
                  </a:cubicBezTo>
                  <a:cubicBezTo>
                    <a:pt x="44" y="72"/>
                    <a:pt x="44" y="72"/>
                    <a:pt x="44" y="72"/>
                  </a:cubicBezTo>
                  <a:cubicBezTo>
                    <a:pt x="44" y="72"/>
                    <a:pt x="44" y="72"/>
                    <a:pt x="44" y="72"/>
                  </a:cubicBezTo>
                  <a:close/>
                  <a:moveTo>
                    <a:pt x="19" y="12"/>
                  </a:moveTo>
                  <a:cubicBezTo>
                    <a:pt x="19" y="12"/>
                    <a:pt x="19" y="12"/>
                    <a:pt x="19" y="12"/>
                  </a:cubicBezTo>
                  <a:cubicBezTo>
                    <a:pt x="19" y="12"/>
                    <a:pt x="19" y="12"/>
                    <a:pt x="19" y="12"/>
                  </a:cubicBezTo>
                  <a:cubicBezTo>
                    <a:pt x="19" y="12"/>
                    <a:pt x="19" y="12"/>
                    <a:pt x="19" y="12"/>
                  </a:cubicBezTo>
                  <a:cubicBezTo>
                    <a:pt x="19" y="12"/>
                    <a:pt x="19" y="12"/>
                    <a:pt x="19" y="12"/>
                  </a:cubicBezTo>
                  <a:close/>
                  <a:moveTo>
                    <a:pt x="3" y="8"/>
                  </a:moveTo>
                  <a:cubicBezTo>
                    <a:pt x="3" y="8"/>
                    <a:pt x="3" y="8"/>
                    <a:pt x="3" y="8"/>
                  </a:cubicBezTo>
                  <a:cubicBezTo>
                    <a:pt x="3" y="8"/>
                    <a:pt x="3" y="8"/>
                    <a:pt x="3" y="8"/>
                  </a:cubicBezTo>
                  <a:cubicBezTo>
                    <a:pt x="3" y="8"/>
                    <a:pt x="3" y="8"/>
                    <a:pt x="3" y="8"/>
                  </a:cubicBezTo>
                  <a:cubicBezTo>
                    <a:pt x="3" y="8"/>
                    <a:pt x="3" y="8"/>
                    <a:pt x="3" y="8"/>
                  </a:cubicBezTo>
                  <a:close/>
                  <a:moveTo>
                    <a:pt x="12" y="1"/>
                  </a:moveTo>
                  <a:cubicBezTo>
                    <a:pt x="12" y="1"/>
                    <a:pt x="12" y="1"/>
                    <a:pt x="11" y="1"/>
                  </a:cubicBezTo>
                  <a:cubicBezTo>
                    <a:pt x="12" y="1"/>
                    <a:pt x="12" y="1"/>
                    <a:pt x="12" y="1"/>
                  </a:cubicBezTo>
                  <a:cubicBezTo>
                    <a:pt x="12" y="1"/>
                    <a:pt x="12" y="1"/>
                    <a:pt x="12" y="1"/>
                  </a:cubicBezTo>
                  <a:cubicBezTo>
                    <a:pt x="12" y="1"/>
                    <a:pt x="12" y="1"/>
                    <a:pt x="12" y="1"/>
                  </a:cubicBezTo>
                  <a:close/>
                  <a:moveTo>
                    <a:pt x="5" y="45"/>
                  </a:moveTo>
                  <a:cubicBezTo>
                    <a:pt x="5" y="45"/>
                    <a:pt x="6" y="46"/>
                    <a:pt x="7" y="46"/>
                  </a:cubicBezTo>
                  <a:cubicBezTo>
                    <a:pt x="7" y="46"/>
                    <a:pt x="7" y="46"/>
                    <a:pt x="7" y="46"/>
                  </a:cubicBezTo>
                  <a:cubicBezTo>
                    <a:pt x="7" y="46"/>
                    <a:pt x="7" y="46"/>
                    <a:pt x="6" y="46"/>
                  </a:cubicBezTo>
                  <a:cubicBezTo>
                    <a:pt x="6" y="46"/>
                    <a:pt x="6" y="46"/>
                    <a:pt x="5" y="46"/>
                  </a:cubicBezTo>
                  <a:cubicBezTo>
                    <a:pt x="5" y="45"/>
                    <a:pt x="4" y="45"/>
                    <a:pt x="4" y="45"/>
                  </a:cubicBezTo>
                  <a:cubicBezTo>
                    <a:pt x="4" y="45"/>
                    <a:pt x="4" y="45"/>
                    <a:pt x="4" y="45"/>
                  </a:cubicBezTo>
                  <a:cubicBezTo>
                    <a:pt x="4" y="45"/>
                    <a:pt x="5" y="45"/>
                    <a:pt x="5" y="45"/>
                  </a:cubicBezTo>
                  <a:close/>
                  <a:moveTo>
                    <a:pt x="14" y="1"/>
                  </a:moveTo>
                  <a:cubicBezTo>
                    <a:pt x="13" y="1"/>
                    <a:pt x="13" y="1"/>
                    <a:pt x="13" y="1"/>
                  </a:cubicBezTo>
                  <a:cubicBezTo>
                    <a:pt x="13" y="1"/>
                    <a:pt x="13" y="1"/>
                    <a:pt x="13" y="1"/>
                  </a:cubicBezTo>
                  <a:cubicBezTo>
                    <a:pt x="13" y="1"/>
                    <a:pt x="13" y="1"/>
                    <a:pt x="13" y="1"/>
                  </a:cubicBezTo>
                  <a:cubicBezTo>
                    <a:pt x="13" y="1"/>
                    <a:pt x="13" y="1"/>
                    <a:pt x="14" y="1"/>
                  </a:cubicBezTo>
                  <a:cubicBezTo>
                    <a:pt x="14" y="1"/>
                    <a:pt x="14" y="1"/>
                    <a:pt x="14" y="1"/>
                  </a:cubicBezTo>
                  <a:cubicBezTo>
                    <a:pt x="14" y="1"/>
                    <a:pt x="14" y="1"/>
                    <a:pt x="14" y="1"/>
                  </a:cubicBezTo>
                  <a:close/>
                  <a:moveTo>
                    <a:pt x="14" y="1"/>
                  </a:moveTo>
                  <a:cubicBezTo>
                    <a:pt x="14" y="1"/>
                    <a:pt x="14" y="1"/>
                    <a:pt x="14" y="1"/>
                  </a:cubicBezTo>
                  <a:cubicBezTo>
                    <a:pt x="14" y="1"/>
                    <a:pt x="14" y="1"/>
                    <a:pt x="14" y="1"/>
                  </a:cubicBezTo>
                  <a:cubicBezTo>
                    <a:pt x="15" y="1"/>
                    <a:pt x="15" y="2"/>
                    <a:pt x="15" y="2"/>
                  </a:cubicBezTo>
                  <a:cubicBezTo>
                    <a:pt x="15" y="2"/>
                    <a:pt x="15" y="2"/>
                    <a:pt x="15" y="2"/>
                  </a:cubicBezTo>
                  <a:cubicBezTo>
                    <a:pt x="15" y="2"/>
                    <a:pt x="15" y="1"/>
                    <a:pt x="14" y="1"/>
                  </a:cubicBezTo>
                  <a:close/>
                  <a:moveTo>
                    <a:pt x="19" y="8"/>
                  </a:moveTo>
                  <a:cubicBezTo>
                    <a:pt x="19" y="8"/>
                    <a:pt x="19" y="8"/>
                    <a:pt x="18" y="8"/>
                  </a:cubicBezTo>
                  <a:cubicBezTo>
                    <a:pt x="18" y="8"/>
                    <a:pt x="18" y="8"/>
                    <a:pt x="18" y="8"/>
                  </a:cubicBezTo>
                  <a:cubicBezTo>
                    <a:pt x="18" y="8"/>
                    <a:pt x="18" y="8"/>
                    <a:pt x="19" y="8"/>
                  </a:cubicBezTo>
                  <a:close/>
                  <a:moveTo>
                    <a:pt x="18" y="8"/>
                  </a:moveTo>
                  <a:cubicBezTo>
                    <a:pt x="18" y="8"/>
                    <a:pt x="18" y="8"/>
                    <a:pt x="18" y="8"/>
                  </a:cubicBezTo>
                  <a:cubicBezTo>
                    <a:pt x="18" y="8"/>
                    <a:pt x="18" y="8"/>
                    <a:pt x="18" y="8"/>
                  </a:cubicBezTo>
                  <a:cubicBezTo>
                    <a:pt x="18" y="8"/>
                    <a:pt x="18" y="8"/>
                    <a:pt x="18" y="8"/>
                  </a:cubicBezTo>
                  <a:cubicBezTo>
                    <a:pt x="18" y="8"/>
                    <a:pt x="18" y="8"/>
                    <a:pt x="18" y="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9" name="Freeform 311"/>
            <p:cNvSpPr>
              <a:spLocks noEditPoints="1"/>
            </p:cNvSpPr>
            <p:nvPr/>
          </p:nvSpPr>
          <p:spPr bwMode="auto">
            <a:xfrm>
              <a:off x="4610101" y="4756151"/>
              <a:ext cx="407988" cy="341313"/>
            </a:xfrm>
            <a:custGeom>
              <a:avLst/>
              <a:gdLst>
                <a:gd name="T0" fmla="*/ 64 w 109"/>
                <a:gd name="T1" fmla="*/ 77 h 91"/>
                <a:gd name="T2" fmla="*/ 66 w 109"/>
                <a:gd name="T3" fmla="*/ 69 h 91"/>
                <a:gd name="T4" fmla="*/ 79 w 109"/>
                <a:gd name="T5" fmla="*/ 75 h 91"/>
                <a:gd name="T6" fmla="*/ 75 w 109"/>
                <a:gd name="T7" fmla="*/ 73 h 91"/>
                <a:gd name="T8" fmla="*/ 86 w 109"/>
                <a:gd name="T9" fmla="*/ 67 h 91"/>
                <a:gd name="T10" fmla="*/ 82 w 109"/>
                <a:gd name="T11" fmla="*/ 78 h 91"/>
                <a:gd name="T12" fmla="*/ 90 w 109"/>
                <a:gd name="T13" fmla="*/ 73 h 91"/>
                <a:gd name="T14" fmla="*/ 91 w 109"/>
                <a:gd name="T15" fmla="*/ 67 h 91"/>
                <a:gd name="T16" fmla="*/ 100 w 109"/>
                <a:gd name="T17" fmla="*/ 43 h 91"/>
                <a:gd name="T18" fmla="*/ 12 w 109"/>
                <a:gd name="T19" fmla="*/ 72 h 91"/>
                <a:gd name="T20" fmla="*/ 54 w 109"/>
                <a:gd name="T21" fmla="*/ 61 h 91"/>
                <a:gd name="T22" fmla="*/ 107 w 109"/>
                <a:gd name="T23" fmla="*/ 65 h 91"/>
                <a:gd name="T24" fmla="*/ 19 w 109"/>
                <a:gd name="T25" fmla="*/ 43 h 91"/>
                <a:gd name="T26" fmla="*/ 15 w 109"/>
                <a:gd name="T27" fmla="*/ 42 h 91"/>
                <a:gd name="T28" fmla="*/ 93 w 109"/>
                <a:gd name="T29" fmla="*/ 7 h 91"/>
                <a:gd name="T30" fmla="*/ 94 w 109"/>
                <a:gd name="T31" fmla="*/ 8 h 91"/>
                <a:gd name="T32" fmla="*/ 93 w 109"/>
                <a:gd name="T33" fmla="*/ 14 h 91"/>
                <a:gd name="T34" fmla="*/ 96 w 109"/>
                <a:gd name="T35" fmla="*/ 16 h 91"/>
                <a:gd name="T36" fmla="*/ 100 w 109"/>
                <a:gd name="T37" fmla="*/ 39 h 91"/>
                <a:gd name="T38" fmla="*/ 103 w 109"/>
                <a:gd name="T39" fmla="*/ 44 h 91"/>
                <a:gd name="T40" fmla="*/ 100 w 109"/>
                <a:gd name="T41" fmla="*/ 83 h 91"/>
                <a:gd name="T42" fmla="*/ 93 w 109"/>
                <a:gd name="T43" fmla="*/ 78 h 91"/>
                <a:gd name="T44" fmla="*/ 88 w 109"/>
                <a:gd name="T45" fmla="*/ 83 h 91"/>
                <a:gd name="T46" fmla="*/ 83 w 109"/>
                <a:gd name="T47" fmla="*/ 83 h 91"/>
                <a:gd name="T48" fmla="*/ 73 w 109"/>
                <a:gd name="T49" fmla="*/ 83 h 91"/>
                <a:gd name="T50" fmla="*/ 62 w 109"/>
                <a:gd name="T51" fmla="*/ 82 h 91"/>
                <a:gd name="T52" fmla="*/ 63 w 109"/>
                <a:gd name="T53" fmla="*/ 75 h 91"/>
                <a:gd name="T54" fmla="*/ 68 w 109"/>
                <a:gd name="T55" fmla="*/ 52 h 91"/>
                <a:gd name="T56" fmla="*/ 75 w 109"/>
                <a:gd name="T57" fmla="*/ 37 h 91"/>
                <a:gd name="T58" fmla="*/ 71 w 109"/>
                <a:gd name="T59" fmla="*/ 37 h 91"/>
                <a:gd name="T60" fmla="*/ 58 w 109"/>
                <a:gd name="T61" fmla="*/ 39 h 91"/>
                <a:gd name="T62" fmla="*/ 55 w 109"/>
                <a:gd name="T63" fmla="*/ 53 h 91"/>
                <a:gd name="T64" fmla="*/ 54 w 109"/>
                <a:gd name="T65" fmla="*/ 60 h 91"/>
                <a:gd name="T66" fmla="*/ 61 w 109"/>
                <a:gd name="T67" fmla="*/ 64 h 91"/>
                <a:gd name="T68" fmla="*/ 49 w 109"/>
                <a:gd name="T69" fmla="*/ 76 h 91"/>
                <a:gd name="T70" fmla="*/ 42 w 109"/>
                <a:gd name="T71" fmla="*/ 75 h 91"/>
                <a:gd name="T72" fmla="*/ 44 w 109"/>
                <a:gd name="T73" fmla="*/ 91 h 91"/>
                <a:gd name="T74" fmla="*/ 32 w 109"/>
                <a:gd name="T75" fmla="*/ 77 h 91"/>
                <a:gd name="T76" fmla="*/ 26 w 109"/>
                <a:gd name="T77" fmla="*/ 80 h 91"/>
                <a:gd name="T78" fmla="*/ 12 w 109"/>
                <a:gd name="T79" fmla="*/ 83 h 91"/>
                <a:gd name="T80" fmla="*/ 10 w 109"/>
                <a:gd name="T81" fmla="*/ 75 h 91"/>
                <a:gd name="T82" fmla="*/ 11 w 109"/>
                <a:gd name="T83" fmla="*/ 62 h 91"/>
                <a:gd name="T84" fmla="*/ 2 w 109"/>
                <a:gd name="T85" fmla="*/ 51 h 91"/>
                <a:gd name="T86" fmla="*/ 10 w 109"/>
                <a:gd name="T87" fmla="*/ 41 h 91"/>
                <a:gd name="T88" fmla="*/ 11 w 109"/>
                <a:gd name="T89" fmla="*/ 35 h 91"/>
                <a:gd name="T90" fmla="*/ 16 w 109"/>
                <a:gd name="T91" fmla="*/ 26 h 91"/>
                <a:gd name="T92" fmla="*/ 27 w 109"/>
                <a:gd name="T93" fmla="*/ 11 h 91"/>
                <a:gd name="T94" fmla="*/ 37 w 109"/>
                <a:gd name="T95" fmla="*/ 3 h 91"/>
                <a:gd name="T96" fmla="*/ 40 w 109"/>
                <a:gd name="T97" fmla="*/ 14 h 91"/>
                <a:gd name="T98" fmla="*/ 42 w 109"/>
                <a:gd name="T99" fmla="*/ 18 h 91"/>
                <a:gd name="T100" fmla="*/ 52 w 109"/>
                <a:gd name="T101" fmla="*/ 26 h 91"/>
                <a:gd name="T102" fmla="*/ 56 w 109"/>
                <a:gd name="T103" fmla="*/ 24 h 91"/>
                <a:gd name="T104" fmla="*/ 54 w 109"/>
                <a:gd name="T105" fmla="*/ 28 h 91"/>
                <a:gd name="T106" fmla="*/ 56 w 109"/>
                <a:gd name="T107" fmla="*/ 35 h 91"/>
                <a:gd name="T108" fmla="*/ 69 w 109"/>
                <a:gd name="T109" fmla="*/ 31 h 91"/>
                <a:gd name="T110" fmla="*/ 76 w 109"/>
                <a:gd name="T111" fmla="*/ 17 h 91"/>
                <a:gd name="T112" fmla="*/ 79 w 109"/>
                <a:gd name="T113" fmla="*/ 13 h 91"/>
                <a:gd name="T114" fmla="*/ 80 w 109"/>
                <a:gd name="T115" fmla="*/ 9 h 91"/>
                <a:gd name="T116" fmla="*/ 82 w 109"/>
                <a:gd name="T117" fmla="*/ 2 h 91"/>
                <a:gd name="T118" fmla="*/ 92 w 109"/>
                <a:gd name="T119" fmla="*/ 4 h 91"/>
                <a:gd name="T120" fmla="*/ 95 w 109"/>
                <a:gd name="T121" fmla="*/ 1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91">
                  <a:moveTo>
                    <a:pt x="91" y="70"/>
                  </a:moveTo>
                  <a:cubicBezTo>
                    <a:pt x="91" y="70"/>
                    <a:pt x="91" y="70"/>
                    <a:pt x="91" y="70"/>
                  </a:cubicBezTo>
                  <a:cubicBezTo>
                    <a:pt x="92" y="71"/>
                    <a:pt x="92" y="71"/>
                    <a:pt x="92" y="71"/>
                  </a:cubicBezTo>
                  <a:cubicBezTo>
                    <a:pt x="93" y="70"/>
                    <a:pt x="93" y="70"/>
                    <a:pt x="93" y="70"/>
                  </a:cubicBezTo>
                  <a:cubicBezTo>
                    <a:pt x="93" y="70"/>
                    <a:pt x="92" y="69"/>
                    <a:pt x="92" y="69"/>
                  </a:cubicBezTo>
                  <a:cubicBezTo>
                    <a:pt x="92" y="69"/>
                    <a:pt x="91" y="69"/>
                    <a:pt x="91" y="70"/>
                  </a:cubicBezTo>
                  <a:close/>
                  <a:moveTo>
                    <a:pt x="64" y="77"/>
                  </a:moveTo>
                  <a:cubicBezTo>
                    <a:pt x="66" y="77"/>
                    <a:pt x="66" y="77"/>
                    <a:pt x="66" y="77"/>
                  </a:cubicBezTo>
                  <a:cubicBezTo>
                    <a:pt x="66" y="77"/>
                    <a:pt x="66" y="76"/>
                    <a:pt x="66" y="76"/>
                  </a:cubicBezTo>
                  <a:cubicBezTo>
                    <a:pt x="66" y="75"/>
                    <a:pt x="67" y="73"/>
                    <a:pt x="67" y="73"/>
                  </a:cubicBezTo>
                  <a:cubicBezTo>
                    <a:pt x="68" y="73"/>
                    <a:pt x="68" y="73"/>
                    <a:pt x="68" y="73"/>
                  </a:cubicBezTo>
                  <a:cubicBezTo>
                    <a:pt x="67" y="71"/>
                    <a:pt x="67" y="71"/>
                    <a:pt x="67" y="71"/>
                  </a:cubicBezTo>
                  <a:cubicBezTo>
                    <a:pt x="67" y="71"/>
                    <a:pt x="66" y="71"/>
                    <a:pt x="66" y="71"/>
                  </a:cubicBezTo>
                  <a:cubicBezTo>
                    <a:pt x="66" y="71"/>
                    <a:pt x="66" y="70"/>
                    <a:pt x="66" y="69"/>
                  </a:cubicBezTo>
                  <a:cubicBezTo>
                    <a:pt x="67" y="69"/>
                    <a:pt x="67" y="68"/>
                    <a:pt x="67" y="67"/>
                  </a:cubicBezTo>
                  <a:cubicBezTo>
                    <a:pt x="67" y="66"/>
                    <a:pt x="67" y="65"/>
                    <a:pt x="67" y="65"/>
                  </a:cubicBezTo>
                  <a:cubicBezTo>
                    <a:pt x="66" y="65"/>
                    <a:pt x="66" y="65"/>
                    <a:pt x="66" y="65"/>
                  </a:cubicBezTo>
                  <a:lnTo>
                    <a:pt x="64" y="77"/>
                  </a:lnTo>
                  <a:close/>
                  <a:moveTo>
                    <a:pt x="76" y="78"/>
                  </a:moveTo>
                  <a:cubicBezTo>
                    <a:pt x="76" y="78"/>
                    <a:pt x="78" y="77"/>
                    <a:pt x="78" y="77"/>
                  </a:cubicBezTo>
                  <a:cubicBezTo>
                    <a:pt x="78" y="76"/>
                    <a:pt x="79" y="75"/>
                    <a:pt x="79" y="75"/>
                  </a:cubicBezTo>
                  <a:cubicBezTo>
                    <a:pt x="79" y="73"/>
                    <a:pt x="79" y="73"/>
                    <a:pt x="79" y="73"/>
                  </a:cubicBezTo>
                  <a:cubicBezTo>
                    <a:pt x="79" y="73"/>
                    <a:pt x="78" y="72"/>
                    <a:pt x="78" y="72"/>
                  </a:cubicBezTo>
                  <a:cubicBezTo>
                    <a:pt x="76" y="77"/>
                    <a:pt x="76" y="77"/>
                    <a:pt x="76" y="77"/>
                  </a:cubicBezTo>
                  <a:lnTo>
                    <a:pt x="76" y="78"/>
                  </a:lnTo>
                  <a:close/>
                  <a:moveTo>
                    <a:pt x="75" y="75"/>
                  </a:moveTo>
                  <a:cubicBezTo>
                    <a:pt x="76" y="73"/>
                    <a:pt x="76" y="73"/>
                    <a:pt x="76" y="73"/>
                  </a:cubicBezTo>
                  <a:cubicBezTo>
                    <a:pt x="76" y="73"/>
                    <a:pt x="76" y="73"/>
                    <a:pt x="75" y="73"/>
                  </a:cubicBezTo>
                  <a:cubicBezTo>
                    <a:pt x="75" y="73"/>
                    <a:pt x="75" y="73"/>
                    <a:pt x="75" y="74"/>
                  </a:cubicBezTo>
                  <a:cubicBezTo>
                    <a:pt x="75" y="74"/>
                    <a:pt x="75" y="75"/>
                    <a:pt x="75" y="75"/>
                  </a:cubicBezTo>
                  <a:close/>
                  <a:moveTo>
                    <a:pt x="83" y="81"/>
                  </a:moveTo>
                  <a:cubicBezTo>
                    <a:pt x="84" y="81"/>
                    <a:pt x="85" y="80"/>
                    <a:pt x="85" y="80"/>
                  </a:cubicBezTo>
                  <a:cubicBezTo>
                    <a:pt x="87" y="67"/>
                    <a:pt x="87" y="67"/>
                    <a:pt x="87" y="67"/>
                  </a:cubicBezTo>
                  <a:cubicBezTo>
                    <a:pt x="87" y="67"/>
                    <a:pt x="87" y="67"/>
                    <a:pt x="86" y="67"/>
                  </a:cubicBezTo>
                  <a:cubicBezTo>
                    <a:pt x="86" y="67"/>
                    <a:pt x="86" y="67"/>
                    <a:pt x="86" y="67"/>
                  </a:cubicBezTo>
                  <a:cubicBezTo>
                    <a:pt x="86" y="67"/>
                    <a:pt x="85" y="70"/>
                    <a:pt x="85" y="70"/>
                  </a:cubicBezTo>
                  <a:cubicBezTo>
                    <a:pt x="85" y="71"/>
                    <a:pt x="85" y="72"/>
                    <a:pt x="84" y="72"/>
                  </a:cubicBezTo>
                  <a:cubicBezTo>
                    <a:pt x="84" y="73"/>
                    <a:pt x="84" y="74"/>
                    <a:pt x="84" y="74"/>
                  </a:cubicBezTo>
                  <a:cubicBezTo>
                    <a:pt x="84" y="75"/>
                    <a:pt x="83" y="75"/>
                    <a:pt x="83" y="75"/>
                  </a:cubicBezTo>
                  <a:cubicBezTo>
                    <a:pt x="83" y="75"/>
                    <a:pt x="83" y="75"/>
                    <a:pt x="83" y="76"/>
                  </a:cubicBezTo>
                  <a:cubicBezTo>
                    <a:pt x="83" y="76"/>
                    <a:pt x="83" y="76"/>
                    <a:pt x="83" y="77"/>
                  </a:cubicBezTo>
                  <a:cubicBezTo>
                    <a:pt x="83" y="77"/>
                    <a:pt x="82" y="78"/>
                    <a:pt x="82" y="78"/>
                  </a:cubicBezTo>
                  <a:cubicBezTo>
                    <a:pt x="82" y="78"/>
                    <a:pt x="83" y="78"/>
                    <a:pt x="82" y="78"/>
                  </a:cubicBezTo>
                  <a:cubicBezTo>
                    <a:pt x="82" y="79"/>
                    <a:pt x="82" y="79"/>
                    <a:pt x="82" y="79"/>
                  </a:cubicBezTo>
                  <a:cubicBezTo>
                    <a:pt x="83" y="80"/>
                    <a:pt x="83" y="81"/>
                    <a:pt x="83" y="81"/>
                  </a:cubicBezTo>
                  <a:close/>
                  <a:moveTo>
                    <a:pt x="88" y="80"/>
                  </a:moveTo>
                  <a:cubicBezTo>
                    <a:pt x="88" y="80"/>
                    <a:pt x="88" y="77"/>
                    <a:pt x="88" y="77"/>
                  </a:cubicBezTo>
                  <a:cubicBezTo>
                    <a:pt x="88" y="76"/>
                    <a:pt x="89" y="76"/>
                    <a:pt x="89" y="76"/>
                  </a:cubicBezTo>
                  <a:cubicBezTo>
                    <a:pt x="89" y="76"/>
                    <a:pt x="90" y="74"/>
                    <a:pt x="90" y="73"/>
                  </a:cubicBezTo>
                  <a:cubicBezTo>
                    <a:pt x="90" y="72"/>
                    <a:pt x="89" y="70"/>
                    <a:pt x="89" y="70"/>
                  </a:cubicBezTo>
                  <a:cubicBezTo>
                    <a:pt x="89" y="69"/>
                    <a:pt x="90" y="68"/>
                    <a:pt x="90" y="68"/>
                  </a:cubicBezTo>
                  <a:cubicBezTo>
                    <a:pt x="88" y="68"/>
                    <a:pt x="88" y="68"/>
                    <a:pt x="88" y="68"/>
                  </a:cubicBezTo>
                  <a:cubicBezTo>
                    <a:pt x="87" y="80"/>
                    <a:pt x="87" y="80"/>
                    <a:pt x="87" y="80"/>
                  </a:cubicBezTo>
                  <a:lnTo>
                    <a:pt x="88" y="80"/>
                  </a:lnTo>
                  <a:close/>
                  <a:moveTo>
                    <a:pt x="90" y="67"/>
                  </a:moveTo>
                  <a:cubicBezTo>
                    <a:pt x="91" y="67"/>
                    <a:pt x="91" y="67"/>
                    <a:pt x="91" y="67"/>
                  </a:cubicBezTo>
                  <a:cubicBezTo>
                    <a:pt x="91" y="67"/>
                    <a:pt x="92" y="67"/>
                    <a:pt x="92" y="67"/>
                  </a:cubicBezTo>
                  <a:cubicBezTo>
                    <a:pt x="92" y="67"/>
                    <a:pt x="94" y="69"/>
                    <a:pt x="94" y="69"/>
                  </a:cubicBezTo>
                  <a:cubicBezTo>
                    <a:pt x="95" y="69"/>
                    <a:pt x="95" y="69"/>
                    <a:pt x="95" y="69"/>
                  </a:cubicBezTo>
                  <a:cubicBezTo>
                    <a:pt x="93" y="67"/>
                    <a:pt x="93" y="67"/>
                    <a:pt x="93" y="67"/>
                  </a:cubicBezTo>
                  <a:cubicBezTo>
                    <a:pt x="92" y="66"/>
                    <a:pt x="91" y="66"/>
                    <a:pt x="91" y="66"/>
                  </a:cubicBezTo>
                  <a:lnTo>
                    <a:pt x="90" y="67"/>
                  </a:lnTo>
                  <a:close/>
                  <a:moveTo>
                    <a:pt x="100" y="43"/>
                  </a:moveTo>
                  <a:cubicBezTo>
                    <a:pt x="101" y="43"/>
                    <a:pt x="101" y="42"/>
                    <a:pt x="101" y="41"/>
                  </a:cubicBezTo>
                  <a:cubicBezTo>
                    <a:pt x="100" y="41"/>
                    <a:pt x="100" y="42"/>
                    <a:pt x="100" y="42"/>
                  </a:cubicBezTo>
                  <a:cubicBezTo>
                    <a:pt x="99" y="44"/>
                    <a:pt x="99" y="44"/>
                    <a:pt x="99" y="44"/>
                  </a:cubicBezTo>
                  <a:lnTo>
                    <a:pt x="100" y="43"/>
                  </a:lnTo>
                  <a:close/>
                  <a:moveTo>
                    <a:pt x="14" y="67"/>
                  </a:moveTo>
                  <a:cubicBezTo>
                    <a:pt x="14" y="67"/>
                    <a:pt x="14" y="67"/>
                    <a:pt x="14" y="67"/>
                  </a:cubicBezTo>
                  <a:cubicBezTo>
                    <a:pt x="12" y="72"/>
                    <a:pt x="12" y="72"/>
                    <a:pt x="12" y="72"/>
                  </a:cubicBezTo>
                  <a:cubicBezTo>
                    <a:pt x="13" y="72"/>
                    <a:pt x="13" y="72"/>
                    <a:pt x="14" y="72"/>
                  </a:cubicBezTo>
                  <a:cubicBezTo>
                    <a:pt x="14" y="72"/>
                    <a:pt x="14" y="70"/>
                    <a:pt x="14" y="70"/>
                  </a:cubicBezTo>
                  <a:cubicBezTo>
                    <a:pt x="14" y="69"/>
                    <a:pt x="14" y="68"/>
                    <a:pt x="14" y="67"/>
                  </a:cubicBezTo>
                  <a:close/>
                  <a:moveTo>
                    <a:pt x="55" y="64"/>
                  </a:moveTo>
                  <a:cubicBezTo>
                    <a:pt x="55" y="62"/>
                    <a:pt x="55" y="62"/>
                    <a:pt x="55" y="62"/>
                  </a:cubicBezTo>
                  <a:cubicBezTo>
                    <a:pt x="55" y="61"/>
                    <a:pt x="54" y="61"/>
                    <a:pt x="54" y="61"/>
                  </a:cubicBezTo>
                  <a:cubicBezTo>
                    <a:pt x="54" y="61"/>
                    <a:pt x="54" y="61"/>
                    <a:pt x="54" y="61"/>
                  </a:cubicBezTo>
                  <a:cubicBezTo>
                    <a:pt x="54" y="64"/>
                    <a:pt x="54" y="64"/>
                    <a:pt x="54" y="64"/>
                  </a:cubicBezTo>
                  <a:lnTo>
                    <a:pt x="55" y="64"/>
                  </a:lnTo>
                  <a:close/>
                  <a:moveTo>
                    <a:pt x="105" y="78"/>
                  </a:moveTo>
                  <a:cubicBezTo>
                    <a:pt x="106" y="76"/>
                    <a:pt x="107" y="70"/>
                    <a:pt x="107" y="64"/>
                  </a:cubicBezTo>
                  <a:cubicBezTo>
                    <a:pt x="108" y="59"/>
                    <a:pt x="107" y="54"/>
                    <a:pt x="107" y="52"/>
                  </a:cubicBezTo>
                  <a:cubicBezTo>
                    <a:pt x="107" y="51"/>
                    <a:pt x="107" y="51"/>
                    <a:pt x="107" y="50"/>
                  </a:cubicBezTo>
                  <a:cubicBezTo>
                    <a:pt x="107" y="54"/>
                    <a:pt x="107" y="58"/>
                    <a:pt x="107" y="65"/>
                  </a:cubicBezTo>
                  <a:cubicBezTo>
                    <a:pt x="107" y="69"/>
                    <a:pt x="106" y="75"/>
                    <a:pt x="105" y="78"/>
                  </a:cubicBezTo>
                  <a:close/>
                  <a:moveTo>
                    <a:pt x="16" y="42"/>
                  </a:moveTo>
                  <a:cubicBezTo>
                    <a:pt x="16" y="42"/>
                    <a:pt x="16" y="43"/>
                    <a:pt x="15" y="44"/>
                  </a:cubicBezTo>
                  <a:cubicBezTo>
                    <a:pt x="16" y="44"/>
                    <a:pt x="17" y="44"/>
                    <a:pt x="17" y="44"/>
                  </a:cubicBezTo>
                  <a:cubicBezTo>
                    <a:pt x="18" y="44"/>
                    <a:pt x="18" y="44"/>
                    <a:pt x="18" y="44"/>
                  </a:cubicBezTo>
                  <a:cubicBezTo>
                    <a:pt x="18" y="44"/>
                    <a:pt x="19" y="44"/>
                    <a:pt x="19" y="44"/>
                  </a:cubicBezTo>
                  <a:cubicBezTo>
                    <a:pt x="19" y="44"/>
                    <a:pt x="19" y="43"/>
                    <a:pt x="19" y="43"/>
                  </a:cubicBezTo>
                  <a:cubicBezTo>
                    <a:pt x="19" y="43"/>
                    <a:pt x="19" y="42"/>
                    <a:pt x="18" y="41"/>
                  </a:cubicBezTo>
                  <a:cubicBezTo>
                    <a:pt x="18" y="41"/>
                    <a:pt x="17" y="41"/>
                    <a:pt x="16" y="42"/>
                  </a:cubicBezTo>
                  <a:close/>
                  <a:moveTo>
                    <a:pt x="11" y="41"/>
                  </a:moveTo>
                  <a:cubicBezTo>
                    <a:pt x="11" y="42"/>
                    <a:pt x="11" y="42"/>
                    <a:pt x="11" y="42"/>
                  </a:cubicBezTo>
                  <a:cubicBezTo>
                    <a:pt x="12" y="43"/>
                    <a:pt x="13" y="43"/>
                    <a:pt x="14" y="44"/>
                  </a:cubicBezTo>
                  <a:cubicBezTo>
                    <a:pt x="14" y="43"/>
                    <a:pt x="14" y="43"/>
                    <a:pt x="15" y="42"/>
                  </a:cubicBezTo>
                  <a:cubicBezTo>
                    <a:pt x="15" y="42"/>
                    <a:pt x="15" y="42"/>
                    <a:pt x="15" y="42"/>
                  </a:cubicBezTo>
                  <a:cubicBezTo>
                    <a:pt x="14" y="42"/>
                    <a:pt x="13" y="42"/>
                    <a:pt x="12" y="42"/>
                  </a:cubicBezTo>
                  <a:cubicBezTo>
                    <a:pt x="12" y="42"/>
                    <a:pt x="12" y="41"/>
                    <a:pt x="12" y="41"/>
                  </a:cubicBezTo>
                  <a:cubicBezTo>
                    <a:pt x="12" y="41"/>
                    <a:pt x="12" y="41"/>
                    <a:pt x="11" y="41"/>
                  </a:cubicBezTo>
                  <a:close/>
                  <a:moveTo>
                    <a:pt x="93" y="7"/>
                  </a:moveTo>
                  <a:cubicBezTo>
                    <a:pt x="93" y="7"/>
                    <a:pt x="93" y="7"/>
                    <a:pt x="93" y="7"/>
                  </a:cubicBezTo>
                  <a:cubicBezTo>
                    <a:pt x="93" y="7"/>
                    <a:pt x="93" y="7"/>
                    <a:pt x="93" y="7"/>
                  </a:cubicBezTo>
                  <a:cubicBezTo>
                    <a:pt x="93" y="7"/>
                    <a:pt x="93" y="7"/>
                    <a:pt x="93" y="7"/>
                  </a:cubicBezTo>
                  <a:cubicBezTo>
                    <a:pt x="93" y="7"/>
                    <a:pt x="93" y="7"/>
                    <a:pt x="93" y="7"/>
                  </a:cubicBezTo>
                  <a:close/>
                  <a:moveTo>
                    <a:pt x="93" y="7"/>
                  </a:moveTo>
                  <a:cubicBezTo>
                    <a:pt x="93" y="7"/>
                    <a:pt x="93" y="7"/>
                    <a:pt x="93" y="7"/>
                  </a:cubicBezTo>
                  <a:cubicBezTo>
                    <a:pt x="93" y="7"/>
                    <a:pt x="93" y="7"/>
                    <a:pt x="93" y="7"/>
                  </a:cubicBezTo>
                  <a:close/>
                  <a:moveTo>
                    <a:pt x="93" y="7"/>
                  </a:moveTo>
                  <a:cubicBezTo>
                    <a:pt x="93" y="7"/>
                    <a:pt x="93" y="7"/>
                    <a:pt x="93" y="7"/>
                  </a:cubicBezTo>
                  <a:cubicBezTo>
                    <a:pt x="93" y="7"/>
                    <a:pt x="94" y="7"/>
                    <a:pt x="94" y="8"/>
                  </a:cubicBezTo>
                  <a:cubicBezTo>
                    <a:pt x="94" y="8"/>
                    <a:pt x="94" y="8"/>
                    <a:pt x="94" y="8"/>
                  </a:cubicBezTo>
                  <a:cubicBezTo>
                    <a:pt x="94" y="8"/>
                    <a:pt x="93" y="7"/>
                    <a:pt x="93" y="7"/>
                  </a:cubicBezTo>
                  <a:close/>
                  <a:moveTo>
                    <a:pt x="93" y="14"/>
                  </a:moveTo>
                  <a:cubicBezTo>
                    <a:pt x="94" y="14"/>
                    <a:pt x="95" y="14"/>
                    <a:pt x="95" y="13"/>
                  </a:cubicBezTo>
                  <a:cubicBezTo>
                    <a:pt x="95" y="13"/>
                    <a:pt x="95" y="13"/>
                    <a:pt x="95" y="13"/>
                  </a:cubicBezTo>
                  <a:cubicBezTo>
                    <a:pt x="95" y="13"/>
                    <a:pt x="95" y="13"/>
                    <a:pt x="95" y="14"/>
                  </a:cubicBezTo>
                  <a:cubicBezTo>
                    <a:pt x="94" y="14"/>
                    <a:pt x="94" y="14"/>
                    <a:pt x="93" y="14"/>
                  </a:cubicBezTo>
                  <a:close/>
                  <a:moveTo>
                    <a:pt x="95" y="13"/>
                  </a:moveTo>
                  <a:cubicBezTo>
                    <a:pt x="95" y="13"/>
                    <a:pt x="95" y="14"/>
                    <a:pt x="93" y="14"/>
                  </a:cubicBezTo>
                  <a:cubicBezTo>
                    <a:pt x="93" y="14"/>
                    <a:pt x="93" y="14"/>
                    <a:pt x="93" y="14"/>
                  </a:cubicBezTo>
                  <a:cubicBezTo>
                    <a:pt x="93" y="14"/>
                    <a:pt x="92" y="15"/>
                    <a:pt x="92" y="15"/>
                  </a:cubicBezTo>
                  <a:cubicBezTo>
                    <a:pt x="92" y="15"/>
                    <a:pt x="93" y="15"/>
                    <a:pt x="94" y="16"/>
                  </a:cubicBezTo>
                  <a:cubicBezTo>
                    <a:pt x="94" y="16"/>
                    <a:pt x="95" y="16"/>
                    <a:pt x="95" y="16"/>
                  </a:cubicBezTo>
                  <a:cubicBezTo>
                    <a:pt x="95" y="16"/>
                    <a:pt x="96" y="16"/>
                    <a:pt x="96" y="16"/>
                  </a:cubicBezTo>
                  <a:cubicBezTo>
                    <a:pt x="97" y="17"/>
                    <a:pt x="97" y="17"/>
                    <a:pt x="97" y="17"/>
                  </a:cubicBezTo>
                  <a:cubicBezTo>
                    <a:pt x="97" y="17"/>
                    <a:pt x="99" y="18"/>
                    <a:pt x="99" y="18"/>
                  </a:cubicBezTo>
                  <a:cubicBezTo>
                    <a:pt x="100" y="19"/>
                    <a:pt x="101" y="21"/>
                    <a:pt x="101" y="22"/>
                  </a:cubicBezTo>
                  <a:cubicBezTo>
                    <a:pt x="102" y="23"/>
                    <a:pt x="102" y="26"/>
                    <a:pt x="102" y="28"/>
                  </a:cubicBezTo>
                  <a:cubicBezTo>
                    <a:pt x="102" y="29"/>
                    <a:pt x="101" y="34"/>
                    <a:pt x="101" y="34"/>
                  </a:cubicBezTo>
                  <a:cubicBezTo>
                    <a:pt x="101" y="35"/>
                    <a:pt x="101" y="35"/>
                    <a:pt x="100" y="36"/>
                  </a:cubicBezTo>
                  <a:cubicBezTo>
                    <a:pt x="100" y="39"/>
                    <a:pt x="100" y="39"/>
                    <a:pt x="100" y="39"/>
                  </a:cubicBezTo>
                  <a:cubicBezTo>
                    <a:pt x="100" y="39"/>
                    <a:pt x="100" y="39"/>
                    <a:pt x="101" y="39"/>
                  </a:cubicBezTo>
                  <a:cubicBezTo>
                    <a:pt x="101" y="39"/>
                    <a:pt x="103" y="39"/>
                    <a:pt x="103" y="39"/>
                  </a:cubicBezTo>
                  <a:cubicBezTo>
                    <a:pt x="103" y="39"/>
                    <a:pt x="103" y="40"/>
                    <a:pt x="103" y="40"/>
                  </a:cubicBezTo>
                  <a:cubicBezTo>
                    <a:pt x="103" y="40"/>
                    <a:pt x="103" y="41"/>
                    <a:pt x="102" y="41"/>
                  </a:cubicBezTo>
                  <a:cubicBezTo>
                    <a:pt x="102" y="41"/>
                    <a:pt x="102" y="42"/>
                    <a:pt x="101" y="44"/>
                  </a:cubicBezTo>
                  <a:cubicBezTo>
                    <a:pt x="101" y="45"/>
                    <a:pt x="101" y="45"/>
                    <a:pt x="101" y="45"/>
                  </a:cubicBezTo>
                  <a:cubicBezTo>
                    <a:pt x="102" y="44"/>
                    <a:pt x="103" y="44"/>
                    <a:pt x="103" y="44"/>
                  </a:cubicBezTo>
                  <a:cubicBezTo>
                    <a:pt x="105" y="45"/>
                    <a:pt x="105" y="46"/>
                    <a:pt x="106" y="47"/>
                  </a:cubicBezTo>
                  <a:cubicBezTo>
                    <a:pt x="107" y="48"/>
                    <a:pt x="107" y="49"/>
                    <a:pt x="108" y="51"/>
                  </a:cubicBezTo>
                  <a:cubicBezTo>
                    <a:pt x="108" y="53"/>
                    <a:pt x="109" y="58"/>
                    <a:pt x="108" y="64"/>
                  </a:cubicBezTo>
                  <a:cubicBezTo>
                    <a:pt x="108" y="70"/>
                    <a:pt x="107" y="79"/>
                    <a:pt x="104" y="80"/>
                  </a:cubicBezTo>
                  <a:cubicBezTo>
                    <a:pt x="104" y="80"/>
                    <a:pt x="104" y="81"/>
                    <a:pt x="104" y="81"/>
                  </a:cubicBezTo>
                  <a:cubicBezTo>
                    <a:pt x="103" y="82"/>
                    <a:pt x="102" y="83"/>
                    <a:pt x="101" y="83"/>
                  </a:cubicBezTo>
                  <a:cubicBezTo>
                    <a:pt x="101" y="83"/>
                    <a:pt x="100" y="83"/>
                    <a:pt x="100" y="83"/>
                  </a:cubicBezTo>
                  <a:cubicBezTo>
                    <a:pt x="97" y="83"/>
                    <a:pt x="96" y="77"/>
                    <a:pt x="96" y="70"/>
                  </a:cubicBezTo>
                  <a:cubicBezTo>
                    <a:pt x="93" y="72"/>
                    <a:pt x="93" y="72"/>
                    <a:pt x="93" y="72"/>
                  </a:cubicBezTo>
                  <a:cubicBezTo>
                    <a:pt x="93" y="73"/>
                    <a:pt x="92" y="73"/>
                    <a:pt x="92" y="73"/>
                  </a:cubicBezTo>
                  <a:cubicBezTo>
                    <a:pt x="91" y="74"/>
                    <a:pt x="91" y="74"/>
                    <a:pt x="91" y="74"/>
                  </a:cubicBezTo>
                  <a:cubicBezTo>
                    <a:pt x="91" y="76"/>
                    <a:pt x="91" y="76"/>
                    <a:pt x="91" y="76"/>
                  </a:cubicBezTo>
                  <a:cubicBezTo>
                    <a:pt x="91" y="76"/>
                    <a:pt x="92" y="76"/>
                    <a:pt x="92" y="76"/>
                  </a:cubicBezTo>
                  <a:cubicBezTo>
                    <a:pt x="92" y="76"/>
                    <a:pt x="93" y="77"/>
                    <a:pt x="93" y="78"/>
                  </a:cubicBezTo>
                  <a:cubicBezTo>
                    <a:pt x="93" y="78"/>
                    <a:pt x="93" y="82"/>
                    <a:pt x="93" y="83"/>
                  </a:cubicBezTo>
                  <a:cubicBezTo>
                    <a:pt x="93" y="84"/>
                    <a:pt x="93" y="84"/>
                    <a:pt x="93" y="84"/>
                  </a:cubicBezTo>
                  <a:cubicBezTo>
                    <a:pt x="93" y="84"/>
                    <a:pt x="92" y="87"/>
                    <a:pt x="92" y="87"/>
                  </a:cubicBezTo>
                  <a:cubicBezTo>
                    <a:pt x="92" y="88"/>
                    <a:pt x="91" y="89"/>
                    <a:pt x="90" y="89"/>
                  </a:cubicBezTo>
                  <a:cubicBezTo>
                    <a:pt x="90" y="89"/>
                    <a:pt x="89" y="89"/>
                    <a:pt x="89" y="88"/>
                  </a:cubicBezTo>
                  <a:cubicBezTo>
                    <a:pt x="88" y="88"/>
                    <a:pt x="88" y="87"/>
                    <a:pt x="88" y="86"/>
                  </a:cubicBezTo>
                  <a:cubicBezTo>
                    <a:pt x="88" y="85"/>
                    <a:pt x="88" y="83"/>
                    <a:pt x="88" y="83"/>
                  </a:cubicBezTo>
                  <a:cubicBezTo>
                    <a:pt x="88" y="83"/>
                    <a:pt x="88" y="83"/>
                    <a:pt x="88" y="83"/>
                  </a:cubicBezTo>
                  <a:cubicBezTo>
                    <a:pt x="88" y="83"/>
                    <a:pt x="88" y="84"/>
                    <a:pt x="87" y="84"/>
                  </a:cubicBezTo>
                  <a:cubicBezTo>
                    <a:pt x="86" y="84"/>
                    <a:pt x="86" y="83"/>
                    <a:pt x="86" y="83"/>
                  </a:cubicBezTo>
                  <a:cubicBezTo>
                    <a:pt x="86" y="83"/>
                    <a:pt x="86" y="83"/>
                    <a:pt x="86" y="83"/>
                  </a:cubicBezTo>
                  <a:cubicBezTo>
                    <a:pt x="86" y="83"/>
                    <a:pt x="85" y="83"/>
                    <a:pt x="85" y="82"/>
                  </a:cubicBezTo>
                  <a:cubicBezTo>
                    <a:pt x="85" y="82"/>
                    <a:pt x="84" y="83"/>
                    <a:pt x="83" y="83"/>
                  </a:cubicBezTo>
                  <a:cubicBezTo>
                    <a:pt x="83" y="83"/>
                    <a:pt x="83" y="83"/>
                    <a:pt x="83" y="83"/>
                  </a:cubicBezTo>
                  <a:cubicBezTo>
                    <a:pt x="82" y="84"/>
                    <a:pt x="81" y="84"/>
                    <a:pt x="81" y="84"/>
                  </a:cubicBezTo>
                  <a:cubicBezTo>
                    <a:pt x="81" y="84"/>
                    <a:pt x="81" y="85"/>
                    <a:pt x="80" y="85"/>
                  </a:cubicBezTo>
                  <a:cubicBezTo>
                    <a:pt x="80" y="85"/>
                    <a:pt x="79" y="85"/>
                    <a:pt x="79" y="86"/>
                  </a:cubicBezTo>
                  <a:cubicBezTo>
                    <a:pt x="78" y="86"/>
                    <a:pt x="74" y="85"/>
                    <a:pt x="74" y="85"/>
                  </a:cubicBezTo>
                  <a:cubicBezTo>
                    <a:pt x="73" y="85"/>
                    <a:pt x="74" y="84"/>
                    <a:pt x="74" y="84"/>
                  </a:cubicBezTo>
                  <a:cubicBezTo>
                    <a:pt x="74" y="84"/>
                    <a:pt x="73" y="84"/>
                    <a:pt x="73" y="84"/>
                  </a:cubicBezTo>
                  <a:cubicBezTo>
                    <a:pt x="73" y="83"/>
                    <a:pt x="73" y="83"/>
                    <a:pt x="73" y="83"/>
                  </a:cubicBezTo>
                  <a:cubicBezTo>
                    <a:pt x="73" y="83"/>
                    <a:pt x="72" y="83"/>
                    <a:pt x="71" y="83"/>
                  </a:cubicBezTo>
                  <a:cubicBezTo>
                    <a:pt x="71" y="83"/>
                    <a:pt x="70" y="83"/>
                    <a:pt x="70" y="83"/>
                  </a:cubicBezTo>
                  <a:cubicBezTo>
                    <a:pt x="70" y="83"/>
                    <a:pt x="70" y="85"/>
                    <a:pt x="70" y="85"/>
                  </a:cubicBezTo>
                  <a:cubicBezTo>
                    <a:pt x="70" y="86"/>
                    <a:pt x="68" y="86"/>
                    <a:pt x="68" y="86"/>
                  </a:cubicBezTo>
                  <a:cubicBezTo>
                    <a:pt x="68" y="85"/>
                    <a:pt x="67" y="84"/>
                    <a:pt x="67" y="84"/>
                  </a:cubicBezTo>
                  <a:cubicBezTo>
                    <a:pt x="67" y="84"/>
                    <a:pt x="64" y="83"/>
                    <a:pt x="64" y="83"/>
                  </a:cubicBezTo>
                  <a:cubicBezTo>
                    <a:pt x="64" y="83"/>
                    <a:pt x="62" y="83"/>
                    <a:pt x="62" y="82"/>
                  </a:cubicBezTo>
                  <a:cubicBezTo>
                    <a:pt x="61" y="82"/>
                    <a:pt x="62" y="81"/>
                    <a:pt x="62" y="81"/>
                  </a:cubicBezTo>
                  <a:cubicBezTo>
                    <a:pt x="62" y="81"/>
                    <a:pt x="63" y="80"/>
                    <a:pt x="63" y="80"/>
                  </a:cubicBezTo>
                  <a:cubicBezTo>
                    <a:pt x="63" y="79"/>
                    <a:pt x="63" y="79"/>
                    <a:pt x="63" y="79"/>
                  </a:cubicBezTo>
                  <a:cubicBezTo>
                    <a:pt x="62" y="79"/>
                    <a:pt x="62" y="79"/>
                    <a:pt x="62" y="79"/>
                  </a:cubicBezTo>
                  <a:cubicBezTo>
                    <a:pt x="62" y="79"/>
                    <a:pt x="62" y="79"/>
                    <a:pt x="62" y="79"/>
                  </a:cubicBezTo>
                  <a:cubicBezTo>
                    <a:pt x="63" y="75"/>
                    <a:pt x="63" y="75"/>
                    <a:pt x="63" y="75"/>
                  </a:cubicBezTo>
                  <a:cubicBezTo>
                    <a:pt x="63" y="75"/>
                    <a:pt x="63" y="75"/>
                    <a:pt x="63" y="75"/>
                  </a:cubicBezTo>
                  <a:cubicBezTo>
                    <a:pt x="65" y="64"/>
                    <a:pt x="65" y="64"/>
                    <a:pt x="65" y="64"/>
                  </a:cubicBezTo>
                  <a:cubicBezTo>
                    <a:pt x="65" y="64"/>
                    <a:pt x="65" y="64"/>
                    <a:pt x="65" y="64"/>
                  </a:cubicBezTo>
                  <a:cubicBezTo>
                    <a:pt x="66" y="57"/>
                    <a:pt x="66" y="57"/>
                    <a:pt x="66" y="57"/>
                  </a:cubicBezTo>
                  <a:cubicBezTo>
                    <a:pt x="66" y="57"/>
                    <a:pt x="67" y="57"/>
                    <a:pt x="67" y="57"/>
                  </a:cubicBezTo>
                  <a:cubicBezTo>
                    <a:pt x="67" y="57"/>
                    <a:pt x="67" y="54"/>
                    <a:pt x="68" y="54"/>
                  </a:cubicBezTo>
                  <a:cubicBezTo>
                    <a:pt x="68" y="53"/>
                    <a:pt x="69" y="54"/>
                    <a:pt x="69" y="54"/>
                  </a:cubicBezTo>
                  <a:cubicBezTo>
                    <a:pt x="69" y="54"/>
                    <a:pt x="68" y="53"/>
                    <a:pt x="68" y="52"/>
                  </a:cubicBezTo>
                  <a:cubicBezTo>
                    <a:pt x="68" y="52"/>
                    <a:pt x="68" y="50"/>
                    <a:pt x="68" y="49"/>
                  </a:cubicBezTo>
                  <a:cubicBezTo>
                    <a:pt x="68" y="49"/>
                    <a:pt x="69" y="45"/>
                    <a:pt x="69" y="45"/>
                  </a:cubicBezTo>
                  <a:cubicBezTo>
                    <a:pt x="69" y="44"/>
                    <a:pt x="69" y="44"/>
                    <a:pt x="69" y="44"/>
                  </a:cubicBezTo>
                  <a:cubicBezTo>
                    <a:pt x="70" y="41"/>
                    <a:pt x="70" y="41"/>
                    <a:pt x="70" y="41"/>
                  </a:cubicBezTo>
                  <a:cubicBezTo>
                    <a:pt x="70" y="41"/>
                    <a:pt x="69" y="41"/>
                    <a:pt x="69" y="40"/>
                  </a:cubicBezTo>
                  <a:cubicBezTo>
                    <a:pt x="69" y="39"/>
                    <a:pt x="69" y="38"/>
                    <a:pt x="69" y="38"/>
                  </a:cubicBezTo>
                  <a:cubicBezTo>
                    <a:pt x="70" y="38"/>
                    <a:pt x="74" y="37"/>
                    <a:pt x="75" y="37"/>
                  </a:cubicBezTo>
                  <a:cubicBezTo>
                    <a:pt x="76" y="37"/>
                    <a:pt x="77" y="37"/>
                    <a:pt x="77" y="37"/>
                  </a:cubicBezTo>
                  <a:cubicBezTo>
                    <a:pt x="77" y="37"/>
                    <a:pt x="77" y="36"/>
                    <a:pt x="77" y="36"/>
                  </a:cubicBezTo>
                  <a:cubicBezTo>
                    <a:pt x="78" y="36"/>
                    <a:pt x="78" y="36"/>
                    <a:pt x="78" y="36"/>
                  </a:cubicBezTo>
                  <a:cubicBezTo>
                    <a:pt x="78" y="35"/>
                    <a:pt x="75" y="35"/>
                    <a:pt x="75" y="32"/>
                  </a:cubicBezTo>
                  <a:cubicBezTo>
                    <a:pt x="75" y="33"/>
                    <a:pt x="75" y="33"/>
                    <a:pt x="75" y="33"/>
                  </a:cubicBezTo>
                  <a:cubicBezTo>
                    <a:pt x="75" y="33"/>
                    <a:pt x="74" y="33"/>
                    <a:pt x="74" y="33"/>
                  </a:cubicBezTo>
                  <a:cubicBezTo>
                    <a:pt x="74" y="33"/>
                    <a:pt x="73" y="36"/>
                    <a:pt x="71" y="37"/>
                  </a:cubicBezTo>
                  <a:cubicBezTo>
                    <a:pt x="70" y="37"/>
                    <a:pt x="69" y="38"/>
                    <a:pt x="69" y="38"/>
                  </a:cubicBezTo>
                  <a:cubicBezTo>
                    <a:pt x="68" y="38"/>
                    <a:pt x="67" y="38"/>
                    <a:pt x="67" y="38"/>
                  </a:cubicBezTo>
                  <a:cubicBezTo>
                    <a:pt x="66" y="38"/>
                    <a:pt x="65" y="38"/>
                    <a:pt x="64" y="38"/>
                  </a:cubicBezTo>
                  <a:cubicBezTo>
                    <a:pt x="64" y="38"/>
                    <a:pt x="63" y="38"/>
                    <a:pt x="62" y="38"/>
                  </a:cubicBezTo>
                  <a:cubicBezTo>
                    <a:pt x="62" y="38"/>
                    <a:pt x="60" y="38"/>
                    <a:pt x="59" y="38"/>
                  </a:cubicBezTo>
                  <a:cubicBezTo>
                    <a:pt x="59" y="38"/>
                    <a:pt x="59" y="38"/>
                    <a:pt x="58" y="39"/>
                  </a:cubicBezTo>
                  <a:cubicBezTo>
                    <a:pt x="58" y="39"/>
                    <a:pt x="58" y="39"/>
                    <a:pt x="58" y="39"/>
                  </a:cubicBezTo>
                  <a:cubicBezTo>
                    <a:pt x="58" y="40"/>
                    <a:pt x="58" y="40"/>
                    <a:pt x="58" y="40"/>
                  </a:cubicBezTo>
                  <a:cubicBezTo>
                    <a:pt x="56" y="40"/>
                    <a:pt x="56" y="40"/>
                    <a:pt x="56" y="40"/>
                  </a:cubicBezTo>
                  <a:cubicBezTo>
                    <a:pt x="55" y="40"/>
                    <a:pt x="55" y="41"/>
                    <a:pt x="55" y="41"/>
                  </a:cubicBezTo>
                  <a:cubicBezTo>
                    <a:pt x="55" y="47"/>
                    <a:pt x="55" y="47"/>
                    <a:pt x="55" y="47"/>
                  </a:cubicBezTo>
                  <a:cubicBezTo>
                    <a:pt x="55" y="48"/>
                    <a:pt x="55" y="48"/>
                    <a:pt x="55" y="48"/>
                  </a:cubicBezTo>
                  <a:cubicBezTo>
                    <a:pt x="55" y="48"/>
                    <a:pt x="55" y="51"/>
                    <a:pt x="55" y="51"/>
                  </a:cubicBezTo>
                  <a:cubicBezTo>
                    <a:pt x="55" y="51"/>
                    <a:pt x="55" y="53"/>
                    <a:pt x="55" y="53"/>
                  </a:cubicBezTo>
                  <a:cubicBezTo>
                    <a:pt x="55" y="54"/>
                    <a:pt x="55" y="54"/>
                    <a:pt x="54" y="54"/>
                  </a:cubicBezTo>
                  <a:cubicBezTo>
                    <a:pt x="54" y="54"/>
                    <a:pt x="54" y="54"/>
                    <a:pt x="54" y="54"/>
                  </a:cubicBezTo>
                  <a:cubicBezTo>
                    <a:pt x="54" y="56"/>
                    <a:pt x="54" y="56"/>
                    <a:pt x="54" y="56"/>
                  </a:cubicBezTo>
                  <a:cubicBezTo>
                    <a:pt x="54" y="57"/>
                    <a:pt x="53" y="58"/>
                    <a:pt x="53" y="58"/>
                  </a:cubicBezTo>
                  <a:cubicBezTo>
                    <a:pt x="53" y="58"/>
                    <a:pt x="54" y="58"/>
                    <a:pt x="54" y="58"/>
                  </a:cubicBezTo>
                  <a:cubicBezTo>
                    <a:pt x="54" y="59"/>
                    <a:pt x="54" y="60"/>
                    <a:pt x="54" y="60"/>
                  </a:cubicBezTo>
                  <a:cubicBezTo>
                    <a:pt x="54" y="60"/>
                    <a:pt x="54" y="60"/>
                    <a:pt x="54" y="60"/>
                  </a:cubicBezTo>
                  <a:cubicBezTo>
                    <a:pt x="55" y="60"/>
                    <a:pt x="55" y="60"/>
                    <a:pt x="55" y="60"/>
                  </a:cubicBezTo>
                  <a:cubicBezTo>
                    <a:pt x="55" y="60"/>
                    <a:pt x="56" y="61"/>
                    <a:pt x="56" y="61"/>
                  </a:cubicBezTo>
                  <a:cubicBezTo>
                    <a:pt x="55" y="64"/>
                    <a:pt x="55" y="64"/>
                    <a:pt x="55" y="64"/>
                  </a:cubicBezTo>
                  <a:cubicBezTo>
                    <a:pt x="56" y="64"/>
                    <a:pt x="56" y="64"/>
                    <a:pt x="56" y="64"/>
                  </a:cubicBezTo>
                  <a:cubicBezTo>
                    <a:pt x="56" y="64"/>
                    <a:pt x="56" y="63"/>
                    <a:pt x="56" y="63"/>
                  </a:cubicBezTo>
                  <a:cubicBezTo>
                    <a:pt x="57" y="63"/>
                    <a:pt x="57" y="63"/>
                    <a:pt x="59" y="63"/>
                  </a:cubicBezTo>
                  <a:cubicBezTo>
                    <a:pt x="60" y="63"/>
                    <a:pt x="61" y="63"/>
                    <a:pt x="61" y="64"/>
                  </a:cubicBezTo>
                  <a:cubicBezTo>
                    <a:pt x="62" y="65"/>
                    <a:pt x="62" y="68"/>
                    <a:pt x="62" y="73"/>
                  </a:cubicBezTo>
                  <a:cubicBezTo>
                    <a:pt x="62" y="78"/>
                    <a:pt x="60" y="81"/>
                    <a:pt x="59" y="82"/>
                  </a:cubicBezTo>
                  <a:cubicBezTo>
                    <a:pt x="58" y="82"/>
                    <a:pt x="57" y="82"/>
                    <a:pt x="56" y="82"/>
                  </a:cubicBezTo>
                  <a:cubicBezTo>
                    <a:pt x="55" y="81"/>
                    <a:pt x="54" y="79"/>
                    <a:pt x="54" y="78"/>
                  </a:cubicBezTo>
                  <a:cubicBezTo>
                    <a:pt x="54" y="78"/>
                    <a:pt x="54" y="76"/>
                    <a:pt x="54" y="74"/>
                  </a:cubicBezTo>
                  <a:cubicBezTo>
                    <a:pt x="51" y="74"/>
                    <a:pt x="51" y="74"/>
                    <a:pt x="51" y="74"/>
                  </a:cubicBezTo>
                  <a:cubicBezTo>
                    <a:pt x="51" y="74"/>
                    <a:pt x="50" y="75"/>
                    <a:pt x="49" y="76"/>
                  </a:cubicBezTo>
                  <a:cubicBezTo>
                    <a:pt x="47" y="76"/>
                    <a:pt x="46" y="75"/>
                    <a:pt x="46" y="74"/>
                  </a:cubicBezTo>
                  <a:cubicBezTo>
                    <a:pt x="45" y="74"/>
                    <a:pt x="46" y="73"/>
                    <a:pt x="46" y="73"/>
                  </a:cubicBezTo>
                  <a:cubicBezTo>
                    <a:pt x="44" y="73"/>
                    <a:pt x="44" y="73"/>
                    <a:pt x="44" y="73"/>
                  </a:cubicBezTo>
                  <a:cubicBezTo>
                    <a:pt x="44" y="74"/>
                    <a:pt x="44" y="74"/>
                    <a:pt x="44" y="74"/>
                  </a:cubicBezTo>
                  <a:cubicBezTo>
                    <a:pt x="44" y="75"/>
                    <a:pt x="43" y="75"/>
                    <a:pt x="43" y="75"/>
                  </a:cubicBezTo>
                  <a:cubicBezTo>
                    <a:pt x="42" y="75"/>
                    <a:pt x="42" y="75"/>
                    <a:pt x="42" y="75"/>
                  </a:cubicBezTo>
                  <a:cubicBezTo>
                    <a:pt x="42" y="75"/>
                    <a:pt x="43" y="75"/>
                    <a:pt x="42" y="75"/>
                  </a:cubicBezTo>
                  <a:cubicBezTo>
                    <a:pt x="42" y="76"/>
                    <a:pt x="42" y="76"/>
                    <a:pt x="42" y="76"/>
                  </a:cubicBezTo>
                  <a:cubicBezTo>
                    <a:pt x="42" y="76"/>
                    <a:pt x="44" y="76"/>
                    <a:pt x="44" y="76"/>
                  </a:cubicBezTo>
                  <a:cubicBezTo>
                    <a:pt x="45" y="76"/>
                    <a:pt x="46" y="78"/>
                    <a:pt x="46" y="78"/>
                  </a:cubicBezTo>
                  <a:cubicBezTo>
                    <a:pt x="46" y="78"/>
                    <a:pt x="46" y="78"/>
                    <a:pt x="46" y="79"/>
                  </a:cubicBezTo>
                  <a:cubicBezTo>
                    <a:pt x="47" y="80"/>
                    <a:pt x="48" y="82"/>
                    <a:pt x="48" y="85"/>
                  </a:cubicBezTo>
                  <a:cubicBezTo>
                    <a:pt x="48" y="87"/>
                    <a:pt x="47" y="90"/>
                    <a:pt x="46" y="91"/>
                  </a:cubicBezTo>
                  <a:cubicBezTo>
                    <a:pt x="45" y="91"/>
                    <a:pt x="45" y="91"/>
                    <a:pt x="44" y="91"/>
                  </a:cubicBezTo>
                  <a:cubicBezTo>
                    <a:pt x="44" y="91"/>
                    <a:pt x="43" y="91"/>
                    <a:pt x="43" y="91"/>
                  </a:cubicBezTo>
                  <a:cubicBezTo>
                    <a:pt x="41" y="90"/>
                    <a:pt x="41" y="88"/>
                    <a:pt x="41" y="85"/>
                  </a:cubicBezTo>
                  <a:cubicBezTo>
                    <a:pt x="41" y="83"/>
                    <a:pt x="41" y="82"/>
                    <a:pt x="41" y="80"/>
                  </a:cubicBezTo>
                  <a:cubicBezTo>
                    <a:pt x="41" y="80"/>
                    <a:pt x="41" y="79"/>
                    <a:pt x="41" y="79"/>
                  </a:cubicBezTo>
                  <a:cubicBezTo>
                    <a:pt x="41" y="79"/>
                    <a:pt x="39" y="79"/>
                    <a:pt x="37" y="79"/>
                  </a:cubicBezTo>
                  <a:cubicBezTo>
                    <a:pt x="34" y="78"/>
                    <a:pt x="33" y="78"/>
                    <a:pt x="33" y="78"/>
                  </a:cubicBezTo>
                  <a:cubicBezTo>
                    <a:pt x="32" y="77"/>
                    <a:pt x="32" y="77"/>
                    <a:pt x="32" y="77"/>
                  </a:cubicBezTo>
                  <a:cubicBezTo>
                    <a:pt x="27" y="76"/>
                    <a:pt x="27" y="76"/>
                    <a:pt x="27" y="76"/>
                  </a:cubicBezTo>
                  <a:cubicBezTo>
                    <a:pt x="27" y="76"/>
                    <a:pt x="27" y="76"/>
                    <a:pt x="27" y="77"/>
                  </a:cubicBezTo>
                  <a:cubicBezTo>
                    <a:pt x="26" y="77"/>
                    <a:pt x="25" y="77"/>
                    <a:pt x="25" y="77"/>
                  </a:cubicBezTo>
                  <a:cubicBezTo>
                    <a:pt x="25" y="77"/>
                    <a:pt x="25" y="77"/>
                    <a:pt x="25" y="78"/>
                  </a:cubicBezTo>
                  <a:cubicBezTo>
                    <a:pt x="25" y="78"/>
                    <a:pt x="26" y="78"/>
                    <a:pt x="26" y="79"/>
                  </a:cubicBezTo>
                  <a:cubicBezTo>
                    <a:pt x="26" y="79"/>
                    <a:pt x="26" y="80"/>
                    <a:pt x="26" y="80"/>
                  </a:cubicBezTo>
                  <a:cubicBezTo>
                    <a:pt x="26" y="80"/>
                    <a:pt x="26" y="80"/>
                    <a:pt x="26" y="80"/>
                  </a:cubicBezTo>
                  <a:cubicBezTo>
                    <a:pt x="26" y="80"/>
                    <a:pt x="27" y="80"/>
                    <a:pt x="27" y="81"/>
                  </a:cubicBezTo>
                  <a:cubicBezTo>
                    <a:pt x="26" y="81"/>
                    <a:pt x="26" y="82"/>
                    <a:pt x="26" y="82"/>
                  </a:cubicBezTo>
                  <a:cubicBezTo>
                    <a:pt x="26" y="82"/>
                    <a:pt x="23" y="82"/>
                    <a:pt x="23" y="82"/>
                  </a:cubicBezTo>
                  <a:cubicBezTo>
                    <a:pt x="23" y="82"/>
                    <a:pt x="21" y="81"/>
                    <a:pt x="19" y="81"/>
                  </a:cubicBezTo>
                  <a:cubicBezTo>
                    <a:pt x="20" y="81"/>
                    <a:pt x="20" y="81"/>
                    <a:pt x="20" y="81"/>
                  </a:cubicBezTo>
                  <a:cubicBezTo>
                    <a:pt x="20" y="84"/>
                    <a:pt x="19" y="87"/>
                    <a:pt x="16" y="87"/>
                  </a:cubicBezTo>
                  <a:cubicBezTo>
                    <a:pt x="14" y="88"/>
                    <a:pt x="13" y="86"/>
                    <a:pt x="12" y="83"/>
                  </a:cubicBezTo>
                  <a:cubicBezTo>
                    <a:pt x="12" y="82"/>
                    <a:pt x="13" y="80"/>
                    <a:pt x="14" y="79"/>
                  </a:cubicBezTo>
                  <a:cubicBezTo>
                    <a:pt x="11" y="78"/>
                    <a:pt x="9" y="77"/>
                    <a:pt x="9" y="77"/>
                  </a:cubicBezTo>
                  <a:cubicBezTo>
                    <a:pt x="8" y="77"/>
                    <a:pt x="8" y="77"/>
                    <a:pt x="8" y="77"/>
                  </a:cubicBezTo>
                  <a:cubicBezTo>
                    <a:pt x="9" y="75"/>
                    <a:pt x="9" y="75"/>
                    <a:pt x="9" y="75"/>
                  </a:cubicBezTo>
                  <a:cubicBezTo>
                    <a:pt x="9" y="75"/>
                    <a:pt x="9" y="75"/>
                    <a:pt x="10" y="75"/>
                  </a:cubicBezTo>
                  <a:cubicBezTo>
                    <a:pt x="10" y="75"/>
                    <a:pt x="10" y="75"/>
                    <a:pt x="10" y="75"/>
                  </a:cubicBezTo>
                  <a:cubicBezTo>
                    <a:pt x="10" y="75"/>
                    <a:pt x="10" y="75"/>
                    <a:pt x="10" y="75"/>
                  </a:cubicBezTo>
                  <a:cubicBezTo>
                    <a:pt x="10" y="75"/>
                    <a:pt x="9" y="74"/>
                    <a:pt x="9" y="74"/>
                  </a:cubicBezTo>
                  <a:cubicBezTo>
                    <a:pt x="10" y="72"/>
                    <a:pt x="10" y="72"/>
                    <a:pt x="10" y="72"/>
                  </a:cubicBezTo>
                  <a:cubicBezTo>
                    <a:pt x="10" y="72"/>
                    <a:pt x="10" y="72"/>
                    <a:pt x="10" y="72"/>
                  </a:cubicBezTo>
                  <a:cubicBezTo>
                    <a:pt x="10" y="72"/>
                    <a:pt x="12" y="64"/>
                    <a:pt x="13" y="64"/>
                  </a:cubicBezTo>
                  <a:cubicBezTo>
                    <a:pt x="13" y="63"/>
                    <a:pt x="13" y="63"/>
                    <a:pt x="14" y="64"/>
                  </a:cubicBezTo>
                  <a:cubicBezTo>
                    <a:pt x="14" y="63"/>
                    <a:pt x="14" y="63"/>
                    <a:pt x="14" y="63"/>
                  </a:cubicBezTo>
                  <a:cubicBezTo>
                    <a:pt x="13" y="62"/>
                    <a:pt x="12" y="62"/>
                    <a:pt x="11" y="62"/>
                  </a:cubicBezTo>
                  <a:cubicBezTo>
                    <a:pt x="10" y="62"/>
                    <a:pt x="9" y="62"/>
                    <a:pt x="7" y="61"/>
                  </a:cubicBezTo>
                  <a:cubicBezTo>
                    <a:pt x="6" y="61"/>
                    <a:pt x="6" y="61"/>
                    <a:pt x="4" y="60"/>
                  </a:cubicBezTo>
                  <a:cubicBezTo>
                    <a:pt x="4" y="60"/>
                    <a:pt x="3" y="60"/>
                    <a:pt x="3" y="59"/>
                  </a:cubicBezTo>
                  <a:cubicBezTo>
                    <a:pt x="2" y="59"/>
                    <a:pt x="2" y="58"/>
                    <a:pt x="1" y="58"/>
                  </a:cubicBezTo>
                  <a:cubicBezTo>
                    <a:pt x="1" y="58"/>
                    <a:pt x="0" y="58"/>
                    <a:pt x="0" y="57"/>
                  </a:cubicBezTo>
                  <a:cubicBezTo>
                    <a:pt x="0" y="57"/>
                    <a:pt x="0" y="56"/>
                    <a:pt x="0" y="55"/>
                  </a:cubicBezTo>
                  <a:cubicBezTo>
                    <a:pt x="0" y="53"/>
                    <a:pt x="1" y="53"/>
                    <a:pt x="2" y="51"/>
                  </a:cubicBezTo>
                  <a:cubicBezTo>
                    <a:pt x="2" y="48"/>
                    <a:pt x="3" y="47"/>
                    <a:pt x="4" y="45"/>
                  </a:cubicBezTo>
                  <a:cubicBezTo>
                    <a:pt x="4" y="44"/>
                    <a:pt x="4" y="44"/>
                    <a:pt x="5" y="43"/>
                  </a:cubicBezTo>
                  <a:cubicBezTo>
                    <a:pt x="5" y="42"/>
                    <a:pt x="5" y="42"/>
                    <a:pt x="6" y="41"/>
                  </a:cubicBezTo>
                  <a:cubicBezTo>
                    <a:pt x="6" y="41"/>
                    <a:pt x="6" y="40"/>
                    <a:pt x="6" y="40"/>
                  </a:cubicBezTo>
                  <a:cubicBezTo>
                    <a:pt x="8" y="40"/>
                    <a:pt x="8" y="41"/>
                    <a:pt x="9" y="42"/>
                  </a:cubicBezTo>
                  <a:cubicBezTo>
                    <a:pt x="10" y="42"/>
                    <a:pt x="10" y="42"/>
                    <a:pt x="10" y="42"/>
                  </a:cubicBezTo>
                  <a:cubicBezTo>
                    <a:pt x="10" y="42"/>
                    <a:pt x="10" y="41"/>
                    <a:pt x="10" y="41"/>
                  </a:cubicBezTo>
                  <a:cubicBezTo>
                    <a:pt x="10" y="41"/>
                    <a:pt x="10" y="40"/>
                    <a:pt x="10" y="40"/>
                  </a:cubicBezTo>
                  <a:cubicBezTo>
                    <a:pt x="10" y="40"/>
                    <a:pt x="10" y="40"/>
                    <a:pt x="10" y="39"/>
                  </a:cubicBezTo>
                  <a:cubicBezTo>
                    <a:pt x="9" y="39"/>
                    <a:pt x="10" y="38"/>
                    <a:pt x="10" y="38"/>
                  </a:cubicBezTo>
                  <a:cubicBezTo>
                    <a:pt x="10" y="38"/>
                    <a:pt x="10" y="38"/>
                    <a:pt x="10" y="37"/>
                  </a:cubicBezTo>
                  <a:cubicBezTo>
                    <a:pt x="10" y="37"/>
                    <a:pt x="10" y="37"/>
                    <a:pt x="11" y="36"/>
                  </a:cubicBezTo>
                  <a:cubicBezTo>
                    <a:pt x="11" y="36"/>
                    <a:pt x="11" y="36"/>
                    <a:pt x="11" y="36"/>
                  </a:cubicBezTo>
                  <a:cubicBezTo>
                    <a:pt x="11" y="36"/>
                    <a:pt x="11" y="35"/>
                    <a:pt x="11" y="35"/>
                  </a:cubicBezTo>
                  <a:cubicBezTo>
                    <a:pt x="11" y="35"/>
                    <a:pt x="12" y="34"/>
                    <a:pt x="12" y="34"/>
                  </a:cubicBezTo>
                  <a:cubicBezTo>
                    <a:pt x="12" y="34"/>
                    <a:pt x="13" y="33"/>
                    <a:pt x="14" y="33"/>
                  </a:cubicBezTo>
                  <a:cubicBezTo>
                    <a:pt x="14" y="33"/>
                    <a:pt x="14" y="32"/>
                    <a:pt x="14" y="32"/>
                  </a:cubicBezTo>
                  <a:cubicBezTo>
                    <a:pt x="14" y="32"/>
                    <a:pt x="15" y="32"/>
                    <a:pt x="15" y="32"/>
                  </a:cubicBezTo>
                  <a:cubicBezTo>
                    <a:pt x="15" y="32"/>
                    <a:pt x="15" y="29"/>
                    <a:pt x="15" y="29"/>
                  </a:cubicBezTo>
                  <a:cubicBezTo>
                    <a:pt x="14" y="28"/>
                    <a:pt x="15" y="28"/>
                    <a:pt x="15" y="28"/>
                  </a:cubicBezTo>
                  <a:cubicBezTo>
                    <a:pt x="15" y="28"/>
                    <a:pt x="16" y="27"/>
                    <a:pt x="16" y="26"/>
                  </a:cubicBezTo>
                  <a:cubicBezTo>
                    <a:pt x="16" y="25"/>
                    <a:pt x="17" y="23"/>
                    <a:pt x="17" y="22"/>
                  </a:cubicBezTo>
                  <a:cubicBezTo>
                    <a:pt x="17" y="22"/>
                    <a:pt x="18" y="21"/>
                    <a:pt x="18" y="20"/>
                  </a:cubicBezTo>
                  <a:cubicBezTo>
                    <a:pt x="19" y="19"/>
                    <a:pt x="22" y="16"/>
                    <a:pt x="24" y="16"/>
                  </a:cubicBezTo>
                  <a:cubicBezTo>
                    <a:pt x="26" y="16"/>
                    <a:pt x="28" y="16"/>
                    <a:pt x="28" y="16"/>
                  </a:cubicBezTo>
                  <a:cubicBezTo>
                    <a:pt x="28" y="16"/>
                    <a:pt x="27" y="15"/>
                    <a:pt x="27" y="14"/>
                  </a:cubicBezTo>
                  <a:cubicBezTo>
                    <a:pt x="27" y="13"/>
                    <a:pt x="27" y="13"/>
                    <a:pt x="27" y="12"/>
                  </a:cubicBezTo>
                  <a:cubicBezTo>
                    <a:pt x="27" y="12"/>
                    <a:pt x="27" y="11"/>
                    <a:pt x="27" y="11"/>
                  </a:cubicBezTo>
                  <a:cubicBezTo>
                    <a:pt x="27" y="11"/>
                    <a:pt x="27" y="10"/>
                    <a:pt x="27" y="10"/>
                  </a:cubicBezTo>
                  <a:cubicBezTo>
                    <a:pt x="27" y="10"/>
                    <a:pt x="27" y="9"/>
                    <a:pt x="27" y="9"/>
                  </a:cubicBezTo>
                  <a:cubicBezTo>
                    <a:pt x="27" y="9"/>
                    <a:pt x="27" y="8"/>
                    <a:pt x="27" y="8"/>
                  </a:cubicBezTo>
                  <a:cubicBezTo>
                    <a:pt x="27" y="7"/>
                    <a:pt x="27" y="6"/>
                    <a:pt x="27" y="5"/>
                  </a:cubicBezTo>
                  <a:cubicBezTo>
                    <a:pt x="28" y="4"/>
                    <a:pt x="29" y="3"/>
                    <a:pt x="30" y="3"/>
                  </a:cubicBezTo>
                  <a:cubicBezTo>
                    <a:pt x="31" y="2"/>
                    <a:pt x="32" y="2"/>
                    <a:pt x="34" y="2"/>
                  </a:cubicBezTo>
                  <a:cubicBezTo>
                    <a:pt x="35" y="2"/>
                    <a:pt x="36" y="3"/>
                    <a:pt x="37" y="3"/>
                  </a:cubicBezTo>
                  <a:cubicBezTo>
                    <a:pt x="38" y="4"/>
                    <a:pt x="39" y="5"/>
                    <a:pt x="39" y="6"/>
                  </a:cubicBezTo>
                  <a:cubicBezTo>
                    <a:pt x="39" y="6"/>
                    <a:pt x="39" y="7"/>
                    <a:pt x="39" y="7"/>
                  </a:cubicBezTo>
                  <a:cubicBezTo>
                    <a:pt x="39" y="7"/>
                    <a:pt x="40" y="9"/>
                    <a:pt x="40" y="9"/>
                  </a:cubicBezTo>
                  <a:cubicBezTo>
                    <a:pt x="40" y="10"/>
                    <a:pt x="39" y="10"/>
                    <a:pt x="39" y="10"/>
                  </a:cubicBezTo>
                  <a:cubicBezTo>
                    <a:pt x="39" y="10"/>
                    <a:pt x="40" y="10"/>
                    <a:pt x="40" y="10"/>
                  </a:cubicBezTo>
                  <a:cubicBezTo>
                    <a:pt x="40" y="10"/>
                    <a:pt x="40" y="12"/>
                    <a:pt x="40" y="12"/>
                  </a:cubicBezTo>
                  <a:cubicBezTo>
                    <a:pt x="40" y="13"/>
                    <a:pt x="40" y="13"/>
                    <a:pt x="40" y="14"/>
                  </a:cubicBezTo>
                  <a:cubicBezTo>
                    <a:pt x="40" y="14"/>
                    <a:pt x="40" y="14"/>
                    <a:pt x="40" y="15"/>
                  </a:cubicBezTo>
                  <a:cubicBezTo>
                    <a:pt x="39" y="15"/>
                    <a:pt x="39" y="14"/>
                    <a:pt x="39" y="14"/>
                  </a:cubicBezTo>
                  <a:cubicBezTo>
                    <a:pt x="39" y="15"/>
                    <a:pt x="38" y="17"/>
                    <a:pt x="38" y="17"/>
                  </a:cubicBezTo>
                  <a:cubicBezTo>
                    <a:pt x="38" y="17"/>
                    <a:pt x="39" y="17"/>
                    <a:pt x="39" y="17"/>
                  </a:cubicBezTo>
                  <a:cubicBezTo>
                    <a:pt x="39" y="17"/>
                    <a:pt x="39" y="17"/>
                    <a:pt x="40" y="17"/>
                  </a:cubicBezTo>
                  <a:cubicBezTo>
                    <a:pt x="40" y="17"/>
                    <a:pt x="40" y="17"/>
                    <a:pt x="41" y="17"/>
                  </a:cubicBezTo>
                  <a:cubicBezTo>
                    <a:pt x="41" y="18"/>
                    <a:pt x="41" y="18"/>
                    <a:pt x="42" y="18"/>
                  </a:cubicBezTo>
                  <a:cubicBezTo>
                    <a:pt x="42" y="18"/>
                    <a:pt x="43" y="18"/>
                    <a:pt x="43" y="18"/>
                  </a:cubicBezTo>
                  <a:cubicBezTo>
                    <a:pt x="43" y="18"/>
                    <a:pt x="44" y="19"/>
                    <a:pt x="44" y="19"/>
                  </a:cubicBezTo>
                  <a:cubicBezTo>
                    <a:pt x="45" y="19"/>
                    <a:pt x="45" y="19"/>
                    <a:pt x="45" y="19"/>
                  </a:cubicBezTo>
                  <a:cubicBezTo>
                    <a:pt x="46" y="19"/>
                    <a:pt x="46" y="20"/>
                    <a:pt x="47" y="20"/>
                  </a:cubicBezTo>
                  <a:cubicBezTo>
                    <a:pt x="47" y="20"/>
                    <a:pt x="49" y="22"/>
                    <a:pt x="50" y="23"/>
                  </a:cubicBezTo>
                  <a:cubicBezTo>
                    <a:pt x="50" y="23"/>
                    <a:pt x="51" y="24"/>
                    <a:pt x="51" y="24"/>
                  </a:cubicBezTo>
                  <a:cubicBezTo>
                    <a:pt x="51" y="24"/>
                    <a:pt x="52" y="25"/>
                    <a:pt x="52" y="26"/>
                  </a:cubicBezTo>
                  <a:cubicBezTo>
                    <a:pt x="52" y="26"/>
                    <a:pt x="53" y="26"/>
                    <a:pt x="53" y="27"/>
                  </a:cubicBezTo>
                  <a:cubicBezTo>
                    <a:pt x="53" y="26"/>
                    <a:pt x="53" y="26"/>
                    <a:pt x="53" y="26"/>
                  </a:cubicBezTo>
                  <a:cubicBezTo>
                    <a:pt x="53" y="26"/>
                    <a:pt x="53" y="26"/>
                    <a:pt x="53" y="26"/>
                  </a:cubicBezTo>
                  <a:cubicBezTo>
                    <a:pt x="53" y="26"/>
                    <a:pt x="53" y="26"/>
                    <a:pt x="53" y="26"/>
                  </a:cubicBezTo>
                  <a:cubicBezTo>
                    <a:pt x="53" y="26"/>
                    <a:pt x="53" y="25"/>
                    <a:pt x="53" y="25"/>
                  </a:cubicBezTo>
                  <a:cubicBezTo>
                    <a:pt x="54" y="24"/>
                    <a:pt x="54" y="24"/>
                    <a:pt x="55" y="24"/>
                  </a:cubicBezTo>
                  <a:cubicBezTo>
                    <a:pt x="55" y="24"/>
                    <a:pt x="56" y="24"/>
                    <a:pt x="56" y="24"/>
                  </a:cubicBezTo>
                  <a:cubicBezTo>
                    <a:pt x="57" y="24"/>
                    <a:pt x="57" y="25"/>
                    <a:pt x="57" y="25"/>
                  </a:cubicBezTo>
                  <a:cubicBezTo>
                    <a:pt x="57" y="26"/>
                    <a:pt x="57" y="26"/>
                    <a:pt x="56" y="26"/>
                  </a:cubicBezTo>
                  <a:cubicBezTo>
                    <a:pt x="55" y="26"/>
                    <a:pt x="55" y="26"/>
                    <a:pt x="55" y="26"/>
                  </a:cubicBezTo>
                  <a:cubicBezTo>
                    <a:pt x="54" y="26"/>
                    <a:pt x="54" y="26"/>
                    <a:pt x="54" y="26"/>
                  </a:cubicBezTo>
                  <a:cubicBezTo>
                    <a:pt x="54" y="26"/>
                    <a:pt x="54" y="26"/>
                    <a:pt x="54" y="26"/>
                  </a:cubicBezTo>
                  <a:cubicBezTo>
                    <a:pt x="54" y="27"/>
                    <a:pt x="54" y="27"/>
                    <a:pt x="54" y="27"/>
                  </a:cubicBezTo>
                  <a:cubicBezTo>
                    <a:pt x="54" y="28"/>
                    <a:pt x="54" y="28"/>
                    <a:pt x="54" y="28"/>
                  </a:cubicBezTo>
                  <a:cubicBezTo>
                    <a:pt x="54" y="28"/>
                    <a:pt x="54" y="29"/>
                    <a:pt x="55" y="29"/>
                  </a:cubicBezTo>
                  <a:cubicBezTo>
                    <a:pt x="55" y="29"/>
                    <a:pt x="57" y="31"/>
                    <a:pt x="57" y="32"/>
                  </a:cubicBezTo>
                  <a:cubicBezTo>
                    <a:pt x="57" y="32"/>
                    <a:pt x="57" y="32"/>
                    <a:pt x="58" y="33"/>
                  </a:cubicBezTo>
                  <a:cubicBezTo>
                    <a:pt x="58" y="33"/>
                    <a:pt x="57" y="33"/>
                    <a:pt x="57" y="33"/>
                  </a:cubicBezTo>
                  <a:cubicBezTo>
                    <a:pt x="57" y="33"/>
                    <a:pt x="57" y="34"/>
                    <a:pt x="57" y="34"/>
                  </a:cubicBezTo>
                  <a:cubicBezTo>
                    <a:pt x="56" y="34"/>
                    <a:pt x="55" y="34"/>
                    <a:pt x="55" y="34"/>
                  </a:cubicBezTo>
                  <a:cubicBezTo>
                    <a:pt x="56" y="35"/>
                    <a:pt x="56" y="35"/>
                    <a:pt x="56" y="35"/>
                  </a:cubicBezTo>
                  <a:cubicBezTo>
                    <a:pt x="56" y="35"/>
                    <a:pt x="57" y="35"/>
                    <a:pt x="57" y="35"/>
                  </a:cubicBezTo>
                  <a:cubicBezTo>
                    <a:pt x="57" y="35"/>
                    <a:pt x="58" y="35"/>
                    <a:pt x="58" y="35"/>
                  </a:cubicBezTo>
                  <a:cubicBezTo>
                    <a:pt x="58" y="35"/>
                    <a:pt x="60" y="34"/>
                    <a:pt x="61" y="34"/>
                  </a:cubicBezTo>
                  <a:cubicBezTo>
                    <a:pt x="61" y="34"/>
                    <a:pt x="64" y="34"/>
                    <a:pt x="64" y="34"/>
                  </a:cubicBezTo>
                  <a:cubicBezTo>
                    <a:pt x="65" y="33"/>
                    <a:pt x="66" y="33"/>
                    <a:pt x="67" y="32"/>
                  </a:cubicBezTo>
                  <a:cubicBezTo>
                    <a:pt x="68" y="32"/>
                    <a:pt x="68" y="32"/>
                    <a:pt x="68" y="32"/>
                  </a:cubicBezTo>
                  <a:cubicBezTo>
                    <a:pt x="68" y="32"/>
                    <a:pt x="69" y="31"/>
                    <a:pt x="69" y="31"/>
                  </a:cubicBezTo>
                  <a:cubicBezTo>
                    <a:pt x="69" y="31"/>
                    <a:pt x="68" y="30"/>
                    <a:pt x="68" y="30"/>
                  </a:cubicBezTo>
                  <a:cubicBezTo>
                    <a:pt x="68" y="29"/>
                    <a:pt x="68" y="29"/>
                    <a:pt x="68" y="29"/>
                  </a:cubicBezTo>
                  <a:cubicBezTo>
                    <a:pt x="69" y="29"/>
                    <a:pt x="69" y="29"/>
                    <a:pt x="69" y="29"/>
                  </a:cubicBezTo>
                  <a:cubicBezTo>
                    <a:pt x="69" y="29"/>
                    <a:pt x="69" y="27"/>
                    <a:pt x="70" y="27"/>
                  </a:cubicBezTo>
                  <a:cubicBezTo>
                    <a:pt x="70" y="26"/>
                    <a:pt x="71" y="24"/>
                    <a:pt x="72" y="24"/>
                  </a:cubicBezTo>
                  <a:cubicBezTo>
                    <a:pt x="72" y="24"/>
                    <a:pt x="73" y="20"/>
                    <a:pt x="74" y="19"/>
                  </a:cubicBezTo>
                  <a:cubicBezTo>
                    <a:pt x="74" y="19"/>
                    <a:pt x="75" y="17"/>
                    <a:pt x="76" y="17"/>
                  </a:cubicBezTo>
                  <a:cubicBezTo>
                    <a:pt x="76" y="16"/>
                    <a:pt x="77" y="16"/>
                    <a:pt x="78" y="16"/>
                  </a:cubicBezTo>
                  <a:cubicBezTo>
                    <a:pt x="79" y="16"/>
                    <a:pt x="80" y="16"/>
                    <a:pt x="80" y="16"/>
                  </a:cubicBezTo>
                  <a:cubicBezTo>
                    <a:pt x="80" y="16"/>
                    <a:pt x="80" y="16"/>
                    <a:pt x="80" y="15"/>
                  </a:cubicBezTo>
                  <a:cubicBezTo>
                    <a:pt x="80" y="15"/>
                    <a:pt x="80" y="15"/>
                    <a:pt x="80" y="15"/>
                  </a:cubicBezTo>
                  <a:cubicBezTo>
                    <a:pt x="80" y="14"/>
                    <a:pt x="80" y="14"/>
                    <a:pt x="80" y="14"/>
                  </a:cubicBezTo>
                  <a:cubicBezTo>
                    <a:pt x="80" y="14"/>
                    <a:pt x="79" y="13"/>
                    <a:pt x="80" y="13"/>
                  </a:cubicBezTo>
                  <a:cubicBezTo>
                    <a:pt x="80" y="13"/>
                    <a:pt x="79" y="13"/>
                    <a:pt x="79" y="13"/>
                  </a:cubicBezTo>
                  <a:cubicBezTo>
                    <a:pt x="79" y="13"/>
                    <a:pt x="80" y="12"/>
                    <a:pt x="79" y="12"/>
                  </a:cubicBezTo>
                  <a:cubicBezTo>
                    <a:pt x="79" y="12"/>
                    <a:pt x="79" y="11"/>
                    <a:pt x="79" y="11"/>
                  </a:cubicBezTo>
                  <a:cubicBezTo>
                    <a:pt x="78" y="11"/>
                    <a:pt x="79" y="10"/>
                    <a:pt x="79" y="10"/>
                  </a:cubicBezTo>
                  <a:cubicBezTo>
                    <a:pt x="79" y="10"/>
                    <a:pt x="79" y="9"/>
                    <a:pt x="80" y="9"/>
                  </a:cubicBezTo>
                  <a:cubicBezTo>
                    <a:pt x="79" y="9"/>
                    <a:pt x="79" y="9"/>
                    <a:pt x="79" y="9"/>
                  </a:cubicBezTo>
                  <a:cubicBezTo>
                    <a:pt x="79" y="9"/>
                    <a:pt x="79" y="9"/>
                    <a:pt x="80" y="9"/>
                  </a:cubicBezTo>
                  <a:cubicBezTo>
                    <a:pt x="80" y="9"/>
                    <a:pt x="80" y="9"/>
                    <a:pt x="80" y="9"/>
                  </a:cubicBezTo>
                  <a:cubicBezTo>
                    <a:pt x="80" y="8"/>
                    <a:pt x="79" y="8"/>
                    <a:pt x="79" y="8"/>
                  </a:cubicBezTo>
                  <a:cubicBezTo>
                    <a:pt x="79" y="8"/>
                    <a:pt x="80" y="7"/>
                    <a:pt x="80" y="7"/>
                  </a:cubicBezTo>
                  <a:cubicBezTo>
                    <a:pt x="80" y="7"/>
                    <a:pt x="80" y="5"/>
                    <a:pt x="80" y="5"/>
                  </a:cubicBezTo>
                  <a:cubicBezTo>
                    <a:pt x="80" y="5"/>
                    <a:pt x="79" y="5"/>
                    <a:pt x="79" y="4"/>
                  </a:cubicBezTo>
                  <a:cubicBezTo>
                    <a:pt x="79" y="4"/>
                    <a:pt x="80" y="3"/>
                    <a:pt x="80" y="3"/>
                  </a:cubicBezTo>
                  <a:cubicBezTo>
                    <a:pt x="80" y="3"/>
                    <a:pt x="80" y="2"/>
                    <a:pt x="81" y="2"/>
                  </a:cubicBezTo>
                  <a:cubicBezTo>
                    <a:pt x="81" y="2"/>
                    <a:pt x="82" y="2"/>
                    <a:pt x="82" y="2"/>
                  </a:cubicBezTo>
                  <a:cubicBezTo>
                    <a:pt x="83" y="2"/>
                    <a:pt x="83" y="1"/>
                    <a:pt x="84" y="1"/>
                  </a:cubicBezTo>
                  <a:cubicBezTo>
                    <a:pt x="84" y="1"/>
                    <a:pt x="85" y="1"/>
                    <a:pt x="85" y="1"/>
                  </a:cubicBezTo>
                  <a:cubicBezTo>
                    <a:pt x="86" y="1"/>
                    <a:pt x="88" y="0"/>
                    <a:pt x="88" y="1"/>
                  </a:cubicBezTo>
                  <a:cubicBezTo>
                    <a:pt x="89" y="1"/>
                    <a:pt x="89" y="1"/>
                    <a:pt x="89" y="1"/>
                  </a:cubicBezTo>
                  <a:cubicBezTo>
                    <a:pt x="89" y="1"/>
                    <a:pt x="90" y="1"/>
                    <a:pt x="90" y="1"/>
                  </a:cubicBezTo>
                  <a:cubicBezTo>
                    <a:pt x="90" y="2"/>
                    <a:pt x="90" y="2"/>
                    <a:pt x="91" y="2"/>
                  </a:cubicBezTo>
                  <a:cubicBezTo>
                    <a:pt x="91" y="3"/>
                    <a:pt x="92" y="3"/>
                    <a:pt x="92" y="4"/>
                  </a:cubicBezTo>
                  <a:cubicBezTo>
                    <a:pt x="93" y="5"/>
                    <a:pt x="93" y="6"/>
                    <a:pt x="93" y="6"/>
                  </a:cubicBezTo>
                  <a:cubicBezTo>
                    <a:pt x="93" y="6"/>
                    <a:pt x="93" y="6"/>
                    <a:pt x="93" y="6"/>
                  </a:cubicBezTo>
                  <a:cubicBezTo>
                    <a:pt x="93" y="7"/>
                    <a:pt x="94" y="7"/>
                    <a:pt x="94" y="8"/>
                  </a:cubicBezTo>
                  <a:cubicBezTo>
                    <a:pt x="94" y="8"/>
                    <a:pt x="94" y="8"/>
                    <a:pt x="95" y="8"/>
                  </a:cubicBezTo>
                  <a:cubicBezTo>
                    <a:pt x="95" y="9"/>
                    <a:pt x="96" y="10"/>
                    <a:pt x="96" y="11"/>
                  </a:cubicBezTo>
                  <a:cubicBezTo>
                    <a:pt x="96" y="11"/>
                    <a:pt x="96" y="12"/>
                    <a:pt x="96" y="12"/>
                  </a:cubicBezTo>
                  <a:cubicBezTo>
                    <a:pt x="96" y="12"/>
                    <a:pt x="96" y="13"/>
                    <a:pt x="95" y="13"/>
                  </a:cubicBezTo>
                  <a:close/>
                  <a:moveTo>
                    <a:pt x="95" y="13"/>
                  </a:moveTo>
                  <a:cubicBezTo>
                    <a:pt x="95" y="13"/>
                    <a:pt x="95" y="12"/>
                    <a:pt x="95" y="12"/>
                  </a:cubicBezTo>
                  <a:cubicBezTo>
                    <a:pt x="95" y="12"/>
                    <a:pt x="95" y="13"/>
                    <a:pt x="95" y="1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0" name="Freeform 312"/>
            <p:cNvSpPr>
              <a:spLocks noEditPoints="1"/>
            </p:cNvSpPr>
            <p:nvPr/>
          </p:nvSpPr>
          <p:spPr bwMode="auto">
            <a:xfrm>
              <a:off x="6689726" y="2895601"/>
              <a:ext cx="461963" cy="387350"/>
            </a:xfrm>
            <a:custGeom>
              <a:avLst/>
              <a:gdLst>
                <a:gd name="T0" fmla="*/ 72 w 123"/>
                <a:gd name="T1" fmla="*/ 86 h 103"/>
                <a:gd name="T2" fmla="*/ 75 w 123"/>
                <a:gd name="T3" fmla="*/ 78 h 103"/>
                <a:gd name="T4" fmla="*/ 89 w 123"/>
                <a:gd name="T5" fmla="*/ 85 h 103"/>
                <a:gd name="T6" fmla="*/ 85 w 123"/>
                <a:gd name="T7" fmla="*/ 82 h 103"/>
                <a:gd name="T8" fmla="*/ 97 w 123"/>
                <a:gd name="T9" fmla="*/ 76 h 103"/>
                <a:gd name="T10" fmla="*/ 93 w 123"/>
                <a:gd name="T11" fmla="*/ 87 h 103"/>
                <a:gd name="T12" fmla="*/ 101 w 123"/>
                <a:gd name="T13" fmla="*/ 82 h 103"/>
                <a:gd name="T14" fmla="*/ 102 w 123"/>
                <a:gd name="T15" fmla="*/ 76 h 103"/>
                <a:gd name="T16" fmla="*/ 113 w 123"/>
                <a:gd name="T17" fmla="*/ 49 h 103"/>
                <a:gd name="T18" fmla="*/ 14 w 123"/>
                <a:gd name="T19" fmla="*/ 81 h 103"/>
                <a:gd name="T20" fmla="*/ 61 w 123"/>
                <a:gd name="T21" fmla="*/ 69 h 103"/>
                <a:gd name="T22" fmla="*/ 121 w 123"/>
                <a:gd name="T23" fmla="*/ 72 h 103"/>
                <a:gd name="T24" fmla="*/ 22 w 123"/>
                <a:gd name="T25" fmla="*/ 48 h 103"/>
                <a:gd name="T26" fmla="*/ 17 w 123"/>
                <a:gd name="T27" fmla="*/ 47 h 103"/>
                <a:gd name="T28" fmla="*/ 105 w 123"/>
                <a:gd name="T29" fmla="*/ 7 h 103"/>
                <a:gd name="T30" fmla="*/ 106 w 123"/>
                <a:gd name="T31" fmla="*/ 8 h 103"/>
                <a:gd name="T32" fmla="*/ 105 w 123"/>
                <a:gd name="T33" fmla="*/ 16 h 103"/>
                <a:gd name="T34" fmla="*/ 108 w 123"/>
                <a:gd name="T35" fmla="*/ 18 h 103"/>
                <a:gd name="T36" fmla="*/ 113 w 123"/>
                <a:gd name="T37" fmla="*/ 44 h 103"/>
                <a:gd name="T38" fmla="*/ 117 w 123"/>
                <a:gd name="T39" fmla="*/ 50 h 103"/>
                <a:gd name="T40" fmla="*/ 112 w 123"/>
                <a:gd name="T41" fmla="*/ 94 h 103"/>
                <a:gd name="T42" fmla="*/ 105 w 123"/>
                <a:gd name="T43" fmla="*/ 88 h 103"/>
                <a:gd name="T44" fmla="*/ 100 w 123"/>
                <a:gd name="T45" fmla="*/ 93 h 103"/>
                <a:gd name="T46" fmla="*/ 93 w 123"/>
                <a:gd name="T47" fmla="*/ 94 h 103"/>
                <a:gd name="T48" fmla="*/ 82 w 123"/>
                <a:gd name="T49" fmla="*/ 93 h 103"/>
                <a:gd name="T50" fmla="*/ 70 w 123"/>
                <a:gd name="T51" fmla="*/ 93 h 103"/>
                <a:gd name="T52" fmla="*/ 71 w 123"/>
                <a:gd name="T53" fmla="*/ 84 h 103"/>
                <a:gd name="T54" fmla="*/ 77 w 123"/>
                <a:gd name="T55" fmla="*/ 59 h 103"/>
                <a:gd name="T56" fmla="*/ 85 w 123"/>
                <a:gd name="T57" fmla="*/ 41 h 103"/>
                <a:gd name="T58" fmla="*/ 80 w 123"/>
                <a:gd name="T59" fmla="*/ 41 h 103"/>
                <a:gd name="T60" fmla="*/ 66 w 123"/>
                <a:gd name="T61" fmla="*/ 44 h 103"/>
                <a:gd name="T62" fmla="*/ 62 w 123"/>
                <a:gd name="T63" fmla="*/ 60 h 103"/>
                <a:gd name="T64" fmla="*/ 61 w 123"/>
                <a:gd name="T65" fmla="*/ 68 h 103"/>
                <a:gd name="T66" fmla="*/ 69 w 123"/>
                <a:gd name="T67" fmla="*/ 71 h 103"/>
                <a:gd name="T68" fmla="*/ 55 w 123"/>
                <a:gd name="T69" fmla="*/ 85 h 103"/>
                <a:gd name="T70" fmla="*/ 48 w 123"/>
                <a:gd name="T71" fmla="*/ 85 h 103"/>
                <a:gd name="T72" fmla="*/ 50 w 123"/>
                <a:gd name="T73" fmla="*/ 103 h 103"/>
                <a:gd name="T74" fmla="*/ 37 w 123"/>
                <a:gd name="T75" fmla="*/ 86 h 103"/>
                <a:gd name="T76" fmla="*/ 30 w 123"/>
                <a:gd name="T77" fmla="*/ 90 h 103"/>
                <a:gd name="T78" fmla="*/ 14 w 123"/>
                <a:gd name="T79" fmla="*/ 94 h 103"/>
                <a:gd name="T80" fmla="*/ 11 w 123"/>
                <a:gd name="T81" fmla="*/ 84 h 103"/>
                <a:gd name="T82" fmla="*/ 13 w 123"/>
                <a:gd name="T83" fmla="*/ 70 h 103"/>
                <a:gd name="T84" fmla="*/ 2 w 123"/>
                <a:gd name="T85" fmla="*/ 57 h 103"/>
                <a:gd name="T86" fmla="*/ 12 w 123"/>
                <a:gd name="T87" fmla="*/ 46 h 103"/>
                <a:gd name="T88" fmla="*/ 13 w 123"/>
                <a:gd name="T89" fmla="*/ 39 h 103"/>
                <a:gd name="T90" fmla="*/ 18 w 123"/>
                <a:gd name="T91" fmla="*/ 29 h 103"/>
                <a:gd name="T92" fmla="*/ 31 w 123"/>
                <a:gd name="T93" fmla="*/ 12 h 103"/>
                <a:gd name="T94" fmla="*/ 42 w 123"/>
                <a:gd name="T95" fmla="*/ 3 h 103"/>
                <a:gd name="T96" fmla="*/ 46 w 123"/>
                <a:gd name="T97" fmla="*/ 15 h 103"/>
                <a:gd name="T98" fmla="*/ 47 w 123"/>
                <a:gd name="T99" fmla="*/ 20 h 103"/>
                <a:gd name="T100" fmla="*/ 59 w 123"/>
                <a:gd name="T101" fmla="*/ 29 h 103"/>
                <a:gd name="T102" fmla="*/ 64 w 123"/>
                <a:gd name="T103" fmla="*/ 27 h 103"/>
                <a:gd name="T104" fmla="*/ 61 w 123"/>
                <a:gd name="T105" fmla="*/ 31 h 103"/>
                <a:gd name="T106" fmla="*/ 63 w 123"/>
                <a:gd name="T107" fmla="*/ 39 h 103"/>
                <a:gd name="T108" fmla="*/ 78 w 123"/>
                <a:gd name="T109" fmla="*/ 34 h 103"/>
                <a:gd name="T110" fmla="*/ 85 w 123"/>
                <a:gd name="T111" fmla="*/ 18 h 103"/>
                <a:gd name="T112" fmla="*/ 90 w 123"/>
                <a:gd name="T113" fmla="*/ 14 h 103"/>
                <a:gd name="T114" fmla="*/ 90 w 123"/>
                <a:gd name="T115" fmla="*/ 10 h 103"/>
                <a:gd name="T116" fmla="*/ 93 w 123"/>
                <a:gd name="T117" fmla="*/ 2 h 103"/>
                <a:gd name="T118" fmla="*/ 104 w 123"/>
                <a:gd name="T119" fmla="*/ 4 h 103"/>
                <a:gd name="T120" fmla="*/ 107 w 123"/>
                <a:gd name="T121"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03">
                  <a:moveTo>
                    <a:pt x="103" y="78"/>
                  </a:moveTo>
                  <a:cubicBezTo>
                    <a:pt x="103" y="78"/>
                    <a:pt x="103" y="79"/>
                    <a:pt x="103" y="79"/>
                  </a:cubicBezTo>
                  <a:cubicBezTo>
                    <a:pt x="103" y="80"/>
                    <a:pt x="103" y="80"/>
                    <a:pt x="103" y="80"/>
                  </a:cubicBezTo>
                  <a:cubicBezTo>
                    <a:pt x="105" y="79"/>
                    <a:pt x="105" y="79"/>
                    <a:pt x="105" y="79"/>
                  </a:cubicBezTo>
                  <a:cubicBezTo>
                    <a:pt x="105" y="79"/>
                    <a:pt x="104" y="78"/>
                    <a:pt x="104" y="78"/>
                  </a:cubicBezTo>
                  <a:cubicBezTo>
                    <a:pt x="103" y="78"/>
                    <a:pt x="103" y="78"/>
                    <a:pt x="103" y="78"/>
                  </a:cubicBezTo>
                  <a:close/>
                  <a:moveTo>
                    <a:pt x="72" y="86"/>
                  </a:moveTo>
                  <a:cubicBezTo>
                    <a:pt x="75" y="87"/>
                    <a:pt x="75" y="87"/>
                    <a:pt x="75" y="87"/>
                  </a:cubicBezTo>
                  <a:cubicBezTo>
                    <a:pt x="75" y="87"/>
                    <a:pt x="75" y="86"/>
                    <a:pt x="75" y="85"/>
                  </a:cubicBezTo>
                  <a:cubicBezTo>
                    <a:pt x="75" y="84"/>
                    <a:pt x="76" y="82"/>
                    <a:pt x="76" y="82"/>
                  </a:cubicBezTo>
                  <a:cubicBezTo>
                    <a:pt x="76" y="81"/>
                    <a:pt x="76" y="81"/>
                    <a:pt x="76" y="81"/>
                  </a:cubicBezTo>
                  <a:cubicBezTo>
                    <a:pt x="76" y="80"/>
                    <a:pt x="76" y="80"/>
                    <a:pt x="76" y="80"/>
                  </a:cubicBezTo>
                  <a:cubicBezTo>
                    <a:pt x="76" y="80"/>
                    <a:pt x="75" y="80"/>
                    <a:pt x="75" y="79"/>
                  </a:cubicBezTo>
                  <a:cubicBezTo>
                    <a:pt x="74" y="79"/>
                    <a:pt x="75" y="78"/>
                    <a:pt x="75" y="78"/>
                  </a:cubicBezTo>
                  <a:cubicBezTo>
                    <a:pt x="75" y="77"/>
                    <a:pt x="75" y="76"/>
                    <a:pt x="75" y="75"/>
                  </a:cubicBezTo>
                  <a:cubicBezTo>
                    <a:pt x="75" y="74"/>
                    <a:pt x="76" y="73"/>
                    <a:pt x="76" y="73"/>
                  </a:cubicBezTo>
                  <a:cubicBezTo>
                    <a:pt x="75" y="73"/>
                    <a:pt x="75" y="73"/>
                    <a:pt x="75" y="73"/>
                  </a:cubicBezTo>
                  <a:lnTo>
                    <a:pt x="72" y="86"/>
                  </a:lnTo>
                  <a:close/>
                  <a:moveTo>
                    <a:pt x="86" y="88"/>
                  </a:moveTo>
                  <a:cubicBezTo>
                    <a:pt x="86" y="88"/>
                    <a:pt x="88" y="87"/>
                    <a:pt x="88" y="86"/>
                  </a:cubicBezTo>
                  <a:cubicBezTo>
                    <a:pt x="88" y="85"/>
                    <a:pt x="89" y="85"/>
                    <a:pt x="89" y="85"/>
                  </a:cubicBezTo>
                  <a:cubicBezTo>
                    <a:pt x="89" y="82"/>
                    <a:pt x="89" y="82"/>
                    <a:pt x="89" y="82"/>
                  </a:cubicBezTo>
                  <a:cubicBezTo>
                    <a:pt x="89" y="82"/>
                    <a:pt x="89" y="81"/>
                    <a:pt x="88" y="81"/>
                  </a:cubicBezTo>
                  <a:cubicBezTo>
                    <a:pt x="86" y="87"/>
                    <a:pt x="86" y="87"/>
                    <a:pt x="86" y="87"/>
                  </a:cubicBezTo>
                  <a:lnTo>
                    <a:pt x="86" y="88"/>
                  </a:lnTo>
                  <a:close/>
                  <a:moveTo>
                    <a:pt x="85" y="84"/>
                  </a:moveTo>
                  <a:cubicBezTo>
                    <a:pt x="86" y="82"/>
                    <a:pt x="86" y="82"/>
                    <a:pt x="86" y="82"/>
                  </a:cubicBezTo>
                  <a:cubicBezTo>
                    <a:pt x="86" y="82"/>
                    <a:pt x="85" y="82"/>
                    <a:pt x="85" y="82"/>
                  </a:cubicBezTo>
                  <a:cubicBezTo>
                    <a:pt x="85" y="82"/>
                    <a:pt x="85" y="82"/>
                    <a:pt x="85" y="83"/>
                  </a:cubicBezTo>
                  <a:cubicBezTo>
                    <a:pt x="85" y="83"/>
                    <a:pt x="85" y="84"/>
                    <a:pt x="85" y="84"/>
                  </a:cubicBezTo>
                  <a:close/>
                  <a:moveTo>
                    <a:pt x="93" y="91"/>
                  </a:moveTo>
                  <a:cubicBezTo>
                    <a:pt x="95" y="91"/>
                    <a:pt x="96" y="90"/>
                    <a:pt x="96" y="90"/>
                  </a:cubicBezTo>
                  <a:cubicBezTo>
                    <a:pt x="98" y="75"/>
                    <a:pt x="98" y="75"/>
                    <a:pt x="98" y="75"/>
                  </a:cubicBezTo>
                  <a:cubicBezTo>
                    <a:pt x="98" y="75"/>
                    <a:pt x="98" y="75"/>
                    <a:pt x="97" y="76"/>
                  </a:cubicBezTo>
                  <a:cubicBezTo>
                    <a:pt x="97" y="76"/>
                    <a:pt x="97" y="76"/>
                    <a:pt x="97" y="76"/>
                  </a:cubicBezTo>
                  <a:cubicBezTo>
                    <a:pt x="97" y="76"/>
                    <a:pt x="96" y="78"/>
                    <a:pt x="96" y="79"/>
                  </a:cubicBezTo>
                  <a:cubicBezTo>
                    <a:pt x="96" y="79"/>
                    <a:pt x="95" y="81"/>
                    <a:pt x="95" y="81"/>
                  </a:cubicBezTo>
                  <a:cubicBezTo>
                    <a:pt x="95" y="82"/>
                    <a:pt x="95" y="83"/>
                    <a:pt x="95" y="84"/>
                  </a:cubicBezTo>
                  <a:cubicBezTo>
                    <a:pt x="95" y="84"/>
                    <a:pt x="94" y="84"/>
                    <a:pt x="94" y="84"/>
                  </a:cubicBezTo>
                  <a:cubicBezTo>
                    <a:pt x="94" y="84"/>
                    <a:pt x="94" y="85"/>
                    <a:pt x="94" y="85"/>
                  </a:cubicBezTo>
                  <a:cubicBezTo>
                    <a:pt x="93" y="86"/>
                    <a:pt x="94" y="86"/>
                    <a:pt x="94" y="86"/>
                  </a:cubicBezTo>
                  <a:cubicBezTo>
                    <a:pt x="93" y="87"/>
                    <a:pt x="93" y="87"/>
                    <a:pt x="93" y="87"/>
                  </a:cubicBezTo>
                  <a:cubicBezTo>
                    <a:pt x="93" y="87"/>
                    <a:pt x="93" y="88"/>
                    <a:pt x="93" y="88"/>
                  </a:cubicBezTo>
                  <a:cubicBezTo>
                    <a:pt x="93" y="88"/>
                    <a:pt x="93" y="89"/>
                    <a:pt x="93" y="89"/>
                  </a:cubicBezTo>
                  <a:cubicBezTo>
                    <a:pt x="93" y="90"/>
                    <a:pt x="93" y="91"/>
                    <a:pt x="93" y="91"/>
                  </a:cubicBezTo>
                  <a:close/>
                  <a:moveTo>
                    <a:pt x="99" y="90"/>
                  </a:moveTo>
                  <a:cubicBezTo>
                    <a:pt x="99" y="90"/>
                    <a:pt x="99" y="87"/>
                    <a:pt x="100" y="86"/>
                  </a:cubicBezTo>
                  <a:cubicBezTo>
                    <a:pt x="100" y="86"/>
                    <a:pt x="101" y="85"/>
                    <a:pt x="101" y="85"/>
                  </a:cubicBezTo>
                  <a:cubicBezTo>
                    <a:pt x="101" y="85"/>
                    <a:pt x="101" y="83"/>
                    <a:pt x="101" y="82"/>
                  </a:cubicBezTo>
                  <a:cubicBezTo>
                    <a:pt x="101" y="81"/>
                    <a:pt x="101" y="79"/>
                    <a:pt x="101" y="78"/>
                  </a:cubicBezTo>
                  <a:cubicBezTo>
                    <a:pt x="100" y="77"/>
                    <a:pt x="101" y="77"/>
                    <a:pt x="101" y="77"/>
                  </a:cubicBezTo>
                  <a:cubicBezTo>
                    <a:pt x="100" y="77"/>
                    <a:pt x="100" y="77"/>
                    <a:pt x="100" y="77"/>
                  </a:cubicBezTo>
                  <a:cubicBezTo>
                    <a:pt x="98" y="90"/>
                    <a:pt x="98" y="90"/>
                    <a:pt x="98" y="90"/>
                  </a:cubicBezTo>
                  <a:lnTo>
                    <a:pt x="99" y="90"/>
                  </a:lnTo>
                  <a:close/>
                  <a:moveTo>
                    <a:pt x="101" y="75"/>
                  </a:moveTo>
                  <a:cubicBezTo>
                    <a:pt x="102" y="76"/>
                    <a:pt x="102" y="76"/>
                    <a:pt x="102" y="76"/>
                  </a:cubicBezTo>
                  <a:cubicBezTo>
                    <a:pt x="102" y="76"/>
                    <a:pt x="103" y="75"/>
                    <a:pt x="104" y="76"/>
                  </a:cubicBezTo>
                  <a:cubicBezTo>
                    <a:pt x="104" y="76"/>
                    <a:pt x="106" y="78"/>
                    <a:pt x="106" y="78"/>
                  </a:cubicBezTo>
                  <a:cubicBezTo>
                    <a:pt x="107" y="78"/>
                    <a:pt x="107" y="77"/>
                    <a:pt x="107" y="77"/>
                  </a:cubicBezTo>
                  <a:cubicBezTo>
                    <a:pt x="105" y="75"/>
                    <a:pt x="105" y="75"/>
                    <a:pt x="105" y="75"/>
                  </a:cubicBezTo>
                  <a:cubicBezTo>
                    <a:pt x="104" y="74"/>
                    <a:pt x="103" y="74"/>
                    <a:pt x="103" y="74"/>
                  </a:cubicBezTo>
                  <a:lnTo>
                    <a:pt x="101" y="75"/>
                  </a:lnTo>
                  <a:close/>
                  <a:moveTo>
                    <a:pt x="113" y="49"/>
                  </a:moveTo>
                  <a:cubicBezTo>
                    <a:pt x="114" y="48"/>
                    <a:pt x="114" y="47"/>
                    <a:pt x="114" y="46"/>
                  </a:cubicBezTo>
                  <a:cubicBezTo>
                    <a:pt x="113" y="46"/>
                    <a:pt x="112" y="47"/>
                    <a:pt x="112" y="47"/>
                  </a:cubicBezTo>
                  <a:cubicBezTo>
                    <a:pt x="112" y="49"/>
                    <a:pt x="112" y="49"/>
                    <a:pt x="112" y="49"/>
                  </a:cubicBezTo>
                  <a:lnTo>
                    <a:pt x="113" y="49"/>
                  </a:lnTo>
                  <a:close/>
                  <a:moveTo>
                    <a:pt x="16" y="75"/>
                  </a:moveTo>
                  <a:cubicBezTo>
                    <a:pt x="15" y="75"/>
                    <a:pt x="15" y="75"/>
                    <a:pt x="15" y="75"/>
                  </a:cubicBezTo>
                  <a:cubicBezTo>
                    <a:pt x="14" y="81"/>
                    <a:pt x="14" y="81"/>
                    <a:pt x="14" y="81"/>
                  </a:cubicBezTo>
                  <a:cubicBezTo>
                    <a:pt x="14" y="81"/>
                    <a:pt x="15" y="81"/>
                    <a:pt x="16" y="81"/>
                  </a:cubicBezTo>
                  <a:cubicBezTo>
                    <a:pt x="16" y="81"/>
                    <a:pt x="16" y="79"/>
                    <a:pt x="16" y="78"/>
                  </a:cubicBezTo>
                  <a:cubicBezTo>
                    <a:pt x="16" y="78"/>
                    <a:pt x="16" y="77"/>
                    <a:pt x="16" y="75"/>
                  </a:cubicBezTo>
                  <a:close/>
                  <a:moveTo>
                    <a:pt x="62" y="72"/>
                  </a:moveTo>
                  <a:cubicBezTo>
                    <a:pt x="62" y="69"/>
                    <a:pt x="62" y="69"/>
                    <a:pt x="62" y="69"/>
                  </a:cubicBezTo>
                  <a:cubicBezTo>
                    <a:pt x="62" y="69"/>
                    <a:pt x="61" y="69"/>
                    <a:pt x="61" y="69"/>
                  </a:cubicBezTo>
                  <a:cubicBezTo>
                    <a:pt x="61" y="69"/>
                    <a:pt x="61" y="69"/>
                    <a:pt x="61" y="69"/>
                  </a:cubicBezTo>
                  <a:cubicBezTo>
                    <a:pt x="61" y="72"/>
                    <a:pt x="61" y="72"/>
                    <a:pt x="61" y="72"/>
                  </a:cubicBezTo>
                  <a:lnTo>
                    <a:pt x="62" y="72"/>
                  </a:lnTo>
                  <a:close/>
                  <a:moveTo>
                    <a:pt x="118" y="88"/>
                  </a:moveTo>
                  <a:cubicBezTo>
                    <a:pt x="119" y="85"/>
                    <a:pt x="121" y="78"/>
                    <a:pt x="121" y="72"/>
                  </a:cubicBezTo>
                  <a:cubicBezTo>
                    <a:pt x="122" y="66"/>
                    <a:pt x="121" y="60"/>
                    <a:pt x="121" y="58"/>
                  </a:cubicBezTo>
                  <a:cubicBezTo>
                    <a:pt x="121" y="58"/>
                    <a:pt x="120" y="57"/>
                    <a:pt x="120" y="57"/>
                  </a:cubicBezTo>
                  <a:cubicBezTo>
                    <a:pt x="121" y="60"/>
                    <a:pt x="121" y="66"/>
                    <a:pt x="121" y="72"/>
                  </a:cubicBezTo>
                  <a:cubicBezTo>
                    <a:pt x="121" y="78"/>
                    <a:pt x="119" y="84"/>
                    <a:pt x="118" y="88"/>
                  </a:cubicBezTo>
                  <a:close/>
                  <a:moveTo>
                    <a:pt x="18" y="47"/>
                  </a:moveTo>
                  <a:cubicBezTo>
                    <a:pt x="18" y="48"/>
                    <a:pt x="18" y="48"/>
                    <a:pt x="17" y="49"/>
                  </a:cubicBezTo>
                  <a:cubicBezTo>
                    <a:pt x="18" y="49"/>
                    <a:pt x="19" y="50"/>
                    <a:pt x="20" y="50"/>
                  </a:cubicBezTo>
                  <a:cubicBezTo>
                    <a:pt x="20" y="50"/>
                    <a:pt x="20" y="50"/>
                    <a:pt x="20" y="50"/>
                  </a:cubicBezTo>
                  <a:cubicBezTo>
                    <a:pt x="21" y="50"/>
                    <a:pt x="21" y="49"/>
                    <a:pt x="21" y="49"/>
                  </a:cubicBezTo>
                  <a:cubicBezTo>
                    <a:pt x="22" y="49"/>
                    <a:pt x="22" y="48"/>
                    <a:pt x="22" y="48"/>
                  </a:cubicBezTo>
                  <a:cubicBezTo>
                    <a:pt x="22" y="48"/>
                    <a:pt x="21" y="47"/>
                    <a:pt x="21" y="46"/>
                  </a:cubicBezTo>
                  <a:cubicBezTo>
                    <a:pt x="21" y="46"/>
                    <a:pt x="19" y="46"/>
                    <a:pt x="18" y="47"/>
                  </a:cubicBezTo>
                  <a:close/>
                  <a:moveTo>
                    <a:pt x="13" y="46"/>
                  </a:moveTo>
                  <a:cubicBezTo>
                    <a:pt x="13" y="47"/>
                    <a:pt x="13" y="47"/>
                    <a:pt x="12" y="48"/>
                  </a:cubicBezTo>
                  <a:cubicBezTo>
                    <a:pt x="14" y="48"/>
                    <a:pt x="15" y="49"/>
                    <a:pt x="16" y="49"/>
                  </a:cubicBezTo>
                  <a:cubicBezTo>
                    <a:pt x="16" y="48"/>
                    <a:pt x="16" y="48"/>
                    <a:pt x="17" y="47"/>
                  </a:cubicBezTo>
                  <a:cubicBezTo>
                    <a:pt x="17" y="47"/>
                    <a:pt x="17" y="47"/>
                    <a:pt x="17" y="47"/>
                  </a:cubicBezTo>
                  <a:cubicBezTo>
                    <a:pt x="16" y="47"/>
                    <a:pt x="14" y="47"/>
                    <a:pt x="14" y="47"/>
                  </a:cubicBezTo>
                  <a:cubicBezTo>
                    <a:pt x="13" y="47"/>
                    <a:pt x="13" y="46"/>
                    <a:pt x="13" y="46"/>
                  </a:cubicBezTo>
                  <a:cubicBezTo>
                    <a:pt x="13" y="46"/>
                    <a:pt x="13" y="46"/>
                    <a:pt x="13" y="46"/>
                  </a:cubicBezTo>
                  <a:close/>
                  <a:moveTo>
                    <a:pt x="105" y="7"/>
                  </a:moveTo>
                  <a:cubicBezTo>
                    <a:pt x="105" y="7"/>
                    <a:pt x="105" y="7"/>
                    <a:pt x="105" y="7"/>
                  </a:cubicBezTo>
                  <a:cubicBezTo>
                    <a:pt x="105" y="7"/>
                    <a:pt x="105" y="7"/>
                    <a:pt x="105" y="7"/>
                  </a:cubicBezTo>
                  <a:cubicBezTo>
                    <a:pt x="105" y="7"/>
                    <a:pt x="105" y="7"/>
                    <a:pt x="105" y="7"/>
                  </a:cubicBezTo>
                  <a:cubicBezTo>
                    <a:pt x="105" y="7"/>
                    <a:pt x="105" y="7"/>
                    <a:pt x="105" y="7"/>
                  </a:cubicBezTo>
                  <a:close/>
                  <a:moveTo>
                    <a:pt x="105" y="8"/>
                  </a:moveTo>
                  <a:cubicBezTo>
                    <a:pt x="105" y="8"/>
                    <a:pt x="105" y="8"/>
                    <a:pt x="105" y="8"/>
                  </a:cubicBezTo>
                  <a:cubicBezTo>
                    <a:pt x="105" y="8"/>
                    <a:pt x="105" y="8"/>
                    <a:pt x="105" y="8"/>
                  </a:cubicBezTo>
                  <a:close/>
                  <a:moveTo>
                    <a:pt x="105" y="7"/>
                  </a:moveTo>
                  <a:cubicBezTo>
                    <a:pt x="105" y="8"/>
                    <a:pt x="105" y="8"/>
                    <a:pt x="105" y="8"/>
                  </a:cubicBezTo>
                  <a:cubicBezTo>
                    <a:pt x="105" y="8"/>
                    <a:pt x="106" y="8"/>
                    <a:pt x="106" y="8"/>
                  </a:cubicBezTo>
                  <a:cubicBezTo>
                    <a:pt x="106" y="8"/>
                    <a:pt x="106" y="9"/>
                    <a:pt x="106" y="9"/>
                  </a:cubicBezTo>
                  <a:cubicBezTo>
                    <a:pt x="106" y="8"/>
                    <a:pt x="105" y="8"/>
                    <a:pt x="105" y="7"/>
                  </a:cubicBezTo>
                  <a:close/>
                  <a:moveTo>
                    <a:pt x="105" y="16"/>
                  </a:moveTo>
                  <a:cubicBezTo>
                    <a:pt x="106" y="16"/>
                    <a:pt x="107" y="15"/>
                    <a:pt x="107" y="15"/>
                  </a:cubicBezTo>
                  <a:cubicBezTo>
                    <a:pt x="107" y="15"/>
                    <a:pt x="107" y="15"/>
                    <a:pt x="107" y="15"/>
                  </a:cubicBezTo>
                  <a:cubicBezTo>
                    <a:pt x="107" y="15"/>
                    <a:pt x="107" y="15"/>
                    <a:pt x="107" y="15"/>
                  </a:cubicBezTo>
                  <a:cubicBezTo>
                    <a:pt x="106" y="15"/>
                    <a:pt x="106" y="16"/>
                    <a:pt x="105" y="16"/>
                  </a:cubicBezTo>
                  <a:close/>
                  <a:moveTo>
                    <a:pt x="107" y="14"/>
                  </a:moveTo>
                  <a:cubicBezTo>
                    <a:pt x="107" y="15"/>
                    <a:pt x="107" y="16"/>
                    <a:pt x="105" y="16"/>
                  </a:cubicBezTo>
                  <a:cubicBezTo>
                    <a:pt x="105" y="16"/>
                    <a:pt x="105" y="16"/>
                    <a:pt x="105" y="16"/>
                  </a:cubicBezTo>
                  <a:cubicBezTo>
                    <a:pt x="104" y="16"/>
                    <a:pt x="104" y="16"/>
                    <a:pt x="104" y="16"/>
                  </a:cubicBezTo>
                  <a:cubicBezTo>
                    <a:pt x="104" y="16"/>
                    <a:pt x="105" y="17"/>
                    <a:pt x="106" y="17"/>
                  </a:cubicBezTo>
                  <a:cubicBezTo>
                    <a:pt x="106" y="17"/>
                    <a:pt x="107" y="18"/>
                    <a:pt x="108" y="18"/>
                  </a:cubicBezTo>
                  <a:cubicBezTo>
                    <a:pt x="108" y="18"/>
                    <a:pt x="108" y="18"/>
                    <a:pt x="108" y="18"/>
                  </a:cubicBezTo>
                  <a:cubicBezTo>
                    <a:pt x="109" y="18"/>
                    <a:pt x="109" y="19"/>
                    <a:pt x="110" y="19"/>
                  </a:cubicBezTo>
                  <a:cubicBezTo>
                    <a:pt x="110" y="19"/>
                    <a:pt x="112" y="20"/>
                    <a:pt x="112" y="21"/>
                  </a:cubicBezTo>
                  <a:cubicBezTo>
                    <a:pt x="113" y="21"/>
                    <a:pt x="114" y="23"/>
                    <a:pt x="114" y="24"/>
                  </a:cubicBezTo>
                  <a:cubicBezTo>
                    <a:pt x="115" y="25"/>
                    <a:pt x="115" y="29"/>
                    <a:pt x="115" y="31"/>
                  </a:cubicBezTo>
                  <a:cubicBezTo>
                    <a:pt x="115" y="33"/>
                    <a:pt x="114" y="38"/>
                    <a:pt x="114" y="39"/>
                  </a:cubicBezTo>
                  <a:cubicBezTo>
                    <a:pt x="114" y="39"/>
                    <a:pt x="114" y="39"/>
                    <a:pt x="113" y="40"/>
                  </a:cubicBezTo>
                  <a:cubicBezTo>
                    <a:pt x="113" y="44"/>
                    <a:pt x="113" y="44"/>
                    <a:pt x="113" y="44"/>
                  </a:cubicBezTo>
                  <a:cubicBezTo>
                    <a:pt x="113" y="44"/>
                    <a:pt x="113" y="43"/>
                    <a:pt x="114" y="43"/>
                  </a:cubicBezTo>
                  <a:cubicBezTo>
                    <a:pt x="114" y="43"/>
                    <a:pt x="116" y="43"/>
                    <a:pt x="116" y="44"/>
                  </a:cubicBezTo>
                  <a:cubicBezTo>
                    <a:pt x="116" y="44"/>
                    <a:pt x="117" y="45"/>
                    <a:pt x="116" y="45"/>
                  </a:cubicBezTo>
                  <a:cubicBezTo>
                    <a:pt x="116" y="45"/>
                    <a:pt x="116" y="45"/>
                    <a:pt x="115" y="46"/>
                  </a:cubicBezTo>
                  <a:cubicBezTo>
                    <a:pt x="115" y="46"/>
                    <a:pt x="115" y="48"/>
                    <a:pt x="114" y="49"/>
                  </a:cubicBezTo>
                  <a:cubicBezTo>
                    <a:pt x="114" y="51"/>
                    <a:pt x="114" y="51"/>
                    <a:pt x="114" y="51"/>
                  </a:cubicBezTo>
                  <a:cubicBezTo>
                    <a:pt x="115" y="50"/>
                    <a:pt x="116" y="50"/>
                    <a:pt x="117" y="50"/>
                  </a:cubicBezTo>
                  <a:cubicBezTo>
                    <a:pt x="118" y="50"/>
                    <a:pt x="119" y="51"/>
                    <a:pt x="120" y="53"/>
                  </a:cubicBezTo>
                  <a:cubicBezTo>
                    <a:pt x="120" y="53"/>
                    <a:pt x="121" y="55"/>
                    <a:pt x="122" y="57"/>
                  </a:cubicBezTo>
                  <a:cubicBezTo>
                    <a:pt x="122" y="59"/>
                    <a:pt x="123" y="66"/>
                    <a:pt x="122" y="72"/>
                  </a:cubicBezTo>
                  <a:cubicBezTo>
                    <a:pt x="122" y="78"/>
                    <a:pt x="120" y="88"/>
                    <a:pt x="118" y="90"/>
                  </a:cubicBezTo>
                  <a:cubicBezTo>
                    <a:pt x="117" y="90"/>
                    <a:pt x="117" y="91"/>
                    <a:pt x="117" y="91"/>
                  </a:cubicBezTo>
                  <a:cubicBezTo>
                    <a:pt x="116" y="92"/>
                    <a:pt x="115" y="93"/>
                    <a:pt x="114" y="93"/>
                  </a:cubicBezTo>
                  <a:cubicBezTo>
                    <a:pt x="114" y="94"/>
                    <a:pt x="113" y="94"/>
                    <a:pt x="112" y="94"/>
                  </a:cubicBezTo>
                  <a:cubicBezTo>
                    <a:pt x="110" y="93"/>
                    <a:pt x="109" y="87"/>
                    <a:pt x="108" y="79"/>
                  </a:cubicBezTo>
                  <a:cubicBezTo>
                    <a:pt x="105" y="81"/>
                    <a:pt x="105" y="81"/>
                    <a:pt x="105" y="81"/>
                  </a:cubicBezTo>
                  <a:cubicBezTo>
                    <a:pt x="104" y="82"/>
                    <a:pt x="104" y="82"/>
                    <a:pt x="104" y="82"/>
                  </a:cubicBezTo>
                  <a:cubicBezTo>
                    <a:pt x="103" y="83"/>
                    <a:pt x="103" y="83"/>
                    <a:pt x="103" y="83"/>
                  </a:cubicBezTo>
                  <a:cubicBezTo>
                    <a:pt x="103" y="85"/>
                    <a:pt x="103" y="85"/>
                    <a:pt x="103" y="85"/>
                  </a:cubicBezTo>
                  <a:cubicBezTo>
                    <a:pt x="103" y="85"/>
                    <a:pt x="104" y="85"/>
                    <a:pt x="104" y="86"/>
                  </a:cubicBezTo>
                  <a:cubicBezTo>
                    <a:pt x="104" y="86"/>
                    <a:pt x="105" y="86"/>
                    <a:pt x="105" y="88"/>
                  </a:cubicBezTo>
                  <a:cubicBezTo>
                    <a:pt x="105" y="88"/>
                    <a:pt x="105" y="93"/>
                    <a:pt x="105" y="93"/>
                  </a:cubicBezTo>
                  <a:cubicBezTo>
                    <a:pt x="105" y="94"/>
                    <a:pt x="104" y="94"/>
                    <a:pt x="104" y="94"/>
                  </a:cubicBezTo>
                  <a:cubicBezTo>
                    <a:pt x="104" y="94"/>
                    <a:pt x="104" y="97"/>
                    <a:pt x="104" y="98"/>
                  </a:cubicBezTo>
                  <a:cubicBezTo>
                    <a:pt x="103" y="99"/>
                    <a:pt x="103" y="100"/>
                    <a:pt x="102" y="100"/>
                  </a:cubicBezTo>
                  <a:cubicBezTo>
                    <a:pt x="102" y="100"/>
                    <a:pt x="100" y="100"/>
                    <a:pt x="100" y="99"/>
                  </a:cubicBezTo>
                  <a:cubicBezTo>
                    <a:pt x="100" y="99"/>
                    <a:pt x="99" y="97"/>
                    <a:pt x="99" y="96"/>
                  </a:cubicBezTo>
                  <a:cubicBezTo>
                    <a:pt x="100" y="96"/>
                    <a:pt x="100" y="93"/>
                    <a:pt x="100" y="93"/>
                  </a:cubicBezTo>
                  <a:cubicBezTo>
                    <a:pt x="99" y="94"/>
                    <a:pt x="99" y="94"/>
                    <a:pt x="99" y="94"/>
                  </a:cubicBezTo>
                  <a:cubicBezTo>
                    <a:pt x="99" y="94"/>
                    <a:pt x="99" y="94"/>
                    <a:pt x="98" y="94"/>
                  </a:cubicBezTo>
                  <a:cubicBezTo>
                    <a:pt x="97" y="94"/>
                    <a:pt x="97" y="94"/>
                    <a:pt x="97" y="94"/>
                  </a:cubicBezTo>
                  <a:cubicBezTo>
                    <a:pt x="97" y="93"/>
                    <a:pt x="97" y="93"/>
                    <a:pt x="97" y="93"/>
                  </a:cubicBezTo>
                  <a:cubicBezTo>
                    <a:pt x="97" y="93"/>
                    <a:pt x="96" y="93"/>
                    <a:pt x="96" y="92"/>
                  </a:cubicBezTo>
                  <a:cubicBezTo>
                    <a:pt x="96" y="92"/>
                    <a:pt x="95" y="93"/>
                    <a:pt x="93" y="93"/>
                  </a:cubicBezTo>
                  <a:cubicBezTo>
                    <a:pt x="93" y="93"/>
                    <a:pt x="94" y="93"/>
                    <a:pt x="93" y="94"/>
                  </a:cubicBezTo>
                  <a:cubicBezTo>
                    <a:pt x="92" y="94"/>
                    <a:pt x="91" y="95"/>
                    <a:pt x="91" y="95"/>
                  </a:cubicBezTo>
                  <a:cubicBezTo>
                    <a:pt x="91" y="95"/>
                    <a:pt x="91" y="95"/>
                    <a:pt x="90" y="95"/>
                  </a:cubicBezTo>
                  <a:cubicBezTo>
                    <a:pt x="90" y="95"/>
                    <a:pt x="89" y="96"/>
                    <a:pt x="89" y="96"/>
                  </a:cubicBezTo>
                  <a:cubicBezTo>
                    <a:pt x="88" y="96"/>
                    <a:pt x="84" y="96"/>
                    <a:pt x="83" y="96"/>
                  </a:cubicBezTo>
                  <a:cubicBezTo>
                    <a:pt x="83" y="95"/>
                    <a:pt x="84" y="95"/>
                    <a:pt x="84" y="95"/>
                  </a:cubicBezTo>
                  <a:cubicBezTo>
                    <a:pt x="84" y="95"/>
                    <a:pt x="82" y="95"/>
                    <a:pt x="82" y="94"/>
                  </a:cubicBezTo>
                  <a:cubicBezTo>
                    <a:pt x="82" y="94"/>
                    <a:pt x="82" y="93"/>
                    <a:pt x="82" y="93"/>
                  </a:cubicBezTo>
                  <a:cubicBezTo>
                    <a:pt x="82" y="93"/>
                    <a:pt x="81" y="94"/>
                    <a:pt x="80" y="94"/>
                  </a:cubicBezTo>
                  <a:cubicBezTo>
                    <a:pt x="80" y="94"/>
                    <a:pt x="79" y="94"/>
                    <a:pt x="79" y="94"/>
                  </a:cubicBezTo>
                  <a:cubicBezTo>
                    <a:pt x="79" y="94"/>
                    <a:pt x="80" y="95"/>
                    <a:pt x="79" y="96"/>
                  </a:cubicBezTo>
                  <a:cubicBezTo>
                    <a:pt x="79" y="96"/>
                    <a:pt x="77" y="96"/>
                    <a:pt x="77" y="96"/>
                  </a:cubicBezTo>
                  <a:cubicBezTo>
                    <a:pt x="76" y="96"/>
                    <a:pt x="76" y="94"/>
                    <a:pt x="76" y="94"/>
                  </a:cubicBezTo>
                  <a:cubicBezTo>
                    <a:pt x="76" y="94"/>
                    <a:pt x="73" y="94"/>
                    <a:pt x="72" y="94"/>
                  </a:cubicBezTo>
                  <a:cubicBezTo>
                    <a:pt x="72" y="93"/>
                    <a:pt x="70" y="93"/>
                    <a:pt x="70" y="93"/>
                  </a:cubicBezTo>
                  <a:cubicBezTo>
                    <a:pt x="69" y="92"/>
                    <a:pt x="70" y="91"/>
                    <a:pt x="70" y="91"/>
                  </a:cubicBezTo>
                  <a:cubicBezTo>
                    <a:pt x="70" y="91"/>
                    <a:pt x="71" y="90"/>
                    <a:pt x="71" y="90"/>
                  </a:cubicBezTo>
                  <a:cubicBezTo>
                    <a:pt x="71" y="89"/>
                    <a:pt x="71" y="89"/>
                    <a:pt x="71" y="89"/>
                  </a:cubicBezTo>
                  <a:cubicBezTo>
                    <a:pt x="71" y="89"/>
                    <a:pt x="71" y="89"/>
                    <a:pt x="71" y="89"/>
                  </a:cubicBezTo>
                  <a:cubicBezTo>
                    <a:pt x="70" y="89"/>
                    <a:pt x="70" y="88"/>
                    <a:pt x="70" y="88"/>
                  </a:cubicBezTo>
                  <a:cubicBezTo>
                    <a:pt x="71" y="85"/>
                    <a:pt x="71" y="85"/>
                    <a:pt x="71" y="85"/>
                  </a:cubicBezTo>
                  <a:cubicBezTo>
                    <a:pt x="71" y="85"/>
                    <a:pt x="71" y="84"/>
                    <a:pt x="71" y="84"/>
                  </a:cubicBezTo>
                  <a:cubicBezTo>
                    <a:pt x="73" y="72"/>
                    <a:pt x="73" y="72"/>
                    <a:pt x="73" y="72"/>
                  </a:cubicBezTo>
                  <a:cubicBezTo>
                    <a:pt x="73" y="72"/>
                    <a:pt x="73" y="72"/>
                    <a:pt x="73" y="71"/>
                  </a:cubicBezTo>
                  <a:cubicBezTo>
                    <a:pt x="75" y="64"/>
                    <a:pt x="75" y="64"/>
                    <a:pt x="75" y="64"/>
                  </a:cubicBezTo>
                  <a:cubicBezTo>
                    <a:pt x="75" y="64"/>
                    <a:pt x="75" y="64"/>
                    <a:pt x="75" y="64"/>
                  </a:cubicBezTo>
                  <a:cubicBezTo>
                    <a:pt x="75" y="64"/>
                    <a:pt x="76" y="61"/>
                    <a:pt x="77" y="60"/>
                  </a:cubicBezTo>
                  <a:cubicBezTo>
                    <a:pt x="77" y="60"/>
                    <a:pt x="77" y="60"/>
                    <a:pt x="77" y="60"/>
                  </a:cubicBezTo>
                  <a:cubicBezTo>
                    <a:pt x="77" y="60"/>
                    <a:pt x="77" y="59"/>
                    <a:pt x="77" y="59"/>
                  </a:cubicBezTo>
                  <a:cubicBezTo>
                    <a:pt x="77" y="58"/>
                    <a:pt x="77" y="56"/>
                    <a:pt x="77" y="55"/>
                  </a:cubicBezTo>
                  <a:cubicBezTo>
                    <a:pt x="77" y="54"/>
                    <a:pt x="78" y="50"/>
                    <a:pt x="78" y="50"/>
                  </a:cubicBezTo>
                  <a:cubicBezTo>
                    <a:pt x="78" y="50"/>
                    <a:pt x="78" y="50"/>
                    <a:pt x="78" y="50"/>
                  </a:cubicBezTo>
                  <a:cubicBezTo>
                    <a:pt x="79" y="45"/>
                    <a:pt x="79" y="45"/>
                    <a:pt x="79" y="45"/>
                  </a:cubicBezTo>
                  <a:cubicBezTo>
                    <a:pt x="79" y="45"/>
                    <a:pt x="78" y="45"/>
                    <a:pt x="78" y="44"/>
                  </a:cubicBezTo>
                  <a:cubicBezTo>
                    <a:pt x="78" y="44"/>
                    <a:pt x="78" y="43"/>
                    <a:pt x="78" y="43"/>
                  </a:cubicBezTo>
                  <a:cubicBezTo>
                    <a:pt x="79" y="42"/>
                    <a:pt x="84" y="41"/>
                    <a:pt x="85" y="41"/>
                  </a:cubicBezTo>
                  <a:cubicBezTo>
                    <a:pt x="86" y="41"/>
                    <a:pt x="87" y="41"/>
                    <a:pt x="87" y="41"/>
                  </a:cubicBezTo>
                  <a:cubicBezTo>
                    <a:pt x="87" y="41"/>
                    <a:pt x="87" y="41"/>
                    <a:pt x="87" y="41"/>
                  </a:cubicBezTo>
                  <a:cubicBezTo>
                    <a:pt x="88" y="41"/>
                    <a:pt x="88" y="40"/>
                    <a:pt x="88" y="40"/>
                  </a:cubicBezTo>
                  <a:cubicBezTo>
                    <a:pt x="88" y="39"/>
                    <a:pt x="85" y="39"/>
                    <a:pt x="85" y="36"/>
                  </a:cubicBezTo>
                  <a:cubicBezTo>
                    <a:pt x="84" y="37"/>
                    <a:pt x="84" y="37"/>
                    <a:pt x="84" y="37"/>
                  </a:cubicBezTo>
                  <a:cubicBezTo>
                    <a:pt x="84" y="37"/>
                    <a:pt x="84" y="37"/>
                    <a:pt x="84" y="37"/>
                  </a:cubicBezTo>
                  <a:cubicBezTo>
                    <a:pt x="84" y="37"/>
                    <a:pt x="82" y="40"/>
                    <a:pt x="80" y="41"/>
                  </a:cubicBezTo>
                  <a:cubicBezTo>
                    <a:pt x="79" y="42"/>
                    <a:pt x="78" y="42"/>
                    <a:pt x="78" y="42"/>
                  </a:cubicBezTo>
                  <a:cubicBezTo>
                    <a:pt x="77" y="42"/>
                    <a:pt x="76" y="43"/>
                    <a:pt x="75" y="43"/>
                  </a:cubicBezTo>
                  <a:cubicBezTo>
                    <a:pt x="75" y="43"/>
                    <a:pt x="73" y="43"/>
                    <a:pt x="73" y="43"/>
                  </a:cubicBezTo>
                  <a:cubicBezTo>
                    <a:pt x="72" y="43"/>
                    <a:pt x="71" y="43"/>
                    <a:pt x="70" y="43"/>
                  </a:cubicBezTo>
                  <a:cubicBezTo>
                    <a:pt x="70" y="42"/>
                    <a:pt x="68" y="42"/>
                    <a:pt x="67" y="42"/>
                  </a:cubicBezTo>
                  <a:cubicBezTo>
                    <a:pt x="67" y="42"/>
                    <a:pt x="66" y="43"/>
                    <a:pt x="66" y="43"/>
                  </a:cubicBezTo>
                  <a:cubicBezTo>
                    <a:pt x="66" y="44"/>
                    <a:pt x="66" y="44"/>
                    <a:pt x="66" y="44"/>
                  </a:cubicBezTo>
                  <a:cubicBezTo>
                    <a:pt x="66" y="45"/>
                    <a:pt x="65" y="45"/>
                    <a:pt x="65" y="45"/>
                  </a:cubicBezTo>
                  <a:cubicBezTo>
                    <a:pt x="63" y="45"/>
                    <a:pt x="63" y="45"/>
                    <a:pt x="63" y="45"/>
                  </a:cubicBezTo>
                  <a:cubicBezTo>
                    <a:pt x="62" y="45"/>
                    <a:pt x="62" y="46"/>
                    <a:pt x="62" y="46"/>
                  </a:cubicBezTo>
                  <a:cubicBezTo>
                    <a:pt x="63" y="53"/>
                    <a:pt x="63" y="53"/>
                    <a:pt x="63" y="53"/>
                  </a:cubicBezTo>
                  <a:cubicBezTo>
                    <a:pt x="63" y="53"/>
                    <a:pt x="62" y="54"/>
                    <a:pt x="62" y="54"/>
                  </a:cubicBezTo>
                  <a:cubicBezTo>
                    <a:pt x="62" y="54"/>
                    <a:pt x="62" y="57"/>
                    <a:pt x="62" y="57"/>
                  </a:cubicBezTo>
                  <a:cubicBezTo>
                    <a:pt x="62" y="58"/>
                    <a:pt x="62" y="59"/>
                    <a:pt x="62" y="60"/>
                  </a:cubicBezTo>
                  <a:cubicBezTo>
                    <a:pt x="62" y="60"/>
                    <a:pt x="62" y="61"/>
                    <a:pt x="61" y="61"/>
                  </a:cubicBezTo>
                  <a:cubicBezTo>
                    <a:pt x="61" y="61"/>
                    <a:pt x="61" y="61"/>
                    <a:pt x="61" y="61"/>
                  </a:cubicBezTo>
                  <a:cubicBezTo>
                    <a:pt x="61" y="63"/>
                    <a:pt x="61" y="63"/>
                    <a:pt x="61" y="63"/>
                  </a:cubicBezTo>
                  <a:cubicBezTo>
                    <a:pt x="61" y="64"/>
                    <a:pt x="60" y="65"/>
                    <a:pt x="60" y="65"/>
                  </a:cubicBezTo>
                  <a:cubicBezTo>
                    <a:pt x="60" y="65"/>
                    <a:pt x="61" y="65"/>
                    <a:pt x="61" y="65"/>
                  </a:cubicBezTo>
                  <a:cubicBezTo>
                    <a:pt x="61" y="66"/>
                    <a:pt x="61" y="67"/>
                    <a:pt x="61" y="67"/>
                  </a:cubicBezTo>
                  <a:cubicBezTo>
                    <a:pt x="61" y="68"/>
                    <a:pt x="61" y="68"/>
                    <a:pt x="61" y="68"/>
                  </a:cubicBezTo>
                  <a:cubicBezTo>
                    <a:pt x="62" y="68"/>
                    <a:pt x="62" y="68"/>
                    <a:pt x="62" y="68"/>
                  </a:cubicBezTo>
                  <a:cubicBezTo>
                    <a:pt x="62" y="68"/>
                    <a:pt x="63" y="68"/>
                    <a:pt x="63" y="69"/>
                  </a:cubicBezTo>
                  <a:cubicBezTo>
                    <a:pt x="63" y="72"/>
                    <a:pt x="63" y="72"/>
                    <a:pt x="63" y="72"/>
                  </a:cubicBezTo>
                  <a:cubicBezTo>
                    <a:pt x="63" y="72"/>
                    <a:pt x="63" y="72"/>
                    <a:pt x="63" y="72"/>
                  </a:cubicBezTo>
                  <a:cubicBezTo>
                    <a:pt x="63" y="72"/>
                    <a:pt x="64" y="71"/>
                    <a:pt x="64" y="71"/>
                  </a:cubicBezTo>
                  <a:cubicBezTo>
                    <a:pt x="64" y="71"/>
                    <a:pt x="65" y="70"/>
                    <a:pt x="66" y="70"/>
                  </a:cubicBezTo>
                  <a:cubicBezTo>
                    <a:pt x="68" y="70"/>
                    <a:pt x="68" y="71"/>
                    <a:pt x="69" y="71"/>
                  </a:cubicBezTo>
                  <a:cubicBezTo>
                    <a:pt x="70" y="73"/>
                    <a:pt x="70" y="77"/>
                    <a:pt x="70" y="82"/>
                  </a:cubicBezTo>
                  <a:cubicBezTo>
                    <a:pt x="70" y="88"/>
                    <a:pt x="68" y="91"/>
                    <a:pt x="67" y="92"/>
                  </a:cubicBezTo>
                  <a:cubicBezTo>
                    <a:pt x="66" y="92"/>
                    <a:pt x="64" y="92"/>
                    <a:pt x="63" y="92"/>
                  </a:cubicBezTo>
                  <a:cubicBezTo>
                    <a:pt x="62" y="91"/>
                    <a:pt x="61" y="89"/>
                    <a:pt x="61" y="88"/>
                  </a:cubicBezTo>
                  <a:cubicBezTo>
                    <a:pt x="61" y="87"/>
                    <a:pt x="61" y="86"/>
                    <a:pt x="61" y="84"/>
                  </a:cubicBezTo>
                  <a:cubicBezTo>
                    <a:pt x="58" y="84"/>
                    <a:pt x="58" y="84"/>
                    <a:pt x="58" y="84"/>
                  </a:cubicBezTo>
                  <a:cubicBezTo>
                    <a:pt x="58" y="84"/>
                    <a:pt x="56" y="85"/>
                    <a:pt x="55" y="85"/>
                  </a:cubicBezTo>
                  <a:cubicBezTo>
                    <a:pt x="53" y="86"/>
                    <a:pt x="52" y="84"/>
                    <a:pt x="52" y="84"/>
                  </a:cubicBezTo>
                  <a:cubicBezTo>
                    <a:pt x="51" y="83"/>
                    <a:pt x="52" y="82"/>
                    <a:pt x="52" y="82"/>
                  </a:cubicBezTo>
                  <a:cubicBezTo>
                    <a:pt x="50" y="82"/>
                    <a:pt x="50" y="82"/>
                    <a:pt x="50" y="82"/>
                  </a:cubicBezTo>
                  <a:cubicBezTo>
                    <a:pt x="50" y="83"/>
                    <a:pt x="50" y="83"/>
                    <a:pt x="50" y="83"/>
                  </a:cubicBezTo>
                  <a:cubicBezTo>
                    <a:pt x="50" y="84"/>
                    <a:pt x="49" y="84"/>
                    <a:pt x="49" y="84"/>
                  </a:cubicBezTo>
                  <a:cubicBezTo>
                    <a:pt x="48" y="84"/>
                    <a:pt x="48" y="84"/>
                    <a:pt x="48" y="84"/>
                  </a:cubicBezTo>
                  <a:cubicBezTo>
                    <a:pt x="48" y="84"/>
                    <a:pt x="48" y="85"/>
                    <a:pt x="48" y="85"/>
                  </a:cubicBezTo>
                  <a:cubicBezTo>
                    <a:pt x="48" y="85"/>
                    <a:pt x="48" y="85"/>
                    <a:pt x="48" y="85"/>
                  </a:cubicBezTo>
                  <a:cubicBezTo>
                    <a:pt x="48" y="85"/>
                    <a:pt x="50" y="85"/>
                    <a:pt x="50" y="86"/>
                  </a:cubicBezTo>
                  <a:cubicBezTo>
                    <a:pt x="51" y="86"/>
                    <a:pt x="52" y="87"/>
                    <a:pt x="52" y="88"/>
                  </a:cubicBezTo>
                  <a:cubicBezTo>
                    <a:pt x="52" y="88"/>
                    <a:pt x="52" y="88"/>
                    <a:pt x="52" y="89"/>
                  </a:cubicBezTo>
                  <a:cubicBezTo>
                    <a:pt x="54" y="90"/>
                    <a:pt x="54" y="92"/>
                    <a:pt x="54" y="95"/>
                  </a:cubicBezTo>
                  <a:cubicBezTo>
                    <a:pt x="54" y="98"/>
                    <a:pt x="53" y="101"/>
                    <a:pt x="52" y="102"/>
                  </a:cubicBezTo>
                  <a:cubicBezTo>
                    <a:pt x="51" y="102"/>
                    <a:pt x="50" y="103"/>
                    <a:pt x="50" y="103"/>
                  </a:cubicBezTo>
                  <a:cubicBezTo>
                    <a:pt x="49" y="103"/>
                    <a:pt x="49" y="103"/>
                    <a:pt x="48" y="102"/>
                  </a:cubicBezTo>
                  <a:cubicBezTo>
                    <a:pt x="47" y="101"/>
                    <a:pt x="46" y="98"/>
                    <a:pt x="46" y="95"/>
                  </a:cubicBezTo>
                  <a:cubicBezTo>
                    <a:pt x="46" y="93"/>
                    <a:pt x="46" y="92"/>
                    <a:pt x="47" y="90"/>
                  </a:cubicBezTo>
                  <a:cubicBezTo>
                    <a:pt x="47" y="90"/>
                    <a:pt x="47" y="89"/>
                    <a:pt x="47" y="88"/>
                  </a:cubicBezTo>
                  <a:cubicBezTo>
                    <a:pt x="47" y="88"/>
                    <a:pt x="44" y="88"/>
                    <a:pt x="41" y="88"/>
                  </a:cubicBezTo>
                  <a:cubicBezTo>
                    <a:pt x="39" y="88"/>
                    <a:pt x="37" y="87"/>
                    <a:pt x="37" y="87"/>
                  </a:cubicBezTo>
                  <a:cubicBezTo>
                    <a:pt x="37" y="87"/>
                    <a:pt x="37" y="86"/>
                    <a:pt x="37" y="86"/>
                  </a:cubicBezTo>
                  <a:cubicBezTo>
                    <a:pt x="30" y="85"/>
                    <a:pt x="30" y="85"/>
                    <a:pt x="30" y="85"/>
                  </a:cubicBezTo>
                  <a:cubicBezTo>
                    <a:pt x="30" y="85"/>
                    <a:pt x="30" y="86"/>
                    <a:pt x="30" y="86"/>
                  </a:cubicBezTo>
                  <a:cubicBezTo>
                    <a:pt x="30" y="87"/>
                    <a:pt x="29" y="86"/>
                    <a:pt x="29" y="86"/>
                  </a:cubicBezTo>
                  <a:cubicBezTo>
                    <a:pt x="29" y="86"/>
                    <a:pt x="29" y="87"/>
                    <a:pt x="29" y="88"/>
                  </a:cubicBezTo>
                  <a:cubicBezTo>
                    <a:pt x="29" y="88"/>
                    <a:pt x="29" y="88"/>
                    <a:pt x="29" y="88"/>
                  </a:cubicBezTo>
                  <a:cubicBezTo>
                    <a:pt x="29" y="89"/>
                    <a:pt x="29" y="89"/>
                    <a:pt x="29" y="89"/>
                  </a:cubicBezTo>
                  <a:cubicBezTo>
                    <a:pt x="29" y="89"/>
                    <a:pt x="29" y="90"/>
                    <a:pt x="30" y="90"/>
                  </a:cubicBezTo>
                  <a:cubicBezTo>
                    <a:pt x="30" y="90"/>
                    <a:pt x="30" y="90"/>
                    <a:pt x="30" y="90"/>
                  </a:cubicBezTo>
                  <a:cubicBezTo>
                    <a:pt x="30" y="91"/>
                    <a:pt x="30" y="92"/>
                    <a:pt x="30" y="92"/>
                  </a:cubicBezTo>
                  <a:cubicBezTo>
                    <a:pt x="29" y="92"/>
                    <a:pt x="26" y="92"/>
                    <a:pt x="26" y="92"/>
                  </a:cubicBezTo>
                  <a:cubicBezTo>
                    <a:pt x="26" y="92"/>
                    <a:pt x="24" y="91"/>
                    <a:pt x="22" y="90"/>
                  </a:cubicBezTo>
                  <a:cubicBezTo>
                    <a:pt x="22" y="91"/>
                    <a:pt x="22" y="91"/>
                    <a:pt x="22" y="92"/>
                  </a:cubicBezTo>
                  <a:cubicBezTo>
                    <a:pt x="23" y="95"/>
                    <a:pt x="21" y="97"/>
                    <a:pt x="19" y="98"/>
                  </a:cubicBezTo>
                  <a:cubicBezTo>
                    <a:pt x="16" y="99"/>
                    <a:pt x="14" y="97"/>
                    <a:pt x="14" y="94"/>
                  </a:cubicBezTo>
                  <a:cubicBezTo>
                    <a:pt x="14" y="92"/>
                    <a:pt x="14" y="90"/>
                    <a:pt x="16" y="88"/>
                  </a:cubicBezTo>
                  <a:cubicBezTo>
                    <a:pt x="13" y="87"/>
                    <a:pt x="10" y="87"/>
                    <a:pt x="10" y="87"/>
                  </a:cubicBezTo>
                  <a:cubicBezTo>
                    <a:pt x="10" y="87"/>
                    <a:pt x="9" y="86"/>
                    <a:pt x="10" y="86"/>
                  </a:cubicBezTo>
                  <a:cubicBezTo>
                    <a:pt x="10" y="85"/>
                    <a:pt x="10" y="85"/>
                    <a:pt x="10" y="85"/>
                  </a:cubicBezTo>
                  <a:cubicBezTo>
                    <a:pt x="10" y="84"/>
                    <a:pt x="11" y="84"/>
                    <a:pt x="11" y="84"/>
                  </a:cubicBezTo>
                  <a:cubicBezTo>
                    <a:pt x="11" y="84"/>
                    <a:pt x="12" y="84"/>
                    <a:pt x="12" y="84"/>
                  </a:cubicBezTo>
                  <a:cubicBezTo>
                    <a:pt x="11" y="84"/>
                    <a:pt x="11" y="84"/>
                    <a:pt x="11" y="84"/>
                  </a:cubicBezTo>
                  <a:cubicBezTo>
                    <a:pt x="11" y="84"/>
                    <a:pt x="11" y="84"/>
                    <a:pt x="11" y="83"/>
                  </a:cubicBezTo>
                  <a:cubicBezTo>
                    <a:pt x="11" y="81"/>
                    <a:pt x="11" y="81"/>
                    <a:pt x="11" y="81"/>
                  </a:cubicBezTo>
                  <a:cubicBezTo>
                    <a:pt x="11" y="81"/>
                    <a:pt x="11" y="81"/>
                    <a:pt x="11" y="81"/>
                  </a:cubicBezTo>
                  <a:cubicBezTo>
                    <a:pt x="11" y="81"/>
                    <a:pt x="14" y="72"/>
                    <a:pt x="14" y="71"/>
                  </a:cubicBezTo>
                  <a:cubicBezTo>
                    <a:pt x="15" y="71"/>
                    <a:pt x="15" y="71"/>
                    <a:pt x="16" y="71"/>
                  </a:cubicBezTo>
                  <a:cubicBezTo>
                    <a:pt x="16" y="71"/>
                    <a:pt x="16" y="70"/>
                    <a:pt x="16" y="70"/>
                  </a:cubicBezTo>
                  <a:cubicBezTo>
                    <a:pt x="14" y="70"/>
                    <a:pt x="14" y="70"/>
                    <a:pt x="13" y="70"/>
                  </a:cubicBezTo>
                  <a:cubicBezTo>
                    <a:pt x="11" y="70"/>
                    <a:pt x="10" y="69"/>
                    <a:pt x="8" y="69"/>
                  </a:cubicBezTo>
                  <a:cubicBezTo>
                    <a:pt x="7" y="69"/>
                    <a:pt x="6" y="68"/>
                    <a:pt x="5" y="67"/>
                  </a:cubicBezTo>
                  <a:cubicBezTo>
                    <a:pt x="5" y="67"/>
                    <a:pt x="4" y="67"/>
                    <a:pt x="3" y="66"/>
                  </a:cubicBezTo>
                  <a:cubicBezTo>
                    <a:pt x="3" y="66"/>
                    <a:pt x="2" y="65"/>
                    <a:pt x="1" y="65"/>
                  </a:cubicBezTo>
                  <a:cubicBezTo>
                    <a:pt x="1" y="65"/>
                    <a:pt x="0" y="65"/>
                    <a:pt x="0" y="64"/>
                  </a:cubicBezTo>
                  <a:cubicBezTo>
                    <a:pt x="0" y="63"/>
                    <a:pt x="0" y="63"/>
                    <a:pt x="0" y="62"/>
                  </a:cubicBezTo>
                  <a:cubicBezTo>
                    <a:pt x="1" y="60"/>
                    <a:pt x="2" y="59"/>
                    <a:pt x="2" y="57"/>
                  </a:cubicBezTo>
                  <a:cubicBezTo>
                    <a:pt x="2" y="54"/>
                    <a:pt x="3" y="53"/>
                    <a:pt x="4" y="51"/>
                  </a:cubicBezTo>
                  <a:cubicBezTo>
                    <a:pt x="5" y="50"/>
                    <a:pt x="5" y="49"/>
                    <a:pt x="5" y="48"/>
                  </a:cubicBezTo>
                  <a:cubicBezTo>
                    <a:pt x="6" y="48"/>
                    <a:pt x="6" y="47"/>
                    <a:pt x="7" y="46"/>
                  </a:cubicBezTo>
                  <a:cubicBezTo>
                    <a:pt x="7" y="46"/>
                    <a:pt x="7" y="45"/>
                    <a:pt x="7" y="45"/>
                  </a:cubicBezTo>
                  <a:cubicBezTo>
                    <a:pt x="9" y="45"/>
                    <a:pt x="10" y="46"/>
                    <a:pt x="11" y="47"/>
                  </a:cubicBezTo>
                  <a:cubicBezTo>
                    <a:pt x="11" y="47"/>
                    <a:pt x="11" y="47"/>
                    <a:pt x="11" y="47"/>
                  </a:cubicBezTo>
                  <a:cubicBezTo>
                    <a:pt x="11" y="47"/>
                    <a:pt x="11" y="46"/>
                    <a:pt x="12" y="46"/>
                  </a:cubicBezTo>
                  <a:cubicBezTo>
                    <a:pt x="12" y="46"/>
                    <a:pt x="12" y="45"/>
                    <a:pt x="12" y="45"/>
                  </a:cubicBezTo>
                  <a:cubicBezTo>
                    <a:pt x="12" y="45"/>
                    <a:pt x="11" y="44"/>
                    <a:pt x="11" y="44"/>
                  </a:cubicBezTo>
                  <a:cubicBezTo>
                    <a:pt x="11" y="44"/>
                    <a:pt x="11" y="43"/>
                    <a:pt x="11" y="43"/>
                  </a:cubicBezTo>
                  <a:cubicBezTo>
                    <a:pt x="11" y="43"/>
                    <a:pt x="11" y="42"/>
                    <a:pt x="11" y="42"/>
                  </a:cubicBezTo>
                  <a:cubicBezTo>
                    <a:pt x="11" y="42"/>
                    <a:pt x="12" y="41"/>
                    <a:pt x="12" y="41"/>
                  </a:cubicBezTo>
                  <a:cubicBezTo>
                    <a:pt x="12" y="41"/>
                    <a:pt x="12" y="41"/>
                    <a:pt x="12" y="40"/>
                  </a:cubicBezTo>
                  <a:cubicBezTo>
                    <a:pt x="12" y="40"/>
                    <a:pt x="12" y="39"/>
                    <a:pt x="13" y="39"/>
                  </a:cubicBezTo>
                  <a:cubicBezTo>
                    <a:pt x="13" y="39"/>
                    <a:pt x="13" y="38"/>
                    <a:pt x="14" y="38"/>
                  </a:cubicBezTo>
                  <a:cubicBezTo>
                    <a:pt x="14" y="38"/>
                    <a:pt x="14" y="37"/>
                    <a:pt x="15" y="37"/>
                  </a:cubicBezTo>
                  <a:cubicBezTo>
                    <a:pt x="15" y="37"/>
                    <a:pt x="15" y="36"/>
                    <a:pt x="16" y="36"/>
                  </a:cubicBezTo>
                  <a:cubicBezTo>
                    <a:pt x="16" y="36"/>
                    <a:pt x="17" y="36"/>
                    <a:pt x="17" y="36"/>
                  </a:cubicBezTo>
                  <a:cubicBezTo>
                    <a:pt x="17" y="36"/>
                    <a:pt x="17" y="33"/>
                    <a:pt x="17" y="32"/>
                  </a:cubicBezTo>
                  <a:cubicBezTo>
                    <a:pt x="16" y="31"/>
                    <a:pt x="17" y="31"/>
                    <a:pt x="17" y="31"/>
                  </a:cubicBezTo>
                  <a:cubicBezTo>
                    <a:pt x="17" y="31"/>
                    <a:pt x="18" y="30"/>
                    <a:pt x="18" y="29"/>
                  </a:cubicBezTo>
                  <a:cubicBezTo>
                    <a:pt x="18" y="28"/>
                    <a:pt x="19" y="25"/>
                    <a:pt x="19" y="25"/>
                  </a:cubicBezTo>
                  <a:cubicBezTo>
                    <a:pt x="20" y="24"/>
                    <a:pt x="20" y="23"/>
                    <a:pt x="21" y="22"/>
                  </a:cubicBezTo>
                  <a:cubicBezTo>
                    <a:pt x="21" y="21"/>
                    <a:pt x="25" y="18"/>
                    <a:pt x="27" y="18"/>
                  </a:cubicBezTo>
                  <a:cubicBezTo>
                    <a:pt x="29" y="17"/>
                    <a:pt x="32" y="18"/>
                    <a:pt x="32" y="18"/>
                  </a:cubicBezTo>
                  <a:cubicBezTo>
                    <a:pt x="32" y="18"/>
                    <a:pt x="31" y="16"/>
                    <a:pt x="31" y="15"/>
                  </a:cubicBezTo>
                  <a:cubicBezTo>
                    <a:pt x="31" y="14"/>
                    <a:pt x="31" y="14"/>
                    <a:pt x="31" y="13"/>
                  </a:cubicBezTo>
                  <a:cubicBezTo>
                    <a:pt x="31" y="13"/>
                    <a:pt x="31" y="13"/>
                    <a:pt x="31" y="12"/>
                  </a:cubicBezTo>
                  <a:cubicBezTo>
                    <a:pt x="31" y="12"/>
                    <a:pt x="30" y="11"/>
                    <a:pt x="31" y="11"/>
                  </a:cubicBezTo>
                  <a:cubicBezTo>
                    <a:pt x="31" y="11"/>
                    <a:pt x="31" y="10"/>
                    <a:pt x="31" y="10"/>
                  </a:cubicBezTo>
                  <a:cubicBezTo>
                    <a:pt x="31" y="10"/>
                    <a:pt x="30" y="9"/>
                    <a:pt x="30" y="8"/>
                  </a:cubicBezTo>
                  <a:cubicBezTo>
                    <a:pt x="30" y="8"/>
                    <a:pt x="31" y="7"/>
                    <a:pt x="31" y="6"/>
                  </a:cubicBezTo>
                  <a:cubicBezTo>
                    <a:pt x="31" y="5"/>
                    <a:pt x="33" y="3"/>
                    <a:pt x="34" y="3"/>
                  </a:cubicBezTo>
                  <a:cubicBezTo>
                    <a:pt x="35" y="2"/>
                    <a:pt x="37" y="2"/>
                    <a:pt x="38" y="2"/>
                  </a:cubicBezTo>
                  <a:cubicBezTo>
                    <a:pt x="39" y="2"/>
                    <a:pt x="41" y="3"/>
                    <a:pt x="42" y="3"/>
                  </a:cubicBezTo>
                  <a:cubicBezTo>
                    <a:pt x="43" y="4"/>
                    <a:pt x="44" y="6"/>
                    <a:pt x="44" y="6"/>
                  </a:cubicBezTo>
                  <a:cubicBezTo>
                    <a:pt x="44" y="6"/>
                    <a:pt x="44" y="7"/>
                    <a:pt x="44" y="8"/>
                  </a:cubicBezTo>
                  <a:cubicBezTo>
                    <a:pt x="45" y="8"/>
                    <a:pt x="45" y="10"/>
                    <a:pt x="45" y="10"/>
                  </a:cubicBezTo>
                  <a:cubicBezTo>
                    <a:pt x="45" y="10"/>
                    <a:pt x="44" y="11"/>
                    <a:pt x="44" y="11"/>
                  </a:cubicBezTo>
                  <a:cubicBezTo>
                    <a:pt x="44" y="11"/>
                    <a:pt x="45" y="11"/>
                    <a:pt x="45" y="11"/>
                  </a:cubicBezTo>
                  <a:cubicBezTo>
                    <a:pt x="45" y="11"/>
                    <a:pt x="45" y="13"/>
                    <a:pt x="45" y="13"/>
                  </a:cubicBezTo>
                  <a:cubicBezTo>
                    <a:pt x="45" y="14"/>
                    <a:pt x="46" y="14"/>
                    <a:pt x="46" y="15"/>
                  </a:cubicBezTo>
                  <a:cubicBezTo>
                    <a:pt x="46" y="16"/>
                    <a:pt x="45" y="16"/>
                    <a:pt x="45" y="16"/>
                  </a:cubicBezTo>
                  <a:cubicBezTo>
                    <a:pt x="44" y="16"/>
                    <a:pt x="44" y="16"/>
                    <a:pt x="44" y="16"/>
                  </a:cubicBezTo>
                  <a:cubicBezTo>
                    <a:pt x="44" y="17"/>
                    <a:pt x="44" y="19"/>
                    <a:pt x="44" y="19"/>
                  </a:cubicBezTo>
                  <a:cubicBezTo>
                    <a:pt x="44" y="19"/>
                    <a:pt x="44" y="19"/>
                    <a:pt x="44" y="19"/>
                  </a:cubicBezTo>
                  <a:cubicBezTo>
                    <a:pt x="45" y="19"/>
                    <a:pt x="44" y="19"/>
                    <a:pt x="45" y="19"/>
                  </a:cubicBezTo>
                  <a:cubicBezTo>
                    <a:pt x="45" y="19"/>
                    <a:pt x="46" y="19"/>
                    <a:pt x="46" y="19"/>
                  </a:cubicBezTo>
                  <a:cubicBezTo>
                    <a:pt x="46" y="20"/>
                    <a:pt x="47" y="20"/>
                    <a:pt x="47" y="20"/>
                  </a:cubicBezTo>
                  <a:cubicBezTo>
                    <a:pt x="48" y="20"/>
                    <a:pt x="48" y="20"/>
                    <a:pt x="49" y="20"/>
                  </a:cubicBezTo>
                  <a:cubicBezTo>
                    <a:pt x="49" y="20"/>
                    <a:pt x="50" y="21"/>
                    <a:pt x="50" y="21"/>
                  </a:cubicBezTo>
                  <a:cubicBezTo>
                    <a:pt x="51" y="21"/>
                    <a:pt x="51" y="21"/>
                    <a:pt x="51" y="21"/>
                  </a:cubicBezTo>
                  <a:cubicBezTo>
                    <a:pt x="52" y="22"/>
                    <a:pt x="52" y="22"/>
                    <a:pt x="53" y="22"/>
                  </a:cubicBezTo>
                  <a:cubicBezTo>
                    <a:pt x="53" y="22"/>
                    <a:pt x="56" y="25"/>
                    <a:pt x="56" y="25"/>
                  </a:cubicBezTo>
                  <a:cubicBezTo>
                    <a:pt x="57" y="26"/>
                    <a:pt x="57" y="26"/>
                    <a:pt x="58" y="27"/>
                  </a:cubicBezTo>
                  <a:cubicBezTo>
                    <a:pt x="58" y="27"/>
                    <a:pt x="59" y="28"/>
                    <a:pt x="59" y="29"/>
                  </a:cubicBezTo>
                  <a:cubicBezTo>
                    <a:pt x="59" y="29"/>
                    <a:pt x="60" y="29"/>
                    <a:pt x="60" y="30"/>
                  </a:cubicBezTo>
                  <a:cubicBezTo>
                    <a:pt x="60" y="30"/>
                    <a:pt x="60" y="30"/>
                    <a:pt x="60" y="30"/>
                  </a:cubicBezTo>
                  <a:cubicBezTo>
                    <a:pt x="60" y="30"/>
                    <a:pt x="60" y="29"/>
                    <a:pt x="60" y="29"/>
                  </a:cubicBezTo>
                  <a:cubicBezTo>
                    <a:pt x="60" y="29"/>
                    <a:pt x="60" y="29"/>
                    <a:pt x="60" y="29"/>
                  </a:cubicBezTo>
                  <a:cubicBezTo>
                    <a:pt x="60" y="29"/>
                    <a:pt x="60" y="28"/>
                    <a:pt x="60" y="27"/>
                  </a:cubicBezTo>
                  <a:cubicBezTo>
                    <a:pt x="61" y="27"/>
                    <a:pt x="61" y="27"/>
                    <a:pt x="62" y="27"/>
                  </a:cubicBezTo>
                  <a:cubicBezTo>
                    <a:pt x="63" y="27"/>
                    <a:pt x="63" y="27"/>
                    <a:pt x="64" y="27"/>
                  </a:cubicBezTo>
                  <a:cubicBezTo>
                    <a:pt x="64" y="27"/>
                    <a:pt x="64" y="28"/>
                    <a:pt x="64" y="28"/>
                  </a:cubicBezTo>
                  <a:cubicBezTo>
                    <a:pt x="64" y="29"/>
                    <a:pt x="64" y="29"/>
                    <a:pt x="63" y="29"/>
                  </a:cubicBezTo>
                  <a:cubicBezTo>
                    <a:pt x="63" y="29"/>
                    <a:pt x="62" y="29"/>
                    <a:pt x="62" y="29"/>
                  </a:cubicBezTo>
                  <a:cubicBezTo>
                    <a:pt x="61" y="29"/>
                    <a:pt x="61" y="29"/>
                    <a:pt x="61" y="29"/>
                  </a:cubicBezTo>
                  <a:cubicBezTo>
                    <a:pt x="61" y="29"/>
                    <a:pt x="61" y="29"/>
                    <a:pt x="61" y="30"/>
                  </a:cubicBezTo>
                  <a:cubicBezTo>
                    <a:pt x="61" y="30"/>
                    <a:pt x="61" y="30"/>
                    <a:pt x="61" y="30"/>
                  </a:cubicBezTo>
                  <a:cubicBezTo>
                    <a:pt x="61" y="31"/>
                    <a:pt x="61" y="31"/>
                    <a:pt x="61" y="31"/>
                  </a:cubicBezTo>
                  <a:cubicBezTo>
                    <a:pt x="61" y="32"/>
                    <a:pt x="62" y="32"/>
                    <a:pt x="62" y="32"/>
                  </a:cubicBezTo>
                  <a:cubicBezTo>
                    <a:pt x="62" y="33"/>
                    <a:pt x="64" y="35"/>
                    <a:pt x="64" y="35"/>
                  </a:cubicBezTo>
                  <a:cubicBezTo>
                    <a:pt x="64" y="36"/>
                    <a:pt x="65" y="36"/>
                    <a:pt x="65" y="37"/>
                  </a:cubicBezTo>
                  <a:cubicBezTo>
                    <a:pt x="65" y="37"/>
                    <a:pt x="65" y="37"/>
                    <a:pt x="65" y="37"/>
                  </a:cubicBezTo>
                  <a:cubicBezTo>
                    <a:pt x="65" y="37"/>
                    <a:pt x="65" y="38"/>
                    <a:pt x="64" y="38"/>
                  </a:cubicBezTo>
                  <a:cubicBezTo>
                    <a:pt x="64" y="38"/>
                    <a:pt x="63" y="38"/>
                    <a:pt x="63" y="38"/>
                  </a:cubicBezTo>
                  <a:cubicBezTo>
                    <a:pt x="63" y="39"/>
                    <a:pt x="63" y="39"/>
                    <a:pt x="63" y="39"/>
                  </a:cubicBezTo>
                  <a:cubicBezTo>
                    <a:pt x="63" y="39"/>
                    <a:pt x="64" y="39"/>
                    <a:pt x="64" y="39"/>
                  </a:cubicBezTo>
                  <a:cubicBezTo>
                    <a:pt x="64" y="39"/>
                    <a:pt x="65" y="39"/>
                    <a:pt x="66" y="39"/>
                  </a:cubicBezTo>
                  <a:cubicBezTo>
                    <a:pt x="66" y="39"/>
                    <a:pt x="68" y="38"/>
                    <a:pt x="69" y="38"/>
                  </a:cubicBezTo>
                  <a:cubicBezTo>
                    <a:pt x="69" y="38"/>
                    <a:pt x="72" y="38"/>
                    <a:pt x="72" y="38"/>
                  </a:cubicBezTo>
                  <a:cubicBezTo>
                    <a:pt x="73" y="37"/>
                    <a:pt x="75" y="37"/>
                    <a:pt x="76" y="36"/>
                  </a:cubicBezTo>
                  <a:cubicBezTo>
                    <a:pt x="76" y="36"/>
                    <a:pt x="77" y="36"/>
                    <a:pt x="77" y="36"/>
                  </a:cubicBezTo>
                  <a:cubicBezTo>
                    <a:pt x="77" y="36"/>
                    <a:pt x="78" y="34"/>
                    <a:pt x="78" y="34"/>
                  </a:cubicBezTo>
                  <a:cubicBezTo>
                    <a:pt x="78" y="34"/>
                    <a:pt x="77" y="34"/>
                    <a:pt x="77" y="33"/>
                  </a:cubicBezTo>
                  <a:cubicBezTo>
                    <a:pt x="77" y="33"/>
                    <a:pt x="77" y="32"/>
                    <a:pt x="77" y="32"/>
                  </a:cubicBezTo>
                  <a:cubicBezTo>
                    <a:pt x="78" y="32"/>
                    <a:pt x="78" y="32"/>
                    <a:pt x="78" y="32"/>
                  </a:cubicBezTo>
                  <a:cubicBezTo>
                    <a:pt x="78" y="32"/>
                    <a:pt x="78" y="30"/>
                    <a:pt x="79" y="30"/>
                  </a:cubicBezTo>
                  <a:cubicBezTo>
                    <a:pt x="79" y="29"/>
                    <a:pt x="81" y="27"/>
                    <a:pt x="81" y="27"/>
                  </a:cubicBezTo>
                  <a:cubicBezTo>
                    <a:pt x="81" y="26"/>
                    <a:pt x="83" y="22"/>
                    <a:pt x="83" y="21"/>
                  </a:cubicBezTo>
                  <a:cubicBezTo>
                    <a:pt x="84" y="21"/>
                    <a:pt x="85" y="19"/>
                    <a:pt x="85" y="18"/>
                  </a:cubicBezTo>
                  <a:cubicBezTo>
                    <a:pt x="86" y="18"/>
                    <a:pt x="87" y="18"/>
                    <a:pt x="88" y="18"/>
                  </a:cubicBezTo>
                  <a:cubicBezTo>
                    <a:pt x="89" y="18"/>
                    <a:pt x="90" y="18"/>
                    <a:pt x="90" y="18"/>
                  </a:cubicBezTo>
                  <a:cubicBezTo>
                    <a:pt x="90" y="18"/>
                    <a:pt x="90" y="17"/>
                    <a:pt x="90" y="17"/>
                  </a:cubicBezTo>
                  <a:cubicBezTo>
                    <a:pt x="90" y="17"/>
                    <a:pt x="90" y="16"/>
                    <a:pt x="90" y="16"/>
                  </a:cubicBezTo>
                  <a:cubicBezTo>
                    <a:pt x="90" y="16"/>
                    <a:pt x="90" y="16"/>
                    <a:pt x="90" y="15"/>
                  </a:cubicBezTo>
                  <a:cubicBezTo>
                    <a:pt x="90" y="15"/>
                    <a:pt x="90" y="15"/>
                    <a:pt x="90" y="15"/>
                  </a:cubicBezTo>
                  <a:cubicBezTo>
                    <a:pt x="90" y="15"/>
                    <a:pt x="90" y="14"/>
                    <a:pt x="90" y="14"/>
                  </a:cubicBezTo>
                  <a:cubicBezTo>
                    <a:pt x="90" y="14"/>
                    <a:pt x="90" y="13"/>
                    <a:pt x="90" y="13"/>
                  </a:cubicBezTo>
                  <a:cubicBezTo>
                    <a:pt x="89" y="13"/>
                    <a:pt x="89" y="13"/>
                    <a:pt x="89" y="12"/>
                  </a:cubicBezTo>
                  <a:cubicBezTo>
                    <a:pt x="88" y="12"/>
                    <a:pt x="89" y="11"/>
                    <a:pt x="89" y="11"/>
                  </a:cubicBezTo>
                  <a:cubicBezTo>
                    <a:pt x="89" y="11"/>
                    <a:pt x="90" y="10"/>
                    <a:pt x="90" y="10"/>
                  </a:cubicBezTo>
                  <a:cubicBezTo>
                    <a:pt x="90" y="10"/>
                    <a:pt x="90" y="10"/>
                    <a:pt x="90" y="10"/>
                  </a:cubicBezTo>
                  <a:cubicBezTo>
                    <a:pt x="90" y="10"/>
                    <a:pt x="90" y="10"/>
                    <a:pt x="90" y="10"/>
                  </a:cubicBezTo>
                  <a:cubicBezTo>
                    <a:pt x="90" y="10"/>
                    <a:pt x="90" y="10"/>
                    <a:pt x="90" y="10"/>
                  </a:cubicBezTo>
                  <a:cubicBezTo>
                    <a:pt x="90" y="9"/>
                    <a:pt x="90" y="9"/>
                    <a:pt x="90" y="9"/>
                  </a:cubicBezTo>
                  <a:cubicBezTo>
                    <a:pt x="90" y="8"/>
                    <a:pt x="90" y="8"/>
                    <a:pt x="90" y="8"/>
                  </a:cubicBezTo>
                  <a:cubicBezTo>
                    <a:pt x="90" y="8"/>
                    <a:pt x="90" y="6"/>
                    <a:pt x="90" y="5"/>
                  </a:cubicBezTo>
                  <a:cubicBezTo>
                    <a:pt x="90" y="5"/>
                    <a:pt x="89" y="5"/>
                    <a:pt x="90" y="5"/>
                  </a:cubicBezTo>
                  <a:cubicBezTo>
                    <a:pt x="90" y="4"/>
                    <a:pt x="90" y="4"/>
                    <a:pt x="90" y="3"/>
                  </a:cubicBezTo>
                  <a:cubicBezTo>
                    <a:pt x="90" y="3"/>
                    <a:pt x="91" y="2"/>
                    <a:pt x="91" y="2"/>
                  </a:cubicBezTo>
                  <a:cubicBezTo>
                    <a:pt x="92" y="2"/>
                    <a:pt x="93" y="2"/>
                    <a:pt x="93" y="2"/>
                  </a:cubicBezTo>
                  <a:cubicBezTo>
                    <a:pt x="93" y="1"/>
                    <a:pt x="94" y="1"/>
                    <a:pt x="95" y="1"/>
                  </a:cubicBezTo>
                  <a:cubicBezTo>
                    <a:pt x="95" y="1"/>
                    <a:pt x="96" y="1"/>
                    <a:pt x="96" y="1"/>
                  </a:cubicBezTo>
                  <a:cubicBezTo>
                    <a:pt x="97" y="1"/>
                    <a:pt x="99" y="0"/>
                    <a:pt x="100" y="0"/>
                  </a:cubicBezTo>
                  <a:cubicBezTo>
                    <a:pt x="101" y="1"/>
                    <a:pt x="101" y="1"/>
                    <a:pt x="101" y="1"/>
                  </a:cubicBezTo>
                  <a:cubicBezTo>
                    <a:pt x="101" y="1"/>
                    <a:pt x="101" y="1"/>
                    <a:pt x="102" y="1"/>
                  </a:cubicBezTo>
                  <a:cubicBezTo>
                    <a:pt x="102" y="2"/>
                    <a:pt x="102" y="2"/>
                    <a:pt x="103" y="2"/>
                  </a:cubicBezTo>
                  <a:cubicBezTo>
                    <a:pt x="103" y="3"/>
                    <a:pt x="104" y="3"/>
                    <a:pt x="104" y="4"/>
                  </a:cubicBezTo>
                  <a:cubicBezTo>
                    <a:pt x="104" y="5"/>
                    <a:pt x="105" y="6"/>
                    <a:pt x="105" y="7"/>
                  </a:cubicBezTo>
                  <a:cubicBezTo>
                    <a:pt x="105" y="7"/>
                    <a:pt x="105" y="7"/>
                    <a:pt x="105" y="7"/>
                  </a:cubicBezTo>
                  <a:cubicBezTo>
                    <a:pt x="105" y="8"/>
                    <a:pt x="106" y="8"/>
                    <a:pt x="106" y="9"/>
                  </a:cubicBezTo>
                  <a:cubicBezTo>
                    <a:pt x="106" y="9"/>
                    <a:pt x="107" y="9"/>
                    <a:pt x="107" y="9"/>
                  </a:cubicBezTo>
                  <a:cubicBezTo>
                    <a:pt x="107" y="10"/>
                    <a:pt x="108" y="11"/>
                    <a:pt x="108" y="12"/>
                  </a:cubicBezTo>
                  <a:cubicBezTo>
                    <a:pt x="108" y="13"/>
                    <a:pt x="108" y="13"/>
                    <a:pt x="108" y="13"/>
                  </a:cubicBezTo>
                  <a:cubicBezTo>
                    <a:pt x="108" y="13"/>
                    <a:pt x="108" y="14"/>
                    <a:pt x="107" y="14"/>
                  </a:cubicBezTo>
                  <a:close/>
                  <a:moveTo>
                    <a:pt x="107" y="14"/>
                  </a:moveTo>
                  <a:cubicBezTo>
                    <a:pt x="108" y="14"/>
                    <a:pt x="108" y="14"/>
                    <a:pt x="108" y="13"/>
                  </a:cubicBezTo>
                  <a:cubicBezTo>
                    <a:pt x="108" y="14"/>
                    <a:pt x="108" y="14"/>
                    <a:pt x="107" y="1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1" name="Freeform 313"/>
            <p:cNvSpPr>
              <a:spLocks noEditPoints="1"/>
            </p:cNvSpPr>
            <p:nvPr/>
          </p:nvSpPr>
          <p:spPr bwMode="auto">
            <a:xfrm>
              <a:off x="5784851" y="4330701"/>
              <a:ext cx="233363" cy="571500"/>
            </a:xfrm>
            <a:custGeom>
              <a:avLst/>
              <a:gdLst>
                <a:gd name="T0" fmla="*/ 58 w 62"/>
                <a:gd name="T1" fmla="*/ 40 h 152"/>
                <a:gd name="T2" fmla="*/ 53 w 62"/>
                <a:gd name="T3" fmla="*/ 28 h 152"/>
                <a:gd name="T4" fmla="*/ 41 w 62"/>
                <a:gd name="T5" fmla="*/ 22 h 152"/>
                <a:gd name="T6" fmla="*/ 44 w 62"/>
                <a:gd name="T7" fmla="*/ 16 h 152"/>
                <a:gd name="T8" fmla="*/ 45 w 62"/>
                <a:gd name="T9" fmla="*/ 11 h 152"/>
                <a:gd name="T10" fmla="*/ 45 w 62"/>
                <a:gd name="T11" fmla="*/ 7 h 152"/>
                <a:gd name="T12" fmla="*/ 43 w 62"/>
                <a:gd name="T13" fmla="*/ 2 h 152"/>
                <a:gd name="T14" fmla="*/ 36 w 62"/>
                <a:gd name="T15" fmla="*/ 1 h 152"/>
                <a:gd name="T16" fmla="*/ 31 w 62"/>
                <a:gd name="T17" fmla="*/ 3 h 152"/>
                <a:gd name="T18" fmla="*/ 29 w 62"/>
                <a:gd name="T19" fmla="*/ 10 h 152"/>
                <a:gd name="T20" fmla="*/ 21 w 62"/>
                <a:gd name="T21" fmla="*/ 14 h 152"/>
                <a:gd name="T22" fmla="*/ 0 w 62"/>
                <a:gd name="T23" fmla="*/ 21 h 152"/>
                <a:gd name="T24" fmla="*/ 12 w 62"/>
                <a:gd name="T25" fmla="*/ 32 h 152"/>
                <a:gd name="T26" fmla="*/ 19 w 62"/>
                <a:gd name="T27" fmla="*/ 47 h 152"/>
                <a:gd name="T28" fmla="*/ 20 w 62"/>
                <a:gd name="T29" fmla="*/ 65 h 152"/>
                <a:gd name="T30" fmla="*/ 21 w 62"/>
                <a:gd name="T31" fmla="*/ 73 h 152"/>
                <a:gd name="T32" fmla="*/ 20 w 62"/>
                <a:gd name="T33" fmla="*/ 84 h 152"/>
                <a:gd name="T34" fmla="*/ 23 w 62"/>
                <a:gd name="T35" fmla="*/ 109 h 152"/>
                <a:gd name="T36" fmla="*/ 21 w 62"/>
                <a:gd name="T37" fmla="*/ 122 h 152"/>
                <a:gd name="T38" fmla="*/ 22 w 62"/>
                <a:gd name="T39" fmla="*/ 139 h 152"/>
                <a:gd name="T40" fmla="*/ 24 w 62"/>
                <a:gd name="T41" fmla="*/ 149 h 152"/>
                <a:gd name="T42" fmla="*/ 32 w 62"/>
                <a:gd name="T43" fmla="*/ 150 h 152"/>
                <a:gd name="T44" fmla="*/ 32 w 62"/>
                <a:gd name="T45" fmla="*/ 143 h 152"/>
                <a:gd name="T46" fmla="*/ 33 w 62"/>
                <a:gd name="T47" fmla="*/ 128 h 152"/>
                <a:gd name="T48" fmla="*/ 32 w 62"/>
                <a:gd name="T49" fmla="*/ 115 h 152"/>
                <a:gd name="T50" fmla="*/ 33 w 62"/>
                <a:gd name="T51" fmla="*/ 104 h 152"/>
                <a:gd name="T52" fmla="*/ 36 w 62"/>
                <a:gd name="T53" fmla="*/ 88 h 152"/>
                <a:gd name="T54" fmla="*/ 37 w 62"/>
                <a:gd name="T55" fmla="*/ 108 h 152"/>
                <a:gd name="T56" fmla="*/ 35 w 62"/>
                <a:gd name="T57" fmla="*/ 127 h 152"/>
                <a:gd name="T58" fmla="*/ 35 w 62"/>
                <a:gd name="T59" fmla="*/ 136 h 152"/>
                <a:gd name="T60" fmla="*/ 37 w 62"/>
                <a:gd name="T61" fmla="*/ 140 h 152"/>
                <a:gd name="T62" fmla="*/ 37 w 62"/>
                <a:gd name="T63" fmla="*/ 145 h 152"/>
                <a:gd name="T64" fmla="*/ 46 w 62"/>
                <a:gd name="T65" fmla="*/ 146 h 152"/>
                <a:gd name="T66" fmla="*/ 44 w 62"/>
                <a:gd name="T67" fmla="*/ 142 h 152"/>
                <a:gd name="T68" fmla="*/ 43 w 62"/>
                <a:gd name="T69" fmla="*/ 134 h 152"/>
                <a:gd name="T70" fmla="*/ 46 w 62"/>
                <a:gd name="T71" fmla="*/ 126 h 152"/>
                <a:gd name="T72" fmla="*/ 48 w 62"/>
                <a:gd name="T73" fmla="*/ 115 h 152"/>
                <a:gd name="T74" fmla="*/ 49 w 62"/>
                <a:gd name="T75" fmla="*/ 103 h 152"/>
                <a:gd name="T76" fmla="*/ 51 w 62"/>
                <a:gd name="T77" fmla="*/ 87 h 152"/>
                <a:gd name="T78" fmla="*/ 51 w 62"/>
                <a:gd name="T79" fmla="*/ 76 h 152"/>
                <a:gd name="T80" fmla="*/ 51 w 62"/>
                <a:gd name="T81" fmla="*/ 70 h 152"/>
                <a:gd name="T82" fmla="*/ 51 w 62"/>
                <a:gd name="T83" fmla="*/ 62 h 152"/>
                <a:gd name="T84" fmla="*/ 52 w 62"/>
                <a:gd name="T85" fmla="*/ 57 h 152"/>
                <a:gd name="T86" fmla="*/ 59 w 62"/>
                <a:gd name="T87" fmla="*/ 57 h 152"/>
                <a:gd name="T88" fmla="*/ 62 w 62"/>
                <a:gd name="T89" fmla="*/ 49 h 152"/>
                <a:gd name="T90" fmla="*/ 21 w 62"/>
                <a:gd name="T91" fmla="*/ 24 h 152"/>
                <a:gd name="T92" fmla="*/ 17 w 62"/>
                <a:gd name="T93" fmla="*/ 20 h 152"/>
                <a:gd name="T94" fmla="*/ 30 w 62"/>
                <a:gd name="T95" fmla="*/ 2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52">
                  <a:moveTo>
                    <a:pt x="62" y="49"/>
                  </a:moveTo>
                  <a:cubicBezTo>
                    <a:pt x="62" y="48"/>
                    <a:pt x="61" y="47"/>
                    <a:pt x="61" y="46"/>
                  </a:cubicBezTo>
                  <a:cubicBezTo>
                    <a:pt x="60" y="45"/>
                    <a:pt x="60" y="43"/>
                    <a:pt x="59" y="42"/>
                  </a:cubicBezTo>
                  <a:cubicBezTo>
                    <a:pt x="59" y="41"/>
                    <a:pt x="59" y="40"/>
                    <a:pt x="58" y="40"/>
                  </a:cubicBezTo>
                  <a:cubicBezTo>
                    <a:pt x="58" y="39"/>
                    <a:pt x="57" y="36"/>
                    <a:pt x="57" y="35"/>
                  </a:cubicBezTo>
                  <a:cubicBezTo>
                    <a:pt x="56" y="35"/>
                    <a:pt x="55" y="33"/>
                    <a:pt x="55" y="32"/>
                  </a:cubicBezTo>
                  <a:cubicBezTo>
                    <a:pt x="55" y="31"/>
                    <a:pt x="54" y="31"/>
                    <a:pt x="54" y="30"/>
                  </a:cubicBezTo>
                  <a:cubicBezTo>
                    <a:pt x="54" y="30"/>
                    <a:pt x="54" y="28"/>
                    <a:pt x="53" y="28"/>
                  </a:cubicBezTo>
                  <a:cubicBezTo>
                    <a:pt x="53" y="27"/>
                    <a:pt x="50" y="26"/>
                    <a:pt x="49" y="25"/>
                  </a:cubicBezTo>
                  <a:cubicBezTo>
                    <a:pt x="48" y="25"/>
                    <a:pt x="45" y="24"/>
                    <a:pt x="44" y="24"/>
                  </a:cubicBezTo>
                  <a:cubicBezTo>
                    <a:pt x="44" y="24"/>
                    <a:pt x="43" y="24"/>
                    <a:pt x="42" y="23"/>
                  </a:cubicBezTo>
                  <a:cubicBezTo>
                    <a:pt x="42" y="23"/>
                    <a:pt x="41" y="22"/>
                    <a:pt x="41" y="22"/>
                  </a:cubicBezTo>
                  <a:cubicBezTo>
                    <a:pt x="41" y="21"/>
                    <a:pt x="41" y="20"/>
                    <a:pt x="41" y="20"/>
                  </a:cubicBezTo>
                  <a:cubicBezTo>
                    <a:pt x="42" y="19"/>
                    <a:pt x="42" y="18"/>
                    <a:pt x="42" y="18"/>
                  </a:cubicBezTo>
                  <a:cubicBezTo>
                    <a:pt x="42" y="18"/>
                    <a:pt x="43" y="18"/>
                    <a:pt x="43" y="17"/>
                  </a:cubicBezTo>
                  <a:cubicBezTo>
                    <a:pt x="44" y="17"/>
                    <a:pt x="43" y="16"/>
                    <a:pt x="44" y="16"/>
                  </a:cubicBezTo>
                  <a:cubicBezTo>
                    <a:pt x="44" y="15"/>
                    <a:pt x="44" y="15"/>
                    <a:pt x="44" y="15"/>
                  </a:cubicBezTo>
                  <a:cubicBezTo>
                    <a:pt x="44" y="14"/>
                    <a:pt x="44" y="13"/>
                    <a:pt x="44" y="13"/>
                  </a:cubicBezTo>
                  <a:cubicBezTo>
                    <a:pt x="44" y="12"/>
                    <a:pt x="44" y="12"/>
                    <a:pt x="44" y="12"/>
                  </a:cubicBezTo>
                  <a:cubicBezTo>
                    <a:pt x="44" y="12"/>
                    <a:pt x="44" y="12"/>
                    <a:pt x="45" y="11"/>
                  </a:cubicBezTo>
                  <a:cubicBezTo>
                    <a:pt x="45" y="11"/>
                    <a:pt x="45" y="11"/>
                    <a:pt x="45" y="10"/>
                  </a:cubicBezTo>
                  <a:cubicBezTo>
                    <a:pt x="45" y="10"/>
                    <a:pt x="45" y="9"/>
                    <a:pt x="45" y="9"/>
                  </a:cubicBezTo>
                  <a:cubicBezTo>
                    <a:pt x="45" y="8"/>
                    <a:pt x="45" y="8"/>
                    <a:pt x="45" y="8"/>
                  </a:cubicBezTo>
                  <a:cubicBezTo>
                    <a:pt x="45" y="7"/>
                    <a:pt x="45" y="7"/>
                    <a:pt x="45" y="7"/>
                  </a:cubicBezTo>
                  <a:cubicBezTo>
                    <a:pt x="45" y="6"/>
                    <a:pt x="45" y="6"/>
                    <a:pt x="45" y="6"/>
                  </a:cubicBezTo>
                  <a:cubicBezTo>
                    <a:pt x="45" y="6"/>
                    <a:pt x="45" y="5"/>
                    <a:pt x="45" y="5"/>
                  </a:cubicBezTo>
                  <a:cubicBezTo>
                    <a:pt x="45" y="5"/>
                    <a:pt x="44" y="4"/>
                    <a:pt x="44" y="4"/>
                  </a:cubicBezTo>
                  <a:cubicBezTo>
                    <a:pt x="43" y="4"/>
                    <a:pt x="43" y="2"/>
                    <a:pt x="43" y="2"/>
                  </a:cubicBezTo>
                  <a:cubicBezTo>
                    <a:pt x="42" y="2"/>
                    <a:pt x="42" y="2"/>
                    <a:pt x="41" y="2"/>
                  </a:cubicBezTo>
                  <a:cubicBezTo>
                    <a:pt x="41" y="2"/>
                    <a:pt x="40" y="1"/>
                    <a:pt x="40" y="1"/>
                  </a:cubicBezTo>
                  <a:cubicBezTo>
                    <a:pt x="40" y="0"/>
                    <a:pt x="37" y="0"/>
                    <a:pt x="37" y="0"/>
                  </a:cubicBezTo>
                  <a:cubicBezTo>
                    <a:pt x="36" y="0"/>
                    <a:pt x="37" y="1"/>
                    <a:pt x="36" y="1"/>
                  </a:cubicBezTo>
                  <a:cubicBezTo>
                    <a:pt x="36" y="1"/>
                    <a:pt x="36" y="0"/>
                    <a:pt x="35" y="0"/>
                  </a:cubicBezTo>
                  <a:cubicBezTo>
                    <a:pt x="35" y="0"/>
                    <a:pt x="33" y="1"/>
                    <a:pt x="33" y="1"/>
                  </a:cubicBezTo>
                  <a:cubicBezTo>
                    <a:pt x="32" y="1"/>
                    <a:pt x="32" y="2"/>
                    <a:pt x="32" y="2"/>
                  </a:cubicBezTo>
                  <a:cubicBezTo>
                    <a:pt x="32" y="2"/>
                    <a:pt x="31" y="3"/>
                    <a:pt x="31" y="3"/>
                  </a:cubicBezTo>
                  <a:cubicBezTo>
                    <a:pt x="30" y="4"/>
                    <a:pt x="29" y="4"/>
                    <a:pt x="29" y="5"/>
                  </a:cubicBezTo>
                  <a:cubicBezTo>
                    <a:pt x="29" y="5"/>
                    <a:pt x="29" y="7"/>
                    <a:pt x="29" y="7"/>
                  </a:cubicBezTo>
                  <a:cubicBezTo>
                    <a:pt x="29" y="7"/>
                    <a:pt x="29" y="7"/>
                    <a:pt x="29" y="8"/>
                  </a:cubicBezTo>
                  <a:cubicBezTo>
                    <a:pt x="29" y="8"/>
                    <a:pt x="29" y="10"/>
                    <a:pt x="29" y="10"/>
                  </a:cubicBezTo>
                  <a:cubicBezTo>
                    <a:pt x="29" y="10"/>
                    <a:pt x="26" y="11"/>
                    <a:pt x="26" y="11"/>
                  </a:cubicBezTo>
                  <a:cubicBezTo>
                    <a:pt x="26" y="12"/>
                    <a:pt x="25" y="12"/>
                    <a:pt x="25" y="12"/>
                  </a:cubicBezTo>
                  <a:cubicBezTo>
                    <a:pt x="25" y="12"/>
                    <a:pt x="23" y="13"/>
                    <a:pt x="23" y="13"/>
                  </a:cubicBezTo>
                  <a:cubicBezTo>
                    <a:pt x="22" y="13"/>
                    <a:pt x="21" y="13"/>
                    <a:pt x="21" y="14"/>
                  </a:cubicBezTo>
                  <a:cubicBezTo>
                    <a:pt x="20" y="14"/>
                    <a:pt x="20" y="14"/>
                    <a:pt x="19" y="14"/>
                  </a:cubicBezTo>
                  <a:cubicBezTo>
                    <a:pt x="18" y="14"/>
                    <a:pt x="10" y="15"/>
                    <a:pt x="8" y="16"/>
                  </a:cubicBezTo>
                  <a:cubicBezTo>
                    <a:pt x="6" y="16"/>
                    <a:pt x="1" y="17"/>
                    <a:pt x="0" y="18"/>
                  </a:cubicBezTo>
                  <a:cubicBezTo>
                    <a:pt x="0" y="18"/>
                    <a:pt x="0" y="20"/>
                    <a:pt x="0" y="21"/>
                  </a:cubicBezTo>
                  <a:cubicBezTo>
                    <a:pt x="0" y="21"/>
                    <a:pt x="2" y="23"/>
                    <a:pt x="3" y="24"/>
                  </a:cubicBezTo>
                  <a:cubicBezTo>
                    <a:pt x="3" y="24"/>
                    <a:pt x="6" y="26"/>
                    <a:pt x="6" y="26"/>
                  </a:cubicBezTo>
                  <a:cubicBezTo>
                    <a:pt x="6" y="26"/>
                    <a:pt x="5" y="28"/>
                    <a:pt x="6" y="28"/>
                  </a:cubicBezTo>
                  <a:cubicBezTo>
                    <a:pt x="7" y="29"/>
                    <a:pt x="11" y="31"/>
                    <a:pt x="12" y="32"/>
                  </a:cubicBezTo>
                  <a:cubicBezTo>
                    <a:pt x="12" y="32"/>
                    <a:pt x="14" y="34"/>
                    <a:pt x="14" y="34"/>
                  </a:cubicBezTo>
                  <a:cubicBezTo>
                    <a:pt x="14" y="35"/>
                    <a:pt x="16" y="36"/>
                    <a:pt x="16" y="36"/>
                  </a:cubicBezTo>
                  <a:cubicBezTo>
                    <a:pt x="18" y="37"/>
                    <a:pt x="18" y="38"/>
                    <a:pt x="18" y="38"/>
                  </a:cubicBezTo>
                  <a:cubicBezTo>
                    <a:pt x="19" y="39"/>
                    <a:pt x="19" y="46"/>
                    <a:pt x="19" y="47"/>
                  </a:cubicBezTo>
                  <a:cubicBezTo>
                    <a:pt x="19" y="48"/>
                    <a:pt x="19" y="55"/>
                    <a:pt x="19" y="56"/>
                  </a:cubicBezTo>
                  <a:cubicBezTo>
                    <a:pt x="19" y="57"/>
                    <a:pt x="20" y="59"/>
                    <a:pt x="20" y="60"/>
                  </a:cubicBezTo>
                  <a:cubicBezTo>
                    <a:pt x="20" y="60"/>
                    <a:pt x="20" y="62"/>
                    <a:pt x="20" y="63"/>
                  </a:cubicBezTo>
                  <a:cubicBezTo>
                    <a:pt x="20" y="64"/>
                    <a:pt x="20" y="64"/>
                    <a:pt x="20" y="65"/>
                  </a:cubicBezTo>
                  <a:cubicBezTo>
                    <a:pt x="20" y="65"/>
                    <a:pt x="20" y="68"/>
                    <a:pt x="20" y="68"/>
                  </a:cubicBezTo>
                  <a:cubicBezTo>
                    <a:pt x="20" y="69"/>
                    <a:pt x="21" y="70"/>
                    <a:pt x="21" y="70"/>
                  </a:cubicBezTo>
                  <a:cubicBezTo>
                    <a:pt x="21" y="70"/>
                    <a:pt x="21" y="72"/>
                    <a:pt x="21" y="73"/>
                  </a:cubicBezTo>
                  <a:cubicBezTo>
                    <a:pt x="21" y="73"/>
                    <a:pt x="21" y="73"/>
                    <a:pt x="21" y="73"/>
                  </a:cubicBezTo>
                  <a:cubicBezTo>
                    <a:pt x="21" y="73"/>
                    <a:pt x="21" y="74"/>
                    <a:pt x="21" y="74"/>
                  </a:cubicBezTo>
                  <a:cubicBezTo>
                    <a:pt x="20" y="75"/>
                    <a:pt x="21" y="77"/>
                    <a:pt x="20" y="78"/>
                  </a:cubicBezTo>
                  <a:cubicBezTo>
                    <a:pt x="20" y="78"/>
                    <a:pt x="21" y="80"/>
                    <a:pt x="21" y="81"/>
                  </a:cubicBezTo>
                  <a:cubicBezTo>
                    <a:pt x="21" y="81"/>
                    <a:pt x="20" y="83"/>
                    <a:pt x="20" y="84"/>
                  </a:cubicBezTo>
                  <a:cubicBezTo>
                    <a:pt x="20" y="85"/>
                    <a:pt x="20" y="88"/>
                    <a:pt x="20" y="90"/>
                  </a:cubicBezTo>
                  <a:cubicBezTo>
                    <a:pt x="21" y="91"/>
                    <a:pt x="21" y="96"/>
                    <a:pt x="21" y="97"/>
                  </a:cubicBezTo>
                  <a:cubicBezTo>
                    <a:pt x="21" y="98"/>
                    <a:pt x="22" y="103"/>
                    <a:pt x="22" y="104"/>
                  </a:cubicBezTo>
                  <a:cubicBezTo>
                    <a:pt x="22" y="105"/>
                    <a:pt x="23" y="107"/>
                    <a:pt x="23" y="109"/>
                  </a:cubicBezTo>
                  <a:cubicBezTo>
                    <a:pt x="23" y="109"/>
                    <a:pt x="22" y="113"/>
                    <a:pt x="22" y="113"/>
                  </a:cubicBezTo>
                  <a:cubicBezTo>
                    <a:pt x="22" y="114"/>
                    <a:pt x="22" y="117"/>
                    <a:pt x="22" y="117"/>
                  </a:cubicBezTo>
                  <a:cubicBezTo>
                    <a:pt x="22" y="117"/>
                    <a:pt x="21" y="118"/>
                    <a:pt x="21" y="118"/>
                  </a:cubicBezTo>
                  <a:cubicBezTo>
                    <a:pt x="21" y="119"/>
                    <a:pt x="21" y="121"/>
                    <a:pt x="21" y="122"/>
                  </a:cubicBezTo>
                  <a:cubicBezTo>
                    <a:pt x="20" y="123"/>
                    <a:pt x="20" y="126"/>
                    <a:pt x="20" y="127"/>
                  </a:cubicBezTo>
                  <a:cubicBezTo>
                    <a:pt x="20" y="129"/>
                    <a:pt x="20" y="133"/>
                    <a:pt x="21" y="134"/>
                  </a:cubicBezTo>
                  <a:cubicBezTo>
                    <a:pt x="21" y="135"/>
                    <a:pt x="21" y="137"/>
                    <a:pt x="21" y="137"/>
                  </a:cubicBezTo>
                  <a:cubicBezTo>
                    <a:pt x="22" y="138"/>
                    <a:pt x="22" y="139"/>
                    <a:pt x="22" y="139"/>
                  </a:cubicBezTo>
                  <a:cubicBezTo>
                    <a:pt x="22" y="139"/>
                    <a:pt x="20" y="140"/>
                    <a:pt x="20" y="141"/>
                  </a:cubicBezTo>
                  <a:cubicBezTo>
                    <a:pt x="20" y="142"/>
                    <a:pt x="20" y="145"/>
                    <a:pt x="20" y="146"/>
                  </a:cubicBezTo>
                  <a:cubicBezTo>
                    <a:pt x="21" y="147"/>
                    <a:pt x="22" y="148"/>
                    <a:pt x="23" y="149"/>
                  </a:cubicBezTo>
                  <a:cubicBezTo>
                    <a:pt x="23" y="149"/>
                    <a:pt x="24" y="149"/>
                    <a:pt x="24" y="149"/>
                  </a:cubicBezTo>
                  <a:cubicBezTo>
                    <a:pt x="24" y="150"/>
                    <a:pt x="25" y="150"/>
                    <a:pt x="25" y="150"/>
                  </a:cubicBezTo>
                  <a:cubicBezTo>
                    <a:pt x="25" y="151"/>
                    <a:pt x="25" y="152"/>
                    <a:pt x="26" y="152"/>
                  </a:cubicBezTo>
                  <a:cubicBezTo>
                    <a:pt x="26" y="152"/>
                    <a:pt x="30" y="152"/>
                    <a:pt x="31" y="152"/>
                  </a:cubicBezTo>
                  <a:cubicBezTo>
                    <a:pt x="32" y="151"/>
                    <a:pt x="33" y="151"/>
                    <a:pt x="32" y="150"/>
                  </a:cubicBezTo>
                  <a:cubicBezTo>
                    <a:pt x="32" y="149"/>
                    <a:pt x="32" y="148"/>
                    <a:pt x="32" y="147"/>
                  </a:cubicBezTo>
                  <a:cubicBezTo>
                    <a:pt x="32" y="147"/>
                    <a:pt x="32" y="146"/>
                    <a:pt x="32" y="146"/>
                  </a:cubicBezTo>
                  <a:cubicBezTo>
                    <a:pt x="32" y="146"/>
                    <a:pt x="32" y="144"/>
                    <a:pt x="32" y="144"/>
                  </a:cubicBezTo>
                  <a:cubicBezTo>
                    <a:pt x="32" y="144"/>
                    <a:pt x="32" y="144"/>
                    <a:pt x="32" y="143"/>
                  </a:cubicBezTo>
                  <a:cubicBezTo>
                    <a:pt x="32" y="142"/>
                    <a:pt x="33" y="141"/>
                    <a:pt x="33" y="140"/>
                  </a:cubicBezTo>
                  <a:cubicBezTo>
                    <a:pt x="33" y="140"/>
                    <a:pt x="33" y="139"/>
                    <a:pt x="33" y="138"/>
                  </a:cubicBezTo>
                  <a:cubicBezTo>
                    <a:pt x="33" y="138"/>
                    <a:pt x="33" y="132"/>
                    <a:pt x="33" y="131"/>
                  </a:cubicBezTo>
                  <a:cubicBezTo>
                    <a:pt x="33" y="130"/>
                    <a:pt x="33" y="128"/>
                    <a:pt x="33" y="128"/>
                  </a:cubicBezTo>
                  <a:cubicBezTo>
                    <a:pt x="33" y="127"/>
                    <a:pt x="32" y="126"/>
                    <a:pt x="32" y="125"/>
                  </a:cubicBezTo>
                  <a:cubicBezTo>
                    <a:pt x="32" y="124"/>
                    <a:pt x="32" y="122"/>
                    <a:pt x="32" y="121"/>
                  </a:cubicBezTo>
                  <a:cubicBezTo>
                    <a:pt x="32" y="120"/>
                    <a:pt x="32" y="118"/>
                    <a:pt x="32" y="118"/>
                  </a:cubicBezTo>
                  <a:cubicBezTo>
                    <a:pt x="32" y="117"/>
                    <a:pt x="32" y="116"/>
                    <a:pt x="32" y="115"/>
                  </a:cubicBezTo>
                  <a:cubicBezTo>
                    <a:pt x="32" y="114"/>
                    <a:pt x="32" y="114"/>
                    <a:pt x="32" y="114"/>
                  </a:cubicBezTo>
                  <a:cubicBezTo>
                    <a:pt x="32" y="114"/>
                    <a:pt x="32" y="113"/>
                    <a:pt x="32" y="112"/>
                  </a:cubicBezTo>
                  <a:cubicBezTo>
                    <a:pt x="32" y="112"/>
                    <a:pt x="32" y="109"/>
                    <a:pt x="32" y="108"/>
                  </a:cubicBezTo>
                  <a:cubicBezTo>
                    <a:pt x="32" y="107"/>
                    <a:pt x="33" y="105"/>
                    <a:pt x="33" y="104"/>
                  </a:cubicBezTo>
                  <a:cubicBezTo>
                    <a:pt x="33" y="103"/>
                    <a:pt x="34" y="98"/>
                    <a:pt x="34" y="97"/>
                  </a:cubicBezTo>
                  <a:cubicBezTo>
                    <a:pt x="34" y="96"/>
                    <a:pt x="35" y="91"/>
                    <a:pt x="35" y="91"/>
                  </a:cubicBezTo>
                  <a:cubicBezTo>
                    <a:pt x="35" y="90"/>
                    <a:pt x="35" y="88"/>
                    <a:pt x="35" y="88"/>
                  </a:cubicBezTo>
                  <a:cubicBezTo>
                    <a:pt x="35" y="88"/>
                    <a:pt x="36" y="88"/>
                    <a:pt x="36" y="88"/>
                  </a:cubicBezTo>
                  <a:cubicBezTo>
                    <a:pt x="36" y="89"/>
                    <a:pt x="36" y="90"/>
                    <a:pt x="36" y="90"/>
                  </a:cubicBezTo>
                  <a:cubicBezTo>
                    <a:pt x="36" y="91"/>
                    <a:pt x="36" y="98"/>
                    <a:pt x="36" y="100"/>
                  </a:cubicBezTo>
                  <a:cubicBezTo>
                    <a:pt x="36" y="101"/>
                    <a:pt x="37" y="104"/>
                    <a:pt x="37" y="105"/>
                  </a:cubicBezTo>
                  <a:cubicBezTo>
                    <a:pt x="37" y="106"/>
                    <a:pt x="37" y="108"/>
                    <a:pt x="37" y="108"/>
                  </a:cubicBezTo>
                  <a:cubicBezTo>
                    <a:pt x="37" y="109"/>
                    <a:pt x="37" y="111"/>
                    <a:pt x="37" y="111"/>
                  </a:cubicBezTo>
                  <a:cubicBezTo>
                    <a:pt x="37" y="112"/>
                    <a:pt x="37" y="113"/>
                    <a:pt x="37" y="115"/>
                  </a:cubicBezTo>
                  <a:cubicBezTo>
                    <a:pt x="37" y="116"/>
                    <a:pt x="36" y="117"/>
                    <a:pt x="36" y="118"/>
                  </a:cubicBezTo>
                  <a:cubicBezTo>
                    <a:pt x="36" y="121"/>
                    <a:pt x="35" y="125"/>
                    <a:pt x="35" y="127"/>
                  </a:cubicBezTo>
                  <a:cubicBezTo>
                    <a:pt x="35" y="127"/>
                    <a:pt x="35" y="130"/>
                    <a:pt x="35" y="131"/>
                  </a:cubicBezTo>
                  <a:cubicBezTo>
                    <a:pt x="35" y="131"/>
                    <a:pt x="35" y="134"/>
                    <a:pt x="35" y="134"/>
                  </a:cubicBezTo>
                  <a:cubicBezTo>
                    <a:pt x="35" y="134"/>
                    <a:pt x="34" y="134"/>
                    <a:pt x="34" y="134"/>
                  </a:cubicBezTo>
                  <a:cubicBezTo>
                    <a:pt x="34" y="135"/>
                    <a:pt x="35" y="135"/>
                    <a:pt x="35" y="136"/>
                  </a:cubicBezTo>
                  <a:cubicBezTo>
                    <a:pt x="35" y="136"/>
                    <a:pt x="35" y="136"/>
                    <a:pt x="34" y="136"/>
                  </a:cubicBezTo>
                  <a:cubicBezTo>
                    <a:pt x="34" y="136"/>
                    <a:pt x="34" y="137"/>
                    <a:pt x="34" y="138"/>
                  </a:cubicBezTo>
                  <a:cubicBezTo>
                    <a:pt x="35" y="138"/>
                    <a:pt x="35" y="139"/>
                    <a:pt x="36" y="139"/>
                  </a:cubicBezTo>
                  <a:cubicBezTo>
                    <a:pt x="36" y="140"/>
                    <a:pt x="37" y="140"/>
                    <a:pt x="37" y="140"/>
                  </a:cubicBezTo>
                  <a:cubicBezTo>
                    <a:pt x="37" y="140"/>
                    <a:pt x="37" y="141"/>
                    <a:pt x="37" y="141"/>
                  </a:cubicBezTo>
                  <a:cubicBezTo>
                    <a:pt x="37" y="142"/>
                    <a:pt x="37" y="143"/>
                    <a:pt x="37" y="143"/>
                  </a:cubicBezTo>
                  <a:cubicBezTo>
                    <a:pt x="37" y="143"/>
                    <a:pt x="37" y="144"/>
                    <a:pt x="37" y="144"/>
                  </a:cubicBezTo>
                  <a:cubicBezTo>
                    <a:pt x="37" y="145"/>
                    <a:pt x="37" y="145"/>
                    <a:pt x="37" y="145"/>
                  </a:cubicBezTo>
                  <a:cubicBezTo>
                    <a:pt x="37" y="145"/>
                    <a:pt x="37" y="146"/>
                    <a:pt x="37" y="146"/>
                  </a:cubicBezTo>
                  <a:cubicBezTo>
                    <a:pt x="37" y="146"/>
                    <a:pt x="39" y="147"/>
                    <a:pt x="39" y="147"/>
                  </a:cubicBezTo>
                  <a:cubicBezTo>
                    <a:pt x="40" y="147"/>
                    <a:pt x="44" y="147"/>
                    <a:pt x="44" y="147"/>
                  </a:cubicBezTo>
                  <a:cubicBezTo>
                    <a:pt x="45" y="147"/>
                    <a:pt x="46" y="146"/>
                    <a:pt x="46" y="146"/>
                  </a:cubicBezTo>
                  <a:cubicBezTo>
                    <a:pt x="46" y="145"/>
                    <a:pt x="45" y="145"/>
                    <a:pt x="45" y="145"/>
                  </a:cubicBezTo>
                  <a:cubicBezTo>
                    <a:pt x="45" y="145"/>
                    <a:pt x="46" y="145"/>
                    <a:pt x="45" y="144"/>
                  </a:cubicBezTo>
                  <a:cubicBezTo>
                    <a:pt x="45" y="144"/>
                    <a:pt x="45" y="143"/>
                    <a:pt x="45" y="143"/>
                  </a:cubicBezTo>
                  <a:cubicBezTo>
                    <a:pt x="44" y="142"/>
                    <a:pt x="44" y="142"/>
                    <a:pt x="44" y="142"/>
                  </a:cubicBezTo>
                  <a:cubicBezTo>
                    <a:pt x="44" y="142"/>
                    <a:pt x="43" y="140"/>
                    <a:pt x="43" y="140"/>
                  </a:cubicBezTo>
                  <a:cubicBezTo>
                    <a:pt x="43" y="139"/>
                    <a:pt x="44" y="138"/>
                    <a:pt x="44" y="137"/>
                  </a:cubicBezTo>
                  <a:cubicBezTo>
                    <a:pt x="44" y="137"/>
                    <a:pt x="43" y="136"/>
                    <a:pt x="43" y="136"/>
                  </a:cubicBezTo>
                  <a:cubicBezTo>
                    <a:pt x="43" y="135"/>
                    <a:pt x="43" y="135"/>
                    <a:pt x="43" y="134"/>
                  </a:cubicBezTo>
                  <a:cubicBezTo>
                    <a:pt x="42" y="134"/>
                    <a:pt x="43" y="133"/>
                    <a:pt x="43" y="133"/>
                  </a:cubicBezTo>
                  <a:cubicBezTo>
                    <a:pt x="43" y="133"/>
                    <a:pt x="44" y="130"/>
                    <a:pt x="44" y="130"/>
                  </a:cubicBezTo>
                  <a:cubicBezTo>
                    <a:pt x="44" y="130"/>
                    <a:pt x="44" y="129"/>
                    <a:pt x="45" y="129"/>
                  </a:cubicBezTo>
                  <a:cubicBezTo>
                    <a:pt x="45" y="128"/>
                    <a:pt x="45" y="127"/>
                    <a:pt x="46" y="126"/>
                  </a:cubicBezTo>
                  <a:cubicBezTo>
                    <a:pt x="46" y="126"/>
                    <a:pt x="47" y="123"/>
                    <a:pt x="47" y="122"/>
                  </a:cubicBezTo>
                  <a:cubicBezTo>
                    <a:pt x="47" y="122"/>
                    <a:pt x="48" y="120"/>
                    <a:pt x="48" y="119"/>
                  </a:cubicBezTo>
                  <a:cubicBezTo>
                    <a:pt x="48" y="119"/>
                    <a:pt x="48" y="118"/>
                    <a:pt x="48" y="117"/>
                  </a:cubicBezTo>
                  <a:cubicBezTo>
                    <a:pt x="48" y="116"/>
                    <a:pt x="48" y="115"/>
                    <a:pt x="48" y="115"/>
                  </a:cubicBezTo>
                  <a:cubicBezTo>
                    <a:pt x="47" y="114"/>
                    <a:pt x="47" y="113"/>
                    <a:pt x="47" y="112"/>
                  </a:cubicBezTo>
                  <a:cubicBezTo>
                    <a:pt x="47" y="112"/>
                    <a:pt x="47" y="110"/>
                    <a:pt x="48" y="110"/>
                  </a:cubicBezTo>
                  <a:cubicBezTo>
                    <a:pt x="48" y="109"/>
                    <a:pt x="48" y="107"/>
                    <a:pt x="48" y="106"/>
                  </a:cubicBezTo>
                  <a:cubicBezTo>
                    <a:pt x="48" y="106"/>
                    <a:pt x="49" y="103"/>
                    <a:pt x="49" y="103"/>
                  </a:cubicBezTo>
                  <a:cubicBezTo>
                    <a:pt x="49" y="102"/>
                    <a:pt x="50" y="100"/>
                    <a:pt x="50" y="99"/>
                  </a:cubicBezTo>
                  <a:cubicBezTo>
                    <a:pt x="50" y="98"/>
                    <a:pt x="50" y="96"/>
                    <a:pt x="50" y="95"/>
                  </a:cubicBezTo>
                  <a:cubicBezTo>
                    <a:pt x="50" y="94"/>
                    <a:pt x="51" y="93"/>
                    <a:pt x="51" y="92"/>
                  </a:cubicBezTo>
                  <a:cubicBezTo>
                    <a:pt x="51" y="91"/>
                    <a:pt x="51" y="88"/>
                    <a:pt x="51" y="87"/>
                  </a:cubicBezTo>
                  <a:cubicBezTo>
                    <a:pt x="51" y="86"/>
                    <a:pt x="51" y="83"/>
                    <a:pt x="51" y="83"/>
                  </a:cubicBezTo>
                  <a:cubicBezTo>
                    <a:pt x="51" y="82"/>
                    <a:pt x="52" y="81"/>
                    <a:pt x="52" y="81"/>
                  </a:cubicBezTo>
                  <a:cubicBezTo>
                    <a:pt x="52" y="80"/>
                    <a:pt x="52" y="79"/>
                    <a:pt x="52" y="78"/>
                  </a:cubicBezTo>
                  <a:cubicBezTo>
                    <a:pt x="52" y="77"/>
                    <a:pt x="51" y="77"/>
                    <a:pt x="51" y="76"/>
                  </a:cubicBezTo>
                  <a:cubicBezTo>
                    <a:pt x="51" y="76"/>
                    <a:pt x="52" y="76"/>
                    <a:pt x="52" y="76"/>
                  </a:cubicBezTo>
                  <a:cubicBezTo>
                    <a:pt x="52" y="76"/>
                    <a:pt x="52" y="75"/>
                    <a:pt x="52" y="75"/>
                  </a:cubicBezTo>
                  <a:cubicBezTo>
                    <a:pt x="52" y="74"/>
                    <a:pt x="52" y="73"/>
                    <a:pt x="52" y="73"/>
                  </a:cubicBezTo>
                  <a:cubicBezTo>
                    <a:pt x="52" y="72"/>
                    <a:pt x="51" y="71"/>
                    <a:pt x="51" y="70"/>
                  </a:cubicBezTo>
                  <a:cubicBezTo>
                    <a:pt x="51" y="70"/>
                    <a:pt x="51" y="68"/>
                    <a:pt x="51" y="68"/>
                  </a:cubicBezTo>
                  <a:cubicBezTo>
                    <a:pt x="50" y="68"/>
                    <a:pt x="50" y="65"/>
                    <a:pt x="50" y="65"/>
                  </a:cubicBezTo>
                  <a:cubicBezTo>
                    <a:pt x="50" y="65"/>
                    <a:pt x="51" y="64"/>
                    <a:pt x="51" y="64"/>
                  </a:cubicBezTo>
                  <a:cubicBezTo>
                    <a:pt x="51" y="64"/>
                    <a:pt x="51" y="62"/>
                    <a:pt x="51" y="62"/>
                  </a:cubicBezTo>
                  <a:cubicBezTo>
                    <a:pt x="51" y="61"/>
                    <a:pt x="50" y="60"/>
                    <a:pt x="50" y="60"/>
                  </a:cubicBezTo>
                  <a:cubicBezTo>
                    <a:pt x="50" y="59"/>
                    <a:pt x="49" y="58"/>
                    <a:pt x="49" y="58"/>
                  </a:cubicBezTo>
                  <a:cubicBezTo>
                    <a:pt x="49" y="58"/>
                    <a:pt x="50" y="57"/>
                    <a:pt x="50" y="57"/>
                  </a:cubicBezTo>
                  <a:cubicBezTo>
                    <a:pt x="50" y="57"/>
                    <a:pt x="51" y="57"/>
                    <a:pt x="52" y="57"/>
                  </a:cubicBezTo>
                  <a:cubicBezTo>
                    <a:pt x="52" y="57"/>
                    <a:pt x="52" y="56"/>
                    <a:pt x="52" y="56"/>
                  </a:cubicBezTo>
                  <a:cubicBezTo>
                    <a:pt x="53" y="57"/>
                    <a:pt x="53" y="57"/>
                    <a:pt x="53" y="57"/>
                  </a:cubicBezTo>
                  <a:cubicBezTo>
                    <a:pt x="53" y="57"/>
                    <a:pt x="55" y="57"/>
                    <a:pt x="56" y="57"/>
                  </a:cubicBezTo>
                  <a:cubicBezTo>
                    <a:pt x="57" y="57"/>
                    <a:pt x="59" y="57"/>
                    <a:pt x="59" y="57"/>
                  </a:cubicBezTo>
                  <a:cubicBezTo>
                    <a:pt x="60" y="56"/>
                    <a:pt x="60" y="55"/>
                    <a:pt x="60" y="54"/>
                  </a:cubicBezTo>
                  <a:cubicBezTo>
                    <a:pt x="61" y="54"/>
                    <a:pt x="61" y="52"/>
                    <a:pt x="61" y="52"/>
                  </a:cubicBezTo>
                  <a:cubicBezTo>
                    <a:pt x="61" y="52"/>
                    <a:pt x="62" y="52"/>
                    <a:pt x="62" y="52"/>
                  </a:cubicBezTo>
                  <a:cubicBezTo>
                    <a:pt x="62" y="51"/>
                    <a:pt x="62" y="50"/>
                    <a:pt x="62" y="49"/>
                  </a:cubicBezTo>
                  <a:close/>
                  <a:moveTo>
                    <a:pt x="30" y="24"/>
                  </a:moveTo>
                  <a:cubicBezTo>
                    <a:pt x="29" y="24"/>
                    <a:pt x="25" y="24"/>
                    <a:pt x="24" y="24"/>
                  </a:cubicBezTo>
                  <a:cubicBezTo>
                    <a:pt x="24" y="24"/>
                    <a:pt x="24" y="24"/>
                    <a:pt x="23" y="24"/>
                  </a:cubicBezTo>
                  <a:cubicBezTo>
                    <a:pt x="22" y="24"/>
                    <a:pt x="22" y="24"/>
                    <a:pt x="21" y="24"/>
                  </a:cubicBezTo>
                  <a:cubicBezTo>
                    <a:pt x="20" y="25"/>
                    <a:pt x="19" y="25"/>
                    <a:pt x="19" y="25"/>
                  </a:cubicBezTo>
                  <a:cubicBezTo>
                    <a:pt x="17" y="25"/>
                    <a:pt x="14" y="23"/>
                    <a:pt x="14" y="23"/>
                  </a:cubicBezTo>
                  <a:cubicBezTo>
                    <a:pt x="13" y="22"/>
                    <a:pt x="12" y="21"/>
                    <a:pt x="12" y="21"/>
                  </a:cubicBezTo>
                  <a:cubicBezTo>
                    <a:pt x="12" y="21"/>
                    <a:pt x="16" y="20"/>
                    <a:pt x="17" y="20"/>
                  </a:cubicBezTo>
                  <a:cubicBezTo>
                    <a:pt x="18" y="20"/>
                    <a:pt x="20" y="19"/>
                    <a:pt x="21" y="19"/>
                  </a:cubicBezTo>
                  <a:cubicBezTo>
                    <a:pt x="22" y="19"/>
                    <a:pt x="24" y="19"/>
                    <a:pt x="24" y="19"/>
                  </a:cubicBezTo>
                  <a:cubicBezTo>
                    <a:pt x="25" y="19"/>
                    <a:pt x="27" y="20"/>
                    <a:pt x="27" y="20"/>
                  </a:cubicBezTo>
                  <a:cubicBezTo>
                    <a:pt x="28" y="20"/>
                    <a:pt x="30" y="21"/>
                    <a:pt x="30" y="21"/>
                  </a:cubicBezTo>
                  <a:cubicBezTo>
                    <a:pt x="31" y="21"/>
                    <a:pt x="31" y="21"/>
                    <a:pt x="31" y="21"/>
                  </a:cubicBezTo>
                  <a:cubicBezTo>
                    <a:pt x="31" y="22"/>
                    <a:pt x="31" y="22"/>
                    <a:pt x="31" y="22"/>
                  </a:cubicBezTo>
                  <a:cubicBezTo>
                    <a:pt x="30" y="22"/>
                    <a:pt x="30" y="24"/>
                    <a:pt x="30" y="24"/>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2" name="Freeform 314"/>
            <p:cNvSpPr>
              <a:spLocks/>
            </p:cNvSpPr>
            <p:nvPr/>
          </p:nvSpPr>
          <p:spPr bwMode="auto">
            <a:xfrm>
              <a:off x="6351588" y="3624264"/>
              <a:ext cx="179388" cy="450850"/>
            </a:xfrm>
            <a:custGeom>
              <a:avLst/>
              <a:gdLst>
                <a:gd name="T0" fmla="*/ 21 w 48"/>
                <a:gd name="T1" fmla="*/ 11 h 120"/>
                <a:gd name="T2" fmla="*/ 21 w 48"/>
                <a:gd name="T3" fmla="*/ 7 h 120"/>
                <a:gd name="T4" fmla="*/ 25 w 48"/>
                <a:gd name="T5" fmla="*/ 0 h 120"/>
                <a:gd name="T6" fmla="*/ 32 w 48"/>
                <a:gd name="T7" fmla="*/ 3 h 120"/>
                <a:gd name="T8" fmla="*/ 33 w 48"/>
                <a:gd name="T9" fmla="*/ 8 h 120"/>
                <a:gd name="T10" fmla="*/ 31 w 48"/>
                <a:gd name="T11" fmla="*/ 15 h 120"/>
                <a:gd name="T12" fmla="*/ 30 w 48"/>
                <a:gd name="T13" fmla="*/ 17 h 120"/>
                <a:gd name="T14" fmla="*/ 34 w 48"/>
                <a:gd name="T15" fmla="*/ 19 h 120"/>
                <a:gd name="T16" fmla="*/ 41 w 48"/>
                <a:gd name="T17" fmla="*/ 27 h 120"/>
                <a:gd name="T18" fmla="*/ 44 w 48"/>
                <a:gd name="T19" fmla="*/ 49 h 120"/>
                <a:gd name="T20" fmla="*/ 44 w 48"/>
                <a:gd name="T21" fmla="*/ 62 h 120"/>
                <a:gd name="T22" fmla="*/ 47 w 48"/>
                <a:gd name="T23" fmla="*/ 64 h 120"/>
                <a:gd name="T24" fmla="*/ 43 w 48"/>
                <a:gd name="T25" fmla="*/ 68 h 120"/>
                <a:gd name="T26" fmla="*/ 41 w 48"/>
                <a:gd name="T27" fmla="*/ 70 h 120"/>
                <a:gd name="T28" fmla="*/ 38 w 48"/>
                <a:gd name="T29" fmla="*/ 79 h 120"/>
                <a:gd name="T30" fmla="*/ 34 w 48"/>
                <a:gd name="T31" fmla="*/ 82 h 120"/>
                <a:gd name="T32" fmla="*/ 30 w 48"/>
                <a:gd name="T33" fmla="*/ 81 h 120"/>
                <a:gd name="T34" fmla="*/ 28 w 48"/>
                <a:gd name="T35" fmla="*/ 86 h 120"/>
                <a:gd name="T36" fmla="*/ 26 w 48"/>
                <a:gd name="T37" fmla="*/ 96 h 120"/>
                <a:gd name="T38" fmla="*/ 26 w 48"/>
                <a:gd name="T39" fmla="*/ 101 h 120"/>
                <a:gd name="T40" fmla="*/ 22 w 48"/>
                <a:gd name="T41" fmla="*/ 106 h 120"/>
                <a:gd name="T42" fmla="*/ 23 w 48"/>
                <a:gd name="T43" fmla="*/ 116 h 120"/>
                <a:gd name="T44" fmla="*/ 24 w 48"/>
                <a:gd name="T45" fmla="*/ 117 h 120"/>
                <a:gd name="T46" fmla="*/ 24 w 48"/>
                <a:gd name="T47" fmla="*/ 120 h 120"/>
                <a:gd name="T48" fmla="*/ 18 w 48"/>
                <a:gd name="T49" fmla="*/ 120 h 120"/>
                <a:gd name="T50" fmla="*/ 17 w 48"/>
                <a:gd name="T51" fmla="*/ 117 h 120"/>
                <a:gd name="T52" fmla="*/ 17 w 48"/>
                <a:gd name="T53" fmla="*/ 114 h 120"/>
                <a:gd name="T54" fmla="*/ 18 w 48"/>
                <a:gd name="T55" fmla="*/ 109 h 120"/>
                <a:gd name="T56" fmla="*/ 15 w 48"/>
                <a:gd name="T57" fmla="*/ 102 h 120"/>
                <a:gd name="T58" fmla="*/ 16 w 48"/>
                <a:gd name="T59" fmla="*/ 94 h 120"/>
                <a:gd name="T60" fmla="*/ 18 w 48"/>
                <a:gd name="T61" fmla="*/ 90 h 120"/>
                <a:gd name="T62" fmla="*/ 20 w 48"/>
                <a:gd name="T63" fmla="*/ 85 h 120"/>
                <a:gd name="T64" fmla="*/ 21 w 48"/>
                <a:gd name="T65" fmla="*/ 74 h 120"/>
                <a:gd name="T66" fmla="*/ 21 w 48"/>
                <a:gd name="T67" fmla="*/ 68 h 120"/>
                <a:gd name="T68" fmla="*/ 18 w 48"/>
                <a:gd name="T69" fmla="*/ 79 h 120"/>
                <a:gd name="T70" fmla="*/ 16 w 48"/>
                <a:gd name="T71" fmla="*/ 93 h 120"/>
                <a:gd name="T72" fmla="*/ 15 w 48"/>
                <a:gd name="T73" fmla="*/ 100 h 120"/>
                <a:gd name="T74" fmla="*/ 12 w 48"/>
                <a:gd name="T75" fmla="*/ 106 h 120"/>
                <a:gd name="T76" fmla="*/ 11 w 48"/>
                <a:gd name="T77" fmla="*/ 117 h 120"/>
                <a:gd name="T78" fmla="*/ 9 w 48"/>
                <a:gd name="T79" fmla="*/ 120 h 120"/>
                <a:gd name="T80" fmla="*/ 0 w 48"/>
                <a:gd name="T81" fmla="*/ 120 h 120"/>
                <a:gd name="T82" fmla="*/ 0 w 48"/>
                <a:gd name="T83" fmla="*/ 118 h 120"/>
                <a:gd name="T84" fmla="*/ 4 w 48"/>
                <a:gd name="T85" fmla="*/ 115 h 120"/>
                <a:gd name="T86" fmla="*/ 8 w 48"/>
                <a:gd name="T87" fmla="*/ 105 h 120"/>
                <a:gd name="T88" fmla="*/ 7 w 48"/>
                <a:gd name="T89" fmla="*/ 97 h 120"/>
                <a:gd name="T90" fmla="*/ 9 w 48"/>
                <a:gd name="T91" fmla="*/ 88 h 120"/>
                <a:gd name="T92" fmla="*/ 10 w 48"/>
                <a:gd name="T93" fmla="*/ 77 h 120"/>
                <a:gd name="T94" fmla="*/ 10 w 48"/>
                <a:gd name="T95" fmla="*/ 61 h 120"/>
                <a:gd name="T96" fmla="*/ 11 w 48"/>
                <a:gd name="T97" fmla="*/ 57 h 120"/>
                <a:gd name="T98" fmla="*/ 12 w 48"/>
                <a:gd name="T99" fmla="*/ 51 h 120"/>
                <a:gd name="T100" fmla="*/ 14 w 48"/>
                <a:gd name="T101" fmla="*/ 48 h 120"/>
                <a:gd name="T102" fmla="*/ 14 w 48"/>
                <a:gd name="T103" fmla="*/ 45 h 120"/>
                <a:gd name="T104" fmla="*/ 14 w 48"/>
                <a:gd name="T105" fmla="*/ 42 h 120"/>
                <a:gd name="T106" fmla="*/ 15 w 48"/>
                <a:gd name="T107" fmla="*/ 40 h 120"/>
                <a:gd name="T108" fmla="*/ 16 w 48"/>
                <a:gd name="T109" fmla="*/ 37 h 120"/>
                <a:gd name="T110" fmla="*/ 14 w 48"/>
                <a:gd name="T111" fmla="*/ 35 h 120"/>
                <a:gd name="T112" fmla="*/ 10 w 48"/>
                <a:gd name="T113" fmla="*/ 34 h 120"/>
                <a:gd name="T114" fmla="*/ 12 w 48"/>
                <a:gd name="T115" fmla="*/ 26 h 120"/>
                <a:gd name="T116" fmla="*/ 17 w 48"/>
                <a:gd name="T117" fmla="*/ 18 h 120"/>
                <a:gd name="T118" fmla="*/ 21 w 48"/>
                <a:gd name="T119"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120">
                  <a:moveTo>
                    <a:pt x="23" y="16"/>
                  </a:moveTo>
                  <a:cubicBezTo>
                    <a:pt x="23" y="15"/>
                    <a:pt x="22" y="12"/>
                    <a:pt x="22" y="12"/>
                  </a:cubicBezTo>
                  <a:cubicBezTo>
                    <a:pt x="21" y="13"/>
                    <a:pt x="21" y="12"/>
                    <a:pt x="21" y="11"/>
                  </a:cubicBezTo>
                  <a:cubicBezTo>
                    <a:pt x="21" y="11"/>
                    <a:pt x="20" y="9"/>
                    <a:pt x="20" y="9"/>
                  </a:cubicBezTo>
                  <a:cubicBezTo>
                    <a:pt x="20" y="8"/>
                    <a:pt x="21" y="8"/>
                    <a:pt x="21" y="8"/>
                  </a:cubicBezTo>
                  <a:cubicBezTo>
                    <a:pt x="21" y="8"/>
                    <a:pt x="21" y="8"/>
                    <a:pt x="21" y="7"/>
                  </a:cubicBezTo>
                  <a:cubicBezTo>
                    <a:pt x="21" y="6"/>
                    <a:pt x="21" y="5"/>
                    <a:pt x="21" y="4"/>
                  </a:cubicBezTo>
                  <a:cubicBezTo>
                    <a:pt x="21" y="3"/>
                    <a:pt x="22" y="2"/>
                    <a:pt x="22" y="1"/>
                  </a:cubicBezTo>
                  <a:cubicBezTo>
                    <a:pt x="23" y="1"/>
                    <a:pt x="24" y="0"/>
                    <a:pt x="25" y="0"/>
                  </a:cubicBezTo>
                  <a:cubicBezTo>
                    <a:pt x="25" y="0"/>
                    <a:pt x="27" y="0"/>
                    <a:pt x="28" y="0"/>
                  </a:cubicBezTo>
                  <a:cubicBezTo>
                    <a:pt x="29" y="0"/>
                    <a:pt x="30" y="0"/>
                    <a:pt x="30" y="1"/>
                  </a:cubicBezTo>
                  <a:cubicBezTo>
                    <a:pt x="30" y="1"/>
                    <a:pt x="32" y="2"/>
                    <a:pt x="32" y="3"/>
                  </a:cubicBezTo>
                  <a:cubicBezTo>
                    <a:pt x="32" y="3"/>
                    <a:pt x="32" y="5"/>
                    <a:pt x="32" y="5"/>
                  </a:cubicBezTo>
                  <a:cubicBezTo>
                    <a:pt x="33" y="6"/>
                    <a:pt x="32" y="8"/>
                    <a:pt x="32" y="8"/>
                  </a:cubicBezTo>
                  <a:cubicBezTo>
                    <a:pt x="32" y="8"/>
                    <a:pt x="33" y="8"/>
                    <a:pt x="33" y="8"/>
                  </a:cubicBezTo>
                  <a:cubicBezTo>
                    <a:pt x="33" y="9"/>
                    <a:pt x="32" y="10"/>
                    <a:pt x="32" y="10"/>
                  </a:cubicBezTo>
                  <a:cubicBezTo>
                    <a:pt x="32" y="11"/>
                    <a:pt x="32" y="11"/>
                    <a:pt x="32" y="11"/>
                  </a:cubicBezTo>
                  <a:cubicBezTo>
                    <a:pt x="31" y="14"/>
                    <a:pt x="31" y="15"/>
                    <a:pt x="31" y="15"/>
                  </a:cubicBezTo>
                  <a:cubicBezTo>
                    <a:pt x="31" y="15"/>
                    <a:pt x="31" y="15"/>
                    <a:pt x="31" y="15"/>
                  </a:cubicBezTo>
                  <a:cubicBezTo>
                    <a:pt x="31" y="16"/>
                    <a:pt x="31" y="16"/>
                    <a:pt x="31" y="16"/>
                  </a:cubicBezTo>
                  <a:cubicBezTo>
                    <a:pt x="30" y="16"/>
                    <a:pt x="30" y="17"/>
                    <a:pt x="30" y="17"/>
                  </a:cubicBezTo>
                  <a:cubicBezTo>
                    <a:pt x="30" y="17"/>
                    <a:pt x="31" y="17"/>
                    <a:pt x="31" y="17"/>
                  </a:cubicBezTo>
                  <a:cubicBezTo>
                    <a:pt x="31" y="17"/>
                    <a:pt x="32" y="18"/>
                    <a:pt x="32" y="18"/>
                  </a:cubicBezTo>
                  <a:cubicBezTo>
                    <a:pt x="32" y="18"/>
                    <a:pt x="34" y="19"/>
                    <a:pt x="34" y="19"/>
                  </a:cubicBezTo>
                  <a:cubicBezTo>
                    <a:pt x="35" y="19"/>
                    <a:pt x="36" y="20"/>
                    <a:pt x="37" y="20"/>
                  </a:cubicBezTo>
                  <a:cubicBezTo>
                    <a:pt x="38" y="20"/>
                    <a:pt x="39" y="20"/>
                    <a:pt x="39" y="21"/>
                  </a:cubicBezTo>
                  <a:cubicBezTo>
                    <a:pt x="40" y="22"/>
                    <a:pt x="40" y="25"/>
                    <a:pt x="41" y="27"/>
                  </a:cubicBezTo>
                  <a:cubicBezTo>
                    <a:pt x="41" y="30"/>
                    <a:pt x="41" y="32"/>
                    <a:pt x="42" y="34"/>
                  </a:cubicBezTo>
                  <a:cubicBezTo>
                    <a:pt x="42" y="36"/>
                    <a:pt x="43" y="40"/>
                    <a:pt x="43" y="41"/>
                  </a:cubicBezTo>
                  <a:cubicBezTo>
                    <a:pt x="43" y="44"/>
                    <a:pt x="44" y="48"/>
                    <a:pt x="44" y="49"/>
                  </a:cubicBezTo>
                  <a:cubicBezTo>
                    <a:pt x="44" y="51"/>
                    <a:pt x="44" y="55"/>
                    <a:pt x="44" y="57"/>
                  </a:cubicBezTo>
                  <a:cubicBezTo>
                    <a:pt x="43" y="57"/>
                    <a:pt x="44" y="58"/>
                    <a:pt x="43" y="59"/>
                  </a:cubicBezTo>
                  <a:cubicBezTo>
                    <a:pt x="43" y="59"/>
                    <a:pt x="43" y="61"/>
                    <a:pt x="44" y="62"/>
                  </a:cubicBezTo>
                  <a:cubicBezTo>
                    <a:pt x="44" y="62"/>
                    <a:pt x="45" y="62"/>
                    <a:pt x="45" y="62"/>
                  </a:cubicBezTo>
                  <a:cubicBezTo>
                    <a:pt x="46" y="63"/>
                    <a:pt x="47" y="63"/>
                    <a:pt x="47" y="64"/>
                  </a:cubicBezTo>
                  <a:cubicBezTo>
                    <a:pt x="48" y="64"/>
                    <a:pt x="48" y="64"/>
                    <a:pt x="47" y="64"/>
                  </a:cubicBezTo>
                  <a:cubicBezTo>
                    <a:pt x="47" y="64"/>
                    <a:pt x="46" y="65"/>
                    <a:pt x="45" y="66"/>
                  </a:cubicBezTo>
                  <a:cubicBezTo>
                    <a:pt x="45" y="66"/>
                    <a:pt x="44" y="67"/>
                    <a:pt x="44" y="67"/>
                  </a:cubicBezTo>
                  <a:cubicBezTo>
                    <a:pt x="44" y="67"/>
                    <a:pt x="44" y="68"/>
                    <a:pt x="43" y="68"/>
                  </a:cubicBezTo>
                  <a:cubicBezTo>
                    <a:pt x="43" y="69"/>
                    <a:pt x="42" y="69"/>
                    <a:pt x="42" y="69"/>
                  </a:cubicBezTo>
                  <a:cubicBezTo>
                    <a:pt x="42" y="69"/>
                    <a:pt x="42" y="69"/>
                    <a:pt x="42" y="70"/>
                  </a:cubicBezTo>
                  <a:cubicBezTo>
                    <a:pt x="41" y="70"/>
                    <a:pt x="41" y="70"/>
                    <a:pt x="41" y="70"/>
                  </a:cubicBezTo>
                  <a:cubicBezTo>
                    <a:pt x="41" y="70"/>
                    <a:pt x="40" y="73"/>
                    <a:pt x="40" y="74"/>
                  </a:cubicBezTo>
                  <a:cubicBezTo>
                    <a:pt x="40" y="75"/>
                    <a:pt x="39" y="77"/>
                    <a:pt x="39" y="78"/>
                  </a:cubicBezTo>
                  <a:cubicBezTo>
                    <a:pt x="39" y="78"/>
                    <a:pt x="39" y="78"/>
                    <a:pt x="38" y="79"/>
                  </a:cubicBezTo>
                  <a:cubicBezTo>
                    <a:pt x="38" y="79"/>
                    <a:pt x="38" y="79"/>
                    <a:pt x="38" y="80"/>
                  </a:cubicBezTo>
                  <a:cubicBezTo>
                    <a:pt x="38" y="80"/>
                    <a:pt x="35" y="82"/>
                    <a:pt x="35" y="82"/>
                  </a:cubicBezTo>
                  <a:cubicBezTo>
                    <a:pt x="34" y="82"/>
                    <a:pt x="34" y="82"/>
                    <a:pt x="34" y="82"/>
                  </a:cubicBezTo>
                  <a:cubicBezTo>
                    <a:pt x="33" y="82"/>
                    <a:pt x="33" y="83"/>
                    <a:pt x="32" y="83"/>
                  </a:cubicBezTo>
                  <a:cubicBezTo>
                    <a:pt x="32" y="83"/>
                    <a:pt x="31" y="82"/>
                    <a:pt x="31" y="82"/>
                  </a:cubicBezTo>
                  <a:cubicBezTo>
                    <a:pt x="31" y="82"/>
                    <a:pt x="30" y="82"/>
                    <a:pt x="30" y="81"/>
                  </a:cubicBezTo>
                  <a:cubicBezTo>
                    <a:pt x="30" y="81"/>
                    <a:pt x="30" y="80"/>
                    <a:pt x="30" y="80"/>
                  </a:cubicBezTo>
                  <a:cubicBezTo>
                    <a:pt x="30" y="80"/>
                    <a:pt x="29" y="82"/>
                    <a:pt x="29" y="83"/>
                  </a:cubicBezTo>
                  <a:cubicBezTo>
                    <a:pt x="29" y="83"/>
                    <a:pt x="28" y="85"/>
                    <a:pt x="28" y="86"/>
                  </a:cubicBezTo>
                  <a:cubicBezTo>
                    <a:pt x="28" y="87"/>
                    <a:pt x="27" y="90"/>
                    <a:pt x="27" y="91"/>
                  </a:cubicBezTo>
                  <a:cubicBezTo>
                    <a:pt x="27" y="92"/>
                    <a:pt x="26" y="93"/>
                    <a:pt x="26" y="94"/>
                  </a:cubicBezTo>
                  <a:cubicBezTo>
                    <a:pt x="26" y="95"/>
                    <a:pt x="26" y="96"/>
                    <a:pt x="26" y="96"/>
                  </a:cubicBezTo>
                  <a:cubicBezTo>
                    <a:pt x="26" y="96"/>
                    <a:pt x="27" y="96"/>
                    <a:pt x="27" y="96"/>
                  </a:cubicBezTo>
                  <a:cubicBezTo>
                    <a:pt x="27" y="96"/>
                    <a:pt x="27" y="97"/>
                    <a:pt x="27" y="97"/>
                  </a:cubicBezTo>
                  <a:cubicBezTo>
                    <a:pt x="27" y="98"/>
                    <a:pt x="26" y="100"/>
                    <a:pt x="26" y="101"/>
                  </a:cubicBezTo>
                  <a:cubicBezTo>
                    <a:pt x="26" y="102"/>
                    <a:pt x="26" y="104"/>
                    <a:pt x="26" y="104"/>
                  </a:cubicBezTo>
                  <a:cubicBezTo>
                    <a:pt x="26" y="104"/>
                    <a:pt x="26" y="104"/>
                    <a:pt x="25" y="105"/>
                  </a:cubicBezTo>
                  <a:cubicBezTo>
                    <a:pt x="25" y="105"/>
                    <a:pt x="23" y="106"/>
                    <a:pt x="22" y="106"/>
                  </a:cubicBezTo>
                  <a:cubicBezTo>
                    <a:pt x="22" y="106"/>
                    <a:pt x="21" y="108"/>
                    <a:pt x="20" y="112"/>
                  </a:cubicBezTo>
                  <a:cubicBezTo>
                    <a:pt x="20" y="112"/>
                    <a:pt x="21" y="115"/>
                    <a:pt x="22" y="115"/>
                  </a:cubicBezTo>
                  <a:cubicBezTo>
                    <a:pt x="22" y="115"/>
                    <a:pt x="23" y="116"/>
                    <a:pt x="23" y="116"/>
                  </a:cubicBezTo>
                  <a:cubicBezTo>
                    <a:pt x="23" y="116"/>
                    <a:pt x="23" y="116"/>
                    <a:pt x="23" y="116"/>
                  </a:cubicBezTo>
                  <a:cubicBezTo>
                    <a:pt x="23" y="116"/>
                    <a:pt x="24" y="116"/>
                    <a:pt x="24" y="117"/>
                  </a:cubicBezTo>
                  <a:cubicBezTo>
                    <a:pt x="24" y="117"/>
                    <a:pt x="24" y="117"/>
                    <a:pt x="24" y="117"/>
                  </a:cubicBezTo>
                  <a:cubicBezTo>
                    <a:pt x="24" y="117"/>
                    <a:pt x="24" y="118"/>
                    <a:pt x="24" y="118"/>
                  </a:cubicBezTo>
                  <a:cubicBezTo>
                    <a:pt x="24" y="118"/>
                    <a:pt x="24" y="119"/>
                    <a:pt x="24" y="119"/>
                  </a:cubicBezTo>
                  <a:cubicBezTo>
                    <a:pt x="24" y="119"/>
                    <a:pt x="24" y="120"/>
                    <a:pt x="24" y="120"/>
                  </a:cubicBezTo>
                  <a:cubicBezTo>
                    <a:pt x="24" y="120"/>
                    <a:pt x="23" y="120"/>
                    <a:pt x="22" y="120"/>
                  </a:cubicBezTo>
                  <a:cubicBezTo>
                    <a:pt x="22" y="120"/>
                    <a:pt x="20" y="120"/>
                    <a:pt x="19" y="120"/>
                  </a:cubicBezTo>
                  <a:cubicBezTo>
                    <a:pt x="19" y="120"/>
                    <a:pt x="18" y="120"/>
                    <a:pt x="18" y="120"/>
                  </a:cubicBezTo>
                  <a:cubicBezTo>
                    <a:pt x="17" y="119"/>
                    <a:pt x="18" y="119"/>
                    <a:pt x="18" y="119"/>
                  </a:cubicBezTo>
                  <a:cubicBezTo>
                    <a:pt x="18" y="119"/>
                    <a:pt x="17" y="119"/>
                    <a:pt x="17" y="118"/>
                  </a:cubicBezTo>
                  <a:cubicBezTo>
                    <a:pt x="17" y="118"/>
                    <a:pt x="17" y="117"/>
                    <a:pt x="17" y="117"/>
                  </a:cubicBezTo>
                  <a:cubicBezTo>
                    <a:pt x="17" y="117"/>
                    <a:pt x="17" y="116"/>
                    <a:pt x="17" y="116"/>
                  </a:cubicBezTo>
                  <a:cubicBezTo>
                    <a:pt x="17" y="116"/>
                    <a:pt x="17" y="116"/>
                    <a:pt x="17" y="116"/>
                  </a:cubicBezTo>
                  <a:cubicBezTo>
                    <a:pt x="17" y="116"/>
                    <a:pt x="17" y="115"/>
                    <a:pt x="17" y="114"/>
                  </a:cubicBezTo>
                  <a:cubicBezTo>
                    <a:pt x="17" y="113"/>
                    <a:pt x="17" y="113"/>
                    <a:pt x="17" y="112"/>
                  </a:cubicBezTo>
                  <a:cubicBezTo>
                    <a:pt x="17" y="112"/>
                    <a:pt x="17" y="111"/>
                    <a:pt x="17" y="111"/>
                  </a:cubicBezTo>
                  <a:cubicBezTo>
                    <a:pt x="17" y="110"/>
                    <a:pt x="18" y="109"/>
                    <a:pt x="18" y="109"/>
                  </a:cubicBezTo>
                  <a:cubicBezTo>
                    <a:pt x="18" y="108"/>
                    <a:pt x="18" y="105"/>
                    <a:pt x="18" y="104"/>
                  </a:cubicBezTo>
                  <a:cubicBezTo>
                    <a:pt x="18" y="104"/>
                    <a:pt x="17" y="103"/>
                    <a:pt x="17" y="103"/>
                  </a:cubicBezTo>
                  <a:cubicBezTo>
                    <a:pt x="16" y="102"/>
                    <a:pt x="16" y="102"/>
                    <a:pt x="15" y="102"/>
                  </a:cubicBezTo>
                  <a:cubicBezTo>
                    <a:pt x="15" y="102"/>
                    <a:pt x="15" y="101"/>
                    <a:pt x="15" y="101"/>
                  </a:cubicBezTo>
                  <a:cubicBezTo>
                    <a:pt x="15" y="100"/>
                    <a:pt x="16" y="98"/>
                    <a:pt x="16" y="97"/>
                  </a:cubicBezTo>
                  <a:cubicBezTo>
                    <a:pt x="16" y="96"/>
                    <a:pt x="16" y="94"/>
                    <a:pt x="16" y="94"/>
                  </a:cubicBezTo>
                  <a:cubicBezTo>
                    <a:pt x="17" y="94"/>
                    <a:pt x="17" y="94"/>
                    <a:pt x="17" y="94"/>
                  </a:cubicBezTo>
                  <a:cubicBezTo>
                    <a:pt x="17" y="94"/>
                    <a:pt x="17" y="93"/>
                    <a:pt x="17" y="92"/>
                  </a:cubicBezTo>
                  <a:cubicBezTo>
                    <a:pt x="18" y="92"/>
                    <a:pt x="18" y="91"/>
                    <a:pt x="18" y="90"/>
                  </a:cubicBezTo>
                  <a:cubicBezTo>
                    <a:pt x="18" y="90"/>
                    <a:pt x="19" y="87"/>
                    <a:pt x="19" y="87"/>
                  </a:cubicBezTo>
                  <a:cubicBezTo>
                    <a:pt x="20" y="87"/>
                    <a:pt x="20" y="87"/>
                    <a:pt x="20" y="86"/>
                  </a:cubicBezTo>
                  <a:cubicBezTo>
                    <a:pt x="20" y="86"/>
                    <a:pt x="20" y="86"/>
                    <a:pt x="20" y="85"/>
                  </a:cubicBezTo>
                  <a:cubicBezTo>
                    <a:pt x="20" y="85"/>
                    <a:pt x="20" y="82"/>
                    <a:pt x="20" y="81"/>
                  </a:cubicBezTo>
                  <a:cubicBezTo>
                    <a:pt x="20" y="80"/>
                    <a:pt x="20" y="79"/>
                    <a:pt x="20" y="78"/>
                  </a:cubicBezTo>
                  <a:cubicBezTo>
                    <a:pt x="20" y="77"/>
                    <a:pt x="21" y="75"/>
                    <a:pt x="21" y="74"/>
                  </a:cubicBezTo>
                  <a:cubicBezTo>
                    <a:pt x="21" y="73"/>
                    <a:pt x="21" y="71"/>
                    <a:pt x="21" y="71"/>
                  </a:cubicBezTo>
                  <a:cubicBezTo>
                    <a:pt x="21" y="70"/>
                    <a:pt x="22" y="70"/>
                    <a:pt x="22" y="70"/>
                  </a:cubicBezTo>
                  <a:cubicBezTo>
                    <a:pt x="22" y="69"/>
                    <a:pt x="21" y="68"/>
                    <a:pt x="21" y="68"/>
                  </a:cubicBezTo>
                  <a:cubicBezTo>
                    <a:pt x="21" y="68"/>
                    <a:pt x="21" y="69"/>
                    <a:pt x="21" y="70"/>
                  </a:cubicBezTo>
                  <a:cubicBezTo>
                    <a:pt x="21" y="71"/>
                    <a:pt x="19" y="78"/>
                    <a:pt x="19" y="78"/>
                  </a:cubicBezTo>
                  <a:cubicBezTo>
                    <a:pt x="18" y="78"/>
                    <a:pt x="18" y="79"/>
                    <a:pt x="18" y="79"/>
                  </a:cubicBezTo>
                  <a:cubicBezTo>
                    <a:pt x="18" y="80"/>
                    <a:pt x="18" y="82"/>
                    <a:pt x="18" y="83"/>
                  </a:cubicBezTo>
                  <a:cubicBezTo>
                    <a:pt x="18" y="84"/>
                    <a:pt x="18" y="87"/>
                    <a:pt x="17" y="87"/>
                  </a:cubicBezTo>
                  <a:cubicBezTo>
                    <a:pt x="17" y="88"/>
                    <a:pt x="16" y="92"/>
                    <a:pt x="16" y="93"/>
                  </a:cubicBezTo>
                  <a:cubicBezTo>
                    <a:pt x="16" y="93"/>
                    <a:pt x="15" y="97"/>
                    <a:pt x="15" y="97"/>
                  </a:cubicBezTo>
                  <a:cubicBezTo>
                    <a:pt x="15" y="97"/>
                    <a:pt x="15" y="97"/>
                    <a:pt x="15" y="97"/>
                  </a:cubicBezTo>
                  <a:cubicBezTo>
                    <a:pt x="15" y="97"/>
                    <a:pt x="15" y="99"/>
                    <a:pt x="15" y="100"/>
                  </a:cubicBezTo>
                  <a:cubicBezTo>
                    <a:pt x="14" y="100"/>
                    <a:pt x="14" y="105"/>
                    <a:pt x="14" y="105"/>
                  </a:cubicBezTo>
                  <a:cubicBezTo>
                    <a:pt x="14" y="105"/>
                    <a:pt x="13" y="106"/>
                    <a:pt x="13" y="106"/>
                  </a:cubicBezTo>
                  <a:cubicBezTo>
                    <a:pt x="13" y="106"/>
                    <a:pt x="13" y="106"/>
                    <a:pt x="12" y="106"/>
                  </a:cubicBezTo>
                  <a:cubicBezTo>
                    <a:pt x="12" y="106"/>
                    <a:pt x="12" y="110"/>
                    <a:pt x="12" y="111"/>
                  </a:cubicBezTo>
                  <a:cubicBezTo>
                    <a:pt x="11" y="112"/>
                    <a:pt x="11" y="113"/>
                    <a:pt x="11" y="114"/>
                  </a:cubicBezTo>
                  <a:cubicBezTo>
                    <a:pt x="11" y="115"/>
                    <a:pt x="12" y="116"/>
                    <a:pt x="11" y="117"/>
                  </a:cubicBezTo>
                  <a:cubicBezTo>
                    <a:pt x="11" y="117"/>
                    <a:pt x="11" y="117"/>
                    <a:pt x="12" y="118"/>
                  </a:cubicBezTo>
                  <a:cubicBezTo>
                    <a:pt x="12" y="118"/>
                    <a:pt x="12" y="119"/>
                    <a:pt x="12" y="119"/>
                  </a:cubicBezTo>
                  <a:cubicBezTo>
                    <a:pt x="11" y="119"/>
                    <a:pt x="9" y="120"/>
                    <a:pt x="9" y="120"/>
                  </a:cubicBezTo>
                  <a:cubicBezTo>
                    <a:pt x="8" y="120"/>
                    <a:pt x="7" y="120"/>
                    <a:pt x="7" y="120"/>
                  </a:cubicBezTo>
                  <a:cubicBezTo>
                    <a:pt x="6" y="120"/>
                    <a:pt x="4" y="120"/>
                    <a:pt x="3" y="120"/>
                  </a:cubicBezTo>
                  <a:cubicBezTo>
                    <a:pt x="2" y="120"/>
                    <a:pt x="0" y="120"/>
                    <a:pt x="0" y="120"/>
                  </a:cubicBezTo>
                  <a:cubicBezTo>
                    <a:pt x="0" y="120"/>
                    <a:pt x="0" y="119"/>
                    <a:pt x="0" y="119"/>
                  </a:cubicBezTo>
                  <a:cubicBezTo>
                    <a:pt x="0" y="119"/>
                    <a:pt x="1" y="119"/>
                    <a:pt x="1" y="119"/>
                  </a:cubicBezTo>
                  <a:cubicBezTo>
                    <a:pt x="1" y="119"/>
                    <a:pt x="0" y="118"/>
                    <a:pt x="0" y="118"/>
                  </a:cubicBezTo>
                  <a:cubicBezTo>
                    <a:pt x="0" y="118"/>
                    <a:pt x="1" y="118"/>
                    <a:pt x="1" y="118"/>
                  </a:cubicBezTo>
                  <a:cubicBezTo>
                    <a:pt x="1" y="118"/>
                    <a:pt x="2" y="117"/>
                    <a:pt x="3" y="117"/>
                  </a:cubicBezTo>
                  <a:cubicBezTo>
                    <a:pt x="3" y="117"/>
                    <a:pt x="4" y="116"/>
                    <a:pt x="4" y="115"/>
                  </a:cubicBezTo>
                  <a:cubicBezTo>
                    <a:pt x="5" y="115"/>
                    <a:pt x="7" y="113"/>
                    <a:pt x="7" y="112"/>
                  </a:cubicBezTo>
                  <a:cubicBezTo>
                    <a:pt x="7" y="111"/>
                    <a:pt x="8" y="111"/>
                    <a:pt x="8" y="111"/>
                  </a:cubicBezTo>
                  <a:cubicBezTo>
                    <a:pt x="8" y="111"/>
                    <a:pt x="8" y="108"/>
                    <a:pt x="8" y="105"/>
                  </a:cubicBezTo>
                  <a:cubicBezTo>
                    <a:pt x="8" y="105"/>
                    <a:pt x="7" y="105"/>
                    <a:pt x="6" y="105"/>
                  </a:cubicBezTo>
                  <a:cubicBezTo>
                    <a:pt x="6" y="105"/>
                    <a:pt x="6" y="104"/>
                    <a:pt x="6" y="104"/>
                  </a:cubicBezTo>
                  <a:cubicBezTo>
                    <a:pt x="6" y="103"/>
                    <a:pt x="7" y="99"/>
                    <a:pt x="7" y="97"/>
                  </a:cubicBezTo>
                  <a:cubicBezTo>
                    <a:pt x="7" y="96"/>
                    <a:pt x="7" y="96"/>
                    <a:pt x="8" y="96"/>
                  </a:cubicBezTo>
                  <a:cubicBezTo>
                    <a:pt x="8" y="96"/>
                    <a:pt x="8" y="95"/>
                    <a:pt x="8" y="95"/>
                  </a:cubicBezTo>
                  <a:cubicBezTo>
                    <a:pt x="8" y="95"/>
                    <a:pt x="9" y="88"/>
                    <a:pt x="9" y="88"/>
                  </a:cubicBezTo>
                  <a:cubicBezTo>
                    <a:pt x="9" y="87"/>
                    <a:pt x="9" y="83"/>
                    <a:pt x="9" y="83"/>
                  </a:cubicBezTo>
                  <a:cubicBezTo>
                    <a:pt x="9" y="82"/>
                    <a:pt x="9" y="82"/>
                    <a:pt x="9" y="81"/>
                  </a:cubicBezTo>
                  <a:cubicBezTo>
                    <a:pt x="9" y="81"/>
                    <a:pt x="10" y="78"/>
                    <a:pt x="10" y="77"/>
                  </a:cubicBezTo>
                  <a:cubicBezTo>
                    <a:pt x="10" y="76"/>
                    <a:pt x="10" y="69"/>
                    <a:pt x="10" y="67"/>
                  </a:cubicBezTo>
                  <a:cubicBezTo>
                    <a:pt x="10" y="66"/>
                    <a:pt x="11" y="62"/>
                    <a:pt x="10" y="62"/>
                  </a:cubicBezTo>
                  <a:cubicBezTo>
                    <a:pt x="10" y="62"/>
                    <a:pt x="10" y="61"/>
                    <a:pt x="10" y="61"/>
                  </a:cubicBezTo>
                  <a:cubicBezTo>
                    <a:pt x="11" y="61"/>
                    <a:pt x="10" y="60"/>
                    <a:pt x="10" y="60"/>
                  </a:cubicBezTo>
                  <a:cubicBezTo>
                    <a:pt x="11" y="60"/>
                    <a:pt x="10" y="59"/>
                    <a:pt x="11" y="59"/>
                  </a:cubicBezTo>
                  <a:cubicBezTo>
                    <a:pt x="11" y="59"/>
                    <a:pt x="11" y="58"/>
                    <a:pt x="11" y="57"/>
                  </a:cubicBezTo>
                  <a:cubicBezTo>
                    <a:pt x="11" y="57"/>
                    <a:pt x="11" y="57"/>
                    <a:pt x="11" y="56"/>
                  </a:cubicBezTo>
                  <a:cubicBezTo>
                    <a:pt x="11" y="56"/>
                    <a:pt x="12" y="55"/>
                    <a:pt x="12" y="55"/>
                  </a:cubicBezTo>
                  <a:cubicBezTo>
                    <a:pt x="12" y="54"/>
                    <a:pt x="12" y="52"/>
                    <a:pt x="12" y="51"/>
                  </a:cubicBezTo>
                  <a:cubicBezTo>
                    <a:pt x="12" y="51"/>
                    <a:pt x="13" y="51"/>
                    <a:pt x="13" y="50"/>
                  </a:cubicBezTo>
                  <a:cubicBezTo>
                    <a:pt x="13" y="50"/>
                    <a:pt x="13" y="49"/>
                    <a:pt x="14" y="48"/>
                  </a:cubicBezTo>
                  <a:cubicBezTo>
                    <a:pt x="14" y="48"/>
                    <a:pt x="14" y="48"/>
                    <a:pt x="14" y="48"/>
                  </a:cubicBezTo>
                  <a:cubicBezTo>
                    <a:pt x="14" y="47"/>
                    <a:pt x="14" y="47"/>
                    <a:pt x="14" y="47"/>
                  </a:cubicBezTo>
                  <a:cubicBezTo>
                    <a:pt x="14" y="47"/>
                    <a:pt x="14" y="46"/>
                    <a:pt x="14" y="46"/>
                  </a:cubicBezTo>
                  <a:cubicBezTo>
                    <a:pt x="14" y="46"/>
                    <a:pt x="14" y="46"/>
                    <a:pt x="14" y="45"/>
                  </a:cubicBezTo>
                  <a:cubicBezTo>
                    <a:pt x="14" y="45"/>
                    <a:pt x="14" y="45"/>
                    <a:pt x="14" y="45"/>
                  </a:cubicBezTo>
                  <a:cubicBezTo>
                    <a:pt x="14" y="44"/>
                    <a:pt x="14" y="44"/>
                    <a:pt x="14" y="44"/>
                  </a:cubicBezTo>
                  <a:cubicBezTo>
                    <a:pt x="14" y="43"/>
                    <a:pt x="14" y="42"/>
                    <a:pt x="14" y="42"/>
                  </a:cubicBezTo>
                  <a:cubicBezTo>
                    <a:pt x="15" y="42"/>
                    <a:pt x="15" y="42"/>
                    <a:pt x="15" y="41"/>
                  </a:cubicBezTo>
                  <a:cubicBezTo>
                    <a:pt x="15" y="41"/>
                    <a:pt x="15" y="41"/>
                    <a:pt x="15" y="40"/>
                  </a:cubicBezTo>
                  <a:cubicBezTo>
                    <a:pt x="15" y="40"/>
                    <a:pt x="15" y="40"/>
                    <a:pt x="15" y="40"/>
                  </a:cubicBezTo>
                  <a:cubicBezTo>
                    <a:pt x="15" y="40"/>
                    <a:pt x="15" y="39"/>
                    <a:pt x="15" y="39"/>
                  </a:cubicBezTo>
                  <a:cubicBezTo>
                    <a:pt x="15" y="39"/>
                    <a:pt x="16" y="38"/>
                    <a:pt x="15" y="38"/>
                  </a:cubicBezTo>
                  <a:cubicBezTo>
                    <a:pt x="15" y="38"/>
                    <a:pt x="15" y="37"/>
                    <a:pt x="16" y="37"/>
                  </a:cubicBezTo>
                  <a:cubicBezTo>
                    <a:pt x="16" y="37"/>
                    <a:pt x="16" y="36"/>
                    <a:pt x="16" y="36"/>
                  </a:cubicBezTo>
                  <a:cubicBezTo>
                    <a:pt x="16" y="35"/>
                    <a:pt x="15" y="35"/>
                    <a:pt x="15" y="34"/>
                  </a:cubicBezTo>
                  <a:cubicBezTo>
                    <a:pt x="15" y="34"/>
                    <a:pt x="15" y="34"/>
                    <a:pt x="14" y="35"/>
                  </a:cubicBezTo>
                  <a:cubicBezTo>
                    <a:pt x="13" y="35"/>
                    <a:pt x="13" y="35"/>
                    <a:pt x="12" y="35"/>
                  </a:cubicBezTo>
                  <a:cubicBezTo>
                    <a:pt x="12" y="35"/>
                    <a:pt x="12" y="35"/>
                    <a:pt x="12" y="35"/>
                  </a:cubicBezTo>
                  <a:cubicBezTo>
                    <a:pt x="11" y="35"/>
                    <a:pt x="11" y="34"/>
                    <a:pt x="10" y="34"/>
                  </a:cubicBezTo>
                  <a:cubicBezTo>
                    <a:pt x="10" y="33"/>
                    <a:pt x="10" y="32"/>
                    <a:pt x="10" y="31"/>
                  </a:cubicBezTo>
                  <a:cubicBezTo>
                    <a:pt x="10" y="30"/>
                    <a:pt x="10" y="29"/>
                    <a:pt x="10" y="29"/>
                  </a:cubicBezTo>
                  <a:cubicBezTo>
                    <a:pt x="11" y="28"/>
                    <a:pt x="11" y="26"/>
                    <a:pt x="12" y="26"/>
                  </a:cubicBezTo>
                  <a:cubicBezTo>
                    <a:pt x="12" y="25"/>
                    <a:pt x="13" y="22"/>
                    <a:pt x="13" y="22"/>
                  </a:cubicBezTo>
                  <a:cubicBezTo>
                    <a:pt x="13" y="21"/>
                    <a:pt x="14" y="20"/>
                    <a:pt x="14" y="19"/>
                  </a:cubicBezTo>
                  <a:cubicBezTo>
                    <a:pt x="14" y="19"/>
                    <a:pt x="15" y="18"/>
                    <a:pt x="17" y="18"/>
                  </a:cubicBezTo>
                  <a:cubicBezTo>
                    <a:pt x="18" y="18"/>
                    <a:pt x="19" y="18"/>
                    <a:pt x="19" y="18"/>
                  </a:cubicBezTo>
                  <a:cubicBezTo>
                    <a:pt x="19" y="18"/>
                    <a:pt x="20" y="18"/>
                    <a:pt x="20" y="18"/>
                  </a:cubicBezTo>
                  <a:cubicBezTo>
                    <a:pt x="20" y="18"/>
                    <a:pt x="21" y="18"/>
                    <a:pt x="21" y="18"/>
                  </a:cubicBezTo>
                  <a:cubicBezTo>
                    <a:pt x="21" y="17"/>
                    <a:pt x="22" y="17"/>
                    <a:pt x="22" y="17"/>
                  </a:cubicBezTo>
                  <a:cubicBezTo>
                    <a:pt x="22" y="16"/>
                    <a:pt x="23" y="16"/>
                    <a:pt x="23" y="16"/>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3" name="Freeform 315"/>
            <p:cNvSpPr>
              <a:spLocks/>
            </p:cNvSpPr>
            <p:nvPr/>
          </p:nvSpPr>
          <p:spPr bwMode="auto">
            <a:xfrm>
              <a:off x="3554413" y="4333876"/>
              <a:ext cx="115888" cy="338138"/>
            </a:xfrm>
            <a:custGeom>
              <a:avLst/>
              <a:gdLst>
                <a:gd name="T0" fmla="*/ 7 w 31"/>
                <a:gd name="T1" fmla="*/ 9 h 90"/>
                <a:gd name="T2" fmla="*/ 7 w 31"/>
                <a:gd name="T3" fmla="*/ 6 h 90"/>
                <a:gd name="T4" fmla="*/ 9 w 31"/>
                <a:gd name="T5" fmla="*/ 0 h 90"/>
                <a:gd name="T6" fmla="*/ 15 w 31"/>
                <a:gd name="T7" fmla="*/ 2 h 90"/>
                <a:gd name="T8" fmla="*/ 16 w 31"/>
                <a:gd name="T9" fmla="*/ 6 h 90"/>
                <a:gd name="T10" fmla="*/ 15 w 31"/>
                <a:gd name="T11" fmla="*/ 10 h 90"/>
                <a:gd name="T12" fmla="*/ 15 w 31"/>
                <a:gd name="T13" fmla="*/ 12 h 90"/>
                <a:gd name="T14" fmla="*/ 18 w 31"/>
                <a:gd name="T15" fmla="*/ 13 h 90"/>
                <a:gd name="T16" fmla="*/ 23 w 31"/>
                <a:gd name="T17" fmla="*/ 19 h 90"/>
                <a:gd name="T18" fmla="*/ 27 w 31"/>
                <a:gd name="T19" fmla="*/ 35 h 90"/>
                <a:gd name="T20" fmla="*/ 28 w 31"/>
                <a:gd name="T21" fmla="*/ 44 h 90"/>
                <a:gd name="T22" fmla="*/ 31 w 31"/>
                <a:gd name="T23" fmla="*/ 45 h 90"/>
                <a:gd name="T24" fmla="*/ 28 w 31"/>
                <a:gd name="T25" fmla="*/ 49 h 90"/>
                <a:gd name="T26" fmla="*/ 26 w 31"/>
                <a:gd name="T27" fmla="*/ 50 h 90"/>
                <a:gd name="T28" fmla="*/ 25 w 31"/>
                <a:gd name="T29" fmla="*/ 57 h 90"/>
                <a:gd name="T30" fmla="*/ 22 w 31"/>
                <a:gd name="T31" fmla="*/ 59 h 90"/>
                <a:gd name="T32" fmla="*/ 20 w 31"/>
                <a:gd name="T33" fmla="*/ 59 h 90"/>
                <a:gd name="T34" fmla="*/ 18 w 31"/>
                <a:gd name="T35" fmla="*/ 63 h 90"/>
                <a:gd name="T36" fmla="*/ 18 w 31"/>
                <a:gd name="T37" fmla="*/ 70 h 90"/>
                <a:gd name="T38" fmla="*/ 18 w 31"/>
                <a:gd name="T39" fmla="*/ 74 h 90"/>
                <a:gd name="T40" fmla="*/ 15 w 31"/>
                <a:gd name="T41" fmla="*/ 77 h 90"/>
                <a:gd name="T42" fmla="*/ 17 w 31"/>
                <a:gd name="T43" fmla="*/ 85 h 90"/>
                <a:gd name="T44" fmla="*/ 17 w 31"/>
                <a:gd name="T45" fmla="*/ 86 h 90"/>
                <a:gd name="T46" fmla="*/ 18 w 31"/>
                <a:gd name="T47" fmla="*/ 88 h 90"/>
                <a:gd name="T48" fmla="*/ 13 w 31"/>
                <a:gd name="T49" fmla="*/ 88 h 90"/>
                <a:gd name="T50" fmla="*/ 12 w 31"/>
                <a:gd name="T51" fmla="*/ 86 h 90"/>
                <a:gd name="T52" fmla="*/ 12 w 31"/>
                <a:gd name="T53" fmla="*/ 84 h 90"/>
                <a:gd name="T54" fmla="*/ 12 w 31"/>
                <a:gd name="T55" fmla="*/ 80 h 90"/>
                <a:gd name="T56" fmla="*/ 10 w 31"/>
                <a:gd name="T57" fmla="*/ 75 h 90"/>
                <a:gd name="T58" fmla="*/ 10 w 31"/>
                <a:gd name="T59" fmla="*/ 70 h 90"/>
                <a:gd name="T60" fmla="*/ 11 w 31"/>
                <a:gd name="T61" fmla="*/ 67 h 90"/>
                <a:gd name="T62" fmla="*/ 12 w 31"/>
                <a:gd name="T63" fmla="*/ 63 h 90"/>
                <a:gd name="T64" fmla="*/ 12 w 31"/>
                <a:gd name="T65" fmla="*/ 54 h 90"/>
                <a:gd name="T66" fmla="*/ 12 w 31"/>
                <a:gd name="T67" fmla="*/ 50 h 90"/>
                <a:gd name="T68" fmla="*/ 11 w 31"/>
                <a:gd name="T69" fmla="*/ 58 h 90"/>
                <a:gd name="T70" fmla="*/ 10 w 31"/>
                <a:gd name="T71" fmla="*/ 69 h 90"/>
                <a:gd name="T72" fmla="*/ 9 w 31"/>
                <a:gd name="T73" fmla="*/ 74 h 90"/>
                <a:gd name="T74" fmla="*/ 8 w 31"/>
                <a:gd name="T75" fmla="*/ 79 h 90"/>
                <a:gd name="T76" fmla="*/ 8 w 31"/>
                <a:gd name="T77" fmla="*/ 87 h 90"/>
                <a:gd name="T78" fmla="*/ 6 w 31"/>
                <a:gd name="T79" fmla="*/ 89 h 90"/>
                <a:gd name="T80" fmla="*/ 0 w 31"/>
                <a:gd name="T81" fmla="*/ 89 h 90"/>
                <a:gd name="T82" fmla="*/ 0 w 31"/>
                <a:gd name="T83" fmla="*/ 88 h 90"/>
                <a:gd name="T84" fmla="*/ 3 w 31"/>
                <a:gd name="T85" fmla="*/ 86 h 90"/>
                <a:gd name="T86" fmla="*/ 5 w 31"/>
                <a:gd name="T87" fmla="*/ 78 h 90"/>
                <a:gd name="T88" fmla="*/ 4 w 31"/>
                <a:gd name="T89" fmla="*/ 72 h 90"/>
                <a:gd name="T90" fmla="*/ 4 w 31"/>
                <a:gd name="T91" fmla="*/ 65 h 90"/>
                <a:gd name="T92" fmla="*/ 4 w 31"/>
                <a:gd name="T93" fmla="*/ 57 h 90"/>
                <a:gd name="T94" fmla="*/ 3 w 31"/>
                <a:gd name="T95" fmla="*/ 46 h 90"/>
                <a:gd name="T96" fmla="*/ 4 w 31"/>
                <a:gd name="T97" fmla="*/ 43 h 90"/>
                <a:gd name="T98" fmla="*/ 4 w 31"/>
                <a:gd name="T99" fmla="*/ 38 h 90"/>
                <a:gd name="T100" fmla="*/ 5 w 31"/>
                <a:gd name="T101" fmla="*/ 36 h 90"/>
                <a:gd name="T102" fmla="*/ 5 w 31"/>
                <a:gd name="T103" fmla="*/ 34 h 90"/>
                <a:gd name="T104" fmla="*/ 5 w 31"/>
                <a:gd name="T105" fmla="*/ 32 h 90"/>
                <a:gd name="T106" fmla="*/ 5 w 31"/>
                <a:gd name="T107" fmla="*/ 30 h 90"/>
                <a:gd name="T108" fmla="*/ 5 w 31"/>
                <a:gd name="T109" fmla="*/ 28 h 90"/>
                <a:gd name="T110" fmla="*/ 4 w 31"/>
                <a:gd name="T111" fmla="*/ 26 h 90"/>
                <a:gd name="T112" fmla="*/ 1 w 31"/>
                <a:gd name="T113" fmla="*/ 26 h 90"/>
                <a:gd name="T114" fmla="*/ 2 w 31"/>
                <a:gd name="T115" fmla="*/ 20 h 90"/>
                <a:gd name="T116" fmla="*/ 5 w 31"/>
                <a:gd name="T117" fmla="*/ 14 h 90"/>
                <a:gd name="T118" fmla="*/ 8 w 31"/>
                <a:gd name="T119"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90">
                  <a:moveTo>
                    <a:pt x="10" y="12"/>
                  </a:moveTo>
                  <a:cubicBezTo>
                    <a:pt x="9" y="11"/>
                    <a:pt x="8" y="9"/>
                    <a:pt x="8" y="9"/>
                  </a:cubicBezTo>
                  <a:cubicBezTo>
                    <a:pt x="8" y="10"/>
                    <a:pt x="7" y="9"/>
                    <a:pt x="7" y="9"/>
                  </a:cubicBezTo>
                  <a:cubicBezTo>
                    <a:pt x="7" y="8"/>
                    <a:pt x="7" y="7"/>
                    <a:pt x="7" y="7"/>
                  </a:cubicBezTo>
                  <a:cubicBezTo>
                    <a:pt x="7" y="6"/>
                    <a:pt x="7" y="6"/>
                    <a:pt x="7" y="6"/>
                  </a:cubicBezTo>
                  <a:cubicBezTo>
                    <a:pt x="7" y="6"/>
                    <a:pt x="7" y="6"/>
                    <a:pt x="7" y="6"/>
                  </a:cubicBezTo>
                  <a:cubicBezTo>
                    <a:pt x="7" y="5"/>
                    <a:pt x="7" y="4"/>
                    <a:pt x="7" y="4"/>
                  </a:cubicBezTo>
                  <a:cubicBezTo>
                    <a:pt x="7" y="3"/>
                    <a:pt x="7" y="2"/>
                    <a:pt x="8" y="1"/>
                  </a:cubicBezTo>
                  <a:cubicBezTo>
                    <a:pt x="8" y="1"/>
                    <a:pt x="9" y="0"/>
                    <a:pt x="9" y="0"/>
                  </a:cubicBezTo>
                  <a:cubicBezTo>
                    <a:pt x="10" y="0"/>
                    <a:pt x="11" y="0"/>
                    <a:pt x="12" y="0"/>
                  </a:cubicBezTo>
                  <a:cubicBezTo>
                    <a:pt x="12" y="0"/>
                    <a:pt x="13" y="0"/>
                    <a:pt x="13" y="0"/>
                  </a:cubicBezTo>
                  <a:cubicBezTo>
                    <a:pt x="14" y="1"/>
                    <a:pt x="15" y="1"/>
                    <a:pt x="15" y="2"/>
                  </a:cubicBezTo>
                  <a:cubicBezTo>
                    <a:pt x="15" y="2"/>
                    <a:pt x="15" y="3"/>
                    <a:pt x="15" y="4"/>
                  </a:cubicBezTo>
                  <a:cubicBezTo>
                    <a:pt x="16" y="4"/>
                    <a:pt x="16" y="5"/>
                    <a:pt x="16" y="5"/>
                  </a:cubicBezTo>
                  <a:cubicBezTo>
                    <a:pt x="16" y="5"/>
                    <a:pt x="16" y="5"/>
                    <a:pt x="16" y="6"/>
                  </a:cubicBezTo>
                  <a:cubicBezTo>
                    <a:pt x="16" y="6"/>
                    <a:pt x="16" y="7"/>
                    <a:pt x="16" y="7"/>
                  </a:cubicBezTo>
                  <a:cubicBezTo>
                    <a:pt x="16" y="7"/>
                    <a:pt x="16" y="8"/>
                    <a:pt x="16" y="8"/>
                  </a:cubicBezTo>
                  <a:cubicBezTo>
                    <a:pt x="15" y="10"/>
                    <a:pt x="15" y="10"/>
                    <a:pt x="15" y="10"/>
                  </a:cubicBezTo>
                  <a:cubicBezTo>
                    <a:pt x="15" y="10"/>
                    <a:pt x="15" y="10"/>
                    <a:pt x="15" y="11"/>
                  </a:cubicBezTo>
                  <a:cubicBezTo>
                    <a:pt x="15" y="11"/>
                    <a:pt x="15" y="11"/>
                    <a:pt x="15" y="11"/>
                  </a:cubicBezTo>
                  <a:cubicBezTo>
                    <a:pt x="15" y="12"/>
                    <a:pt x="15" y="12"/>
                    <a:pt x="15" y="12"/>
                  </a:cubicBezTo>
                  <a:cubicBezTo>
                    <a:pt x="15" y="12"/>
                    <a:pt x="15" y="12"/>
                    <a:pt x="15" y="12"/>
                  </a:cubicBezTo>
                  <a:cubicBezTo>
                    <a:pt x="16" y="12"/>
                    <a:pt x="16" y="13"/>
                    <a:pt x="16" y="13"/>
                  </a:cubicBezTo>
                  <a:cubicBezTo>
                    <a:pt x="16" y="13"/>
                    <a:pt x="17" y="13"/>
                    <a:pt x="18" y="13"/>
                  </a:cubicBezTo>
                  <a:cubicBezTo>
                    <a:pt x="18" y="14"/>
                    <a:pt x="19" y="14"/>
                    <a:pt x="20" y="14"/>
                  </a:cubicBezTo>
                  <a:cubicBezTo>
                    <a:pt x="20" y="14"/>
                    <a:pt x="21" y="14"/>
                    <a:pt x="21" y="15"/>
                  </a:cubicBezTo>
                  <a:cubicBezTo>
                    <a:pt x="22" y="15"/>
                    <a:pt x="23" y="18"/>
                    <a:pt x="23" y="19"/>
                  </a:cubicBezTo>
                  <a:cubicBezTo>
                    <a:pt x="23" y="21"/>
                    <a:pt x="24" y="22"/>
                    <a:pt x="24" y="24"/>
                  </a:cubicBezTo>
                  <a:cubicBezTo>
                    <a:pt x="25" y="25"/>
                    <a:pt x="26" y="28"/>
                    <a:pt x="26" y="29"/>
                  </a:cubicBezTo>
                  <a:cubicBezTo>
                    <a:pt x="26" y="31"/>
                    <a:pt x="27" y="34"/>
                    <a:pt x="27" y="35"/>
                  </a:cubicBezTo>
                  <a:cubicBezTo>
                    <a:pt x="27" y="36"/>
                    <a:pt x="27" y="39"/>
                    <a:pt x="27" y="40"/>
                  </a:cubicBezTo>
                  <a:cubicBezTo>
                    <a:pt x="27" y="41"/>
                    <a:pt x="28" y="41"/>
                    <a:pt x="27" y="42"/>
                  </a:cubicBezTo>
                  <a:cubicBezTo>
                    <a:pt x="27" y="42"/>
                    <a:pt x="28" y="44"/>
                    <a:pt x="28" y="44"/>
                  </a:cubicBezTo>
                  <a:cubicBezTo>
                    <a:pt x="28" y="44"/>
                    <a:pt x="29" y="44"/>
                    <a:pt x="29" y="44"/>
                  </a:cubicBezTo>
                  <a:cubicBezTo>
                    <a:pt x="29" y="44"/>
                    <a:pt x="30" y="45"/>
                    <a:pt x="31" y="45"/>
                  </a:cubicBezTo>
                  <a:cubicBezTo>
                    <a:pt x="31" y="45"/>
                    <a:pt x="31" y="45"/>
                    <a:pt x="31" y="45"/>
                  </a:cubicBezTo>
                  <a:cubicBezTo>
                    <a:pt x="30" y="46"/>
                    <a:pt x="30" y="46"/>
                    <a:pt x="29" y="47"/>
                  </a:cubicBezTo>
                  <a:cubicBezTo>
                    <a:pt x="29" y="47"/>
                    <a:pt x="28" y="47"/>
                    <a:pt x="28" y="47"/>
                  </a:cubicBezTo>
                  <a:cubicBezTo>
                    <a:pt x="28" y="47"/>
                    <a:pt x="28" y="48"/>
                    <a:pt x="28" y="49"/>
                  </a:cubicBezTo>
                  <a:cubicBezTo>
                    <a:pt x="28" y="49"/>
                    <a:pt x="27" y="49"/>
                    <a:pt x="27" y="49"/>
                  </a:cubicBezTo>
                  <a:cubicBezTo>
                    <a:pt x="27" y="49"/>
                    <a:pt x="27" y="50"/>
                    <a:pt x="27" y="50"/>
                  </a:cubicBezTo>
                  <a:cubicBezTo>
                    <a:pt x="27" y="50"/>
                    <a:pt x="26" y="50"/>
                    <a:pt x="26" y="50"/>
                  </a:cubicBezTo>
                  <a:cubicBezTo>
                    <a:pt x="26" y="50"/>
                    <a:pt x="26" y="52"/>
                    <a:pt x="26" y="53"/>
                  </a:cubicBezTo>
                  <a:cubicBezTo>
                    <a:pt x="26" y="54"/>
                    <a:pt x="26" y="56"/>
                    <a:pt x="26" y="56"/>
                  </a:cubicBezTo>
                  <a:cubicBezTo>
                    <a:pt x="25" y="56"/>
                    <a:pt x="25" y="56"/>
                    <a:pt x="25" y="57"/>
                  </a:cubicBezTo>
                  <a:cubicBezTo>
                    <a:pt x="25" y="57"/>
                    <a:pt x="25" y="57"/>
                    <a:pt x="25" y="57"/>
                  </a:cubicBezTo>
                  <a:cubicBezTo>
                    <a:pt x="25" y="58"/>
                    <a:pt x="23" y="59"/>
                    <a:pt x="23" y="59"/>
                  </a:cubicBezTo>
                  <a:cubicBezTo>
                    <a:pt x="23" y="59"/>
                    <a:pt x="22" y="59"/>
                    <a:pt x="22" y="59"/>
                  </a:cubicBezTo>
                  <a:cubicBezTo>
                    <a:pt x="22" y="60"/>
                    <a:pt x="21" y="60"/>
                    <a:pt x="21" y="60"/>
                  </a:cubicBezTo>
                  <a:cubicBezTo>
                    <a:pt x="21" y="60"/>
                    <a:pt x="20" y="60"/>
                    <a:pt x="20" y="60"/>
                  </a:cubicBezTo>
                  <a:cubicBezTo>
                    <a:pt x="20" y="59"/>
                    <a:pt x="20" y="59"/>
                    <a:pt x="20" y="59"/>
                  </a:cubicBezTo>
                  <a:cubicBezTo>
                    <a:pt x="20" y="59"/>
                    <a:pt x="19" y="58"/>
                    <a:pt x="19" y="58"/>
                  </a:cubicBezTo>
                  <a:cubicBezTo>
                    <a:pt x="19" y="58"/>
                    <a:pt x="19" y="60"/>
                    <a:pt x="18" y="60"/>
                  </a:cubicBezTo>
                  <a:cubicBezTo>
                    <a:pt x="18" y="61"/>
                    <a:pt x="18" y="62"/>
                    <a:pt x="18" y="63"/>
                  </a:cubicBezTo>
                  <a:cubicBezTo>
                    <a:pt x="18" y="63"/>
                    <a:pt x="18" y="66"/>
                    <a:pt x="18" y="66"/>
                  </a:cubicBezTo>
                  <a:cubicBezTo>
                    <a:pt x="18" y="67"/>
                    <a:pt x="17" y="68"/>
                    <a:pt x="17" y="69"/>
                  </a:cubicBezTo>
                  <a:cubicBezTo>
                    <a:pt x="18" y="69"/>
                    <a:pt x="18" y="70"/>
                    <a:pt x="18" y="70"/>
                  </a:cubicBezTo>
                  <a:cubicBezTo>
                    <a:pt x="18" y="70"/>
                    <a:pt x="18" y="70"/>
                    <a:pt x="18" y="70"/>
                  </a:cubicBezTo>
                  <a:cubicBezTo>
                    <a:pt x="18" y="70"/>
                    <a:pt x="18" y="71"/>
                    <a:pt x="18" y="71"/>
                  </a:cubicBezTo>
                  <a:cubicBezTo>
                    <a:pt x="18" y="71"/>
                    <a:pt x="18" y="73"/>
                    <a:pt x="18" y="74"/>
                  </a:cubicBezTo>
                  <a:cubicBezTo>
                    <a:pt x="18" y="74"/>
                    <a:pt x="18" y="76"/>
                    <a:pt x="18" y="76"/>
                  </a:cubicBezTo>
                  <a:cubicBezTo>
                    <a:pt x="18" y="76"/>
                    <a:pt x="18" y="76"/>
                    <a:pt x="18" y="77"/>
                  </a:cubicBezTo>
                  <a:cubicBezTo>
                    <a:pt x="17" y="77"/>
                    <a:pt x="16" y="77"/>
                    <a:pt x="15" y="77"/>
                  </a:cubicBezTo>
                  <a:cubicBezTo>
                    <a:pt x="15" y="77"/>
                    <a:pt x="15" y="79"/>
                    <a:pt x="15" y="82"/>
                  </a:cubicBezTo>
                  <a:cubicBezTo>
                    <a:pt x="15" y="82"/>
                    <a:pt x="15" y="84"/>
                    <a:pt x="16" y="84"/>
                  </a:cubicBezTo>
                  <a:cubicBezTo>
                    <a:pt x="16" y="85"/>
                    <a:pt x="16" y="85"/>
                    <a:pt x="17" y="85"/>
                  </a:cubicBezTo>
                  <a:cubicBezTo>
                    <a:pt x="17" y="85"/>
                    <a:pt x="17" y="85"/>
                    <a:pt x="17" y="85"/>
                  </a:cubicBezTo>
                  <a:cubicBezTo>
                    <a:pt x="17" y="85"/>
                    <a:pt x="17" y="85"/>
                    <a:pt x="17" y="86"/>
                  </a:cubicBezTo>
                  <a:cubicBezTo>
                    <a:pt x="17" y="86"/>
                    <a:pt x="17" y="86"/>
                    <a:pt x="17" y="86"/>
                  </a:cubicBezTo>
                  <a:cubicBezTo>
                    <a:pt x="17" y="86"/>
                    <a:pt x="18" y="86"/>
                    <a:pt x="17" y="87"/>
                  </a:cubicBezTo>
                  <a:cubicBezTo>
                    <a:pt x="17" y="87"/>
                    <a:pt x="18" y="87"/>
                    <a:pt x="18" y="87"/>
                  </a:cubicBezTo>
                  <a:cubicBezTo>
                    <a:pt x="18" y="87"/>
                    <a:pt x="18" y="88"/>
                    <a:pt x="18" y="88"/>
                  </a:cubicBezTo>
                  <a:cubicBezTo>
                    <a:pt x="18" y="88"/>
                    <a:pt x="17" y="88"/>
                    <a:pt x="17" y="88"/>
                  </a:cubicBezTo>
                  <a:cubicBezTo>
                    <a:pt x="16" y="88"/>
                    <a:pt x="15" y="88"/>
                    <a:pt x="14" y="88"/>
                  </a:cubicBezTo>
                  <a:cubicBezTo>
                    <a:pt x="14" y="88"/>
                    <a:pt x="13" y="88"/>
                    <a:pt x="13" y="88"/>
                  </a:cubicBezTo>
                  <a:cubicBezTo>
                    <a:pt x="13" y="88"/>
                    <a:pt x="13" y="88"/>
                    <a:pt x="13" y="88"/>
                  </a:cubicBezTo>
                  <a:cubicBezTo>
                    <a:pt x="13" y="88"/>
                    <a:pt x="13" y="87"/>
                    <a:pt x="13" y="87"/>
                  </a:cubicBezTo>
                  <a:cubicBezTo>
                    <a:pt x="12" y="87"/>
                    <a:pt x="12" y="86"/>
                    <a:pt x="12" y="86"/>
                  </a:cubicBezTo>
                  <a:cubicBezTo>
                    <a:pt x="12" y="86"/>
                    <a:pt x="12" y="86"/>
                    <a:pt x="12" y="86"/>
                  </a:cubicBezTo>
                  <a:cubicBezTo>
                    <a:pt x="12" y="85"/>
                    <a:pt x="12" y="85"/>
                    <a:pt x="12" y="85"/>
                  </a:cubicBezTo>
                  <a:cubicBezTo>
                    <a:pt x="12" y="85"/>
                    <a:pt x="12" y="84"/>
                    <a:pt x="12" y="84"/>
                  </a:cubicBezTo>
                  <a:cubicBezTo>
                    <a:pt x="12" y="84"/>
                    <a:pt x="12" y="83"/>
                    <a:pt x="12" y="83"/>
                  </a:cubicBezTo>
                  <a:cubicBezTo>
                    <a:pt x="12" y="82"/>
                    <a:pt x="12" y="82"/>
                    <a:pt x="12" y="82"/>
                  </a:cubicBezTo>
                  <a:cubicBezTo>
                    <a:pt x="12" y="81"/>
                    <a:pt x="12" y="81"/>
                    <a:pt x="12" y="80"/>
                  </a:cubicBezTo>
                  <a:cubicBezTo>
                    <a:pt x="12" y="80"/>
                    <a:pt x="12" y="78"/>
                    <a:pt x="12" y="77"/>
                  </a:cubicBezTo>
                  <a:cubicBezTo>
                    <a:pt x="12" y="77"/>
                    <a:pt x="12" y="76"/>
                    <a:pt x="11" y="76"/>
                  </a:cubicBezTo>
                  <a:cubicBezTo>
                    <a:pt x="11" y="76"/>
                    <a:pt x="10" y="75"/>
                    <a:pt x="10" y="75"/>
                  </a:cubicBezTo>
                  <a:cubicBezTo>
                    <a:pt x="10" y="75"/>
                    <a:pt x="10" y="75"/>
                    <a:pt x="10" y="74"/>
                  </a:cubicBezTo>
                  <a:cubicBezTo>
                    <a:pt x="10" y="74"/>
                    <a:pt x="10" y="72"/>
                    <a:pt x="10" y="72"/>
                  </a:cubicBezTo>
                  <a:cubicBezTo>
                    <a:pt x="10" y="71"/>
                    <a:pt x="10" y="70"/>
                    <a:pt x="10" y="70"/>
                  </a:cubicBezTo>
                  <a:cubicBezTo>
                    <a:pt x="10" y="69"/>
                    <a:pt x="11" y="69"/>
                    <a:pt x="11" y="69"/>
                  </a:cubicBezTo>
                  <a:cubicBezTo>
                    <a:pt x="11" y="69"/>
                    <a:pt x="11" y="68"/>
                    <a:pt x="11" y="68"/>
                  </a:cubicBezTo>
                  <a:cubicBezTo>
                    <a:pt x="11" y="68"/>
                    <a:pt x="11" y="67"/>
                    <a:pt x="11" y="67"/>
                  </a:cubicBezTo>
                  <a:cubicBezTo>
                    <a:pt x="11" y="66"/>
                    <a:pt x="12" y="64"/>
                    <a:pt x="12" y="64"/>
                  </a:cubicBezTo>
                  <a:cubicBezTo>
                    <a:pt x="12" y="64"/>
                    <a:pt x="12" y="64"/>
                    <a:pt x="12" y="64"/>
                  </a:cubicBezTo>
                  <a:cubicBezTo>
                    <a:pt x="12" y="63"/>
                    <a:pt x="12" y="63"/>
                    <a:pt x="12" y="63"/>
                  </a:cubicBezTo>
                  <a:cubicBezTo>
                    <a:pt x="12" y="63"/>
                    <a:pt x="12" y="60"/>
                    <a:pt x="12" y="60"/>
                  </a:cubicBezTo>
                  <a:cubicBezTo>
                    <a:pt x="12" y="59"/>
                    <a:pt x="12" y="58"/>
                    <a:pt x="12" y="57"/>
                  </a:cubicBezTo>
                  <a:cubicBezTo>
                    <a:pt x="12" y="57"/>
                    <a:pt x="12" y="55"/>
                    <a:pt x="12" y="54"/>
                  </a:cubicBezTo>
                  <a:cubicBezTo>
                    <a:pt x="12" y="54"/>
                    <a:pt x="12" y="53"/>
                    <a:pt x="12" y="52"/>
                  </a:cubicBezTo>
                  <a:cubicBezTo>
                    <a:pt x="12" y="52"/>
                    <a:pt x="12" y="52"/>
                    <a:pt x="12" y="51"/>
                  </a:cubicBezTo>
                  <a:cubicBezTo>
                    <a:pt x="12" y="51"/>
                    <a:pt x="12" y="50"/>
                    <a:pt x="12" y="50"/>
                  </a:cubicBezTo>
                  <a:cubicBezTo>
                    <a:pt x="12" y="50"/>
                    <a:pt x="12" y="51"/>
                    <a:pt x="12" y="52"/>
                  </a:cubicBezTo>
                  <a:cubicBezTo>
                    <a:pt x="12" y="52"/>
                    <a:pt x="11" y="57"/>
                    <a:pt x="11" y="58"/>
                  </a:cubicBezTo>
                  <a:cubicBezTo>
                    <a:pt x="10" y="58"/>
                    <a:pt x="11" y="58"/>
                    <a:pt x="11" y="58"/>
                  </a:cubicBezTo>
                  <a:cubicBezTo>
                    <a:pt x="11" y="59"/>
                    <a:pt x="11" y="61"/>
                    <a:pt x="11" y="61"/>
                  </a:cubicBezTo>
                  <a:cubicBezTo>
                    <a:pt x="11" y="62"/>
                    <a:pt x="11" y="64"/>
                    <a:pt x="10" y="65"/>
                  </a:cubicBezTo>
                  <a:cubicBezTo>
                    <a:pt x="10" y="65"/>
                    <a:pt x="10" y="68"/>
                    <a:pt x="10" y="69"/>
                  </a:cubicBezTo>
                  <a:cubicBezTo>
                    <a:pt x="10" y="69"/>
                    <a:pt x="9" y="72"/>
                    <a:pt x="9" y="72"/>
                  </a:cubicBezTo>
                  <a:cubicBezTo>
                    <a:pt x="9" y="72"/>
                    <a:pt x="10" y="72"/>
                    <a:pt x="10" y="72"/>
                  </a:cubicBezTo>
                  <a:cubicBezTo>
                    <a:pt x="10" y="72"/>
                    <a:pt x="9" y="73"/>
                    <a:pt x="9" y="74"/>
                  </a:cubicBezTo>
                  <a:cubicBezTo>
                    <a:pt x="9" y="74"/>
                    <a:pt x="9" y="77"/>
                    <a:pt x="9" y="78"/>
                  </a:cubicBezTo>
                  <a:cubicBezTo>
                    <a:pt x="9" y="78"/>
                    <a:pt x="9" y="78"/>
                    <a:pt x="9" y="78"/>
                  </a:cubicBezTo>
                  <a:cubicBezTo>
                    <a:pt x="9" y="78"/>
                    <a:pt x="8" y="78"/>
                    <a:pt x="8" y="79"/>
                  </a:cubicBezTo>
                  <a:cubicBezTo>
                    <a:pt x="8" y="79"/>
                    <a:pt x="8" y="81"/>
                    <a:pt x="8" y="82"/>
                  </a:cubicBezTo>
                  <a:cubicBezTo>
                    <a:pt x="8" y="83"/>
                    <a:pt x="8" y="84"/>
                    <a:pt x="8" y="84"/>
                  </a:cubicBezTo>
                  <a:cubicBezTo>
                    <a:pt x="8" y="85"/>
                    <a:pt x="8" y="86"/>
                    <a:pt x="8" y="87"/>
                  </a:cubicBezTo>
                  <a:cubicBezTo>
                    <a:pt x="8" y="87"/>
                    <a:pt x="8" y="87"/>
                    <a:pt x="8" y="87"/>
                  </a:cubicBezTo>
                  <a:cubicBezTo>
                    <a:pt x="9" y="87"/>
                    <a:pt x="9" y="88"/>
                    <a:pt x="9" y="88"/>
                  </a:cubicBezTo>
                  <a:cubicBezTo>
                    <a:pt x="8" y="88"/>
                    <a:pt x="7" y="89"/>
                    <a:pt x="6" y="89"/>
                  </a:cubicBezTo>
                  <a:cubicBezTo>
                    <a:pt x="6" y="89"/>
                    <a:pt x="5" y="89"/>
                    <a:pt x="5" y="89"/>
                  </a:cubicBezTo>
                  <a:cubicBezTo>
                    <a:pt x="4" y="89"/>
                    <a:pt x="3" y="90"/>
                    <a:pt x="2" y="90"/>
                  </a:cubicBezTo>
                  <a:cubicBezTo>
                    <a:pt x="2" y="90"/>
                    <a:pt x="0" y="90"/>
                    <a:pt x="0" y="89"/>
                  </a:cubicBezTo>
                  <a:cubicBezTo>
                    <a:pt x="0" y="89"/>
                    <a:pt x="0" y="89"/>
                    <a:pt x="0" y="89"/>
                  </a:cubicBezTo>
                  <a:cubicBezTo>
                    <a:pt x="0" y="89"/>
                    <a:pt x="1" y="89"/>
                    <a:pt x="1" y="89"/>
                  </a:cubicBezTo>
                  <a:cubicBezTo>
                    <a:pt x="1" y="89"/>
                    <a:pt x="0" y="88"/>
                    <a:pt x="0" y="88"/>
                  </a:cubicBezTo>
                  <a:cubicBezTo>
                    <a:pt x="0" y="88"/>
                    <a:pt x="0" y="88"/>
                    <a:pt x="1" y="88"/>
                  </a:cubicBezTo>
                  <a:cubicBezTo>
                    <a:pt x="1" y="88"/>
                    <a:pt x="2" y="88"/>
                    <a:pt x="2" y="87"/>
                  </a:cubicBezTo>
                  <a:cubicBezTo>
                    <a:pt x="2" y="87"/>
                    <a:pt x="3" y="86"/>
                    <a:pt x="3" y="86"/>
                  </a:cubicBezTo>
                  <a:cubicBezTo>
                    <a:pt x="3" y="86"/>
                    <a:pt x="5" y="84"/>
                    <a:pt x="5" y="83"/>
                  </a:cubicBezTo>
                  <a:cubicBezTo>
                    <a:pt x="5" y="83"/>
                    <a:pt x="5" y="82"/>
                    <a:pt x="5" y="82"/>
                  </a:cubicBezTo>
                  <a:cubicBezTo>
                    <a:pt x="5" y="82"/>
                    <a:pt x="5" y="81"/>
                    <a:pt x="5" y="78"/>
                  </a:cubicBezTo>
                  <a:cubicBezTo>
                    <a:pt x="5" y="78"/>
                    <a:pt x="4" y="78"/>
                    <a:pt x="4" y="78"/>
                  </a:cubicBezTo>
                  <a:cubicBezTo>
                    <a:pt x="4" y="78"/>
                    <a:pt x="3" y="78"/>
                    <a:pt x="3" y="77"/>
                  </a:cubicBezTo>
                  <a:cubicBezTo>
                    <a:pt x="3" y="77"/>
                    <a:pt x="4" y="73"/>
                    <a:pt x="4" y="72"/>
                  </a:cubicBezTo>
                  <a:cubicBezTo>
                    <a:pt x="4" y="71"/>
                    <a:pt x="4" y="71"/>
                    <a:pt x="4" y="71"/>
                  </a:cubicBezTo>
                  <a:cubicBezTo>
                    <a:pt x="4" y="71"/>
                    <a:pt x="4" y="71"/>
                    <a:pt x="4" y="71"/>
                  </a:cubicBezTo>
                  <a:cubicBezTo>
                    <a:pt x="4" y="71"/>
                    <a:pt x="4" y="66"/>
                    <a:pt x="4" y="65"/>
                  </a:cubicBezTo>
                  <a:cubicBezTo>
                    <a:pt x="4" y="65"/>
                    <a:pt x="4" y="62"/>
                    <a:pt x="4" y="62"/>
                  </a:cubicBezTo>
                  <a:cubicBezTo>
                    <a:pt x="4" y="61"/>
                    <a:pt x="4" y="61"/>
                    <a:pt x="4" y="61"/>
                  </a:cubicBezTo>
                  <a:cubicBezTo>
                    <a:pt x="4" y="60"/>
                    <a:pt x="4" y="58"/>
                    <a:pt x="4" y="57"/>
                  </a:cubicBezTo>
                  <a:cubicBezTo>
                    <a:pt x="4" y="56"/>
                    <a:pt x="4" y="51"/>
                    <a:pt x="4" y="50"/>
                  </a:cubicBezTo>
                  <a:cubicBezTo>
                    <a:pt x="4" y="50"/>
                    <a:pt x="4" y="47"/>
                    <a:pt x="4" y="47"/>
                  </a:cubicBezTo>
                  <a:cubicBezTo>
                    <a:pt x="3" y="46"/>
                    <a:pt x="3" y="46"/>
                    <a:pt x="3" y="46"/>
                  </a:cubicBezTo>
                  <a:cubicBezTo>
                    <a:pt x="4" y="46"/>
                    <a:pt x="3" y="45"/>
                    <a:pt x="3" y="45"/>
                  </a:cubicBezTo>
                  <a:cubicBezTo>
                    <a:pt x="3" y="45"/>
                    <a:pt x="3" y="44"/>
                    <a:pt x="3" y="44"/>
                  </a:cubicBezTo>
                  <a:cubicBezTo>
                    <a:pt x="4" y="44"/>
                    <a:pt x="4" y="43"/>
                    <a:pt x="4" y="43"/>
                  </a:cubicBezTo>
                  <a:cubicBezTo>
                    <a:pt x="4" y="43"/>
                    <a:pt x="3" y="42"/>
                    <a:pt x="4" y="42"/>
                  </a:cubicBezTo>
                  <a:cubicBezTo>
                    <a:pt x="4" y="42"/>
                    <a:pt x="4" y="41"/>
                    <a:pt x="4" y="41"/>
                  </a:cubicBezTo>
                  <a:cubicBezTo>
                    <a:pt x="4" y="41"/>
                    <a:pt x="4" y="39"/>
                    <a:pt x="4" y="38"/>
                  </a:cubicBezTo>
                  <a:cubicBezTo>
                    <a:pt x="4" y="38"/>
                    <a:pt x="5" y="38"/>
                    <a:pt x="5" y="37"/>
                  </a:cubicBezTo>
                  <a:cubicBezTo>
                    <a:pt x="5" y="37"/>
                    <a:pt x="5" y="37"/>
                    <a:pt x="5" y="36"/>
                  </a:cubicBezTo>
                  <a:cubicBezTo>
                    <a:pt x="5" y="36"/>
                    <a:pt x="5" y="36"/>
                    <a:pt x="5" y="36"/>
                  </a:cubicBezTo>
                  <a:cubicBezTo>
                    <a:pt x="5" y="36"/>
                    <a:pt x="5" y="35"/>
                    <a:pt x="5" y="35"/>
                  </a:cubicBezTo>
                  <a:cubicBezTo>
                    <a:pt x="5" y="35"/>
                    <a:pt x="5" y="35"/>
                    <a:pt x="5" y="34"/>
                  </a:cubicBezTo>
                  <a:cubicBezTo>
                    <a:pt x="5" y="34"/>
                    <a:pt x="5" y="34"/>
                    <a:pt x="5" y="34"/>
                  </a:cubicBezTo>
                  <a:cubicBezTo>
                    <a:pt x="5" y="34"/>
                    <a:pt x="5" y="34"/>
                    <a:pt x="5" y="34"/>
                  </a:cubicBezTo>
                  <a:cubicBezTo>
                    <a:pt x="5" y="33"/>
                    <a:pt x="5" y="33"/>
                    <a:pt x="5" y="33"/>
                  </a:cubicBezTo>
                  <a:cubicBezTo>
                    <a:pt x="5" y="33"/>
                    <a:pt x="5" y="32"/>
                    <a:pt x="5" y="32"/>
                  </a:cubicBezTo>
                  <a:cubicBezTo>
                    <a:pt x="5" y="32"/>
                    <a:pt x="5" y="31"/>
                    <a:pt x="5" y="31"/>
                  </a:cubicBezTo>
                  <a:cubicBezTo>
                    <a:pt x="5" y="31"/>
                    <a:pt x="5" y="31"/>
                    <a:pt x="5" y="30"/>
                  </a:cubicBezTo>
                  <a:cubicBezTo>
                    <a:pt x="5" y="30"/>
                    <a:pt x="5" y="30"/>
                    <a:pt x="5" y="30"/>
                  </a:cubicBezTo>
                  <a:cubicBezTo>
                    <a:pt x="5" y="30"/>
                    <a:pt x="5" y="29"/>
                    <a:pt x="5" y="29"/>
                  </a:cubicBezTo>
                  <a:cubicBezTo>
                    <a:pt x="5" y="29"/>
                    <a:pt x="6" y="29"/>
                    <a:pt x="5" y="29"/>
                  </a:cubicBezTo>
                  <a:cubicBezTo>
                    <a:pt x="5" y="29"/>
                    <a:pt x="5" y="28"/>
                    <a:pt x="5" y="28"/>
                  </a:cubicBezTo>
                  <a:cubicBezTo>
                    <a:pt x="5" y="28"/>
                    <a:pt x="5" y="27"/>
                    <a:pt x="5" y="27"/>
                  </a:cubicBezTo>
                  <a:cubicBezTo>
                    <a:pt x="5" y="27"/>
                    <a:pt x="5" y="26"/>
                    <a:pt x="5" y="26"/>
                  </a:cubicBezTo>
                  <a:cubicBezTo>
                    <a:pt x="5" y="26"/>
                    <a:pt x="5" y="26"/>
                    <a:pt x="4" y="26"/>
                  </a:cubicBezTo>
                  <a:cubicBezTo>
                    <a:pt x="4" y="26"/>
                    <a:pt x="3" y="27"/>
                    <a:pt x="3" y="27"/>
                  </a:cubicBezTo>
                  <a:cubicBezTo>
                    <a:pt x="3" y="27"/>
                    <a:pt x="3" y="27"/>
                    <a:pt x="2" y="27"/>
                  </a:cubicBezTo>
                  <a:cubicBezTo>
                    <a:pt x="2" y="27"/>
                    <a:pt x="2" y="26"/>
                    <a:pt x="1" y="26"/>
                  </a:cubicBezTo>
                  <a:cubicBezTo>
                    <a:pt x="1" y="25"/>
                    <a:pt x="1" y="24"/>
                    <a:pt x="1" y="24"/>
                  </a:cubicBezTo>
                  <a:cubicBezTo>
                    <a:pt x="1" y="23"/>
                    <a:pt x="1" y="22"/>
                    <a:pt x="1" y="22"/>
                  </a:cubicBezTo>
                  <a:cubicBezTo>
                    <a:pt x="1" y="22"/>
                    <a:pt x="2" y="20"/>
                    <a:pt x="2" y="20"/>
                  </a:cubicBezTo>
                  <a:cubicBezTo>
                    <a:pt x="2" y="19"/>
                    <a:pt x="2" y="17"/>
                    <a:pt x="2" y="17"/>
                  </a:cubicBezTo>
                  <a:cubicBezTo>
                    <a:pt x="2" y="16"/>
                    <a:pt x="3" y="15"/>
                    <a:pt x="3" y="15"/>
                  </a:cubicBezTo>
                  <a:cubicBezTo>
                    <a:pt x="3" y="15"/>
                    <a:pt x="4" y="14"/>
                    <a:pt x="5" y="14"/>
                  </a:cubicBezTo>
                  <a:cubicBezTo>
                    <a:pt x="6" y="14"/>
                    <a:pt x="7" y="14"/>
                    <a:pt x="7" y="14"/>
                  </a:cubicBezTo>
                  <a:cubicBezTo>
                    <a:pt x="7" y="14"/>
                    <a:pt x="7" y="14"/>
                    <a:pt x="7" y="14"/>
                  </a:cubicBezTo>
                  <a:cubicBezTo>
                    <a:pt x="7" y="13"/>
                    <a:pt x="8" y="13"/>
                    <a:pt x="8" y="13"/>
                  </a:cubicBezTo>
                  <a:cubicBezTo>
                    <a:pt x="8" y="13"/>
                    <a:pt x="9" y="13"/>
                    <a:pt x="9" y="13"/>
                  </a:cubicBezTo>
                  <a:cubicBezTo>
                    <a:pt x="9" y="12"/>
                    <a:pt x="10" y="12"/>
                    <a:pt x="10" y="1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4" name="Freeform 316"/>
            <p:cNvSpPr>
              <a:spLocks noEditPoints="1"/>
            </p:cNvSpPr>
            <p:nvPr/>
          </p:nvSpPr>
          <p:spPr bwMode="auto">
            <a:xfrm>
              <a:off x="2732088" y="4891089"/>
              <a:ext cx="417513" cy="450850"/>
            </a:xfrm>
            <a:custGeom>
              <a:avLst/>
              <a:gdLst>
                <a:gd name="T0" fmla="*/ 98 w 111"/>
                <a:gd name="T1" fmla="*/ 20 h 120"/>
                <a:gd name="T2" fmla="*/ 97 w 111"/>
                <a:gd name="T3" fmla="*/ 20 h 120"/>
                <a:gd name="T4" fmla="*/ 98 w 111"/>
                <a:gd name="T5" fmla="*/ 18 h 120"/>
                <a:gd name="T6" fmla="*/ 98 w 111"/>
                <a:gd name="T7" fmla="*/ 15 h 120"/>
                <a:gd name="T8" fmla="*/ 95 w 111"/>
                <a:gd name="T9" fmla="*/ 12 h 120"/>
                <a:gd name="T10" fmla="*/ 89 w 111"/>
                <a:gd name="T11" fmla="*/ 13 h 120"/>
                <a:gd name="T12" fmla="*/ 87 w 111"/>
                <a:gd name="T13" fmla="*/ 18 h 120"/>
                <a:gd name="T14" fmla="*/ 88 w 111"/>
                <a:gd name="T15" fmla="*/ 27 h 120"/>
                <a:gd name="T16" fmla="*/ 74 w 111"/>
                <a:gd name="T17" fmla="*/ 61 h 120"/>
                <a:gd name="T18" fmla="*/ 83 w 111"/>
                <a:gd name="T19" fmla="*/ 48 h 120"/>
                <a:gd name="T20" fmla="*/ 85 w 111"/>
                <a:gd name="T21" fmla="*/ 64 h 120"/>
                <a:gd name="T22" fmla="*/ 82 w 111"/>
                <a:gd name="T23" fmla="*/ 95 h 120"/>
                <a:gd name="T24" fmla="*/ 98 w 111"/>
                <a:gd name="T25" fmla="*/ 102 h 120"/>
                <a:gd name="T26" fmla="*/ 104 w 111"/>
                <a:gd name="T27" fmla="*/ 85 h 120"/>
                <a:gd name="T28" fmla="*/ 111 w 111"/>
                <a:gd name="T29" fmla="*/ 43 h 120"/>
                <a:gd name="T30" fmla="*/ 98 w 111"/>
                <a:gd name="T31" fmla="*/ 19 h 120"/>
                <a:gd name="T32" fmla="*/ 98 w 111"/>
                <a:gd name="T33" fmla="*/ 18 h 120"/>
                <a:gd name="T34" fmla="*/ 98 w 111"/>
                <a:gd name="T35" fmla="*/ 17 h 120"/>
                <a:gd name="T36" fmla="*/ 98 w 111"/>
                <a:gd name="T37" fmla="*/ 17 h 120"/>
                <a:gd name="T38" fmla="*/ 98 w 111"/>
                <a:gd name="T39" fmla="*/ 17 h 120"/>
                <a:gd name="T40" fmla="*/ 98 w 111"/>
                <a:gd name="T41" fmla="*/ 18 h 120"/>
                <a:gd name="T42" fmla="*/ 98 w 111"/>
                <a:gd name="T43" fmla="*/ 17 h 120"/>
                <a:gd name="T44" fmla="*/ 98 w 111"/>
                <a:gd name="T45" fmla="*/ 18 h 120"/>
                <a:gd name="T46" fmla="*/ 98 w 111"/>
                <a:gd name="T47" fmla="*/ 18 h 120"/>
                <a:gd name="T48" fmla="*/ 98 w 111"/>
                <a:gd name="T49" fmla="*/ 17 h 120"/>
                <a:gd name="T50" fmla="*/ 98 w 111"/>
                <a:gd name="T51" fmla="*/ 17 h 120"/>
                <a:gd name="T52" fmla="*/ 98 w 111"/>
                <a:gd name="T53" fmla="*/ 17 h 120"/>
                <a:gd name="T54" fmla="*/ 98 w 111"/>
                <a:gd name="T55" fmla="*/ 16 h 120"/>
                <a:gd name="T56" fmla="*/ 98 w 111"/>
                <a:gd name="T57" fmla="*/ 16 h 120"/>
                <a:gd name="T58" fmla="*/ 98 w 111"/>
                <a:gd name="T59" fmla="*/ 17 h 120"/>
                <a:gd name="T60" fmla="*/ 98 w 111"/>
                <a:gd name="T61" fmla="*/ 14 h 120"/>
                <a:gd name="T62" fmla="*/ 96 w 111"/>
                <a:gd name="T63" fmla="*/ 13 h 120"/>
                <a:gd name="T64" fmla="*/ 96 w 111"/>
                <a:gd name="T65" fmla="*/ 13 h 120"/>
                <a:gd name="T66" fmla="*/ 96 w 111"/>
                <a:gd name="T67" fmla="*/ 13 h 120"/>
                <a:gd name="T68" fmla="*/ 96 w 111"/>
                <a:gd name="T69" fmla="*/ 13 h 120"/>
                <a:gd name="T70" fmla="*/ 96 w 111"/>
                <a:gd name="T71" fmla="*/ 13 h 120"/>
                <a:gd name="T72" fmla="*/ 96 w 111"/>
                <a:gd name="T73" fmla="*/ 13 h 120"/>
                <a:gd name="T74" fmla="*/ 96 w 111"/>
                <a:gd name="T75" fmla="*/ 13 h 120"/>
                <a:gd name="T76" fmla="*/ 96 w 111"/>
                <a:gd name="T77" fmla="*/ 13 h 120"/>
                <a:gd name="T78" fmla="*/ 95 w 111"/>
                <a:gd name="T79" fmla="*/ 13 h 120"/>
                <a:gd name="T80" fmla="*/ 88 w 111"/>
                <a:gd name="T81" fmla="*/ 18 h 120"/>
                <a:gd name="T82" fmla="*/ 89 w 111"/>
                <a:gd name="T83" fmla="*/ 13 h 120"/>
                <a:gd name="T84" fmla="*/ 89 w 111"/>
                <a:gd name="T85" fmla="*/ 13 h 120"/>
                <a:gd name="T86" fmla="*/ 89 w 111"/>
                <a:gd name="T87" fmla="*/ 13 h 120"/>
                <a:gd name="T88" fmla="*/ 90 w 111"/>
                <a:gd name="T89" fmla="*/ 13 h 120"/>
                <a:gd name="T90" fmla="*/ 92 w 111"/>
                <a:gd name="T91" fmla="*/ 12 h 120"/>
                <a:gd name="T92" fmla="*/ 92 w 111"/>
                <a:gd name="T93" fmla="*/ 12 h 120"/>
                <a:gd name="T94" fmla="*/ 94 w 111"/>
                <a:gd name="T95" fmla="*/ 12 h 120"/>
                <a:gd name="T96" fmla="*/ 94 w 111"/>
                <a:gd name="T97" fmla="*/ 12 h 120"/>
                <a:gd name="T98" fmla="*/ 104 w 111"/>
                <a:gd name="T99" fmla="*/ 42 h 120"/>
                <a:gd name="T100" fmla="*/ 62 w 111"/>
                <a:gd name="T101" fmla="*/ 101 h 120"/>
                <a:gd name="T102" fmla="*/ 46 w 111"/>
                <a:gd name="T103" fmla="*/ 55 h 120"/>
                <a:gd name="T104" fmla="*/ 58 w 111"/>
                <a:gd name="T105" fmla="*/ 71 h 120"/>
                <a:gd name="T106" fmla="*/ 48 w 111"/>
                <a:gd name="T107" fmla="*/ 32 h 120"/>
                <a:gd name="T108" fmla="*/ 46 w 111"/>
                <a:gd name="T109" fmla="*/ 16 h 120"/>
                <a:gd name="T110" fmla="*/ 31 w 111"/>
                <a:gd name="T111" fmla="*/ 27 h 120"/>
                <a:gd name="T112" fmla="*/ 0 w 111"/>
                <a:gd name="T113" fmla="*/ 63 h 120"/>
                <a:gd name="T114" fmla="*/ 27 w 111"/>
                <a:gd name="T115" fmla="*/ 42 h 120"/>
                <a:gd name="T116" fmla="*/ 44 w 111"/>
                <a:gd name="T117" fmla="*/ 85 h 120"/>
                <a:gd name="T118" fmla="*/ 48 w 111"/>
                <a:gd name="T119" fmla="*/ 119 h 120"/>
                <a:gd name="T120" fmla="*/ 52 w 111"/>
                <a:gd name="T121" fmla="*/ 108 h 120"/>
                <a:gd name="T122" fmla="*/ 73 w 111"/>
                <a:gd name="T123"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 h="120">
                  <a:moveTo>
                    <a:pt x="111" y="43"/>
                  </a:moveTo>
                  <a:cubicBezTo>
                    <a:pt x="110" y="42"/>
                    <a:pt x="109" y="40"/>
                    <a:pt x="108" y="39"/>
                  </a:cubicBezTo>
                  <a:cubicBezTo>
                    <a:pt x="108" y="38"/>
                    <a:pt x="106" y="35"/>
                    <a:pt x="106" y="35"/>
                  </a:cubicBezTo>
                  <a:cubicBezTo>
                    <a:pt x="106" y="34"/>
                    <a:pt x="105" y="33"/>
                    <a:pt x="105" y="32"/>
                  </a:cubicBezTo>
                  <a:cubicBezTo>
                    <a:pt x="104" y="32"/>
                    <a:pt x="103" y="30"/>
                    <a:pt x="102" y="29"/>
                  </a:cubicBezTo>
                  <a:cubicBezTo>
                    <a:pt x="101" y="28"/>
                    <a:pt x="101" y="28"/>
                    <a:pt x="101" y="28"/>
                  </a:cubicBezTo>
                  <a:cubicBezTo>
                    <a:pt x="101" y="28"/>
                    <a:pt x="101" y="28"/>
                    <a:pt x="100" y="28"/>
                  </a:cubicBezTo>
                  <a:cubicBezTo>
                    <a:pt x="100" y="28"/>
                    <a:pt x="100" y="28"/>
                    <a:pt x="99" y="28"/>
                  </a:cubicBezTo>
                  <a:cubicBezTo>
                    <a:pt x="99" y="27"/>
                    <a:pt x="99" y="27"/>
                    <a:pt x="99" y="27"/>
                  </a:cubicBezTo>
                  <a:cubicBezTo>
                    <a:pt x="99" y="27"/>
                    <a:pt x="97" y="27"/>
                    <a:pt x="96" y="26"/>
                  </a:cubicBezTo>
                  <a:cubicBezTo>
                    <a:pt x="95" y="26"/>
                    <a:pt x="95" y="26"/>
                    <a:pt x="95" y="25"/>
                  </a:cubicBezTo>
                  <a:cubicBezTo>
                    <a:pt x="95" y="25"/>
                    <a:pt x="95" y="24"/>
                    <a:pt x="95" y="24"/>
                  </a:cubicBezTo>
                  <a:cubicBezTo>
                    <a:pt x="95" y="23"/>
                    <a:pt x="95" y="22"/>
                    <a:pt x="95" y="22"/>
                  </a:cubicBezTo>
                  <a:cubicBezTo>
                    <a:pt x="95" y="22"/>
                    <a:pt x="95" y="23"/>
                    <a:pt x="95" y="22"/>
                  </a:cubicBezTo>
                  <a:cubicBezTo>
                    <a:pt x="96" y="22"/>
                    <a:pt x="96" y="22"/>
                    <a:pt x="96" y="22"/>
                  </a:cubicBezTo>
                  <a:cubicBezTo>
                    <a:pt x="96" y="22"/>
                    <a:pt x="97" y="21"/>
                    <a:pt x="97" y="21"/>
                  </a:cubicBezTo>
                  <a:cubicBezTo>
                    <a:pt x="97" y="21"/>
                    <a:pt x="97" y="20"/>
                    <a:pt x="97" y="20"/>
                  </a:cubicBezTo>
                  <a:cubicBezTo>
                    <a:pt x="97" y="20"/>
                    <a:pt x="97" y="20"/>
                    <a:pt x="97" y="20"/>
                  </a:cubicBezTo>
                  <a:cubicBezTo>
                    <a:pt x="98" y="20"/>
                    <a:pt x="98" y="20"/>
                    <a:pt x="98" y="20"/>
                  </a:cubicBezTo>
                  <a:cubicBezTo>
                    <a:pt x="98" y="20"/>
                    <a:pt x="98" y="20"/>
                    <a:pt x="97" y="20"/>
                  </a:cubicBezTo>
                  <a:cubicBezTo>
                    <a:pt x="97" y="20"/>
                    <a:pt x="97" y="20"/>
                    <a:pt x="97" y="20"/>
                  </a:cubicBezTo>
                  <a:cubicBezTo>
                    <a:pt x="97" y="20"/>
                    <a:pt x="97"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7" y="20"/>
                    <a:pt x="97" y="20"/>
                  </a:cubicBezTo>
                  <a:cubicBezTo>
                    <a:pt x="97" y="20"/>
                    <a:pt x="97" y="20"/>
                    <a:pt x="97" y="20"/>
                  </a:cubicBezTo>
                  <a:cubicBezTo>
                    <a:pt x="97" y="20"/>
                    <a:pt x="97" y="20"/>
                    <a:pt x="97" y="20"/>
                  </a:cubicBezTo>
                  <a:cubicBezTo>
                    <a:pt x="97" y="20"/>
                    <a:pt x="98" y="20"/>
                    <a:pt x="98" y="20"/>
                  </a:cubicBezTo>
                  <a:cubicBezTo>
                    <a:pt x="98" y="20"/>
                    <a:pt x="98" y="20"/>
                    <a:pt x="98" y="20"/>
                  </a:cubicBezTo>
                  <a:cubicBezTo>
                    <a:pt x="98" y="20"/>
                    <a:pt x="98" y="20"/>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6"/>
                    <a:pt x="98" y="16"/>
                    <a:pt x="98" y="16"/>
                  </a:cubicBezTo>
                  <a:cubicBezTo>
                    <a:pt x="98" y="16"/>
                    <a:pt x="98" y="16"/>
                    <a:pt x="98" y="16"/>
                  </a:cubicBezTo>
                  <a:cubicBezTo>
                    <a:pt x="98" y="16"/>
                    <a:pt x="98" y="16"/>
                    <a:pt x="98" y="16"/>
                  </a:cubicBezTo>
                  <a:cubicBezTo>
                    <a:pt x="98" y="16"/>
                    <a:pt x="98" y="15"/>
                    <a:pt x="98" y="15"/>
                  </a:cubicBezTo>
                  <a:cubicBezTo>
                    <a:pt x="98" y="15"/>
                    <a:pt x="98" y="15"/>
                    <a:pt x="98" y="15"/>
                  </a:cubicBezTo>
                  <a:cubicBezTo>
                    <a:pt x="98" y="15"/>
                    <a:pt x="98" y="15"/>
                    <a:pt x="98" y="15"/>
                  </a:cubicBezTo>
                  <a:cubicBezTo>
                    <a:pt x="98" y="15"/>
                    <a:pt x="98" y="15"/>
                    <a:pt x="98" y="15"/>
                  </a:cubicBezTo>
                  <a:cubicBezTo>
                    <a:pt x="98" y="15"/>
                    <a:pt x="98" y="15"/>
                    <a:pt x="98" y="15"/>
                  </a:cubicBezTo>
                  <a:cubicBezTo>
                    <a:pt x="98" y="14"/>
                    <a:pt x="98" y="14"/>
                    <a:pt x="98" y="14"/>
                  </a:cubicBezTo>
                  <a:cubicBezTo>
                    <a:pt x="97" y="14"/>
                    <a:pt x="97" y="14"/>
                    <a:pt x="97" y="14"/>
                  </a:cubicBezTo>
                  <a:cubicBezTo>
                    <a:pt x="97" y="14"/>
                    <a:pt x="97" y="14"/>
                    <a:pt x="97" y="14"/>
                  </a:cubicBezTo>
                  <a:cubicBezTo>
                    <a:pt x="97" y="14"/>
                    <a:pt x="97" y="14"/>
                    <a:pt x="97" y="14"/>
                  </a:cubicBezTo>
                  <a:cubicBezTo>
                    <a:pt x="97" y="14"/>
                    <a:pt x="97" y="14"/>
                    <a:pt x="97" y="14"/>
                  </a:cubicBezTo>
                  <a:cubicBezTo>
                    <a:pt x="97" y="13"/>
                    <a:pt x="97" y="13"/>
                    <a:pt x="97" y="13"/>
                  </a:cubicBezTo>
                  <a:cubicBezTo>
                    <a:pt x="97" y="13"/>
                    <a:pt x="97" y="13"/>
                    <a:pt x="97" y="13"/>
                  </a:cubicBezTo>
                  <a:cubicBezTo>
                    <a:pt x="97" y="13"/>
                    <a:pt x="97" y="13"/>
                    <a:pt x="97" y="13"/>
                  </a:cubicBezTo>
                  <a:cubicBezTo>
                    <a:pt x="97" y="13"/>
                    <a:pt x="97" y="13"/>
                    <a:pt x="97" y="13"/>
                  </a:cubicBezTo>
                  <a:cubicBezTo>
                    <a:pt x="97" y="13"/>
                    <a:pt x="97" y="13"/>
                    <a:pt x="97" y="13"/>
                  </a:cubicBezTo>
                  <a:cubicBezTo>
                    <a:pt x="97" y="13"/>
                    <a:pt x="97" y="13"/>
                    <a:pt x="97" y="13"/>
                  </a:cubicBezTo>
                  <a:cubicBezTo>
                    <a:pt x="97" y="13"/>
                    <a:pt x="97" y="13"/>
                    <a:pt x="97" y="13"/>
                  </a:cubicBezTo>
                  <a:cubicBezTo>
                    <a:pt x="96" y="13"/>
                    <a:pt x="96" y="13"/>
                    <a:pt x="96" y="13"/>
                  </a:cubicBezTo>
                  <a:cubicBezTo>
                    <a:pt x="96" y="13"/>
                    <a:pt x="96" y="13"/>
                    <a:pt x="96" y="13"/>
                  </a:cubicBezTo>
                  <a:cubicBezTo>
                    <a:pt x="96" y="13"/>
                    <a:pt x="96" y="12"/>
                    <a:pt x="95" y="12"/>
                  </a:cubicBezTo>
                  <a:cubicBezTo>
                    <a:pt x="95" y="12"/>
                    <a:pt x="95" y="12"/>
                    <a:pt x="95" y="12"/>
                  </a:cubicBezTo>
                  <a:cubicBezTo>
                    <a:pt x="95" y="12"/>
                    <a:pt x="95" y="12"/>
                    <a:pt x="95" y="12"/>
                  </a:cubicBezTo>
                  <a:cubicBezTo>
                    <a:pt x="95" y="12"/>
                    <a:pt x="95" y="12"/>
                    <a:pt x="95" y="12"/>
                  </a:cubicBezTo>
                  <a:cubicBezTo>
                    <a:pt x="95" y="12"/>
                    <a:pt x="95" y="12"/>
                    <a:pt x="95" y="12"/>
                  </a:cubicBezTo>
                  <a:cubicBezTo>
                    <a:pt x="95" y="12"/>
                    <a:pt x="94" y="12"/>
                    <a:pt x="94" y="12"/>
                  </a:cubicBezTo>
                  <a:cubicBezTo>
                    <a:pt x="94" y="12"/>
                    <a:pt x="94" y="12"/>
                    <a:pt x="94" y="12"/>
                  </a:cubicBezTo>
                  <a:cubicBezTo>
                    <a:pt x="93" y="12"/>
                    <a:pt x="93" y="12"/>
                    <a:pt x="93" y="12"/>
                  </a:cubicBezTo>
                  <a:cubicBezTo>
                    <a:pt x="93" y="12"/>
                    <a:pt x="93" y="12"/>
                    <a:pt x="93" y="12"/>
                  </a:cubicBezTo>
                  <a:cubicBezTo>
                    <a:pt x="93" y="12"/>
                    <a:pt x="93" y="12"/>
                    <a:pt x="93" y="12"/>
                  </a:cubicBezTo>
                  <a:cubicBezTo>
                    <a:pt x="93" y="12"/>
                    <a:pt x="92" y="12"/>
                    <a:pt x="92" y="12"/>
                  </a:cubicBezTo>
                  <a:cubicBezTo>
                    <a:pt x="92" y="12"/>
                    <a:pt x="92" y="12"/>
                    <a:pt x="91" y="12"/>
                  </a:cubicBezTo>
                  <a:cubicBezTo>
                    <a:pt x="91" y="12"/>
                    <a:pt x="91" y="12"/>
                    <a:pt x="91" y="12"/>
                  </a:cubicBezTo>
                  <a:cubicBezTo>
                    <a:pt x="91" y="12"/>
                    <a:pt x="91" y="12"/>
                    <a:pt x="91" y="12"/>
                  </a:cubicBezTo>
                  <a:cubicBezTo>
                    <a:pt x="91" y="12"/>
                    <a:pt x="91" y="12"/>
                    <a:pt x="91" y="12"/>
                  </a:cubicBezTo>
                  <a:cubicBezTo>
                    <a:pt x="91" y="12"/>
                    <a:pt x="91" y="12"/>
                    <a:pt x="91" y="12"/>
                  </a:cubicBezTo>
                  <a:cubicBezTo>
                    <a:pt x="90" y="12"/>
                    <a:pt x="90" y="13"/>
                    <a:pt x="90" y="13"/>
                  </a:cubicBezTo>
                  <a:cubicBezTo>
                    <a:pt x="90" y="13"/>
                    <a:pt x="90" y="13"/>
                    <a:pt x="90" y="13"/>
                  </a:cubicBezTo>
                  <a:cubicBezTo>
                    <a:pt x="90" y="13"/>
                    <a:pt x="90" y="13"/>
                    <a:pt x="90" y="13"/>
                  </a:cubicBezTo>
                  <a:cubicBezTo>
                    <a:pt x="90" y="13"/>
                    <a:pt x="90" y="13"/>
                    <a:pt x="90"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4"/>
                    <a:pt x="89" y="14"/>
                  </a:cubicBezTo>
                  <a:cubicBezTo>
                    <a:pt x="89" y="14"/>
                    <a:pt x="89" y="14"/>
                    <a:pt x="89" y="14"/>
                  </a:cubicBezTo>
                  <a:cubicBezTo>
                    <a:pt x="89" y="14"/>
                    <a:pt x="89" y="14"/>
                    <a:pt x="89" y="14"/>
                  </a:cubicBezTo>
                  <a:cubicBezTo>
                    <a:pt x="89" y="14"/>
                    <a:pt x="89" y="14"/>
                    <a:pt x="89" y="14"/>
                  </a:cubicBezTo>
                  <a:cubicBezTo>
                    <a:pt x="89" y="14"/>
                    <a:pt x="88" y="14"/>
                    <a:pt x="88" y="14"/>
                  </a:cubicBezTo>
                  <a:cubicBezTo>
                    <a:pt x="88" y="14"/>
                    <a:pt x="89" y="14"/>
                    <a:pt x="89" y="14"/>
                  </a:cubicBezTo>
                  <a:cubicBezTo>
                    <a:pt x="89" y="14"/>
                    <a:pt x="89" y="14"/>
                    <a:pt x="89" y="14"/>
                  </a:cubicBezTo>
                  <a:cubicBezTo>
                    <a:pt x="89" y="14"/>
                    <a:pt x="88" y="14"/>
                    <a:pt x="88" y="14"/>
                  </a:cubicBezTo>
                  <a:cubicBezTo>
                    <a:pt x="88" y="14"/>
                    <a:pt x="88" y="15"/>
                    <a:pt x="88" y="15"/>
                  </a:cubicBezTo>
                  <a:cubicBezTo>
                    <a:pt x="88" y="15"/>
                    <a:pt x="88" y="15"/>
                    <a:pt x="88" y="15"/>
                  </a:cubicBezTo>
                  <a:cubicBezTo>
                    <a:pt x="88" y="15"/>
                    <a:pt x="88" y="15"/>
                    <a:pt x="88" y="15"/>
                  </a:cubicBezTo>
                  <a:cubicBezTo>
                    <a:pt x="88" y="16"/>
                    <a:pt x="88" y="16"/>
                    <a:pt x="88" y="17"/>
                  </a:cubicBezTo>
                  <a:cubicBezTo>
                    <a:pt x="88" y="17"/>
                    <a:pt x="88" y="18"/>
                    <a:pt x="88" y="18"/>
                  </a:cubicBezTo>
                  <a:cubicBezTo>
                    <a:pt x="87" y="18"/>
                    <a:pt x="87" y="18"/>
                    <a:pt x="87" y="18"/>
                  </a:cubicBezTo>
                  <a:cubicBezTo>
                    <a:pt x="87" y="18"/>
                    <a:pt x="87" y="18"/>
                    <a:pt x="88" y="18"/>
                  </a:cubicBezTo>
                  <a:cubicBezTo>
                    <a:pt x="88" y="18"/>
                    <a:pt x="88" y="18"/>
                    <a:pt x="88" y="18"/>
                  </a:cubicBezTo>
                  <a:cubicBezTo>
                    <a:pt x="88" y="18"/>
                    <a:pt x="88"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8" y="18"/>
                  </a:cubicBezTo>
                  <a:cubicBezTo>
                    <a:pt x="88" y="19"/>
                    <a:pt x="88" y="19"/>
                    <a:pt x="88" y="20"/>
                  </a:cubicBezTo>
                  <a:cubicBezTo>
                    <a:pt x="87" y="21"/>
                    <a:pt x="87" y="22"/>
                    <a:pt x="87" y="23"/>
                  </a:cubicBezTo>
                  <a:cubicBezTo>
                    <a:pt x="87" y="23"/>
                    <a:pt x="88" y="24"/>
                    <a:pt x="88" y="24"/>
                  </a:cubicBezTo>
                  <a:cubicBezTo>
                    <a:pt x="88" y="25"/>
                    <a:pt x="88" y="25"/>
                    <a:pt x="88" y="25"/>
                  </a:cubicBezTo>
                  <a:cubicBezTo>
                    <a:pt x="88" y="27"/>
                    <a:pt x="88" y="27"/>
                    <a:pt x="88" y="27"/>
                  </a:cubicBezTo>
                  <a:cubicBezTo>
                    <a:pt x="88" y="27"/>
                    <a:pt x="88" y="28"/>
                    <a:pt x="88" y="28"/>
                  </a:cubicBezTo>
                  <a:cubicBezTo>
                    <a:pt x="88" y="28"/>
                    <a:pt x="87" y="28"/>
                    <a:pt x="87" y="28"/>
                  </a:cubicBezTo>
                  <a:cubicBezTo>
                    <a:pt x="87" y="28"/>
                    <a:pt x="86" y="28"/>
                    <a:pt x="86" y="28"/>
                  </a:cubicBezTo>
                  <a:cubicBezTo>
                    <a:pt x="86" y="29"/>
                    <a:pt x="86" y="29"/>
                    <a:pt x="86" y="29"/>
                  </a:cubicBezTo>
                  <a:cubicBezTo>
                    <a:pt x="85" y="29"/>
                    <a:pt x="85" y="29"/>
                    <a:pt x="85" y="29"/>
                  </a:cubicBezTo>
                  <a:cubicBezTo>
                    <a:pt x="85" y="29"/>
                    <a:pt x="84" y="29"/>
                    <a:pt x="84" y="30"/>
                  </a:cubicBezTo>
                  <a:cubicBezTo>
                    <a:pt x="83" y="30"/>
                    <a:pt x="83" y="31"/>
                    <a:pt x="83" y="32"/>
                  </a:cubicBezTo>
                  <a:cubicBezTo>
                    <a:pt x="83" y="34"/>
                    <a:pt x="83" y="35"/>
                    <a:pt x="83" y="36"/>
                  </a:cubicBezTo>
                  <a:cubicBezTo>
                    <a:pt x="83" y="37"/>
                    <a:pt x="83" y="37"/>
                    <a:pt x="83" y="38"/>
                  </a:cubicBezTo>
                  <a:cubicBezTo>
                    <a:pt x="83" y="38"/>
                    <a:pt x="82" y="41"/>
                    <a:pt x="82" y="41"/>
                  </a:cubicBezTo>
                  <a:cubicBezTo>
                    <a:pt x="82" y="42"/>
                    <a:pt x="81" y="43"/>
                    <a:pt x="81" y="43"/>
                  </a:cubicBezTo>
                  <a:cubicBezTo>
                    <a:pt x="81" y="43"/>
                    <a:pt x="80" y="45"/>
                    <a:pt x="79" y="47"/>
                  </a:cubicBezTo>
                  <a:cubicBezTo>
                    <a:pt x="78" y="49"/>
                    <a:pt x="77" y="53"/>
                    <a:pt x="76" y="53"/>
                  </a:cubicBezTo>
                  <a:cubicBezTo>
                    <a:pt x="76" y="54"/>
                    <a:pt x="76" y="54"/>
                    <a:pt x="75" y="55"/>
                  </a:cubicBezTo>
                  <a:cubicBezTo>
                    <a:pt x="75" y="56"/>
                    <a:pt x="74" y="57"/>
                    <a:pt x="74" y="57"/>
                  </a:cubicBezTo>
                  <a:cubicBezTo>
                    <a:pt x="74" y="57"/>
                    <a:pt x="74" y="58"/>
                    <a:pt x="74" y="58"/>
                  </a:cubicBezTo>
                  <a:cubicBezTo>
                    <a:pt x="74" y="58"/>
                    <a:pt x="74" y="60"/>
                    <a:pt x="74" y="60"/>
                  </a:cubicBezTo>
                  <a:cubicBezTo>
                    <a:pt x="74" y="60"/>
                    <a:pt x="74" y="60"/>
                    <a:pt x="74" y="60"/>
                  </a:cubicBezTo>
                  <a:cubicBezTo>
                    <a:pt x="74" y="61"/>
                    <a:pt x="74" y="61"/>
                    <a:pt x="74" y="61"/>
                  </a:cubicBezTo>
                  <a:cubicBezTo>
                    <a:pt x="74" y="61"/>
                    <a:pt x="75" y="61"/>
                    <a:pt x="75" y="61"/>
                  </a:cubicBezTo>
                  <a:cubicBezTo>
                    <a:pt x="75" y="61"/>
                    <a:pt x="76" y="62"/>
                    <a:pt x="76" y="62"/>
                  </a:cubicBezTo>
                  <a:cubicBezTo>
                    <a:pt x="76" y="62"/>
                    <a:pt x="77" y="62"/>
                    <a:pt x="77" y="62"/>
                  </a:cubicBezTo>
                  <a:cubicBezTo>
                    <a:pt x="77" y="62"/>
                    <a:pt x="77" y="62"/>
                    <a:pt x="77" y="61"/>
                  </a:cubicBezTo>
                  <a:cubicBezTo>
                    <a:pt x="77" y="61"/>
                    <a:pt x="77" y="61"/>
                    <a:pt x="77" y="61"/>
                  </a:cubicBezTo>
                  <a:cubicBezTo>
                    <a:pt x="76" y="61"/>
                    <a:pt x="76" y="61"/>
                    <a:pt x="76" y="61"/>
                  </a:cubicBezTo>
                  <a:cubicBezTo>
                    <a:pt x="76" y="61"/>
                    <a:pt x="76" y="61"/>
                    <a:pt x="76" y="61"/>
                  </a:cubicBezTo>
                  <a:cubicBezTo>
                    <a:pt x="76" y="61"/>
                    <a:pt x="76" y="61"/>
                    <a:pt x="75" y="61"/>
                  </a:cubicBezTo>
                  <a:cubicBezTo>
                    <a:pt x="75" y="60"/>
                    <a:pt x="75" y="60"/>
                    <a:pt x="75" y="60"/>
                  </a:cubicBezTo>
                  <a:cubicBezTo>
                    <a:pt x="75" y="60"/>
                    <a:pt x="76" y="60"/>
                    <a:pt x="76" y="60"/>
                  </a:cubicBezTo>
                  <a:cubicBezTo>
                    <a:pt x="76" y="60"/>
                    <a:pt x="76" y="60"/>
                    <a:pt x="76" y="60"/>
                  </a:cubicBezTo>
                  <a:cubicBezTo>
                    <a:pt x="77" y="60"/>
                    <a:pt x="77" y="60"/>
                    <a:pt x="77" y="60"/>
                  </a:cubicBezTo>
                  <a:cubicBezTo>
                    <a:pt x="77" y="60"/>
                    <a:pt x="77" y="59"/>
                    <a:pt x="77" y="59"/>
                  </a:cubicBezTo>
                  <a:cubicBezTo>
                    <a:pt x="77" y="59"/>
                    <a:pt x="77" y="59"/>
                    <a:pt x="77" y="59"/>
                  </a:cubicBezTo>
                  <a:cubicBezTo>
                    <a:pt x="77" y="58"/>
                    <a:pt x="77" y="58"/>
                    <a:pt x="77" y="58"/>
                  </a:cubicBezTo>
                  <a:cubicBezTo>
                    <a:pt x="77" y="57"/>
                    <a:pt x="78" y="57"/>
                    <a:pt x="78" y="56"/>
                  </a:cubicBezTo>
                  <a:cubicBezTo>
                    <a:pt x="78" y="55"/>
                    <a:pt x="78" y="55"/>
                    <a:pt x="78" y="55"/>
                  </a:cubicBezTo>
                  <a:cubicBezTo>
                    <a:pt x="78" y="55"/>
                    <a:pt x="80" y="53"/>
                    <a:pt x="81" y="52"/>
                  </a:cubicBezTo>
                  <a:cubicBezTo>
                    <a:pt x="82" y="51"/>
                    <a:pt x="83" y="50"/>
                    <a:pt x="83" y="48"/>
                  </a:cubicBezTo>
                  <a:cubicBezTo>
                    <a:pt x="84" y="46"/>
                    <a:pt x="84" y="45"/>
                    <a:pt x="84" y="45"/>
                  </a:cubicBezTo>
                  <a:cubicBezTo>
                    <a:pt x="85" y="44"/>
                    <a:pt x="85" y="44"/>
                    <a:pt x="85" y="44"/>
                  </a:cubicBezTo>
                  <a:cubicBezTo>
                    <a:pt x="85" y="43"/>
                    <a:pt x="86" y="41"/>
                    <a:pt x="86" y="41"/>
                  </a:cubicBezTo>
                  <a:cubicBezTo>
                    <a:pt x="87" y="40"/>
                    <a:pt x="87" y="39"/>
                    <a:pt x="87" y="39"/>
                  </a:cubicBezTo>
                  <a:cubicBezTo>
                    <a:pt x="87" y="39"/>
                    <a:pt x="87" y="38"/>
                    <a:pt x="87" y="39"/>
                  </a:cubicBezTo>
                  <a:cubicBezTo>
                    <a:pt x="87" y="39"/>
                    <a:pt x="89" y="44"/>
                    <a:pt x="90" y="45"/>
                  </a:cubicBezTo>
                  <a:cubicBezTo>
                    <a:pt x="90" y="47"/>
                    <a:pt x="91" y="48"/>
                    <a:pt x="91" y="49"/>
                  </a:cubicBezTo>
                  <a:cubicBezTo>
                    <a:pt x="92" y="50"/>
                    <a:pt x="92" y="51"/>
                    <a:pt x="92" y="51"/>
                  </a:cubicBezTo>
                  <a:cubicBezTo>
                    <a:pt x="91" y="51"/>
                    <a:pt x="91" y="51"/>
                    <a:pt x="91" y="52"/>
                  </a:cubicBezTo>
                  <a:cubicBezTo>
                    <a:pt x="91" y="52"/>
                    <a:pt x="91" y="52"/>
                    <a:pt x="91" y="52"/>
                  </a:cubicBezTo>
                  <a:cubicBezTo>
                    <a:pt x="91" y="52"/>
                    <a:pt x="91" y="53"/>
                    <a:pt x="91" y="53"/>
                  </a:cubicBezTo>
                  <a:cubicBezTo>
                    <a:pt x="91" y="53"/>
                    <a:pt x="91" y="53"/>
                    <a:pt x="91" y="54"/>
                  </a:cubicBezTo>
                  <a:cubicBezTo>
                    <a:pt x="91" y="54"/>
                    <a:pt x="91" y="55"/>
                    <a:pt x="91" y="55"/>
                  </a:cubicBezTo>
                  <a:cubicBezTo>
                    <a:pt x="91" y="55"/>
                    <a:pt x="90" y="55"/>
                    <a:pt x="90" y="55"/>
                  </a:cubicBezTo>
                  <a:cubicBezTo>
                    <a:pt x="90" y="55"/>
                    <a:pt x="90" y="56"/>
                    <a:pt x="90" y="56"/>
                  </a:cubicBezTo>
                  <a:cubicBezTo>
                    <a:pt x="90" y="56"/>
                    <a:pt x="90" y="56"/>
                    <a:pt x="90" y="56"/>
                  </a:cubicBezTo>
                  <a:cubicBezTo>
                    <a:pt x="89" y="58"/>
                    <a:pt x="89" y="58"/>
                    <a:pt x="89" y="58"/>
                  </a:cubicBezTo>
                  <a:cubicBezTo>
                    <a:pt x="88" y="58"/>
                    <a:pt x="87" y="60"/>
                    <a:pt x="87" y="61"/>
                  </a:cubicBezTo>
                  <a:cubicBezTo>
                    <a:pt x="87" y="62"/>
                    <a:pt x="86" y="63"/>
                    <a:pt x="85" y="64"/>
                  </a:cubicBezTo>
                  <a:cubicBezTo>
                    <a:pt x="85" y="65"/>
                    <a:pt x="83" y="67"/>
                    <a:pt x="82" y="69"/>
                  </a:cubicBezTo>
                  <a:cubicBezTo>
                    <a:pt x="81" y="71"/>
                    <a:pt x="81" y="73"/>
                    <a:pt x="80" y="74"/>
                  </a:cubicBezTo>
                  <a:cubicBezTo>
                    <a:pt x="80" y="75"/>
                    <a:pt x="80" y="76"/>
                    <a:pt x="80" y="76"/>
                  </a:cubicBezTo>
                  <a:cubicBezTo>
                    <a:pt x="80" y="76"/>
                    <a:pt x="80" y="76"/>
                    <a:pt x="80" y="76"/>
                  </a:cubicBezTo>
                  <a:cubicBezTo>
                    <a:pt x="80" y="76"/>
                    <a:pt x="80" y="77"/>
                    <a:pt x="81" y="77"/>
                  </a:cubicBezTo>
                  <a:cubicBezTo>
                    <a:pt x="81" y="77"/>
                    <a:pt x="82" y="81"/>
                    <a:pt x="82" y="82"/>
                  </a:cubicBezTo>
                  <a:cubicBezTo>
                    <a:pt x="83" y="83"/>
                    <a:pt x="84" y="85"/>
                    <a:pt x="84" y="87"/>
                  </a:cubicBezTo>
                  <a:cubicBezTo>
                    <a:pt x="84" y="88"/>
                    <a:pt x="84" y="89"/>
                    <a:pt x="83" y="89"/>
                  </a:cubicBezTo>
                  <a:cubicBezTo>
                    <a:pt x="83" y="89"/>
                    <a:pt x="81" y="92"/>
                    <a:pt x="81" y="92"/>
                  </a:cubicBezTo>
                  <a:cubicBezTo>
                    <a:pt x="81" y="92"/>
                    <a:pt x="80" y="92"/>
                    <a:pt x="80" y="92"/>
                  </a:cubicBezTo>
                  <a:cubicBezTo>
                    <a:pt x="80" y="92"/>
                    <a:pt x="79" y="93"/>
                    <a:pt x="79" y="93"/>
                  </a:cubicBezTo>
                  <a:cubicBezTo>
                    <a:pt x="79" y="93"/>
                    <a:pt x="79" y="93"/>
                    <a:pt x="78" y="93"/>
                  </a:cubicBezTo>
                  <a:cubicBezTo>
                    <a:pt x="78" y="93"/>
                    <a:pt x="78" y="93"/>
                    <a:pt x="78" y="93"/>
                  </a:cubicBezTo>
                  <a:cubicBezTo>
                    <a:pt x="78" y="93"/>
                    <a:pt x="78" y="94"/>
                    <a:pt x="78" y="94"/>
                  </a:cubicBezTo>
                  <a:cubicBezTo>
                    <a:pt x="78" y="94"/>
                    <a:pt x="78" y="94"/>
                    <a:pt x="78" y="95"/>
                  </a:cubicBezTo>
                  <a:cubicBezTo>
                    <a:pt x="78" y="95"/>
                    <a:pt x="78" y="95"/>
                    <a:pt x="78" y="95"/>
                  </a:cubicBezTo>
                  <a:cubicBezTo>
                    <a:pt x="79" y="96"/>
                    <a:pt x="80" y="96"/>
                    <a:pt x="80" y="95"/>
                  </a:cubicBezTo>
                  <a:cubicBezTo>
                    <a:pt x="80" y="95"/>
                    <a:pt x="80" y="95"/>
                    <a:pt x="81" y="95"/>
                  </a:cubicBezTo>
                  <a:cubicBezTo>
                    <a:pt x="81" y="95"/>
                    <a:pt x="82" y="95"/>
                    <a:pt x="82" y="95"/>
                  </a:cubicBezTo>
                  <a:cubicBezTo>
                    <a:pt x="82" y="94"/>
                    <a:pt x="84" y="93"/>
                    <a:pt x="85" y="92"/>
                  </a:cubicBezTo>
                  <a:cubicBezTo>
                    <a:pt x="85" y="92"/>
                    <a:pt x="86" y="92"/>
                    <a:pt x="87" y="92"/>
                  </a:cubicBezTo>
                  <a:cubicBezTo>
                    <a:pt x="88" y="92"/>
                    <a:pt x="88" y="92"/>
                    <a:pt x="88" y="91"/>
                  </a:cubicBezTo>
                  <a:cubicBezTo>
                    <a:pt x="88" y="90"/>
                    <a:pt x="88" y="89"/>
                    <a:pt x="88" y="88"/>
                  </a:cubicBezTo>
                  <a:cubicBezTo>
                    <a:pt x="87" y="87"/>
                    <a:pt x="87" y="85"/>
                    <a:pt x="87" y="85"/>
                  </a:cubicBezTo>
                  <a:cubicBezTo>
                    <a:pt x="87" y="84"/>
                    <a:pt x="87" y="82"/>
                    <a:pt x="87" y="81"/>
                  </a:cubicBezTo>
                  <a:cubicBezTo>
                    <a:pt x="87" y="80"/>
                    <a:pt x="87" y="80"/>
                    <a:pt x="87" y="80"/>
                  </a:cubicBezTo>
                  <a:cubicBezTo>
                    <a:pt x="87" y="80"/>
                    <a:pt x="88" y="80"/>
                    <a:pt x="89" y="81"/>
                  </a:cubicBezTo>
                  <a:cubicBezTo>
                    <a:pt x="91" y="81"/>
                    <a:pt x="92" y="82"/>
                    <a:pt x="93" y="82"/>
                  </a:cubicBezTo>
                  <a:cubicBezTo>
                    <a:pt x="93" y="82"/>
                    <a:pt x="93" y="82"/>
                    <a:pt x="94" y="82"/>
                  </a:cubicBezTo>
                  <a:cubicBezTo>
                    <a:pt x="94" y="81"/>
                    <a:pt x="94" y="81"/>
                    <a:pt x="94" y="81"/>
                  </a:cubicBezTo>
                  <a:cubicBezTo>
                    <a:pt x="94" y="81"/>
                    <a:pt x="94" y="81"/>
                    <a:pt x="95" y="82"/>
                  </a:cubicBezTo>
                  <a:cubicBezTo>
                    <a:pt x="96" y="82"/>
                    <a:pt x="96" y="82"/>
                    <a:pt x="96" y="82"/>
                  </a:cubicBezTo>
                  <a:cubicBezTo>
                    <a:pt x="96" y="82"/>
                    <a:pt x="98" y="86"/>
                    <a:pt x="98" y="87"/>
                  </a:cubicBezTo>
                  <a:cubicBezTo>
                    <a:pt x="99" y="88"/>
                    <a:pt x="100" y="91"/>
                    <a:pt x="100" y="92"/>
                  </a:cubicBezTo>
                  <a:cubicBezTo>
                    <a:pt x="101" y="94"/>
                    <a:pt x="102" y="96"/>
                    <a:pt x="101" y="97"/>
                  </a:cubicBezTo>
                  <a:cubicBezTo>
                    <a:pt x="101" y="98"/>
                    <a:pt x="101" y="99"/>
                    <a:pt x="101" y="100"/>
                  </a:cubicBezTo>
                  <a:cubicBezTo>
                    <a:pt x="101" y="100"/>
                    <a:pt x="100" y="101"/>
                    <a:pt x="99" y="101"/>
                  </a:cubicBezTo>
                  <a:cubicBezTo>
                    <a:pt x="99" y="101"/>
                    <a:pt x="98" y="102"/>
                    <a:pt x="98" y="102"/>
                  </a:cubicBezTo>
                  <a:cubicBezTo>
                    <a:pt x="97" y="102"/>
                    <a:pt x="96" y="103"/>
                    <a:pt x="95" y="103"/>
                  </a:cubicBezTo>
                  <a:cubicBezTo>
                    <a:pt x="95" y="103"/>
                    <a:pt x="94" y="103"/>
                    <a:pt x="94" y="104"/>
                  </a:cubicBezTo>
                  <a:cubicBezTo>
                    <a:pt x="94" y="104"/>
                    <a:pt x="94" y="104"/>
                    <a:pt x="93" y="104"/>
                  </a:cubicBezTo>
                  <a:cubicBezTo>
                    <a:pt x="93" y="104"/>
                    <a:pt x="93" y="104"/>
                    <a:pt x="93" y="105"/>
                  </a:cubicBezTo>
                  <a:cubicBezTo>
                    <a:pt x="94" y="105"/>
                    <a:pt x="95" y="105"/>
                    <a:pt x="95" y="105"/>
                  </a:cubicBezTo>
                  <a:cubicBezTo>
                    <a:pt x="95" y="105"/>
                    <a:pt x="95" y="105"/>
                    <a:pt x="95" y="105"/>
                  </a:cubicBezTo>
                  <a:cubicBezTo>
                    <a:pt x="95" y="105"/>
                    <a:pt x="96" y="105"/>
                    <a:pt x="96" y="105"/>
                  </a:cubicBezTo>
                  <a:cubicBezTo>
                    <a:pt x="96" y="105"/>
                    <a:pt x="96" y="105"/>
                    <a:pt x="96" y="106"/>
                  </a:cubicBezTo>
                  <a:cubicBezTo>
                    <a:pt x="96" y="106"/>
                    <a:pt x="97" y="105"/>
                    <a:pt x="97" y="105"/>
                  </a:cubicBezTo>
                  <a:cubicBezTo>
                    <a:pt x="97" y="105"/>
                    <a:pt x="97" y="106"/>
                    <a:pt x="97" y="106"/>
                  </a:cubicBezTo>
                  <a:cubicBezTo>
                    <a:pt x="97" y="106"/>
                    <a:pt x="98" y="105"/>
                    <a:pt x="98" y="105"/>
                  </a:cubicBezTo>
                  <a:cubicBezTo>
                    <a:pt x="98" y="105"/>
                    <a:pt x="98" y="106"/>
                    <a:pt x="99" y="106"/>
                  </a:cubicBezTo>
                  <a:cubicBezTo>
                    <a:pt x="100" y="105"/>
                    <a:pt x="100" y="106"/>
                    <a:pt x="101" y="105"/>
                  </a:cubicBezTo>
                  <a:cubicBezTo>
                    <a:pt x="102" y="105"/>
                    <a:pt x="103" y="105"/>
                    <a:pt x="104" y="104"/>
                  </a:cubicBezTo>
                  <a:cubicBezTo>
                    <a:pt x="105" y="104"/>
                    <a:pt x="106" y="104"/>
                    <a:pt x="107" y="104"/>
                  </a:cubicBezTo>
                  <a:cubicBezTo>
                    <a:pt x="107" y="103"/>
                    <a:pt x="108" y="103"/>
                    <a:pt x="107" y="102"/>
                  </a:cubicBezTo>
                  <a:cubicBezTo>
                    <a:pt x="107" y="100"/>
                    <a:pt x="106" y="99"/>
                    <a:pt x="106" y="97"/>
                  </a:cubicBezTo>
                  <a:cubicBezTo>
                    <a:pt x="105" y="95"/>
                    <a:pt x="105" y="92"/>
                    <a:pt x="105" y="92"/>
                  </a:cubicBezTo>
                  <a:cubicBezTo>
                    <a:pt x="105" y="91"/>
                    <a:pt x="104" y="87"/>
                    <a:pt x="104" y="85"/>
                  </a:cubicBezTo>
                  <a:cubicBezTo>
                    <a:pt x="104" y="85"/>
                    <a:pt x="104" y="84"/>
                    <a:pt x="104" y="84"/>
                  </a:cubicBezTo>
                  <a:cubicBezTo>
                    <a:pt x="104" y="84"/>
                    <a:pt x="105" y="84"/>
                    <a:pt x="105" y="84"/>
                  </a:cubicBezTo>
                  <a:cubicBezTo>
                    <a:pt x="106" y="84"/>
                    <a:pt x="106" y="84"/>
                    <a:pt x="106" y="84"/>
                  </a:cubicBezTo>
                  <a:cubicBezTo>
                    <a:pt x="106" y="84"/>
                    <a:pt x="106" y="83"/>
                    <a:pt x="106" y="82"/>
                  </a:cubicBezTo>
                  <a:cubicBezTo>
                    <a:pt x="106" y="81"/>
                    <a:pt x="106" y="77"/>
                    <a:pt x="106" y="76"/>
                  </a:cubicBezTo>
                  <a:cubicBezTo>
                    <a:pt x="106" y="74"/>
                    <a:pt x="106" y="70"/>
                    <a:pt x="107" y="68"/>
                  </a:cubicBezTo>
                  <a:cubicBezTo>
                    <a:pt x="107" y="67"/>
                    <a:pt x="107" y="66"/>
                    <a:pt x="107" y="66"/>
                  </a:cubicBezTo>
                  <a:cubicBezTo>
                    <a:pt x="107" y="66"/>
                    <a:pt x="107" y="66"/>
                    <a:pt x="107" y="65"/>
                  </a:cubicBezTo>
                  <a:cubicBezTo>
                    <a:pt x="108" y="65"/>
                    <a:pt x="108" y="65"/>
                    <a:pt x="108" y="65"/>
                  </a:cubicBezTo>
                  <a:cubicBezTo>
                    <a:pt x="108" y="65"/>
                    <a:pt x="108" y="65"/>
                    <a:pt x="108" y="65"/>
                  </a:cubicBezTo>
                  <a:cubicBezTo>
                    <a:pt x="108" y="65"/>
                    <a:pt x="109" y="65"/>
                    <a:pt x="109" y="65"/>
                  </a:cubicBezTo>
                  <a:cubicBezTo>
                    <a:pt x="109" y="64"/>
                    <a:pt x="109" y="64"/>
                    <a:pt x="109" y="64"/>
                  </a:cubicBezTo>
                  <a:cubicBezTo>
                    <a:pt x="109" y="64"/>
                    <a:pt x="109" y="63"/>
                    <a:pt x="109" y="63"/>
                  </a:cubicBezTo>
                  <a:cubicBezTo>
                    <a:pt x="109" y="62"/>
                    <a:pt x="109" y="62"/>
                    <a:pt x="109" y="61"/>
                  </a:cubicBezTo>
                  <a:cubicBezTo>
                    <a:pt x="109" y="61"/>
                    <a:pt x="109" y="59"/>
                    <a:pt x="109" y="59"/>
                  </a:cubicBezTo>
                  <a:cubicBezTo>
                    <a:pt x="109" y="58"/>
                    <a:pt x="109" y="56"/>
                    <a:pt x="109" y="56"/>
                  </a:cubicBezTo>
                  <a:cubicBezTo>
                    <a:pt x="109" y="56"/>
                    <a:pt x="110" y="53"/>
                    <a:pt x="111" y="51"/>
                  </a:cubicBezTo>
                  <a:cubicBezTo>
                    <a:pt x="111" y="49"/>
                    <a:pt x="111" y="47"/>
                    <a:pt x="111" y="46"/>
                  </a:cubicBezTo>
                  <a:cubicBezTo>
                    <a:pt x="111" y="46"/>
                    <a:pt x="111" y="44"/>
                    <a:pt x="111" y="43"/>
                  </a:cubicBezTo>
                  <a:close/>
                  <a:moveTo>
                    <a:pt x="97" y="20"/>
                  </a:moveTo>
                  <a:cubicBezTo>
                    <a:pt x="97" y="20"/>
                    <a:pt x="97" y="20"/>
                    <a:pt x="97" y="20"/>
                  </a:cubicBezTo>
                  <a:cubicBezTo>
                    <a:pt x="97" y="20"/>
                    <a:pt x="97" y="20"/>
                    <a:pt x="97" y="20"/>
                  </a:cubicBezTo>
                  <a:cubicBezTo>
                    <a:pt x="97" y="20"/>
                    <a:pt x="97" y="20"/>
                    <a:pt x="97" y="20"/>
                  </a:cubicBezTo>
                  <a:close/>
                  <a:moveTo>
                    <a:pt x="98" y="15"/>
                  </a:moveTo>
                  <a:cubicBezTo>
                    <a:pt x="98" y="15"/>
                    <a:pt x="98" y="15"/>
                    <a:pt x="98" y="15"/>
                  </a:cubicBezTo>
                  <a:cubicBezTo>
                    <a:pt x="98" y="15"/>
                    <a:pt x="98" y="15"/>
                    <a:pt x="98" y="15"/>
                  </a:cubicBezTo>
                  <a:cubicBezTo>
                    <a:pt x="98" y="15"/>
                    <a:pt x="98" y="15"/>
                    <a:pt x="98" y="15"/>
                  </a:cubicBezTo>
                  <a:close/>
                  <a:moveTo>
                    <a:pt x="98" y="19"/>
                  </a:moveTo>
                  <a:cubicBezTo>
                    <a:pt x="98" y="19"/>
                    <a:pt x="98" y="19"/>
                    <a:pt x="98" y="19"/>
                  </a:cubicBezTo>
                  <a:cubicBezTo>
                    <a:pt x="98" y="19"/>
                    <a:pt x="98" y="19"/>
                    <a:pt x="98" y="19"/>
                  </a:cubicBezTo>
                  <a:close/>
                  <a:moveTo>
                    <a:pt x="98" y="19"/>
                  </a:move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lose/>
                  <a:moveTo>
                    <a:pt x="98" y="19"/>
                  </a:moveTo>
                  <a:cubicBezTo>
                    <a:pt x="98" y="19"/>
                    <a:pt x="98" y="19"/>
                    <a:pt x="98" y="19"/>
                  </a:cubicBezTo>
                  <a:cubicBezTo>
                    <a:pt x="98" y="19"/>
                    <a:pt x="98" y="19"/>
                    <a:pt x="98" y="19"/>
                  </a:cubicBezTo>
                  <a:cubicBezTo>
                    <a:pt x="98" y="19"/>
                    <a:pt x="98" y="19"/>
                    <a:pt x="98" y="19"/>
                  </a:cubicBezTo>
                  <a:cubicBezTo>
                    <a:pt x="98" y="19"/>
                    <a:pt x="98" y="19"/>
                    <a:pt x="98" y="19"/>
                  </a:cubicBezTo>
                  <a:close/>
                  <a:moveTo>
                    <a:pt x="98" y="19"/>
                  </a:moveTo>
                  <a:cubicBezTo>
                    <a:pt x="98" y="19"/>
                    <a:pt x="98" y="19"/>
                    <a:pt x="98" y="19"/>
                  </a:cubicBezTo>
                  <a:cubicBezTo>
                    <a:pt x="98" y="19"/>
                    <a:pt x="98" y="19"/>
                    <a:pt x="98" y="19"/>
                  </a:cubicBezTo>
                  <a:close/>
                  <a:moveTo>
                    <a:pt x="98" y="19"/>
                  </a:moveTo>
                  <a:cubicBezTo>
                    <a:pt x="98" y="19"/>
                    <a:pt x="98" y="19"/>
                    <a:pt x="98" y="19"/>
                  </a:cubicBezTo>
                  <a:cubicBezTo>
                    <a:pt x="98" y="19"/>
                    <a:pt x="98" y="19"/>
                    <a:pt x="98" y="19"/>
                  </a:cubicBezTo>
                  <a:cubicBezTo>
                    <a:pt x="98" y="19"/>
                    <a:pt x="98" y="18"/>
                    <a:pt x="98" y="18"/>
                  </a:cubicBezTo>
                  <a:cubicBezTo>
                    <a:pt x="98" y="18"/>
                    <a:pt x="98" y="18"/>
                    <a:pt x="98" y="18"/>
                  </a:cubicBezTo>
                  <a:cubicBezTo>
                    <a:pt x="98" y="18"/>
                    <a:pt x="98" y="19"/>
                    <a:pt x="98" y="19"/>
                  </a:cubicBezTo>
                  <a:close/>
                  <a:moveTo>
                    <a:pt x="98" y="18"/>
                  </a:moveTo>
                  <a:cubicBezTo>
                    <a:pt x="98" y="18"/>
                    <a:pt x="98" y="18"/>
                    <a:pt x="98" y="18"/>
                  </a:cubicBezTo>
                  <a:cubicBezTo>
                    <a:pt x="98" y="18"/>
                    <a:pt x="98" y="18"/>
                    <a:pt x="98" y="19"/>
                  </a:cubicBezTo>
                  <a:cubicBezTo>
                    <a:pt x="98" y="19"/>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8"/>
                  </a:moveTo>
                  <a:cubicBezTo>
                    <a:pt x="98" y="18"/>
                    <a:pt x="98" y="18"/>
                    <a:pt x="98" y="18"/>
                  </a:cubicBezTo>
                  <a:cubicBezTo>
                    <a:pt x="98" y="18"/>
                    <a:pt x="98" y="18"/>
                    <a:pt x="98" y="17"/>
                  </a:cubicBezTo>
                  <a:cubicBezTo>
                    <a:pt x="98" y="18"/>
                    <a:pt x="98" y="18"/>
                    <a:pt x="98" y="18"/>
                  </a:cubicBezTo>
                  <a:cubicBezTo>
                    <a:pt x="98" y="18"/>
                    <a:pt x="98" y="18"/>
                    <a:pt x="98" y="18"/>
                  </a:cubicBezTo>
                  <a:cubicBezTo>
                    <a:pt x="98" y="18"/>
                    <a:pt x="98" y="18"/>
                    <a:pt x="98" y="18"/>
                  </a:cubicBezTo>
                  <a:cubicBezTo>
                    <a:pt x="98" y="18"/>
                    <a:pt x="98" y="18"/>
                    <a:pt x="98" y="18"/>
                  </a:cubicBezTo>
                  <a:close/>
                  <a:moveTo>
                    <a:pt x="98" y="17"/>
                  </a:moveTo>
                  <a:cubicBezTo>
                    <a:pt x="98" y="17"/>
                    <a:pt x="98" y="17"/>
                    <a:pt x="98" y="17"/>
                  </a:cubicBezTo>
                  <a:cubicBezTo>
                    <a:pt x="98" y="17"/>
                    <a:pt x="98" y="17"/>
                    <a:pt x="98" y="17"/>
                  </a:cubicBezTo>
                  <a:cubicBezTo>
                    <a:pt x="98" y="17"/>
                    <a:pt x="98" y="17"/>
                    <a:pt x="98" y="17"/>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7"/>
                    <a:pt x="98" y="17"/>
                    <a:pt x="98" y="17"/>
                  </a:cubicBezTo>
                  <a:cubicBezTo>
                    <a:pt x="98" y="17"/>
                    <a:pt x="98" y="18"/>
                    <a:pt x="98" y="18"/>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8"/>
                    <a:pt x="98" y="18"/>
                  </a:cubicBezTo>
                  <a:cubicBezTo>
                    <a:pt x="98" y="18"/>
                    <a:pt x="98" y="18"/>
                    <a:pt x="98" y="18"/>
                  </a:cubicBezTo>
                  <a:cubicBezTo>
                    <a:pt x="98" y="18"/>
                    <a:pt x="98" y="18"/>
                    <a:pt x="98" y="18"/>
                  </a:cubicBezTo>
                  <a:cubicBezTo>
                    <a:pt x="98" y="18"/>
                    <a:pt x="98" y="17"/>
                    <a:pt x="98" y="17"/>
                  </a:cubicBezTo>
                  <a:close/>
                  <a:moveTo>
                    <a:pt x="98" y="18"/>
                  </a:moveTo>
                  <a:cubicBezTo>
                    <a:pt x="98" y="18"/>
                    <a:pt x="98" y="18"/>
                    <a:pt x="98" y="18"/>
                  </a:cubicBezTo>
                  <a:cubicBezTo>
                    <a:pt x="98" y="18"/>
                    <a:pt x="98" y="18"/>
                    <a:pt x="98" y="18"/>
                  </a:cubicBezTo>
                  <a:cubicBezTo>
                    <a:pt x="98" y="18"/>
                    <a:pt x="98" y="18"/>
                    <a:pt x="98" y="18"/>
                  </a:cubicBezTo>
                  <a:close/>
                  <a:moveTo>
                    <a:pt x="98" y="17"/>
                  </a:moveTo>
                  <a:cubicBezTo>
                    <a:pt x="98" y="18"/>
                    <a:pt x="98" y="18"/>
                    <a:pt x="98" y="18"/>
                  </a:cubicBezTo>
                  <a:cubicBezTo>
                    <a:pt x="98" y="18"/>
                    <a:pt x="98" y="18"/>
                    <a:pt x="98" y="18"/>
                  </a:cubicBezTo>
                  <a:cubicBezTo>
                    <a:pt x="98" y="18"/>
                    <a:pt x="98" y="18"/>
                    <a:pt x="98" y="18"/>
                  </a:cubicBezTo>
                  <a:cubicBezTo>
                    <a:pt x="98" y="18"/>
                    <a:pt x="98" y="17"/>
                    <a:pt x="98" y="17"/>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6"/>
                  </a:moveTo>
                  <a:cubicBezTo>
                    <a:pt x="98" y="16"/>
                    <a:pt x="98" y="16"/>
                    <a:pt x="98" y="16"/>
                  </a:cubicBezTo>
                  <a:cubicBezTo>
                    <a:pt x="98" y="16"/>
                    <a:pt x="98" y="16"/>
                    <a:pt x="98" y="16"/>
                  </a:cubicBezTo>
                  <a:cubicBezTo>
                    <a:pt x="98" y="16"/>
                    <a:pt x="98" y="16"/>
                    <a:pt x="98" y="16"/>
                  </a:cubicBezTo>
                  <a:close/>
                  <a:moveTo>
                    <a:pt x="98" y="15"/>
                  </a:moveTo>
                  <a:cubicBezTo>
                    <a:pt x="98" y="16"/>
                    <a:pt x="98" y="16"/>
                    <a:pt x="98" y="16"/>
                  </a:cubicBezTo>
                  <a:cubicBezTo>
                    <a:pt x="98" y="16"/>
                    <a:pt x="98" y="16"/>
                    <a:pt x="98" y="16"/>
                  </a:cubicBezTo>
                  <a:cubicBezTo>
                    <a:pt x="98" y="16"/>
                    <a:pt x="98" y="15"/>
                    <a:pt x="98" y="15"/>
                  </a:cubicBezTo>
                  <a:close/>
                  <a:moveTo>
                    <a:pt x="98" y="16"/>
                  </a:moveTo>
                  <a:cubicBezTo>
                    <a:pt x="98" y="16"/>
                    <a:pt x="98" y="16"/>
                    <a:pt x="98" y="16"/>
                  </a:cubicBezTo>
                  <a:cubicBezTo>
                    <a:pt x="98" y="16"/>
                    <a:pt x="98" y="16"/>
                    <a:pt x="98" y="16"/>
                  </a:cubicBezTo>
                  <a:cubicBezTo>
                    <a:pt x="98" y="16"/>
                    <a:pt x="98" y="16"/>
                    <a:pt x="98" y="16"/>
                  </a:cubicBezTo>
                  <a:cubicBezTo>
                    <a:pt x="98" y="16"/>
                    <a:pt x="98" y="16"/>
                    <a:pt x="98" y="16"/>
                  </a:cubicBezTo>
                  <a:cubicBezTo>
                    <a:pt x="98" y="16"/>
                    <a:pt x="98" y="16"/>
                    <a:pt x="98" y="16"/>
                  </a:cubicBezTo>
                  <a:cubicBezTo>
                    <a:pt x="98" y="16"/>
                    <a:pt x="98" y="16"/>
                    <a:pt x="98" y="16"/>
                  </a:cubicBezTo>
                  <a:close/>
                  <a:moveTo>
                    <a:pt x="98" y="16"/>
                  </a:moveTo>
                  <a:cubicBezTo>
                    <a:pt x="98" y="16"/>
                    <a:pt x="98" y="16"/>
                    <a:pt x="98" y="16"/>
                  </a:cubicBezTo>
                  <a:cubicBezTo>
                    <a:pt x="98" y="16"/>
                    <a:pt x="98" y="16"/>
                    <a:pt x="98" y="16"/>
                  </a:cubicBezTo>
                  <a:cubicBezTo>
                    <a:pt x="98" y="16"/>
                    <a:pt x="98" y="16"/>
                    <a:pt x="98" y="16"/>
                  </a:cubicBezTo>
                  <a:cubicBezTo>
                    <a:pt x="98" y="16"/>
                    <a:pt x="98" y="16"/>
                    <a:pt x="98" y="16"/>
                  </a:cubicBezTo>
                  <a:close/>
                  <a:moveTo>
                    <a:pt x="98" y="16"/>
                  </a:moveTo>
                  <a:cubicBezTo>
                    <a:pt x="98" y="16"/>
                    <a:pt x="98" y="16"/>
                    <a:pt x="98" y="16"/>
                  </a:cubicBezTo>
                  <a:cubicBezTo>
                    <a:pt x="98" y="16"/>
                    <a:pt x="98" y="16"/>
                    <a:pt x="98" y="16"/>
                  </a:cubicBezTo>
                  <a:cubicBezTo>
                    <a:pt x="98" y="16"/>
                    <a:pt x="98" y="16"/>
                    <a:pt x="98" y="16"/>
                  </a:cubicBezTo>
                  <a:close/>
                  <a:moveTo>
                    <a:pt x="98" y="16"/>
                  </a:moveTo>
                  <a:cubicBezTo>
                    <a:pt x="98" y="16"/>
                    <a:pt x="98" y="16"/>
                    <a:pt x="98" y="16"/>
                  </a:cubicBezTo>
                  <a:cubicBezTo>
                    <a:pt x="98" y="16"/>
                    <a:pt x="98" y="16"/>
                    <a:pt x="98" y="16"/>
                  </a:cubicBezTo>
                  <a:cubicBezTo>
                    <a:pt x="98" y="16"/>
                    <a:pt x="98" y="16"/>
                    <a:pt x="98" y="16"/>
                  </a:cubicBezTo>
                  <a:close/>
                  <a:moveTo>
                    <a:pt x="98" y="16"/>
                  </a:moveTo>
                  <a:cubicBezTo>
                    <a:pt x="98" y="16"/>
                    <a:pt x="98" y="16"/>
                    <a:pt x="98" y="16"/>
                  </a:cubicBezTo>
                  <a:cubicBezTo>
                    <a:pt x="98" y="16"/>
                    <a:pt x="98" y="16"/>
                    <a:pt x="98" y="16"/>
                  </a:cubicBezTo>
                  <a:cubicBezTo>
                    <a:pt x="98" y="16"/>
                    <a:pt x="98" y="16"/>
                    <a:pt x="98" y="16"/>
                  </a:cubicBezTo>
                  <a:cubicBezTo>
                    <a:pt x="98" y="16"/>
                    <a:pt x="98" y="16"/>
                    <a:pt x="98" y="16"/>
                  </a:cubicBezTo>
                  <a:cubicBezTo>
                    <a:pt x="98" y="16"/>
                    <a:pt x="98" y="16"/>
                    <a:pt x="98" y="16"/>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9"/>
                  </a:moveTo>
                  <a:cubicBezTo>
                    <a:pt x="98" y="19"/>
                    <a:pt x="98" y="19"/>
                    <a:pt x="98" y="19"/>
                  </a:cubicBezTo>
                  <a:cubicBezTo>
                    <a:pt x="98" y="19"/>
                    <a:pt x="98" y="19"/>
                    <a:pt x="98" y="19"/>
                  </a:cubicBezTo>
                  <a:cubicBezTo>
                    <a:pt x="98" y="19"/>
                    <a:pt x="98" y="19"/>
                    <a:pt x="98" y="19"/>
                  </a:cubicBezTo>
                  <a:close/>
                  <a:moveTo>
                    <a:pt x="97" y="14"/>
                  </a:moveTo>
                  <a:cubicBezTo>
                    <a:pt x="97" y="14"/>
                    <a:pt x="97" y="14"/>
                    <a:pt x="98" y="14"/>
                  </a:cubicBezTo>
                  <a:cubicBezTo>
                    <a:pt x="98" y="14"/>
                    <a:pt x="98" y="14"/>
                    <a:pt x="98" y="15"/>
                  </a:cubicBezTo>
                  <a:cubicBezTo>
                    <a:pt x="98" y="15"/>
                    <a:pt x="98" y="15"/>
                    <a:pt x="98" y="14"/>
                  </a:cubicBezTo>
                  <a:cubicBezTo>
                    <a:pt x="97" y="14"/>
                    <a:pt x="97" y="14"/>
                    <a:pt x="97" y="14"/>
                  </a:cubicBezTo>
                  <a:cubicBezTo>
                    <a:pt x="97" y="14"/>
                    <a:pt x="97" y="14"/>
                    <a:pt x="97" y="14"/>
                  </a:cubicBezTo>
                  <a:close/>
                  <a:moveTo>
                    <a:pt x="97" y="14"/>
                  </a:moveTo>
                  <a:cubicBezTo>
                    <a:pt x="97" y="14"/>
                    <a:pt x="97" y="14"/>
                    <a:pt x="97" y="14"/>
                  </a:cubicBezTo>
                  <a:cubicBezTo>
                    <a:pt x="97" y="14"/>
                    <a:pt x="97" y="14"/>
                    <a:pt x="97" y="14"/>
                  </a:cubicBezTo>
                  <a:cubicBezTo>
                    <a:pt x="97" y="14"/>
                    <a:pt x="97" y="14"/>
                    <a:pt x="97" y="13"/>
                  </a:cubicBezTo>
                  <a:cubicBezTo>
                    <a:pt x="97" y="13"/>
                    <a:pt x="97" y="14"/>
                    <a:pt x="97" y="14"/>
                  </a:cubicBezTo>
                  <a:close/>
                  <a:moveTo>
                    <a:pt x="97" y="13"/>
                  </a:moveTo>
                  <a:cubicBezTo>
                    <a:pt x="97" y="13"/>
                    <a:pt x="97" y="13"/>
                    <a:pt x="97" y="13"/>
                  </a:cubicBezTo>
                  <a:cubicBezTo>
                    <a:pt x="97" y="13"/>
                    <a:pt x="97" y="13"/>
                    <a:pt x="97" y="13"/>
                  </a:cubicBezTo>
                  <a:cubicBezTo>
                    <a:pt x="97" y="13"/>
                    <a:pt x="97" y="13"/>
                    <a:pt x="97" y="13"/>
                  </a:cubicBezTo>
                  <a:close/>
                  <a:moveTo>
                    <a:pt x="97" y="13"/>
                  </a:moveTo>
                  <a:cubicBezTo>
                    <a:pt x="97" y="13"/>
                    <a:pt x="97" y="13"/>
                    <a:pt x="97" y="13"/>
                  </a:cubicBezTo>
                  <a:cubicBezTo>
                    <a:pt x="97" y="13"/>
                    <a:pt x="97" y="13"/>
                    <a:pt x="97" y="13"/>
                  </a:cubicBezTo>
                  <a:cubicBezTo>
                    <a:pt x="97" y="13"/>
                    <a:pt x="97" y="13"/>
                    <a:pt x="97" y="13"/>
                  </a:cubicBezTo>
                  <a:close/>
                  <a:moveTo>
                    <a:pt x="95" y="13"/>
                  </a:moveTo>
                  <a:cubicBezTo>
                    <a:pt x="96" y="13"/>
                    <a:pt x="96" y="13"/>
                    <a:pt x="96" y="13"/>
                  </a:cubicBezTo>
                  <a:cubicBezTo>
                    <a:pt x="96" y="13"/>
                    <a:pt x="96" y="13"/>
                    <a:pt x="96" y="13"/>
                  </a:cubicBezTo>
                  <a:cubicBezTo>
                    <a:pt x="96" y="13"/>
                    <a:pt x="96" y="13"/>
                    <a:pt x="96" y="13"/>
                  </a:cubicBezTo>
                  <a:cubicBezTo>
                    <a:pt x="96" y="13"/>
                    <a:pt x="96" y="13"/>
                    <a:pt x="95"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7" y="13"/>
                  </a:moveTo>
                  <a:cubicBezTo>
                    <a:pt x="97" y="13"/>
                    <a:pt x="97" y="13"/>
                    <a:pt x="97" y="13"/>
                  </a:cubicBezTo>
                  <a:cubicBezTo>
                    <a:pt x="97" y="13"/>
                    <a:pt x="97" y="13"/>
                    <a:pt x="97" y="13"/>
                  </a:cubicBezTo>
                  <a:cubicBezTo>
                    <a:pt x="97" y="13"/>
                    <a:pt x="97" y="13"/>
                    <a:pt x="97" y="13"/>
                  </a:cubicBezTo>
                  <a:cubicBezTo>
                    <a:pt x="97" y="13"/>
                    <a:pt x="97" y="13"/>
                    <a:pt x="97" y="13"/>
                  </a:cubicBezTo>
                  <a:close/>
                  <a:moveTo>
                    <a:pt x="96" y="13"/>
                  </a:moveTo>
                  <a:cubicBezTo>
                    <a:pt x="96" y="13"/>
                    <a:pt x="96" y="13"/>
                    <a:pt x="97" y="13"/>
                  </a:cubicBezTo>
                  <a:cubicBezTo>
                    <a:pt x="97" y="13"/>
                    <a:pt x="97" y="13"/>
                    <a:pt x="97"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2"/>
                  </a:cubicBezTo>
                  <a:cubicBezTo>
                    <a:pt x="96" y="12"/>
                    <a:pt x="96" y="13"/>
                    <a:pt x="96" y="13"/>
                  </a:cubicBezTo>
                  <a:close/>
                  <a:moveTo>
                    <a:pt x="96" y="13"/>
                  </a:moveTo>
                  <a:cubicBezTo>
                    <a:pt x="96" y="13"/>
                    <a:pt x="96" y="13"/>
                    <a:pt x="96" y="13"/>
                  </a:cubicBezTo>
                  <a:cubicBezTo>
                    <a:pt x="96" y="13"/>
                    <a:pt x="96" y="13"/>
                    <a:pt x="96" y="13"/>
                  </a:cubicBezTo>
                  <a:cubicBezTo>
                    <a:pt x="96" y="13"/>
                    <a:pt x="96" y="13"/>
                    <a:pt x="96" y="13"/>
                  </a:cubicBezTo>
                  <a:cubicBezTo>
                    <a:pt x="95" y="13"/>
                    <a:pt x="95" y="13"/>
                    <a:pt x="95" y="13"/>
                  </a:cubicBezTo>
                  <a:cubicBezTo>
                    <a:pt x="95" y="13"/>
                    <a:pt x="96" y="13"/>
                    <a:pt x="96" y="13"/>
                  </a:cubicBezTo>
                  <a:close/>
                  <a:moveTo>
                    <a:pt x="95" y="13"/>
                  </a:moveTo>
                  <a:cubicBezTo>
                    <a:pt x="95" y="13"/>
                    <a:pt x="95" y="13"/>
                    <a:pt x="95" y="13"/>
                  </a:cubicBezTo>
                  <a:cubicBezTo>
                    <a:pt x="95" y="13"/>
                    <a:pt x="95" y="13"/>
                    <a:pt x="95" y="13"/>
                  </a:cubicBezTo>
                  <a:cubicBezTo>
                    <a:pt x="95" y="13"/>
                    <a:pt x="95" y="13"/>
                    <a:pt x="95" y="13"/>
                  </a:cubicBezTo>
                  <a:cubicBezTo>
                    <a:pt x="95" y="13"/>
                    <a:pt x="95" y="13"/>
                    <a:pt x="95" y="13"/>
                  </a:cubicBezTo>
                  <a:cubicBezTo>
                    <a:pt x="95" y="13"/>
                    <a:pt x="95" y="13"/>
                    <a:pt x="95" y="13"/>
                  </a:cubicBezTo>
                  <a:close/>
                  <a:moveTo>
                    <a:pt x="95" y="13"/>
                  </a:moveTo>
                  <a:cubicBezTo>
                    <a:pt x="95" y="13"/>
                    <a:pt x="95" y="13"/>
                    <a:pt x="95" y="13"/>
                  </a:cubicBezTo>
                  <a:cubicBezTo>
                    <a:pt x="95" y="13"/>
                    <a:pt x="95" y="12"/>
                    <a:pt x="95" y="12"/>
                  </a:cubicBezTo>
                  <a:cubicBezTo>
                    <a:pt x="95" y="12"/>
                    <a:pt x="95" y="12"/>
                    <a:pt x="95" y="12"/>
                  </a:cubicBezTo>
                  <a:cubicBezTo>
                    <a:pt x="95" y="12"/>
                    <a:pt x="95" y="13"/>
                    <a:pt x="95" y="13"/>
                  </a:cubicBezTo>
                  <a:close/>
                  <a:moveTo>
                    <a:pt x="95" y="12"/>
                  </a:moveTo>
                  <a:cubicBezTo>
                    <a:pt x="95" y="12"/>
                    <a:pt x="95" y="12"/>
                    <a:pt x="95" y="12"/>
                  </a:cubicBezTo>
                  <a:cubicBezTo>
                    <a:pt x="95" y="12"/>
                    <a:pt x="95" y="12"/>
                    <a:pt x="95" y="12"/>
                  </a:cubicBezTo>
                  <a:cubicBezTo>
                    <a:pt x="95" y="12"/>
                    <a:pt x="95" y="12"/>
                    <a:pt x="95" y="12"/>
                  </a:cubicBezTo>
                  <a:cubicBezTo>
                    <a:pt x="95" y="12"/>
                    <a:pt x="95" y="12"/>
                    <a:pt x="95" y="12"/>
                  </a:cubicBezTo>
                  <a:close/>
                  <a:moveTo>
                    <a:pt x="95" y="12"/>
                  </a:moveTo>
                  <a:cubicBezTo>
                    <a:pt x="95" y="12"/>
                    <a:pt x="95" y="12"/>
                    <a:pt x="95" y="12"/>
                  </a:cubicBezTo>
                  <a:cubicBezTo>
                    <a:pt x="95" y="12"/>
                    <a:pt x="95" y="12"/>
                    <a:pt x="95" y="12"/>
                  </a:cubicBezTo>
                  <a:cubicBezTo>
                    <a:pt x="95" y="12"/>
                    <a:pt x="95" y="12"/>
                    <a:pt x="95" y="12"/>
                  </a:cubicBezTo>
                  <a:cubicBezTo>
                    <a:pt x="95" y="12"/>
                    <a:pt x="95" y="12"/>
                    <a:pt x="95" y="12"/>
                  </a:cubicBezTo>
                  <a:cubicBezTo>
                    <a:pt x="95" y="12"/>
                    <a:pt x="95" y="12"/>
                    <a:pt x="95" y="12"/>
                  </a:cubicBezTo>
                  <a:close/>
                  <a:moveTo>
                    <a:pt x="87" y="18"/>
                  </a:moveTo>
                  <a:cubicBezTo>
                    <a:pt x="87" y="18"/>
                    <a:pt x="87" y="18"/>
                    <a:pt x="87" y="18"/>
                  </a:cubicBezTo>
                  <a:cubicBezTo>
                    <a:pt x="87" y="18"/>
                    <a:pt x="87" y="18"/>
                    <a:pt x="87" y="18"/>
                  </a:cubicBezTo>
                  <a:cubicBezTo>
                    <a:pt x="87" y="18"/>
                    <a:pt x="87" y="18"/>
                    <a:pt x="87" y="18"/>
                  </a:cubicBezTo>
                  <a:close/>
                  <a:moveTo>
                    <a:pt x="88" y="18"/>
                  </a:moveTo>
                  <a:cubicBezTo>
                    <a:pt x="88" y="18"/>
                    <a:pt x="88" y="18"/>
                    <a:pt x="88" y="18"/>
                  </a:cubicBezTo>
                  <a:cubicBezTo>
                    <a:pt x="88" y="18"/>
                    <a:pt x="88" y="18"/>
                    <a:pt x="88" y="18"/>
                  </a:cubicBezTo>
                  <a:cubicBezTo>
                    <a:pt x="88" y="18"/>
                    <a:pt x="88" y="18"/>
                    <a:pt x="88" y="18"/>
                  </a:cubicBezTo>
                  <a:cubicBezTo>
                    <a:pt x="88" y="18"/>
                    <a:pt x="88" y="18"/>
                    <a:pt x="88" y="18"/>
                  </a:cubicBezTo>
                  <a:cubicBezTo>
                    <a:pt x="88" y="18"/>
                    <a:pt x="88" y="18"/>
                    <a:pt x="88" y="18"/>
                  </a:cubicBezTo>
                  <a:close/>
                  <a:moveTo>
                    <a:pt x="88" y="15"/>
                  </a:moveTo>
                  <a:cubicBezTo>
                    <a:pt x="88" y="15"/>
                    <a:pt x="88" y="15"/>
                    <a:pt x="88" y="15"/>
                  </a:cubicBezTo>
                  <a:cubicBezTo>
                    <a:pt x="88" y="15"/>
                    <a:pt x="88" y="15"/>
                    <a:pt x="88" y="15"/>
                  </a:cubicBezTo>
                  <a:cubicBezTo>
                    <a:pt x="88" y="15"/>
                    <a:pt x="88" y="15"/>
                    <a:pt x="88" y="15"/>
                  </a:cubicBezTo>
                  <a:cubicBezTo>
                    <a:pt x="88" y="15"/>
                    <a:pt x="88" y="15"/>
                    <a:pt x="88" y="15"/>
                  </a:cubicBezTo>
                  <a:cubicBezTo>
                    <a:pt x="88" y="15"/>
                    <a:pt x="88" y="15"/>
                    <a:pt x="88" y="15"/>
                  </a:cubicBezTo>
                  <a:close/>
                  <a:moveTo>
                    <a:pt x="88" y="15"/>
                  </a:moveTo>
                  <a:cubicBezTo>
                    <a:pt x="88" y="15"/>
                    <a:pt x="88" y="15"/>
                    <a:pt x="88" y="15"/>
                  </a:cubicBezTo>
                  <a:cubicBezTo>
                    <a:pt x="88" y="15"/>
                    <a:pt x="88" y="15"/>
                    <a:pt x="88" y="15"/>
                  </a:cubicBezTo>
                  <a:cubicBezTo>
                    <a:pt x="88" y="15"/>
                    <a:pt x="88" y="15"/>
                    <a:pt x="88" y="15"/>
                  </a:cubicBezTo>
                  <a:cubicBezTo>
                    <a:pt x="88" y="15"/>
                    <a:pt x="88" y="15"/>
                    <a:pt x="88" y="15"/>
                  </a:cubicBezTo>
                  <a:close/>
                  <a:moveTo>
                    <a:pt x="89" y="13"/>
                  </a:moveTo>
                  <a:cubicBezTo>
                    <a:pt x="89" y="13"/>
                    <a:pt x="89" y="13"/>
                    <a:pt x="89" y="13"/>
                  </a:cubicBez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ubicBezTo>
                    <a:pt x="89" y="14"/>
                    <a:pt x="89" y="14"/>
                    <a:pt x="89" y="14"/>
                  </a:cubicBezTo>
                  <a:cubicBezTo>
                    <a:pt x="89" y="13"/>
                    <a:pt x="89" y="13"/>
                    <a:pt x="89" y="13"/>
                  </a:cubicBezTo>
                  <a:close/>
                  <a:moveTo>
                    <a:pt x="89" y="14"/>
                  </a:moveTo>
                  <a:cubicBezTo>
                    <a:pt x="89" y="14"/>
                    <a:pt x="89" y="14"/>
                    <a:pt x="89" y="14"/>
                  </a:cubicBezTo>
                  <a:cubicBezTo>
                    <a:pt x="89" y="14"/>
                    <a:pt x="89" y="14"/>
                    <a:pt x="89" y="14"/>
                  </a:cubicBezTo>
                  <a:cubicBezTo>
                    <a:pt x="89" y="14"/>
                    <a:pt x="89" y="14"/>
                    <a:pt x="89" y="13"/>
                  </a:cubicBezTo>
                  <a:cubicBezTo>
                    <a:pt x="89" y="13"/>
                    <a:pt x="89" y="14"/>
                    <a:pt x="89" y="14"/>
                  </a:cubicBezTo>
                  <a:cubicBezTo>
                    <a:pt x="89" y="14"/>
                    <a:pt x="89" y="14"/>
                    <a:pt x="89" y="14"/>
                  </a:cubicBezTo>
                  <a:close/>
                  <a:moveTo>
                    <a:pt x="89" y="13"/>
                  </a:moveTo>
                  <a:cubicBezTo>
                    <a:pt x="89" y="13"/>
                    <a:pt x="89" y="13"/>
                    <a:pt x="89" y="13"/>
                  </a:cubicBez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ubicBezTo>
                    <a:pt x="89" y="13"/>
                    <a:pt x="90" y="13"/>
                    <a:pt x="90" y="13"/>
                  </a:cubicBezTo>
                  <a:cubicBezTo>
                    <a:pt x="90" y="13"/>
                    <a:pt x="89" y="13"/>
                    <a:pt x="89" y="13"/>
                  </a:cubicBezTo>
                  <a:close/>
                  <a:moveTo>
                    <a:pt x="90" y="13"/>
                  </a:moveTo>
                  <a:cubicBezTo>
                    <a:pt x="90" y="13"/>
                    <a:pt x="89" y="13"/>
                    <a:pt x="89" y="13"/>
                  </a:cubicBezTo>
                  <a:cubicBezTo>
                    <a:pt x="89" y="13"/>
                    <a:pt x="89" y="13"/>
                    <a:pt x="89" y="13"/>
                  </a:cubicBezTo>
                  <a:cubicBezTo>
                    <a:pt x="89" y="13"/>
                    <a:pt x="89" y="13"/>
                    <a:pt x="90" y="13"/>
                  </a:cubicBezTo>
                  <a:cubicBezTo>
                    <a:pt x="90" y="13"/>
                    <a:pt x="90" y="13"/>
                    <a:pt x="90" y="13"/>
                  </a:cubicBezTo>
                  <a:cubicBezTo>
                    <a:pt x="90" y="13"/>
                    <a:pt x="90" y="13"/>
                    <a:pt x="90" y="13"/>
                  </a:cubicBezTo>
                  <a:close/>
                  <a:moveTo>
                    <a:pt x="90" y="13"/>
                  </a:moveTo>
                  <a:cubicBezTo>
                    <a:pt x="90" y="13"/>
                    <a:pt x="90" y="13"/>
                    <a:pt x="90" y="13"/>
                  </a:cubicBezTo>
                  <a:cubicBezTo>
                    <a:pt x="90" y="13"/>
                    <a:pt x="90" y="13"/>
                    <a:pt x="90" y="13"/>
                  </a:cubicBezTo>
                  <a:cubicBezTo>
                    <a:pt x="90" y="13"/>
                    <a:pt x="90" y="13"/>
                    <a:pt x="90" y="13"/>
                  </a:cubicBezTo>
                  <a:cubicBezTo>
                    <a:pt x="90" y="13"/>
                    <a:pt x="90" y="13"/>
                    <a:pt x="90" y="13"/>
                  </a:cubicBezTo>
                  <a:cubicBezTo>
                    <a:pt x="90" y="13"/>
                    <a:pt x="90" y="13"/>
                    <a:pt x="90" y="13"/>
                  </a:cubicBezTo>
                  <a:close/>
                  <a:moveTo>
                    <a:pt x="90" y="13"/>
                  </a:moveTo>
                  <a:cubicBezTo>
                    <a:pt x="90" y="13"/>
                    <a:pt x="90" y="13"/>
                    <a:pt x="90" y="13"/>
                  </a:cubicBezTo>
                  <a:cubicBezTo>
                    <a:pt x="90" y="13"/>
                    <a:pt x="90" y="13"/>
                    <a:pt x="90" y="13"/>
                  </a:cubicBezTo>
                  <a:close/>
                  <a:moveTo>
                    <a:pt x="91" y="12"/>
                  </a:moveTo>
                  <a:cubicBezTo>
                    <a:pt x="91" y="12"/>
                    <a:pt x="91" y="12"/>
                    <a:pt x="91" y="12"/>
                  </a:cubicBezTo>
                  <a:cubicBezTo>
                    <a:pt x="91" y="12"/>
                    <a:pt x="91" y="12"/>
                    <a:pt x="91" y="12"/>
                  </a:cubicBezTo>
                  <a:cubicBezTo>
                    <a:pt x="91" y="12"/>
                    <a:pt x="91" y="12"/>
                    <a:pt x="91" y="12"/>
                  </a:cubicBezTo>
                  <a:cubicBezTo>
                    <a:pt x="91" y="12"/>
                    <a:pt x="91" y="12"/>
                    <a:pt x="91" y="12"/>
                  </a:cubicBezTo>
                  <a:cubicBezTo>
                    <a:pt x="91" y="12"/>
                    <a:pt x="91" y="12"/>
                    <a:pt x="91" y="12"/>
                  </a:cubicBezTo>
                  <a:close/>
                  <a:moveTo>
                    <a:pt x="91" y="12"/>
                  </a:moveTo>
                  <a:cubicBezTo>
                    <a:pt x="91" y="12"/>
                    <a:pt x="91" y="12"/>
                    <a:pt x="91" y="12"/>
                  </a:cubicBezTo>
                  <a:cubicBezTo>
                    <a:pt x="91" y="12"/>
                    <a:pt x="91" y="12"/>
                    <a:pt x="91" y="12"/>
                  </a:cubicBezTo>
                  <a:cubicBezTo>
                    <a:pt x="91" y="12"/>
                    <a:pt x="91" y="12"/>
                    <a:pt x="91" y="12"/>
                  </a:cubicBezTo>
                  <a:cubicBezTo>
                    <a:pt x="91" y="12"/>
                    <a:pt x="91" y="12"/>
                    <a:pt x="91" y="12"/>
                  </a:cubicBezTo>
                  <a:cubicBezTo>
                    <a:pt x="91" y="12"/>
                    <a:pt x="91" y="12"/>
                    <a:pt x="91" y="12"/>
                  </a:cubicBezTo>
                  <a:close/>
                  <a:moveTo>
                    <a:pt x="92" y="12"/>
                  </a:moveTo>
                  <a:cubicBezTo>
                    <a:pt x="92" y="12"/>
                    <a:pt x="92" y="12"/>
                    <a:pt x="92" y="12"/>
                  </a:cubicBezTo>
                  <a:cubicBezTo>
                    <a:pt x="92" y="12"/>
                    <a:pt x="92" y="12"/>
                    <a:pt x="92" y="12"/>
                  </a:cubicBezTo>
                  <a:cubicBezTo>
                    <a:pt x="92" y="12"/>
                    <a:pt x="92" y="12"/>
                    <a:pt x="92" y="12"/>
                  </a:cubicBezTo>
                  <a:cubicBezTo>
                    <a:pt x="92" y="12"/>
                    <a:pt x="92" y="12"/>
                    <a:pt x="92" y="12"/>
                  </a:cubicBezTo>
                  <a:close/>
                  <a:moveTo>
                    <a:pt x="91" y="12"/>
                  </a:moveTo>
                  <a:cubicBezTo>
                    <a:pt x="92" y="12"/>
                    <a:pt x="92" y="12"/>
                    <a:pt x="92" y="12"/>
                  </a:cubicBezTo>
                  <a:cubicBezTo>
                    <a:pt x="92" y="12"/>
                    <a:pt x="92" y="12"/>
                    <a:pt x="92" y="12"/>
                  </a:cubicBezTo>
                  <a:cubicBezTo>
                    <a:pt x="92" y="12"/>
                    <a:pt x="92" y="12"/>
                    <a:pt x="91" y="12"/>
                  </a:cubicBezTo>
                  <a:cubicBezTo>
                    <a:pt x="91" y="12"/>
                    <a:pt x="91" y="12"/>
                    <a:pt x="91" y="12"/>
                  </a:cubicBezTo>
                  <a:close/>
                  <a:moveTo>
                    <a:pt x="92" y="12"/>
                  </a:moveTo>
                  <a:cubicBezTo>
                    <a:pt x="92" y="12"/>
                    <a:pt x="92" y="12"/>
                    <a:pt x="92" y="12"/>
                  </a:cubicBezTo>
                  <a:cubicBezTo>
                    <a:pt x="92" y="12"/>
                    <a:pt x="92" y="12"/>
                    <a:pt x="92" y="12"/>
                  </a:cubicBezTo>
                  <a:cubicBezTo>
                    <a:pt x="92" y="12"/>
                    <a:pt x="92" y="12"/>
                    <a:pt x="92" y="12"/>
                  </a:cubicBezTo>
                  <a:close/>
                  <a:moveTo>
                    <a:pt x="92" y="12"/>
                  </a:moveTo>
                  <a:cubicBezTo>
                    <a:pt x="92" y="12"/>
                    <a:pt x="92" y="12"/>
                    <a:pt x="92" y="12"/>
                  </a:cubicBezTo>
                  <a:cubicBezTo>
                    <a:pt x="92" y="12"/>
                    <a:pt x="92" y="12"/>
                    <a:pt x="92" y="12"/>
                  </a:cubicBezTo>
                  <a:cubicBezTo>
                    <a:pt x="92" y="12"/>
                    <a:pt x="92" y="12"/>
                    <a:pt x="92" y="12"/>
                  </a:cubicBezTo>
                  <a:cubicBezTo>
                    <a:pt x="92" y="12"/>
                    <a:pt x="92" y="12"/>
                    <a:pt x="92" y="12"/>
                  </a:cubicBezTo>
                  <a:cubicBezTo>
                    <a:pt x="92" y="12"/>
                    <a:pt x="92" y="12"/>
                    <a:pt x="92" y="12"/>
                  </a:cubicBezTo>
                  <a:cubicBezTo>
                    <a:pt x="92" y="12"/>
                    <a:pt x="92" y="12"/>
                    <a:pt x="92" y="12"/>
                  </a:cubicBezTo>
                  <a:close/>
                  <a:moveTo>
                    <a:pt x="92" y="12"/>
                  </a:moveTo>
                  <a:cubicBezTo>
                    <a:pt x="92" y="12"/>
                    <a:pt x="92" y="12"/>
                    <a:pt x="93" y="12"/>
                  </a:cubicBezTo>
                  <a:cubicBezTo>
                    <a:pt x="93" y="12"/>
                    <a:pt x="93" y="12"/>
                    <a:pt x="92" y="12"/>
                  </a:cubicBezTo>
                  <a:close/>
                  <a:moveTo>
                    <a:pt x="93" y="12"/>
                  </a:moveTo>
                  <a:cubicBezTo>
                    <a:pt x="93" y="12"/>
                    <a:pt x="93" y="12"/>
                    <a:pt x="93" y="12"/>
                  </a:cubicBezTo>
                  <a:cubicBezTo>
                    <a:pt x="93" y="12"/>
                    <a:pt x="93" y="12"/>
                    <a:pt x="93" y="12"/>
                  </a:cubicBezTo>
                  <a:cubicBezTo>
                    <a:pt x="93" y="12"/>
                    <a:pt x="93" y="12"/>
                    <a:pt x="93" y="12"/>
                  </a:cubicBezTo>
                  <a:cubicBezTo>
                    <a:pt x="93" y="12"/>
                    <a:pt x="93" y="12"/>
                    <a:pt x="93" y="12"/>
                  </a:cubicBezTo>
                  <a:close/>
                  <a:moveTo>
                    <a:pt x="94" y="12"/>
                  </a:moveTo>
                  <a:cubicBezTo>
                    <a:pt x="94" y="12"/>
                    <a:pt x="94" y="12"/>
                    <a:pt x="94" y="12"/>
                  </a:cubicBezTo>
                  <a:cubicBezTo>
                    <a:pt x="94" y="12"/>
                    <a:pt x="94" y="12"/>
                    <a:pt x="94" y="12"/>
                  </a:cubicBezTo>
                  <a:cubicBezTo>
                    <a:pt x="94" y="12"/>
                    <a:pt x="94" y="12"/>
                    <a:pt x="94" y="12"/>
                  </a:cubicBezTo>
                  <a:cubicBezTo>
                    <a:pt x="94" y="12"/>
                    <a:pt x="94" y="12"/>
                    <a:pt x="94" y="12"/>
                  </a:cubicBezTo>
                  <a:close/>
                  <a:moveTo>
                    <a:pt x="93" y="12"/>
                  </a:moveTo>
                  <a:cubicBezTo>
                    <a:pt x="93" y="12"/>
                    <a:pt x="94" y="12"/>
                    <a:pt x="94" y="12"/>
                  </a:cubicBezTo>
                  <a:cubicBezTo>
                    <a:pt x="94" y="12"/>
                    <a:pt x="94" y="12"/>
                    <a:pt x="94" y="12"/>
                  </a:cubicBezTo>
                  <a:cubicBezTo>
                    <a:pt x="94" y="12"/>
                    <a:pt x="94" y="12"/>
                    <a:pt x="94" y="12"/>
                  </a:cubicBezTo>
                  <a:cubicBezTo>
                    <a:pt x="93" y="12"/>
                    <a:pt x="93" y="12"/>
                    <a:pt x="93" y="12"/>
                  </a:cubicBezTo>
                  <a:close/>
                  <a:moveTo>
                    <a:pt x="94" y="12"/>
                  </a:moveTo>
                  <a:cubicBezTo>
                    <a:pt x="94" y="12"/>
                    <a:pt x="94" y="12"/>
                    <a:pt x="94" y="12"/>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2"/>
                    <a:pt x="94" y="12"/>
                  </a:cubicBezTo>
                  <a:close/>
                  <a:moveTo>
                    <a:pt x="94" y="12"/>
                  </a:moveTo>
                  <a:cubicBezTo>
                    <a:pt x="94" y="12"/>
                    <a:pt x="94" y="12"/>
                    <a:pt x="94" y="12"/>
                  </a:cubicBezTo>
                  <a:cubicBezTo>
                    <a:pt x="94" y="12"/>
                    <a:pt x="94" y="12"/>
                    <a:pt x="94" y="12"/>
                  </a:cubicBezTo>
                  <a:cubicBezTo>
                    <a:pt x="94" y="12"/>
                    <a:pt x="94" y="12"/>
                    <a:pt x="94" y="12"/>
                  </a:cubicBezTo>
                  <a:close/>
                  <a:moveTo>
                    <a:pt x="94" y="12"/>
                  </a:moveTo>
                  <a:cubicBezTo>
                    <a:pt x="94" y="12"/>
                    <a:pt x="94" y="12"/>
                    <a:pt x="94" y="12"/>
                  </a:cubicBezTo>
                  <a:cubicBezTo>
                    <a:pt x="94" y="12"/>
                    <a:pt x="94" y="12"/>
                    <a:pt x="94" y="12"/>
                  </a:cubicBezTo>
                  <a:cubicBezTo>
                    <a:pt x="94" y="12"/>
                    <a:pt x="94" y="12"/>
                    <a:pt x="94" y="12"/>
                  </a:cubicBezTo>
                  <a:close/>
                  <a:moveTo>
                    <a:pt x="94" y="12"/>
                  </a:moveTo>
                  <a:cubicBezTo>
                    <a:pt x="94" y="12"/>
                    <a:pt x="94" y="12"/>
                    <a:pt x="94" y="12"/>
                  </a:cubicBezTo>
                  <a:cubicBezTo>
                    <a:pt x="94" y="12"/>
                    <a:pt x="94" y="12"/>
                    <a:pt x="94" y="12"/>
                  </a:cubicBezTo>
                  <a:cubicBezTo>
                    <a:pt x="94" y="12"/>
                    <a:pt x="94" y="12"/>
                    <a:pt x="94" y="12"/>
                  </a:cubicBezTo>
                  <a:cubicBezTo>
                    <a:pt x="94" y="12"/>
                    <a:pt x="94" y="12"/>
                    <a:pt x="94" y="12"/>
                  </a:cubicBezTo>
                  <a:cubicBezTo>
                    <a:pt x="94" y="12"/>
                    <a:pt x="94" y="12"/>
                    <a:pt x="94" y="12"/>
                  </a:cubicBezTo>
                  <a:close/>
                  <a:moveTo>
                    <a:pt x="95" y="12"/>
                  </a:moveTo>
                  <a:cubicBezTo>
                    <a:pt x="95" y="12"/>
                    <a:pt x="95" y="12"/>
                    <a:pt x="95" y="12"/>
                  </a:cubicBezTo>
                  <a:cubicBezTo>
                    <a:pt x="95" y="12"/>
                    <a:pt x="95" y="12"/>
                    <a:pt x="95" y="12"/>
                  </a:cubicBezTo>
                  <a:cubicBezTo>
                    <a:pt x="95" y="12"/>
                    <a:pt x="95" y="12"/>
                    <a:pt x="95" y="12"/>
                  </a:cubicBezTo>
                  <a:cubicBezTo>
                    <a:pt x="95" y="12"/>
                    <a:pt x="95" y="12"/>
                    <a:pt x="95" y="12"/>
                  </a:cubicBezTo>
                  <a:close/>
                  <a:moveTo>
                    <a:pt x="107" y="47"/>
                  </a:moveTo>
                  <a:cubicBezTo>
                    <a:pt x="107" y="49"/>
                    <a:pt x="107" y="51"/>
                    <a:pt x="107" y="51"/>
                  </a:cubicBezTo>
                  <a:cubicBezTo>
                    <a:pt x="107" y="51"/>
                    <a:pt x="107" y="51"/>
                    <a:pt x="106" y="51"/>
                  </a:cubicBezTo>
                  <a:cubicBezTo>
                    <a:pt x="106" y="51"/>
                    <a:pt x="106" y="51"/>
                    <a:pt x="106" y="51"/>
                  </a:cubicBezTo>
                  <a:cubicBezTo>
                    <a:pt x="106" y="50"/>
                    <a:pt x="106" y="50"/>
                    <a:pt x="106" y="50"/>
                  </a:cubicBezTo>
                  <a:cubicBezTo>
                    <a:pt x="106" y="50"/>
                    <a:pt x="106" y="50"/>
                    <a:pt x="106" y="50"/>
                  </a:cubicBezTo>
                  <a:cubicBezTo>
                    <a:pt x="106" y="49"/>
                    <a:pt x="106" y="49"/>
                    <a:pt x="105" y="49"/>
                  </a:cubicBezTo>
                  <a:cubicBezTo>
                    <a:pt x="105" y="48"/>
                    <a:pt x="105" y="49"/>
                    <a:pt x="105" y="48"/>
                  </a:cubicBezTo>
                  <a:cubicBezTo>
                    <a:pt x="105" y="48"/>
                    <a:pt x="105" y="48"/>
                    <a:pt x="105" y="48"/>
                  </a:cubicBezTo>
                  <a:cubicBezTo>
                    <a:pt x="105" y="48"/>
                    <a:pt x="105" y="48"/>
                    <a:pt x="105" y="47"/>
                  </a:cubicBezTo>
                  <a:cubicBezTo>
                    <a:pt x="105" y="47"/>
                    <a:pt x="105" y="47"/>
                    <a:pt x="104" y="46"/>
                  </a:cubicBezTo>
                  <a:cubicBezTo>
                    <a:pt x="104" y="46"/>
                    <a:pt x="104" y="46"/>
                    <a:pt x="104" y="45"/>
                  </a:cubicBezTo>
                  <a:cubicBezTo>
                    <a:pt x="104" y="45"/>
                    <a:pt x="104" y="45"/>
                    <a:pt x="104" y="45"/>
                  </a:cubicBezTo>
                  <a:cubicBezTo>
                    <a:pt x="104" y="44"/>
                    <a:pt x="104" y="43"/>
                    <a:pt x="104" y="42"/>
                  </a:cubicBezTo>
                  <a:cubicBezTo>
                    <a:pt x="104" y="42"/>
                    <a:pt x="104" y="42"/>
                    <a:pt x="104" y="41"/>
                  </a:cubicBezTo>
                  <a:cubicBezTo>
                    <a:pt x="103" y="41"/>
                    <a:pt x="104" y="40"/>
                    <a:pt x="104" y="40"/>
                  </a:cubicBezTo>
                  <a:cubicBezTo>
                    <a:pt x="104" y="40"/>
                    <a:pt x="104" y="41"/>
                    <a:pt x="105" y="42"/>
                  </a:cubicBezTo>
                  <a:cubicBezTo>
                    <a:pt x="105" y="43"/>
                    <a:pt x="106" y="44"/>
                    <a:pt x="107" y="44"/>
                  </a:cubicBezTo>
                  <a:cubicBezTo>
                    <a:pt x="107" y="44"/>
                    <a:pt x="107" y="45"/>
                    <a:pt x="107" y="45"/>
                  </a:cubicBezTo>
                  <a:cubicBezTo>
                    <a:pt x="107" y="45"/>
                    <a:pt x="107" y="46"/>
                    <a:pt x="107" y="47"/>
                  </a:cubicBezTo>
                  <a:close/>
                  <a:moveTo>
                    <a:pt x="98" y="18"/>
                  </a:moveTo>
                  <a:cubicBezTo>
                    <a:pt x="98" y="18"/>
                    <a:pt x="98" y="18"/>
                    <a:pt x="98" y="18"/>
                  </a:cubicBezTo>
                  <a:cubicBezTo>
                    <a:pt x="98" y="18"/>
                    <a:pt x="98" y="18"/>
                    <a:pt x="98" y="18"/>
                  </a:cubicBezTo>
                  <a:close/>
                  <a:moveTo>
                    <a:pt x="67" y="114"/>
                  </a:moveTo>
                  <a:cubicBezTo>
                    <a:pt x="67" y="114"/>
                    <a:pt x="66" y="113"/>
                    <a:pt x="66" y="113"/>
                  </a:cubicBezTo>
                  <a:cubicBezTo>
                    <a:pt x="65" y="111"/>
                    <a:pt x="64" y="111"/>
                    <a:pt x="63" y="110"/>
                  </a:cubicBezTo>
                  <a:cubicBezTo>
                    <a:pt x="63" y="109"/>
                    <a:pt x="62" y="107"/>
                    <a:pt x="61" y="107"/>
                  </a:cubicBezTo>
                  <a:cubicBezTo>
                    <a:pt x="61" y="107"/>
                    <a:pt x="63" y="107"/>
                    <a:pt x="63" y="106"/>
                  </a:cubicBezTo>
                  <a:cubicBezTo>
                    <a:pt x="63" y="106"/>
                    <a:pt x="63" y="105"/>
                    <a:pt x="63" y="105"/>
                  </a:cubicBezTo>
                  <a:cubicBezTo>
                    <a:pt x="62" y="104"/>
                    <a:pt x="62" y="104"/>
                    <a:pt x="61" y="103"/>
                  </a:cubicBezTo>
                  <a:cubicBezTo>
                    <a:pt x="61" y="103"/>
                    <a:pt x="60" y="102"/>
                    <a:pt x="61" y="102"/>
                  </a:cubicBezTo>
                  <a:cubicBezTo>
                    <a:pt x="61" y="102"/>
                    <a:pt x="62" y="102"/>
                    <a:pt x="62" y="101"/>
                  </a:cubicBezTo>
                  <a:cubicBezTo>
                    <a:pt x="62" y="101"/>
                    <a:pt x="62" y="101"/>
                    <a:pt x="62" y="101"/>
                  </a:cubicBezTo>
                  <a:cubicBezTo>
                    <a:pt x="61" y="101"/>
                    <a:pt x="61" y="101"/>
                    <a:pt x="61" y="100"/>
                  </a:cubicBezTo>
                  <a:cubicBezTo>
                    <a:pt x="61" y="99"/>
                    <a:pt x="60" y="97"/>
                    <a:pt x="60" y="95"/>
                  </a:cubicBezTo>
                  <a:cubicBezTo>
                    <a:pt x="59" y="93"/>
                    <a:pt x="58" y="86"/>
                    <a:pt x="58" y="84"/>
                  </a:cubicBezTo>
                  <a:cubicBezTo>
                    <a:pt x="58" y="83"/>
                    <a:pt x="58" y="76"/>
                    <a:pt x="57" y="74"/>
                  </a:cubicBezTo>
                  <a:cubicBezTo>
                    <a:pt x="57" y="72"/>
                    <a:pt x="56" y="71"/>
                    <a:pt x="55" y="70"/>
                  </a:cubicBezTo>
                  <a:cubicBezTo>
                    <a:pt x="54" y="69"/>
                    <a:pt x="53" y="68"/>
                    <a:pt x="53" y="68"/>
                  </a:cubicBezTo>
                  <a:cubicBezTo>
                    <a:pt x="52" y="67"/>
                    <a:pt x="52" y="67"/>
                    <a:pt x="52" y="66"/>
                  </a:cubicBezTo>
                  <a:cubicBezTo>
                    <a:pt x="51" y="65"/>
                    <a:pt x="51" y="65"/>
                    <a:pt x="50" y="64"/>
                  </a:cubicBezTo>
                  <a:cubicBezTo>
                    <a:pt x="50" y="63"/>
                    <a:pt x="49" y="62"/>
                    <a:pt x="49" y="62"/>
                  </a:cubicBezTo>
                  <a:cubicBezTo>
                    <a:pt x="49" y="62"/>
                    <a:pt x="49" y="62"/>
                    <a:pt x="49" y="62"/>
                  </a:cubicBezTo>
                  <a:cubicBezTo>
                    <a:pt x="49" y="61"/>
                    <a:pt x="48" y="61"/>
                    <a:pt x="48" y="61"/>
                  </a:cubicBezTo>
                  <a:cubicBezTo>
                    <a:pt x="48" y="61"/>
                    <a:pt x="48" y="60"/>
                    <a:pt x="48" y="60"/>
                  </a:cubicBezTo>
                  <a:cubicBezTo>
                    <a:pt x="47" y="60"/>
                    <a:pt x="47" y="60"/>
                    <a:pt x="47" y="59"/>
                  </a:cubicBezTo>
                  <a:cubicBezTo>
                    <a:pt x="47" y="59"/>
                    <a:pt x="46" y="59"/>
                    <a:pt x="46" y="59"/>
                  </a:cubicBezTo>
                  <a:cubicBezTo>
                    <a:pt x="46" y="59"/>
                    <a:pt x="46" y="59"/>
                    <a:pt x="46" y="58"/>
                  </a:cubicBezTo>
                  <a:cubicBezTo>
                    <a:pt x="46" y="58"/>
                    <a:pt x="46" y="58"/>
                    <a:pt x="46" y="58"/>
                  </a:cubicBezTo>
                  <a:cubicBezTo>
                    <a:pt x="46" y="57"/>
                    <a:pt x="46" y="57"/>
                    <a:pt x="46" y="57"/>
                  </a:cubicBezTo>
                  <a:cubicBezTo>
                    <a:pt x="46" y="56"/>
                    <a:pt x="46" y="56"/>
                    <a:pt x="46" y="56"/>
                  </a:cubicBezTo>
                  <a:cubicBezTo>
                    <a:pt x="46" y="56"/>
                    <a:pt x="46" y="55"/>
                    <a:pt x="46" y="55"/>
                  </a:cubicBezTo>
                  <a:cubicBezTo>
                    <a:pt x="46" y="55"/>
                    <a:pt x="47" y="55"/>
                    <a:pt x="47" y="54"/>
                  </a:cubicBezTo>
                  <a:cubicBezTo>
                    <a:pt x="46" y="54"/>
                    <a:pt x="46" y="53"/>
                    <a:pt x="46" y="53"/>
                  </a:cubicBezTo>
                  <a:cubicBezTo>
                    <a:pt x="47" y="53"/>
                    <a:pt x="47" y="53"/>
                    <a:pt x="47" y="53"/>
                  </a:cubicBezTo>
                  <a:cubicBezTo>
                    <a:pt x="47" y="52"/>
                    <a:pt x="47" y="52"/>
                    <a:pt x="47" y="52"/>
                  </a:cubicBezTo>
                  <a:cubicBezTo>
                    <a:pt x="47" y="51"/>
                    <a:pt x="47" y="50"/>
                    <a:pt x="47" y="49"/>
                  </a:cubicBezTo>
                  <a:cubicBezTo>
                    <a:pt x="47" y="48"/>
                    <a:pt x="47" y="48"/>
                    <a:pt x="47" y="47"/>
                  </a:cubicBezTo>
                  <a:cubicBezTo>
                    <a:pt x="47" y="47"/>
                    <a:pt x="47" y="46"/>
                    <a:pt x="47" y="46"/>
                  </a:cubicBezTo>
                  <a:cubicBezTo>
                    <a:pt x="47" y="46"/>
                    <a:pt x="47" y="48"/>
                    <a:pt x="48" y="49"/>
                  </a:cubicBezTo>
                  <a:cubicBezTo>
                    <a:pt x="48" y="50"/>
                    <a:pt x="48" y="51"/>
                    <a:pt x="49" y="52"/>
                  </a:cubicBezTo>
                  <a:cubicBezTo>
                    <a:pt x="49" y="53"/>
                    <a:pt x="51" y="54"/>
                    <a:pt x="52" y="56"/>
                  </a:cubicBezTo>
                  <a:cubicBezTo>
                    <a:pt x="53" y="58"/>
                    <a:pt x="57" y="61"/>
                    <a:pt x="57" y="62"/>
                  </a:cubicBezTo>
                  <a:cubicBezTo>
                    <a:pt x="57" y="63"/>
                    <a:pt x="58" y="63"/>
                    <a:pt x="57" y="63"/>
                  </a:cubicBezTo>
                  <a:cubicBezTo>
                    <a:pt x="57" y="63"/>
                    <a:pt x="57" y="64"/>
                    <a:pt x="57" y="65"/>
                  </a:cubicBezTo>
                  <a:cubicBezTo>
                    <a:pt x="57" y="66"/>
                    <a:pt x="57" y="67"/>
                    <a:pt x="57" y="67"/>
                  </a:cubicBezTo>
                  <a:cubicBezTo>
                    <a:pt x="57" y="68"/>
                    <a:pt x="58" y="68"/>
                    <a:pt x="58" y="68"/>
                  </a:cubicBezTo>
                  <a:cubicBezTo>
                    <a:pt x="58" y="69"/>
                    <a:pt x="58" y="69"/>
                    <a:pt x="58" y="70"/>
                  </a:cubicBezTo>
                  <a:cubicBezTo>
                    <a:pt x="58" y="69"/>
                    <a:pt x="57" y="70"/>
                    <a:pt x="57" y="70"/>
                  </a:cubicBezTo>
                  <a:cubicBezTo>
                    <a:pt x="58" y="71"/>
                    <a:pt x="58" y="71"/>
                    <a:pt x="58" y="71"/>
                  </a:cubicBezTo>
                  <a:cubicBezTo>
                    <a:pt x="58" y="71"/>
                    <a:pt x="58" y="71"/>
                    <a:pt x="58" y="71"/>
                  </a:cubicBezTo>
                  <a:cubicBezTo>
                    <a:pt x="58" y="71"/>
                    <a:pt x="58" y="71"/>
                    <a:pt x="58" y="72"/>
                  </a:cubicBezTo>
                  <a:cubicBezTo>
                    <a:pt x="58" y="72"/>
                    <a:pt x="59" y="72"/>
                    <a:pt x="59" y="72"/>
                  </a:cubicBezTo>
                  <a:cubicBezTo>
                    <a:pt x="59" y="72"/>
                    <a:pt x="60" y="73"/>
                    <a:pt x="60" y="73"/>
                  </a:cubicBezTo>
                  <a:cubicBezTo>
                    <a:pt x="60" y="73"/>
                    <a:pt x="61" y="72"/>
                    <a:pt x="61" y="72"/>
                  </a:cubicBezTo>
                  <a:cubicBezTo>
                    <a:pt x="62" y="72"/>
                    <a:pt x="62" y="72"/>
                    <a:pt x="62" y="72"/>
                  </a:cubicBezTo>
                  <a:cubicBezTo>
                    <a:pt x="62" y="72"/>
                    <a:pt x="62" y="72"/>
                    <a:pt x="63" y="71"/>
                  </a:cubicBezTo>
                  <a:cubicBezTo>
                    <a:pt x="63" y="71"/>
                    <a:pt x="63" y="71"/>
                    <a:pt x="63" y="71"/>
                  </a:cubicBezTo>
                  <a:cubicBezTo>
                    <a:pt x="63" y="70"/>
                    <a:pt x="63" y="70"/>
                    <a:pt x="63" y="69"/>
                  </a:cubicBezTo>
                  <a:cubicBezTo>
                    <a:pt x="63" y="69"/>
                    <a:pt x="63" y="68"/>
                    <a:pt x="62" y="67"/>
                  </a:cubicBezTo>
                  <a:cubicBezTo>
                    <a:pt x="62" y="67"/>
                    <a:pt x="62" y="67"/>
                    <a:pt x="62" y="66"/>
                  </a:cubicBezTo>
                  <a:cubicBezTo>
                    <a:pt x="61" y="65"/>
                    <a:pt x="61" y="65"/>
                    <a:pt x="61" y="65"/>
                  </a:cubicBezTo>
                  <a:cubicBezTo>
                    <a:pt x="61" y="64"/>
                    <a:pt x="61" y="63"/>
                    <a:pt x="60" y="62"/>
                  </a:cubicBezTo>
                  <a:cubicBezTo>
                    <a:pt x="60" y="62"/>
                    <a:pt x="59" y="60"/>
                    <a:pt x="58" y="59"/>
                  </a:cubicBezTo>
                  <a:cubicBezTo>
                    <a:pt x="58" y="59"/>
                    <a:pt x="56" y="54"/>
                    <a:pt x="56" y="53"/>
                  </a:cubicBezTo>
                  <a:cubicBezTo>
                    <a:pt x="55" y="52"/>
                    <a:pt x="55" y="51"/>
                    <a:pt x="55" y="50"/>
                  </a:cubicBezTo>
                  <a:cubicBezTo>
                    <a:pt x="54" y="49"/>
                    <a:pt x="52" y="47"/>
                    <a:pt x="52" y="46"/>
                  </a:cubicBezTo>
                  <a:cubicBezTo>
                    <a:pt x="51" y="45"/>
                    <a:pt x="50" y="42"/>
                    <a:pt x="50" y="41"/>
                  </a:cubicBezTo>
                  <a:cubicBezTo>
                    <a:pt x="49" y="39"/>
                    <a:pt x="49" y="38"/>
                    <a:pt x="49" y="36"/>
                  </a:cubicBezTo>
                  <a:cubicBezTo>
                    <a:pt x="49" y="35"/>
                    <a:pt x="49" y="33"/>
                    <a:pt x="48" y="32"/>
                  </a:cubicBezTo>
                  <a:cubicBezTo>
                    <a:pt x="48" y="31"/>
                    <a:pt x="47" y="30"/>
                    <a:pt x="46" y="30"/>
                  </a:cubicBezTo>
                  <a:cubicBezTo>
                    <a:pt x="46" y="29"/>
                    <a:pt x="45" y="29"/>
                    <a:pt x="45" y="29"/>
                  </a:cubicBezTo>
                  <a:cubicBezTo>
                    <a:pt x="45" y="29"/>
                    <a:pt x="45" y="29"/>
                    <a:pt x="45" y="29"/>
                  </a:cubicBezTo>
                  <a:cubicBezTo>
                    <a:pt x="45" y="29"/>
                    <a:pt x="44" y="28"/>
                    <a:pt x="44" y="28"/>
                  </a:cubicBezTo>
                  <a:cubicBezTo>
                    <a:pt x="43" y="28"/>
                    <a:pt x="43" y="28"/>
                    <a:pt x="43" y="28"/>
                  </a:cubicBezTo>
                  <a:cubicBezTo>
                    <a:pt x="43" y="28"/>
                    <a:pt x="43" y="28"/>
                    <a:pt x="43" y="28"/>
                  </a:cubicBezTo>
                  <a:cubicBezTo>
                    <a:pt x="42" y="27"/>
                    <a:pt x="42" y="27"/>
                    <a:pt x="42" y="27"/>
                  </a:cubicBezTo>
                  <a:cubicBezTo>
                    <a:pt x="42" y="27"/>
                    <a:pt x="43" y="26"/>
                    <a:pt x="43" y="26"/>
                  </a:cubicBezTo>
                  <a:cubicBezTo>
                    <a:pt x="43" y="26"/>
                    <a:pt x="43" y="25"/>
                    <a:pt x="43" y="25"/>
                  </a:cubicBezTo>
                  <a:cubicBezTo>
                    <a:pt x="43" y="25"/>
                    <a:pt x="44" y="25"/>
                    <a:pt x="44" y="24"/>
                  </a:cubicBezTo>
                  <a:cubicBezTo>
                    <a:pt x="45" y="24"/>
                    <a:pt x="45" y="24"/>
                    <a:pt x="45" y="24"/>
                  </a:cubicBezTo>
                  <a:cubicBezTo>
                    <a:pt x="45" y="23"/>
                    <a:pt x="45" y="22"/>
                    <a:pt x="46" y="22"/>
                  </a:cubicBezTo>
                  <a:cubicBezTo>
                    <a:pt x="46" y="22"/>
                    <a:pt x="46" y="22"/>
                    <a:pt x="46" y="21"/>
                  </a:cubicBezTo>
                  <a:cubicBezTo>
                    <a:pt x="46" y="21"/>
                    <a:pt x="46" y="21"/>
                    <a:pt x="46" y="20"/>
                  </a:cubicBezTo>
                  <a:cubicBezTo>
                    <a:pt x="47" y="20"/>
                    <a:pt x="46" y="19"/>
                    <a:pt x="46" y="19"/>
                  </a:cubicBezTo>
                  <a:cubicBezTo>
                    <a:pt x="46" y="19"/>
                    <a:pt x="47" y="18"/>
                    <a:pt x="47" y="18"/>
                  </a:cubicBezTo>
                  <a:cubicBezTo>
                    <a:pt x="47" y="18"/>
                    <a:pt x="46" y="17"/>
                    <a:pt x="46" y="17"/>
                  </a:cubicBezTo>
                  <a:cubicBezTo>
                    <a:pt x="46" y="17"/>
                    <a:pt x="46" y="17"/>
                    <a:pt x="46" y="17"/>
                  </a:cubicBezTo>
                  <a:cubicBezTo>
                    <a:pt x="46" y="16"/>
                    <a:pt x="46" y="16"/>
                    <a:pt x="46" y="16"/>
                  </a:cubicBezTo>
                  <a:cubicBezTo>
                    <a:pt x="46" y="16"/>
                    <a:pt x="46" y="16"/>
                    <a:pt x="46" y="16"/>
                  </a:cubicBezTo>
                  <a:cubicBezTo>
                    <a:pt x="46" y="16"/>
                    <a:pt x="46" y="16"/>
                    <a:pt x="46" y="16"/>
                  </a:cubicBezTo>
                  <a:cubicBezTo>
                    <a:pt x="46" y="16"/>
                    <a:pt x="46" y="16"/>
                    <a:pt x="46" y="16"/>
                  </a:cubicBezTo>
                  <a:cubicBezTo>
                    <a:pt x="46" y="15"/>
                    <a:pt x="46" y="15"/>
                    <a:pt x="46" y="15"/>
                  </a:cubicBezTo>
                  <a:cubicBezTo>
                    <a:pt x="46" y="14"/>
                    <a:pt x="46" y="14"/>
                    <a:pt x="46" y="14"/>
                  </a:cubicBezTo>
                  <a:cubicBezTo>
                    <a:pt x="46" y="13"/>
                    <a:pt x="45" y="12"/>
                    <a:pt x="45" y="12"/>
                  </a:cubicBezTo>
                  <a:cubicBezTo>
                    <a:pt x="45" y="12"/>
                    <a:pt x="45" y="12"/>
                    <a:pt x="45" y="12"/>
                  </a:cubicBezTo>
                  <a:cubicBezTo>
                    <a:pt x="45" y="12"/>
                    <a:pt x="45" y="11"/>
                    <a:pt x="45" y="11"/>
                  </a:cubicBezTo>
                  <a:cubicBezTo>
                    <a:pt x="45" y="11"/>
                    <a:pt x="45" y="11"/>
                    <a:pt x="45" y="11"/>
                  </a:cubicBezTo>
                  <a:cubicBezTo>
                    <a:pt x="45" y="11"/>
                    <a:pt x="45" y="11"/>
                    <a:pt x="45" y="10"/>
                  </a:cubicBezTo>
                  <a:cubicBezTo>
                    <a:pt x="45" y="10"/>
                    <a:pt x="44" y="10"/>
                    <a:pt x="43" y="9"/>
                  </a:cubicBezTo>
                  <a:cubicBezTo>
                    <a:pt x="42" y="9"/>
                    <a:pt x="41" y="8"/>
                    <a:pt x="40" y="8"/>
                  </a:cubicBezTo>
                  <a:cubicBezTo>
                    <a:pt x="40" y="8"/>
                    <a:pt x="37" y="8"/>
                    <a:pt x="36" y="9"/>
                  </a:cubicBezTo>
                  <a:cubicBezTo>
                    <a:pt x="35" y="10"/>
                    <a:pt x="34" y="12"/>
                    <a:pt x="34" y="13"/>
                  </a:cubicBezTo>
                  <a:cubicBezTo>
                    <a:pt x="33" y="15"/>
                    <a:pt x="33" y="16"/>
                    <a:pt x="34" y="17"/>
                  </a:cubicBezTo>
                  <a:cubicBezTo>
                    <a:pt x="34" y="18"/>
                    <a:pt x="35" y="20"/>
                    <a:pt x="35" y="22"/>
                  </a:cubicBezTo>
                  <a:cubicBezTo>
                    <a:pt x="35" y="23"/>
                    <a:pt x="36" y="23"/>
                    <a:pt x="35" y="24"/>
                  </a:cubicBezTo>
                  <a:cubicBezTo>
                    <a:pt x="34" y="25"/>
                    <a:pt x="33" y="26"/>
                    <a:pt x="32" y="27"/>
                  </a:cubicBezTo>
                  <a:cubicBezTo>
                    <a:pt x="32" y="27"/>
                    <a:pt x="31" y="27"/>
                    <a:pt x="31" y="27"/>
                  </a:cubicBezTo>
                  <a:cubicBezTo>
                    <a:pt x="31" y="27"/>
                    <a:pt x="30" y="27"/>
                    <a:pt x="30" y="27"/>
                  </a:cubicBezTo>
                  <a:cubicBezTo>
                    <a:pt x="30" y="28"/>
                    <a:pt x="29" y="28"/>
                    <a:pt x="29" y="28"/>
                  </a:cubicBezTo>
                  <a:cubicBezTo>
                    <a:pt x="29" y="28"/>
                    <a:pt x="29" y="28"/>
                    <a:pt x="28" y="29"/>
                  </a:cubicBezTo>
                  <a:cubicBezTo>
                    <a:pt x="27" y="29"/>
                    <a:pt x="27" y="29"/>
                    <a:pt x="27" y="29"/>
                  </a:cubicBezTo>
                  <a:cubicBezTo>
                    <a:pt x="27" y="30"/>
                    <a:pt x="26" y="31"/>
                    <a:pt x="25" y="32"/>
                  </a:cubicBezTo>
                  <a:cubicBezTo>
                    <a:pt x="25" y="33"/>
                    <a:pt x="24" y="34"/>
                    <a:pt x="24" y="35"/>
                  </a:cubicBezTo>
                  <a:cubicBezTo>
                    <a:pt x="24" y="36"/>
                    <a:pt x="24" y="37"/>
                    <a:pt x="23" y="39"/>
                  </a:cubicBezTo>
                  <a:cubicBezTo>
                    <a:pt x="22" y="41"/>
                    <a:pt x="21" y="42"/>
                    <a:pt x="21" y="42"/>
                  </a:cubicBezTo>
                  <a:cubicBezTo>
                    <a:pt x="20" y="43"/>
                    <a:pt x="20" y="44"/>
                    <a:pt x="19" y="44"/>
                  </a:cubicBezTo>
                  <a:cubicBezTo>
                    <a:pt x="19" y="45"/>
                    <a:pt x="18" y="46"/>
                    <a:pt x="17" y="48"/>
                  </a:cubicBezTo>
                  <a:cubicBezTo>
                    <a:pt x="16" y="51"/>
                    <a:pt x="15" y="54"/>
                    <a:pt x="14" y="55"/>
                  </a:cubicBezTo>
                  <a:cubicBezTo>
                    <a:pt x="14" y="56"/>
                    <a:pt x="13" y="56"/>
                    <a:pt x="13" y="57"/>
                  </a:cubicBezTo>
                  <a:cubicBezTo>
                    <a:pt x="13" y="57"/>
                    <a:pt x="12" y="58"/>
                    <a:pt x="12" y="58"/>
                  </a:cubicBezTo>
                  <a:cubicBezTo>
                    <a:pt x="12" y="59"/>
                    <a:pt x="12" y="59"/>
                    <a:pt x="12" y="59"/>
                  </a:cubicBezTo>
                  <a:cubicBezTo>
                    <a:pt x="12" y="59"/>
                    <a:pt x="12" y="59"/>
                    <a:pt x="11" y="60"/>
                  </a:cubicBezTo>
                  <a:cubicBezTo>
                    <a:pt x="11" y="60"/>
                    <a:pt x="9" y="58"/>
                    <a:pt x="9" y="58"/>
                  </a:cubicBezTo>
                  <a:cubicBezTo>
                    <a:pt x="8" y="58"/>
                    <a:pt x="7" y="57"/>
                    <a:pt x="7" y="58"/>
                  </a:cubicBezTo>
                  <a:cubicBezTo>
                    <a:pt x="6" y="59"/>
                    <a:pt x="3" y="62"/>
                    <a:pt x="2" y="63"/>
                  </a:cubicBezTo>
                  <a:cubicBezTo>
                    <a:pt x="1" y="63"/>
                    <a:pt x="0" y="63"/>
                    <a:pt x="0" y="63"/>
                  </a:cubicBezTo>
                  <a:cubicBezTo>
                    <a:pt x="0" y="64"/>
                    <a:pt x="0" y="64"/>
                    <a:pt x="0" y="64"/>
                  </a:cubicBezTo>
                  <a:cubicBezTo>
                    <a:pt x="0" y="65"/>
                    <a:pt x="3" y="67"/>
                    <a:pt x="3" y="67"/>
                  </a:cubicBezTo>
                  <a:cubicBezTo>
                    <a:pt x="3" y="67"/>
                    <a:pt x="3" y="68"/>
                    <a:pt x="4" y="69"/>
                  </a:cubicBezTo>
                  <a:cubicBezTo>
                    <a:pt x="4" y="69"/>
                    <a:pt x="5" y="69"/>
                    <a:pt x="7" y="69"/>
                  </a:cubicBezTo>
                  <a:cubicBezTo>
                    <a:pt x="8" y="69"/>
                    <a:pt x="9" y="69"/>
                    <a:pt x="12" y="69"/>
                  </a:cubicBezTo>
                  <a:cubicBezTo>
                    <a:pt x="14" y="68"/>
                    <a:pt x="15" y="67"/>
                    <a:pt x="15" y="67"/>
                  </a:cubicBezTo>
                  <a:cubicBezTo>
                    <a:pt x="15" y="67"/>
                    <a:pt x="15" y="67"/>
                    <a:pt x="15" y="67"/>
                  </a:cubicBezTo>
                  <a:cubicBezTo>
                    <a:pt x="16" y="67"/>
                    <a:pt x="16" y="65"/>
                    <a:pt x="17" y="64"/>
                  </a:cubicBezTo>
                  <a:cubicBezTo>
                    <a:pt x="18" y="63"/>
                    <a:pt x="18" y="63"/>
                    <a:pt x="18" y="62"/>
                  </a:cubicBezTo>
                  <a:cubicBezTo>
                    <a:pt x="18" y="62"/>
                    <a:pt x="18" y="61"/>
                    <a:pt x="18" y="61"/>
                  </a:cubicBezTo>
                  <a:cubicBezTo>
                    <a:pt x="18" y="61"/>
                    <a:pt x="18" y="60"/>
                    <a:pt x="19" y="60"/>
                  </a:cubicBezTo>
                  <a:cubicBezTo>
                    <a:pt x="19" y="60"/>
                    <a:pt x="19" y="59"/>
                    <a:pt x="20" y="59"/>
                  </a:cubicBezTo>
                  <a:cubicBezTo>
                    <a:pt x="20" y="58"/>
                    <a:pt x="20" y="57"/>
                    <a:pt x="19" y="56"/>
                  </a:cubicBezTo>
                  <a:cubicBezTo>
                    <a:pt x="19" y="56"/>
                    <a:pt x="19" y="55"/>
                    <a:pt x="19" y="54"/>
                  </a:cubicBezTo>
                  <a:cubicBezTo>
                    <a:pt x="19" y="54"/>
                    <a:pt x="20" y="54"/>
                    <a:pt x="20" y="54"/>
                  </a:cubicBezTo>
                  <a:cubicBezTo>
                    <a:pt x="20" y="53"/>
                    <a:pt x="20" y="53"/>
                    <a:pt x="20" y="52"/>
                  </a:cubicBezTo>
                  <a:cubicBezTo>
                    <a:pt x="21" y="52"/>
                    <a:pt x="22" y="51"/>
                    <a:pt x="23" y="49"/>
                  </a:cubicBezTo>
                  <a:cubicBezTo>
                    <a:pt x="24" y="47"/>
                    <a:pt x="25" y="46"/>
                    <a:pt x="25" y="45"/>
                  </a:cubicBezTo>
                  <a:cubicBezTo>
                    <a:pt x="26" y="44"/>
                    <a:pt x="27" y="42"/>
                    <a:pt x="27" y="42"/>
                  </a:cubicBezTo>
                  <a:cubicBezTo>
                    <a:pt x="27" y="42"/>
                    <a:pt x="27" y="43"/>
                    <a:pt x="27" y="44"/>
                  </a:cubicBezTo>
                  <a:cubicBezTo>
                    <a:pt x="27" y="45"/>
                    <a:pt x="28" y="46"/>
                    <a:pt x="28" y="47"/>
                  </a:cubicBezTo>
                  <a:cubicBezTo>
                    <a:pt x="28" y="48"/>
                    <a:pt x="29" y="49"/>
                    <a:pt x="28" y="49"/>
                  </a:cubicBezTo>
                  <a:cubicBezTo>
                    <a:pt x="28" y="49"/>
                    <a:pt x="27" y="50"/>
                    <a:pt x="27" y="50"/>
                  </a:cubicBezTo>
                  <a:cubicBezTo>
                    <a:pt x="27" y="51"/>
                    <a:pt x="28" y="51"/>
                    <a:pt x="28" y="52"/>
                  </a:cubicBezTo>
                  <a:cubicBezTo>
                    <a:pt x="28" y="52"/>
                    <a:pt x="28" y="53"/>
                    <a:pt x="27" y="54"/>
                  </a:cubicBezTo>
                  <a:cubicBezTo>
                    <a:pt x="27" y="54"/>
                    <a:pt x="27" y="55"/>
                    <a:pt x="27" y="56"/>
                  </a:cubicBezTo>
                  <a:cubicBezTo>
                    <a:pt x="27" y="56"/>
                    <a:pt x="27" y="58"/>
                    <a:pt x="27" y="58"/>
                  </a:cubicBezTo>
                  <a:cubicBezTo>
                    <a:pt x="27" y="58"/>
                    <a:pt x="27" y="58"/>
                    <a:pt x="27" y="59"/>
                  </a:cubicBezTo>
                  <a:cubicBezTo>
                    <a:pt x="27" y="59"/>
                    <a:pt x="27" y="60"/>
                    <a:pt x="27" y="60"/>
                  </a:cubicBezTo>
                  <a:cubicBezTo>
                    <a:pt x="27" y="61"/>
                    <a:pt x="28" y="61"/>
                    <a:pt x="27" y="63"/>
                  </a:cubicBezTo>
                  <a:cubicBezTo>
                    <a:pt x="27" y="64"/>
                    <a:pt x="27" y="65"/>
                    <a:pt x="28" y="65"/>
                  </a:cubicBezTo>
                  <a:cubicBezTo>
                    <a:pt x="28" y="65"/>
                    <a:pt x="29" y="67"/>
                    <a:pt x="30" y="68"/>
                  </a:cubicBezTo>
                  <a:cubicBezTo>
                    <a:pt x="31" y="70"/>
                    <a:pt x="33" y="71"/>
                    <a:pt x="35" y="72"/>
                  </a:cubicBezTo>
                  <a:cubicBezTo>
                    <a:pt x="37" y="73"/>
                    <a:pt x="38" y="74"/>
                    <a:pt x="39" y="74"/>
                  </a:cubicBezTo>
                  <a:cubicBezTo>
                    <a:pt x="39" y="74"/>
                    <a:pt x="39" y="74"/>
                    <a:pt x="39" y="75"/>
                  </a:cubicBezTo>
                  <a:cubicBezTo>
                    <a:pt x="39" y="75"/>
                    <a:pt x="41" y="79"/>
                    <a:pt x="43" y="81"/>
                  </a:cubicBezTo>
                  <a:cubicBezTo>
                    <a:pt x="44" y="82"/>
                    <a:pt x="44" y="82"/>
                    <a:pt x="44" y="82"/>
                  </a:cubicBezTo>
                  <a:cubicBezTo>
                    <a:pt x="44" y="83"/>
                    <a:pt x="43" y="84"/>
                    <a:pt x="44" y="85"/>
                  </a:cubicBezTo>
                  <a:cubicBezTo>
                    <a:pt x="44" y="86"/>
                    <a:pt x="45" y="87"/>
                    <a:pt x="45" y="88"/>
                  </a:cubicBezTo>
                  <a:cubicBezTo>
                    <a:pt x="46" y="89"/>
                    <a:pt x="46" y="89"/>
                    <a:pt x="46" y="89"/>
                  </a:cubicBezTo>
                  <a:cubicBezTo>
                    <a:pt x="46" y="89"/>
                    <a:pt x="46" y="89"/>
                    <a:pt x="46" y="89"/>
                  </a:cubicBezTo>
                  <a:cubicBezTo>
                    <a:pt x="46" y="89"/>
                    <a:pt x="46" y="90"/>
                    <a:pt x="46" y="90"/>
                  </a:cubicBezTo>
                  <a:cubicBezTo>
                    <a:pt x="45" y="90"/>
                    <a:pt x="44" y="90"/>
                    <a:pt x="45" y="91"/>
                  </a:cubicBezTo>
                  <a:cubicBezTo>
                    <a:pt x="45" y="91"/>
                    <a:pt x="45" y="92"/>
                    <a:pt x="45" y="92"/>
                  </a:cubicBezTo>
                  <a:cubicBezTo>
                    <a:pt x="44" y="92"/>
                    <a:pt x="44" y="92"/>
                    <a:pt x="44" y="92"/>
                  </a:cubicBezTo>
                  <a:cubicBezTo>
                    <a:pt x="44" y="92"/>
                    <a:pt x="43" y="92"/>
                    <a:pt x="44" y="93"/>
                  </a:cubicBezTo>
                  <a:cubicBezTo>
                    <a:pt x="44" y="93"/>
                    <a:pt x="45" y="94"/>
                    <a:pt x="45" y="94"/>
                  </a:cubicBezTo>
                  <a:cubicBezTo>
                    <a:pt x="45" y="94"/>
                    <a:pt x="44" y="94"/>
                    <a:pt x="45" y="95"/>
                  </a:cubicBezTo>
                  <a:cubicBezTo>
                    <a:pt x="45" y="95"/>
                    <a:pt x="44" y="96"/>
                    <a:pt x="43" y="97"/>
                  </a:cubicBezTo>
                  <a:cubicBezTo>
                    <a:pt x="43" y="99"/>
                    <a:pt x="42" y="101"/>
                    <a:pt x="41" y="104"/>
                  </a:cubicBezTo>
                  <a:cubicBezTo>
                    <a:pt x="40" y="106"/>
                    <a:pt x="38" y="108"/>
                    <a:pt x="37" y="109"/>
                  </a:cubicBezTo>
                  <a:cubicBezTo>
                    <a:pt x="37" y="110"/>
                    <a:pt x="36" y="112"/>
                    <a:pt x="36" y="112"/>
                  </a:cubicBezTo>
                  <a:cubicBezTo>
                    <a:pt x="36" y="113"/>
                    <a:pt x="36" y="114"/>
                    <a:pt x="37" y="115"/>
                  </a:cubicBezTo>
                  <a:cubicBezTo>
                    <a:pt x="38" y="115"/>
                    <a:pt x="39" y="115"/>
                    <a:pt x="40" y="116"/>
                  </a:cubicBezTo>
                  <a:cubicBezTo>
                    <a:pt x="41" y="117"/>
                    <a:pt x="42" y="117"/>
                    <a:pt x="43" y="118"/>
                  </a:cubicBezTo>
                  <a:cubicBezTo>
                    <a:pt x="44" y="119"/>
                    <a:pt x="47" y="120"/>
                    <a:pt x="47" y="120"/>
                  </a:cubicBezTo>
                  <a:cubicBezTo>
                    <a:pt x="48" y="120"/>
                    <a:pt x="48" y="119"/>
                    <a:pt x="48" y="119"/>
                  </a:cubicBezTo>
                  <a:cubicBezTo>
                    <a:pt x="48" y="119"/>
                    <a:pt x="49" y="119"/>
                    <a:pt x="49" y="119"/>
                  </a:cubicBezTo>
                  <a:cubicBezTo>
                    <a:pt x="49" y="119"/>
                    <a:pt x="49" y="118"/>
                    <a:pt x="49" y="118"/>
                  </a:cubicBezTo>
                  <a:cubicBezTo>
                    <a:pt x="49" y="118"/>
                    <a:pt x="49" y="118"/>
                    <a:pt x="49" y="118"/>
                  </a:cubicBezTo>
                  <a:cubicBezTo>
                    <a:pt x="49" y="117"/>
                    <a:pt x="49" y="117"/>
                    <a:pt x="49" y="117"/>
                  </a:cubicBezTo>
                  <a:cubicBezTo>
                    <a:pt x="48" y="116"/>
                    <a:pt x="47" y="117"/>
                    <a:pt x="46" y="116"/>
                  </a:cubicBezTo>
                  <a:cubicBezTo>
                    <a:pt x="45" y="115"/>
                    <a:pt x="44" y="114"/>
                    <a:pt x="44" y="113"/>
                  </a:cubicBezTo>
                  <a:cubicBezTo>
                    <a:pt x="43" y="112"/>
                    <a:pt x="43" y="111"/>
                    <a:pt x="43" y="110"/>
                  </a:cubicBezTo>
                  <a:cubicBezTo>
                    <a:pt x="43" y="110"/>
                    <a:pt x="47" y="104"/>
                    <a:pt x="48" y="104"/>
                  </a:cubicBezTo>
                  <a:cubicBezTo>
                    <a:pt x="48" y="103"/>
                    <a:pt x="50" y="101"/>
                    <a:pt x="51" y="100"/>
                  </a:cubicBezTo>
                  <a:cubicBezTo>
                    <a:pt x="51" y="100"/>
                    <a:pt x="51" y="99"/>
                    <a:pt x="51" y="99"/>
                  </a:cubicBezTo>
                  <a:cubicBezTo>
                    <a:pt x="51" y="99"/>
                    <a:pt x="52" y="100"/>
                    <a:pt x="51" y="100"/>
                  </a:cubicBezTo>
                  <a:cubicBezTo>
                    <a:pt x="51" y="101"/>
                    <a:pt x="51" y="101"/>
                    <a:pt x="51" y="101"/>
                  </a:cubicBezTo>
                  <a:cubicBezTo>
                    <a:pt x="51" y="101"/>
                    <a:pt x="51" y="102"/>
                    <a:pt x="51" y="102"/>
                  </a:cubicBezTo>
                  <a:cubicBezTo>
                    <a:pt x="50" y="102"/>
                    <a:pt x="50" y="104"/>
                    <a:pt x="50" y="104"/>
                  </a:cubicBezTo>
                  <a:cubicBezTo>
                    <a:pt x="51" y="104"/>
                    <a:pt x="51" y="105"/>
                    <a:pt x="51" y="105"/>
                  </a:cubicBezTo>
                  <a:cubicBezTo>
                    <a:pt x="50" y="105"/>
                    <a:pt x="50" y="106"/>
                    <a:pt x="50" y="106"/>
                  </a:cubicBezTo>
                  <a:cubicBezTo>
                    <a:pt x="50" y="106"/>
                    <a:pt x="51" y="106"/>
                    <a:pt x="51" y="106"/>
                  </a:cubicBezTo>
                  <a:cubicBezTo>
                    <a:pt x="51" y="107"/>
                    <a:pt x="52" y="107"/>
                    <a:pt x="52" y="107"/>
                  </a:cubicBezTo>
                  <a:cubicBezTo>
                    <a:pt x="52" y="107"/>
                    <a:pt x="52" y="108"/>
                    <a:pt x="52" y="108"/>
                  </a:cubicBezTo>
                  <a:cubicBezTo>
                    <a:pt x="52" y="109"/>
                    <a:pt x="52" y="110"/>
                    <a:pt x="53" y="111"/>
                  </a:cubicBezTo>
                  <a:cubicBezTo>
                    <a:pt x="54" y="111"/>
                    <a:pt x="56" y="111"/>
                    <a:pt x="57" y="112"/>
                  </a:cubicBezTo>
                  <a:cubicBezTo>
                    <a:pt x="58" y="114"/>
                    <a:pt x="60" y="115"/>
                    <a:pt x="61" y="116"/>
                  </a:cubicBezTo>
                  <a:cubicBezTo>
                    <a:pt x="62" y="117"/>
                    <a:pt x="63" y="117"/>
                    <a:pt x="63" y="117"/>
                  </a:cubicBezTo>
                  <a:cubicBezTo>
                    <a:pt x="64" y="117"/>
                    <a:pt x="64" y="117"/>
                    <a:pt x="65" y="117"/>
                  </a:cubicBezTo>
                  <a:cubicBezTo>
                    <a:pt x="66" y="117"/>
                    <a:pt x="66" y="117"/>
                    <a:pt x="67" y="116"/>
                  </a:cubicBezTo>
                  <a:cubicBezTo>
                    <a:pt x="67" y="117"/>
                    <a:pt x="68" y="116"/>
                    <a:pt x="68" y="116"/>
                  </a:cubicBezTo>
                  <a:cubicBezTo>
                    <a:pt x="68" y="115"/>
                    <a:pt x="68" y="115"/>
                    <a:pt x="67" y="114"/>
                  </a:cubicBezTo>
                  <a:close/>
                  <a:moveTo>
                    <a:pt x="76" y="14"/>
                  </a:moveTo>
                  <a:cubicBezTo>
                    <a:pt x="76" y="14"/>
                    <a:pt x="76" y="14"/>
                    <a:pt x="76" y="14"/>
                  </a:cubicBezTo>
                  <a:cubicBezTo>
                    <a:pt x="76" y="14"/>
                    <a:pt x="76" y="14"/>
                    <a:pt x="76" y="14"/>
                  </a:cubicBezTo>
                  <a:cubicBezTo>
                    <a:pt x="77" y="15"/>
                    <a:pt x="79" y="15"/>
                    <a:pt x="80" y="15"/>
                  </a:cubicBezTo>
                  <a:cubicBezTo>
                    <a:pt x="84" y="15"/>
                    <a:pt x="88" y="12"/>
                    <a:pt x="88" y="8"/>
                  </a:cubicBezTo>
                  <a:cubicBezTo>
                    <a:pt x="88" y="3"/>
                    <a:pt x="84" y="0"/>
                    <a:pt x="80" y="0"/>
                  </a:cubicBezTo>
                  <a:cubicBezTo>
                    <a:pt x="79" y="0"/>
                    <a:pt x="78" y="0"/>
                    <a:pt x="78" y="0"/>
                  </a:cubicBezTo>
                  <a:cubicBezTo>
                    <a:pt x="78" y="0"/>
                    <a:pt x="78" y="0"/>
                    <a:pt x="78" y="0"/>
                  </a:cubicBezTo>
                  <a:cubicBezTo>
                    <a:pt x="78" y="0"/>
                    <a:pt x="78" y="0"/>
                    <a:pt x="77" y="0"/>
                  </a:cubicBezTo>
                  <a:cubicBezTo>
                    <a:pt x="76" y="1"/>
                    <a:pt x="74" y="2"/>
                    <a:pt x="73" y="4"/>
                  </a:cubicBezTo>
                  <a:cubicBezTo>
                    <a:pt x="73" y="4"/>
                    <a:pt x="73" y="4"/>
                    <a:pt x="73" y="4"/>
                  </a:cubicBezTo>
                  <a:cubicBezTo>
                    <a:pt x="73" y="4"/>
                    <a:pt x="73" y="4"/>
                    <a:pt x="73" y="4"/>
                  </a:cubicBezTo>
                  <a:cubicBezTo>
                    <a:pt x="72" y="5"/>
                    <a:pt x="72" y="6"/>
                    <a:pt x="72" y="8"/>
                  </a:cubicBezTo>
                  <a:cubicBezTo>
                    <a:pt x="72" y="8"/>
                    <a:pt x="72" y="8"/>
                    <a:pt x="72" y="9"/>
                  </a:cubicBezTo>
                  <a:cubicBezTo>
                    <a:pt x="72" y="9"/>
                    <a:pt x="72" y="9"/>
                    <a:pt x="72" y="9"/>
                  </a:cubicBezTo>
                  <a:cubicBezTo>
                    <a:pt x="72" y="9"/>
                    <a:pt x="72" y="9"/>
                    <a:pt x="72" y="9"/>
                  </a:cubicBezTo>
                  <a:cubicBezTo>
                    <a:pt x="73" y="11"/>
                    <a:pt x="74" y="13"/>
                    <a:pt x="76" y="1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5" name="Freeform 317"/>
            <p:cNvSpPr>
              <a:spLocks/>
            </p:cNvSpPr>
            <p:nvPr/>
          </p:nvSpPr>
          <p:spPr bwMode="auto">
            <a:xfrm>
              <a:off x="8213726" y="23241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6" name="Freeform 318"/>
            <p:cNvSpPr>
              <a:spLocks/>
            </p:cNvSpPr>
            <p:nvPr/>
          </p:nvSpPr>
          <p:spPr bwMode="auto">
            <a:xfrm>
              <a:off x="7721601" y="1873251"/>
              <a:ext cx="214313" cy="346075"/>
            </a:xfrm>
            <a:custGeom>
              <a:avLst/>
              <a:gdLst>
                <a:gd name="T0" fmla="*/ 51 w 57"/>
                <a:gd name="T1" fmla="*/ 82 h 92"/>
                <a:gd name="T2" fmla="*/ 51 w 57"/>
                <a:gd name="T3" fmla="*/ 78 h 92"/>
                <a:gd name="T4" fmla="*/ 50 w 57"/>
                <a:gd name="T5" fmla="*/ 72 h 92"/>
                <a:gd name="T6" fmla="*/ 44 w 57"/>
                <a:gd name="T7" fmla="*/ 49 h 92"/>
                <a:gd name="T8" fmla="*/ 41 w 57"/>
                <a:gd name="T9" fmla="*/ 44 h 92"/>
                <a:gd name="T10" fmla="*/ 39 w 57"/>
                <a:gd name="T11" fmla="*/ 42 h 92"/>
                <a:gd name="T12" fmla="*/ 39 w 57"/>
                <a:gd name="T13" fmla="*/ 39 h 92"/>
                <a:gd name="T14" fmla="*/ 39 w 57"/>
                <a:gd name="T15" fmla="*/ 37 h 92"/>
                <a:gd name="T16" fmla="*/ 39 w 57"/>
                <a:gd name="T17" fmla="*/ 31 h 92"/>
                <a:gd name="T18" fmla="*/ 48 w 57"/>
                <a:gd name="T19" fmla="*/ 44 h 92"/>
                <a:gd name="T20" fmla="*/ 48 w 57"/>
                <a:gd name="T21" fmla="*/ 50 h 92"/>
                <a:gd name="T22" fmla="*/ 48 w 57"/>
                <a:gd name="T23" fmla="*/ 52 h 92"/>
                <a:gd name="T24" fmla="*/ 51 w 57"/>
                <a:gd name="T25" fmla="*/ 53 h 92"/>
                <a:gd name="T26" fmla="*/ 52 w 57"/>
                <a:gd name="T27" fmla="*/ 50 h 92"/>
                <a:gd name="T28" fmla="*/ 50 w 57"/>
                <a:gd name="T29" fmla="*/ 45 h 92"/>
                <a:gd name="T30" fmla="*/ 43 w 57"/>
                <a:gd name="T31" fmla="*/ 31 h 92"/>
                <a:gd name="T32" fmla="*/ 39 w 57"/>
                <a:gd name="T33" fmla="*/ 17 h 92"/>
                <a:gd name="T34" fmla="*/ 36 w 57"/>
                <a:gd name="T35" fmla="*/ 16 h 92"/>
                <a:gd name="T36" fmla="*/ 36 w 57"/>
                <a:gd name="T37" fmla="*/ 14 h 92"/>
                <a:gd name="T38" fmla="*/ 39 w 57"/>
                <a:gd name="T39" fmla="*/ 11 h 92"/>
                <a:gd name="T40" fmla="*/ 39 w 57"/>
                <a:gd name="T41" fmla="*/ 7 h 92"/>
                <a:gd name="T42" fmla="*/ 39 w 57"/>
                <a:gd name="T43" fmla="*/ 6 h 92"/>
                <a:gd name="T44" fmla="*/ 38 w 57"/>
                <a:gd name="T45" fmla="*/ 2 h 92"/>
                <a:gd name="T46" fmla="*/ 37 w 57"/>
                <a:gd name="T47" fmla="*/ 1 h 92"/>
                <a:gd name="T48" fmla="*/ 28 w 57"/>
                <a:gd name="T49" fmla="*/ 4 h 92"/>
                <a:gd name="T50" fmla="*/ 27 w 57"/>
                <a:gd name="T51" fmla="*/ 15 h 92"/>
                <a:gd name="T52" fmla="*/ 24 w 57"/>
                <a:gd name="T53" fmla="*/ 17 h 92"/>
                <a:gd name="T54" fmla="*/ 19 w 57"/>
                <a:gd name="T55" fmla="*/ 25 h 92"/>
                <a:gd name="T56" fmla="*/ 12 w 57"/>
                <a:gd name="T57" fmla="*/ 39 h 92"/>
                <a:gd name="T58" fmla="*/ 10 w 57"/>
                <a:gd name="T59" fmla="*/ 42 h 92"/>
                <a:gd name="T60" fmla="*/ 0 w 57"/>
                <a:gd name="T61" fmla="*/ 46 h 92"/>
                <a:gd name="T62" fmla="*/ 6 w 57"/>
                <a:gd name="T63" fmla="*/ 51 h 92"/>
                <a:gd name="T64" fmla="*/ 14 w 57"/>
                <a:gd name="T65" fmla="*/ 46 h 92"/>
                <a:gd name="T66" fmla="*/ 17 w 57"/>
                <a:gd name="T67" fmla="*/ 42 h 92"/>
                <a:gd name="T68" fmla="*/ 17 w 57"/>
                <a:gd name="T69" fmla="*/ 36 h 92"/>
                <a:gd name="T70" fmla="*/ 23 w 57"/>
                <a:gd name="T71" fmla="*/ 30 h 92"/>
                <a:gd name="T72" fmla="*/ 23 w 57"/>
                <a:gd name="T73" fmla="*/ 36 h 92"/>
                <a:gd name="T74" fmla="*/ 23 w 57"/>
                <a:gd name="T75" fmla="*/ 42 h 92"/>
                <a:gd name="T76" fmla="*/ 25 w 57"/>
                <a:gd name="T77" fmla="*/ 50 h 92"/>
                <a:gd name="T78" fmla="*/ 36 w 57"/>
                <a:gd name="T79" fmla="*/ 60 h 92"/>
                <a:gd name="T80" fmla="*/ 38 w 57"/>
                <a:gd name="T81" fmla="*/ 67 h 92"/>
                <a:gd name="T82" fmla="*/ 37 w 57"/>
                <a:gd name="T83" fmla="*/ 69 h 92"/>
                <a:gd name="T84" fmla="*/ 37 w 57"/>
                <a:gd name="T85" fmla="*/ 71 h 92"/>
                <a:gd name="T86" fmla="*/ 30 w 57"/>
                <a:gd name="T87" fmla="*/ 86 h 92"/>
                <a:gd name="T88" fmla="*/ 39 w 57"/>
                <a:gd name="T89" fmla="*/ 92 h 92"/>
                <a:gd name="T90" fmla="*/ 41 w 57"/>
                <a:gd name="T91" fmla="*/ 91 h 92"/>
                <a:gd name="T92" fmla="*/ 36 w 57"/>
                <a:gd name="T93" fmla="*/ 85 h 92"/>
                <a:gd name="T94" fmla="*/ 43 w 57"/>
                <a:gd name="T95" fmla="*/ 76 h 92"/>
                <a:gd name="T96" fmla="*/ 42 w 57"/>
                <a:gd name="T97" fmla="*/ 80 h 92"/>
                <a:gd name="T98" fmla="*/ 43 w 57"/>
                <a:gd name="T99" fmla="*/ 83 h 92"/>
                <a:gd name="T100" fmla="*/ 53 w 57"/>
                <a:gd name="T101" fmla="*/ 90 h 92"/>
                <a:gd name="T102" fmla="*/ 56 w 57"/>
                <a:gd name="T103"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92">
                  <a:moveTo>
                    <a:pt x="56" y="88"/>
                  </a:moveTo>
                  <a:cubicBezTo>
                    <a:pt x="56" y="88"/>
                    <a:pt x="55" y="87"/>
                    <a:pt x="55" y="87"/>
                  </a:cubicBezTo>
                  <a:cubicBezTo>
                    <a:pt x="54" y="85"/>
                    <a:pt x="54" y="85"/>
                    <a:pt x="53" y="84"/>
                  </a:cubicBezTo>
                  <a:cubicBezTo>
                    <a:pt x="52" y="84"/>
                    <a:pt x="52" y="82"/>
                    <a:pt x="51" y="82"/>
                  </a:cubicBezTo>
                  <a:cubicBezTo>
                    <a:pt x="51" y="82"/>
                    <a:pt x="52" y="82"/>
                    <a:pt x="52" y="81"/>
                  </a:cubicBezTo>
                  <a:cubicBezTo>
                    <a:pt x="53" y="81"/>
                    <a:pt x="53" y="80"/>
                    <a:pt x="52" y="80"/>
                  </a:cubicBezTo>
                  <a:cubicBezTo>
                    <a:pt x="52" y="80"/>
                    <a:pt x="52" y="80"/>
                    <a:pt x="51" y="79"/>
                  </a:cubicBezTo>
                  <a:cubicBezTo>
                    <a:pt x="51" y="78"/>
                    <a:pt x="51" y="78"/>
                    <a:pt x="51" y="78"/>
                  </a:cubicBezTo>
                  <a:cubicBezTo>
                    <a:pt x="51" y="77"/>
                    <a:pt x="51" y="77"/>
                    <a:pt x="52" y="77"/>
                  </a:cubicBezTo>
                  <a:cubicBezTo>
                    <a:pt x="52" y="77"/>
                    <a:pt x="52" y="77"/>
                    <a:pt x="52" y="77"/>
                  </a:cubicBezTo>
                  <a:cubicBezTo>
                    <a:pt x="51" y="77"/>
                    <a:pt x="51" y="77"/>
                    <a:pt x="51" y="76"/>
                  </a:cubicBezTo>
                  <a:cubicBezTo>
                    <a:pt x="51" y="75"/>
                    <a:pt x="50" y="73"/>
                    <a:pt x="50" y="72"/>
                  </a:cubicBezTo>
                  <a:cubicBezTo>
                    <a:pt x="50" y="71"/>
                    <a:pt x="49" y="64"/>
                    <a:pt x="49" y="63"/>
                  </a:cubicBezTo>
                  <a:cubicBezTo>
                    <a:pt x="49" y="62"/>
                    <a:pt x="48" y="56"/>
                    <a:pt x="48" y="55"/>
                  </a:cubicBezTo>
                  <a:cubicBezTo>
                    <a:pt x="48" y="53"/>
                    <a:pt x="47" y="52"/>
                    <a:pt x="46" y="51"/>
                  </a:cubicBezTo>
                  <a:cubicBezTo>
                    <a:pt x="45" y="50"/>
                    <a:pt x="44" y="50"/>
                    <a:pt x="44" y="49"/>
                  </a:cubicBezTo>
                  <a:cubicBezTo>
                    <a:pt x="43" y="48"/>
                    <a:pt x="43" y="48"/>
                    <a:pt x="43" y="48"/>
                  </a:cubicBezTo>
                  <a:cubicBezTo>
                    <a:pt x="43" y="47"/>
                    <a:pt x="43" y="47"/>
                    <a:pt x="42" y="46"/>
                  </a:cubicBezTo>
                  <a:cubicBezTo>
                    <a:pt x="42" y="45"/>
                    <a:pt x="41" y="45"/>
                    <a:pt x="41" y="45"/>
                  </a:cubicBezTo>
                  <a:cubicBezTo>
                    <a:pt x="41" y="45"/>
                    <a:pt x="41" y="44"/>
                    <a:pt x="41" y="44"/>
                  </a:cubicBezTo>
                  <a:cubicBezTo>
                    <a:pt x="41" y="44"/>
                    <a:pt x="40" y="44"/>
                    <a:pt x="40" y="44"/>
                  </a:cubicBezTo>
                  <a:cubicBezTo>
                    <a:pt x="40" y="43"/>
                    <a:pt x="40" y="43"/>
                    <a:pt x="40" y="43"/>
                  </a:cubicBezTo>
                  <a:cubicBezTo>
                    <a:pt x="40" y="43"/>
                    <a:pt x="39" y="42"/>
                    <a:pt x="39" y="42"/>
                  </a:cubicBezTo>
                  <a:cubicBezTo>
                    <a:pt x="39" y="42"/>
                    <a:pt x="39" y="42"/>
                    <a:pt x="39" y="42"/>
                  </a:cubicBezTo>
                  <a:cubicBezTo>
                    <a:pt x="39" y="41"/>
                    <a:pt x="38" y="41"/>
                    <a:pt x="39" y="41"/>
                  </a:cubicBezTo>
                  <a:cubicBezTo>
                    <a:pt x="39" y="41"/>
                    <a:pt x="39" y="41"/>
                    <a:pt x="39" y="41"/>
                  </a:cubicBezTo>
                  <a:cubicBezTo>
                    <a:pt x="38" y="41"/>
                    <a:pt x="38" y="41"/>
                    <a:pt x="38" y="40"/>
                  </a:cubicBezTo>
                  <a:cubicBezTo>
                    <a:pt x="38" y="40"/>
                    <a:pt x="39" y="40"/>
                    <a:pt x="39" y="39"/>
                  </a:cubicBezTo>
                  <a:cubicBezTo>
                    <a:pt x="38" y="39"/>
                    <a:pt x="38" y="39"/>
                    <a:pt x="38" y="38"/>
                  </a:cubicBezTo>
                  <a:cubicBezTo>
                    <a:pt x="39" y="38"/>
                    <a:pt x="39" y="38"/>
                    <a:pt x="39" y="38"/>
                  </a:cubicBezTo>
                  <a:cubicBezTo>
                    <a:pt x="39" y="37"/>
                    <a:pt x="39" y="37"/>
                    <a:pt x="39" y="37"/>
                  </a:cubicBezTo>
                  <a:cubicBezTo>
                    <a:pt x="39" y="37"/>
                    <a:pt x="39" y="37"/>
                    <a:pt x="39" y="37"/>
                  </a:cubicBezTo>
                  <a:cubicBezTo>
                    <a:pt x="39" y="36"/>
                    <a:pt x="39" y="36"/>
                    <a:pt x="39" y="36"/>
                  </a:cubicBezTo>
                  <a:cubicBezTo>
                    <a:pt x="39" y="35"/>
                    <a:pt x="39" y="35"/>
                    <a:pt x="39" y="34"/>
                  </a:cubicBezTo>
                  <a:cubicBezTo>
                    <a:pt x="39" y="33"/>
                    <a:pt x="39" y="32"/>
                    <a:pt x="39" y="32"/>
                  </a:cubicBezTo>
                  <a:cubicBezTo>
                    <a:pt x="39" y="32"/>
                    <a:pt x="39" y="31"/>
                    <a:pt x="39" y="31"/>
                  </a:cubicBezTo>
                  <a:cubicBezTo>
                    <a:pt x="39" y="31"/>
                    <a:pt x="40" y="32"/>
                    <a:pt x="40" y="33"/>
                  </a:cubicBezTo>
                  <a:cubicBezTo>
                    <a:pt x="40" y="34"/>
                    <a:pt x="40" y="35"/>
                    <a:pt x="41" y="36"/>
                  </a:cubicBezTo>
                  <a:cubicBezTo>
                    <a:pt x="41" y="37"/>
                    <a:pt x="42" y="38"/>
                    <a:pt x="43" y="39"/>
                  </a:cubicBezTo>
                  <a:cubicBezTo>
                    <a:pt x="44" y="41"/>
                    <a:pt x="47" y="43"/>
                    <a:pt x="48" y="44"/>
                  </a:cubicBezTo>
                  <a:cubicBezTo>
                    <a:pt x="48" y="45"/>
                    <a:pt x="48" y="45"/>
                    <a:pt x="48" y="45"/>
                  </a:cubicBezTo>
                  <a:cubicBezTo>
                    <a:pt x="48" y="45"/>
                    <a:pt x="47" y="46"/>
                    <a:pt x="47" y="47"/>
                  </a:cubicBezTo>
                  <a:cubicBezTo>
                    <a:pt x="48" y="48"/>
                    <a:pt x="48" y="48"/>
                    <a:pt x="48" y="49"/>
                  </a:cubicBezTo>
                  <a:cubicBezTo>
                    <a:pt x="48" y="49"/>
                    <a:pt x="48" y="49"/>
                    <a:pt x="48" y="50"/>
                  </a:cubicBezTo>
                  <a:cubicBezTo>
                    <a:pt x="48" y="50"/>
                    <a:pt x="48" y="51"/>
                    <a:pt x="49" y="51"/>
                  </a:cubicBezTo>
                  <a:cubicBezTo>
                    <a:pt x="48" y="51"/>
                    <a:pt x="48" y="51"/>
                    <a:pt x="48" y="51"/>
                  </a:cubicBezTo>
                  <a:cubicBezTo>
                    <a:pt x="48" y="52"/>
                    <a:pt x="49" y="52"/>
                    <a:pt x="49" y="52"/>
                  </a:cubicBezTo>
                  <a:cubicBezTo>
                    <a:pt x="49" y="52"/>
                    <a:pt x="48" y="52"/>
                    <a:pt x="48" y="52"/>
                  </a:cubicBezTo>
                  <a:cubicBezTo>
                    <a:pt x="48" y="52"/>
                    <a:pt x="48" y="52"/>
                    <a:pt x="48" y="52"/>
                  </a:cubicBezTo>
                  <a:cubicBezTo>
                    <a:pt x="48" y="53"/>
                    <a:pt x="49" y="53"/>
                    <a:pt x="49" y="53"/>
                  </a:cubicBezTo>
                  <a:cubicBezTo>
                    <a:pt x="50" y="53"/>
                    <a:pt x="50" y="53"/>
                    <a:pt x="50" y="53"/>
                  </a:cubicBezTo>
                  <a:cubicBezTo>
                    <a:pt x="50" y="53"/>
                    <a:pt x="51" y="53"/>
                    <a:pt x="51" y="53"/>
                  </a:cubicBezTo>
                  <a:cubicBezTo>
                    <a:pt x="51" y="53"/>
                    <a:pt x="52" y="53"/>
                    <a:pt x="52" y="53"/>
                  </a:cubicBezTo>
                  <a:cubicBezTo>
                    <a:pt x="52" y="53"/>
                    <a:pt x="52" y="52"/>
                    <a:pt x="52" y="52"/>
                  </a:cubicBezTo>
                  <a:cubicBezTo>
                    <a:pt x="52" y="52"/>
                    <a:pt x="53" y="52"/>
                    <a:pt x="53" y="52"/>
                  </a:cubicBezTo>
                  <a:cubicBezTo>
                    <a:pt x="53" y="51"/>
                    <a:pt x="52" y="51"/>
                    <a:pt x="52" y="50"/>
                  </a:cubicBezTo>
                  <a:cubicBezTo>
                    <a:pt x="52" y="50"/>
                    <a:pt x="52" y="49"/>
                    <a:pt x="52" y="49"/>
                  </a:cubicBezTo>
                  <a:cubicBezTo>
                    <a:pt x="52" y="49"/>
                    <a:pt x="52" y="48"/>
                    <a:pt x="52" y="48"/>
                  </a:cubicBezTo>
                  <a:cubicBezTo>
                    <a:pt x="51" y="47"/>
                    <a:pt x="51" y="47"/>
                    <a:pt x="51" y="47"/>
                  </a:cubicBezTo>
                  <a:cubicBezTo>
                    <a:pt x="51" y="46"/>
                    <a:pt x="51" y="45"/>
                    <a:pt x="50" y="45"/>
                  </a:cubicBezTo>
                  <a:cubicBezTo>
                    <a:pt x="50" y="44"/>
                    <a:pt x="49" y="43"/>
                    <a:pt x="49" y="42"/>
                  </a:cubicBezTo>
                  <a:cubicBezTo>
                    <a:pt x="48" y="41"/>
                    <a:pt x="47" y="38"/>
                    <a:pt x="47" y="37"/>
                  </a:cubicBezTo>
                  <a:cubicBezTo>
                    <a:pt x="46" y="36"/>
                    <a:pt x="46" y="35"/>
                    <a:pt x="46" y="34"/>
                  </a:cubicBezTo>
                  <a:cubicBezTo>
                    <a:pt x="45" y="34"/>
                    <a:pt x="44" y="32"/>
                    <a:pt x="43" y="31"/>
                  </a:cubicBezTo>
                  <a:cubicBezTo>
                    <a:pt x="43" y="30"/>
                    <a:pt x="42" y="28"/>
                    <a:pt x="42" y="27"/>
                  </a:cubicBezTo>
                  <a:cubicBezTo>
                    <a:pt x="41" y="25"/>
                    <a:pt x="41" y="24"/>
                    <a:pt x="41" y="23"/>
                  </a:cubicBezTo>
                  <a:cubicBezTo>
                    <a:pt x="41" y="22"/>
                    <a:pt x="41" y="20"/>
                    <a:pt x="40" y="19"/>
                  </a:cubicBezTo>
                  <a:cubicBezTo>
                    <a:pt x="40" y="18"/>
                    <a:pt x="39" y="18"/>
                    <a:pt x="39" y="17"/>
                  </a:cubicBezTo>
                  <a:cubicBezTo>
                    <a:pt x="38" y="17"/>
                    <a:pt x="38" y="17"/>
                    <a:pt x="38" y="17"/>
                  </a:cubicBezTo>
                  <a:cubicBezTo>
                    <a:pt x="38" y="17"/>
                    <a:pt x="38" y="17"/>
                    <a:pt x="38" y="17"/>
                  </a:cubicBezTo>
                  <a:cubicBezTo>
                    <a:pt x="37" y="16"/>
                    <a:pt x="37" y="16"/>
                    <a:pt x="37" y="16"/>
                  </a:cubicBezTo>
                  <a:cubicBezTo>
                    <a:pt x="36" y="16"/>
                    <a:pt x="36" y="16"/>
                    <a:pt x="36" y="16"/>
                  </a:cubicBezTo>
                  <a:cubicBezTo>
                    <a:pt x="36" y="16"/>
                    <a:pt x="36" y="16"/>
                    <a:pt x="36" y="16"/>
                  </a:cubicBezTo>
                  <a:cubicBezTo>
                    <a:pt x="35" y="16"/>
                    <a:pt x="35" y="15"/>
                    <a:pt x="35" y="15"/>
                  </a:cubicBezTo>
                  <a:cubicBezTo>
                    <a:pt x="35" y="15"/>
                    <a:pt x="36" y="15"/>
                    <a:pt x="36" y="15"/>
                  </a:cubicBezTo>
                  <a:cubicBezTo>
                    <a:pt x="36" y="14"/>
                    <a:pt x="36" y="14"/>
                    <a:pt x="36" y="14"/>
                  </a:cubicBezTo>
                  <a:cubicBezTo>
                    <a:pt x="36" y="13"/>
                    <a:pt x="37" y="13"/>
                    <a:pt x="37" y="13"/>
                  </a:cubicBezTo>
                  <a:cubicBezTo>
                    <a:pt x="37" y="13"/>
                    <a:pt x="38" y="13"/>
                    <a:pt x="38" y="12"/>
                  </a:cubicBezTo>
                  <a:cubicBezTo>
                    <a:pt x="38" y="12"/>
                    <a:pt x="38" y="11"/>
                    <a:pt x="38" y="11"/>
                  </a:cubicBezTo>
                  <a:cubicBezTo>
                    <a:pt x="38" y="11"/>
                    <a:pt x="38" y="11"/>
                    <a:pt x="39" y="11"/>
                  </a:cubicBezTo>
                  <a:cubicBezTo>
                    <a:pt x="39" y="10"/>
                    <a:pt x="39" y="10"/>
                    <a:pt x="39" y="10"/>
                  </a:cubicBezTo>
                  <a:cubicBezTo>
                    <a:pt x="39" y="9"/>
                    <a:pt x="39" y="8"/>
                    <a:pt x="39" y="8"/>
                  </a:cubicBezTo>
                  <a:cubicBezTo>
                    <a:pt x="39" y="8"/>
                    <a:pt x="39" y="8"/>
                    <a:pt x="39" y="8"/>
                  </a:cubicBezTo>
                  <a:cubicBezTo>
                    <a:pt x="39" y="8"/>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5"/>
                    <a:pt x="39" y="5"/>
                  </a:cubicBezTo>
                  <a:cubicBezTo>
                    <a:pt x="39" y="5"/>
                    <a:pt x="38" y="4"/>
                    <a:pt x="38" y="4"/>
                  </a:cubicBezTo>
                  <a:cubicBezTo>
                    <a:pt x="38" y="4"/>
                    <a:pt x="38" y="2"/>
                    <a:pt x="38" y="2"/>
                  </a:cubicBezTo>
                  <a:cubicBezTo>
                    <a:pt x="38" y="2"/>
                    <a:pt x="38" y="2"/>
                    <a:pt x="38" y="2"/>
                  </a:cubicBezTo>
                  <a:cubicBezTo>
                    <a:pt x="38" y="2"/>
                    <a:pt x="38" y="2"/>
                    <a:pt x="38" y="2"/>
                  </a:cubicBezTo>
                  <a:cubicBezTo>
                    <a:pt x="38" y="2"/>
                    <a:pt x="38" y="2"/>
                    <a:pt x="38" y="2"/>
                  </a:cubicBezTo>
                  <a:cubicBezTo>
                    <a:pt x="38" y="2"/>
                    <a:pt x="38" y="2"/>
                    <a:pt x="37" y="1"/>
                  </a:cubicBezTo>
                  <a:cubicBezTo>
                    <a:pt x="37" y="1"/>
                    <a:pt x="37" y="1"/>
                    <a:pt x="36" y="0"/>
                  </a:cubicBezTo>
                  <a:cubicBezTo>
                    <a:pt x="35" y="0"/>
                    <a:pt x="35" y="0"/>
                    <a:pt x="34" y="0"/>
                  </a:cubicBezTo>
                  <a:cubicBezTo>
                    <a:pt x="33" y="0"/>
                    <a:pt x="31" y="0"/>
                    <a:pt x="30" y="0"/>
                  </a:cubicBezTo>
                  <a:cubicBezTo>
                    <a:pt x="29" y="1"/>
                    <a:pt x="28" y="2"/>
                    <a:pt x="28" y="4"/>
                  </a:cubicBezTo>
                  <a:cubicBezTo>
                    <a:pt x="28" y="5"/>
                    <a:pt x="28" y="6"/>
                    <a:pt x="28" y="7"/>
                  </a:cubicBezTo>
                  <a:cubicBezTo>
                    <a:pt x="28" y="8"/>
                    <a:pt x="29" y="9"/>
                    <a:pt x="29" y="11"/>
                  </a:cubicBezTo>
                  <a:cubicBezTo>
                    <a:pt x="30" y="12"/>
                    <a:pt x="30" y="12"/>
                    <a:pt x="29" y="13"/>
                  </a:cubicBezTo>
                  <a:cubicBezTo>
                    <a:pt x="29" y="13"/>
                    <a:pt x="28" y="14"/>
                    <a:pt x="27" y="15"/>
                  </a:cubicBezTo>
                  <a:cubicBezTo>
                    <a:pt x="27" y="15"/>
                    <a:pt x="26" y="15"/>
                    <a:pt x="26" y="15"/>
                  </a:cubicBezTo>
                  <a:cubicBezTo>
                    <a:pt x="26" y="15"/>
                    <a:pt x="26" y="15"/>
                    <a:pt x="25" y="16"/>
                  </a:cubicBezTo>
                  <a:cubicBezTo>
                    <a:pt x="25" y="16"/>
                    <a:pt x="24" y="16"/>
                    <a:pt x="24" y="16"/>
                  </a:cubicBezTo>
                  <a:cubicBezTo>
                    <a:pt x="24" y="16"/>
                    <a:pt x="24" y="16"/>
                    <a:pt x="24" y="17"/>
                  </a:cubicBezTo>
                  <a:cubicBezTo>
                    <a:pt x="23" y="17"/>
                    <a:pt x="23" y="17"/>
                    <a:pt x="23" y="17"/>
                  </a:cubicBezTo>
                  <a:cubicBezTo>
                    <a:pt x="23" y="17"/>
                    <a:pt x="22" y="18"/>
                    <a:pt x="21" y="19"/>
                  </a:cubicBezTo>
                  <a:cubicBezTo>
                    <a:pt x="21" y="20"/>
                    <a:pt x="21" y="21"/>
                    <a:pt x="20" y="22"/>
                  </a:cubicBezTo>
                  <a:cubicBezTo>
                    <a:pt x="20" y="23"/>
                    <a:pt x="20" y="24"/>
                    <a:pt x="19" y="25"/>
                  </a:cubicBezTo>
                  <a:cubicBezTo>
                    <a:pt x="18" y="27"/>
                    <a:pt x="18" y="28"/>
                    <a:pt x="18" y="28"/>
                  </a:cubicBezTo>
                  <a:cubicBezTo>
                    <a:pt x="17" y="28"/>
                    <a:pt x="17" y="29"/>
                    <a:pt x="16" y="30"/>
                  </a:cubicBezTo>
                  <a:cubicBezTo>
                    <a:pt x="16" y="30"/>
                    <a:pt x="15" y="31"/>
                    <a:pt x="14" y="33"/>
                  </a:cubicBezTo>
                  <a:cubicBezTo>
                    <a:pt x="14" y="35"/>
                    <a:pt x="13" y="38"/>
                    <a:pt x="12" y="39"/>
                  </a:cubicBezTo>
                  <a:cubicBezTo>
                    <a:pt x="12" y="39"/>
                    <a:pt x="11" y="40"/>
                    <a:pt x="11" y="40"/>
                  </a:cubicBezTo>
                  <a:cubicBezTo>
                    <a:pt x="11" y="40"/>
                    <a:pt x="11" y="41"/>
                    <a:pt x="10" y="41"/>
                  </a:cubicBezTo>
                  <a:cubicBezTo>
                    <a:pt x="10" y="42"/>
                    <a:pt x="10" y="42"/>
                    <a:pt x="10" y="42"/>
                  </a:cubicBezTo>
                  <a:cubicBezTo>
                    <a:pt x="10" y="42"/>
                    <a:pt x="10" y="42"/>
                    <a:pt x="10" y="42"/>
                  </a:cubicBezTo>
                  <a:cubicBezTo>
                    <a:pt x="10" y="42"/>
                    <a:pt x="8" y="41"/>
                    <a:pt x="7" y="41"/>
                  </a:cubicBezTo>
                  <a:cubicBezTo>
                    <a:pt x="7" y="41"/>
                    <a:pt x="6" y="41"/>
                    <a:pt x="6" y="41"/>
                  </a:cubicBezTo>
                  <a:cubicBezTo>
                    <a:pt x="5" y="42"/>
                    <a:pt x="3" y="44"/>
                    <a:pt x="2" y="45"/>
                  </a:cubicBezTo>
                  <a:cubicBezTo>
                    <a:pt x="1" y="45"/>
                    <a:pt x="0" y="45"/>
                    <a:pt x="0" y="46"/>
                  </a:cubicBezTo>
                  <a:cubicBezTo>
                    <a:pt x="0" y="46"/>
                    <a:pt x="0" y="46"/>
                    <a:pt x="0" y="46"/>
                  </a:cubicBezTo>
                  <a:cubicBezTo>
                    <a:pt x="0" y="46"/>
                    <a:pt x="2" y="48"/>
                    <a:pt x="2" y="48"/>
                  </a:cubicBezTo>
                  <a:cubicBezTo>
                    <a:pt x="2" y="48"/>
                    <a:pt x="3" y="49"/>
                    <a:pt x="3" y="50"/>
                  </a:cubicBezTo>
                  <a:cubicBezTo>
                    <a:pt x="4" y="50"/>
                    <a:pt x="4" y="51"/>
                    <a:pt x="6" y="51"/>
                  </a:cubicBezTo>
                  <a:cubicBezTo>
                    <a:pt x="7" y="51"/>
                    <a:pt x="8" y="51"/>
                    <a:pt x="10" y="50"/>
                  </a:cubicBezTo>
                  <a:cubicBezTo>
                    <a:pt x="12" y="50"/>
                    <a:pt x="12" y="49"/>
                    <a:pt x="12" y="49"/>
                  </a:cubicBezTo>
                  <a:cubicBezTo>
                    <a:pt x="12" y="49"/>
                    <a:pt x="13" y="49"/>
                    <a:pt x="13" y="49"/>
                  </a:cubicBezTo>
                  <a:cubicBezTo>
                    <a:pt x="13" y="48"/>
                    <a:pt x="14" y="47"/>
                    <a:pt x="14" y="46"/>
                  </a:cubicBezTo>
                  <a:cubicBezTo>
                    <a:pt x="15" y="46"/>
                    <a:pt x="15" y="45"/>
                    <a:pt x="15" y="45"/>
                  </a:cubicBezTo>
                  <a:cubicBezTo>
                    <a:pt x="15" y="44"/>
                    <a:pt x="15" y="43"/>
                    <a:pt x="15" y="43"/>
                  </a:cubicBezTo>
                  <a:cubicBezTo>
                    <a:pt x="15" y="43"/>
                    <a:pt x="15" y="43"/>
                    <a:pt x="16" y="43"/>
                  </a:cubicBezTo>
                  <a:cubicBezTo>
                    <a:pt x="16" y="42"/>
                    <a:pt x="16" y="42"/>
                    <a:pt x="17" y="42"/>
                  </a:cubicBezTo>
                  <a:cubicBezTo>
                    <a:pt x="17" y="41"/>
                    <a:pt x="16" y="40"/>
                    <a:pt x="16" y="40"/>
                  </a:cubicBezTo>
                  <a:cubicBezTo>
                    <a:pt x="16" y="39"/>
                    <a:pt x="16" y="38"/>
                    <a:pt x="16" y="38"/>
                  </a:cubicBezTo>
                  <a:cubicBezTo>
                    <a:pt x="16" y="38"/>
                    <a:pt x="16" y="38"/>
                    <a:pt x="16" y="37"/>
                  </a:cubicBezTo>
                  <a:cubicBezTo>
                    <a:pt x="16" y="37"/>
                    <a:pt x="17" y="37"/>
                    <a:pt x="17" y="36"/>
                  </a:cubicBezTo>
                  <a:cubicBezTo>
                    <a:pt x="18" y="36"/>
                    <a:pt x="19" y="35"/>
                    <a:pt x="19" y="34"/>
                  </a:cubicBezTo>
                  <a:cubicBezTo>
                    <a:pt x="20" y="32"/>
                    <a:pt x="21" y="31"/>
                    <a:pt x="21" y="30"/>
                  </a:cubicBezTo>
                  <a:cubicBezTo>
                    <a:pt x="22" y="29"/>
                    <a:pt x="23" y="28"/>
                    <a:pt x="23" y="28"/>
                  </a:cubicBezTo>
                  <a:cubicBezTo>
                    <a:pt x="23" y="28"/>
                    <a:pt x="23" y="29"/>
                    <a:pt x="23" y="30"/>
                  </a:cubicBezTo>
                  <a:cubicBezTo>
                    <a:pt x="23" y="30"/>
                    <a:pt x="23" y="31"/>
                    <a:pt x="23" y="32"/>
                  </a:cubicBezTo>
                  <a:cubicBezTo>
                    <a:pt x="23" y="33"/>
                    <a:pt x="24" y="33"/>
                    <a:pt x="24" y="34"/>
                  </a:cubicBezTo>
                  <a:cubicBezTo>
                    <a:pt x="24" y="34"/>
                    <a:pt x="23" y="34"/>
                    <a:pt x="23" y="35"/>
                  </a:cubicBezTo>
                  <a:cubicBezTo>
                    <a:pt x="23" y="35"/>
                    <a:pt x="23" y="35"/>
                    <a:pt x="23" y="36"/>
                  </a:cubicBezTo>
                  <a:cubicBezTo>
                    <a:pt x="23" y="36"/>
                    <a:pt x="23" y="37"/>
                    <a:pt x="23" y="38"/>
                  </a:cubicBezTo>
                  <a:cubicBezTo>
                    <a:pt x="23" y="38"/>
                    <a:pt x="23" y="39"/>
                    <a:pt x="23" y="39"/>
                  </a:cubicBezTo>
                  <a:cubicBezTo>
                    <a:pt x="23" y="40"/>
                    <a:pt x="22" y="41"/>
                    <a:pt x="23" y="41"/>
                  </a:cubicBezTo>
                  <a:cubicBezTo>
                    <a:pt x="23" y="41"/>
                    <a:pt x="23" y="41"/>
                    <a:pt x="23" y="42"/>
                  </a:cubicBezTo>
                  <a:cubicBezTo>
                    <a:pt x="23" y="42"/>
                    <a:pt x="23" y="42"/>
                    <a:pt x="23" y="43"/>
                  </a:cubicBezTo>
                  <a:cubicBezTo>
                    <a:pt x="23" y="43"/>
                    <a:pt x="23" y="44"/>
                    <a:pt x="23" y="45"/>
                  </a:cubicBezTo>
                  <a:cubicBezTo>
                    <a:pt x="23" y="46"/>
                    <a:pt x="23" y="47"/>
                    <a:pt x="23" y="47"/>
                  </a:cubicBezTo>
                  <a:cubicBezTo>
                    <a:pt x="23" y="47"/>
                    <a:pt x="24" y="48"/>
                    <a:pt x="25" y="50"/>
                  </a:cubicBezTo>
                  <a:cubicBezTo>
                    <a:pt x="26" y="51"/>
                    <a:pt x="27" y="52"/>
                    <a:pt x="29" y="53"/>
                  </a:cubicBezTo>
                  <a:cubicBezTo>
                    <a:pt x="31" y="54"/>
                    <a:pt x="32" y="54"/>
                    <a:pt x="32" y="54"/>
                  </a:cubicBezTo>
                  <a:cubicBezTo>
                    <a:pt x="33" y="55"/>
                    <a:pt x="33" y="54"/>
                    <a:pt x="33" y="55"/>
                  </a:cubicBezTo>
                  <a:cubicBezTo>
                    <a:pt x="33" y="55"/>
                    <a:pt x="35" y="59"/>
                    <a:pt x="36" y="60"/>
                  </a:cubicBezTo>
                  <a:cubicBezTo>
                    <a:pt x="37" y="61"/>
                    <a:pt x="37" y="61"/>
                    <a:pt x="37" y="61"/>
                  </a:cubicBezTo>
                  <a:cubicBezTo>
                    <a:pt x="36" y="62"/>
                    <a:pt x="36" y="62"/>
                    <a:pt x="36" y="63"/>
                  </a:cubicBezTo>
                  <a:cubicBezTo>
                    <a:pt x="37" y="64"/>
                    <a:pt x="37" y="65"/>
                    <a:pt x="38" y="66"/>
                  </a:cubicBezTo>
                  <a:cubicBezTo>
                    <a:pt x="38" y="67"/>
                    <a:pt x="38" y="67"/>
                    <a:pt x="38" y="67"/>
                  </a:cubicBezTo>
                  <a:cubicBezTo>
                    <a:pt x="39" y="67"/>
                    <a:pt x="39" y="67"/>
                    <a:pt x="39" y="67"/>
                  </a:cubicBezTo>
                  <a:cubicBezTo>
                    <a:pt x="39" y="67"/>
                    <a:pt x="39" y="68"/>
                    <a:pt x="38" y="68"/>
                  </a:cubicBezTo>
                  <a:cubicBezTo>
                    <a:pt x="38" y="68"/>
                    <a:pt x="37" y="68"/>
                    <a:pt x="37" y="68"/>
                  </a:cubicBezTo>
                  <a:cubicBezTo>
                    <a:pt x="38" y="69"/>
                    <a:pt x="38" y="70"/>
                    <a:pt x="37" y="69"/>
                  </a:cubicBezTo>
                  <a:cubicBezTo>
                    <a:pt x="37" y="69"/>
                    <a:pt x="37" y="69"/>
                    <a:pt x="37" y="69"/>
                  </a:cubicBezTo>
                  <a:cubicBezTo>
                    <a:pt x="37" y="70"/>
                    <a:pt x="36" y="70"/>
                    <a:pt x="36" y="70"/>
                  </a:cubicBezTo>
                  <a:cubicBezTo>
                    <a:pt x="37" y="70"/>
                    <a:pt x="37" y="71"/>
                    <a:pt x="37" y="71"/>
                  </a:cubicBezTo>
                  <a:cubicBezTo>
                    <a:pt x="37" y="71"/>
                    <a:pt x="37" y="71"/>
                    <a:pt x="37" y="71"/>
                  </a:cubicBezTo>
                  <a:cubicBezTo>
                    <a:pt x="37" y="71"/>
                    <a:pt x="36" y="72"/>
                    <a:pt x="36" y="74"/>
                  </a:cubicBezTo>
                  <a:cubicBezTo>
                    <a:pt x="36" y="75"/>
                    <a:pt x="35" y="77"/>
                    <a:pt x="34" y="79"/>
                  </a:cubicBezTo>
                  <a:cubicBezTo>
                    <a:pt x="33" y="81"/>
                    <a:pt x="32" y="83"/>
                    <a:pt x="31" y="84"/>
                  </a:cubicBezTo>
                  <a:cubicBezTo>
                    <a:pt x="31" y="85"/>
                    <a:pt x="30" y="86"/>
                    <a:pt x="30" y="86"/>
                  </a:cubicBezTo>
                  <a:cubicBezTo>
                    <a:pt x="30" y="87"/>
                    <a:pt x="30" y="88"/>
                    <a:pt x="31" y="88"/>
                  </a:cubicBezTo>
                  <a:cubicBezTo>
                    <a:pt x="32" y="88"/>
                    <a:pt x="33" y="89"/>
                    <a:pt x="34" y="89"/>
                  </a:cubicBezTo>
                  <a:cubicBezTo>
                    <a:pt x="34" y="90"/>
                    <a:pt x="35" y="90"/>
                    <a:pt x="36" y="91"/>
                  </a:cubicBezTo>
                  <a:cubicBezTo>
                    <a:pt x="37" y="92"/>
                    <a:pt x="39" y="92"/>
                    <a:pt x="39" y="92"/>
                  </a:cubicBezTo>
                  <a:cubicBezTo>
                    <a:pt x="40" y="92"/>
                    <a:pt x="40" y="92"/>
                    <a:pt x="40" y="92"/>
                  </a:cubicBezTo>
                  <a:cubicBezTo>
                    <a:pt x="40" y="92"/>
                    <a:pt x="41" y="92"/>
                    <a:pt x="41" y="92"/>
                  </a:cubicBezTo>
                  <a:cubicBezTo>
                    <a:pt x="41" y="92"/>
                    <a:pt x="41" y="91"/>
                    <a:pt x="41" y="91"/>
                  </a:cubicBezTo>
                  <a:cubicBezTo>
                    <a:pt x="41" y="91"/>
                    <a:pt x="41" y="91"/>
                    <a:pt x="41" y="91"/>
                  </a:cubicBezTo>
                  <a:cubicBezTo>
                    <a:pt x="41" y="91"/>
                    <a:pt x="41" y="90"/>
                    <a:pt x="41" y="90"/>
                  </a:cubicBezTo>
                  <a:cubicBezTo>
                    <a:pt x="41" y="90"/>
                    <a:pt x="39" y="90"/>
                    <a:pt x="38" y="89"/>
                  </a:cubicBezTo>
                  <a:cubicBezTo>
                    <a:pt x="38" y="89"/>
                    <a:pt x="37" y="87"/>
                    <a:pt x="37" y="87"/>
                  </a:cubicBezTo>
                  <a:cubicBezTo>
                    <a:pt x="36" y="86"/>
                    <a:pt x="36" y="85"/>
                    <a:pt x="36" y="85"/>
                  </a:cubicBezTo>
                  <a:cubicBezTo>
                    <a:pt x="36" y="84"/>
                    <a:pt x="39" y="80"/>
                    <a:pt x="40" y="79"/>
                  </a:cubicBezTo>
                  <a:cubicBezTo>
                    <a:pt x="40" y="79"/>
                    <a:pt x="42" y="77"/>
                    <a:pt x="42" y="76"/>
                  </a:cubicBezTo>
                  <a:cubicBezTo>
                    <a:pt x="43" y="76"/>
                    <a:pt x="43" y="76"/>
                    <a:pt x="43" y="76"/>
                  </a:cubicBezTo>
                  <a:cubicBezTo>
                    <a:pt x="43" y="76"/>
                    <a:pt x="43" y="76"/>
                    <a:pt x="43" y="76"/>
                  </a:cubicBezTo>
                  <a:cubicBezTo>
                    <a:pt x="43" y="76"/>
                    <a:pt x="42" y="77"/>
                    <a:pt x="43" y="77"/>
                  </a:cubicBezTo>
                  <a:cubicBezTo>
                    <a:pt x="43" y="77"/>
                    <a:pt x="43" y="77"/>
                    <a:pt x="42" y="78"/>
                  </a:cubicBezTo>
                  <a:cubicBezTo>
                    <a:pt x="42" y="78"/>
                    <a:pt x="42" y="79"/>
                    <a:pt x="42" y="79"/>
                  </a:cubicBezTo>
                  <a:cubicBezTo>
                    <a:pt x="42" y="79"/>
                    <a:pt x="43" y="80"/>
                    <a:pt x="42" y="80"/>
                  </a:cubicBezTo>
                  <a:cubicBezTo>
                    <a:pt x="42" y="81"/>
                    <a:pt x="42" y="81"/>
                    <a:pt x="42" y="81"/>
                  </a:cubicBezTo>
                  <a:cubicBezTo>
                    <a:pt x="42" y="81"/>
                    <a:pt x="43" y="81"/>
                    <a:pt x="43" y="81"/>
                  </a:cubicBezTo>
                  <a:cubicBezTo>
                    <a:pt x="43" y="82"/>
                    <a:pt x="44" y="82"/>
                    <a:pt x="44" y="82"/>
                  </a:cubicBezTo>
                  <a:cubicBezTo>
                    <a:pt x="44" y="82"/>
                    <a:pt x="44" y="83"/>
                    <a:pt x="43" y="83"/>
                  </a:cubicBezTo>
                  <a:cubicBezTo>
                    <a:pt x="43" y="84"/>
                    <a:pt x="43" y="85"/>
                    <a:pt x="44" y="85"/>
                  </a:cubicBezTo>
                  <a:cubicBezTo>
                    <a:pt x="45" y="85"/>
                    <a:pt x="46" y="85"/>
                    <a:pt x="48" y="86"/>
                  </a:cubicBezTo>
                  <a:cubicBezTo>
                    <a:pt x="49" y="88"/>
                    <a:pt x="50" y="89"/>
                    <a:pt x="51" y="89"/>
                  </a:cubicBezTo>
                  <a:cubicBezTo>
                    <a:pt x="52" y="90"/>
                    <a:pt x="53" y="90"/>
                    <a:pt x="53" y="90"/>
                  </a:cubicBezTo>
                  <a:cubicBezTo>
                    <a:pt x="53" y="90"/>
                    <a:pt x="54" y="90"/>
                    <a:pt x="54" y="90"/>
                  </a:cubicBezTo>
                  <a:cubicBezTo>
                    <a:pt x="55" y="90"/>
                    <a:pt x="55" y="90"/>
                    <a:pt x="56" y="90"/>
                  </a:cubicBezTo>
                  <a:cubicBezTo>
                    <a:pt x="56" y="90"/>
                    <a:pt x="57" y="90"/>
                    <a:pt x="57" y="89"/>
                  </a:cubicBezTo>
                  <a:cubicBezTo>
                    <a:pt x="57" y="88"/>
                    <a:pt x="57" y="88"/>
                    <a:pt x="56" y="8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7" name="Freeform 319"/>
            <p:cNvSpPr>
              <a:spLocks/>
            </p:cNvSpPr>
            <p:nvPr/>
          </p:nvSpPr>
          <p:spPr bwMode="auto">
            <a:xfrm>
              <a:off x="8224838" y="2312989"/>
              <a:ext cx="139700" cy="352425"/>
            </a:xfrm>
            <a:custGeom>
              <a:avLst/>
              <a:gdLst>
                <a:gd name="T0" fmla="*/ 28 w 37"/>
                <a:gd name="T1" fmla="*/ 17 h 94"/>
                <a:gd name="T2" fmla="*/ 22 w 37"/>
                <a:gd name="T3" fmla="*/ 14 h 94"/>
                <a:gd name="T4" fmla="*/ 22 w 37"/>
                <a:gd name="T5" fmla="*/ 10 h 94"/>
                <a:gd name="T6" fmla="*/ 24 w 37"/>
                <a:gd name="T7" fmla="*/ 8 h 94"/>
                <a:gd name="T8" fmla="*/ 24 w 37"/>
                <a:gd name="T9" fmla="*/ 9 h 94"/>
                <a:gd name="T10" fmla="*/ 24 w 37"/>
                <a:gd name="T11" fmla="*/ 8 h 94"/>
                <a:gd name="T12" fmla="*/ 24 w 37"/>
                <a:gd name="T13" fmla="*/ 8 h 94"/>
                <a:gd name="T14" fmla="*/ 24 w 37"/>
                <a:gd name="T15" fmla="*/ 8 h 94"/>
                <a:gd name="T16" fmla="*/ 24 w 37"/>
                <a:gd name="T17" fmla="*/ 8 h 94"/>
                <a:gd name="T18" fmla="*/ 24 w 37"/>
                <a:gd name="T19" fmla="*/ 7 h 94"/>
                <a:gd name="T20" fmla="*/ 24 w 37"/>
                <a:gd name="T21" fmla="*/ 6 h 94"/>
                <a:gd name="T22" fmla="*/ 24 w 37"/>
                <a:gd name="T23" fmla="*/ 5 h 94"/>
                <a:gd name="T24" fmla="*/ 24 w 37"/>
                <a:gd name="T25" fmla="*/ 5 h 94"/>
                <a:gd name="T26" fmla="*/ 24 w 37"/>
                <a:gd name="T27" fmla="*/ 5 h 94"/>
                <a:gd name="T28" fmla="*/ 24 w 37"/>
                <a:gd name="T29" fmla="*/ 4 h 94"/>
                <a:gd name="T30" fmla="*/ 24 w 37"/>
                <a:gd name="T31" fmla="*/ 3 h 94"/>
                <a:gd name="T32" fmla="*/ 23 w 37"/>
                <a:gd name="T33" fmla="*/ 2 h 94"/>
                <a:gd name="T34" fmla="*/ 23 w 37"/>
                <a:gd name="T35" fmla="*/ 1 h 94"/>
                <a:gd name="T36" fmla="*/ 22 w 37"/>
                <a:gd name="T37" fmla="*/ 1 h 94"/>
                <a:gd name="T38" fmla="*/ 20 w 37"/>
                <a:gd name="T39" fmla="*/ 0 h 94"/>
                <a:gd name="T40" fmla="*/ 18 w 37"/>
                <a:gd name="T41" fmla="*/ 0 h 94"/>
                <a:gd name="T42" fmla="*/ 16 w 37"/>
                <a:gd name="T43" fmla="*/ 1 h 94"/>
                <a:gd name="T44" fmla="*/ 15 w 37"/>
                <a:gd name="T45" fmla="*/ 2 h 94"/>
                <a:gd name="T46" fmla="*/ 15 w 37"/>
                <a:gd name="T47" fmla="*/ 2 h 94"/>
                <a:gd name="T48" fmla="*/ 15 w 37"/>
                <a:gd name="T49" fmla="*/ 2 h 94"/>
                <a:gd name="T50" fmla="*/ 14 w 37"/>
                <a:gd name="T51" fmla="*/ 4 h 94"/>
                <a:gd name="T52" fmla="*/ 14 w 37"/>
                <a:gd name="T53" fmla="*/ 6 h 94"/>
                <a:gd name="T54" fmla="*/ 14 w 37"/>
                <a:gd name="T55" fmla="*/ 6 h 94"/>
                <a:gd name="T56" fmla="*/ 13 w 37"/>
                <a:gd name="T57" fmla="*/ 6 h 94"/>
                <a:gd name="T58" fmla="*/ 14 w 37"/>
                <a:gd name="T59" fmla="*/ 13 h 94"/>
                <a:gd name="T60" fmla="*/ 12 w 37"/>
                <a:gd name="T61" fmla="*/ 17 h 94"/>
                <a:gd name="T62" fmla="*/ 9 w 37"/>
                <a:gd name="T63" fmla="*/ 24 h 94"/>
                <a:gd name="T64" fmla="*/ 3 w 37"/>
                <a:gd name="T65" fmla="*/ 42 h 94"/>
                <a:gd name="T66" fmla="*/ 0 w 37"/>
                <a:gd name="T67" fmla="*/ 49 h 94"/>
                <a:gd name="T68" fmla="*/ 3 w 37"/>
                <a:gd name="T69" fmla="*/ 50 h 94"/>
                <a:gd name="T70" fmla="*/ 1 w 37"/>
                <a:gd name="T71" fmla="*/ 48 h 94"/>
                <a:gd name="T72" fmla="*/ 3 w 37"/>
                <a:gd name="T73" fmla="*/ 47 h 94"/>
                <a:gd name="T74" fmla="*/ 9 w 37"/>
                <a:gd name="T75" fmla="*/ 36 h 94"/>
                <a:gd name="T76" fmla="*/ 13 w 37"/>
                <a:gd name="T77" fmla="*/ 27 h 94"/>
                <a:gd name="T78" fmla="*/ 17 w 37"/>
                <a:gd name="T79" fmla="*/ 40 h 94"/>
                <a:gd name="T80" fmla="*/ 16 w 37"/>
                <a:gd name="T81" fmla="*/ 44 h 94"/>
                <a:gd name="T82" fmla="*/ 8 w 37"/>
                <a:gd name="T83" fmla="*/ 57 h 94"/>
                <a:gd name="T84" fmla="*/ 8 w 37"/>
                <a:gd name="T85" fmla="*/ 70 h 94"/>
                <a:gd name="T86" fmla="*/ 5 w 37"/>
                <a:gd name="T87" fmla="*/ 81 h 94"/>
                <a:gd name="T88" fmla="*/ 4 w 37"/>
                <a:gd name="T89" fmla="*/ 84 h 94"/>
                <a:gd name="T90" fmla="*/ 13 w 37"/>
                <a:gd name="T91" fmla="*/ 80 h 94"/>
                <a:gd name="T92" fmla="*/ 13 w 37"/>
                <a:gd name="T93" fmla="*/ 68 h 94"/>
                <a:gd name="T94" fmla="*/ 21 w 37"/>
                <a:gd name="T95" fmla="*/ 70 h 94"/>
                <a:gd name="T96" fmla="*/ 27 w 37"/>
                <a:gd name="T97" fmla="*/ 88 h 94"/>
                <a:gd name="T98" fmla="*/ 20 w 37"/>
                <a:gd name="T99" fmla="*/ 92 h 94"/>
                <a:gd name="T100" fmla="*/ 22 w 37"/>
                <a:gd name="T101" fmla="*/ 94 h 94"/>
                <a:gd name="T102" fmla="*/ 27 w 37"/>
                <a:gd name="T103" fmla="*/ 94 h 94"/>
                <a:gd name="T104" fmla="*/ 31 w 37"/>
                <a:gd name="T105" fmla="*/ 80 h 94"/>
                <a:gd name="T106" fmla="*/ 32 w 37"/>
                <a:gd name="T107" fmla="*/ 70 h 94"/>
                <a:gd name="T108" fmla="*/ 34 w 37"/>
                <a:gd name="T109" fmla="*/ 53 h 94"/>
                <a:gd name="T110" fmla="*/ 35 w 37"/>
                <a:gd name="T111" fmla="*/ 50 h 94"/>
                <a:gd name="T112" fmla="*/ 37 w 37"/>
                <a:gd name="T11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94">
                  <a:moveTo>
                    <a:pt x="37" y="31"/>
                  </a:moveTo>
                  <a:cubicBezTo>
                    <a:pt x="36" y="31"/>
                    <a:pt x="35" y="28"/>
                    <a:pt x="34" y="27"/>
                  </a:cubicBezTo>
                  <a:cubicBezTo>
                    <a:pt x="34" y="26"/>
                    <a:pt x="32" y="24"/>
                    <a:pt x="32" y="23"/>
                  </a:cubicBezTo>
                  <a:cubicBezTo>
                    <a:pt x="32" y="22"/>
                    <a:pt x="31" y="21"/>
                    <a:pt x="31" y="21"/>
                  </a:cubicBezTo>
                  <a:cubicBezTo>
                    <a:pt x="31" y="20"/>
                    <a:pt x="30" y="18"/>
                    <a:pt x="28" y="17"/>
                  </a:cubicBezTo>
                  <a:cubicBezTo>
                    <a:pt x="27" y="17"/>
                    <a:pt x="27" y="17"/>
                    <a:pt x="27" y="17"/>
                  </a:cubicBezTo>
                  <a:cubicBezTo>
                    <a:pt x="27" y="17"/>
                    <a:pt x="27" y="16"/>
                    <a:pt x="26" y="16"/>
                  </a:cubicBezTo>
                  <a:cubicBezTo>
                    <a:pt x="26" y="16"/>
                    <a:pt x="26" y="16"/>
                    <a:pt x="26" y="16"/>
                  </a:cubicBezTo>
                  <a:cubicBezTo>
                    <a:pt x="25" y="16"/>
                    <a:pt x="25" y="16"/>
                    <a:pt x="25" y="16"/>
                  </a:cubicBezTo>
                  <a:cubicBezTo>
                    <a:pt x="25" y="16"/>
                    <a:pt x="23" y="15"/>
                    <a:pt x="22" y="14"/>
                  </a:cubicBezTo>
                  <a:cubicBezTo>
                    <a:pt x="21" y="14"/>
                    <a:pt x="21" y="14"/>
                    <a:pt x="21" y="14"/>
                  </a:cubicBezTo>
                  <a:cubicBezTo>
                    <a:pt x="21" y="13"/>
                    <a:pt x="21" y="12"/>
                    <a:pt x="21" y="12"/>
                  </a:cubicBezTo>
                  <a:cubicBezTo>
                    <a:pt x="21" y="12"/>
                    <a:pt x="21" y="11"/>
                    <a:pt x="21" y="11"/>
                  </a:cubicBezTo>
                  <a:cubicBezTo>
                    <a:pt x="21" y="11"/>
                    <a:pt x="21" y="11"/>
                    <a:pt x="22" y="11"/>
                  </a:cubicBezTo>
                  <a:cubicBezTo>
                    <a:pt x="22" y="11"/>
                    <a:pt x="22" y="10"/>
                    <a:pt x="22" y="10"/>
                  </a:cubicBezTo>
                  <a:cubicBezTo>
                    <a:pt x="23" y="10"/>
                    <a:pt x="23" y="9"/>
                    <a:pt x="23" y="9"/>
                  </a:cubicBezTo>
                  <a:cubicBezTo>
                    <a:pt x="23"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8"/>
                    <a:pt x="24" y="8"/>
                  </a:cubicBezTo>
                  <a:cubicBezTo>
                    <a:pt x="24" y="8"/>
                    <a:pt x="24" y="8"/>
                    <a:pt x="24" y="8"/>
                  </a:cubicBezTo>
                  <a:cubicBezTo>
                    <a:pt x="24" y="8"/>
                    <a:pt x="24" y="8"/>
                    <a:pt x="24" y="8"/>
                  </a:cubicBezTo>
                  <a:cubicBezTo>
                    <a:pt x="24" y="8"/>
                    <a:pt x="24" y="9"/>
                    <a:pt x="24" y="9"/>
                  </a:cubicBezTo>
                  <a:cubicBezTo>
                    <a:pt x="24" y="9"/>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0"/>
                  </a:cubicBezTo>
                  <a:cubicBezTo>
                    <a:pt x="21" y="0"/>
                    <a:pt x="20" y="0"/>
                    <a:pt x="20" y="0"/>
                  </a:cubicBezTo>
                  <a:cubicBezTo>
                    <a:pt x="20" y="0"/>
                    <a:pt x="20" y="0"/>
                    <a:pt x="20" y="0"/>
                  </a:cubicBezTo>
                  <a:cubicBezTo>
                    <a:pt x="20" y="0"/>
                    <a:pt x="19" y="0"/>
                    <a:pt x="19" y="0"/>
                  </a:cubicBezTo>
                  <a:cubicBezTo>
                    <a:pt x="19" y="0"/>
                    <a:pt x="19" y="0"/>
                    <a:pt x="19" y="0"/>
                  </a:cubicBezTo>
                  <a:cubicBezTo>
                    <a:pt x="19" y="0"/>
                    <a:pt x="19" y="0"/>
                    <a:pt x="19" y="0"/>
                  </a:cubicBezTo>
                  <a:cubicBezTo>
                    <a:pt x="19" y="0"/>
                    <a:pt x="18" y="0"/>
                    <a:pt x="18" y="0"/>
                  </a:cubicBezTo>
                  <a:cubicBezTo>
                    <a:pt x="18" y="0"/>
                    <a:pt x="18" y="0"/>
                    <a:pt x="18" y="0"/>
                  </a:cubicBezTo>
                  <a:cubicBezTo>
                    <a:pt x="17" y="0"/>
                    <a:pt x="17" y="0"/>
                    <a:pt x="17" y="0"/>
                  </a:cubicBezTo>
                  <a:cubicBezTo>
                    <a:pt x="17" y="0"/>
                    <a:pt x="17" y="0"/>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2"/>
                    <a:pt x="15" y="2"/>
                    <a:pt x="15" y="2"/>
                  </a:cubicBezTo>
                  <a:cubicBezTo>
                    <a:pt x="15" y="2"/>
                    <a:pt x="15" y="2"/>
                    <a:pt x="15" y="1"/>
                  </a:cubicBezTo>
                  <a:cubicBezTo>
                    <a:pt x="15" y="1"/>
                    <a:pt x="15" y="1"/>
                    <a:pt x="16" y="1"/>
                  </a:cubicBezTo>
                  <a:cubicBezTo>
                    <a:pt x="16" y="1"/>
                    <a:pt x="16" y="1"/>
                    <a:pt x="16" y="2"/>
                  </a:cubicBezTo>
                  <a:cubicBezTo>
                    <a:pt x="16"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5" y="2"/>
                    <a:pt x="15" y="2"/>
                  </a:cubicBezTo>
                  <a:cubicBezTo>
                    <a:pt x="15" y="2"/>
                    <a:pt x="15" y="2"/>
                    <a:pt x="15" y="2"/>
                  </a:cubicBezTo>
                  <a:cubicBezTo>
                    <a:pt x="15" y="2"/>
                    <a:pt x="14" y="3"/>
                    <a:pt x="14" y="3"/>
                  </a:cubicBezTo>
                  <a:cubicBezTo>
                    <a:pt x="14" y="3"/>
                    <a:pt x="14" y="3"/>
                    <a:pt x="14" y="3"/>
                  </a:cubicBezTo>
                  <a:cubicBezTo>
                    <a:pt x="14" y="3"/>
                    <a:pt x="14" y="3"/>
                    <a:pt x="14" y="3"/>
                  </a:cubicBezTo>
                  <a:cubicBezTo>
                    <a:pt x="14" y="3"/>
                    <a:pt x="14" y="4"/>
                    <a:pt x="14" y="4"/>
                  </a:cubicBezTo>
                  <a:cubicBezTo>
                    <a:pt x="14" y="4"/>
                    <a:pt x="14" y="5"/>
                    <a:pt x="14" y="5"/>
                  </a:cubicBezTo>
                  <a:cubicBezTo>
                    <a:pt x="14" y="5"/>
                    <a:pt x="14" y="6"/>
                    <a:pt x="14" y="6"/>
                  </a:cubicBezTo>
                  <a:cubicBezTo>
                    <a:pt x="14" y="6"/>
                    <a:pt x="13" y="6"/>
                    <a:pt x="13" y="6"/>
                  </a:cubicBezTo>
                  <a:cubicBezTo>
                    <a:pt x="13"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4" y="6"/>
                  </a:cubicBezTo>
                  <a:cubicBezTo>
                    <a:pt x="14" y="6"/>
                    <a:pt x="14" y="6"/>
                    <a:pt x="14" y="6"/>
                  </a:cubicBezTo>
                  <a:cubicBezTo>
                    <a:pt x="14" y="6"/>
                    <a:pt x="14"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4" y="7"/>
                    <a:pt x="14" y="7"/>
                  </a:cubicBezTo>
                  <a:cubicBezTo>
                    <a:pt x="14" y="7"/>
                    <a:pt x="14" y="8"/>
                    <a:pt x="14" y="8"/>
                  </a:cubicBezTo>
                  <a:cubicBezTo>
                    <a:pt x="14" y="9"/>
                    <a:pt x="13" y="10"/>
                    <a:pt x="13" y="11"/>
                  </a:cubicBezTo>
                  <a:cubicBezTo>
                    <a:pt x="14" y="11"/>
                    <a:pt x="14" y="12"/>
                    <a:pt x="14" y="13"/>
                  </a:cubicBezTo>
                  <a:cubicBezTo>
                    <a:pt x="14" y="13"/>
                    <a:pt x="15" y="13"/>
                    <a:pt x="15" y="13"/>
                  </a:cubicBezTo>
                  <a:cubicBezTo>
                    <a:pt x="15" y="16"/>
                    <a:pt x="15" y="16"/>
                    <a:pt x="15" y="16"/>
                  </a:cubicBezTo>
                  <a:cubicBezTo>
                    <a:pt x="15" y="16"/>
                    <a:pt x="15" y="16"/>
                    <a:pt x="14" y="16"/>
                  </a:cubicBezTo>
                  <a:cubicBezTo>
                    <a:pt x="14" y="16"/>
                    <a:pt x="13" y="16"/>
                    <a:pt x="13" y="16"/>
                  </a:cubicBezTo>
                  <a:cubicBezTo>
                    <a:pt x="13" y="16"/>
                    <a:pt x="12" y="16"/>
                    <a:pt x="12" y="17"/>
                  </a:cubicBezTo>
                  <a:cubicBezTo>
                    <a:pt x="12" y="17"/>
                    <a:pt x="12" y="17"/>
                    <a:pt x="12" y="17"/>
                  </a:cubicBezTo>
                  <a:cubicBezTo>
                    <a:pt x="12" y="17"/>
                    <a:pt x="12" y="17"/>
                    <a:pt x="12" y="17"/>
                  </a:cubicBezTo>
                  <a:cubicBezTo>
                    <a:pt x="12" y="17"/>
                    <a:pt x="11" y="17"/>
                    <a:pt x="10" y="18"/>
                  </a:cubicBezTo>
                  <a:cubicBezTo>
                    <a:pt x="9" y="18"/>
                    <a:pt x="9" y="19"/>
                    <a:pt x="9" y="21"/>
                  </a:cubicBezTo>
                  <a:cubicBezTo>
                    <a:pt x="9" y="23"/>
                    <a:pt x="9" y="24"/>
                    <a:pt x="9" y="24"/>
                  </a:cubicBezTo>
                  <a:cubicBezTo>
                    <a:pt x="9" y="25"/>
                    <a:pt x="9" y="26"/>
                    <a:pt x="9" y="26"/>
                  </a:cubicBezTo>
                  <a:cubicBezTo>
                    <a:pt x="9" y="27"/>
                    <a:pt x="8" y="29"/>
                    <a:pt x="8" y="29"/>
                  </a:cubicBezTo>
                  <a:cubicBezTo>
                    <a:pt x="8" y="30"/>
                    <a:pt x="7" y="31"/>
                    <a:pt x="7" y="31"/>
                  </a:cubicBezTo>
                  <a:cubicBezTo>
                    <a:pt x="7" y="32"/>
                    <a:pt x="6" y="33"/>
                    <a:pt x="5" y="35"/>
                  </a:cubicBezTo>
                  <a:cubicBezTo>
                    <a:pt x="4" y="37"/>
                    <a:pt x="3" y="41"/>
                    <a:pt x="3" y="42"/>
                  </a:cubicBezTo>
                  <a:cubicBezTo>
                    <a:pt x="2" y="42"/>
                    <a:pt x="2" y="43"/>
                    <a:pt x="2" y="43"/>
                  </a:cubicBezTo>
                  <a:cubicBezTo>
                    <a:pt x="1" y="44"/>
                    <a:pt x="0" y="45"/>
                    <a:pt x="0" y="45"/>
                  </a:cubicBezTo>
                  <a:cubicBezTo>
                    <a:pt x="0" y="46"/>
                    <a:pt x="0" y="46"/>
                    <a:pt x="0" y="46"/>
                  </a:cubicBezTo>
                  <a:cubicBezTo>
                    <a:pt x="0" y="47"/>
                    <a:pt x="0" y="48"/>
                    <a:pt x="0" y="48"/>
                  </a:cubicBezTo>
                  <a:cubicBezTo>
                    <a:pt x="0" y="48"/>
                    <a:pt x="0" y="48"/>
                    <a:pt x="0" y="49"/>
                  </a:cubicBezTo>
                  <a:cubicBezTo>
                    <a:pt x="0" y="49"/>
                    <a:pt x="0" y="49"/>
                    <a:pt x="0" y="49"/>
                  </a:cubicBezTo>
                  <a:cubicBezTo>
                    <a:pt x="1" y="49"/>
                    <a:pt x="1" y="50"/>
                    <a:pt x="1" y="50"/>
                  </a:cubicBezTo>
                  <a:cubicBezTo>
                    <a:pt x="1" y="50"/>
                    <a:pt x="2" y="50"/>
                    <a:pt x="2" y="50"/>
                  </a:cubicBezTo>
                  <a:cubicBezTo>
                    <a:pt x="2" y="50"/>
                    <a:pt x="3" y="50"/>
                    <a:pt x="3" y="50"/>
                  </a:cubicBezTo>
                  <a:cubicBezTo>
                    <a:pt x="3" y="50"/>
                    <a:pt x="3" y="50"/>
                    <a:pt x="3" y="50"/>
                  </a:cubicBezTo>
                  <a:cubicBezTo>
                    <a:pt x="3" y="49"/>
                    <a:pt x="3" y="49"/>
                    <a:pt x="3" y="49"/>
                  </a:cubicBezTo>
                  <a:cubicBezTo>
                    <a:pt x="3" y="49"/>
                    <a:pt x="2" y="49"/>
                    <a:pt x="2" y="49"/>
                  </a:cubicBezTo>
                  <a:cubicBezTo>
                    <a:pt x="2" y="49"/>
                    <a:pt x="2" y="49"/>
                    <a:pt x="2" y="49"/>
                  </a:cubicBezTo>
                  <a:cubicBezTo>
                    <a:pt x="2" y="49"/>
                    <a:pt x="2" y="49"/>
                    <a:pt x="2" y="49"/>
                  </a:cubicBezTo>
                  <a:cubicBezTo>
                    <a:pt x="2" y="49"/>
                    <a:pt x="1" y="48"/>
                    <a:pt x="1" y="48"/>
                  </a:cubicBezTo>
                  <a:cubicBezTo>
                    <a:pt x="1" y="48"/>
                    <a:pt x="2" y="48"/>
                    <a:pt x="2" y="48"/>
                  </a:cubicBezTo>
                  <a:cubicBezTo>
                    <a:pt x="2" y="48"/>
                    <a:pt x="2" y="49"/>
                    <a:pt x="2" y="49"/>
                  </a:cubicBezTo>
                  <a:cubicBezTo>
                    <a:pt x="3" y="49"/>
                    <a:pt x="3" y="48"/>
                    <a:pt x="3" y="48"/>
                  </a:cubicBezTo>
                  <a:cubicBezTo>
                    <a:pt x="3" y="48"/>
                    <a:pt x="3" y="48"/>
                    <a:pt x="3" y="48"/>
                  </a:cubicBezTo>
                  <a:cubicBezTo>
                    <a:pt x="3" y="47"/>
                    <a:pt x="3" y="47"/>
                    <a:pt x="3" y="47"/>
                  </a:cubicBezTo>
                  <a:cubicBezTo>
                    <a:pt x="3" y="47"/>
                    <a:pt x="3" y="46"/>
                    <a:pt x="3" y="46"/>
                  </a:cubicBezTo>
                  <a:cubicBezTo>
                    <a:pt x="4" y="46"/>
                    <a:pt x="4" y="45"/>
                    <a:pt x="4" y="44"/>
                  </a:cubicBezTo>
                  <a:cubicBezTo>
                    <a:pt x="4" y="44"/>
                    <a:pt x="4" y="44"/>
                    <a:pt x="4" y="43"/>
                  </a:cubicBezTo>
                  <a:cubicBezTo>
                    <a:pt x="4" y="43"/>
                    <a:pt x="6" y="41"/>
                    <a:pt x="7" y="40"/>
                  </a:cubicBezTo>
                  <a:cubicBezTo>
                    <a:pt x="8" y="39"/>
                    <a:pt x="9" y="38"/>
                    <a:pt x="9" y="36"/>
                  </a:cubicBezTo>
                  <a:cubicBezTo>
                    <a:pt x="10" y="34"/>
                    <a:pt x="10" y="34"/>
                    <a:pt x="11" y="33"/>
                  </a:cubicBezTo>
                  <a:cubicBezTo>
                    <a:pt x="11" y="33"/>
                    <a:pt x="11" y="33"/>
                    <a:pt x="11" y="32"/>
                  </a:cubicBezTo>
                  <a:cubicBezTo>
                    <a:pt x="11" y="31"/>
                    <a:pt x="12" y="30"/>
                    <a:pt x="12" y="29"/>
                  </a:cubicBezTo>
                  <a:cubicBezTo>
                    <a:pt x="13" y="28"/>
                    <a:pt x="13" y="27"/>
                    <a:pt x="13" y="27"/>
                  </a:cubicBezTo>
                  <a:cubicBezTo>
                    <a:pt x="13" y="27"/>
                    <a:pt x="13" y="27"/>
                    <a:pt x="13" y="27"/>
                  </a:cubicBezTo>
                  <a:cubicBezTo>
                    <a:pt x="14" y="27"/>
                    <a:pt x="15" y="32"/>
                    <a:pt x="16" y="34"/>
                  </a:cubicBezTo>
                  <a:cubicBezTo>
                    <a:pt x="16" y="35"/>
                    <a:pt x="17" y="36"/>
                    <a:pt x="17" y="37"/>
                  </a:cubicBezTo>
                  <a:cubicBezTo>
                    <a:pt x="18" y="38"/>
                    <a:pt x="18" y="39"/>
                    <a:pt x="18" y="39"/>
                  </a:cubicBezTo>
                  <a:cubicBezTo>
                    <a:pt x="17" y="39"/>
                    <a:pt x="17" y="40"/>
                    <a:pt x="17" y="40"/>
                  </a:cubicBezTo>
                  <a:cubicBezTo>
                    <a:pt x="18" y="40"/>
                    <a:pt x="17" y="40"/>
                    <a:pt x="17" y="40"/>
                  </a:cubicBezTo>
                  <a:cubicBezTo>
                    <a:pt x="17" y="41"/>
                    <a:pt x="18" y="41"/>
                    <a:pt x="17" y="41"/>
                  </a:cubicBezTo>
                  <a:cubicBezTo>
                    <a:pt x="17" y="41"/>
                    <a:pt x="17" y="41"/>
                    <a:pt x="17" y="42"/>
                  </a:cubicBezTo>
                  <a:cubicBezTo>
                    <a:pt x="17" y="43"/>
                    <a:pt x="17" y="43"/>
                    <a:pt x="17" y="43"/>
                  </a:cubicBezTo>
                  <a:cubicBezTo>
                    <a:pt x="17" y="43"/>
                    <a:pt x="17" y="43"/>
                    <a:pt x="17" y="43"/>
                  </a:cubicBezTo>
                  <a:cubicBezTo>
                    <a:pt x="17" y="44"/>
                    <a:pt x="16" y="44"/>
                    <a:pt x="16" y="44"/>
                  </a:cubicBezTo>
                  <a:cubicBezTo>
                    <a:pt x="16" y="44"/>
                    <a:pt x="16" y="44"/>
                    <a:pt x="16" y="44"/>
                  </a:cubicBezTo>
                  <a:cubicBezTo>
                    <a:pt x="15" y="46"/>
                    <a:pt x="15" y="46"/>
                    <a:pt x="15" y="46"/>
                  </a:cubicBezTo>
                  <a:cubicBezTo>
                    <a:pt x="14" y="46"/>
                    <a:pt x="13" y="48"/>
                    <a:pt x="13" y="49"/>
                  </a:cubicBezTo>
                  <a:cubicBezTo>
                    <a:pt x="13" y="50"/>
                    <a:pt x="12" y="51"/>
                    <a:pt x="11" y="52"/>
                  </a:cubicBezTo>
                  <a:cubicBezTo>
                    <a:pt x="11" y="53"/>
                    <a:pt x="10" y="56"/>
                    <a:pt x="8" y="57"/>
                  </a:cubicBezTo>
                  <a:cubicBezTo>
                    <a:pt x="7" y="59"/>
                    <a:pt x="7" y="61"/>
                    <a:pt x="6" y="62"/>
                  </a:cubicBezTo>
                  <a:cubicBezTo>
                    <a:pt x="6" y="63"/>
                    <a:pt x="6" y="64"/>
                    <a:pt x="6" y="64"/>
                  </a:cubicBezTo>
                  <a:cubicBezTo>
                    <a:pt x="6" y="64"/>
                    <a:pt x="6" y="64"/>
                    <a:pt x="6" y="64"/>
                  </a:cubicBezTo>
                  <a:cubicBezTo>
                    <a:pt x="6" y="65"/>
                    <a:pt x="7" y="65"/>
                    <a:pt x="7" y="65"/>
                  </a:cubicBezTo>
                  <a:cubicBezTo>
                    <a:pt x="7" y="65"/>
                    <a:pt x="8" y="69"/>
                    <a:pt x="8" y="70"/>
                  </a:cubicBezTo>
                  <a:cubicBezTo>
                    <a:pt x="9" y="71"/>
                    <a:pt x="10" y="73"/>
                    <a:pt x="10" y="76"/>
                  </a:cubicBezTo>
                  <a:cubicBezTo>
                    <a:pt x="10" y="76"/>
                    <a:pt x="10" y="77"/>
                    <a:pt x="10" y="77"/>
                  </a:cubicBezTo>
                  <a:cubicBezTo>
                    <a:pt x="9" y="77"/>
                    <a:pt x="7" y="80"/>
                    <a:pt x="7" y="80"/>
                  </a:cubicBezTo>
                  <a:cubicBezTo>
                    <a:pt x="7" y="80"/>
                    <a:pt x="6" y="80"/>
                    <a:pt x="6" y="81"/>
                  </a:cubicBezTo>
                  <a:cubicBezTo>
                    <a:pt x="6" y="81"/>
                    <a:pt x="6" y="81"/>
                    <a:pt x="5" y="81"/>
                  </a:cubicBezTo>
                  <a:cubicBezTo>
                    <a:pt x="5" y="81"/>
                    <a:pt x="5" y="81"/>
                    <a:pt x="5" y="81"/>
                  </a:cubicBezTo>
                  <a:cubicBezTo>
                    <a:pt x="4" y="81"/>
                    <a:pt x="4" y="81"/>
                    <a:pt x="4" y="82"/>
                  </a:cubicBezTo>
                  <a:cubicBezTo>
                    <a:pt x="4" y="82"/>
                    <a:pt x="4" y="82"/>
                    <a:pt x="4" y="82"/>
                  </a:cubicBezTo>
                  <a:cubicBezTo>
                    <a:pt x="4" y="82"/>
                    <a:pt x="4" y="83"/>
                    <a:pt x="4" y="83"/>
                  </a:cubicBezTo>
                  <a:cubicBezTo>
                    <a:pt x="4" y="83"/>
                    <a:pt x="4" y="83"/>
                    <a:pt x="4" y="84"/>
                  </a:cubicBezTo>
                  <a:cubicBezTo>
                    <a:pt x="5" y="84"/>
                    <a:pt x="6" y="84"/>
                    <a:pt x="6" y="84"/>
                  </a:cubicBezTo>
                  <a:cubicBezTo>
                    <a:pt x="6" y="84"/>
                    <a:pt x="7" y="83"/>
                    <a:pt x="7" y="83"/>
                  </a:cubicBezTo>
                  <a:cubicBezTo>
                    <a:pt x="7" y="84"/>
                    <a:pt x="8" y="84"/>
                    <a:pt x="8" y="83"/>
                  </a:cubicBezTo>
                  <a:cubicBezTo>
                    <a:pt x="9" y="83"/>
                    <a:pt x="10" y="81"/>
                    <a:pt x="11" y="81"/>
                  </a:cubicBezTo>
                  <a:cubicBezTo>
                    <a:pt x="12" y="80"/>
                    <a:pt x="12" y="80"/>
                    <a:pt x="13" y="80"/>
                  </a:cubicBezTo>
                  <a:cubicBezTo>
                    <a:pt x="14" y="80"/>
                    <a:pt x="14" y="80"/>
                    <a:pt x="14" y="79"/>
                  </a:cubicBezTo>
                  <a:cubicBezTo>
                    <a:pt x="14" y="78"/>
                    <a:pt x="14" y="77"/>
                    <a:pt x="14" y="76"/>
                  </a:cubicBezTo>
                  <a:cubicBezTo>
                    <a:pt x="13" y="75"/>
                    <a:pt x="13" y="74"/>
                    <a:pt x="13" y="73"/>
                  </a:cubicBezTo>
                  <a:cubicBezTo>
                    <a:pt x="13" y="72"/>
                    <a:pt x="13" y="71"/>
                    <a:pt x="13" y="70"/>
                  </a:cubicBezTo>
                  <a:cubicBezTo>
                    <a:pt x="13" y="69"/>
                    <a:pt x="13" y="68"/>
                    <a:pt x="13" y="68"/>
                  </a:cubicBezTo>
                  <a:cubicBezTo>
                    <a:pt x="13" y="68"/>
                    <a:pt x="14" y="69"/>
                    <a:pt x="15" y="69"/>
                  </a:cubicBezTo>
                  <a:cubicBezTo>
                    <a:pt x="17" y="70"/>
                    <a:pt x="18" y="70"/>
                    <a:pt x="19" y="70"/>
                  </a:cubicBezTo>
                  <a:cubicBezTo>
                    <a:pt x="19" y="70"/>
                    <a:pt x="20" y="70"/>
                    <a:pt x="20" y="70"/>
                  </a:cubicBezTo>
                  <a:cubicBezTo>
                    <a:pt x="20" y="70"/>
                    <a:pt x="20" y="70"/>
                    <a:pt x="20" y="70"/>
                  </a:cubicBezTo>
                  <a:cubicBezTo>
                    <a:pt x="20" y="70"/>
                    <a:pt x="20" y="70"/>
                    <a:pt x="21" y="70"/>
                  </a:cubicBezTo>
                  <a:cubicBezTo>
                    <a:pt x="22" y="71"/>
                    <a:pt x="23" y="70"/>
                    <a:pt x="23" y="70"/>
                  </a:cubicBezTo>
                  <a:cubicBezTo>
                    <a:pt x="23" y="70"/>
                    <a:pt x="24" y="75"/>
                    <a:pt x="25" y="76"/>
                  </a:cubicBezTo>
                  <a:cubicBezTo>
                    <a:pt x="25" y="77"/>
                    <a:pt x="26" y="79"/>
                    <a:pt x="27" y="81"/>
                  </a:cubicBezTo>
                  <a:cubicBezTo>
                    <a:pt x="27" y="82"/>
                    <a:pt x="28" y="84"/>
                    <a:pt x="28" y="85"/>
                  </a:cubicBezTo>
                  <a:cubicBezTo>
                    <a:pt x="28" y="87"/>
                    <a:pt x="27" y="88"/>
                    <a:pt x="27" y="88"/>
                  </a:cubicBezTo>
                  <a:cubicBezTo>
                    <a:pt x="27" y="88"/>
                    <a:pt x="26" y="89"/>
                    <a:pt x="26" y="89"/>
                  </a:cubicBezTo>
                  <a:cubicBezTo>
                    <a:pt x="25" y="89"/>
                    <a:pt x="24" y="90"/>
                    <a:pt x="24" y="90"/>
                  </a:cubicBezTo>
                  <a:cubicBezTo>
                    <a:pt x="23" y="91"/>
                    <a:pt x="22" y="91"/>
                    <a:pt x="22" y="91"/>
                  </a:cubicBezTo>
                  <a:cubicBezTo>
                    <a:pt x="21" y="91"/>
                    <a:pt x="21" y="92"/>
                    <a:pt x="20" y="92"/>
                  </a:cubicBezTo>
                  <a:cubicBezTo>
                    <a:pt x="20" y="92"/>
                    <a:pt x="20" y="92"/>
                    <a:pt x="20" y="92"/>
                  </a:cubicBezTo>
                  <a:cubicBezTo>
                    <a:pt x="19" y="92"/>
                    <a:pt x="19" y="92"/>
                    <a:pt x="20" y="93"/>
                  </a:cubicBezTo>
                  <a:cubicBezTo>
                    <a:pt x="20" y="93"/>
                    <a:pt x="21" y="93"/>
                    <a:pt x="21" y="93"/>
                  </a:cubicBezTo>
                  <a:cubicBezTo>
                    <a:pt x="21" y="93"/>
                    <a:pt x="21" y="93"/>
                    <a:pt x="21" y="94"/>
                  </a:cubicBezTo>
                  <a:cubicBezTo>
                    <a:pt x="21" y="94"/>
                    <a:pt x="22" y="93"/>
                    <a:pt x="22" y="93"/>
                  </a:cubicBezTo>
                  <a:cubicBezTo>
                    <a:pt x="22" y="93"/>
                    <a:pt x="22" y="94"/>
                    <a:pt x="22" y="94"/>
                  </a:cubicBezTo>
                  <a:cubicBezTo>
                    <a:pt x="22" y="94"/>
                    <a:pt x="23" y="94"/>
                    <a:pt x="23" y="94"/>
                  </a:cubicBezTo>
                  <a:cubicBezTo>
                    <a:pt x="23" y="94"/>
                    <a:pt x="23" y="94"/>
                    <a:pt x="23" y="94"/>
                  </a:cubicBezTo>
                  <a:cubicBezTo>
                    <a:pt x="23" y="94"/>
                    <a:pt x="24" y="94"/>
                    <a:pt x="24" y="94"/>
                  </a:cubicBezTo>
                  <a:cubicBezTo>
                    <a:pt x="24" y="94"/>
                    <a:pt x="24" y="94"/>
                    <a:pt x="25" y="94"/>
                  </a:cubicBezTo>
                  <a:cubicBezTo>
                    <a:pt x="26" y="94"/>
                    <a:pt x="26" y="94"/>
                    <a:pt x="27" y="94"/>
                  </a:cubicBezTo>
                  <a:cubicBezTo>
                    <a:pt x="28" y="93"/>
                    <a:pt x="29" y="93"/>
                    <a:pt x="30" y="92"/>
                  </a:cubicBezTo>
                  <a:cubicBezTo>
                    <a:pt x="32" y="92"/>
                    <a:pt x="32" y="92"/>
                    <a:pt x="33" y="92"/>
                  </a:cubicBezTo>
                  <a:cubicBezTo>
                    <a:pt x="33" y="92"/>
                    <a:pt x="34" y="91"/>
                    <a:pt x="33" y="90"/>
                  </a:cubicBezTo>
                  <a:cubicBezTo>
                    <a:pt x="33" y="88"/>
                    <a:pt x="32" y="88"/>
                    <a:pt x="32" y="85"/>
                  </a:cubicBezTo>
                  <a:cubicBezTo>
                    <a:pt x="31" y="83"/>
                    <a:pt x="31" y="81"/>
                    <a:pt x="31" y="80"/>
                  </a:cubicBezTo>
                  <a:cubicBezTo>
                    <a:pt x="31" y="79"/>
                    <a:pt x="31" y="75"/>
                    <a:pt x="30" y="74"/>
                  </a:cubicBezTo>
                  <a:cubicBezTo>
                    <a:pt x="30" y="73"/>
                    <a:pt x="30" y="73"/>
                    <a:pt x="30" y="73"/>
                  </a:cubicBezTo>
                  <a:cubicBezTo>
                    <a:pt x="30" y="73"/>
                    <a:pt x="31" y="73"/>
                    <a:pt x="31" y="73"/>
                  </a:cubicBezTo>
                  <a:cubicBezTo>
                    <a:pt x="32" y="73"/>
                    <a:pt x="32" y="72"/>
                    <a:pt x="32" y="72"/>
                  </a:cubicBezTo>
                  <a:cubicBezTo>
                    <a:pt x="32" y="72"/>
                    <a:pt x="32" y="71"/>
                    <a:pt x="32" y="70"/>
                  </a:cubicBezTo>
                  <a:cubicBezTo>
                    <a:pt x="32" y="70"/>
                    <a:pt x="32" y="65"/>
                    <a:pt x="32" y="64"/>
                  </a:cubicBezTo>
                  <a:cubicBezTo>
                    <a:pt x="32" y="62"/>
                    <a:pt x="33" y="58"/>
                    <a:pt x="33" y="56"/>
                  </a:cubicBezTo>
                  <a:cubicBezTo>
                    <a:pt x="33" y="55"/>
                    <a:pt x="33" y="54"/>
                    <a:pt x="33" y="54"/>
                  </a:cubicBezTo>
                  <a:cubicBezTo>
                    <a:pt x="33" y="54"/>
                    <a:pt x="33" y="54"/>
                    <a:pt x="34" y="54"/>
                  </a:cubicBezTo>
                  <a:cubicBezTo>
                    <a:pt x="34" y="54"/>
                    <a:pt x="34" y="54"/>
                    <a:pt x="34" y="53"/>
                  </a:cubicBezTo>
                  <a:cubicBezTo>
                    <a:pt x="34" y="53"/>
                    <a:pt x="34" y="53"/>
                    <a:pt x="34" y="53"/>
                  </a:cubicBezTo>
                  <a:cubicBezTo>
                    <a:pt x="34" y="53"/>
                    <a:pt x="35" y="53"/>
                    <a:pt x="35" y="53"/>
                  </a:cubicBezTo>
                  <a:cubicBezTo>
                    <a:pt x="35" y="53"/>
                    <a:pt x="35" y="53"/>
                    <a:pt x="35" y="52"/>
                  </a:cubicBezTo>
                  <a:cubicBezTo>
                    <a:pt x="35" y="52"/>
                    <a:pt x="35" y="51"/>
                    <a:pt x="35" y="51"/>
                  </a:cubicBezTo>
                  <a:cubicBezTo>
                    <a:pt x="35" y="51"/>
                    <a:pt x="35" y="50"/>
                    <a:pt x="35" y="50"/>
                  </a:cubicBezTo>
                  <a:cubicBezTo>
                    <a:pt x="35" y="49"/>
                    <a:pt x="35" y="47"/>
                    <a:pt x="35" y="47"/>
                  </a:cubicBezTo>
                  <a:cubicBezTo>
                    <a:pt x="35" y="46"/>
                    <a:pt x="35" y="44"/>
                    <a:pt x="35" y="44"/>
                  </a:cubicBezTo>
                  <a:cubicBezTo>
                    <a:pt x="35" y="44"/>
                    <a:pt x="36" y="41"/>
                    <a:pt x="37" y="39"/>
                  </a:cubicBezTo>
                  <a:cubicBezTo>
                    <a:pt x="37" y="37"/>
                    <a:pt x="37" y="35"/>
                    <a:pt x="37" y="35"/>
                  </a:cubicBezTo>
                  <a:cubicBezTo>
                    <a:pt x="37" y="34"/>
                    <a:pt x="37" y="32"/>
                    <a:pt x="37" y="3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8" name="Freeform 320"/>
            <p:cNvSpPr>
              <a:spLocks/>
            </p:cNvSpPr>
            <p:nvPr/>
          </p:nvSpPr>
          <p:spPr bwMode="auto">
            <a:xfrm>
              <a:off x="8315326" y="2343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9" name="Freeform 321"/>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0" name="Freeform 322"/>
            <p:cNvSpPr>
              <a:spLocks/>
            </p:cNvSpPr>
            <p:nvPr/>
          </p:nvSpPr>
          <p:spPr bwMode="auto">
            <a:xfrm>
              <a:off x="8315326" y="23383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1" name="Freeform 323"/>
            <p:cNvSpPr>
              <a:spLocks/>
            </p:cNvSpPr>
            <p:nvPr/>
          </p:nvSpPr>
          <p:spPr bwMode="auto">
            <a:xfrm>
              <a:off x="8315326" y="233838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2" name="Oval 324"/>
            <p:cNvSpPr>
              <a:spLocks noChangeArrowheads="1"/>
            </p:cNvSpPr>
            <p:nvPr/>
          </p:nvSpPr>
          <p:spPr bwMode="auto">
            <a:xfrm>
              <a:off x="8315326" y="23383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3" name="Freeform 325"/>
            <p:cNvSpPr>
              <a:spLocks/>
            </p:cNvSpPr>
            <p:nvPr/>
          </p:nvSpPr>
          <p:spPr bwMode="auto">
            <a:xfrm>
              <a:off x="8315326" y="23383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4" name="Freeform 326"/>
            <p:cNvSpPr>
              <a:spLocks/>
            </p:cNvSpPr>
            <p:nvPr/>
          </p:nvSpPr>
          <p:spPr bwMode="auto">
            <a:xfrm>
              <a:off x="8315326" y="23383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5" name="Oval 327"/>
            <p:cNvSpPr>
              <a:spLocks noChangeArrowheads="1"/>
            </p:cNvSpPr>
            <p:nvPr/>
          </p:nvSpPr>
          <p:spPr bwMode="auto">
            <a:xfrm>
              <a:off x="8315326" y="23383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6" name="Freeform 328"/>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7" name="Freeform 329"/>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8" name="Freeform 330"/>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9" name="Oval 331"/>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0" name="Freeform 332"/>
            <p:cNvSpPr>
              <a:spLocks/>
            </p:cNvSpPr>
            <p:nvPr/>
          </p:nvSpPr>
          <p:spPr bwMode="auto">
            <a:xfrm>
              <a:off x="8315326" y="2332039"/>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1" name="Freeform 333"/>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2" name="Freeform 334"/>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3" name="Freeform 335"/>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4" name="Freeform 336"/>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5" name="Oval 337"/>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6" name="Oval 338"/>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7" name="Oval 339"/>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8" name="Freeform 340"/>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9" name="Freeform 341"/>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0" name="Oval 342"/>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1" name="Freeform 343"/>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2" name="Oval 344"/>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3" name="Oval 345"/>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4" name="Freeform 346"/>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5" name="Oval 347"/>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6" name="Oval 348"/>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7" name="Freeform 349"/>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8" name="Oval 350"/>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9" name="Freeform 351"/>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0" name="Freeform 352"/>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1" name="Freeform 353"/>
            <p:cNvSpPr>
              <a:spLocks/>
            </p:cNvSpPr>
            <p:nvPr/>
          </p:nvSpPr>
          <p:spPr bwMode="auto">
            <a:xfrm>
              <a:off x="8315326" y="2332039"/>
              <a:ext cx="0" cy="3175"/>
            </a:xfrm>
            <a:custGeom>
              <a:avLst/>
              <a:gdLst>
                <a:gd name="T0" fmla="*/ 1 h 1"/>
                <a:gd name="T1" fmla="*/ 1 h 1"/>
                <a:gd name="T2" fmla="*/ 0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2" name="Freeform 354"/>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3" name="Oval 355"/>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4" name="Freeform 356"/>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5" name="Freeform 357"/>
            <p:cNvSpPr>
              <a:spLocks/>
            </p:cNvSpPr>
            <p:nvPr/>
          </p:nvSpPr>
          <p:spPr bwMode="auto">
            <a:xfrm>
              <a:off x="8315326" y="2332039"/>
              <a:ext cx="0" cy="3175"/>
            </a:xfrm>
            <a:custGeom>
              <a:avLst/>
              <a:gdLst>
                <a:gd name="T0" fmla="*/ 1 h 1"/>
                <a:gd name="T1" fmla="*/ 0 h 1"/>
                <a:gd name="T2" fmla="*/ 0 h 1"/>
                <a:gd name="T3" fmla="*/ 0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6" name="Freeform 358"/>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7" name="Freeform 359"/>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8" name="Freeform 360"/>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9" name="Rectangle 361"/>
            <p:cNvSpPr>
              <a:spLocks noChangeArrowheads="1"/>
            </p:cNvSpPr>
            <p:nvPr/>
          </p:nvSpPr>
          <p:spPr bwMode="auto">
            <a:xfrm>
              <a:off x="8315326" y="2332039"/>
              <a:ext cx="1588" cy="1588"/>
            </a:xfrm>
            <a:prstGeom prst="rect">
              <a:avLst/>
            </a:prstGeom>
            <a:solidFill>
              <a:srgbClr val="D5E8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0" name="Freeform 362"/>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1" name="Freeform 363"/>
            <p:cNvSpPr>
              <a:spLocks/>
            </p:cNvSpPr>
            <p:nvPr/>
          </p:nvSpPr>
          <p:spPr bwMode="auto">
            <a:xfrm>
              <a:off x="8315326" y="23320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2" name="Oval 364"/>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3" name="Oval 365"/>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4" name="Freeform 366"/>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5" name="Freeform 367"/>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6" name="Freeform 368"/>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7" name="Freeform 369"/>
            <p:cNvSpPr>
              <a:spLocks/>
            </p:cNvSpPr>
            <p:nvPr/>
          </p:nvSpPr>
          <p:spPr bwMode="auto">
            <a:xfrm>
              <a:off x="8315326" y="23272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8" name="Oval 370"/>
            <p:cNvSpPr>
              <a:spLocks noChangeArrowheads="1"/>
            </p:cNvSpPr>
            <p:nvPr/>
          </p:nvSpPr>
          <p:spPr bwMode="auto">
            <a:xfrm>
              <a:off x="8315326" y="2327276"/>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9" name="Freeform 371"/>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0" name="Freeform 372"/>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1" name="Freeform 373"/>
            <p:cNvSpPr>
              <a:spLocks/>
            </p:cNvSpPr>
            <p:nvPr/>
          </p:nvSpPr>
          <p:spPr bwMode="auto">
            <a:xfrm>
              <a:off x="8315326" y="232727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2" name="Freeform 374"/>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3" name="Freeform 375"/>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4" name="Oval 376"/>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5" name="Oval 377"/>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6" name="Freeform 378"/>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7" name="Freeform 379"/>
            <p:cNvSpPr>
              <a:spLocks/>
            </p:cNvSpPr>
            <p:nvPr/>
          </p:nvSpPr>
          <p:spPr bwMode="auto">
            <a:xfrm>
              <a:off x="8315326" y="23383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8" name="Freeform 380"/>
            <p:cNvSpPr>
              <a:spLocks/>
            </p:cNvSpPr>
            <p:nvPr/>
          </p:nvSpPr>
          <p:spPr bwMode="auto">
            <a:xfrm>
              <a:off x="8310563" y="2324101"/>
              <a:ext cx="4763" cy="0"/>
            </a:xfrm>
            <a:custGeom>
              <a:avLst/>
              <a:gdLst>
                <a:gd name="T0" fmla="*/ 1 w 1"/>
                <a:gd name="T1" fmla="*/ 1 w 1"/>
                <a:gd name="T2" fmla="*/ 1 w 1"/>
                <a:gd name="T3" fmla="*/ 1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0" y="0"/>
                  </a:cubicBezTo>
                  <a:cubicBezTo>
                    <a:pt x="0" y="0"/>
                    <a:pt x="1"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9" name="Oval 381"/>
            <p:cNvSpPr>
              <a:spLocks noChangeArrowheads="1"/>
            </p:cNvSpPr>
            <p:nvPr/>
          </p:nvSpPr>
          <p:spPr bwMode="auto">
            <a:xfrm>
              <a:off x="8310563" y="2320926"/>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0" name="Freeform 382"/>
            <p:cNvSpPr>
              <a:spLocks/>
            </p:cNvSpPr>
            <p:nvPr/>
          </p:nvSpPr>
          <p:spPr bwMode="auto">
            <a:xfrm>
              <a:off x="8310563" y="2316164"/>
              <a:ext cx="0" cy="476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1" name="Freeform 383"/>
            <p:cNvSpPr>
              <a:spLocks/>
            </p:cNvSpPr>
            <p:nvPr/>
          </p:nvSpPr>
          <p:spPr bwMode="auto">
            <a:xfrm>
              <a:off x="8310563" y="2316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2" name="Oval 384"/>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3" name="Freeform 385"/>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4" name="Oval 386"/>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5" name="Oval 387"/>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6" name="Freeform 388"/>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7" name="Oval 389"/>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8" name="Freeform 390"/>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9" name="Oval 391"/>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0" name="Freeform 392"/>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1" name="Freeform 393"/>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2" name="Oval 394"/>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3" name="Oval 395"/>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4" name="Oval 396"/>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5" name="Freeform 397"/>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6" name="Oval 398"/>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7" name="Freeform 399"/>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8" name="Rectangle 400"/>
            <p:cNvSpPr>
              <a:spLocks noChangeArrowheads="1"/>
            </p:cNvSpPr>
            <p:nvPr/>
          </p:nvSpPr>
          <p:spPr bwMode="auto">
            <a:xfrm>
              <a:off x="8307388" y="2316164"/>
              <a:ext cx="1588" cy="1588"/>
            </a:xfrm>
            <a:prstGeom prst="rect">
              <a:avLst/>
            </a:prstGeom>
            <a:solidFill>
              <a:srgbClr val="D5E8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9" name="Freeform 401"/>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0" name="Freeform 402"/>
            <p:cNvSpPr>
              <a:spLocks/>
            </p:cNvSpPr>
            <p:nvPr/>
          </p:nvSpPr>
          <p:spPr bwMode="auto">
            <a:xfrm>
              <a:off x="8310563" y="2316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1" name="Freeform 403"/>
            <p:cNvSpPr>
              <a:spLocks/>
            </p:cNvSpPr>
            <p:nvPr/>
          </p:nvSpPr>
          <p:spPr bwMode="auto">
            <a:xfrm>
              <a:off x="8307388" y="2316164"/>
              <a:ext cx="3175"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2" name="Freeform 404"/>
            <p:cNvSpPr>
              <a:spLocks/>
            </p:cNvSpPr>
            <p:nvPr/>
          </p:nvSpPr>
          <p:spPr bwMode="auto">
            <a:xfrm>
              <a:off x="8307388" y="2316164"/>
              <a:ext cx="3175"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3" name="Oval 405"/>
            <p:cNvSpPr>
              <a:spLocks noChangeArrowheads="1"/>
            </p:cNvSpPr>
            <p:nvPr/>
          </p:nvSpPr>
          <p:spPr bwMode="auto">
            <a:xfrm>
              <a:off x="8310563"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4" name="Oval 406"/>
            <p:cNvSpPr>
              <a:spLocks noChangeArrowheads="1"/>
            </p:cNvSpPr>
            <p:nvPr/>
          </p:nvSpPr>
          <p:spPr bwMode="auto">
            <a:xfrm>
              <a:off x="8310563"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5" name="Freeform 407"/>
            <p:cNvSpPr>
              <a:spLocks/>
            </p:cNvSpPr>
            <p:nvPr/>
          </p:nvSpPr>
          <p:spPr bwMode="auto">
            <a:xfrm>
              <a:off x="8307388" y="2316164"/>
              <a:ext cx="3175" cy="0"/>
            </a:xfrm>
            <a:custGeom>
              <a:avLst/>
              <a:gdLst>
                <a:gd name="T0" fmla="*/ 1 w 1"/>
                <a:gd name="T1" fmla="*/ 1 w 1"/>
                <a:gd name="T2" fmla="*/ 1 w 1"/>
                <a:gd name="T3" fmla="*/ 1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6" name="Freeform 408"/>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7" name="Freeform 409"/>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8" name="Freeform 410"/>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9" name="Freeform 411"/>
            <p:cNvSpPr>
              <a:spLocks/>
            </p:cNvSpPr>
            <p:nvPr/>
          </p:nvSpPr>
          <p:spPr bwMode="auto">
            <a:xfrm>
              <a:off x="8304213" y="2316164"/>
              <a:ext cx="3175"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0" name="Oval 412"/>
            <p:cNvSpPr>
              <a:spLocks noChangeArrowheads="1"/>
            </p:cNvSpPr>
            <p:nvPr/>
          </p:nvSpPr>
          <p:spPr bwMode="auto">
            <a:xfrm>
              <a:off x="8304213"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1" name="Freeform 413"/>
            <p:cNvSpPr>
              <a:spLocks/>
            </p:cNvSpPr>
            <p:nvPr/>
          </p:nvSpPr>
          <p:spPr bwMode="auto">
            <a:xfrm>
              <a:off x="8304213"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2" name="Freeform 414"/>
            <p:cNvSpPr>
              <a:spLocks/>
            </p:cNvSpPr>
            <p:nvPr/>
          </p:nvSpPr>
          <p:spPr bwMode="auto">
            <a:xfrm>
              <a:off x="8277226" y="23383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 name="Freeform 415"/>
            <p:cNvSpPr>
              <a:spLocks/>
            </p:cNvSpPr>
            <p:nvPr/>
          </p:nvSpPr>
          <p:spPr bwMode="auto">
            <a:xfrm>
              <a:off x="8277226" y="23383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 name="Freeform 416"/>
            <p:cNvSpPr>
              <a:spLocks/>
            </p:cNvSpPr>
            <p:nvPr/>
          </p:nvSpPr>
          <p:spPr bwMode="auto">
            <a:xfrm>
              <a:off x="8277226" y="2324101"/>
              <a:ext cx="0" cy="3175"/>
            </a:xfrm>
            <a:custGeom>
              <a:avLst/>
              <a:gdLst>
                <a:gd name="T0" fmla="*/ 1 h 1"/>
                <a:gd name="T1" fmla="*/ 0 h 1"/>
                <a:gd name="T2" fmla="*/ 0 h 1"/>
                <a:gd name="T3" fmla="*/ 0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 name="Oval 417"/>
            <p:cNvSpPr>
              <a:spLocks noChangeArrowheads="1"/>
            </p:cNvSpPr>
            <p:nvPr/>
          </p:nvSpPr>
          <p:spPr bwMode="auto">
            <a:xfrm>
              <a:off x="8277226" y="2324101"/>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 name="Oval 418"/>
            <p:cNvSpPr>
              <a:spLocks noChangeArrowheads="1"/>
            </p:cNvSpPr>
            <p:nvPr/>
          </p:nvSpPr>
          <p:spPr bwMode="auto">
            <a:xfrm>
              <a:off x="8285163"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 name="Freeform 419"/>
            <p:cNvSpPr>
              <a:spLocks/>
            </p:cNvSpPr>
            <p:nvPr/>
          </p:nvSpPr>
          <p:spPr bwMode="auto">
            <a:xfrm>
              <a:off x="8285163" y="2316164"/>
              <a:ext cx="0" cy="4763"/>
            </a:xfrm>
            <a:custGeom>
              <a:avLst/>
              <a:gdLst>
                <a:gd name="T0" fmla="*/ 1 h 1"/>
                <a:gd name="T1" fmla="*/ 1 h 1"/>
                <a:gd name="T2" fmla="*/ 1 h 1"/>
                <a:gd name="T3" fmla="*/ 1 h 1"/>
                <a:gd name="T4" fmla="*/ 0 h 1"/>
                <a:gd name="T5" fmla="*/ 0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 name="Freeform 420"/>
            <p:cNvSpPr>
              <a:spLocks/>
            </p:cNvSpPr>
            <p:nvPr/>
          </p:nvSpPr>
          <p:spPr bwMode="auto">
            <a:xfrm>
              <a:off x="8285163" y="2316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 name="Freeform 421"/>
            <p:cNvSpPr>
              <a:spLocks/>
            </p:cNvSpPr>
            <p:nvPr/>
          </p:nvSpPr>
          <p:spPr bwMode="auto">
            <a:xfrm>
              <a:off x="8281988" y="2320926"/>
              <a:ext cx="3175" cy="0"/>
            </a:xfrm>
            <a:custGeom>
              <a:avLst/>
              <a:gdLst>
                <a:gd name="T0" fmla="*/ 1 w 1"/>
                <a:gd name="T1" fmla="*/ 1 w 1"/>
                <a:gd name="T2" fmla="*/ 1 w 1"/>
                <a:gd name="T3" fmla="*/ 1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 name="Freeform 422"/>
            <p:cNvSpPr>
              <a:spLocks/>
            </p:cNvSpPr>
            <p:nvPr/>
          </p:nvSpPr>
          <p:spPr bwMode="auto">
            <a:xfrm>
              <a:off x="8281988" y="2320926"/>
              <a:ext cx="3175"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 name="Oval 423"/>
            <p:cNvSpPr>
              <a:spLocks noChangeArrowheads="1"/>
            </p:cNvSpPr>
            <p:nvPr/>
          </p:nvSpPr>
          <p:spPr bwMode="auto">
            <a:xfrm>
              <a:off x="8285163" y="2320926"/>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 name="Freeform 424"/>
            <p:cNvSpPr>
              <a:spLocks/>
            </p:cNvSpPr>
            <p:nvPr/>
          </p:nvSpPr>
          <p:spPr bwMode="auto">
            <a:xfrm>
              <a:off x="8281988" y="2316164"/>
              <a:ext cx="3175"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3" name="Freeform 425"/>
            <p:cNvSpPr>
              <a:spLocks/>
            </p:cNvSpPr>
            <p:nvPr/>
          </p:nvSpPr>
          <p:spPr bwMode="auto">
            <a:xfrm>
              <a:off x="8285163" y="2320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4" name="Freeform 426"/>
            <p:cNvSpPr>
              <a:spLocks/>
            </p:cNvSpPr>
            <p:nvPr/>
          </p:nvSpPr>
          <p:spPr bwMode="auto">
            <a:xfrm>
              <a:off x="8285163" y="2320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5" name="Freeform 427"/>
            <p:cNvSpPr>
              <a:spLocks/>
            </p:cNvSpPr>
            <p:nvPr/>
          </p:nvSpPr>
          <p:spPr bwMode="auto">
            <a:xfrm>
              <a:off x="8285163" y="2316164"/>
              <a:ext cx="0" cy="4763"/>
            </a:xfrm>
            <a:custGeom>
              <a:avLst/>
              <a:gdLst>
                <a:gd name="T0" fmla="*/ 1 h 1"/>
                <a:gd name="T1" fmla="*/ 1 h 1"/>
                <a:gd name="T2" fmla="*/ 0 h 1"/>
                <a:gd name="T3" fmla="*/ 0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0"/>
                    <a:pt x="0" y="0"/>
                  </a:cubicBezTo>
                  <a:cubicBezTo>
                    <a:pt x="0" y="0"/>
                    <a:pt x="0" y="0"/>
                    <a:pt x="0" y="0"/>
                  </a:cubicBezTo>
                  <a:cubicBezTo>
                    <a:pt x="0" y="0"/>
                    <a:pt x="0" y="0"/>
                    <a:pt x="0" y="0"/>
                  </a:cubicBezTo>
                  <a:cubicBezTo>
                    <a:pt x="0" y="0"/>
                    <a:pt x="0" y="0"/>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6" name="Freeform 428"/>
            <p:cNvSpPr>
              <a:spLocks/>
            </p:cNvSpPr>
            <p:nvPr/>
          </p:nvSpPr>
          <p:spPr bwMode="auto">
            <a:xfrm>
              <a:off x="8285163"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7" name="Freeform 429"/>
            <p:cNvSpPr>
              <a:spLocks/>
            </p:cNvSpPr>
            <p:nvPr/>
          </p:nvSpPr>
          <p:spPr bwMode="auto">
            <a:xfrm>
              <a:off x="8285163" y="2316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8" name="Freeform 430"/>
            <p:cNvSpPr>
              <a:spLocks/>
            </p:cNvSpPr>
            <p:nvPr/>
          </p:nvSpPr>
          <p:spPr bwMode="auto">
            <a:xfrm>
              <a:off x="828833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9" name="Freeform 431"/>
            <p:cNvSpPr>
              <a:spLocks/>
            </p:cNvSpPr>
            <p:nvPr/>
          </p:nvSpPr>
          <p:spPr bwMode="auto">
            <a:xfrm>
              <a:off x="8288338" y="2312989"/>
              <a:ext cx="0" cy="3175"/>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0" name="Oval 432"/>
            <p:cNvSpPr>
              <a:spLocks noChangeArrowheads="1"/>
            </p:cNvSpPr>
            <p:nvPr/>
          </p:nvSpPr>
          <p:spPr bwMode="auto">
            <a:xfrm>
              <a:off x="8293101"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1" name="Oval 433"/>
            <p:cNvSpPr>
              <a:spLocks noChangeArrowheads="1"/>
            </p:cNvSpPr>
            <p:nvPr/>
          </p:nvSpPr>
          <p:spPr bwMode="auto">
            <a:xfrm>
              <a:off x="8293101"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2" name="Freeform 434"/>
            <p:cNvSpPr>
              <a:spLocks/>
            </p:cNvSpPr>
            <p:nvPr/>
          </p:nvSpPr>
          <p:spPr bwMode="auto">
            <a:xfrm>
              <a:off x="8293101" y="2312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3" name="Freeform 435"/>
            <p:cNvSpPr>
              <a:spLocks/>
            </p:cNvSpPr>
            <p:nvPr/>
          </p:nvSpPr>
          <p:spPr bwMode="auto">
            <a:xfrm>
              <a:off x="8293101" y="231298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4" name="Freeform 436"/>
            <p:cNvSpPr>
              <a:spLocks/>
            </p:cNvSpPr>
            <p:nvPr/>
          </p:nvSpPr>
          <p:spPr bwMode="auto">
            <a:xfrm>
              <a:off x="8293101" y="2312989"/>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5" name="Oval 437"/>
            <p:cNvSpPr>
              <a:spLocks noChangeArrowheads="1"/>
            </p:cNvSpPr>
            <p:nvPr/>
          </p:nvSpPr>
          <p:spPr bwMode="auto">
            <a:xfrm>
              <a:off x="8296276"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6" name="Oval 438"/>
            <p:cNvSpPr>
              <a:spLocks noChangeArrowheads="1"/>
            </p:cNvSpPr>
            <p:nvPr/>
          </p:nvSpPr>
          <p:spPr bwMode="auto">
            <a:xfrm>
              <a:off x="8299451"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7" name="Freeform 439"/>
            <p:cNvSpPr>
              <a:spLocks/>
            </p:cNvSpPr>
            <p:nvPr/>
          </p:nvSpPr>
          <p:spPr bwMode="auto">
            <a:xfrm>
              <a:off x="8296276" y="2312989"/>
              <a:ext cx="3175"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8" name="Freeform 440"/>
            <p:cNvSpPr>
              <a:spLocks/>
            </p:cNvSpPr>
            <p:nvPr/>
          </p:nvSpPr>
          <p:spPr bwMode="auto">
            <a:xfrm>
              <a:off x="8299451" y="231298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9" name="Freeform 441"/>
            <p:cNvSpPr>
              <a:spLocks/>
            </p:cNvSpPr>
            <p:nvPr/>
          </p:nvSpPr>
          <p:spPr bwMode="auto">
            <a:xfrm>
              <a:off x="8299451" y="2312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0" name="Freeform 442"/>
            <p:cNvSpPr>
              <a:spLocks/>
            </p:cNvSpPr>
            <p:nvPr/>
          </p:nvSpPr>
          <p:spPr bwMode="auto">
            <a:xfrm>
              <a:off x="8299451" y="2312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1" name="Freeform 443"/>
            <p:cNvSpPr>
              <a:spLocks/>
            </p:cNvSpPr>
            <p:nvPr/>
          </p:nvSpPr>
          <p:spPr bwMode="auto">
            <a:xfrm>
              <a:off x="8299451" y="2312989"/>
              <a:ext cx="4763"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2" name="Oval 444"/>
            <p:cNvSpPr>
              <a:spLocks noChangeArrowheads="1"/>
            </p:cNvSpPr>
            <p:nvPr/>
          </p:nvSpPr>
          <p:spPr bwMode="auto">
            <a:xfrm>
              <a:off x="8304213"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3" name="Freeform 445"/>
            <p:cNvSpPr>
              <a:spLocks/>
            </p:cNvSpPr>
            <p:nvPr/>
          </p:nvSpPr>
          <p:spPr bwMode="auto">
            <a:xfrm>
              <a:off x="8337551" y="2422526"/>
              <a:ext cx="11113" cy="41275"/>
            </a:xfrm>
            <a:custGeom>
              <a:avLst/>
              <a:gdLst>
                <a:gd name="T0" fmla="*/ 3 w 3"/>
                <a:gd name="T1" fmla="*/ 7 h 11"/>
                <a:gd name="T2" fmla="*/ 3 w 3"/>
                <a:gd name="T3" fmla="*/ 11 h 11"/>
                <a:gd name="T4" fmla="*/ 3 w 3"/>
                <a:gd name="T5" fmla="*/ 10 h 11"/>
                <a:gd name="T6" fmla="*/ 2 w 3"/>
                <a:gd name="T7" fmla="*/ 10 h 11"/>
                <a:gd name="T8" fmla="*/ 2 w 3"/>
                <a:gd name="T9" fmla="*/ 10 h 11"/>
                <a:gd name="T10" fmla="*/ 2 w 3"/>
                <a:gd name="T11" fmla="*/ 9 h 11"/>
                <a:gd name="T12" fmla="*/ 1 w 3"/>
                <a:gd name="T13" fmla="*/ 8 h 11"/>
                <a:gd name="T14" fmla="*/ 2 w 3"/>
                <a:gd name="T15" fmla="*/ 8 h 11"/>
                <a:gd name="T16" fmla="*/ 1 w 3"/>
                <a:gd name="T17" fmla="*/ 7 h 11"/>
                <a:gd name="T18" fmla="*/ 1 w 3"/>
                <a:gd name="T19" fmla="*/ 7 h 11"/>
                <a:gd name="T20" fmla="*/ 0 w 3"/>
                <a:gd name="T21" fmla="*/ 6 h 11"/>
                <a:gd name="T22" fmla="*/ 0 w 3"/>
                <a:gd name="T23" fmla="*/ 5 h 11"/>
                <a:gd name="T24" fmla="*/ 0 w 3"/>
                <a:gd name="T25" fmla="*/ 4 h 11"/>
                <a:gd name="T26" fmla="*/ 0 w 3"/>
                <a:gd name="T27" fmla="*/ 2 h 11"/>
                <a:gd name="T28" fmla="*/ 0 w 3"/>
                <a:gd name="T29" fmla="*/ 0 h 11"/>
                <a:gd name="T30" fmla="*/ 0 w 3"/>
                <a:gd name="T31" fmla="*/ 0 h 11"/>
                <a:gd name="T32" fmla="*/ 1 w 3"/>
                <a:gd name="T33" fmla="*/ 1 h 11"/>
                <a:gd name="T34" fmla="*/ 3 w 3"/>
                <a:gd name="T35" fmla="*/ 3 h 11"/>
                <a:gd name="T36" fmla="*/ 3 w 3"/>
                <a:gd name="T37" fmla="*/ 4 h 11"/>
                <a:gd name="T38" fmla="*/ 3 w 3"/>
                <a:gd name="T3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1">
                  <a:moveTo>
                    <a:pt x="3" y="7"/>
                  </a:moveTo>
                  <a:cubicBezTo>
                    <a:pt x="3" y="8"/>
                    <a:pt x="3" y="11"/>
                    <a:pt x="3" y="11"/>
                  </a:cubicBezTo>
                  <a:cubicBezTo>
                    <a:pt x="3" y="11"/>
                    <a:pt x="3" y="10"/>
                    <a:pt x="3" y="10"/>
                  </a:cubicBezTo>
                  <a:cubicBezTo>
                    <a:pt x="3" y="10"/>
                    <a:pt x="3" y="10"/>
                    <a:pt x="2" y="10"/>
                  </a:cubicBezTo>
                  <a:cubicBezTo>
                    <a:pt x="2" y="10"/>
                    <a:pt x="2" y="10"/>
                    <a:pt x="2" y="10"/>
                  </a:cubicBezTo>
                  <a:cubicBezTo>
                    <a:pt x="2" y="9"/>
                    <a:pt x="2" y="10"/>
                    <a:pt x="2" y="9"/>
                  </a:cubicBezTo>
                  <a:cubicBezTo>
                    <a:pt x="2" y="8"/>
                    <a:pt x="2" y="9"/>
                    <a:pt x="1" y="8"/>
                  </a:cubicBezTo>
                  <a:cubicBezTo>
                    <a:pt x="1" y="8"/>
                    <a:pt x="1" y="8"/>
                    <a:pt x="2" y="8"/>
                  </a:cubicBezTo>
                  <a:cubicBezTo>
                    <a:pt x="2" y="7"/>
                    <a:pt x="1" y="7"/>
                    <a:pt x="1" y="7"/>
                  </a:cubicBezTo>
                  <a:cubicBezTo>
                    <a:pt x="1" y="7"/>
                    <a:pt x="1" y="7"/>
                    <a:pt x="1" y="7"/>
                  </a:cubicBezTo>
                  <a:cubicBezTo>
                    <a:pt x="1" y="6"/>
                    <a:pt x="1" y="6"/>
                    <a:pt x="0" y="6"/>
                  </a:cubicBezTo>
                  <a:cubicBezTo>
                    <a:pt x="0" y="5"/>
                    <a:pt x="0" y="5"/>
                    <a:pt x="0" y="5"/>
                  </a:cubicBezTo>
                  <a:cubicBezTo>
                    <a:pt x="0" y="4"/>
                    <a:pt x="0" y="4"/>
                    <a:pt x="0" y="4"/>
                  </a:cubicBezTo>
                  <a:cubicBezTo>
                    <a:pt x="0" y="4"/>
                    <a:pt x="0" y="2"/>
                    <a:pt x="0" y="2"/>
                  </a:cubicBezTo>
                  <a:cubicBezTo>
                    <a:pt x="0" y="1"/>
                    <a:pt x="0" y="1"/>
                    <a:pt x="0" y="0"/>
                  </a:cubicBezTo>
                  <a:cubicBezTo>
                    <a:pt x="0" y="0"/>
                    <a:pt x="0" y="0"/>
                    <a:pt x="0" y="0"/>
                  </a:cubicBezTo>
                  <a:cubicBezTo>
                    <a:pt x="0" y="0"/>
                    <a:pt x="0" y="0"/>
                    <a:pt x="1" y="1"/>
                  </a:cubicBezTo>
                  <a:cubicBezTo>
                    <a:pt x="1" y="2"/>
                    <a:pt x="2" y="3"/>
                    <a:pt x="3" y="3"/>
                  </a:cubicBezTo>
                  <a:cubicBezTo>
                    <a:pt x="3" y="4"/>
                    <a:pt x="3" y="4"/>
                    <a:pt x="3" y="4"/>
                  </a:cubicBezTo>
                  <a:cubicBezTo>
                    <a:pt x="3" y="5"/>
                    <a:pt x="3" y="5"/>
                    <a:pt x="3" y="7"/>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4" name="Freeform 446"/>
            <p:cNvSpPr>
              <a:spLocks/>
            </p:cNvSpPr>
            <p:nvPr/>
          </p:nvSpPr>
          <p:spPr bwMode="auto">
            <a:xfrm>
              <a:off x="8216901" y="2266951"/>
              <a:ext cx="60325" cy="60325"/>
            </a:xfrm>
            <a:custGeom>
              <a:avLst/>
              <a:gdLst>
                <a:gd name="T0" fmla="*/ 4 w 16"/>
                <a:gd name="T1" fmla="*/ 14 h 16"/>
                <a:gd name="T2" fmla="*/ 4 w 16"/>
                <a:gd name="T3" fmla="*/ 14 h 16"/>
                <a:gd name="T4" fmla="*/ 4 w 16"/>
                <a:gd name="T5" fmla="*/ 15 h 16"/>
                <a:gd name="T6" fmla="*/ 8 w 16"/>
                <a:gd name="T7" fmla="*/ 16 h 16"/>
                <a:gd name="T8" fmla="*/ 16 w 16"/>
                <a:gd name="T9" fmla="*/ 8 h 16"/>
                <a:gd name="T10" fmla="*/ 8 w 16"/>
                <a:gd name="T11" fmla="*/ 0 h 16"/>
                <a:gd name="T12" fmla="*/ 6 w 16"/>
                <a:gd name="T13" fmla="*/ 0 h 16"/>
                <a:gd name="T14" fmla="*/ 6 w 16"/>
                <a:gd name="T15" fmla="*/ 0 h 16"/>
                <a:gd name="T16" fmla="*/ 6 w 16"/>
                <a:gd name="T17" fmla="*/ 0 h 16"/>
                <a:gd name="T18" fmla="*/ 1 w 16"/>
                <a:gd name="T19" fmla="*/ 4 h 16"/>
                <a:gd name="T20" fmla="*/ 1 w 16"/>
                <a:gd name="T21" fmla="*/ 4 h 16"/>
                <a:gd name="T22" fmla="*/ 1 w 16"/>
                <a:gd name="T23" fmla="*/ 5 h 16"/>
                <a:gd name="T24" fmla="*/ 0 w 16"/>
                <a:gd name="T25" fmla="*/ 8 h 16"/>
                <a:gd name="T26" fmla="*/ 0 w 16"/>
                <a:gd name="T27" fmla="*/ 9 h 16"/>
                <a:gd name="T28" fmla="*/ 0 w 16"/>
                <a:gd name="T29" fmla="*/ 9 h 16"/>
                <a:gd name="T30" fmla="*/ 0 w 16"/>
                <a:gd name="T31" fmla="*/ 9 h 16"/>
                <a:gd name="T32" fmla="*/ 4 w 16"/>
                <a:gd name="T3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6">
                  <a:moveTo>
                    <a:pt x="4" y="14"/>
                  </a:moveTo>
                  <a:cubicBezTo>
                    <a:pt x="4" y="14"/>
                    <a:pt x="4" y="14"/>
                    <a:pt x="4" y="14"/>
                  </a:cubicBezTo>
                  <a:cubicBezTo>
                    <a:pt x="4" y="14"/>
                    <a:pt x="4" y="15"/>
                    <a:pt x="4" y="15"/>
                  </a:cubicBezTo>
                  <a:cubicBezTo>
                    <a:pt x="5" y="15"/>
                    <a:pt x="7" y="16"/>
                    <a:pt x="8" y="16"/>
                  </a:cubicBezTo>
                  <a:cubicBezTo>
                    <a:pt x="13" y="16"/>
                    <a:pt x="16" y="12"/>
                    <a:pt x="16" y="8"/>
                  </a:cubicBezTo>
                  <a:cubicBezTo>
                    <a:pt x="16" y="4"/>
                    <a:pt x="13" y="0"/>
                    <a:pt x="8" y="0"/>
                  </a:cubicBezTo>
                  <a:cubicBezTo>
                    <a:pt x="7" y="0"/>
                    <a:pt x="7" y="0"/>
                    <a:pt x="6" y="0"/>
                  </a:cubicBezTo>
                  <a:cubicBezTo>
                    <a:pt x="6" y="0"/>
                    <a:pt x="6" y="0"/>
                    <a:pt x="6" y="0"/>
                  </a:cubicBezTo>
                  <a:cubicBezTo>
                    <a:pt x="6" y="0"/>
                    <a:pt x="6" y="0"/>
                    <a:pt x="6" y="0"/>
                  </a:cubicBezTo>
                  <a:cubicBezTo>
                    <a:pt x="4" y="1"/>
                    <a:pt x="2" y="3"/>
                    <a:pt x="1" y="4"/>
                  </a:cubicBezTo>
                  <a:cubicBezTo>
                    <a:pt x="1" y="4"/>
                    <a:pt x="1" y="4"/>
                    <a:pt x="1" y="4"/>
                  </a:cubicBezTo>
                  <a:cubicBezTo>
                    <a:pt x="1" y="4"/>
                    <a:pt x="1" y="4"/>
                    <a:pt x="1" y="5"/>
                  </a:cubicBezTo>
                  <a:cubicBezTo>
                    <a:pt x="1" y="6"/>
                    <a:pt x="0" y="7"/>
                    <a:pt x="0" y="8"/>
                  </a:cubicBezTo>
                  <a:cubicBezTo>
                    <a:pt x="0" y="8"/>
                    <a:pt x="0" y="9"/>
                    <a:pt x="0" y="9"/>
                  </a:cubicBezTo>
                  <a:cubicBezTo>
                    <a:pt x="0" y="9"/>
                    <a:pt x="0" y="9"/>
                    <a:pt x="0" y="9"/>
                  </a:cubicBezTo>
                  <a:cubicBezTo>
                    <a:pt x="0" y="9"/>
                    <a:pt x="0" y="9"/>
                    <a:pt x="0" y="9"/>
                  </a:cubicBezTo>
                  <a:cubicBezTo>
                    <a:pt x="1" y="11"/>
                    <a:pt x="2" y="13"/>
                    <a:pt x="4" y="1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5" name="Freeform 447"/>
            <p:cNvSpPr>
              <a:spLocks/>
            </p:cNvSpPr>
            <p:nvPr/>
          </p:nvSpPr>
          <p:spPr bwMode="auto">
            <a:xfrm>
              <a:off x="6359526" y="2940051"/>
              <a:ext cx="101600" cy="255588"/>
            </a:xfrm>
            <a:custGeom>
              <a:avLst/>
              <a:gdLst>
                <a:gd name="T0" fmla="*/ 20 w 27"/>
                <a:gd name="T1" fmla="*/ 13 h 68"/>
                <a:gd name="T2" fmla="*/ 16 w 27"/>
                <a:gd name="T3" fmla="*/ 11 h 68"/>
                <a:gd name="T4" fmla="*/ 16 w 27"/>
                <a:gd name="T5" fmla="*/ 8 h 68"/>
                <a:gd name="T6" fmla="*/ 17 w 27"/>
                <a:gd name="T7" fmla="*/ 6 h 68"/>
                <a:gd name="T8" fmla="*/ 17 w 27"/>
                <a:gd name="T9" fmla="*/ 6 h 68"/>
                <a:gd name="T10" fmla="*/ 17 w 27"/>
                <a:gd name="T11" fmla="*/ 6 h 68"/>
                <a:gd name="T12" fmla="*/ 17 w 27"/>
                <a:gd name="T13" fmla="*/ 6 h 68"/>
                <a:gd name="T14" fmla="*/ 17 w 27"/>
                <a:gd name="T15" fmla="*/ 6 h 68"/>
                <a:gd name="T16" fmla="*/ 17 w 27"/>
                <a:gd name="T17" fmla="*/ 6 h 68"/>
                <a:gd name="T18" fmla="*/ 17 w 27"/>
                <a:gd name="T19" fmla="*/ 5 h 68"/>
                <a:gd name="T20" fmla="*/ 17 w 27"/>
                <a:gd name="T21" fmla="*/ 5 h 68"/>
                <a:gd name="T22" fmla="*/ 17 w 27"/>
                <a:gd name="T23" fmla="*/ 4 h 68"/>
                <a:gd name="T24" fmla="*/ 17 w 27"/>
                <a:gd name="T25" fmla="*/ 4 h 68"/>
                <a:gd name="T26" fmla="*/ 17 w 27"/>
                <a:gd name="T27" fmla="*/ 4 h 68"/>
                <a:gd name="T28" fmla="*/ 17 w 27"/>
                <a:gd name="T29" fmla="*/ 3 h 68"/>
                <a:gd name="T30" fmla="*/ 17 w 27"/>
                <a:gd name="T31" fmla="*/ 2 h 68"/>
                <a:gd name="T32" fmla="*/ 17 w 27"/>
                <a:gd name="T33" fmla="*/ 1 h 68"/>
                <a:gd name="T34" fmla="*/ 16 w 27"/>
                <a:gd name="T35" fmla="*/ 1 h 68"/>
                <a:gd name="T36" fmla="*/ 15 w 27"/>
                <a:gd name="T37" fmla="*/ 1 h 68"/>
                <a:gd name="T38" fmla="*/ 14 w 27"/>
                <a:gd name="T39" fmla="*/ 0 h 68"/>
                <a:gd name="T40" fmla="*/ 13 w 27"/>
                <a:gd name="T41" fmla="*/ 1 h 68"/>
                <a:gd name="T42" fmla="*/ 12 w 27"/>
                <a:gd name="T43" fmla="*/ 1 h 68"/>
                <a:gd name="T44" fmla="*/ 11 w 27"/>
                <a:gd name="T45" fmla="*/ 1 h 68"/>
                <a:gd name="T46" fmla="*/ 11 w 27"/>
                <a:gd name="T47" fmla="*/ 2 h 68"/>
                <a:gd name="T48" fmla="*/ 11 w 27"/>
                <a:gd name="T49" fmla="*/ 2 h 68"/>
                <a:gd name="T50" fmla="*/ 10 w 27"/>
                <a:gd name="T51" fmla="*/ 3 h 68"/>
                <a:gd name="T52" fmla="*/ 10 w 27"/>
                <a:gd name="T53" fmla="*/ 5 h 68"/>
                <a:gd name="T54" fmla="*/ 10 w 27"/>
                <a:gd name="T55" fmla="*/ 5 h 68"/>
                <a:gd name="T56" fmla="*/ 9 w 27"/>
                <a:gd name="T57" fmla="*/ 5 h 68"/>
                <a:gd name="T58" fmla="*/ 10 w 27"/>
                <a:gd name="T59" fmla="*/ 9 h 68"/>
                <a:gd name="T60" fmla="*/ 9 w 27"/>
                <a:gd name="T61" fmla="*/ 12 h 68"/>
                <a:gd name="T62" fmla="*/ 6 w 27"/>
                <a:gd name="T63" fmla="*/ 18 h 68"/>
                <a:gd name="T64" fmla="*/ 2 w 27"/>
                <a:gd name="T65" fmla="*/ 30 h 68"/>
                <a:gd name="T66" fmla="*/ 0 w 27"/>
                <a:gd name="T67" fmla="*/ 35 h 68"/>
                <a:gd name="T68" fmla="*/ 2 w 27"/>
                <a:gd name="T69" fmla="*/ 36 h 68"/>
                <a:gd name="T70" fmla="*/ 1 w 27"/>
                <a:gd name="T71" fmla="*/ 35 h 68"/>
                <a:gd name="T72" fmla="*/ 2 w 27"/>
                <a:gd name="T73" fmla="*/ 34 h 68"/>
                <a:gd name="T74" fmla="*/ 7 w 27"/>
                <a:gd name="T75" fmla="*/ 26 h 68"/>
                <a:gd name="T76" fmla="*/ 10 w 27"/>
                <a:gd name="T77" fmla="*/ 20 h 68"/>
                <a:gd name="T78" fmla="*/ 12 w 27"/>
                <a:gd name="T79" fmla="*/ 29 h 68"/>
                <a:gd name="T80" fmla="*/ 12 w 27"/>
                <a:gd name="T81" fmla="*/ 32 h 68"/>
                <a:gd name="T82" fmla="*/ 6 w 27"/>
                <a:gd name="T83" fmla="*/ 42 h 68"/>
                <a:gd name="T84" fmla="*/ 6 w 27"/>
                <a:gd name="T85" fmla="*/ 51 h 68"/>
                <a:gd name="T86" fmla="*/ 4 w 27"/>
                <a:gd name="T87" fmla="*/ 59 h 68"/>
                <a:gd name="T88" fmla="*/ 3 w 27"/>
                <a:gd name="T89" fmla="*/ 61 h 68"/>
                <a:gd name="T90" fmla="*/ 9 w 27"/>
                <a:gd name="T91" fmla="*/ 58 h 68"/>
                <a:gd name="T92" fmla="*/ 9 w 27"/>
                <a:gd name="T93" fmla="*/ 49 h 68"/>
                <a:gd name="T94" fmla="*/ 15 w 27"/>
                <a:gd name="T95" fmla="*/ 51 h 68"/>
                <a:gd name="T96" fmla="*/ 19 w 27"/>
                <a:gd name="T97" fmla="*/ 64 h 68"/>
                <a:gd name="T98" fmla="*/ 14 w 27"/>
                <a:gd name="T99" fmla="*/ 67 h 68"/>
                <a:gd name="T100" fmla="*/ 16 w 27"/>
                <a:gd name="T101" fmla="*/ 68 h 68"/>
                <a:gd name="T102" fmla="*/ 19 w 27"/>
                <a:gd name="T103" fmla="*/ 68 h 68"/>
                <a:gd name="T104" fmla="*/ 22 w 27"/>
                <a:gd name="T105" fmla="*/ 58 h 68"/>
                <a:gd name="T106" fmla="*/ 23 w 27"/>
                <a:gd name="T107" fmla="*/ 51 h 68"/>
                <a:gd name="T108" fmla="*/ 25 w 27"/>
                <a:gd name="T109" fmla="*/ 39 h 68"/>
                <a:gd name="T110" fmla="*/ 25 w 27"/>
                <a:gd name="T111" fmla="*/ 36 h 68"/>
                <a:gd name="T112" fmla="*/ 27 w 27"/>
                <a:gd name="T113" fmla="*/ 2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68">
                  <a:moveTo>
                    <a:pt x="27" y="23"/>
                  </a:moveTo>
                  <a:cubicBezTo>
                    <a:pt x="26" y="22"/>
                    <a:pt x="25" y="21"/>
                    <a:pt x="25" y="20"/>
                  </a:cubicBezTo>
                  <a:cubicBezTo>
                    <a:pt x="24" y="19"/>
                    <a:pt x="23" y="17"/>
                    <a:pt x="23" y="17"/>
                  </a:cubicBezTo>
                  <a:cubicBezTo>
                    <a:pt x="23" y="16"/>
                    <a:pt x="22" y="15"/>
                    <a:pt x="22" y="15"/>
                  </a:cubicBezTo>
                  <a:cubicBezTo>
                    <a:pt x="22" y="15"/>
                    <a:pt x="21" y="14"/>
                    <a:pt x="20" y="13"/>
                  </a:cubicBezTo>
                  <a:cubicBezTo>
                    <a:pt x="20" y="12"/>
                    <a:pt x="19" y="12"/>
                    <a:pt x="19" y="12"/>
                  </a:cubicBezTo>
                  <a:cubicBezTo>
                    <a:pt x="19" y="12"/>
                    <a:pt x="19" y="12"/>
                    <a:pt x="19" y="12"/>
                  </a:cubicBezTo>
                  <a:cubicBezTo>
                    <a:pt x="18" y="12"/>
                    <a:pt x="18" y="12"/>
                    <a:pt x="18" y="12"/>
                  </a:cubicBezTo>
                  <a:cubicBezTo>
                    <a:pt x="18" y="12"/>
                    <a:pt x="18" y="12"/>
                    <a:pt x="18" y="12"/>
                  </a:cubicBezTo>
                  <a:cubicBezTo>
                    <a:pt x="18" y="12"/>
                    <a:pt x="17" y="11"/>
                    <a:pt x="16" y="11"/>
                  </a:cubicBezTo>
                  <a:cubicBezTo>
                    <a:pt x="15" y="10"/>
                    <a:pt x="15" y="10"/>
                    <a:pt x="15" y="10"/>
                  </a:cubicBezTo>
                  <a:cubicBezTo>
                    <a:pt x="15" y="10"/>
                    <a:pt x="15" y="9"/>
                    <a:pt x="15" y="9"/>
                  </a:cubicBezTo>
                  <a:cubicBezTo>
                    <a:pt x="15" y="9"/>
                    <a:pt x="15" y="8"/>
                    <a:pt x="15" y="8"/>
                  </a:cubicBezTo>
                  <a:cubicBezTo>
                    <a:pt x="15" y="8"/>
                    <a:pt x="15" y="8"/>
                    <a:pt x="15" y="8"/>
                  </a:cubicBezTo>
                  <a:cubicBezTo>
                    <a:pt x="16" y="8"/>
                    <a:pt x="16" y="8"/>
                    <a:pt x="16" y="8"/>
                  </a:cubicBezTo>
                  <a:cubicBezTo>
                    <a:pt x="16" y="7"/>
                    <a:pt x="16" y="7"/>
                    <a:pt x="17" y="7"/>
                  </a:cubicBezTo>
                  <a:cubicBezTo>
                    <a:pt x="17"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5"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0" y="2"/>
                    <a:pt x="10" y="2"/>
                  </a:cubicBezTo>
                  <a:cubicBezTo>
                    <a:pt x="10" y="2"/>
                    <a:pt x="10" y="2"/>
                    <a:pt x="11" y="2"/>
                  </a:cubicBezTo>
                  <a:cubicBezTo>
                    <a:pt x="11" y="2"/>
                    <a:pt x="11" y="2"/>
                    <a:pt x="11" y="2"/>
                  </a:cubicBezTo>
                  <a:cubicBezTo>
                    <a:pt x="10" y="2"/>
                    <a:pt x="10" y="2"/>
                    <a:pt x="10" y="2"/>
                  </a:cubicBezTo>
                  <a:cubicBezTo>
                    <a:pt x="10" y="2"/>
                    <a:pt x="10" y="2"/>
                    <a:pt x="10" y="2"/>
                  </a:cubicBezTo>
                  <a:cubicBezTo>
                    <a:pt x="10" y="2"/>
                    <a:pt x="10" y="2"/>
                    <a:pt x="10" y="3"/>
                  </a:cubicBezTo>
                  <a:cubicBezTo>
                    <a:pt x="10" y="3"/>
                    <a:pt x="10" y="3"/>
                    <a:pt x="10" y="3"/>
                  </a:cubicBezTo>
                  <a:cubicBezTo>
                    <a:pt x="10" y="3"/>
                    <a:pt x="10" y="4"/>
                    <a:pt x="10" y="4"/>
                  </a:cubicBezTo>
                  <a:cubicBezTo>
                    <a:pt x="10" y="4"/>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10" y="5"/>
                  </a:cubicBezTo>
                  <a:cubicBezTo>
                    <a:pt x="10" y="5"/>
                    <a:pt x="10" y="5"/>
                    <a:pt x="10" y="5"/>
                  </a:cubicBezTo>
                  <a:cubicBezTo>
                    <a:pt x="10" y="5"/>
                    <a:pt x="10" y="6"/>
                    <a:pt x="10" y="6"/>
                  </a:cubicBezTo>
                  <a:cubicBezTo>
                    <a:pt x="10" y="7"/>
                    <a:pt x="10" y="8"/>
                    <a:pt x="10" y="8"/>
                  </a:cubicBezTo>
                  <a:cubicBezTo>
                    <a:pt x="10" y="9"/>
                    <a:pt x="10" y="9"/>
                    <a:pt x="10" y="9"/>
                  </a:cubicBezTo>
                  <a:cubicBezTo>
                    <a:pt x="10" y="10"/>
                    <a:pt x="10" y="10"/>
                    <a:pt x="10" y="10"/>
                  </a:cubicBezTo>
                  <a:cubicBezTo>
                    <a:pt x="10" y="12"/>
                    <a:pt x="10" y="12"/>
                    <a:pt x="10" y="12"/>
                  </a:cubicBezTo>
                  <a:cubicBezTo>
                    <a:pt x="10" y="12"/>
                    <a:pt x="10" y="12"/>
                    <a:pt x="10" y="12"/>
                  </a:cubicBezTo>
                  <a:cubicBezTo>
                    <a:pt x="10" y="12"/>
                    <a:pt x="10" y="12"/>
                    <a:pt x="9" y="12"/>
                  </a:cubicBezTo>
                  <a:cubicBezTo>
                    <a:pt x="9" y="12"/>
                    <a:pt x="9" y="12"/>
                    <a:pt x="9" y="12"/>
                  </a:cubicBezTo>
                  <a:cubicBezTo>
                    <a:pt x="9" y="12"/>
                    <a:pt x="8" y="12"/>
                    <a:pt x="8" y="12"/>
                  </a:cubicBezTo>
                  <a:cubicBezTo>
                    <a:pt x="8" y="13"/>
                    <a:pt x="8" y="13"/>
                    <a:pt x="8" y="13"/>
                  </a:cubicBezTo>
                  <a:cubicBezTo>
                    <a:pt x="8" y="13"/>
                    <a:pt x="8" y="13"/>
                    <a:pt x="7" y="13"/>
                  </a:cubicBezTo>
                  <a:cubicBezTo>
                    <a:pt x="7" y="13"/>
                    <a:pt x="6" y="14"/>
                    <a:pt x="6" y="15"/>
                  </a:cubicBezTo>
                  <a:cubicBezTo>
                    <a:pt x="6" y="17"/>
                    <a:pt x="6" y="17"/>
                    <a:pt x="6" y="18"/>
                  </a:cubicBezTo>
                  <a:cubicBezTo>
                    <a:pt x="6" y="18"/>
                    <a:pt x="6" y="19"/>
                    <a:pt x="6" y="19"/>
                  </a:cubicBezTo>
                  <a:cubicBezTo>
                    <a:pt x="6" y="19"/>
                    <a:pt x="6" y="21"/>
                    <a:pt x="6" y="21"/>
                  </a:cubicBezTo>
                  <a:cubicBezTo>
                    <a:pt x="6" y="22"/>
                    <a:pt x="5" y="23"/>
                    <a:pt x="5" y="23"/>
                  </a:cubicBezTo>
                  <a:cubicBezTo>
                    <a:pt x="5" y="23"/>
                    <a:pt x="4" y="24"/>
                    <a:pt x="4" y="26"/>
                  </a:cubicBezTo>
                  <a:cubicBezTo>
                    <a:pt x="3" y="27"/>
                    <a:pt x="2" y="30"/>
                    <a:pt x="2" y="30"/>
                  </a:cubicBezTo>
                  <a:cubicBezTo>
                    <a:pt x="2" y="31"/>
                    <a:pt x="1" y="31"/>
                    <a:pt x="1" y="32"/>
                  </a:cubicBezTo>
                  <a:cubicBezTo>
                    <a:pt x="1" y="32"/>
                    <a:pt x="0" y="33"/>
                    <a:pt x="0" y="33"/>
                  </a:cubicBezTo>
                  <a:cubicBezTo>
                    <a:pt x="0" y="33"/>
                    <a:pt x="0" y="33"/>
                    <a:pt x="0" y="34"/>
                  </a:cubicBezTo>
                  <a:cubicBezTo>
                    <a:pt x="0" y="34"/>
                    <a:pt x="0" y="35"/>
                    <a:pt x="0" y="35"/>
                  </a:cubicBezTo>
                  <a:cubicBezTo>
                    <a:pt x="0" y="35"/>
                    <a:pt x="0" y="35"/>
                    <a:pt x="0" y="35"/>
                  </a:cubicBezTo>
                  <a:cubicBezTo>
                    <a:pt x="0" y="36"/>
                    <a:pt x="0" y="36"/>
                    <a:pt x="0" y="36"/>
                  </a:cubicBezTo>
                  <a:cubicBezTo>
                    <a:pt x="0" y="36"/>
                    <a:pt x="0" y="36"/>
                    <a:pt x="1" y="36"/>
                  </a:cubicBezTo>
                  <a:cubicBezTo>
                    <a:pt x="1" y="36"/>
                    <a:pt x="1" y="36"/>
                    <a:pt x="1"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1" y="36"/>
                  </a:cubicBezTo>
                  <a:cubicBezTo>
                    <a:pt x="1" y="36"/>
                    <a:pt x="1" y="36"/>
                    <a:pt x="1" y="36"/>
                  </a:cubicBezTo>
                  <a:cubicBezTo>
                    <a:pt x="1" y="36"/>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5"/>
                    <a:pt x="2" y="34"/>
                    <a:pt x="2" y="34"/>
                  </a:cubicBezTo>
                  <a:cubicBezTo>
                    <a:pt x="2" y="34"/>
                    <a:pt x="2" y="34"/>
                    <a:pt x="2" y="34"/>
                  </a:cubicBezTo>
                  <a:cubicBezTo>
                    <a:pt x="2" y="33"/>
                    <a:pt x="3" y="33"/>
                    <a:pt x="3" y="32"/>
                  </a:cubicBezTo>
                  <a:cubicBezTo>
                    <a:pt x="3" y="32"/>
                    <a:pt x="3" y="32"/>
                    <a:pt x="3" y="31"/>
                  </a:cubicBezTo>
                  <a:cubicBezTo>
                    <a:pt x="3" y="31"/>
                    <a:pt x="4" y="30"/>
                    <a:pt x="5" y="29"/>
                  </a:cubicBezTo>
                  <a:cubicBezTo>
                    <a:pt x="5" y="28"/>
                    <a:pt x="6" y="28"/>
                    <a:pt x="7" y="26"/>
                  </a:cubicBezTo>
                  <a:cubicBezTo>
                    <a:pt x="7" y="25"/>
                    <a:pt x="7" y="25"/>
                    <a:pt x="7" y="24"/>
                  </a:cubicBezTo>
                  <a:cubicBezTo>
                    <a:pt x="8" y="24"/>
                    <a:pt x="8" y="24"/>
                    <a:pt x="8" y="23"/>
                  </a:cubicBezTo>
                  <a:cubicBezTo>
                    <a:pt x="8" y="23"/>
                    <a:pt x="9" y="22"/>
                    <a:pt x="9" y="21"/>
                  </a:cubicBezTo>
                  <a:cubicBezTo>
                    <a:pt x="9" y="21"/>
                    <a:pt x="9" y="20"/>
                    <a:pt x="9" y="20"/>
                  </a:cubicBezTo>
                  <a:cubicBezTo>
                    <a:pt x="9" y="20"/>
                    <a:pt x="9" y="20"/>
                    <a:pt x="10" y="20"/>
                  </a:cubicBezTo>
                  <a:cubicBezTo>
                    <a:pt x="10" y="20"/>
                    <a:pt x="11" y="23"/>
                    <a:pt x="11" y="24"/>
                  </a:cubicBezTo>
                  <a:cubicBezTo>
                    <a:pt x="12" y="26"/>
                    <a:pt x="12" y="27"/>
                    <a:pt x="12" y="27"/>
                  </a:cubicBezTo>
                  <a:cubicBezTo>
                    <a:pt x="13" y="28"/>
                    <a:pt x="13" y="28"/>
                    <a:pt x="13" y="29"/>
                  </a:cubicBezTo>
                  <a:cubicBezTo>
                    <a:pt x="12" y="29"/>
                    <a:pt x="12" y="29"/>
                    <a:pt x="12" y="29"/>
                  </a:cubicBezTo>
                  <a:cubicBezTo>
                    <a:pt x="13" y="29"/>
                    <a:pt x="12" y="29"/>
                    <a:pt x="12" y="29"/>
                  </a:cubicBezTo>
                  <a:cubicBezTo>
                    <a:pt x="12" y="30"/>
                    <a:pt x="13" y="30"/>
                    <a:pt x="12" y="30"/>
                  </a:cubicBezTo>
                  <a:cubicBezTo>
                    <a:pt x="12" y="30"/>
                    <a:pt x="12" y="30"/>
                    <a:pt x="12" y="31"/>
                  </a:cubicBezTo>
                  <a:cubicBezTo>
                    <a:pt x="12" y="31"/>
                    <a:pt x="12" y="31"/>
                    <a:pt x="12" y="31"/>
                  </a:cubicBezTo>
                  <a:cubicBezTo>
                    <a:pt x="12" y="31"/>
                    <a:pt x="12" y="31"/>
                    <a:pt x="12" y="32"/>
                  </a:cubicBezTo>
                  <a:cubicBezTo>
                    <a:pt x="12" y="32"/>
                    <a:pt x="12" y="32"/>
                    <a:pt x="12" y="32"/>
                  </a:cubicBezTo>
                  <a:cubicBezTo>
                    <a:pt x="12" y="32"/>
                    <a:pt x="11" y="32"/>
                    <a:pt x="11" y="32"/>
                  </a:cubicBezTo>
                  <a:cubicBezTo>
                    <a:pt x="11" y="33"/>
                    <a:pt x="11" y="33"/>
                    <a:pt x="11" y="33"/>
                  </a:cubicBezTo>
                  <a:cubicBezTo>
                    <a:pt x="10" y="34"/>
                    <a:pt x="10" y="35"/>
                    <a:pt x="9" y="36"/>
                  </a:cubicBezTo>
                  <a:cubicBezTo>
                    <a:pt x="9" y="36"/>
                    <a:pt x="8" y="37"/>
                    <a:pt x="8" y="38"/>
                  </a:cubicBezTo>
                  <a:cubicBezTo>
                    <a:pt x="8" y="39"/>
                    <a:pt x="7" y="40"/>
                    <a:pt x="6" y="42"/>
                  </a:cubicBezTo>
                  <a:cubicBezTo>
                    <a:pt x="5" y="43"/>
                    <a:pt x="5" y="44"/>
                    <a:pt x="5" y="45"/>
                  </a:cubicBezTo>
                  <a:cubicBezTo>
                    <a:pt x="4" y="46"/>
                    <a:pt x="4" y="46"/>
                    <a:pt x="4" y="47"/>
                  </a:cubicBezTo>
                  <a:cubicBezTo>
                    <a:pt x="4" y="47"/>
                    <a:pt x="4" y="47"/>
                    <a:pt x="4" y="47"/>
                  </a:cubicBezTo>
                  <a:cubicBezTo>
                    <a:pt x="4" y="47"/>
                    <a:pt x="5" y="48"/>
                    <a:pt x="5" y="48"/>
                  </a:cubicBezTo>
                  <a:cubicBezTo>
                    <a:pt x="5" y="48"/>
                    <a:pt x="5" y="50"/>
                    <a:pt x="6" y="51"/>
                  </a:cubicBezTo>
                  <a:cubicBezTo>
                    <a:pt x="6" y="52"/>
                    <a:pt x="7" y="53"/>
                    <a:pt x="7" y="55"/>
                  </a:cubicBezTo>
                  <a:cubicBezTo>
                    <a:pt x="7" y="56"/>
                    <a:pt x="7" y="56"/>
                    <a:pt x="7" y="56"/>
                  </a:cubicBezTo>
                  <a:cubicBezTo>
                    <a:pt x="7" y="56"/>
                    <a:pt x="5" y="58"/>
                    <a:pt x="5" y="58"/>
                  </a:cubicBezTo>
                  <a:cubicBezTo>
                    <a:pt x="5" y="58"/>
                    <a:pt x="4" y="58"/>
                    <a:pt x="4" y="59"/>
                  </a:cubicBezTo>
                  <a:cubicBezTo>
                    <a:pt x="4" y="59"/>
                    <a:pt x="4" y="59"/>
                    <a:pt x="4" y="59"/>
                  </a:cubicBezTo>
                  <a:cubicBezTo>
                    <a:pt x="3" y="59"/>
                    <a:pt x="3" y="59"/>
                    <a:pt x="3" y="59"/>
                  </a:cubicBezTo>
                  <a:cubicBezTo>
                    <a:pt x="3" y="59"/>
                    <a:pt x="3" y="59"/>
                    <a:pt x="3" y="59"/>
                  </a:cubicBezTo>
                  <a:cubicBezTo>
                    <a:pt x="3" y="59"/>
                    <a:pt x="3" y="59"/>
                    <a:pt x="3" y="60"/>
                  </a:cubicBezTo>
                  <a:cubicBezTo>
                    <a:pt x="3" y="60"/>
                    <a:pt x="3" y="60"/>
                    <a:pt x="3" y="60"/>
                  </a:cubicBezTo>
                  <a:cubicBezTo>
                    <a:pt x="3" y="60"/>
                    <a:pt x="3" y="61"/>
                    <a:pt x="3" y="61"/>
                  </a:cubicBezTo>
                  <a:cubicBezTo>
                    <a:pt x="3" y="61"/>
                    <a:pt x="4" y="61"/>
                    <a:pt x="4" y="61"/>
                  </a:cubicBezTo>
                  <a:cubicBezTo>
                    <a:pt x="4" y="61"/>
                    <a:pt x="5" y="61"/>
                    <a:pt x="5" y="61"/>
                  </a:cubicBezTo>
                  <a:cubicBezTo>
                    <a:pt x="5" y="61"/>
                    <a:pt x="6" y="61"/>
                    <a:pt x="6" y="60"/>
                  </a:cubicBezTo>
                  <a:cubicBezTo>
                    <a:pt x="6" y="60"/>
                    <a:pt x="7" y="59"/>
                    <a:pt x="8" y="59"/>
                  </a:cubicBezTo>
                  <a:cubicBezTo>
                    <a:pt x="8" y="58"/>
                    <a:pt x="9" y="58"/>
                    <a:pt x="9" y="58"/>
                  </a:cubicBezTo>
                  <a:cubicBezTo>
                    <a:pt x="10" y="58"/>
                    <a:pt x="10" y="58"/>
                    <a:pt x="10" y="57"/>
                  </a:cubicBezTo>
                  <a:cubicBezTo>
                    <a:pt x="10" y="57"/>
                    <a:pt x="10" y="56"/>
                    <a:pt x="10" y="55"/>
                  </a:cubicBezTo>
                  <a:cubicBezTo>
                    <a:pt x="10" y="55"/>
                    <a:pt x="9" y="54"/>
                    <a:pt x="9" y="53"/>
                  </a:cubicBezTo>
                  <a:cubicBezTo>
                    <a:pt x="9" y="52"/>
                    <a:pt x="9" y="51"/>
                    <a:pt x="9" y="51"/>
                  </a:cubicBezTo>
                  <a:cubicBezTo>
                    <a:pt x="9" y="50"/>
                    <a:pt x="9" y="49"/>
                    <a:pt x="9" y="49"/>
                  </a:cubicBezTo>
                  <a:cubicBezTo>
                    <a:pt x="9" y="49"/>
                    <a:pt x="10" y="50"/>
                    <a:pt x="11" y="50"/>
                  </a:cubicBezTo>
                  <a:cubicBezTo>
                    <a:pt x="12" y="51"/>
                    <a:pt x="13" y="51"/>
                    <a:pt x="13" y="51"/>
                  </a:cubicBezTo>
                  <a:cubicBezTo>
                    <a:pt x="14" y="51"/>
                    <a:pt x="14" y="51"/>
                    <a:pt x="14" y="51"/>
                  </a:cubicBezTo>
                  <a:cubicBezTo>
                    <a:pt x="14" y="51"/>
                    <a:pt x="14" y="51"/>
                    <a:pt x="14" y="51"/>
                  </a:cubicBezTo>
                  <a:cubicBezTo>
                    <a:pt x="14" y="51"/>
                    <a:pt x="14" y="51"/>
                    <a:pt x="15" y="51"/>
                  </a:cubicBezTo>
                  <a:cubicBezTo>
                    <a:pt x="16" y="51"/>
                    <a:pt x="16" y="51"/>
                    <a:pt x="16" y="51"/>
                  </a:cubicBezTo>
                  <a:cubicBezTo>
                    <a:pt x="16" y="51"/>
                    <a:pt x="17" y="54"/>
                    <a:pt x="18" y="55"/>
                  </a:cubicBezTo>
                  <a:cubicBezTo>
                    <a:pt x="18" y="56"/>
                    <a:pt x="19" y="57"/>
                    <a:pt x="19" y="59"/>
                  </a:cubicBezTo>
                  <a:cubicBezTo>
                    <a:pt x="19" y="60"/>
                    <a:pt x="20" y="61"/>
                    <a:pt x="20" y="62"/>
                  </a:cubicBezTo>
                  <a:cubicBezTo>
                    <a:pt x="20" y="63"/>
                    <a:pt x="20" y="64"/>
                    <a:pt x="19" y="64"/>
                  </a:cubicBezTo>
                  <a:cubicBezTo>
                    <a:pt x="19" y="64"/>
                    <a:pt x="19" y="65"/>
                    <a:pt x="18" y="65"/>
                  </a:cubicBezTo>
                  <a:cubicBezTo>
                    <a:pt x="18" y="65"/>
                    <a:pt x="17" y="65"/>
                    <a:pt x="17" y="66"/>
                  </a:cubicBezTo>
                  <a:cubicBezTo>
                    <a:pt x="17" y="66"/>
                    <a:pt x="16" y="66"/>
                    <a:pt x="15" y="66"/>
                  </a:cubicBezTo>
                  <a:cubicBezTo>
                    <a:pt x="15" y="66"/>
                    <a:pt x="15" y="67"/>
                    <a:pt x="15" y="67"/>
                  </a:cubicBezTo>
                  <a:cubicBezTo>
                    <a:pt x="14" y="67"/>
                    <a:pt x="14" y="67"/>
                    <a:pt x="14" y="67"/>
                  </a:cubicBezTo>
                  <a:cubicBezTo>
                    <a:pt x="14" y="67"/>
                    <a:pt x="14" y="67"/>
                    <a:pt x="14" y="67"/>
                  </a:cubicBezTo>
                  <a:cubicBezTo>
                    <a:pt x="14" y="68"/>
                    <a:pt x="15" y="68"/>
                    <a:pt x="15" y="68"/>
                  </a:cubicBezTo>
                  <a:cubicBezTo>
                    <a:pt x="15" y="68"/>
                    <a:pt x="15" y="68"/>
                    <a:pt x="15" y="68"/>
                  </a:cubicBezTo>
                  <a:cubicBezTo>
                    <a:pt x="15" y="68"/>
                    <a:pt x="16" y="68"/>
                    <a:pt x="16" y="68"/>
                  </a:cubicBezTo>
                  <a:cubicBezTo>
                    <a:pt x="16" y="68"/>
                    <a:pt x="16" y="68"/>
                    <a:pt x="16" y="68"/>
                  </a:cubicBezTo>
                  <a:cubicBezTo>
                    <a:pt x="16" y="68"/>
                    <a:pt x="16" y="68"/>
                    <a:pt x="16" y="68"/>
                  </a:cubicBezTo>
                  <a:cubicBezTo>
                    <a:pt x="16" y="68"/>
                    <a:pt x="16" y="68"/>
                    <a:pt x="17" y="68"/>
                  </a:cubicBezTo>
                  <a:cubicBezTo>
                    <a:pt x="17" y="68"/>
                    <a:pt x="17" y="68"/>
                    <a:pt x="17" y="68"/>
                  </a:cubicBezTo>
                  <a:cubicBezTo>
                    <a:pt x="17" y="68"/>
                    <a:pt x="17" y="68"/>
                    <a:pt x="18" y="68"/>
                  </a:cubicBezTo>
                  <a:cubicBezTo>
                    <a:pt x="19" y="68"/>
                    <a:pt x="19" y="68"/>
                    <a:pt x="19" y="68"/>
                  </a:cubicBezTo>
                  <a:cubicBezTo>
                    <a:pt x="20" y="68"/>
                    <a:pt x="21" y="68"/>
                    <a:pt x="22" y="67"/>
                  </a:cubicBezTo>
                  <a:cubicBezTo>
                    <a:pt x="23" y="67"/>
                    <a:pt x="23" y="67"/>
                    <a:pt x="24" y="67"/>
                  </a:cubicBezTo>
                  <a:cubicBezTo>
                    <a:pt x="24" y="67"/>
                    <a:pt x="24" y="66"/>
                    <a:pt x="24" y="65"/>
                  </a:cubicBezTo>
                  <a:cubicBezTo>
                    <a:pt x="24" y="64"/>
                    <a:pt x="23" y="64"/>
                    <a:pt x="23" y="62"/>
                  </a:cubicBezTo>
                  <a:cubicBezTo>
                    <a:pt x="22" y="60"/>
                    <a:pt x="22" y="59"/>
                    <a:pt x="22" y="58"/>
                  </a:cubicBezTo>
                  <a:cubicBezTo>
                    <a:pt x="22" y="58"/>
                    <a:pt x="22" y="54"/>
                    <a:pt x="22" y="54"/>
                  </a:cubicBezTo>
                  <a:cubicBezTo>
                    <a:pt x="22" y="53"/>
                    <a:pt x="21" y="53"/>
                    <a:pt x="21" y="53"/>
                  </a:cubicBezTo>
                  <a:cubicBezTo>
                    <a:pt x="21" y="53"/>
                    <a:pt x="22" y="53"/>
                    <a:pt x="22" y="53"/>
                  </a:cubicBezTo>
                  <a:cubicBezTo>
                    <a:pt x="23" y="53"/>
                    <a:pt x="23" y="53"/>
                    <a:pt x="23" y="52"/>
                  </a:cubicBezTo>
                  <a:cubicBezTo>
                    <a:pt x="23" y="52"/>
                    <a:pt x="23" y="52"/>
                    <a:pt x="23" y="51"/>
                  </a:cubicBezTo>
                  <a:cubicBezTo>
                    <a:pt x="23" y="51"/>
                    <a:pt x="23" y="48"/>
                    <a:pt x="23" y="46"/>
                  </a:cubicBezTo>
                  <a:cubicBezTo>
                    <a:pt x="23" y="45"/>
                    <a:pt x="23" y="42"/>
                    <a:pt x="24" y="41"/>
                  </a:cubicBezTo>
                  <a:cubicBezTo>
                    <a:pt x="24" y="40"/>
                    <a:pt x="24" y="39"/>
                    <a:pt x="24" y="39"/>
                  </a:cubicBezTo>
                  <a:cubicBezTo>
                    <a:pt x="24" y="39"/>
                    <a:pt x="24" y="39"/>
                    <a:pt x="24" y="39"/>
                  </a:cubicBezTo>
                  <a:cubicBezTo>
                    <a:pt x="24" y="39"/>
                    <a:pt x="24" y="39"/>
                    <a:pt x="25" y="39"/>
                  </a:cubicBezTo>
                  <a:cubicBezTo>
                    <a:pt x="25" y="39"/>
                    <a:pt x="25" y="39"/>
                    <a:pt x="25" y="39"/>
                  </a:cubicBezTo>
                  <a:cubicBezTo>
                    <a:pt x="25" y="39"/>
                    <a:pt x="25" y="39"/>
                    <a:pt x="25" y="38"/>
                  </a:cubicBezTo>
                  <a:cubicBezTo>
                    <a:pt x="25" y="38"/>
                    <a:pt x="25" y="38"/>
                    <a:pt x="25" y="38"/>
                  </a:cubicBezTo>
                  <a:cubicBezTo>
                    <a:pt x="25" y="38"/>
                    <a:pt x="25" y="37"/>
                    <a:pt x="25" y="37"/>
                  </a:cubicBezTo>
                  <a:cubicBezTo>
                    <a:pt x="25" y="37"/>
                    <a:pt x="25" y="36"/>
                    <a:pt x="25" y="36"/>
                  </a:cubicBezTo>
                  <a:cubicBezTo>
                    <a:pt x="25" y="36"/>
                    <a:pt x="25" y="34"/>
                    <a:pt x="25" y="34"/>
                  </a:cubicBezTo>
                  <a:cubicBezTo>
                    <a:pt x="25" y="34"/>
                    <a:pt x="25" y="32"/>
                    <a:pt x="25" y="32"/>
                  </a:cubicBezTo>
                  <a:cubicBezTo>
                    <a:pt x="25" y="32"/>
                    <a:pt x="26" y="30"/>
                    <a:pt x="26" y="29"/>
                  </a:cubicBezTo>
                  <a:cubicBezTo>
                    <a:pt x="27" y="27"/>
                    <a:pt x="27" y="26"/>
                    <a:pt x="27" y="25"/>
                  </a:cubicBezTo>
                  <a:cubicBezTo>
                    <a:pt x="27" y="25"/>
                    <a:pt x="27" y="24"/>
                    <a:pt x="27"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6" name="Freeform 448"/>
            <p:cNvSpPr>
              <a:spLocks/>
            </p:cNvSpPr>
            <p:nvPr/>
          </p:nvSpPr>
          <p:spPr bwMode="auto">
            <a:xfrm>
              <a:off x="6423026" y="296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7" name="Freeform 449"/>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8" name="Freeform 450"/>
            <p:cNvSpPr>
              <a:spLocks/>
            </p:cNvSpPr>
            <p:nvPr/>
          </p:nvSpPr>
          <p:spPr bwMode="auto">
            <a:xfrm>
              <a:off x="6423026" y="29591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9" name="Freeform 451"/>
            <p:cNvSpPr>
              <a:spLocks/>
            </p:cNvSpPr>
            <p:nvPr/>
          </p:nvSpPr>
          <p:spPr bwMode="auto">
            <a:xfrm>
              <a:off x="6423026" y="2959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0" name="Oval 452"/>
            <p:cNvSpPr>
              <a:spLocks noChangeArrowheads="1"/>
            </p:cNvSpPr>
            <p:nvPr/>
          </p:nvSpPr>
          <p:spPr bwMode="auto">
            <a:xfrm>
              <a:off x="6423026" y="295910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1" name="Freeform 453"/>
            <p:cNvSpPr>
              <a:spLocks/>
            </p:cNvSpPr>
            <p:nvPr/>
          </p:nvSpPr>
          <p:spPr bwMode="auto">
            <a:xfrm>
              <a:off x="6423026"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2" name="Freeform 454"/>
            <p:cNvSpPr>
              <a:spLocks/>
            </p:cNvSpPr>
            <p:nvPr/>
          </p:nvSpPr>
          <p:spPr bwMode="auto">
            <a:xfrm>
              <a:off x="6423026" y="29591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3" name="Oval 455"/>
            <p:cNvSpPr>
              <a:spLocks noChangeArrowheads="1"/>
            </p:cNvSpPr>
            <p:nvPr/>
          </p:nvSpPr>
          <p:spPr bwMode="auto">
            <a:xfrm>
              <a:off x="6423026" y="295910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4" name="Freeform 456"/>
            <p:cNvSpPr>
              <a:spLocks/>
            </p:cNvSpPr>
            <p:nvPr/>
          </p:nvSpPr>
          <p:spPr bwMode="auto">
            <a:xfrm>
              <a:off x="6423026" y="2955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5" name="Freeform 457"/>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6" name="Freeform 458"/>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7" name="Oval 459"/>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8" name="Freeform 460"/>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9" name="Freeform 461"/>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0" name="Freeform 462"/>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1" name="Freeform 463"/>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2" name="Freeform 464"/>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3" name="Freeform 465"/>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4" name="Oval 466"/>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5" name="Oval 467"/>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6" name="Freeform 468"/>
            <p:cNvSpPr>
              <a:spLocks/>
            </p:cNvSpPr>
            <p:nvPr/>
          </p:nvSpPr>
          <p:spPr bwMode="auto">
            <a:xfrm>
              <a:off x="6423026" y="2955926"/>
              <a:ext cx="0" cy="3175"/>
            </a:xfrm>
            <a:custGeom>
              <a:avLst/>
              <a:gdLst>
                <a:gd name="T0" fmla="*/ 0 h 1"/>
                <a:gd name="T1" fmla="*/ 0 h 1"/>
                <a:gd name="T2" fmla="*/ 0 h 1"/>
                <a:gd name="T3" fmla="*/ 0 h 1"/>
                <a:gd name="T4" fmla="*/ 1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7" name="Freeform 469"/>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8" name="Freeform 470"/>
            <p:cNvSpPr>
              <a:spLocks/>
            </p:cNvSpPr>
            <p:nvPr/>
          </p:nvSpPr>
          <p:spPr bwMode="auto">
            <a:xfrm>
              <a:off x="6423026" y="2955926"/>
              <a:ext cx="0" cy="3175"/>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0"/>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9" name="Freeform 471"/>
            <p:cNvSpPr>
              <a:spLocks/>
            </p:cNvSpPr>
            <p:nvPr/>
          </p:nvSpPr>
          <p:spPr bwMode="auto">
            <a:xfrm>
              <a:off x="6423026" y="2955926"/>
              <a:ext cx="0" cy="3175"/>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0" name="Oval 472"/>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1" name="Oval 473"/>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2" name="Freeform 474"/>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3" name="Oval 475"/>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4" name="Oval 476"/>
            <p:cNvSpPr>
              <a:spLocks noChangeArrowheads="1"/>
            </p:cNvSpPr>
            <p:nvPr/>
          </p:nvSpPr>
          <p:spPr bwMode="auto">
            <a:xfrm>
              <a:off x="6423026" y="295910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5" name="Freeform 477"/>
            <p:cNvSpPr>
              <a:spLocks/>
            </p:cNvSpPr>
            <p:nvPr/>
          </p:nvSpPr>
          <p:spPr bwMode="auto">
            <a:xfrm>
              <a:off x="6423026" y="29591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6" name="Oval 478"/>
            <p:cNvSpPr>
              <a:spLocks noChangeArrowheads="1"/>
            </p:cNvSpPr>
            <p:nvPr/>
          </p:nvSpPr>
          <p:spPr bwMode="auto">
            <a:xfrm>
              <a:off x="6423026" y="295910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7" name="Freeform 479"/>
            <p:cNvSpPr>
              <a:spLocks/>
            </p:cNvSpPr>
            <p:nvPr/>
          </p:nvSpPr>
          <p:spPr bwMode="auto">
            <a:xfrm>
              <a:off x="6423026"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8" name="Freeform 480"/>
            <p:cNvSpPr>
              <a:spLocks/>
            </p:cNvSpPr>
            <p:nvPr/>
          </p:nvSpPr>
          <p:spPr bwMode="auto">
            <a:xfrm>
              <a:off x="6423026" y="29591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9" name="Freeform 481"/>
            <p:cNvSpPr>
              <a:spLocks/>
            </p:cNvSpPr>
            <p:nvPr/>
          </p:nvSpPr>
          <p:spPr bwMode="auto">
            <a:xfrm>
              <a:off x="6423026" y="2955926"/>
              <a:ext cx="0" cy="3175"/>
            </a:xfrm>
            <a:custGeom>
              <a:avLst/>
              <a:gdLst>
                <a:gd name="T0" fmla="*/ 0 h 1"/>
                <a:gd name="T1" fmla="*/ 0 h 1"/>
                <a:gd name="T2" fmla="*/ 0 h 1"/>
                <a:gd name="T3" fmla="*/ 0 h 1"/>
                <a:gd name="T4" fmla="*/ 0 h 1"/>
                <a:gd name="T5" fmla="*/ 0 h 1"/>
                <a:gd name="T6" fmla="*/ 1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0" name="Freeform 482"/>
            <p:cNvSpPr>
              <a:spLocks/>
            </p:cNvSpPr>
            <p:nvPr/>
          </p:nvSpPr>
          <p:spPr bwMode="auto">
            <a:xfrm>
              <a:off x="6423026"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1" name="Freeform 483"/>
            <p:cNvSpPr>
              <a:spLocks/>
            </p:cNvSpPr>
            <p:nvPr/>
          </p:nvSpPr>
          <p:spPr bwMode="auto">
            <a:xfrm>
              <a:off x="6423026" y="2955926"/>
              <a:ext cx="0" cy="3175"/>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2" name="Freeform 484"/>
            <p:cNvSpPr>
              <a:spLocks/>
            </p:cNvSpPr>
            <p:nvPr/>
          </p:nvSpPr>
          <p:spPr bwMode="auto">
            <a:xfrm>
              <a:off x="6423026" y="2955926"/>
              <a:ext cx="0" cy="3175"/>
            </a:xfrm>
            <a:custGeom>
              <a:avLst/>
              <a:gdLst>
                <a:gd name="T0" fmla="*/ 0 h 1"/>
                <a:gd name="T1" fmla="*/ 1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3" name="Freeform 485"/>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4" name="Freeform 486"/>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5" name="Freeform 487"/>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6" name="Freeform 488"/>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7" name="Freeform 489"/>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8" name="Oval 490"/>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9" name="Freeform 491"/>
            <p:cNvSpPr>
              <a:spLocks/>
            </p:cNvSpPr>
            <p:nvPr/>
          </p:nvSpPr>
          <p:spPr bwMode="auto">
            <a:xfrm>
              <a:off x="6423026" y="2955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0" name="Oval 492"/>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1" name="Oval 493"/>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2" name="Freeform 494"/>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3" name="Freeform 495"/>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4" name="Freeform 496"/>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5" name="Freeform 497"/>
            <p:cNvSpPr>
              <a:spLocks/>
            </p:cNvSpPr>
            <p:nvPr/>
          </p:nvSpPr>
          <p:spPr bwMode="auto">
            <a:xfrm>
              <a:off x="6423026" y="2951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6" name="Oval 498"/>
            <p:cNvSpPr>
              <a:spLocks noChangeArrowheads="1"/>
            </p:cNvSpPr>
            <p:nvPr/>
          </p:nvSpPr>
          <p:spPr bwMode="auto">
            <a:xfrm>
              <a:off x="6423026" y="2951164"/>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7" name="Freeform 499"/>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8" name="Freeform 500"/>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9" name="Freeform 501"/>
            <p:cNvSpPr>
              <a:spLocks/>
            </p:cNvSpPr>
            <p:nvPr/>
          </p:nvSpPr>
          <p:spPr bwMode="auto">
            <a:xfrm>
              <a:off x="6423026" y="2951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0" name="Freeform 502"/>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1" name="Freeform 503"/>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2" name="Oval 504"/>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3" name="Oval 506"/>
            <p:cNvSpPr>
              <a:spLocks noChangeArrowheads="1"/>
            </p:cNvSpPr>
            <p:nvPr/>
          </p:nvSpPr>
          <p:spPr bwMode="auto">
            <a:xfrm>
              <a:off x="6423025"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4" name="Rectangle 507"/>
            <p:cNvSpPr>
              <a:spLocks noChangeArrowheads="1"/>
            </p:cNvSpPr>
            <p:nvPr/>
          </p:nvSpPr>
          <p:spPr bwMode="auto">
            <a:xfrm>
              <a:off x="6423025" y="2955926"/>
              <a:ext cx="1588" cy="1588"/>
            </a:xfrm>
            <a:prstGeom prst="rect">
              <a:avLst/>
            </a:prstGeom>
            <a:solidFill>
              <a:srgbClr val="C8E3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5" name="Freeform 508"/>
            <p:cNvSpPr>
              <a:spLocks/>
            </p:cNvSpPr>
            <p:nvPr/>
          </p:nvSpPr>
          <p:spPr bwMode="auto">
            <a:xfrm>
              <a:off x="6423025"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6" name="Freeform 509"/>
            <p:cNvSpPr>
              <a:spLocks/>
            </p:cNvSpPr>
            <p:nvPr/>
          </p:nvSpPr>
          <p:spPr bwMode="auto">
            <a:xfrm>
              <a:off x="6423025" y="29479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7" name="Freeform 510"/>
            <p:cNvSpPr>
              <a:spLocks/>
            </p:cNvSpPr>
            <p:nvPr/>
          </p:nvSpPr>
          <p:spPr bwMode="auto">
            <a:xfrm>
              <a:off x="6423025" y="2944813"/>
              <a:ext cx="0" cy="317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1"/>
                    <a:pt x="0" y="0"/>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8" name="Freeform 511"/>
            <p:cNvSpPr>
              <a:spLocks/>
            </p:cNvSpPr>
            <p:nvPr/>
          </p:nvSpPr>
          <p:spPr bwMode="auto">
            <a:xfrm>
              <a:off x="6423025"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9" name="Freeform 512"/>
            <p:cNvSpPr>
              <a:spLocks/>
            </p:cNvSpPr>
            <p:nvPr/>
          </p:nvSpPr>
          <p:spPr bwMode="auto">
            <a:xfrm>
              <a:off x="6419850"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0" name="Oval 513"/>
            <p:cNvSpPr>
              <a:spLocks noChangeArrowheads="1"/>
            </p:cNvSpPr>
            <p:nvPr/>
          </p:nvSpPr>
          <p:spPr bwMode="auto">
            <a:xfrm>
              <a:off x="6415088" y="2944813"/>
              <a:ext cx="4763"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1" name="Freeform 514"/>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2" name="Oval 515"/>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3" name="Oval 516"/>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4" name="Freeform 517"/>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5" name="Oval 518"/>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6" name="Freeform 519"/>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7" name="Oval 520"/>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8" name="Freeform 521"/>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9" name="Freeform 522"/>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0" name="Oval 523"/>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1" name="Oval 524"/>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2" name="Oval 525"/>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3" name="Freeform 526"/>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4" name="Oval 527"/>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5" name="Freeform 528"/>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6" name="Rectangle 529"/>
            <p:cNvSpPr>
              <a:spLocks noChangeArrowheads="1"/>
            </p:cNvSpPr>
            <p:nvPr/>
          </p:nvSpPr>
          <p:spPr bwMode="auto">
            <a:xfrm>
              <a:off x="6419850" y="2944813"/>
              <a:ext cx="1588" cy="1588"/>
            </a:xfrm>
            <a:prstGeom prst="rect">
              <a:avLst/>
            </a:prstGeom>
            <a:solidFill>
              <a:srgbClr val="C8E3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7" name="Freeform 530"/>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8" name="Freeform 531"/>
            <p:cNvSpPr>
              <a:spLocks/>
            </p:cNvSpPr>
            <p:nvPr/>
          </p:nvSpPr>
          <p:spPr bwMode="auto">
            <a:xfrm>
              <a:off x="6419850"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9" name="Freeform 532"/>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0" name="Freeform 533"/>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1" name="Oval 534"/>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2" name="Oval 535"/>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3" name="Freeform 536"/>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4" name="Freeform 537"/>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5" name="Freeform 538"/>
            <p:cNvSpPr>
              <a:spLocks/>
            </p:cNvSpPr>
            <p:nvPr/>
          </p:nvSpPr>
          <p:spPr bwMode="auto">
            <a:xfrm>
              <a:off x="6415088" y="2944813"/>
              <a:ext cx="4763" cy="0"/>
            </a:xfrm>
            <a:custGeom>
              <a:avLst/>
              <a:gdLst>
                <a:gd name="T0" fmla="*/ 1 w 1"/>
                <a:gd name="T1" fmla="*/ 1 w 1"/>
                <a:gd name="T2" fmla="*/ 1 w 1"/>
                <a:gd name="T3" fmla="*/ 1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6" name="Freeform 539"/>
            <p:cNvSpPr>
              <a:spLocks/>
            </p:cNvSpPr>
            <p:nvPr/>
          </p:nvSpPr>
          <p:spPr bwMode="auto">
            <a:xfrm>
              <a:off x="6415088"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7" name="Oval 540"/>
            <p:cNvSpPr>
              <a:spLocks noChangeArrowheads="1"/>
            </p:cNvSpPr>
            <p:nvPr/>
          </p:nvSpPr>
          <p:spPr bwMode="auto">
            <a:xfrm>
              <a:off x="6415088"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8" name="Oval 541"/>
            <p:cNvSpPr>
              <a:spLocks noChangeArrowheads="1"/>
            </p:cNvSpPr>
            <p:nvPr/>
          </p:nvSpPr>
          <p:spPr bwMode="auto">
            <a:xfrm>
              <a:off x="6415088"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9" name="Freeform 542"/>
            <p:cNvSpPr>
              <a:spLocks/>
            </p:cNvSpPr>
            <p:nvPr/>
          </p:nvSpPr>
          <p:spPr bwMode="auto">
            <a:xfrm>
              <a:off x="6415088"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0" name="Freeform 543"/>
            <p:cNvSpPr>
              <a:spLocks/>
            </p:cNvSpPr>
            <p:nvPr/>
          </p:nvSpPr>
          <p:spPr bwMode="auto">
            <a:xfrm>
              <a:off x="6396038"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1" name="Freeform 544"/>
            <p:cNvSpPr>
              <a:spLocks/>
            </p:cNvSpPr>
            <p:nvPr/>
          </p:nvSpPr>
          <p:spPr bwMode="auto">
            <a:xfrm>
              <a:off x="6396038" y="29591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2" name="Freeform 545"/>
            <p:cNvSpPr>
              <a:spLocks/>
            </p:cNvSpPr>
            <p:nvPr/>
          </p:nvSpPr>
          <p:spPr bwMode="auto">
            <a:xfrm>
              <a:off x="6396038" y="2947988"/>
              <a:ext cx="0" cy="3175"/>
            </a:xfrm>
            <a:custGeom>
              <a:avLst/>
              <a:gdLst>
                <a:gd name="T0" fmla="*/ 1 h 1"/>
                <a:gd name="T1" fmla="*/ 1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0"/>
                    <a:pt x="0" y="0"/>
                  </a:cubicBezTo>
                  <a:cubicBezTo>
                    <a:pt x="0" y="0"/>
                    <a:pt x="0" y="1"/>
                    <a:pt x="0" y="1"/>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3" name="Freeform 546"/>
            <p:cNvSpPr>
              <a:spLocks/>
            </p:cNvSpPr>
            <p:nvPr/>
          </p:nvSpPr>
          <p:spPr bwMode="auto">
            <a:xfrm>
              <a:off x="6396038" y="2947988"/>
              <a:ext cx="0" cy="3175"/>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0"/>
                    <a:pt x="0" y="0"/>
                  </a:cubicBezTo>
                  <a:cubicBezTo>
                    <a:pt x="0" y="0"/>
                    <a:pt x="0" y="0"/>
                    <a:pt x="0" y="0"/>
                  </a:cubicBezTo>
                  <a:cubicBezTo>
                    <a:pt x="0" y="0"/>
                    <a:pt x="0" y="0"/>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4" name="Oval 547"/>
            <p:cNvSpPr>
              <a:spLocks noChangeArrowheads="1"/>
            </p:cNvSpPr>
            <p:nvPr/>
          </p:nvSpPr>
          <p:spPr bwMode="auto">
            <a:xfrm>
              <a:off x="640080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5" name="Freeform 548"/>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6" name="Freeform 549"/>
            <p:cNvSpPr>
              <a:spLocks/>
            </p:cNvSpPr>
            <p:nvPr/>
          </p:nvSpPr>
          <p:spPr bwMode="auto">
            <a:xfrm>
              <a:off x="6400800"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7" name="Freeform 550"/>
            <p:cNvSpPr>
              <a:spLocks/>
            </p:cNvSpPr>
            <p:nvPr/>
          </p:nvSpPr>
          <p:spPr bwMode="auto">
            <a:xfrm>
              <a:off x="6400800" y="2944813"/>
              <a:ext cx="0" cy="3175"/>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8" name="Freeform 551"/>
            <p:cNvSpPr>
              <a:spLocks/>
            </p:cNvSpPr>
            <p:nvPr/>
          </p:nvSpPr>
          <p:spPr bwMode="auto">
            <a:xfrm>
              <a:off x="6400800" y="29479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9" name="Freeform 552"/>
            <p:cNvSpPr>
              <a:spLocks/>
            </p:cNvSpPr>
            <p:nvPr/>
          </p:nvSpPr>
          <p:spPr bwMode="auto">
            <a:xfrm>
              <a:off x="6400800" y="2944813"/>
              <a:ext cx="0" cy="3175"/>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0"/>
                    <a:pt x="0" y="0"/>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0" name="Freeform 553"/>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1" name="Rectangle 554"/>
            <p:cNvSpPr>
              <a:spLocks noChangeArrowheads="1"/>
            </p:cNvSpPr>
            <p:nvPr/>
          </p:nvSpPr>
          <p:spPr bwMode="auto">
            <a:xfrm>
              <a:off x="6400800" y="2944813"/>
              <a:ext cx="1588" cy="1588"/>
            </a:xfrm>
            <a:prstGeom prst="rect">
              <a:avLst/>
            </a:prstGeom>
            <a:solidFill>
              <a:srgbClr val="C8E3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2" name="Freeform 555"/>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3" name="Freeform 556"/>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4" name="Freeform 557"/>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5" name="Freeform 558"/>
            <p:cNvSpPr>
              <a:spLocks/>
            </p:cNvSpPr>
            <p:nvPr/>
          </p:nvSpPr>
          <p:spPr bwMode="auto">
            <a:xfrm>
              <a:off x="6403975" y="2944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6" name="Freeform 559"/>
            <p:cNvSpPr>
              <a:spLocks/>
            </p:cNvSpPr>
            <p:nvPr/>
          </p:nvSpPr>
          <p:spPr bwMode="auto">
            <a:xfrm>
              <a:off x="6403975"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7" name="Freeform 560"/>
            <p:cNvSpPr>
              <a:spLocks/>
            </p:cNvSpPr>
            <p:nvPr/>
          </p:nvSpPr>
          <p:spPr bwMode="auto">
            <a:xfrm>
              <a:off x="6403975"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8" name="Oval 561"/>
            <p:cNvSpPr>
              <a:spLocks noChangeArrowheads="1"/>
            </p:cNvSpPr>
            <p:nvPr/>
          </p:nvSpPr>
          <p:spPr bwMode="auto">
            <a:xfrm>
              <a:off x="6407150" y="294005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9" name="Freeform 562"/>
            <p:cNvSpPr>
              <a:spLocks/>
            </p:cNvSpPr>
            <p:nvPr/>
          </p:nvSpPr>
          <p:spPr bwMode="auto">
            <a:xfrm>
              <a:off x="6407150" y="2940051"/>
              <a:ext cx="0" cy="4763"/>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0" name="Freeform 563"/>
            <p:cNvSpPr>
              <a:spLocks/>
            </p:cNvSpPr>
            <p:nvPr/>
          </p:nvSpPr>
          <p:spPr bwMode="auto">
            <a:xfrm>
              <a:off x="6407150"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1" name="Freeform 564"/>
            <p:cNvSpPr>
              <a:spLocks/>
            </p:cNvSpPr>
            <p:nvPr/>
          </p:nvSpPr>
          <p:spPr bwMode="auto">
            <a:xfrm>
              <a:off x="6407150" y="2940051"/>
              <a:ext cx="0" cy="4763"/>
            </a:xfrm>
            <a:custGeom>
              <a:avLst/>
              <a:gdLst>
                <a:gd name="T0" fmla="*/ 0 h 1"/>
                <a:gd name="T1" fmla="*/ 1 h 1"/>
                <a:gd name="T2" fmla="*/ 1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2" name="Freeform 565"/>
            <p:cNvSpPr>
              <a:spLocks/>
            </p:cNvSpPr>
            <p:nvPr/>
          </p:nvSpPr>
          <p:spPr bwMode="auto">
            <a:xfrm>
              <a:off x="6407150" y="2940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3" name="Freeform 566"/>
            <p:cNvSpPr>
              <a:spLocks/>
            </p:cNvSpPr>
            <p:nvPr/>
          </p:nvSpPr>
          <p:spPr bwMode="auto">
            <a:xfrm>
              <a:off x="6407150" y="2940051"/>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4" name="Oval 567"/>
            <p:cNvSpPr>
              <a:spLocks noChangeArrowheads="1"/>
            </p:cNvSpPr>
            <p:nvPr/>
          </p:nvSpPr>
          <p:spPr bwMode="auto">
            <a:xfrm>
              <a:off x="6415088" y="294005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5" name="Oval 568"/>
            <p:cNvSpPr>
              <a:spLocks noChangeArrowheads="1"/>
            </p:cNvSpPr>
            <p:nvPr/>
          </p:nvSpPr>
          <p:spPr bwMode="auto">
            <a:xfrm>
              <a:off x="6411913" y="294005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6" name="Freeform 569"/>
            <p:cNvSpPr>
              <a:spLocks/>
            </p:cNvSpPr>
            <p:nvPr/>
          </p:nvSpPr>
          <p:spPr bwMode="auto">
            <a:xfrm>
              <a:off x="6411913" y="29400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7" name="Freeform 570"/>
            <p:cNvSpPr>
              <a:spLocks/>
            </p:cNvSpPr>
            <p:nvPr/>
          </p:nvSpPr>
          <p:spPr bwMode="auto">
            <a:xfrm>
              <a:off x="6411913" y="294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8" name="Freeform 571"/>
            <p:cNvSpPr>
              <a:spLocks/>
            </p:cNvSpPr>
            <p:nvPr/>
          </p:nvSpPr>
          <p:spPr bwMode="auto">
            <a:xfrm>
              <a:off x="6411913" y="2940051"/>
              <a:ext cx="317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9" name="Freeform 572"/>
            <p:cNvSpPr>
              <a:spLocks/>
            </p:cNvSpPr>
            <p:nvPr/>
          </p:nvSpPr>
          <p:spPr bwMode="auto">
            <a:xfrm>
              <a:off x="6415088"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0" name="Oval 573"/>
            <p:cNvSpPr>
              <a:spLocks noChangeArrowheads="1"/>
            </p:cNvSpPr>
            <p:nvPr/>
          </p:nvSpPr>
          <p:spPr bwMode="auto">
            <a:xfrm>
              <a:off x="6415088"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1" name="Freeform 574"/>
            <p:cNvSpPr>
              <a:spLocks/>
            </p:cNvSpPr>
            <p:nvPr/>
          </p:nvSpPr>
          <p:spPr bwMode="auto">
            <a:xfrm>
              <a:off x="6437313" y="3019426"/>
              <a:ext cx="11113" cy="30163"/>
            </a:xfrm>
            <a:custGeom>
              <a:avLst/>
              <a:gdLst>
                <a:gd name="T0" fmla="*/ 3 w 3"/>
                <a:gd name="T1" fmla="*/ 5 h 8"/>
                <a:gd name="T2" fmla="*/ 3 w 3"/>
                <a:gd name="T3" fmla="*/ 8 h 8"/>
                <a:gd name="T4" fmla="*/ 2 w 3"/>
                <a:gd name="T5" fmla="*/ 8 h 8"/>
                <a:gd name="T6" fmla="*/ 2 w 3"/>
                <a:gd name="T7" fmla="*/ 7 h 8"/>
                <a:gd name="T8" fmla="*/ 2 w 3"/>
                <a:gd name="T9" fmla="*/ 7 h 8"/>
                <a:gd name="T10" fmla="*/ 2 w 3"/>
                <a:gd name="T11" fmla="*/ 7 h 8"/>
                <a:gd name="T12" fmla="*/ 2 w 3"/>
                <a:gd name="T13" fmla="*/ 6 h 8"/>
                <a:gd name="T14" fmla="*/ 2 w 3"/>
                <a:gd name="T15" fmla="*/ 6 h 8"/>
                <a:gd name="T16" fmla="*/ 1 w 3"/>
                <a:gd name="T17" fmla="*/ 5 h 8"/>
                <a:gd name="T18" fmla="*/ 1 w 3"/>
                <a:gd name="T19" fmla="*/ 5 h 8"/>
                <a:gd name="T20" fmla="*/ 1 w 3"/>
                <a:gd name="T21" fmla="*/ 4 h 8"/>
                <a:gd name="T22" fmla="*/ 1 w 3"/>
                <a:gd name="T23" fmla="*/ 4 h 8"/>
                <a:gd name="T24" fmla="*/ 0 w 3"/>
                <a:gd name="T25" fmla="*/ 3 h 8"/>
                <a:gd name="T26" fmla="*/ 1 w 3"/>
                <a:gd name="T27" fmla="*/ 1 h 8"/>
                <a:gd name="T28" fmla="*/ 0 w 3"/>
                <a:gd name="T29" fmla="*/ 1 h 8"/>
                <a:gd name="T30" fmla="*/ 0 w 3"/>
                <a:gd name="T31" fmla="*/ 0 h 8"/>
                <a:gd name="T32" fmla="*/ 1 w 3"/>
                <a:gd name="T33" fmla="*/ 1 h 8"/>
                <a:gd name="T34" fmla="*/ 2 w 3"/>
                <a:gd name="T35" fmla="*/ 3 h 8"/>
                <a:gd name="T36" fmla="*/ 3 w 3"/>
                <a:gd name="T37" fmla="*/ 3 h 8"/>
                <a:gd name="T38" fmla="*/ 3 w 3"/>
                <a:gd name="T3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8">
                  <a:moveTo>
                    <a:pt x="3" y="5"/>
                  </a:moveTo>
                  <a:cubicBezTo>
                    <a:pt x="3" y="6"/>
                    <a:pt x="3" y="8"/>
                    <a:pt x="3" y="8"/>
                  </a:cubicBezTo>
                  <a:cubicBezTo>
                    <a:pt x="3" y="8"/>
                    <a:pt x="2" y="8"/>
                    <a:pt x="2" y="8"/>
                  </a:cubicBezTo>
                  <a:cubicBezTo>
                    <a:pt x="2" y="7"/>
                    <a:pt x="2" y="7"/>
                    <a:pt x="2" y="7"/>
                  </a:cubicBezTo>
                  <a:cubicBezTo>
                    <a:pt x="2" y="7"/>
                    <a:pt x="2" y="7"/>
                    <a:pt x="2" y="7"/>
                  </a:cubicBezTo>
                  <a:cubicBezTo>
                    <a:pt x="2" y="7"/>
                    <a:pt x="2" y="7"/>
                    <a:pt x="2" y="7"/>
                  </a:cubicBezTo>
                  <a:cubicBezTo>
                    <a:pt x="2" y="6"/>
                    <a:pt x="2" y="7"/>
                    <a:pt x="2" y="6"/>
                  </a:cubicBezTo>
                  <a:cubicBezTo>
                    <a:pt x="1" y="6"/>
                    <a:pt x="2" y="6"/>
                    <a:pt x="2" y="6"/>
                  </a:cubicBezTo>
                  <a:cubicBezTo>
                    <a:pt x="2" y="5"/>
                    <a:pt x="1" y="5"/>
                    <a:pt x="1" y="5"/>
                  </a:cubicBezTo>
                  <a:cubicBezTo>
                    <a:pt x="1" y="5"/>
                    <a:pt x="1" y="5"/>
                    <a:pt x="1" y="5"/>
                  </a:cubicBezTo>
                  <a:cubicBezTo>
                    <a:pt x="1" y="5"/>
                    <a:pt x="1" y="5"/>
                    <a:pt x="1" y="4"/>
                  </a:cubicBezTo>
                  <a:cubicBezTo>
                    <a:pt x="1" y="4"/>
                    <a:pt x="1" y="4"/>
                    <a:pt x="1" y="4"/>
                  </a:cubicBezTo>
                  <a:cubicBezTo>
                    <a:pt x="1" y="3"/>
                    <a:pt x="1" y="3"/>
                    <a:pt x="0" y="3"/>
                  </a:cubicBezTo>
                  <a:cubicBezTo>
                    <a:pt x="0" y="3"/>
                    <a:pt x="1" y="2"/>
                    <a:pt x="1" y="1"/>
                  </a:cubicBezTo>
                  <a:cubicBezTo>
                    <a:pt x="1" y="1"/>
                    <a:pt x="0" y="1"/>
                    <a:pt x="0" y="1"/>
                  </a:cubicBezTo>
                  <a:cubicBezTo>
                    <a:pt x="0" y="0"/>
                    <a:pt x="0" y="0"/>
                    <a:pt x="0" y="0"/>
                  </a:cubicBezTo>
                  <a:cubicBezTo>
                    <a:pt x="0" y="0"/>
                    <a:pt x="1" y="1"/>
                    <a:pt x="1" y="1"/>
                  </a:cubicBezTo>
                  <a:cubicBezTo>
                    <a:pt x="1" y="2"/>
                    <a:pt x="2" y="2"/>
                    <a:pt x="2" y="3"/>
                  </a:cubicBezTo>
                  <a:cubicBezTo>
                    <a:pt x="3" y="3"/>
                    <a:pt x="3" y="3"/>
                    <a:pt x="3" y="3"/>
                  </a:cubicBezTo>
                  <a:cubicBezTo>
                    <a:pt x="3" y="4"/>
                    <a:pt x="3" y="4"/>
                    <a:pt x="3" y="5"/>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2" name="Freeform 575"/>
            <p:cNvSpPr>
              <a:spLocks/>
            </p:cNvSpPr>
            <p:nvPr/>
          </p:nvSpPr>
          <p:spPr bwMode="auto">
            <a:xfrm>
              <a:off x="6354763" y="2909888"/>
              <a:ext cx="41275" cy="41275"/>
            </a:xfrm>
            <a:custGeom>
              <a:avLst/>
              <a:gdLst>
                <a:gd name="T0" fmla="*/ 2 w 11"/>
                <a:gd name="T1" fmla="*/ 10 h 11"/>
                <a:gd name="T2" fmla="*/ 2 w 11"/>
                <a:gd name="T3" fmla="*/ 10 h 11"/>
                <a:gd name="T4" fmla="*/ 2 w 11"/>
                <a:gd name="T5" fmla="*/ 10 h 11"/>
                <a:gd name="T6" fmla="*/ 5 w 11"/>
                <a:gd name="T7" fmla="*/ 11 h 11"/>
                <a:gd name="T8" fmla="*/ 11 w 11"/>
                <a:gd name="T9" fmla="*/ 5 h 11"/>
                <a:gd name="T10" fmla="*/ 5 w 11"/>
                <a:gd name="T11" fmla="*/ 0 h 11"/>
                <a:gd name="T12" fmla="*/ 4 w 11"/>
                <a:gd name="T13" fmla="*/ 0 h 11"/>
                <a:gd name="T14" fmla="*/ 4 w 11"/>
                <a:gd name="T15" fmla="*/ 0 h 11"/>
                <a:gd name="T16" fmla="*/ 3 w 11"/>
                <a:gd name="T17" fmla="*/ 0 h 11"/>
                <a:gd name="T18" fmla="*/ 0 w 11"/>
                <a:gd name="T19" fmla="*/ 3 h 11"/>
                <a:gd name="T20" fmla="*/ 0 w 11"/>
                <a:gd name="T21" fmla="*/ 3 h 11"/>
                <a:gd name="T22" fmla="*/ 0 w 11"/>
                <a:gd name="T23" fmla="*/ 3 h 11"/>
                <a:gd name="T24" fmla="*/ 0 w 11"/>
                <a:gd name="T25" fmla="*/ 5 h 11"/>
                <a:gd name="T26" fmla="*/ 0 w 11"/>
                <a:gd name="T27" fmla="*/ 6 h 11"/>
                <a:gd name="T28" fmla="*/ 0 w 11"/>
                <a:gd name="T29" fmla="*/ 6 h 11"/>
                <a:gd name="T30" fmla="*/ 0 w 11"/>
                <a:gd name="T31" fmla="*/ 6 h 11"/>
                <a:gd name="T32" fmla="*/ 2 w 11"/>
                <a:gd name="T3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2" y="10"/>
                  </a:moveTo>
                  <a:cubicBezTo>
                    <a:pt x="2" y="10"/>
                    <a:pt x="2" y="10"/>
                    <a:pt x="2" y="10"/>
                  </a:cubicBezTo>
                  <a:cubicBezTo>
                    <a:pt x="2" y="10"/>
                    <a:pt x="2" y="10"/>
                    <a:pt x="2" y="10"/>
                  </a:cubicBezTo>
                  <a:cubicBezTo>
                    <a:pt x="3" y="11"/>
                    <a:pt x="4" y="11"/>
                    <a:pt x="5" y="11"/>
                  </a:cubicBezTo>
                  <a:cubicBezTo>
                    <a:pt x="8" y="11"/>
                    <a:pt x="11" y="8"/>
                    <a:pt x="11" y="5"/>
                  </a:cubicBezTo>
                  <a:cubicBezTo>
                    <a:pt x="11" y="2"/>
                    <a:pt x="8" y="0"/>
                    <a:pt x="5" y="0"/>
                  </a:cubicBezTo>
                  <a:cubicBezTo>
                    <a:pt x="5" y="0"/>
                    <a:pt x="4" y="0"/>
                    <a:pt x="4" y="0"/>
                  </a:cubicBezTo>
                  <a:cubicBezTo>
                    <a:pt x="4" y="0"/>
                    <a:pt x="4" y="0"/>
                    <a:pt x="4" y="0"/>
                  </a:cubicBezTo>
                  <a:cubicBezTo>
                    <a:pt x="4" y="0"/>
                    <a:pt x="3" y="0"/>
                    <a:pt x="3" y="0"/>
                  </a:cubicBezTo>
                  <a:cubicBezTo>
                    <a:pt x="2" y="0"/>
                    <a:pt x="1" y="1"/>
                    <a:pt x="0" y="3"/>
                  </a:cubicBezTo>
                  <a:cubicBezTo>
                    <a:pt x="0" y="3"/>
                    <a:pt x="0" y="3"/>
                    <a:pt x="0" y="3"/>
                  </a:cubicBezTo>
                  <a:cubicBezTo>
                    <a:pt x="0" y="3"/>
                    <a:pt x="0" y="3"/>
                    <a:pt x="0" y="3"/>
                  </a:cubicBezTo>
                  <a:cubicBezTo>
                    <a:pt x="0" y="4"/>
                    <a:pt x="0" y="4"/>
                    <a:pt x="0" y="5"/>
                  </a:cubicBezTo>
                  <a:cubicBezTo>
                    <a:pt x="0" y="5"/>
                    <a:pt x="0" y="6"/>
                    <a:pt x="0" y="6"/>
                  </a:cubicBezTo>
                  <a:cubicBezTo>
                    <a:pt x="0" y="6"/>
                    <a:pt x="0" y="6"/>
                    <a:pt x="0" y="6"/>
                  </a:cubicBezTo>
                  <a:cubicBezTo>
                    <a:pt x="0" y="6"/>
                    <a:pt x="0" y="6"/>
                    <a:pt x="0" y="6"/>
                  </a:cubicBezTo>
                  <a:cubicBezTo>
                    <a:pt x="0" y="8"/>
                    <a:pt x="1" y="9"/>
                    <a:pt x="2" y="1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3" name="Freeform 576"/>
            <p:cNvSpPr>
              <a:spLocks noEditPoints="1"/>
            </p:cNvSpPr>
            <p:nvPr/>
          </p:nvSpPr>
          <p:spPr bwMode="auto">
            <a:xfrm>
              <a:off x="4989513" y="4943476"/>
              <a:ext cx="311150" cy="398463"/>
            </a:xfrm>
            <a:custGeom>
              <a:avLst/>
              <a:gdLst>
                <a:gd name="T0" fmla="*/ 75 w 83"/>
                <a:gd name="T1" fmla="*/ 43 h 106"/>
                <a:gd name="T2" fmla="*/ 50 w 83"/>
                <a:gd name="T3" fmla="*/ 20 h 106"/>
                <a:gd name="T4" fmla="*/ 39 w 83"/>
                <a:gd name="T5" fmla="*/ 10 h 106"/>
                <a:gd name="T6" fmla="*/ 40 w 83"/>
                <a:gd name="T7" fmla="*/ 10 h 106"/>
                <a:gd name="T8" fmla="*/ 40 w 83"/>
                <a:gd name="T9" fmla="*/ 9 h 106"/>
                <a:gd name="T10" fmla="*/ 40 w 83"/>
                <a:gd name="T11" fmla="*/ 8 h 106"/>
                <a:gd name="T12" fmla="*/ 40 w 83"/>
                <a:gd name="T13" fmla="*/ 8 h 106"/>
                <a:gd name="T14" fmla="*/ 40 w 83"/>
                <a:gd name="T15" fmla="*/ 7 h 106"/>
                <a:gd name="T16" fmla="*/ 40 w 83"/>
                <a:gd name="T17" fmla="*/ 7 h 106"/>
                <a:gd name="T18" fmla="*/ 39 w 83"/>
                <a:gd name="T19" fmla="*/ 6 h 106"/>
                <a:gd name="T20" fmla="*/ 39 w 83"/>
                <a:gd name="T21" fmla="*/ 5 h 106"/>
                <a:gd name="T22" fmla="*/ 39 w 83"/>
                <a:gd name="T23" fmla="*/ 5 h 106"/>
                <a:gd name="T24" fmla="*/ 39 w 83"/>
                <a:gd name="T25" fmla="*/ 4 h 106"/>
                <a:gd name="T26" fmla="*/ 39 w 83"/>
                <a:gd name="T27" fmla="*/ 4 h 106"/>
                <a:gd name="T28" fmla="*/ 38 w 83"/>
                <a:gd name="T29" fmla="*/ 3 h 106"/>
                <a:gd name="T30" fmla="*/ 38 w 83"/>
                <a:gd name="T31" fmla="*/ 2 h 106"/>
                <a:gd name="T32" fmla="*/ 37 w 83"/>
                <a:gd name="T33" fmla="*/ 1 h 106"/>
                <a:gd name="T34" fmla="*/ 36 w 83"/>
                <a:gd name="T35" fmla="*/ 1 h 106"/>
                <a:gd name="T36" fmla="*/ 36 w 83"/>
                <a:gd name="T37" fmla="*/ 1 h 106"/>
                <a:gd name="T38" fmla="*/ 35 w 83"/>
                <a:gd name="T39" fmla="*/ 0 h 106"/>
                <a:gd name="T40" fmla="*/ 34 w 83"/>
                <a:gd name="T41" fmla="*/ 0 h 106"/>
                <a:gd name="T42" fmla="*/ 34 w 83"/>
                <a:gd name="T43" fmla="*/ 0 h 106"/>
                <a:gd name="T44" fmla="*/ 33 w 83"/>
                <a:gd name="T45" fmla="*/ 0 h 106"/>
                <a:gd name="T46" fmla="*/ 33 w 83"/>
                <a:gd name="T47" fmla="*/ 0 h 106"/>
                <a:gd name="T48" fmla="*/ 32 w 83"/>
                <a:gd name="T49" fmla="*/ 0 h 106"/>
                <a:gd name="T50" fmla="*/ 32 w 83"/>
                <a:gd name="T51" fmla="*/ 0 h 106"/>
                <a:gd name="T52" fmla="*/ 31 w 83"/>
                <a:gd name="T53" fmla="*/ 0 h 106"/>
                <a:gd name="T54" fmla="*/ 30 w 83"/>
                <a:gd name="T55" fmla="*/ 0 h 106"/>
                <a:gd name="T56" fmla="*/ 30 w 83"/>
                <a:gd name="T57" fmla="*/ 0 h 106"/>
                <a:gd name="T58" fmla="*/ 29 w 83"/>
                <a:gd name="T59" fmla="*/ 0 h 106"/>
                <a:gd name="T60" fmla="*/ 29 w 83"/>
                <a:gd name="T61" fmla="*/ 1 h 106"/>
                <a:gd name="T62" fmla="*/ 28 w 83"/>
                <a:gd name="T63" fmla="*/ 1 h 106"/>
                <a:gd name="T64" fmla="*/ 27 w 83"/>
                <a:gd name="T65" fmla="*/ 2 h 106"/>
                <a:gd name="T66" fmla="*/ 27 w 83"/>
                <a:gd name="T67" fmla="*/ 3 h 106"/>
                <a:gd name="T68" fmla="*/ 26 w 83"/>
                <a:gd name="T69" fmla="*/ 3 h 106"/>
                <a:gd name="T70" fmla="*/ 26 w 83"/>
                <a:gd name="T71" fmla="*/ 4 h 106"/>
                <a:gd name="T72" fmla="*/ 26 w 83"/>
                <a:gd name="T73" fmla="*/ 4 h 106"/>
                <a:gd name="T74" fmla="*/ 25 w 83"/>
                <a:gd name="T75" fmla="*/ 5 h 106"/>
                <a:gd name="T76" fmla="*/ 25 w 83"/>
                <a:gd name="T77" fmla="*/ 6 h 106"/>
                <a:gd name="T78" fmla="*/ 25 w 83"/>
                <a:gd name="T79" fmla="*/ 6 h 106"/>
                <a:gd name="T80" fmla="*/ 25 w 83"/>
                <a:gd name="T81" fmla="*/ 7 h 106"/>
                <a:gd name="T82" fmla="*/ 25 w 83"/>
                <a:gd name="T83" fmla="*/ 7 h 106"/>
                <a:gd name="T84" fmla="*/ 25 w 83"/>
                <a:gd name="T85" fmla="*/ 8 h 106"/>
                <a:gd name="T86" fmla="*/ 25 w 83"/>
                <a:gd name="T87" fmla="*/ 8 h 106"/>
                <a:gd name="T88" fmla="*/ 26 w 83"/>
                <a:gd name="T89" fmla="*/ 15 h 106"/>
                <a:gd name="T90" fmla="*/ 24 w 83"/>
                <a:gd name="T91" fmla="*/ 35 h 106"/>
                <a:gd name="T92" fmla="*/ 23 w 83"/>
                <a:gd name="T93" fmla="*/ 62 h 106"/>
                <a:gd name="T94" fmla="*/ 25 w 83"/>
                <a:gd name="T95" fmla="*/ 55 h 106"/>
                <a:gd name="T96" fmla="*/ 29 w 83"/>
                <a:gd name="T97" fmla="*/ 64 h 106"/>
                <a:gd name="T98" fmla="*/ 30 w 83"/>
                <a:gd name="T99" fmla="*/ 99 h 106"/>
                <a:gd name="T100" fmla="*/ 37 w 83"/>
                <a:gd name="T101" fmla="*/ 96 h 106"/>
                <a:gd name="T102" fmla="*/ 49 w 83"/>
                <a:gd name="T103" fmla="*/ 91 h 106"/>
                <a:gd name="T104" fmla="*/ 46 w 83"/>
                <a:gd name="T105" fmla="*/ 75 h 106"/>
                <a:gd name="T106" fmla="*/ 50 w 83"/>
                <a:gd name="T107" fmla="*/ 38 h 106"/>
                <a:gd name="T108" fmla="*/ 74 w 83"/>
                <a:gd name="T109" fmla="*/ 49 h 106"/>
                <a:gd name="T110" fmla="*/ 81 w 83"/>
                <a:gd name="T111" fmla="*/ 50 h 106"/>
                <a:gd name="T112" fmla="*/ 13 w 83"/>
                <a:gd name="T113" fmla="*/ 83 h 106"/>
                <a:gd name="T114" fmla="*/ 12 w 83"/>
                <a:gd name="T11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106">
                  <a:moveTo>
                    <a:pt x="82" y="47"/>
                  </a:moveTo>
                  <a:cubicBezTo>
                    <a:pt x="82" y="47"/>
                    <a:pt x="82" y="47"/>
                    <a:pt x="82" y="47"/>
                  </a:cubicBezTo>
                  <a:cubicBezTo>
                    <a:pt x="82" y="46"/>
                    <a:pt x="82" y="46"/>
                    <a:pt x="82" y="46"/>
                  </a:cubicBezTo>
                  <a:cubicBezTo>
                    <a:pt x="82" y="46"/>
                    <a:pt x="82" y="46"/>
                    <a:pt x="82" y="45"/>
                  </a:cubicBezTo>
                  <a:cubicBezTo>
                    <a:pt x="82" y="45"/>
                    <a:pt x="81" y="45"/>
                    <a:pt x="81" y="45"/>
                  </a:cubicBezTo>
                  <a:cubicBezTo>
                    <a:pt x="81" y="44"/>
                    <a:pt x="80" y="44"/>
                    <a:pt x="80" y="44"/>
                  </a:cubicBezTo>
                  <a:cubicBezTo>
                    <a:pt x="80" y="43"/>
                    <a:pt x="80" y="43"/>
                    <a:pt x="79" y="44"/>
                  </a:cubicBezTo>
                  <a:cubicBezTo>
                    <a:pt x="79" y="44"/>
                    <a:pt x="78" y="44"/>
                    <a:pt x="78" y="44"/>
                  </a:cubicBezTo>
                  <a:cubicBezTo>
                    <a:pt x="78" y="44"/>
                    <a:pt x="78" y="43"/>
                    <a:pt x="77" y="43"/>
                  </a:cubicBezTo>
                  <a:cubicBezTo>
                    <a:pt x="77" y="43"/>
                    <a:pt x="77" y="43"/>
                    <a:pt x="76" y="43"/>
                  </a:cubicBezTo>
                  <a:cubicBezTo>
                    <a:pt x="76" y="43"/>
                    <a:pt x="75" y="43"/>
                    <a:pt x="75" y="43"/>
                  </a:cubicBezTo>
                  <a:cubicBezTo>
                    <a:pt x="74" y="42"/>
                    <a:pt x="73" y="42"/>
                    <a:pt x="73" y="42"/>
                  </a:cubicBezTo>
                  <a:cubicBezTo>
                    <a:pt x="72" y="41"/>
                    <a:pt x="69" y="38"/>
                    <a:pt x="66" y="35"/>
                  </a:cubicBezTo>
                  <a:cubicBezTo>
                    <a:pt x="62" y="31"/>
                    <a:pt x="61" y="30"/>
                    <a:pt x="61" y="30"/>
                  </a:cubicBezTo>
                  <a:cubicBezTo>
                    <a:pt x="61" y="30"/>
                    <a:pt x="61" y="30"/>
                    <a:pt x="60" y="30"/>
                  </a:cubicBezTo>
                  <a:cubicBezTo>
                    <a:pt x="60" y="30"/>
                    <a:pt x="59" y="29"/>
                    <a:pt x="58" y="28"/>
                  </a:cubicBezTo>
                  <a:cubicBezTo>
                    <a:pt x="57" y="28"/>
                    <a:pt x="57" y="28"/>
                    <a:pt x="57" y="27"/>
                  </a:cubicBezTo>
                  <a:cubicBezTo>
                    <a:pt x="56" y="27"/>
                    <a:pt x="56" y="26"/>
                    <a:pt x="55" y="26"/>
                  </a:cubicBezTo>
                  <a:cubicBezTo>
                    <a:pt x="55" y="25"/>
                    <a:pt x="54" y="25"/>
                    <a:pt x="54" y="24"/>
                  </a:cubicBezTo>
                  <a:cubicBezTo>
                    <a:pt x="53" y="24"/>
                    <a:pt x="52" y="23"/>
                    <a:pt x="52" y="23"/>
                  </a:cubicBezTo>
                  <a:cubicBezTo>
                    <a:pt x="52" y="23"/>
                    <a:pt x="53" y="23"/>
                    <a:pt x="51" y="21"/>
                  </a:cubicBezTo>
                  <a:cubicBezTo>
                    <a:pt x="50" y="20"/>
                    <a:pt x="50" y="20"/>
                    <a:pt x="50" y="20"/>
                  </a:cubicBezTo>
                  <a:cubicBezTo>
                    <a:pt x="49" y="20"/>
                    <a:pt x="49" y="19"/>
                    <a:pt x="49" y="19"/>
                  </a:cubicBezTo>
                  <a:cubicBezTo>
                    <a:pt x="48" y="19"/>
                    <a:pt x="48" y="19"/>
                    <a:pt x="47" y="18"/>
                  </a:cubicBezTo>
                  <a:cubicBezTo>
                    <a:pt x="47" y="18"/>
                    <a:pt x="47" y="18"/>
                    <a:pt x="47" y="18"/>
                  </a:cubicBezTo>
                  <a:cubicBezTo>
                    <a:pt x="47" y="18"/>
                    <a:pt x="46" y="17"/>
                    <a:pt x="45" y="17"/>
                  </a:cubicBezTo>
                  <a:cubicBezTo>
                    <a:pt x="44" y="16"/>
                    <a:pt x="42" y="16"/>
                    <a:pt x="42" y="16"/>
                  </a:cubicBezTo>
                  <a:cubicBezTo>
                    <a:pt x="42" y="16"/>
                    <a:pt x="41" y="15"/>
                    <a:pt x="41" y="15"/>
                  </a:cubicBezTo>
                  <a:cubicBezTo>
                    <a:pt x="41" y="14"/>
                    <a:pt x="40" y="14"/>
                    <a:pt x="40" y="14"/>
                  </a:cubicBezTo>
                  <a:cubicBezTo>
                    <a:pt x="40" y="14"/>
                    <a:pt x="41" y="13"/>
                    <a:pt x="41" y="12"/>
                  </a:cubicBezTo>
                  <a:cubicBezTo>
                    <a:pt x="41" y="11"/>
                    <a:pt x="40" y="11"/>
                    <a:pt x="40" y="10"/>
                  </a:cubicBezTo>
                  <a:cubicBezTo>
                    <a:pt x="40"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7" y="2"/>
                  </a:cubicBezTo>
                  <a:cubicBezTo>
                    <a:pt x="37" y="2"/>
                    <a:pt x="37" y="2"/>
                    <a:pt x="37" y="2"/>
                  </a:cubicBezTo>
                  <a:cubicBezTo>
                    <a:pt x="37" y="2"/>
                    <a:pt x="37" y="2"/>
                    <a:pt x="37" y="2"/>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2"/>
                  </a:cubicBezTo>
                  <a:cubicBezTo>
                    <a:pt x="28"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7" y="3"/>
                    <a:pt x="27" y="3"/>
                    <a:pt x="27" y="3"/>
                  </a:cubicBezTo>
                  <a:cubicBezTo>
                    <a:pt x="27" y="3"/>
                    <a:pt x="27" y="3"/>
                    <a:pt x="27" y="3"/>
                  </a:cubicBezTo>
                  <a:cubicBezTo>
                    <a:pt x="27"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9"/>
                    <a:pt x="25" y="9"/>
                    <a:pt x="25" y="9"/>
                  </a:cubicBezTo>
                  <a:cubicBezTo>
                    <a:pt x="25" y="9"/>
                    <a:pt x="25" y="9"/>
                    <a:pt x="25" y="9"/>
                  </a:cubicBezTo>
                  <a:cubicBezTo>
                    <a:pt x="25" y="10"/>
                    <a:pt x="25" y="12"/>
                    <a:pt x="25" y="12"/>
                  </a:cubicBezTo>
                  <a:cubicBezTo>
                    <a:pt x="25" y="13"/>
                    <a:pt x="25" y="14"/>
                    <a:pt x="25" y="15"/>
                  </a:cubicBezTo>
                  <a:cubicBezTo>
                    <a:pt x="25" y="15"/>
                    <a:pt x="25" y="15"/>
                    <a:pt x="26" y="15"/>
                  </a:cubicBezTo>
                  <a:cubicBezTo>
                    <a:pt x="26" y="15"/>
                    <a:pt x="26" y="15"/>
                    <a:pt x="26" y="16"/>
                  </a:cubicBezTo>
                  <a:cubicBezTo>
                    <a:pt x="26" y="16"/>
                    <a:pt x="26" y="16"/>
                    <a:pt x="26" y="16"/>
                  </a:cubicBezTo>
                  <a:cubicBezTo>
                    <a:pt x="26" y="16"/>
                    <a:pt x="26" y="16"/>
                    <a:pt x="26" y="16"/>
                  </a:cubicBezTo>
                  <a:cubicBezTo>
                    <a:pt x="26" y="16"/>
                    <a:pt x="26" y="17"/>
                    <a:pt x="26" y="17"/>
                  </a:cubicBezTo>
                  <a:cubicBezTo>
                    <a:pt x="27" y="17"/>
                    <a:pt x="27" y="17"/>
                    <a:pt x="27" y="17"/>
                  </a:cubicBezTo>
                  <a:cubicBezTo>
                    <a:pt x="27" y="17"/>
                    <a:pt x="25" y="18"/>
                    <a:pt x="25" y="18"/>
                  </a:cubicBezTo>
                  <a:cubicBezTo>
                    <a:pt x="24" y="18"/>
                    <a:pt x="24" y="18"/>
                    <a:pt x="25" y="18"/>
                  </a:cubicBezTo>
                  <a:cubicBezTo>
                    <a:pt x="25" y="19"/>
                    <a:pt x="26" y="20"/>
                    <a:pt x="26" y="20"/>
                  </a:cubicBezTo>
                  <a:cubicBezTo>
                    <a:pt x="25" y="21"/>
                    <a:pt x="25" y="21"/>
                    <a:pt x="24" y="23"/>
                  </a:cubicBezTo>
                  <a:cubicBezTo>
                    <a:pt x="24" y="24"/>
                    <a:pt x="24" y="28"/>
                    <a:pt x="24" y="29"/>
                  </a:cubicBezTo>
                  <a:cubicBezTo>
                    <a:pt x="24" y="30"/>
                    <a:pt x="24" y="35"/>
                    <a:pt x="24" y="35"/>
                  </a:cubicBezTo>
                  <a:cubicBezTo>
                    <a:pt x="24" y="36"/>
                    <a:pt x="24" y="36"/>
                    <a:pt x="24" y="36"/>
                  </a:cubicBezTo>
                  <a:cubicBezTo>
                    <a:pt x="25" y="36"/>
                    <a:pt x="26" y="37"/>
                    <a:pt x="26" y="37"/>
                  </a:cubicBezTo>
                  <a:cubicBezTo>
                    <a:pt x="26" y="37"/>
                    <a:pt x="25" y="40"/>
                    <a:pt x="25" y="41"/>
                  </a:cubicBezTo>
                  <a:cubicBezTo>
                    <a:pt x="25" y="42"/>
                    <a:pt x="23" y="50"/>
                    <a:pt x="23" y="51"/>
                  </a:cubicBezTo>
                  <a:cubicBezTo>
                    <a:pt x="23" y="52"/>
                    <a:pt x="21" y="54"/>
                    <a:pt x="21" y="55"/>
                  </a:cubicBezTo>
                  <a:cubicBezTo>
                    <a:pt x="21" y="56"/>
                    <a:pt x="21" y="56"/>
                    <a:pt x="21" y="56"/>
                  </a:cubicBezTo>
                  <a:cubicBezTo>
                    <a:pt x="21" y="57"/>
                    <a:pt x="21" y="59"/>
                    <a:pt x="21" y="59"/>
                  </a:cubicBezTo>
                  <a:cubicBezTo>
                    <a:pt x="21" y="59"/>
                    <a:pt x="21" y="60"/>
                    <a:pt x="21" y="60"/>
                  </a:cubicBezTo>
                  <a:cubicBezTo>
                    <a:pt x="21" y="60"/>
                    <a:pt x="22" y="61"/>
                    <a:pt x="22" y="61"/>
                  </a:cubicBezTo>
                  <a:cubicBezTo>
                    <a:pt x="22" y="61"/>
                    <a:pt x="22" y="62"/>
                    <a:pt x="23" y="62"/>
                  </a:cubicBezTo>
                  <a:cubicBezTo>
                    <a:pt x="23" y="62"/>
                    <a:pt x="23" y="62"/>
                    <a:pt x="23" y="62"/>
                  </a:cubicBezTo>
                  <a:cubicBezTo>
                    <a:pt x="23" y="62"/>
                    <a:pt x="24" y="62"/>
                    <a:pt x="24" y="62"/>
                  </a:cubicBezTo>
                  <a:cubicBezTo>
                    <a:pt x="25" y="62"/>
                    <a:pt x="24" y="61"/>
                    <a:pt x="24" y="61"/>
                  </a:cubicBezTo>
                  <a:cubicBezTo>
                    <a:pt x="24" y="61"/>
                    <a:pt x="25" y="61"/>
                    <a:pt x="25" y="61"/>
                  </a:cubicBezTo>
                  <a:cubicBezTo>
                    <a:pt x="25" y="60"/>
                    <a:pt x="24" y="60"/>
                    <a:pt x="24" y="60"/>
                  </a:cubicBezTo>
                  <a:cubicBezTo>
                    <a:pt x="23" y="60"/>
                    <a:pt x="23" y="59"/>
                    <a:pt x="23" y="59"/>
                  </a:cubicBezTo>
                  <a:cubicBezTo>
                    <a:pt x="23" y="59"/>
                    <a:pt x="23" y="58"/>
                    <a:pt x="23" y="58"/>
                  </a:cubicBezTo>
                  <a:cubicBezTo>
                    <a:pt x="23" y="58"/>
                    <a:pt x="23" y="58"/>
                    <a:pt x="23" y="58"/>
                  </a:cubicBezTo>
                  <a:cubicBezTo>
                    <a:pt x="23" y="58"/>
                    <a:pt x="23" y="60"/>
                    <a:pt x="24" y="60"/>
                  </a:cubicBezTo>
                  <a:cubicBezTo>
                    <a:pt x="24" y="60"/>
                    <a:pt x="25" y="59"/>
                    <a:pt x="25" y="59"/>
                  </a:cubicBezTo>
                  <a:cubicBezTo>
                    <a:pt x="25" y="59"/>
                    <a:pt x="25" y="58"/>
                    <a:pt x="25" y="57"/>
                  </a:cubicBezTo>
                  <a:cubicBezTo>
                    <a:pt x="25" y="56"/>
                    <a:pt x="25" y="56"/>
                    <a:pt x="25" y="55"/>
                  </a:cubicBezTo>
                  <a:cubicBezTo>
                    <a:pt x="26" y="54"/>
                    <a:pt x="26" y="52"/>
                    <a:pt x="26" y="51"/>
                  </a:cubicBezTo>
                  <a:cubicBezTo>
                    <a:pt x="26" y="51"/>
                    <a:pt x="26" y="51"/>
                    <a:pt x="26" y="51"/>
                  </a:cubicBezTo>
                  <a:cubicBezTo>
                    <a:pt x="26" y="50"/>
                    <a:pt x="27" y="47"/>
                    <a:pt x="27" y="46"/>
                  </a:cubicBezTo>
                  <a:cubicBezTo>
                    <a:pt x="28" y="45"/>
                    <a:pt x="28" y="44"/>
                    <a:pt x="28" y="44"/>
                  </a:cubicBezTo>
                  <a:cubicBezTo>
                    <a:pt x="28" y="44"/>
                    <a:pt x="28" y="45"/>
                    <a:pt x="29" y="46"/>
                  </a:cubicBezTo>
                  <a:cubicBezTo>
                    <a:pt x="29" y="47"/>
                    <a:pt x="30" y="48"/>
                    <a:pt x="30" y="48"/>
                  </a:cubicBezTo>
                  <a:cubicBezTo>
                    <a:pt x="30" y="49"/>
                    <a:pt x="30" y="49"/>
                    <a:pt x="30" y="50"/>
                  </a:cubicBezTo>
                  <a:cubicBezTo>
                    <a:pt x="29" y="50"/>
                    <a:pt x="29" y="51"/>
                    <a:pt x="29" y="52"/>
                  </a:cubicBezTo>
                  <a:cubicBezTo>
                    <a:pt x="29" y="53"/>
                    <a:pt x="29" y="55"/>
                    <a:pt x="29" y="56"/>
                  </a:cubicBezTo>
                  <a:cubicBezTo>
                    <a:pt x="29" y="57"/>
                    <a:pt x="30" y="57"/>
                    <a:pt x="30" y="57"/>
                  </a:cubicBezTo>
                  <a:cubicBezTo>
                    <a:pt x="29" y="59"/>
                    <a:pt x="29" y="62"/>
                    <a:pt x="29" y="64"/>
                  </a:cubicBezTo>
                  <a:cubicBezTo>
                    <a:pt x="30" y="66"/>
                    <a:pt x="29" y="70"/>
                    <a:pt x="29" y="70"/>
                  </a:cubicBezTo>
                  <a:cubicBezTo>
                    <a:pt x="29" y="71"/>
                    <a:pt x="29" y="72"/>
                    <a:pt x="30" y="74"/>
                  </a:cubicBezTo>
                  <a:cubicBezTo>
                    <a:pt x="31" y="75"/>
                    <a:pt x="32" y="76"/>
                    <a:pt x="32" y="76"/>
                  </a:cubicBezTo>
                  <a:cubicBezTo>
                    <a:pt x="32" y="78"/>
                    <a:pt x="32" y="78"/>
                    <a:pt x="32" y="79"/>
                  </a:cubicBezTo>
                  <a:cubicBezTo>
                    <a:pt x="32" y="79"/>
                    <a:pt x="31" y="81"/>
                    <a:pt x="31" y="83"/>
                  </a:cubicBezTo>
                  <a:cubicBezTo>
                    <a:pt x="30" y="84"/>
                    <a:pt x="30" y="88"/>
                    <a:pt x="30" y="89"/>
                  </a:cubicBezTo>
                  <a:cubicBezTo>
                    <a:pt x="30" y="90"/>
                    <a:pt x="30" y="91"/>
                    <a:pt x="31" y="93"/>
                  </a:cubicBezTo>
                  <a:cubicBezTo>
                    <a:pt x="31" y="94"/>
                    <a:pt x="33" y="94"/>
                    <a:pt x="33" y="94"/>
                  </a:cubicBezTo>
                  <a:cubicBezTo>
                    <a:pt x="33" y="94"/>
                    <a:pt x="33" y="95"/>
                    <a:pt x="33" y="96"/>
                  </a:cubicBezTo>
                  <a:cubicBezTo>
                    <a:pt x="33" y="96"/>
                    <a:pt x="33" y="96"/>
                    <a:pt x="32" y="97"/>
                  </a:cubicBezTo>
                  <a:cubicBezTo>
                    <a:pt x="32" y="98"/>
                    <a:pt x="31" y="98"/>
                    <a:pt x="30" y="99"/>
                  </a:cubicBezTo>
                  <a:cubicBezTo>
                    <a:pt x="30" y="100"/>
                    <a:pt x="26" y="102"/>
                    <a:pt x="26" y="103"/>
                  </a:cubicBezTo>
                  <a:cubicBezTo>
                    <a:pt x="25" y="103"/>
                    <a:pt x="25" y="103"/>
                    <a:pt x="25" y="104"/>
                  </a:cubicBezTo>
                  <a:cubicBezTo>
                    <a:pt x="25" y="104"/>
                    <a:pt x="26" y="105"/>
                    <a:pt x="26" y="104"/>
                  </a:cubicBezTo>
                  <a:cubicBezTo>
                    <a:pt x="26" y="105"/>
                    <a:pt x="27" y="105"/>
                    <a:pt x="27" y="105"/>
                  </a:cubicBezTo>
                  <a:cubicBezTo>
                    <a:pt x="28" y="105"/>
                    <a:pt x="29" y="105"/>
                    <a:pt x="29" y="105"/>
                  </a:cubicBezTo>
                  <a:cubicBezTo>
                    <a:pt x="29" y="105"/>
                    <a:pt x="30" y="105"/>
                    <a:pt x="30" y="105"/>
                  </a:cubicBezTo>
                  <a:cubicBezTo>
                    <a:pt x="30" y="105"/>
                    <a:pt x="31" y="105"/>
                    <a:pt x="31" y="105"/>
                  </a:cubicBezTo>
                  <a:cubicBezTo>
                    <a:pt x="31" y="105"/>
                    <a:pt x="33" y="104"/>
                    <a:pt x="34" y="103"/>
                  </a:cubicBezTo>
                  <a:cubicBezTo>
                    <a:pt x="36" y="101"/>
                    <a:pt x="37" y="102"/>
                    <a:pt x="38" y="101"/>
                  </a:cubicBezTo>
                  <a:cubicBezTo>
                    <a:pt x="39" y="100"/>
                    <a:pt x="37" y="98"/>
                    <a:pt x="37" y="98"/>
                  </a:cubicBezTo>
                  <a:cubicBezTo>
                    <a:pt x="37" y="97"/>
                    <a:pt x="37" y="96"/>
                    <a:pt x="37" y="96"/>
                  </a:cubicBezTo>
                  <a:cubicBezTo>
                    <a:pt x="37" y="95"/>
                    <a:pt x="37" y="94"/>
                    <a:pt x="37" y="94"/>
                  </a:cubicBezTo>
                  <a:cubicBezTo>
                    <a:pt x="37" y="94"/>
                    <a:pt x="37" y="94"/>
                    <a:pt x="38" y="93"/>
                  </a:cubicBezTo>
                  <a:cubicBezTo>
                    <a:pt x="39" y="93"/>
                    <a:pt x="39" y="92"/>
                    <a:pt x="39" y="92"/>
                  </a:cubicBezTo>
                  <a:cubicBezTo>
                    <a:pt x="39" y="92"/>
                    <a:pt x="40" y="91"/>
                    <a:pt x="42" y="88"/>
                  </a:cubicBezTo>
                  <a:cubicBezTo>
                    <a:pt x="44" y="85"/>
                    <a:pt x="44" y="82"/>
                    <a:pt x="44" y="82"/>
                  </a:cubicBezTo>
                  <a:cubicBezTo>
                    <a:pt x="44" y="82"/>
                    <a:pt x="44" y="83"/>
                    <a:pt x="45" y="83"/>
                  </a:cubicBezTo>
                  <a:cubicBezTo>
                    <a:pt x="45" y="83"/>
                    <a:pt x="47" y="84"/>
                    <a:pt x="47" y="84"/>
                  </a:cubicBezTo>
                  <a:cubicBezTo>
                    <a:pt x="47" y="84"/>
                    <a:pt x="47" y="86"/>
                    <a:pt x="47" y="87"/>
                  </a:cubicBezTo>
                  <a:cubicBezTo>
                    <a:pt x="47" y="87"/>
                    <a:pt x="47" y="88"/>
                    <a:pt x="47" y="89"/>
                  </a:cubicBezTo>
                  <a:cubicBezTo>
                    <a:pt x="48" y="90"/>
                    <a:pt x="48" y="89"/>
                    <a:pt x="48" y="89"/>
                  </a:cubicBezTo>
                  <a:cubicBezTo>
                    <a:pt x="48" y="89"/>
                    <a:pt x="48" y="91"/>
                    <a:pt x="49" y="91"/>
                  </a:cubicBezTo>
                  <a:cubicBezTo>
                    <a:pt x="49" y="92"/>
                    <a:pt x="50" y="91"/>
                    <a:pt x="51" y="90"/>
                  </a:cubicBezTo>
                  <a:cubicBezTo>
                    <a:pt x="51" y="90"/>
                    <a:pt x="51" y="88"/>
                    <a:pt x="51" y="88"/>
                  </a:cubicBezTo>
                  <a:cubicBezTo>
                    <a:pt x="51" y="88"/>
                    <a:pt x="51" y="88"/>
                    <a:pt x="51" y="87"/>
                  </a:cubicBezTo>
                  <a:cubicBezTo>
                    <a:pt x="51" y="87"/>
                    <a:pt x="51" y="85"/>
                    <a:pt x="50" y="84"/>
                  </a:cubicBezTo>
                  <a:cubicBezTo>
                    <a:pt x="50" y="83"/>
                    <a:pt x="50" y="82"/>
                    <a:pt x="51" y="80"/>
                  </a:cubicBezTo>
                  <a:cubicBezTo>
                    <a:pt x="52" y="78"/>
                    <a:pt x="52" y="76"/>
                    <a:pt x="51" y="76"/>
                  </a:cubicBezTo>
                  <a:cubicBezTo>
                    <a:pt x="51" y="75"/>
                    <a:pt x="50" y="75"/>
                    <a:pt x="49" y="76"/>
                  </a:cubicBezTo>
                  <a:cubicBezTo>
                    <a:pt x="48" y="76"/>
                    <a:pt x="47" y="76"/>
                    <a:pt x="47" y="76"/>
                  </a:cubicBezTo>
                  <a:cubicBezTo>
                    <a:pt x="47" y="76"/>
                    <a:pt x="47" y="75"/>
                    <a:pt x="47" y="75"/>
                  </a:cubicBezTo>
                  <a:cubicBezTo>
                    <a:pt x="47" y="75"/>
                    <a:pt x="46" y="75"/>
                    <a:pt x="46" y="75"/>
                  </a:cubicBezTo>
                  <a:cubicBezTo>
                    <a:pt x="46" y="75"/>
                    <a:pt x="46" y="75"/>
                    <a:pt x="46" y="75"/>
                  </a:cubicBezTo>
                  <a:cubicBezTo>
                    <a:pt x="46" y="75"/>
                    <a:pt x="47" y="69"/>
                    <a:pt x="48" y="66"/>
                  </a:cubicBezTo>
                  <a:cubicBezTo>
                    <a:pt x="49" y="62"/>
                    <a:pt x="50" y="56"/>
                    <a:pt x="50" y="55"/>
                  </a:cubicBezTo>
                  <a:cubicBezTo>
                    <a:pt x="50" y="55"/>
                    <a:pt x="51" y="54"/>
                    <a:pt x="51" y="54"/>
                  </a:cubicBezTo>
                  <a:cubicBezTo>
                    <a:pt x="51" y="54"/>
                    <a:pt x="51" y="54"/>
                    <a:pt x="51" y="54"/>
                  </a:cubicBezTo>
                  <a:cubicBezTo>
                    <a:pt x="51" y="53"/>
                    <a:pt x="51" y="53"/>
                    <a:pt x="51" y="52"/>
                  </a:cubicBezTo>
                  <a:cubicBezTo>
                    <a:pt x="51" y="52"/>
                    <a:pt x="51" y="52"/>
                    <a:pt x="51" y="52"/>
                  </a:cubicBezTo>
                  <a:cubicBezTo>
                    <a:pt x="51" y="52"/>
                    <a:pt x="51" y="50"/>
                    <a:pt x="51" y="49"/>
                  </a:cubicBezTo>
                  <a:cubicBezTo>
                    <a:pt x="51" y="48"/>
                    <a:pt x="51" y="48"/>
                    <a:pt x="51" y="47"/>
                  </a:cubicBezTo>
                  <a:cubicBezTo>
                    <a:pt x="50" y="47"/>
                    <a:pt x="50" y="47"/>
                    <a:pt x="51" y="46"/>
                  </a:cubicBezTo>
                  <a:cubicBezTo>
                    <a:pt x="51" y="46"/>
                    <a:pt x="51" y="45"/>
                    <a:pt x="51" y="44"/>
                  </a:cubicBezTo>
                  <a:cubicBezTo>
                    <a:pt x="51" y="42"/>
                    <a:pt x="50" y="40"/>
                    <a:pt x="50" y="38"/>
                  </a:cubicBezTo>
                  <a:cubicBezTo>
                    <a:pt x="50" y="37"/>
                    <a:pt x="49" y="33"/>
                    <a:pt x="49" y="33"/>
                  </a:cubicBezTo>
                  <a:cubicBezTo>
                    <a:pt x="49" y="33"/>
                    <a:pt x="50" y="34"/>
                    <a:pt x="50" y="34"/>
                  </a:cubicBezTo>
                  <a:cubicBezTo>
                    <a:pt x="50" y="34"/>
                    <a:pt x="52" y="36"/>
                    <a:pt x="52" y="36"/>
                  </a:cubicBezTo>
                  <a:cubicBezTo>
                    <a:pt x="52" y="37"/>
                    <a:pt x="53" y="37"/>
                    <a:pt x="54" y="37"/>
                  </a:cubicBezTo>
                  <a:cubicBezTo>
                    <a:pt x="54" y="37"/>
                    <a:pt x="55" y="37"/>
                    <a:pt x="55" y="36"/>
                  </a:cubicBezTo>
                  <a:cubicBezTo>
                    <a:pt x="56" y="36"/>
                    <a:pt x="57" y="35"/>
                    <a:pt x="57" y="35"/>
                  </a:cubicBezTo>
                  <a:cubicBezTo>
                    <a:pt x="57" y="35"/>
                    <a:pt x="61" y="38"/>
                    <a:pt x="64" y="39"/>
                  </a:cubicBezTo>
                  <a:cubicBezTo>
                    <a:pt x="66" y="40"/>
                    <a:pt x="69" y="42"/>
                    <a:pt x="71" y="43"/>
                  </a:cubicBezTo>
                  <a:cubicBezTo>
                    <a:pt x="72" y="44"/>
                    <a:pt x="71" y="45"/>
                    <a:pt x="72" y="46"/>
                  </a:cubicBezTo>
                  <a:cubicBezTo>
                    <a:pt x="73" y="47"/>
                    <a:pt x="73" y="47"/>
                    <a:pt x="73" y="47"/>
                  </a:cubicBezTo>
                  <a:cubicBezTo>
                    <a:pt x="74" y="48"/>
                    <a:pt x="74" y="48"/>
                    <a:pt x="74" y="49"/>
                  </a:cubicBezTo>
                  <a:cubicBezTo>
                    <a:pt x="74" y="49"/>
                    <a:pt x="75" y="50"/>
                    <a:pt x="75" y="50"/>
                  </a:cubicBezTo>
                  <a:cubicBezTo>
                    <a:pt x="75" y="51"/>
                    <a:pt x="76" y="51"/>
                    <a:pt x="76" y="51"/>
                  </a:cubicBezTo>
                  <a:cubicBezTo>
                    <a:pt x="77" y="51"/>
                    <a:pt x="77" y="50"/>
                    <a:pt x="76" y="49"/>
                  </a:cubicBezTo>
                  <a:cubicBezTo>
                    <a:pt x="76" y="49"/>
                    <a:pt x="76" y="48"/>
                    <a:pt x="75" y="48"/>
                  </a:cubicBezTo>
                  <a:cubicBezTo>
                    <a:pt x="75" y="48"/>
                    <a:pt x="75" y="47"/>
                    <a:pt x="75" y="47"/>
                  </a:cubicBezTo>
                  <a:cubicBezTo>
                    <a:pt x="76" y="47"/>
                    <a:pt x="77" y="47"/>
                    <a:pt x="77" y="47"/>
                  </a:cubicBezTo>
                  <a:cubicBezTo>
                    <a:pt x="77" y="47"/>
                    <a:pt x="78" y="47"/>
                    <a:pt x="78" y="47"/>
                  </a:cubicBezTo>
                  <a:cubicBezTo>
                    <a:pt x="79" y="47"/>
                    <a:pt x="79" y="48"/>
                    <a:pt x="79" y="48"/>
                  </a:cubicBezTo>
                  <a:cubicBezTo>
                    <a:pt x="79" y="48"/>
                    <a:pt x="80" y="49"/>
                    <a:pt x="80" y="49"/>
                  </a:cubicBezTo>
                  <a:cubicBezTo>
                    <a:pt x="80" y="49"/>
                    <a:pt x="80" y="49"/>
                    <a:pt x="80" y="49"/>
                  </a:cubicBezTo>
                  <a:cubicBezTo>
                    <a:pt x="80" y="50"/>
                    <a:pt x="81" y="50"/>
                    <a:pt x="81" y="50"/>
                  </a:cubicBezTo>
                  <a:cubicBezTo>
                    <a:pt x="81" y="50"/>
                    <a:pt x="81" y="49"/>
                    <a:pt x="81" y="49"/>
                  </a:cubicBezTo>
                  <a:cubicBezTo>
                    <a:pt x="81" y="48"/>
                    <a:pt x="81" y="48"/>
                    <a:pt x="81" y="47"/>
                  </a:cubicBezTo>
                  <a:cubicBezTo>
                    <a:pt x="80" y="47"/>
                    <a:pt x="80" y="47"/>
                    <a:pt x="80" y="47"/>
                  </a:cubicBezTo>
                  <a:cubicBezTo>
                    <a:pt x="80" y="46"/>
                    <a:pt x="79" y="46"/>
                    <a:pt x="79" y="46"/>
                  </a:cubicBezTo>
                  <a:cubicBezTo>
                    <a:pt x="79" y="46"/>
                    <a:pt x="80" y="46"/>
                    <a:pt x="80" y="46"/>
                  </a:cubicBezTo>
                  <a:cubicBezTo>
                    <a:pt x="80" y="46"/>
                    <a:pt x="81" y="47"/>
                    <a:pt x="81" y="47"/>
                  </a:cubicBezTo>
                  <a:cubicBezTo>
                    <a:pt x="81" y="48"/>
                    <a:pt x="82" y="48"/>
                    <a:pt x="82" y="48"/>
                  </a:cubicBezTo>
                  <a:cubicBezTo>
                    <a:pt x="83" y="48"/>
                    <a:pt x="82" y="48"/>
                    <a:pt x="82" y="47"/>
                  </a:cubicBezTo>
                  <a:close/>
                  <a:moveTo>
                    <a:pt x="20" y="87"/>
                  </a:moveTo>
                  <a:cubicBezTo>
                    <a:pt x="20" y="87"/>
                    <a:pt x="20" y="87"/>
                    <a:pt x="20" y="87"/>
                  </a:cubicBezTo>
                  <a:cubicBezTo>
                    <a:pt x="18" y="85"/>
                    <a:pt x="16" y="84"/>
                    <a:pt x="13" y="83"/>
                  </a:cubicBezTo>
                  <a:cubicBezTo>
                    <a:pt x="13" y="83"/>
                    <a:pt x="13" y="83"/>
                    <a:pt x="13" y="83"/>
                  </a:cubicBezTo>
                  <a:cubicBezTo>
                    <a:pt x="13" y="83"/>
                    <a:pt x="13" y="83"/>
                    <a:pt x="13" y="83"/>
                  </a:cubicBezTo>
                  <a:cubicBezTo>
                    <a:pt x="13" y="83"/>
                    <a:pt x="12" y="83"/>
                    <a:pt x="12" y="83"/>
                  </a:cubicBezTo>
                  <a:cubicBezTo>
                    <a:pt x="9" y="83"/>
                    <a:pt x="7" y="84"/>
                    <a:pt x="5" y="85"/>
                  </a:cubicBezTo>
                  <a:cubicBezTo>
                    <a:pt x="5" y="86"/>
                    <a:pt x="5" y="86"/>
                    <a:pt x="5" y="86"/>
                  </a:cubicBezTo>
                  <a:cubicBezTo>
                    <a:pt x="5" y="86"/>
                    <a:pt x="5" y="86"/>
                    <a:pt x="5" y="86"/>
                  </a:cubicBezTo>
                  <a:cubicBezTo>
                    <a:pt x="2" y="87"/>
                    <a:pt x="1" y="90"/>
                    <a:pt x="0" y="93"/>
                  </a:cubicBezTo>
                  <a:cubicBezTo>
                    <a:pt x="0" y="93"/>
                    <a:pt x="0" y="93"/>
                    <a:pt x="0" y="93"/>
                  </a:cubicBezTo>
                  <a:cubicBezTo>
                    <a:pt x="0" y="93"/>
                    <a:pt x="0" y="93"/>
                    <a:pt x="0" y="93"/>
                  </a:cubicBezTo>
                  <a:cubicBezTo>
                    <a:pt x="0" y="93"/>
                    <a:pt x="0" y="94"/>
                    <a:pt x="0" y="94"/>
                  </a:cubicBezTo>
                  <a:cubicBezTo>
                    <a:pt x="0" y="101"/>
                    <a:pt x="5" y="106"/>
                    <a:pt x="12" y="106"/>
                  </a:cubicBezTo>
                  <a:cubicBezTo>
                    <a:pt x="18" y="106"/>
                    <a:pt x="23" y="101"/>
                    <a:pt x="23" y="94"/>
                  </a:cubicBezTo>
                  <a:cubicBezTo>
                    <a:pt x="23" y="92"/>
                    <a:pt x="22" y="89"/>
                    <a:pt x="20" y="87"/>
                  </a:cubicBezTo>
                  <a:cubicBezTo>
                    <a:pt x="20" y="87"/>
                    <a:pt x="20" y="87"/>
                    <a:pt x="20" y="87"/>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4" name="Freeform 577"/>
            <p:cNvSpPr>
              <a:spLocks noEditPoints="1"/>
            </p:cNvSpPr>
            <p:nvPr/>
          </p:nvSpPr>
          <p:spPr bwMode="auto">
            <a:xfrm>
              <a:off x="3416300" y="4391026"/>
              <a:ext cx="149225" cy="398463"/>
            </a:xfrm>
            <a:custGeom>
              <a:avLst/>
              <a:gdLst>
                <a:gd name="T0" fmla="*/ 25 w 40"/>
                <a:gd name="T1" fmla="*/ 21 h 106"/>
                <a:gd name="T2" fmla="*/ 23 w 40"/>
                <a:gd name="T3" fmla="*/ 17 h 106"/>
                <a:gd name="T4" fmla="*/ 19 w 40"/>
                <a:gd name="T5" fmla="*/ 5 h 106"/>
                <a:gd name="T6" fmla="*/ 1 w 40"/>
                <a:gd name="T7" fmla="*/ 30 h 106"/>
                <a:gd name="T8" fmla="*/ 20 w 40"/>
                <a:gd name="T9" fmla="*/ 7 h 106"/>
                <a:gd name="T10" fmla="*/ 7 w 40"/>
                <a:gd name="T11" fmla="*/ 4 h 106"/>
                <a:gd name="T12" fmla="*/ 6 w 40"/>
                <a:gd name="T13" fmla="*/ 6 h 106"/>
                <a:gd name="T14" fmla="*/ 7 w 40"/>
                <a:gd name="T15" fmla="*/ 11 h 106"/>
                <a:gd name="T16" fmla="*/ 7 w 40"/>
                <a:gd name="T17" fmla="*/ 8 h 106"/>
                <a:gd name="T18" fmla="*/ 10 w 40"/>
                <a:gd name="T19" fmla="*/ 2 h 106"/>
                <a:gd name="T20" fmla="*/ 10 w 40"/>
                <a:gd name="T21" fmla="*/ 2 h 106"/>
                <a:gd name="T22" fmla="*/ 9 w 40"/>
                <a:gd name="T23" fmla="*/ 2 h 106"/>
                <a:gd name="T24" fmla="*/ 13 w 40"/>
                <a:gd name="T25" fmla="*/ 1 h 106"/>
                <a:gd name="T26" fmla="*/ 19 w 40"/>
                <a:gd name="T27" fmla="*/ 6 h 106"/>
                <a:gd name="T28" fmla="*/ 19 w 40"/>
                <a:gd name="T29" fmla="*/ 7 h 106"/>
                <a:gd name="T30" fmla="*/ 19 w 40"/>
                <a:gd name="T31" fmla="*/ 9 h 106"/>
                <a:gd name="T32" fmla="*/ 20 w 40"/>
                <a:gd name="T33" fmla="*/ 10 h 106"/>
                <a:gd name="T34" fmla="*/ 19 w 40"/>
                <a:gd name="T35" fmla="*/ 9 h 106"/>
                <a:gd name="T36" fmla="*/ 19 w 40"/>
                <a:gd name="T37" fmla="*/ 9 h 106"/>
                <a:gd name="T38" fmla="*/ 20 w 40"/>
                <a:gd name="T39" fmla="*/ 11 h 106"/>
                <a:gd name="T40" fmla="*/ 21 w 40"/>
                <a:gd name="T41" fmla="*/ 14 h 106"/>
                <a:gd name="T42" fmla="*/ 20 w 40"/>
                <a:gd name="T43" fmla="*/ 12 h 106"/>
                <a:gd name="T44" fmla="*/ 20 w 40"/>
                <a:gd name="T45" fmla="*/ 13 h 106"/>
                <a:gd name="T46" fmla="*/ 21 w 40"/>
                <a:gd name="T47" fmla="*/ 14 h 106"/>
                <a:gd name="T48" fmla="*/ 21 w 40"/>
                <a:gd name="T49" fmla="*/ 15 h 106"/>
                <a:gd name="T50" fmla="*/ 22 w 40"/>
                <a:gd name="T51" fmla="*/ 15 h 106"/>
                <a:gd name="T52" fmla="*/ 22 w 40"/>
                <a:gd name="T53" fmla="*/ 16 h 106"/>
                <a:gd name="T54" fmla="*/ 22 w 40"/>
                <a:gd name="T55" fmla="*/ 16 h 106"/>
                <a:gd name="T56" fmla="*/ 22 w 40"/>
                <a:gd name="T57" fmla="*/ 16 h 106"/>
                <a:gd name="T58" fmla="*/ 22 w 40"/>
                <a:gd name="T59" fmla="*/ 14 h 106"/>
                <a:gd name="T60" fmla="*/ 22 w 40"/>
                <a:gd name="T61" fmla="*/ 17 h 106"/>
                <a:gd name="T62" fmla="*/ 23 w 40"/>
                <a:gd name="T63" fmla="*/ 21 h 106"/>
                <a:gd name="T64" fmla="*/ 23 w 40"/>
                <a:gd name="T65" fmla="*/ 20 h 106"/>
                <a:gd name="T66" fmla="*/ 23 w 40"/>
                <a:gd name="T67" fmla="*/ 19 h 106"/>
                <a:gd name="T68" fmla="*/ 23 w 40"/>
                <a:gd name="T69" fmla="*/ 18 h 106"/>
                <a:gd name="T70" fmla="*/ 23 w 40"/>
                <a:gd name="T71" fmla="*/ 20 h 106"/>
                <a:gd name="T72" fmla="*/ 22 w 40"/>
                <a:gd name="T73" fmla="*/ 17 h 106"/>
                <a:gd name="T74" fmla="*/ 23 w 40"/>
                <a:gd name="T75" fmla="*/ 20 h 106"/>
                <a:gd name="T76" fmla="*/ 23 w 40"/>
                <a:gd name="T77" fmla="*/ 21 h 106"/>
                <a:gd name="T78" fmla="*/ 24 w 40"/>
                <a:gd name="T79" fmla="*/ 24 h 106"/>
                <a:gd name="T80" fmla="*/ 25 w 40"/>
                <a:gd name="T81" fmla="*/ 24 h 106"/>
                <a:gd name="T82" fmla="*/ 24 w 40"/>
                <a:gd name="T83" fmla="*/ 23 h 106"/>
                <a:gd name="T84" fmla="*/ 24 w 40"/>
                <a:gd name="T85" fmla="*/ 23 h 106"/>
                <a:gd name="T86" fmla="*/ 24 w 40"/>
                <a:gd name="T87" fmla="*/ 23 h 106"/>
                <a:gd name="T88" fmla="*/ 26 w 40"/>
                <a:gd name="T89" fmla="*/ 24 h 106"/>
                <a:gd name="T90" fmla="*/ 24 w 40"/>
                <a:gd name="T91" fmla="*/ 21 h 106"/>
                <a:gd name="T92" fmla="*/ 24 w 40"/>
                <a:gd name="T93" fmla="*/ 18 h 106"/>
                <a:gd name="T94" fmla="*/ 22 w 40"/>
                <a:gd name="T95" fmla="*/ 18 h 106"/>
                <a:gd name="T96" fmla="*/ 20 w 40"/>
                <a:gd name="T97" fmla="*/ 12 h 106"/>
                <a:gd name="T98" fmla="*/ 20 w 40"/>
                <a:gd name="T99" fmla="*/ 9 h 106"/>
                <a:gd name="T100" fmla="*/ 19 w 40"/>
                <a:gd name="T101" fmla="*/ 7 h 106"/>
                <a:gd name="T102" fmla="*/ 18 w 40"/>
                <a:gd name="T103" fmla="*/ 5 h 106"/>
                <a:gd name="T104" fmla="*/ 18 w 40"/>
                <a:gd name="T105" fmla="*/ 5 h 106"/>
                <a:gd name="T106" fmla="*/ 18 w 40"/>
                <a:gd name="T107" fmla="*/ 5 h 106"/>
                <a:gd name="T108" fmla="*/ 18 w 40"/>
                <a:gd name="T109" fmla="*/ 4 h 106"/>
                <a:gd name="T110" fmla="*/ 17 w 40"/>
                <a:gd name="T111" fmla="*/ 3 h 106"/>
                <a:gd name="T112" fmla="*/ 17 w 40"/>
                <a:gd name="T113" fmla="*/ 2 h 106"/>
                <a:gd name="T114" fmla="*/ 15 w 40"/>
                <a:gd name="T115" fmla="*/ 1 h 106"/>
                <a:gd name="T116" fmla="*/ 13 w 40"/>
                <a:gd name="T117" fmla="*/ 1 h 106"/>
                <a:gd name="T118" fmla="*/ 17 w 40"/>
                <a:gd name="T119" fmla="*/ 2 h 106"/>
                <a:gd name="T120" fmla="*/ 17 w 40"/>
                <a:gd name="T121" fmla="*/ 3 h 106"/>
                <a:gd name="T122" fmla="*/ 18 w 40"/>
                <a:gd name="T123" fmla="*/ 4 h 106"/>
                <a:gd name="T124" fmla="*/ 18 w 40"/>
                <a:gd name="T125"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106">
                  <a:moveTo>
                    <a:pt x="40" y="82"/>
                  </a:moveTo>
                  <a:cubicBezTo>
                    <a:pt x="40" y="82"/>
                    <a:pt x="40" y="81"/>
                    <a:pt x="40" y="81"/>
                  </a:cubicBezTo>
                  <a:cubicBezTo>
                    <a:pt x="40" y="80"/>
                    <a:pt x="40" y="80"/>
                    <a:pt x="40" y="80"/>
                  </a:cubicBezTo>
                  <a:cubicBezTo>
                    <a:pt x="40" y="80"/>
                    <a:pt x="40" y="80"/>
                    <a:pt x="39" y="79"/>
                  </a:cubicBezTo>
                  <a:cubicBezTo>
                    <a:pt x="40" y="79"/>
                    <a:pt x="40" y="77"/>
                    <a:pt x="39" y="76"/>
                  </a:cubicBezTo>
                  <a:cubicBezTo>
                    <a:pt x="39" y="76"/>
                    <a:pt x="39" y="75"/>
                    <a:pt x="39" y="75"/>
                  </a:cubicBezTo>
                  <a:cubicBezTo>
                    <a:pt x="39" y="74"/>
                    <a:pt x="39" y="74"/>
                    <a:pt x="39" y="74"/>
                  </a:cubicBezTo>
                  <a:cubicBezTo>
                    <a:pt x="38" y="74"/>
                    <a:pt x="38" y="73"/>
                    <a:pt x="38" y="73"/>
                  </a:cubicBezTo>
                  <a:cubicBezTo>
                    <a:pt x="38" y="73"/>
                    <a:pt x="39" y="72"/>
                    <a:pt x="38" y="71"/>
                  </a:cubicBezTo>
                  <a:cubicBezTo>
                    <a:pt x="38" y="71"/>
                    <a:pt x="36" y="69"/>
                    <a:pt x="36" y="68"/>
                  </a:cubicBezTo>
                  <a:cubicBezTo>
                    <a:pt x="35" y="67"/>
                    <a:pt x="35" y="66"/>
                    <a:pt x="34" y="65"/>
                  </a:cubicBezTo>
                  <a:cubicBezTo>
                    <a:pt x="33" y="64"/>
                    <a:pt x="33" y="63"/>
                    <a:pt x="32" y="62"/>
                  </a:cubicBezTo>
                  <a:cubicBezTo>
                    <a:pt x="32" y="61"/>
                    <a:pt x="30" y="60"/>
                    <a:pt x="30" y="60"/>
                  </a:cubicBezTo>
                  <a:cubicBezTo>
                    <a:pt x="30" y="60"/>
                    <a:pt x="29" y="59"/>
                    <a:pt x="29" y="58"/>
                  </a:cubicBezTo>
                  <a:cubicBezTo>
                    <a:pt x="28" y="58"/>
                    <a:pt x="28" y="57"/>
                    <a:pt x="28" y="57"/>
                  </a:cubicBezTo>
                  <a:cubicBezTo>
                    <a:pt x="28" y="57"/>
                    <a:pt x="27" y="55"/>
                    <a:pt x="27" y="55"/>
                  </a:cubicBezTo>
                  <a:cubicBezTo>
                    <a:pt x="26" y="54"/>
                    <a:pt x="25" y="53"/>
                    <a:pt x="25" y="53"/>
                  </a:cubicBezTo>
                  <a:cubicBezTo>
                    <a:pt x="25" y="52"/>
                    <a:pt x="25" y="51"/>
                    <a:pt x="25" y="50"/>
                  </a:cubicBezTo>
                  <a:cubicBezTo>
                    <a:pt x="25" y="50"/>
                    <a:pt x="24" y="48"/>
                    <a:pt x="24" y="48"/>
                  </a:cubicBezTo>
                  <a:cubicBezTo>
                    <a:pt x="24" y="48"/>
                    <a:pt x="23" y="48"/>
                    <a:pt x="23" y="48"/>
                  </a:cubicBezTo>
                  <a:cubicBezTo>
                    <a:pt x="23" y="48"/>
                    <a:pt x="23" y="47"/>
                    <a:pt x="23" y="47"/>
                  </a:cubicBezTo>
                  <a:cubicBezTo>
                    <a:pt x="23" y="47"/>
                    <a:pt x="23" y="47"/>
                    <a:pt x="23" y="46"/>
                  </a:cubicBezTo>
                  <a:cubicBezTo>
                    <a:pt x="23" y="46"/>
                    <a:pt x="22" y="46"/>
                    <a:pt x="22" y="46"/>
                  </a:cubicBezTo>
                  <a:cubicBezTo>
                    <a:pt x="22" y="46"/>
                    <a:pt x="22" y="45"/>
                    <a:pt x="22" y="45"/>
                  </a:cubicBezTo>
                  <a:cubicBezTo>
                    <a:pt x="22" y="44"/>
                    <a:pt x="22" y="44"/>
                    <a:pt x="21" y="44"/>
                  </a:cubicBezTo>
                  <a:cubicBezTo>
                    <a:pt x="21" y="44"/>
                    <a:pt x="21" y="44"/>
                    <a:pt x="21" y="44"/>
                  </a:cubicBezTo>
                  <a:cubicBezTo>
                    <a:pt x="21" y="44"/>
                    <a:pt x="20" y="44"/>
                    <a:pt x="20" y="44"/>
                  </a:cubicBezTo>
                  <a:cubicBezTo>
                    <a:pt x="20" y="43"/>
                    <a:pt x="20" y="43"/>
                    <a:pt x="20" y="43"/>
                  </a:cubicBezTo>
                  <a:cubicBezTo>
                    <a:pt x="20" y="43"/>
                    <a:pt x="20" y="43"/>
                    <a:pt x="20" y="43"/>
                  </a:cubicBezTo>
                  <a:cubicBezTo>
                    <a:pt x="19" y="42"/>
                    <a:pt x="19" y="42"/>
                    <a:pt x="19" y="42"/>
                  </a:cubicBezTo>
                  <a:cubicBezTo>
                    <a:pt x="19" y="41"/>
                    <a:pt x="19" y="41"/>
                    <a:pt x="19" y="41"/>
                  </a:cubicBezTo>
                  <a:cubicBezTo>
                    <a:pt x="19" y="41"/>
                    <a:pt x="19" y="41"/>
                    <a:pt x="19" y="40"/>
                  </a:cubicBezTo>
                  <a:cubicBezTo>
                    <a:pt x="19" y="40"/>
                    <a:pt x="19" y="40"/>
                    <a:pt x="19" y="40"/>
                  </a:cubicBezTo>
                  <a:cubicBezTo>
                    <a:pt x="19" y="40"/>
                    <a:pt x="19" y="40"/>
                    <a:pt x="19" y="40"/>
                  </a:cubicBezTo>
                  <a:cubicBezTo>
                    <a:pt x="19" y="40"/>
                    <a:pt x="19" y="39"/>
                    <a:pt x="19" y="39"/>
                  </a:cubicBezTo>
                  <a:cubicBezTo>
                    <a:pt x="19" y="39"/>
                    <a:pt x="19" y="40"/>
                    <a:pt x="19" y="39"/>
                  </a:cubicBezTo>
                  <a:cubicBezTo>
                    <a:pt x="20" y="39"/>
                    <a:pt x="20" y="39"/>
                    <a:pt x="20" y="39"/>
                  </a:cubicBezTo>
                  <a:cubicBezTo>
                    <a:pt x="20" y="39"/>
                    <a:pt x="20" y="39"/>
                    <a:pt x="20" y="39"/>
                  </a:cubicBezTo>
                  <a:cubicBezTo>
                    <a:pt x="20" y="39"/>
                    <a:pt x="20" y="39"/>
                    <a:pt x="20" y="39"/>
                  </a:cubicBezTo>
                  <a:cubicBezTo>
                    <a:pt x="20" y="39"/>
                    <a:pt x="20" y="39"/>
                    <a:pt x="20" y="39"/>
                  </a:cubicBezTo>
                  <a:cubicBezTo>
                    <a:pt x="20" y="38"/>
                    <a:pt x="20" y="38"/>
                    <a:pt x="20" y="38"/>
                  </a:cubicBezTo>
                  <a:cubicBezTo>
                    <a:pt x="21" y="38"/>
                    <a:pt x="21" y="38"/>
                    <a:pt x="21" y="38"/>
                  </a:cubicBezTo>
                  <a:cubicBezTo>
                    <a:pt x="21" y="38"/>
                    <a:pt x="21" y="38"/>
                    <a:pt x="21" y="38"/>
                  </a:cubicBezTo>
                  <a:cubicBezTo>
                    <a:pt x="21" y="38"/>
                    <a:pt x="21" y="37"/>
                    <a:pt x="21" y="37"/>
                  </a:cubicBezTo>
                  <a:cubicBezTo>
                    <a:pt x="21" y="37"/>
                    <a:pt x="21" y="36"/>
                    <a:pt x="21" y="36"/>
                  </a:cubicBezTo>
                  <a:cubicBezTo>
                    <a:pt x="21" y="36"/>
                    <a:pt x="22" y="36"/>
                    <a:pt x="22" y="36"/>
                  </a:cubicBezTo>
                  <a:cubicBezTo>
                    <a:pt x="22" y="36"/>
                    <a:pt x="22" y="36"/>
                    <a:pt x="21" y="36"/>
                  </a:cubicBezTo>
                  <a:cubicBezTo>
                    <a:pt x="21" y="36"/>
                    <a:pt x="21" y="35"/>
                    <a:pt x="21" y="35"/>
                  </a:cubicBezTo>
                  <a:cubicBezTo>
                    <a:pt x="22" y="35"/>
                    <a:pt x="22" y="35"/>
                    <a:pt x="22" y="35"/>
                  </a:cubicBezTo>
                  <a:cubicBezTo>
                    <a:pt x="22" y="35"/>
                    <a:pt x="22" y="35"/>
                    <a:pt x="21" y="35"/>
                  </a:cubicBezTo>
                  <a:cubicBezTo>
                    <a:pt x="21" y="35"/>
                    <a:pt x="21" y="34"/>
                    <a:pt x="22" y="34"/>
                  </a:cubicBezTo>
                  <a:cubicBezTo>
                    <a:pt x="22" y="34"/>
                    <a:pt x="22" y="34"/>
                    <a:pt x="22" y="34"/>
                  </a:cubicBezTo>
                  <a:cubicBezTo>
                    <a:pt x="22" y="34"/>
                    <a:pt x="22" y="34"/>
                    <a:pt x="22" y="34"/>
                  </a:cubicBezTo>
                  <a:cubicBezTo>
                    <a:pt x="22" y="33"/>
                    <a:pt x="22" y="33"/>
                    <a:pt x="22" y="33"/>
                  </a:cubicBezTo>
                  <a:cubicBezTo>
                    <a:pt x="22" y="33"/>
                    <a:pt x="22" y="32"/>
                    <a:pt x="22" y="32"/>
                  </a:cubicBezTo>
                  <a:cubicBezTo>
                    <a:pt x="22" y="32"/>
                    <a:pt x="23" y="31"/>
                    <a:pt x="24" y="30"/>
                  </a:cubicBezTo>
                  <a:cubicBezTo>
                    <a:pt x="25" y="29"/>
                    <a:pt x="25" y="29"/>
                    <a:pt x="25" y="29"/>
                  </a:cubicBezTo>
                  <a:cubicBezTo>
                    <a:pt x="25" y="28"/>
                    <a:pt x="25" y="28"/>
                    <a:pt x="25" y="28"/>
                  </a:cubicBezTo>
                  <a:cubicBezTo>
                    <a:pt x="25" y="27"/>
                    <a:pt x="26" y="27"/>
                    <a:pt x="26" y="27"/>
                  </a:cubicBezTo>
                  <a:cubicBezTo>
                    <a:pt x="26" y="26"/>
                    <a:pt x="26" y="26"/>
                    <a:pt x="25" y="26"/>
                  </a:cubicBezTo>
                  <a:cubicBezTo>
                    <a:pt x="25"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7" y="24"/>
                    <a:pt x="28" y="24"/>
                    <a:pt x="28" y="23"/>
                  </a:cubicBezTo>
                  <a:cubicBezTo>
                    <a:pt x="28" y="24"/>
                    <a:pt x="27" y="24"/>
                    <a:pt x="27" y="24"/>
                  </a:cubicBezTo>
                  <a:cubicBezTo>
                    <a:pt x="27" y="24"/>
                    <a:pt x="26" y="24"/>
                    <a:pt x="26" y="24"/>
                  </a:cubicBezTo>
                  <a:cubicBezTo>
                    <a:pt x="26" y="24"/>
                    <a:pt x="26" y="24"/>
                    <a:pt x="26" y="24"/>
                  </a:cubicBezTo>
                  <a:cubicBezTo>
                    <a:pt x="26" y="24"/>
                    <a:pt x="26" y="24"/>
                    <a:pt x="26" y="24"/>
                  </a:cubicBezTo>
                  <a:cubicBezTo>
                    <a:pt x="27" y="24"/>
                    <a:pt x="27" y="24"/>
                    <a:pt x="27" y="23"/>
                  </a:cubicBezTo>
                  <a:cubicBezTo>
                    <a:pt x="27" y="23"/>
                    <a:pt x="27" y="23"/>
                    <a:pt x="27" y="23"/>
                  </a:cubicBezTo>
                  <a:cubicBezTo>
                    <a:pt x="27" y="23"/>
                    <a:pt x="27" y="23"/>
                    <a:pt x="28" y="23"/>
                  </a:cubicBezTo>
                  <a:cubicBezTo>
                    <a:pt x="28" y="23"/>
                    <a:pt x="28" y="23"/>
                    <a:pt x="28" y="23"/>
                  </a:cubicBezTo>
                  <a:cubicBezTo>
                    <a:pt x="28" y="23"/>
                    <a:pt x="28" y="23"/>
                    <a:pt x="27" y="23"/>
                  </a:cubicBezTo>
                  <a:cubicBezTo>
                    <a:pt x="28" y="23"/>
                    <a:pt x="28" y="22"/>
                    <a:pt x="28" y="22"/>
                  </a:cubicBezTo>
                  <a:cubicBezTo>
                    <a:pt x="28" y="22"/>
                    <a:pt x="28"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4"/>
                    <a:pt x="27" y="24"/>
                    <a:pt x="26" y="24"/>
                  </a:cubicBezTo>
                  <a:cubicBezTo>
                    <a:pt x="26" y="24"/>
                    <a:pt x="26"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6" y="23"/>
                    <a:pt x="26" y="23"/>
                  </a:cubicBezTo>
                  <a:cubicBezTo>
                    <a:pt x="26" y="23"/>
                    <a:pt x="26" y="24"/>
                    <a:pt x="26" y="24"/>
                  </a:cubicBezTo>
                  <a:cubicBezTo>
                    <a:pt x="26" y="24"/>
                    <a:pt x="26" y="24"/>
                    <a:pt x="26" y="24"/>
                  </a:cubicBezTo>
                  <a:cubicBezTo>
                    <a:pt x="26" y="24"/>
                    <a:pt x="26" y="24"/>
                    <a:pt x="26" y="24"/>
                  </a:cubicBezTo>
                  <a:cubicBezTo>
                    <a:pt x="26" y="24"/>
                    <a:pt x="26" y="24"/>
                    <a:pt x="26" y="24"/>
                  </a:cubicBezTo>
                  <a:cubicBezTo>
                    <a:pt x="26" y="24"/>
                    <a:pt x="26" y="23"/>
                    <a:pt x="26" y="23"/>
                  </a:cubicBezTo>
                  <a:cubicBezTo>
                    <a:pt x="26" y="23"/>
                    <a:pt x="26" y="23"/>
                    <a:pt x="26" y="24"/>
                  </a:cubicBezTo>
                  <a:cubicBezTo>
                    <a:pt x="26" y="24"/>
                    <a:pt x="26" y="24"/>
                    <a:pt x="26" y="24"/>
                  </a:cubicBezTo>
                  <a:cubicBezTo>
                    <a:pt x="26" y="24"/>
                    <a:pt x="26" y="24"/>
                    <a:pt x="26" y="24"/>
                  </a:cubicBezTo>
                  <a:cubicBezTo>
                    <a:pt x="26" y="24"/>
                    <a:pt x="26" y="24"/>
                    <a:pt x="26" y="24"/>
                  </a:cubicBezTo>
                  <a:cubicBezTo>
                    <a:pt x="26" y="24"/>
                    <a:pt x="26" y="24"/>
                    <a:pt x="25" y="24"/>
                  </a:cubicBezTo>
                  <a:cubicBezTo>
                    <a:pt x="25" y="24"/>
                    <a:pt x="25" y="24"/>
                    <a:pt x="25" y="24"/>
                  </a:cubicBezTo>
                  <a:cubicBezTo>
                    <a:pt x="25" y="24"/>
                    <a:pt x="26" y="24"/>
                    <a:pt x="26" y="23"/>
                  </a:cubicBezTo>
                  <a:cubicBezTo>
                    <a:pt x="26" y="23"/>
                    <a:pt x="26" y="23"/>
                    <a:pt x="26" y="23"/>
                  </a:cubicBezTo>
                  <a:cubicBezTo>
                    <a:pt x="26" y="23"/>
                    <a:pt x="27" y="23"/>
                    <a:pt x="27" y="23"/>
                  </a:cubicBezTo>
                  <a:cubicBezTo>
                    <a:pt x="27" y="23"/>
                    <a:pt x="26" y="23"/>
                    <a:pt x="26" y="23"/>
                  </a:cubicBezTo>
                  <a:cubicBezTo>
                    <a:pt x="26" y="23"/>
                    <a:pt x="26" y="23"/>
                    <a:pt x="26" y="23"/>
                  </a:cubicBezTo>
                  <a:cubicBezTo>
                    <a:pt x="26" y="23"/>
                    <a:pt x="26" y="23"/>
                    <a:pt x="26" y="23"/>
                  </a:cubicBezTo>
                  <a:cubicBezTo>
                    <a:pt x="26" y="23"/>
                    <a:pt x="25" y="23"/>
                    <a:pt x="25" y="23"/>
                  </a:cubicBezTo>
                  <a:cubicBezTo>
                    <a:pt x="25" y="23"/>
                    <a:pt x="25" y="23"/>
                    <a:pt x="24" y="23"/>
                  </a:cubicBezTo>
                  <a:cubicBezTo>
                    <a:pt x="24" y="23"/>
                    <a:pt x="24" y="23"/>
                    <a:pt x="24" y="22"/>
                  </a:cubicBezTo>
                  <a:cubicBezTo>
                    <a:pt x="24" y="22"/>
                    <a:pt x="24" y="22"/>
                    <a:pt x="24" y="22"/>
                  </a:cubicBezTo>
                  <a:cubicBezTo>
                    <a:pt x="24" y="22"/>
                    <a:pt x="24" y="22"/>
                    <a:pt x="24" y="21"/>
                  </a:cubicBezTo>
                  <a:cubicBezTo>
                    <a:pt x="24" y="21"/>
                    <a:pt x="24" y="21"/>
                    <a:pt x="24" y="21"/>
                  </a:cubicBezTo>
                  <a:cubicBezTo>
                    <a:pt x="24" y="21"/>
                    <a:pt x="24" y="21"/>
                    <a:pt x="24" y="21"/>
                  </a:cubicBezTo>
                  <a:cubicBezTo>
                    <a:pt x="24" y="22"/>
                    <a:pt x="24" y="22"/>
                    <a:pt x="24" y="22"/>
                  </a:cubicBezTo>
                  <a:cubicBezTo>
                    <a:pt x="24" y="22"/>
                    <a:pt x="24" y="22"/>
                    <a:pt x="24" y="22"/>
                  </a:cubicBezTo>
                  <a:cubicBezTo>
                    <a:pt x="24" y="22"/>
                    <a:pt x="24" y="22"/>
                    <a:pt x="24" y="21"/>
                  </a:cubicBezTo>
                  <a:cubicBezTo>
                    <a:pt x="24" y="21"/>
                    <a:pt x="24" y="21"/>
                    <a:pt x="24" y="21"/>
                  </a:cubicBezTo>
                  <a:cubicBezTo>
                    <a:pt x="24" y="21"/>
                    <a:pt x="25" y="21"/>
                    <a:pt x="25" y="21"/>
                  </a:cubicBezTo>
                  <a:cubicBezTo>
                    <a:pt x="25" y="21"/>
                    <a:pt x="25" y="21"/>
                    <a:pt x="25" y="21"/>
                  </a:cubicBezTo>
                  <a:cubicBezTo>
                    <a:pt x="25" y="21"/>
                    <a:pt x="25" y="21"/>
                    <a:pt x="25" y="21"/>
                  </a:cubicBezTo>
                  <a:cubicBezTo>
                    <a:pt x="25"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6" y="21"/>
                    <a:pt x="26" y="21"/>
                    <a:pt x="26" y="21"/>
                  </a:cubicBezTo>
                  <a:cubicBezTo>
                    <a:pt x="26" y="21"/>
                    <a:pt x="26" y="21"/>
                    <a:pt x="25" y="21"/>
                  </a:cubicBezTo>
                  <a:cubicBezTo>
                    <a:pt x="25" y="21"/>
                    <a:pt x="25" y="21"/>
                    <a:pt x="25" y="21"/>
                  </a:cubicBezTo>
                  <a:cubicBezTo>
                    <a:pt x="25" y="21"/>
                    <a:pt x="25" y="21"/>
                    <a:pt x="25" y="21"/>
                  </a:cubicBezTo>
                  <a:cubicBezTo>
                    <a:pt x="26" y="21"/>
                    <a:pt x="26" y="21"/>
                    <a:pt x="26" y="21"/>
                  </a:cubicBezTo>
                  <a:cubicBezTo>
                    <a:pt x="26" y="21"/>
                    <a:pt x="26"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4" y="21"/>
                  </a:cubicBezTo>
                  <a:cubicBezTo>
                    <a:pt x="24"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4" y="21"/>
                    <a:pt x="24" y="21"/>
                  </a:cubicBezTo>
                  <a:cubicBezTo>
                    <a:pt x="24" y="21"/>
                    <a:pt x="24" y="21"/>
                    <a:pt x="24" y="21"/>
                  </a:cubicBezTo>
                  <a:cubicBezTo>
                    <a:pt x="24" y="21"/>
                    <a:pt x="24" y="21"/>
                    <a:pt x="24" y="21"/>
                  </a:cubicBezTo>
                  <a:cubicBezTo>
                    <a:pt x="24" y="21"/>
                    <a:pt x="24" y="21"/>
                    <a:pt x="24" y="20"/>
                  </a:cubicBezTo>
                  <a:cubicBezTo>
                    <a:pt x="24" y="20"/>
                    <a:pt x="24" y="20"/>
                    <a:pt x="24" y="20"/>
                  </a:cubicBezTo>
                  <a:cubicBezTo>
                    <a:pt x="24" y="20"/>
                    <a:pt x="23" y="20"/>
                    <a:pt x="23" y="20"/>
                  </a:cubicBezTo>
                  <a:cubicBezTo>
                    <a:pt x="24" y="20"/>
                    <a:pt x="24" y="20"/>
                    <a:pt x="25" y="20"/>
                  </a:cubicBezTo>
                  <a:cubicBezTo>
                    <a:pt x="25" y="20"/>
                    <a:pt x="25" y="20"/>
                    <a:pt x="25" y="20"/>
                  </a:cubicBezTo>
                  <a:cubicBezTo>
                    <a:pt x="25" y="20"/>
                    <a:pt x="25" y="20"/>
                    <a:pt x="25" y="20"/>
                  </a:cubicBezTo>
                  <a:cubicBezTo>
                    <a:pt x="24" y="20"/>
                    <a:pt x="24" y="20"/>
                    <a:pt x="23" y="20"/>
                  </a:cubicBezTo>
                  <a:cubicBezTo>
                    <a:pt x="23" y="19"/>
                    <a:pt x="23" y="19"/>
                    <a:pt x="23" y="19"/>
                  </a:cubicBezTo>
                  <a:cubicBezTo>
                    <a:pt x="24" y="19"/>
                    <a:pt x="24" y="19"/>
                    <a:pt x="24" y="19"/>
                  </a:cubicBezTo>
                  <a:cubicBezTo>
                    <a:pt x="24" y="19"/>
                    <a:pt x="24" y="19"/>
                    <a:pt x="24" y="19"/>
                  </a:cubicBezTo>
                  <a:cubicBezTo>
                    <a:pt x="24" y="19"/>
                    <a:pt x="24" y="19"/>
                    <a:pt x="24" y="19"/>
                  </a:cubicBezTo>
                  <a:cubicBezTo>
                    <a:pt x="24" y="19"/>
                    <a:pt x="24" y="19"/>
                    <a:pt x="23" y="19"/>
                  </a:cubicBezTo>
                  <a:cubicBezTo>
                    <a:pt x="23" y="19"/>
                    <a:pt x="23" y="19"/>
                    <a:pt x="23" y="19"/>
                  </a:cubicBezTo>
                  <a:cubicBezTo>
                    <a:pt x="23" y="19"/>
                    <a:pt x="23" y="19"/>
                    <a:pt x="23" y="19"/>
                  </a:cubicBezTo>
                  <a:cubicBezTo>
                    <a:pt x="23" y="19"/>
                    <a:pt x="24" y="19"/>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9"/>
                    <a:pt x="24"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4" y="19"/>
                    <a:pt x="24" y="19"/>
                  </a:cubicBezTo>
                  <a:cubicBezTo>
                    <a:pt x="24" y="19"/>
                    <a:pt x="24" y="19"/>
                    <a:pt x="25" y="19"/>
                  </a:cubicBezTo>
                  <a:cubicBezTo>
                    <a:pt x="25" y="19"/>
                    <a:pt x="25" y="19"/>
                    <a:pt x="25" y="19"/>
                  </a:cubicBezTo>
                  <a:cubicBezTo>
                    <a:pt x="25" y="19"/>
                    <a:pt x="25" y="19"/>
                    <a:pt x="25"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5" y="18"/>
                    <a:pt x="25" y="18"/>
                  </a:cubicBezTo>
                  <a:cubicBezTo>
                    <a:pt x="25" y="18"/>
                    <a:pt x="25" y="18"/>
                    <a:pt x="26" y="18"/>
                  </a:cubicBezTo>
                  <a:cubicBezTo>
                    <a:pt x="26" y="19"/>
                    <a:pt x="26" y="19"/>
                    <a:pt x="26" y="19"/>
                  </a:cubicBezTo>
                  <a:cubicBezTo>
                    <a:pt x="27" y="19"/>
                    <a:pt x="27" y="19"/>
                    <a:pt x="28" y="19"/>
                  </a:cubicBezTo>
                  <a:cubicBezTo>
                    <a:pt x="28" y="19"/>
                    <a:pt x="29" y="19"/>
                    <a:pt x="29" y="19"/>
                  </a:cubicBezTo>
                  <a:cubicBezTo>
                    <a:pt x="29" y="19"/>
                    <a:pt x="28" y="19"/>
                    <a:pt x="28" y="19"/>
                  </a:cubicBezTo>
                  <a:cubicBezTo>
                    <a:pt x="27" y="19"/>
                    <a:pt x="27" y="19"/>
                    <a:pt x="26" y="19"/>
                  </a:cubicBezTo>
                  <a:cubicBezTo>
                    <a:pt x="26" y="19"/>
                    <a:pt x="26" y="19"/>
                    <a:pt x="26" y="18"/>
                  </a:cubicBezTo>
                  <a:cubicBezTo>
                    <a:pt x="25" y="18"/>
                    <a:pt x="25" y="18"/>
                    <a:pt x="25" y="18"/>
                  </a:cubicBezTo>
                  <a:cubicBezTo>
                    <a:pt x="25" y="18"/>
                    <a:pt x="25" y="18"/>
                    <a:pt x="25" y="18"/>
                  </a:cubicBezTo>
                  <a:cubicBezTo>
                    <a:pt x="26" y="18"/>
                    <a:pt x="26" y="18"/>
                    <a:pt x="26" y="19"/>
                  </a:cubicBezTo>
                  <a:cubicBezTo>
                    <a:pt x="26" y="19"/>
                    <a:pt x="26" y="19"/>
                    <a:pt x="26" y="19"/>
                  </a:cubicBezTo>
                  <a:cubicBezTo>
                    <a:pt x="26" y="19"/>
                    <a:pt x="26" y="19"/>
                    <a:pt x="26" y="19"/>
                  </a:cubicBezTo>
                  <a:cubicBezTo>
                    <a:pt x="26" y="19"/>
                    <a:pt x="26" y="19"/>
                    <a:pt x="26" y="19"/>
                  </a:cubicBezTo>
                  <a:cubicBezTo>
                    <a:pt x="26" y="19"/>
                    <a:pt x="26" y="19"/>
                    <a:pt x="26" y="18"/>
                  </a:cubicBezTo>
                  <a:cubicBezTo>
                    <a:pt x="26" y="18"/>
                    <a:pt x="25" y="18"/>
                    <a:pt x="25" y="18"/>
                  </a:cubicBezTo>
                  <a:cubicBezTo>
                    <a:pt x="25" y="18"/>
                    <a:pt x="25" y="18"/>
                    <a:pt x="25" y="18"/>
                  </a:cubicBezTo>
                  <a:cubicBezTo>
                    <a:pt x="25" y="18"/>
                    <a:pt x="25" y="18"/>
                    <a:pt x="25" y="18"/>
                  </a:cubicBezTo>
                  <a:cubicBezTo>
                    <a:pt x="26" y="18"/>
                    <a:pt x="26" y="18"/>
                    <a:pt x="27" y="18"/>
                  </a:cubicBezTo>
                  <a:cubicBezTo>
                    <a:pt x="27" y="18"/>
                    <a:pt x="27" y="18"/>
                    <a:pt x="27" y="18"/>
                  </a:cubicBezTo>
                  <a:cubicBezTo>
                    <a:pt x="27" y="18"/>
                    <a:pt x="27" y="18"/>
                    <a:pt x="27" y="18"/>
                  </a:cubicBezTo>
                  <a:cubicBezTo>
                    <a:pt x="26" y="18"/>
                    <a:pt x="26" y="18"/>
                    <a:pt x="25" y="18"/>
                  </a:cubicBezTo>
                  <a:cubicBezTo>
                    <a:pt x="25" y="18"/>
                    <a:pt x="26" y="18"/>
                    <a:pt x="26" y="18"/>
                  </a:cubicBezTo>
                  <a:cubicBezTo>
                    <a:pt x="26"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4" y="18"/>
                    <a:pt x="24" y="18"/>
                  </a:cubicBezTo>
                  <a:cubicBezTo>
                    <a:pt x="24" y="18"/>
                    <a:pt x="24" y="18"/>
                    <a:pt x="24" y="18"/>
                  </a:cubicBezTo>
                  <a:cubicBezTo>
                    <a:pt x="24" y="18"/>
                    <a:pt x="24" y="18"/>
                    <a:pt x="24" y="18"/>
                  </a:cubicBezTo>
                  <a:cubicBezTo>
                    <a:pt x="24" y="18"/>
                    <a:pt x="24" y="18"/>
                    <a:pt x="24"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3" y="17"/>
                  </a:cubicBezTo>
                  <a:cubicBezTo>
                    <a:pt x="23" y="17"/>
                    <a:pt x="23" y="17"/>
                    <a:pt x="23" y="17"/>
                  </a:cubicBezTo>
                  <a:cubicBezTo>
                    <a:pt x="23" y="17"/>
                    <a:pt x="23" y="17"/>
                    <a:pt x="23" y="17"/>
                  </a:cubicBezTo>
                  <a:cubicBezTo>
                    <a:pt x="24" y="17"/>
                    <a:pt x="24" y="17"/>
                    <a:pt x="24" y="17"/>
                  </a:cubicBezTo>
                  <a:cubicBezTo>
                    <a:pt x="24" y="17"/>
                    <a:pt x="24" y="17"/>
                    <a:pt x="23" y="17"/>
                  </a:cubicBezTo>
                  <a:cubicBezTo>
                    <a:pt x="24" y="17"/>
                    <a:pt x="24" y="17"/>
                    <a:pt x="24" y="17"/>
                  </a:cubicBezTo>
                  <a:cubicBezTo>
                    <a:pt x="24" y="17"/>
                    <a:pt x="24" y="17"/>
                    <a:pt x="23" y="17"/>
                  </a:cubicBezTo>
                  <a:cubicBezTo>
                    <a:pt x="23" y="17"/>
                    <a:pt x="23" y="17"/>
                    <a:pt x="23" y="17"/>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4" y="17"/>
                    <a:pt x="24" y="17"/>
                  </a:cubicBezTo>
                  <a:cubicBezTo>
                    <a:pt x="24" y="17"/>
                    <a:pt x="23" y="17"/>
                    <a:pt x="23" y="17"/>
                  </a:cubicBezTo>
                  <a:cubicBezTo>
                    <a:pt x="23" y="17"/>
                    <a:pt x="23" y="17"/>
                    <a:pt x="23" y="17"/>
                  </a:cubicBezTo>
                  <a:cubicBezTo>
                    <a:pt x="24" y="17"/>
                    <a:pt x="24" y="17"/>
                    <a:pt x="24" y="17"/>
                  </a:cubicBezTo>
                  <a:cubicBezTo>
                    <a:pt x="24" y="17"/>
                    <a:pt x="24" y="17"/>
                    <a:pt x="24" y="17"/>
                  </a:cubicBezTo>
                  <a:cubicBezTo>
                    <a:pt x="24" y="17"/>
                    <a:pt x="24"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6"/>
                    <a:pt x="22" y="16"/>
                    <a:pt x="22" y="15"/>
                  </a:cubicBezTo>
                  <a:cubicBezTo>
                    <a:pt x="22" y="15"/>
                    <a:pt x="22" y="15"/>
                    <a:pt x="22" y="15"/>
                  </a:cubicBezTo>
                  <a:cubicBezTo>
                    <a:pt x="22" y="15"/>
                    <a:pt x="22" y="15"/>
                    <a:pt x="22" y="14"/>
                  </a:cubicBezTo>
                  <a:cubicBezTo>
                    <a:pt x="22" y="14"/>
                    <a:pt x="21" y="14"/>
                    <a:pt x="21" y="13"/>
                  </a:cubicBezTo>
                  <a:cubicBezTo>
                    <a:pt x="21" y="13"/>
                    <a:pt x="21" y="13"/>
                    <a:pt x="21" y="13"/>
                  </a:cubicBezTo>
                  <a:cubicBezTo>
                    <a:pt x="21" y="13"/>
                    <a:pt x="21" y="13"/>
                    <a:pt x="21" y="13"/>
                  </a:cubicBezTo>
                  <a:cubicBezTo>
                    <a:pt x="21" y="13"/>
                    <a:pt x="21" y="12"/>
                    <a:pt x="21" y="12"/>
                  </a:cubicBezTo>
                  <a:cubicBezTo>
                    <a:pt x="20" y="11"/>
                    <a:pt x="20" y="11"/>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2" y="10"/>
                    <a:pt x="22" y="10"/>
                  </a:cubicBezTo>
                  <a:cubicBezTo>
                    <a:pt x="22" y="10"/>
                    <a:pt x="22" y="10"/>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2"/>
                    <a:pt x="23" y="12"/>
                  </a:cubicBezTo>
                  <a:cubicBezTo>
                    <a:pt x="23" y="12"/>
                    <a:pt x="23" y="11"/>
                    <a:pt x="23" y="11"/>
                  </a:cubicBezTo>
                  <a:cubicBezTo>
                    <a:pt x="23" y="11"/>
                    <a:pt x="23" y="11"/>
                    <a:pt x="23" y="11"/>
                  </a:cubicBezTo>
                  <a:cubicBezTo>
                    <a:pt x="23" y="11"/>
                    <a:pt x="24" y="11"/>
                    <a:pt x="24" y="11"/>
                  </a:cubicBezTo>
                  <a:cubicBezTo>
                    <a:pt x="24"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7"/>
                  </a:cubicBezTo>
                  <a:cubicBezTo>
                    <a:pt x="19" y="8"/>
                    <a:pt x="19" y="8"/>
                    <a:pt x="19" y="8"/>
                  </a:cubicBezTo>
                  <a:cubicBezTo>
                    <a:pt x="19"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8"/>
                  </a:cubicBezTo>
                  <a:cubicBezTo>
                    <a:pt x="21" y="8"/>
                    <a:pt x="21" y="8"/>
                    <a:pt x="21" y="8"/>
                  </a:cubicBezTo>
                  <a:cubicBezTo>
                    <a:pt x="21" y="8"/>
                    <a:pt x="21" y="8"/>
                    <a:pt x="21" y="8"/>
                  </a:cubicBezTo>
                  <a:cubicBezTo>
                    <a:pt x="21" y="8"/>
                    <a:pt x="21" y="8"/>
                    <a:pt x="21" y="8"/>
                  </a:cubicBezTo>
                  <a:cubicBezTo>
                    <a:pt x="21" y="8"/>
                    <a:pt x="21" y="8"/>
                    <a:pt x="20" y="8"/>
                  </a:cubicBezTo>
                  <a:cubicBezTo>
                    <a:pt x="20" y="8"/>
                    <a:pt x="20" y="8"/>
                    <a:pt x="20" y="8"/>
                  </a:cubicBezTo>
                  <a:cubicBezTo>
                    <a:pt x="20" y="8"/>
                    <a:pt x="20" y="8"/>
                    <a:pt x="20" y="8"/>
                  </a:cubicBezTo>
                  <a:cubicBezTo>
                    <a:pt x="20" y="8"/>
                    <a:pt x="20" y="8"/>
                    <a:pt x="20" y="8"/>
                  </a:cubicBezTo>
                  <a:cubicBezTo>
                    <a:pt x="20" y="8"/>
                    <a:pt x="20" y="8"/>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6"/>
                    <a:pt x="19" y="6"/>
                  </a:cubicBezTo>
                  <a:cubicBezTo>
                    <a:pt x="19" y="6"/>
                    <a:pt x="19" y="6"/>
                    <a:pt x="19" y="6"/>
                  </a:cubicBezTo>
                  <a:cubicBezTo>
                    <a:pt x="19" y="6"/>
                    <a:pt x="19" y="6"/>
                    <a:pt x="19" y="6"/>
                  </a:cubicBezTo>
                  <a:cubicBezTo>
                    <a:pt x="19"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7"/>
                    <a:pt x="20" y="7"/>
                  </a:cubicBezTo>
                  <a:cubicBezTo>
                    <a:pt x="20" y="7"/>
                    <a:pt x="20" y="6"/>
                    <a:pt x="19" y="6"/>
                  </a:cubicBezTo>
                  <a:cubicBezTo>
                    <a:pt x="19" y="6"/>
                    <a:pt x="19" y="6"/>
                    <a:pt x="19" y="6"/>
                  </a:cubicBezTo>
                  <a:cubicBezTo>
                    <a:pt x="19" y="6"/>
                    <a:pt x="19" y="6"/>
                    <a:pt x="19" y="6"/>
                  </a:cubicBezTo>
                  <a:cubicBezTo>
                    <a:pt x="19" y="6"/>
                    <a:pt x="19" y="6"/>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8" y="3"/>
                    <a:pt x="18" y="3"/>
                    <a:pt x="18" y="3"/>
                  </a:cubicBezTo>
                  <a:cubicBezTo>
                    <a:pt x="18" y="4"/>
                    <a:pt x="18" y="4"/>
                    <a:pt x="18" y="4"/>
                  </a:cubicBezTo>
                  <a:cubicBezTo>
                    <a:pt x="18" y="4"/>
                    <a:pt x="18" y="4"/>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3"/>
                    <a:pt x="18" y="3"/>
                  </a:cubicBezTo>
                  <a:cubicBezTo>
                    <a:pt x="18" y="3"/>
                    <a:pt x="18" y="3"/>
                    <a:pt x="18" y="3"/>
                  </a:cubicBezTo>
                  <a:cubicBezTo>
                    <a:pt x="18" y="3"/>
                    <a:pt x="18" y="3"/>
                    <a:pt x="18" y="3"/>
                  </a:cubicBezTo>
                  <a:cubicBezTo>
                    <a:pt x="18" y="3"/>
                    <a:pt x="18" y="3"/>
                    <a:pt x="18" y="3"/>
                  </a:cubicBezTo>
                  <a:cubicBezTo>
                    <a:pt x="18" y="2"/>
                    <a:pt x="17" y="2"/>
                    <a:pt x="17" y="2"/>
                  </a:cubicBezTo>
                  <a:cubicBezTo>
                    <a:pt x="17" y="2"/>
                    <a:pt x="17" y="2"/>
                    <a:pt x="17" y="2"/>
                  </a:cubicBezTo>
                  <a:cubicBezTo>
                    <a:pt x="17" y="2"/>
                    <a:pt x="17" y="2"/>
                    <a:pt x="17" y="2"/>
                  </a:cubicBezTo>
                  <a:cubicBezTo>
                    <a:pt x="16" y="2"/>
                    <a:pt x="16" y="1"/>
                    <a:pt x="16" y="1"/>
                  </a:cubicBezTo>
                  <a:cubicBezTo>
                    <a:pt x="16" y="1"/>
                    <a:pt x="16" y="1"/>
                    <a:pt x="15" y="1"/>
                  </a:cubicBezTo>
                  <a:cubicBezTo>
                    <a:pt x="15" y="1"/>
                    <a:pt x="15" y="1"/>
                    <a:pt x="15" y="0"/>
                  </a:cubicBezTo>
                  <a:cubicBezTo>
                    <a:pt x="14" y="0"/>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2"/>
                  </a:cubicBezTo>
                  <a:cubicBezTo>
                    <a:pt x="9" y="2"/>
                    <a:pt x="9" y="2"/>
                    <a:pt x="9" y="2"/>
                  </a:cubicBezTo>
                  <a:cubicBezTo>
                    <a:pt x="9" y="2"/>
                    <a:pt x="9" y="2"/>
                    <a:pt x="9" y="2"/>
                  </a:cubicBezTo>
                  <a:cubicBezTo>
                    <a:pt x="9" y="2"/>
                    <a:pt x="9" y="2"/>
                    <a:pt x="8" y="3"/>
                  </a:cubicBezTo>
                  <a:cubicBezTo>
                    <a:pt x="8" y="3"/>
                    <a:pt x="8" y="3"/>
                    <a:pt x="8" y="3"/>
                  </a:cubicBezTo>
                  <a:cubicBezTo>
                    <a:pt x="8" y="3"/>
                    <a:pt x="8" y="3"/>
                    <a:pt x="7" y="4"/>
                  </a:cubicBezTo>
                  <a:cubicBezTo>
                    <a:pt x="7" y="4"/>
                    <a:pt x="7" y="4"/>
                    <a:pt x="7" y="4"/>
                  </a:cubicBezTo>
                  <a:cubicBezTo>
                    <a:pt x="7" y="4"/>
                    <a:pt x="7" y="4"/>
                    <a:pt x="7" y="5"/>
                  </a:cubicBezTo>
                  <a:cubicBezTo>
                    <a:pt x="7" y="5"/>
                    <a:pt x="7" y="5"/>
                    <a:pt x="7" y="5"/>
                  </a:cubicBezTo>
                  <a:cubicBezTo>
                    <a:pt x="6" y="5"/>
                    <a:pt x="6" y="6"/>
                    <a:pt x="6" y="6"/>
                  </a:cubicBezTo>
                  <a:cubicBezTo>
                    <a:pt x="6" y="6"/>
                    <a:pt x="6" y="6"/>
                    <a:pt x="6" y="6"/>
                  </a:cubicBezTo>
                  <a:cubicBezTo>
                    <a:pt x="6" y="6"/>
                    <a:pt x="6" y="6"/>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9"/>
                  </a:cubicBezTo>
                  <a:cubicBezTo>
                    <a:pt x="6" y="9"/>
                    <a:pt x="6" y="10"/>
                    <a:pt x="6"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2"/>
                    <a:pt x="7" y="12"/>
                  </a:cubicBezTo>
                  <a:cubicBezTo>
                    <a:pt x="7" y="12"/>
                    <a:pt x="7" y="12"/>
                    <a:pt x="7" y="12"/>
                  </a:cubicBezTo>
                  <a:cubicBezTo>
                    <a:pt x="7" y="13"/>
                    <a:pt x="7" y="14"/>
                    <a:pt x="7" y="15"/>
                  </a:cubicBezTo>
                  <a:cubicBezTo>
                    <a:pt x="7" y="15"/>
                    <a:pt x="7" y="15"/>
                    <a:pt x="7" y="15"/>
                  </a:cubicBezTo>
                  <a:cubicBezTo>
                    <a:pt x="7" y="15"/>
                    <a:pt x="7" y="15"/>
                    <a:pt x="8" y="16"/>
                  </a:cubicBezTo>
                  <a:cubicBezTo>
                    <a:pt x="8" y="16"/>
                    <a:pt x="8" y="16"/>
                    <a:pt x="8" y="16"/>
                  </a:cubicBezTo>
                  <a:cubicBezTo>
                    <a:pt x="8" y="16"/>
                    <a:pt x="8" y="16"/>
                    <a:pt x="8" y="16"/>
                  </a:cubicBezTo>
                  <a:cubicBezTo>
                    <a:pt x="8" y="16"/>
                    <a:pt x="8" y="16"/>
                    <a:pt x="8" y="17"/>
                  </a:cubicBezTo>
                  <a:cubicBezTo>
                    <a:pt x="8" y="17"/>
                    <a:pt x="8" y="17"/>
                    <a:pt x="8" y="17"/>
                  </a:cubicBezTo>
                  <a:cubicBezTo>
                    <a:pt x="8" y="17"/>
                    <a:pt x="8" y="17"/>
                    <a:pt x="8" y="17"/>
                  </a:cubicBezTo>
                  <a:cubicBezTo>
                    <a:pt x="9" y="17"/>
                    <a:pt x="9" y="17"/>
                    <a:pt x="9" y="17"/>
                  </a:cubicBezTo>
                  <a:cubicBezTo>
                    <a:pt x="9" y="18"/>
                    <a:pt x="10" y="17"/>
                    <a:pt x="10" y="17"/>
                  </a:cubicBezTo>
                  <a:cubicBezTo>
                    <a:pt x="10" y="17"/>
                    <a:pt x="10" y="17"/>
                    <a:pt x="10" y="17"/>
                  </a:cubicBezTo>
                  <a:cubicBezTo>
                    <a:pt x="10" y="17"/>
                    <a:pt x="10" y="18"/>
                    <a:pt x="10" y="18"/>
                  </a:cubicBezTo>
                  <a:cubicBezTo>
                    <a:pt x="10" y="18"/>
                    <a:pt x="10" y="18"/>
                    <a:pt x="10" y="18"/>
                  </a:cubicBezTo>
                  <a:cubicBezTo>
                    <a:pt x="10" y="18"/>
                    <a:pt x="10" y="18"/>
                    <a:pt x="10" y="18"/>
                  </a:cubicBezTo>
                  <a:cubicBezTo>
                    <a:pt x="10" y="19"/>
                    <a:pt x="10" y="19"/>
                    <a:pt x="10" y="19"/>
                  </a:cubicBezTo>
                  <a:cubicBezTo>
                    <a:pt x="10" y="19"/>
                    <a:pt x="10" y="20"/>
                    <a:pt x="9" y="20"/>
                  </a:cubicBezTo>
                  <a:cubicBezTo>
                    <a:pt x="9" y="21"/>
                    <a:pt x="8" y="22"/>
                    <a:pt x="7" y="23"/>
                  </a:cubicBezTo>
                  <a:cubicBezTo>
                    <a:pt x="7" y="23"/>
                    <a:pt x="7" y="24"/>
                    <a:pt x="7" y="25"/>
                  </a:cubicBezTo>
                  <a:cubicBezTo>
                    <a:pt x="7" y="25"/>
                    <a:pt x="6" y="26"/>
                    <a:pt x="6" y="27"/>
                  </a:cubicBezTo>
                  <a:cubicBezTo>
                    <a:pt x="5" y="27"/>
                    <a:pt x="5" y="28"/>
                    <a:pt x="5" y="28"/>
                  </a:cubicBezTo>
                  <a:cubicBezTo>
                    <a:pt x="5" y="28"/>
                    <a:pt x="5" y="28"/>
                    <a:pt x="5" y="28"/>
                  </a:cubicBezTo>
                  <a:cubicBezTo>
                    <a:pt x="4" y="27"/>
                    <a:pt x="4" y="27"/>
                    <a:pt x="4" y="27"/>
                  </a:cubicBezTo>
                  <a:cubicBezTo>
                    <a:pt x="4" y="27"/>
                    <a:pt x="3" y="27"/>
                    <a:pt x="3" y="27"/>
                  </a:cubicBezTo>
                  <a:cubicBezTo>
                    <a:pt x="3" y="27"/>
                    <a:pt x="3" y="26"/>
                    <a:pt x="3" y="26"/>
                  </a:cubicBezTo>
                  <a:cubicBezTo>
                    <a:pt x="2" y="26"/>
                    <a:pt x="2" y="26"/>
                    <a:pt x="2" y="26"/>
                  </a:cubicBezTo>
                  <a:cubicBezTo>
                    <a:pt x="2" y="26"/>
                    <a:pt x="1" y="27"/>
                    <a:pt x="1" y="27"/>
                  </a:cubicBezTo>
                  <a:cubicBezTo>
                    <a:pt x="1" y="27"/>
                    <a:pt x="0" y="27"/>
                    <a:pt x="0" y="27"/>
                  </a:cubicBezTo>
                  <a:cubicBezTo>
                    <a:pt x="0" y="27"/>
                    <a:pt x="0" y="27"/>
                    <a:pt x="0" y="28"/>
                  </a:cubicBezTo>
                  <a:cubicBezTo>
                    <a:pt x="0" y="28"/>
                    <a:pt x="0" y="28"/>
                    <a:pt x="0" y="29"/>
                  </a:cubicBezTo>
                  <a:cubicBezTo>
                    <a:pt x="0" y="29"/>
                    <a:pt x="0" y="29"/>
                    <a:pt x="0" y="30"/>
                  </a:cubicBezTo>
                  <a:cubicBezTo>
                    <a:pt x="0" y="30"/>
                    <a:pt x="0" y="30"/>
                    <a:pt x="1" y="30"/>
                  </a:cubicBezTo>
                  <a:cubicBezTo>
                    <a:pt x="1" y="30"/>
                    <a:pt x="1" y="30"/>
                    <a:pt x="1" y="30"/>
                  </a:cubicBezTo>
                  <a:cubicBezTo>
                    <a:pt x="2" y="30"/>
                    <a:pt x="3" y="30"/>
                    <a:pt x="3" y="31"/>
                  </a:cubicBezTo>
                  <a:cubicBezTo>
                    <a:pt x="3" y="31"/>
                    <a:pt x="4" y="31"/>
                    <a:pt x="4" y="31"/>
                  </a:cubicBezTo>
                  <a:cubicBezTo>
                    <a:pt x="4" y="31"/>
                    <a:pt x="4" y="32"/>
                    <a:pt x="4" y="32"/>
                  </a:cubicBezTo>
                  <a:cubicBezTo>
                    <a:pt x="4" y="32"/>
                    <a:pt x="4" y="32"/>
                    <a:pt x="4" y="32"/>
                  </a:cubicBezTo>
                  <a:cubicBezTo>
                    <a:pt x="5" y="32"/>
                    <a:pt x="5" y="32"/>
                    <a:pt x="5" y="32"/>
                  </a:cubicBezTo>
                  <a:cubicBezTo>
                    <a:pt x="4" y="32"/>
                    <a:pt x="4" y="34"/>
                    <a:pt x="4" y="34"/>
                  </a:cubicBezTo>
                  <a:cubicBezTo>
                    <a:pt x="4" y="35"/>
                    <a:pt x="4" y="35"/>
                    <a:pt x="4" y="36"/>
                  </a:cubicBezTo>
                  <a:cubicBezTo>
                    <a:pt x="3" y="36"/>
                    <a:pt x="3" y="37"/>
                    <a:pt x="3" y="37"/>
                  </a:cubicBezTo>
                  <a:cubicBezTo>
                    <a:pt x="3" y="38"/>
                    <a:pt x="3" y="40"/>
                    <a:pt x="3" y="40"/>
                  </a:cubicBezTo>
                  <a:cubicBezTo>
                    <a:pt x="4" y="40"/>
                    <a:pt x="3" y="41"/>
                    <a:pt x="3" y="41"/>
                  </a:cubicBezTo>
                  <a:cubicBezTo>
                    <a:pt x="3" y="42"/>
                    <a:pt x="3" y="43"/>
                    <a:pt x="3" y="43"/>
                  </a:cubicBezTo>
                  <a:cubicBezTo>
                    <a:pt x="4" y="44"/>
                    <a:pt x="4" y="44"/>
                    <a:pt x="4" y="44"/>
                  </a:cubicBezTo>
                  <a:cubicBezTo>
                    <a:pt x="4" y="44"/>
                    <a:pt x="3" y="45"/>
                    <a:pt x="3" y="45"/>
                  </a:cubicBezTo>
                  <a:cubicBezTo>
                    <a:pt x="3" y="46"/>
                    <a:pt x="2" y="46"/>
                    <a:pt x="2" y="46"/>
                  </a:cubicBezTo>
                  <a:cubicBezTo>
                    <a:pt x="2" y="47"/>
                    <a:pt x="2" y="47"/>
                    <a:pt x="2" y="47"/>
                  </a:cubicBezTo>
                  <a:cubicBezTo>
                    <a:pt x="3" y="48"/>
                    <a:pt x="2" y="48"/>
                    <a:pt x="3" y="48"/>
                  </a:cubicBezTo>
                  <a:cubicBezTo>
                    <a:pt x="3" y="49"/>
                    <a:pt x="3" y="49"/>
                    <a:pt x="3" y="49"/>
                  </a:cubicBezTo>
                  <a:cubicBezTo>
                    <a:pt x="3" y="50"/>
                    <a:pt x="4" y="50"/>
                    <a:pt x="4" y="50"/>
                  </a:cubicBezTo>
                  <a:cubicBezTo>
                    <a:pt x="4" y="50"/>
                    <a:pt x="4" y="50"/>
                    <a:pt x="4" y="50"/>
                  </a:cubicBezTo>
                  <a:cubicBezTo>
                    <a:pt x="4" y="50"/>
                    <a:pt x="4" y="51"/>
                    <a:pt x="5" y="51"/>
                  </a:cubicBezTo>
                  <a:cubicBezTo>
                    <a:pt x="5" y="51"/>
                    <a:pt x="5" y="51"/>
                    <a:pt x="5" y="51"/>
                  </a:cubicBezTo>
                  <a:cubicBezTo>
                    <a:pt x="5" y="51"/>
                    <a:pt x="6" y="51"/>
                    <a:pt x="6" y="51"/>
                  </a:cubicBezTo>
                  <a:cubicBezTo>
                    <a:pt x="6" y="51"/>
                    <a:pt x="6" y="51"/>
                    <a:pt x="5" y="51"/>
                  </a:cubicBezTo>
                  <a:cubicBezTo>
                    <a:pt x="5" y="51"/>
                    <a:pt x="5" y="51"/>
                    <a:pt x="5" y="51"/>
                  </a:cubicBezTo>
                  <a:cubicBezTo>
                    <a:pt x="5" y="52"/>
                    <a:pt x="4" y="52"/>
                    <a:pt x="4" y="52"/>
                  </a:cubicBezTo>
                  <a:cubicBezTo>
                    <a:pt x="4" y="53"/>
                    <a:pt x="4" y="55"/>
                    <a:pt x="4" y="56"/>
                  </a:cubicBezTo>
                  <a:cubicBezTo>
                    <a:pt x="4" y="56"/>
                    <a:pt x="4" y="58"/>
                    <a:pt x="3" y="58"/>
                  </a:cubicBezTo>
                  <a:cubicBezTo>
                    <a:pt x="3" y="59"/>
                    <a:pt x="3" y="60"/>
                    <a:pt x="3" y="61"/>
                  </a:cubicBezTo>
                  <a:cubicBezTo>
                    <a:pt x="3" y="61"/>
                    <a:pt x="2" y="61"/>
                    <a:pt x="3" y="61"/>
                  </a:cubicBezTo>
                  <a:cubicBezTo>
                    <a:pt x="3" y="62"/>
                    <a:pt x="3" y="63"/>
                    <a:pt x="3" y="64"/>
                  </a:cubicBezTo>
                  <a:cubicBezTo>
                    <a:pt x="3" y="65"/>
                    <a:pt x="3" y="66"/>
                    <a:pt x="3" y="67"/>
                  </a:cubicBezTo>
                  <a:cubicBezTo>
                    <a:pt x="4" y="67"/>
                    <a:pt x="4" y="69"/>
                    <a:pt x="4" y="69"/>
                  </a:cubicBezTo>
                  <a:cubicBezTo>
                    <a:pt x="4" y="69"/>
                    <a:pt x="5" y="72"/>
                    <a:pt x="5" y="73"/>
                  </a:cubicBezTo>
                  <a:cubicBezTo>
                    <a:pt x="5" y="74"/>
                    <a:pt x="5" y="74"/>
                    <a:pt x="5" y="74"/>
                  </a:cubicBezTo>
                  <a:cubicBezTo>
                    <a:pt x="5" y="75"/>
                    <a:pt x="6" y="77"/>
                    <a:pt x="6" y="78"/>
                  </a:cubicBezTo>
                  <a:cubicBezTo>
                    <a:pt x="7" y="79"/>
                    <a:pt x="7" y="80"/>
                    <a:pt x="7" y="81"/>
                  </a:cubicBezTo>
                  <a:cubicBezTo>
                    <a:pt x="7" y="81"/>
                    <a:pt x="7" y="82"/>
                    <a:pt x="7" y="82"/>
                  </a:cubicBezTo>
                  <a:cubicBezTo>
                    <a:pt x="7" y="82"/>
                    <a:pt x="7" y="83"/>
                    <a:pt x="7" y="83"/>
                  </a:cubicBezTo>
                  <a:cubicBezTo>
                    <a:pt x="7" y="83"/>
                    <a:pt x="7" y="83"/>
                    <a:pt x="7" y="83"/>
                  </a:cubicBezTo>
                  <a:cubicBezTo>
                    <a:pt x="7" y="83"/>
                    <a:pt x="7" y="83"/>
                    <a:pt x="7" y="83"/>
                  </a:cubicBezTo>
                  <a:cubicBezTo>
                    <a:pt x="7" y="84"/>
                    <a:pt x="7" y="84"/>
                    <a:pt x="7" y="84"/>
                  </a:cubicBezTo>
                  <a:cubicBezTo>
                    <a:pt x="7" y="84"/>
                    <a:pt x="8" y="84"/>
                    <a:pt x="8" y="84"/>
                  </a:cubicBezTo>
                  <a:cubicBezTo>
                    <a:pt x="8" y="84"/>
                    <a:pt x="8" y="84"/>
                    <a:pt x="8" y="84"/>
                  </a:cubicBezTo>
                  <a:cubicBezTo>
                    <a:pt x="8" y="84"/>
                    <a:pt x="8" y="86"/>
                    <a:pt x="8" y="87"/>
                  </a:cubicBezTo>
                  <a:cubicBezTo>
                    <a:pt x="9" y="88"/>
                    <a:pt x="9" y="91"/>
                    <a:pt x="9" y="92"/>
                  </a:cubicBezTo>
                  <a:cubicBezTo>
                    <a:pt x="9" y="94"/>
                    <a:pt x="9" y="98"/>
                    <a:pt x="9" y="98"/>
                  </a:cubicBezTo>
                  <a:cubicBezTo>
                    <a:pt x="9" y="98"/>
                    <a:pt x="9" y="99"/>
                    <a:pt x="9" y="99"/>
                  </a:cubicBezTo>
                  <a:cubicBezTo>
                    <a:pt x="9" y="99"/>
                    <a:pt x="9" y="99"/>
                    <a:pt x="9" y="99"/>
                  </a:cubicBezTo>
                  <a:cubicBezTo>
                    <a:pt x="8" y="99"/>
                    <a:pt x="8" y="99"/>
                    <a:pt x="8" y="99"/>
                  </a:cubicBezTo>
                  <a:cubicBezTo>
                    <a:pt x="8" y="99"/>
                    <a:pt x="7" y="99"/>
                    <a:pt x="7" y="99"/>
                  </a:cubicBezTo>
                  <a:cubicBezTo>
                    <a:pt x="7" y="100"/>
                    <a:pt x="7" y="100"/>
                    <a:pt x="7" y="101"/>
                  </a:cubicBezTo>
                  <a:cubicBezTo>
                    <a:pt x="7" y="101"/>
                    <a:pt x="7" y="101"/>
                    <a:pt x="7" y="101"/>
                  </a:cubicBezTo>
                  <a:cubicBezTo>
                    <a:pt x="7" y="101"/>
                    <a:pt x="7" y="101"/>
                    <a:pt x="7" y="101"/>
                  </a:cubicBezTo>
                  <a:cubicBezTo>
                    <a:pt x="7" y="101"/>
                    <a:pt x="8" y="101"/>
                    <a:pt x="9" y="101"/>
                  </a:cubicBezTo>
                  <a:cubicBezTo>
                    <a:pt x="9" y="101"/>
                    <a:pt x="9" y="102"/>
                    <a:pt x="9" y="102"/>
                  </a:cubicBezTo>
                  <a:cubicBezTo>
                    <a:pt x="9" y="102"/>
                    <a:pt x="9" y="103"/>
                    <a:pt x="9" y="103"/>
                  </a:cubicBezTo>
                  <a:cubicBezTo>
                    <a:pt x="9" y="103"/>
                    <a:pt x="8" y="103"/>
                    <a:pt x="8" y="103"/>
                  </a:cubicBezTo>
                  <a:cubicBezTo>
                    <a:pt x="8" y="103"/>
                    <a:pt x="8" y="103"/>
                    <a:pt x="8" y="103"/>
                  </a:cubicBezTo>
                  <a:cubicBezTo>
                    <a:pt x="8" y="103"/>
                    <a:pt x="8" y="104"/>
                    <a:pt x="8" y="104"/>
                  </a:cubicBezTo>
                  <a:cubicBezTo>
                    <a:pt x="8" y="104"/>
                    <a:pt x="8" y="104"/>
                    <a:pt x="8" y="104"/>
                  </a:cubicBezTo>
                  <a:cubicBezTo>
                    <a:pt x="7" y="104"/>
                    <a:pt x="7" y="104"/>
                    <a:pt x="7" y="104"/>
                  </a:cubicBezTo>
                  <a:cubicBezTo>
                    <a:pt x="7" y="105"/>
                    <a:pt x="7" y="105"/>
                    <a:pt x="7" y="105"/>
                  </a:cubicBezTo>
                  <a:cubicBezTo>
                    <a:pt x="7" y="105"/>
                    <a:pt x="7" y="105"/>
                    <a:pt x="7" y="105"/>
                  </a:cubicBezTo>
                  <a:cubicBezTo>
                    <a:pt x="7" y="106"/>
                    <a:pt x="7" y="106"/>
                    <a:pt x="7" y="106"/>
                  </a:cubicBezTo>
                  <a:cubicBezTo>
                    <a:pt x="7" y="106"/>
                    <a:pt x="8" y="106"/>
                    <a:pt x="8" y="106"/>
                  </a:cubicBezTo>
                  <a:cubicBezTo>
                    <a:pt x="8" y="106"/>
                    <a:pt x="12" y="106"/>
                    <a:pt x="12" y="106"/>
                  </a:cubicBezTo>
                  <a:cubicBezTo>
                    <a:pt x="13" y="106"/>
                    <a:pt x="14" y="106"/>
                    <a:pt x="14" y="106"/>
                  </a:cubicBezTo>
                  <a:cubicBezTo>
                    <a:pt x="14" y="106"/>
                    <a:pt x="15" y="106"/>
                    <a:pt x="15" y="106"/>
                  </a:cubicBezTo>
                  <a:cubicBezTo>
                    <a:pt x="16" y="105"/>
                    <a:pt x="16" y="104"/>
                    <a:pt x="16" y="104"/>
                  </a:cubicBezTo>
                  <a:cubicBezTo>
                    <a:pt x="16" y="104"/>
                    <a:pt x="16" y="104"/>
                    <a:pt x="16" y="104"/>
                  </a:cubicBezTo>
                  <a:cubicBezTo>
                    <a:pt x="16" y="103"/>
                    <a:pt x="16" y="103"/>
                    <a:pt x="16" y="103"/>
                  </a:cubicBezTo>
                  <a:cubicBezTo>
                    <a:pt x="15" y="102"/>
                    <a:pt x="15" y="102"/>
                    <a:pt x="15" y="102"/>
                  </a:cubicBezTo>
                  <a:cubicBezTo>
                    <a:pt x="15" y="101"/>
                    <a:pt x="15" y="101"/>
                    <a:pt x="15" y="101"/>
                  </a:cubicBezTo>
                  <a:cubicBezTo>
                    <a:pt x="15" y="101"/>
                    <a:pt x="16" y="101"/>
                    <a:pt x="17" y="102"/>
                  </a:cubicBezTo>
                  <a:cubicBezTo>
                    <a:pt x="17" y="102"/>
                    <a:pt x="18" y="102"/>
                    <a:pt x="20" y="102"/>
                  </a:cubicBezTo>
                  <a:cubicBezTo>
                    <a:pt x="21" y="102"/>
                    <a:pt x="21" y="102"/>
                    <a:pt x="21" y="101"/>
                  </a:cubicBezTo>
                  <a:cubicBezTo>
                    <a:pt x="21" y="101"/>
                    <a:pt x="21" y="101"/>
                    <a:pt x="21" y="101"/>
                  </a:cubicBezTo>
                  <a:cubicBezTo>
                    <a:pt x="21" y="101"/>
                    <a:pt x="21" y="100"/>
                    <a:pt x="21" y="100"/>
                  </a:cubicBezTo>
                  <a:cubicBezTo>
                    <a:pt x="21" y="99"/>
                    <a:pt x="20" y="98"/>
                    <a:pt x="20" y="96"/>
                  </a:cubicBezTo>
                  <a:cubicBezTo>
                    <a:pt x="20" y="93"/>
                    <a:pt x="21" y="90"/>
                    <a:pt x="21" y="89"/>
                  </a:cubicBezTo>
                  <a:cubicBezTo>
                    <a:pt x="21" y="88"/>
                    <a:pt x="22" y="84"/>
                    <a:pt x="22" y="83"/>
                  </a:cubicBezTo>
                  <a:cubicBezTo>
                    <a:pt x="22" y="83"/>
                    <a:pt x="22" y="83"/>
                    <a:pt x="23" y="83"/>
                  </a:cubicBezTo>
                  <a:cubicBezTo>
                    <a:pt x="23" y="83"/>
                    <a:pt x="24" y="83"/>
                    <a:pt x="24" y="83"/>
                  </a:cubicBezTo>
                  <a:cubicBezTo>
                    <a:pt x="25" y="83"/>
                    <a:pt x="25" y="82"/>
                    <a:pt x="25" y="82"/>
                  </a:cubicBezTo>
                  <a:cubicBezTo>
                    <a:pt x="25" y="82"/>
                    <a:pt x="25" y="82"/>
                    <a:pt x="25" y="82"/>
                  </a:cubicBezTo>
                  <a:cubicBezTo>
                    <a:pt x="25" y="82"/>
                    <a:pt x="25" y="82"/>
                    <a:pt x="25" y="82"/>
                  </a:cubicBezTo>
                  <a:cubicBezTo>
                    <a:pt x="25" y="82"/>
                    <a:pt x="26" y="83"/>
                    <a:pt x="27" y="83"/>
                  </a:cubicBezTo>
                  <a:cubicBezTo>
                    <a:pt x="28" y="82"/>
                    <a:pt x="28" y="82"/>
                    <a:pt x="28" y="82"/>
                  </a:cubicBezTo>
                  <a:cubicBezTo>
                    <a:pt x="28" y="82"/>
                    <a:pt x="28" y="83"/>
                    <a:pt x="29" y="83"/>
                  </a:cubicBezTo>
                  <a:cubicBezTo>
                    <a:pt x="30" y="83"/>
                    <a:pt x="30" y="83"/>
                    <a:pt x="30" y="83"/>
                  </a:cubicBezTo>
                  <a:cubicBezTo>
                    <a:pt x="31" y="84"/>
                    <a:pt x="31" y="84"/>
                    <a:pt x="32" y="84"/>
                  </a:cubicBezTo>
                  <a:cubicBezTo>
                    <a:pt x="33" y="83"/>
                    <a:pt x="33" y="83"/>
                    <a:pt x="33" y="83"/>
                  </a:cubicBezTo>
                  <a:cubicBezTo>
                    <a:pt x="33" y="83"/>
                    <a:pt x="33" y="83"/>
                    <a:pt x="34" y="83"/>
                  </a:cubicBezTo>
                  <a:cubicBezTo>
                    <a:pt x="34" y="83"/>
                    <a:pt x="34" y="83"/>
                    <a:pt x="34" y="83"/>
                  </a:cubicBezTo>
                  <a:cubicBezTo>
                    <a:pt x="34" y="83"/>
                    <a:pt x="35" y="83"/>
                    <a:pt x="35" y="83"/>
                  </a:cubicBezTo>
                  <a:cubicBezTo>
                    <a:pt x="35" y="83"/>
                    <a:pt x="36" y="82"/>
                    <a:pt x="36" y="82"/>
                  </a:cubicBezTo>
                  <a:cubicBezTo>
                    <a:pt x="36" y="82"/>
                    <a:pt x="36" y="83"/>
                    <a:pt x="36" y="83"/>
                  </a:cubicBezTo>
                  <a:cubicBezTo>
                    <a:pt x="37" y="83"/>
                    <a:pt x="37" y="82"/>
                    <a:pt x="37" y="82"/>
                  </a:cubicBezTo>
                  <a:cubicBezTo>
                    <a:pt x="37" y="82"/>
                    <a:pt x="38" y="83"/>
                    <a:pt x="39" y="83"/>
                  </a:cubicBezTo>
                  <a:cubicBezTo>
                    <a:pt x="39" y="83"/>
                    <a:pt x="39" y="83"/>
                    <a:pt x="39" y="83"/>
                  </a:cubicBezTo>
                  <a:cubicBezTo>
                    <a:pt x="39" y="83"/>
                    <a:pt x="40" y="83"/>
                    <a:pt x="40" y="83"/>
                  </a:cubicBezTo>
                  <a:cubicBezTo>
                    <a:pt x="40" y="82"/>
                    <a:pt x="40" y="82"/>
                    <a:pt x="40" y="82"/>
                  </a:cubicBezTo>
                  <a:close/>
                  <a:moveTo>
                    <a:pt x="26" y="18"/>
                  </a:moveTo>
                  <a:cubicBezTo>
                    <a:pt x="26" y="18"/>
                    <a:pt x="26" y="18"/>
                    <a:pt x="25" y="18"/>
                  </a:cubicBezTo>
                  <a:cubicBezTo>
                    <a:pt x="26" y="18"/>
                    <a:pt x="26" y="18"/>
                    <a:pt x="26" y="18"/>
                  </a:cubicBezTo>
                  <a:close/>
                  <a:moveTo>
                    <a:pt x="23" y="10"/>
                  </a:moveTo>
                  <a:cubicBezTo>
                    <a:pt x="23" y="10"/>
                    <a:pt x="23" y="10"/>
                    <a:pt x="23" y="11"/>
                  </a:cubicBezTo>
                  <a:cubicBezTo>
                    <a:pt x="23" y="11"/>
                    <a:pt x="23" y="11"/>
                    <a:pt x="23" y="11"/>
                  </a:cubicBezTo>
                  <a:cubicBezTo>
                    <a:pt x="23" y="11"/>
                    <a:pt x="23" y="11"/>
                    <a:pt x="23" y="10"/>
                  </a:cubicBezTo>
                  <a:cubicBezTo>
                    <a:pt x="23" y="10"/>
                    <a:pt x="23" y="10"/>
                    <a:pt x="23" y="10"/>
                  </a:cubicBezTo>
                  <a:cubicBezTo>
                    <a:pt x="23" y="10"/>
                    <a:pt x="23" y="10"/>
                    <a:pt x="23" y="10"/>
                  </a:cubicBezTo>
                  <a:close/>
                  <a:moveTo>
                    <a:pt x="23" y="10"/>
                  </a:moveTo>
                  <a:cubicBezTo>
                    <a:pt x="22" y="10"/>
                    <a:pt x="22" y="10"/>
                    <a:pt x="22" y="10"/>
                  </a:cubicBezTo>
                  <a:cubicBezTo>
                    <a:pt x="22" y="10"/>
                    <a:pt x="22" y="10"/>
                    <a:pt x="22" y="10"/>
                  </a:cubicBezTo>
                  <a:cubicBezTo>
                    <a:pt x="22" y="10"/>
                    <a:pt x="22" y="10"/>
                    <a:pt x="22" y="10"/>
                  </a:cubicBezTo>
                  <a:cubicBezTo>
                    <a:pt x="22" y="10"/>
                    <a:pt x="22" y="10"/>
                    <a:pt x="23" y="10"/>
                  </a:cubicBezTo>
                  <a:cubicBezTo>
                    <a:pt x="23" y="10"/>
                    <a:pt x="23" y="10"/>
                    <a:pt x="23" y="10"/>
                  </a:cubicBezTo>
                  <a:close/>
                  <a:moveTo>
                    <a:pt x="22" y="10"/>
                  </a:move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lose/>
                  <a:moveTo>
                    <a:pt x="22" y="10"/>
                  </a:moveTo>
                  <a:cubicBezTo>
                    <a:pt x="22" y="10"/>
                    <a:pt x="22" y="10"/>
                    <a:pt x="22" y="10"/>
                  </a:cubicBezTo>
                  <a:cubicBezTo>
                    <a:pt x="22" y="10"/>
                    <a:pt x="22" y="10"/>
                    <a:pt x="22" y="10"/>
                  </a:cubicBezTo>
                  <a:cubicBezTo>
                    <a:pt x="22" y="10"/>
                    <a:pt x="22" y="10"/>
                    <a:pt x="22" y="10"/>
                  </a:cubicBezTo>
                  <a:cubicBezTo>
                    <a:pt x="22" y="10"/>
                    <a:pt x="22" y="10"/>
                    <a:pt x="22" y="10"/>
                  </a:cubicBezTo>
                  <a:close/>
                  <a:moveTo>
                    <a:pt x="20" y="7"/>
                  </a:moveTo>
                  <a:cubicBezTo>
                    <a:pt x="20" y="7"/>
                    <a:pt x="20" y="7"/>
                    <a:pt x="20" y="7"/>
                  </a:cubicBezTo>
                  <a:cubicBezTo>
                    <a:pt x="20" y="7"/>
                    <a:pt x="20" y="7"/>
                    <a:pt x="20" y="7"/>
                  </a:cubicBezTo>
                  <a:cubicBezTo>
                    <a:pt x="20" y="7"/>
                    <a:pt x="20" y="7"/>
                    <a:pt x="20" y="7"/>
                  </a:cubicBezTo>
                  <a:close/>
                  <a:moveTo>
                    <a:pt x="6" y="7"/>
                  </a:moveTo>
                  <a:cubicBezTo>
                    <a:pt x="6" y="7"/>
                    <a:pt x="6" y="7"/>
                    <a:pt x="6" y="7"/>
                  </a:cubicBezTo>
                  <a:cubicBezTo>
                    <a:pt x="6" y="7"/>
                    <a:pt x="6" y="7"/>
                    <a:pt x="6" y="7"/>
                  </a:cubicBezTo>
                  <a:cubicBezTo>
                    <a:pt x="6" y="7"/>
                    <a:pt x="6" y="7"/>
                    <a:pt x="6" y="7"/>
                  </a:cubicBezTo>
                  <a:cubicBezTo>
                    <a:pt x="6" y="7"/>
                    <a:pt x="6" y="7"/>
                    <a:pt x="6" y="7"/>
                  </a:cubicBezTo>
                  <a:close/>
                  <a:moveTo>
                    <a:pt x="7" y="10"/>
                  </a:moveTo>
                  <a:cubicBezTo>
                    <a:pt x="7" y="10"/>
                    <a:pt x="7" y="10"/>
                    <a:pt x="7" y="10"/>
                  </a:cubicBezTo>
                  <a:cubicBezTo>
                    <a:pt x="7" y="10"/>
                    <a:pt x="7" y="10"/>
                    <a:pt x="7" y="10"/>
                  </a:cubicBezTo>
                  <a:cubicBezTo>
                    <a:pt x="7" y="10"/>
                    <a:pt x="7" y="10"/>
                    <a:pt x="7" y="11"/>
                  </a:cubicBezTo>
                  <a:cubicBezTo>
                    <a:pt x="7" y="11"/>
                    <a:pt x="7" y="10"/>
                    <a:pt x="7" y="10"/>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7" y="12"/>
                  </a:moveTo>
                  <a:cubicBezTo>
                    <a:pt x="7" y="12"/>
                    <a:pt x="7" y="12"/>
                    <a:pt x="7" y="13"/>
                  </a:cubicBezTo>
                  <a:cubicBezTo>
                    <a:pt x="7" y="13"/>
                    <a:pt x="7" y="13"/>
                    <a:pt x="7" y="13"/>
                  </a:cubicBezTo>
                  <a:cubicBezTo>
                    <a:pt x="7" y="13"/>
                    <a:pt x="7" y="13"/>
                    <a:pt x="7" y="12"/>
                  </a:cubicBezTo>
                  <a:cubicBezTo>
                    <a:pt x="7" y="12"/>
                    <a:pt x="7" y="12"/>
                    <a:pt x="7" y="12"/>
                  </a:cubicBezTo>
                  <a:cubicBezTo>
                    <a:pt x="7" y="12"/>
                    <a:pt x="7" y="12"/>
                    <a:pt x="7" y="12"/>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3"/>
                  </a:moveTo>
                  <a:cubicBezTo>
                    <a:pt x="7" y="13"/>
                    <a:pt x="7" y="13"/>
                    <a:pt x="7" y="13"/>
                  </a:cubicBezTo>
                  <a:cubicBezTo>
                    <a:pt x="7" y="13"/>
                    <a:pt x="7" y="13"/>
                    <a:pt x="7" y="14"/>
                  </a:cubicBezTo>
                  <a:cubicBezTo>
                    <a:pt x="7" y="14"/>
                    <a:pt x="7" y="14"/>
                    <a:pt x="7" y="14"/>
                  </a:cubicBezTo>
                  <a:cubicBezTo>
                    <a:pt x="7" y="14"/>
                    <a:pt x="7" y="14"/>
                    <a:pt x="7" y="14"/>
                  </a:cubicBezTo>
                  <a:cubicBezTo>
                    <a:pt x="7" y="14"/>
                    <a:pt x="7" y="14"/>
                    <a:pt x="8" y="14"/>
                  </a:cubicBezTo>
                  <a:cubicBezTo>
                    <a:pt x="7" y="14"/>
                    <a:pt x="7" y="14"/>
                    <a:pt x="7" y="14"/>
                  </a:cubicBezTo>
                  <a:cubicBezTo>
                    <a:pt x="7" y="14"/>
                    <a:pt x="7" y="13"/>
                    <a:pt x="7" y="13"/>
                  </a:cubicBezTo>
                  <a:cubicBezTo>
                    <a:pt x="7" y="13"/>
                    <a:pt x="7" y="13"/>
                    <a:pt x="7" y="13"/>
                  </a:cubicBezTo>
                  <a:close/>
                  <a:moveTo>
                    <a:pt x="7" y="4"/>
                  </a:moveTo>
                  <a:cubicBezTo>
                    <a:pt x="7"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lose/>
                  <a:moveTo>
                    <a:pt x="7" y="4"/>
                  </a:moveTo>
                  <a:cubicBezTo>
                    <a:pt x="7" y="4"/>
                    <a:pt x="7" y="4"/>
                    <a:pt x="7" y="4"/>
                  </a:cubicBezTo>
                  <a:cubicBezTo>
                    <a:pt x="7" y="4"/>
                    <a:pt x="7" y="4"/>
                    <a:pt x="7" y="4"/>
                  </a:cubicBezTo>
                  <a:cubicBezTo>
                    <a:pt x="7" y="4"/>
                    <a:pt x="7" y="4"/>
                    <a:pt x="7" y="4"/>
                  </a:cubicBezTo>
                  <a:close/>
                  <a:moveTo>
                    <a:pt x="7" y="14"/>
                  </a:moveTo>
                  <a:cubicBezTo>
                    <a:pt x="7" y="14"/>
                    <a:pt x="7" y="14"/>
                    <a:pt x="7" y="14"/>
                  </a:cubicBezTo>
                  <a:cubicBezTo>
                    <a:pt x="7" y="14"/>
                    <a:pt x="7" y="14"/>
                    <a:pt x="7" y="14"/>
                  </a:cubicBezTo>
                  <a:cubicBezTo>
                    <a:pt x="7" y="14"/>
                    <a:pt x="7" y="14"/>
                    <a:pt x="7" y="14"/>
                  </a:cubicBezTo>
                  <a:cubicBezTo>
                    <a:pt x="7" y="14"/>
                    <a:pt x="7" y="14"/>
                    <a:pt x="7" y="14"/>
                  </a:cubicBezTo>
                  <a:close/>
                  <a:moveTo>
                    <a:pt x="7" y="14"/>
                  </a:moveTo>
                  <a:cubicBezTo>
                    <a:pt x="7" y="14"/>
                    <a:pt x="7" y="14"/>
                    <a:pt x="7" y="14"/>
                  </a:cubicBezTo>
                  <a:cubicBezTo>
                    <a:pt x="7" y="14"/>
                    <a:pt x="7" y="13"/>
                    <a:pt x="7" y="13"/>
                  </a:cubicBezTo>
                  <a:cubicBezTo>
                    <a:pt x="7" y="13"/>
                    <a:pt x="7" y="14"/>
                    <a:pt x="7" y="14"/>
                  </a:cubicBezTo>
                  <a:cubicBezTo>
                    <a:pt x="7" y="14"/>
                    <a:pt x="7" y="14"/>
                    <a:pt x="7" y="14"/>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3"/>
                  </a:moveTo>
                  <a:cubicBezTo>
                    <a:pt x="7" y="13"/>
                    <a:pt x="7" y="13"/>
                    <a:pt x="7" y="13"/>
                  </a:cubicBezTo>
                  <a:cubicBezTo>
                    <a:pt x="7" y="13"/>
                    <a:pt x="7" y="13"/>
                    <a:pt x="7" y="13"/>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4"/>
                  </a:moveTo>
                  <a:cubicBezTo>
                    <a:pt x="7" y="14"/>
                    <a:pt x="8" y="14"/>
                    <a:pt x="8" y="14"/>
                  </a:cubicBezTo>
                  <a:cubicBezTo>
                    <a:pt x="8" y="14"/>
                    <a:pt x="8" y="14"/>
                    <a:pt x="8" y="14"/>
                  </a:cubicBezTo>
                  <a:cubicBezTo>
                    <a:pt x="8" y="14"/>
                    <a:pt x="8" y="14"/>
                    <a:pt x="8" y="14"/>
                  </a:cubicBezTo>
                  <a:cubicBezTo>
                    <a:pt x="8" y="14"/>
                    <a:pt x="8" y="14"/>
                    <a:pt x="7" y="14"/>
                  </a:cubicBezTo>
                  <a:close/>
                  <a:moveTo>
                    <a:pt x="8" y="4"/>
                  </a:moveTo>
                  <a:cubicBezTo>
                    <a:pt x="8" y="4"/>
                    <a:pt x="8" y="4"/>
                    <a:pt x="8" y="4"/>
                  </a:cubicBezTo>
                  <a:cubicBezTo>
                    <a:pt x="8" y="4"/>
                    <a:pt x="8" y="4"/>
                    <a:pt x="8" y="4"/>
                  </a:cubicBezTo>
                  <a:close/>
                  <a:moveTo>
                    <a:pt x="8" y="4"/>
                  </a:moveTo>
                  <a:cubicBezTo>
                    <a:pt x="8" y="4"/>
                    <a:pt x="8" y="4"/>
                    <a:pt x="8" y="4"/>
                  </a:cubicBezTo>
                  <a:cubicBezTo>
                    <a:pt x="8" y="4"/>
                    <a:pt x="8" y="4"/>
                    <a:pt x="8" y="4"/>
                  </a:cubicBezTo>
                  <a:close/>
                  <a:moveTo>
                    <a:pt x="8" y="4"/>
                  </a:moveTo>
                  <a:cubicBezTo>
                    <a:pt x="8" y="4"/>
                    <a:pt x="8" y="4"/>
                    <a:pt x="8" y="4"/>
                  </a:cubicBezTo>
                  <a:cubicBezTo>
                    <a:pt x="8" y="4"/>
                    <a:pt x="8" y="4"/>
                    <a:pt x="8" y="4"/>
                  </a:cubicBezTo>
                  <a:cubicBezTo>
                    <a:pt x="8" y="4"/>
                    <a:pt x="8" y="4"/>
                    <a:pt x="8" y="4"/>
                  </a:cubicBezTo>
                  <a:cubicBezTo>
                    <a:pt x="8" y="4"/>
                    <a:pt x="8" y="4"/>
                    <a:pt x="8" y="4"/>
                  </a:cubicBezTo>
                  <a:close/>
                  <a:moveTo>
                    <a:pt x="8" y="14"/>
                  </a:moveTo>
                  <a:cubicBezTo>
                    <a:pt x="8" y="14"/>
                    <a:pt x="8" y="14"/>
                    <a:pt x="8" y="14"/>
                  </a:cubicBezTo>
                  <a:cubicBezTo>
                    <a:pt x="8" y="15"/>
                    <a:pt x="8" y="15"/>
                    <a:pt x="8" y="15"/>
                  </a:cubicBezTo>
                  <a:cubicBezTo>
                    <a:pt x="8" y="14"/>
                    <a:pt x="8" y="14"/>
                    <a:pt x="8" y="14"/>
                  </a:cubicBezTo>
                  <a:cubicBezTo>
                    <a:pt x="8" y="14"/>
                    <a:pt x="8" y="14"/>
                    <a:pt x="8" y="14"/>
                  </a:cubicBezTo>
                  <a:close/>
                  <a:moveTo>
                    <a:pt x="8" y="4"/>
                  </a:moveTo>
                  <a:cubicBezTo>
                    <a:pt x="8" y="4"/>
                    <a:pt x="8" y="4"/>
                    <a:pt x="8" y="4"/>
                  </a:cubicBezTo>
                  <a:cubicBezTo>
                    <a:pt x="8" y="3"/>
                    <a:pt x="8" y="3"/>
                    <a:pt x="8" y="3"/>
                  </a:cubicBezTo>
                  <a:cubicBezTo>
                    <a:pt x="8" y="3"/>
                    <a:pt x="8" y="3"/>
                    <a:pt x="8" y="3"/>
                  </a:cubicBezTo>
                  <a:cubicBezTo>
                    <a:pt x="8" y="3"/>
                    <a:pt x="8" y="3"/>
                    <a:pt x="8" y="3"/>
                  </a:cubicBezTo>
                  <a:cubicBezTo>
                    <a:pt x="8" y="3"/>
                    <a:pt x="8" y="3"/>
                    <a:pt x="8" y="4"/>
                  </a:cubicBezTo>
                  <a:close/>
                  <a:moveTo>
                    <a:pt x="8" y="3"/>
                  </a:moveTo>
                  <a:cubicBezTo>
                    <a:pt x="8" y="3"/>
                    <a:pt x="8" y="3"/>
                    <a:pt x="8" y="3"/>
                  </a:cubicBezTo>
                  <a:cubicBezTo>
                    <a:pt x="8" y="4"/>
                    <a:pt x="7" y="4"/>
                    <a:pt x="7" y="4"/>
                  </a:cubicBezTo>
                  <a:cubicBezTo>
                    <a:pt x="7" y="4"/>
                    <a:pt x="7" y="4"/>
                    <a:pt x="7" y="4"/>
                  </a:cubicBezTo>
                  <a:cubicBezTo>
                    <a:pt x="7" y="4"/>
                    <a:pt x="8" y="3"/>
                    <a:pt x="8" y="3"/>
                  </a:cubicBezTo>
                  <a:close/>
                  <a:moveTo>
                    <a:pt x="7" y="4"/>
                  </a:moveTo>
                  <a:cubicBezTo>
                    <a:pt x="7" y="4"/>
                    <a:pt x="7" y="4"/>
                    <a:pt x="7" y="4"/>
                  </a:cubicBezTo>
                  <a:cubicBezTo>
                    <a:pt x="7" y="4"/>
                    <a:pt x="7" y="4"/>
                    <a:pt x="7" y="4"/>
                  </a:cubicBezTo>
                  <a:cubicBezTo>
                    <a:pt x="7" y="4"/>
                    <a:pt x="7" y="4"/>
                    <a:pt x="7" y="4"/>
                  </a:cubicBezTo>
                  <a:cubicBezTo>
                    <a:pt x="7" y="4"/>
                    <a:pt x="7" y="4"/>
                    <a:pt x="7" y="4"/>
                  </a:cubicBezTo>
                  <a:cubicBezTo>
                    <a:pt x="7" y="4"/>
                    <a:pt x="7" y="4"/>
                    <a:pt x="7" y="4"/>
                  </a:cubicBezTo>
                  <a:close/>
                  <a:moveTo>
                    <a:pt x="7" y="4"/>
                  </a:moveTo>
                  <a:cubicBezTo>
                    <a:pt x="7" y="4"/>
                    <a:pt x="7" y="4"/>
                    <a:pt x="7" y="4"/>
                  </a:cubicBezTo>
                  <a:cubicBezTo>
                    <a:pt x="7" y="4"/>
                    <a:pt x="7" y="4"/>
                    <a:pt x="7" y="4"/>
                  </a:cubicBezTo>
                  <a:cubicBezTo>
                    <a:pt x="7" y="4"/>
                    <a:pt x="7" y="4"/>
                    <a:pt x="7" y="4"/>
                  </a:cubicBezTo>
                  <a:cubicBezTo>
                    <a:pt x="7" y="4"/>
                    <a:pt x="7" y="4"/>
                    <a:pt x="7" y="4"/>
                  </a:cubicBezTo>
                  <a:cubicBezTo>
                    <a:pt x="7" y="4"/>
                    <a:pt x="7" y="4"/>
                    <a:pt x="7" y="4"/>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5"/>
                  </a:moveTo>
                  <a:cubicBezTo>
                    <a:pt x="7" y="15"/>
                    <a:pt x="7" y="15"/>
                    <a:pt x="7" y="15"/>
                  </a:cubicBezTo>
                  <a:cubicBezTo>
                    <a:pt x="7" y="15"/>
                    <a:pt x="7" y="15"/>
                    <a:pt x="7" y="15"/>
                  </a:cubicBezTo>
                  <a:cubicBezTo>
                    <a:pt x="7" y="15"/>
                    <a:pt x="7" y="15"/>
                    <a:pt x="7" y="15"/>
                  </a:cubicBezTo>
                  <a:close/>
                  <a:moveTo>
                    <a:pt x="7" y="15"/>
                  </a:moveTo>
                  <a:cubicBezTo>
                    <a:pt x="8" y="15"/>
                    <a:pt x="8" y="15"/>
                    <a:pt x="8" y="15"/>
                  </a:cubicBezTo>
                  <a:cubicBezTo>
                    <a:pt x="8" y="15"/>
                    <a:pt x="7" y="15"/>
                    <a:pt x="7" y="15"/>
                  </a:cubicBezTo>
                  <a:cubicBezTo>
                    <a:pt x="7" y="15"/>
                    <a:pt x="7" y="15"/>
                    <a:pt x="7" y="15"/>
                  </a:cubicBezTo>
                  <a:cubicBezTo>
                    <a:pt x="7" y="15"/>
                    <a:pt x="7" y="15"/>
                    <a:pt x="7" y="15"/>
                  </a:cubicBezTo>
                  <a:close/>
                  <a:moveTo>
                    <a:pt x="7" y="15"/>
                  </a:moveTo>
                  <a:cubicBezTo>
                    <a:pt x="7" y="15"/>
                    <a:pt x="7" y="15"/>
                    <a:pt x="7" y="15"/>
                  </a:cubicBezTo>
                  <a:cubicBezTo>
                    <a:pt x="7" y="15"/>
                    <a:pt x="7" y="15"/>
                    <a:pt x="7" y="15"/>
                  </a:cubicBezTo>
                  <a:cubicBezTo>
                    <a:pt x="7" y="15"/>
                    <a:pt x="7" y="15"/>
                    <a:pt x="7" y="15"/>
                  </a:cubicBezTo>
                  <a:close/>
                  <a:moveTo>
                    <a:pt x="7" y="15"/>
                  </a:moveTo>
                  <a:cubicBezTo>
                    <a:pt x="7" y="15"/>
                    <a:pt x="7" y="15"/>
                    <a:pt x="7" y="14"/>
                  </a:cubicBezTo>
                  <a:cubicBezTo>
                    <a:pt x="7" y="14"/>
                    <a:pt x="7" y="14"/>
                    <a:pt x="7" y="14"/>
                  </a:cubicBezTo>
                  <a:cubicBezTo>
                    <a:pt x="7" y="14"/>
                    <a:pt x="7" y="14"/>
                    <a:pt x="7" y="14"/>
                  </a:cubicBezTo>
                  <a:cubicBezTo>
                    <a:pt x="7" y="14"/>
                    <a:pt x="7" y="14"/>
                    <a:pt x="7" y="14"/>
                  </a:cubicBezTo>
                  <a:cubicBezTo>
                    <a:pt x="7" y="14"/>
                    <a:pt x="7" y="15"/>
                    <a:pt x="7" y="15"/>
                  </a:cubicBezTo>
                  <a:close/>
                  <a:moveTo>
                    <a:pt x="7" y="13"/>
                  </a:moveTo>
                  <a:cubicBezTo>
                    <a:pt x="7" y="13"/>
                    <a:pt x="7" y="13"/>
                    <a:pt x="7" y="13"/>
                  </a:cubicBezTo>
                  <a:cubicBezTo>
                    <a:pt x="7" y="13"/>
                    <a:pt x="7" y="12"/>
                    <a:pt x="7" y="12"/>
                  </a:cubicBezTo>
                  <a:cubicBezTo>
                    <a:pt x="7" y="12"/>
                    <a:pt x="7" y="12"/>
                    <a:pt x="7" y="12"/>
                  </a:cubicBezTo>
                  <a:cubicBezTo>
                    <a:pt x="7" y="12"/>
                    <a:pt x="7" y="13"/>
                    <a:pt x="7" y="13"/>
                  </a:cubicBezTo>
                  <a:close/>
                  <a:moveTo>
                    <a:pt x="7" y="13"/>
                  </a:moveTo>
                  <a:cubicBezTo>
                    <a:pt x="7" y="13"/>
                    <a:pt x="7" y="13"/>
                    <a:pt x="7" y="13"/>
                  </a:cubicBezTo>
                  <a:cubicBezTo>
                    <a:pt x="7" y="13"/>
                    <a:pt x="7" y="13"/>
                    <a:pt x="7" y="13"/>
                  </a:cubicBezTo>
                  <a:cubicBezTo>
                    <a:pt x="7" y="13"/>
                    <a:pt x="7" y="13"/>
                    <a:pt x="7" y="13"/>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5"/>
                  </a:moveTo>
                  <a:cubicBezTo>
                    <a:pt x="7" y="5"/>
                    <a:pt x="7" y="5"/>
                    <a:pt x="7" y="5"/>
                  </a:cubicBezTo>
                  <a:cubicBezTo>
                    <a:pt x="7" y="5"/>
                    <a:pt x="7" y="4"/>
                    <a:pt x="7" y="4"/>
                  </a:cubicBezTo>
                  <a:cubicBezTo>
                    <a:pt x="7" y="4"/>
                    <a:pt x="7" y="4"/>
                    <a:pt x="7" y="4"/>
                  </a:cubicBezTo>
                  <a:cubicBezTo>
                    <a:pt x="7" y="5"/>
                    <a:pt x="7" y="5"/>
                    <a:pt x="7" y="5"/>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lose/>
                  <a:moveTo>
                    <a:pt x="7" y="5"/>
                  </a:moveTo>
                  <a:cubicBezTo>
                    <a:pt x="7" y="5"/>
                    <a:pt x="7" y="5"/>
                    <a:pt x="7" y="5"/>
                  </a:cubicBezTo>
                  <a:cubicBezTo>
                    <a:pt x="7" y="5"/>
                    <a:pt x="7" y="5"/>
                    <a:pt x="7" y="4"/>
                  </a:cubicBezTo>
                  <a:cubicBezTo>
                    <a:pt x="7" y="4"/>
                    <a:pt x="7" y="5"/>
                    <a:pt x="7" y="5"/>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7"/>
                    <a:pt x="7" y="7"/>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5"/>
                  </a:move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ubicBezTo>
                    <a:pt x="6" y="7"/>
                    <a:pt x="6" y="7"/>
                    <a:pt x="6" y="7"/>
                  </a:cubicBezTo>
                  <a:close/>
                  <a:moveTo>
                    <a:pt x="6" y="6"/>
                  </a:moveTo>
                  <a:cubicBezTo>
                    <a:pt x="6" y="6"/>
                    <a:pt x="7" y="6"/>
                    <a:pt x="7" y="6"/>
                  </a:cubicBezTo>
                  <a:cubicBezTo>
                    <a:pt x="7" y="6"/>
                    <a:pt x="7" y="6"/>
                    <a:pt x="6" y="6"/>
                  </a:cubicBezTo>
                  <a:cubicBezTo>
                    <a:pt x="6" y="6"/>
                    <a:pt x="6" y="6"/>
                    <a:pt x="6"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6" y="6"/>
                  </a:move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5"/>
                    <a:pt x="7" y="5"/>
                  </a:cubicBezTo>
                  <a:cubicBezTo>
                    <a:pt x="7" y="5"/>
                    <a:pt x="7" y="5"/>
                    <a:pt x="7" y="5"/>
                  </a:cubicBezTo>
                  <a:cubicBezTo>
                    <a:pt x="6" y="6"/>
                    <a:pt x="6" y="6"/>
                    <a:pt x="6" y="6"/>
                  </a:cubicBezTo>
                  <a:close/>
                  <a:moveTo>
                    <a:pt x="6" y="6"/>
                  </a:move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moveTo>
                    <a:pt x="6" y="7"/>
                  </a:moveTo>
                  <a:cubicBezTo>
                    <a:pt x="6" y="7"/>
                    <a:pt x="6" y="7"/>
                    <a:pt x="6" y="7"/>
                  </a:cubicBezTo>
                  <a:cubicBezTo>
                    <a:pt x="7" y="7"/>
                    <a:pt x="7" y="7"/>
                    <a:pt x="7" y="7"/>
                  </a:cubicBez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ubicBezTo>
                    <a:pt x="6" y="7"/>
                    <a:pt x="6" y="7"/>
                    <a:pt x="6" y="7"/>
                  </a:cubicBezTo>
                  <a:cubicBezTo>
                    <a:pt x="6" y="7"/>
                    <a:pt x="6" y="7"/>
                    <a:pt x="6" y="7"/>
                  </a:cubicBezTo>
                  <a:close/>
                  <a:moveTo>
                    <a:pt x="6" y="7"/>
                  </a:moveTo>
                  <a:cubicBezTo>
                    <a:pt x="6" y="7"/>
                    <a:pt x="6" y="7"/>
                    <a:pt x="6" y="7"/>
                  </a:cubicBezTo>
                  <a:cubicBezTo>
                    <a:pt x="7" y="7"/>
                    <a:pt x="7" y="8"/>
                    <a:pt x="7" y="8"/>
                  </a:cubicBezTo>
                  <a:cubicBezTo>
                    <a:pt x="7" y="8"/>
                    <a:pt x="7" y="7"/>
                    <a:pt x="6" y="7"/>
                  </a:cubicBezTo>
                  <a:close/>
                  <a:moveTo>
                    <a:pt x="7" y="7"/>
                  </a:moveTo>
                  <a:cubicBezTo>
                    <a:pt x="7" y="7"/>
                    <a:pt x="7" y="7"/>
                    <a:pt x="7" y="7"/>
                  </a:cubicBezTo>
                  <a:cubicBezTo>
                    <a:pt x="7" y="7"/>
                    <a:pt x="7" y="7"/>
                    <a:pt x="7" y="7"/>
                  </a:cubicBezTo>
                  <a:cubicBezTo>
                    <a:pt x="7" y="8"/>
                    <a:pt x="7" y="8"/>
                    <a:pt x="7" y="8"/>
                  </a:cubicBezTo>
                  <a:cubicBezTo>
                    <a:pt x="7" y="8"/>
                    <a:pt x="7" y="7"/>
                    <a:pt x="7" y="7"/>
                  </a:cubicBezTo>
                  <a:close/>
                  <a:moveTo>
                    <a:pt x="7" y="5"/>
                  </a:moveTo>
                  <a:cubicBezTo>
                    <a:pt x="7" y="5"/>
                    <a:pt x="7" y="5"/>
                    <a:pt x="7" y="5"/>
                  </a:cubicBezTo>
                  <a:cubicBezTo>
                    <a:pt x="7" y="5"/>
                    <a:pt x="7" y="5"/>
                    <a:pt x="7" y="5"/>
                  </a:cubicBezTo>
                  <a:cubicBezTo>
                    <a:pt x="7" y="5"/>
                    <a:pt x="7" y="5"/>
                    <a:pt x="7" y="5"/>
                  </a:cubicBezTo>
                  <a:close/>
                  <a:moveTo>
                    <a:pt x="7" y="6"/>
                  </a:moveTo>
                  <a:cubicBezTo>
                    <a:pt x="7" y="6"/>
                    <a:pt x="7" y="6"/>
                    <a:pt x="7" y="6"/>
                  </a:cubicBezTo>
                  <a:cubicBezTo>
                    <a:pt x="7" y="6"/>
                    <a:pt x="7" y="6"/>
                    <a:pt x="7" y="6"/>
                  </a:cubicBezTo>
                  <a:cubicBezTo>
                    <a:pt x="7" y="6"/>
                    <a:pt x="7" y="6"/>
                    <a:pt x="7" y="6"/>
                  </a:cubicBezTo>
                  <a:close/>
                  <a:moveTo>
                    <a:pt x="7" y="6"/>
                  </a:moveTo>
                  <a:cubicBezTo>
                    <a:pt x="7" y="6"/>
                    <a:pt x="7" y="6"/>
                    <a:pt x="7" y="6"/>
                  </a:cubicBezTo>
                  <a:cubicBezTo>
                    <a:pt x="7" y="6"/>
                    <a:pt x="7" y="6"/>
                    <a:pt x="7" y="6"/>
                  </a:cubicBezTo>
                  <a:cubicBezTo>
                    <a:pt x="7" y="6"/>
                    <a:pt x="7" y="6"/>
                    <a:pt x="7" y="6"/>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5"/>
                  </a:moveTo>
                  <a:cubicBezTo>
                    <a:pt x="7" y="5"/>
                    <a:pt x="7" y="5"/>
                    <a:pt x="7" y="5"/>
                  </a:cubicBezTo>
                  <a:cubicBezTo>
                    <a:pt x="7" y="5"/>
                    <a:pt x="7" y="5"/>
                    <a:pt x="7" y="5"/>
                  </a:cubicBezTo>
                  <a:cubicBezTo>
                    <a:pt x="7" y="5"/>
                    <a:pt x="7" y="5"/>
                    <a:pt x="7" y="5"/>
                  </a:cubicBezTo>
                  <a:close/>
                  <a:moveTo>
                    <a:pt x="7" y="5"/>
                  </a:moveTo>
                  <a:cubicBezTo>
                    <a:pt x="7" y="5"/>
                    <a:pt x="7" y="5"/>
                    <a:pt x="7" y="5"/>
                  </a:cubicBezTo>
                  <a:cubicBezTo>
                    <a:pt x="7" y="5"/>
                    <a:pt x="7" y="5"/>
                    <a:pt x="7" y="5"/>
                  </a:cubicBezTo>
                  <a:cubicBezTo>
                    <a:pt x="7" y="5"/>
                    <a:pt x="7" y="5"/>
                    <a:pt x="7" y="5"/>
                  </a:cubicBezTo>
                  <a:cubicBezTo>
                    <a:pt x="7" y="5"/>
                    <a:pt x="7" y="5"/>
                    <a:pt x="7" y="5"/>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1"/>
                  </a:moveTo>
                  <a:cubicBezTo>
                    <a:pt x="7" y="11"/>
                    <a:pt x="7" y="11"/>
                    <a:pt x="7" y="11"/>
                  </a:cubicBezTo>
                  <a:cubicBezTo>
                    <a:pt x="7" y="11"/>
                    <a:pt x="7" y="11"/>
                    <a:pt x="7" y="11"/>
                  </a:cubicBezTo>
                  <a:cubicBezTo>
                    <a:pt x="7" y="11"/>
                    <a:pt x="7" y="11"/>
                    <a:pt x="7" y="11"/>
                  </a:cubicBezTo>
                  <a:cubicBezTo>
                    <a:pt x="7" y="11"/>
                    <a:pt x="7" y="11"/>
                    <a:pt x="7" y="11"/>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1"/>
                  </a:moveTo>
                  <a:cubicBezTo>
                    <a:pt x="7" y="11"/>
                    <a:pt x="7" y="11"/>
                    <a:pt x="7" y="12"/>
                  </a:cubicBezTo>
                  <a:cubicBezTo>
                    <a:pt x="7" y="11"/>
                    <a:pt x="7" y="11"/>
                    <a:pt x="7" y="11"/>
                  </a:cubicBezTo>
                  <a:cubicBezTo>
                    <a:pt x="7" y="11"/>
                    <a:pt x="7" y="11"/>
                    <a:pt x="7" y="11"/>
                  </a:cubicBezTo>
                  <a:cubicBezTo>
                    <a:pt x="7" y="11"/>
                    <a:pt x="7" y="11"/>
                    <a:pt x="7" y="11"/>
                  </a:cubicBezTo>
                  <a:close/>
                  <a:moveTo>
                    <a:pt x="7" y="11"/>
                  </a:move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lose/>
                  <a:moveTo>
                    <a:pt x="7" y="12"/>
                  </a:moveTo>
                  <a:cubicBezTo>
                    <a:pt x="7" y="12"/>
                    <a:pt x="7" y="12"/>
                    <a:pt x="7" y="12"/>
                  </a:cubicBezTo>
                  <a:cubicBezTo>
                    <a:pt x="7" y="12"/>
                    <a:pt x="7" y="12"/>
                    <a:pt x="7" y="12"/>
                  </a:cubicBezTo>
                  <a:cubicBezTo>
                    <a:pt x="7" y="12"/>
                    <a:pt x="7" y="12"/>
                    <a:pt x="7" y="11"/>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3"/>
                  </a:cubicBezTo>
                  <a:cubicBezTo>
                    <a:pt x="7" y="12"/>
                    <a:pt x="7" y="12"/>
                    <a:pt x="7" y="12"/>
                  </a:cubicBezTo>
                  <a:close/>
                  <a:moveTo>
                    <a:pt x="7" y="12"/>
                  </a:move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lose/>
                  <a:moveTo>
                    <a:pt x="7" y="4"/>
                  </a:moveTo>
                  <a:cubicBezTo>
                    <a:pt x="7" y="4"/>
                    <a:pt x="7" y="4"/>
                    <a:pt x="7" y="4"/>
                  </a:cubicBezTo>
                  <a:cubicBezTo>
                    <a:pt x="7" y="4"/>
                    <a:pt x="7" y="4"/>
                    <a:pt x="7" y="4"/>
                  </a:cubicBezTo>
                  <a:cubicBezTo>
                    <a:pt x="7" y="4"/>
                    <a:pt x="7" y="4"/>
                    <a:pt x="7" y="4"/>
                  </a:cubicBezTo>
                  <a:close/>
                  <a:moveTo>
                    <a:pt x="7" y="4"/>
                  </a:moveTo>
                  <a:cubicBezTo>
                    <a:pt x="7" y="4"/>
                    <a:pt x="7" y="4"/>
                    <a:pt x="7" y="5"/>
                  </a:cubicBezTo>
                  <a:cubicBezTo>
                    <a:pt x="7" y="5"/>
                    <a:pt x="7" y="4"/>
                    <a:pt x="7" y="4"/>
                  </a:cubicBezTo>
                  <a:close/>
                  <a:moveTo>
                    <a:pt x="7" y="5"/>
                  </a:moveTo>
                  <a:cubicBezTo>
                    <a:pt x="7" y="5"/>
                    <a:pt x="7" y="5"/>
                    <a:pt x="7" y="5"/>
                  </a:cubicBezTo>
                  <a:cubicBezTo>
                    <a:pt x="7" y="5"/>
                    <a:pt x="7" y="5"/>
                    <a:pt x="7" y="5"/>
                  </a:cubicBezTo>
                  <a:cubicBezTo>
                    <a:pt x="7" y="5"/>
                    <a:pt x="7" y="5"/>
                    <a:pt x="7" y="5"/>
                  </a:cubicBezTo>
                  <a:cubicBezTo>
                    <a:pt x="7" y="5"/>
                    <a:pt x="7" y="5"/>
                    <a:pt x="7" y="5"/>
                  </a:cubicBezTo>
                  <a:cubicBezTo>
                    <a:pt x="7" y="5"/>
                    <a:pt x="6" y="5"/>
                    <a:pt x="6" y="6"/>
                  </a:cubicBezTo>
                  <a:cubicBezTo>
                    <a:pt x="6" y="5"/>
                    <a:pt x="6" y="5"/>
                    <a:pt x="7" y="5"/>
                  </a:cubicBezTo>
                  <a:cubicBezTo>
                    <a:pt x="7" y="5"/>
                    <a:pt x="7" y="5"/>
                    <a:pt x="7" y="5"/>
                  </a:cubicBezTo>
                  <a:close/>
                  <a:moveTo>
                    <a:pt x="6" y="6"/>
                  </a:moveTo>
                  <a:cubicBezTo>
                    <a:pt x="6" y="6"/>
                    <a:pt x="6" y="6"/>
                    <a:pt x="7" y="5"/>
                  </a:cubicBezTo>
                  <a:cubicBezTo>
                    <a:pt x="7" y="5"/>
                    <a:pt x="7" y="5"/>
                    <a:pt x="6" y="5"/>
                  </a:cubicBezTo>
                  <a:cubicBezTo>
                    <a:pt x="6" y="5"/>
                    <a:pt x="6" y="6"/>
                    <a:pt x="6" y="6"/>
                  </a:cubicBezTo>
                  <a:cubicBezTo>
                    <a:pt x="6" y="6"/>
                    <a:pt x="6" y="6"/>
                    <a:pt x="6" y="6"/>
                  </a:cubicBezTo>
                  <a:cubicBezTo>
                    <a:pt x="6" y="6"/>
                    <a:pt x="6" y="6"/>
                    <a:pt x="6" y="6"/>
                  </a:cubicBezTo>
                  <a:cubicBezTo>
                    <a:pt x="6" y="6"/>
                    <a:pt x="6" y="6"/>
                    <a:pt x="6" y="6"/>
                  </a:cubicBezTo>
                  <a:close/>
                  <a:moveTo>
                    <a:pt x="6" y="6"/>
                  </a:moveTo>
                  <a:cubicBezTo>
                    <a:pt x="6" y="6"/>
                    <a:pt x="6" y="6"/>
                    <a:pt x="6" y="6"/>
                  </a:cubicBezTo>
                  <a:cubicBezTo>
                    <a:pt x="6" y="6"/>
                    <a:pt x="6" y="6"/>
                    <a:pt x="6" y="6"/>
                  </a:cubicBezTo>
                  <a:cubicBezTo>
                    <a:pt x="6" y="6"/>
                    <a:pt x="6" y="6"/>
                    <a:pt x="6" y="6"/>
                  </a:cubicBezTo>
                  <a:close/>
                  <a:moveTo>
                    <a:pt x="6" y="6"/>
                  </a:moveTo>
                  <a:cubicBezTo>
                    <a:pt x="6" y="6"/>
                    <a:pt x="6" y="6"/>
                    <a:pt x="6" y="6"/>
                  </a:cubicBezTo>
                  <a:cubicBezTo>
                    <a:pt x="6" y="6"/>
                    <a:pt x="6" y="6"/>
                    <a:pt x="6" y="6"/>
                  </a:cubicBezTo>
                  <a:cubicBezTo>
                    <a:pt x="6" y="6"/>
                    <a:pt x="6" y="7"/>
                    <a:pt x="6" y="7"/>
                  </a:cubicBezTo>
                  <a:cubicBezTo>
                    <a:pt x="6" y="6"/>
                    <a:pt x="6" y="6"/>
                    <a:pt x="6" y="6"/>
                  </a:cubicBezTo>
                  <a:cubicBezTo>
                    <a:pt x="6" y="6"/>
                    <a:pt x="6" y="6"/>
                    <a:pt x="6" y="6"/>
                  </a:cubicBezTo>
                  <a:cubicBezTo>
                    <a:pt x="6" y="6"/>
                    <a:pt x="6" y="6"/>
                    <a:pt x="6" y="6"/>
                  </a:cubicBezTo>
                  <a:cubicBezTo>
                    <a:pt x="6" y="6"/>
                    <a:pt x="6" y="6"/>
                    <a:pt x="6"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6" y="7"/>
                  </a:moveTo>
                  <a:cubicBezTo>
                    <a:pt x="6" y="7"/>
                    <a:pt x="6" y="7"/>
                    <a:pt x="6" y="7"/>
                  </a:cubicBezTo>
                  <a:cubicBezTo>
                    <a:pt x="6" y="7"/>
                    <a:pt x="6" y="7"/>
                    <a:pt x="6" y="7"/>
                  </a:cubicBezTo>
                  <a:cubicBezTo>
                    <a:pt x="6" y="7"/>
                    <a:pt x="6" y="7"/>
                    <a:pt x="6" y="7"/>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6"/>
                    <a:pt x="6" y="6"/>
                    <a:pt x="6" y="6"/>
                  </a:cubicBezTo>
                  <a:cubicBezTo>
                    <a:pt x="6" y="6"/>
                    <a:pt x="6" y="6"/>
                    <a:pt x="6" y="6"/>
                  </a:cubicBezTo>
                  <a:cubicBezTo>
                    <a:pt x="6" y="7"/>
                    <a:pt x="6" y="7"/>
                    <a:pt x="6" y="7"/>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lose/>
                  <a:moveTo>
                    <a:pt x="6" y="7"/>
                  </a:moveTo>
                  <a:cubicBezTo>
                    <a:pt x="6" y="7"/>
                    <a:pt x="6" y="7"/>
                    <a:pt x="6" y="7"/>
                  </a:cubicBezTo>
                  <a:cubicBezTo>
                    <a:pt x="7" y="8"/>
                    <a:pt x="7" y="8"/>
                    <a:pt x="7" y="8"/>
                  </a:cubicBezTo>
                  <a:cubicBezTo>
                    <a:pt x="7" y="8"/>
                    <a:pt x="7" y="8"/>
                    <a:pt x="7" y="8"/>
                  </a:cubicBezTo>
                  <a:cubicBezTo>
                    <a:pt x="7" y="8"/>
                    <a:pt x="7" y="8"/>
                    <a:pt x="7" y="8"/>
                  </a:cubicBezTo>
                  <a:cubicBezTo>
                    <a:pt x="7" y="8"/>
                    <a:pt x="7" y="8"/>
                    <a:pt x="7" y="8"/>
                  </a:cubicBezTo>
                  <a:cubicBezTo>
                    <a:pt x="7" y="8"/>
                    <a:pt x="7" y="8"/>
                    <a:pt x="6" y="7"/>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lose/>
                  <a:moveTo>
                    <a:pt x="7" y="11"/>
                  </a:moveTo>
                  <a:cubicBezTo>
                    <a:pt x="7" y="11"/>
                    <a:pt x="7" y="11"/>
                    <a:pt x="7" y="11"/>
                  </a:cubicBezTo>
                  <a:cubicBezTo>
                    <a:pt x="7" y="11"/>
                    <a:pt x="7" y="10"/>
                    <a:pt x="7" y="10"/>
                  </a:cubicBezTo>
                  <a:cubicBezTo>
                    <a:pt x="7" y="11"/>
                    <a:pt x="7" y="11"/>
                    <a:pt x="7" y="11"/>
                  </a:cubicBezTo>
                  <a:cubicBezTo>
                    <a:pt x="7" y="11"/>
                    <a:pt x="7" y="11"/>
                    <a:pt x="7" y="11"/>
                  </a:cubicBezTo>
                  <a:close/>
                  <a:moveTo>
                    <a:pt x="7" y="11"/>
                  </a:move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2"/>
                  </a:cubicBezTo>
                  <a:cubicBezTo>
                    <a:pt x="7" y="11"/>
                    <a:pt x="7" y="11"/>
                    <a:pt x="7" y="11"/>
                  </a:cubicBezTo>
                  <a:close/>
                  <a:moveTo>
                    <a:pt x="7" y="11"/>
                  </a:moveTo>
                  <a:cubicBezTo>
                    <a:pt x="7" y="12"/>
                    <a:pt x="7" y="12"/>
                    <a:pt x="7" y="12"/>
                  </a:cubicBezTo>
                  <a:cubicBezTo>
                    <a:pt x="7" y="12"/>
                    <a:pt x="7" y="12"/>
                    <a:pt x="7" y="12"/>
                  </a:cubicBezTo>
                  <a:cubicBezTo>
                    <a:pt x="7" y="12"/>
                    <a:pt x="7" y="12"/>
                    <a:pt x="7" y="11"/>
                  </a:cubicBezTo>
                  <a:close/>
                  <a:moveTo>
                    <a:pt x="7" y="15"/>
                  </a:moveTo>
                  <a:cubicBezTo>
                    <a:pt x="7" y="14"/>
                    <a:pt x="7" y="13"/>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3"/>
                    <a:pt x="7" y="14"/>
                  </a:cubicBezTo>
                  <a:cubicBezTo>
                    <a:pt x="7" y="14"/>
                    <a:pt x="7" y="14"/>
                    <a:pt x="7" y="15"/>
                  </a:cubicBezTo>
                  <a:cubicBezTo>
                    <a:pt x="7" y="15"/>
                    <a:pt x="7" y="15"/>
                    <a:pt x="7" y="15"/>
                  </a:cubicBezTo>
                  <a:cubicBezTo>
                    <a:pt x="7" y="15"/>
                    <a:pt x="7" y="15"/>
                    <a:pt x="7" y="15"/>
                  </a:cubicBezTo>
                  <a:cubicBezTo>
                    <a:pt x="7" y="15"/>
                    <a:pt x="7" y="15"/>
                    <a:pt x="7" y="15"/>
                  </a:cubicBezTo>
                  <a:close/>
                  <a:moveTo>
                    <a:pt x="7" y="15"/>
                  </a:moveTo>
                  <a:cubicBezTo>
                    <a:pt x="7" y="15"/>
                    <a:pt x="7" y="15"/>
                    <a:pt x="7" y="15"/>
                  </a:cubicBezTo>
                  <a:cubicBezTo>
                    <a:pt x="7" y="15"/>
                    <a:pt x="7" y="15"/>
                    <a:pt x="7" y="15"/>
                  </a:cubicBezTo>
                  <a:cubicBezTo>
                    <a:pt x="7" y="15"/>
                    <a:pt x="7" y="15"/>
                    <a:pt x="7" y="15"/>
                  </a:cubicBezTo>
                  <a:cubicBezTo>
                    <a:pt x="7" y="15"/>
                    <a:pt x="7" y="15"/>
                    <a:pt x="7" y="15"/>
                  </a:cubicBezTo>
                  <a:close/>
                  <a:moveTo>
                    <a:pt x="7" y="15"/>
                  </a:moveTo>
                  <a:cubicBezTo>
                    <a:pt x="7" y="15"/>
                    <a:pt x="7" y="15"/>
                    <a:pt x="7" y="15"/>
                  </a:cubicBezTo>
                  <a:cubicBezTo>
                    <a:pt x="7" y="15"/>
                    <a:pt x="7" y="15"/>
                    <a:pt x="7" y="15"/>
                  </a:cubicBezTo>
                  <a:cubicBezTo>
                    <a:pt x="7" y="15"/>
                    <a:pt x="7" y="15"/>
                    <a:pt x="7" y="15"/>
                  </a:cubicBezTo>
                  <a:close/>
                  <a:moveTo>
                    <a:pt x="8" y="15"/>
                  </a:moveTo>
                  <a:cubicBezTo>
                    <a:pt x="8" y="15"/>
                    <a:pt x="7" y="15"/>
                    <a:pt x="7" y="15"/>
                  </a:cubicBezTo>
                  <a:cubicBezTo>
                    <a:pt x="8" y="15"/>
                    <a:pt x="8" y="15"/>
                    <a:pt x="8" y="15"/>
                  </a:cubicBezTo>
                  <a:cubicBezTo>
                    <a:pt x="8" y="15"/>
                    <a:pt x="8" y="15"/>
                    <a:pt x="8" y="16"/>
                  </a:cubicBezTo>
                  <a:cubicBezTo>
                    <a:pt x="8" y="16"/>
                    <a:pt x="8" y="16"/>
                    <a:pt x="8" y="16"/>
                  </a:cubicBezTo>
                  <a:cubicBezTo>
                    <a:pt x="8" y="16"/>
                    <a:pt x="8" y="16"/>
                    <a:pt x="8" y="16"/>
                  </a:cubicBezTo>
                  <a:cubicBezTo>
                    <a:pt x="8" y="16"/>
                    <a:pt x="8" y="16"/>
                    <a:pt x="8" y="16"/>
                  </a:cubicBezTo>
                  <a:cubicBezTo>
                    <a:pt x="8" y="16"/>
                    <a:pt x="8" y="15"/>
                    <a:pt x="8" y="15"/>
                  </a:cubicBezTo>
                  <a:close/>
                  <a:moveTo>
                    <a:pt x="8" y="15"/>
                  </a:moveTo>
                  <a:cubicBezTo>
                    <a:pt x="8" y="15"/>
                    <a:pt x="8" y="15"/>
                    <a:pt x="8" y="15"/>
                  </a:cubicBezTo>
                  <a:cubicBezTo>
                    <a:pt x="8" y="15"/>
                    <a:pt x="8" y="15"/>
                    <a:pt x="8" y="15"/>
                  </a:cubicBezTo>
                  <a:cubicBezTo>
                    <a:pt x="8" y="15"/>
                    <a:pt x="8" y="15"/>
                    <a:pt x="8" y="15"/>
                  </a:cubicBezTo>
                  <a:close/>
                  <a:moveTo>
                    <a:pt x="8" y="16"/>
                  </a:moveTo>
                  <a:cubicBezTo>
                    <a:pt x="8" y="16"/>
                    <a:pt x="8" y="16"/>
                    <a:pt x="8" y="16"/>
                  </a:cubicBezTo>
                  <a:cubicBezTo>
                    <a:pt x="8" y="16"/>
                    <a:pt x="8" y="16"/>
                    <a:pt x="8" y="16"/>
                  </a:cubicBezTo>
                  <a:cubicBezTo>
                    <a:pt x="8" y="16"/>
                    <a:pt x="8" y="16"/>
                    <a:pt x="8" y="16"/>
                  </a:cubicBezTo>
                  <a:cubicBezTo>
                    <a:pt x="8" y="16"/>
                    <a:pt x="8" y="16"/>
                    <a:pt x="8" y="16"/>
                  </a:cubicBezTo>
                  <a:close/>
                  <a:moveTo>
                    <a:pt x="8" y="16"/>
                  </a:moveTo>
                  <a:cubicBezTo>
                    <a:pt x="8" y="16"/>
                    <a:pt x="8" y="16"/>
                    <a:pt x="8" y="16"/>
                  </a:cubicBezTo>
                  <a:cubicBezTo>
                    <a:pt x="8" y="15"/>
                    <a:pt x="8" y="15"/>
                    <a:pt x="8" y="15"/>
                  </a:cubicBezTo>
                  <a:cubicBezTo>
                    <a:pt x="8" y="15"/>
                    <a:pt x="8" y="15"/>
                    <a:pt x="8" y="15"/>
                  </a:cubicBezTo>
                  <a:cubicBezTo>
                    <a:pt x="8" y="16"/>
                    <a:pt x="8" y="16"/>
                    <a:pt x="8" y="16"/>
                  </a:cubicBezTo>
                  <a:close/>
                  <a:moveTo>
                    <a:pt x="8" y="15"/>
                  </a:moveTo>
                  <a:cubicBezTo>
                    <a:pt x="8" y="15"/>
                    <a:pt x="8" y="15"/>
                    <a:pt x="8" y="15"/>
                  </a:cubicBezTo>
                  <a:cubicBezTo>
                    <a:pt x="7" y="15"/>
                    <a:pt x="7" y="15"/>
                    <a:pt x="7" y="14"/>
                  </a:cubicBezTo>
                  <a:cubicBezTo>
                    <a:pt x="7" y="14"/>
                    <a:pt x="7" y="14"/>
                    <a:pt x="7" y="14"/>
                  </a:cubicBezTo>
                  <a:cubicBezTo>
                    <a:pt x="7" y="13"/>
                    <a:pt x="7" y="13"/>
                    <a:pt x="7" y="13"/>
                  </a:cubicBezTo>
                  <a:cubicBezTo>
                    <a:pt x="7" y="13"/>
                    <a:pt x="7" y="12"/>
                    <a:pt x="7" y="12"/>
                  </a:cubicBezTo>
                  <a:cubicBezTo>
                    <a:pt x="7" y="12"/>
                    <a:pt x="7" y="12"/>
                    <a:pt x="7" y="12"/>
                  </a:cubicBezTo>
                  <a:cubicBezTo>
                    <a:pt x="7" y="12"/>
                    <a:pt x="7" y="13"/>
                    <a:pt x="7" y="13"/>
                  </a:cubicBezTo>
                  <a:cubicBezTo>
                    <a:pt x="7" y="13"/>
                    <a:pt x="7" y="14"/>
                    <a:pt x="7" y="14"/>
                  </a:cubicBezTo>
                  <a:cubicBezTo>
                    <a:pt x="7" y="14"/>
                    <a:pt x="7" y="14"/>
                    <a:pt x="8" y="14"/>
                  </a:cubicBezTo>
                  <a:cubicBezTo>
                    <a:pt x="8" y="14"/>
                    <a:pt x="8" y="14"/>
                    <a:pt x="8" y="14"/>
                  </a:cubicBezTo>
                  <a:cubicBezTo>
                    <a:pt x="8" y="14"/>
                    <a:pt x="8" y="15"/>
                    <a:pt x="8" y="15"/>
                  </a:cubicBezTo>
                  <a:cubicBezTo>
                    <a:pt x="8" y="15"/>
                    <a:pt x="8" y="15"/>
                    <a:pt x="8" y="15"/>
                  </a:cubicBezTo>
                  <a:cubicBezTo>
                    <a:pt x="8" y="15"/>
                    <a:pt x="8" y="15"/>
                    <a:pt x="8" y="15"/>
                  </a:cubicBezTo>
                  <a:cubicBezTo>
                    <a:pt x="8" y="15"/>
                    <a:pt x="8" y="15"/>
                    <a:pt x="8" y="15"/>
                  </a:cubicBezTo>
                  <a:cubicBezTo>
                    <a:pt x="8" y="15"/>
                    <a:pt x="8" y="15"/>
                    <a:pt x="8" y="15"/>
                  </a:cubicBezTo>
                  <a:close/>
                  <a:moveTo>
                    <a:pt x="8" y="3"/>
                  </a:move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lose/>
                  <a:moveTo>
                    <a:pt x="2" y="28"/>
                  </a:moveTo>
                  <a:cubicBezTo>
                    <a:pt x="2" y="28"/>
                    <a:pt x="2" y="28"/>
                    <a:pt x="2" y="28"/>
                  </a:cubicBezTo>
                  <a:cubicBezTo>
                    <a:pt x="2" y="28"/>
                    <a:pt x="2" y="28"/>
                    <a:pt x="2" y="28"/>
                  </a:cubicBezTo>
                  <a:cubicBezTo>
                    <a:pt x="2" y="28"/>
                    <a:pt x="2" y="28"/>
                    <a:pt x="2" y="28"/>
                  </a:cubicBezTo>
                  <a:cubicBezTo>
                    <a:pt x="2" y="28"/>
                    <a:pt x="2" y="28"/>
                    <a:pt x="2" y="28"/>
                  </a:cubicBezTo>
                  <a:cubicBezTo>
                    <a:pt x="2" y="28"/>
                    <a:pt x="3" y="28"/>
                    <a:pt x="3" y="28"/>
                  </a:cubicBezTo>
                  <a:cubicBezTo>
                    <a:pt x="3" y="28"/>
                    <a:pt x="3" y="28"/>
                    <a:pt x="3" y="28"/>
                  </a:cubicBezTo>
                  <a:cubicBezTo>
                    <a:pt x="3" y="28"/>
                    <a:pt x="3" y="28"/>
                    <a:pt x="3" y="28"/>
                  </a:cubicBezTo>
                  <a:cubicBezTo>
                    <a:pt x="3" y="28"/>
                    <a:pt x="3" y="28"/>
                    <a:pt x="2" y="28"/>
                  </a:cubicBezTo>
                  <a:close/>
                  <a:moveTo>
                    <a:pt x="11" y="1"/>
                  </a:moveTo>
                  <a:cubicBezTo>
                    <a:pt x="11" y="1"/>
                    <a:pt x="11" y="1"/>
                    <a:pt x="11" y="1"/>
                  </a:cubicBezTo>
                  <a:cubicBezTo>
                    <a:pt x="11" y="1"/>
                    <a:pt x="11" y="1"/>
                    <a:pt x="10" y="1"/>
                  </a:cubicBezTo>
                  <a:cubicBezTo>
                    <a:pt x="10" y="1"/>
                    <a:pt x="10" y="1"/>
                    <a:pt x="10" y="1"/>
                  </a:cubicBezTo>
                  <a:cubicBezTo>
                    <a:pt x="10" y="1"/>
                    <a:pt x="11" y="1"/>
                    <a:pt x="11" y="1"/>
                  </a:cubicBezTo>
                  <a:close/>
                  <a:moveTo>
                    <a:pt x="10" y="2"/>
                  </a:moveTo>
                  <a:cubicBezTo>
                    <a:pt x="10" y="2"/>
                    <a:pt x="10" y="2"/>
                    <a:pt x="10" y="2"/>
                  </a:cubicBezTo>
                  <a:cubicBezTo>
                    <a:pt x="10" y="2"/>
                    <a:pt x="10" y="2"/>
                    <a:pt x="10" y="2"/>
                  </a:cubicBezTo>
                  <a:cubicBezTo>
                    <a:pt x="10" y="2"/>
                    <a:pt x="10" y="2"/>
                    <a:pt x="10" y="2"/>
                  </a:cubicBezTo>
                  <a:cubicBezTo>
                    <a:pt x="10" y="1"/>
                    <a:pt x="10" y="1"/>
                    <a:pt x="11" y="1"/>
                  </a:cubicBezTo>
                  <a:cubicBezTo>
                    <a:pt x="10" y="1"/>
                    <a:pt x="10" y="1"/>
                    <a:pt x="10" y="2"/>
                  </a:cubicBezTo>
                  <a:cubicBezTo>
                    <a:pt x="10" y="2"/>
                    <a:pt x="10" y="2"/>
                    <a:pt x="10" y="2"/>
                  </a:cubicBezTo>
                  <a:cubicBezTo>
                    <a:pt x="10" y="2"/>
                    <a:pt x="10" y="2"/>
                    <a:pt x="10" y="2"/>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lose/>
                  <a:moveTo>
                    <a:pt x="10" y="17"/>
                  </a:moveTo>
                  <a:cubicBezTo>
                    <a:pt x="10" y="18"/>
                    <a:pt x="10" y="18"/>
                    <a:pt x="10" y="18"/>
                  </a:cubicBezTo>
                  <a:cubicBezTo>
                    <a:pt x="10" y="18"/>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6"/>
                    <a:pt x="10" y="16"/>
                  </a:cubicBezTo>
                  <a:cubicBezTo>
                    <a:pt x="10" y="16"/>
                    <a:pt x="10" y="16"/>
                    <a:pt x="10" y="16"/>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lose/>
                  <a:moveTo>
                    <a:pt x="9" y="2"/>
                  </a:moveTo>
                  <a:cubicBezTo>
                    <a:pt x="9" y="2"/>
                    <a:pt x="9" y="2"/>
                    <a:pt x="9" y="2"/>
                  </a:cubicBezTo>
                  <a:cubicBezTo>
                    <a:pt x="9" y="2"/>
                    <a:pt x="9" y="2"/>
                    <a:pt x="9" y="2"/>
                  </a:cubicBezTo>
                  <a:cubicBezTo>
                    <a:pt x="9" y="2"/>
                    <a:pt x="9" y="1"/>
                    <a:pt x="9" y="1"/>
                  </a:cubicBezTo>
                  <a:cubicBezTo>
                    <a:pt x="9" y="1"/>
                    <a:pt x="9" y="1"/>
                    <a:pt x="9" y="1"/>
                  </a:cubicBezTo>
                  <a:cubicBezTo>
                    <a:pt x="9" y="1"/>
                    <a:pt x="9" y="1"/>
                    <a:pt x="9" y="1"/>
                  </a:cubicBezTo>
                  <a:cubicBezTo>
                    <a:pt x="9" y="1"/>
                    <a:pt x="9" y="1"/>
                    <a:pt x="9" y="1"/>
                  </a:cubicBezTo>
                  <a:cubicBezTo>
                    <a:pt x="9" y="1"/>
                    <a:pt x="9" y="1"/>
                    <a:pt x="9" y="2"/>
                  </a:cubicBezTo>
                  <a:close/>
                  <a:moveTo>
                    <a:pt x="9" y="16"/>
                  </a:moveTo>
                  <a:cubicBezTo>
                    <a:pt x="9" y="16"/>
                    <a:pt x="9" y="16"/>
                    <a:pt x="9" y="16"/>
                  </a:cubicBezTo>
                  <a:cubicBezTo>
                    <a:pt x="9" y="16"/>
                    <a:pt x="9" y="16"/>
                    <a:pt x="9" y="16"/>
                  </a:cubicBezTo>
                  <a:cubicBezTo>
                    <a:pt x="9" y="16"/>
                    <a:pt x="9" y="16"/>
                    <a:pt x="9" y="16"/>
                  </a:cubicBezTo>
                  <a:close/>
                  <a:moveTo>
                    <a:pt x="9" y="16"/>
                  </a:move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lose/>
                  <a:moveTo>
                    <a:pt x="9" y="16"/>
                  </a:moveTo>
                  <a:cubicBezTo>
                    <a:pt x="10" y="16"/>
                    <a:pt x="10" y="16"/>
                    <a:pt x="10" y="17"/>
                  </a:cubicBezTo>
                  <a:cubicBezTo>
                    <a:pt x="10" y="17"/>
                    <a:pt x="10" y="17"/>
                    <a:pt x="10" y="17"/>
                  </a:cubicBezTo>
                  <a:cubicBezTo>
                    <a:pt x="10" y="17"/>
                    <a:pt x="10" y="17"/>
                    <a:pt x="10" y="17"/>
                  </a:cubicBezTo>
                  <a:cubicBezTo>
                    <a:pt x="10" y="17"/>
                    <a:pt x="10" y="17"/>
                    <a:pt x="10" y="16"/>
                  </a:cubicBezTo>
                  <a:cubicBezTo>
                    <a:pt x="10" y="16"/>
                    <a:pt x="10" y="16"/>
                    <a:pt x="9" y="16"/>
                  </a:cubicBezTo>
                  <a:cubicBezTo>
                    <a:pt x="9" y="16"/>
                    <a:pt x="9" y="16"/>
                    <a:pt x="9" y="16"/>
                  </a:cubicBezTo>
                  <a:close/>
                  <a:moveTo>
                    <a:pt x="10" y="16"/>
                  </a:move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lose/>
                  <a:moveTo>
                    <a:pt x="10" y="2"/>
                  </a:moveTo>
                  <a:cubicBezTo>
                    <a:pt x="10" y="2"/>
                    <a:pt x="10" y="2"/>
                    <a:pt x="10" y="2"/>
                  </a:cubicBezTo>
                  <a:cubicBezTo>
                    <a:pt x="10" y="2"/>
                    <a:pt x="10" y="2"/>
                    <a:pt x="10" y="2"/>
                  </a:cubicBezTo>
                  <a:cubicBezTo>
                    <a:pt x="10" y="2"/>
                    <a:pt x="10" y="2"/>
                    <a:pt x="10" y="2"/>
                  </a:cubicBezTo>
                  <a:cubicBezTo>
                    <a:pt x="10" y="2"/>
                    <a:pt x="10" y="2"/>
                    <a:pt x="10" y="2"/>
                  </a:cubicBezTo>
                  <a:close/>
                  <a:moveTo>
                    <a:pt x="10" y="16"/>
                  </a:moveTo>
                  <a:cubicBezTo>
                    <a:pt x="10" y="16"/>
                    <a:pt x="10" y="16"/>
                    <a:pt x="10" y="16"/>
                  </a:cubicBezTo>
                  <a:cubicBezTo>
                    <a:pt x="10" y="16"/>
                    <a:pt x="10" y="16"/>
                    <a:pt x="10" y="16"/>
                  </a:cubicBezTo>
                  <a:cubicBezTo>
                    <a:pt x="10" y="16"/>
                    <a:pt x="10" y="16"/>
                    <a:pt x="10" y="16"/>
                  </a:cubicBezTo>
                  <a:close/>
                  <a:moveTo>
                    <a:pt x="10" y="16"/>
                  </a:moveTo>
                  <a:cubicBezTo>
                    <a:pt x="10" y="16"/>
                    <a:pt x="10" y="16"/>
                    <a:pt x="10" y="16"/>
                  </a:cubicBezTo>
                  <a:cubicBezTo>
                    <a:pt x="10" y="16"/>
                    <a:pt x="10" y="16"/>
                    <a:pt x="10" y="16"/>
                  </a:cubicBezTo>
                  <a:close/>
                  <a:moveTo>
                    <a:pt x="10" y="16"/>
                  </a:moveTo>
                  <a:cubicBezTo>
                    <a:pt x="10" y="16"/>
                    <a:pt x="10" y="17"/>
                    <a:pt x="10" y="17"/>
                  </a:cubicBezTo>
                  <a:cubicBezTo>
                    <a:pt x="10" y="17"/>
                    <a:pt x="10" y="17"/>
                    <a:pt x="10" y="17"/>
                  </a:cubicBezTo>
                  <a:cubicBezTo>
                    <a:pt x="10" y="16"/>
                    <a:pt x="10" y="16"/>
                    <a:pt x="10" y="16"/>
                  </a:cubicBezTo>
                  <a:cubicBezTo>
                    <a:pt x="10" y="16"/>
                    <a:pt x="10" y="16"/>
                    <a:pt x="10" y="16"/>
                  </a:cubicBezTo>
                  <a:cubicBezTo>
                    <a:pt x="10" y="16"/>
                    <a:pt x="10" y="16"/>
                    <a:pt x="10" y="16"/>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lose/>
                  <a:moveTo>
                    <a:pt x="10" y="17"/>
                  </a:moveTo>
                  <a:cubicBezTo>
                    <a:pt x="10" y="16"/>
                    <a:pt x="10" y="16"/>
                    <a:pt x="10" y="16"/>
                  </a:cubicBezTo>
                  <a:cubicBezTo>
                    <a:pt x="10" y="16"/>
                    <a:pt x="10" y="16"/>
                    <a:pt x="10" y="16"/>
                  </a:cubicBezTo>
                  <a:cubicBezTo>
                    <a:pt x="10" y="16"/>
                    <a:pt x="10" y="17"/>
                    <a:pt x="10" y="17"/>
                  </a:cubicBezTo>
                  <a:cubicBezTo>
                    <a:pt x="10" y="17"/>
                    <a:pt x="10" y="17"/>
                    <a:pt x="10" y="17"/>
                  </a:cubicBezTo>
                  <a:cubicBezTo>
                    <a:pt x="10" y="17"/>
                    <a:pt x="10" y="17"/>
                    <a:pt x="10" y="17"/>
                  </a:cubicBezTo>
                  <a:cubicBezTo>
                    <a:pt x="10" y="17"/>
                    <a:pt x="10" y="17"/>
                    <a:pt x="10" y="17"/>
                  </a:cubicBezTo>
                  <a:cubicBezTo>
                    <a:pt x="10" y="17"/>
                    <a:pt x="10" y="17"/>
                    <a:pt x="10" y="17"/>
                  </a:cubicBezTo>
                  <a:close/>
                  <a:moveTo>
                    <a:pt x="10" y="16"/>
                  </a:moveTo>
                  <a:cubicBezTo>
                    <a:pt x="10" y="16"/>
                    <a:pt x="10" y="16"/>
                    <a:pt x="10" y="16"/>
                  </a:cubicBezTo>
                  <a:cubicBezTo>
                    <a:pt x="10" y="16"/>
                    <a:pt x="10" y="16"/>
                    <a:pt x="10" y="16"/>
                  </a:cubicBezTo>
                  <a:cubicBezTo>
                    <a:pt x="10" y="16"/>
                    <a:pt x="10" y="16"/>
                    <a:pt x="10" y="16"/>
                  </a:cubicBezTo>
                  <a:cubicBezTo>
                    <a:pt x="10" y="16"/>
                    <a:pt x="10" y="16"/>
                    <a:pt x="10" y="16"/>
                  </a:cubicBezTo>
                  <a:close/>
                  <a:moveTo>
                    <a:pt x="10" y="2"/>
                  </a:moveTo>
                  <a:cubicBezTo>
                    <a:pt x="10" y="2"/>
                    <a:pt x="10" y="2"/>
                    <a:pt x="10" y="2"/>
                  </a:cubicBezTo>
                  <a:cubicBezTo>
                    <a:pt x="10" y="2"/>
                    <a:pt x="10" y="2"/>
                    <a:pt x="10" y="2"/>
                  </a:cubicBezTo>
                  <a:cubicBezTo>
                    <a:pt x="10" y="2"/>
                    <a:pt x="10" y="2"/>
                    <a:pt x="10" y="2"/>
                  </a:cubicBezTo>
                  <a:cubicBezTo>
                    <a:pt x="10" y="2"/>
                    <a:pt x="10" y="2"/>
                    <a:pt x="10" y="2"/>
                  </a:cubicBezTo>
                  <a:close/>
                  <a:moveTo>
                    <a:pt x="10" y="2"/>
                  </a:moveTo>
                  <a:cubicBezTo>
                    <a:pt x="10" y="2"/>
                    <a:pt x="10" y="2"/>
                    <a:pt x="10" y="2"/>
                  </a:cubicBezTo>
                  <a:cubicBezTo>
                    <a:pt x="10" y="2"/>
                    <a:pt x="10" y="2"/>
                    <a:pt x="10" y="2"/>
                  </a:cubicBezTo>
                  <a:cubicBezTo>
                    <a:pt x="10" y="2"/>
                    <a:pt x="10" y="2"/>
                    <a:pt x="10" y="2"/>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0" y="2"/>
                  </a:moveTo>
                  <a:cubicBezTo>
                    <a:pt x="10" y="2"/>
                    <a:pt x="10" y="2"/>
                    <a:pt x="10" y="2"/>
                  </a:cubicBezTo>
                  <a:cubicBezTo>
                    <a:pt x="10" y="2"/>
                    <a:pt x="10" y="1"/>
                    <a:pt x="10" y="1"/>
                  </a:cubicBezTo>
                  <a:cubicBezTo>
                    <a:pt x="10" y="1"/>
                    <a:pt x="10" y="1"/>
                    <a:pt x="10" y="1"/>
                  </a:cubicBezTo>
                  <a:cubicBezTo>
                    <a:pt x="10" y="1"/>
                    <a:pt x="10" y="2"/>
                    <a:pt x="10" y="2"/>
                  </a:cubicBezTo>
                  <a:cubicBezTo>
                    <a:pt x="10" y="2"/>
                    <a:pt x="10" y="2"/>
                    <a:pt x="10" y="2"/>
                  </a:cubicBezTo>
                  <a:close/>
                  <a:moveTo>
                    <a:pt x="10" y="1"/>
                  </a:moveTo>
                  <a:cubicBezTo>
                    <a:pt x="10" y="1"/>
                    <a:pt x="10" y="1"/>
                    <a:pt x="10" y="1"/>
                  </a:cubicBezTo>
                  <a:cubicBezTo>
                    <a:pt x="10" y="1"/>
                    <a:pt x="11" y="1"/>
                    <a:pt x="11"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moveTo>
                    <a:pt x="10" y="2"/>
                  </a:moveTo>
                  <a:cubicBezTo>
                    <a:pt x="10" y="2"/>
                    <a:pt x="10" y="2"/>
                    <a:pt x="10" y="2"/>
                  </a:cubicBezTo>
                  <a:cubicBezTo>
                    <a:pt x="10" y="2"/>
                    <a:pt x="10" y="2"/>
                    <a:pt x="10" y="2"/>
                  </a:cubicBezTo>
                  <a:cubicBezTo>
                    <a:pt x="10" y="2"/>
                    <a:pt x="10" y="2"/>
                    <a:pt x="10" y="2"/>
                  </a:cubicBezTo>
                  <a:close/>
                  <a:moveTo>
                    <a:pt x="10" y="1"/>
                  </a:move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lose/>
                  <a:moveTo>
                    <a:pt x="9" y="1"/>
                  </a:moveTo>
                  <a:cubicBezTo>
                    <a:pt x="9" y="1"/>
                    <a:pt x="9" y="1"/>
                    <a:pt x="10" y="1"/>
                  </a:cubicBezTo>
                  <a:cubicBezTo>
                    <a:pt x="10" y="1"/>
                    <a:pt x="9" y="1"/>
                    <a:pt x="9" y="1"/>
                  </a:cubicBezTo>
                  <a:cubicBezTo>
                    <a:pt x="9" y="1"/>
                    <a:pt x="9" y="1"/>
                    <a:pt x="9" y="1"/>
                  </a:cubicBezTo>
                  <a:cubicBezTo>
                    <a:pt x="9" y="1"/>
                    <a:pt x="9" y="1"/>
                    <a:pt x="9" y="1"/>
                  </a:cubicBezTo>
                  <a:cubicBezTo>
                    <a:pt x="9" y="1"/>
                    <a:pt x="9" y="1"/>
                    <a:pt x="9" y="1"/>
                  </a:cubicBezTo>
                  <a:close/>
                  <a:moveTo>
                    <a:pt x="9" y="1"/>
                  </a:moveTo>
                  <a:cubicBezTo>
                    <a:pt x="9" y="1"/>
                    <a:pt x="9" y="1"/>
                    <a:pt x="9" y="1"/>
                  </a:cubicBezTo>
                  <a:cubicBezTo>
                    <a:pt x="9" y="1"/>
                    <a:pt x="9" y="1"/>
                    <a:pt x="9" y="1"/>
                  </a:cubicBezTo>
                  <a:cubicBezTo>
                    <a:pt x="9" y="1"/>
                    <a:pt x="9" y="1"/>
                    <a:pt x="9" y="1"/>
                  </a:cubicBezTo>
                  <a:close/>
                  <a:moveTo>
                    <a:pt x="9" y="1"/>
                  </a:moveTo>
                  <a:cubicBezTo>
                    <a:pt x="9" y="1"/>
                    <a:pt x="9" y="1"/>
                    <a:pt x="10" y="1"/>
                  </a:cubicBezTo>
                  <a:cubicBezTo>
                    <a:pt x="10" y="1"/>
                    <a:pt x="10" y="1"/>
                    <a:pt x="10" y="1"/>
                  </a:cubicBezTo>
                  <a:cubicBezTo>
                    <a:pt x="10" y="1"/>
                    <a:pt x="9" y="1"/>
                    <a:pt x="9" y="1"/>
                  </a:cubicBezTo>
                  <a:cubicBezTo>
                    <a:pt x="9" y="1"/>
                    <a:pt x="9" y="1"/>
                    <a:pt x="9" y="1"/>
                  </a:cubicBezTo>
                  <a:cubicBezTo>
                    <a:pt x="9" y="1"/>
                    <a:pt x="9" y="1"/>
                    <a:pt x="9" y="2"/>
                  </a:cubicBezTo>
                  <a:cubicBezTo>
                    <a:pt x="9" y="2"/>
                    <a:pt x="9" y="2"/>
                    <a:pt x="9" y="2"/>
                  </a:cubicBezTo>
                  <a:cubicBezTo>
                    <a:pt x="9" y="2"/>
                    <a:pt x="9" y="2"/>
                    <a:pt x="9" y="1"/>
                  </a:cubicBezTo>
                  <a:cubicBezTo>
                    <a:pt x="9" y="1"/>
                    <a:pt x="9" y="1"/>
                    <a:pt x="9" y="1"/>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lose/>
                  <a:moveTo>
                    <a:pt x="9" y="3"/>
                  </a:moveTo>
                  <a:cubicBezTo>
                    <a:pt x="9" y="3"/>
                    <a:pt x="9" y="3"/>
                    <a:pt x="9" y="3"/>
                  </a:cubicBezTo>
                  <a:cubicBezTo>
                    <a:pt x="9" y="3"/>
                    <a:pt x="9" y="3"/>
                    <a:pt x="9" y="3"/>
                  </a:cubicBezTo>
                  <a:cubicBezTo>
                    <a:pt x="9" y="3"/>
                    <a:pt x="9" y="3"/>
                    <a:pt x="9" y="3"/>
                  </a:cubicBezTo>
                  <a:cubicBezTo>
                    <a:pt x="9" y="3"/>
                    <a:pt x="9" y="3"/>
                    <a:pt x="9" y="3"/>
                  </a:cubicBezTo>
                  <a:close/>
                  <a:moveTo>
                    <a:pt x="9" y="3"/>
                  </a:moveTo>
                  <a:cubicBezTo>
                    <a:pt x="9" y="3"/>
                    <a:pt x="9" y="3"/>
                    <a:pt x="9" y="3"/>
                  </a:cubicBezTo>
                  <a:cubicBezTo>
                    <a:pt x="9" y="3"/>
                    <a:pt x="9" y="3"/>
                    <a:pt x="9" y="3"/>
                  </a:cubicBezTo>
                  <a:cubicBezTo>
                    <a:pt x="9" y="3"/>
                    <a:pt x="9" y="3"/>
                    <a:pt x="9" y="3"/>
                  </a:cubicBezTo>
                  <a:close/>
                  <a:moveTo>
                    <a:pt x="9" y="2"/>
                  </a:moveTo>
                  <a:cubicBezTo>
                    <a:pt x="9" y="2"/>
                    <a:pt x="9" y="3"/>
                    <a:pt x="9" y="3"/>
                  </a:cubicBezTo>
                  <a:cubicBezTo>
                    <a:pt x="9" y="3"/>
                    <a:pt x="9" y="2"/>
                    <a:pt x="9" y="2"/>
                  </a:cubicBezTo>
                  <a:cubicBezTo>
                    <a:pt x="9" y="2"/>
                    <a:pt x="9" y="2"/>
                    <a:pt x="9" y="2"/>
                  </a:cubicBezTo>
                  <a:close/>
                  <a:moveTo>
                    <a:pt x="9" y="3"/>
                  </a:moveTo>
                  <a:cubicBezTo>
                    <a:pt x="9" y="3"/>
                    <a:pt x="9" y="3"/>
                    <a:pt x="9" y="3"/>
                  </a:cubicBezTo>
                  <a:cubicBezTo>
                    <a:pt x="9" y="3"/>
                    <a:pt x="9" y="3"/>
                    <a:pt x="9" y="2"/>
                  </a:cubicBezTo>
                  <a:cubicBezTo>
                    <a:pt x="9" y="2"/>
                    <a:pt x="9" y="2"/>
                    <a:pt x="9" y="2"/>
                  </a:cubicBezTo>
                  <a:cubicBezTo>
                    <a:pt x="9" y="2"/>
                    <a:pt x="9" y="2"/>
                    <a:pt x="9" y="2"/>
                  </a:cubicBezTo>
                  <a:cubicBezTo>
                    <a:pt x="9" y="2"/>
                    <a:pt x="9" y="3"/>
                    <a:pt x="9" y="3"/>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3"/>
                    <a:pt x="9" y="3"/>
                    <a:pt x="8" y="3"/>
                  </a:cubicBezTo>
                  <a:cubicBezTo>
                    <a:pt x="8" y="3"/>
                    <a:pt x="8" y="3"/>
                    <a:pt x="8" y="3"/>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lose/>
                  <a:moveTo>
                    <a:pt x="9" y="17"/>
                  </a:moveTo>
                  <a:cubicBezTo>
                    <a:pt x="9" y="17"/>
                    <a:pt x="9" y="17"/>
                    <a:pt x="9" y="17"/>
                  </a:cubicBezTo>
                  <a:cubicBezTo>
                    <a:pt x="9" y="17"/>
                    <a:pt x="9" y="17"/>
                    <a:pt x="9" y="17"/>
                  </a:cubicBezTo>
                  <a:cubicBezTo>
                    <a:pt x="9" y="17"/>
                    <a:pt x="9" y="17"/>
                    <a:pt x="9" y="17"/>
                  </a:cubicBezTo>
                  <a:cubicBezTo>
                    <a:pt x="9" y="17"/>
                    <a:pt x="9" y="17"/>
                    <a:pt x="9" y="17"/>
                  </a:cubicBezTo>
                  <a:close/>
                  <a:moveTo>
                    <a:pt x="9" y="17"/>
                  </a:moveTo>
                  <a:cubicBezTo>
                    <a:pt x="9" y="17"/>
                    <a:pt x="9" y="17"/>
                    <a:pt x="9" y="17"/>
                  </a:cubicBezTo>
                  <a:cubicBezTo>
                    <a:pt x="9" y="17"/>
                    <a:pt x="9" y="17"/>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10" y="16"/>
                    <a:pt x="10" y="16"/>
                  </a:cubicBezTo>
                  <a:cubicBezTo>
                    <a:pt x="10" y="17"/>
                    <a:pt x="10" y="17"/>
                    <a:pt x="10" y="17"/>
                  </a:cubicBezTo>
                  <a:cubicBezTo>
                    <a:pt x="10" y="17"/>
                    <a:pt x="10" y="17"/>
                    <a:pt x="10" y="17"/>
                  </a:cubicBezTo>
                  <a:cubicBezTo>
                    <a:pt x="10" y="17"/>
                    <a:pt x="9" y="17"/>
                    <a:pt x="9" y="17"/>
                  </a:cubicBezTo>
                  <a:cubicBezTo>
                    <a:pt x="9" y="17"/>
                    <a:pt x="9" y="17"/>
                    <a:pt x="9" y="17"/>
                  </a:cubicBezTo>
                  <a:close/>
                  <a:moveTo>
                    <a:pt x="9" y="17"/>
                  </a:moveTo>
                  <a:cubicBezTo>
                    <a:pt x="9" y="17"/>
                    <a:pt x="9" y="17"/>
                    <a:pt x="9" y="17"/>
                  </a:cubicBezTo>
                  <a:cubicBezTo>
                    <a:pt x="9" y="17"/>
                    <a:pt x="10" y="17"/>
                    <a:pt x="10" y="17"/>
                  </a:cubicBezTo>
                  <a:cubicBezTo>
                    <a:pt x="10" y="17"/>
                    <a:pt x="10" y="17"/>
                    <a:pt x="10" y="17"/>
                  </a:cubicBezTo>
                  <a:cubicBezTo>
                    <a:pt x="10" y="17"/>
                    <a:pt x="10" y="17"/>
                    <a:pt x="10" y="17"/>
                  </a:cubicBezTo>
                  <a:cubicBezTo>
                    <a:pt x="10" y="17"/>
                    <a:pt x="9" y="17"/>
                    <a:pt x="9"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8"/>
                    <a:pt x="10" y="18"/>
                  </a:cubicBezTo>
                  <a:cubicBezTo>
                    <a:pt x="10" y="18"/>
                    <a:pt x="10" y="18"/>
                    <a:pt x="10" y="18"/>
                  </a:cubicBezTo>
                  <a:cubicBezTo>
                    <a:pt x="10" y="18"/>
                    <a:pt x="10" y="17"/>
                    <a:pt x="10" y="17"/>
                  </a:cubicBezTo>
                  <a:cubicBezTo>
                    <a:pt x="10" y="17"/>
                    <a:pt x="10" y="17"/>
                    <a:pt x="10" y="17"/>
                  </a:cubicBezTo>
                  <a:close/>
                  <a:moveTo>
                    <a:pt x="10" y="17"/>
                  </a:moveTo>
                  <a:cubicBezTo>
                    <a:pt x="10" y="18"/>
                    <a:pt x="10" y="18"/>
                    <a:pt x="10" y="18"/>
                  </a:cubicBezTo>
                  <a:cubicBezTo>
                    <a:pt x="10" y="18"/>
                    <a:pt x="10" y="18"/>
                    <a:pt x="10" y="18"/>
                  </a:cubicBezTo>
                  <a:cubicBezTo>
                    <a:pt x="10" y="18"/>
                    <a:pt x="10" y="18"/>
                    <a:pt x="10" y="17"/>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1"/>
                  </a:cubicBezTo>
                  <a:cubicBezTo>
                    <a:pt x="10" y="2"/>
                    <a:pt x="10" y="2"/>
                    <a:pt x="10" y="2"/>
                  </a:cubicBezTo>
                  <a:close/>
                  <a:moveTo>
                    <a:pt x="10" y="2"/>
                  </a:moveTo>
                  <a:cubicBezTo>
                    <a:pt x="10" y="2"/>
                    <a:pt x="10" y="2"/>
                    <a:pt x="10" y="2"/>
                  </a:cubicBezTo>
                  <a:cubicBezTo>
                    <a:pt x="10" y="2"/>
                    <a:pt x="10" y="2"/>
                    <a:pt x="10" y="2"/>
                  </a:cubicBezTo>
                  <a:cubicBezTo>
                    <a:pt x="10" y="2"/>
                    <a:pt x="10" y="2"/>
                    <a:pt x="10" y="2"/>
                  </a:cubicBezTo>
                  <a:cubicBezTo>
                    <a:pt x="10" y="2"/>
                    <a:pt x="10" y="2"/>
                    <a:pt x="10" y="1"/>
                  </a:cubicBezTo>
                  <a:cubicBezTo>
                    <a:pt x="11" y="1"/>
                    <a:pt x="11" y="1"/>
                    <a:pt x="11" y="1"/>
                  </a:cubicBezTo>
                  <a:cubicBezTo>
                    <a:pt x="10" y="1"/>
                    <a:pt x="10" y="2"/>
                    <a:pt x="10" y="2"/>
                  </a:cubicBezTo>
                  <a:close/>
                  <a:moveTo>
                    <a:pt x="10" y="1"/>
                  </a:moveTo>
                  <a:cubicBezTo>
                    <a:pt x="10" y="1"/>
                    <a:pt x="10" y="1"/>
                    <a:pt x="10" y="2"/>
                  </a:cubicBezTo>
                  <a:cubicBezTo>
                    <a:pt x="10" y="1"/>
                    <a:pt x="11" y="1"/>
                    <a:pt x="11" y="1"/>
                  </a:cubicBezTo>
                  <a:cubicBezTo>
                    <a:pt x="11" y="1"/>
                    <a:pt x="11" y="1"/>
                    <a:pt x="11" y="1"/>
                  </a:cubicBezTo>
                  <a:cubicBezTo>
                    <a:pt x="11" y="1"/>
                    <a:pt x="11" y="1"/>
                    <a:pt x="10" y="1"/>
                  </a:cubicBezTo>
                  <a:close/>
                  <a:moveTo>
                    <a:pt x="11" y="1"/>
                  </a:moveTo>
                  <a:cubicBezTo>
                    <a:pt x="11" y="1"/>
                    <a:pt x="11" y="1"/>
                    <a:pt x="11" y="1"/>
                  </a:cubicBezTo>
                  <a:cubicBezTo>
                    <a:pt x="11" y="1"/>
                    <a:pt x="11" y="1"/>
                    <a:pt x="11" y="1"/>
                  </a:cubicBezTo>
                  <a:cubicBezTo>
                    <a:pt x="11" y="1"/>
                    <a:pt x="11" y="1"/>
                    <a:pt x="11" y="1"/>
                  </a:cubicBezTo>
                  <a:cubicBezTo>
                    <a:pt x="11" y="1"/>
                    <a:pt x="11" y="1"/>
                    <a:pt x="11" y="1"/>
                  </a:cubicBezTo>
                  <a:close/>
                  <a:moveTo>
                    <a:pt x="11" y="1"/>
                  </a:moveTo>
                  <a:cubicBezTo>
                    <a:pt x="11" y="1"/>
                    <a:pt x="11" y="1"/>
                    <a:pt x="11" y="1"/>
                  </a:cubicBezTo>
                  <a:cubicBezTo>
                    <a:pt x="11" y="1"/>
                    <a:pt x="11" y="1"/>
                    <a:pt x="11" y="1"/>
                  </a:cubicBezTo>
                  <a:cubicBezTo>
                    <a:pt x="11" y="1"/>
                    <a:pt x="11" y="1"/>
                    <a:pt x="11" y="1"/>
                  </a:cubicBezTo>
                  <a:close/>
                  <a:moveTo>
                    <a:pt x="11" y="1"/>
                  </a:moveTo>
                  <a:cubicBezTo>
                    <a:pt x="11" y="1"/>
                    <a:pt x="11" y="1"/>
                    <a:pt x="11" y="1"/>
                  </a:cubicBezTo>
                  <a:cubicBezTo>
                    <a:pt x="11" y="1"/>
                    <a:pt x="11" y="1"/>
                    <a:pt x="11" y="1"/>
                  </a:cubicBezTo>
                  <a:cubicBezTo>
                    <a:pt x="11" y="1"/>
                    <a:pt x="11" y="1"/>
                    <a:pt x="11" y="1"/>
                  </a:cubicBezTo>
                  <a:cubicBezTo>
                    <a:pt x="11" y="1"/>
                    <a:pt x="11" y="1"/>
                    <a:pt x="11" y="1"/>
                  </a:cubicBezTo>
                  <a:close/>
                  <a:moveTo>
                    <a:pt x="11" y="1"/>
                  </a:move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lose/>
                  <a:moveTo>
                    <a:pt x="11" y="1"/>
                  </a:moveTo>
                  <a:cubicBezTo>
                    <a:pt x="11" y="1"/>
                    <a:pt x="11" y="1"/>
                    <a:pt x="11" y="1"/>
                  </a:cubicBezTo>
                  <a:cubicBezTo>
                    <a:pt x="11" y="1"/>
                    <a:pt x="11" y="1"/>
                    <a:pt x="11" y="1"/>
                  </a:cubicBezTo>
                  <a:cubicBezTo>
                    <a:pt x="11" y="1"/>
                    <a:pt x="11" y="1"/>
                    <a:pt x="11" y="1"/>
                  </a:cubicBezTo>
                  <a:cubicBezTo>
                    <a:pt x="11" y="1"/>
                    <a:pt x="11" y="1"/>
                    <a:pt x="11" y="1"/>
                  </a:cubicBezTo>
                  <a:close/>
                  <a:moveTo>
                    <a:pt x="12" y="1"/>
                  </a:moveTo>
                  <a:cubicBezTo>
                    <a:pt x="12" y="1"/>
                    <a:pt x="12" y="1"/>
                    <a:pt x="11"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lose/>
                  <a:moveTo>
                    <a:pt x="13" y="0"/>
                  </a:moveTo>
                  <a:cubicBezTo>
                    <a:pt x="13" y="0"/>
                    <a:pt x="13" y="0"/>
                    <a:pt x="13" y="0"/>
                  </a:cubicBezTo>
                  <a:cubicBezTo>
                    <a:pt x="13" y="0"/>
                    <a:pt x="13" y="0"/>
                    <a:pt x="13" y="0"/>
                  </a:cubicBezTo>
                  <a:cubicBezTo>
                    <a:pt x="13" y="0"/>
                    <a:pt x="13" y="0"/>
                    <a:pt x="13" y="0"/>
                  </a:cubicBezTo>
                  <a:cubicBezTo>
                    <a:pt x="13" y="0"/>
                    <a:pt x="13" y="0"/>
                    <a:pt x="13" y="0"/>
                  </a:cubicBezTo>
                  <a:close/>
                  <a:moveTo>
                    <a:pt x="19" y="6"/>
                  </a:moveTo>
                  <a:cubicBezTo>
                    <a:pt x="19" y="6"/>
                    <a:pt x="19" y="6"/>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7"/>
                  </a:move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7"/>
                  </a:cubicBezTo>
                  <a:close/>
                  <a:moveTo>
                    <a:pt x="19" y="6"/>
                  </a:moveTo>
                  <a:cubicBezTo>
                    <a:pt x="19" y="6"/>
                    <a:pt x="19" y="6"/>
                    <a:pt x="19" y="6"/>
                  </a:cubicBezTo>
                  <a:cubicBezTo>
                    <a:pt x="19" y="6"/>
                    <a:pt x="19" y="6"/>
                    <a:pt x="19" y="6"/>
                  </a:cubicBezTo>
                  <a:cubicBezTo>
                    <a:pt x="19" y="6"/>
                    <a:pt x="19" y="6"/>
                    <a:pt x="19" y="6"/>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7"/>
                  </a:cubicBezTo>
                  <a:cubicBezTo>
                    <a:pt x="19" y="7"/>
                    <a:pt x="19" y="7"/>
                    <a:pt x="19" y="7"/>
                  </a:cubicBezTo>
                  <a:cubicBezTo>
                    <a:pt x="19" y="7"/>
                    <a:pt x="19" y="6"/>
                    <a:pt x="19" y="6"/>
                  </a:cubicBezTo>
                  <a:cubicBezTo>
                    <a:pt x="19" y="6"/>
                    <a:pt x="19" y="6"/>
                    <a:pt x="19" y="6"/>
                  </a:cubicBezTo>
                  <a:close/>
                  <a:moveTo>
                    <a:pt x="19" y="7"/>
                  </a:moveTo>
                  <a:cubicBezTo>
                    <a:pt x="19" y="7"/>
                    <a:pt x="19" y="6"/>
                    <a:pt x="19" y="6"/>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6"/>
                  </a:cubicBezTo>
                  <a:cubicBezTo>
                    <a:pt x="19" y="6"/>
                    <a:pt x="19" y="6"/>
                    <a:pt x="19" y="6"/>
                  </a:cubicBezTo>
                  <a:cubicBezTo>
                    <a:pt x="19" y="6"/>
                    <a:pt x="19" y="6"/>
                    <a:pt x="19" y="6"/>
                  </a:cubicBezTo>
                  <a:cubicBezTo>
                    <a:pt x="19" y="6"/>
                    <a:pt x="19" y="6"/>
                    <a:pt x="19" y="7"/>
                  </a:cubicBezTo>
                  <a:cubicBezTo>
                    <a:pt x="19" y="7"/>
                    <a:pt x="19" y="7"/>
                    <a:pt x="19" y="7"/>
                  </a:cubicBezTo>
                  <a:cubicBezTo>
                    <a:pt x="19" y="7"/>
                    <a:pt x="19" y="7"/>
                    <a:pt x="19" y="7"/>
                  </a:cubicBezTo>
                  <a:cubicBezTo>
                    <a:pt x="19" y="7"/>
                    <a:pt x="19" y="7"/>
                    <a:pt x="19" y="7"/>
                  </a:cubicBezTo>
                  <a:cubicBezTo>
                    <a:pt x="19" y="7"/>
                    <a:pt x="19" y="7"/>
                    <a:pt x="19" y="7"/>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7"/>
                  </a:moveTo>
                  <a:cubicBezTo>
                    <a:pt x="19" y="7"/>
                    <a:pt x="19" y="7"/>
                    <a:pt x="19" y="7"/>
                  </a:cubicBezTo>
                  <a:cubicBezTo>
                    <a:pt x="19" y="7"/>
                    <a:pt x="19" y="7"/>
                    <a:pt x="19" y="7"/>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lose/>
                  <a:moveTo>
                    <a:pt x="19" y="8"/>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8"/>
                    <a:pt x="20" y="8"/>
                  </a:cubicBezTo>
                  <a:cubicBezTo>
                    <a:pt x="19" y="8"/>
                    <a:pt x="19" y="8"/>
                    <a:pt x="19" y="8"/>
                  </a:cubicBezTo>
                  <a:cubicBezTo>
                    <a:pt x="19" y="8"/>
                    <a:pt x="19" y="7"/>
                    <a:pt x="19" y="7"/>
                  </a:cubicBezTo>
                  <a:cubicBezTo>
                    <a:pt x="19" y="7"/>
                    <a:pt x="19" y="7"/>
                    <a:pt x="19" y="7"/>
                  </a:cubicBezTo>
                  <a:close/>
                  <a:moveTo>
                    <a:pt x="19" y="8"/>
                  </a:moveTo>
                  <a:cubicBezTo>
                    <a:pt x="19" y="8"/>
                    <a:pt x="19" y="7"/>
                    <a:pt x="19" y="7"/>
                  </a:cubicBezTo>
                  <a:cubicBezTo>
                    <a:pt x="19" y="7"/>
                    <a:pt x="19" y="7"/>
                    <a:pt x="19" y="7"/>
                  </a:cubicBezTo>
                  <a:cubicBezTo>
                    <a:pt x="19" y="7"/>
                    <a:pt x="19" y="7"/>
                    <a:pt x="19" y="7"/>
                  </a:cubicBezTo>
                  <a:cubicBezTo>
                    <a:pt x="19" y="8"/>
                    <a:pt x="19" y="8"/>
                    <a:pt x="19" y="8"/>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8"/>
                  </a:moveTo>
                  <a:cubicBezTo>
                    <a:pt x="19" y="8"/>
                    <a:pt x="19" y="7"/>
                    <a:pt x="19" y="7"/>
                  </a:cubicBezTo>
                  <a:cubicBezTo>
                    <a:pt x="19" y="7"/>
                    <a:pt x="19" y="7"/>
                    <a:pt x="19" y="7"/>
                  </a:cubicBezTo>
                  <a:cubicBezTo>
                    <a:pt x="19" y="7"/>
                    <a:pt x="19" y="8"/>
                    <a:pt x="19" y="8"/>
                  </a:cubicBezTo>
                  <a:close/>
                  <a:moveTo>
                    <a:pt x="19" y="7"/>
                  </a:moveTo>
                  <a:cubicBezTo>
                    <a:pt x="19" y="7"/>
                    <a:pt x="19" y="7"/>
                    <a:pt x="19" y="7"/>
                  </a:cubicBezTo>
                  <a:cubicBezTo>
                    <a:pt x="19" y="7"/>
                    <a:pt x="19" y="7"/>
                    <a:pt x="19" y="7"/>
                  </a:cubicBezTo>
                  <a:cubicBezTo>
                    <a:pt x="19" y="7"/>
                    <a:pt x="19" y="7"/>
                    <a:pt x="19" y="7"/>
                  </a:cubicBezTo>
                  <a:close/>
                  <a:moveTo>
                    <a:pt x="19" y="8"/>
                  </a:moveTo>
                  <a:cubicBezTo>
                    <a:pt x="19" y="8"/>
                    <a:pt x="19" y="8"/>
                    <a:pt x="19" y="8"/>
                  </a:cubicBezTo>
                  <a:cubicBezTo>
                    <a:pt x="19" y="8"/>
                    <a:pt x="19" y="8"/>
                    <a:pt x="19" y="7"/>
                  </a:cubicBezTo>
                  <a:cubicBezTo>
                    <a:pt x="19" y="7"/>
                    <a:pt x="19" y="8"/>
                    <a:pt x="19" y="8"/>
                  </a:cubicBezTo>
                  <a:close/>
                  <a:moveTo>
                    <a:pt x="20" y="10"/>
                  </a:moveTo>
                  <a:cubicBezTo>
                    <a:pt x="20" y="10"/>
                    <a:pt x="20" y="10"/>
                    <a:pt x="20" y="10"/>
                  </a:cubicBezTo>
                  <a:cubicBezTo>
                    <a:pt x="20" y="10"/>
                    <a:pt x="20" y="10"/>
                    <a:pt x="20" y="10"/>
                  </a:cubicBezTo>
                  <a:cubicBezTo>
                    <a:pt x="20" y="10"/>
                    <a:pt x="20" y="10"/>
                    <a:pt x="20" y="10"/>
                  </a:cubicBezTo>
                  <a:close/>
                  <a:moveTo>
                    <a:pt x="20" y="9"/>
                  </a:moveTo>
                  <a:cubicBezTo>
                    <a:pt x="20" y="9"/>
                    <a:pt x="20" y="9"/>
                    <a:pt x="20" y="9"/>
                  </a:cubicBezTo>
                  <a:cubicBezTo>
                    <a:pt x="20" y="9"/>
                    <a:pt x="20" y="9"/>
                    <a:pt x="20" y="9"/>
                  </a:cubicBezTo>
                  <a:cubicBezTo>
                    <a:pt x="20" y="9"/>
                    <a:pt x="20" y="9"/>
                    <a:pt x="20"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9"/>
                  </a:move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20" y="9"/>
                  </a:cubicBezTo>
                  <a:cubicBezTo>
                    <a:pt x="20" y="9"/>
                    <a:pt x="20" y="9"/>
                    <a:pt x="20" y="9"/>
                  </a:cubicBezTo>
                  <a:cubicBezTo>
                    <a:pt x="20" y="9"/>
                    <a:pt x="20" y="9"/>
                    <a:pt x="20" y="9"/>
                  </a:cubicBezTo>
                  <a:close/>
                  <a:moveTo>
                    <a:pt x="20" y="10"/>
                  </a:moveTo>
                  <a:cubicBezTo>
                    <a:pt x="20" y="10"/>
                    <a:pt x="20" y="10"/>
                    <a:pt x="20" y="10"/>
                  </a:cubicBezTo>
                  <a:cubicBezTo>
                    <a:pt x="20" y="10"/>
                    <a:pt x="20" y="10"/>
                    <a:pt x="20" y="10"/>
                  </a:cubicBezTo>
                  <a:cubicBezTo>
                    <a:pt x="20" y="10"/>
                    <a:pt x="20" y="10"/>
                    <a:pt x="20" y="10"/>
                  </a:cubicBezTo>
                  <a:cubicBezTo>
                    <a:pt x="20" y="10"/>
                    <a:pt x="20" y="9"/>
                    <a:pt x="20" y="9"/>
                  </a:cubicBezTo>
                  <a:cubicBezTo>
                    <a:pt x="20" y="9"/>
                    <a:pt x="20" y="9"/>
                    <a:pt x="20" y="9"/>
                  </a:cubicBezTo>
                  <a:cubicBezTo>
                    <a:pt x="20" y="9"/>
                    <a:pt x="20" y="9"/>
                    <a:pt x="20" y="10"/>
                  </a:cubicBezTo>
                  <a:close/>
                  <a:moveTo>
                    <a:pt x="20" y="9"/>
                  </a:moveTo>
                  <a:cubicBezTo>
                    <a:pt x="20" y="9"/>
                    <a:pt x="20" y="9"/>
                    <a:pt x="20" y="9"/>
                  </a:cubicBezTo>
                  <a:cubicBezTo>
                    <a:pt x="20" y="9"/>
                    <a:pt x="20" y="9"/>
                    <a:pt x="20" y="9"/>
                  </a:cubicBezTo>
                  <a:cubicBezTo>
                    <a:pt x="20" y="9"/>
                    <a:pt x="20" y="9"/>
                    <a:pt x="20"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1"/>
                  </a:moveTo>
                  <a:cubicBezTo>
                    <a:pt x="20" y="11"/>
                    <a:pt x="20" y="11"/>
                    <a:pt x="20" y="11"/>
                  </a:cubicBezTo>
                  <a:cubicBezTo>
                    <a:pt x="20" y="11"/>
                    <a:pt x="20" y="11"/>
                    <a:pt x="20" y="11"/>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10"/>
                  </a:moveTo>
                  <a:cubicBezTo>
                    <a:pt x="19" y="10"/>
                    <a:pt x="19" y="10"/>
                    <a:pt x="19" y="10"/>
                  </a:cubicBezTo>
                  <a:cubicBezTo>
                    <a:pt x="19" y="10"/>
                    <a:pt x="19" y="10"/>
                    <a:pt x="19" y="10"/>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10"/>
                  </a:move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19" y="10"/>
                    <a:pt x="19" y="10"/>
                    <a:pt x="19" y="10"/>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20" y="10"/>
                    <a:pt x="20" y="10"/>
                  </a:cubicBezTo>
                  <a:cubicBezTo>
                    <a:pt x="19" y="10"/>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20" y="9"/>
                    <a:pt x="20" y="9"/>
                    <a:pt x="20" y="9"/>
                  </a:cubicBezTo>
                  <a:cubicBezTo>
                    <a:pt x="20" y="9"/>
                    <a:pt x="20" y="9"/>
                    <a:pt x="20" y="9"/>
                  </a:cubicBezTo>
                  <a:cubicBezTo>
                    <a:pt x="20" y="9"/>
                    <a:pt x="20" y="9"/>
                    <a:pt x="20" y="9"/>
                  </a:cubicBezTo>
                  <a:cubicBezTo>
                    <a:pt x="20" y="9"/>
                    <a:pt x="20" y="9"/>
                    <a:pt x="19" y="9"/>
                  </a:cubicBezTo>
                  <a:close/>
                  <a:moveTo>
                    <a:pt x="20" y="10"/>
                  </a:moveTo>
                  <a:cubicBezTo>
                    <a:pt x="20" y="10"/>
                    <a:pt x="20" y="10"/>
                    <a:pt x="20" y="10"/>
                  </a:cubicBezTo>
                  <a:cubicBezTo>
                    <a:pt x="19" y="10"/>
                    <a:pt x="19" y="10"/>
                    <a:pt x="19" y="10"/>
                  </a:cubicBezTo>
                  <a:cubicBezTo>
                    <a:pt x="19" y="10"/>
                    <a:pt x="20" y="10"/>
                    <a:pt x="20" y="10"/>
                  </a:cubicBezTo>
                  <a:cubicBezTo>
                    <a:pt x="20" y="10"/>
                    <a:pt x="20" y="10"/>
                    <a:pt x="20" y="10"/>
                  </a:cubicBezTo>
                  <a:close/>
                  <a:moveTo>
                    <a:pt x="20" y="10"/>
                  </a:move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9"/>
                  </a:cubicBezTo>
                  <a:cubicBezTo>
                    <a:pt x="20" y="9"/>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19" y="10"/>
                    <a:pt x="19" y="10"/>
                  </a:cubicBezTo>
                  <a:cubicBezTo>
                    <a:pt x="19" y="10"/>
                    <a:pt x="19" y="10"/>
                    <a:pt x="19" y="10"/>
                  </a:cubicBezTo>
                  <a:cubicBezTo>
                    <a:pt x="19"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19" y="10"/>
                    <a:pt x="19" y="10"/>
                    <a:pt x="19"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9"/>
                  </a:move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lose/>
                  <a:moveTo>
                    <a:pt x="20" y="9"/>
                  </a:moveTo>
                  <a:cubicBezTo>
                    <a:pt x="19" y="9"/>
                    <a:pt x="19" y="9"/>
                    <a:pt x="19" y="9"/>
                  </a:cubicBezTo>
                  <a:cubicBezTo>
                    <a:pt x="19" y="9"/>
                    <a:pt x="19" y="9"/>
                    <a:pt x="19" y="9"/>
                  </a:cubicBezTo>
                  <a:cubicBezTo>
                    <a:pt x="19" y="9"/>
                    <a:pt x="19" y="9"/>
                    <a:pt x="19" y="9"/>
                  </a:cubicBezTo>
                  <a:cubicBezTo>
                    <a:pt x="19" y="9"/>
                    <a:pt x="19" y="9"/>
                    <a:pt x="19" y="9"/>
                  </a:cubicBezTo>
                  <a:cubicBezTo>
                    <a:pt x="19" y="9"/>
                    <a:pt x="20" y="9"/>
                    <a:pt x="20" y="9"/>
                  </a:cubicBezTo>
                  <a:cubicBezTo>
                    <a:pt x="20" y="9"/>
                    <a:pt x="20" y="9"/>
                    <a:pt x="20"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8"/>
                  </a:cubicBezTo>
                  <a:cubicBezTo>
                    <a:pt x="19" y="9"/>
                    <a:pt x="19" y="9"/>
                    <a:pt x="19" y="9"/>
                  </a:cubicBezTo>
                  <a:cubicBezTo>
                    <a:pt x="19" y="9"/>
                    <a:pt x="19" y="9"/>
                    <a:pt x="19" y="9"/>
                  </a:cubicBezTo>
                  <a:close/>
                  <a:moveTo>
                    <a:pt x="19" y="9"/>
                  </a:moveTo>
                  <a:cubicBezTo>
                    <a:pt x="19" y="9"/>
                    <a:pt x="19" y="9"/>
                    <a:pt x="19" y="9"/>
                  </a:cubicBezTo>
                  <a:cubicBezTo>
                    <a:pt x="19" y="9"/>
                    <a:pt x="19" y="8"/>
                    <a:pt x="19" y="8"/>
                  </a:cubicBezTo>
                  <a:cubicBezTo>
                    <a:pt x="19" y="8"/>
                    <a:pt x="19" y="8"/>
                    <a:pt x="19" y="9"/>
                  </a:cubicBezTo>
                  <a:cubicBezTo>
                    <a:pt x="19" y="9"/>
                    <a:pt x="19" y="9"/>
                    <a:pt x="19" y="9"/>
                  </a:cubicBezTo>
                  <a:close/>
                  <a:moveTo>
                    <a:pt x="19" y="9"/>
                  </a:moveTo>
                  <a:cubicBezTo>
                    <a:pt x="19" y="9"/>
                    <a:pt x="19" y="9"/>
                    <a:pt x="19" y="9"/>
                  </a:cubicBezTo>
                  <a:cubicBezTo>
                    <a:pt x="19" y="9"/>
                    <a:pt x="19" y="8"/>
                    <a:pt x="19" y="8"/>
                  </a:cubicBezTo>
                  <a:cubicBezTo>
                    <a:pt x="19" y="8"/>
                    <a:pt x="19" y="8"/>
                    <a:pt x="19" y="8"/>
                  </a:cubicBezTo>
                  <a:cubicBezTo>
                    <a:pt x="19" y="8"/>
                    <a:pt x="19" y="9"/>
                    <a:pt x="19" y="9"/>
                  </a:cubicBezTo>
                  <a:close/>
                  <a:moveTo>
                    <a:pt x="19" y="9"/>
                  </a:moveTo>
                  <a:cubicBezTo>
                    <a:pt x="19" y="9"/>
                    <a:pt x="19" y="9"/>
                    <a:pt x="19" y="9"/>
                  </a:cubicBezTo>
                  <a:cubicBezTo>
                    <a:pt x="19" y="9"/>
                    <a:pt x="19" y="9"/>
                    <a:pt x="19" y="9"/>
                  </a:cubicBezTo>
                  <a:cubicBezTo>
                    <a:pt x="19" y="9"/>
                    <a:pt x="19" y="9"/>
                    <a:pt x="19" y="9"/>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10"/>
                  </a:moveTo>
                  <a:cubicBezTo>
                    <a:pt x="19" y="10"/>
                    <a:pt x="19" y="10"/>
                    <a:pt x="19" y="10"/>
                  </a:cubicBez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lose/>
                  <a:moveTo>
                    <a:pt x="19" y="9"/>
                  </a:moveTo>
                  <a:cubicBezTo>
                    <a:pt x="19" y="9"/>
                    <a:pt x="19" y="10"/>
                    <a:pt x="20" y="10"/>
                  </a:cubicBezTo>
                  <a:cubicBezTo>
                    <a:pt x="19" y="10"/>
                    <a:pt x="19" y="10"/>
                    <a:pt x="19" y="10"/>
                  </a:cubicBezTo>
                  <a:cubicBezTo>
                    <a:pt x="19" y="9"/>
                    <a:pt x="19" y="9"/>
                    <a:pt x="19" y="9"/>
                  </a:cubicBezTo>
                  <a:cubicBezTo>
                    <a:pt x="19" y="9"/>
                    <a:pt x="19" y="9"/>
                    <a:pt x="19" y="9"/>
                  </a:cubicBezTo>
                  <a:close/>
                  <a:moveTo>
                    <a:pt x="19" y="10"/>
                  </a:move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20" y="10"/>
                    <a:pt x="20" y="10"/>
                    <a:pt x="20" y="10"/>
                  </a:cubicBezTo>
                  <a:cubicBezTo>
                    <a:pt x="20" y="10"/>
                    <a:pt x="20" y="10"/>
                    <a:pt x="20" y="10"/>
                  </a:cubicBezTo>
                  <a:cubicBezTo>
                    <a:pt x="20" y="10"/>
                    <a:pt x="19" y="10"/>
                    <a:pt x="19" y="10"/>
                  </a:cubicBezTo>
                  <a:cubicBezTo>
                    <a:pt x="19" y="10"/>
                    <a:pt x="19" y="10"/>
                    <a:pt x="19" y="10"/>
                  </a:cubicBezTo>
                  <a:close/>
                  <a:moveTo>
                    <a:pt x="20" y="10"/>
                  </a:moveTo>
                  <a:cubicBezTo>
                    <a:pt x="20" y="10"/>
                    <a:pt x="19" y="10"/>
                    <a:pt x="19" y="10"/>
                  </a:cubicBezTo>
                  <a:cubicBezTo>
                    <a:pt x="19" y="10"/>
                    <a:pt x="19" y="10"/>
                    <a:pt x="19" y="10"/>
                  </a:cubicBezTo>
                  <a:cubicBezTo>
                    <a:pt x="19" y="10"/>
                    <a:pt x="19" y="10"/>
                    <a:pt x="19" y="10"/>
                  </a:cubicBezTo>
                  <a:cubicBezTo>
                    <a:pt x="19" y="10"/>
                    <a:pt x="20" y="10"/>
                    <a:pt x="20" y="10"/>
                  </a:cubicBezTo>
                  <a:cubicBezTo>
                    <a:pt x="20" y="10"/>
                    <a:pt x="20" y="10"/>
                    <a:pt x="20" y="10"/>
                  </a:cubicBezTo>
                  <a:cubicBezTo>
                    <a:pt x="20" y="10"/>
                    <a:pt x="20" y="10"/>
                    <a:pt x="20" y="10"/>
                  </a:cubicBezTo>
                  <a:close/>
                  <a:moveTo>
                    <a:pt x="20" y="10"/>
                  </a:moveTo>
                  <a:cubicBezTo>
                    <a:pt x="20" y="10"/>
                    <a:pt x="20" y="11"/>
                    <a:pt x="20" y="11"/>
                  </a:cubicBezTo>
                  <a:cubicBezTo>
                    <a:pt x="20" y="11"/>
                    <a:pt x="20" y="11"/>
                    <a:pt x="20" y="11"/>
                  </a:cubicBezTo>
                  <a:cubicBezTo>
                    <a:pt x="20" y="11"/>
                    <a:pt x="20" y="11"/>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2"/>
                  </a:cubicBezTo>
                  <a:cubicBezTo>
                    <a:pt x="20" y="11"/>
                    <a:pt x="20" y="11"/>
                    <a:pt x="20" y="11"/>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lose/>
                  <a:moveTo>
                    <a:pt x="20" y="12"/>
                  </a:moveTo>
                  <a:cubicBezTo>
                    <a:pt x="20" y="12"/>
                    <a:pt x="20" y="12"/>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1" y="12"/>
                  </a:moveTo>
                  <a:cubicBezTo>
                    <a:pt x="21" y="12"/>
                    <a:pt x="21" y="12"/>
                    <a:pt x="21" y="12"/>
                  </a:cubicBezTo>
                  <a:cubicBezTo>
                    <a:pt x="21" y="12"/>
                    <a:pt x="21" y="12"/>
                    <a:pt x="21" y="12"/>
                  </a:cubicBezTo>
                  <a:cubicBezTo>
                    <a:pt x="21" y="12"/>
                    <a:pt x="21" y="12"/>
                    <a:pt x="20" y="12"/>
                  </a:cubicBezTo>
                  <a:cubicBezTo>
                    <a:pt x="20" y="12"/>
                    <a:pt x="20" y="12"/>
                    <a:pt x="20" y="12"/>
                  </a:cubicBezTo>
                  <a:cubicBezTo>
                    <a:pt x="20" y="12"/>
                    <a:pt x="21" y="12"/>
                    <a:pt x="21" y="12"/>
                  </a:cubicBezTo>
                  <a:close/>
                  <a:moveTo>
                    <a:pt x="21" y="12"/>
                  </a:moveTo>
                  <a:cubicBezTo>
                    <a:pt x="20" y="12"/>
                    <a:pt x="20" y="12"/>
                    <a:pt x="20" y="12"/>
                  </a:cubicBezTo>
                  <a:cubicBezTo>
                    <a:pt x="20" y="12"/>
                    <a:pt x="20" y="12"/>
                    <a:pt x="20" y="12"/>
                  </a:cubicBezTo>
                  <a:cubicBezTo>
                    <a:pt x="20" y="12"/>
                    <a:pt x="21" y="12"/>
                    <a:pt x="21" y="12"/>
                  </a:cubicBezTo>
                  <a:cubicBezTo>
                    <a:pt x="21" y="12"/>
                    <a:pt x="21" y="12"/>
                    <a:pt x="21" y="12"/>
                  </a:cubicBezTo>
                  <a:close/>
                  <a:moveTo>
                    <a:pt x="21" y="13"/>
                  </a:move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lose/>
                  <a:moveTo>
                    <a:pt x="21" y="14"/>
                  </a:moveTo>
                  <a:cubicBezTo>
                    <a:pt x="21" y="14"/>
                    <a:pt x="21" y="14"/>
                    <a:pt x="21" y="14"/>
                  </a:cubicBezTo>
                  <a:cubicBezTo>
                    <a:pt x="21" y="14"/>
                    <a:pt x="21" y="14"/>
                    <a:pt x="21" y="14"/>
                  </a:cubicBezTo>
                  <a:cubicBezTo>
                    <a:pt x="21" y="14"/>
                    <a:pt x="21" y="15"/>
                    <a:pt x="21" y="15"/>
                  </a:cubicBezTo>
                  <a:cubicBezTo>
                    <a:pt x="21" y="15"/>
                    <a:pt x="21" y="15"/>
                    <a:pt x="21" y="15"/>
                  </a:cubicBezTo>
                  <a:cubicBezTo>
                    <a:pt x="21" y="15"/>
                    <a:pt x="21" y="15"/>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4"/>
                  </a:moveTo>
                  <a:cubicBezTo>
                    <a:pt x="21" y="14"/>
                    <a:pt x="21" y="14"/>
                    <a:pt x="21" y="13"/>
                  </a:cubicBezTo>
                  <a:cubicBezTo>
                    <a:pt x="21" y="14"/>
                    <a:pt x="21" y="14"/>
                    <a:pt x="21" y="14"/>
                  </a:cubicBezTo>
                  <a:cubicBezTo>
                    <a:pt x="21" y="14"/>
                    <a:pt x="21" y="14"/>
                    <a:pt x="21" y="14"/>
                  </a:cubicBezTo>
                  <a:cubicBezTo>
                    <a:pt x="21" y="14"/>
                    <a:pt x="21" y="14"/>
                    <a:pt x="21" y="14"/>
                  </a:cubicBezTo>
                  <a:cubicBezTo>
                    <a:pt x="21" y="14"/>
                    <a:pt x="21" y="14"/>
                    <a:pt x="21" y="14"/>
                  </a:cubicBezTo>
                  <a:close/>
                  <a:moveTo>
                    <a:pt x="21" y="13"/>
                  </a:moveTo>
                  <a:cubicBezTo>
                    <a:pt x="21" y="13"/>
                    <a:pt x="21" y="13"/>
                    <a:pt x="21" y="13"/>
                  </a:cubicBezTo>
                  <a:cubicBezTo>
                    <a:pt x="21" y="13"/>
                    <a:pt x="21" y="13"/>
                    <a:pt x="21" y="13"/>
                  </a:cubicBezTo>
                  <a:cubicBezTo>
                    <a:pt x="21" y="14"/>
                    <a:pt x="21" y="14"/>
                    <a:pt x="21" y="14"/>
                  </a:cubicBezTo>
                  <a:cubicBezTo>
                    <a:pt x="21" y="14"/>
                    <a:pt x="21" y="14"/>
                    <a:pt x="21" y="13"/>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lose/>
                  <a:moveTo>
                    <a:pt x="21" y="15"/>
                  </a:move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3"/>
                    <a:pt x="21" y="13"/>
                  </a:cubicBezTo>
                  <a:cubicBezTo>
                    <a:pt x="21" y="13"/>
                    <a:pt x="21" y="13"/>
                    <a:pt x="21" y="13"/>
                  </a:cubicBezTo>
                  <a:cubicBezTo>
                    <a:pt x="21" y="13"/>
                    <a:pt x="21" y="13"/>
                    <a:pt x="21" y="13"/>
                  </a:cubicBezTo>
                  <a:cubicBezTo>
                    <a:pt x="21" y="13"/>
                    <a:pt x="21" y="13"/>
                    <a:pt x="21" y="13"/>
                  </a:cubicBezTo>
                  <a:cubicBezTo>
                    <a:pt x="21" y="14"/>
                    <a:pt x="21" y="14"/>
                    <a:pt x="21" y="14"/>
                  </a:cubicBezTo>
                  <a:close/>
                  <a:moveTo>
                    <a:pt x="21" y="14"/>
                  </a:moveTo>
                  <a:cubicBezTo>
                    <a:pt x="21" y="14"/>
                    <a:pt x="21" y="14"/>
                    <a:pt x="21" y="14"/>
                  </a:cubicBezTo>
                  <a:cubicBezTo>
                    <a:pt x="21" y="14"/>
                    <a:pt x="21" y="14"/>
                    <a:pt x="21" y="13"/>
                  </a:cubicBezTo>
                  <a:cubicBezTo>
                    <a:pt x="21" y="13"/>
                    <a:pt x="21" y="13"/>
                    <a:pt x="21" y="13"/>
                  </a:cubicBezTo>
                  <a:cubicBezTo>
                    <a:pt x="21" y="13"/>
                    <a:pt x="21" y="13"/>
                    <a:pt x="21" y="13"/>
                  </a:cubicBezTo>
                  <a:cubicBezTo>
                    <a:pt x="21" y="13"/>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3"/>
                  </a:move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3"/>
                  </a:cubicBezTo>
                  <a:close/>
                  <a:moveTo>
                    <a:pt x="21" y="14"/>
                  </a:move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0" y="13"/>
                  </a:moveTo>
                  <a:cubicBezTo>
                    <a:pt x="21" y="13"/>
                    <a:pt x="21" y="13"/>
                    <a:pt x="21" y="13"/>
                  </a:cubicBezTo>
                  <a:cubicBezTo>
                    <a:pt x="21" y="13"/>
                    <a:pt x="21" y="13"/>
                    <a:pt x="21" y="13"/>
                  </a:cubicBezTo>
                  <a:cubicBezTo>
                    <a:pt x="21" y="13"/>
                    <a:pt x="21" y="13"/>
                    <a:pt x="21" y="14"/>
                  </a:cubicBezTo>
                  <a:cubicBezTo>
                    <a:pt x="21" y="14"/>
                    <a:pt x="21" y="14"/>
                    <a:pt x="21" y="14"/>
                  </a:cubicBezTo>
                  <a:cubicBezTo>
                    <a:pt x="21" y="13"/>
                    <a:pt x="21" y="13"/>
                    <a:pt x="21" y="13"/>
                  </a:cubicBezTo>
                  <a:cubicBezTo>
                    <a:pt x="21" y="13"/>
                    <a:pt x="21" y="13"/>
                    <a:pt x="20" y="13"/>
                  </a:cubicBezTo>
                  <a:close/>
                  <a:moveTo>
                    <a:pt x="21" y="13"/>
                  </a:moveTo>
                  <a:cubicBezTo>
                    <a:pt x="21" y="13"/>
                    <a:pt x="20" y="13"/>
                    <a:pt x="20" y="13"/>
                  </a:cubicBezTo>
                  <a:cubicBezTo>
                    <a:pt x="20" y="13"/>
                    <a:pt x="20" y="13"/>
                    <a:pt x="20" y="13"/>
                  </a:cubicBezTo>
                  <a:cubicBezTo>
                    <a:pt x="21" y="13"/>
                    <a:pt x="21" y="13"/>
                    <a:pt x="21" y="13"/>
                  </a:cubicBezTo>
                  <a:close/>
                  <a:moveTo>
                    <a:pt x="20" y="12"/>
                  </a:moveTo>
                  <a:cubicBezTo>
                    <a:pt x="20" y="12"/>
                    <a:pt x="20" y="12"/>
                    <a:pt x="20" y="12"/>
                  </a:cubicBezTo>
                  <a:cubicBezTo>
                    <a:pt x="21" y="12"/>
                    <a:pt x="21" y="12"/>
                    <a:pt x="21" y="12"/>
                  </a:cubicBezTo>
                  <a:cubicBezTo>
                    <a:pt x="21" y="12"/>
                    <a:pt x="21" y="12"/>
                    <a:pt x="20" y="12"/>
                  </a:cubicBezTo>
                  <a:cubicBezTo>
                    <a:pt x="20" y="12"/>
                    <a:pt x="20" y="12"/>
                    <a:pt x="20" y="12"/>
                  </a:cubicBezTo>
                  <a:close/>
                  <a:moveTo>
                    <a:pt x="21" y="14"/>
                  </a:moveTo>
                  <a:cubicBezTo>
                    <a:pt x="21" y="14"/>
                    <a:pt x="21" y="14"/>
                    <a:pt x="21" y="14"/>
                  </a:cubicBezTo>
                  <a:cubicBezTo>
                    <a:pt x="21" y="14"/>
                    <a:pt x="21" y="14"/>
                    <a:pt x="21" y="14"/>
                  </a:cubicBezTo>
                  <a:cubicBezTo>
                    <a:pt x="21" y="13"/>
                    <a:pt x="21" y="13"/>
                    <a:pt x="21" y="13"/>
                  </a:cubicBezTo>
                  <a:cubicBezTo>
                    <a:pt x="21" y="13"/>
                    <a:pt x="21" y="13"/>
                    <a:pt x="21" y="13"/>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3"/>
                  </a:moveTo>
                  <a:cubicBezTo>
                    <a:pt x="21" y="13"/>
                    <a:pt x="21" y="13"/>
                    <a:pt x="21" y="13"/>
                  </a:cubicBezTo>
                  <a:cubicBezTo>
                    <a:pt x="21" y="13"/>
                    <a:pt x="21" y="13"/>
                    <a:pt x="21" y="12"/>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lose/>
                  <a:moveTo>
                    <a:pt x="20" y="13"/>
                  </a:moveTo>
                  <a:cubicBezTo>
                    <a:pt x="20" y="13"/>
                    <a:pt x="20" y="13"/>
                    <a:pt x="20" y="13"/>
                  </a:cubicBezTo>
                  <a:cubicBezTo>
                    <a:pt x="20" y="13"/>
                    <a:pt x="21" y="13"/>
                    <a:pt x="21" y="13"/>
                  </a:cubicBezTo>
                  <a:cubicBezTo>
                    <a:pt x="21" y="13"/>
                    <a:pt x="21" y="13"/>
                    <a:pt x="21" y="13"/>
                  </a:cubicBezTo>
                  <a:cubicBezTo>
                    <a:pt x="21" y="13"/>
                    <a:pt x="20" y="13"/>
                    <a:pt x="20" y="13"/>
                  </a:cubicBezTo>
                  <a:cubicBezTo>
                    <a:pt x="20" y="13"/>
                    <a:pt x="20" y="13"/>
                    <a:pt x="20" y="13"/>
                  </a:cubicBezTo>
                  <a:cubicBezTo>
                    <a:pt x="20" y="13"/>
                    <a:pt x="20" y="13"/>
                    <a:pt x="20" y="12"/>
                  </a:cubicBezTo>
                  <a:cubicBezTo>
                    <a:pt x="20" y="12"/>
                    <a:pt x="20" y="12"/>
                    <a:pt x="20" y="12"/>
                  </a:cubicBezTo>
                  <a:cubicBezTo>
                    <a:pt x="20" y="12"/>
                    <a:pt x="20" y="12"/>
                    <a:pt x="20" y="12"/>
                  </a:cubicBezTo>
                  <a:cubicBezTo>
                    <a:pt x="20" y="12"/>
                    <a:pt x="20" y="12"/>
                    <a:pt x="20" y="13"/>
                  </a:cubicBezTo>
                  <a:close/>
                  <a:moveTo>
                    <a:pt x="20" y="13"/>
                  </a:move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2"/>
                  </a:cubicBezTo>
                  <a:close/>
                  <a:moveTo>
                    <a:pt x="20" y="11"/>
                  </a:moveTo>
                  <a:cubicBezTo>
                    <a:pt x="20" y="11"/>
                    <a:pt x="20" y="11"/>
                    <a:pt x="20" y="11"/>
                  </a:cubicBezTo>
                  <a:cubicBezTo>
                    <a:pt x="20" y="11"/>
                    <a:pt x="20" y="11"/>
                    <a:pt x="20" y="11"/>
                  </a:cubicBezTo>
                  <a:cubicBezTo>
                    <a:pt x="20" y="11"/>
                    <a:pt x="20" y="11"/>
                    <a:pt x="20" y="11"/>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3"/>
                  </a:moveTo>
                  <a:cubicBezTo>
                    <a:pt x="20" y="12"/>
                    <a:pt x="20" y="12"/>
                    <a:pt x="20" y="12"/>
                  </a:cubicBezTo>
                  <a:cubicBezTo>
                    <a:pt x="20" y="12"/>
                    <a:pt x="20" y="12"/>
                    <a:pt x="20" y="12"/>
                  </a:cubicBezTo>
                  <a:cubicBezTo>
                    <a:pt x="20" y="12"/>
                    <a:pt x="20" y="12"/>
                    <a:pt x="20" y="12"/>
                  </a:cubicBezTo>
                  <a:cubicBezTo>
                    <a:pt x="20" y="12"/>
                    <a:pt x="20" y="12"/>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2"/>
                    <a:pt x="20" y="12"/>
                  </a:cubicBezTo>
                  <a:cubicBezTo>
                    <a:pt x="20" y="12"/>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4"/>
                  </a:cubicBezTo>
                  <a:cubicBezTo>
                    <a:pt x="20" y="14"/>
                    <a:pt x="20" y="13"/>
                    <a:pt x="20" y="13"/>
                  </a:cubicBezTo>
                  <a:cubicBezTo>
                    <a:pt x="20" y="13"/>
                    <a:pt x="20" y="13"/>
                    <a:pt x="20" y="13"/>
                  </a:cubicBezTo>
                  <a:close/>
                  <a:moveTo>
                    <a:pt x="20" y="14"/>
                  </a:moveTo>
                  <a:cubicBezTo>
                    <a:pt x="20" y="14"/>
                    <a:pt x="20" y="14"/>
                    <a:pt x="20" y="14"/>
                  </a:cubicBezTo>
                  <a:cubicBezTo>
                    <a:pt x="20" y="14"/>
                    <a:pt x="20" y="14"/>
                    <a:pt x="20" y="14"/>
                  </a:cubicBezTo>
                  <a:cubicBezTo>
                    <a:pt x="20" y="14"/>
                    <a:pt x="20" y="14"/>
                    <a:pt x="20" y="14"/>
                  </a:cubicBezTo>
                  <a:close/>
                  <a:moveTo>
                    <a:pt x="20" y="13"/>
                  </a:moveTo>
                  <a:cubicBezTo>
                    <a:pt x="20" y="13"/>
                    <a:pt x="20" y="13"/>
                    <a:pt x="20" y="13"/>
                  </a:cubicBezTo>
                  <a:cubicBezTo>
                    <a:pt x="21" y="13"/>
                    <a:pt x="21" y="13"/>
                    <a:pt x="21" y="13"/>
                  </a:cubicBezTo>
                  <a:cubicBezTo>
                    <a:pt x="21" y="13"/>
                    <a:pt x="21" y="13"/>
                    <a:pt x="21" y="13"/>
                  </a:cubicBezTo>
                  <a:cubicBezTo>
                    <a:pt x="21" y="13"/>
                    <a:pt x="21" y="13"/>
                    <a:pt x="21" y="13"/>
                  </a:cubicBezTo>
                  <a:cubicBezTo>
                    <a:pt x="20" y="13"/>
                    <a:pt x="20" y="13"/>
                    <a:pt x="20" y="13"/>
                  </a:cubicBezTo>
                  <a:close/>
                  <a:moveTo>
                    <a:pt x="21" y="14"/>
                  </a:move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3"/>
                    <a:pt x="21" y="13"/>
                    <a:pt x="21" y="13"/>
                  </a:cubicBezTo>
                  <a:cubicBezTo>
                    <a:pt x="21" y="13"/>
                    <a:pt x="21" y="13"/>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4"/>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6"/>
                  </a:moveTo>
                  <a:cubicBezTo>
                    <a:pt x="21" y="16"/>
                    <a:pt x="21" y="16"/>
                    <a:pt x="21" y="16"/>
                  </a:cubicBezTo>
                  <a:cubicBezTo>
                    <a:pt x="21" y="16"/>
                    <a:pt x="21" y="16"/>
                    <a:pt x="21" y="16"/>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6"/>
                  </a:moveTo>
                  <a:cubicBezTo>
                    <a:pt x="21" y="16"/>
                    <a:pt x="21" y="16"/>
                    <a:pt x="21" y="16"/>
                  </a:cubicBezTo>
                  <a:cubicBezTo>
                    <a:pt x="21" y="16"/>
                    <a:pt x="21" y="16"/>
                    <a:pt x="21" y="16"/>
                  </a:cubicBezTo>
                  <a:cubicBezTo>
                    <a:pt x="21" y="16"/>
                    <a:pt x="21" y="16"/>
                    <a:pt x="21" y="16"/>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4"/>
                    <a:pt x="21" y="14"/>
                    <a:pt x="21" y="14"/>
                  </a:cubicBezTo>
                  <a:cubicBezTo>
                    <a:pt x="21" y="14"/>
                    <a:pt x="21" y="14"/>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5"/>
                  </a:cubicBezTo>
                  <a:cubicBezTo>
                    <a:pt x="21" y="16"/>
                    <a:pt x="21" y="16"/>
                    <a:pt x="21" y="16"/>
                  </a:cubicBezTo>
                  <a:cubicBezTo>
                    <a:pt x="21" y="16"/>
                    <a:pt x="21" y="16"/>
                    <a:pt x="21" y="16"/>
                  </a:cubicBezTo>
                  <a:cubicBezTo>
                    <a:pt x="21" y="16"/>
                    <a:pt x="21" y="16"/>
                    <a:pt x="21" y="16"/>
                  </a:cubicBezTo>
                  <a:cubicBezTo>
                    <a:pt x="21" y="16"/>
                    <a:pt x="21" y="16"/>
                    <a:pt x="21" y="16"/>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7"/>
                  </a:move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ubicBezTo>
                    <a:pt x="21" y="17"/>
                    <a:pt x="21" y="17"/>
                    <a:pt x="21" y="17"/>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7"/>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7"/>
                  </a:cubicBezTo>
                  <a:cubicBezTo>
                    <a:pt x="21" y="17"/>
                    <a:pt x="21" y="17"/>
                    <a:pt x="21" y="17"/>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2" y="15"/>
                  </a:moveTo>
                  <a:cubicBezTo>
                    <a:pt x="22" y="15"/>
                    <a:pt x="22" y="15"/>
                    <a:pt x="22" y="16"/>
                  </a:cubicBezTo>
                  <a:cubicBezTo>
                    <a:pt x="22" y="16"/>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7"/>
                    <a:pt x="22" y="17"/>
                    <a:pt x="22" y="17"/>
                  </a:cubicBezTo>
                  <a:cubicBezTo>
                    <a:pt x="22" y="17"/>
                    <a:pt x="22" y="17"/>
                    <a:pt x="22" y="17"/>
                  </a:cubicBezTo>
                  <a:cubicBezTo>
                    <a:pt x="22" y="17"/>
                    <a:pt x="22" y="17"/>
                    <a:pt x="22" y="17"/>
                  </a:cubicBezTo>
                  <a:cubicBezTo>
                    <a:pt x="22" y="17"/>
                    <a:pt x="22" y="17"/>
                    <a:pt x="22" y="16"/>
                  </a:cubicBezTo>
                  <a:cubicBezTo>
                    <a:pt x="22" y="16"/>
                    <a:pt x="22" y="16"/>
                    <a:pt x="22" y="16"/>
                  </a:cubicBezTo>
                  <a:close/>
                  <a:moveTo>
                    <a:pt x="23" y="17"/>
                  </a:moveTo>
                  <a:cubicBezTo>
                    <a:pt x="23" y="17"/>
                    <a:pt x="22" y="17"/>
                    <a:pt x="22" y="17"/>
                  </a:cubicBezTo>
                  <a:cubicBezTo>
                    <a:pt x="22" y="17"/>
                    <a:pt x="22" y="17"/>
                    <a:pt x="22" y="17"/>
                  </a:cubicBezTo>
                  <a:cubicBezTo>
                    <a:pt x="22" y="17"/>
                    <a:pt x="22" y="17"/>
                    <a:pt x="22" y="17"/>
                  </a:cubicBezTo>
                  <a:cubicBezTo>
                    <a:pt x="22" y="17"/>
                    <a:pt x="22" y="17"/>
                    <a:pt x="23" y="17"/>
                  </a:cubicBezTo>
                  <a:cubicBezTo>
                    <a:pt x="23" y="17"/>
                    <a:pt x="23" y="17"/>
                    <a:pt x="23" y="17"/>
                  </a:cubicBezTo>
                  <a:close/>
                  <a:moveTo>
                    <a:pt x="23" y="17"/>
                  </a:moveTo>
                  <a:cubicBezTo>
                    <a:pt x="23" y="17"/>
                    <a:pt x="23" y="17"/>
                    <a:pt x="23" y="17"/>
                  </a:cubicBezTo>
                  <a:cubicBezTo>
                    <a:pt x="23" y="17"/>
                    <a:pt x="23" y="17"/>
                    <a:pt x="23" y="17"/>
                  </a:cubicBezTo>
                  <a:close/>
                  <a:moveTo>
                    <a:pt x="23" y="17"/>
                  </a:move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3" y="17"/>
                    <a:pt x="23" y="17"/>
                  </a:cubicBezTo>
                  <a:cubicBezTo>
                    <a:pt x="23" y="17"/>
                    <a:pt x="23" y="17"/>
                    <a:pt x="22" y="17"/>
                  </a:cubicBezTo>
                  <a:cubicBezTo>
                    <a:pt x="22" y="17"/>
                    <a:pt x="22" y="17"/>
                    <a:pt x="22" y="17"/>
                  </a:cubicBezTo>
                  <a:cubicBezTo>
                    <a:pt x="22" y="17"/>
                    <a:pt x="23" y="17"/>
                    <a:pt x="23" y="17"/>
                  </a:cubicBezTo>
                  <a:cubicBezTo>
                    <a:pt x="23" y="17"/>
                    <a:pt x="22" y="17"/>
                    <a:pt x="22" y="17"/>
                  </a:cubicBezTo>
                  <a:cubicBezTo>
                    <a:pt x="22" y="17"/>
                    <a:pt x="23" y="17"/>
                    <a:pt x="23" y="17"/>
                  </a:cubicBezTo>
                  <a:cubicBezTo>
                    <a:pt x="23" y="17"/>
                    <a:pt x="23" y="17"/>
                    <a:pt x="23" y="17"/>
                  </a:cubicBezTo>
                  <a:close/>
                  <a:moveTo>
                    <a:pt x="23" y="17"/>
                  </a:move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7"/>
                    <a:pt x="22" y="17"/>
                    <a:pt x="22" y="17"/>
                  </a:cubicBezTo>
                  <a:cubicBezTo>
                    <a:pt x="22" y="17"/>
                    <a:pt x="22" y="17"/>
                    <a:pt x="22" y="17"/>
                  </a:cubicBezTo>
                  <a:cubicBezTo>
                    <a:pt x="22" y="17"/>
                    <a:pt x="22" y="16"/>
                    <a:pt x="22" y="16"/>
                  </a:cubicBezTo>
                  <a:cubicBezTo>
                    <a:pt x="22" y="16"/>
                    <a:pt x="22" y="17"/>
                    <a:pt x="22" y="17"/>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5"/>
                    <a:pt x="22" y="15"/>
                    <a:pt x="22" y="15"/>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7"/>
                  </a:cubicBezTo>
                  <a:cubicBezTo>
                    <a:pt x="22" y="17"/>
                    <a:pt x="22" y="17"/>
                    <a:pt x="22" y="17"/>
                  </a:cubicBezTo>
                  <a:cubicBezTo>
                    <a:pt x="22" y="17"/>
                    <a:pt x="22" y="17"/>
                    <a:pt x="22" y="17"/>
                  </a:cubicBezTo>
                  <a:cubicBezTo>
                    <a:pt x="22" y="17"/>
                    <a:pt x="22" y="17"/>
                    <a:pt x="22" y="16"/>
                  </a:cubicBezTo>
                  <a:close/>
                  <a:moveTo>
                    <a:pt x="22" y="16"/>
                  </a:moveTo>
                  <a:cubicBezTo>
                    <a:pt x="22" y="16"/>
                    <a:pt x="22" y="16"/>
                    <a:pt x="22" y="16"/>
                  </a:cubicBezTo>
                  <a:cubicBezTo>
                    <a:pt x="22" y="16"/>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6"/>
                  </a:moveTo>
                  <a:cubicBezTo>
                    <a:pt x="22" y="16"/>
                    <a:pt x="22" y="16"/>
                    <a:pt x="22" y="17"/>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6"/>
                    <a:pt x="22" y="16"/>
                  </a:cubicBezTo>
                  <a:cubicBezTo>
                    <a:pt x="22" y="16"/>
                    <a:pt x="22" y="15"/>
                    <a:pt x="22" y="15"/>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7"/>
                    <a:pt x="22" y="17"/>
                  </a:cubicBezTo>
                  <a:cubicBezTo>
                    <a:pt x="22" y="17"/>
                    <a:pt x="22" y="17"/>
                    <a:pt x="22" y="17"/>
                  </a:cubicBezTo>
                  <a:cubicBezTo>
                    <a:pt x="22" y="17"/>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7"/>
                    <a:pt x="22" y="17"/>
                  </a:cubicBezTo>
                  <a:cubicBezTo>
                    <a:pt x="22" y="17"/>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3" y="17"/>
                    <a:pt x="23" y="17"/>
                  </a:cubicBezTo>
                  <a:cubicBezTo>
                    <a:pt x="22" y="17"/>
                    <a:pt x="22" y="17"/>
                    <a:pt x="22" y="17"/>
                  </a:cubicBezTo>
                  <a:cubicBezTo>
                    <a:pt x="22" y="17"/>
                    <a:pt x="22" y="16"/>
                    <a:pt x="22" y="16"/>
                  </a:cubicBezTo>
                  <a:cubicBezTo>
                    <a:pt x="22" y="16"/>
                    <a:pt x="22" y="17"/>
                    <a:pt x="22" y="17"/>
                  </a:cubicBezTo>
                  <a:close/>
                  <a:moveTo>
                    <a:pt x="23" y="17"/>
                  </a:moveTo>
                  <a:cubicBezTo>
                    <a:pt x="23" y="17"/>
                    <a:pt x="23" y="17"/>
                    <a:pt x="23" y="17"/>
                  </a:cubicBezTo>
                  <a:cubicBezTo>
                    <a:pt x="23" y="17"/>
                    <a:pt x="22" y="17"/>
                    <a:pt x="22" y="17"/>
                  </a:cubicBezTo>
                  <a:cubicBezTo>
                    <a:pt x="22" y="17"/>
                    <a:pt x="23" y="17"/>
                    <a:pt x="23"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6"/>
                    <a:pt x="22" y="16"/>
                    <a:pt x="22" y="15"/>
                  </a:cubicBezTo>
                  <a:cubicBezTo>
                    <a:pt x="22" y="16"/>
                    <a:pt x="22" y="16"/>
                    <a:pt x="22" y="16"/>
                  </a:cubicBezTo>
                  <a:cubicBezTo>
                    <a:pt x="22" y="16"/>
                    <a:pt x="22" y="16"/>
                    <a:pt x="23" y="17"/>
                  </a:cubicBezTo>
                  <a:cubicBezTo>
                    <a:pt x="23" y="17"/>
                    <a:pt x="23" y="17"/>
                    <a:pt x="23" y="17"/>
                  </a:cubicBezTo>
                  <a:cubicBezTo>
                    <a:pt x="23" y="17"/>
                    <a:pt x="22" y="17"/>
                    <a:pt x="22" y="17"/>
                  </a:cubicBezTo>
                  <a:close/>
                  <a:moveTo>
                    <a:pt x="22" y="16"/>
                  </a:moveTo>
                  <a:cubicBezTo>
                    <a:pt x="22" y="16"/>
                    <a:pt x="22" y="16"/>
                    <a:pt x="22" y="16"/>
                  </a:cubicBezTo>
                  <a:cubicBezTo>
                    <a:pt x="22" y="16"/>
                    <a:pt x="22" y="15"/>
                    <a:pt x="22" y="15"/>
                  </a:cubicBezTo>
                  <a:cubicBezTo>
                    <a:pt x="22" y="15"/>
                    <a:pt x="22" y="15"/>
                    <a:pt x="22" y="15"/>
                  </a:cubicBezTo>
                  <a:cubicBezTo>
                    <a:pt x="22" y="15"/>
                    <a:pt x="22" y="15"/>
                    <a:pt x="22" y="15"/>
                  </a:cubicBezTo>
                  <a:cubicBezTo>
                    <a:pt x="22" y="15"/>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5"/>
                  </a:moveTo>
                  <a:cubicBezTo>
                    <a:pt x="22" y="15"/>
                    <a:pt x="22" y="14"/>
                    <a:pt x="22" y="14"/>
                  </a:cubicBezTo>
                  <a:cubicBezTo>
                    <a:pt x="22" y="14"/>
                    <a:pt x="22" y="14"/>
                    <a:pt x="22" y="14"/>
                  </a:cubicBezTo>
                  <a:cubicBezTo>
                    <a:pt x="22" y="14"/>
                    <a:pt x="22" y="15"/>
                    <a:pt x="22" y="15"/>
                  </a:cubicBezTo>
                  <a:close/>
                  <a:moveTo>
                    <a:pt x="22" y="14"/>
                  </a:moveTo>
                  <a:cubicBezTo>
                    <a:pt x="22" y="14"/>
                    <a:pt x="22" y="14"/>
                    <a:pt x="22" y="14"/>
                  </a:cubicBezTo>
                  <a:cubicBezTo>
                    <a:pt x="22" y="14"/>
                    <a:pt x="22" y="14"/>
                    <a:pt x="22" y="14"/>
                  </a:cubicBezTo>
                  <a:cubicBezTo>
                    <a:pt x="22" y="14"/>
                    <a:pt x="22" y="14"/>
                    <a:pt x="22" y="14"/>
                  </a:cubicBezTo>
                  <a:close/>
                  <a:moveTo>
                    <a:pt x="22" y="15"/>
                  </a:moveTo>
                  <a:cubicBezTo>
                    <a:pt x="22" y="15"/>
                    <a:pt x="22" y="15"/>
                    <a:pt x="22" y="15"/>
                  </a:cubicBezTo>
                  <a:cubicBezTo>
                    <a:pt x="22" y="14"/>
                    <a:pt x="21" y="14"/>
                    <a:pt x="21" y="14"/>
                  </a:cubicBezTo>
                  <a:cubicBezTo>
                    <a:pt x="21" y="14"/>
                    <a:pt x="22" y="14"/>
                    <a:pt x="22" y="14"/>
                  </a:cubicBezTo>
                  <a:cubicBezTo>
                    <a:pt x="22" y="14"/>
                    <a:pt x="22" y="14"/>
                    <a:pt x="22" y="15"/>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lose/>
                  <a:moveTo>
                    <a:pt x="21" y="14"/>
                  </a:moveTo>
                  <a:cubicBezTo>
                    <a:pt x="21" y="14"/>
                    <a:pt x="21" y="14"/>
                    <a:pt x="21" y="14"/>
                  </a:cubicBezTo>
                  <a:cubicBezTo>
                    <a:pt x="21" y="14"/>
                    <a:pt x="22" y="15"/>
                    <a:pt x="22" y="15"/>
                  </a:cubicBezTo>
                  <a:cubicBezTo>
                    <a:pt x="22" y="15"/>
                    <a:pt x="22" y="15"/>
                    <a:pt x="22" y="15"/>
                  </a:cubicBezTo>
                  <a:cubicBezTo>
                    <a:pt x="22" y="15"/>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2" y="15"/>
                  </a:cubicBezTo>
                  <a:cubicBezTo>
                    <a:pt x="21" y="15"/>
                    <a:pt x="21" y="15"/>
                    <a:pt x="21" y="15"/>
                  </a:cubicBezTo>
                  <a:close/>
                  <a:moveTo>
                    <a:pt x="21" y="14"/>
                  </a:moveTo>
                  <a:cubicBezTo>
                    <a:pt x="21" y="14"/>
                    <a:pt x="21" y="14"/>
                    <a:pt x="22" y="14"/>
                  </a:cubicBezTo>
                  <a:cubicBezTo>
                    <a:pt x="21" y="14"/>
                    <a:pt x="21" y="14"/>
                    <a:pt x="21" y="14"/>
                  </a:cubicBezTo>
                  <a:cubicBezTo>
                    <a:pt x="21" y="14"/>
                    <a:pt x="21" y="14"/>
                    <a:pt x="21" y="14"/>
                  </a:cubicBezTo>
                  <a:close/>
                  <a:moveTo>
                    <a:pt x="21" y="14"/>
                  </a:moveTo>
                  <a:cubicBezTo>
                    <a:pt x="21" y="14"/>
                    <a:pt x="21" y="14"/>
                    <a:pt x="22" y="14"/>
                  </a:cubicBezTo>
                  <a:cubicBezTo>
                    <a:pt x="22" y="14"/>
                    <a:pt x="22" y="14"/>
                    <a:pt x="22" y="14"/>
                  </a:cubicBezTo>
                  <a:cubicBezTo>
                    <a:pt x="22"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7"/>
                  </a:move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ubicBezTo>
                    <a:pt x="21" y="17"/>
                    <a:pt x="21" y="17"/>
                    <a:pt x="21" y="17"/>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6"/>
                  </a:moveTo>
                  <a:cubicBezTo>
                    <a:pt x="21" y="16"/>
                    <a:pt x="21" y="16"/>
                    <a:pt x="21" y="16"/>
                  </a:cubicBezTo>
                  <a:cubicBezTo>
                    <a:pt x="22" y="16"/>
                    <a:pt x="22" y="16"/>
                    <a:pt x="22" y="16"/>
                  </a:cubicBezTo>
                  <a:cubicBezTo>
                    <a:pt x="22" y="16"/>
                    <a:pt x="22" y="16"/>
                    <a:pt x="22" y="16"/>
                  </a:cubicBezTo>
                  <a:cubicBezTo>
                    <a:pt x="21" y="16"/>
                    <a:pt x="21" y="16"/>
                    <a:pt x="21"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6"/>
                  </a:moveTo>
                  <a:cubicBezTo>
                    <a:pt x="22" y="16"/>
                    <a:pt x="22" y="16"/>
                    <a:pt x="22" y="16"/>
                  </a:cubicBezTo>
                  <a:cubicBezTo>
                    <a:pt x="22" y="16"/>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7"/>
                    <a:pt x="22" y="17"/>
                  </a:cubicBezTo>
                  <a:cubicBezTo>
                    <a:pt x="22" y="17"/>
                    <a:pt x="22" y="17"/>
                    <a:pt x="22" y="17"/>
                  </a:cubicBezTo>
                  <a:cubicBezTo>
                    <a:pt x="22" y="17"/>
                    <a:pt x="22" y="17"/>
                    <a:pt x="22" y="17"/>
                  </a:cubicBezTo>
                  <a:cubicBezTo>
                    <a:pt x="22" y="17"/>
                    <a:pt x="22" y="17"/>
                    <a:pt x="22" y="18"/>
                  </a:cubicBezTo>
                  <a:cubicBezTo>
                    <a:pt x="22" y="18"/>
                    <a:pt x="22" y="18"/>
                    <a:pt x="22" y="18"/>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6"/>
                    <a:pt x="22" y="16"/>
                  </a:cubicBezTo>
                  <a:cubicBezTo>
                    <a:pt x="22" y="16"/>
                    <a:pt x="22" y="16"/>
                    <a:pt x="22" y="16"/>
                  </a:cubicBezTo>
                  <a:cubicBezTo>
                    <a:pt x="22" y="17"/>
                    <a:pt x="22" y="17"/>
                    <a:pt x="22" y="17"/>
                  </a:cubicBezTo>
                  <a:cubicBezTo>
                    <a:pt x="22" y="17"/>
                    <a:pt x="22" y="17"/>
                    <a:pt x="22" y="17"/>
                  </a:cubicBezTo>
                  <a:cubicBezTo>
                    <a:pt x="22" y="17"/>
                    <a:pt x="22" y="17"/>
                    <a:pt x="22" y="17"/>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lose/>
                  <a:moveTo>
                    <a:pt x="24" y="18"/>
                  </a:moveTo>
                  <a:cubicBezTo>
                    <a:pt x="24" y="18"/>
                    <a:pt x="23" y="18"/>
                    <a:pt x="23" y="18"/>
                  </a:cubicBezTo>
                  <a:cubicBezTo>
                    <a:pt x="23" y="18"/>
                    <a:pt x="23" y="18"/>
                    <a:pt x="23" y="18"/>
                  </a:cubicBezTo>
                  <a:cubicBezTo>
                    <a:pt x="23"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lose/>
                  <a:moveTo>
                    <a:pt x="24" y="18"/>
                  </a:moveTo>
                  <a:cubicBezTo>
                    <a:pt x="24" y="18"/>
                    <a:pt x="24" y="18"/>
                    <a:pt x="23" y="18"/>
                  </a:cubicBezTo>
                  <a:cubicBezTo>
                    <a:pt x="23" y="18"/>
                    <a:pt x="23" y="18"/>
                    <a:pt x="23" y="18"/>
                  </a:cubicBezTo>
                  <a:cubicBezTo>
                    <a:pt x="23" y="18"/>
                    <a:pt x="23" y="18"/>
                    <a:pt x="23" y="18"/>
                  </a:cubicBezTo>
                  <a:cubicBezTo>
                    <a:pt x="23" y="18"/>
                    <a:pt x="23" y="18"/>
                    <a:pt x="24" y="18"/>
                  </a:cubicBezTo>
                  <a:close/>
                  <a:moveTo>
                    <a:pt x="24" y="21"/>
                  </a:moveTo>
                  <a:cubicBezTo>
                    <a:pt x="24" y="21"/>
                    <a:pt x="24" y="21"/>
                    <a:pt x="24" y="21"/>
                  </a:cubicBezTo>
                  <a:cubicBezTo>
                    <a:pt x="24" y="21"/>
                    <a:pt x="24" y="21"/>
                    <a:pt x="24" y="21"/>
                  </a:cubicBezTo>
                  <a:cubicBezTo>
                    <a:pt x="24" y="21"/>
                    <a:pt x="24" y="21"/>
                    <a:pt x="24" y="21"/>
                  </a:cubicBezTo>
                  <a:cubicBezTo>
                    <a:pt x="24"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1"/>
                    <a:pt x="24" y="21"/>
                  </a:cubicBezTo>
                  <a:close/>
                  <a:moveTo>
                    <a:pt x="23" y="20"/>
                  </a:moveTo>
                  <a:cubicBezTo>
                    <a:pt x="23" y="20"/>
                    <a:pt x="23" y="20"/>
                    <a:pt x="24" y="20"/>
                  </a:cubicBezTo>
                  <a:cubicBezTo>
                    <a:pt x="24" y="20"/>
                    <a:pt x="24" y="21"/>
                    <a:pt x="24" y="21"/>
                  </a:cubicBezTo>
                  <a:cubicBezTo>
                    <a:pt x="24" y="21"/>
                    <a:pt x="24" y="21"/>
                    <a:pt x="24" y="21"/>
                  </a:cubicBezTo>
                  <a:cubicBezTo>
                    <a:pt x="23" y="21"/>
                    <a:pt x="23" y="20"/>
                    <a:pt x="23" y="20"/>
                  </a:cubicBezTo>
                  <a:cubicBezTo>
                    <a:pt x="23" y="20"/>
                    <a:pt x="23" y="20"/>
                    <a:pt x="23" y="20"/>
                  </a:cubicBezTo>
                  <a:close/>
                  <a:moveTo>
                    <a:pt x="24" y="20"/>
                  </a:moveTo>
                  <a:cubicBezTo>
                    <a:pt x="24" y="20"/>
                    <a:pt x="24" y="20"/>
                    <a:pt x="24" y="20"/>
                  </a:cubicBezTo>
                  <a:cubicBezTo>
                    <a:pt x="24" y="20"/>
                    <a:pt x="24" y="20"/>
                    <a:pt x="24" y="20"/>
                  </a:cubicBezTo>
                  <a:cubicBezTo>
                    <a:pt x="24" y="20"/>
                    <a:pt x="24" y="20"/>
                    <a:pt x="24" y="20"/>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3" y="21"/>
                    <a:pt x="23" y="21"/>
                    <a:pt x="23" y="21"/>
                  </a:cubicBezTo>
                  <a:cubicBezTo>
                    <a:pt x="23" y="21"/>
                    <a:pt x="24" y="21"/>
                    <a:pt x="24" y="21"/>
                  </a:cubicBezTo>
                  <a:cubicBezTo>
                    <a:pt x="24" y="21"/>
                    <a:pt x="24" y="21"/>
                    <a:pt x="24" y="21"/>
                  </a:cubicBezTo>
                  <a:cubicBezTo>
                    <a:pt x="24" y="21"/>
                    <a:pt x="24" y="21"/>
                    <a:pt x="24" y="21"/>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4" y="21"/>
                  </a:cubicBezTo>
                  <a:cubicBezTo>
                    <a:pt x="24" y="21"/>
                    <a:pt x="23" y="21"/>
                    <a:pt x="23" y="21"/>
                  </a:cubicBezTo>
                  <a:cubicBezTo>
                    <a:pt x="23" y="21"/>
                    <a:pt x="23" y="21"/>
                    <a:pt x="23" y="21"/>
                  </a:cubicBezTo>
                  <a:close/>
                  <a:moveTo>
                    <a:pt x="24" y="21"/>
                  </a:moveTo>
                  <a:cubicBezTo>
                    <a:pt x="24" y="21"/>
                    <a:pt x="24" y="21"/>
                    <a:pt x="24" y="21"/>
                  </a:cubicBezTo>
                  <a:cubicBezTo>
                    <a:pt x="24" y="21"/>
                    <a:pt x="24" y="21"/>
                    <a:pt x="23" y="21"/>
                  </a:cubicBezTo>
                  <a:cubicBezTo>
                    <a:pt x="24" y="21"/>
                    <a:pt x="24" y="21"/>
                    <a:pt x="24" y="21"/>
                  </a:cubicBezTo>
                  <a:close/>
                  <a:moveTo>
                    <a:pt x="23" y="21"/>
                  </a:moveTo>
                  <a:cubicBezTo>
                    <a:pt x="23" y="21"/>
                    <a:pt x="23" y="21"/>
                    <a:pt x="23" y="21"/>
                  </a:cubicBezTo>
                  <a:cubicBezTo>
                    <a:pt x="23" y="21"/>
                    <a:pt x="23" y="21"/>
                    <a:pt x="23" y="21"/>
                  </a:cubicBezTo>
                  <a:cubicBezTo>
                    <a:pt x="23" y="21"/>
                    <a:pt x="23" y="21"/>
                    <a:pt x="24" y="21"/>
                  </a:cubicBezTo>
                  <a:cubicBezTo>
                    <a:pt x="24" y="21"/>
                    <a:pt x="24" y="21"/>
                    <a:pt x="24" y="21"/>
                  </a:cubicBezTo>
                  <a:cubicBezTo>
                    <a:pt x="24" y="21"/>
                    <a:pt x="24" y="21"/>
                    <a:pt x="24" y="21"/>
                  </a:cubicBezTo>
                  <a:cubicBezTo>
                    <a:pt x="24" y="21"/>
                    <a:pt x="24" y="21"/>
                    <a:pt x="24" y="21"/>
                  </a:cubicBezTo>
                  <a:cubicBezTo>
                    <a:pt x="24" y="21"/>
                    <a:pt x="23" y="21"/>
                    <a:pt x="23" y="21"/>
                  </a:cubicBezTo>
                  <a:close/>
                  <a:moveTo>
                    <a:pt x="23" y="22"/>
                  </a:move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0"/>
                  </a:moveTo>
                  <a:cubicBezTo>
                    <a:pt x="24" y="20"/>
                    <a:pt x="24" y="20"/>
                    <a:pt x="24" y="20"/>
                  </a:cubicBezTo>
                  <a:cubicBezTo>
                    <a:pt x="24" y="20"/>
                    <a:pt x="24" y="21"/>
                    <a:pt x="24" y="21"/>
                  </a:cubicBezTo>
                  <a:cubicBezTo>
                    <a:pt x="24" y="21"/>
                    <a:pt x="24" y="20"/>
                    <a:pt x="24" y="20"/>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0"/>
                    <a:pt x="23" y="20"/>
                  </a:cubicBezTo>
                  <a:cubicBezTo>
                    <a:pt x="23" y="20"/>
                    <a:pt x="23" y="20"/>
                    <a:pt x="23" y="20"/>
                  </a:cubicBezTo>
                  <a:cubicBezTo>
                    <a:pt x="23" y="20"/>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2" y="19"/>
                  </a:moveTo>
                  <a:cubicBezTo>
                    <a:pt x="22" y="19"/>
                    <a:pt x="22" y="19"/>
                    <a:pt x="22" y="19"/>
                  </a:cubicBezTo>
                  <a:cubicBezTo>
                    <a:pt x="23" y="19"/>
                    <a:pt x="23" y="19"/>
                    <a:pt x="23" y="19"/>
                  </a:cubicBezTo>
                  <a:cubicBezTo>
                    <a:pt x="23" y="19"/>
                    <a:pt x="23" y="19"/>
                    <a:pt x="23" y="19"/>
                  </a:cubicBezTo>
                  <a:cubicBezTo>
                    <a:pt x="23" y="19"/>
                    <a:pt x="23" y="19"/>
                    <a:pt x="23" y="19"/>
                  </a:cubicBezTo>
                  <a:cubicBezTo>
                    <a:pt x="23" y="19"/>
                    <a:pt x="23" y="19"/>
                    <a:pt x="22" y="19"/>
                  </a:cubicBezTo>
                  <a:close/>
                  <a:moveTo>
                    <a:pt x="23" y="19"/>
                  </a:moveTo>
                  <a:cubicBezTo>
                    <a:pt x="23" y="19"/>
                    <a:pt x="23" y="19"/>
                    <a:pt x="23" y="19"/>
                  </a:cubicBezTo>
                  <a:cubicBezTo>
                    <a:pt x="23" y="19"/>
                    <a:pt x="23" y="19"/>
                    <a:pt x="23" y="19"/>
                  </a:cubicBezTo>
                  <a:cubicBezTo>
                    <a:pt x="23" y="19"/>
                    <a:pt x="23" y="19"/>
                    <a:pt x="23" y="19"/>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3" y="18"/>
                  </a:moveTo>
                  <a:cubicBezTo>
                    <a:pt x="23" y="18"/>
                    <a:pt x="22" y="18"/>
                    <a:pt x="22" y="18"/>
                  </a:cubicBezTo>
                  <a:cubicBezTo>
                    <a:pt x="22" y="18"/>
                    <a:pt x="22" y="18"/>
                    <a:pt x="22" y="18"/>
                  </a:cubicBezTo>
                  <a:cubicBezTo>
                    <a:pt x="22" y="18"/>
                    <a:pt x="23" y="18"/>
                    <a:pt x="23"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8"/>
                  </a:moveTo>
                  <a:cubicBezTo>
                    <a:pt x="23" y="18"/>
                    <a:pt x="23" y="18"/>
                    <a:pt x="23" y="18"/>
                  </a:cubicBezTo>
                  <a:cubicBezTo>
                    <a:pt x="23" y="18"/>
                    <a:pt x="23" y="18"/>
                    <a:pt x="22"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9"/>
                  </a:moveTo>
                  <a:cubicBezTo>
                    <a:pt x="23" y="19"/>
                    <a:pt x="23" y="19"/>
                    <a:pt x="23" y="19"/>
                  </a:cubicBezTo>
                  <a:cubicBezTo>
                    <a:pt x="23" y="19"/>
                    <a:pt x="23" y="19"/>
                    <a:pt x="23" y="18"/>
                  </a:cubicBezTo>
                  <a:cubicBezTo>
                    <a:pt x="23" y="19"/>
                    <a:pt x="23" y="19"/>
                    <a:pt x="23" y="19"/>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9"/>
                  </a:cubicBezTo>
                  <a:cubicBezTo>
                    <a:pt x="23" y="19"/>
                    <a:pt x="23" y="19"/>
                    <a:pt x="23" y="19"/>
                  </a:cubicBezTo>
                  <a:cubicBezTo>
                    <a:pt x="23" y="19"/>
                    <a:pt x="23" y="19"/>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2" y="18"/>
                  </a:cubicBezTo>
                  <a:cubicBezTo>
                    <a:pt x="22" y="18"/>
                    <a:pt x="22" y="18"/>
                    <a:pt x="22" y="18"/>
                  </a:cubicBezTo>
                  <a:cubicBezTo>
                    <a:pt x="22" y="18"/>
                    <a:pt x="22" y="18"/>
                    <a:pt x="22" y="18"/>
                  </a:cubicBezTo>
                  <a:cubicBezTo>
                    <a:pt x="23" y="18"/>
                    <a:pt x="23" y="18"/>
                    <a:pt x="23" y="18"/>
                  </a:cubicBezTo>
                  <a:close/>
                  <a:moveTo>
                    <a:pt x="22" y="18"/>
                  </a:moveTo>
                  <a:cubicBezTo>
                    <a:pt x="22" y="18"/>
                    <a:pt x="22" y="18"/>
                    <a:pt x="22" y="18"/>
                  </a:cubicBezTo>
                  <a:cubicBezTo>
                    <a:pt x="23" y="18"/>
                    <a:pt x="23" y="18"/>
                    <a:pt x="23" y="18"/>
                  </a:cubicBezTo>
                  <a:cubicBezTo>
                    <a:pt x="22" y="18"/>
                    <a:pt x="22" y="18"/>
                    <a:pt x="22" y="18"/>
                  </a:cubicBezTo>
                  <a:cubicBezTo>
                    <a:pt x="22" y="18"/>
                    <a:pt x="22" y="18"/>
                    <a:pt x="22" y="18"/>
                  </a:cubicBezTo>
                  <a:cubicBezTo>
                    <a:pt x="22" y="18"/>
                    <a:pt x="22" y="18"/>
                    <a:pt x="22" y="18"/>
                  </a:cubicBezTo>
                  <a:close/>
                  <a:moveTo>
                    <a:pt x="22" y="18"/>
                  </a:moveTo>
                  <a:cubicBezTo>
                    <a:pt x="22" y="18"/>
                    <a:pt x="22" y="19"/>
                    <a:pt x="22" y="19"/>
                  </a:cubicBezTo>
                  <a:cubicBezTo>
                    <a:pt x="22" y="19"/>
                    <a:pt x="22" y="19"/>
                    <a:pt x="22" y="19"/>
                  </a:cubicBezTo>
                  <a:cubicBezTo>
                    <a:pt x="22" y="19"/>
                    <a:pt x="22" y="18"/>
                    <a:pt x="22" y="18"/>
                  </a:cubicBezTo>
                  <a:cubicBezTo>
                    <a:pt x="22" y="18"/>
                    <a:pt x="22" y="18"/>
                    <a:pt x="22" y="18"/>
                  </a:cubicBezTo>
                  <a:cubicBezTo>
                    <a:pt x="22" y="18"/>
                    <a:pt x="22" y="18"/>
                    <a:pt x="22" y="18"/>
                  </a:cubicBezTo>
                  <a:close/>
                  <a:moveTo>
                    <a:pt x="22" y="18"/>
                  </a:moveTo>
                  <a:cubicBezTo>
                    <a:pt x="22" y="19"/>
                    <a:pt x="22" y="19"/>
                    <a:pt x="22" y="19"/>
                  </a:cubicBezTo>
                  <a:cubicBezTo>
                    <a:pt x="22" y="19"/>
                    <a:pt x="22" y="19"/>
                    <a:pt x="22" y="19"/>
                  </a:cubicBezTo>
                  <a:cubicBezTo>
                    <a:pt x="22" y="19"/>
                    <a:pt x="22" y="19"/>
                    <a:pt x="22" y="18"/>
                  </a:cubicBezTo>
                  <a:close/>
                  <a:moveTo>
                    <a:pt x="22" y="19"/>
                  </a:moveTo>
                  <a:cubicBezTo>
                    <a:pt x="22" y="19"/>
                    <a:pt x="23" y="19"/>
                    <a:pt x="23" y="19"/>
                  </a:cubicBezTo>
                  <a:cubicBezTo>
                    <a:pt x="23" y="19"/>
                    <a:pt x="22" y="19"/>
                    <a:pt x="22"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20"/>
                  </a:moveTo>
                  <a:cubicBezTo>
                    <a:pt x="23" y="20"/>
                    <a:pt x="23" y="20"/>
                    <a:pt x="23" y="20"/>
                  </a:cubicBezTo>
                  <a:cubicBezTo>
                    <a:pt x="23" y="20"/>
                    <a:pt x="23" y="20"/>
                    <a:pt x="23" y="20"/>
                  </a:cubicBezTo>
                  <a:close/>
                  <a:moveTo>
                    <a:pt x="23" y="19"/>
                  </a:moveTo>
                  <a:cubicBezTo>
                    <a:pt x="23" y="19"/>
                    <a:pt x="23" y="19"/>
                    <a:pt x="23" y="19"/>
                  </a:cubicBezTo>
                  <a:cubicBezTo>
                    <a:pt x="23" y="20"/>
                    <a:pt x="23" y="20"/>
                    <a:pt x="23" y="20"/>
                  </a:cubicBezTo>
                  <a:cubicBezTo>
                    <a:pt x="23" y="20"/>
                    <a:pt x="23" y="20"/>
                    <a:pt x="23" y="20"/>
                  </a:cubicBezTo>
                  <a:cubicBezTo>
                    <a:pt x="23" y="20"/>
                    <a:pt x="23" y="20"/>
                    <a:pt x="23" y="20"/>
                  </a:cubicBezTo>
                  <a:cubicBezTo>
                    <a:pt x="23" y="20"/>
                    <a:pt x="23" y="20"/>
                    <a:pt x="23" y="19"/>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lose/>
                  <a:moveTo>
                    <a:pt x="23" y="20"/>
                  </a:moveTo>
                  <a:cubicBezTo>
                    <a:pt x="23" y="20"/>
                    <a:pt x="23" y="20"/>
                    <a:pt x="23" y="21"/>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ubicBezTo>
                    <a:pt x="23" y="19"/>
                    <a:pt x="23" y="19"/>
                    <a:pt x="23" y="20"/>
                  </a:cubicBezTo>
                  <a:cubicBezTo>
                    <a:pt x="23" y="20"/>
                    <a:pt x="23" y="20"/>
                    <a:pt x="23" y="20"/>
                  </a:cubicBezTo>
                  <a:cubicBezTo>
                    <a:pt x="23" y="20"/>
                    <a:pt x="23" y="20"/>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8"/>
                    <a:pt x="23" y="18"/>
                  </a:cubicBezTo>
                  <a:cubicBezTo>
                    <a:pt x="23" y="18"/>
                    <a:pt x="23" y="18"/>
                    <a:pt x="23" y="18"/>
                  </a:cubicBezTo>
                  <a:cubicBezTo>
                    <a:pt x="23" y="18"/>
                    <a:pt x="23" y="18"/>
                    <a:pt x="23" y="18"/>
                  </a:cubicBezTo>
                  <a:cubicBezTo>
                    <a:pt x="23" y="18"/>
                    <a:pt x="23" y="18"/>
                    <a:pt x="23" y="18"/>
                  </a:cubicBezTo>
                  <a:cubicBezTo>
                    <a:pt x="23" y="19"/>
                    <a:pt x="23" y="19"/>
                    <a:pt x="23" y="19"/>
                  </a:cubicBezTo>
                  <a:cubicBezTo>
                    <a:pt x="23" y="19"/>
                    <a:pt x="23" y="19"/>
                    <a:pt x="23" y="19"/>
                  </a:cubicBezTo>
                  <a:close/>
                  <a:moveTo>
                    <a:pt x="23" y="18"/>
                  </a:moveTo>
                  <a:cubicBezTo>
                    <a:pt x="23" y="18"/>
                    <a:pt x="23" y="18"/>
                    <a:pt x="23" y="18"/>
                  </a:cubicBezTo>
                  <a:cubicBezTo>
                    <a:pt x="23" y="18"/>
                    <a:pt x="23" y="18"/>
                    <a:pt x="23" y="18"/>
                  </a:cubicBezTo>
                  <a:cubicBezTo>
                    <a:pt x="23" y="18"/>
                    <a:pt x="23" y="18"/>
                    <a:pt x="23" y="18"/>
                  </a:cubicBezTo>
                  <a:cubicBezTo>
                    <a:pt x="23" y="18"/>
                    <a:pt x="23" y="19"/>
                    <a:pt x="23" y="19"/>
                  </a:cubicBezTo>
                  <a:cubicBezTo>
                    <a:pt x="23" y="19"/>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2" y="18"/>
                    <a:pt x="22" y="18"/>
                    <a:pt x="22" y="18"/>
                  </a:cubicBezTo>
                  <a:cubicBezTo>
                    <a:pt x="22" y="18"/>
                    <a:pt x="22" y="18"/>
                    <a:pt x="22" y="18"/>
                  </a:cubicBezTo>
                  <a:cubicBezTo>
                    <a:pt x="22" y="18"/>
                    <a:pt x="22" y="18"/>
                    <a:pt x="22" y="18"/>
                  </a:cubicBezTo>
                  <a:cubicBezTo>
                    <a:pt x="22" y="18"/>
                    <a:pt x="22" y="18"/>
                    <a:pt x="22" y="18"/>
                  </a:cubicBezTo>
                  <a:cubicBezTo>
                    <a:pt x="23" y="18"/>
                    <a:pt x="23" y="18"/>
                    <a:pt x="23" y="18"/>
                  </a:cubicBezTo>
                  <a:close/>
                  <a:moveTo>
                    <a:pt x="22" y="18"/>
                  </a:moveTo>
                  <a:cubicBezTo>
                    <a:pt x="23" y="18"/>
                    <a:pt x="23" y="18"/>
                    <a:pt x="23" y="18"/>
                  </a:cubicBezTo>
                  <a:cubicBezTo>
                    <a:pt x="23" y="18"/>
                    <a:pt x="23" y="18"/>
                    <a:pt x="23" y="18"/>
                  </a:cubicBezTo>
                  <a:cubicBezTo>
                    <a:pt x="23" y="18"/>
                    <a:pt x="23" y="18"/>
                    <a:pt x="22" y="18"/>
                  </a:cubicBezTo>
                  <a:close/>
                  <a:moveTo>
                    <a:pt x="22" y="18"/>
                  </a:moveTo>
                  <a:cubicBezTo>
                    <a:pt x="22" y="18"/>
                    <a:pt x="22" y="18"/>
                    <a:pt x="23" y="18"/>
                  </a:cubicBezTo>
                  <a:cubicBezTo>
                    <a:pt x="23" y="18"/>
                    <a:pt x="23" y="18"/>
                    <a:pt x="23" y="18"/>
                  </a:cubicBezTo>
                  <a:cubicBezTo>
                    <a:pt x="23"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7"/>
                  </a:moveTo>
                  <a:cubicBezTo>
                    <a:pt x="22" y="18"/>
                    <a:pt x="22" y="18"/>
                    <a:pt x="22" y="18"/>
                  </a:cubicBezTo>
                  <a:cubicBezTo>
                    <a:pt x="22" y="18"/>
                    <a:pt x="23" y="18"/>
                    <a:pt x="23" y="18"/>
                  </a:cubicBezTo>
                  <a:cubicBezTo>
                    <a:pt x="23" y="18"/>
                    <a:pt x="22" y="18"/>
                    <a:pt x="22" y="18"/>
                  </a:cubicBezTo>
                  <a:cubicBezTo>
                    <a:pt x="22" y="18"/>
                    <a:pt x="22" y="18"/>
                    <a:pt x="22" y="17"/>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7"/>
                    <a:pt x="22" y="17"/>
                    <a:pt x="22" y="17"/>
                  </a:cubicBezTo>
                  <a:cubicBezTo>
                    <a:pt x="22" y="17"/>
                    <a:pt x="22" y="17"/>
                    <a:pt x="22" y="17"/>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7"/>
                  </a:moveTo>
                  <a:cubicBezTo>
                    <a:pt x="22" y="17"/>
                    <a:pt x="22" y="17"/>
                    <a:pt x="22" y="18"/>
                  </a:cubicBezTo>
                  <a:cubicBezTo>
                    <a:pt x="22" y="18"/>
                    <a:pt x="22" y="18"/>
                    <a:pt x="22" y="18"/>
                  </a:cubicBezTo>
                  <a:cubicBezTo>
                    <a:pt x="22" y="18"/>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lose/>
                  <a:moveTo>
                    <a:pt x="22" y="17"/>
                  </a:moveTo>
                  <a:cubicBezTo>
                    <a:pt x="22" y="17"/>
                    <a:pt x="22" y="17"/>
                    <a:pt x="22" y="17"/>
                  </a:cubicBezTo>
                  <a:cubicBezTo>
                    <a:pt x="22" y="17"/>
                    <a:pt x="22" y="17"/>
                    <a:pt x="22" y="16"/>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8"/>
                    <a:pt x="22" y="18"/>
                  </a:cubicBezTo>
                  <a:cubicBezTo>
                    <a:pt x="22" y="18"/>
                    <a:pt x="22" y="18"/>
                    <a:pt x="22" y="18"/>
                  </a:cubicBezTo>
                  <a:cubicBezTo>
                    <a:pt x="22" y="18"/>
                    <a:pt x="22" y="18"/>
                    <a:pt x="22" y="18"/>
                  </a:cubicBezTo>
                  <a:cubicBezTo>
                    <a:pt x="22" y="18"/>
                    <a:pt x="22" y="18"/>
                    <a:pt x="22" y="18"/>
                  </a:cubicBezTo>
                  <a:cubicBezTo>
                    <a:pt x="22" y="17"/>
                    <a:pt x="22" y="17"/>
                    <a:pt x="22" y="17"/>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lose/>
                  <a:moveTo>
                    <a:pt x="22" y="19"/>
                  </a:moveTo>
                  <a:cubicBezTo>
                    <a:pt x="22" y="19"/>
                    <a:pt x="22" y="19"/>
                    <a:pt x="23" y="19"/>
                  </a:cubicBezTo>
                  <a:cubicBezTo>
                    <a:pt x="23" y="19"/>
                    <a:pt x="23" y="19"/>
                    <a:pt x="23" y="19"/>
                  </a:cubicBezTo>
                  <a:cubicBezTo>
                    <a:pt x="23" y="19"/>
                    <a:pt x="23" y="19"/>
                    <a:pt x="23" y="19"/>
                  </a:cubicBezTo>
                  <a:cubicBezTo>
                    <a:pt x="23" y="19"/>
                    <a:pt x="22" y="19"/>
                    <a:pt x="22" y="19"/>
                  </a:cubicBezTo>
                  <a:cubicBezTo>
                    <a:pt x="22" y="19"/>
                    <a:pt x="22" y="19"/>
                    <a:pt x="22"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20"/>
                  </a:cubicBezTo>
                  <a:cubicBezTo>
                    <a:pt x="23" y="20"/>
                    <a:pt x="23" y="20"/>
                    <a:pt x="23" y="20"/>
                  </a:cubicBezTo>
                  <a:cubicBezTo>
                    <a:pt x="23" y="20"/>
                    <a:pt x="23" y="19"/>
                    <a:pt x="23" y="19"/>
                  </a:cubicBezTo>
                  <a:cubicBezTo>
                    <a:pt x="23" y="19"/>
                    <a:pt x="23" y="19"/>
                    <a:pt x="23" y="19"/>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1"/>
                  </a:move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ubicBezTo>
                    <a:pt x="23" y="21"/>
                    <a:pt x="23" y="21"/>
                    <a:pt x="23" y="21"/>
                  </a:cubicBezTo>
                  <a:cubicBezTo>
                    <a:pt x="23" y="21"/>
                    <a:pt x="23" y="21"/>
                    <a:pt x="23" y="21"/>
                  </a:cubicBezTo>
                  <a:cubicBezTo>
                    <a:pt x="23" y="21"/>
                    <a:pt x="23" y="21"/>
                    <a:pt x="23" y="21"/>
                  </a:cubicBezTo>
                  <a:cubicBezTo>
                    <a:pt x="23" y="20"/>
                    <a:pt x="23" y="20"/>
                    <a:pt x="23" y="20"/>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2"/>
                    <a:pt x="23" y="22"/>
                    <a:pt x="23" y="22"/>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ubicBezTo>
                    <a:pt x="23" y="20"/>
                    <a:pt x="23" y="20"/>
                    <a:pt x="23" y="21"/>
                  </a:cubicBezTo>
                  <a:cubicBezTo>
                    <a:pt x="23" y="21"/>
                    <a:pt x="23" y="20"/>
                    <a:pt x="23" y="20"/>
                  </a:cubicBezTo>
                  <a:close/>
                  <a:moveTo>
                    <a:pt x="23" y="22"/>
                  </a:moveTo>
                  <a:cubicBezTo>
                    <a:pt x="23" y="22"/>
                    <a:pt x="23" y="22"/>
                    <a:pt x="23" y="21"/>
                  </a:cubicBezTo>
                  <a:cubicBezTo>
                    <a:pt x="23" y="22"/>
                    <a:pt x="23" y="22"/>
                    <a:pt x="23" y="22"/>
                  </a:cubicBezTo>
                  <a:cubicBezTo>
                    <a:pt x="23" y="22"/>
                    <a:pt x="23" y="22"/>
                    <a:pt x="23" y="22"/>
                  </a:cubicBezTo>
                  <a:close/>
                  <a:moveTo>
                    <a:pt x="23" y="20"/>
                  </a:moveTo>
                  <a:cubicBezTo>
                    <a:pt x="23" y="20"/>
                    <a:pt x="23" y="20"/>
                    <a:pt x="23" y="20"/>
                  </a:cubicBezTo>
                  <a:cubicBezTo>
                    <a:pt x="23" y="21"/>
                    <a:pt x="23" y="21"/>
                    <a:pt x="23" y="21"/>
                  </a:cubicBezTo>
                  <a:cubicBezTo>
                    <a:pt x="23" y="21"/>
                    <a:pt x="23" y="21"/>
                    <a:pt x="23" y="21"/>
                  </a:cubicBezTo>
                  <a:cubicBezTo>
                    <a:pt x="23" y="21"/>
                    <a:pt x="23" y="21"/>
                    <a:pt x="23" y="21"/>
                  </a:cubicBezTo>
                  <a:cubicBezTo>
                    <a:pt x="23" y="21"/>
                    <a:pt x="23" y="20"/>
                    <a:pt x="23" y="20"/>
                  </a:cubicBezTo>
                  <a:close/>
                  <a:moveTo>
                    <a:pt x="23" y="21"/>
                  </a:move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2"/>
                  </a:moveTo>
                  <a:cubicBezTo>
                    <a:pt x="23" y="22"/>
                    <a:pt x="23" y="22"/>
                    <a:pt x="23" y="22"/>
                  </a:cubicBezTo>
                  <a:cubicBezTo>
                    <a:pt x="23" y="22"/>
                    <a:pt x="23" y="22"/>
                    <a:pt x="23" y="22"/>
                  </a:cubicBezTo>
                  <a:cubicBezTo>
                    <a:pt x="23" y="22"/>
                    <a:pt x="23" y="22"/>
                    <a:pt x="23" y="22"/>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2"/>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2"/>
                  </a:cubicBezTo>
                  <a:cubicBezTo>
                    <a:pt x="23" y="22"/>
                    <a:pt x="23" y="22"/>
                    <a:pt x="23" y="22"/>
                  </a:cubicBezTo>
                  <a:cubicBezTo>
                    <a:pt x="23" y="22"/>
                    <a:pt x="23" y="22"/>
                    <a:pt x="23" y="22"/>
                  </a:cubicBezTo>
                  <a:cubicBezTo>
                    <a:pt x="23" y="21"/>
                    <a:pt x="23" y="21"/>
                    <a:pt x="23" y="21"/>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3"/>
                  </a:moveTo>
                  <a:cubicBezTo>
                    <a:pt x="23" y="22"/>
                    <a:pt x="23" y="22"/>
                    <a:pt x="23" y="22"/>
                  </a:cubicBezTo>
                  <a:cubicBezTo>
                    <a:pt x="23" y="22"/>
                    <a:pt x="23" y="22"/>
                    <a:pt x="23" y="22"/>
                  </a:cubicBezTo>
                  <a:cubicBezTo>
                    <a:pt x="23" y="22"/>
                    <a:pt x="23" y="22"/>
                    <a:pt x="23" y="22"/>
                  </a:cubicBezTo>
                  <a:cubicBezTo>
                    <a:pt x="23" y="22"/>
                    <a:pt x="23" y="22"/>
                    <a:pt x="23" y="22"/>
                  </a:cubicBezTo>
                  <a:cubicBezTo>
                    <a:pt x="23" y="23"/>
                    <a:pt x="23" y="23"/>
                    <a:pt x="23" y="23"/>
                  </a:cubicBezTo>
                  <a:cubicBezTo>
                    <a:pt x="23" y="23"/>
                    <a:pt x="23" y="23"/>
                    <a:pt x="23" y="23"/>
                  </a:cubicBezTo>
                  <a:close/>
                  <a:moveTo>
                    <a:pt x="23" y="22"/>
                  </a:moveTo>
                  <a:cubicBezTo>
                    <a:pt x="23" y="22"/>
                    <a:pt x="23" y="22"/>
                    <a:pt x="23" y="21"/>
                  </a:cubicBezTo>
                  <a:cubicBezTo>
                    <a:pt x="23" y="21"/>
                    <a:pt x="23" y="21"/>
                    <a:pt x="23" y="21"/>
                  </a:cubicBezTo>
                  <a:cubicBezTo>
                    <a:pt x="23" y="21"/>
                    <a:pt x="23" y="21"/>
                    <a:pt x="23" y="21"/>
                  </a:cubicBezTo>
                  <a:cubicBezTo>
                    <a:pt x="23" y="21"/>
                    <a:pt x="24" y="21"/>
                    <a:pt x="24" y="21"/>
                  </a:cubicBezTo>
                  <a:cubicBezTo>
                    <a:pt x="24" y="21"/>
                    <a:pt x="24" y="21"/>
                    <a:pt x="24" y="21"/>
                  </a:cubicBezTo>
                  <a:cubicBezTo>
                    <a:pt x="24" y="21"/>
                    <a:pt x="24" y="21"/>
                    <a:pt x="24" y="22"/>
                  </a:cubicBezTo>
                  <a:cubicBezTo>
                    <a:pt x="24" y="22"/>
                    <a:pt x="24" y="22"/>
                    <a:pt x="24" y="22"/>
                  </a:cubicBezTo>
                  <a:cubicBezTo>
                    <a:pt x="24" y="22"/>
                    <a:pt x="24" y="22"/>
                    <a:pt x="24" y="22"/>
                  </a:cubicBezTo>
                  <a:cubicBezTo>
                    <a:pt x="24" y="22"/>
                    <a:pt x="24" y="22"/>
                    <a:pt x="23" y="22"/>
                  </a:cubicBezTo>
                  <a:close/>
                  <a:moveTo>
                    <a:pt x="25" y="24"/>
                  </a:moveTo>
                  <a:cubicBezTo>
                    <a:pt x="25" y="24"/>
                    <a:pt x="25" y="24"/>
                    <a:pt x="25" y="24"/>
                  </a:cubicBezTo>
                  <a:cubicBezTo>
                    <a:pt x="25" y="24"/>
                    <a:pt x="25" y="24"/>
                    <a:pt x="25" y="23"/>
                  </a:cubicBezTo>
                  <a:cubicBezTo>
                    <a:pt x="25" y="23"/>
                    <a:pt x="25" y="23"/>
                    <a:pt x="25" y="23"/>
                  </a:cubicBezTo>
                  <a:cubicBezTo>
                    <a:pt x="25" y="23"/>
                    <a:pt x="25" y="23"/>
                    <a:pt x="25" y="23"/>
                  </a:cubicBezTo>
                  <a:cubicBezTo>
                    <a:pt x="25" y="24"/>
                    <a:pt x="25" y="24"/>
                    <a:pt x="25" y="24"/>
                  </a:cubicBezTo>
                  <a:close/>
                  <a:moveTo>
                    <a:pt x="25" y="23"/>
                  </a:moveTo>
                  <a:cubicBezTo>
                    <a:pt x="25" y="23"/>
                    <a:pt x="25" y="23"/>
                    <a:pt x="25" y="23"/>
                  </a:cubicBezTo>
                  <a:cubicBezTo>
                    <a:pt x="25" y="23"/>
                    <a:pt x="25" y="23"/>
                    <a:pt x="25"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4" y="24"/>
                  </a:cubicBezTo>
                  <a:cubicBezTo>
                    <a:pt x="24" y="24"/>
                    <a:pt x="24" y="24"/>
                    <a:pt x="24" y="24"/>
                  </a:cubicBezTo>
                  <a:cubicBezTo>
                    <a:pt x="25" y="24"/>
                    <a:pt x="25" y="24"/>
                    <a:pt x="25" y="24"/>
                  </a:cubicBezTo>
                  <a:cubicBezTo>
                    <a:pt x="25" y="24"/>
                    <a:pt x="25" y="24"/>
                    <a:pt x="25" y="24"/>
                  </a:cubicBezTo>
                  <a:cubicBezTo>
                    <a:pt x="25" y="24"/>
                    <a:pt x="25" y="24"/>
                    <a:pt x="25" y="24"/>
                  </a:cubicBezTo>
                  <a:close/>
                  <a:moveTo>
                    <a:pt x="25" y="24"/>
                  </a:moveTo>
                  <a:cubicBezTo>
                    <a:pt x="25" y="24"/>
                    <a:pt x="25" y="24"/>
                    <a:pt x="24" y="24"/>
                  </a:cubicBezTo>
                  <a:cubicBezTo>
                    <a:pt x="24" y="24"/>
                    <a:pt x="24" y="24"/>
                    <a:pt x="24"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3"/>
                    <a:pt x="24" y="23"/>
                  </a:cubicBezTo>
                  <a:cubicBezTo>
                    <a:pt x="24" y="23"/>
                    <a:pt x="24" y="23"/>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5" y="24"/>
                  </a:move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4"/>
                    <a:pt x="25" y="24"/>
                    <a:pt x="25" y="24"/>
                  </a:cubicBezTo>
                  <a:cubicBezTo>
                    <a:pt x="25" y="24"/>
                    <a:pt x="25" y="24"/>
                    <a:pt x="25" y="24"/>
                  </a:cubicBezTo>
                  <a:cubicBezTo>
                    <a:pt x="25" y="24"/>
                    <a:pt x="25" y="24"/>
                    <a:pt x="26" y="24"/>
                  </a:cubicBezTo>
                  <a:cubicBezTo>
                    <a:pt x="26" y="24"/>
                    <a:pt x="25" y="24"/>
                    <a:pt x="25" y="24"/>
                  </a:cubicBezTo>
                  <a:cubicBezTo>
                    <a:pt x="25" y="24"/>
                    <a:pt x="25" y="24"/>
                    <a:pt x="25" y="24"/>
                  </a:cubicBezTo>
                  <a:close/>
                  <a:moveTo>
                    <a:pt x="24" y="23"/>
                  </a:moveTo>
                  <a:cubicBezTo>
                    <a:pt x="24" y="23"/>
                    <a:pt x="24"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lose/>
                  <a:moveTo>
                    <a:pt x="25" y="23"/>
                  </a:moveTo>
                  <a:cubicBezTo>
                    <a:pt x="25" y="23"/>
                    <a:pt x="25" y="23"/>
                    <a:pt x="25" y="23"/>
                  </a:cubicBezTo>
                  <a:cubicBezTo>
                    <a:pt x="25" y="23"/>
                    <a:pt x="25" y="23"/>
                    <a:pt x="25" y="23"/>
                  </a:cubicBezTo>
                  <a:cubicBezTo>
                    <a:pt x="25" y="24"/>
                    <a:pt x="25" y="24"/>
                    <a:pt x="25" y="24"/>
                  </a:cubicBezTo>
                  <a:cubicBezTo>
                    <a:pt x="25" y="24"/>
                    <a:pt x="25" y="24"/>
                    <a:pt x="25" y="23"/>
                  </a:cubicBezTo>
                  <a:close/>
                  <a:moveTo>
                    <a:pt x="25" y="24"/>
                  </a:moveTo>
                  <a:cubicBezTo>
                    <a:pt x="25" y="24"/>
                    <a:pt x="25" y="23"/>
                    <a:pt x="24" y="23"/>
                  </a:cubicBezTo>
                  <a:cubicBezTo>
                    <a:pt x="24" y="23"/>
                    <a:pt x="25" y="23"/>
                    <a:pt x="25" y="23"/>
                  </a:cubicBezTo>
                  <a:cubicBezTo>
                    <a:pt x="25" y="23"/>
                    <a:pt x="25" y="23"/>
                    <a:pt x="25" y="24"/>
                  </a:cubicBezTo>
                  <a:cubicBezTo>
                    <a:pt x="25" y="24"/>
                    <a:pt x="25" y="24"/>
                    <a:pt x="25" y="24"/>
                  </a:cubicBezTo>
                  <a:close/>
                  <a:moveTo>
                    <a:pt x="25" y="23"/>
                  </a:moveTo>
                  <a:cubicBezTo>
                    <a:pt x="25" y="23"/>
                    <a:pt x="24" y="23"/>
                    <a:pt x="24" y="23"/>
                  </a:cubicBezTo>
                  <a:cubicBezTo>
                    <a:pt x="25" y="23"/>
                    <a:pt x="25" y="23"/>
                    <a:pt x="25" y="23"/>
                  </a:cubicBezTo>
                  <a:cubicBezTo>
                    <a:pt x="25" y="23"/>
                    <a:pt x="25" y="23"/>
                    <a:pt x="25" y="23"/>
                  </a:cubicBezTo>
                  <a:close/>
                  <a:moveTo>
                    <a:pt x="26" y="24"/>
                  </a:moveTo>
                  <a:cubicBezTo>
                    <a:pt x="26" y="24"/>
                    <a:pt x="26" y="24"/>
                    <a:pt x="26" y="24"/>
                  </a:cubicBezTo>
                  <a:cubicBezTo>
                    <a:pt x="26" y="24"/>
                    <a:pt x="26" y="24"/>
                    <a:pt x="25" y="24"/>
                  </a:cubicBezTo>
                  <a:cubicBezTo>
                    <a:pt x="25" y="24"/>
                    <a:pt x="25" y="24"/>
                    <a:pt x="25" y="24"/>
                  </a:cubicBezTo>
                  <a:cubicBezTo>
                    <a:pt x="25" y="24"/>
                    <a:pt x="25" y="24"/>
                    <a:pt x="25" y="24"/>
                  </a:cubicBezTo>
                  <a:cubicBezTo>
                    <a:pt x="25"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lose/>
                  <a:moveTo>
                    <a:pt x="25" y="24"/>
                  </a:moveTo>
                  <a:cubicBezTo>
                    <a:pt x="25" y="24"/>
                    <a:pt x="25" y="24"/>
                    <a:pt x="25" y="24"/>
                  </a:cubicBezTo>
                  <a:cubicBezTo>
                    <a:pt x="25" y="24"/>
                    <a:pt x="25" y="24"/>
                    <a:pt x="25" y="24"/>
                  </a:cubicBezTo>
                  <a:cubicBezTo>
                    <a:pt x="25" y="24"/>
                    <a:pt x="25" y="24"/>
                    <a:pt x="25" y="24"/>
                  </a:cubicBezTo>
                  <a:cubicBezTo>
                    <a:pt x="25" y="24"/>
                    <a:pt x="25" y="24"/>
                    <a:pt x="26" y="24"/>
                  </a:cubicBezTo>
                  <a:cubicBezTo>
                    <a:pt x="26" y="24"/>
                    <a:pt x="26" y="24"/>
                    <a:pt x="25" y="24"/>
                  </a:cubicBezTo>
                  <a:close/>
                  <a:moveTo>
                    <a:pt x="25" y="24"/>
                  </a:moveTo>
                  <a:cubicBezTo>
                    <a:pt x="25" y="24"/>
                    <a:pt x="25" y="24"/>
                    <a:pt x="25" y="24"/>
                  </a:cubicBezTo>
                  <a:cubicBezTo>
                    <a:pt x="25" y="24"/>
                    <a:pt x="25" y="24"/>
                    <a:pt x="25" y="24"/>
                  </a:cubicBezTo>
                  <a:cubicBezTo>
                    <a:pt x="25" y="24"/>
                    <a:pt x="25" y="24"/>
                    <a:pt x="25" y="24"/>
                  </a:cubicBezTo>
                  <a:close/>
                  <a:moveTo>
                    <a:pt x="25" y="23"/>
                  </a:moveTo>
                  <a:cubicBezTo>
                    <a:pt x="24" y="23"/>
                    <a:pt x="24" y="23"/>
                    <a:pt x="24" y="23"/>
                  </a:cubicBezTo>
                  <a:cubicBezTo>
                    <a:pt x="24" y="23"/>
                    <a:pt x="24" y="23"/>
                    <a:pt x="24" y="23"/>
                  </a:cubicBezTo>
                  <a:cubicBezTo>
                    <a:pt x="24" y="23"/>
                    <a:pt x="25" y="23"/>
                    <a:pt x="25" y="23"/>
                  </a:cubicBezTo>
                  <a:cubicBezTo>
                    <a:pt x="25" y="23"/>
                    <a:pt x="25" y="23"/>
                    <a:pt x="25" y="23"/>
                  </a:cubicBezTo>
                  <a:cubicBezTo>
                    <a:pt x="25" y="23"/>
                    <a:pt x="25" y="23"/>
                    <a:pt x="25" y="23"/>
                  </a:cubicBezTo>
                  <a:close/>
                  <a:moveTo>
                    <a:pt x="24" y="23"/>
                  </a:moveTo>
                  <a:cubicBezTo>
                    <a:pt x="24" y="23"/>
                    <a:pt x="24" y="23"/>
                    <a:pt x="24" y="23"/>
                  </a:cubicBezTo>
                  <a:cubicBezTo>
                    <a:pt x="24" y="23"/>
                    <a:pt x="24" y="23"/>
                    <a:pt x="24" y="23"/>
                  </a:cubicBezTo>
                  <a:cubicBezTo>
                    <a:pt x="24" y="23"/>
                    <a:pt x="25" y="23"/>
                    <a:pt x="25" y="23"/>
                  </a:cubicBezTo>
                  <a:cubicBezTo>
                    <a:pt x="25"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2"/>
                  </a:cubicBezTo>
                  <a:cubicBezTo>
                    <a:pt x="24" y="22"/>
                    <a:pt x="24" y="22"/>
                    <a:pt x="24" y="22"/>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2"/>
                  </a:move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2"/>
                  </a:moveTo>
                  <a:cubicBezTo>
                    <a:pt x="24" y="22"/>
                    <a:pt x="24" y="22"/>
                    <a:pt x="24" y="22"/>
                  </a:cubicBezTo>
                  <a:cubicBezTo>
                    <a:pt x="24" y="22"/>
                    <a:pt x="24" y="22"/>
                    <a:pt x="24" y="23"/>
                  </a:cubicBezTo>
                  <a:cubicBezTo>
                    <a:pt x="24" y="23"/>
                    <a:pt x="24" y="23"/>
                    <a:pt x="24" y="23"/>
                  </a:cubicBezTo>
                  <a:cubicBezTo>
                    <a:pt x="24" y="23"/>
                    <a:pt x="24" y="23"/>
                    <a:pt x="24" y="23"/>
                  </a:cubicBezTo>
                  <a:cubicBezTo>
                    <a:pt x="24" y="22"/>
                    <a:pt x="24" y="22"/>
                    <a:pt x="24" y="22"/>
                  </a:cubicBezTo>
                  <a:close/>
                  <a:moveTo>
                    <a:pt x="24" y="23"/>
                  </a:moveTo>
                  <a:cubicBezTo>
                    <a:pt x="24" y="23"/>
                    <a:pt x="24" y="23"/>
                    <a:pt x="24" y="23"/>
                  </a:cubicBezTo>
                  <a:cubicBezTo>
                    <a:pt x="24" y="23"/>
                    <a:pt x="24" y="23"/>
                    <a:pt x="24" y="22"/>
                  </a:cubicBezTo>
                  <a:cubicBezTo>
                    <a:pt x="24" y="22"/>
                    <a:pt x="24" y="22"/>
                    <a:pt x="24" y="22"/>
                  </a:cubicBezTo>
                  <a:cubicBezTo>
                    <a:pt x="24" y="23"/>
                    <a:pt x="24" y="23"/>
                    <a:pt x="24" y="23"/>
                  </a:cubicBezTo>
                  <a:close/>
                  <a:moveTo>
                    <a:pt x="24" y="22"/>
                  </a:moveTo>
                  <a:cubicBezTo>
                    <a:pt x="24" y="22"/>
                    <a:pt x="24" y="22"/>
                    <a:pt x="24" y="22"/>
                  </a:cubicBezTo>
                  <a:cubicBezTo>
                    <a:pt x="24" y="22"/>
                    <a:pt x="24" y="23"/>
                    <a:pt x="24" y="23"/>
                  </a:cubicBezTo>
                  <a:cubicBezTo>
                    <a:pt x="24" y="23"/>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2"/>
                  </a:cubicBezTo>
                  <a:cubicBezTo>
                    <a:pt x="24" y="22"/>
                    <a:pt x="24" y="23"/>
                    <a:pt x="24" y="23"/>
                  </a:cubicBezTo>
                  <a:close/>
                  <a:moveTo>
                    <a:pt x="24" y="22"/>
                  </a:moveTo>
                  <a:cubicBezTo>
                    <a:pt x="24" y="22"/>
                    <a:pt x="24" y="22"/>
                    <a:pt x="24" y="22"/>
                  </a:cubicBezTo>
                  <a:cubicBezTo>
                    <a:pt x="24" y="22"/>
                    <a:pt x="24" y="23"/>
                    <a:pt x="24" y="23"/>
                  </a:cubicBezTo>
                  <a:cubicBezTo>
                    <a:pt x="24" y="22"/>
                    <a:pt x="24" y="22"/>
                    <a:pt x="24" y="22"/>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2"/>
                  </a:cubicBezTo>
                  <a:cubicBezTo>
                    <a:pt x="24" y="22"/>
                    <a:pt x="24" y="22"/>
                    <a:pt x="24" y="22"/>
                  </a:cubicBezTo>
                  <a:cubicBezTo>
                    <a:pt x="24" y="22"/>
                    <a:pt x="24" y="22"/>
                    <a:pt x="24" y="22"/>
                  </a:cubicBezTo>
                  <a:cubicBezTo>
                    <a:pt x="24" y="23"/>
                    <a:pt x="24" y="23"/>
                    <a:pt x="24" y="23"/>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2"/>
                  </a:moveTo>
                  <a:cubicBezTo>
                    <a:pt x="24" y="22"/>
                    <a:pt x="24" y="22"/>
                    <a:pt x="24" y="22"/>
                  </a:cubicBezTo>
                  <a:cubicBezTo>
                    <a:pt x="24" y="22"/>
                    <a:pt x="24" y="22"/>
                    <a:pt x="23" y="22"/>
                  </a:cubicBezTo>
                  <a:cubicBezTo>
                    <a:pt x="24" y="22"/>
                    <a:pt x="24" y="22"/>
                    <a:pt x="24"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4" y="22"/>
                    <a:pt x="24" y="22"/>
                  </a:cubicBezTo>
                  <a:cubicBezTo>
                    <a:pt x="24" y="22"/>
                    <a:pt x="23" y="22"/>
                    <a:pt x="23" y="22"/>
                  </a:cubicBezTo>
                  <a:cubicBezTo>
                    <a:pt x="23" y="22"/>
                    <a:pt x="23" y="22"/>
                    <a:pt x="23" y="22"/>
                  </a:cubicBezTo>
                  <a:close/>
                  <a:moveTo>
                    <a:pt x="24" y="22"/>
                  </a:moveTo>
                  <a:cubicBezTo>
                    <a:pt x="24" y="22"/>
                    <a:pt x="24" y="22"/>
                    <a:pt x="24" y="22"/>
                  </a:cubicBezTo>
                  <a:cubicBezTo>
                    <a:pt x="24" y="22"/>
                    <a:pt x="24" y="22"/>
                    <a:pt x="23" y="22"/>
                  </a:cubicBezTo>
                  <a:cubicBezTo>
                    <a:pt x="24" y="22"/>
                    <a:pt x="24" y="22"/>
                    <a:pt x="24" y="22"/>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4"/>
                  </a:cubicBezTo>
                  <a:cubicBezTo>
                    <a:pt x="24" y="23"/>
                    <a:pt x="24" y="23"/>
                    <a:pt x="24" y="23"/>
                  </a:cubicBezTo>
                  <a:close/>
                  <a:moveTo>
                    <a:pt x="24" y="23"/>
                  </a:moveTo>
                  <a:cubicBezTo>
                    <a:pt x="24" y="23"/>
                    <a:pt x="24" y="23"/>
                    <a:pt x="24" y="23"/>
                  </a:cubicBezTo>
                  <a:cubicBezTo>
                    <a:pt x="24" y="23"/>
                    <a:pt x="24" y="23"/>
                    <a:pt x="24" y="24"/>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4"/>
                  </a:moveTo>
                  <a:cubicBezTo>
                    <a:pt x="24" y="24"/>
                    <a:pt x="24" y="24"/>
                    <a:pt x="24" y="23"/>
                  </a:cubicBezTo>
                  <a:cubicBezTo>
                    <a:pt x="24" y="24"/>
                    <a:pt x="24" y="24"/>
                    <a:pt x="24" y="24"/>
                  </a:cubicBezTo>
                  <a:close/>
                  <a:moveTo>
                    <a:pt x="24" y="23"/>
                  </a:move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4"/>
                    <a:pt x="24" y="24"/>
                  </a:cubicBezTo>
                  <a:cubicBezTo>
                    <a:pt x="24" y="24"/>
                    <a:pt x="24" y="24"/>
                    <a:pt x="24" y="24"/>
                  </a:cubicBezTo>
                  <a:cubicBezTo>
                    <a:pt x="24" y="24"/>
                    <a:pt x="24" y="23"/>
                    <a:pt x="24" y="23"/>
                  </a:cubicBezTo>
                  <a:close/>
                  <a:moveTo>
                    <a:pt x="24" y="24"/>
                  </a:move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3"/>
                  </a:moveTo>
                  <a:cubicBezTo>
                    <a:pt x="24" y="23"/>
                    <a:pt x="24" y="23"/>
                    <a:pt x="24" y="24"/>
                  </a:cubicBezTo>
                  <a:cubicBezTo>
                    <a:pt x="24" y="23"/>
                    <a:pt x="24" y="23"/>
                    <a:pt x="24" y="23"/>
                  </a:cubicBezTo>
                  <a:cubicBezTo>
                    <a:pt x="24" y="23"/>
                    <a:pt x="24" y="23"/>
                    <a:pt x="24" y="23"/>
                  </a:cubicBezTo>
                  <a:cubicBezTo>
                    <a:pt x="24" y="23"/>
                    <a:pt x="24" y="23"/>
                    <a:pt x="24" y="23"/>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4"/>
                    <a:pt x="24" y="24"/>
                  </a:cubicBezTo>
                  <a:cubicBezTo>
                    <a:pt x="24" y="24"/>
                    <a:pt x="24" y="24"/>
                    <a:pt x="24" y="24"/>
                  </a:cubicBezTo>
                  <a:cubicBezTo>
                    <a:pt x="24" y="24"/>
                    <a:pt x="24" y="24"/>
                    <a:pt x="24" y="24"/>
                  </a:cubicBezTo>
                  <a:cubicBezTo>
                    <a:pt x="24" y="24"/>
                    <a:pt x="24" y="24"/>
                    <a:pt x="24" y="24"/>
                  </a:cubicBezTo>
                  <a:cubicBezTo>
                    <a:pt x="24" y="23"/>
                    <a:pt x="24" y="23"/>
                    <a:pt x="24" y="23"/>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5" y="24"/>
                  </a:moveTo>
                  <a:cubicBezTo>
                    <a:pt x="25" y="24"/>
                    <a:pt x="25" y="24"/>
                    <a:pt x="25" y="24"/>
                  </a:cubicBezTo>
                  <a:cubicBezTo>
                    <a:pt x="25" y="24"/>
                    <a:pt x="25" y="24"/>
                    <a:pt x="25" y="24"/>
                  </a:cubicBezTo>
                  <a:cubicBezTo>
                    <a:pt x="25" y="24"/>
                    <a:pt x="25" y="24"/>
                    <a:pt x="25" y="24"/>
                  </a:cubicBezTo>
                  <a:close/>
                  <a:moveTo>
                    <a:pt x="26" y="25"/>
                  </a:moveTo>
                  <a:cubicBezTo>
                    <a:pt x="26" y="25"/>
                    <a:pt x="26" y="25"/>
                    <a:pt x="26" y="25"/>
                  </a:cubicBezTo>
                  <a:cubicBezTo>
                    <a:pt x="26" y="25"/>
                    <a:pt x="26" y="25"/>
                    <a:pt x="25" y="25"/>
                  </a:cubicBezTo>
                  <a:cubicBezTo>
                    <a:pt x="25" y="25"/>
                    <a:pt x="25" y="25"/>
                    <a:pt x="25" y="25"/>
                  </a:cubicBezTo>
                  <a:cubicBezTo>
                    <a:pt x="25" y="25"/>
                    <a:pt x="25" y="25"/>
                    <a:pt x="25" y="25"/>
                  </a:cubicBezTo>
                  <a:cubicBezTo>
                    <a:pt x="25" y="24"/>
                    <a:pt x="25" y="24"/>
                    <a:pt x="24" y="24"/>
                  </a:cubicBezTo>
                  <a:cubicBezTo>
                    <a:pt x="24" y="24"/>
                    <a:pt x="24" y="24"/>
                    <a:pt x="24" y="24"/>
                  </a:cubicBezTo>
                  <a:cubicBezTo>
                    <a:pt x="25" y="24"/>
                    <a:pt x="25" y="24"/>
                    <a:pt x="25" y="24"/>
                  </a:cubicBezTo>
                  <a:cubicBezTo>
                    <a:pt x="25" y="24"/>
                    <a:pt x="25" y="25"/>
                    <a:pt x="26" y="25"/>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6" y="24"/>
                  </a:cubicBezTo>
                  <a:cubicBezTo>
                    <a:pt x="26" y="24"/>
                    <a:pt x="26" y="24"/>
                    <a:pt x="26" y="24"/>
                  </a:cubicBezTo>
                  <a:cubicBezTo>
                    <a:pt x="26" y="24"/>
                    <a:pt x="26" y="24"/>
                    <a:pt x="26" y="24"/>
                  </a:cubicBezTo>
                  <a:cubicBezTo>
                    <a:pt x="26" y="24"/>
                    <a:pt x="26"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7" y="23"/>
                  </a:moveTo>
                  <a:cubicBezTo>
                    <a:pt x="27" y="23"/>
                    <a:pt x="27" y="23"/>
                    <a:pt x="27" y="23"/>
                  </a:cubicBezTo>
                  <a:cubicBezTo>
                    <a:pt x="27" y="24"/>
                    <a:pt x="27" y="24"/>
                    <a:pt x="26" y="24"/>
                  </a:cubicBezTo>
                  <a:cubicBezTo>
                    <a:pt x="27" y="24"/>
                    <a:pt x="27" y="23"/>
                    <a:pt x="27" y="23"/>
                  </a:cubicBezTo>
                  <a:close/>
                  <a:moveTo>
                    <a:pt x="27" y="23"/>
                  </a:moveTo>
                  <a:cubicBezTo>
                    <a:pt x="27" y="23"/>
                    <a:pt x="27" y="23"/>
                    <a:pt x="27" y="23"/>
                  </a:cubicBezTo>
                  <a:cubicBezTo>
                    <a:pt x="27" y="23"/>
                    <a:pt x="27" y="23"/>
                    <a:pt x="27" y="23"/>
                  </a:cubicBezTo>
                  <a:cubicBezTo>
                    <a:pt x="27" y="23"/>
                    <a:pt x="27" y="24"/>
                    <a:pt x="26" y="24"/>
                  </a:cubicBezTo>
                  <a:cubicBezTo>
                    <a:pt x="26" y="24"/>
                    <a:pt x="26" y="24"/>
                    <a:pt x="26" y="24"/>
                  </a:cubicBezTo>
                  <a:cubicBezTo>
                    <a:pt x="26" y="24"/>
                    <a:pt x="26" y="24"/>
                    <a:pt x="26" y="24"/>
                  </a:cubicBezTo>
                  <a:cubicBezTo>
                    <a:pt x="26" y="24"/>
                    <a:pt x="27" y="24"/>
                    <a:pt x="27" y="24"/>
                  </a:cubicBezTo>
                  <a:cubicBezTo>
                    <a:pt x="27" y="24"/>
                    <a:pt x="27" y="23"/>
                    <a:pt x="27" y="23"/>
                  </a:cubicBezTo>
                  <a:close/>
                  <a:moveTo>
                    <a:pt x="27" y="23"/>
                  </a:moveTo>
                  <a:cubicBezTo>
                    <a:pt x="27" y="24"/>
                    <a:pt x="27" y="24"/>
                    <a:pt x="27" y="24"/>
                  </a:cubicBezTo>
                  <a:cubicBezTo>
                    <a:pt x="27" y="24"/>
                    <a:pt x="26" y="24"/>
                    <a:pt x="26" y="24"/>
                  </a:cubicBezTo>
                  <a:cubicBezTo>
                    <a:pt x="26" y="24"/>
                    <a:pt x="26" y="24"/>
                    <a:pt x="26" y="24"/>
                  </a:cubicBezTo>
                  <a:cubicBezTo>
                    <a:pt x="26" y="24"/>
                    <a:pt x="27" y="24"/>
                    <a:pt x="27" y="23"/>
                  </a:cubicBezTo>
                  <a:close/>
                  <a:moveTo>
                    <a:pt x="26" y="23"/>
                  </a:moveTo>
                  <a:cubicBezTo>
                    <a:pt x="26" y="23"/>
                    <a:pt x="26" y="24"/>
                    <a:pt x="26" y="24"/>
                  </a:cubicBezTo>
                  <a:cubicBezTo>
                    <a:pt x="26" y="24"/>
                    <a:pt x="26" y="24"/>
                    <a:pt x="26" y="24"/>
                  </a:cubicBezTo>
                  <a:cubicBezTo>
                    <a:pt x="26" y="24"/>
                    <a:pt x="26" y="23"/>
                    <a:pt x="26" y="23"/>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5" y="24"/>
                    <a:pt x="25" y="24"/>
                  </a:cubicBezTo>
                  <a:cubicBezTo>
                    <a:pt x="26" y="24"/>
                    <a:pt x="26" y="24"/>
                    <a:pt x="26" y="24"/>
                  </a:cubicBezTo>
                  <a:close/>
                  <a:moveTo>
                    <a:pt x="26" y="24"/>
                  </a:move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lose/>
                  <a:moveTo>
                    <a:pt x="25" y="24"/>
                  </a:moveTo>
                  <a:cubicBezTo>
                    <a:pt x="25" y="24"/>
                    <a:pt x="25" y="24"/>
                    <a:pt x="25" y="24"/>
                  </a:cubicBezTo>
                  <a:cubicBezTo>
                    <a:pt x="25" y="24"/>
                    <a:pt x="25" y="24"/>
                    <a:pt x="25" y="24"/>
                  </a:cubicBezTo>
                  <a:cubicBezTo>
                    <a:pt x="25" y="24"/>
                    <a:pt x="25" y="24"/>
                    <a:pt x="25" y="23"/>
                  </a:cubicBezTo>
                  <a:cubicBezTo>
                    <a:pt x="25" y="23"/>
                    <a:pt x="25" y="23"/>
                    <a:pt x="25" y="23"/>
                  </a:cubicBezTo>
                  <a:cubicBezTo>
                    <a:pt x="25" y="23"/>
                    <a:pt x="25" y="23"/>
                    <a:pt x="25" y="24"/>
                  </a:cubicBezTo>
                  <a:cubicBezTo>
                    <a:pt x="25" y="24"/>
                    <a:pt x="25" y="24"/>
                    <a:pt x="25" y="24"/>
                  </a:cubicBezTo>
                  <a:close/>
                  <a:moveTo>
                    <a:pt x="25" y="23"/>
                  </a:moveTo>
                  <a:cubicBezTo>
                    <a:pt x="26" y="23"/>
                    <a:pt x="26" y="23"/>
                    <a:pt x="26" y="23"/>
                  </a:cubicBezTo>
                  <a:cubicBezTo>
                    <a:pt x="26" y="23"/>
                    <a:pt x="26" y="23"/>
                    <a:pt x="26" y="23"/>
                  </a:cubicBezTo>
                  <a:cubicBezTo>
                    <a:pt x="26" y="24"/>
                    <a:pt x="25" y="24"/>
                    <a:pt x="25" y="23"/>
                  </a:cubicBezTo>
                  <a:cubicBezTo>
                    <a:pt x="25" y="23"/>
                    <a:pt x="25" y="23"/>
                    <a:pt x="25" y="23"/>
                  </a:cubicBezTo>
                  <a:cubicBezTo>
                    <a:pt x="25" y="23"/>
                    <a:pt x="25" y="23"/>
                    <a:pt x="25" y="23"/>
                  </a:cubicBezTo>
                  <a:close/>
                  <a:moveTo>
                    <a:pt x="25" y="23"/>
                  </a:moveTo>
                  <a:cubicBezTo>
                    <a:pt x="25" y="23"/>
                    <a:pt x="25" y="23"/>
                    <a:pt x="25" y="23"/>
                  </a:cubicBezTo>
                  <a:cubicBezTo>
                    <a:pt x="25" y="23"/>
                    <a:pt x="25" y="23"/>
                    <a:pt x="25" y="23"/>
                  </a:cubicBezTo>
                  <a:cubicBezTo>
                    <a:pt x="25" y="23"/>
                    <a:pt x="25" y="23"/>
                    <a:pt x="25" y="23"/>
                  </a:cubicBezTo>
                  <a:close/>
                  <a:moveTo>
                    <a:pt x="24" y="23"/>
                  </a:moveTo>
                  <a:cubicBezTo>
                    <a:pt x="25" y="23"/>
                    <a:pt x="25" y="23"/>
                    <a:pt x="25" y="23"/>
                  </a:cubicBezTo>
                  <a:cubicBezTo>
                    <a:pt x="25" y="23"/>
                    <a:pt x="25" y="23"/>
                    <a:pt x="25" y="23"/>
                  </a:cubicBezTo>
                  <a:cubicBezTo>
                    <a:pt x="25" y="23"/>
                    <a:pt x="25" y="23"/>
                    <a:pt x="25" y="23"/>
                  </a:cubicBezTo>
                  <a:cubicBezTo>
                    <a:pt x="25" y="23"/>
                    <a:pt x="24" y="23"/>
                    <a:pt x="24" y="23"/>
                  </a:cubicBezTo>
                  <a:cubicBezTo>
                    <a:pt x="24" y="23"/>
                    <a:pt x="24" y="23"/>
                    <a:pt x="24" y="23"/>
                  </a:cubicBezTo>
                  <a:cubicBezTo>
                    <a:pt x="24" y="23"/>
                    <a:pt x="24" y="23"/>
                    <a:pt x="24" y="23"/>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2"/>
                    <a:pt x="24" y="22"/>
                    <a:pt x="24" y="22"/>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5" y="21"/>
                  </a:moveTo>
                  <a:cubicBezTo>
                    <a:pt x="25" y="21"/>
                    <a:pt x="24" y="21"/>
                    <a:pt x="24" y="21"/>
                  </a:cubicBezTo>
                  <a:cubicBezTo>
                    <a:pt x="24" y="21"/>
                    <a:pt x="24" y="21"/>
                    <a:pt x="24" y="21"/>
                  </a:cubicBezTo>
                  <a:cubicBezTo>
                    <a:pt x="24" y="21"/>
                    <a:pt x="24" y="21"/>
                    <a:pt x="24" y="21"/>
                  </a:cubicBezTo>
                  <a:cubicBezTo>
                    <a:pt x="24" y="21"/>
                    <a:pt x="25" y="21"/>
                    <a:pt x="25" y="21"/>
                  </a:cubicBezTo>
                  <a:cubicBezTo>
                    <a:pt x="25" y="21"/>
                    <a:pt x="25" y="21"/>
                    <a:pt x="25" y="21"/>
                  </a:cubicBezTo>
                  <a:cubicBezTo>
                    <a:pt x="25" y="21"/>
                    <a:pt x="25" y="21"/>
                    <a:pt x="25" y="21"/>
                  </a:cubicBezTo>
                  <a:close/>
                  <a:moveTo>
                    <a:pt x="25" y="21"/>
                  </a:move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lose/>
                  <a:moveTo>
                    <a:pt x="25" y="21"/>
                  </a:moveTo>
                  <a:cubicBezTo>
                    <a:pt x="25" y="21"/>
                    <a:pt x="25" y="21"/>
                    <a:pt x="25" y="21"/>
                  </a:cubicBezTo>
                  <a:cubicBezTo>
                    <a:pt x="25" y="21"/>
                    <a:pt x="25" y="21"/>
                    <a:pt x="24" y="21"/>
                  </a:cubicBezTo>
                  <a:cubicBezTo>
                    <a:pt x="25" y="21"/>
                    <a:pt x="25" y="21"/>
                    <a:pt x="25" y="21"/>
                  </a:cubicBezTo>
                  <a:cubicBezTo>
                    <a:pt x="25" y="21"/>
                    <a:pt x="25" y="21"/>
                    <a:pt x="25" y="21"/>
                  </a:cubicBezTo>
                  <a:cubicBezTo>
                    <a:pt x="25" y="21"/>
                    <a:pt x="25" y="21"/>
                    <a:pt x="25" y="21"/>
                  </a:cubicBezTo>
                  <a:close/>
                  <a:moveTo>
                    <a:pt x="24" y="21"/>
                  </a:moveTo>
                  <a:cubicBezTo>
                    <a:pt x="24" y="21"/>
                    <a:pt x="25" y="21"/>
                    <a:pt x="25" y="21"/>
                  </a:cubicBezTo>
                  <a:cubicBezTo>
                    <a:pt x="25" y="21"/>
                    <a:pt x="25" y="21"/>
                    <a:pt x="25" y="21"/>
                  </a:cubicBezTo>
                  <a:cubicBezTo>
                    <a:pt x="25" y="21"/>
                    <a:pt x="25"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0"/>
                  </a:cubicBezTo>
                  <a:cubicBezTo>
                    <a:pt x="24" y="21"/>
                    <a:pt x="24" y="21"/>
                    <a:pt x="24" y="21"/>
                  </a:cubicBezTo>
                  <a:cubicBezTo>
                    <a:pt x="24" y="21"/>
                    <a:pt x="24" y="21"/>
                    <a:pt x="24" y="21"/>
                  </a:cubicBezTo>
                  <a:cubicBezTo>
                    <a:pt x="24" y="21"/>
                    <a:pt x="24" y="21"/>
                    <a:pt x="24" y="21"/>
                  </a:cubicBezTo>
                  <a:close/>
                  <a:moveTo>
                    <a:pt x="24" y="20"/>
                  </a:moveTo>
                  <a:cubicBezTo>
                    <a:pt x="24" y="21"/>
                    <a:pt x="24" y="21"/>
                    <a:pt x="24" y="21"/>
                  </a:cubicBezTo>
                  <a:cubicBezTo>
                    <a:pt x="24" y="21"/>
                    <a:pt x="24" y="21"/>
                    <a:pt x="24" y="21"/>
                  </a:cubicBezTo>
                  <a:cubicBezTo>
                    <a:pt x="24" y="21"/>
                    <a:pt x="24" y="20"/>
                    <a:pt x="24" y="20"/>
                  </a:cubicBezTo>
                  <a:cubicBezTo>
                    <a:pt x="24" y="20"/>
                    <a:pt x="24" y="20"/>
                    <a:pt x="24" y="20"/>
                  </a:cubicBezTo>
                  <a:cubicBezTo>
                    <a:pt x="24" y="20"/>
                    <a:pt x="24" y="20"/>
                    <a:pt x="24" y="20"/>
                  </a:cubicBezTo>
                  <a:cubicBezTo>
                    <a:pt x="24" y="20"/>
                    <a:pt x="24" y="20"/>
                    <a:pt x="24" y="20"/>
                  </a:cubicBezTo>
                  <a:close/>
                  <a:moveTo>
                    <a:pt x="24"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4" y="20"/>
                    <a:pt x="24"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19"/>
                  </a:cubicBezTo>
                  <a:cubicBezTo>
                    <a:pt x="23" y="19"/>
                    <a:pt x="23" y="19"/>
                    <a:pt x="23" y="19"/>
                  </a:cubicBezTo>
                  <a:cubicBezTo>
                    <a:pt x="23" y="19"/>
                    <a:pt x="23" y="19"/>
                    <a:pt x="23" y="19"/>
                  </a:cubicBezTo>
                  <a:cubicBezTo>
                    <a:pt x="23" y="19"/>
                    <a:pt x="23" y="19"/>
                    <a:pt x="23" y="20"/>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4" y="18"/>
                  </a:cubicBezTo>
                  <a:cubicBezTo>
                    <a:pt x="24" y="19"/>
                    <a:pt x="23" y="19"/>
                    <a:pt x="23" y="19"/>
                  </a:cubicBezTo>
                  <a:close/>
                  <a:moveTo>
                    <a:pt x="23" y="19"/>
                  </a:moveTo>
                  <a:cubicBezTo>
                    <a:pt x="23" y="19"/>
                    <a:pt x="23" y="19"/>
                    <a:pt x="23" y="19"/>
                  </a:cubicBezTo>
                  <a:cubicBezTo>
                    <a:pt x="23" y="19"/>
                    <a:pt x="23" y="19"/>
                    <a:pt x="23" y="19"/>
                  </a:cubicBezTo>
                  <a:cubicBezTo>
                    <a:pt x="23" y="18"/>
                    <a:pt x="23" y="18"/>
                    <a:pt x="23" y="18"/>
                  </a:cubicBezTo>
                  <a:cubicBezTo>
                    <a:pt x="24" y="18"/>
                    <a:pt x="24" y="18"/>
                    <a:pt x="24" y="18"/>
                  </a:cubicBezTo>
                  <a:cubicBezTo>
                    <a:pt x="24" y="18"/>
                    <a:pt x="23" y="19"/>
                    <a:pt x="23" y="19"/>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9"/>
                    <a:pt x="24" y="19"/>
                  </a:cubicBezTo>
                  <a:cubicBezTo>
                    <a:pt x="24" y="19"/>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5"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4" y="18"/>
                    <a:pt x="24" y="18"/>
                    <a:pt x="24" y="18"/>
                  </a:cubicBezTo>
                  <a:cubicBezTo>
                    <a:pt x="24" y="18"/>
                    <a:pt x="24" y="18"/>
                    <a:pt x="24" y="18"/>
                  </a:cubicBezTo>
                  <a:cubicBezTo>
                    <a:pt x="24" y="18"/>
                    <a:pt x="24" y="18"/>
                    <a:pt x="24"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4" y="18"/>
                    <a:pt x="24" y="18"/>
                  </a:cubicBezTo>
                  <a:cubicBezTo>
                    <a:pt x="24" y="18"/>
                    <a:pt x="24" y="18"/>
                    <a:pt x="24" y="18"/>
                  </a:cubicBezTo>
                  <a:cubicBezTo>
                    <a:pt x="25" y="18"/>
                    <a:pt x="25" y="18"/>
                    <a:pt x="25"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3" y="18"/>
                    <a:pt x="23" y="18"/>
                  </a:cubicBezTo>
                  <a:cubicBezTo>
                    <a:pt x="23" y="18"/>
                    <a:pt x="23" y="18"/>
                    <a:pt x="23" y="18"/>
                  </a:cubicBezTo>
                  <a:cubicBezTo>
                    <a:pt x="23" y="18"/>
                    <a:pt x="23" y="18"/>
                    <a:pt x="24" y="18"/>
                  </a:cubicBezTo>
                  <a:close/>
                  <a:moveTo>
                    <a:pt x="23" y="18"/>
                  </a:move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2" y="18"/>
                  </a:cubicBezTo>
                  <a:cubicBezTo>
                    <a:pt x="22" y="18"/>
                    <a:pt x="22" y="18"/>
                    <a:pt x="22" y="18"/>
                  </a:cubicBezTo>
                  <a:cubicBezTo>
                    <a:pt x="22" y="18"/>
                    <a:pt x="23" y="18"/>
                    <a:pt x="23" y="18"/>
                  </a:cubicBezTo>
                  <a:cubicBezTo>
                    <a:pt x="23" y="18"/>
                    <a:pt x="23" y="18"/>
                    <a:pt x="23" y="18"/>
                  </a:cubicBezTo>
                  <a:close/>
                  <a:moveTo>
                    <a:pt x="23" y="18"/>
                  </a:moveTo>
                  <a:cubicBezTo>
                    <a:pt x="23" y="18"/>
                    <a:pt x="23" y="18"/>
                    <a:pt x="23" y="18"/>
                  </a:cubicBezTo>
                  <a:cubicBezTo>
                    <a:pt x="23" y="18"/>
                    <a:pt x="22" y="18"/>
                    <a:pt x="22" y="18"/>
                  </a:cubicBezTo>
                  <a:cubicBezTo>
                    <a:pt x="22" y="18"/>
                    <a:pt x="22" y="18"/>
                    <a:pt x="22" y="17"/>
                  </a:cubicBezTo>
                  <a:cubicBezTo>
                    <a:pt x="22" y="17"/>
                    <a:pt x="22" y="17"/>
                    <a:pt x="22" y="17"/>
                  </a:cubicBezTo>
                  <a:cubicBezTo>
                    <a:pt x="22" y="17"/>
                    <a:pt x="22" y="17"/>
                    <a:pt x="22" y="16"/>
                  </a:cubicBezTo>
                  <a:cubicBezTo>
                    <a:pt x="22" y="16"/>
                    <a:pt x="22" y="16"/>
                    <a:pt x="22" y="16"/>
                  </a:cubicBezTo>
                  <a:cubicBezTo>
                    <a:pt x="22" y="16"/>
                    <a:pt x="22" y="16"/>
                    <a:pt x="22" y="16"/>
                  </a:cubicBezTo>
                  <a:cubicBezTo>
                    <a:pt x="22" y="16"/>
                    <a:pt x="22" y="17"/>
                    <a:pt x="22" y="17"/>
                  </a:cubicBezTo>
                  <a:cubicBezTo>
                    <a:pt x="22" y="17"/>
                    <a:pt x="23" y="17"/>
                    <a:pt x="23" y="17"/>
                  </a:cubicBezTo>
                  <a:cubicBezTo>
                    <a:pt x="23" y="17"/>
                    <a:pt x="23" y="17"/>
                    <a:pt x="23" y="17"/>
                  </a:cubicBezTo>
                  <a:cubicBezTo>
                    <a:pt x="23" y="17"/>
                    <a:pt x="23" y="17"/>
                    <a:pt x="23" y="18"/>
                  </a:cubicBezTo>
                  <a:close/>
                  <a:moveTo>
                    <a:pt x="23" y="17"/>
                  </a:move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2" y="15"/>
                  </a:moveTo>
                  <a:cubicBezTo>
                    <a:pt x="22" y="15"/>
                    <a:pt x="22" y="15"/>
                    <a:pt x="22" y="16"/>
                  </a:cubicBezTo>
                  <a:cubicBezTo>
                    <a:pt x="22" y="16"/>
                    <a:pt x="22" y="16"/>
                    <a:pt x="23" y="17"/>
                  </a:cubicBezTo>
                  <a:cubicBezTo>
                    <a:pt x="23" y="17"/>
                    <a:pt x="23" y="17"/>
                    <a:pt x="23" y="17"/>
                  </a:cubicBezTo>
                  <a:cubicBezTo>
                    <a:pt x="23" y="17"/>
                    <a:pt x="23" y="17"/>
                    <a:pt x="23" y="17"/>
                  </a:cubicBezTo>
                  <a:cubicBezTo>
                    <a:pt x="22" y="16"/>
                    <a:pt x="22" y="16"/>
                    <a:pt x="22" y="16"/>
                  </a:cubicBezTo>
                  <a:cubicBezTo>
                    <a:pt x="22" y="16"/>
                    <a:pt x="22" y="16"/>
                    <a:pt x="22" y="15"/>
                  </a:cubicBezTo>
                  <a:cubicBezTo>
                    <a:pt x="22" y="15"/>
                    <a:pt x="22" y="15"/>
                    <a:pt x="22" y="15"/>
                  </a:cubicBezTo>
                  <a:cubicBezTo>
                    <a:pt x="22" y="15"/>
                    <a:pt x="22" y="15"/>
                    <a:pt x="22" y="15"/>
                  </a:cubicBezTo>
                  <a:cubicBezTo>
                    <a:pt x="22" y="15"/>
                    <a:pt x="22" y="15"/>
                    <a:pt x="22" y="15"/>
                  </a:cubicBezTo>
                  <a:close/>
                  <a:moveTo>
                    <a:pt x="22" y="14"/>
                  </a:moveTo>
                  <a:cubicBezTo>
                    <a:pt x="22" y="14"/>
                    <a:pt x="22" y="15"/>
                    <a:pt x="22" y="15"/>
                  </a:cubicBezTo>
                  <a:cubicBezTo>
                    <a:pt x="22" y="15"/>
                    <a:pt x="22" y="15"/>
                    <a:pt x="22" y="14"/>
                  </a:cubicBezTo>
                  <a:cubicBezTo>
                    <a:pt x="22" y="14"/>
                    <a:pt x="22" y="14"/>
                    <a:pt x="22" y="14"/>
                  </a:cubicBezTo>
                  <a:cubicBezTo>
                    <a:pt x="21" y="14"/>
                    <a:pt x="21" y="14"/>
                    <a:pt x="21" y="14"/>
                  </a:cubicBezTo>
                  <a:cubicBezTo>
                    <a:pt x="21" y="13"/>
                    <a:pt x="21" y="13"/>
                    <a:pt x="21" y="13"/>
                  </a:cubicBezTo>
                  <a:cubicBezTo>
                    <a:pt x="21" y="14"/>
                    <a:pt x="22" y="14"/>
                    <a:pt x="22" y="14"/>
                  </a:cubicBezTo>
                  <a:close/>
                  <a:moveTo>
                    <a:pt x="21" y="14"/>
                  </a:moveTo>
                  <a:cubicBezTo>
                    <a:pt x="21" y="14"/>
                    <a:pt x="21" y="14"/>
                    <a:pt x="21" y="14"/>
                  </a:cubicBezTo>
                  <a:cubicBezTo>
                    <a:pt x="21" y="13"/>
                    <a:pt x="21" y="13"/>
                    <a:pt x="21" y="13"/>
                  </a:cubicBezTo>
                  <a:cubicBezTo>
                    <a:pt x="21" y="13"/>
                    <a:pt x="21" y="13"/>
                    <a:pt x="21" y="13"/>
                  </a:cubicBezTo>
                  <a:cubicBezTo>
                    <a:pt x="21" y="13"/>
                    <a:pt x="21" y="13"/>
                    <a:pt x="21" y="14"/>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2"/>
                  </a:cubicBezTo>
                  <a:cubicBezTo>
                    <a:pt x="21" y="12"/>
                    <a:pt x="21" y="12"/>
                    <a:pt x="21" y="12"/>
                  </a:cubicBezTo>
                  <a:cubicBezTo>
                    <a:pt x="21" y="12"/>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2"/>
                  </a:moveTo>
                  <a:cubicBezTo>
                    <a:pt x="21" y="12"/>
                    <a:pt x="21" y="12"/>
                    <a:pt x="21" y="12"/>
                  </a:cubicBezTo>
                  <a:cubicBezTo>
                    <a:pt x="21" y="12"/>
                    <a:pt x="21" y="12"/>
                    <a:pt x="21" y="12"/>
                  </a:cubicBezTo>
                  <a:cubicBezTo>
                    <a:pt x="21" y="12"/>
                    <a:pt x="21" y="12"/>
                    <a:pt x="21" y="12"/>
                  </a:cubicBezTo>
                  <a:cubicBezTo>
                    <a:pt x="21" y="12"/>
                    <a:pt x="21" y="12"/>
                    <a:pt x="21" y="12"/>
                  </a:cubicBezTo>
                  <a:close/>
                  <a:moveTo>
                    <a:pt x="21" y="12"/>
                  </a:moveTo>
                  <a:cubicBezTo>
                    <a:pt x="21" y="12"/>
                    <a:pt x="21" y="12"/>
                    <a:pt x="21" y="12"/>
                  </a:cubicBezTo>
                  <a:cubicBezTo>
                    <a:pt x="21" y="12"/>
                    <a:pt x="20" y="12"/>
                    <a:pt x="20" y="12"/>
                  </a:cubicBezTo>
                  <a:cubicBezTo>
                    <a:pt x="20" y="12"/>
                    <a:pt x="20" y="12"/>
                    <a:pt x="20" y="12"/>
                  </a:cubicBezTo>
                  <a:cubicBezTo>
                    <a:pt x="20" y="12"/>
                    <a:pt x="21" y="12"/>
                    <a:pt x="21"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1"/>
                  </a:cubicBezTo>
                  <a:cubicBezTo>
                    <a:pt x="20" y="12"/>
                    <a:pt x="20" y="12"/>
                    <a:pt x="20" y="12"/>
                  </a:cubicBezTo>
                  <a:cubicBezTo>
                    <a:pt x="20" y="12"/>
                    <a:pt x="20" y="12"/>
                    <a:pt x="20" y="12"/>
                  </a:cubicBezTo>
                  <a:cubicBezTo>
                    <a:pt x="20" y="12"/>
                    <a:pt x="20" y="12"/>
                    <a:pt x="20" y="12"/>
                  </a:cubicBezTo>
                  <a:close/>
                  <a:moveTo>
                    <a:pt x="20" y="11"/>
                  </a:moveTo>
                  <a:cubicBezTo>
                    <a:pt x="20" y="11"/>
                    <a:pt x="20" y="11"/>
                    <a:pt x="20" y="11"/>
                  </a:cubicBezTo>
                  <a:cubicBezTo>
                    <a:pt x="20" y="11"/>
                    <a:pt x="20" y="11"/>
                    <a:pt x="20" y="11"/>
                  </a:cubicBezTo>
                  <a:cubicBezTo>
                    <a:pt x="20" y="11"/>
                    <a:pt x="20" y="11"/>
                    <a:pt x="20" y="12"/>
                  </a:cubicBezTo>
                  <a:cubicBezTo>
                    <a:pt x="20" y="11"/>
                    <a:pt x="20" y="11"/>
                    <a:pt x="20" y="11"/>
                  </a:cubicBezTo>
                  <a:close/>
                  <a:moveTo>
                    <a:pt x="20" y="10"/>
                  </a:moveTo>
                  <a:cubicBezTo>
                    <a:pt x="20" y="11"/>
                    <a:pt x="20" y="11"/>
                    <a:pt x="20" y="11"/>
                  </a:cubicBezTo>
                  <a:cubicBezTo>
                    <a:pt x="20" y="11"/>
                    <a:pt x="20" y="11"/>
                    <a:pt x="20" y="10"/>
                  </a:cubicBezTo>
                  <a:cubicBezTo>
                    <a:pt x="20" y="10"/>
                    <a:pt x="20" y="10"/>
                    <a:pt x="20" y="10"/>
                  </a:cubicBezTo>
                  <a:cubicBezTo>
                    <a:pt x="20" y="10"/>
                    <a:pt x="20" y="10"/>
                    <a:pt x="20" y="10"/>
                  </a:cubicBezTo>
                  <a:cubicBezTo>
                    <a:pt x="20" y="10"/>
                    <a:pt x="20" y="10"/>
                    <a:pt x="20" y="10"/>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1" y="10"/>
                  </a:moveTo>
                  <a:cubicBezTo>
                    <a:pt x="21" y="10"/>
                    <a:pt x="21" y="10"/>
                    <a:pt x="21" y="10"/>
                  </a:cubicBezTo>
                  <a:cubicBezTo>
                    <a:pt x="21" y="10"/>
                    <a:pt x="21" y="10"/>
                    <a:pt x="21" y="10"/>
                  </a:cubicBezTo>
                  <a:close/>
                  <a:moveTo>
                    <a:pt x="21" y="10"/>
                  </a:moveTo>
                  <a:cubicBezTo>
                    <a:pt x="21" y="10"/>
                    <a:pt x="21"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2" y="10"/>
                  </a:cubicBezTo>
                  <a:cubicBezTo>
                    <a:pt x="21" y="10"/>
                    <a:pt x="21" y="10"/>
                    <a:pt x="21" y="10"/>
                  </a:cubicBezTo>
                  <a:close/>
                  <a:moveTo>
                    <a:pt x="22" y="10"/>
                  </a:moveTo>
                  <a:cubicBezTo>
                    <a:pt x="22" y="10"/>
                    <a:pt x="22" y="10"/>
                    <a:pt x="22" y="10"/>
                  </a:cubicBezTo>
                  <a:cubicBezTo>
                    <a:pt x="22" y="10"/>
                    <a:pt x="22" y="10"/>
                    <a:pt x="22" y="10"/>
                  </a:cubicBezTo>
                  <a:cubicBezTo>
                    <a:pt x="22" y="10"/>
                    <a:pt x="22" y="10"/>
                    <a:pt x="22" y="10"/>
                  </a:cubicBezTo>
                  <a:close/>
                  <a:moveTo>
                    <a:pt x="22" y="10"/>
                  </a:moveTo>
                  <a:cubicBezTo>
                    <a:pt x="22" y="10"/>
                    <a:pt x="22" y="10"/>
                    <a:pt x="22" y="10"/>
                  </a:cubicBezTo>
                  <a:cubicBezTo>
                    <a:pt x="22" y="10"/>
                    <a:pt x="22" y="10"/>
                    <a:pt x="22" y="10"/>
                  </a:cubicBezTo>
                  <a:cubicBezTo>
                    <a:pt x="22" y="10"/>
                    <a:pt x="22" y="10"/>
                    <a:pt x="22" y="10"/>
                  </a:cubicBezTo>
                  <a:close/>
                  <a:moveTo>
                    <a:pt x="21" y="10"/>
                  </a:moveTo>
                  <a:cubicBezTo>
                    <a:pt x="21" y="10"/>
                    <a:pt x="21" y="10"/>
                    <a:pt x="22" y="10"/>
                  </a:cubicBezTo>
                  <a:cubicBezTo>
                    <a:pt x="22"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lose/>
                  <a:moveTo>
                    <a:pt x="20" y="10"/>
                  </a:moveTo>
                  <a:cubicBezTo>
                    <a:pt x="21" y="10"/>
                    <a:pt x="21" y="10"/>
                    <a:pt x="21" y="10"/>
                  </a:cubicBezTo>
                  <a:cubicBezTo>
                    <a:pt x="21" y="10"/>
                    <a:pt x="21" y="10"/>
                    <a:pt x="21" y="10"/>
                  </a:cubicBezTo>
                  <a:cubicBezTo>
                    <a:pt x="21" y="10"/>
                    <a:pt x="20" y="10"/>
                    <a:pt x="20" y="10"/>
                  </a:cubicBezTo>
                  <a:cubicBezTo>
                    <a:pt x="20" y="10"/>
                    <a:pt x="20" y="10"/>
                    <a:pt x="20" y="10"/>
                  </a:cubicBezTo>
                  <a:close/>
                  <a:moveTo>
                    <a:pt x="21" y="10"/>
                  </a:moveTo>
                  <a:cubicBezTo>
                    <a:pt x="21" y="10"/>
                    <a:pt x="21" y="10"/>
                    <a:pt x="21" y="10"/>
                  </a:cubicBezTo>
                  <a:cubicBezTo>
                    <a:pt x="21" y="10"/>
                    <a:pt x="20" y="10"/>
                    <a:pt x="20" y="10"/>
                  </a:cubicBezTo>
                  <a:cubicBezTo>
                    <a:pt x="20" y="10"/>
                    <a:pt x="20" y="10"/>
                    <a:pt x="20" y="10"/>
                  </a:cubicBezTo>
                  <a:cubicBezTo>
                    <a:pt x="20" y="10"/>
                    <a:pt x="21" y="10"/>
                    <a:pt x="21"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9"/>
                  </a:moveTo>
                  <a:cubicBezTo>
                    <a:pt x="20" y="9"/>
                    <a:pt x="20" y="9"/>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20" y="9"/>
                  </a:cubicBezTo>
                  <a:cubicBezTo>
                    <a:pt x="20" y="9"/>
                    <a:pt x="20" y="9"/>
                    <a:pt x="19" y="9"/>
                  </a:cubicBezTo>
                  <a:cubicBezTo>
                    <a:pt x="19" y="9"/>
                    <a:pt x="20" y="9"/>
                    <a:pt x="20" y="9"/>
                  </a:cubicBezTo>
                  <a:cubicBezTo>
                    <a:pt x="20" y="9"/>
                    <a:pt x="20" y="9"/>
                    <a:pt x="20" y="9"/>
                  </a:cubicBezTo>
                  <a:close/>
                  <a:moveTo>
                    <a:pt x="19" y="8"/>
                  </a:moveTo>
                  <a:cubicBezTo>
                    <a:pt x="19" y="9"/>
                    <a:pt x="19" y="9"/>
                    <a:pt x="20" y="9"/>
                  </a:cubicBezTo>
                  <a:cubicBezTo>
                    <a:pt x="20" y="9"/>
                    <a:pt x="20" y="9"/>
                    <a:pt x="20" y="9"/>
                  </a:cubicBezTo>
                  <a:cubicBezTo>
                    <a:pt x="19" y="9"/>
                    <a:pt x="19" y="8"/>
                    <a:pt x="19" y="8"/>
                  </a:cubicBezTo>
                  <a:cubicBezTo>
                    <a:pt x="19" y="8"/>
                    <a:pt x="19" y="8"/>
                    <a:pt x="19" y="8"/>
                  </a:cubicBezTo>
                  <a:cubicBezTo>
                    <a:pt x="19" y="8"/>
                    <a:pt x="19" y="8"/>
                    <a:pt x="19" y="8"/>
                  </a:cubicBezTo>
                  <a:cubicBezTo>
                    <a:pt x="19" y="8"/>
                    <a:pt x="19" y="8"/>
                    <a:pt x="19" y="8"/>
                  </a:cubicBezTo>
                  <a:close/>
                  <a:moveTo>
                    <a:pt x="19" y="8"/>
                  </a:moveTo>
                  <a:cubicBezTo>
                    <a:pt x="19" y="8"/>
                    <a:pt x="19" y="9"/>
                    <a:pt x="19" y="9"/>
                  </a:cubicBezTo>
                  <a:cubicBezTo>
                    <a:pt x="19" y="9"/>
                    <a:pt x="19" y="9"/>
                    <a:pt x="19" y="9"/>
                  </a:cubicBezTo>
                  <a:cubicBezTo>
                    <a:pt x="19" y="9"/>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9"/>
                  </a:cubicBezTo>
                  <a:cubicBezTo>
                    <a:pt x="19" y="8"/>
                    <a:pt x="19" y="8"/>
                    <a:pt x="19" y="8"/>
                  </a:cubicBezTo>
                  <a:cubicBezTo>
                    <a:pt x="19" y="8"/>
                    <a:pt x="19" y="8"/>
                    <a:pt x="19" y="8"/>
                  </a:cubicBezTo>
                  <a:close/>
                  <a:moveTo>
                    <a:pt x="19" y="8"/>
                  </a:moveTo>
                  <a:cubicBezTo>
                    <a:pt x="19" y="8"/>
                    <a:pt x="19" y="8"/>
                    <a:pt x="19" y="7"/>
                  </a:cubicBezTo>
                  <a:cubicBezTo>
                    <a:pt x="19" y="7"/>
                    <a:pt x="19" y="7"/>
                    <a:pt x="19" y="7"/>
                  </a:cubicBezTo>
                  <a:cubicBezTo>
                    <a:pt x="19" y="7"/>
                    <a:pt x="19" y="7"/>
                    <a:pt x="19" y="7"/>
                  </a:cubicBezTo>
                  <a:cubicBezTo>
                    <a:pt x="19" y="7"/>
                    <a:pt x="19" y="7"/>
                    <a:pt x="19" y="7"/>
                  </a:cubicBezTo>
                  <a:cubicBezTo>
                    <a:pt x="19" y="8"/>
                    <a:pt x="19" y="8"/>
                    <a:pt x="20" y="8"/>
                  </a:cubicBezTo>
                  <a:cubicBezTo>
                    <a:pt x="20" y="8"/>
                    <a:pt x="19" y="8"/>
                    <a:pt x="19" y="8"/>
                  </a:cubicBezTo>
                  <a:close/>
                  <a:moveTo>
                    <a:pt x="20" y="8"/>
                  </a:moveTo>
                  <a:cubicBezTo>
                    <a:pt x="19" y="8"/>
                    <a:pt x="19" y="8"/>
                    <a:pt x="19" y="7"/>
                  </a:cubicBezTo>
                  <a:cubicBezTo>
                    <a:pt x="19" y="7"/>
                    <a:pt x="19" y="7"/>
                    <a:pt x="19" y="8"/>
                  </a:cubicBezTo>
                  <a:cubicBezTo>
                    <a:pt x="19"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21" y="8"/>
                  </a:moveTo>
                  <a:cubicBezTo>
                    <a:pt x="21" y="8"/>
                    <a:pt x="21" y="8"/>
                    <a:pt x="21" y="8"/>
                  </a:cubicBezTo>
                  <a:cubicBezTo>
                    <a:pt x="21" y="8"/>
                    <a:pt x="21" y="8"/>
                    <a:pt x="21" y="8"/>
                  </a:cubicBezTo>
                  <a:cubicBezTo>
                    <a:pt x="21" y="8"/>
                    <a:pt x="21" y="8"/>
                    <a:pt x="21" y="8"/>
                  </a:cubicBezTo>
                  <a:close/>
                  <a:moveTo>
                    <a:pt x="21" y="8"/>
                  </a:moveTo>
                  <a:cubicBezTo>
                    <a:pt x="21" y="8"/>
                    <a:pt x="21" y="8"/>
                    <a:pt x="21" y="8"/>
                  </a:cubicBezTo>
                  <a:cubicBezTo>
                    <a:pt x="21" y="8"/>
                    <a:pt x="20" y="8"/>
                    <a:pt x="20" y="8"/>
                  </a:cubicBezTo>
                  <a:cubicBezTo>
                    <a:pt x="20" y="8"/>
                    <a:pt x="20" y="8"/>
                    <a:pt x="21" y="8"/>
                  </a:cubicBezTo>
                  <a:cubicBezTo>
                    <a:pt x="21" y="8"/>
                    <a:pt x="21" y="8"/>
                    <a:pt x="21" y="8"/>
                  </a:cubicBezTo>
                  <a:close/>
                  <a:moveTo>
                    <a:pt x="20" y="8"/>
                  </a:moveTo>
                  <a:cubicBezTo>
                    <a:pt x="20" y="8"/>
                    <a:pt x="20" y="8"/>
                    <a:pt x="20" y="8"/>
                  </a:cubicBezTo>
                  <a:cubicBezTo>
                    <a:pt x="20" y="8"/>
                    <a:pt x="20"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19" y="7"/>
                  </a:moveTo>
                  <a:cubicBezTo>
                    <a:pt x="19" y="7"/>
                    <a:pt x="19" y="7"/>
                    <a:pt x="19" y="7"/>
                  </a:cubicBezTo>
                  <a:cubicBezTo>
                    <a:pt x="20" y="8"/>
                    <a:pt x="20" y="8"/>
                    <a:pt x="20" y="8"/>
                  </a:cubicBezTo>
                  <a:cubicBezTo>
                    <a:pt x="20" y="8"/>
                    <a:pt x="20" y="8"/>
                    <a:pt x="20" y="8"/>
                  </a:cubicBezTo>
                  <a:cubicBezTo>
                    <a:pt x="20" y="8"/>
                    <a:pt x="20" y="8"/>
                    <a:pt x="20" y="8"/>
                  </a:cubicBezTo>
                  <a:cubicBezTo>
                    <a:pt x="20" y="8"/>
                    <a:pt x="20" y="8"/>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8"/>
                    <a:pt x="19" y="8"/>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5"/>
                  </a:cubicBezTo>
                  <a:cubicBezTo>
                    <a:pt x="19" y="5"/>
                    <a:pt x="19" y="5"/>
                    <a:pt x="19" y="5"/>
                  </a:cubicBezTo>
                  <a:cubicBezTo>
                    <a:pt x="19" y="5"/>
                    <a:pt x="19" y="6"/>
                    <a:pt x="19" y="6"/>
                  </a:cubicBezTo>
                  <a:cubicBezTo>
                    <a:pt x="19" y="6"/>
                    <a:pt x="19" y="6"/>
                    <a:pt x="19" y="6"/>
                  </a:cubicBezTo>
                  <a:cubicBezTo>
                    <a:pt x="19" y="6"/>
                    <a:pt x="19" y="6"/>
                    <a:pt x="19" y="6"/>
                  </a:cubicBezTo>
                  <a:close/>
                  <a:moveTo>
                    <a:pt x="19" y="6"/>
                  </a:moveTo>
                  <a:cubicBezTo>
                    <a:pt x="19" y="6"/>
                    <a:pt x="19" y="6"/>
                    <a:pt x="18" y="5"/>
                  </a:cubicBezTo>
                  <a:cubicBezTo>
                    <a:pt x="18" y="5"/>
                    <a:pt x="18" y="5"/>
                    <a:pt x="18" y="5"/>
                  </a:cubicBezTo>
                  <a:cubicBezTo>
                    <a:pt x="18" y="5"/>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8" y="6"/>
                  </a:moveTo>
                  <a:cubicBezTo>
                    <a:pt x="18" y="5"/>
                    <a:pt x="18" y="5"/>
                    <a:pt x="18" y="5"/>
                  </a:cubicBezTo>
                  <a:cubicBezTo>
                    <a:pt x="18" y="5"/>
                    <a:pt x="18" y="5"/>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ubicBezTo>
                    <a:pt x="18" y="6"/>
                    <a:pt x="18" y="6"/>
                    <a:pt x="18" y="6"/>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4"/>
                  </a:cubicBezTo>
                  <a:cubicBezTo>
                    <a:pt x="18" y="4"/>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6"/>
                    <a:pt x="18" y="6"/>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9" y="5"/>
                  </a:cubicBezTo>
                  <a:cubicBezTo>
                    <a:pt x="19" y="5"/>
                    <a:pt x="19" y="5"/>
                    <a:pt x="19" y="5"/>
                  </a:cubicBezTo>
                  <a:cubicBezTo>
                    <a:pt x="19"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6"/>
                  </a:move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9" y="6"/>
                  </a:cubicBezTo>
                  <a:cubicBezTo>
                    <a:pt x="19" y="6"/>
                    <a:pt x="19" y="6"/>
                    <a:pt x="19" y="6"/>
                  </a:cubicBezTo>
                  <a:cubicBezTo>
                    <a:pt x="19" y="6"/>
                    <a:pt x="19" y="6"/>
                    <a:pt x="19" y="6"/>
                  </a:cubicBezTo>
                  <a:cubicBezTo>
                    <a:pt x="19" y="6"/>
                    <a:pt x="18" y="6"/>
                    <a:pt x="18" y="6"/>
                  </a:cubicBezTo>
                  <a:close/>
                  <a:moveTo>
                    <a:pt x="19" y="6"/>
                  </a:moveTo>
                  <a:cubicBezTo>
                    <a:pt x="19" y="6"/>
                    <a:pt x="19" y="6"/>
                    <a:pt x="19" y="6"/>
                  </a:cubicBezTo>
                  <a:cubicBezTo>
                    <a:pt x="19" y="6"/>
                    <a:pt x="19" y="6"/>
                    <a:pt x="19" y="6"/>
                  </a:cubicBezTo>
                  <a:cubicBezTo>
                    <a:pt x="19" y="5"/>
                    <a:pt x="19" y="5"/>
                    <a:pt x="18" y="5"/>
                  </a:cubicBezTo>
                  <a:cubicBezTo>
                    <a:pt x="18" y="5"/>
                    <a:pt x="18" y="5"/>
                    <a:pt x="18" y="5"/>
                  </a:cubicBezTo>
                  <a:cubicBezTo>
                    <a:pt x="18" y="5"/>
                    <a:pt x="18" y="5"/>
                    <a:pt x="18" y="5"/>
                  </a:cubicBezTo>
                  <a:cubicBezTo>
                    <a:pt x="18" y="5"/>
                    <a:pt x="18" y="5"/>
                    <a:pt x="18" y="5"/>
                  </a:cubicBezTo>
                  <a:cubicBezTo>
                    <a:pt x="18" y="5"/>
                    <a:pt x="19" y="5"/>
                    <a:pt x="19" y="5"/>
                  </a:cubicBezTo>
                  <a:cubicBezTo>
                    <a:pt x="19" y="5"/>
                    <a:pt x="19" y="5"/>
                    <a:pt x="19" y="6"/>
                  </a:cubicBezTo>
                  <a:close/>
                  <a:moveTo>
                    <a:pt x="19" y="6"/>
                  </a:move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lose/>
                  <a:moveTo>
                    <a:pt x="20" y="7"/>
                  </a:moveTo>
                  <a:cubicBezTo>
                    <a:pt x="20" y="7"/>
                    <a:pt x="20" y="7"/>
                    <a:pt x="20" y="7"/>
                  </a:cubicBezTo>
                  <a:cubicBezTo>
                    <a:pt x="20" y="7"/>
                    <a:pt x="20" y="7"/>
                    <a:pt x="20" y="7"/>
                  </a:cubicBezTo>
                  <a:cubicBezTo>
                    <a:pt x="20" y="7"/>
                    <a:pt x="20" y="7"/>
                    <a:pt x="20" y="7"/>
                  </a:cubicBezTo>
                  <a:close/>
                  <a:moveTo>
                    <a:pt x="20" y="7"/>
                  </a:moveTo>
                  <a:cubicBezTo>
                    <a:pt x="20" y="6"/>
                    <a:pt x="20" y="6"/>
                    <a:pt x="20" y="6"/>
                  </a:cubicBezTo>
                  <a:cubicBezTo>
                    <a:pt x="20" y="6"/>
                    <a:pt x="19" y="6"/>
                    <a:pt x="19" y="6"/>
                  </a:cubicBezTo>
                  <a:cubicBezTo>
                    <a:pt x="19" y="6"/>
                    <a:pt x="19" y="6"/>
                    <a:pt x="19" y="6"/>
                  </a:cubicBezTo>
                  <a:cubicBezTo>
                    <a:pt x="19" y="6"/>
                    <a:pt x="19" y="6"/>
                    <a:pt x="19" y="6"/>
                  </a:cubicBezTo>
                  <a:cubicBezTo>
                    <a:pt x="20" y="6"/>
                    <a:pt x="20" y="6"/>
                    <a:pt x="20" y="7"/>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5"/>
                  </a:cubicBezTo>
                  <a:cubicBezTo>
                    <a:pt x="19" y="6"/>
                    <a:pt x="19" y="6"/>
                    <a:pt x="19" y="6"/>
                  </a:cubicBezTo>
                  <a:cubicBezTo>
                    <a:pt x="19" y="6"/>
                    <a:pt x="19" y="6"/>
                    <a:pt x="19" y="6"/>
                  </a:cubicBezTo>
                  <a:close/>
                  <a:moveTo>
                    <a:pt x="19" y="5"/>
                  </a:moveTo>
                  <a:cubicBezTo>
                    <a:pt x="19" y="5"/>
                    <a:pt x="19" y="6"/>
                    <a:pt x="19" y="6"/>
                  </a:cubicBezTo>
                  <a:cubicBezTo>
                    <a:pt x="19" y="6"/>
                    <a:pt x="19" y="5"/>
                    <a:pt x="19" y="5"/>
                  </a:cubicBezTo>
                  <a:cubicBezTo>
                    <a:pt x="19" y="5"/>
                    <a:pt x="19" y="5"/>
                    <a:pt x="19" y="5"/>
                  </a:cubicBezTo>
                  <a:cubicBezTo>
                    <a:pt x="19" y="5"/>
                    <a:pt x="19" y="5"/>
                    <a:pt x="19" y="5"/>
                  </a:cubicBezTo>
                  <a:close/>
                  <a:moveTo>
                    <a:pt x="19" y="5"/>
                  </a:moveTo>
                  <a:cubicBezTo>
                    <a:pt x="19" y="5"/>
                    <a:pt x="19" y="5"/>
                    <a:pt x="19" y="5"/>
                  </a:cubicBezTo>
                  <a:cubicBezTo>
                    <a:pt x="19" y="5"/>
                    <a:pt x="19" y="5"/>
                    <a:pt x="19" y="5"/>
                  </a:cubicBezTo>
                  <a:cubicBezTo>
                    <a:pt x="19" y="5"/>
                    <a:pt x="19" y="5"/>
                    <a:pt x="19" y="5"/>
                  </a:cubicBezTo>
                  <a:cubicBezTo>
                    <a:pt x="19" y="5"/>
                    <a:pt x="19" y="5"/>
                    <a:pt x="18" y="5"/>
                  </a:cubicBezTo>
                  <a:cubicBezTo>
                    <a:pt x="19" y="5"/>
                    <a:pt x="19" y="5"/>
                    <a:pt x="19" y="5"/>
                  </a:cubicBezTo>
                  <a:close/>
                  <a:moveTo>
                    <a:pt x="19" y="5"/>
                  </a:moveTo>
                  <a:cubicBezTo>
                    <a:pt x="19" y="5"/>
                    <a:pt x="19" y="5"/>
                    <a:pt x="18" y="5"/>
                  </a:cubicBezTo>
                  <a:cubicBezTo>
                    <a:pt x="18" y="5"/>
                    <a:pt x="18" y="5"/>
                    <a:pt x="18" y="5"/>
                  </a:cubicBezTo>
                  <a:cubicBezTo>
                    <a:pt x="19" y="5"/>
                    <a:pt x="19" y="5"/>
                    <a:pt x="19" y="5"/>
                  </a:cubicBezTo>
                  <a:cubicBezTo>
                    <a:pt x="19" y="5"/>
                    <a:pt x="19" y="5"/>
                    <a:pt x="19" y="5"/>
                  </a:cubicBezTo>
                  <a:close/>
                  <a:moveTo>
                    <a:pt x="19" y="5"/>
                  </a:moveTo>
                  <a:cubicBezTo>
                    <a:pt x="19" y="5"/>
                    <a:pt x="19" y="5"/>
                    <a:pt x="19" y="5"/>
                  </a:cubicBezTo>
                  <a:cubicBezTo>
                    <a:pt x="19" y="5"/>
                    <a:pt x="19" y="5"/>
                    <a:pt x="19" y="5"/>
                  </a:cubicBezTo>
                  <a:cubicBezTo>
                    <a:pt x="19" y="5"/>
                    <a:pt x="19" y="5"/>
                    <a:pt x="19" y="5"/>
                  </a:cubicBezTo>
                  <a:close/>
                  <a:moveTo>
                    <a:pt x="19" y="5"/>
                  </a:moveTo>
                  <a:cubicBezTo>
                    <a:pt x="19" y="5"/>
                    <a:pt x="19" y="5"/>
                    <a:pt x="19" y="5"/>
                  </a:cubicBezTo>
                  <a:cubicBezTo>
                    <a:pt x="19" y="5"/>
                    <a:pt x="19" y="5"/>
                    <a:pt x="18" y="5"/>
                  </a:cubicBezTo>
                  <a:cubicBezTo>
                    <a:pt x="18" y="5"/>
                    <a:pt x="18" y="5"/>
                    <a:pt x="18" y="5"/>
                  </a:cubicBezTo>
                  <a:cubicBezTo>
                    <a:pt x="18" y="5"/>
                    <a:pt x="18" y="5"/>
                    <a:pt x="18" y="5"/>
                  </a:cubicBezTo>
                  <a:cubicBezTo>
                    <a:pt x="18" y="5"/>
                    <a:pt x="18" y="5"/>
                    <a:pt x="18" y="5"/>
                  </a:cubicBezTo>
                  <a:cubicBezTo>
                    <a:pt x="18" y="5"/>
                    <a:pt x="19" y="5"/>
                    <a:pt x="19" y="5"/>
                  </a:cubicBezTo>
                  <a:cubicBezTo>
                    <a:pt x="19" y="5"/>
                    <a:pt x="19" y="5"/>
                    <a:pt x="19" y="5"/>
                  </a:cubicBezTo>
                  <a:close/>
                  <a:moveTo>
                    <a:pt x="19" y="5"/>
                  </a:moveTo>
                  <a:cubicBezTo>
                    <a:pt x="19" y="5"/>
                    <a:pt x="19" y="5"/>
                    <a:pt x="19" y="5"/>
                  </a:cubicBezTo>
                  <a:cubicBezTo>
                    <a:pt x="19"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9" y="5"/>
                    <a:pt x="19" y="5"/>
                  </a:cubicBezTo>
                  <a:close/>
                  <a:moveTo>
                    <a:pt x="18" y="5"/>
                  </a:moveTo>
                  <a:cubicBezTo>
                    <a:pt x="18" y="5"/>
                    <a:pt x="18" y="5"/>
                    <a:pt x="18" y="5"/>
                  </a:cubicBezTo>
                  <a:cubicBezTo>
                    <a:pt x="19" y="5"/>
                    <a:pt x="19" y="5"/>
                    <a:pt x="19" y="5"/>
                  </a:cubicBezTo>
                  <a:cubicBezTo>
                    <a:pt x="19" y="5"/>
                    <a:pt x="19" y="5"/>
                    <a:pt x="18" y="5"/>
                  </a:cubicBezTo>
                  <a:close/>
                  <a:moveTo>
                    <a:pt x="19" y="5"/>
                  </a:moveTo>
                  <a:cubicBezTo>
                    <a:pt x="19" y="5"/>
                    <a:pt x="19" y="5"/>
                    <a:pt x="19" y="5"/>
                  </a:cubicBezTo>
                  <a:cubicBezTo>
                    <a:pt x="19" y="5"/>
                    <a:pt x="19" y="5"/>
                    <a:pt x="19" y="5"/>
                  </a:cubicBezTo>
                  <a:cubicBezTo>
                    <a:pt x="19" y="5"/>
                    <a:pt x="19" y="5"/>
                    <a:pt x="19" y="5"/>
                  </a:cubicBezTo>
                  <a:close/>
                  <a:moveTo>
                    <a:pt x="19" y="5"/>
                  </a:moveTo>
                  <a:cubicBezTo>
                    <a:pt x="19" y="5"/>
                    <a:pt x="19" y="5"/>
                    <a:pt x="19" y="5"/>
                  </a:cubicBezTo>
                  <a:cubicBezTo>
                    <a:pt x="19" y="5"/>
                    <a:pt x="19" y="5"/>
                    <a:pt x="19" y="5"/>
                  </a:cubicBezTo>
                  <a:cubicBezTo>
                    <a:pt x="19" y="5"/>
                    <a:pt x="19" y="5"/>
                    <a:pt x="19" y="5"/>
                  </a:cubicBezTo>
                  <a:cubicBezTo>
                    <a:pt x="19" y="5"/>
                    <a:pt x="18" y="5"/>
                    <a:pt x="18" y="5"/>
                  </a:cubicBezTo>
                  <a:cubicBezTo>
                    <a:pt x="18" y="5"/>
                    <a:pt x="18" y="5"/>
                    <a:pt x="18" y="5"/>
                  </a:cubicBezTo>
                  <a:cubicBezTo>
                    <a:pt x="18" y="5"/>
                    <a:pt x="18" y="5"/>
                    <a:pt x="19"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4"/>
                    <a:pt x="18" y="4"/>
                  </a:cubicBezTo>
                  <a:cubicBezTo>
                    <a:pt x="18" y="4"/>
                    <a:pt x="18" y="5"/>
                    <a:pt x="18" y="5"/>
                  </a:cubicBezTo>
                  <a:close/>
                  <a:moveTo>
                    <a:pt x="18" y="5"/>
                  </a:moveTo>
                  <a:cubicBezTo>
                    <a:pt x="18" y="5"/>
                    <a:pt x="18" y="5"/>
                    <a:pt x="18" y="5"/>
                  </a:cubicBezTo>
                  <a:cubicBezTo>
                    <a:pt x="18" y="4"/>
                    <a:pt x="18" y="4"/>
                    <a:pt x="18" y="4"/>
                  </a:cubicBezTo>
                  <a:cubicBezTo>
                    <a:pt x="18" y="4"/>
                    <a:pt x="18" y="4"/>
                    <a:pt x="18" y="4"/>
                  </a:cubicBezTo>
                  <a:cubicBezTo>
                    <a:pt x="18" y="4"/>
                    <a:pt x="18" y="4"/>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4"/>
                    <a:pt x="18" y="4"/>
                    <a:pt x="18" y="4"/>
                  </a:cubicBezTo>
                  <a:cubicBezTo>
                    <a:pt x="18" y="4"/>
                    <a:pt x="18" y="4"/>
                    <a:pt x="18" y="4"/>
                  </a:cubicBezTo>
                  <a:cubicBezTo>
                    <a:pt x="18" y="4"/>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5"/>
                  </a:moveTo>
                  <a:cubicBezTo>
                    <a:pt x="18" y="5"/>
                    <a:pt x="18" y="5"/>
                    <a:pt x="18" y="5"/>
                  </a:cubicBezTo>
                  <a:cubicBezTo>
                    <a:pt x="18" y="5"/>
                    <a:pt x="18" y="5"/>
                    <a:pt x="18" y="5"/>
                  </a:cubicBezTo>
                  <a:cubicBezTo>
                    <a:pt x="18" y="5"/>
                    <a:pt x="18" y="5"/>
                    <a:pt x="18" y="5"/>
                  </a:cubicBezTo>
                  <a:cubicBezTo>
                    <a:pt x="18" y="5"/>
                    <a:pt x="18" y="4"/>
                    <a:pt x="18" y="4"/>
                  </a:cubicBezTo>
                  <a:cubicBezTo>
                    <a:pt x="18" y="4"/>
                    <a:pt x="18" y="5"/>
                    <a:pt x="18" y="5"/>
                  </a:cubicBezTo>
                  <a:close/>
                  <a:moveTo>
                    <a:pt x="18" y="4"/>
                  </a:moveTo>
                  <a:cubicBezTo>
                    <a:pt x="18" y="4"/>
                    <a:pt x="18" y="4"/>
                    <a:pt x="18" y="4"/>
                  </a:cubicBezTo>
                  <a:cubicBezTo>
                    <a:pt x="18" y="4"/>
                    <a:pt x="18" y="4"/>
                    <a:pt x="18" y="4"/>
                  </a:cubicBezTo>
                  <a:cubicBezTo>
                    <a:pt x="18" y="4"/>
                    <a:pt x="18" y="4"/>
                    <a:pt x="18" y="4"/>
                  </a:cubicBezTo>
                  <a:close/>
                  <a:moveTo>
                    <a:pt x="18" y="5"/>
                  </a:moveTo>
                  <a:cubicBezTo>
                    <a:pt x="18" y="5"/>
                    <a:pt x="18" y="5"/>
                    <a:pt x="18" y="5"/>
                  </a:cubicBezTo>
                  <a:cubicBezTo>
                    <a:pt x="18" y="5"/>
                    <a:pt x="18" y="5"/>
                    <a:pt x="18" y="5"/>
                  </a:cubicBezTo>
                  <a:cubicBezTo>
                    <a:pt x="18" y="5"/>
                    <a:pt x="18" y="5"/>
                    <a:pt x="18" y="5"/>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3"/>
                    <a:pt x="18" y="3"/>
                    <a:pt x="18" y="3"/>
                  </a:cubicBezTo>
                  <a:cubicBezTo>
                    <a:pt x="18" y="3"/>
                    <a:pt x="18" y="3"/>
                    <a:pt x="18" y="4"/>
                  </a:cubicBezTo>
                  <a:close/>
                  <a:moveTo>
                    <a:pt x="18" y="3"/>
                  </a:move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8" y="4"/>
                    <a:pt x="18" y="4"/>
                    <a:pt x="18" y="3"/>
                  </a:cubicBezTo>
                  <a:cubicBezTo>
                    <a:pt x="18" y="3"/>
                    <a:pt x="18" y="3"/>
                    <a:pt x="18" y="3"/>
                  </a:cubicBezTo>
                  <a:close/>
                  <a:moveTo>
                    <a:pt x="18" y="3"/>
                  </a:moveTo>
                  <a:cubicBezTo>
                    <a:pt x="17" y="3"/>
                    <a:pt x="17" y="3"/>
                    <a:pt x="17" y="3"/>
                  </a:cubicBezTo>
                  <a:cubicBezTo>
                    <a:pt x="17" y="3"/>
                    <a:pt x="17" y="3"/>
                    <a:pt x="17" y="3"/>
                  </a:cubicBezTo>
                  <a:cubicBezTo>
                    <a:pt x="17" y="3"/>
                    <a:pt x="17" y="3"/>
                    <a:pt x="17" y="3"/>
                  </a:cubicBezTo>
                  <a:cubicBezTo>
                    <a:pt x="17" y="3"/>
                    <a:pt x="17"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8" y="3"/>
                  </a:cubicBezTo>
                  <a:cubicBezTo>
                    <a:pt x="18" y="3"/>
                    <a:pt x="18" y="3"/>
                    <a:pt x="18" y="3"/>
                  </a:cubicBezTo>
                  <a:cubicBezTo>
                    <a:pt x="18" y="3"/>
                    <a:pt x="18" y="3"/>
                    <a:pt x="18"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2"/>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2"/>
                    <a:pt x="17" y="2"/>
                  </a:cubicBezTo>
                  <a:cubicBezTo>
                    <a:pt x="17" y="3"/>
                    <a:pt x="17" y="3"/>
                    <a:pt x="17" y="3"/>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6"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8" y="3"/>
                  </a:moveTo>
                  <a:cubicBezTo>
                    <a:pt x="18" y="3"/>
                    <a:pt x="18" y="3"/>
                    <a:pt x="18" y="3"/>
                  </a:cubicBezTo>
                  <a:cubicBezTo>
                    <a:pt x="17" y="3"/>
                    <a:pt x="17" y="2"/>
                    <a:pt x="17" y="2"/>
                  </a:cubicBezTo>
                  <a:cubicBezTo>
                    <a:pt x="17" y="2"/>
                    <a:pt x="17" y="2"/>
                    <a:pt x="17" y="2"/>
                  </a:cubicBezTo>
                  <a:cubicBezTo>
                    <a:pt x="17" y="2"/>
                    <a:pt x="17" y="2"/>
                    <a:pt x="17" y="2"/>
                  </a:cubicBezTo>
                  <a:cubicBezTo>
                    <a:pt x="17" y="2"/>
                    <a:pt x="17" y="2"/>
                    <a:pt x="17" y="2"/>
                  </a:cubicBezTo>
                  <a:cubicBezTo>
                    <a:pt x="17" y="2"/>
                    <a:pt x="17"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lose/>
                  <a:moveTo>
                    <a:pt x="17" y="2"/>
                  </a:moveTo>
                  <a:cubicBezTo>
                    <a:pt x="17" y="2"/>
                    <a:pt x="17" y="2"/>
                    <a:pt x="17" y="2"/>
                  </a:cubicBezTo>
                  <a:cubicBezTo>
                    <a:pt x="17" y="2"/>
                    <a:pt x="17" y="3"/>
                    <a:pt x="17" y="3"/>
                  </a:cubicBezTo>
                  <a:cubicBezTo>
                    <a:pt x="17" y="3"/>
                    <a:pt x="17" y="3"/>
                    <a:pt x="17" y="2"/>
                  </a:cubicBezTo>
                  <a:close/>
                  <a:moveTo>
                    <a:pt x="17" y="3"/>
                  </a:moveTo>
                  <a:cubicBezTo>
                    <a:pt x="17" y="3"/>
                    <a:pt x="17" y="3"/>
                    <a:pt x="17" y="3"/>
                  </a:cubicBezTo>
                  <a:cubicBezTo>
                    <a:pt x="17" y="3"/>
                    <a:pt x="17" y="3"/>
                    <a:pt x="17" y="2"/>
                  </a:cubicBezTo>
                  <a:cubicBezTo>
                    <a:pt x="17" y="3"/>
                    <a:pt x="17" y="3"/>
                    <a:pt x="17" y="3"/>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3"/>
                    <a:pt x="17" y="3"/>
                  </a:cubicBezTo>
                  <a:cubicBezTo>
                    <a:pt x="17" y="3"/>
                    <a:pt x="17" y="3"/>
                    <a:pt x="17" y="3"/>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2"/>
                    <a:pt x="17" y="2"/>
                  </a:cubicBezTo>
                  <a:cubicBezTo>
                    <a:pt x="17" y="2"/>
                    <a:pt x="17" y="2"/>
                    <a:pt x="17" y="2"/>
                  </a:cubicBezTo>
                  <a:cubicBezTo>
                    <a:pt x="17" y="2"/>
                    <a:pt x="17" y="2"/>
                    <a:pt x="17" y="2"/>
                  </a:cubicBezTo>
                  <a:cubicBezTo>
                    <a:pt x="17" y="2"/>
                    <a:pt x="17" y="2"/>
                    <a:pt x="17" y="3"/>
                  </a:cubicBezTo>
                  <a:cubicBezTo>
                    <a:pt x="17" y="3"/>
                    <a:pt x="17" y="3"/>
                    <a:pt x="17" y="3"/>
                  </a:cubicBezTo>
                  <a:cubicBezTo>
                    <a:pt x="17" y="3"/>
                    <a:pt x="17" y="3"/>
                    <a:pt x="17" y="3"/>
                  </a:cubicBezTo>
                  <a:cubicBezTo>
                    <a:pt x="17" y="3"/>
                    <a:pt x="17" y="3"/>
                    <a:pt x="17" y="3"/>
                  </a:cubicBezTo>
                  <a:close/>
                  <a:moveTo>
                    <a:pt x="18" y="3"/>
                  </a:moveTo>
                  <a:cubicBezTo>
                    <a:pt x="18" y="3"/>
                    <a:pt x="18" y="3"/>
                    <a:pt x="18" y="3"/>
                  </a:cubicBezTo>
                  <a:cubicBezTo>
                    <a:pt x="18" y="3"/>
                    <a:pt x="17" y="3"/>
                    <a:pt x="17" y="3"/>
                  </a:cubicBezTo>
                  <a:cubicBezTo>
                    <a:pt x="17" y="3"/>
                    <a:pt x="17" y="3"/>
                    <a:pt x="17" y="3"/>
                  </a:cubicBezTo>
                  <a:cubicBezTo>
                    <a:pt x="17" y="3"/>
                    <a:pt x="17" y="3"/>
                    <a:pt x="17" y="3"/>
                  </a:cubicBezTo>
                  <a:cubicBezTo>
                    <a:pt x="17" y="3"/>
                    <a:pt x="18" y="3"/>
                    <a:pt x="18" y="3"/>
                  </a:cubicBezTo>
                  <a:close/>
                  <a:moveTo>
                    <a:pt x="18" y="3"/>
                  </a:move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7" y="2"/>
                    <a:pt x="17" y="2"/>
                  </a:cubicBezTo>
                  <a:cubicBezTo>
                    <a:pt x="17" y="2"/>
                    <a:pt x="17" y="2"/>
                    <a:pt x="17" y="2"/>
                  </a:cubicBezTo>
                  <a:cubicBezTo>
                    <a:pt x="17" y="2"/>
                    <a:pt x="17" y="2"/>
                    <a:pt x="17" y="2"/>
                  </a:cubicBezTo>
                  <a:cubicBezTo>
                    <a:pt x="17" y="2"/>
                    <a:pt x="17" y="2"/>
                    <a:pt x="18" y="3"/>
                  </a:cubicBezTo>
                  <a:cubicBezTo>
                    <a:pt x="18" y="3"/>
                    <a:pt x="18" y="3"/>
                    <a:pt x="18" y="3"/>
                  </a:cubicBezTo>
                  <a:close/>
                  <a:moveTo>
                    <a:pt x="17" y="2"/>
                  </a:moveTo>
                  <a:cubicBezTo>
                    <a:pt x="17" y="2"/>
                    <a:pt x="17" y="2"/>
                    <a:pt x="18" y="3"/>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4" y="0"/>
                  </a:moveTo>
                  <a:cubicBezTo>
                    <a:pt x="14" y="0"/>
                    <a:pt x="14" y="0"/>
                    <a:pt x="15" y="0"/>
                  </a:cubicBezTo>
                  <a:cubicBezTo>
                    <a:pt x="15" y="1"/>
                    <a:pt x="15" y="1"/>
                    <a:pt x="15" y="1"/>
                  </a:cubicBezTo>
                  <a:cubicBezTo>
                    <a:pt x="15" y="1"/>
                    <a:pt x="15" y="1"/>
                    <a:pt x="15" y="1"/>
                  </a:cubicBezTo>
                  <a:cubicBezTo>
                    <a:pt x="15" y="1"/>
                    <a:pt x="15" y="1"/>
                    <a:pt x="14" y="0"/>
                  </a:cubicBezTo>
                  <a:cubicBezTo>
                    <a:pt x="14" y="0"/>
                    <a:pt x="14" y="0"/>
                    <a:pt x="14" y="0"/>
                  </a:cubicBezTo>
                  <a:cubicBezTo>
                    <a:pt x="14" y="0"/>
                    <a:pt x="14" y="0"/>
                    <a:pt x="14" y="0"/>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1"/>
                  </a:moveTo>
                  <a:cubicBezTo>
                    <a:pt x="14" y="1"/>
                    <a:pt x="14" y="1"/>
                    <a:pt x="14" y="1"/>
                  </a:cubicBezTo>
                  <a:cubicBezTo>
                    <a:pt x="14" y="1"/>
                    <a:pt x="14" y="1"/>
                    <a:pt x="14" y="1"/>
                  </a:cubicBezTo>
                  <a:cubicBezTo>
                    <a:pt x="14" y="1"/>
                    <a:pt x="14" y="1"/>
                    <a:pt x="14" y="1"/>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0"/>
                  </a:moveTo>
                  <a:cubicBezTo>
                    <a:pt x="14" y="0"/>
                    <a:pt x="14" y="0"/>
                    <a:pt x="14" y="0"/>
                  </a:cubicBezTo>
                  <a:cubicBezTo>
                    <a:pt x="14" y="0"/>
                    <a:pt x="14" y="0"/>
                    <a:pt x="14" y="0"/>
                  </a:cubicBezTo>
                  <a:cubicBezTo>
                    <a:pt x="14" y="0"/>
                    <a:pt x="14" y="0"/>
                    <a:pt x="14" y="0"/>
                  </a:cubicBezTo>
                  <a:cubicBezTo>
                    <a:pt x="14" y="0"/>
                    <a:pt x="14" y="0"/>
                    <a:pt x="13" y="0"/>
                  </a:cubicBezTo>
                  <a:cubicBezTo>
                    <a:pt x="14" y="0"/>
                    <a:pt x="14" y="0"/>
                    <a:pt x="14" y="0"/>
                  </a:cubicBezTo>
                  <a:close/>
                  <a:moveTo>
                    <a:pt x="13" y="0"/>
                  </a:move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lose/>
                  <a:moveTo>
                    <a:pt x="13" y="0"/>
                  </a:moveTo>
                  <a:cubicBezTo>
                    <a:pt x="13" y="0"/>
                    <a:pt x="13" y="0"/>
                    <a:pt x="13" y="0"/>
                  </a:cubicBezTo>
                  <a:cubicBezTo>
                    <a:pt x="13" y="0"/>
                    <a:pt x="13" y="0"/>
                    <a:pt x="13" y="0"/>
                  </a:cubicBezTo>
                  <a:cubicBezTo>
                    <a:pt x="13" y="0"/>
                    <a:pt x="13" y="0"/>
                    <a:pt x="13" y="0"/>
                  </a:cubicBezTo>
                  <a:close/>
                  <a:moveTo>
                    <a:pt x="13" y="1"/>
                  </a:moveTo>
                  <a:cubicBezTo>
                    <a:pt x="13" y="1"/>
                    <a:pt x="13" y="1"/>
                    <a:pt x="13" y="1"/>
                  </a:cubicBezTo>
                  <a:cubicBezTo>
                    <a:pt x="13" y="1"/>
                    <a:pt x="13" y="1"/>
                    <a:pt x="13" y="1"/>
                  </a:cubicBezTo>
                  <a:cubicBezTo>
                    <a:pt x="13" y="1"/>
                    <a:pt x="13" y="1"/>
                    <a:pt x="13" y="1"/>
                  </a:cubicBezTo>
                  <a:close/>
                  <a:moveTo>
                    <a:pt x="13" y="0"/>
                  </a:move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lose/>
                  <a:moveTo>
                    <a:pt x="13" y="0"/>
                  </a:moveTo>
                  <a:cubicBezTo>
                    <a:pt x="13" y="0"/>
                    <a:pt x="13" y="0"/>
                    <a:pt x="13" y="0"/>
                  </a:cubicBezTo>
                  <a:cubicBezTo>
                    <a:pt x="13" y="0"/>
                    <a:pt x="13" y="0"/>
                    <a:pt x="13" y="0"/>
                  </a:cubicBezTo>
                  <a:cubicBezTo>
                    <a:pt x="13" y="0"/>
                    <a:pt x="13" y="0"/>
                    <a:pt x="13" y="0"/>
                  </a:cubicBezTo>
                  <a:close/>
                  <a:moveTo>
                    <a:pt x="13" y="1"/>
                  </a:move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lose/>
                  <a:moveTo>
                    <a:pt x="13" y="0"/>
                  </a:moveTo>
                  <a:cubicBezTo>
                    <a:pt x="13" y="0"/>
                    <a:pt x="13" y="0"/>
                    <a:pt x="13" y="0"/>
                  </a:cubicBezTo>
                  <a:cubicBezTo>
                    <a:pt x="13" y="0"/>
                    <a:pt x="13" y="0"/>
                    <a:pt x="13" y="0"/>
                  </a:cubicBezTo>
                  <a:cubicBezTo>
                    <a:pt x="13" y="0"/>
                    <a:pt x="13" y="0"/>
                    <a:pt x="13" y="0"/>
                  </a:cubicBezTo>
                  <a:cubicBezTo>
                    <a:pt x="13" y="0"/>
                    <a:pt x="13" y="0"/>
                    <a:pt x="13" y="0"/>
                  </a:cubicBezTo>
                  <a:close/>
                  <a:moveTo>
                    <a:pt x="13" y="1"/>
                  </a:move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lose/>
                  <a:moveTo>
                    <a:pt x="13" y="0"/>
                  </a:moveTo>
                  <a:cubicBezTo>
                    <a:pt x="13" y="0"/>
                    <a:pt x="13" y="0"/>
                    <a:pt x="13" y="0"/>
                  </a:cubicBezTo>
                  <a:cubicBezTo>
                    <a:pt x="13" y="0"/>
                    <a:pt x="13" y="0"/>
                    <a:pt x="13" y="0"/>
                  </a:cubicBezTo>
                  <a:cubicBezTo>
                    <a:pt x="13" y="0"/>
                    <a:pt x="13" y="0"/>
                    <a:pt x="13" y="0"/>
                  </a:cubicBezTo>
                  <a:cubicBezTo>
                    <a:pt x="13" y="0"/>
                    <a:pt x="14" y="0"/>
                    <a:pt x="14" y="0"/>
                  </a:cubicBezTo>
                  <a:cubicBezTo>
                    <a:pt x="14" y="0"/>
                    <a:pt x="14" y="0"/>
                    <a:pt x="14" y="0"/>
                  </a:cubicBezTo>
                  <a:cubicBezTo>
                    <a:pt x="14" y="0"/>
                    <a:pt x="14" y="0"/>
                    <a:pt x="14" y="0"/>
                  </a:cubicBezTo>
                  <a:cubicBezTo>
                    <a:pt x="14" y="0"/>
                    <a:pt x="13" y="0"/>
                    <a:pt x="13" y="0"/>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1"/>
                  </a:move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lose/>
                  <a:moveTo>
                    <a:pt x="14" y="0"/>
                  </a:moveTo>
                  <a:cubicBezTo>
                    <a:pt x="14" y="0"/>
                    <a:pt x="14" y="0"/>
                    <a:pt x="14" y="0"/>
                  </a:cubicBezTo>
                  <a:cubicBezTo>
                    <a:pt x="14" y="0"/>
                    <a:pt x="14" y="0"/>
                    <a:pt x="14" y="0"/>
                  </a:cubicBezTo>
                  <a:cubicBezTo>
                    <a:pt x="14" y="0"/>
                    <a:pt x="14" y="0"/>
                    <a:pt x="14" y="0"/>
                  </a:cubicBezTo>
                  <a:cubicBezTo>
                    <a:pt x="14" y="0"/>
                    <a:pt x="14" y="0"/>
                    <a:pt x="14" y="0"/>
                  </a:cubicBezTo>
                  <a:close/>
                  <a:moveTo>
                    <a:pt x="14" y="1"/>
                  </a:moveTo>
                  <a:cubicBezTo>
                    <a:pt x="14" y="1"/>
                    <a:pt x="14" y="1"/>
                    <a:pt x="14" y="1"/>
                  </a:cubicBezTo>
                  <a:cubicBezTo>
                    <a:pt x="14" y="1"/>
                    <a:pt x="14" y="1"/>
                    <a:pt x="14" y="1"/>
                  </a:cubicBezTo>
                  <a:cubicBezTo>
                    <a:pt x="14" y="1"/>
                    <a:pt x="14" y="1"/>
                    <a:pt x="14" y="1"/>
                  </a:cubicBezTo>
                  <a:close/>
                  <a:moveTo>
                    <a:pt x="15" y="94"/>
                  </a:moveTo>
                  <a:cubicBezTo>
                    <a:pt x="15" y="95"/>
                    <a:pt x="14" y="96"/>
                    <a:pt x="14" y="96"/>
                  </a:cubicBezTo>
                  <a:cubicBezTo>
                    <a:pt x="14" y="96"/>
                    <a:pt x="15" y="95"/>
                    <a:pt x="15" y="94"/>
                  </a:cubicBezTo>
                  <a:cubicBezTo>
                    <a:pt x="15" y="93"/>
                    <a:pt x="15" y="90"/>
                    <a:pt x="15" y="90"/>
                  </a:cubicBezTo>
                  <a:cubicBezTo>
                    <a:pt x="15" y="90"/>
                    <a:pt x="16" y="91"/>
                    <a:pt x="16" y="91"/>
                  </a:cubicBezTo>
                  <a:cubicBezTo>
                    <a:pt x="16" y="92"/>
                    <a:pt x="15" y="93"/>
                    <a:pt x="15" y="94"/>
                  </a:cubicBezTo>
                  <a:close/>
                  <a:moveTo>
                    <a:pt x="16" y="1"/>
                  </a:moveTo>
                  <a:cubicBezTo>
                    <a:pt x="16" y="1"/>
                    <a:pt x="16" y="1"/>
                    <a:pt x="15" y="1"/>
                  </a:cubicBez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lose/>
                  <a:moveTo>
                    <a:pt x="15" y="1"/>
                  </a:moveTo>
                  <a:cubicBezTo>
                    <a:pt x="15" y="1"/>
                    <a:pt x="15" y="1"/>
                    <a:pt x="15" y="1"/>
                  </a:cubicBezTo>
                  <a:cubicBezTo>
                    <a:pt x="15" y="1"/>
                    <a:pt x="15" y="1"/>
                    <a:pt x="16" y="1"/>
                  </a:cubicBezTo>
                  <a:cubicBezTo>
                    <a:pt x="16" y="1"/>
                    <a:pt x="16" y="1"/>
                    <a:pt x="16" y="1"/>
                  </a:cubicBezTo>
                  <a:cubicBezTo>
                    <a:pt x="16" y="1"/>
                    <a:pt x="16" y="1"/>
                    <a:pt x="16" y="1"/>
                  </a:cubicBezTo>
                  <a:cubicBezTo>
                    <a:pt x="16" y="1"/>
                    <a:pt x="15" y="1"/>
                    <a:pt x="15" y="1"/>
                  </a:cubicBezTo>
                  <a:close/>
                  <a:moveTo>
                    <a:pt x="16" y="1"/>
                  </a:move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ubicBezTo>
                    <a:pt x="16" y="1"/>
                    <a:pt x="16" y="2"/>
                    <a:pt x="16" y="2"/>
                  </a:cubicBezTo>
                  <a:cubicBezTo>
                    <a:pt x="16" y="2"/>
                    <a:pt x="16" y="2"/>
                    <a:pt x="16" y="1"/>
                  </a:cubicBezTo>
                  <a:cubicBezTo>
                    <a:pt x="16" y="1"/>
                    <a:pt x="16" y="1"/>
                    <a:pt x="16" y="1"/>
                  </a:cubicBezTo>
                  <a:close/>
                  <a:moveTo>
                    <a:pt x="16" y="2"/>
                  </a:move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lose/>
                  <a:moveTo>
                    <a:pt x="16" y="2"/>
                  </a:moveTo>
                  <a:cubicBezTo>
                    <a:pt x="16" y="2"/>
                    <a:pt x="16" y="2"/>
                    <a:pt x="16" y="2"/>
                  </a:cubicBezTo>
                  <a:cubicBezTo>
                    <a:pt x="16" y="2"/>
                    <a:pt x="16" y="2"/>
                    <a:pt x="16" y="2"/>
                  </a:cubicBezTo>
                  <a:cubicBezTo>
                    <a:pt x="16" y="2"/>
                    <a:pt x="16" y="2"/>
                    <a:pt x="16" y="2"/>
                  </a:cubicBezTo>
                  <a:close/>
                  <a:moveTo>
                    <a:pt x="16" y="2"/>
                  </a:moveTo>
                  <a:cubicBezTo>
                    <a:pt x="16" y="2"/>
                    <a:pt x="16" y="2"/>
                    <a:pt x="16" y="2"/>
                  </a:cubicBezTo>
                  <a:cubicBezTo>
                    <a:pt x="16" y="2"/>
                    <a:pt x="16" y="2"/>
                    <a:pt x="16" y="2"/>
                  </a:cubicBezTo>
                  <a:cubicBezTo>
                    <a:pt x="16" y="2"/>
                    <a:pt x="16" y="2"/>
                    <a:pt x="16" y="2"/>
                  </a:cubicBezTo>
                  <a:cubicBezTo>
                    <a:pt x="16" y="2"/>
                    <a:pt x="16" y="2"/>
                    <a:pt x="16" y="2"/>
                  </a:cubicBezTo>
                  <a:close/>
                  <a:moveTo>
                    <a:pt x="16" y="2"/>
                  </a:moveTo>
                  <a:cubicBezTo>
                    <a:pt x="16" y="2"/>
                    <a:pt x="16" y="1"/>
                    <a:pt x="16" y="1"/>
                  </a:cubicBezTo>
                  <a:cubicBezTo>
                    <a:pt x="16" y="1"/>
                    <a:pt x="16" y="1"/>
                    <a:pt x="16" y="1"/>
                  </a:cubicBezTo>
                  <a:cubicBezTo>
                    <a:pt x="16" y="1"/>
                    <a:pt x="16" y="1"/>
                    <a:pt x="16" y="1"/>
                  </a:cubicBezTo>
                  <a:cubicBezTo>
                    <a:pt x="16" y="1"/>
                    <a:pt x="16" y="1"/>
                    <a:pt x="16" y="1"/>
                  </a:cubicBezTo>
                  <a:cubicBezTo>
                    <a:pt x="16" y="1"/>
                    <a:pt x="16" y="2"/>
                    <a:pt x="17" y="2"/>
                  </a:cubicBezTo>
                  <a:cubicBezTo>
                    <a:pt x="17" y="2"/>
                    <a:pt x="17" y="2"/>
                    <a:pt x="17" y="2"/>
                  </a:cubicBezTo>
                  <a:cubicBezTo>
                    <a:pt x="17" y="2"/>
                    <a:pt x="17" y="2"/>
                    <a:pt x="17" y="2"/>
                  </a:cubicBezTo>
                  <a:cubicBezTo>
                    <a:pt x="17" y="2"/>
                    <a:pt x="17" y="2"/>
                    <a:pt x="16" y="2"/>
                  </a:cubicBezTo>
                  <a:cubicBezTo>
                    <a:pt x="16" y="2"/>
                    <a:pt x="16" y="2"/>
                    <a:pt x="16" y="2"/>
                  </a:cubicBezTo>
                  <a:close/>
                  <a:moveTo>
                    <a:pt x="16" y="2"/>
                  </a:moveTo>
                  <a:cubicBezTo>
                    <a:pt x="17" y="2"/>
                    <a:pt x="17" y="2"/>
                    <a:pt x="17" y="2"/>
                  </a:cubicBezTo>
                  <a:cubicBezTo>
                    <a:pt x="17" y="2"/>
                    <a:pt x="17" y="2"/>
                    <a:pt x="17" y="2"/>
                  </a:cubicBezTo>
                  <a:cubicBezTo>
                    <a:pt x="17" y="2"/>
                    <a:pt x="17" y="2"/>
                    <a:pt x="17" y="2"/>
                  </a:cubicBezTo>
                  <a:cubicBezTo>
                    <a:pt x="17" y="2"/>
                    <a:pt x="16" y="2"/>
                    <a:pt x="16"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3"/>
                  </a:cubicBezTo>
                  <a:cubicBezTo>
                    <a:pt x="17" y="3"/>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2"/>
                  </a:move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2"/>
                  </a:moveTo>
                  <a:cubicBezTo>
                    <a:pt x="17" y="2"/>
                    <a:pt x="17" y="2"/>
                    <a:pt x="17" y="2"/>
                  </a:cubicBezTo>
                  <a:cubicBezTo>
                    <a:pt x="17" y="2"/>
                    <a:pt x="17" y="2"/>
                    <a:pt x="17" y="2"/>
                  </a:cubicBezTo>
                  <a:cubicBezTo>
                    <a:pt x="17" y="3"/>
                    <a:pt x="17" y="3"/>
                    <a:pt x="17" y="3"/>
                  </a:cubicBezTo>
                  <a:cubicBezTo>
                    <a:pt x="17" y="3"/>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lose/>
                  <a:moveTo>
                    <a:pt x="17" y="3"/>
                  </a:move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8" y="3"/>
                  </a:cubicBezTo>
                  <a:cubicBezTo>
                    <a:pt x="17" y="3"/>
                    <a:pt x="17" y="3"/>
                    <a:pt x="17" y="3"/>
                  </a:cubicBezTo>
                  <a:close/>
                  <a:moveTo>
                    <a:pt x="18" y="3"/>
                  </a:move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4"/>
                  </a:cubicBezTo>
                  <a:cubicBezTo>
                    <a:pt x="18" y="4"/>
                    <a:pt x="18" y="4"/>
                    <a:pt x="18" y="4"/>
                  </a:cubicBezTo>
                  <a:cubicBezTo>
                    <a:pt x="18" y="4"/>
                    <a:pt x="18" y="3"/>
                    <a:pt x="18" y="3"/>
                  </a:cubicBezTo>
                  <a:cubicBezTo>
                    <a:pt x="18" y="3"/>
                    <a:pt x="18" y="3"/>
                    <a:pt x="18" y="3"/>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3"/>
                  </a:moveTo>
                  <a:cubicBezTo>
                    <a:pt x="18" y="3"/>
                    <a:pt x="18" y="3"/>
                    <a:pt x="18" y="3"/>
                  </a:cubicBezTo>
                  <a:cubicBezTo>
                    <a:pt x="18" y="3"/>
                    <a:pt x="18" y="3"/>
                    <a:pt x="18" y="3"/>
                  </a:cubicBezTo>
                  <a:cubicBezTo>
                    <a:pt x="18" y="3"/>
                    <a:pt x="18" y="3"/>
                    <a:pt x="18" y="3"/>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6"/>
                  </a:moveTo>
                  <a:cubicBezTo>
                    <a:pt x="18" y="6"/>
                    <a:pt x="18" y="6"/>
                    <a:pt x="18" y="6"/>
                  </a:cubicBezTo>
                  <a:cubicBezTo>
                    <a:pt x="18" y="6"/>
                    <a:pt x="18" y="6"/>
                    <a:pt x="18" y="6"/>
                  </a:cubicBezTo>
                  <a:close/>
                  <a:moveTo>
                    <a:pt x="18" y="6"/>
                  </a:moveTo>
                  <a:cubicBezTo>
                    <a:pt x="18" y="6"/>
                    <a:pt x="18" y="5"/>
                    <a:pt x="18" y="5"/>
                  </a:cubicBezTo>
                  <a:cubicBezTo>
                    <a:pt x="18" y="5"/>
                    <a:pt x="18" y="5"/>
                    <a:pt x="18" y="5"/>
                  </a:cubicBezTo>
                  <a:cubicBezTo>
                    <a:pt x="18" y="5"/>
                    <a:pt x="18" y="5"/>
                    <a:pt x="18" y="6"/>
                  </a:cubicBezTo>
                  <a:cubicBezTo>
                    <a:pt x="18" y="6"/>
                    <a:pt x="18" y="6"/>
                    <a:pt x="18" y="6"/>
                  </a:cubicBezTo>
                  <a:cubicBezTo>
                    <a:pt x="18" y="6"/>
                    <a:pt x="18" y="6"/>
                    <a:pt x="18" y="6"/>
                  </a:cubicBezTo>
                  <a:close/>
                  <a:moveTo>
                    <a:pt x="18" y="5"/>
                  </a:moveTo>
                  <a:cubicBezTo>
                    <a:pt x="18" y="5"/>
                    <a:pt x="18" y="5"/>
                    <a:pt x="18" y="5"/>
                  </a:cubicBezTo>
                  <a:cubicBezTo>
                    <a:pt x="18" y="5"/>
                    <a:pt x="18" y="5"/>
                    <a:pt x="18" y="6"/>
                  </a:cubicBezTo>
                  <a:cubicBezTo>
                    <a:pt x="18" y="5"/>
                    <a:pt x="18" y="5"/>
                    <a:pt x="18" y="5"/>
                  </a:cubicBezTo>
                  <a:close/>
                  <a:moveTo>
                    <a:pt x="18" y="6"/>
                  </a:move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9" y="6"/>
                  </a:cubicBezTo>
                  <a:cubicBezTo>
                    <a:pt x="19" y="6"/>
                    <a:pt x="19" y="6"/>
                    <a:pt x="18" y="6"/>
                  </a:cubicBezTo>
                  <a:close/>
                  <a:moveTo>
                    <a:pt x="18" y="6"/>
                  </a:moveTo>
                  <a:cubicBezTo>
                    <a:pt x="18" y="6"/>
                    <a:pt x="18" y="6"/>
                    <a:pt x="18" y="6"/>
                  </a:cubicBezTo>
                  <a:cubicBezTo>
                    <a:pt x="18" y="6"/>
                    <a:pt x="18" y="6"/>
                    <a:pt x="18" y="6"/>
                  </a:cubicBezTo>
                  <a:cubicBezTo>
                    <a:pt x="18" y="6"/>
                    <a:pt x="18" y="6"/>
                    <a:pt x="18" y="6"/>
                  </a:cubicBezTo>
                  <a:cubicBezTo>
                    <a:pt x="18" y="6"/>
                    <a:pt x="19" y="6"/>
                    <a:pt x="19" y="6"/>
                  </a:cubicBezTo>
                  <a:cubicBezTo>
                    <a:pt x="19" y="6"/>
                    <a:pt x="19" y="6"/>
                    <a:pt x="19"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lose/>
                  <a:moveTo>
                    <a:pt x="19" y="6"/>
                  </a:moveTo>
                  <a:cubicBezTo>
                    <a:pt x="19" y="6"/>
                    <a:pt x="19" y="6"/>
                    <a:pt x="19" y="6"/>
                  </a:cubicBezTo>
                  <a:cubicBezTo>
                    <a:pt x="19" y="6"/>
                    <a:pt x="19" y="6"/>
                    <a:pt x="19" y="6"/>
                  </a:cubicBezTo>
                  <a:cubicBezTo>
                    <a:pt x="19" y="6"/>
                    <a:pt x="19" y="6"/>
                    <a:pt x="19" y="6"/>
                  </a:cubicBezTo>
                  <a:close/>
                  <a:moveTo>
                    <a:pt x="18" y="6"/>
                  </a:moveTo>
                  <a:cubicBezTo>
                    <a:pt x="18" y="6"/>
                    <a:pt x="18" y="6"/>
                    <a:pt x="18" y="6"/>
                  </a:cubicBezTo>
                  <a:cubicBezTo>
                    <a:pt x="18" y="6"/>
                    <a:pt x="19" y="6"/>
                    <a:pt x="19" y="6"/>
                  </a:cubicBezTo>
                  <a:cubicBezTo>
                    <a:pt x="19" y="6"/>
                    <a:pt x="19" y="6"/>
                    <a:pt x="19" y="6"/>
                  </a:cubicBezTo>
                  <a:cubicBezTo>
                    <a:pt x="19" y="6"/>
                    <a:pt x="19" y="6"/>
                    <a:pt x="19" y="6"/>
                  </a:cubicBezTo>
                  <a:cubicBezTo>
                    <a:pt x="19" y="6"/>
                    <a:pt x="19" y="6"/>
                    <a:pt x="18"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23" y="82"/>
                  </a:moveTo>
                  <a:cubicBezTo>
                    <a:pt x="23" y="83"/>
                    <a:pt x="23" y="82"/>
                    <a:pt x="23" y="82"/>
                  </a:cubicBezTo>
                  <a:cubicBezTo>
                    <a:pt x="23" y="82"/>
                    <a:pt x="23" y="82"/>
                    <a:pt x="23" y="82"/>
                  </a:cubicBezTo>
                  <a:cubicBezTo>
                    <a:pt x="23" y="82"/>
                    <a:pt x="23" y="82"/>
                    <a:pt x="23" y="82"/>
                  </a:cubicBezTo>
                  <a:close/>
                  <a:moveTo>
                    <a:pt x="30" y="83"/>
                  </a:moveTo>
                  <a:cubicBezTo>
                    <a:pt x="30" y="83"/>
                    <a:pt x="30" y="83"/>
                    <a:pt x="30" y="82"/>
                  </a:cubicBezTo>
                  <a:cubicBezTo>
                    <a:pt x="30" y="82"/>
                    <a:pt x="30" y="82"/>
                    <a:pt x="30" y="83"/>
                  </a:cubicBezTo>
                  <a:close/>
                  <a:moveTo>
                    <a:pt x="32" y="83"/>
                  </a:moveTo>
                  <a:cubicBezTo>
                    <a:pt x="32" y="83"/>
                    <a:pt x="32" y="82"/>
                    <a:pt x="32" y="83"/>
                  </a:cubicBezTo>
                  <a:cubicBezTo>
                    <a:pt x="32" y="83"/>
                    <a:pt x="32" y="83"/>
                    <a:pt x="32" y="83"/>
                  </a:cubicBezTo>
                  <a:close/>
                  <a:moveTo>
                    <a:pt x="34" y="82"/>
                  </a:moveTo>
                  <a:cubicBezTo>
                    <a:pt x="33" y="82"/>
                    <a:pt x="33" y="82"/>
                    <a:pt x="33" y="82"/>
                  </a:cubicBezTo>
                  <a:cubicBezTo>
                    <a:pt x="34" y="82"/>
                    <a:pt x="34" y="82"/>
                    <a:pt x="34" y="82"/>
                  </a:cubicBezTo>
                  <a:close/>
                  <a:moveTo>
                    <a:pt x="19" y="5"/>
                  </a:moveTo>
                  <a:cubicBezTo>
                    <a:pt x="19" y="5"/>
                    <a:pt x="19" y="5"/>
                    <a:pt x="19" y="5"/>
                  </a:cubicBezTo>
                  <a:cubicBezTo>
                    <a:pt x="19" y="5"/>
                    <a:pt x="19" y="5"/>
                    <a:pt x="19" y="5"/>
                  </a:cubicBezTo>
                  <a:close/>
                  <a:moveTo>
                    <a:pt x="23" y="11"/>
                  </a:moveTo>
                  <a:cubicBezTo>
                    <a:pt x="23" y="11"/>
                    <a:pt x="23" y="11"/>
                    <a:pt x="23" y="11"/>
                  </a:cubicBezTo>
                  <a:close/>
                  <a:moveTo>
                    <a:pt x="26" y="19"/>
                  </a:moveTo>
                  <a:cubicBezTo>
                    <a:pt x="26" y="19"/>
                    <a:pt x="26" y="19"/>
                    <a:pt x="26" y="19"/>
                  </a:cubicBezTo>
                  <a:cubicBezTo>
                    <a:pt x="26" y="19"/>
                    <a:pt x="26" y="19"/>
                    <a:pt x="26" y="19"/>
                  </a:cubicBezTo>
                  <a:close/>
                  <a:moveTo>
                    <a:pt x="19" y="5"/>
                  </a:moveTo>
                  <a:cubicBezTo>
                    <a:pt x="19" y="5"/>
                    <a:pt x="19" y="5"/>
                    <a:pt x="19" y="5"/>
                  </a:cubicBezTo>
                  <a:cubicBezTo>
                    <a:pt x="19" y="5"/>
                    <a:pt x="19" y="5"/>
                    <a:pt x="19" y="5"/>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5" name="Freeform 578"/>
            <p:cNvSpPr>
              <a:spLocks noEditPoints="1"/>
            </p:cNvSpPr>
            <p:nvPr/>
          </p:nvSpPr>
          <p:spPr bwMode="auto">
            <a:xfrm>
              <a:off x="5006975" y="4476751"/>
              <a:ext cx="274638" cy="496888"/>
            </a:xfrm>
            <a:custGeom>
              <a:avLst/>
              <a:gdLst>
                <a:gd name="T0" fmla="*/ 66 w 73"/>
                <a:gd name="T1" fmla="*/ 120 h 132"/>
                <a:gd name="T2" fmla="*/ 63 w 73"/>
                <a:gd name="T3" fmla="*/ 96 h 132"/>
                <a:gd name="T4" fmla="*/ 64 w 73"/>
                <a:gd name="T5" fmla="*/ 92 h 132"/>
                <a:gd name="T6" fmla="*/ 62 w 73"/>
                <a:gd name="T7" fmla="*/ 83 h 132"/>
                <a:gd name="T8" fmla="*/ 60 w 73"/>
                <a:gd name="T9" fmla="*/ 73 h 132"/>
                <a:gd name="T10" fmla="*/ 59 w 73"/>
                <a:gd name="T11" fmla="*/ 67 h 132"/>
                <a:gd name="T12" fmla="*/ 70 w 73"/>
                <a:gd name="T13" fmla="*/ 61 h 132"/>
                <a:gd name="T14" fmla="*/ 60 w 73"/>
                <a:gd name="T15" fmla="*/ 41 h 132"/>
                <a:gd name="T16" fmla="*/ 56 w 73"/>
                <a:gd name="T17" fmla="*/ 40 h 132"/>
                <a:gd name="T18" fmla="*/ 56 w 73"/>
                <a:gd name="T19" fmla="*/ 33 h 132"/>
                <a:gd name="T20" fmla="*/ 57 w 73"/>
                <a:gd name="T21" fmla="*/ 32 h 132"/>
                <a:gd name="T22" fmla="*/ 57 w 73"/>
                <a:gd name="T23" fmla="*/ 31 h 132"/>
                <a:gd name="T24" fmla="*/ 58 w 73"/>
                <a:gd name="T25" fmla="*/ 30 h 132"/>
                <a:gd name="T26" fmla="*/ 58 w 73"/>
                <a:gd name="T27" fmla="*/ 26 h 132"/>
                <a:gd name="T28" fmla="*/ 48 w 73"/>
                <a:gd name="T29" fmla="*/ 22 h 132"/>
                <a:gd name="T30" fmla="*/ 46 w 73"/>
                <a:gd name="T31" fmla="*/ 29 h 132"/>
                <a:gd name="T32" fmla="*/ 47 w 73"/>
                <a:gd name="T33" fmla="*/ 37 h 132"/>
                <a:gd name="T34" fmla="*/ 45 w 73"/>
                <a:gd name="T35" fmla="*/ 38 h 132"/>
                <a:gd name="T36" fmla="*/ 40 w 73"/>
                <a:gd name="T37" fmla="*/ 37 h 132"/>
                <a:gd name="T38" fmla="*/ 26 w 73"/>
                <a:gd name="T39" fmla="*/ 27 h 132"/>
                <a:gd name="T40" fmla="*/ 44 w 73"/>
                <a:gd name="T41" fmla="*/ 0 h 132"/>
                <a:gd name="T42" fmla="*/ 13 w 73"/>
                <a:gd name="T43" fmla="*/ 0 h 132"/>
                <a:gd name="T44" fmla="*/ 6 w 73"/>
                <a:gd name="T45" fmla="*/ 19 h 132"/>
                <a:gd name="T46" fmla="*/ 10 w 73"/>
                <a:gd name="T47" fmla="*/ 33 h 132"/>
                <a:gd name="T48" fmla="*/ 22 w 73"/>
                <a:gd name="T49" fmla="*/ 32 h 132"/>
                <a:gd name="T50" fmla="*/ 39 w 73"/>
                <a:gd name="T51" fmla="*/ 49 h 132"/>
                <a:gd name="T52" fmla="*/ 39 w 73"/>
                <a:gd name="T53" fmla="*/ 56 h 132"/>
                <a:gd name="T54" fmla="*/ 39 w 73"/>
                <a:gd name="T55" fmla="*/ 65 h 132"/>
                <a:gd name="T56" fmla="*/ 38 w 73"/>
                <a:gd name="T57" fmla="*/ 70 h 132"/>
                <a:gd name="T58" fmla="*/ 36 w 73"/>
                <a:gd name="T59" fmla="*/ 78 h 132"/>
                <a:gd name="T60" fmla="*/ 35 w 73"/>
                <a:gd name="T61" fmla="*/ 89 h 132"/>
                <a:gd name="T62" fmla="*/ 38 w 73"/>
                <a:gd name="T63" fmla="*/ 100 h 132"/>
                <a:gd name="T64" fmla="*/ 38 w 73"/>
                <a:gd name="T65" fmla="*/ 125 h 132"/>
                <a:gd name="T66" fmla="*/ 37 w 73"/>
                <a:gd name="T67" fmla="*/ 131 h 132"/>
                <a:gd name="T68" fmla="*/ 43 w 73"/>
                <a:gd name="T69" fmla="*/ 125 h 132"/>
                <a:gd name="T70" fmla="*/ 45 w 73"/>
                <a:gd name="T71" fmla="*/ 101 h 132"/>
                <a:gd name="T72" fmla="*/ 50 w 73"/>
                <a:gd name="T73" fmla="*/ 92 h 132"/>
                <a:gd name="T74" fmla="*/ 57 w 73"/>
                <a:gd name="T75" fmla="*/ 101 h 132"/>
                <a:gd name="T76" fmla="*/ 66 w 73"/>
                <a:gd name="T77" fmla="*/ 125 h 132"/>
                <a:gd name="T78" fmla="*/ 73 w 73"/>
                <a:gd name="T79" fmla="*/ 125 h 132"/>
                <a:gd name="T80" fmla="*/ 60 w 73"/>
                <a:gd name="T81" fmla="*/ 52 h 132"/>
                <a:gd name="T82" fmla="*/ 60 w 73"/>
                <a:gd name="T83" fmla="*/ 61 h 132"/>
                <a:gd name="T84" fmla="*/ 18 w 73"/>
                <a:gd name="T85" fmla="*/ 20 h 132"/>
                <a:gd name="T86" fmla="*/ 21 w 73"/>
                <a:gd name="T87" fmla="*/ 26 h 132"/>
                <a:gd name="T88" fmla="*/ 21 w 73"/>
                <a:gd name="T89" fmla="*/ 19 h 132"/>
                <a:gd name="T90" fmla="*/ 22 w 73"/>
                <a:gd name="T91" fmla="*/ 17 h 132"/>
                <a:gd name="T92" fmla="*/ 22 w 73"/>
                <a:gd name="T93" fmla="*/ 17 h 132"/>
                <a:gd name="T94" fmla="*/ 21 w 73"/>
                <a:gd name="T95" fmla="*/ 15 h 132"/>
                <a:gd name="T96" fmla="*/ 20 w 73"/>
                <a:gd name="T97" fmla="*/ 17 h 132"/>
                <a:gd name="T98" fmla="*/ 16 w 73"/>
                <a:gd name="T99" fmla="*/ 15 h 132"/>
                <a:gd name="T100" fmla="*/ 15 w 73"/>
                <a:gd name="T101" fmla="*/ 1 h 132"/>
                <a:gd name="T102" fmla="*/ 44 w 73"/>
                <a:gd name="T103" fmla="*/ 0 h 132"/>
                <a:gd name="T104" fmla="*/ 24 w 73"/>
                <a:gd name="T105" fmla="*/ 21 h 132"/>
                <a:gd name="T106" fmla="*/ 25 w 73"/>
                <a:gd name="T107" fmla="*/ 15 h 132"/>
                <a:gd name="T108" fmla="*/ 43 w 73"/>
                <a:gd name="T109" fmla="*/ 1 h 132"/>
                <a:gd name="T110" fmla="*/ 28 w 73"/>
                <a:gd name="T111" fmla="*/ 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132">
                  <a:moveTo>
                    <a:pt x="73" y="125"/>
                  </a:moveTo>
                  <a:cubicBezTo>
                    <a:pt x="73" y="125"/>
                    <a:pt x="72" y="125"/>
                    <a:pt x="72" y="125"/>
                  </a:cubicBezTo>
                  <a:cubicBezTo>
                    <a:pt x="72" y="125"/>
                    <a:pt x="72" y="125"/>
                    <a:pt x="72" y="124"/>
                  </a:cubicBezTo>
                  <a:cubicBezTo>
                    <a:pt x="72" y="124"/>
                    <a:pt x="70" y="124"/>
                    <a:pt x="69" y="123"/>
                  </a:cubicBezTo>
                  <a:cubicBezTo>
                    <a:pt x="69" y="123"/>
                    <a:pt x="68" y="122"/>
                    <a:pt x="67" y="121"/>
                  </a:cubicBezTo>
                  <a:cubicBezTo>
                    <a:pt x="67" y="121"/>
                    <a:pt x="66" y="121"/>
                    <a:pt x="66" y="120"/>
                  </a:cubicBezTo>
                  <a:cubicBezTo>
                    <a:pt x="66" y="120"/>
                    <a:pt x="65" y="120"/>
                    <a:pt x="65" y="118"/>
                  </a:cubicBezTo>
                  <a:cubicBezTo>
                    <a:pt x="65" y="117"/>
                    <a:pt x="65" y="111"/>
                    <a:pt x="65" y="109"/>
                  </a:cubicBezTo>
                  <a:cubicBezTo>
                    <a:pt x="65" y="106"/>
                    <a:pt x="64" y="104"/>
                    <a:pt x="64" y="103"/>
                  </a:cubicBezTo>
                  <a:cubicBezTo>
                    <a:pt x="64" y="103"/>
                    <a:pt x="64" y="102"/>
                    <a:pt x="64" y="102"/>
                  </a:cubicBezTo>
                  <a:cubicBezTo>
                    <a:pt x="64" y="102"/>
                    <a:pt x="64" y="100"/>
                    <a:pt x="64" y="99"/>
                  </a:cubicBezTo>
                  <a:cubicBezTo>
                    <a:pt x="64" y="98"/>
                    <a:pt x="63" y="96"/>
                    <a:pt x="63" y="96"/>
                  </a:cubicBezTo>
                  <a:cubicBezTo>
                    <a:pt x="63" y="96"/>
                    <a:pt x="64" y="96"/>
                    <a:pt x="64" y="95"/>
                  </a:cubicBezTo>
                  <a:cubicBezTo>
                    <a:pt x="64" y="95"/>
                    <a:pt x="64" y="95"/>
                    <a:pt x="64" y="95"/>
                  </a:cubicBezTo>
                  <a:cubicBezTo>
                    <a:pt x="64" y="95"/>
                    <a:pt x="64" y="95"/>
                    <a:pt x="64" y="94"/>
                  </a:cubicBezTo>
                  <a:cubicBezTo>
                    <a:pt x="64" y="94"/>
                    <a:pt x="64" y="93"/>
                    <a:pt x="64" y="93"/>
                  </a:cubicBezTo>
                  <a:cubicBezTo>
                    <a:pt x="64" y="93"/>
                    <a:pt x="64" y="93"/>
                    <a:pt x="64" y="93"/>
                  </a:cubicBezTo>
                  <a:cubicBezTo>
                    <a:pt x="64" y="92"/>
                    <a:pt x="64" y="92"/>
                    <a:pt x="64" y="92"/>
                  </a:cubicBezTo>
                  <a:cubicBezTo>
                    <a:pt x="64" y="92"/>
                    <a:pt x="64" y="92"/>
                    <a:pt x="64" y="91"/>
                  </a:cubicBezTo>
                  <a:cubicBezTo>
                    <a:pt x="64" y="90"/>
                    <a:pt x="64" y="90"/>
                    <a:pt x="64" y="90"/>
                  </a:cubicBezTo>
                  <a:cubicBezTo>
                    <a:pt x="64" y="89"/>
                    <a:pt x="64" y="88"/>
                    <a:pt x="64" y="88"/>
                  </a:cubicBezTo>
                  <a:cubicBezTo>
                    <a:pt x="64" y="88"/>
                    <a:pt x="63" y="86"/>
                    <a:pt x="63" y="86"/>
                  </a:cubicBezTo>
                  <a:cubicBezTo>
                    <a:pt x="63" y="85"/>
                    <a:pt x="63" y="85"/>
                    <a:pt x="63" y="84"/>
                  </a:cubicBezTo>
                  <a:cubicBezTo>
                    <a:pt x="63" y="84"/>
                    <a:pt x="62" y="83"/>
                    <a:pt x="62" y="83"/>
                  </a:cubicBezTo>
                  <a:cubicBezTo>
                    <a:pt x="62" y="82"/>
                    <a:pt x="63" y="81"/>
                    <a:pt x="63" y="81"/>
                  </a:cubicBezTo>
                  <a:cubicBezTo>
                    <a:pt x="63" y="81"/>
                    <a:pt x="63" y="79"/>
                    <a:pt x="63" y="79"/>
                  </a:cubicBezTo>
                  <a:cubicBezTo>
                    <a:pt x="62" y="78"/>
                    <a:pt x="62" y="77"/>
                    <a:pt x="62" y="76"/>
                  </a:cubicBezTo>
                  <a:cubicBezTo>
                    <a:pt x="61" y="76"/>
                    <a:pt x="61" y="76"/>
                    <a:pt x="61" y="75"/>
                  </a:cubicBezTo>
                  <a:cubicBezTo>
                    <a:pt x="61" y="75"/>
                    <a:pt x="60" y="74"/>
                    <a:pt x="60" y="74"/>
                  </a:cubicBezTo>
                  <a:cubicBezTo>
                    <a:pt x="60" y="74"/>
                    <a:pt x="60" y="74"/>
                    <a:pt x="60" y="73"/>
                  </a:cubicBezTo>
                  <a:cubicBezTo>
                    <a:pt x="60" y="73"/>
                    <a:pt x="61" y="73"/>
                    <a:pt x="60" y="72"/>
                  </a:cubicBezTo>
                  <a:cubicBezTo>
                    <a:pt x="60" y="72"/>
                    <a:pt x="60" y="71"/>
                    <a:pt x="60" y="71"/>
                  </a:cubicBezTo>
                  <a:cubicBezTo>
                    <a:pt x="60" y="71"/>
                    <a:pt x="60" y="70"/>
                    <a:pt x="60" y="70"/>
                  </a:cubicBezTo>
                  <a:cubicBezTo>
                    <a:pt x="60" y="70"/>
                    <a:pt x="59" y="70"/>
                    <a:pt x="60" y="69"/>
                  </a:cubicBezTo>
                  <a:cubicBezTo>
                    <a:pt x="60" y="69"/>
                    <a:pt x="60" y="69"/>
                    <a:pt x="60" y="68"/>
                  </a:cubicBezTo>
                  <a:cubicBezTo>
                    <a:pt x="60" y="68"/>
                    <a:pt x="59" y="68"/>
                    <a:pt x="59" y="67"/>
                  </a:cubicBezTo>
                  <a:cubicBezTo>
                    <a:pt x="59" y="67"/>
                    <a:pt x="59" y="66"/>
                    <a:pt x="59" y="66"/>
                  </a:cubicBezTo>
                  <a:cubicBezTo>
                    <a:pt x="60" y="66"/>
                    <a:pt x="60" y="66"/>
                    <a:pt x="60" y="66"/>
                  </a:cubicBezTo>
                  <a:cubicBezTo>
                    <a:pt x="60" y="66"/>
                    <a:pt x="63" y="66"/>
                    <a:pt x="64" y="66"/>
                  </a:cubicBezTo>
                  <a:cubicBezTo>
                    <a:pt x="65" y="65"/>
                    <a:pt x="68" y="64"/>
                    <a:pt x="69" y="64"/>
                  </a:cubicBezTo>
                  <a:cubicBezTo>
                    <a:pt x="69" y="64"/>
                    <a:pt x="70" y="64"/>
                    <a:pt x="70" y="63"/>
                  </a:cubicBezTo>
                  <a:cubicBezTo>
                    <a:pt x="70" y="63"/>
                    <a:pt x="70" y="62"/>
                    <a:pt x="70" y="61"/>
                  </a:cubicBezTo>
                  <a:cubicBezTo>
                    <a:pt x="70" y="60"/>
                    <a:pt x="69" y="58"/>
                    <a:pt x="69" y="58"/>
                  </a:cubicBezTo>
                  <a:cubicBezTo>
                    <a:pt x="69" y="57"/>
                    <a:pt x="68" y="55"/>
                    <a:pt x="67" y="54"/>
                  </a:cubicBezTo>
                  <a:cubicBezTo>
                    <a:pt x="67" y="53"/>
                    <a:pt x="66" y="52"/>
                    <a:pt x="66" y="51"/>
                  </a:cubicBezTo>
                  <a:cubicBezTo>
                    <a:pt x="66" y="50"/>
                    <a:pt x="65" y="47"/>
                    <a:pt x="64" y="45"/>
                  </a:cubicBezTo>
                  <a:cubicBezTo>
                    <a:pt x="62" y="43"/>
                    <a:pt x="61" y="42"/>
                    <a:pt x="61" y="42"/>
                  </a:cubicBezTo>
                  <a:cubicBezTo>
                    <a:pt x="61" y="42"/>
                    <a:pt x="61" y="41"/>
                    <a:pt x="60" y="41"/>
                  </a:cubicBezTo>
                  <a:cubicBezTo>
                    <a:pt x="60" y="41"/>
                    <a:pt x="60" y="41"/>
                    <a:pt x="60" y="41"/>
                  </a:cubicBezTo>
                  <a:cubicBezTo>
                    <a:pt x="60" y="41"/>
                    <a:pt x="59" y="41"/>
                    <a:pt x="59" y="41"/>
                  </a:cubicBezTo>
                  <a:cubicBezTo>
                    <a:pt x="59" y="41"/>
                    <a:pt x="59" y="41"/>
                    <a:pt x="58" y="41"/>
                  </a:cubicBezTo>
                  <a:cubicBezTo>
                    <a:pt x="58" y="40"/>
                    <a:pt x="58" y="40"/>
                    <a:pt x="57" y="40"/>
                  </a:cubicBezTo>
                  <a:cubicBezTo>
                    <a:pt x="57" y="40"/>
                    <a:pt x="57" y="40"/>
                    <a:pt x="57" y="40"/>
                  </a:cubicBezTo>
                  <a:cubicBezTo>
                    <a:pt x="57" y="40"/>
                    <a:pt x="56" y="40"/>
                    <a:pt x="56" y="40"/>
                  </a:cubicBezTo>
                  <a:cubicBezTo>
                    <a:pt x="56" y="40"/>
                    <a:pt x="55" y="40"/>
                    <a:pt x="55" y="37"/>
                  </a:cubicBezTo>
                  <a:cubicBezTo>
                    <a:pt x="55" y="35"/>
                    <a:pt x="55" y="35"/>
                    <a:pt x="55" y="35"/>
                  </a:cubicBezTo>
                  <a:cubicBezTo>
                    <a:pt x="55" y="34"/>
                    <a:pt x="55" y="34"/>
                    <a:pt x="55" y="34"/>
                  </a:cubicBezTo>
                  <a:cubicBezTo>
                    <a:pt x="55" y="34"/>
                    <a:pt x="56" y="34"/>
                    <a:pt x="56" y="34"/>
                  </a:cubicBezTo>
                  <a:cubicBezTo>
                    <a:pt x="56" y="34"/>
                    <a:pt x="56" y="34"/>
                    <a:pt x="56" y="34"/>
                  </a:cubicBezTo>
                  <a:cubicBezTo>
                    <a:pt x="56" y="34"/>
                    <a:pt x="56" y="33"/>
                    <a:pt x="56" y="33"/>
                  </a:cubicBezTo>
                  <a:cubicBezTo>
                    <a:pt x="56" y="33"/>
                    <a:pt x="56" y="33"/>
                    <a:pt x="56" y="33"/>
                  </a:cubicBezTo>
                  <a:cubicBezTo>
                    <a:pt x="56" y="32"/>
                    <a:pt x="56" y="32"/>
                    <a:pt x="56" y="32"/>
                  </a:cubicBezTo>
                  <a:cubicBezTo>
                    <a:pt x="56" y="32"/>
                    <a:pt x="56" y="32"/>
                    <a:pt x="56"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1"/>
                    <a:pt x="57" y="31"/>
                    <a:pt x="57" y="31"/>
                  </a:cubicBezTo>
                  <a:cubicBezTo>
                    <a:pt x="57" y="31"/>
                    <a:pt x="57" y="31"/>
                    <a:pt x="57" y="31"/>
                  </a:cubicBezTo>
                  <a:cubicBezTo>
                    <a:pt x="57" y="31"/>
                    <a:pt x="58" y="31"/>
                    <a:pt x="58" y="31"/>
                  </a:cubicBezTo>
                  <a:cubicBezTo>
                    <a:pt x="57" y="31"/>
                    <a:pt x="57" y="31"/>
                    <a:pt x="57" y="31"/>
                  </a:cubicBezTo>
                  <a:cubicBezTo>
                    <a:pt x="58" y="31"/>
                    <a:pt x="58" y="31"/>
                    <a:pt x="58" y="31"/>
                  </a:cubicBezTo>
                  <a:cubicBezTo>
                    <a:pt x="58" y="31"/>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29"/>
                  </a:cubicBezTo>
                  <a:cubicBezTo>
                    <a:pt x="58" y="29"/>
                    <a:pt x="58" y="29"/>
                    <a:pt x="58" y="29"/>
                  </a:cubicBezTo>
                  <a:cubicBezTo>
                    <a:pt x="58" y="29"/>
                    <a:pt x="58" y="29"/>
                    <a:pt x="58" y="29"/>
                  </a:cubicBezTo>
                  <a:cubicBezTo>
                    <a:pt x="58" y="29"/>
                    <a:pt x="58" y="28"/>
                    <a:pt x="58" y="28"/>
                  </a:cubicBezTo>
                  <a:cubicBezTo>
                    <a:pt x="58" y="28"/>
                    <a:pt x="58" y="28"/>
                    <a:pt x="58" y="28"/>
                  </a:cubicBezTo>
                  <a:cubicBezTo>
                    <a:pt x="58" y="28"/>
                    <a:pt x="58" y="26"/>
                    <a:pt x="58" y="26"/>
                  </a:cubicBezTo>
                  <a:cubicBezTo>
                    <a:pt x="57" y="25"/>
                    <a:pt x="57" y="24"/>
                    <a:pt x="57" y="24"/>
                  </a:cubicBezTo>
                  <a:cubicBezTo>
                    <a:pt x="56" y="24"/>
                    <a:pt x="56" y="23"/>
                    <a:pt x="56" y="23"/>
                  </a:cubicBezTo>
                  <a:cubicBezTo>
                    <a:pt x="56" y="23"/>
                    <a:pt x="55" y="23"/>
                    <a:pt x="55" y="22"/>
                  </a:cubicBezTo>
                  <a:cubicBezTo>
                    <a:pt x="55" y="22"/>
                    <a:pt x="54" y="22"/>
                    <a:pt x="54" y="21"/>
                  </a:cubicBezTo>
                  <a:cubicBezTo>
                    <a:pt x="53" y="21"/>
                    <a:pt x="53" y="21"/>
                    <a:pt x="52" y="21"/>
                  </a:cubicBezTo>
                  <a:cubicBezTo>
                    <a:pt x="51" y="21"/>
                    <a:pt x="49" y="22"/>
                    <a:pt x="48" y="22"/>
                  </a:cubicBezTo>
                  <a:cubicBezTo>
                    <a:pt x="48" y="22"/>
                    <a:pt x="46" y="22"/>
                    <a:pt x="46" y="22"/>
                  </a:cubicBezTo>
                  <a:cubicBezTo>
                    <a:pt x="45" y="22"/>
                    <a:pt x="44" y="22"/>
                    <a:pt x="44" y="22"/>
                  </a:cubicBezTo>
                  <a:cubicBezTo>
                    <a:pt x="43" y="22"/>
                    <a:pt x="43" y="22"/>
                    <a:pt x="42" y="24"/>
                  </a:cubicBezTo>
                  <a:cubicBezTo>
                    <a:pt x="42" y="25"/>
                    <a:pt x="42" y="27"/>
                    <a:pt x="43" y="28"/>
                  </a:cubicBezTo>
                  <a:cubicBezTo>
                    <a:pt x="44" y="29"/>
                    <a:pt x="46" y="29"/>
                    <a:pt x="46" y="29"/>
                  </a:cubicBezTo>
                  <a:cubicBezTo>
                    <a:pt x="46" y="29"/>
                    <a:pt x="46" y="29"/>
                    <a:pt x="46" y="29"/>
                  </a:cubicBezTo>
                  <a:cubicBezTo>
                    <a:pt x="45" y="29"/>
                    <a:pt x="45" y="29"/>
                    <a:pt x="45" y="29"/>
                  </a:cubicBezTo>
                  <a:cubicBezTo>
                    <a:pt x="45" y="29"/>
                    <a:pt x="45" y="29"/>
                    <a:pt x="46" y="29"/>
                  </a:cubicBezTo>
                  <a:cubicBezTo>
                    <a:pt x="46" y="30"/>
                    <a:pt x="46" y="30"/>
                    <a:pt x="45" y="31"/>
                  </a:cubicBezTo>
                  <a:cubicBezTo>
                    <a:pt x="45" y="32"/>
                    <a:pt x="45" y="34"/>
                    <a:pt x="46" y="34"/>
                  </a:cubicBezTo>
                  <a:cubicBezTo>
                    <a:pt x="46" y="35"/>
                    <a:pt x="46" y="35"/>
                    <a:pt x="46" y="36"/>
                  </a:cubicBezTo>
                  <a:cubicBezTo>
                    <a:pt x="46" y="36"/>
                    <a:pt x="47" y="37"/>
                    <a:pt x="47" y="37"/>
                  </a:cubicBezTo>
                  <a:cubicBezTo>
                    <a:pt x="47" y="37"/>
                    <a:pt x="47" y="38"/>
                    <a:pt x="47" y="38"/>
                  </a:cubicBezTo>
                  <a:cubicBezTo>
                    <a:pt x="47" y="38"/>
                    <a:pt x="46" y="38"/>
                    <a:pt x="46" y="38"/>
                  </a:cubicBezTo>
                  <a:cubicBezTo>
                    <a:pt x="46" y="38"/>
                    <a:pt x="46" y="38"/>
                    <a:pt x="46" y="38"/>
                  </a:cubicBezTo>
                  <a:cubicBezTo>
                    <a:pt x="46" y="38"/>
                    <a:pt x="46" y="38"/>
                    <a:pt x="46" y="38"/>
                  </a:cubicBezTo>
                  <a:cubicBezTo>
                    <a:pt x="46" y="38"/>
                    <a:pt x="46" y="38"/>
                    <a:pt x="46" y="38"/>
                  </a:cubicBezTo>
                  <a:cubicBezTo>
                    <a:pt x="46" y="38"/>
                    <a:pt x="45" y="38"/>
                    <a:pt x="45" y="38"/>
                  </a:cubicBezTo>
                  <a:cubicBezTo>
                    <a:pt x="45" y="38"/>
                    <a:pt x="45" y="38"/>
                    <a:pt x="45" y="38"/>
                  </a:cubicBezTo>
                  <a:cubicBezTo>
                    <a:pt x="44" y="38"/>
                    <a:pt x="44" y="38"/>
                    <a:pt x="44" y="38"/>
                  </a:cubicBezTo>
                  <a:cubicBezTo>
                    <a:pt x="44" y="38"/>
                    <a:pt x="44" y="38"/>
                    <a:pt x="44" y="38"/>
                  </a:cubicBezTo>
                  <a:cubicBezTo>
                    <a:pt x="44" y="38"/>
                    <a:pt x="44" y="38"/>
                    <a:pt x="44" y="38"/>
                  </a:cubicBezTo>
                  <a:cubicBezTo>
                    <a:pt x="44" y="38"/>
                    <a:pt x="43" y="38"/>
                    <a:pt x="43" y="38"/>
                  </a:cubicBezTo>
                  <a:cubicBezTo>
                    <a:pt x="43" y="38"/>
                    <a:pt x="41" y="38"/>
                    <a:pt x="40" y="37"/>
                  </a:cubicBezTo>
                  <a:cubicBezTo>
                    <a:pt x="40" y="37"/>
                    <a:pt x="37" y="36"/>
                    <a:pt x="36" y="36"/>
                  </a:cubicBezTo>
                  <a:cubicBezTo>
                    <a:pt x="35" y="36"/>
                    <a:pt x="34" y="36"/>
                    <a:pt x="33" y="35"/>
                  </a:cubicBezTo>
                  <a:cubicBezTo>
                    <a:pt x="32" y="35"/>
                    <a:pt x="31" y="34"/>
                    <a:pt x="30" y="33"/>
                  </a:cubicBezTo>
                  <a:cubicBezTo>
                    <a:pt x="29" y="32"/>
                    <a:pt x="28" y="32"/>
                    <a:pt x="28" y="31"/>
                  </a:cubicBezTo>
                  <a:cubicBezTo>
                    <a:pt x="28" y="31"/>
                    <a:pt x="28" y="30"/>
                    <a:pt x="27" y="29"/>
                  </a:cubicBezTo>
                  <a:cubicBezTo>
                    <a:pt x="27" y="28"/>
                    <a:pt x="26" y="27"/>
                    <a:pt x="26" y="27"/>
                  </a:cubicBezTo>
                  <a:cubicBezTo>
                    <a:pt x="27" y="25"/>
                    <a:pt x="30" y="20"/>
                    <a:pt x="31" y="19"/>
                  </a:cubicBezTo>
                  <a:cubicBezTo>
                    <a:pt x="32" y="18"/>
                    <a:pt x="37" y="11"/>
                    <a:pt x="38" y="10"/>
                  </a:cubicBezTo>
                  <a:cubicBezTo>
                    <a:pt x="39" y="9"/>
                    <a:pt x="41" y="5"/>
                    <a:pt x="41" y="5"/>
                  </a:cubicBezTo>
                  <a:cubicBezTo>
                    <a:pt x="42" y="4"/>
                    <a:pt x="43" y="2"/>
                    <a:pt x="44" y="1"/>
                  </a:cubicBezTo>
                  <a:cubicBezTo>
                    <a:pt x="44" y="1"/>
                    <a:pt x="44" y="1"/>
                    <a:pt x="44" y="1"/>
                  </a:cubicBezTo>
                  <a:cubicBezTo>
                    <a:pt x="45" y="0"/>
                    <a:pt x="45" y="0"/>
                    <a:pt x="44" y="0"/>
                  </a:cubicBezTo>
                  <a:cubicBezTo>
                    <a:pt x="44" y="0"/>
                    <a:pt x="44" y="0"/>
                    <a:pt x="44" y="0"/>
                  </a:cubicBezTo>
                  <a:cubicBezTo>
                    <a:pt x="44" y="0"/>
                    <a:pt x="44" y="0"/>
                    <a:pt x="44" y="0"/>
                  </a:cubicBezTo>
                  <a:cubicBezTo>
                    <a:pt x="44" y="0"/>
                    <a:pt x="42" y="0"/>
                    <a:pt x="41" y="0"/>
                  </a:cubicBezTo>
                  <a:cubicBezTo>
                    <a:pt x="41" y="0"/>
                    <a:pt x="25" y="0"/>
                    <a:pt x="24" y="0"/>
                  </a:cubicBezTo>
                  <a:cubicBezTo>
                    <a:pt x="23" y="0"/>
                    <a:pt x="15" y="0"/>
                    <a:pt x="15" y="0"/>
                  </a:cubicBezTo>
                  <a:cubicBezTo>
                    <a:pt x="14" y="0"/>
                    <a:pt x="13" y="0"/>
                    <a:pt x="13" y="0"/>
                  </a:cubicBezTo>
                  <a:cubicBezTo>
                    <a:pt x="13" y="0"/>
                    <a:pt x="13" y="0"/>
                    <a:pt x="12" y="0"/>
                  </a:cubicBezTo>
                  <a:cubicBezTo>
                    <a:pt x="12" y="0"/>
                    <a:pt x="12" y="0"/>
                    <a:pt x="12" y="0"/>
                  </a:cubicBezTo>
                  <a:cubicBezTo>
                    <a:pt x="12" y="1"/>
                    <a:pt x="12" y="1"/>
                    <a:pt x="12" y="1"/>
                  </a:cubicBezTo>
                  <a:cubicBezTo>
                    <a:pt x="12" y="1"/>
                    <a:pt x="11" y="2"/>
                    <a:pt x="11" y="4"/>
                  </a:cubicBezTo>
                  <a:cubicBezTo>
                    <a:pt x="10" y="5"/>
                    <a:pt x="10" y="7"/>
                    <a:pt x="9" y="8"/>
                  </a:cubicBezTo>
                  <a:cubicBezTo>
                    <a:pt x="9" y="9"/>
                    <a:pt x="6" y="17"/>
                    <a:pt x="6" y="19"/>
                  </a:cubicBezTo>
                  <a:cubicBezTo>
                    <a:pt x="5" y="20"/>
                    <a:pt x="3" y="26"/>
                    <a:pt x="2" y="28"/>
                  </a:cubicBezTo>
                  <a:cubicBezTo>
                    <a:pt x="2" y="28"/>
                    <a:pt x="1" y="31"/>
                    <a:pt x="0" y="32"/>
                  </a:cubicBezTo>
                  <a:cubicBezTo>
                    <a:pt x="0" y="32"/>
                    <a:pt x="0" y="32"/>
                    <a:pt x="0" y="33"/>
                  </a:cubicBezTo>
                  <a:cubicBezTo>
                    <a:pt x="0" y="33"/>
                    <a:pt x="1" y="33"/>
                    <a:pt x="1" y="33"/>
                  </a:cubicBezTo>
                  <a:cubicBezTo>
                    <a:pt x="1" y="33"/>
                    <a:pt x="1" y="33"/>
                    <a:pt x="1" y="33"/>
                  </a:cubicBezTo>
                  <a:cubicBezTo>
                    <a:pt x="3" y="33"/>
                    <a:pt x="9" y="33"/>
                    <a:pt x="10" y="33"/>
                  </a:cubicBezTo>
                  <a:cubicBezTo>
                    <a:pt x="12" y="33"/>
                    <a:pt x="20" y="33"/>
                    <a:pt x="21" y="33"/>
                  </a:cubicBezTo>
                  <a:cubicBezTo>
                    <a:pt x="21" y="33"/>
                    <a:pt x="21" y="33"/>
                    <a:pt x="21" y="33"/>
                  </a:cubicBezTo>
                  <a:cubicBezTo>
                    <a:pt x="21" y="33"/>
                    <a:pt x="22" y="33"/>
                    <a:pt x="22" y="33"/>
                  </a:cubicBezTo>
                  <a:cubicBezTo>
                    <a:pt x="22" y="33"/>
                    <a:pt x="22" y="33"/>
                    <a:pt x="22" y="33"/>
                  </a:cubicBezTo>
                  <a:cubicBezTo>
                    <a:pt x="22" y="33"/>
                    <a:pt x="22" y="33"/>
                    <a:pt x="22" y="32"/>
                  </a:cubicBezTo>
                  <a:cubicBezTo>
                    <a:pt x="22" y="32"/>
                    <a:pt x="22" y="32"/>
                    <a:pt x="22" y="32"/>
                  </a:cubicBezTo>
                  <a:cubicBezTo>
                    <a:pt x="23" y="33"/>
                    <a:pt x="23" y="34"/>
                    <a:pt x="23" y="34"/>
                  </a:cubicBezTo>
                  <a:cubicBezTo>
                    <a:pt x="24" y="35"/>
                    <a:pt x="24" y="35"/>
                    <a:pt x="24" y="35"/>
                  </a:cubicBezTo>
                  <a:cubicBezTo>
                    <a:pt x="24" y="35"/>
                    <a:pt x="27" y="37"/>
                    <a:pt x="27" y="37"/>
                  </a:cubicBezTo>
                  <a:cubicBezTo>
                    <a:pt x="28" y="38"/>
                    <a:pt x="31" y="41"/>
                    <a:pt x="33" y="42"/>
                  </a:cubicBezTo>
                  <a:cubicBezTo>
                    <a:pt x="35" y="43"/>
                    <a:pt x="37" y="43"/>
                    <a:pt x="37" y="44"/>
                  </a:cubicBezTo>
                  <a:cubicBezTo>
                    <a:pt x="38" y="45"/>
                    <a:pt x="39" y="47"/>
                    <a:pt x="39" y="49"/>
                  </a:cubicBezTo>
                  <a:cubicBezTo>
                    <a:pt x="39" y="50"/>
                    <a:pt x="39" y="50"/>
                    <a:pt x="39" y="51"/>
                  </a:cubicBezTo>
                  <a:cubicBezTo>
                    <a:pt x="39" y="51"/>
                    <a:pt x="39" y="51"/>
                    <a:pt x="39" y="51"/>
                  </a:cubicBezTo>
                  <a:cubicBezTo>
                    <a:pt x="39" y="51"/>
                    <a:pt x="39" y="52"/>
                    <a:pt x="39" y="52"/>
                  </a:cubicBezTo>
                  <a:cubicBezTo>
                    <a:pt x="39" y="52"/>
                    <a:pt x="39" y="53"/>
                    <a:pt x="39" y="53"/>
                  </a:cubicBezTo>
                  <a:cubicBezTo>
                    <a:pt x="39" y="54"/>
                    <a:pt x="39" y="54"/>
                    <a:pt x="39" y="55"/>
                  </a:cubicBezTo>
                  <a:cubicBezTo>
                    <a:pt x="39" y="55"/>
                    <a:pt x="39" y="55"/>
                    <a:pt x="39" y="56"/>
                  </a:cubicBezTo>
                  <a:cubicBezTo>
                    <a:pt x="40" y="56"/>
                    <a:pt x="39" y="57"/>
                    <a:pt x="39" y="57"/>
                  </a:cubicBezTo>
                  <a:cubicBezTo>
                    <a:pt x="39" y="58"/>
                    <a:pt x="40" y="58"/>
                    <a:pt x="40" y="58"/>
                  </a:cubicBezTo>
                  <a:cubicBezTo>
                    <a:pt x="40" y="58"/>
                    <a:pt x="39" y="59"/>
                    <a:pt x="39" y="60"/>
                  </a:cubicBezTo>
                  <a:cubicBezTo>
                    <a:pt x="40" y="60"/>
                    <a:pt x="40" y="60"/>
                    <a:pt x="40" y="61"/>
                  </a:cubicBezTo>
                  <a:cubicBezTo>
                    <a:pt x="39" y="61"/>
                    <a:pt x="39" y="62"/>
                    <a:pt x="39" y="63"/>
                  </a:cubicBezTo>
                  <a:cubicBezTo>
                    <a:pt x="39" y="65"/>
                    <a:pt x="39" y="64"/>
                    <a:pt x="39" y="65"/>
                  </a:cubicBezTo>
                  <a:cubicBezTo>
                    <a:pt x="39" y="65"/>
                    <a:pt x="39" y="66"/>
                    <a:pt x="39" y="66"/>
                  </a:cubicBezTo>
                  <a:cubicBezTo>
                    <a:pt x="39" y="67"/>
                    <a:pt x="39" y="67"/>
                    <a:pt x="39" y="67"/>
                  </a:cubicBezTo>
                  <a:cubicBezTo>
                    <a:pt x="39" y="67"/>
                    <a:pt x="38" y="68"/>
                    <a:pt x="38" y="68"/>
                  </a:cubicBezTo>
                  <a:cubicBezTo>
                    <a:pt x="38" y="68"/>
                    <a:pt x="38" y="69"/>
                    <a:pt x="38" y="69"/>
                  </a:cubicBezTo>
                  <a:cubicBezTo>
                    <a:pt x="39" y="69"/>
                    <a:pt x="39" y="69"/>
                    <a:pt x="39" y="69"/>
                  </a:cubicBezTo>
                  <a:cubicBezTo>
                    <a:pt x="39" y="70"/>
                    <a:pt x="38" y="70"/>
                    <a:pt x="38" y="70"/>
                  </a:cubicBezTo>
                  <a:cubicBezTo>
                    <a:pt x="38" y="70"/>
                    <a:pt x="39" y="71"/>
                    <a:pt x="38" y="71"/>
                  </a:cubicBezTo>
                  <a:cubicBezTo>
                    <a:pt x="38" y="71"/>
                    <a:pt x="38" y="72"/>
                    <a:pt x="38" y="72"/>
                  </a:cubicBezTo>
                  <a:cubicBezTo>
                    <a:pt x="38" y="73"/>
                    <a:pt x="38" y="74"/>
                    <a:pt x="38" y="74"/>
                  </a:cubicBezTo>
                  <a:cubicBezTo>
                    <a:pt x="38" y="74"/>
                    <a:pt x="37" y="74"/>
                    <a:pt x="38" y="75"/>
                  </a:cubicBezTo>
                  <a:cubicBezTo>
                    <a:pt x="38" y="75"/>
                    <a:pt x="38" y="75"/>
                    <a:pt x="37" y="75"/>
                  </a:cubicBezTo>
                  <a:cubicBezTo>
                    <a:pt x="37" y="76"/>
                    <a:pt x="37" y="77"/>
                    <a:pt x="36" y="78"/>
                  </a:cubicBezTo>
                  <a:cubicBezTo>
                    <a:pt x="36" y="79"/>
                    <a:pt x="36" y="80"/>
                    <a:pt x="36" y="81"/>
                  </a:cubicBezTo>
                  <a:cubicBezTo>
                    <a:pt x="36" y="81"/>
                    <a:pt x="36" y="82"/>
                    <a:pt x="36" y="82"/>
                  </a:cubicBezTo>
                  <a:cubicBezTo>
                    <a:pt x="36" y="82"/>
                    <a:pt x="36" y="83"/>
                    <a:pt x="36" y="83"/>
                  </a:cubicBezTo>
                  <a:cubicBezTo>
                    <a:pt x="36" y="84"/>
                    <a:pt x="36" y="84"/>
                    <a:pt x="36" y="84"/>
                  </a:cubicBezTo>
                  <a:cubicBezTo>
                    <a:pt x="36" y="85"/>
                    <a:pt x="35" y="85"/>
                    <a:pt x="35" y="87"/>
                  </a:cubicBezTo>
                  <a:cubicBezTo>
                    <a:pt x="35" y="88"/>
                    <a:pt x="35" y="88"/>
                    <a:pt x="35" y="89"/>
                  </a:cubicBezTo>
                  <a:cubicBezTo>
                    <a:pt x="35" y="89"/>
                    <a:pt x="34" y="89"/>
                    <a:pt x="34" y="90"/>
                  </a:cubicBezTo>
                  <a:cubicBezTo>
                    <a:pt x="34" y="91"/>
                    <a:pt x="34" y="92"/>
                    <a:pt x="34" y="92"/>
                  </a:cubicBezTo>
                  <a:cubicBezTo>
                    <a:pt x="34" y="92"/>
                    <a:pt x="34" y="93"/>
                    <a:pt x="34" y="93"/>
                  </a:cubicBezTo>
                  <a:cubicBezTo>
                    <a:pt x="34" y="93"/>
                    <a:pt x="34" y="95"/>
                    <a:pt x="34" y="95"/>
                  </a:cubicBezTo>
                  <a:cubicBezTo>
                    <a:pt x="35" y="96"/>
                    <a:pt x="36" y="97"/>
                    <a:pt x="38" y="97"/>
                  </a:cubicBezTo>
                  <a:cubicBezTo>
                    <a:pt x="38" y="97"/>
                    <a:pt x="38" y="99"/>
                    <a:pt x="38" y="100"/>
                  </a:cubicBezTo>
                  <a:cubicBezTo>
                    <a:pt x="38" y="101"/>
                    <a:pt x="38" y="102"/>
                    <a:pt x="38" y="103"/>
                  </a:cubicBezTo>
                  <a:cubicBezTo>
                    <a:pt x="37" y="105"/>
                    <a:pt x="37" y="108"/>
                    <a:pt x="37" y="109"/>
                  </a:cubicBezTo>
                  <a:cubicBezTo>
                    <a:pt x="37" y="110"/>
                    <a:pt x="38" y="115"/>
                    <a:pt x="38" y="116"/>
                  </a:cubicBezTo>
                  <a:cubicBezTo>
                    <a:pt x="39" y="118"/>
                    <a:pt x="39" y="121"/>
                    <a:pt x="39" y="121"/>
                  </a:cubicBezTo>
                  <a:cubicBezTo>
                    <a:pt x="39" y="122"/>
                    <a:pt x="39" y="123"/>
                    <a:pt x="39" y="123"/>
                  </a:cubicBezTo>
                  <a:cubicBezTo>
                    <a:pt x="39" y="124"/>
                    <a:pt x="38" y="125"/>
                    <a:pt x="38" y="125"/>
                  </a:cubicBezTo>
                  <a:cubicBezTo>
                    <a:pt x="37" y="126"/>
                    <a:pt x="37" y="127"/>
                    <a:pt x="36" y="128"/>
                  </a:cubicBezTo>
                  <a:cubicBezTo>
                    <a:pt x="36" y="128"/>
                    <a:pt x="35" y="128"/>
                    <a:pt x="35" y="128"/>
                  </a:cubicBezTo>
                  <a:cubicBezTo>
                    <a:pt x="35" y="129"/>
                    <a:pt x="35" y="129"/>
                    <a:pt x="35" y="129"/>
                  </a:cubicBezTo>
                  <a:cubicBezTo>
                    <a:pt x="35" y="130"/>
                    <a:pt x="35" y="130"/>
                    <a:pt x="35" y="130"/>
                  </a:cubicBezTo>
                  <a:cubicBezTo>
                    <a:pt x="35" y="130"/>
                    <a:pt x="35" y="131"/>
                    <a:pt x="36" y="130"/>
                  </a:cubicBezTo>
                  <a:cubicBezTo>
                    <a:pt x="36" y="131"/>
                    <a:pt x="37" y="131"/>
                    <a:pt x="37" y="131"/>
                  </a:cubicBezTo>
                  <a:cubicBezTo>
                    <a:pt x="37" y="131"/>
                    <a:pt x="37" y="131"/>
                    <a:pt x="37" y="130"/>
                  </a:cubicBezTo>
                  <a:cubicBezTo>
                    <a:pt x="37" y="132"/>
                    <a:pt x="39" y="132"/>
                    <a:pt x="39" y="131"/>
                  </a:cubicBezTo>
                  <a:cubicBezTo>
                    <a:pt x="40" y="130"/>
                    <a:pt x="40" y="130"/>
                    <a:pt x="40" y="130"/>
                  </a:cubicBezTo>
                  <a:cubicBezTo>
                    <a:pt x="40" y="130"/>
                    <a:pt x="41" y="130"/>
                    <a:pt x="41" y="129"/>
                  </a:cubicBezTo>
                  <a:cubicBezTo>
                    <a:pt x="41" y="129"/>
                    <a:pt x="41" y="128"/>
                    <a:pt x="42" y="127"/>
                  </a:cubicBezTo>
                  <a:cubicBezTo>
                    <a:pt x="43" y="126"/>
                    <a:pt x="43" y="126"/>
                    <a:pt x="43" y="125"/>
                  </a:cubicBezTo>
                  <a:cubicBezTo>
                    <a:pt x="43" y="124"/>
                    <a:pt x="43" y="124"/>
                    <a:pt x="43" y="123"/>
                  </a:cubicBezTo>
                  <a:cubicBezTo>
                    <a:pt x="43" y="123"/>
                    <a:pt x="43" y="122"/>
                    <a:pt x="43" y="122"/>
                  </a:cubicBezTo>
                  <a:cubicBezTo>
                    <a:pt x="43" y="122"/>
                    <a:pt x="42" y="120"/>
                    <a:pt x="42" y="119"/>
                  </a:cubicBezTo>
                  <a:cubicBezTo>
                    <a:pt x="43" y="117"/>
                    <a:pt x="44" y="112"/>
                    <a:pt x="44" y="110"/>
                  </a:cubicBezTo>
                  <a:cubicBezTo>
                    <a:pt x="44" y="107"/>
                    <a:pt x="44" y="105"/>
                    <a:pt x="44" y="105"/>
                  </a:cubicBezTo>
                  <a:cubicBezTo>
                    <a:pt x="44" y="104"/>
                    <a:pt x="45" y="102"/>
                    <a:pt x="45" y="101"/>
                  </a:cubicBezTo>
                  <a:cubicBezTo>
                    <a:pt x="45" y="99"/>
                    <a:pt x="45" y="97"/>
                    <a:pt x="45" y="97"/>
                  </a:cubicBezTo>
                  <a:cubicBezTo>
                    <a:pt x="45" y="97"/>
                    <a:pt x="47" y="97"/>
                    <a:pt x="48" y="97"/>
                  </a:cubicBezTo>
                  <a:cubicBezTo>
                    <a:pt x="48" y="97"/>
                    <a:pt x="49" y="97"/>
                    <a:pt x="49" y="96"/>
                  </a:cubicBezTo>
                  <a:cubicBezTo>
                    <a:pt x="49" y="96"/>
                    <a:pt x="49" y="95"/>
                    <a:pt x="50" y="95"/>
                  </a:cubicBezTo>
                  <a:cubicBezTo>
                    <a:pt x="50" y="95"/>
                    <a:pt x="50" y="94"/>
                    <a:pt x="50" y="94"/>
                  </a:cubicBezTo>
                  <a:cubicBezTo>
                    <a:pt x="50" y="93"/>
                    <a:pt x="50" y="92"/>
                    <a:pt x="50" y="92"/>
                  </a:cubicBezTo>
                  <a:cubicBezTo>
                    <a:pt x="50" y="92"/>
                    <a:pt x="50" y="94"/>
                    <a:pt x="50" y="94"/>
                  </a:cubicBezTo>
                  <a:cubicBezTo>
                    <a:pt x="51" y="95"/>
                    <a:pt x="51" y="95"/>
                    <a:pt x="51" y="95"/>
                  </a:cubicBezTo>
                  <a:cubicBezTo>
                    <a:pt x="51" y="96"/>
                    <a:pt x="51" y="97"/>
                    <a:pt x="51" y="97"/>
                  </a:cubicBezTo>
                  <a:cubicBezTo>
                    <a:pt x="51" y="98"/>
                    <a:pt x="51" y="98"/>
                    <a:pt x="51" y="98"/>
                  </a:cubicBezTo>
                  <a:cubicBezTo>
                    <a:pt x="52" y="98"/>
                    <a:pt x="55" y="99"/>
                    <a:pt x="56" y="98"/>
                  </a:cubicBezTo>
                  <a:cubicBezTo>
                    <a:pt x="56" y="98"/>
                    <a:pt x="57" y="100"/>
                    <a:pt x="57" y="101"/>
                  </a:cubicBezTo>
                  <a:cubicBezTo>
                    <a:pt x="57" y="101"/>
                    <a:pt x="58" y="102"/>
                    <a:pt x="58" y="103"/>
                  </a:cubicBezTo>
                  <a:cubicBezTo>
                    <a:pt x="58" y="104"/>
                    <a:pt x="58" y="106"/>
                    <a:pt x="58" y="108"/>
                  </a:cubicBezTo>
                  <a:cubicBezTo>
                    <a:pt x="59" y="110"/>
                    <a:pt x="61" y="116"/>
                    <a:pt x="61" y="118"/>
                  </a:cubicBezTo>
                  <a:cubicBezTo>
                    <a:pt x="61" y="119"/>
                    <a:pt x="62" y="121"/>
                    <a:pt x="62" y="122"/>
                  </a:cubicBezTo>
                  <a:cubicBezTo>
                    <a:pt x="62" y="123"/>
                    <a:pt x="62" y="124"/>
                    <a:pt x="63" y="124"/>
                  </a:cubicBezTo>
                  <a:cubicBezTo>
                    <a:pt x="64" y="125"/>
                    <a:pt x="66" y="125"/>
                    <a:pt x="66" y="125"/>
                  </a:cubicBezTo>
                  <a:cubicBezTo>
                    <a:pt x="67" y="126"/>
                    <a:pt x="68" y="127"/>
                    <a:pt x="69" y="127"/>
                  </a:cubicBezTo>
                  <a:cubicBezTo>
                    <a:pt x="69" y="127"/>
                    <a:pt x="70" y="127"/>
                    <a:pt x="70" y="127"/>
                  </a:cubicBezTo>
                  <a:cubicBezTo>
                    <a:pt x="70" y="127"/>
                    <a:pt x="70" y="128"/>
                    <a:pt x="72" y="128"/>
                  </a:cubicBezTo>
                  <a:cubicBezTo>
                    <a:pt x="73" y="128"/>
                    <a:pt x="73" y="127"/>
                    <a:pt x="73" y="127"/>
                  </a:cubicBezTo>
                  <a:cubicBezTo>
                    <a:pt x="73" y="127"/>
                    <a:pt x="73" y="126"/>
                    <a:pt x="73" y="126"/>
                  </a:cubicBezTo>
                  <a:cubicBezTo>
                    <a:pt x="73" y="126"/>
                    <a:pt x="73" y="126"/>
                    <a:pt x="73" y="125"/>
                  </a:cubicBezTo>
                  <a:close/>
                  <a:moveTo>
                    <a:pt x="60" y="61"/>
                  </a:moveTo>
                  <a:cubicBezTo>
                    <a:pt x="60" y="60"/>
                    <a:pt x="60" y="60"/>
                    <a:pt x="60" y="59"/>
                  </a:cubicBezTo>
                  <a:cubicBezTo>
                    <a:pt x="60" y="58"/>
                    <a:pt x="60" y="57"/>
                    <a:pt x="60" y="56"/>
                  </a:cubicBezTo>
                  <a:cubicBezTo>
                    <a:pt x="60" y="55"/>
                    <a:pt x="60" y="55"/>
                    <a:pt x="60" y="54"/>
                  </a:cubicBezTo>
                  <a:cubicBezTo>
                    <a:pt x="60" y="54"/>
                    <a:pt x="60" y="53"/>
                    <a:pt x="60" y="53"/>
                  </a:cubicBezTo>
                  <a:cubicBezTo>
                    <a:pt x="60" y="52"/>
                    <a:pt x="60" y="52"/>
                    <a:pt x="60" y="52"/>
                  </a:cubicBezTo>
                  <a:cubicBezTo>
                    <a:pt x="60" y="52"/>
                    <a:pt x="61" y="53"/>
                    <a:pt x="62" y="55"/>
                  </a:cubicBezTo>
                  <a:cubicBezTo>
                    <a:pt x="63" y="56"/>
                    <a:pt x="63" y="57"/>
                    <a:pt x="64" y="58"/>
                  </a:cubicBezTo>
                  <a:cubicBezTo>
                    <a:pt x="65" y="59"/>
                    <a:pt x="65" y="59"/>
                    <a:pt x="65" y="59"/>
                  </a:cubicBezTo>
                  <a:cubicBezTo>
                    <a:pt x="65" y="60"/>
                    <a:pt x="63" y="61"/>
                    <a:pt x="62" y="61"/>
                  </a:cubicBezTo>
                  <a:cubicBezTo>
                    <a:pt x="61" y="62"/>
                    <a:pt x="59" y="62"/>
                    <a:pt x="59" y="62"/>
                  </a:cubicBezTo>
                  <a:cubicBezTo>
                    <a:pt x="59" y="62"/>
                    <a:pt x="59" y="62"/>
                    <a:pt x="60" y="61"/>
                  </a:cubicBezTo>
                  <a:close/>
                  <a:moveTo>
                    <a:pt x="22" y="32"/>
                  </a:moveTo>
                  <a:cubicBezTo>
                    <a:pt x="22" y="32"/>
                    <a:pt x="22" y="32"/>
                    <a:pt x="22" y="32"/>
                  </a:cubicBezTo>
                  <a:cubicBezTo>
                    <a:pt x="22" y="32"/>
                    <a:pt x="21" y="28"/>
                    <a:pt x="20" y="27"/>
                  </a:cubicBezTo>
                  <a:cubicBezTo>
                    <a:pt x="20" y="26"/>
                    <a:pt x="19" y="23"/>
                    <a:pt x="19" y="23"/>
                  </a:cubicBezTo>
                  <a:cubicBezTo>
                    <a:pt x="18" y="22"/>
                    <a:pt x="18" y="22"/>
                    <a:pt x="18" y="22"/>
                  </a:cubicBezTo>
                  <a:cubicBezTo>
                    <a:pt x="18" y="22"/>
                    <a:pt x="18" y="21"/>
                    <a:pt x="18" y="20"/>
                  </a:cubicBezTo>
                  <a:cubicBezTo>
                    <a:pt x="18" y="20"/>
                    <a:pt x="18" y="19"/>
                    <a:pt x="19" y="19"/>
                  </a:cubicBezTo>
                  <a:cubicBezTo>
                    <a:pt x="19" y="19"/>
                    <a:pt x="19" y="19"/>
                    <a:pt x="19" y="19"/>
                  </a:cubicBezTo>
                  <a:cubicBezTo>
                    <a:pt x="19" y="20"/>
                    <a:pt x="19" y="20"/>
                    <a:pt x="19" y="21"/>
                  </a:cubicBezTo>
                  <a:cubicBezTo>
                    <a:pt x="20" y="22"/>
                    <a:pt x="20" y="22"/>
                    <a:pt x="20" y="22"/>
                  </a:cubicBezTo>
                  <a:cubicBezTo>
                    <a:pt x="20" y="23"/>
                    <a:pt x="21" y="23"/>
                    <a:pt x="21" y="24"/>
                  </a:cubicBezTo>
                  <a:cubicBezTo>
                    <a:pt x="21" y="24"/>
                    <a:pt x="21" y="25"/>
                    <a:pt x="21" y="26"/>
                  </a:cubicBezTo>
                  <a:cubicBezTo>
                    <a:pt x="21" y="27"/>
                    <a:pt x="21" y="29"/>
                    <a:pt x="22" y="31"/>
                  </a:cubicBezTo>
                  <a:cubicBezTo>
                    <a:pt x="22" y="31"/>
                    <a:pt x="22" y="31"/>
                    <a:pt x="22" y="32"/>
                  </a:cubicBezTo>
                  <a:cubicBezTo>
                    <a:pt x="22" y="32"/>
                    <a:pt x="22" y="32"/>
                    <a:pt x="22" y="32"/>
                  </a:cubicBezTo>
                  <a:close/>
                  <a:moveTo>
                    <a:pt x="20" y="18"/>
                  </a:moveTo>
                  <a:cubicBezTo>
                    <a:pt x="20" y="18"/>
                    <a:pt x="20" y="18"/>
                    <a:pt x="21" y="18"/>
                  </a:cubicBezTo>
                  <a:cubicBezTo>
                    <a:pt x="21" y="18"/>
                    <a:pt x="21" y="19"/>
                    <a:pt x="21" y="19"/>
                  </a:cubicBezTo>
                  <a:cubicBezTo>
                    <a:pt x="21" y="19"/>
                    <a:pt x="21" y="19"/>
                    <a:pt x="21" y="19"/>
                  </a:cubicBezTo>
                  <a:cubicBezTo>
                    <a:pt x="21" y="20"/>
                    <a:pt x="21" y="20"/>
                    <a:pt x="21" y="20"/>
                  </a:cubicBezTo>
                  <a:cubicBezTo>
                    <a:pt x="21" y="20"/>
                    <a:pt x="21" y="20"/>
                    <a:pt x="21" y="20"/>
                  </a:cubicBezTo>
                  <a:cubicBezTo>
                    <a:pt x="20" y="19"/>
                    <a:pt x="20" y="19"/>
                    <a:pt x="20" y="19"/>
                  </a:cubicBezTo>
                  <a:cubicBezTo>
                    <a:pt x="20" y="19"/>
                    <a:pt x="20" y="18"/>
                    <a:pt x="20" y="18"/>
                  </a:cubicBezTo>
                  <a:close/>
                  <a:moveTo>
                    <a:pt x="22" y="17"/>
                  </a:moveTo>
                  <a:cubicBezTo>
                    <a:pt x="22" y="17"/>
                    <a:pt x="22" y="17"/>
                    <a:pt x="22" y="17"/>
                  </a:cubicBezTo>
                  <a:cubicBezTo>
                    <a:pt x="22" y="17"/>
                    <a:pt x="21" y="17"/>
                    <a:pt x="21" y="17"/>
                  </a:cubicBezTo>
                  <a:cubicBezTo>
                    <a:pt x="21" y="17"/>
                    <a:pt x="21" y="17"/>
                    <a:pt x="21" y="17"/>
                  </a:cubicBezTo>
                  <a:cubicBezTo>
                    <a:pt x="21" y="17"/>
                    <a:pt x="22" y="17"/>
                    <a:pt x="22" y="16"/>
                  </a:cubicBezTo>
                  <a:cubicBezTo>
                    <a:pt x="22" y="16"/>
                    <a:pt x="22" y="16"/>
                    <a:pt x="22" y="16"/>
                  </a:cubicBezTo>
                  <a:cubicBezTo>
                    <a:pt x="22" y="16"/>
                    <a:pt x="22" y="17"/>
                    <a:pt x="22" y="17"/>
                  </a:cubicBezTo>
                  <a:close/>
                  <a:moveTo>
                    <a:pt x="23" y="14"/>
                  </a:moveTo>
                  <a:cubicBezTo>
                    <a:pt x="23" y="14"/>
                    <a:pt x="23" y="14"/>
                    <a:pt x="23" y="14"/>
                  </a:cubicBezTo>
                  <a:cubicBezTo>
                    <a:pt x="23" y="14"/>
                    <a:pt x="22" y="14"/>
                    <a:pt x="22" y="14"/>
                  </a:cubicBezTo>
                  <a:cubicBezTo>
                    <a:pt x="22" y="14"/>
                    <a:pt x="21" y="14"/>
                    <a:pt x="21" y="14"/>
                  </a:cubicBezTo>
                  <a:cubicBezTo>
                    <a:pt x="21" y="14"/>
                    <a:pt x="21" y="14"/>
                    <a:pt x="21" y="14"/>
                  </a:cubicBezTo>
                  <a:cubicBezTo>
                    <a:pt x="21" y="14"/>
                    <a:pt x="21" y="15"/>
                    <a:pt x="21" y="15"/>
                  </a:cubicBezTo>
                  <a:cubicBezTo>
                    <a:pt x="21" y="15"/>
                    <a:pt x="20" y="15"/>
                    <a:pt x="20" y="15"/>
                  </a:cubicBezTo>
                  <a:cubicBezTo>
                    <a:pt x="20" y="15"/>
                    <a:pt x="19" y="15"/>
                    <a:pt x="19" y="15"/>
                  </a:cubicBezTo>
                  <a:cubicBezTo>
                    <a:pt x="19" y="15"/>
                    <a:pt x="20" y="16"/>
                    <a:pt x="21" y="16"/>
                  </a:cubicBezTo>
                  <a:cubicBezTo>
                    <a:pt x="21" y="16"/>
                    <a:pt x="21" y="16"/>
                    <a:pt x="21" y="16"/>
                  </a:cubicBezTo>
                  <a:cubicBezTo>
                    <a:pt x="21" y="16"/>
                    <a:pt x="21" y="17"/>
                    <a:pt x="20" y="17"/>
                  </a:cubicBezTo>
                  <a:cubicBezTo>
                    <a:pt x="20" y="17"/>
                    <a:pt x="20" y="17"/>
                    <a:pt x="20" y="17"/>
                  </a:cubicBezTo>
                  <a:cubicBezTo>
                    <a:pt x="19" y="17"/>
                    <a:pt x="19" y="17"/>
                    <a:pt x="19" y="17"/>
                  </a:cubicBezTo>
                  <a:cubicBezTo>
                    <a:pt x="18" y="17"/>
                    <a:pt x="18" y="17"/>
                    <a:pt x="19" y="18"/>
                  </a:cubicBezTo>
                  <a:cubicBezTo>
                    <a:pt x="19" y="18"/>
                    <a:pt x="19" y="18"/>
                    <a:pt x="19" y="18"/>
                  </a:cubicBezTo>
                  <a:cubicBezTo>
                    <a:pt x="19" y="18"/>
                    <a:pt x="18" y="19"/>
                    <a:pt x="18" y="19"/>
                  </a:cubicBezTo>
                  <a:cubicBezTo>
                    <a:pt x="17" y="19"/>
                    <a:pt x="17" y="19"/>
                    <a:pt x="17" y="18"/>
                  </a:cubicBezTo>
                  <a:cubicBezTo>
                    <a:pt x="17" y="18"/>
                    <a:pt x="16" y="15"/>
                    <a:pt x="16" y="15"/>
                  </a:cubicBezTo>
                  <a:cubicBezTo>
                    <a:pt x="16" y="14"/>
                    <a:pt x="16" y="14"/>
                    <a:pt x="16" y="14"/>
                  </a:cubicBezTo>
                  <a:cubicBezTo>
                    <a:pt x="16" y="14"/>
                    <a:pt x="14" y="7"/>
                    <a:pt x="14" y="6"/>
                  </a:cubicBezTo>
                  <a:cubicBezTo>
                    <a:pt x="14" y="5"/>
                    <a:pt x="13" y="2"/>
                    <a:pt x="13" y="1"/>
                  </a:cubicBezTo>
                  <a:cubicBezTo>
                    <a:pt x="13" y="1"/>
                    <a:pt x="13" y="1"/>
                    <a:pt x="13" y="1"/>
                  </a:cubicBezTo>
                  <a:cubicBezTo>
                    <a:pt x="13" y="1"/>
                    <a:pt x="14" y="1"/>
                    <a:pt x="14" y="1"/>
                  </a:cubicBezTo>
                  <a:cubicBezTo>
                    <a:pt x="14" y="1"/>
                    <a:pt x="14" y="1"/>
                    <a:pt x="15" y="1"/>
                  </a:cubicBezTo>
                  <a:cubicBezTo>
                    <a:pt x="15" y="1"/>
                    <a:pt x="16" y="1"/>
                    <a:pt x="16" y="1"/>
                  </a:cubicBezTo>
                  <a:cubicBezTo>
                    <a:pt x="17" y="0"/>
                    <a:pt x="22" y="0"/>
                    <a:pt x="24" y="0"/>
                  </a:cubicBezTo>
                  <a:cubicBezTo>
                    <a:pt x="25" y="0"/>
                    <a:pt x="36" y="0"/>
                    <a:pt x="37" y="0"/>
                  </a:cubicBezTo>
                  <a:cubicBezTo>
                    <a:pt x="38" y="0"/>
                    <a:pt x="41" y="0"/>
                    <a:pt x="43" y="0"/>
                  </a:cubicBezTo>
                  <a:cubicBezTo>
                    <a:pt x="43" y="0"/>
                    <a:pt x="43" y="0"/>
                    <a:pt x="44" y="0"/>
                  </a:cubicBezTo>
                  <a:cubicBezTo>
                    <a:pt x="44" y="0"/>
                    <a:pt x="44" y="0"/>
                    <a:pt x="44" y="0"/>
                  </a:cubicBezTo>
                  <a:cubicBezTo>
                    <a:pt x="43" y="0"/>
                    <a:pt x="43" y="0"/>
                    <a:pt x="43" y="1"/>
                  </a:cubicBezTo>
                  <a:cubicBezTo>
                    <a:pt x="42" y="1"/>
                    <a:pt x="31" y="9"/>
                    <a:pt x="31" y="9"/>
                  </a:cubicBezTo>
                  <a:cubicBezTo>
                    <a:pt x="31" y="9"/>
                    <a:pt x="31" y="9"/>
                    <a:pt x="30" y="9"/>
                  </a:cubicBezTo>
                  <a:cubicBezTo>
                    <a:pt x="30" y="9"/>
                    <a:pt x="26" y="13"/>
                    <a:pt x="23" y="14"/>
                  </a:cubicBezTo>
                  <a:close/>
                  <a:moveTo>
                    <a:pt x="25" y="25"/>
                  </a:moveTo>
                  <a:cubicBezTo>
                    <a:pt x="25" y="24"/>
                    <a:pt x="24" y="22"/>
                    <a:pt x="24" y="21"/>
                  </a:cubicBezTo>
                  <a:cubicBezTo>
                    <a:pt x="24" y="20"/>
                    <a:pt x="24" y="20"/>
                    <a:pt x="24" y="20"/>
                  </a:cubicBezTo>
                  <a:cubicBezTo>
                    <a:pt x="24" y="19"/>
                    <a:pt x="25" y="19"/>
                    <a:pt x="25" y="19"/>
                  </a:cubicBezTo>
                  <a:cubicBezTo>
                    <a:pt x="25" y="19"/>
                    <a:pt x="25" y="18"/>
                    <a:pt x="25" y="18"/>
                  </a:cubicBezTo>
                  <a:cubicBezTo>
                    <a:pt x="24" y="18"/>
                    <a:pt x="24" y="17"/>
                    <a:pt x="24" y="17"/>
                  </a:cubicBezTo>
                  <a:cubicBezTo>
                    <a:pt x="24" y="17"/>
                    <a:pt x="25" y="16"/>
                    <a:pt x="25" y="16"/>
                  </a:cubicBezTo>
                  <a:cubicBezTo>
                    <a:pt x="25" y="16"/>
                    <a:pt x="25" y="16"/>
                    <a:pt x="25" y="15"/>
                  </a:cubicBezTo>
                  <a:cubicBezTo>
                    <a:pt x="25" y="15"/>
                    <a:pt x="24" y="15"/>
                    <a:pt x="24" y="15"/>
                  </a:cubicBezTo>
                  <a:cubicBezTo>
                    <a:pt x="26" y="14"/>
                    <a:pt x="31" y="10"/>
                    <a:pt x="31" y="10"/>
                  </a:cubicBezTo>
                  <a:cubicBezTo>
                    <a:pt x="32" y="9"/>
                    <a:pt x="32" y="9"/>
                    <a:pt x="32" y="9"/>
                  </a:cubicBezTo>
                  <a:cubicBezTo>
                    <a:pt x="32" y="9"/>
                    <a:pt x="33" y="9"/>
                    <a:pt x="33" y="8"/>
                  </a:cubicBezTo>
                  <a:cubicBezTo>
                    <a:pt x="34" y="8"/>
                    <a:pt x="42" y="2"/>
                    <a:pt x="43" y="1"/>
                  </a:cubicBezTo>
                  <a:cubicBezTo>
                    <a:pt x="43" y="1"/>
                    <a:pt x="43" y="1"/>
                    <a:pt x="43" y="1"/>
                  </a:cubicBezTo>
                  <a:cubicBezTo>
                    <a:pt x="43" y="2"/>
                    <a:pt x="43" y="2"/>
                    <a:pt x="43" y="2"/>
                  </a:cubicBezTo>
                  <a:cubicBezTo>
                    <a:pt x="43" y="2"/>
                    <a:pt x="42" y="4"/>
                    <a:pt x="41" y="5"/>
                  </a:cubicBezTo>
                  <a:cubicBezTo>
                    <a:pt x="40" y="6"/>
                    <a:pt x="39" y="8"/>
                    <a:pt x="38" y="9"/>
                  </a:cubicBezTo>
                  <a:cubicBezTo>
                    <a:pt x="38" y="10"/>
                    <a:pt x="35" y="13"/>
                    <a:pt x="35" y="13"/>
                  </a:cubicBezTo>
                  <a:cubicBezTo>
                    <a:pt x="34" y="14"/>
                    <a:pt x="32" y="18"/>
                    <a:pt x="31" y="19"/>
                  </a:cubicBezTo>
                  <a:cubicBezTo>
                    <a:pt x="31" y="19"/>
                    <a:pt x="28" y="23"/>
                    <a:pt x="28" y="24"/>
                  </a:cubicBezTo>
                  <a:cubicBezTo>
                    <a:pt x="27" y="24"/>
                    <a:pt x="26" y="25"/>
                    <a:pt x="26" y="26"/>
                  </a:cubicBezTo>
                  <a:cubicBezTo>
                    <a:pt x="25" y="26"/>
                    <a:pt x="25" y="25"/>
                    <a:pt x="25" y="25"/>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6" name="Freeform 579"/>
            <p:cNvSpPr>
              <a:spLocks noEditPoints="1"/>
            </p:cNvSpPr>
            <p:nvPr/>
          </p:nvSpPr>
          <p:spPr bwMode="auto">
            <a:xfrm>
              <a:off x="8131175" y="3508376"/>
              <a:ext cx="250825" cy="457200"/>
            </a:xfrm>
            <a:custGeom>
              <a:avLst/>
              <a:gdLst>
                <a:gd name="T0" fmla="*/ 61 w 67"/>
                <a:gd name="T1" fmla="*/ 112 h 122"/>
                <a:gd name="T2" fmla="*/ 58 w 67"/>
                <a:gd name="T3" fmla="*/ 89 h 122"/>
                <a:gd name="T4" fmla="*/ 59 w 67"/>
                <a:gd name="T5" fmla="*/ 85 h 122"/>
                <a:gd name="T6" fmla="*/ 57 w 67"/>
                <a:gd name="T7" fmla="*/ 77 h 122"/>
                <a:gd name="T8" fmla="*/ 56 w 67"/>
                <a:gd name="T9" fmla="*/ 68 h 122"/>
                <a:gd name="T10" fmla="*/ 55 w 67"/>
                <a:gd name="T11" fmla="*/ 63 h 122"/>
                <a:gd name="T12" fmla="*/ 65 w 67"/>
                <a:gd name="T13" fmla="*/ 57 h 122"/>
                <a:gd name="T14" fmla="*/ 56 w 67"/>
                <a:gd name="T15" fmla="*/ 38 h 122"/>
                <a:gd name="T16" fmla="*/ 52 w 67"/>
                <a:gd name="T17" fmla="*/ 37 h 122"/>
                <a:gd name="T18" fmla="*/ 52 w 67"/>
                <a:gd name="T19" fmla="*/ 31 h 122"/>
                <a:gd name="T20" fmla="*/ 53 w 67"/>
                <a:gd name="T21" fmla="*/ 30 h 122"/>
                <a:gd name="T22" fmla="*/ 53 w 67"/>
                <a:gd name="T23" fmla="*/ 28 h 122"/>
                <a:gd name="T24" fmla="*/ 53 w 67"/>
                <a:gd name="T25" fmla="*/ 28 h 122"/>
                <a:gd name="T26" fmla="*/ 53 w 67"/>
                <a:gd name="T27" fmla="*/ 24 h 122"/>
                <a:gd name="T28" fmla="*/ 44 w 67"/>
                <a:gd name="T29" fmla="*/ 21 h 122"/>
                <a:gd name="T30" fmla="*/ 42 w 67"/>
                <a:gd name="T31" fmla="*/ 27 h 122"/>
                <a:gd name="T32" fmla="*/ 43 w 67"/>
                <a:gd name="T33" fmla="*/ 34 h 122"/>
                <a:gd name="T34" fmla="*/ 42 w 67"/>
                <a:gd name="T35" fmla="*/ 35 h 122"/>
                <a:gd name="T36" fmla="*/ 37 w 67"/>
                <a:gd name="T37" fmla="*/ 35 h 122"/>
                <a:gd name="T38" fmla="*/ 24 w 67"/>
                <a:gd name="T39" fmla="*/ 25 h 122"/>
                <a:gd name="T40" fmla="*/ 41 w 67"/>
                <a:gd name="T41" fmla="*/ 0 h 122"/>
                <a:gd name="T42" fmla="*/ 11 w 67"/>
                <a:gd name="T43" fmla="*/ 0 h 122"/>
                <a:gd name="T44" fmla="*/ 5 w 67"/>
                <a:gd name="T45" fmla="*/ 17 h 122"/>
                <a:gd name="T46" fmla="*/ 9 w 67"/>
                <a:gd name="T47" fmla="*/ 31 h 122"/>
                <a:gd name="T48" fmla="*/ 20 w 67"/>
                <a:gd name="T49" fmla="*/ 30 h 122"/>
                <a:gd name="T50" fmla="*/ 36 w 67"/>
                <a:gd name="T51" fmla="*/ 45 h 122"/>
                <a:gd name="T52" fmla="*/ 36 w 67"/>
                <a:gd name="T53" fmla="*/ 52 h 122"/>
                <a:gd name="T54" fmla="*/ 36 w 67"/>
                <a:gd name="T55" fmla="*/ 60 h 122"/>
                <a:gd name="T56" fmla="*/ 35 w 67"/>
                <a:gd name="T57" fmla="*/ 65 h 122"/>
                <a:gd name="T58" fmla="*/ 33 w 67"/>
                <a:gd name="T59" fmla="*/ 72 h 122"/>
                <a:gd name="T60" fmla="*/ 32 w 67"/>
                <a:gd name="T61" fmla="*/ 82 h 122"/>
                <a:gd name="T62" fmla="*/ 35 w 67"/>
                <a:gd name="T63" fmla="*/ 93 h 122"/>
                <a:gd name="T64" fmla="*/ 35 w 67"/>
                <a:gd name="T65" fmla="*/ 116 h 122"/>
                <a:gd name="T66" fmla="*/ 34 w 67"/>
                <a:gd name="T67" fmla="*/ 121 h 122"/>
                <a:gd name="T68" fmla="*/ 39 w 67"/>
                <a:gd name="T69" fmla="*/ 116 h 122"/>
                <a:gd name="T70" fmla="*/ 41 w 67"/>
                <a:gd name="T71" fmla="*/ 93 h 122"/>
                <a:gd name="T72" fmla="*/ 46 w 67"/>
                <a:gd name="T73" fmla="*/ 85 h 122"/>
                <a:gd name="T74" fmla="*/ 52 w 67"/>
                <a:gd name="T75" fmla="*/ 93 h 122"/>
                <a:gd name="T76" fmla="*/ 61 w 67"/>
                <a:gd name="T77" fmla="*/ 116 h 122"/>
                <a:gd name="T78" fmla="*/ 67 w 67"/>
                <a:gd name="T79" fmla="*/ 116 h 122"/>
                <a:gd name="T80" fmla="*/ 56 w 67"/>
                <a:gd name="T81" fmla="*/ 48 h 122"/>
                <a:gd name="T82" fmla="*/ 55 w 67"/>
                <a:gd name="T83" fmla="*/ 57 h 122"/>
                <a:gd name="T84" fmla="*/ 16 w 67"/>
                <a:gd name="T85" fmla="*/ 18 h 122"/>
                <a:gd name="T86" fmla="*/ 19 w 67"/>
                <a:gd name="T87" fmla="*/ 24 h 122"/>
                <a:gd name="T88" fmla="*/ 19 w 67"/>
                <a:gd name="T89" fmla="*/ 17 h 122"/>
                <a:gd name="T90" fmla="*/ 20 w 67"/>
                <a:gd name="T91" fmla="*/ 16 h 122"/>
                <a:gd name="T92" fmla="*/ 20 w 67"/>
                <a:gd name="T93" fmla="*/ 16 h 122"/>
                <a:gd name="T94" fmla="*/ 19 w 67"/>
                <a:gd name="T95" fmla="*/ 14 h 122"/>
                <a:gd name="T96" fmla="*/ 18 w 67"/>
                <a:gd name="T97" fmla="*/ 16 h 122"/>
                <a:gd name="T98" fmla="*/ 15 w 67"/>
                <a:gd name="T99" fmla="*/ 14 h 122"/>
                <a:gd name="T100" fmla="*/ 13 w 67"/>
                <a:gd name="T101" fmla="*/ 1 h 122"/>
                <a:gd name="T102" fmla="*/ 40 w 67"/>
                <a:gd name="T103" fmla="*/ 0 h 122"/>
                <a:gd name="T104" fmla="*/ 22 w 67"/>
                <a:gd name="T105" fmla="*/ 20 h 122"/>
                <a:gd name="T106" fmla="*/ 23 w 67"/>
                <a:gd name="T107" fmla="*/ 14 h 122"/>
                <a:gd name="T108" fmla="*/ 39 w 67"/>
                <a:gd name="T109" fmla="*/ 1 h 122"/>
                <a:gd name="T110" fmla="*/ 25 w 67"/>
                <a:gd name="T111" fmla="*/ 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 h="122">
                  <a:moveTo>
                    <a:pt x="67" y="116"/>
                  </a:moveTo>
                  <a:cubicBezTo>
                    <a:pt x="67" y="116"/>
                    <a:pt x="67" y="116"/>
                    <a:pt x="67" y="116"/>
                  </a:cubicBezTo>
                  <a:cubicBezTo>
                    <a:pt x="66" y="116"/>
                    <a:pt x="66" y="115"/>
                    <a:pt x="66" y="115"/>
                  </a:cubicBezTo>
                  <a:cubicBezTo>
                    <a:pt x="66" y="115"/>
                    <a:pt x="65" y="115"/>
                    <a:pt x="64" y="114"/>
                  </a:cubicBezTo>
                  <a:cubicBezTo>
                    <a:pt x="63" y="114"/>
                    <a:pt x="62" y="113"/>
                    <a:pt x="62" y="113"/>
                  </a:cubicBezTo>
                  <a:cubicBezTo>
                    <a:pt x="61" y="112"/>
                    <a:pt x="61" y="112"/>
                    <a:pt x="61" y="112"/>
                  </a:cubicBezTo>
                  <a:cubicBezTo>
                    <a:pt x="61" y="111"/>
                    <a:pt x="60" y="111"/>
                    <a:pt x="60" y="110"/>
                  </a:cubicBezTo>
                  <a:cubicBezTo>
                    <a:pt x="60" y="108"/>
                    <a:pt x="60" y="103"/>
                    <a:pt x="60" y="101"/>
                  </a:cubicBezTo>
                  <a:cubicBezTo>
                    <a:pt x="60" y="98"/>
                    <a:pt x="59" y="96"/>
                    <a:pt x="59" y="96"/>
                  </a:cubicBezTo>
                  <a:cubicBezTo>
                    <a:pt x="59" y="95"/>
                    <a:pt x="59" y="95"/>
                    <a:pt x="59" y="95"/>
                  </a:cubicBezTo>
                  <a:cubicBezTo>
                    <a:pt x="59" y="95"/>
                    <a:pt x="59" y="93"/>
                    <a:pt x="59" y="92"/>
                  </a:cubicBezTo>
                  <a:cubicBezTo>
                    <a:pt x="59" y="91"/>
                    <a:pt x="58" y="89"/>
                    <a:pt x="58" y="89"/>
                  </a:cubicBezTo>
                  <a:cubicBezTo>
                    <a:pt x="58" y="89"/>
                    <a:pt x="59" y="89"/>
                    <a:pt x="59" y="88"/>
                  </a:cubicBezTo>
                  <a:cubicBezTo>
                    <a:pt x="59" y="88"/>
                    <a:pt x="59" y="88"/>
                    <a:pt x="59" y="88"/>
                  </a:cubicBezTo>
                  <a:cubicBezTo>
                    <a:pt x="59" y="88"/>
                    <a:pt x="59" y="88"/>
                    <a:pt x="59" y="87"/>
                  </a:cubicBezTo>
                  <a:cubicBezTo>
                    <a:pt x="59" y="87"/>
                    <a:pt x="59" y="87"/>
                    <a:pt x="59" y="87"/>
                  </a:cubicBezTo>
                  <a:cubicBezTo>
                    <a:pt x="59" y="86"/>
                    <a:pt x="59" y="86"/>
                    <a:pt x="59" y="86"/>
                  </a:cubicBezTo>
                  <a:cubicBezTo>
                    <a:pt x="59" y="86"/>
                    <a:pt x="59" y="85"/>
                    <a:pt x="59" y="85"/>
                  </a:cubicBezTo>
                  <a:cubicBezTo>
                    <a:pt x="59" y="85"/>
                    <a:pt x="59" y="85"/>
                    <a:pt x="59" y="84"/>
                  </a:cubicBezTo>
                  <a:cubicBezTo>
                    <a:pt x="59" y="84"/>
                    <a:pt x="59" y="84"/>
                    <a:pt x="59" y="83"/>
                  </a:cubicBezTo>
                  <a:cubicBezTo>
                    <a:pt x="59" y="83"/>
                    <a:pt x="59" y="82"/>
                    <a:pt x="59" y="82"/>
                  </a:cubicBezTo>
                  <a:cubicBezTo>
                    <a:pt x="59" y="81"/>
                    <a:pt x="58" y="80"/>
                    <a:pt x="58" y="79"/>
                  </a:cubicBezTo>
                  <a:cubicBezTo>
                    <a:pt x="58" y="79"/>
                    <a:pt x="58" y="79"/>
                    <a:pt x="58" y="78"/>
                  </a:cubicBezTo>
                  <a:cubicBezTo>
                    <a:pt x="58" y="78"/>
                    <a:pt x="57" y="77"/>
                    <a:pt x="57" y="77"/>
                  </a:cubicBezTo>
                  <a:cubicBezTo>
                    <a:pt x="57" y="76"/>
                    <a:pt x="58" y="75"/>
                    <a:pt x="58" y="75"/>
                  </a:cubicBezTo>
                  <a:cubicBezTo>
                    <a:pt x="58" y="75"/>
                    <a:pt x="58" y="73"/>
                    <a:pt x="58" y="73"/>
                  </a:cubicBezTo>
                  <a:cubicBezTo>
                    <a:pt x="57" y="72"/>
                    <a:pt x="57" y="71"/>
                    <a:pt x="57" y="71"/>
                  </a:cubicBezTo>
                  <a:cubicBezTo>
                    <a:pt x="57" y="71"/>
                    <a:pt x="56" y="70"/>
                    <a:pt x="56" y="70"/>
                  </a:cubicBezTo>
                  <a:cubicBezTo>
                    <a:pt x="56" y="69"/>
                    <a:pt x="55" y="69"/>
                    <a:pt x="55" y="69"/>
                  </a:cubicBezTo>
                  <a:cubicBezTo>
                    <a:pt x="55" y="69"/>
                    <a:pt x="55" y="68"/>
                    <a:pt x="56" y="68"/>
                  </a:cubicBezTo>
                  <a:cubicBezTo>
                    <a:pt x="56" y="68"/>
                    <a:pt x="56" y="67"/>
                    <a:pt x="55" y="67"/>
                  </a:cubicBezTo>
                  <a:cubicBezTo>
                    <a:pt x="55" y="66"/>
                    <a:pt x="55" y="66"/>
                    <a:pt x="55" y="66"/>
                  </a:cubicBezTo>
                  <a:cubicBezTo>
                    <a:pt x="55" y="66"/>
                    <a:pt x="55" y="65"/>
                    <a:pt x="55" y="65"/>
                  </a:cubicBezTo>
                  <a:cubicBezTo>
                    <a:pt x="55" y="65"/>
                    <a:pt x="54" y="65"/>
                    <a:pt x="55" y="64"/>
                  </a:cubicBezTo>
                  <a:cubicBezTo>
                    <a:pt x="55" y="64"/>
                    <a:pt x="55" y="64"/>
                    <a:pt x="55" y="64"/>
                  </a:cubicBezTo>
                  <a:cubicBezTo>
                    <a:pt x="55" y="63"/>
                    <a:pt x="55" y="63"/>
                    <a:pt x="55" y="63"/>
                  </a:cubicBezTo>
                  <a:cubicBezTo>
                    <a:pt x="55" y="62"/>
                    <a:pt x="54" y="62"/>
                    <a:pt x="55" y="61"/>
                  </a:cubicBezTo>
                  <a:cubicBezTo>
                    <a:pt x="55" y="61"/>
                    <a:pt x="55" y="61"/>
                    <a:pt x="55" y="61"/>
                  </a:cubicBezTo>
                  <a:cubicBezTo>
                    <a:pt x="55" y="61"/>
                    <a:pt x="58" y="61"/>
                    <a:pt x="59" y="61"/>
                  </a:cubicBezTo>
                  <a:cubicBezTo>
                    <a:pt x="60" y="61"/>
                    <a:pt x="63" y="60"/>
                    <a:pt x="63" y="59"/>
                  </a:cubicBezTo>
                  <a:cubicBezTo>
                    <a:pt x="64" y="59"/>
                    <a:pt x="64" y="59"/>
                    <a:pt x="64" y="59"/>
                  </a:cubicBezTo>
                  <a:cubicBezTo>
                    <a:pt x="64" y="59"/>
                    <a:pt x="65" y="57"/>
                    <a:pt x="65" y="57"/>
                  </a:cubicBezTo>
                  <a:cubicBezTo>
                    <a:pt x="65" y="56"/>
                    <a:pt x="64" y="54"/>
                    <a:pt x="64" y="54"/>
                  </a:cubicBezTo>
                  <a:cubicBezTo>
                    <a:pt x="63" y="53"/>
                    <a:pt x="63" y="51"/>
                    <a:pt x="62" y="50"/>
                  </a:cubicBezTo>
                  <a:cubicBezTo>
                    <a:pt x="61" y="49"/>
                    <a:pt x="61" y="48"/>
                    <a:pt x="61" y="48"/>
                  </a:cubicBezTo>
                  <a:cubicBezTo>
                    <a:pt x="60" y="47"/>
                    <a:pt x="60" y="44"/>
                    <a:pt x="59" y="42"/>
                  </a:cubicBezTo>
                  <a:cubicBezTo>
                    <a:pt x="57" y="40"/>
                    <a:pt x="56" y="39"/>
                    <a:pt x="56" y="39"/>
                  </a:cubicBezTo>
                  <a:cubicBezTo>
                    <a:pt x="56" y="39"/>
                    <a:pt x="56" y="39"/>
                    <a:pt x="56" y="38"/>
                  </a:cubicBezTo>
                  <a:cubicBezTo>
                    <a:pt x="55" y="38"/>
                    <a:pt x="55" y="38"/>
                    <a:pt x="55" y="38"/>
                  </a:cubicBezTo>
                  <a:cubicBezTo>
                    <a:pt x="55" y="38"/>
                    <a:pt x="54" y="38"/>
                    <a:pt x="54" y="38"/>
                  </a:cubicBezTo>
                  <a:cubicBezTo>
                    <a:pt x="54" y="38"/>
                    <a:pt x="54" y="38"/>
                    <a:pt x="54" y="38"/>
                  </a:cubicBezTo>
                  <a:cubicBezTo>
                    <a:pt x="53" y="37"/>
                    <a:pt x="53" y="37"/>
                    <a:pt x="53" y="37"/>
                  </a:cubicBezTo>
                  <a:cubicBezTo>
                    <a:pt x="53" y="37"/>
                    <a:pt x="52" y="37"/>
                    <a:pt x="52" y="37"/>
                  </a:cubicBezTo>
                  <a:cubicBezTo>
                    <a:pt x="52" y="37"/>
                    <a:pt x="52" y="37"/>
                    <a:pt x="52" y="37"/>
                  </a:cubicBezTo>
                  <a:cubicBezTo>
                    <a:pt x="52" y="37"/>
                    <a:pt x="50" y="37"/>
                    <a:pt x="50" y="35"/>
                  </a:cubicBezTo>
                  <a:cubicBezTo>
                    <a:pt x="50" y="33"/>
                    <a:pt x="50" y="33"/>
                    <a:pt x="51" y="32"/>
                  </a:cubicBezTo>
                  <a:cubicBezTo>
                    <a:pt x="51" y="32"/>
                    <a:pt x="51" y="32"/>
                    <a:pt x="51" y="32"/>
                  </a:cubicBezTo>
                  <a:cubicBezTo>
                    <a:pt x="51" y="32"/>
                    <a:pt x="51" y="32"/>
                    <a:pt x="51" y="31"/>
                  </a:cubicBezTo>
                  <a:cubicBezTo>
                    <a:pt x="51" y="31"/>
                    <a:pt x="51" y="31"/>
                    <a:pt x="51" y="31"/>
                  </a:cubicBezTo>
                  <a:cubicBezTo>
                    <a:pt x="51" y="31"/>
                    <a:pt x="51" y="31"/>
                    <a:pt x="52" y="31"/>
                  </a:cubicBezTo>
                  <a:cubicBezTo>
                    <a:pt x="52" y="31"/>
                    <a:pt x="52" y="30"/>
                    <a:pt x="52" y="30"/>
                  </a:cubicBezTo>
                  <a:cubicBezTo>
                    <a:pt x="52" y="30"/>
                    <a:pt x="52" y="30"/>
                    <a:pt x="52" y="30"/>
                  </a:cubicBezTo>
                  <a:cubicBezTo>
                    <a:pt x="52" y="30"/>
                    <a:pt x="52" y="30"/>
                    <a:pt x="52" y="30"/>
                  </a:cubicBezTo>
                  <a:cubicBezTo>
                    <a:pt x="52" y="30"/>
                    <a:pt x="52" y="30"/>
                    <a:pt x="52" y="30"/>
                  </a:cubicBezTo>
                  <a:cubicBezTo>
                    <a:pt x="52" y="30"/>
                    <a:pt x="52" y="30"/>
                    <a:pt x="52" y="30"/>
                  </a:cubicBezTo>
                  <a:cubicBezTo>
                    <a:pt x="52" y="30"/>
                    <a:pt x="52" y="30"/>
                    <a:pt x="53" y="30"/>
                  </a:cubicBezTo>
                  <a:cubicBezTo>
                    <a:pt x="53" y="30"/>
                    <a:pt x="53" y="30"/>
                    <a:pt x="53" y="30"/>
                  </a:cubicBezTo>
                  <a:cubicBezTo>
                    <a:pt x="53" y="30"/>
                    <a:pt x="53" y="30"/>
                    <a:pt x="53" y="29"/>
                  </a:cubicBezTo>
                  <a:cubicBezTo>
                    <a:pt x="53" y="29"/>
                    <a:pt x="53" y="29"/>
                    <a:pt x="53" y="29"/>
                  </a:cubicBezTo>
                  <a:cubicBezTo>
                    <a:pt x="53" y="29"/>
                    <a:pt x="53" y="29"/>
                    <a:pt x="53" y="29"/>
                  </a:cubicBezTo>
                  <a:cubicBezTo>
                    <a:pt x="53" y="29"/>
                    <a:pt x="53" y="29"/>
                    <a:pt x="53" y="29"/>
                  </a:cubicBezTo>
                  <a:cubicBezTo>
                    <a:pt x="53" y="29"/>
                    <a:pt x="53" y="29"/>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7"/>
                  </a:cubicBezTo>
                  <a:cubicBezTo>
                    <a:pt x="53" y="27"/>
                    <a:pt x="53" y="27"/>
                    <a:pt x="53" y="27"/>
                  </a:cubicBezTo>
                  <a:cubicBezTo>
                    <a:pt x="53" y="27"/>
                    <a:pt x="53" y="27"/>
                    <a:pt x="53" y="27"/>
                  </a:cubicBezTo>
                  <a:cubicBezTo>
                    <a:pt x="53" y="27"/>
                    <a:pt x="54" y="26"/>
                    <a:pt x="53" y="26"/>
                  </a:cubicBezTo>
                  <a:cubicBezTo>
                    <a:pt x="53" y="26"/>
                    <a:pt x="53" y="26"/>
                    <a:pt x="53" y="26"/>
                  </a:cubicBezTo>
                  <a:cubicBezTo>
                    <a:pt x="53" y="26"/>
                    <a:pt x="53" y="25"/>
                    <a:pt x="53" y="24"/>
                  </a:cubicBezTo>
                  <a:cubicBezTo>
                    <a:pt x="53" y="24"/>
                    <a:pt x="52" y="23"/>
                    <a:pt x="52" y="22"/>
                  </a:cubicBezTo>
                  <a:cubicBezTo>
                    <a:pt x="52" y="22"/>
                    <a:pt x="51" y="22"/>
                    <a:pt x="51" y="21"/>
                  </a:cubicBezTo>
                  <a:cubicBezTo>
                    <a:pt x="51" y="21"/>
                    <a:pt x="51" y="21"/>
                    <a:pt x="51" y="21"/>
                  </a:cubicBezTo>
                  <a:cubicBezTo>
                    <a:pt x="51" y="20"/>
                    <a:pt x="50" y="20"/>
                    <a:pt x="49" y="20"/>
                  </a:cubicBezTo>
                  <a:cubicBezTo>
                    <a:pt x="49" y="20"/>
                    <a:pt x="48" y="20"/>
                    <a:pt x="48" y="20"/>
                  </a:cubicBezTo>
                  <a:cubicBezTo>
                    <a:pt x="47" y="20"/>
                    <a:pt x="45" y="21"/>
                    <a:pt x="44" y="21"/>
                  </a:cubicBezTo>
                  <a:cubicBezTo>
                    <a:pt x="44" y="21"/>
                    <a:pt x="42" y="21"/>
                    <a:pt x="42" y="20"/>
                  </a:cubicBezTo>
                  <a:cubicBezTo>
                    <a:pt x="41" y="20"/>
                    <a:pt x="41" y="20"/>
                    <a:pt x="40" y="20"/>
                  </a:cubicBezTo>
                  <a:cubicBezTo>
                    <a:pt x="40" y="20"/>
                    <a:pt x="39" y="21"/>
                    <a:pt x="39" y="22"/>
                  </a:cubicBezTo>
                  <a:cubicBezTo>
                    <a:pt x="39" y="23"/>
                    <a:pt x="39" y="25"/>
                    <a:pt x="40" y="26"/>
                  </a:cubicBezTo>
                  <a:cubicBezTo>
                    <a:pt x="41" y="27"/>
                    <a:pt x="42" y="27"/>
                    <a:pt x="42" y="27"/>
                  </a:cubicBezTo>
                  <a:cubicBezTo>
                    <a:pt x="42" y="27"/>
                    <a:pt x="42" y="27"/>
                    <a:pt x="42" y="27"/>
                  </a:cubicBezTo>
                  <a:cubicBezTo>
                    <a:pt x="42" y="27"/>
                    <a:pt x="42" y="27"/>
                    <a:pt x="42" y="27"/>
                  </a:cubicBezTo>
                  <a:cubicBezTo>
                    <a:pt x="42" y="27"/>
                    <a:pt x="42" y="27"/>
                    <a:pt x="42" y="27"/>
                  </a:cubicBezTo>
                  <a:cubicBezTo>
                    <a:pt x="42" y="28"/>
                    <a:pt x="42" y="28"/>
                    <a:pt x="42" y="29"/>
                  </a:cubicBezTo>
                  <a:cubicBezTo>
                    <a:pt x="42" y="30"/>
                    <a:pt x="42" y="31"/>
                    <a:pt x="42" y="32"/>
                  </a:cubicBezTo>
                  <a:cubicBezTo>
                    <a:pt x="42" y="32"/>
                    <a:pt x="42" y="33"/>
                    <a:pt x="42" y="33"/>
                  </a:cubicBezTo>
                  <a:cubicBezTo>
                    <a:pt x="42" y="34"/>
                    <a:pt x="43" y="34"/>
                    <a:pt x="43" y="34"/>
                  </a:cubicBezTo>
                  <a:cubicBezTo>
                    <a:pt x="43" y="34"/>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0" y="35"/>
                  </a:cubicBezTo>
                  <a:cubicBezTo>
                    <a:pt x="40" y="35"/>
                    <a:pt x="40" y="35"/>
                    <a:pt x="40" y="35"/>
                  </a:cubicBezTo>
                  <a:cubicBezTo>
                    <a:pt x="40" y="35"/>
                    <a:pt x="40" y="35"/>
                    <a:pt x="39" y="35"/>
                  </a:cubicBezTo>
                  <a:cubicBezTo>
                    <a:pt x="39" y="35"/>
                    <a:pt x="38" y="35"/>
                    <a:pt x="37" y="35"/>
                  </a:cubicBezTo>
                  <a:cubicBezTo>
                    <a:pt x="37" y="34"/>
                    <a:pt x="34" y="33"/>
                    <a:pt x="33" y="33"/>
                  </a:cubicBezTo>
                  <a:cubicBezTo>
                    <a:pt x="32" y="33"/>
                    <a:pt x="31" y="33"/>
                    <a:pt x="30" y="33"/>
                  </a:cubicBezTo>
                  <a:cubicBezTo>
                    <a:pt x="30" y="32"/>
                    <a:pt x="28" y="31"/>
                    <a:pt x="27" y="31"/>
                  </a:cubicBezTo>
                  <a:cubicBezTo>
                    <a:pt x="27" y="30"/>
                    <a:pt x="26" y="29"/>
                    <a:pt x="26" y="29"/>
                  </a:cubicBezTo>
                  <a:cubicBezTo>
                    <a:pt x="26" y="29"/>
                    <a:pt x="26" y="28"/>
                    <a:pt x="25" y="27"/>
                  </a:cubicBezTo>
                  <a:cubicBezTo>
                    <a:pt x="24" y="26"/>
                    <a:pt x="24" y="25"/>
                    <a:pt x="24" y="25"/>
                  </a:cubicBezTo>
                  <a:cubicBezTo>
                    <a:pt x="25" y="23"/>
                    <a:pt x="28" y="19"/>
                    <a:pt x="28" y="18"/>
                  </a:cubicBezTo>
                  <a:cubicBezTo>
                    <a:pt x="29" y="17"/>
                    <a:pt x="34" y="10"/>
                    <a:pt x="34" y="9"/>
                  </a:cubicBezTo>
                  <a:cubicBezTo>
                    <a:pt x="35" y="8"/>
                    <a:pt x="37" y="5"/>
                    <a:pt x="38" y="5"/>
                  </a:cubicBezTo>
                  <a:cubicBezTo>
                    <a:pt x="38" y="4"/>
                    <a:pt x="39" y="2"/>
                    <a:pt x="40" y="1"/>
                  </a:cubicBezTo>
                  <a:cubicBezTo>
                    <a:pt x="40" y="1"/>
                    <a:pt x="41" y="1"/>
                    <a:pt x="41" y="1"/>
                  </a:cubicBezTo>
                  <a:cubicBezTo>
                    <a:pt x="41" y="0"/>
                    <a:pt x="41" y="0"/>
                    <a:pt x="41" y="0"/>
                  </a:cubicBezTo>
                  <a:cubicBezTo>
                    <a:pt x="41" y="0"/>
                    <a:pt x="41" y="0"/>
                    <a:pt x="40" y="0"/>
                  </a:cubicBezTo>
                  <a:cubicBezTo>
                    <a:pt x="40" y="0"/>
                    <a:pt x="40" y="0"/>
                    <a:pt x="40" y="0"/>
                  </a:cubicBezTo>
                  <a:cubicBezTo>
                    <a:pt x="40" y="0"/>
                    <a:pt x="38" y="0"/>
                    <a:pt x="38" y="0"/>
                  </a:cubicBezTo>
                  <a:cubicBezTo>
                    <a:pt x="37" y="0"/>
                    <a:pt x="23" y="0"/>
                    <a:pt x="22" y="0"/>
                  </a:cubicBezTo>
                  <a:cubicBezTo>
                    <a:pt x="21" y="0"/>
                    <a:pt x="14" y="0"/>
                    <a:pt x="13" y="0"/>
                  </a:cubicBezTo>
                  <a:cubicBezTo>
                    <a:pt x="13" y="0"/>
                    <a:pt x="12" y="0"/>
                    <a:pt x="11" y="0"/>
                  </a:cubicBezTo>
                  <a:cubicBezTo>
                    <a:pt x="11" y="0"/>
                    <a:pt x="11" y="0"/>
                    <a:pt x="11" y="0"/>
                  </a:cubicBezTo>
                  <a:cubicBezTo>
                    <a:pt x="11" y="0"/>
                    <a:pt x="11" y="0"/>
                    <a:pt x="11" y="1"/>
                  </a:cubicBezTo>
                  <a:cubicBezTo>
                    <a:pt x="11" y="1"/>
                    <a:pt x="11" y="1"/>
                    <a:pt x="11" y="1"/>
                  </a:cubicBezTo>
                  <a:cubicBezTo>
                    <a:pt x="10" y="1"/>
                    <a:pt x="10" y="2"/>
                    <a:pt x="10" y="3"/>
                  </a:cubicBezTo>
                  <a:cubicBezTo>
                    <a:pt x="9" y="4"/>
                    <a:pt x="9" y="6"/>
                    <a:pt x="8" y="8"/>
                  </a:cubicBezTo>
                  <a:cubicBezTo>
                    <a:pt x="8" y="9"/>
                    <a:pt x="6" y="16"/>
                    <a:pt x="5" y="17"/>
                  </a:cubicBezTo>
                  <a:cubicBezTo>
                    <a:pt x="4" y="19"/>
                    <a:pt x="2" y="25"/>
                    <a:pt x="2" y="26"/>
                  </a:cubicBezTo>
                  <a:cubicBezTo>
                    <a:pt x="1" y="26"/>
                    <a:pt x="0" y="29"/>
                    <a:pt x="0" y="30"/>
                  </a:cubicBezTo>
                  <a:cubicBezTo>
                    <a:pt x="0" y="30"/>
                    <a:pt x="0" y="30"/>
                    <a:pt x="0" y="30"/>
                  </a:cubicBezTo>
                  <a:cubicBezTo>
                    <a:pt x="0" y="31"/>
                    <a:pt x="0" y="31"/>
                    <a:pt x="0" y="31"/>
                  </a:cubicBezTo>
                  <a:cubicBezTo>
                    <a:pt x="1" y="31"/>
                    <a:pt x="1" y="30"/>
                    <a:pt x="1" y="30"/>
                  </a:cubicBezTo>
                  <a:cubicBezTo>
                    <a:pt x="2" y="30"/>
                    <a:pt x="8" y="30"/>
                    <a:pt x="9" y="31"/>
                  </a:cubicBezTo>
                  <a:cubicBezTo>
                    <a:pt x="11" y="31"/>
                    <a:pt x="18" y="31"/>
                    <a:pt x="19" y="31"/>
                  </a:cubicBezTo>
                  <a:cubicBezTo>
                    <a:pt x="19" y="31"/>
                    <a:pt x="19" y="31"/>
                    <a:pt x="19" y="31"/>
                  </a:cubicBezTo>
                  <a:cubicBezTo>
                    <a:pt x="19" y="31"/>
                    <a:pt x="20" y="31"/>
                    <a:pt x="20" y="31"/>
                  </a:cubicBezTo>
                  <a:cubicBezTo>
                    <a:pt x="20" y="31"/>
                    <a:pt x="20" y="31"/>
                    <a:pt x="20" y="31"/>
                  </a:cubicBezTo>
                  <a:cubicBezTo>
                    <a:pt x="20" y="30"/>
                    <a:pt x="20" y="30"/>
                    <a:pt x="20" y="30"/>
                  </a:cubicBezTo>
                  <a:cubicBezTo>
                    <a:pt x="20" y="30"/>
                    <a:pt x="20" y="30"/>
                    <a:pt x="20" y="30"/>
                  </a:cubicBezTo>
                  <a:cubicBezTo>
                    <a:pt x="21" y="31"/>
                    <a:pt x="21" y="32"/>
                    <a:pt x="21" y="32"/>
                  </a:cubicBezTo>
                  <a:cubicBezTo>
                    <a:pt x="22" y="33"/>
                    <a:pt x="22" y="33"/>
                    <a:pt x="22" y="33"/>
                  </a:cubicBezTo>
                  <a:cubicBezTo>
                    <a:pt x="22" y="33"/>
                    <a:pt x="24" y="34"/>
                    <a:pt x="25" y="35"/>
                  </a:cubicBezTo>
                  <a:cubicBezTo>
                    <a:pt x="25" y="35"/>
                    <a:pt x="28" y="38"/>
                    <a:pt x="30" y="39"/>
                  </a:cubicBezTo>
                  <a:cubicBezTo>
                    <a:pt x="32" y="40"/>
                    <a:pt x="34" y="40"/>
                    <a:pt x="34" y="41"/>
                  </a:cubicBezTo>
                  <a:cubicBezTo>
                    <a:pt x="35" y="42"/>
                    <a:pt x="36" y="44"/>
                    <a:pt x="36" y="45"/>
                  </a:cubicBezTo>
                  <a:cubicBezTo>
                    <a:pt x="36" y="46"/>
                    <a:pt x="36" y="47"/>
                    <a:pt x="36" y="47"/>
                  </a:cubicBezTo>
                  <a:cubicBezTo>
                    <a:pt x="36" y="47"/>
                    <a:pt x="36" y="48"/>
                    <a:pt x="36" y="48"/>
                  </a:cubicBezTo>
                  <a:cubicBezTo>
                    <a:pt x="36" y="48"/>
                    <a:pt x="36" y="48"/>
                    <a:pt x="36" y="48"/>
                  </a:cubicBezTo>
                  <a:cubicBezTo>
                    <a:pt x="36" y="49"/>
                    <a:pt x="36" y="49"/>
                    <a:pt x="36" y="49"/>
                  </a:cubicBezTo>
                  <a:cubicBezTo>
                    <a:pt x="36" y="50"/>
                    <a:pt x="36" y="50"/>
                    <a:pt x="36" y="51"/>
                  </a:cubicBezTo>
                  <a:cubicBezTo>
                    <a:pt x="36" y="51"/>
                    <a:pt x="36" y="51"/>
                    <a:pt x="36" y="52"/>
                  </a:cubicBezTo>
                  <a:cubicBezTo>
                    <a:pt x="36" y="52"/>
                    <a:pt x="36" y="53"/>
                    <a:pt x="36" y="53"/>
                  </a:cubicBezTo>
                  <a:cubicBezTo>
                    <a:pt x="36" y="53"/>
                    <a:pt x="36" y="54"/>
                    <a:pt x="36" y="54"/>
                  </a:cubicBezTo>
                  <a:cubicBezTo>
                    <a:pt x="36" y="54"/>
                    <a:pt x="36" y="55"/>
                    <a:pt x="36" y="55"/>
                  </a:cubicBezTo>
                  <a:cubicBezTo>
                    <a:pt x="36" y="56"/>
                    <a:pt x="36" y="56"/>
                    <a:pt x="36" y="56"/>
                  </a:cubicBezTo>
                  <a:cubicBezTo>
                    <a:pt x="36" y="57"/>
                    <a:pt x="36" y="57"/>
                    <a:pt x="36" y="59"/>
                  </a:cubicBezTo>
                  <a:cubicBezTo>
                    <a:pt x="36" y="60"/>
                    <a:pt x="36" y="60"/>
                    <a:pt x="36" y="60"/>
                  </a:cubicBezTo>
                  <a:cubicBezTo>
                    <a:pt x="35" y="61"/>
                    <a:pt x="36" y="61"/>
                    <a:pt x="36" y="62"/>
                  </a:cubicBezTo>
                  <a:cubicBezTo>
                    <a:pt x="36" y="62"/>
                    <a:pt x="36" y="63"/>
                    <a:pt x="36" y="63"/>
                  </a:cubicBezTo>
                  <a:cubicBezTo>
                    <a:pt x="36" y="63"/>
                    <a:pt x="35" y="63"/>
                    <a:pt x="35" y="63"/>
                  </a:cubicBezTo>
                  <a:cubicBezTo>
                    <a:pt x="35" y="63"/>
                    <a:pt x="35" y="64"/>
                    <a:pt x="35" y="64"/>
                  </a:cubicBezTo>
                  <a:cubicBezTo>
                    <a:pt x="35" y="64"/>
                    <a:pt x="35" y="64"/>
                    <a:pt x="35" y="64"/>
                  </a:cubicBezTo>
                  <a:cubicBezTo>
                    <a:pt x="35" y="65"/>
                    <a:pt x="35" y="65"/>
                    <a:pt x="35" y="65"/>
                  </a:cubicBezTo>
                  <a:cubicBezTo>
                    <a:pt x="35" y="65"/>
                    <a:pt x="35" y="66"/>
                    <a:pt x="35" y="66"/>
                  </a:cubicBezTo>
                  <a:cubicBezTo>
                    <a:pt x="35" y="66"/>
                    <a:pt x="35" y="67"/>
                    <a:pt x="35" y="67"/>
                  </a:cubicBezTo>
                  <a:cubicBezTo>
                    <a:pt x="35" y="67"/>
                    <a:pt x="35" y="68"/>
                    <a:pt x="35" y="68"/>
                  </a:cubicBezTo>
                  <a:cubicBezTo>
                    <a:pt x="35" y="68"/>
                    <a:pt x="34" y="69"/>
                    <a:pt x="34" y="69"/>
                  </a:cubicBezTo>
                  <a:cubicBezTo>
                    <a:pt x="34" y="70"/>
                    <a:pt x="34" y="70"/>
                    <a:pt x="34" y="70"/>
                  </a:cubicBezTo>
                  <a:cubicBezTo>
                    <a:pt x="34" y="70"/>
                    <a:pt x="33" y="72"/>
                    <a:pt x="33" y="72"/>
                  </a:cubicBezTo>
                  <a:cubicBezTo>
                    <a:pt x="33" y="73"/>
                    <a:pt x="33" y="74"/>
                    <a:pt x="33" y="75"/>
                  </a:cubicBezTo>
                  <a:cubicBezTo>
                    <a:pt x="33" y="75"/>
                    <a:pt x="33" y="76"/>
                    <a:pt x="33" y="76"/>
                  </a:cubicBezTo>
                  <a:cubicBezTo>
                    <a:pt x="33" y="76"/>
                    <a:pt x="33" y="77"/>
                    <a:pt x="33" y="77"/>
                  </a:cubicBezTo>
                  <a:cubicBezTo>
                    <a:pt x="33" y="78"/>
                    <a:pt x="33" y="78"/>
                    <a:pt x="33" y="78"/>
                  </a:cubicBezTo>
                  <a:cubicBezTo>
                    <a:pt x="33" y="79"/>
                    <a:pt x="32" y="79"/>
                    <a:pt x="32" y="80"/>
                  </a:cubicBezTo>
                  <a:cubicBezTo>
                    <a:pt x="32" y="81"/>
                    <a:pt x="32" y="82"/>
                    <a:pt x="32" y="82"/>
                  </a:cubicBezTo>
                  <a:cubicBezTo>
                    <a:pt x="32" y="83"/>
                    <a:pt x="31" y="83"/>
                    <a:pt x="31" y="84"/>
                  </a:cubicBezTo>
                  <a:cubicBezTo>
                    <a:pt x="31" y="85"/>
                    <a:pt x="31" y="85"/>
                    <a:pt x="31" y="85"/>
                  </a:cubicBezTo>
                  <a:cubicBezTo>
                    <a:pt x="31" y="86"/>
                    <a:pt x="31" y="87"/>
                    <a:pt x="31" y="87"/>
                  </a:cubicBezTo>
                  <a:cubicBezTo>
                    <a:pt x="31" y="87"/>
                    <a:pt x="31" y="88"/>
                    <a:pt x="31" y="88"/>
                  </a:cubicBezTo>
                  <a:cubicBezTo>
                    <a:pt x="32" y="89"/>
                    <a:pt x="33" y="90"/>
                    <a:pt x="35" y="90"/>
                  </a:cubicBezTo>
                  <a:cubicBezTo>
                    <a:pt x="35" y="90"/>
                    <a:pt x="35" y="92"/>
                    <a:pt x="35" y="93"/>
                  </a:cubicBezTo>
                  <a:cubicBezTo>
                    <a:pt x="35" y="94"/>
                    <a:pt x="35" y="94"/>
                    <a:pt x="35" y="96"/>
                  </a:cubicBezTo>
                  <a:cubicBezTo>
                    <a:pt x="34" y="98"/>
                    <a:pt x="34" y="100"/>
                    <a:pt x="34" y="101"/>
                  </a:cubicBezTo>
                  <a:cubicBezTo>
                    <a:pt x="34" y="102"/>
                    <a:pt x="35" y="106"/>
                    <a:pt x="35" y="108"/>
                  </a:cubicBezTo>
                  <a:cubicBezTo>
                    <a:pt x="35" y="109"/>
                    <a:pt x="36" y="112"/>
                    <a:pt x="36" y="113"/>
                  </a:cubicBezTo>
                  <a:cubicBezTo>
                    <a:pt x="36" y="113"/>
                    <a:pt x="35" y="114"/>
                    <a:pt x="35" y="114"/>
                  </a:cubicBezTo>
                  <a:cubicBezTo>
                    <a:pt x="35" y="115"/>
                    <a:pt x="35" y="116"/>
                    <a:pt x="35" y="116"/>
                  </a:cubicBezTo>
                  <a:cubicBezTo>
                    <a:pt x="34" y="117"/>
                    <a:pt x="34" y="118"/>
                    <a:pt x="33" y="118"/>
                  </a:cubicBezTo>
                  <a:cubicBezTo>
                    <a:pt x="33" y="118"/>
                    <a:pt x="32" y="119"/>
                    <a:pt x="32" y="119"/>
                  </a:cubicBezTo>
                  <a:cubicBezTo>
                    <a:pt x="32" y="120"/>
                    <a:pt x="32" y="120"/>
                    <a:pt x="32" y="120"/>
                  </a:cubicBezTo>
                  <a:cubicBezTo>
                    <a:pt x="32" y="120"/>
                    <a:pt x="32" y="120"/>
                    <a:pt x="32" y="120"/>
                  </a:cubicBezTo>
                  <a:cubicBezTo>
                    <a:pt x="32" y="121"/>
                    <a:pt x="32" y="121"/>
                    <a:pt x="33" y="121"/>
                  </a:cubicBezTo>
                  <a:cubicBezTo>
                    <a:pt x="33" y="121"/>
                    <a:pt x="34" y="121"/>
                    <a:pt x="34" y="121"/>
                  </a:cubicBezTo>
                  <a:cubicBezTo>
                    <a:pt x="34" y="121"/>
                    <a:pt x="34" y="121"/>
                    <a:pt x="34" y="121"/>
                  </a:cubicBezTo>
                  <a:cubicBezTo>
                    <a:pt x="34" y="122"/>
                    <a:pt x="36" y="122"/>
                    <a:pt x="36" y="121"/>
                  </a:cubicBezTo>
                  <a:cubicBezTo>
                    <a:pt x="37" y="121"/>
                    <a:pt x="36" y="121"/>
                    <a:pt x="37" y="121"/>
                  </a:cubicBezTo>
                  <a:cubicBezTo>
                    <a:pt x="37" y="121"/>
                    <a:pt x="37" y="121"/>
                    <a:pt x="38" y="120"/>
                  </a:cubicBezTo>
                  <a:cubicBezTo>
                    <a:pt x="38" y="120"/>
                    <a:pt x="38" y="119"/>
                    <a:pt x="38" y="118"/>
                  </a:cubicBezTo>
                  <a:cubicBezTo>
                    <a:pt x="39" y="117"/>
                    <a:pt x="39" y="117"/>
                    <a:pt x="39" y="116"/>
                  </a:cubicBezTo>
                  <a:cubicBezTo>
                    <a:pt x="39" y="115"/>
                    <a:pt x="39" y="115"/>
                    <a:pt x="39" y="114"/>
                  </a:cubicBezTo>
                  <a:cubicBezTo>
                    <a:pt x="40" y="114"/>
                    <a:pt x="40" y="114"/>
                    <a:pt x="39" y="113"/>
                  </a:cubicBezTo>
                  <a:cubicBezTo>
                    <a:pt x="39" y="113"/>
                    <a:pt x="39" y="112"/>
                    <a:pt x="39" y="110"/>
                  </a:cubicBezTo>
                  <a:cubicBezTo>
                    <a:pt x="39" y="109"/>
                    <a:pt x="40" y="104"/>
                    <a:pt x="40" y="102"/>
                  </a:cubicBezTo>
                  <a:cubicBezTo>
                    <a:pt x="40" y="99"/>
                    <a:pt x="40" y="98"/>
                    <a:pt x="40" y="97"/>
                  </a:cubicBezTo>
                  <a:cubicBezTo>
                    <a:pt x="40" y="97"/>
                    <a:pt x="41" y="95"/>
                    <a:pt x="41" y="93"/>
                  </a:cubicBezTo>
                  <a:cubicBezTo>
                    <a:pt x="42" y="92"/>
                    <a:pt x="42" y="90"/>
                    <a:pt x="42" y="90"/>
                  </a:cubicBezTo>
                  <a:cubicBezTo>
                    <a:pt x="42" y="90"/>
                    <a:pt x="43" y="90"/>
                    <a:pt x="44" y="90"/>
                  </a:cubicBezTo>
                  <a:cubicBezTo>
                    <a:pt x="44" y="90"/>
                    <a:pt x="45" y="90"/>
                    <a:pt x="45" y="89"/>
                  </a:cubicBezTo>
                  <a:cubicBezTo>
                    <a:pt x="45" y="89"/>
                    <a:pt x="45" y="88"/>
                    <a:pt x="46" y="88"/>
                  </a:cubicBezTo>
                  <a:cubicBezTo>
                    <a:pt x="46" y="88"/>
                    <a:pt x="46" y="87"/>
                    <a:pt x="46" y="87"/>
                  </a:cubicBezTo>
                  <a:cubicBezTo>
                    <a:pt x="46" y="87"/>
                    <a:pt x="46" y="86"/>
                    <a:pt x="46" y="85"/>
                  </a:cubicBezTo>
                  <a:cubicBezTo>
                    <a:pt x="46" y="85"/>
                    <a:pt x="46" y="87"/>
                    <a:pt x="46" y="87"/>
                  </a:cubicBezTo>
                  <a:cubicBezTo>
                    <a:pt x="46" y="88"/>
                    <a:pt x="47" y="88"/>
                    <a:pt x="47" y="89"/>
                  </a:cubicBezTo>
                  <a:cubicBezTo>
                    <a:pt x="47" y="89"/>
                    <a:pt x="47" y="90"/>
                    <a:pt x="47" y="90"/>
                  </a:cubicBezTo>
                  <a:cubicBezTo>
                    <a:pt x="47" y="91"/>
                    <a:pt x="47" y="91"/>
                    <a:pt x="47" y="91"/>
                  </a:cubicBezTo>
                  <a:cubicBezTo>
                    <a:pt x="48" y="91"/>
                    <a:pt x="51" y="91"/>
                    <a:pt x="52" y="91"/>
                  </a:cubicBezTo>
                  <a:cubicBezTo>
                    <a:pt x="52" y="91"/>
                    <a:pt x="52" y="92"/>
                    <a:pt x="52" y="93"/>
                  </a:cubicBezTo>
                  <a:cubicBezTo>
                    <a:pt x="52" y="94"/>
                    <a:pt x="53" y="95"/>
                    <a:pt x="53" y="96"/>
                  </a:cubicBezTo>
                  <a:cubicBezTo>
                    <a:pt x="53" y="96"/>
                    <a:pt x="53" y="98"/>
                    <a:pt x="54" y="100"/>
                  </a:cubicBezTo>
                  <a:cubicBezTo>
                    <a:pt x="54" y="102"/>
                    <a:pt x="56" y="107"/>
                    <a:pt x="56" y="109"/>
                  </a:cubicBezTo>
                  <a:cubicBezTo>
                    <a:pt x="57" y="111"/>
                    <a:pt x="57" y="112"/>
                    <a:pt x="57" y="113"/>
                  </a:cubicBezTo>
                  <a:cubicBezTo>
                    <a:pt x="57" y="114"/>
                    <a:pt x="57" y="115"/>
                    <a:pt x="58" y="115"/>
                  </a:cubicBezTo>
                  <a:cubicBezTo>
                    <a:pt x="59" y="115"/>
                    <a:pt x="60" y="116"/>
                    <a:pt x="61" y="116"/>
                  </a:cubicBezTo>
                  <a:cubicBezTo>
                    <a:pt x="61" y="116"/>
                    <a:pt x="62" y="118"/>
                    <a:pt x="63" y="118"/>
                  </a:cubicBezTo>
                  <a:cubicBezTo>
                    <a:pt x="64" y="118"/>
                    <a:pt x="64" y="118"/>
                    <a:pt x="64" y="118"/>
                  </a:cubicBezTo>
                  <a:cubicBezTo>
                    <a:pt x="64" y="118"/>
                    <a:pt x="65" y="118"/>
                    <a:pt x="66" y="118"/>
                  </a:cubicBezTo>
                  <a:cubicBezTo>
                    <a:pt x="67" y="118"/>
                    <a:pt x="67" y="118"/>
                    <a:pt x="67" y="117"/>
                  </a:cubicBezTo>
                  <a:cubicBezTo>
                    <a:pt x="67" y="117"/>
                    <a:pt x="67" y="117"/>
                    <a:pt x="67" y="117"/>
                  </a:cubicBezTo>
                  <a:cubicBezTo>
                    <a:pt x="67" y="117"/>
                    <a:pt x="67" y="116"/>
                    <a:pt x="67" y="116"/>
                  </a:cubicBezTo>
                  <a:close/>
                  <a:moveTo>
                    <a:pt x="55" y="57"/>
                  </a:moveTo>
                  <a:cubicBezTo>
                    <a:pt x="55" y="56"/>
                    <a:pt x="55" y="56"/>
                    <a:pt x="55" y="55"/>
                  </a:cubicBezTo>
                  <a:cubicBezTo>
                    <a:pt x="55" y="54"/>
                    <a:pt x="55" y="53"/>
                    <a:pt x="55" y="52"/>
                  </a:cubicBezTo>
                  <a:cubicBezTo>
                    <a:pt x="55" y="51"/>
                    <a:pt x="55" y="51"/>
                    <a:pt x="55" y="50"/>
                  </a:cubicBezTo>
                  <a:cubicBezTo>
                    <a:pt x="55" y="50"/>
                    <a:pt x="56" y="50"/>
                    <a:pt x="55" y="49"/>
                  </a:cubicBezTo>
                  <a:cubicBezTo>
                    <a:pt x="55" y="48"/>
                    <a:pt x="56" y="48"/>
                    <a:pt x="56" y="48"/>
                  </a:cubicBezTo>
                  <a:cubicBezTo>
                    <a:pt x="56" y="48"/>
                    <a:pt x="56" y="49"/>
                    <a:pt x="57" y="51"/>
                  </a:cubicBezTo>
                  <a:cubicBezTo>
                    <a:pt x="58" y="52"/>
                    <a:pt x="58" y="53"/>
                    <a:pt x="59" y="54"/>
                  </a:cubicBezTo>
                  <a:cubicBezTo>
                    <a:pt x="60" y="55"/>
                    <a:pt x="60" y="55"/>
                    <a:pt x="60" y="55"/>
                  </a:cubicBezTo>
                  <a:cubicBezTo>
                    <a:pt x="60" y="55"/>
                    <a:pt x="58" y="57"/>
                    <a:pt x="57" y="57"/>
                  </a:cubicBezTo>
                  <a:cubicBezTo>
                    <a:pt x="56" y="57"/>
                    <a:pt x="55" y="58"/>
                    <a:pt x="55" y="58"/>
                  </a:cubicBezTo>
                  <a:cubicBezTo>
                    <a:pt x="55" y="58"/>
                    <a:pt x="55" y="58"/>
                    <a:pt x="55" y="57"/>
                  </a:cubicBezTo>
                  <a:close/>
                  <a:moveTo>
                    <a:pt x="20" y="30"/>
                  </a:moveTo>
                  <a:cubicBezTo>
                    <a:pt x="20" y="30"/>
                    <a:pt x="20" y="30"/>
                    <a:pt x="20" y="30"/>
                  </a:cubicBezTo>
                  <a:cubicBezTo>
                    <a:pt x="20" y="30"/>
                    <a:pt x="19" y="26"/>
                    <a:pt x="18" y="25"/>
                  </a:cubicBezTo>
                  <a:cubicBezTo>
                    <a:pt x="18" y="25"/>
                    <a:pt x="17" y="22"/>
                    <a:pt x="17" y="21"/>
                  </a:cubicBezTo>
                  <a:cubicBezTo>
                    <a:pt x="17" y="21"/>
                    <a:pt x="17" y="21"/>
                    <a:pt x="17" y="21"/>
                  </a:cubicBezTo>
                  <a:cubicBezTo>
                    <a:pt x="17" y="21"/>
                    <a:pt x="16" y="19"/>
                    <a:pt x="16" y="18"/>
                  </a:cubicBezTo>
                  <a:cubicBezTo>
                    <a:pt x="16" y="18"/>
                    <a:pt x="17" y="18"/>
                    <a:pt x="17" y="18"/>
                  </a:cubicBezTo>
                  <a:cubicBezTo>
                    <a:pt x="17" y="18"/>
                    <a:pt x="17" y="18"/>
                    <a:pt x="17" y="18"/>
                  </a:cubicBezTo>
                  <a:cubicBezTo>
                    <a:pt x="17" y="18"/>
                    <a:pt x="18" y="19"/>
                    <a:pt x="18" y="20"/>
                  </a:cubicBezTo>
                  <a:cubicBezTo>
                    <a:pt x="18" y="20"/>
                    <a:pt x="18" y="20"/>
                    <a:pt x="18" y="21"/>
                  </a:cubicBezTo>
                  <a:cubicBezTo>
                    <a:pt x="18" y="21"/>
                    <a:pt x="19" y="22"/>
                    <a:pt x="19" y="22"/>
                  </a:cubicBezTo>
                  <a:cubicBezTo>
                    <a:pt x="19" y="22"/>
                    <a:pt x="19" y="24"/>
                    <a:pt x="19" y="24"/>
                  </a:cubicBezTo>
                  <a:cubicBezTo>
                    <a:pt x="19" y="25"/>
                    <a:pt x="19" y="27"/>
                    <a:pt x="20" y="29"/>
                  </a:cubicBezTo>
                  <a:cubicBezTo>
                    <a:pt x="20" y="29"/>
                    <a:pt x="20" y="29"/>
                    <a:pt x="20" y="29"/>
                  </a:cubicBezTo>
                  <a:cubicBezTo>
                    <a:pt x="20" y="30"/>
                    <a:pt x="20" y="30"/>
                    <a:pt x="20" y="30"/>
                  </a:cubicBezTo>
                  <a:close/>
                  <a:moveTo>
                    <a:pt x="18" y="17"/>
                  </a:moveTo>
                  <a:cubicBezTo>
                    <a:pt x="18" y="17"/>
                    <a:pt x="19" y="17"/>
                    <a:pt x="19" y="17"/>
                  </a:cubicBezTo>
                  <a:cubicBezTo>
                    <a:pt x="19" y="17"/>
                    <a:pt x="19" y="17"/>
                    <a:pt x="19" y="17"/>
                  </a:cubicBezTo>
                  <a:cubicBezTo>
                    <a:pt x="19" y="17"/>
                    <a:pt x="19" y="18"/>
                    <a:pt x="19" y="18"/>
                  </a:cubicBezTo>
                  <a:cubicBezTo>
                    <a:pt x="19" y="18"/>
                    <a:pt x="19" y="18"/>
                    <a:pt x="19" y="18"/>
                  </a:cubicBezTo>
                  <a:cubicBezTo>
                    <a:pt x="19" y="18"/>
                    <a:pt x="19" y="18"/>
                    <a:pt x="19" y="18"/>
                  </a:cubicBezTo>
                  <a:cubicBezTo>
                    <a:pt x="19" y="18"/>
                    <a:pt x="18" y="18"/>
                    <a:pt x="18" y="18"/>
                  </a:cubicBezTo>
                  <a:cubicBezTo>
                    <a:pt x="18" y="17"/>
                    <a:pt x="18" y="17"/>
                    <a:pt x="18" y="17"/>
                  </a:cubicBezTo>
                  <a:close/>
                  <a:moveTo>
                    <a:pt x="20" y="16"/>
                  </a:moveTo>
                  <a:cubicBezTo>
                    <a:pt x="20" y="16"/>
                    <a:pt x="20" y="16"/>
                    <a:pt x="20" y="16"/>
                  </a:cubicBezTo>
                  <a:cubicBezTo>
                    <a:pt x="20" y="16"/>
                    <a:pt x="19" y="16"/>
                    <a:pt x="19" y="16"/>
                  </a:cubicBezTo>
                  <a:cubicBezTo>
                    <a:pt x="19" y="16"/>
                    <a:pt x="19" y="16"/>
                    <a:pt x="19" y="16"/>
                  </a:cubicBezTo>
                  <a:cubicBezTo>
                    <a:pt x="19" y="16"/>
                    <a:pt x="20" y="15"/>
                    <a:pt x="20" y="15"/>
                  </a:cubicBezTo>
                  <a:cubicBezTo>
                    <a:pt x="20" y="15"/>
                    <a:pt x="20" y="15"/>
                    <a:pt x="20" y="15"/>
                  </a:cubicBezTo>
                  <a:cubicBezTo>
                    <a:pt x="20" y="15"/>
                    <a:pt x="20" y="15"/>
                    <a:pt x="20" y="16"/>
                  </a:cubicBezTo>
                  <a:close/>
                  <a:moveTo>
                    <a:pt x="21" y="13"/>
                  </a:moveTo>
                  <a:cubicBezTo>
                    <a:pt x="21" y="13"/>
                    <a:pt x="21" y="13"/>
                    <a:pt x="21" y="13"/>
                  </a:cubicBezTo>
                  <a:cubicBezTo>
                    <a:pt x="21" y="13"/>
                    <a:pt x="20" y="13"/>
                    <a:pt x="20" y="13"/>
                  </a:cubicBezTo>
                  <a:cubicBezTo>
                    <a:pt x="20" y="13"/>
                    <a:pt x="19" y="13"/>
                    <a:pt x="19" y="13"/>
                  </a:cubicBezTo>
                  <a:cubicBezTo>
                    <a:pt x="19" y="13"/>
                    <a:pt x="19" y="13"/>
                    <a:pt x="19" y="13"/>
                  </a:cubicBezTo>
                  <a:cubicBezTo>
                    <a:pt x="19" y="13"/>
                    <a:pt x="19" y="14"/>
                    <a:pt x="19" y="14"/>
                  </a:cubicBezTo>
                  <a:cubicBezTo>
                    <a:pt x="19" y="14"/>
                    <a:pt x="18" y="14"/>
                    <a:pt x="18" y="14"/>
                  </a:cubicBezTo>
                  <a:cubicBezTo>
                    <a:pt x="18" y="14"/>
                    <a:pt x="18" y="14"/>
                    <a:pt x="18" y="14"/>
                  </a:cubicBezTo>
                  <a:cubicBezTo>
                    <a:pt x="17" y="14"/>
                    <a:pt x="18" y="15"/>
                    <a:pt x="19" y="15"/>
                  </a:cubicBezTo>
                  <a:cubicBezTo>
                    <a:pt x="19" y="15"/>
                    <a:pt x="19" y="15"/>
                    <a:pt x="19" y="15"/>
                  </a:cubicBezTo>
                  <a:cubicBezTo>
                    <a:pt x="19" y="15"/>
                    <a:pt x="19" y="15"/>
                    <a:pt x="18" y="16"/>
                  </a:cubicBezTo>
                  <a:cubicBezTo>
                    <a:pt x="18" y="16"/>
                    <a:pt x="18" y="16"/>
                    <a:pt x="18" y="16"/>
                  </a:cubicBezTo>
                  <a:cubicBezTo>
                    <a:pt x="18" y="16"/>
                    <a:pt x="17" y="16"/>
                    <a:pt x="17" y="16"/>
                  </a:cubicBezTo>
                  <a:cubicBezTo>
                    <a:pt x="17" y="16"/>
                    <a:pt x="17" y="16"/>
                    <a:pt x="17" y="17"/>
                  </a:cubicBezTo>
                  <a:cubicBezTo>
                    <a:pt x="17" y="17"/>
                    <a:pt x="17" y="17"/>
                    <a:pt x="17" y="17"/>
                  </a:cubicBezTo>
                  <a:cubicBezTo>
                    <a:pt x="17" y="17"/>
                    <a:pt x="16" y="17"/>
                    <a:pt x="16" y="18"/>
                  </a:cubicBezTo>
                  <a:cubicBezTo>
                    <a:pt x="16" y="17"/>
                    <a:pt x="16" y="17"/>
                    <a:pt x="16" y="17"/>
                  </a:cubicBezTo>
                  <a:cubicBezTo>
                    <a:pt x="16" y="17"/>
                    <a:pt x="15" y="14"/>
                    <a:pt x="15" y="14"/>
                  </a:cubicBezTo>
                  <a:cubicBezTo>
                    <a:pt x="15" y="13"/>
                    <a:pt x="15" y="13"/>
                    <a:pt x="14" y="13"/>
                  </a:cubicBezTo>
                  <a:cubicBezTo>
                    <a:pt x="14" y="13"/>
                    <a:pt x="13" y="7"/>
                    <a:pt x="13" y="6"/>
                  </a:cubicBezTo>
                  <a:cubicBezTo>
                    <a:pt x="13" y="5"/>
                    <a:pt x="12" y="2"/>
                    <a:pt x="12" y="1"/>
                  </a:cubicBezTo>
                  <a:cubicBezTo>
                    <a:pt x="12" y="1"/>
                    <a:pt x="12" y="1"/>
                    <a:pt x="12" y="1"/>
                  </a:cubicBezTo>
                  <a:cubicBezTo>
                    <a:pt x="12" y="1"/>
                    <a:pt x="13" y="1"/>
                    <a:pt x="13" y="1"/>
                  </a:cubicBezTo>
                  <a:cubicBezTo>
                    <a:pt x="13" y="1"/>
                    <a:pt x="13" y="1"/>
                    <a:pt x="13" y="1"/>
                  </a:cubicBezTo>
                  <a:cubicBezTo>
                    <a:pt x="14" y="1"/>
                    <a:pt x="14" y="1"/>
                    <a:pt x="15" y="1"/>
                  </a:cubicBezTo>
                  <a:cubicBezTo>
                    <a:pt x="15" y="1"/>
                    <a:pt x="20" y="1"/>
                    <a:pt x="22" y="1"/>
                  </a:cubicBezTo>
                  <a:cubicBezTo>
                    <a:pt x="23" y="1"/>
                    <a:pt x="33" y="0"/>
                    <a:pt x="34" y="0"/>
                  </a:cubicBezTo>
                  <a:cubicBezTo>
                    <a:pt x="35" y="0"/>
                    <a:pt x="38" y="0"/>
                    <a:pt x="39" y="0"/>
                  </a:cubicBezTo>
                  <a:cubicBezTo>
                    <a:pt x="40" y="0"/>
                    <a:pt x="40" y="0"/>
                    <a:pt x="40" y="0"/>
                  </a:cubicBezTo>
                  <a:cubicBezTo>
                    <a:pt x="40" y="0"/>
                    <a:pt x="40" y="0"/>
                    <a:pt x="40" y="0"/>
                  </a:cubicBezTo>
                  <a:cubicBezTo>
                    <a:pt x="40" y="0"/>
                    <a:pt x="40" y="0"/>
                    <a:pt x="39" y="1"/>
                  </a:cubicBezTo>
                  <a:cubicBezTo>
                    <a:pt x="39" y="1"/>
                    <a:pt x="29" y="8"/>
                    <a:pt x="29" y="8"/>
                  </a:cubicBezTo>
                  <a:cubicBezTo>
                    <a:pt x="29" y="8"/>
                    <a:pt x="28" y="8"/>
                    <a:pt x="28" y="9"/>
                  </a:cubicBezTo>
                  <a:cubicBezTo>
                    <a:pt x="28" y="9"/>
                    <a:pt x="24" y="12"/>
                    <a:pt x="21" y="13"/>
                  </a:cubicBezTo>
                  <a:close/>
                  <a:moveTo>
                    <a:pt x="23" y="23"/>
                  </a:moveTo>
                  <a:cubicBezTo>
                    <a:pt x="22" y="22"/>
                    <a:pt x="22" y="21"/>
                    <a:pt x="22" y="20"/>
                  </a:cubicBezTo>
                  <a:cubicBezTo>
                    <a:pt x="22" y="19"/>
                    <a:pt x="22" y="19"/>
                    <a:pt x="22" y="18"/>
                  </a:cubicBezTo>
                  <a:cubicBezTo>
                    <a:pt x="22" y="18"/>
                    <a:pt x="23" y="18"/>
                    <a:pt x="23" y="18"/>
                  </a:cubicBezTo>
                  <a:cubicBezTo>
                    <a:pt x="23" y="18"/>
                    <a:pt x="23" y="17"/>
                    <a:pt x="22" y="17"/>
                  </a:cubicBezTo>
                  <a:cubicBezTo>
                    <a:pt x="22" y="17"/>
                    <a:pt x="22" y="16"/>
                    <a:pt x="22" y="16"/>
                  </a:cubicBezTo>
                  <a:cubicBezTo>
                    <a:pt x="22" y="16"/>
                    <a:pt x="22" y="15"/>
                    <a:pt x="23" y="15"/>
                  </a:cubicBezTo>
                  <a:cubicBezTo>
                    <a:pt x="23" y="15"/>
                    <a:pt x="23" y="15"/>
                    <a:pt x="23" y="14"/>
                  </a:cubicBezTo>
                  <a:cubicBezTo>
                    <a:pt x="22" y="14"/>
                    <a:pt x="22" y="14"/>
                    <a:pt x="22" y="14"/>
                  </a:cubicBezTo>
                  <a:cubicBezTo>
                    <a:pt x="23" y="13"/>
                    <a:pt x="28" y="9"/>
                    <a:pt x="28" y="9"/>
                  </a:cubicBezTo>
                  <a:cubicBezTo>
                    <a:pt x="29" y="9"/>
                    <a:pt x="29" y="9"/>
                    <a:pt x="29" y="9"/>
                  </a:cubicBezTo>
                  <a:cubicBezTo>
                    <a:pt x="29" y="9"/>
                    <a:pt x="30" y="8"/>
                    <a:pt x="30" y="8"/>
                  </a:cubicBezTo>
                  <a:cubicBezTo>
                    <a:pt x="31" y="7"/>
                    <a:pt x="39" y="2"/>
                    <a:pt x="39" y="2"/>
                  </a:cubicBezTo>
                  <a:cubicBezTo>
                    <a:pt x="39" y="1"/>
                    <a:pt x="39" y="1"/>
                    <a:pt x="39" y="1"/>
                  </a:cubicBezTo>
                  <a:cubicBezTo>
                    <a:pt x="39" y="2"/>
                    <a:pt x="39" y="2"/>
                    <a:pt x="39" y="2"/>
                  </a:cubicBezTo>
                  <a:cubicBezTo>
                    <a:pt x="39" y="2"/>
                    <a:pt x="38" y="4"/>
                    <a:pt x="38" y="4"/>
                  </a:cubicBezTo>
                  <a:cubicBezTo>
                    <a:pt x="37" y="5"/>
                    <a:pt x="35" y="7"/>
                    <a:pt x="35" y="8"/>
                  </a:cubicBezTo>
                  <a:cubicBezTo>
                    <a:pt x="34" y="9"/>
                    <a:pt x="32" y="12"/>
                    <a:pt x="32" y="12"/>
                  </a:cubicBezTo>
                  <a:cubicBezTo>
                    <a:pt x="32" y="13"/>
                    <a:pt x="29" y="17"/>
                    <a:pt x="28" y="17"/>
                  </a:cubicBezTo>
                  <a:cubicBezTo>
                    <a:pt x="28" y="18"/>
                    <a:pt x="26" y="21"/>
                    <a:pt x="25" y="22"/>
                  </a:cubicBezTo>
                  <a:cubicBezTo>
                    <a:pt x="25" y="22"/>
                    <a:pt x="24" y="24"/>
                    <a:pt x="23" y="25"/>
                  </a:cubicBezTo>
                  <a:cubicBezTo>
                    <a:pt x="23" y="24"/>
                    <a:pt x="23" y="24"/>
                    <a:pt x="23" y="2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7" name="Freeform 580"/>
            <p:cNvSpPr>
              <a:spLocks noEditPoints="1"/>
            </p:cNvSpPr>
            <p:nvPr/>
          </p:nvSpPr>
          <p:spPr bwMode="auto">
            <a:xfrm>
              <a:off x="4789488" y="3978276"/>
              <a:ext cx="285750" cy="465138"/>
            </a:xfrm>
            <a:custGeom>
              <a:avLst/>
              <a:gdLst>
                <a:gd name="T0" fmla="*/ 76 w 76"/>
                <a:gd name="T1" fmla="*/ 17 h 124"/>
                <a:gd name="T2" fmla="*/ 76 w 76"/>
                <a:gd name="T3" fmla="*/ 16 h 124"/>
                <a:gd name="T4" fmla="*/ 76 w 76"/>
                <a:gd name="T5" fmla="*/ 15 h 124"/>
                <a:gd name="T6" fmla="*/ 75 w 76"/>
                <a:gd name="T7" fmla="*/ 14 h 124"/>
                <a:gd name="T8" fmla="*/ 73 w 76"/>
                <a:gd name="T9" fmla="*/ 13 h 124"/>
                <a:gd name="T10" fmla="*/ 72 w 76"/>
                <a:gd name="T11" fmla="*/ 12 h 124"/>
                <a:gd name="T12" fmla="*/ 71 w 76"/>
                <a:gd name="T13" fmla="*/ 12 h 124"/>
                <a:gd name="T14" fmla="*/ 70 w 76"/>
                <a:gd name="T15" fmla="*/ 12 h 124"/>
                <a:gd name="T16" fmla="*/ 69 w 76"/>
                <a:gd name="T17" fmla="*/ 12 h 124"/>
                <a:gd name="T18" fmla="*/ 68 w 76"/>
                <a:gd name="T19" fmla="*/ 12 h 124"/>
                <a:gd name="T20" fmla="*/ 67 w 76"/>
                <a:gd name="T21" fmla="*/ 13 h 124"/>
                <a:gd name="T22" fmla="*/ 66 w 76"/>
                <a:gd name="T23" fmla="*/ 13 h 124"/>
                <a:gd name="T24" fmla="*/ 64 w 76"/>
                <a:gd name="T25" fmla="*/ 14 h 124"/>
                <a:gd name="T26" fmla="*/ 63 w 76"/>
                <a:gd name="T27" fmla="*/ 15 h 124"/>
                <a:gd name="T28" fmla="*/ 63 w 76"/>
                <a:gd name="T29" fmla="*/ 17 h 124"/>
                <a:gd name="T30" fmla="*/ 62 w 76"/>
                <a:gd name="T31" fmla="*/ 18 h 124"/>
                <a:gd name="T32" fmla="*/ 51 w 76"/>
                <a:gd name="T33" fmla="*/ 23 h 124"/>
                <a:gd name="T34" fmla="*/ 53 w 76"/>
                <a:gd name="T35" fmla="*/ 10 h 124"/>
                <a:gd name="T36" fmla="*/ 54 w 76"/>
                <a:gd name="T37" fmla="*/ 9 h 124"/>
                <a:gd name="T38" fmla="*/ 54 w 76"/>
                <a:gd name="T39" fmla="*/ 8 h 124"/>
                <a:gd name="T40" fmla="*/ 54 w 76"/>
                <a:gd name="T41" fmla="*/ 7 h 124"/>
                <a:gd name="T42" fmla="*/ 54 w 76"/>
                <a:gd name="T43" fmla="*/ 7 h 124"/>
                <a:gd name="T44" fmla="*/ 54 w 76"/>
                <a:gd name="T45" fmla="*/ 6 h 124"/>
                <a:gd name="T46" fmla="*/ 54 w 76"/>
                <a:gd name="T47" fmla="*/ 5 h 124"/>
                <a:gd name="T48" fmla="*/ 53 w 76"/>
                <a:gd name="T49" fmla="*/ 4 h 124"/>
                <a:gd name="T50" fmla="*/ 53 w 76"/>
                <a:gd name="T51" fmla="*/ 3 h 124"/>
                <a:gd name="T52" fmla="*/ 51 w 76"/>
                <a:gd name="T53" fmla="*/ 2 h 124"/>
                <a:gd name="T54" fmla="*/ 50 w 76"/>
                <a:gd name="T55" fmla="*/ 1 h 124"/>
                <a:gd name="T56" fmla="*/ 49 w 76"/>
                <a:gd name="T57" fmla="*/ 0 h 124"/>
                <a:gd name="T58" fmla="*/ 48 w 76"/>
                <a:gd name="T59" fmla="*/ 0 h 124"/>
                <a:gd name="T60" fmla="*/ 47 w 76"/>
                <a:gd name="T61" fmla="*/ 0 h 124"/>
                <a:gd name="T62" fmla="*/ 46 w 76"/>
                <a:gd name="T63" fmla="*/ 0 h 124"/>
                <a:gd name="T64" fmla="*/ 45 w 76"/>
                <a:gd name="T65" fmla="*/ 0 h 124"/>
                <a:gd name="T66" fmla="*/ 44 w 76"/>
                <a:gd name="T67" fmla="*/ 0 h 124"/>
                <a:gd name="T68" fmla="*/ 43 w 76"/>
                <a:gd name="T69" fmla="*/ 1 h 124"/>
                <a:gd name="T70" fmla="*/ 42 w 76"/>
                <a:gd name="T71" fmla="*/ 2 h 124"/>
                <a:gd name="T72" fmla="*/ 41 w 76"/>
                <a:gd name="T73" fmla="*/ 3 h 124"/>
                <a:gd name="T74" fmla="*/ 40 w 76"/>
                <a:gd name="T75" fmla="*/ 4 h 124"/>
                <a:gd name="T76" fmla="*/ 40 w 76"/>
                <a:gd name="T77" fmla="*/ 5 h 124"/>
                <a:gd name="T78" fmla="*/ 40 w 76"/>
                <a:gd name="T79" fmla="*/ 6 h 124"/>
                <a:gd name="T80" fmla="*/ 40 w 76"/>
                <a:gd name="T81" fmla="*/ 7 h 124"/>
                <a:gd name="T82" fmla="*/ 40 w 76"/>
                <a:gd name="T83" fmla="*/ 8 h 124"/>
                <a:gd name="T84" fmla="*/ 40 w 76"/>
                <a:gd name="T85" fmla="*/ 9 h 124"/>
                <a:gd name="T86" fmla="*/ 40 w 76"/>
                <a:gd name="T87" fmla="*/ 10 h 124"/>
                <a:gd name="T88" fmla="*/ 42 w 76"/>
                <a:gd name="T89" fmla="*/ 16 h 124"/>
                <a:gd name="T90" fmla="*/ 32 w 76"/>
                <a:gd name="T91" fmla="*/ 30 h 124"/>
                <a:gd name="T92" fmla="*/ 23 w 76"/>
                <a:gd name="T93" fmla="*/ 50 h 124"/>
                <a:gd name="T94" fmla="*/ 0 w 76"/>
                <a:gd name="T95" fmla="*/ 102 h 124"/>
                <a:gd name="T96" fmla="*/ 17 w 76"/>
                <a:gd name="T97" fmla="*/ 79 h 124"/>
                <a:gd name="T98" fmla="*/ 22 w 76"/>
                <a:gd name="T99" fmla="*/ 107 h 124"/>
                <a:gd name="T100" fmla="*/ 35 w 76"/>
                <a:gd name="T101" fmla="*/ 83 h 124"/>
                <a:gd name="T102" fmla="*/ 38 w 76"/>
                <a:gd name="T103" fmla="*/ 119 h 124"/>
                <a:gd name="T104" fmla="*/ 47 w 76"/>
                <a:gd name="T105" fmla="*/ 86 h 124"/>
                <a:gd name="T106" fmla="*/ 60 w 76"/>
                <a:gd name="T107" fmla="*/ 122 h 124"/>
                <a:gd name="T108" fmla="*/ 64 w 76"/>
                <a:gd name="T109" fmla="*/ 107 h 124"/>
                <a:gd name="T110" fmla="*/ 67 w 76"/>
                <a:gd name="T111" fmla="*/ 43 h 124"/>
                <a:gd name="T112" fmla="*/ 70 w 76"/>
                <a:gd name="T113" fmla="*/ 28 h 124"/>
                <a:gd name="T114" fmla="*/ 75 w 76"/>
                <a:gd name="T115" fmla="*/ 24 h 124"/>
                <a:gd name="T116" fmla="*/ 75 w 76"/>
                <a:gd name="T117" fmla="*/ 23 h 124"/>
                <a:gd name="T118" fmla="*/ 76 w 76"/>
                <a:gd name="T119" fmla="*/ 22 h 124"/>
                <a:gd name="T120" fmla="*/ 76 w 76"/>
                <a:gd name="T121" fmla="*/ 20 h 124"/>
                <a:gd name="T122" fmla="*/ 76 w 76"/>
                <a:gd name="T123" fmla="*/ 20 h 124"/>
                <a:gd name="T124" fmla="*/ 76 w 76"/>
                <a:gd name="T125"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 h="124">
                  <a:moveTo>
                    <a:pt x="76" y="18"/>
                  </a:move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5"/>
                    <a:pt x="76" y="15"/>
                    <a:pt x="76" y="15"/>
                  </a:cubicBezTo>
                  <a:cubicBezTo>
                    <a:pt x="76" y="15"/>
                    <a:pt x="76" y="15"/>
                    <a:pt x="76" y="15"/>
                  </a:cubicBezTo>
                  <a:cubicBezTo>
                    <a:pt x="76" y="15"/>
                    <a:pt x="76" y="15"/>
                    <a:pt x="76" y="15"/>
                  </a:cubicBezTo>
                  <a:cubicBezTo>
                    <a:pt x="76" y="15"/>
                    <a:pt x="76" y="15"/>
                    <a:pt x="76" y="15"/>
                  </a:cubicBezTo>
                  <a:cubicBezTo>
                    <a:pt x="76" y="15"/>
                    <a:pt x="76" y="15"/>
                    <a:pt x="76" y="15"/>
                  </a:cubicBezTo>
                  <a:cubicBezTo>
                    <a:pt x="76" y="15"/>
                    <a:pt x="76" y="15"/>
                    <a:pt x="75" y="15"/>
                  </a:cubicBezTo>
                  <a:cubicBezTo>
                    <a:pt x="75" y="15"/>
                    <a:pt x="75" y="15"/>
                    <a:pt x="75" y="15"/>
                  </a:cubicBezTo>
                  <a:cubicBezTo>
                    <a:pt x="75" y="15"/>
                    <a:pt x="75" y="15"/>
                    <a:pt x="75" y="15"/>
                  </a:cubicBezTo>
                  <a:cubicBezTo>
                    <a:pt x="75" y="15"/>
                    <a:pt x="75" y="15"/>
                    <a:pt x="75" y="15"/>
                  </a:cubicBezTo>
                  <a:cubicBezTo>
                    <a:pt x="75" y="15"/>
                    <a:pt x="75" y="15"/>
                    <a:pt x="75" y="15"/>
                  </a:cubicBezTo>
                  <a:cubicBezTo>
                    <a:pt x="75" y="15"/>
                    <a:pt x="75" y="15"/>
                    <a:pt x="75" y="15"/>
                  </a:cubicBezTo>
                  <a:cubicBezTo>
                    <a:pt x="75" y="15"/>
                    <a:pt x="75" y="15"/>
                    <a:pt x="75" y="15"/>
                  </a:cubicBezTo>
                  <a:cubicBezTo>
                    <a:pt x="75" y="15"/>
                    <a:pt x="75" y="14"/>
                    <a:pt x="75" y="14"/>
                  </a:cubicBezTo>
                  <a:cubicBezTo>
                    <a:pt x="75" y="14"/>
                    <a:pt x="75" y="14"/>
                    <a:pt x="75" y="14"/>
                  </a:cubicBezTo>
                  <a:cubicBezTo>
                    <a:pt x="75" y="14"/>
                    <a:pt x="75" y="14"/>
                    <a:pt x="75" y="14"/>
                  </a:cubicBezTo>
                  <a:cubicBezTo>
                    <a:pt x="75" y="14"/>
                    <a:pt x="75" y="14"/>
                    <a:pt x="75" y="14"/>
                  </a:cubicBezTo>
                  <a:cubicBezTo>
                    <a:pt x="75" y="14"/>
                    <a:pt x="75" y="14"/>
                    <a:pt x="75" y="14"/>
                  </a:cubicBezTo>
                  <a:cubicBezTo>
                    <a:pt x="75" y="14"/>
                    <a:pt x="75" y="14"/>
                    <a:pt x="75" y="14"/>
                  </a:cubicBezTo>
                  <a:cubicBezTo>
                    <a:pt x="75" y="14"/>
                    <a:pt x="75" y="14"/>
                    <a:pt x="75" y="14"/>
                  </a:cubicBezTo>
                  <a:cubicBezTo>
                    <a:pt x="75" y="14"/>
                    <a:pt x="75" y="14"/>
                    <a:pt x="75" y="14"/>
                  </a:cubicBezTo>
                  <a:cubicBezTo>
                    <a:pt x="75" y="14"/>
                    <a:pt x="75" y="14"/>
                    <a:pt x="74" y="14"/>
                  </a:cubicBezTo>
                  <a:cubicBezTo>
                    <a:pt x="74" y="14"/>
                    <a:pt x="74" y="14"/>
                    <a:pt x="74" y="14"/>
                  </a:cubicBezTo>
                  <a:cubicBezTo>
                    <a:pt x="74" y="14"/>
                    <a:pt x="74" y="14"/>
                    <a:pt x="74" y="14"/>
                  </a:cubicBezTo>
                  <a:cubicBezTo>
                    <a:pt x="74" y="14"/>
                    <a:pt x="74" y="14"/>
                    <a:pt x="74" y="14"/>
                  </a:cubicBezTo>
                  <a:cubicBezTo>
                    <a:pt x="74" y="14"/>
                    <a:pt x="74" y="14"/>
                    <a:pt x="74" y="14"/>
                  </a:cubicBezTo>
                  <a:cubicBezTo>
                    <a:pt x="74" y="14"/>
                    <a:pt x="74" y="14"/>
                    <a:pt x="74" y="14"/>
                  </a:cubicBezTo>
                  <a:cubicBezTo>
                    <a:pt x="74" y="14"/>
                    <a:pt x="74" y="14"/>
                    <a:pt x="74" y="13"/>
                  </a:cubicBezTo>
                  <a:cubicBezTo>
                    <a:pt x="74" y="13"/>
                    <a:pt x="74" y="13"/>
                    <a:pt x="74" y="13"/>
                  </a:cubicBezTo>
                  <a:cubicBezTo>
                    <a:pt x="74" y="13"/>
                    <a:pt x="74" y="13"/>
                    <a:pt x="74" y="13"/>
                  </a:cubicBezTo>
                  <a:cubicBezTo>
                    <a:pt x="74" y="13"/>
                    <a:pt x="74" y="13"/>
                    <a:pt x="74" y="13"/>
                  </a:cubicBezTo>
                  <a:cubicBezTo>
                    <a:pt x="74" y="13"/>
                    <a:pt x="74" y="13"/>
                    <a:pt x="74" y="13"/>
                  </a:cubicBezTo>
                  <a:cubicBezTo>
                    <a:pt x="74" y="13"/>
                    <a:pt x="74" y="13"/>
                    <a:pt x="74" y="13"/>
                  </a:cubicBezTo>
                  <a:cubicBezTo>
                    <a:pt x="74" y="13"/>
                    <a:pt x="74" y="13"/>
                    <a:pt x="74" y="13"/>
                  </a:cubicBezTo>
                  <a:cubicBezTo>
                    <a:pt x="74" y="13"/>
                    <a:pt x="74" y="13"/>
                    <a:pt x="74" y="13"/>
                  </a:cubicBezTo>
                  <a:cubicBezTo>
                    <a:pt x="74"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2" y="13"/>
                  </a:cubicBezTo>
                  <a:cubicBezTo>
                    <a:pt x="72" y="13"/>
                    <a:pt x="72" y="13"/>
                    <a:pt x="72" y="13"/>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5" y="13"/>
                    <a:pt x="65" y="13"/>
                    <a:pt x="65" y="13"/>
                  </a:cubicBezTo>
                  <a:cubicBezTo>
                    <a:pt x="65" y="13"/>
                    <a:pt x="65" y="13"/>
                    <a:pt x="65" y="13"/>
                  </a:cubicBezTo>
                  <a:cubicBezTo>
                    <a:pt x="65" y="13"/>
                    <a:pt x="65" y="13"/>
                    <a:pt x="65" y="13"/>
                  </a:cubicBezTo>
                  <a:cubicBezTo>
                    <a:pt x="65" y="13"/>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3" y="15"/>
                    <a:pt x="63" y="15"/>
                  </a:cubicBezTo>
                  <a:cubicBezTo>
                    <a:pt x="63" y="15"/>
                    <a:pt x="63" y="15"/>
                    <a:pt x="63" y="15"/>
                  </a:cubicBezTo>
                  <a:cubicBezTo>
                    <a:pt x="63" y="15"/>
                    <a:pt x="63" y="15"/>
                    <a:pt x="63" y="15"/>
                  </a:cubicBezTo>
                  <a:cubicBezTo>
                    <a:pt x="63" y="15"/>
                    <a:pt x="63" y="15"/>
                    <a:pt x="63" y="15"/>
                  </a:cubicBezTo>
                  <a:cubicBezTo>
                    <a:pt x="63" y="15"/>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2" y="17"/>
                    <a:pt x="62" y="17"/>
                  </a:cubicBezTo>
                  <a:cubicBezTo>
                    <a:pt x="62" y="17"/>
                    <a:pt x="62" y="17"/>
                    <a:pt x="62" y="17"/>
                  </a:cubicBezTo>
                  <a:cubicBezTo>
                    <a:pt x="62" y="17"/>
                    <a:pt x="62" y="17"/>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9"/>
                  </a:cubicBezTo>
                  <a:cubicBezTo>
                    <a:pt x="62" y="19"/>
                    <a:pt x="62" y="19"/>
                    <a:pt x="62" y="19"/>
                  </a:cubicBezTo>
                  <a:cubicBezTo>
                    <a:pt x="62" y="19"/>
                    <a:pt x="61" y="19"/>
                    <a:pt x="61" y="20"/>
                  </a:cubicBezTo>
                  <a:cubicBezTo>
                    <a:pt x="61" y="20"/>
                    <a:pt x="61" y="22"/>
                    <a:pt x="61" y="22"/>
                  </a:cubicBezTo>
                  <a:cubicBezTo>
                    <a:pt x="61" y="22"/>
                    <a:pt x="61" y="23"/>
                    <a:pt x="61" y="23"/>
                  </a:cubicBezTo>
                  <a:cubicBezTo>
                    <a:pt x="62" y="23"/>
                    <a:pt x="62" y="23"/>
                    <a:pt x="62" y="23"/>
                  </a:cubicBezTo>
                  <a:cubicBezTo>
                    <a:pt x="62" y="23"/>
                    <a:pt x="62" y="23"/>
                    <a:pt x="62" y="23"/>
                  </a:cubicBezTo>
                  <a:cubicBezTo>
                    <a:pt x="62" y="23"/>
                    <a:pt x="61" y="25"/>
                    <a:pt x="61" y="25"/>
                  </a:cubicBezTo>
                  <a:cubicBezTo>
                    <a:pt x="60" y="26"/>
                    <a:pt x="60" y="26"/>
                    <a:pt x="60" y="26"/>
                  </a:cubicBezTo>
                  <a:cubicBezTo>
                    <a:pt x="60" y="26"/>
                    <a:pt x="59" y="26"/>
                    <a:pt x="58" y="25"/>
                  </a:cubicBezTo>
                  <a:cubicBezTo>
                    <a:pt x="57" y="24"/>
                    <a:pt x="55" y="23"/>
                    <a:pt x="54" y="23"/>
                  </a:cubicBezTo>
                  <a:cubicBezTo>
                    <a:pt x="53" y="23"/>
                    <a:pt x="51" y="23"/>
                    <a:pt x="51" y="23"/>
                  </a:cubicBezTo>
                  <a:cubicBezTo>
                    <a:pt x="51" y="23"/>
                    <a:pt x="50" y="23"/>
                    <a:pt x="50" y="22"/>
                  </a:cubicBezTo>
                  <a:cubicBezTo>
                    <a:pt x="50" y="22"/>
                    <a:pt x="50" y="22"/>
                    <a:pt x="50" y="21"/>
                  </a:cubicBezTo>
                  <a:cubicBezTo>
                    <a:pt x="50" y="21"/>
                    <a:pt x="50" y="20"/>
                    <a:pt x="50" y="20"/>
                  </a:cubicBezTo>
                  <a:cubicBezTo>
                    <a:pt x="50" y="19"/>
                    <a:pt x="51" y="18"/>
                    <a:pt x="52" y="17"/>
                  </a:cubicBezTo>
                  <a:cubicBezTo>
                    <a:pt x="52" y="16"/>
                    <a:pt x="52" y="15"/>
                    <a:pt x="52" y="15"/>
                  </a:cubicBezTo>
                  <a:cubicBezTo>
                    <a:pt x="52" y="15"/>
                    <a:pt x="53" y="16"/>
                    <a:pt x="53" y="15"/>
                  </a:cubicBezTo>
                  <a:cubicBezTo>
                    <a:pt x="53" y="15"/>
                    <a:pt x="54" y="14"/>
                    <a:pt x="54" y="14"/>
                  </a:cubicBezTo>
                  <a:cubicBezTo>
                    <a:pt x="54" y="13"/>
                    <a:pt x="54" y="12"/>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1" y="2"/>
                    <a:pt x="51" y="2"/>
                  </a:cubicBezTo>
                  <a:cubicBezTo>
                    <a:pt x="51" y="2"/>
                    <a:pt x="51" y="2"/>
                    <a:pt x="51" y="2"/>
                  </a:cubicBezTo>
                  <a:cubicBezTo>
                    <a:pt x="51" y="2"/>
                    <a:pt x="51" y="2"/>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9"/>
                    <a:pt x="40" y="9"/>
                  </a:cubicBezTo>
                  <a:cubicBezTo>
                    <a:pt x="39" y="9"/>
                    <a:pt x="39" y="9"/>
                    <a:pt x="39" y="9"/>
                  </a:cubicBezTo>
                  <a:cubicBezTo>
                    <a:pt x="39" y="9"/>
                    <a:pt x="39"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39" y="11"/>
                    <a:pt x="39" y="12"/>
                    <a:pt x="39" y="13"/>
                  </a:cubicBezTo>
                  <a:cubicBezTo>
                    <a:pt x="40" y="13"/>
                    <a:pt x="40" y="14"/>
                    <a:pt x="40" y="14"/>
                  </a:cubicBezTo>
                  <a:cubicBezTo>
                    <a:pt x="40" y="15"/>
                    <a:pt x="41" y="15"/>
                    <a:pt x="41" y="16"/>
                  </a:cubicBezTo>
                  <a:cubicBezTo>
                    <a:pt x="41" y="16"/>
                    <a:pt x="42" y="16"/>
                    <a:pt x="42" y="16"/>
                  </a:cubicBezTo>
                  <a:cubicBezTo>
                    <a:pt x="42" y="16"/>
                    <a:pt x="42" y="16"/>
                    <a:pt x="42" y="16"/>
                  </a:cubicBezTo>
                  <a:cubicBezTo>
                    <a:pt x="42" y="17"/>
                    <a:pt x="42" y="17"/>
                    <a:pt x="42" y="17"/>
                  </a:cubicBezTo>
                  <a:cubicBezTo>
                    <a:pt x="42" y="18"/>
                    <a:pt x="42" y="18"/>
                    <a:pt x="42" y="18"/>
                  </a:cubicBezTo>
                  <a:cubicBezTo>
                    <a:pt x="42" y="18"/>
                    <a:pt x="42" y="18"/>
                    <a:pt x="41" y="18"/>
                  </a:cubicBezTo>
                  <a:cubicBezTo>
                    <a:pt x="41" y="17"/>
                    <a:pt x="40" y="17"/>
                    <a:pt x="40" y="17"/>
                  </a:cubicBezTo>
                  <a:cubicBezTo>
                    <a:pt x="39" y="17"/>
                    <a:pt x="38" y="17"/>
                    <a:pt x="37" y="19"/>
                  </a:cubicBezTo>
                  <a:cubicBezTo>
                    <a:pt x="36" y="20"/>
                    <a:pt x="35" y="23"/>
                    <a:pt x="35" y="23"/>
                  </a:cubicBezTo>
                  <a:cubicBezTo>
                    <a:pt x="34" y="24"/>
                    <a:pt x="34" y="25"/>
                    <a:pt x="34" y="25"/>
                  </a:cubicBezTo>
                  <a:cubicBezTo>
                    <a:pt x="34" y="25"/>
                    <a:pt x="34" y="25"/>
                    <a:pt x="34" y="25"/>
                  </a:cubicBezTo>
                  <a:cubicBezTo>
                    <a:pt x="34" y="26"/>
                    <a:pt x="33" y="25"/>
                    <a:pt x="33" y="26"/>
                  </a:cubicBezTo>
                  <a:cubicBezTo>
                    <a:pt x="33" y="26"/>
                    <a:pt x="33" y="26"/>
                    <a:pt x="34" y="27"/>
                  </a:cubicBezTo>
                  <a:cubicBezTo>
                    <a:pt x="34" y="27"/>
                    <a:pt x="34" y="27"/>
                    <a:pt x="34" y="27"/>
                  </a:cubicBezTo>
                  <a:cubicBezTo>
                    <a:pt x="34" y="27"/>
                    <a:pt x="34" y="28"/>
                    <a:pt x="34" y="28"/>
                  </a:cubicBezTo>
                  <a:cubicBezTo>
                    <a:pt x="34" y="28"/>
                    <a:pt x="34" y="28"/>
                    <a:pt x="34" y="28"/>
                  </a:cubicBezTo>
                  <a:cubicBezTo>
                    <a:pt x="34" y="28"/>
                    <a:pt x="33" y="29"/>
                    <a:pt x="32" y="29"/>
                  </a:cubicBezTo>
                  <a:cubicBezTo>
                    <a:pt x="32" y="29"/>
                    <a:pt x="32" y="30"/>
                    <a:pt x="32" y="30"/>
                  </a:cubicBezTo>
                  <a:cubicBezTo>
                    <a:pt x="32" y="30"/>
                    <a:pt x="32" y="30"/>
                    <a:pt x="32" y="30"/>
                  </a:cubicBezTo>
                  <a:cubicBezTo>
                    <a:pt x="32" y="31"/>
                    <a:pt x="31" y="31"/>
                    <a:pt x="32" y="31"/>
                  </a:cubicBezTo>
                  <a:cubicBezTo>
                    <a:pt x="32" y="32"/>
                    <a:pt x="32" y="32"/>
                    <a:pt x="32" y="32"/>
                  </a:cubicBezTo>
                  <a:cubicBezTo>
                    <a:pt x="32" y="32"/>
                    <a:pt x="31" y="33"/>
                    <a:pt x="32" y="33"/>
                  </a:cubicBezTo>
                  <a:cubicBezTo>
                    <a:pt x="32" y="34"/>
                    <a:pt x="32" y="34"/>
                    <a:pt x="32" y="34"/>
                  </a:cubicBezTo>
                  <a:cubicBezTo>
                    <a:pt x="32" y="34"/>
                    <a:pt x="32" y="35"/>
                    <a:pt x="33" y="35"/>
                  </a:cubicBezTo>
                  <a:cubicBezTo>
                    <a:pt x="33" y="35"/>
                    <a:pt x="33" y="35"/>
                    <a:pt x="34" y="35"/>
                  </a:cubicBezTo>
                  <a:cubicBezTo>
                    <a:pt x="34" y="36"/>
                    <a:pt x="35" y="37"/>
                    <a:pt x="35" y="37"/>
                  </a:cubicBezTo>
                  <a:cubicBezTo>
                    <a:pt x="35" y="37"/>
                    <a:pt x="33" y="39"/>
                    <a:pt x="32" y="40"/>
                  </a:cubicBezTo>
                  <a:cubicBezTo>
                    <a:pt x="32" y="40"/>
                    <a:pt x="31" y="41"/>
                    <a:pt x="31" y="41"/>
                  </a:cubicBezTo>
                  <a:cubicBezTo>
                    <a:pt x="31" y="41"/>
                    <a:pt x="30" y="41"/>
                    <a:pt x="30" y="41"/>
                  </a:cubicBezTo>
                  <a:cubicBezTo>
                    <a:pt x="30" y="41"/>
                    <a:pt x="29" y="41"/>
                    <a:pt x="29" y="41"/>
                  </a:cubicBezTo>
                  <a:cubicBezTo>
                    <a:pt x="29" y="41"/>
                    <a:pt x="29" y="42"/>
                    <a:pt x="29" y="42"/>
                  </a:cubicBezTo>
                  <a:cubicBezTo>
                    <a:pt x="29" y="42"/>
                    <a:pt x="29" y="42"/>
                    <a:pt x="29" y="43"/>
                  </a:cubicBezTo>
                  <a:cubicBezTo>
                    <a:pt x="28" y="43"/>
                    <a:pt x="27" y="44"/>
                    <a:pt x="27" y="45"/>
                  </a:cubicBezTo>
                  <a:cubicBezTo>
                    <a:pt x="26" y="45"/>
                    <a:pt x="26" y="46"/>
                    <a:pt x="26" y="46"/>
                  </a:cubicBezTo>
                  <a:cubicBezTo>
                    <a:pt x="26" y="45"/>
                    <a:pt x="25" y="45"/>
                    <a:pt x="25" y="46"/>
                  </a:cubicBezTo>
                  <a:cubicBezTo>
                    <a:pt x="25" y="46"/>
                    <a:pt x="23" y="49"/>
                    <a:pt x="23" y="50"/>
                  </a:cubicBezTo>
                  <a:cubicBezTo>
                    <a:pt x="23" y="51"/>
                    <a:pt x="22" y="52"/>
                    <a:pt x="22" y="52"/>
                  </a:cubicBezTo>
                  <a:cubicBezTo>
                    <a:pt x="22" y="52"/>
                    <a:pt x="21" y="54"/>
                    <a:pt x="21" y="55"/>
                  </a:cubicBezTo>
                  <a:cubicBezTo>
                    <a:pt x="21" y="56"/>
                    <a:pt x="21" y="56"/>
                    <a:pt x="21" y="57"/>
                  </a:cubicBezTo>
                  <a:cubicBezTo>
                    <a:pt x="20" y="58"/>
                    <a:pt x="20" y="60"/>
                    <a:pt x="20" y="60"/>
                  </a:cubicBezTo>
                  <a:cubicBezTo>
                    <a:pt x="20" y="60"/>
                    <a:pt x="20" y="61"/>
                    <a:pt x="20" y="61"/>
                  </a:cubicBezTo>
                  <a:cubicBezTo>
                    <a:pt x="20" y="61"/>
                    <a:pt x="18" y="65"/>
                    <a:pt x="17" y="66"/>
                  </a:cubicBezTo>
                  <a:cubicBezTo>
                    <a:pt x="17" y="67"/>
                    <a:pt x="15" y="69"/>
                    <a:pt x="15" y="70"/>
                  </a:cubicBezTo>
                  <a:cubicBezTo>
                    <a:pt x="15" y="71"/>
                    <a:pt x="15" y="71"/>
                    <a:pt x="14" y="71"/>
                  </a:cubicBezTo>
                  <a:cubicBezTo>
                    <a:pt x="14" y="72"/>
                    <a:pt x="14" y="71"/>
                    <a:pt x="14" y="72"/>
                  </a:cubicBezTo>
                  <a:cubicBezTo>
                    <a:pt x="14" y="73"/>
                    <a:pt x="14" y="73"/>
                    <a:pt x="14" y="73"/>
                  </a:cubicBezTo>
                  <a:cubicBezTo>
                    <a:pt x="14" y="73"/>
                    <a:pt x="12" y="76"/>
                    <a:pt x="10" y="79"/>
                  </a:cubicBezTo>
                  <a:cubicBezTo>
                    <a:pt x="8" y="82"/>
                    <a:pt x="7" y="85"/>
                    <a:pt x="6" y="87"/>
                  </a:cubicBezTo>
                  <a:cubicBezTo>
                    <a:pt x="6" y="88"/>
                    <a:pt x="5" y="90"/>
                    <a:pt x="4" y="91"/>
                  </a:cubicBezTo>
                  <a:cubicBezTo>
                    <a:pt x="4" y="91"/>
                    <a:pt x="3" y="92"/>
                    <a:pt x="3" y="92"/>
                  </a:cubicBezTo>
                  <a:cubicBezTo>
                    <a:pt x="3" y="93"/>
                    <a:pt x="3" y="94"/>
                    <a:pt x="2" y="94"/>
                  </a:cubicBezTo>
                  <a:cubicBezTo>
                    <a:pt x="2" y="95"/>
                    <a:pt x="1" y="98"/>
                    <a:pt x="1" y="99"/>
                  </a:cubicBezTo>
                  <a:cubicBezTo>
                    <a:pt x="0" y="100"/>
                    <a:pt x="0" y="102"/>
                    <a:pt x="0" y="102"/>
                  </a:cubicBezTo>
                  <a:cubicBezTo>
                    <a:pt x="0" y="103"/>
                    <a:pt x="0" y="103"/>
                    <a:pt x="0" y="104"/>
                  </a:cubicBezTo>
                  <a:cubicBezTo>
                    <a:pt x="1" y="104"/>
                    <a:pt x="1" y="103"/>
                    <a:pt x="1" y="103"/>
                  </a:cubicBezTo>
                  <a:cubicBezTo>
                    <a:pt x="1" y="103"/>
                    <a:pt x="1" y="104"/>
                    <a:pt x="1" y="104"/>
                  </a:cubicBezTo>
                  <a:cubicBezTo>
                    <a:pt x="1" y="105"/>
                    <a:pt x="1" y="105"/>
                    <a:pt x="2" y="105"/>
                  </a:cubicBezTo>
                  <a:cubicBezTo>
                    <a:pt x="2" y="106"/>
                    <a:pt x="2" y="106"/>
                    <a:pt x="3" y="106"/>
                  </a:cubicBezTo>
                  <a:cubicBezTo>
                    <a:pt x="3" y="107"/>
                    <a:pt x="3" y="107"/>
                    <a:pt x="4" y="107"/>
                  </a:cubicBezTo>
                  <a:cubicBezTo>
                    <a:pt x="4" y="107"/>
                    <a:pt x="4" y="106"/>
                    <a:pt x="4" y="106"/>
                  </a:cubicBezTo>
                  <a:cubicBezTo>
                    <a:pt x="4" y="106"/>
                    <a:pt x="5" y="107"/>
                    <a:pt x="5" y="107"/>
                  </a:cubicBezTo>
                  <a:cubicBezTo>
                    <a:pt x="6" y="107"/>
                    <a:pt x="7" y="107"/>
                    <a:pt x="7" y="106"/>
                  </a:cubicBezTo>
                  <a:cubicBezTo>
                    <a:pt x="7" y="105"/>
                    <a:pt x="7" y="104"/>
                    <a:pt x="7" y="104"/>
                  </a:cubicBezTo>
                  <a:cubicBezTo>
                    <a:pt x="7" y="104"/>
                    <a:pt x="7" y="102"/>
                    <a:pt x="7" y="102"/>
                  </a:cubicBezTo>
                  <a:cubicBezTo>
                    <a:pt x="7" y="101"/>
                    <a:pt x="7" y="98"/>
                    <a:pt x="7" y="97"/>
                  </a:cubicBezTo>
                  <a:cubicBezTo>
                    <a:pt x="7" y="96"/>
                    <a:pt x="8" y="95"/>
                    <a:pt x="8" y="95"/>
                  </a:cubicBezTo>
                  <a:cubicBezTo>
                    <a:pt x="8" y="94"/>
                    <a:pt x="8" y="94"/>
                    <a:pt x="8" y="93"/>
                  </a:cubicBezTo>
                  <a:cubicBezTo>
                    <a:pt x="9" y="93"/>
                    <a:pt x="9" y="91"/>
                    <a:pt x="9" y="91"/>
                  </a:cubicBezTo>
                  <a:cubicBezTo>
                    <a:pt x="10" y="90"/>
                    <a:pt x="12" y="87"/>
                    <a:pt x="13" y="85"/>
                  </a:cubicBezTo>
                  <a:cubicBezTo>
                    <a:pt x="14" y="84"/>
                    <a:pt x="17" y="80"/>
                    <a:pt x="17" y="79"/>
                  </a:cubicBezTo>
                  <a:cubicBezTo>
                    <a:pt x="18" y="78"/>
                    <a:pt x="18" y="78"/>
                    <a:pt x="18" y="78"/>
                  </a:cubicBezTo>
                  <a:cubicBezTo>
                    <a:pt x="18" y="78"/>
                    <a:pt x="18" y="78"/>
                    <a:pt x="19" y="78"/>
                  </a:cubicBezTo>
                  <a:cubicBezTo>
                    <a:pt x="20" y="77"/>
                    <a:pt x="20" y="77"/>
                    <a:pt x="21" y="77"/>
                  </a:cubicBezTo>
                  <a:cubicBezTo>
                    <a:pt x="22" y="77"/>
                    <a:pt x="25" y="77"/>
                    <a:pt x="25" y="76"/>
                  </a:cubicBezTo>
                  <a:cubicBezTo>
                    <a:pt x="26" y="76"/>
                    <a:pt x="26" y="76"/>
                    <a:pt x="26" y="76"/>
                  </a:cubicBezTo>
                  <a:cubicBezTo>
                    <a:pt x="26" y="76"/>
                    <a:pt x="26" y="77"/>
                    <a:pt x="26" y="77"/>
                  </a:cubicBezTo>
                  <a:cubicBezTo>
                    <a:pt x="25" y="77"/>
                    <a:pt x="26" y="77"/>
                    <a:pt x="26" y="78"/>
                  </a:cubicBezTo>
                  <a:cubicBezTo>
                    <a:pt x="26" y="78"/>
                    <a:pt x="29" y="79"/>
                    <a:pt x="29" y="79"/>
                  </a:cubicBezTo>
                  <a:cubicBezTo>
                    <a:pt x="29" y="79"/>
                    <a:pt x="29" y="81"/>
                    <a:pt x="29" y="81"/>
                  </a:cubicBezTo>
                  <a:cubicBezTo>
                    <a:pt x="29" y="81"/>
                    <a:pt x="29" y="81"/>
                    <a:pt x="29" y="82"/>
                  </a:cubicBezTo>
                  <a:cubicBezTo>
                    <a:pt x="28" y="82"/>
                    <a:pt x="27" y="84"/>
                    <a:pt x="27" y="87"/>
                  </a:cubicBezTo>
                  <a:cubicBezTo>
                    <a:pt x="26" y="89"/>
                    <a:pt x="26" y="93"/>
                    <a:pt x="25" y="95"/>
                  </a:cubicBezTo>
                  <a:cubicBezTo>
                    <a:pt x="24" y="98"/>
                    <a:pt x="23" y="100"/>
                    <a:pt x="23" y="101"/>
                  </a:cubicBezTo>
                  <a:cubicBezTo>
                    <a:pt x="23" y="101"/>
                    <a:pt x="22" y="101"/>
                    <a:pt x="22" y="102"/>
                  </a:cubicBezTo>
                  <a:cubicBezTo>
                    <a:pt x="22" y="102"/>
                    <a:pt x="22" y="102"/>
                    <a:pt x="22" y="103"/>
                  </a:cubicBezTo>
                  <a:cubicBezTo>
                    <a:pt x="22" y="103"/>
                    <a:pt x="21" y="104"/>
                    <a:pt x="21" y="105"/>
                  </a:cubicBezTo>
                  <a:cubicBezTo>
                    <a:pt x="21" y="105"/>
                    <a:pt x="22" y="106"/>
                    <a:pt x="22" y="107"/>
                  </a:cubicBezTo>
                  <a:cubicBezTo>
                    <a:pt x="22" y="108"/>
                    <a:pt x="21" y="111"/>
                    <a:pt x="21" y="112"/>
                  </a:cubicBezTo>
                  <a:cubicBezTo>
                    <a:pt x="21" y="113"/>
                    <a:pt x="21" y="113"/>
                    <a:pt x="21" y="113"/>
                  </a:cubicBezTo>
                  <a:cubicBezTo>
                    <a:pt x="21" y="113"/>
                    <a:pt x="21" y="115"/>
                    <a:pt x="22" y="115"/>
                  </a:cubicBezTo>
                  <a:cubicBezTo>
                    <a:pt x="22" y="115"/>
                    <a:pt x="23" y="115"/>
                    <a:pt x="24" y="114"/>
                  </a:cubicBezTo>
                  <a:cubicBezTo>
                    <a:pt x="24" y="115"/>
                    <a:pt x="24" y="115"/>
                    <a:pt x="25" y="115"/>
                  </a:cubicBezTo>
                  <a:cubicBezTo>
                    <a:pt x="25" y="115"/>
                    <a:pt x="25" y="115"/>
                    <a:pt x="25" y="115"/>
                  </a:cubicBezTo>
                  <a:cubicBezTo>
                    <a:pt x="25" y="115"/>
                    <a:pt x="26" y="115"/>
                    <a:pt x="26" y="115"/>
                  </a:cubicBezTo>
                  <a:cubicBezTo>
                    <a:pt x="26" y="115"/>
                    <a:pt x="27" y="115"/>
                    <a:pt x="27" y="114"/>
                  </a:cubicBezTo>
                  <a:cubicBezTo>
                    <a:pt x="27" y="114"/>
                    <a:pt x="27" y="114"/>
                    <a:pt x="27" y="113"/>
                  </a:cubicBezTo>
                  <a:cubicBezTo>
                    <a:pt x="27" y="113"/>
                    <a:pt x="27" y="112"/>
                    <a:pt x="27" y="112"/>
                  </a:cubicBezTo>
                  <a:cubicBezTo>
                    <a:pt x="27" y="111"/>
                    <a:pt x="26" y="109"/>
                    <a:pt x="27" y="108"/>
                  </a:cubicBezTo>
                  <a:cubicBezTo>
                    <a:pt x="27" y="107"/>
                    <a:pt x="26" y="106"/>
                    <a:pt x="26" y="105"/>
                  </a:cubicBezTo>
                  <a:cubicBezTo>
                    <a:pt x="26" y="103"/>
                    <a:pt x="26" y="104"/>
                    <a:pt x="27" y="103"/>
                  </a:cubicBezTo>
                  <a:cubicBezTo>
                    <a:pt x="27" y="102"/>
                    <a:pt x="27" y="101"/>
                    <a:pt x="28" y="100"/>
                  </a:cubicBezTo>
                  <a:cubicBezTo>
                    <a:pt x="29" y="99"/>
                    <a:pt x="30" y="96"/>
                    <a:pt x="31" y="94"/>
                  </a:cubicBezTo>
                  <a:cubicBezTo>
                    <a:pt x="31" y="93"/>
                    <a:pt x="33" y="89"/>
                    <a:pt x="34" y="87"/>
                  </a:cubicBezTo>
                  <a:cubicBezTo>
                    <a:pt x="34" y="85"/>
                    <a:pt x="35" y="84"/>
                    <a:pt x="35" y="83"/>
                  </a:cubicBezTo>
                  <a:cubicBezTo>
                    <a:pt x="35" y="82"/>
                    <a:pt x="35" y="81"/>
                    <a:pt x="35" y="81"/>
                  </a:cubicBezTo>
                  <a:cubicBezTo>
                    <a:pt x="35" y="81"/>
                    <a:pt x="36" y="81"/>
                    <a:pt x="36" y="81"/>
                  </a:cubicBezTo>
                  <a:cubicBezTo>
                    <a:pt x="36" y="81"/>
                    <a:pt x="36" y="79"/>
                    <a:pt x="37" y="79"/>
                  </a:cubicBezTo>
                  <a:cubicBezTo>
                    <a:pt x="37" y="78"/>
                    <a:pt x="37" y="78"/>
                    <a:pt x="37" y="78"/>
                  </a:cubicBezTo>
                  <a:cubicBezTo>
                    <a:pt x="37" y="78"/>
                    <a:pt x="37" y="81"/>
                    <a:pt x="36" y="82"/>
                  </a:cubicBezTo>
                  <a:cubicBezTo>
                    <a:pt x="36" y="83"/>
                    <a:pt x="37" y="85"/>
                    <a:pt x="36" y="85"/>
                  </a:cubicBezTo>
                  <a:cubicBezTo>
                    <a:pt x="35" y="86"/>
                    <a:pt x="36" y="87"/>
                    <a:pt x="36" y="87"/>
                  </a:cubicBezTo>
                  <a:cubicBezTo>
                    <a:pt x="36" y="87"/>
                    <a:pt x="37" y="87"/>
                    <a:pt x="38" y="88"/>
                  </a:cubicBezTo>
                  <a:cubicBezTo>
                    <a:pt x="38" y="90"/>
                    <a:pt x="39" y="90"/>
                    <a:pt x="39" y="90"/>
                  </a:cubicBezTo>
                  <a:cubicBezTo>
                    <a:pt x="39" y="90"/>
                    <a:pt x="39" y="95"/>
                    <a:pt x="40" y="99"/>
                  </a:cubicBezTo>
                  <a:cubicBezTo>
                    <a:pt x="41" y="103"/>
                    <a:pt x="42" y="106"/>
                    <a:pt x="42" y="108"/>
                  </a:cubicBezTo>
                  <a:cubicBezTo>
                    <a:pt x="42" y="111"/>
                    <a:pt x="42" y="111"/>
                    <a:pt x="41" y="112"/>
                  </a:cubicBezTo>
                  <a:cubicBezTo>
                    <a:pt x="40" y="113"/>
                    <a:pt x="39" y="115"/>
                    <a:pt x="38" y="116"/>
                  </a:cubicBezTo>
                  <a:cubicBezTo>
                    <a:pt x="38" y="116"/>
                    <a:pt x="38" y="116"/>
                    <a:pt x="38" y="117"/>
                  </a:cubicBezTo>
                  <a:cubicBezTo>
                    <a:pt x="37" y="117"/>
                    <a:pt x="37" y="117"/>
                    <a:pt x="37" y="118"/>
                  </a:cubicBezTo>
                  <a:cubicBezTo>
                    <a:pt x="37" y="118"/>
                    <a:pt x="37" y="118"/>
                    <a:pt x="38" y="118"/>
                  </a:cubicBezTo>
                  <a:cubicBezTo>
                    <a:pt x="38" y="119"/>
                    <a:pt x="38" y="119"/>
                    <a:pt x="38" y="119"/>
                  </a:cubicBezTo>
                  <a:cubicBezTo>
                    <a:pt x="38" y="119"/>
                    <a:pt x="38" y="120"/>
                    <a:pt x="39" y="120"/>
                  </a:cubicBezTo>
                  <a:cubicBezTo>
                    <a:pt x="39" y="120"/>
                    <a:pt x="39" y="120"/>
                    <a:pt x="39" y="120"/>
                  </a:cubicBezTo>
                  <a:cubicBezTo>
                    <a:pt x="39" y="120"/>
                    <a:pt x="39" y="120"/>
                    <a:pt x="40" y="120"/>
                  </a:cubicBezTo>
                  <a:cubicBezTo>
                    <a:pt x="41" y="121"/>
                    <a:pt x="42" y="120"/>
                    <a:pt x="42" y="120"/>
                  </a:cubicBezTo>
                  <a:cubicBezTo>
                    <a:pt x="42" y="119"/>
                    <a:pt x="42" y="119"/>
                    <a:pt x="42" y="119"/>
                  </a:cubicBezTo>
                  <a:cubicBezTo>
                    <a:pt x="42" y="119"/>
                    <a:pt x="43" y="118"/>
                    <a:pt x="43" y="117"/>
                  </a:cubicBezTo>
                  <a:cubicBezTo>
                    <a:pt x="43" y="117"/>
                    <a:pt x="44" y="116"/>
                    <a:pt x="45" y="115"/>
                  </a:cubicBezTo>
                  <a:cubicBezTo>
                    <a:pt x="46" y="114"/>
                    <a:pt x="47" y="114"/>
                    <a:pt x="47" y="113"/>
                  </a:cubicBezTo>
                  <a:cubicBezTo>
                    <a:pt x="48" y="113"/>
                    <a:pt x="48" y="112"/>
                    <a:pt x="48" y="111"/>
                  </a:cubicBezTo>
                  <a:cubicBezTo>
                    <a:pt x="48" y="110"/>
                    <a:pt x="47" y="110"/>
                    <a:pt x="47" y="109"/>
                  </a:cubicBezTo>
                  <a:cubicBezTo>
                    <a:pt x="47" y="108"/>
                    <a:pt x="46" y="107"/>
                    <a:pt x="46" y="104"/>
                  </a:cubicBezTo>
                  <a:cubicBezTo>
                    <a:pt x="46" y="101"/>
                    <a:pt x="46" y="97"/>
                    <a:pt x="46" y="96"/>
                  </a:cubicBezTo>
                  <a:cubicBezTo>
                    <a:pt x="46" y="95"/>
                    <a:pt x="46" y="92"/>
                    <a:pt x="45" y="91"/>
                  </a:cubicBezTo>
                  <a:cubicBezTo>
                    <a:pt x="45" y="91"/>
                    <a:pt x="45" y="90"/>
                    <a:pt x="45" y="90"/>
                  </a:cubicBezTo>
                  <a:cubicBezTo>
                    <a:pt x="45" y="90"/>
                    <a:pt x="46" y="90"/>
                    <a:pt x="46" y="90"/>
                  </a:cubicBezTo>
                  <a:cubicBezTo>
                    <a:pt x="47" y="90"/>
                    <a:pt x="47" y="90"/>
                    <a:pt x="47" y="89"/>
                  </a:cubicBezTo>
                  <a:cubicBezTo>
                    <a:pt x="47" y="89"/>
                    <a:pt x="47" y="87"/>
                    <a:pt x="47" y="86"/>
                  </a:cubicBezTo>
                  <a:cubicBezTo>
                    <a:pt x="47" y="86"/>
                    <a:pt x="47" y="85"/>
                    <a:pt x="47" y="84"/>
                  </a:cubicBezTo>
                  <a:cubicBezTo>
                    <a:pt x="46" y="83"/>
                    <a:pt x="46" y="81"/>
                    <a:pt x="46" y="80"/>
                  </a:cubicBezTo>
                  <a:cubicBezTo>
                    <a:pt x="46" y="79"/>
                    <a:pt x="47" y="77"/>
                    <a:pt x="47" y="76"/>
                  </a:cubicBezTo>
                  <a:cubicBezTo>
                    <a:pt x="47" y="76"/>
                    <a:pt x="48" y="76"/>
                    <a:pt x="48" y="76"/>
                  </a:cubicBezTo>
                  <a:cubicBezTo>
                    <a:pt x="48" y="75"/>
                    <a:pt x="49" y="75"/>
                    <a:pt x="49" y="75"/>
                  </a:cubicBezTo>
                  <a:cubicBezTo>
                    <a:pt x="49" y="75"/>
                    <a:pt x="49" y="80"/>
                    <a:pt x="49" y="82"/>
                  </a:cubicBezTo>
                  <a:cubicBezTo>
                    <a:pt x="49" y="83"/>
                    <a:pt x="50" y="88"/>
                    <a:pt x="50" y="89"/>
                  </a:cubicBezTo>
                  <a:cubicBezTo>
                    <a:pt x="50" y="90"/>
                    <a:pt x="50" y="91"/>
                    <a:pt x="50" y="90"/>
                  </a:cubicBezTo>
                  <a:cubicBezTo>
                    <a:pt x="51" y="90"/>
                    <a:pt x="54" y="91"/>
                    <a:pt x="54" y="91"/>
                  </a:cubicBezTo>
                  <a:cubicBezTo>
                    <a:pt x="54" y="91"/>
                    <a:pt x="54" y="92"/>
                    <a:pt x="55" y="93"/>
                  </a:cubicBezTo>
                  <a:cubicBezTo>
                    <a:pt x="56" y="94"/>
                    <a:pt x="57" y="95"/>
                    <a:pt x="57" y="96"/>
                  </a:cubicBezTo>
                  <a:cubicBezTo>
                    <a:pt x="57" y="97"/>
                    <a:pt x="58" y="100"/>
                    <a:pt x="58" y="101"/>
                  </a:cubicBezTo>
                  <a:cubicBezTo>
                    <a:pt x="58" y="103"/>
                    <a:pt x="59" y="105"/>
                    <a:pt x="60" y="106"/>
                  </a:cubicBezTo>
                  <a:cubicBezTo>
                    <a:pt x="60" y="108"/>
                    <a:pt x="60" y="110"/>
                    <a:pt x="60" y="111"/>
                  </a:cubicBezTo>
                  <a:cubicBezTo>
                    <a:pt x="60" y="112"/>
                    <a:pt x="60" y="114"/>
                    <a:pt x="60" y="116"/>
                  </a:cubicBezTo>
                  <a:cubicBezTo>
                    <a:pt x="61" y="117"/>
                    <a:pt x="61" y="118"/>
                    <a:pt x="61" y="120"/>
                  </a:cubicBezTo>
                  <a:cubicBezTo>
                    <a:pt x="61" y="121"/>
                    <a:pt x="61" y="121"/>
                    <a:pt x="60" y="122"/>
                  </a:cubicBezTo>
                  <a:cubicBezTo>
                    <a:pt x="60" y="122"/>
                    <a:pt x="60" y="123"/>
                    <a:pt x="61" y="123"/>
                  </a:cubicBezTo>
                  <a:cubicBezTo>
                    <a:pt x="62" y="124"/>
                    <a:pt x="63" y="123"/>
                    <a:pt x="63" y="123"/>
                  </a:cubicBezTo>
                  <a:cubicBezTo>
                    <a:pt x="63" y="123"/>
                    <a:pt x="63" y="123"/>
                    <a:pt x="63" y="123"/>
                  </a:cubicBezTo>
                  <a:cubicBezTo>
                    <a:pt x="63" y="123"/>
                    <a:pt x="63" y="123"/>
                    <a:pt x="63" y="123"/>
                  </a:cubicBezTo>
                  <a:cubicBezTo>
                    <a:pt x="63" y="123"/>
                    <a:pt x="64" y="123"/>
                    <a:pt x="64" y="123"/>
                  </a:cubicBezTo>
                  <a:cubicBezTo>
                    <a:pt x="64" y="123"/>
                    <a:pt x="64" y="123"/>
                    <a:pt x="64" y="123"/>
                  </a:cubicBezTo>
                  <a:cubicBezTo>
                    <a:pt x="65" y="123"/>
                    <a:pt x="65" y="123"/>
                    <a:pt x="65" y="123"/>
                  </a:cubicBezTo>
                  <a:cubicBezTo>
                    <a:pt x="65" y="123"/>
                    <a:pt x="65" y="123"/>
                    <a:pt x="65" y="123"/>
                  </a:cubicBezTo>
                  <a:cubicBezTo>
                    <a:pt x="66" y="123"/>
                    <a:pt x="66" y="123"/>
                    <a:pt x="66" y="122"/>
                  </a:cubicBezTo>
                  <a:cubicBezTo>
                    <a:pt x="66" y="122"/>
                    <a:pt x="66" y="123"/>
                    <a:pt x="66" y="123"/>
                  </a:cubicBezTo>
                  <a:cubicBezTo>
                    <a:pt x="67" y="123"/>
                    <a:pt x="67" y="122"/>
                    <a:pt x="67" y="122"/>
                  </a:cubicBezTo>
                  <a:cubicBezTo>
                    <a:pt x="67" y="122"/>
                    <a:pt x="68" y="122"/>
                    <a:pt x="68" y="121"/>
                  </a:cubicBezTo>
                  <a:cubicBezTo>
                    <a:pt x="68" y="121"/>
                    <a:pt x="68" y="121"/>
                    <a:pt x="68" y="120"/>
                  </a:cubicBezTo>
                  <a:cubicBezTo>
                    <a:pt x="68" y="120"/>
                    <a:pt x="68" y="120"/>
                    <a:pt x="67" y="119"/>
                  </a:cubicBezTo>
                  <a:cubicBezTo>
                    <a:pt x="67" y="119"/>
                    <a:pt x="66" y="117"/>
                    <a:pt x="66" y="116"/>
                  </a:cubicBezTo>
                  <a:cubicBezTo>
                    <a:pt x="66" y="114"/>
                    <a:pt x="65" y="112"/>
                    <a:pt x="65" y="111"/>
                  </a:cubicBezTo>
                  <a:cubicBezTo>
                    <a:pt x="65" y="110"/>
                    <a:pt x="64" y="108"/>
                    <a:pt x="64" y="107"/>
                  </a:cubicBezTo>
                  <a:cubicBezTo>
                    <a:pt x="64" y="105"/>
                    <a:pt x="63" y="97"/>
                    <a:pt x="62" y="94"/>
                  </a:cubicBezTo>
                  <a:cubicBezTo>
                    <a:pt x="61" y="92"/>
                    <a:pt x="61" y="91"/>
                    <a:pt x="61" y="91"/>
                  </a:cubicBezTo>
                  <a:cubicBezTo>
                    <a:pt x="61" y="91"/>
                    <a:pt x="61" y="91"/>
                    <a:pt x="62" y="91"/>
                  </a:cubicBezTo>
                  <a:cubicBezTo>
                    <a:pt x="62" y="91"/>
                    <a:pt x="62" y="91"/>
                    <a:pt x="62" y="91"/>
                  </a:cubicBezTo>
                  <a:cubicBezTo>
                    <a:pt x="62" y="91"/>
                    <a:pt x="62" y="88"/>
                    <a:pt x="62" y="85"/>
                  </a:cubicBezTo>
                  <a:cubicBezTo>
                    <a:pt x="63" y="82"/>
                    <a:pt x="63" y="78"/>
                    <a:pt x="62" y="76"/>
                  </a:cubicBezTo>
                  <a:cubicBezTo>
                    <a:pt x="61" y="74"/>
                    <a:pt x="61" y="71"/>
                    <a:pt x="61" y="69"/>
                  </a:cubicBezTo>
                  <a:cubicBezTo>
                    <a:pt x="61" y="67"/>
                    <a:pt x="61" y="66"/>
                    <a:pt x="60" y="65"/>
                  </a:cubicBezTo>
                  <a:cubicBezTo>
                    <a:pt x="60" y="65"/>
                    <a:pt x="61" y="65"/>
                    <a:pt x="62" y="63"/>
                  </a:cubicBezTo>
                  <a:cubicBezTo>
                    <a:pt x="62" y="61"/>
                    <a:pt x="62" y="61"/>
                    <a:pt x="62" y="60"/>
                  </a:cubicBezTo>
                  <a:cubicBezTo>
                    <a:pt x="62" y="59"/>
                    <a:pt x="61" y="58"/>
                    <a:pt x="61" y="56"/>
                  </a:cubicBezTo>
                  <a:cubicBezTo>
                    <a:pt x="62" y="55"/>
                    <a:pt x="62" y="55"/>
                    <a:pt x="62" y="54"/>
                  </a:cubicBezTo>
                  <a:cubicBezTo>
                    <a:pt x="62" y="52"/>
                    <a:pt x="61" y="49"/>
                    <a:pt x="62" y="49"/>
                  </a:cubicBezTo>
                  <a:cubicBezTo>
                    <a:pt x="62" y="48"/>
                    <a:pt x="63" y="48"/>
                    <a:pt x="63" y="47"/>
                  </a:cubicBezTo>
                  <a:cubicBezTo>
                    <a:pt x="63" y="46"/>
                    <a:pt x="63" y="46"/>
                    <a:pt x="64" y="46"/>
                  </a:cubicBezTo>
                  <a:cubicBezTo>
                    <a:pt x="64" y="45"/>
                    <a:pt x="65" y="44"/>
                    <a:pt x="66" y="44"/>
                  </a:cubicBezTo>
                  <a:cubicBezTo>
                    <a:pt x="66" y="43"/>
                    <a:pt x="67" y="43"/>
                    <a:pt x="67" y="43"/>
                  </a:cubicBezTo>
                  <a:cubicBezTo>
                    <a:pt x="67" y="43"/>
                    <a:pt x="67" y="40"/>
                    <a:pt x="69" y="39"/>
                  </a:cubicBezTo>
                  <a:cubicBezTo>
                    <a:pt x="70" y="38"/>
                    <a:pt x="70" y="38"/>
                    <a:pt x="71" y="38"/>
                  </a:cubicBezTo>
                  <a:cubicBezTo>
                    <a:pt x="71" y="37"/>
                    <a:pt x="72" y="36"/>
                    <a:pt x="72" y="36"/>
                  </a:cubicBezTo>
                  <a:cubicBezTo>
                    <a:pt x="72" y="36"/>
                    <a:pt x="72" y="36"/>
                    <a:pt x="72" y="36"/>
                  </a:cubicBezTo>
                  <a:cubicBezTo>
                    <a:pt x="73" y="36"/>
                    <a:pt x="73" y="35"/>
                    <a:pt x="73" y="35"/>
                  </a:cubicBezTo>
                  <a:cubicBezTo>
                    <a:pt x="73" y="35"/>
                    <a:pt x="74" y="34"/>
                    <a:pt x="74" y="34"/>
                  </a:cubicBezTo>
                  <a:cubicBezTo>
                    <a:pt x="74" y="34"/>
                    <a:pt x="74" y="33"/>
                    <a:pt x="74" y="32"/>
                  </a:cubicBezTo>
                  <a:cubicBezTo>
                    <a:pt x="74" y="32"/>
                    <a:pt x="74" y="32"/>
                    <a:pt x="74" y="32"/>
                  </a:cubicBezTo>
                  <a:cubicBezTo>
                    <a:pt x="73" y="31"/>
                    <a:pt x="73" y="31"/>
                    <a:pt x="73" y="31"/>
                  </a:cubicBezTo>
                  <a:cubicBezTo>
                    <a:pt x="73" y="31"/>
                    <a:pt x="73" y="31"/>
                    <a:pt x="73" y="31"/>
                  </a:cubicBezTo>
                  <a:cubicBezTo>
                    <a:pt x="73" y="31"/>
                    <a:pt x="72" y="30"/>
                    <a:pt x="72" y="30"/>
                  </a:cubicBezTo>
                  <a:cubicBezTo>
                    <a:pt x="72" y="30"/>
                    <a:pt x="72" y="30"/>
                    <a:pt x="72" y="30"/>
                  </a:cubicBezTo>
                  <a:cubicBezTo>
                    <a:pt x="72" y="30"/>
                    <a:pt x="71" y="29"/>
                    <a:pt x="71" y="29"/>
                  </a:cubicBezTo>
                  <a:cubicBezTo>
                    <a:pt x="71" y="29"/>
                    <a:pt x="71" y="29"/>
                    <a:pt x="71" y="29"/>
                  </a:cubicBezTo>
                  <a:cubicBezTo>
                    <a:pt x="71" y="29"/>
                    <a:pt x="70" y="29"/>
                    <a:pt x="70" y="29"/>
                  </a:cubicBezTo>
                  <a:cubicBezTo>
                    <a:pt x="70" y="29"/>
                    <a:pt x="69" y="29"/>
                    <a:pt x="69" y="29"/>
                  </a:cubicBezTo>
                  <a:cubicBezTo>
                    <a:pt x="69" y="29"/>
                    <a:pt x="69" y="28"/>
                    <a:pt x="70" y="28"/>
                  </a:cubicBezTo>
                  <a:cubicBezTo>
                    <a:pt x="70" y="28"/>
                    <a:pt x="71" y="28"/>
                    <a:pt x="71" y="28"/>
                  </a:cubicBezTo>
                  <a:cubicBezTo>
                    <a:pt x="71" y="28"/>
                    <a:pt x="71" y="28"/>
                    <a:pt x="71" y="28"/>
                  </a:cubicBezTo>
                  <a:cubicBezTo>
                    <a:pt x="72" y="28"/>
                    <a:pt x="71" y="27"/>
                    <a:pt x="72" y="27"/>
                  </a:cubicBezTo>
                  <a:cubicBezTo>
                    <a:pt x="73" y="27"/>
                    <a:pt x="74" y="26"/>
                    <a:pt x="74" y="25"/>
                  </a:cubicBezTo>
                  <a:cubicBezTo>
                    <a:pt x="74" y="25"/>
                    <a:pt x="74" y="25"/>
                    <a:pt x="74" y="25"/>
                  </a:cubicBezTo>
                  <a:cubicBezTo>
                    <a:pt x="74" y="25"/>
                    <a:pt x="74" y="25"/>
                    <a:pt x="74" y="25"/>
                  </a:cubicBezTo>
                  <a:cubicBezTo>
                    <a:pt x="74" y="25"/>
                    <a:pt x="74" y="25"/>
                    <a:pt x="74" y="25"/>
                  </a:cubicBezTo>
                  <a:cubicBezTo>
                    <a:pt x="74" y="25"/>
                    <a:pt x="74" y="25"/>
                    <a:pt x="74" y="25"/>
                  </a:cubicBezTo>
                  <a:cubicBezTo>
                    <a:pt x="74" y="25"/>
                    <a:pt x="74" y="25"/>
                    <a:pt x="74" y="25"/>
                  </a:cubicBezTo>
                  <a:cubicBezTo>
                    <a:pt x="74" y="25"/>
                    <a:pt x="74" y="25"/>
                    <a:pt x="74" y="25"/>
                  </a:cubicBezTo>
                  <a:cubicBezTo>
                    <a:pt x="74" y="25"/>
                    <a:pt x="74" y="25"/>
                    <a:pt x="74" y="24"/>
                  </a:cubicBezTo>
                  <a:cubicBezTo>
                    <a:pt x="74" y="24"/>
                    <a:pt x="74" y="24"/>
                    <a:pt x="74" y="24"/>
                  </a:cubicBezTo>
                  <a:cubicBezTo>
                    <a:pt x="74" y="24"/>
                    <a:pt x="74" y="24"/>
                    <a:pt x="74" y="24"/>
                  </a:cubicBezTo>
                  <a:cubicBezTo>
                    <a:pt x="74" y="24"/>
                    <a:pt x="74" y="24"/>
                    <a:pt x="74" y="24"/>
                  </a:cubicBezTo>
                  <a:cubicBezTo>
                    <a:pt x="74" y="24"/>
                    <a:pt x="74" y="24"/>
                    <a:pt x="74" y="24"/>
                  </a:cubicBezTo>
                  <a:cubicBezTo>
                    <a:pt x="75" y="24"/>
                    <a:pt x="75" y="24"/>
                    <a:pt x="75" y="24"/>
                  </a:cubicBezTo>
                  <a:cubicBezTo>
                    <a:pt x="75" y="24"/>
                    <a:pt x="75" y="24"/>
                    <a:pt x="75" y="24"/>
                  </a:cubicBezTo>
                  <a:cubicBezTo>
                    <a:pt x="75" y="24"/>
                    <a:pt x="75" y="24"/>
                    <a:pt x="75" y="24"/>
                  </a:cubicBezTo>
                  <a:cubicBezTo>
                    <a:pt x="75" y="24"/>
                    <a:pt x="75" y="24"/>
                    <a:pt x="75" y="24"/>
                  </a:cubicBezTo>
                  <a:cubicBezTo>
                    <a:pt x="75" y="24"/>
                    <a:pt x="75" y="24"/>
                    <a:pt x="75" y="24"/>
                  </a:cubicBezTo>
                  <a:cubicBezTo>
                    <a:pt x="75" y="24"/>
                    <a:pt x="75" y="24"/>
                    <a:pt x="75" y="24"/>
                  </a:cubicBezTo>
                  <a:cubicBezTo>
                    <a:pt x="75" y="24"/>
                    <a:pt x="75" y="24"/>
                    <a:pt x="75" y="24"/>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6" y="23"/>
                    <a:pt x="76" y="23"/>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8"/>
                    <a:pt x="76" y="18"/>
                    <a:pt x="76" y="18"/>
                  </a:cubicBezTo>
                  <a:close/>
                  <a:moveTo>
                    <a:pt x="40" y="11"/>
                  </a:moveTo>
                  <a:cubicBezTo>
                    <a:pt x="40" y="11"/>
                    <a:pt x="40" y="11"/>
                    <a:pt x="40" y="11"/>
                  </a:cubicBezTo>
                  <a:cubicBezTo>
                    <a:pt x="40" y="11"/>
                    <a:pt x="40" y="11"/>
                    <a:pt x="40" y="11"/>
                  </a:cubicBezTo>
                  <a:cubicBezTo>
                    <a:pt x="40" y="11"/>
                    <a:pt x="40" y="11"/>
                    <a:pt x="40" y="1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8" name="Freeform 581"/>
            <p:cNvSpPr>
              <a:spLocks noEditPoints="1"/>
            </p:cNvSpPr>
            <p:nvPr/>
          </p:nvSpPr>
          <p:spPr bwMode="auto">
            <a:xfrm>
              <a:off x="6888163" y="3259138"/>
              <a:ext cx="198438" cy="290513"/>
            </a:xfrm>
            <a:custGeom>
              <a:avLst/>
              <a:gdLst>
                <a:gd name="T0" fmla="*/ 53 w 53"/>
                <a:gd name="T1" fmla="*/ 12 h 77"/>
                <a:gd name="T2" fmla="*/ 53 w 53"/>
                <a:gd name="T3" fmla="*/ 12 h 77"/>
                <a:gd name="T4" fmla="*/ 52 w 53"/>
                <a:gd name="T5" fmla="*/ 11 h 77"/>
                <a:gd name="T6" fmla="*/ 52 w 53"/>
                <a:gd name="T7" fmla="*/ 10 h 77"/>
                <a:gd name="T8" fmla="*/ 51 w 53"/>
                <a:gd name="T9" fmla="*/ 9 h 77"/>
                <a:gd name="T10" fmla="*/ 50 w 53"/>
                <a:gd name="T11" fmla="*/ 9 h 77"/>
                <a:gd name="T12" fmla="*/ 50 w 53"/>
                <a:gd name="T13" fmla="*/ 9 h 77"/>
                <a:gd name="T14" fmla="*/ 49 w 53"/>
                <a:gd name="T15" fmla="*/ 9 h 77"/>
                <a:gd name="T16" fmla="*/ 49 w 53"/>
                <a:gd name="T17" fmla="*/ 9 h 77"/>
                <a:gd name="T18" fmla="*/ 48 w 53"/>
                <a:gd name="T19" fmla="*/ 9 h 77"/>
                <a:gd name="T20" fmla="*/ 47 w 53"/>
                <a:gd name="T21" fmla="*/ 9 h 77"/>
                <a:gd name="T22" fmla="*/ 46 w 53"/>
                <a:gd name="T23" fmla="*/ 9 h 77"/>
                <a:gd name="T24" fmla="*/ 46 w 53"/>
                <a:gd name="T25" fmla="*/ 10 h 77"/>
                <a:gd name="T26" fmla="*/ 45 w 53"/>
                <a:gd name="T27" fmla="*/ 10 h 77"/>
                <a:gd name="T28" fmla="*/ 44 w 53"/>
                <a:gd name="T29" fmla="*/ 11 h 77"/>
                <a:gd name="T30" fmla="*/ 44 w 53"/>
                <a:gd name="T31" fmla="*/ 12 h 77"/>
                <a:gd name="T32" fmla="*/ 37 w 53"/>
                <a:gd name="T33" fmla="*/ 14 h 77"/>
                <a:gd name="T34" fmla="*/ 39 w 53"/>
                <a:gd name="T35" fmla="*/ 7 h 77"/>
                <a:gd name="T36" fmla="*/ 39 w 53"/>
                <a:gd name="T37" fmla="*/ 6 h 77"/>
                <a:gd name="T38" fmla="*/ 39 w 53"/>
                <a:gd name="T39" fmla="*/ 5 h 77"/>
                <a:gd name="T40" fmla="*/ 39 w 53"/>
                <a:gd name="T41" fmla="*/ 5 h 77"/>
                <a:gd name="T42" fmla="*/ 39 w 53"/>
                <a:gd name="T43" fmla="*/ 4 h 77"/>
                <a:gd name="T44" fmla="*/ 39 w 53"/>
                <a:gd name="T45" fmla="*/ 4 h 77"/>
                <a:gd name="T46" fmla="*/ 39 w 53"/>
                <a:gd name="T47" fmla="*/ 3 h 77"/>
                <a:gd name="T48" fmla="*/ 39 w 53"/>
                <a:gd name="T49" fmla="*/ 3 h 77"/>
                <a:gd name="T50" fmla="*/ 39 w 53"/>
                <a:gd name="T51" fmla="*/ 2 h 77"/>
                <a:gd name="T52" fmla="*/ 38 w 53"/>
                <a:gd name="T53" fmla="*/ 1 h 77"/>
                <a:gd name="T54" fmla="*/ 38 w 53"/>
                <a:gd name="T55" fmla="*/ 0 h 77"/>
                <a:gd name="T56" fmla="*/ 37 w 53"/>
                <a:gd name="T57" fmla="*/ 0 h 77"/>
                <a:gd name="T58" fmla="*/ 36 w 53"/>
                <a:gd name="T59" fmla="*/ 0 h 77"/>
                <a:gd name="T60" fmla="*/ 36 w 53"/>
                <a:gd name="T61" fmla="*/ 0 h 77"/>
                <a:gd name="T62" fmla="*/ 35 w 53"/>
                <a:gd name="T63" fmla="*/ 0 h 77"/>
                <a:gd name="T64" fmla="*/ 34 w 53"/>
                <a:gd name="T65" fmla="*/ 0 h 77"/>
                <a:gd name="T66" fmla="*/ 34 w 53"/>
                <a:gd name="T67" fmla="*/ 0 h 77"/>
                <a:gd name="T68" fmla="*/ 33 w 53"/>
                <a:gd name="T69" fmla="*/ 0 h 77"/>
                <a:gd name="T70" fmla="*/ 32 w 53"/>
                <a:gd name="T71" fmla="*/ 0 h 77"/>
                <a:gd name="T72" fmla="*/ 32 w 53"/>
                <a:gd name="T73" fmla="*/ 1 h 77"/>
                <a:gd name="T74" fmla="*/ 31 w 53"/>
                <a:gd name="T75" fmla="*/ 2 h 77"/>
                <a:gd name="T76" fmla="*/ 31 w 53"/>
                <a:gd name="T77" fmla="*/ 3 h 77"/>
                <a:gd name="T78" fmla="*/ 31 w 53"/>
                <a:gd name="T79" fmla="*/ 3 h 77"/>
                <a:gd name="T80" fmla="*/ 31 w 53"/>
                <a:gd name="T81" fmla="*/ 4 h 77"/>
                <a:gd name="T82" fmla="*/ 30 w 53"/>
                <a:gd name="T83" fmla="*/ 4 h 77"/>
                <a:gd name="T84" fmla="*/ 30 w 53"/>
                <a:gd name="T85" fmla="*/ 5 h 77"/>
                <a:gd name="T86" fmla="*/ 31 w 53"/>
                <a:gd name="T87" fmla="*/ 6 h 77"/>
                <a:gd name="T88" fmla="*/ 31 w 53"/>
                <a:gd name="T89" fmla="*/ 9 h 77"/>
                <a:gd name="T90" fmla="*/ 24 w 53"/>
                <a:gd name="T91" fmla="*/ 18 h 77"/>
                <a:gd name="T92" fmla="*/ 18 w 53"/>
                <a:gd name="T93" fmla="*/ 29 h 77"/>
                <a:gd name="T94" fmla="*/ 0 w 53"/>
                <a:gd name="T95" fmla="*/ 60 h 77"/>
                <a:gd name="T96" fmla="*/ 12 w 53"/>
                <a:gd name="T97" fmla="*/ 47 h 77"/>
                <a:gd name="T98" fmla="*/ 13 w 53"/>
                <a:gd name="T99" fmla="*/ 64 h 77"/>
                <a:gd name="T100" fmla="*/ 23 w 53"/>
                <a:gd name="T101" fmla="*/ 50 h 77"/>
                <a:gd name="T102" fmla="*/ 23 w 53"/>
                <a:gd name="T103" fmla="*/ 73 h 77"/>
                <a:gd name="T104" fmla="*/ 30 w 53"/>
                <a:gd name="T105" fmla="*/ 53 h 77"/>
                <a:gd name="T106" fmla="*/ 36 w 53"/>
                <a:gd name="T107" fmla="*/ 76 h 77"/>
                <a:gd name="T108" fmla="*/ 39 w 53"/>
                <a:gd name="T109" fmla="*/ 67 h 77"/>
                <a:gd name="T110" fmla="*/ 45 w 53"/>
                <a:gd name="T111" fmla="*/ 27 h 77"/>
                <a:gd name="T112" fmla="*/ 48 w 53"/>
                <a:gd name="T113" fmla="*/ 19 h 77"/>
                <a:gd name="T114" fmla="*/ 51 w 53"/>
                <a:gd name="T115" fmla="*/ 16 h 77"/>
                <a:gd name="T116" fmla="*/ 52 w 53"/>
                <a:gd name="T117" fmla="*/ 15 h 77"/>
                <a:gd name="T118" fmla="*/ 52 w 53"/>
                <a:gd name="T119" fmla="*/ 15 h 77"/>
                <a:gd name="T120" fmla="*/ 52 w 53"/>
                <a:gd name="T121" fmla="*/ 14 h 77"/>
                <a:gd name="T122" fmla="*/ 52 w 53"/>
                <a:gd name="T123" fmla="*/ 14 h 77"/>
                <a:gd name="T124" fmla="*/ 53 w 53"/>
                <a:gd name="T125"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77">
                  <a:moveTo>
                    <a:pt x="53" y="13"/>
                  </a:move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1"/>
                    <a:pt x="45" y="11"/>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3" y="13"/>
                    <a:pt x="43" y="13"/>
                  </a:cubicBezTo>
                  <a:cubicBezTo>
                    <a:pt x="43" y="13"/>
                    <a:pt x="43" y="14"/>
                    <a:pt x="43" y="14"/>
                  </a:cubicBezTo>
                  <a:cubicBezTo>
                    <a:pt x="43" y="14"/>
                    <a:pt x="43" y="15"/>
                    <a:pt x="43" y="15"/>
                  </a:cubicBezTo>
                  <a:cubicBezTo>
                    <a:pt x="43" y="15"/>
                    <a:pt x="43" y="15"/>
                    <a:pt x="43" y="15"/>
                  </a:cubicBezTo>
                  <a:cubicBezTo>
                    <a:pt x="43" y="15"/>
                    <a:pt x="43" y="15"/>
                    <a:pt x="43" y="15"/>
                  </a:cubicBezTo>
                  <a:cubicBezTo>
                    <a:pt x="43" y="15"/>
                    <a:pt x="43" y="16"/>
                    <a:pt x="42" y="16"/>
                  </a:cubicBezTo>
                  <a:cubicBezTo>
                    <a:pt x="42" y="16"/>
                    <a:pt x="42" y="17"/>
                    <a:pt x="42" y="17"/>
                  </a:cubicBezTo>
                  <a:cubicBezTo>
                    <a:pt x="42" y="17"/>
                    <a:pt x="41" y="17"/>
                    <a:pt x="41" y="16"/>
                  </a:cubicBezTo>
                  <a:cubicBezTo>
                    <a:pt x="41" y="15"/>
                    <a:pt x="39" y="14"/>
                    <a:pt x="39" y="14"/>
                  </a:cubicBezTo>
                  <a:cubicBezTo>
                    <a:pt x="38" y="14"/>
                    <a:pt x="37" y="14"/>
                    <a:pt x="37" y="14"/>
                  </a:cubicBezTo>
                  <a:cubicBezTo>
                    <a:pt x="36" y="14"/>
                    <a:pt x="36" y="14"/>
                    <a:pt x="36" y="14"/>
                  </a:cubicBezTo>
                  <a:cubicBezTo>
                    <a:pt x="36" y="13"/>
                    <a:pt x="36" y="13"/>
                    <a:pt x="36" y="13"/>
                  </a:cubicBezTo>
                  <a:cubicBezTo>
                    <a:pt x="36" y="13"/>
                    <a:pt x="36" y="12"/>
                    <a:pt x="36" y="12"/>
                  </a:cubicBezTo>
                  <a:cubicBezTo>
                    <a:pt x="36" y="12"/>
                    <a:pt x="37" y="11"/>
                    <a:pt x="37" y="11"/>
                  </a:cubicBezTo>
                  <a:cubicBezTo>
                    <a:pt x="38" y="10"/>
                    <a:pt x="38" y="10"/>
                    <a:pt x="38" y="10"/>
                  </a:cubicBezTo>
                  <a:cubicBezTo>
                    <a:pt x="38" y="10"/>
                    <a:pt x="38" y="10"/>
                    <a:pt x="38" y="9"/>
                  </a:cubicBezTo>
                  <a:cubicBezTo>
                    <a:pt x="39" y="9"/>
                    <a:pt x="39" y="9"/>
                    <a:pt x="39" y="9"/>
                  </a:cubicBezTo>
                  <a:cubicBezTo>
                    <a:pt x="39" y="8"/>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0" y="4"/>
                    <a:pt x="30" y="4"/>
                  </a:cubicBezTo>
                  <a:cubicBezTo>
                    <a:pt x="30" y="4"/>
                    <a:pt x="31" y="4"/>
                    <a:pt x="31" y="4"/>
                  </a:cubicBezTo>
                  <a:cubicBezTo>
                    <a:pt x="31" y="4"/>
                    <a:pt x="31" y="4"/>
                    <a:pt x="31" y="4"/>
                  </a:cubicBezTo>
                  <a:cubicBezTo>
                    <a:pt x="31" y="4"/>
                    <a:pt x="31" y="4"/>
                    <a:pt x="31" y="4"/>
                  </a:cubicBezTo>
                  <a:cubicBezTo>
                    <a:pt x="30" y="4"/>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6"/>
                  </a:cubicBezTo>
                  <a:cubicBezTo>
                    <a:pt x="30" y="6"/>
                    <a:pt x="30" y="6"/>
                    <a:pt x="30" y="6"/>
                  </a:cubicBezTo>
                  <a:cubicBezTo>
                    <a:pt x="30" y="6"/>
                    <a:pt x="30"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0" y="6"/>
                    <a:pt x="30" y="6"/>
                  </a:cubicBezTo>
                  <a:cubicBezTo>
                    <a:pt x="30" y="6"/>
                    <a:pt x="30" y="7"/>
                    <a:pt x="30" y="7"/>
                  </a:cubicBezTo>
                  <a:cubicBezTo>
                    <a:pt x="30" y="7"/>
                    <a:pt x="30" y="8"/>
                    <a:pt x="30" y="8"/>
                  </a:cubicBezTo>
                  <a:cubicBezTo>
                    <a:pt x="30" y="8"/>
                    <a:pt x="31" y="9"/>
                    <a:pt x="31" y="9"/>
                  </a:cubicBezTo>
                  <a:cubicBezTo>
                    <a:pt x="31" y="9"/>
                    <a:pt x="31" y="9"/>
                    <a:pt x="31" y="9"/>
                  </a:cubicBezTo>
                  <a:cubicBezTo>
                    <a:pt x="31" y="9"/>
                    <a:pt x="31" y="9"/>
                    <a:pt x="31" y="10"/>
                  </a:cubicBezTo>
                  <a:cubicBezTo>
                    <a:pt x="31" y="10"/>
                    <a:pt x="32" y="10"/>
                    <a:pt x="32" y="10"/>
                  </a:cubicBezTo>
                  <a:cubicBezTo>
                    <a:pt x="32" y="10"/>
                    <a:pt x="32" y="11"/>
                    <a:pt x="32" y="11"/>
                  </a:cubicBezTo>
                  <a:cubicBezTo>
                    <a:pt x="32" y="11"/>
                    <a:pt x="31" y="11"/>
                    <a:pt x="31" y="10"/>
                  </a:cubicBezTo>
                  <a:cubicBezTo>
                    <a:pt x="31" y="10"/>
                    <a:pt x="30" y="10"/>
                    <a:pt x="30" y="10"/>
                  </a:cubicBezTo>
                  <a:cubicBezTo>
                    <a:pt x="29" y="10"/>
                    <a:pt x="29" y="10"/>
                    <a:pt x="28" y="11"/>
                  </a:cubicBezTo>
                  <a:cubicBezTo>
                    <a:pt x="27" y="11"/>
                    <a:pt x="27" y="13"/>
                    <a:pt x="26" y="13"/>
                  </a:cubicBezTo>
                  <a:cubicBezTo>
                    <a:pt x="26" y="14"/>
                    <a:pt x="26" y="15"/>
                    <a:pt x="26" y="15"/>
                  </a:cubicBezTo>
                  <a:cubicBezTo>
                    <a:pt x="26" y="15"/>
                    <a:pt x="26" y="15"/>
                    <a:pt x="26" y="15"/>
                  </a:cubicBezTo>
                  <a:cubicBezTo>
                    <a:pt x="26" y="15"/>
                    <a:pt x="26" y="15"/>
                    <a:pt x="25" y="15"/>
                  </a:cubicBezTo>
                  <a:cubicBezTo>
                    <a:pt x="25" y="15"/>
                    <a:pt x="25" y="15"/>
                    <a:pt x="26" y="15"/>
                  </a:cubicBezTo>
                  <a:cubicBezTo>
                    <a:pt x="26" y="15"/>
                    <a:pt x="26" y="15"/>
                    <a:pt x="26" y="15"/>
                  </a:cubicBezTo>
                  <a:cubicBezTo>
                    <a:pt x="26" y="16"/>
                    <a:pt x="26" y="16"/>
                    <a:pt x="26" y="16"/>
                  </a:cubicBezTo>
                  <a:cubicBezTo>
                    <a:pt x="26" y="16"/>
                    <a:pt x="26" y="16"/>
                    <a:pt x="26" y="16"/>
                  </a:cubicBezTo>
                  <a:cubicBezTo>
                    <a:pt x="26" y="16"/>
                    <a:pt x="25" y="17"/>
                    <a:pt x="25" y="17"/>
                  </a:cubicBezTo>
                  <a:cubicBezTo>
                    <a:pt x="25" y="17"/>
                    <a:pt x="24" y="17"/>
                    <a:pt x="24" y="17"/>
                  </a:cubicBezTo>
                  <a:cubicBezTo>
                    <a:pt x="24" y="17"/>
                    <a:pt x="24" y="18"/>
                    <a:pt x="24" y="18"/>
                  </a:cubicBezTo>
                  <a:cubicBezTo>
                    <a:pt x="24" y="18"/>
                    <a:pt x="24" y="18"/>
                    <a:pt x="24" y="18"/>
                  </a:cubicBezTo>
                  <a:cubicBezTo>
                    <a:pt x="24" y="18"/>
                    <a:pt x="24" y="19"/>
                    <a:pt x="24" y="19"/>
                  </a:cubicBezTo>
                  <a:cubicBezTo>
                    <a:pt x="24" y="19"/>
                    <a:pt x="24" y="19"/>
                    <a:pt x="24" y="19"/>
                  </a:cubicBezTo>
                  <a:cubicBezTo>
                    <a:pt x="24" y="20"/>
                    <a:pt x="24" y="20"/>
                    <a:pt x="24" y="20"/>
                  </a:cubicBezTo>
                  <a:cubicBezTo>
                    <a:pt x="24" y="20"/>
                    <a:pt x="24" y="20"/>
                    <a:pt x="25" y="20"/>
                  </a:cubicBezTo>
                  <a:cubicBezTo>
                    <a:pt x="25" y="21"/>
                    <a:pt x="25" y="21"/>
                    <a:pt x="25" y="21"/>
                  </a:cubicBezTo>
                  <a:cubicBezTo>
                    <a:pt x="25" y="21"/>
                    <a:pt x="26" y="22"/>
                    <a:pt x="26" y="22"/>
                  </a:cubicBezTo>
                  <a:cubicBezTo>
                    <a:pt x="26" y="22"/>
                    <a:pt x="24" y="23"/>
                    <a:pt x="24" y="23"/>
                  </a:cubicBezTo>
                  <a:cubicBezTo>
                    <a:pt x="24" y="24"/>
                    <a:pt x="23" y="24"/>
                    <a:pt x="23" y="24"/>
                  </a:cubicBezTo>
                  <a:cubicBezTo>
                    <a:pt x="23" y="24"/>
                    <a:pt x="23" y="24"/>
                    <a:pt x="23" y="24"/>
                  </a:cubicBezTo>
                  <a:cubicBezTo>
                    <a:pt x="22" y="24"/>
                    <a:pt x="22" y="24"/>
                    <a:pt x="22" y="24"/>
                  </a:cubicBezTo>
                  <a:cubicBezTo>
                    <a:pt x="22" y="24"/>
                    <a:pt x="22" y="24"/>
                    <a:pt x="22" y="25"/>
                  </a:cubicBezTo>
                  <a:cubicBezTo>
                    <a:pt x="22" y="25"/>
                    <a:pt x="22" y="25"/>
                    <a:pt x="22" y="25"/>
                  </a:cubicBezTo>
                  <a:cubicBezTo>
                    <a:pt x="22" y="25"/>
                    <a:pt x="20" y="26"/>
                    <a:pt x="20" y="26"/>
                  </a:cubicBezTo>
                  <a:cubicBezTo>
                    <a:pt x="20" y="26"/>
                    <a:pt x="20" y="27"/>
                    <a:pt x="20" y="27"/>
                  </a:cubicBezTo>
                  <a:cubicBezTo>
                    <a:pt x="20" y="26"/>
                    <a:pt x="19" y="26"/>
                    <a:pt x="19" y="27"/>
                  </a:cubicBezTo>
                  <a:cubicBezTo>
                    <a:pt x="19" y="27"/>
                    <a:pt x="18" y="29"/>
                    <a:pt x="18" y="29"/>
                  </a:cubicBezTo>
                  <a:cubicBezTo>
                    <a:pt x="17" y="30"/>
                    <a:pt x="17" y="30"/>
                    <a:pt x="17" y="30"/>
                  </a:cubicBezTo>
                  <a:cubicBezTo>
                    <a:pt x="17" y="30"/>
                    <a:pt x="17" y="32"/>
                    <a:pt x="16" y="32"/>
                  </a:cubicBezTo>
                  <a:cubicBezTo>
                    <a:pt x="16" y="33"/>
                    <a:pt x="16" y="33"/>
                    <a:pt x="16" y="33"/>
                  </a:cubicBezTo>
                  <a:cubicBezTo>
                    <a:pt x="15" y="34"/>
                    <a:pt x="15" y="35"/>
                    <a:pt x="15" y="35"/>
                  </a:cubicBezTo>
                  <a:cubicBezTo>
                    <a:pt x="15" y="35"/>
                    <a:pt x="15" y="36"/>
                    <a:pt x="15" y="36"/>
                  </a:cubicBezTo>
                  <a:cubicBezTo>
                    <a:pt x="15" y="36"/>
                    <a:pt x="14" y="38"/>
                    <a:pt x="13" y="39"/>
                  </a:cubicBezTo>
                  <a:cubicBezTo>
                    <a:pt x="13" y="39"/>
                    <a:pt x="12" y="41"/>
                    <a:pt x="12" y="41"/>
                  </a:cubicBezTo>
                  <a:cubicBezTo>
                    <a:pt x="12" y="41"/>
                    <a:pt x="11" y="41"/>
                    <a:pt x="11" y="42"/>
                  </a:cubicBezTo>
                  <a:cubicBezTo>
                    <a:pt x="11" y="42"/>
                    <a:pt x="11" y="42"/>
                    <a:pt x="11" y="42"/>
                  </a:cubicBezTo>
                  <a:cubicBezTo>
                    <a:pt x="11" y="43"/>
                    <a:pt x="11" y="43"/>
                    <a:pt x="11" y="43"/>
                  </a:cubicBezTo>
                  <a:cubicBezTo>
                    <a:pt x="11" y="43"/>
                    <a:pt x="9" y="44"/>
                    <a:pt x="8" y="46"/>
                  </a:cubicBezTo>
                  <a:cubicBezTo>
                    <a:pt x="7" y="48"/>
                    <a:pt x="6" y="50"/>
                    <a:pt x="5" y="51"/>
                  </a:cubicBezTo>
                  <a:cubicBezTo>
                    <a:pt x="5" y="51"/>
                    <a:pt x="4" y="53"/>
                    <a:pt x="4" y="53"/>
                  </a:cubicBezTo>
                  <a:cubicBezTo>
                    <a:pt x="3" y="53"/>
                    <a:pt x="3" y="54"/>
                    <a:pt x="3" y="54"/>
                  </a:cubicBezTo>
                  <a:cubicBezTo>
                    <a:pt x="3" y="55"/>
                    <a:pt x="3" y="55"/>
                    <a:pt x="2" y="55"/>
                  </a:cubicBezTo>
                  <a:cubicBezTo>
                    <a:pt x="2" y="56"/>
                    <a:pt x="1" y="57"/>
                    <a:pt x="1" y="58"/>
                  </a:cubicBezTo>
                  <a:cubicBezTo>
                    <a:pt x="0" y="59"/>
                    <a:pt x="0" y="60"/>
                    <a:pt x="0" y="60"/>
                  </a:cubicBezTo>
                  <a:cubicBezTo>
                    <a:pt x="0" y="60"/>
                    <a:pt x="0" y="61"/>
                    <a:pt x="0" y="61"/>
                  </a:cubicBezTo>
                  <a:cubicBezTo>
                    <a:pt x="1" y="61"/>
                    <a:pt x="1" y="61"/>
                    <a:pt x="1" y="61"/>
                  </a:cubicBezTo>
                  <a:cubicBezTo>
                    <a:pt x="1" y="61"/>
                    <a:pt x="1" y="61"/>
                    <a:pt x="1" y="61"/>
                  </a:cubicBezTo>
                  <a:cubicBezTo>
                    <a:pt x="1" y="61"/>
                    <a:pt x="1" y="62"/>
                    <a:pt x="1" y="62"/>
                  </a:cubicBezTo>
                  <a:cubicBezTo>
                    <a:pt x="1" y="62"/>
                    <a:pt x="1" y="63"/>
                    <a:pt x="2" y="62"/>
                  </a:cubicBezTo>
                  <a:cubicBezTo>
                    <a:pt x="2" y="63"/>
                    <a:pt x="2" y="63"/>
                    <a:pt x="2" y="63"/>
                  </a:cubicBezTo>
                  <a:cubicBezTo>
                    <a:pt x="3" y="63"/>
                    <a:pt x="3" y="62"/>
                    <a:pt x="3" y="62"/>
                  </a:cubicBezTo>
                  <a:cubicBezTo>
                    <a:pt x="3" y="62"/>
                    <a:pt x="3" y="63"/>
                    <a:pt x="3" y="63"/>
                  </a:cubicBezTo>
                  <a:cubicBezTo>
                    <a:pt x="4" y="63"/>
                    <a:pt x="4" y="63"/>
                    <a:pt x="4" y="62"/>
                  </a:cubicBezTo>
                  <a:cubicBezTo>
                    <a:pt x="4" y="62"/>
                    <a:pt x="4" y="62"/>
                    <a:pt x="4" y="61"/>
                  </a:cubicBezTo>
                  <a:cubicBezTo>
                    <a:pt x="4" y="61"/>
                    <a:pt x="5" y="60"/>
                    <a:pt x="5" y="60"/>
                  </a:cubicBezTo>
                  <a:cubicBezTo>
                    <a:pt x="5" y="59"/>
                    <a:pt x="5" y="57"/>
                    <a:pt x="5" y="57"/>
                  </a:cubicBezTo>
                  <a:cubicBezTo>
                    <a:pt x="5" y="56"/>
                    <a:pt x="5" y="56"/>
                    <a:pt x="6" y="56"/>
                  </a:cubicBezTo>
                  <a:cubicBezTo>
                    <a:pt x="6" y="55"/>
                    <a:pt x="6" y="55"/>
                    <a:pt x="6" y="55"/>
                  </a:cubicBezTo>
                  <a:cubicBezTo>
                    <a:pt x="6" y="54"/>
                    <a:pt x="6" y="54"/>
                    <a:pt x="7" y="53"/>
                  </a:cubicBezTo>
                  <a:cubicBezTo>
                    <a:pt x="7" y="53"/>
                    <a:pt x="8" y="51"/>
                    <a:pt x="9" y="50"/>
                  </a:cubicBezTo>
                  <a:cubicBezTo>
                    <a:pt x="10" y="49"/>
                    <a:pt x="12" y="47"/>
                    <a:pt x="12" y="47"/>
                  </a:cubicBezTo>
                  <a:cubicBezTo>
                    <a:pt x="13" y="46"/>
                    <a:pt x="13" y="46"/>
                    <a:pt x="13" y="46"/>
                  </a:cubicBezTo>
                  <a:cubicBezTo>
                    <a:pt x="13" y="46"/>
                    <a:pt x="13" y="46"/>
                    <a:pt x="14" y="46"/>
                  </a:cubicBezTo>
                  <a:cubicBezTo>
                    <a:pt x="14" y="46"/>
                    <a:pt x="14" y="45"/>
                    <a:pt x="15" y="45"/>
                  </a:cubicBezTo>
                  <a:cubicBezTo>
                    <a:pt x="15" y="46"/>
                    <a:pt x="17" y="46"/>
                    <a:pt x="17" y="45"/>
                  </a:cubicBezTo>
                  <a:cubicBezTo>
                    <a:pt x="18" y="45"/>
                    <a:pt x="18" y="45"/>
                    <a:pt x="18" y="45"/>
                  </a:cubicBezTo>
                  <a:cubicBezTo>
                    <a:pt x="18" y="45"/>
                    <a:pt x="18" y="46"/>
                    <a:pt x="18" y="46"/>
                  </a:cubicBezTo>
                  <a:cubicBezTo>
                    <a:pt x="17" y="46"/>
                    <a:pt x="18" y="46"/>
                    <a:pt x="18" y="46"/>
                  </a:cubicBezTo>
                  <a:cubicBezTo>
                    <a:pt x="18" y="47"/>
                    <a:pt x="20" y="47"/>
                    <a:pt x="20" y="47"/>
                  </a:cubicBezTo>
                  <a:cubicBezTo>
                    <a:pt x="20" y="47"/>
                    <a:pt x="19" y="48"/>
                    <a:pt x="19" y="48"/>
                  </a:cubicBezTo>
                  <a:cubicBezTo>
                    <a:pt x="19" y="49"/>
                    <a:pt x="19" y="49"/>
                    <a:pt x="19" y="49"/>
                  </a:cubicBezTo>
                  <a:cubicBezTo>
                    <a:pt x="19" y="49"/>
                    <a:pt x="18" y="50"/>
                    <a:pt x="18" y="52"/>
                  </a:cubicBezTo>
                  <a:cubicBezTo>
                    <a:pt x="17" y="53"/>
                    <a:pt x="17" y="55"/>
                    <a:pt x="16" y="57"/>
                  </a:cubicBezTo>
                  <a:cubicBezTo>
                    <a:pt x="16" y="59"/>
                    <a:pt x="15" y="60"/>
                    <a:pt x="15" y="60"/>
                  </a:cubicBezTo>
                  <a:cubicBezTo>
                    <a:pt x="14" y="60"/>
                    <a:pt x="14" y="61"/>
                    <a:pt x="14" y="61"/>
                  </a:cubicBezTo>
                  <a:cubicBezTo>
                    <a:pt x="14" y="61"/>
                    <a:pt x="14" y="61"/>
                    <a:pt x="14" y="61"/>
                  </a:cubicBezTo>
                  <a:cubicBezTo>
                    <a:pt x="14" y="62"/>
                    <a:pt x="13" y="62"/>
                    <a:pt x="13" y="63"/>
                  </a:cubicBezTo>
                  <a:cubicBezTo>
                    <a:pt x="13" y="63"/>
                    <a:pt x="13" y="64"/>
                    <a:pt x="13" y="64"/>
                  </a:cubicBezTo>
                  <a:cubicBezTo>
                    <a:pt x="13" y="65"/>
                    <a:pt x="13" y="67"/>
                    <a:pt x="13" y="67"/>
                  </a:cubicBezTo>
                  <a:cubicBezTo>
                    <a:pt x="13" y="68"/>
                    <a:pt x="13" y="68"/>
                    <a:pt x="13" y="68"/>
                  </a:cubicBezTo>
                  <a:cubicBezTo>
                    <a:pt x="13" y="68"/>
                    <a:pt x="12" y="69"/>
                    <a:pt x="13" y="69"/>
                  </a:cubicBezTo>
                  <a:cubicBezTo>
                    <a:pt x="13" y="69"/>
                    <a:pt x="14" y="69"/>
                    <a:pt x="14" y="69"/>
                  </a:cubicBezTo>
                  <a:cubicBezTo>
                    <a:pt x="14" y="69"/>
                    <a:pt x="14" y="69"/>
                    <a:pt x="15" y="70"/>
                  </a:cubicBezTo>
                  <a:cubicBezTo>
                    <a:pt x="15" y="70"/>
                    <a:pt x="15" y="69"/>
                    <a:pt x="15" y="69"/>
                  </a:cubicBezTo>
                  <a:cubicBezTo>
                    <a:pt x="15" y="70"/>
                    <a:pt x="16" y="69"/>
                    <a:pt x="16" y="69"/>
                  </a:cubicBezTo>
                  <a:cubicBezTo>
                    <a:pt x="16" y="69"/>
                    <a:pt x="16" y="69"/>
                    <a:pt x="16" y="69"/>
                  </a:cubicBezTo>
                  <a:cubicBezTo>
                    <a:pt x="16" y="69"/>
                    <a:pt x="16" y="69"/>
                    <a:pt x="16" y="68"/>
                  </a:cubicBezTo>
                  <a:cubicBezTo>
                    <a:pt x="16" y="68"/>
                    <a:pt x="16" y="68"/>
                    <a:pt x="16" y="67"/>
                  </a:cubicBezTo>
                  <a:cubicBezTo>
                    <a:pt x="16" y="67"/>
                    <a:pt x="16" y="66"/>
                    <a:pt x="16" y="65"/>
                  </a:cubicBezTo>
                  <a:cubicBezTo>
                    <a:pt x="16" y="65"/>
                    <a:pt x="16" y="64"/>
                    <a:pt x="16" y="63"/>
                  </a:cubicBezTo>
                  <a:cubicBezTo>
                    <a:pt x="16" y="62"/>
                    <a:pt x="16" y="63"/>
                    <a:pt x="17" y="62"/>
                  </a:cubicBezTo>
                  <a:cubicBezTo>
                    <a:pt x="17" y="62"/>
                    <a:pt x="17" y="61"/>
                    <a:pt x="18" y="60"/>
                  </a:cubicBezTo>
                  <a:cubicBezTo>
                    <a:pt x="18" y="59"/>
                    <a:pt x="19" y="58"/>
                    <a:pt x="20" y="57"/>
                  </a:cubicBezTo>
                  <a:cubicBezTo>
                    <a:pt x="20" y="56"/>
                    <a:pt x="22" y="54"/>
                    <a:pt x="22" y="53"/>
                  </a:cubicBezTo>
                  <a:cubicBezTo>
                    <a:pt x="22" y="52"/>
                    <a:pt x="23" y="51"/>
                    <a:pt x="23" y="50"/>
                  </a:cubicBezTo>
                  <a:cubicBezTo>
                    <a:pt x="23" y="50"/>
                    <a:pt x="23" y="49"/>
                    <a:pt x="23" y="49"/>
                  </a:cubicBezTo>
                  <a:cubicBezTo>
                    <a:pt x="23" y="49"/>
                    <a:pt x="24" y="49"/>
                    <a:pt x="24" y="49"/>
                  </a:cubicBezTo>
                  <a:cubicBezTo>
                    <a:pt x="24" y="49"/>
                    <a:pt x="24" y="48"/>
                    <a:pt x="24" y="48"/>
                  </a:cubicBezTo>
                  <a:cubicBezTo>
                    <a:pt x="24" y="47"/>
                    <a:pt x="24" y="47"/>
                    <a:pt x="24" y="47"/>
                  </a:cubicBezTo>
                  <a:cubicBezTo>
                    <a:pt x="24" y="47"/>
                    <a:pt x="24" y="49"/>
                    <a:pt x="24" y="49"/>
                  </a:cubicBezTo>
                  <a:cubicBezTo>
                    <a:pt x="24" y="50"/>
                    <a:pt x="24" y="51"/>
                    <a:pt x="24" y="52"/>
                  </a:cubicBezTo>
                  <a:cubicBezTo>
                    <a:pt x="23" y="52"/>
                    <a:pt x="23" y="53"/>
                    <a:pt x="23" y="53"/>
                  </a:cubicBezTo>
                  <a:cubicBezTo>
                    <a:pt x="24" y="53"/>
                    <a:pt x="24" y="53"/>
                    <a:pt x="24" y="54"/>
                  </a:cubicBezTo>
                  <a:cubicBezTo>
                    <a:pt x="25" y="54"/>
                    <a:pt x="25" y="54"/>
                    <a:pt x="25" y="54"/>
                  </a:cubicBezTo>
                  <a:cubicBezTo>
                    <a:pt x="25" y="54"/>
                    <a:pt x="25" y="58"/>
                    <a:pt x="25" y="60"/>
                  </a:cubicBezTo>
                  <a:cubicBezTo>
                    <a:pt x="26" y="63"/>
                    <a:pt x="26" y="65"/>
                    <a:pt x="26" y="66"/>
                  </a:cubicBezTo>
                  <a:cubicBezTo>
                    <a:pt x="26" y="68"/>
                    <a:pt x="25" y="68"/>
                    <a:pt x="25" y="68"/>
                  </a:cubicBezTo>
                  <a:cubicBezTo>
                    <a:pt x="25" y="69"/>
                    <a:pt x="23" y="70"/>
                    <a:pt x="23" y="71"/>
                  </a:cubicBezTo>
                  <a:cubicBezTo>
                    <a:pt x="23" y="71"/>
                    <a:pt x="23" y="71"/>
                    <a:pt x="23" y="71"/>
                  </a:cubicBezTo>
                  <a:cubicBezTo>
                    <a:pt x="22" y="71"/>
                    <a:pt x="22" y="72"/>
                    <a:pt x="22" y="72"/>
                  </a:cubicBezTo>
                  <a:cubicBezTo>
                    <a:pt x="22" y="72"/>
                    <a:pt x="22" y="72"/>
                    <a:pt x="23" y="72"/>
                  </a:cubicBezTo>
                  <a:cubicBezTo>
                    <a:pt x="22" y="72"/>
                    <a:pt x="23" y="73"/>
                    <a:pt x="23" y="73"/>
                  </a:cubicBezTo>
                  <a:cubicBezTo>
                    <a:pt x="23" y="73"/>
                    <a:pt x="23" y="73"/>
                    <a:pt x="23" y="73"/>
                  </a:cubicBezTo>
                  <a:cubicBezTo>
                    <a:pt x="23" y="73"/>
                    <a:pt x="23" y="73"/>
                    <a:pt x="23" y="73"/>
                  </a:cubicBezTo>
                  <a:cubicBezTo>
                    <a:pt x="23" y="73"/>
                    <a:pt x="23" y="73"/>
                    <a:pt x="24" y="74"/>
                  </a:cubicBezTo>
                  <a:cubicBezTo>
                    <a:pt x="24" y="74"/>
                    <a:pt x="25" y="73"/>
                    <a:pt x="25" y="73"/>
                  </a:cubicBezTo>
                  <a:cubicBezTo>
                    <a:pt x="25" y="73"/>
                    <a:pt x="25" y="73"/>
                    <a:pt x="25" y="73"/>
                  </a:cubicBezTo>
                  <a:cubicBezTo>
                    <a:pt x="25" y="73"/>
                    <a:pt x="26" y="72"/>
                    <a:pt x="26" y="72"/>
                  </a:cubicBezTo>
                  <a:cubicBezTo>
                    <a:pt x="26" y="71"/>
                    <a:pt x="27" y="71"/>
                    <a:pt x="27" y="71"/>
                  </a:cubicBezTo>
                  <a:cubicBezTo>
                    <a:pt x="28" y="70"/>
                    <a:pt x="28" y="70"/>
                    <a:pt x="29" y="70"/>
                  </a:cubicBezTo>
                  <a:cubicBezTo>
                    <a:pt x="29" y="69"/>
                    <a:pt x="29" y="69"/>
                    <a:pt x="29" y="69"/>
                  </a:cubicBezTo>
                  <a:cubicBezTo>
                    <a:pt x="29" y="68"/>
                    <a:pt x="29" y="68"/>
                    <a:pt x="29" y="67"/>
                  </a:cubicBezTo>
                  <a:cubicBezTo>
                    <a:pt x="29" y="66"/>
                    <a:pt x="29" y="65"/>
                    <a:pt x="29" y="64"/>
                  </a:cubicBezTo>
                  <a:cubicBezTo>
                    <a:pt x="29" y="62"/>
                    <a:pt x="29" y="60"/>
                    <a:pt x="29" y="59"/>
                  </a:cubicBezTo>
                  <a:cubicBezTo>
                    <a:pt x="29" y="58"/>
                    <a:pt x="29" y="57"/>
                    <a:pt x="29" y="56"/>
                  </a:cubicBezTo>
                  <a:cubicBezTo>
                    <a:pt x="29" y="55"/>
                    <a:pt x="29" y="55"/>
                    <a:pt x="29" y="55"/>
                  </a:cubicBezTo>
                  <a:cubicBezTo>
                    <a:pt x="29" y="55"/>
                    <a:pt x="29" y="55"/>
                    <a:pt x="30" y="55"/>
                  </a:cubicBezTo>
                  <a:cubicBezTo>
                    <a:pt x="30" y="55"/>
                    <a:pt x="30" y="55"/>
                    <a:pt x="30" y="55"/>
                  </a:cubicBezTo>
                  <a:cubicBezTo>
                    <a:pt x="30" y="55"/>
                    <a:pt x="30" y="53"/>
                    <a:pt x="30" y="53"/>
                  </a:cubicBezTo>
                  <a:cubicBezTo>
                    <a:pt x="30" y="53"/>
                    <a:pt x="30" y="52"/>
                    <a:pt x="30" y="51"/>
                  </a:cubicBezTo>
                  <a:cubicBezTo>
                    <a:pt x="30" y="51"/>
                    <a:pt x="30" y="50"/>
                    <a:pt x="30" y="49"/>
                  </a:cubicBezTo>
                  <a:cubicBezTo>
                    <a:pt x="30" y="48"/>
                    <a:pt x="31" y="47"/>
                    <a:pt x="31" y="47"/>
                  </a:cubicBezTo>
                  <a:cubicBezTo>
                    <a:pt x="31" y="47"/>
                    <a:pt x="31" y="47"/>
                    <a:pt x="32" y="46"/>
                  </a:cubicBezTo>
                  <a:cubicBezTo>
                    <a:pt x="32" y="46"/>
                    <a:pt x="32" y="46"/>
                    <a:pt x="32" y="46"/>
                  </a:cubicBezTo>
                  <a:cubicBezTo>
                    <a:pt x="32" y="46"/>
                    <a:pt x="32" y="49"/>
                    <a:pt x="32" y="50"/>
                  </a:cubicBezTo>
                  <a:cubicBezTo>
                    <a:pt x="32" y="51"/>
                    <a:pt x="32" y="54"/>
                    <a:pt x="32" y="55"/>
                  </a:cubicBezTo>
                  <a:cubicBezTo>
                    <a:pt x="32" y="55"/>
                    <a:pt x="32" y="56"/>
                    <a:pt x="32" y="56"/>
                  </a:cubicBezTo>
                  <a:cubicBezTo>
                    <a:pt x="32" y="56"/>
                    <a:pt x="34" y="56"/>
                    <a:pt x="34" y="56"/>
                  </a:cubicBezTo>
                  <a:cubicBezTo>
                    <a:pt x="34" y="56"/>
                    <a:pt x="34" y="57"/>
                    <a:pt x="35" y="58"/>
                  </a:cubicBezTo>
                  <a:cubicBezTo>
                    <a:pt x="35" y="58"/>
                    <a:pt x="36" y="59"/>
                    <a:pt x="36" y="60"/>
                  </a:cubicBezTo>
                  <a:cubicBezTo>
                    <a:pt x="36" y="60"/>
                    <a:pt x="36" y="62"/>
                    <a:pt x="36" y="63"/>
                  </a:cubicBezTo>
                  <a:cubicBezTo>
                    <a:pt x="36" y="64"/>
                    <a:pt x="37" y="65"/>
                    <a:pt x="37" y="66"/>
                  </a:cubicBezTo>
                  <a:cubicBezTo>
                    <a:pt x="37" y="67"/>
                    <a:pt x="37" y="69"/>
                    <a:pt x="37" y="69"/>
                  </a:cubicBezTo>
                  <a:cubicBezTo>
                    <a:pt x="37" y="70"/>
                    <a:pt x="36" y="71"/>
                    <a:pt x="37" y="72"/>
                  </a:cubicBezTo>
                  <a:cubicBezTo>
                    <a:pt x="37" y="73"/>
                    <a:pt x="37" y="74"/>
                    <a:pt x="37" y="74"/>
                  </a:cubicBezTo>
                  <a:cubicBezTo>
                    <a:pt x="36" y="75"/>
                    <a:pt x="36" y="75"/>
                    <a:pt x="36" y="76"/>
                  </a:cubicBezTo>
                  <a:cubicBezTo>
                    <a:pt x="36" y="76"/>
                    <a:pt x="36" y="76"/>
                    <a:pt x="37" y="77"/>
                  </a:cubicBezTo>
                  <a:cubicBezTo>
                    <a:pt x="37" y="77"/>
                    <a:pt x="38" y="77"/>
                    <a:pt x="38" y="77"/>
                  </a:cubicBezTo>
                  <a:cubicBezTo>
                    <a:pt x="38" y="76"/>
                    <a:pt x="38" y="76"/>
                    <a:pt x="38" y="76"/>
                  </a:cubicBezTo>
                  <a:cubicBezTo>
                    <a:pt x="38" y="76"/>
                    <a:pt x="38" y="77"/>
                    <a:pt x="38" y="77"/>
                  </a:cubicBezTo>
                  <a:cubicBezTo>
                    <a:pt x="38" y="77"/>
                    <a:pt x="38" y="77"/>
                    <a:pt x="39" y="77"/>
                  </a:cubicBezTo>
                  <a:cubicBezTo>
                    <a:pt x="39" y="77"/>
                    <a:pt x="39" y="77"/>
                    <a:pt x="39" y="76"/>
                  </a:cubicBezTo>
                  <a:cubicBezTo>
                    <a:pt x="39" y="76"/>
                    <a:pt x="39" y="76"/>
                    <a:pt x="39" y="76"/>
                  </a:cubicBezTo>
                  <a:cubicBezTo>
                    <a:pt x="39" y="77"/>
                    <a:pt x="39" y="77"/>
                    <a:pt x="39" y="77"/>
                  </a:cubicBezTo>
                  <a:cubicBezTo>
                    <a:pt x="39" y="77"/>
                    <a:pt x="40" y="77"/>
                    <a:pt x="40" y="76"/>
                  </a:cubicBezTo>
                  <a:cubicBezTo>
                    <a:pt x="40" y="76"/>
                    <a:pt x="40" y="77"/>
                    <a:pt x="40" y="77"/>
                  </a:cubicBezTo>
                  <a:cubicBezTo>
                    <a:pt x="40" y="77"/>
                    <a:pt x="40" y="76"/>
                    <a:pt x="40" y="76"/>
                  </a:cubicBezTo>
                  <a:cubicBezTo>
                    <a:pt x="40" y="76"/>
                    <a:pt x="41" y="76"/>
                    <a:pt x="41" y="76"/>
                  </a:cubicBezTo>
                  <a:cubicBezTo>
                    <a:pt x="41" y="75"/>
                    <a:pt x="41" y="75"/>
                    <a:pt x="41" y="75"/>
                  </a:cubicBezTo>
                  <a:cubicBezTo>
                    <a:pt x="41" y="75"/>
                    <a:pt x="41" y="75"/>
                    <a:pt x="41" y="75"/>
                  </a:cubicBezTo>
                  <a:cubicBezTo>
                    <a:pt x="41" y="74"/>
                    <a:pt x="40" y="73"/>
                    <a:pt x="40" y="72"/>
                  </a:cubicBezTo>
                  <a:cubicBezTo>
                    <a:pt x="40" y="71"/>
                    <a:pt x="40" y="70"/>
                    <a:pt x="40" y="69"/>
                  </a:cubicBezTo>
                  <a:cubicBezTo>
                    <a:pt x="40" y="69"/>
                    <a:pt x="39" y="68"/>
                    <a:pt x="39" y="67"/>
                  </a:cubicBezTo>
                  <a:cubicBezTo>
                    <a:pt x="39" y="65"/>
                    <a:pt x="40" y="61"/>
                    <a:pt x="39" y="59"/>
                  </a:cubicBezTo>
                  <a:cubicBezTo>
                    <a:pt x="39" y="57"/>
                    <a:pt x="39" y="57"/>
                    <a:pt x="39" y="57"/>
                  </a:cubicBezTo>
                  <a:cubicBezTo>
                    <a:pt x="39" y="57"/>
                    <a:pt x="39" y="57"/>
                    <a:pt x="39" y="57"/>
                  </a:cubicBezTo>
                  <a:cubicBezTo>
                    <a:pt x="39" y="57"/>
                    <a:pt x="39" y="57"/>
                    <a:pt x="39" y="57"/>
                  </a:cubicBezTo>
                  <a:cubicBezTo>
                    <a:pt x="39" y="57"/>
                    <a:pt x="39" y="55"/>
                    <a:pt x="40" y="53"/>
                  </a:cubicBezTo>
                  <a:cubicBezTo>
                    <a:pt x="40" y="51"/>
                    <a:pt x="40" y="49"/>
                    <a:pt x="40" y="47"/>
                  </a:cubicBezTo>
                  <a:cubicBezTo>
                    <a:pt x="40" y="46"/>
                    <a:pt x="40" y="44"/>
                    <a:pt x="40" y="43"/>
                  </a:cubicBezTo>
                  <a:cubicBezTo>
                    <a:pt x="40" y="42"/>
                    <a:pt x="40" y="41"/>
                    <a:pt x="40" y="41"/>
                  </a:cubicBezTo>
                  <a:cubicBezTo>
                    <a:pt x="40" y="41"/>
                    <a:pt x="40" y="41"/>
                    <a:pt x="41" y="40"/>
                  </a:cubicBezTo>
                  <a:cubicBezTo>
                    <a:pt x="41" y="39"/>
                    <a:pt x="41" y="38"/>
                    <a:pt x="41" y="38"/>
                  </a:cubicBezTo>
                  <a:cubicBezTo>
                    <a:pt x="41" y="37"/>
                    <a:pt x="41" y="36"/>
                    <a:pt x="41" y="35"/>
                  </a:cubicBezTo>
                  <a:cubicBezTo>
                    <a:pt x="41" y="35"/>
                    <a:pt x="41" y="34"/>
                    <a:pt x="41" y="34"/>
                  </a:cubicBezTo>
                  <a:cubicBezTo>
                    <a:pt x="41" y="33"/>
                    <a:pt x="41" y="31"/>
                    <a:pt x="42" y="31"/>
                  </a:cubicBezTo>
                  <a:cubicBezTo>
                    <a:pt x="42" y="30"/>
                    <a:pt x="42" y="30"/>
                    <a:pt x="43" y="30"/>
                  </a:cubicBezTo>
                  <a:cubicBezTo>
                    <a:pt x="43" y="29"/>
                    <a:pt x="43" y="29"/>
                    <a:pt x="43" y="29"/>
                  </a:cubicBezTo>
                  <a:cubicBezTo>
                    <a:pt x="43" y="29"/>
                    <a:pt x="44" y="28"/>
                    <a:pt x="44" y="28"/>
                  </a:cubicBezTo>
                  <a:cubicBezTo>
                    <a:pt x="45" y="28"/>
                    <a:pt x="45" y="27"/>
                    <a:pt x="45" y="27"/>
                  </a:cubicBezTo>
                  <a:cubicBezTo>
                    <a:pt x="45" y="27"/>
                    <a:pt x="46" y="26"/>
                    <a:pt x="46" y="25"/>
                  </a:cubicBezTo>
                  <a:cubicBezTo>
                    <a:pt x="47" y="25"/>
                    <a:pt x="47" y="25"/>
                    <a:pt x="48" y="24"/>
                  </a:cubicBezTo>
                  <a:cubicBezTo>
                    <a:pt x="48" y="24"/>
                    <a:pt x="49" y="23"/>
                    <a:pt x="49" y="23"/>
                  </a:cubicBezTo>
                  <a:cubicBezTo>
                    <a:pt x="49" y="23"/>
                    <a:pt x="49" y="23"/>
                    <a:pt x="49" y="23"/>
                  </a:cubicBezTo>
                  <a:cubicBezTo>
                    <a:pt x="49" y="23"/>
                    <a:pt x="49" y="23"/>
                    <a:pt x="49" y="23"/>
                  </a:cubicBezTo>
                  <a:cubicBezTo>
                    <a:pt x="50" y="23"/>
                    <a:pt x="50" y="23"/>
                    <a:pt x="50" y="22"/>
                  </a:cubicBezTo>
                  <a:cubicBezTo>
                    <a:pt x="50" y="22"/>
                    <a:pt x="50" y="22"/>
                    <a:pt x="50" y="21"/>
                  </a:cubicBezTo>
                  <a:cubicBezTo>
                    <a:pt x="50" y="21"/>
                    <a:pt x="50" y="21"/>
                    <a:pt x="50" y="21"/>
                  </a:cubicBezTo>
                  <a:cubicBezTo>
                    <a:pt x="50" y="21"/>
                    <a:pt x="50" y="21"/>
                    <a:pt x="50" y="21"/>
                  </a:cubicBezTo>
                  <a:cubicBezTo>
                    <a:pt x="50" y="20"/>
                    <a:pt x="50" y="20"/>
                    <a:pt x="50" y="20"/>
                  </a:cubicBezTo>
                  <a:cubicBezTo>
                    <a:pt x="50" y="20"/>
                    <a:pt x="49" y="20"/>
                    <a:pt x="49" y="20"/>
                  </a:cubicBezTo>
                  <a:cubicBezTo>
                    <a:pt x="49" y="20"/>
                    <a:pt x="49" y="20"/>
                    <a:pt x="49" y="20"/>
                  </a:cubicBezTo>
                  <a:cubicBezTo>
                    <a:pt x="49" y="20"/>
                    <a:pt x="49" y="19"/>
                    <a:pt x="49" y="19"/>
                  </a:cubicBezTo>
                  <a:cubicBezTo>
                    <a:pt x="48" y="19"/>
                    <a:pt x="48" y="19"/>
                    <a:pt x="48" y="19"/>
                  </a:cubicBezTo>
                  <a:cubicBezTo>
                    <a:pt x="48" y="19"/>
                    <a:pt x="48" y="19"/>
                    <a:pt x="48" y="19"/>
                  </a:cubicBezTo>
                  <a:cubicBezTo>
                    <a:pt x="48" y="19"/>
                    <a:pt x="48" y="19"/>
                    <a:pt x="47" y="19"/>
                  </a:cubicBezTo>
                  <a:cubicBezTo>
                    <a:pt x="47" y="19"/>
                    <a:pt x="48" y="19"/>
                    <a:pt x="48" y="19"/>
                  </a:cubicBezTo>
                  <a:cubicBezTo>
                    <a:pt x="48" y="19"/>
                    <a:pt x="48" y="18"/>
                    <a:pt x="48" y="18"/>
                  </a:cubicBezTo>
                  <a:cubicBezTo>
                    <a:pt x="48" y="18"/>
                    <a:pt x="49" y="19"/>
                    <a:pt x="49" y="19"/>
                  </a:cubicBezTo>
                  <a:cubicBezTo>
                    <a:pt x="49" y="18"/>
                    <a:pt x="49" y="18"/>
                    <a:pt x="49" y="18"/>
                  </a:cubicBezTo>
                  <a:cubicBezTo>
                    <a:pt x="50" y="18"/>
                    <a:pt x="50" y="18"/>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4"/>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lose/>
                  <a:moveTo>
                    <a:pt x="31" y="6"/>
                  </a:moveTo>
                  <a:cubicBezTo>
                    <a:pt x="31" y="6"/>
                    <a:pt x="31" y="6"/>
                    <a:pt x="31" y="6"/>
                  </a:cubicBezTo>
                  <a:cubicBezTo>
                    <a:pt x="31" y="6"/>
                    <a:pt x="31" y="6"/>
                    <a:pt x="31" y="6"/>
                  </a:cubicBezTo>
                  <a:cubicBezTo>
                    <a:pt x="31" y="6"/>
                    <a:pt x="31" y="6"/>
                    <a:pt x="31" y="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9" name="Freeform 582"/>
            <p:cNvSpPr>
              <a:spLocks noEditPoints="1"/>
            </p:cNvSpPr>
            <p:nvPr/>
          </p:nvSpPr>
          <p:spPr bwMode="auto">
            <a:xfrm>
              <a:off x="5840413" y="3725863"/>
              <a:ext cx="211138" cy="541338"/>
            </a:xfrm>
            <a:custGeom>
              <a:avLst/>
              <a:gdLst>
                <a:gd name="T0" fmla="*/ 27 w 56"/>
                <a:gd name="T1" fmla="*/ 19 h 144"/>
                <a:gd name="T2" fmla="*/ 26 w 56"/>
                <a:gd name="T3" fmla="*/ 18 h 144"/>
                <a:gd name="T4" fmla="*/ 7 w 56"/>
                <a:gd name="T5" fmla="*/ 42 h 144"/>
                <a:gd name="T6" fmla="*/ 26 w 56"/>
                <a:gd name="T7" fmla="*/ 17 h 144"/>
                <a:gd name="T8" fmla="*/ 26 w 56"/>
                <a:gd name="T9" fmla="*/ 18 h 144"/>
                <a:gd name="T10" fmla="*/ 26 w 56"/>
                <a:gd name="T11" fmla="*/ 18 h 144"/>
                <a:gd name="T12" fmla="*/ 27 w 56"/>
                <a:gd name="T13" fmla="*/ 18 h 144"/>
                <a:gd name="T14" fmla="*/ 24 w 56"/>
                <a:gd name="T15" fmla="*/ 12 h 144"/>
                <a:gd name="T16" fmla="*/ 26 w 56"/>
                <a:gd name="T17" fmla="*/ 17 h 144"/>
                <a:gd name="T18" fmla="*/ 27 w 56"/>
                <a:gd name="T19" fmla="*/ 18 h 144"/>
                <a:gd name="T20" fmla="*/ 50 w 56"/>
                <a:gd name="T21" fmla="*/ 138 h 144"/>
                <a:gd name="T22" fmla="*/ 39 w 56"/>
                <a:gd name="T23" fmla="*/ 132 h 144"/>
                <a:gd name="T24" fmla="*/ 41 w 56"/>
                <a:gd name="T25" fmla="*/ 131 h 144"/>
                <a:gd name="T26" fmla="*/ 42 w 56"/>
                <a:gd name="T27" fmla="*/ 130 h 144"/>
                <a:gd name="T28" fmla="*/ 34 w 56"/>
                <a:gd name="T29" fmla="*/ 127 h 144"/>
                <a:gd name="T30" fmla="*/ 31 w 56"/>
                <a:gd name="T31" fmla="*/ 136 h 144"/>
                <a:gd name="T32" fmla="*/ 12 w 56"/>
                <a:gd name="T33" fmla="*/ 139 h 144"/>
                <a:gd name="T34" fmla="*/ 18 w 56"/>
                <a:gd name="T35" fmla="*/ 136 h 144"/>
                <a:gd name="T36" fmla="*/ 20 w 56"/>
                <a:gd name="T37" fmla="*/ 134 h 144"/>
                <a:gd name="T38" fmla="*/ 21 w 56"/>
                <a:gd name="T39" fmla="*/ 134 h 144"/>
                <a:gd name="T40" fmla="*/ 22 w 56"/>
                <a:gd name="T41" fmla="*/ 128 h 144"/>
                <a:gd name="T42" fmla="*/ 27 w 56"/>
                <a:gd name="T43" fmla="*/ 63 h 144"/>
                <a:gd name="T44" fmla="*/ 27 w 56"/>
                <a:gd name="T45" fmla="*/ 59 h 144"/>
                <a:gd name="T46" fmla="*/ 13 w 56"/>
                <a:gd name="T47" fmla="*/ 55 h 144"/>
                <a:gd name="T48" fmla="*/ 2 w 56"/>
                <a:gd name="T49" fmla="*/ 51 h 144"/>
                <a:gd name="T50" fmla="*/ 1 w 56"/>
                <a:gd name="T51" fmla="*/ 45 h 144"/>
                <a:gd name="T52" fmla="*/ 3 w 56"/>
                <a:gd name="T53" fmla="*/ 43 h 144"/>
                <a:gd name="T54" fmla="*/ 5 w 56"/>
                <a:gd name="T55" fmla="*/ 43 h 144"/>
                <a:gd name="T56" fmla="*/ 7 w 56"/>
                <a:gd name="T57" fmla="*/ 43 h 144"/>
                <a:gd name="T58" fmla="*/ 8 w 56"/>
                <a:gd name="T59" fmla="*/ 44 h 144"/>
                <a:gd name="T60" fmla="*/ 9 w 56"/>
                <a:gd name="T61" fmla="*/ 45 h 144"/>
                <a:gd name="T62" fmla="*/ 10 w 56"/>
                <a:gd name="T63" fmla="*/ 44 h 144"/>
                <a:gd name="T64" fmla="*/ 11 w 56"/>
                <a:gd name="T65" fmla="*/ 45 h 144"/>
                <a:gd name="T66" fmla="*/ 12 w 56"/>
                <a:gd name="T67" fmla="*/ 45 h 144"/>
                <a:gd name="T68" fmla="*/ 23 w 56"/>
                <a:gd name="T69" fmla="*/ 49 h 144"/>
                <a:gd name="T70" fmla="*/ 26 w 56"/>
                <a:gd name="T71" fmla="*/ 43 h 144"/>
                <a:gd name="T72" fmla="*/ 22 w 56"/>
                <a:gd name="T73" fmla="*/ 41 h 144"/>
                <a:gd name="T74" fmla="*/ 16 w 56"/>
                <a:gd name="T75" fmla="*/ 40 h 144"/>
                <a:gd name="T76" fmla="*/ 7 w 56"/>
                <a:gd name="T77" fmla="*/ 42 h 144"/>
                <a:gd name="T78" fmla="*/ 16 w 56"/>
                <a:gd name="T79" fmla="*/ 40 h 144"/>
                <a:gd name="T80" fmla="*/ 23 w 56"/>
                <a:gd name="T81" fmla="*/ 35 h 144"/>
                <a:gd name="T82" fmla="*/ 34 w 56"/>
                <a:gd name="T83" fmla="*/ 25 h 144"/>
                <a:gd name="T84" fmla="*/ 32 w 56"/>
                <a:gd name="T85" fmla="*/ 23 h 144"/>
                <a:gd name="T86" fmla="*/ 28 w 56"/>
                <a:gd name="T87" fmla="*/ 19 h 144"/>
                <a:gd name="T88" fmla="*/ 26 w 56"/>
                <a:gd name="T89" fmla="*/ 18 h 144"/>
                <a:gd name="T90" fmla="*/ 26 w 56"/>
                <a:gd name="T91" fmla="*/ 18 h 144"/>
                <a:gd name="T92" fmla="*/ 25 w 56"/>
                <a:gd name="T93" fmla="*/ 12 h 144"/>
                <a:gd name="T94" fmla="*/ 24 w 56"/>
                <a:gd name="T95" fmla="*/ 12 h 144"/>
                <a:gd name="T96" fmla="*/ 24 w 56"/>
                <a:gd name="T97" fmla="*/ 10 h 144"/>
                <a:gd name="T98" fmla="*/ 24 w 56"/>
                <a:gd name="T99" fmla="*/ 5 h 144"/>
                <a:gd name="T100" fmla="*/ 37 w 56"/>
                <a:gd name="T101" fmla="*/ 0 h 144"/>
                <a:gd name="T102" fmla="*/ 39 w 56"/>
                <a:gd name="T103" fmla="*/ 2 h 144"/>
                <a:gd name="T104" fmla="*/ 44 w 56"/>
                <a:gd name="T105" fmla="*/ 17 h 144"/>
                <a:gd name="T106" fmla="*/ 53 w 56"/>
                <a:gd name="T107" fmla="*/ 26 h 144"/>
                <a:gd name="T108" fmla="*/ 52 w 56"/>
                <a:gd name="T109" fmla="*/ 54 h 144"/>
                <a:gd name="T110" fmla="*/ 51 w 56"/>
                <a:gd name="T111" fmla="*/ 85 h 144"/>
                <a:gd name="T112" fmla="*/ 48 w 56"/>
                <a:gd name="T113" fmla="*/ 12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144">
                  <a:moveTo>
                    <a:pt x="24" y="12"/>
                  </a:moveTo>
                  <a:cubicBezTo>
                    <a:pt x="24" y="12"/>
                    <a:pt x="24" y="12"/>
                    <a:pt x="24" y="12"/>
                  </a:cubicBezTo>
                  <a:close/>
                  <a:moveTo>
                    <a:pt x="24" y="12"/>
                  </a:moveTo>
                  <a:cubicBezTo>
                    <a:pt x="24" y="12"/>
                    <a:pt x="24" y="12"/>
                    <a:pt x="24" y="12"/>
                  </a:cubicBezTo>
                  <a:cubicBezTo>
                    <a:pt x="24" y="12"/>
                    <a:pt x="24" y="12"/>
                    <a:pt x="24" y="12"/>
                  </a:cubicBezTo>
                  <a:close/>
                  <a:moveTo>
                    <a:pt x="24" y="12"/>
                  </a:moveTo>
                  <a:cubicBezTo>
                    <a:pt x="24" y="12"/>
                    <a:pt x="24" y="12"/>
                    <a:pt x="24" y="12"/>
                  </a:cubicBezTo>
                  <a:moveTo>
                    <a:pt x="27" y="19"/>
                  </a:moveTo>
                  <a:cubicBezTo>
                    <a:pt x="27" y="18"/>
                    <a:pt x="27" y="18"/>
                    <a:pt x="27" y="18"/>
                  </a:cubicBezTo>
                  <a:cubicBezTo>
                    <a:pt x="27" y="19"/>
                    <a:pt x="27" y="19"/>
                    <a:pt x="27" y="19"/>
                  </a:cubicBezTo>
                  <a:close/>
                  <a:moveTo>
                    <a:pt x="27" y="18"/>
                  </a:moveTo>
                  <a:cubicBezTo>
                    <a:pt x="27" y="18"/>
                    <a:pt x="27" y="18"/>
                    <a:pt x="27" y="18"/>
                  </a:cubicBezTo>
                  <a:close/>
                  <a:moveTo>
                    <a:pt x="26" y="18"/>
                  </a:moveTo>
                  <a:cubicBezTo>
                    <a:pt x="26" y="18"/>
                    <a:pt x="26" y="18"/>
                    <a:pt x="26" y="18"/>
                  </a:cubicBezTo>
                  <a:cubicBezTo>
                    <a:pt x="26" y="18"/>
                    <a:pt x="26" y="18"/>
                    <a:pt x="26" y="18"/>
                  </a:cubicBezTo>
                  <a:close/>
                  <a:moveTo>
                    <a:pt x="26" y="18"/>
                  </a:move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lose/>
                  <a:moveTo>
                    <a:pt x="7" y="42"/>
                  </a:moveTo>
                  <a:cubicBezTo>
                    <a:pt x="8" y="42"/>
                    <a:pt x="9" y="41"/>
                    <a:pt x="9" y="41"/>
                  </a:cubicBezTo>
                  <a:cubicBezTo>
                    <a:pt x="10" y="41"/>
                    <a:pt x="10" y="41"/>
                    <a:pt x="10" y="40"/>
                  </a:cubicBezTo>
                  <a:cubicBezTo>
                    <a:pt x="10" y="40"/>
                    <a:pt x="9" y="40"/>
                    <a:pt x="9" y="40"/>
                  </a:cubicBezTo>
                  <a:cubicBezTo>
                    <a:pt x="9" y="40"/>
                    <a:pt x="8" y="39"/>
                    <a:pt x="7" y="39"/>
                  </a:cubicBezTo>
                  <a:cubicBezTo>
                    <a:pt x="7" y="39"/>
                    <a:pt x="7" y="39"/>
                    <a:pt x="7" y="40"/>
                  </a:cubicBezTo>
                  <a:cubicBezTo>
                    <a:pt x="7" y="40"/>
                    <a:pt x="7" y="41"/>
                    <a:pt x="7" y="42"/>
                  </a:cubicBezTo>
                  <a:close/>
                  <a:moveTo>
                    <a:pt x="26" y="17"/>
                  </a:moveTo>
                  <a:cubicBezTo>
                    <a:pt x="26" y="17"/>
                    <a:pt x="26" y="17"/>
                    <a:pt x="26" y="17"/>
                  </a:cubicBezTo>
                  <a:cubicBezTo>
                    <a:pt x="26" y="17"/>
                    <a:pt x="26" y="17"/>
                    <a:pt x="26" y="18"/>
                  </a:cubicBezTo>
                  <a:cubicBezTo>
                    <a:pt x="26" y="18"/>
                    <a:pt x="26" y="18"/>
                    <a:pt x="26" y="18"/>
                  </a:cubicBezTo>
                  <a:cubicBezTo>
                    <a:pt x="26" y="18"/>
                    <a:pt x="26" y="18"/>
                    <a:pt x="26" y="18"/>
                  </a:cubicBezTo>
                  <a:cubicBezTo>
                    <a:pt x="26" y="18"/>
                    <a:pt x="26" y="18"/>
                    <a:pt x="26" y="17"/>
                  </a:cubicBezTo>
                  <a:cubicBezTo>
                    <a:pt x="26" y="17"/>
                    <a:pt x="26" y="17"/>
                    <a:pt x="26" y="17"/>
                  </a:cubicBezTo>
                  <a:close/>
                  <a:moveTo>
                    <a:pt x="26" y="18"/>
                  </a:moveTo>
                  <a:cubicBezTo>
                    <a:pt x="26" y="18"/>
                    <a:pt x="26" y="18"/>
                    <a:pt x="26" y="18"/>
                  </a:cubicBezTo>
                  <a:cubicBezTo>
                    <a:pt x="26" y="18"/>
                    <a:pt x="26" y="18"/>
                    <a:pt x="26" y="18"/>
                  </a:cubicBezTo>
                  <a:close/>
                  <a:moveTo>
                    <a:pt x="26" y="18"/>
                  </a:moveTo>
                  <a:cubicBezTo>
                    <a:pt x="26" y="18"/>
                    <a:pt x="26" y="18"/>
                    <a:pt x="26" y="18"/>
                  </a:cubicBezTo>
                  <a:cubicBezTo>
                    <a:pt x="26" y="18"/>
                    <a:pt x="26" y="18"/>
                    <a:pt x="26" y="18"/>
                  </a:cubicBezTo>
                  <a:cubicBezTo>
                    <a:pt x="26" y="18"/>
                    <a:pt x="26" y="18"/>
                    <a:pt x="26" y="18"/>
                  </a:cubicBezTo>
                  <a:close/>
                  <a:moveTo>
                    <a:pt x="26" y="18"/>
                  </a:moveTo>
                  <a:cubicBezTo>
                    <a:pt x="26" y="18"/>
                    <a:pt x="26" y="18"/>
                    <a:pt x="26" y="18"/>
                  </a:cubicBezTo>
                  <a:moveTo>
                    <a:pt x="26" y="18"/>
                  </a:moveTo>
                  <a:cubicBezTo>
                    <a:pt x="26" y="18"/>
                    <a:pt x="26" y="18"/>
                    <a:pt x="26" y="18"/>
                  </a:cubicBezTo>
                  <a:cubicBezTo>
                    <a:pt x="26" y="18"/>
                    <a:pt x="26" y="18"/>
                    <a:pt x="26" y="18"/>
                  </a:cubicBezTo>
                  <a:close/>
                  <a:moveTo>
                    <a:pt x="27" y="18"/>
                  </a:moveTo>
                  <a:cubicBezTo>
                    <a:pt x="27" y="18"/>
                    <a:pt x="27" y="18"/>
                    <a:pt x="27" y="18"/>
                  </a:cubicBezTo>
                  <a:moveTo>
                    <a:pt x="27" y="19"/>
                  </a:moveTo>
                  <a:cubicBezTo>
                    <a:pt x="27" y="19"/>
                    <a:pt x="27" y="19"/>
                    <a:pt x="27" y="19"/>
                  </a:cubicBezTo>
                  <a:cubicBezTo>
                    <a:pt x="27" y="18"/>
                    <a:pt x="27" y="18"/>
                    <a:pt x="27" y="18"/>
                  </a:cubicBezTo>
                  <a:cubicBezTo>
                    <a:pt x="27" y="18"/>
                    <a:pt x="27" y="18"/>
                    <a:pt x="27" y="18"/>
                  </a:cubicBezTo>
                  <a:cubicBezTo>
                    <a:pt x="27" y="18"/>
                    <a:pt x="27" y="18"/>
                    <a:pt x="27" y="18"/>
                  </a:cubicBezTo>
                  <a:cubicBezTo>
                    <a:pt x="27" y="19"/>
                    <a:pt x="27" y="19"/>
                    <a:pt x="27" y="19"/>
                  </a:cubicBezTo>
                  <a:close/>
                  <a:moveTo>
                    <a:pt x="24" y="12"/>
                  </a:moveTo>
                  <a:cubicBezTo>
                    <a:pt x="24" y="12"/>
                    <a:pt x="24" y="12"/>
                    <a:pt x="24" y="12"/>
                  </a:cubicBezTo>
                  <a:moveTo>
                    <a:pt x="24" y="12"/>
                  </a:moveTo>
                  <a:cubicBezTo>
                    <a:pt x="24" y="12"/>
                    <a:pt x="24" y="12"/>
                    <a:pt x="24" y="12"/>
                  </a:cubicBezTo>
                  <a:cubicBezTo>
                    <a:pt x="24" y="12"/>
                    <a:pt x="24" y="12"/>
                    <a:pt x="24" y="12"/>
                  </a:cubicBezTo>
                  <a:close/>
                  <a:moveTo>
                    <a:pt x="24" y="12"/>
                  </a:moveTo>
                  <a:cubicBezTo>
                    <a:pt x="24" y="12"/>
                    <a:pt x="24" y="12"/>
                    <a:pt x="24" y="12"/>
                  </a:cubicBezTo>
                  <a:moveTo>
                    <a:pt x="24" y="12"/>
                  </a:moveTo>
                  <a:cubicBezTo>
                    <a:pt x="24" y="12"/>
                    <a:pt x="24" y="12"/>
                    <a:pt x="24" y="12"/>
                  </a:cubicBezTo>
                  <a:moveTo>
                    <a:pt x="24" y="12"/>
                  </a:moveTo>
                  <a:cubicBezTo>
                    <a:pt x="24" y="12"/>
                    <a:pt x="24" y="12"/>
                    <a:pt x="24" y="12"/>
                  </a:cubicBezTo>
                  <a:moveTo>
                    <a:pt x="24" y="12"/>
                  </a:moveTo>
                  <a:cubicBezTo>
                    <a:pt x="24" y="12"/>
                    <a:pt x="24" y="12"/>
                    <a:pt x="24" y="12"/>
                  </a:cubicBezTo>
                  <a:cubicBezTo>
                    <a:pt x="24" y="12"/>
                    <a:pt x="24" y="12"/>
                    <a:pt x="24" y="12"/>
                  </a:cubicBezTo>
                  <a:close/>
                  <a:moveTo>
                    <a:pt x="26" y="17"/>
                  </a:moveTo>
                  <a:cubicBezTo>
                    <a:pt x="26" y="17"/>
                    <a:pt x="26" y="17"/>
                    <a:pt x="26" y="17"/>
                  </a:cubicBezTo>
                  <a:cubicBezTo>
                    <a:pt x="26" y="17"/>
                    <a:pt x="26" y="17"/>
                    <a:pt x="26" y="17"/>
                  </a:cubicBezTo>
                  <a:cubicBezTo>
                    <a:pt x="26" y="17"/>
                    <a:pt x="26" y="18"/>
                    <a:pt x="26" y="18"/>
                  </a:cubicBezTo>
                  <a:lnTo>
                    <a:pt x="26" y="17"/>
                  </a:lnTo>
                  <a:close/>
                  <a:moveTo>
                    <a:pt x="24" y="12"/>
                  </a:moveTo>
                  <a:cubicBezTo>
                    <a:pt x="24" y="12"/>
                    <a:pt x="24" y="12"/>
                    <a:pt x="24" y="12"/>
                  </a:cubicBezTo>
                  <a:cubicBezTo>
                    <a:pt x="24" y="12"/>
                    <a:pt x="24" y="12"/>
                    <a:pt x="24" y="12"/>
                  </a:cubicBezTo>
                  <a:close/>
                  <a:moveTo>
                    <a:pt x="27" y="18"/>
                  </a:moveTo>
                  <a:cubicBezTo>
                    <a:pt x="27" y="18"/>
                    <a:pt x="27" y="18"/>
                    <a:pt x="27" y="18"/>
                  </a:cubicBezTo>
                  <a:cubicBezTo>
                    <a:pt x="27" y="18"/>
                    <a:pt x="27" y="18"/>
                    <a:pt x="27" y="18"/>
                  </a:cubicBezTo>
                  <a:cubicBezTo>
                    <a:pt x="27" y="18"/>
                    <a:pt x="27" y="18"/>
                    <a:pt x="27" y="18"/>
                  </a:cubicBezTo>
                  <a:close/>
                  <a:moveTo>
                    <a:pt x="48" y="132"/>
                  </a:moveTo>
                  <a:cubicBezTo>
                    <a:pt x="48" y="132"/>
                    <a:pt x="49" y="132"/>
                    <a:pt x="49" y="132"/>
                  </a:cubicBezTo>
                  <a:cubicBezTo>
                    <a:pt x="50" y="132"/>
                    <a:pt x="50" y="134"/>
                    <a:pt x="50" y="136"/>
                  </a:cubicBezTo>
                  <a:cubicBezTo>
                    <a:pt x="50" y="136"/>
                    <a:pt x="50" y="136"/>
                    <a:pt x="50" y="137"/>
                  </a:cubicBezTo>
                  <a:cubicBezTo>
                    <a:pt x="50" y="137"/>
                    <a:pt x="50" y="138"/>
                    <a:pt x="50" y="138"/>
                  </a:cubicBezTo>
                  <a:cubicBezTo>
                    <a:pt x="50" y="139"/>
                    <a:pt x="50" y="139"/>
                    <a:pt x="50" y="139"/>
                  </a:cubicBezTo>
                  <a:cubicBezTo>
                    <a:pt x="50" y="139"/>
                    <a:pt x="49" y="140"/>
                    <a:pt x="47" y="140"/>
                  </a:cubicBezTo>
                  <a:cubicBezTo>
                    <a:pt x="46" y="140"/>
                    <a:pt x="42" y="138"/>
                    <a:pt x="41" y="138"/>
                  </a:cubicBezTo>
                  <a:cubicBezTo>
                    <a:pt x="39" y="138"/>
                    <a:pt x="36" y="138"/>
                    <a:pt x="34" y="137"/>
                  </a:cubicBezTo>
                  <a:cubicBezTo>
                    <a:pt x="32" y="136"/>
                    <a:pt x="33" y="135"/>
                    <a:pt x="33" y="135"/>
                  </a:cubicBezTo>
                  <a:cubicBezTo>
                    <a:pt x="33" y="135"/>
                    <a:pt x="32" y="133"/>
                    <a:pt x="33" y="133"/>
                  </a:cubicBezTo>
                  <a:cubicBezTo>
                    <a:pt x="34" y="132"/>
                    <a:pt x="35" y="132"/>
                    <a:pt x="36" y="132"/>
                  </a:cubicBezTo>
                  <a:cubicBezTo>
                    <a:pt x="37" y="132"/>
                    <a:pt x="39" y="132"/>
                    <a:pt x="39" y="132"/>
                  </a:cubicBezTo>
                  <a:cubicBezTo>
                    <a:pt x="39" y="132"/>
                    <a:pt x="39" y="132"/>
                    <a:pt x="39" y="132"/>
                  </a:cubicBezTo>
                  <a:cubicBezTo>
                    <a:pt x="39" y="132"/>
                    <a:pt x="39" y="132"/>
                    <a:pt x="39" y="132"/>
                  </a:cubicBezTo>
                  <a:cubicBezTo>
                    <a:pt x="39" y="132"/>
                    <a:pt x="39" y="132"/>
                    <a:pt x="39" y="132"/>
                  </a:cubicBezTo>
                  <a:cubicBezTo>
                    <a:pt x="39" y="132"/>
                    <a:pt x="40" y="132"/>
                    <a:pt x="40" y="132"/>
                  </a:cubicBezTo>
                  <a:cubicBezTo>
                    <a:pt x="40" y="132"/>
                    <a:pt x="40" y="132"/>
                    <a:pt x="40" y="132"/>
                  </a:cubicBezTo>
                  <a:cubicBezTo>
                    <a:pt x="40" y="132"/>
                    <a:pt x="40" y="132"/>
                    <a:pt x="40" y="132"/>
                  </a:cubicBezTo>
                  <a:cubicBezTo>
                    <a:pt x="40" y="132"/>
                    <a:pt x="40" y="131"/>
                    <a:pt x="40" y="131"/>
                  </a:cubicBezTo>
                  <a:cubicBezTo>
                    <a:pt x="41" y="131"/>
                    <a:pt x="41" y="131"/>
                    <a:pt x="41" y="131"/>
                  </a:cubicBezTo>
                  <a:cubicBezTo>
                    <a:pt x="41" y="131"/>
                    <a:pt x="41" y="131"/>
                    <a:pt x="41" y="131"/>
                  </a:cubicBezTo>
                  <a:cubicBezTo>
                    <a:pt x="41" y="131"/>
                    <a:pt x="41" y="131"/>
                    <a:pt x="41" y="131"/>
                  </a:cubicBezTo>
                  <a:cubicBezTo>
                    <a:pt x="41" y="131"/>
                    <a:pt x="41" y="131"/>
                    <a:pt x="40" y="131"/>
                  </a:cubicBezTo>
                  <a:cubicBezTo>
                    <a:pt x="40" y="131"/>
                    <a:pt x="40" y="131"/>
                    <a:pt x="40" y="131"/>
                  </a:cubicBezTo>
                  <a:cubicBezTo>
                    <a:pt x="40" y="131"/>
                    <a:pt x="40" y="131"/>
                    <a:pt x="40" y="131"/>
                  </a:cubicBezTo>
                  <a:cubicBezTo>
                    <a:pt x="40" y="131"/>
                    <a:pt x="41" y="131"/>
                    <a:pt x="41" y="131"/>
                  </a:cubicBezTo>
                  <a:cubicBezTo>
                    <a:pt x="41" y="131"/>
                    <a:pt x="41" y="131"/>
                    <a:pt x="41" y="131"/>
                  </a:cubicBezTo>
                  <a:cubicBezTo>
                    <a:pt x="41" y="131"/>
                    <a:pt x="41" y="130"/>
                    <a:pt x="42" y="130"/>
                  </a:cubicBezTo>
                  <a:cubicBezTo>
                    <a:pt x="42" y="130"/>
                    <a:pt x="42" y="130"/>
                    <a:pt x="42" y="130"/>
                  </a:cubicBezTo>
                  <a:cubicBezTo>
                    <a:pt x="42" y="129"/>
                    <a:pt x="41" y="129"/>
                    <a:pt x="41" y="129"/>
                  </a:cubicBezTo>
                  <a:cubicBezTo>
                    <a:pt x="42" y="128"/>
                    <a:pt x="42" y="128"/>
                    <a:pt x="42" y="128"/>
                  </a:cubicBezTo>
                  <a:cubicBezTo>
                    <a:pt x="42" y="128"/>
                    <a:pt x="42" y="128"/>
                    <a:pt x="42" y="128"/>
                  </a:cubicBezTo>
                  <a:cubicBezTo>
                    <a:pt x="42" y="128"/>
                    <a:pt x="42" y="127"/>
                    <a:pt x="42" y="127"/>
                  </a:cubicBezTo>
                  <a:cubicBezTo>
                    <a:pt x="42" y="127"/>
                    <a:pt x="42" y="127"/>
                    <a:pt x="41" y="126"/>
                  </a:cubicBezTo>
                  <a:cubicBezTo>
                    <a:pt x="40" y="126"/>
                    <a:pt x="37" y="127"/>
                    <a:pt x="35" y="127"/>
                  </a:cubicBezTo>
                  <a:cubicBezTo>
                    <a:pt x="34" y="127"/>
                    <a:pt x="34" y="127"/>
                    <a:pt x="34" y="127"/>
                  </a:cubicBezTo>
                  <a:cubicBezTo>
                    <a:pt x="32" y="128"/>
                    <a:pt x="32" y="128"/>
                    <a:pt x="31" y="129"/>
                  </a:cubicBezTo>
                  <a:cubicBezTo>
                    <a:pt x="31" y="129"/>
                    <a:pt x="31" y="131"/>
                    <a:pt x="30" y="132"/>
                  </a:cubicBezTo>
                  <a:cubicBezTo>
                    <a:pt x="29" y="132"/>
                    <a:pt x="29" y="132"/>
                    <a:pt x="29" y="132"/>
                  </a:cubicBezTo>
                  <a:cubicBezTo>
                    <a:pt x="29" y="132"/>
                    <a:pt x="29" y="133"/>
                    <a:pt x="29" y="133"/>
                  </a:cubicBezTo>
                  <a:cubicBezTo>
                    <a:pt x="29" y="133"/>
                    <a:pt x="29" y="133"/>
                    <a:pt x="29" y="133"/>
                  </a:cubicBezTo>
                  <a:cubicBezTo>
                    <a:pt x="29" y="133"/>
                    <a:pt x="29" y="133"/>
                    <a:pt x="30" y="133"/>
                  </a:cubicBezTo>
                  <a:cubicBezTo>
                    <a:pt x="30" y="134"/>
                    <a:pt x="30" y="134"/>
                    <a:pt x="30" y="135"/>
                  </a:cubicBezTo>
                  <a:cubicBezTo>
                    <a:pt x="30" y="135"/>
                    <a:pt x="31" y="136"/>
                    <a:pt x="31" y="136"/>
                  </a:cubicBezTo>
                  <a:cubicBezTo>
                    <a:pt x="31" y="136"/>
                    <a:pt x="31" y="137"/>
                    <a:pt x="31" y="138"/>
                  </a:cubicBezTo>
                  <a:cubicBezTo>
                    <a:pt x="31" y="138"/>
                    <a:pt x="31" y="138"/>
                    <a:pt x="31" y="139"/>
                  </a:cubicBezTo>
                  <a:cubicBezTo>
                    <a:pt x="31" y="139"/>
                    <a:pt x="31" y="139"/>
                    <a:pt x="31" y="139"/>
                  </a:cubicBezTo>
                  <a:cubicBezTo>
                    <a:pt x="31" y="140"/>
                    <a:pt x="31" y="140"/>
                    <a:pt x="31" y="141"/>
                  </a:cubicBezTo>
                  <a:cubicBezTo>
                    <a:pt x="31" y="141"/>
                    <a:pt x="31" y="141"/>
                    <a:pt x="26" y="142"/>
                  </a:cubicBezTo>
                  <a:cubicBezTo>
                    <a:pt x="22" y="143"/>
                    <a:pt x="19" y="144"/>
                    <a:pt x="17" y="143"/>
                  </a:cubicBezTo>
                  <a:cubicBezTo>
                    <a:pt x="14" y="143"/>
                    <a:pt x="12" y="142"/>
                    <a:pt x="12" y="141"/>
                  </a:cubicBezTo>
                  <a:cubicBezTo>
                    <a:pt x="12" y="141"/>
                    <a:pt x="11" y="139"/>
                    <a:pt x="12" y="139"/>
                  </a:cubicBezTo>
                  <a:cubicBezTo>
                    <a:pt x="12" y="139"/>
                    <a:pt x="13" y="139"/>
                    <a:pt x="13" y="139"/>
                  </a:cubicBezTo>
                  <a:cubicBezTo>
                    <a:pt x="13" y="139"/>
                    <a:pt x="15" y="138"/>
                    <a:pt x="16" y="137"/>
                  </a:cubicBezTo>
                  <a:cubicBezTo>
                    <a:pt x="16" y="137"/>
                    <a:pt x="16" y="137"/>
                    <a:pt x="16" y="137"/>
                  </a:cubicBezTo>
                  <a:cubicBezTo>
                    <a:pt x="16" y="137"/>
                    <a:pt x="17" y="137"/>
                    <a:pt x="17"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9" y="135"/>
                    <a:pt x="19" y="136"/>
                    <a:pt x="19" y="136"/>
                  </a:cubicBezTo>
                  <a:cubicBezTo>
                    <a:pt x="19" y="136"/>
                    <a:pt x="19" y="136"/>
                    <a:pt x="19" y="136"/>
                  </a:cubicBezTo>
                  <a:cubicBezTo>
                    <a:pt x="19" y="136"/>
                    <a:pt x="19" y="135"/>
                    <a:pt x="19" y="135"/>
                  </a:cubicBezTo>
                  <a:cubicBezTo>
                    <a:pt x="20" y="135"/>
                    <a:pt x="20" y="135"/>
                    <a:pt x="20" y="135"/>
                  </a:cubicBezTo>
                  <a:cubicBezTo>
                    <a:pt x="20" y="135"/>
                    <a:pt x="20" y="135"/>
                    <a:pt x="20" y="135"/>
                  </a:cubicBezTo>
                  <a:cubicBezTo>
                    <a:pt x="20" y="135"/>
                    <a:pt x="20" y="135"/>
                    <a:pt x="20" y="135"/>
                  </a:cubicBezTo>
                  <a:cubicBezTo>
                    <a:pt x="20" y="135"/>
                    <a:pt x="20" y="134"/>
                    <a:pt x="20" y="134"/>
                  </a:cubicBezTo>
                  <a:cubicBezTo>
                    <a:pt x="20" y="134"/>
                    <a:pt x="20" y="134"/>
                    <a:pt x="20" y="134"/>
                  </a:cubicBezTo>
                  <a:cubicBezTo>
                    <a:pt x="20" y="134"/>
                    <a:pt x="20" y="133"/>
                    <a:pt x="20" y="133"/>
                  </a:cubicBezTo>
                  <a:cubicBezTo>
                    <a:pt x="19" y="132"/>
                    <a:pt x="19" y="132"/>
                    <a:pt x="19" y="132"/>
                  </a:cubicBezTo>
                  <a:cubicBezTo>
                    <a:pt x="19" y="132"/>
                    <a:pt x="19" y="132"/>
                    <a:pt x="19" y="132"/>
                  </a:cubicBezTo>
                  <a:cubicBezTo>
                    <a:pt x="20" y="132"/>
                    <a:pt x="20" y="133"/>
                    <a:pt x="20" y="133"/>
                  </a:cubicBezTo>
                  <a:cubicBezTo>
                    <a:pt x="20" y="133"/>
                    <a:pt x="20" y="133"/>
                    <a:pt x="20" y="133"/>
                  </a:cubicBezTo>
                  <a:cubicBezTo>
                    <a:pt x="21" y="132"/>
                    <a:pt x="21" y="133"/>
                    <a:pt x="21" y="133"/>
                  </a:cubicBezTo>
                  <a:cubicBezTo>
                    <a:pt x="21" y="133"/>
                    <a:pt x="21" y="134"/>
                    <a:pt x="21" y="134"/>
                  </a:cubicBezTo>
                  <a:cubicBezTo>
                    <a:pt x="21" y="134"/>
                    <a:pt x="21" y="134"/>
                    <a:pt x="21" y="134"/>
                  </a:cubicBezTo>
                  <a:cubicBezTo>
                    <a:pt x="21" y="134"/>
                    <a:pt x="21" y="133"/>
                    <a:pt x="21" y="133"/>
                  </a:cubicBezTo>
                  <a:cubicBezTo>
                    <a:pt x="21" y="132"/>
                    <a:pt x="22" y="132"/>
                    <a:pt x="22" y="132"/>
                  </a:cubicBezTo>
                  <a:cubicBezTo>
                    <a:pt x="22" y="132"/>
                    <a:pt x="23" y="133"/>
                    <a:pt x="23" y="133"/>
                  </a:cubicBezTo>
                  <a:cubicBezTo>
                    <a:pt x="23" y="133"/>
                    <a:pt x="23" y="132"/>
                    <a:pt x="23" y="132"/>
                  </a:cubicBezTo>
                  <a:cubicBezTo>
                    <a:pt x="23" y="132"/>
                    <a:pt x="23" y="131"/>
                    <a:pt x="23" y="131"/>
                  </a:cubicBezTo>
                  <a:cubicBezTo>
                    <a:pt x="23" y="131"/>
                    <a:pt x="23" y="130"/>
                    <a:pt x="23" y="130"/>
                  </a:cubicBezTo>
                  <a:cubicBezTo>
                    <a:pt x="23" y="130"/>
                    <a:pt x="22" y="130"/>
                    <a:pt x="22" y="129"/>
                  </a:cubicBezTo>
                  <a:cubicBezTo>
                    <a:pt x="22" y="128"/>
                    <a:pt x="22" y="128"/>
                    <a:pt x="22" y="128"/>
                  </a:cubicBezTo>
                  <a:cubicBezTo>
                    <a:pt x="21" y="128"/>
                    <a:pt x="21" y="127"/>
                    <a:pt x="21" y="126"/>
                  </a:cubicBezTo>
                  <a:cubicBezTo>
                    <a:pt x="21" y="125"/>
                    <a:pt x="22" y="121"/>
                    <a:pt x="22" y="117"/>
                  </a:cubicBezTo>
                  <a:cubicBezTo>
                    <a:pt x="23" y="113"/>
                    <a:pt x="22" y="103"/>
                    <a:pt x="22" y="97"/>
                  </a:cubicBezTo>
                  <a:cubicBezTo>
                    <a:pt x="22" y="90"/>
                    <a:pt x="25" y="78"/>
                    <a:pt x="25" y="75"/>
                  </a:cubicBezTo>
                  <a:cubicBezTo>
                    <a:pt x="25" y="72"/>
                    <a:pt x="27" y="69"/>
                    <a:pt x="27" y="68"/>
                  </a:cubicBezTo>
                  <a:cubicBezTo>
                    <a:pt x="26" y="67"/>
                    <a:pt x="27" y="65"/>
                    <a:pt x="27" y="64"/>
                  </a:cubicBezTo>
                  <a:cubicBezTo>
                    <a:pt x="27" y="64"/>
                    <a:pt x="28" y="64"/>
                    <a:pt x="28" y="64"/>
                  </a:cubicBezTo>
                  <a:cubicBezTo>
                    <a:pt x="28" y="64"/>
                    <a:pt x="27" y="64"/>
                    <a:pt x="27" y="63"/>
                  </a:cubicBezTo>
                  <a:cubicBezTo>
                    <a:pt x="27" y="63"/>
                    <a:pt x="28" y="63"/>
                    <a:pt x="28" y="63"/>
                  </a:cubicBezTo>
                  <a:cubicBezTo>
                    <a:pt x="28" y="63"/>
                    <a:pt x="28" y="62"/>
                    <a:pt x="27" y="62"/>
                  </a:cubicBezTo>
                  <a:cubicBezTo>
                    <a:pt x="27" y="61"/>
                    <a:pt x="27" y="61"/>
                    <a:pt x="28" y="61"/>
                  </a:cubicBezTo>
                  <a:cubicBezTo>
                    <a:pt x="28" y="61"/>
                    <a:pt x="28" y="61"/>
                    <a:pt x="28" y="61"/>
                  </a:cubicBezTo>
                  <a:cubicBezTo>
                    <a:pt x="27" y="61"/>
                    <a:pt x="27" y="60"/>
                    <a:pt x="27" y="60"/>
                  </a:cubicBezTo>
                  <a:cubicBezTo>
                    <a:pt x="27" y="60"/>
                    <a:pt x="27" y="60"/>
                    <a:pt x="27" y="59"/>
                  </a:cubicBezTo>
                  <a:cubicBezTo>
                    <a:pt x="28" y="59"/>
                    <a:pt x="27" y="59"/>
                    <a:pt x="27" y="59"/>
                  </a:cubicBezTo>
                  <a:cubicBezTo>
                    <a:pt x="27" y="59"/>
                    <a:pt x="27" y="59"/>
                    <a:pt x="27" y="59"/>
                  </a:cubicBezTo>
                  <a:cubicBezTo>
                    <a:pt x="26" y="58"/>
                    <a:pt x="26" y="58"/>
                    <a:pt x="26" y="58"/>
                  </a:cubicBezTo>
                  <a:cubicBezTo>
                    <a:pt x="26" y="58"/>
                    <a:pt x="26" y="58"/>
                    <a:pt x="26" y="58"/>
                  </a:cubicBezTo>
                  <a:cubicBezTo>
                    <a:pt x="26" y="58"/>
                    <a:pt x="26" y="58"/>
                    <a:pt x="26" y="58"/>
                  </a:cubicBezTo>
                  <a:cubicBezTo>
                    <a:pt x="26" y="57"/>
                    <a:pt x="25" y="58"/>
                    <a:pt x="25" y="58"/>
                  </a:cubicBezTo>
                  <a:cubicBezTo>
                    <a:pt x="25" y="58"/>
                    <a:pt x="24" y="57"/>
                    <a:pt x="24" y="57"/>
                  </a:cubicBezTo>
                  <a:cubicBezTo>
                    <a:pt x="24" y="57"/>
                    <a:pt x="23" y="57"/>
                    <a:pt x="23" y="57"/>
                  </a:cubicBezTo>
                  <a:cubicBezTo>
                    <a:pt x="20" y="58"/>
                    <a:pt x="18" y="56"/>
                    <a:pt x="17" y="56"/>
                  </a:cubicBezTo>
                  <a:cubicBezTo>
                    <a:pt x="16" y="56"/>
                    <a:pt x="15" y="55"/>
                    <a:pt x="13" y="55"/>
                  </a:cubicBezTo>
                  <a:cubicBezTo>
                    <a:pt x="12" y="55"/>
                    <a:pt x="11" y="54"/>
                    <a:pt x="11" y="54"/>
                  </a:cubicBezTo>
                  <a:cubicBezTo>
                    <a:pt x="10" y="54"/>
                    <a:pt x="10" y="54"/>
                    <a:pt x="10" y="54"/>
                  </a:cubicBezTo>
                  <a:cubicBezTo>
                    <a:pt x="9" y="54"/>
                    <a:pt x="8" y="54"/>
                    <a:pt x="7" y="54"/>
                  </a:cubicBezTo>
                  <a:cubicBezTo>
                    <a:pt x="5" y="54"/>
                    <a:pt x="5" y="53"/>
                    <a:pt x="4" y="53"/>
                  </a:cubicBezTo>
                  <a:cubicBezTo>
                    <a:pt x="4" y="52"/>
                    <a:pt x="4" y="53"/>
                    <a:pt x="3" y="53"/>
                  </a:cubicBezTo>
                  <a:cubicBezTo>
                    <a:pt x="3" y="53"/>
                    <a:pt x="3" y="53"/>
                    <a:pt x="3" y="53"/>
                  </a:cubicBezTo>
                  <a:cubicBezTo>
                    <a:pt x="2" y="52"/>
                    <a:pt x="2" y="52"/>
                    <a:pt x="2" y="52"/>
                  </a:cubicBezTo>
                  <a:cubicBezTo>
                    <a:pt x="2" y="51"/>
                    <a:pt x="2" y="51"/>
                    <a:pt x="2" y="51"/>
                  </a:cubicBezTo>
                  <a:cubicBezTo>
                    <a:pt x="2" y="51"/>
                    <a:pt x="1" y="50"/>
                    <a:pt x="1" y="50"/>
                  </a:cubicBezTo>
                  <a:cubicBezTo>
                    <a:pt x="1" y="50"/>
                    <a:pt x="1" y="50"/>
                    <a:pt x="1" y="50"/>
                  </a:cubicBezTo>
                  <a:cubicBezTo>
                    <a:pt x="1" y="50"/>
                    <a:pt x="0" y="49"/>
                    <a:pt x="0" y="49"/>
                  </a:cubicBezTo>
                  <a:cubicBezTo>
                    <a:pt x="0" y="48"/>
                    <a:pt x="0" y="48"/>
                    <a:pt x="0" y="48"/>
                  </a:cubicBezTo>
                  <a:cubicBezTo>
                    <a:pt x="0" y="48"/>
                    <a:pt x="0" y="47"/>
                    <a:pt x="1" y="47"/>
                  </a:cubicBezTo>
                  <a:cubicBezTo>
                    <a:pt x="1" y="47"/>
                    <a:pt x="1" y="48"/>
                    <a:pt x="1" y="48"/>
                  </a:cubicBezTo>
                  <a:cubicBezTo>
                    <a:pt x="1" y="48"/>
                    <a:pt x="1" y="47"/>
                    <a:pt x="1" y="47"/>
                  </a:cubicBezTo>
                  <a:cubicBezTo>
                    <a:pt x="1" y="46"/>
                    <a:pt x="1" y="46"/>
                    <a:pt x="1" y="45"/>
                  </a:cubicBezTo>
                  <a:cubicBezTo>
                    <a:pt x="1" y="45"/>
                    <a:pt x="1" y="45"/>
                    <a:pt x="1" y="44"/>
                  </a:cubicBezTo>
                  <a:cubicBezTo>
                    <a:pt x="1" y="44"/>
                    <a:pt x="1" y="44"/>
                    <a:pt x="1" y="44"/>
                  </a:cubicBezTo>
                  <a:cubicBezTo>
                    <a:pt x="1" y="43"/>
                    <a:pt x="1" y="43"/>
                    <a:pt x="1" y="43"/>
                  </a:cubicBezTo>
                  <a:cubicBezTo>
                    <a:pt x="1" y="43"/>
                    <a:pt x="1" y="43"/>
                    <a:pt x="1" y="44"/>
                  </a:cubicBezTo>
                  <a:cubicBezTo>
                    <a:pt x="1" y="44"/>
                    <a:pt x="2" y="44"/>
                    <a:pt x="2" y="44"/>
                  </a:cubicBezTo>
                  <a:cubicBezTo>
                    <a:pt x="2" y="44"/>
                    <a:pt x="2" y="43"/>
                    <a:pt x="2" y="43"/>
                  </a:cubicBezTo>
                  <a:cubicBezTo>
                    <a:pt x="2" y="43"/>
                    <a:pt x="2" y="42"/>
                    <a:pt x="2" y="42"/>
                  </a:cubicBezTo>
                  <a:cubicBezTo>
                    <a:pt x="2" y="42"/>
                    <a:pt x="2" y="43"/>
                    <a:pt x="3" y="43"/>
                  </a:cubicBezTo>
                  <a:cubicBezTo>
                    <a:pt x="3" y="43"/>
                    <a:pt x="3" y="43"/>
                    <a:pt x="3" y="42"/>
                  </a:cubicBezTo>
                  <a:cubicBezTo>
                    <a:pt x="3" y="42"/>
                    <a:pt x="3" y="42"/>
                    <a:pt x="3" y="42"/>
                  </a:cubicBezTo>
                  <a:cubicBezTo>
                    <a:pt x="3" y="42"/>
                    <a:pt x="3" y="42"/>
                    <a:pt x="3" y="42"/>
                  </a:cubicBezTo>
                  <a:cubicBezTo>
                    <a:pt x="3" y="42"/>
                    <a:pt x="3" y="42"/>
                    <a:pt x="3" y="43"/>
                  </a:cubicBezTo>
                  <a:cubicBezTo>
                    <a:pt x="3" y="43"/>
                    <a:pt x="3" y="43"/>
                    <a:pt x="3" y="44"/>
                  </a:cubicBezTo>
                  <a:cubicBezTo>
                    <a:pt x="3" y="44"/>
                    <a:pt x="3" y="44"/>
                    <a:pt x="3" y="44"/>
                  </a:cubicBezTo>
                  <a:cubicBezTo>
                    <a:pt x="3"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8" y="43"/>
                    <a:pt x="8" y="43"/>
                  </a:cubicBezTo>
                  <a:cubicBezTo>
                    <a:pt x="8" y="43"/>
                    <a:pt x="8" y="43"/>
                    <a:pt x="8" y="43"/>
                  </a:cubicBezTo>
                  <a:cubicBezTo>
                    <a:pt x="8" y="43"/>
                    <a:pt x="8" y="43"/>
                    <a:pt x="8" y="43"/>
                  </a:cubicBezTo>
                  <a:cubicBezTo>
                    <a:pt x="8" y="43"/>
                    <a:pt x="8" y="43"/>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9" y="44"/>
                    <a:pt x="9" y="44"/>
                  </a:cubicBezTo>
                  <a:cubicBezTo>
                    <a:pt x="9" y="44"/>
                    <a:pt x="9" y="44"/>
                    <a:pt x="9" y="44"/>
                  </a:cubicBezTo>
                  <a:cubicBezTo>
                    <a:pt x="9" y="44"/>
                    <a:pt x="9" y="44"/>
                    <a:pt x="9" y="44"/>
                  </a:cubicBezTo>
                  <a:cubicBezTo>
                    <a:pt x="9" y="44"/>
                    <a:pt x="9" y="44"/>
                    <a:pt x="9" y="44"/>
                  </a:cubicBezTo>
                  <a:cubicBezTo>
                    <a:pt x="9" y="44"/>
                    <a:pt x="9" y="44"/>
                    <a:pt x="9" y="45"/>
                  </a:cubicBezTo>
                  <a:cubicBezTo>
                    <a:pt x="9" y="45"/>
                    <a:pt x="9" y="45"/>
                    <a:pt x="9" y="45"/>
                  </a:cubicBezTo>
                  <a:cubicBezTo>
                    <a:pt x="9" y="45"/>
                    <a:pt x="9" y="45"/>
                    <a:pt x="9" y="44"/>
                  </a:cubicBezTo>
                  <a:cubicBezTo>
                    <a:pt x="9" y="44"/>
                    <a:pt x="9" y="44"/>
                    <a:pt x="9" y="45"/>
                  </a:cubicBezTo>
                  <a:cubicBezTo>
                    <a:pt x="9" y="45"/>
                    <a:pt x="9" y="45"/>
                    <a:pt x="9" y="45"/>
                  </a:cubicBezTo>
                  <a:cubicBezTo>
                    <a:pt x="10" y="45"/>
                    <a:pt x="9" y="45"/>
                    <a:pt x="9" y="44"/>
                  </a:cubicBezTo>
                  <a:cubicBezTo>
                    <a:pt x="9" y="44"/>
                    <a:pt x="10" y="44"/>
                    <a:pt x="10" y="44"/>
                  </a:cubicBezTo>
                  <a:cubicBezTo>
                    <a:pt x="10" y="44"/>
                    <a:pt x="10" y="44"/>
                    <a:pt x="10" y="44"/>
                  </a:cubicBezTo>
                  <a:cubicBezTo>
                    <a:pt x="10" y="44"/>
                    <a:pt x="10" y="44"/>
                    <a:pt x="10" y="44"/>
                  </a:cubicBezTo>
                  <a:cubicBezTo>
                    <a:pt x="10" y="44"/>
                    <a:pt x="10" y="44"/>
                    <a:pt x="10" y="44"/>
                  </a:cubicBezTo>
                  <a:cubicBezTo>
                    <a:pt x="10" y="44"/>
                    <a:pt x="10" y="45"/>
                    <a:pt x="10" y="45"/>
                  </a:cubicBezTo>
                  <a:cubicBezTo>
                    <a:pt x="10" y="45"/>
                    <a:pt x="10" y="45"/>
                    <a:pt x="10" y="45"/>
                  </a:cubicBezTo>
                  <a:cubicBezTo>
                    <a:pt x="10" y="45"/>
                    <a:pt x="10" y="45"/>
                    <a:pt x="10" y="45"/>
                  </a:cubicBezTo>
                  <a:cubicBezTo>
                    <a:pt x="10" y="45"/>
                    <a:pt x="10" y="45"/>
                    <a:pt x="10" y="44"/>
                  </a:cubicBezTo>
                  <a:cubicBezTo>
                    <a:pt x="10" y="44"/>
                    <a:pt x="11" y="44"/>
                    <a:pt x="11" y="44"/>
                  </a:cubicBezTo>
                  <a:cubicBezTo>
                    <a:pt x="11" y="44"/>
                    <a:pt x="11" y="44"/>
                    <a:pt x="11" y="44"/>
                  </a:cubicBezTo>
                  <a:cubicBezTo>
                    <a:pt x="11" y="44"/>
                    <a:pt x="11" y="44"/>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5"/>
                    <a:pt x="12" y="45"/>
                    <a:pt x="12" y="45"/>
                  </a:cubicBezTo>
                  <a:cubicBezTo>
                    <a:pt x="13" y="46"/>
                    <a:pt x="12" y="47"/>
                    <a:pt x="12" y="47"/>
                  </a:cubicBezTo>
                  <a:cubicBezTo>
                    <a:pt x="12" y="48"/>
                    <a:pt x="11" y="49"/>
                    <a:pt x="11" y="49"/>
                  </a:cubicBezTo>
                  <a:cubicBezTo>
                    <a:pt x="11" y="49"/>
                    <a:pt x="11" y="50"/>
                    <a:pt x="12" y="50"/>
                  </a:cubicBezTo>
                  <a:cubicBezTo>
                    <a:pt x="12" y="50"/>
                    <a:pt x="13" y="50"/>
                    <a:pt x="16" y="50"/>
                  </a:cubicBezTo>
                  <a:cubicBezTo>
                    <a:pt x="19" y="50"/>
                    <a:pt x="22" y="50"/>
                    <a:pt x="22" y="50"/>
                  </a:cubicBezTo>
                  <a:cubicBezTo>
                    <a:pt x="22" y="50"/>
                    <a:pt x="22" y="50"/>
                    <a:pt x="23" y="50"/>
                  </a:cubicBezTo>
                  <a:cubicBezTo>
                    <a:pt x="23" y="50"/>
                    <a:pt x="23" y="50"/>
                    <a:pt x="23" y="50"/>
                  </a:cubicBezTo>
                  <a:cubicBezTo>
                    <a:pt x="23" y="49"/>
                    <a:pt x="23" y="49"/>
                    <a:pt x="23" y="49"/>
                  </a:cubicBezTo>
                  <a:cubicBezTo>
                    <a:pt x="24" y="48"/>
                    <a:pt x="24" y="48"/>
                    <a:pt x="24" y="47"/>
                  </a:cubicBezTo>
                  <a:cubicBezTo>
                    <a:pt x="25" y="47"/>
                    <a:pt x="25" y="47"/>
                    <a:pt x="25" y="47"/>
                  </a:cubicBezTo>
                  <a:cubicBezTo>
                    <a:pt x="25" y="48"/>
                    <a:pt x="25" y="47"/>
                    <a:pt x="25" y="47"/>
                  </a:cubicBezTo>
                  <a:cubicBezTo>
                    <a:pt x="25" y="47"/>
                    <a:pt x="26" y="47"/>
                    <a:pt x="26" y="47"/>
                  </a:cubicBezTo>
                  <a:cubicBezTo>
                    <a:pt x="26" y="47"/>
                    <a:pt x="26" y="47"/>
                    <a:pt x="26" y="47"/>
                  </a:cubicBezTo>
                  <a:cubicBezTo>
                    <a:pt x="26" y="47"/>
                    <a:pt x="26" y="47"/>
                    <a:pt x="26" y="46"/>
                  </a:cubicBezTo>
                  <a:cubicBezTo>
                    <a:pt x="25" y="46"/>
                    <a:pt x="26" y="45"/>
                    <a:pt x="26" y="45"/>
                  </a:cubicBezTo>
                  <a:cubicBezTo>
                    <a:pt x="26" y="45"/>
                    <a:pt x="26" y="44"/>
                    <a:pt x="26" y="43"/>
                  </a:cubicBezTo>
                  <a:cubicBezTo>
                    <a:pt x="27" y="42"/>
                    <a:pt x="27" y="41"/>
                    <a:pt x="27" y="41"/>
                  </a:cubicBezTo>
                  <a:cubicBezTo>
                    <a:pt x="27" y="41"/>
                    <a:pt x="27" y="40"/>
                    <a:pt x="27" y="40"/>
                  </a:cubicBezTo>
                  <a:cubicBezTo>
                    <a:pt x="27" y="40"/>
                    <a:pt x="27" y="39"/>
                    <a:pt x="27" y="38"/>
                  </a:cubicBezTo>
                  <a:cubicBezTo>
                    <a:pt x="27" y="38"/>
                    <a:pt x="27" y="38"/>
                    <a:pt x="27" y="38"/>
                  </a:cubicBezTo>
                  <a:cubicBezTo>
                    <a:pt x="27" y="38"/>
                    <a:pt x="26" y="38"/>
                    <a:pt x="26" y="38"/>
                  </a:cubicBezTo>
                  <a:cubicBezTo>
                    <a:pt x="26" y="38"/>
                    <a:pt x="25" y="38"/>
                    <a:pt x="25" y="39"/>
                  </a:cubicBezTo>
                  <a:cubicBezTo>
                    <a:pt x="25" y="39"/>
                    <a:pt x="24" y="40"/>
                    <a:pt x="23" y="40"/>
                  </a:cubicBezTo>
                  <a:cubicBezTo>
                    <a:pt x="22" y="40"/>
                    <a:pt x="22" y="40"/>
                    <a:pt x="22" y="41"/>
                  </a:cubicBezTo>
                  <a:cubicBezTo>
                    <a:pt x="22" y="41"/>
                    <a:pt x="21" y="41"/>
                    <a:pt x="20" y="41"/>
                  </a:cubicBezTo>
                  <a:cubicBezTo>
                    <a:pt x="20" y="41"/>
                    <a:pt x="20" y="42"/>
                    <a:pt x="20" y="42"/>
                  </a:cubicBezTo>
                  <a:cubicBezTo>
                    <a:pt x="20" y="42"/>
                    <a:pt x="20" y="42"/>
                    <a:pt x="20" y="42"/>
                  </a:cubicBezTo>
                  <a:cubicBezTo>
                    <a:pt x="20" y="42"/>
                    <a:pt x="19" y="42"/>
                    <a:pt x="19" y="42"/>
                  </a:cubicBezTo>
                  <a:cubicBezTo>
                    <a:pt x="19" y="42"/>
                    <a:pt x="18" y="42"/>
                    <a:pt x="18" y="42"/>
                  </a:cubicBezTo>
                  <a:cubicBezTo>
                    <a:pt x="18" y="42"/>
                    <a:pt x="18" y="41"/>
                    <a:pt x="17" y="41"/>
                  </a:cubicBezTo>
                  <a:cubicBezTo>
                    <a:pt x="17" y="41"/>
                    <a:pt x="17" y="40"/>
                    <a:pt x="17" y="40"/>
                  </a:cubicBezTo>
                  <a:cubicBezTo>
                    <a:pt x="17" y="40"/>
                    <a:pt x="16" y="40"/>
                    <a:pt x="16" y="40"/>
                  </a:cubicBezTo>
                  <a:cubicBezTo>
                    <a:pt x="16" y="40"/>
                    <a:pt x="16" y="40"/>
                    <a:pt x="16" y="40"/>
                  </a:cubicBezTo>
                  <a:cubicBezTo>
                    <a:pt x="14" y="40"/>
                    <a:pt x="14" y="40"/>
                    <a:pt x="14" y="40"/>
                  </a:cubicBezTo>
                  <a:cubicBezTo>
                    <a:pt x="14" y="40"/>
                    <a:pt x="14" y="40"/>
                    <a:pt x="14" y="40"/>
                  </a:cubicBezTo>
                  <a:cubicBezTo>
                    <a:pt x="11" y="41"/>
                    <a:pt x="11" y="41"/>
                    <a:pt x="11" y="41"/>
                  </a:cubicBezTo>
                  <a:cubicBezTo>
                    <a:pt x="10" y="41"/>
                    <a:pt x="10" y="41"/>
                    <a:pt x="10" y="41"/>
                  </a:cubicBezTo>
                  <a:cubicBezTo>
                    <a:pt x="10" y="41"/>
                    <a:pt x="10" y="41"/>
                    <a:pt x="10" y="42"/>
                  </a:cubicBezTo>
                  <a:cubicBezTo>
                    <a:pt x="9" y="42"/>
                    <a:pt x="7" y="43"/>
                    <a:pt x="7" y="42"/>
                  </a:cubicBezTo>
                  <a:cubicBezTo>
                    <a:pt x="7" y="42"/>
                    <a:pt x="7" y="42"/>
                    <a:pt x="7" y="42"/>
                  </a:cubicBezTo>
                  <a:cubicBezTo>
                    <a:pt x="7" y="41"/>
                    <a:pt x="7" y="40"/>
                    <a:pt x="7" y="39"/>
                  </a:cubicBezTo>
                  <a:cubicBezTo>
                    <a:pt x="7" y="39"/>
                    <a:pt x="7" y="39"/>
                    <a:pt x="7" y="39"/>
                  </a:cubicBezTo>
                  <a:cubicBezTo>
                    <a:pt x="8" y="39"/>
                    <a:pt x="9" y="39"/>
                    <a:pt x="9" y="39"/>
                  </a:cubicBezTo>
                  <a:cubicBezTo>
                    <a:pt x="9" y="40"/>
                    <a:pt x="10" y="40"/>
                    <a:pt x="10" y="40"/>
                  </a:cubicBezTo>
                  <a:cubicBezTo>
                    <a:pt x="11" y="40"/>
                    <a:pt x="13" y="40"/>
                    <a:pt x="14" y="40"/>
                  </a:cubicBezTo>
                  <a:cubicBezTo>
                    <a:pt x="14" y="40"/>
                    <a:pt x="14" y="40"/>
                    <a:pt x="15" y="40"/>
                  </a:cubicBezTo>
                  <a:cubicBezTo>
                    <a:pt x="15" y="40"/>
                    <a:pt x="15" y="40"/>
                    <a:pt x="16" y="40"/>
                  </a:cubicBezTo>
                  <a:cubicBezTo>
                    <a:pt x="16" y="40"/>
                    <a:pt x="16" y="40"/>
                    <a:pt x="16" y="40"/>
                  </a:cubicBezTo>
                  <a:cubicBezTo>
                    <a:pt x="17" y="40"/>
                    <a:pt x="17" y="40"/>
                    <a:pt x="17" y="40"/>
                  </a:cubicBezTo>
                  <a:cubicBezTo>
                    <a:pt x="17" y="40"/>
                    <a:pt x="17" y="39"/>
                    <a:pt x="17" y="38"/>
                  </a:cubicBezTo>
                  <a:cubicBezTo>
                    <a:pt x="17" y="38"/>
                    <a:pt x="17" y="38"/>
                    <a:pt x="17" y="38"/>
                  </a:cubicBezTo>
                  <a:cubicBezTo>
                    <a:pt x="17" y="38"/>
                    <a:pt x="18" y="37"/>
                    <a:pt x="18" y="37"/>
                  </a:cubicBezTo>
                  <a:cubicBezTo>
                    <a:pt x="18" y="36"/>
                    <a:pt x="18" y="36"/>
                    <a:pt x="18" y="36"/>
                  </a:cubicBezTo>
                  <a:cubicBezTo>
                    <a:pt x="19" y="35"/>
                    <a:pt x="19" y="35"/>
                    <a:pt x="19" y="35"/>
                  </a:cubicBezTo>
                  <a:cubicBezTo>
                    <a:pt x="19" y="35"/>
                    <a:pt x="20" y="35"/>
                    <a:pt x="21" y="35"/>
                  </a:cubicBezTo>
                  <a:cubicBezTo>
                    <a:pt x="22" y="35"/>
                    <a:pt x="22" y="35"/>
                    <a:pt x="23" y="35"/>
                  </a:cubicBezTo>
                  <a:cubicBezTo>
                    <a:pt x="23" y="35"/>
                    <a:pt x="25" y="34"/>
                    <a:pt x="25" y="34"/>
                  </a:cubicBezTo>
                  <a:cubicBezTo>
                    <a:pt x="25" y="34"/>
                    <a:pt x="26" y="34"/>
                    <a:pt x="26" y="34"/>
                  </a:cubicBezTo>
                  <a:cubicBezTo>
                    <a:pt x="27" y="34"/>
                    <a:pt x="28" y="34"/>
                    <a:pt x="28" y="34"/>
                  </a:cubicBezTo>
                  <a:cubicBezTo>
                    <a:pt x="29" y="33"/>
                    <a:pt x="29" y="32"/>
                    <a:pt x="29" y="31"/>
                  </a:cubicBezTo>
                  <a:cubicBezTo>
                    <a:pt x="30" y="29"/>
                    <a:pt x="31" y="28"/>
                    <a:pt x="32" y="28"/>
                  </a:cubicBezTo>
                  <a:cubicBezTo>
                    <a:pt x="32" y="28"/>
                    <a:pt x="32" y="27"/>
                    <a:pt x="32" y="27"/>
                  </a:cubicBezTo>
                  <a:cubicBezTo>
                    <a:pt x="33" y="26"/>
                    <a:pt x="33" y="26"/>
                    <a:pt x="33" y="26"/>
                  </a:cubicBezTo>
                  <a:cubicBezTo>
                    <a:pt x="33" y="26"/>
                    <a:pt x="34" y="25"/>
                    <a:pt x="34" y="25"/>
                  </a:cubicBezTo>
                  <a:cubicBezTo>
                    <a:pt x="34" y="25"/>
                    <a:pt x="34" y="25"/>
                    <a:pt x="34" y="24"/>
                  </a:cubicBezTo>
                  <a:cubicBezTo>
                    <a:pt x="34" y="24"/>
                    <a:pt x="34" y="24"/>
                    <a:pt x="34" y="24"/>
                  </a:cubicBezTo>
                  <a:cubicBezTo>
                    <a:pt x="34" y="24"/>
                    <a:pt x="34" y="24"/>
                    <a:pt x="34" y="24"/>
                  </a:cubicBezTo>
                  <a:cubicBezTo>
                    <a:pt x="34" y="24"/>
                    <a:pt x="34" y="23"/>
                    <a:pt x="34" y="23"/>
                  </a:cubicBezTo>
                  <a:cubicBezTo>
                    <a:pt x="34" y="23"/>
                    <a:pt x="34" y="23"/>
                    <a:pt x="34" y="23"/>
                  </a:cubicBezTo>
                  <a:cubicBezTo>
                    <a:pt x="34" y="23"/>
                    <a:pt x="33" y="23"/>
                    <a:pt x="33" y="23"/>
                  </a:cubicBezTo>
                  <a:cubicBezTo>
                    <a:pt x="33" y="23"/>
                    <a:pt x="33" y="22"/>
                    <a:pt x="32" y="22"/>
                  </a:cubicBezTo>
                  <a:cubicBezTo>
                    <a:pt x="32" y="22"/>
                    <a:pt x="32" y="23"/>
                    <a:pt x="32" y="23"/>
                  </a:cubicBezTo>
                  <a:cubicBezTo>
                    <a:pt x="31" y="23"/>
                    <a:pt x="30" y="23"/>
                    <a:pt x="30" y="22"/>
                  </a:cubicBezTo>
                  <a:cubicBezTo>
                    <a:pt x="30" y="22"/>
                    <a:pt x="30" y="22"/>
                    <a:pt x="30" y="22"/>
                  </a:cubicBezTo>
                  <a:cubicBezTo>
                    <a:pt x="30" y="22"/>
                    <a:pt x="29" y="22"/>
                    <a:pt x="29" y="22"/>
                  </a:cubicBezTo>
                  <a:cubicBezTo>
                    <a:pt x="29" y="22"/>
                    <a:pt x="28" y="22"/>
                    <a:pt x="28" y="22"/>
                  </a:cubicBezTo>
                  <a:cubicBezTo>
                    <a:pt x="28" y="21"/>
                    <a:pt x="28" y="20"/>
                    <a:pt x="28" y="20"/>
                  </a:cubicBezTo>
                  <a:cubicBezTo>
                    <a:pt x="28" y="20"/>
                    <a:pt x="28" y="20"/>
                    <a:pt x="28" y="20"/>
                  </a:cubicBezTo>
                  <a:cubicBezTo>
                    <a:pt x="27" y="20"/>
                    <a:pt x="27" y="20"/>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7"/>
                    <a:pt x="26" y="17"/>
                    <a:pt x="26" y="17"/>
                  </a:cubicBezTo>
                  <a:cubicBezTo>
                    <a:pt x="26" y="17"/>
                    <a:pt x="26" y="17"/>
                    <a:pt x="26" y="17"/>
                  </a:cubicBezTo>
                  <a:cubicBezTo>
                    <a:pt x="26" y="17"/>
                    <a:pt x="26" y="16"/>
                    <a:pt x="26" y="16"/>
                  </a:cubicBezTo>
                  <a:cubicBezTo>
                    <a:pt x="26" y="16"/>
                    <a:pt x="25" y="16"/>
                    <a:pt x="25" y="16"/>
                  </a:cubicBezTo>
                  <a:cubicBezTo>
                    <a:pt x="25" y="16"/>
                    <a:pt x="25" y="17"/>
                    <a:pt x="24" y="16"/>
                  </a:cubicBezTo>
                  <a:cubicBezTo>
                    <a:pt x="24" y="16"/>
                    <a:pt x="24" y="15"/>
                    <a:pt x="25" y="15"/>
                  </a:cubicBezTo>
                  <a:cubicBezTo>
                    <a:pt x="25" y="14"/>
                    <a:pt x="25" y="13"/>
                    <a:pt x="25" y="13"/>
                  </a:cubicBezTo>
                  <a:cubicBezTo>
                    <a:pt x="25" y="13"/>
                    <a:pt x="25" y="12"/>
                    <a:pt x="25" y="12"/>
                  </a:cubicBezTo>
                  <a:cubicBezTo>
                    <a:pt x="25" y="12"/>
                    <a:pt x="25"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0"/>
                    <a:pt x="24" y="10"/>
                    <a:pt x="24" y="10"/>
                  </a:cubicBezTo>
                  <a:cubicBezTo>
                    <a:pt x="24" y="9"/>
                    <a:pt x="24" y="9"/>
                    <a:pt x="24" y="8"/>
                  </a:cubicBezTo>
                  <a:cubicBezTo>
                    <a:pt x="24" y="8"/>
                    <a:pt x="24" y="7"/>
                    <a:pt x="24" y="7"/>
                  </a:cubicBezTo>
                  <a:cubicBezTo>
                    <a:pt x="24" y="7"/>
                    <a:pt x="24" y="7"/>
                    <a:pt x="24" y="7"/>
                  </a:cubicBezTo>
                  <a:cubicBezTo>
                    <a:pt x="24" y="7"/>
                    <a:pt x="23" y="7"/>
                    <a:pt x="23" y="7"/>
                  </a:cubicBezTo>
                  <a:cubicBezTo>
                    <a:pt x="23" y="7"/>
                    <a:pt x="23" y="7"/>
                    <a:pt x="23" y="7"/>
                  </a:cubicBezTo>
                  <a:cubicBezTo>
                    <a:pt x="23" y="7"/>
                    <a:pt x="23" y="7"/>
                    <a:pt x="23" y="7"/>
                  </a:cubicBezTo>
                  <a:cubicBezTo>
                    <a:pt x="23" y="7"/>
                    <a:pt x="23" y="7"/>
                    <a:pt x="23" y="6"/>
                  </a:cubicBezTo>
                  <a:cubicBezTo>
                    <a:pt x="23" y="6"/>
                    <a:pt x="23" y="5"/>
                    <a:pt x="24" y="5"/>
                  </a:cubicBezTo>
                  <a:cubicBezTo>
                    <a:pt x="24" y="4"/>
                    <a:pt x="24" y="4"/>
                    <a:pt x="25" y="3"/>
                  </a:cubicBezTo>
                  <a:cubicBezTo>
                    <a:pt x="25" y="3"/>
                    <a:pt x="26" y="2"/>
                    <a:pt x="26" y="2"/>
                  </a:cubicBezTo>
                  <a:cubicBezTo>
                    <a:pt x="26" y="2"/>
                    <a:pt x="27" y="1"/>
                    <a:pt x="29" y="1"/>
                  </a:cubicBezTo>
                  <a:cubicBezTo>
                    <a:pt x="31" y="0"/>
                    <a:pt x="34" y="0"/>
                    <a:pt x="34" y="0"/>
                  </a:cubicBezTo>
                  <a:cubicBezTo>
                    <a:pt x="34" y="0"/>
                    <a:pt x="34" y="0"/>
                    <a:pt x="34" y="0"/>
                  </a:cubicBezTo>
                  <a:cubicBezTo>
                    <a:pt x="34" y="0"/>
                    <a:pt x="35" y="0"/>
                    <a:pt x="35" y="0"/>
                  </a:cubicBezTo>
                  <a:cubicBezTo>
                    <a:pt x="35" y="0"/>
                    <a:pt x="36" y="0"/>
                    <a:pt x="36" y="0"/>
                  </a:cubicBezTo>
                  <a:cubicBezTo>
                    <a:pt x="37" y="0"/>
                    <a:pt x="37" y="0"/>
                    <a:pt x="37" y="0"/>
                  </a:cubicBezTo>
                  <a:cubicBezTo>
                    <a:pt x="37" y="0"/>
                    <a:pt x="37" y="1"/>
                    <a:pt x="37" y="1"/>
                  </a:cubicBezTo>
                  <a:cubicBezTo>
                    <a:pt x="38" y="1"/>
                    <a:pt x="38" y="0"/>
                    <a:pt x="38" y="0"/>
                  </a:cubicBezTo>
                  <a:cubicBezTo>
                    <a:pt x="38" y="0"/>
                    <a:pt x="38" y="1"/>
                    <a:pt x="38" y="1"/>
                  </a:cubicBezTo>
                  <a:cubicBezTo>
                    <a:pt x="38" y="1"/>
                    <a:pt x="38" y="1"/>
                    <a:pt x="38" y="1"/>
                  </a:cubicBezTo>
                  <a:cubicBezTo>
                    <a:pt x="38" y="1"/>
                    <a:pt x="38" y="2"/>
                    <a:pt x="38" y="1"/>
                  </a:cubicBezTo>
                  <a:cubicBezTo>
                    <a:pt x="39" y="1"/>
                    <a:pt x="39" y="1"/>
                    <a:pt x="39" y="1"/>
                  </a:cubicBezTo>
                  <a:cubicBezTo>
                    <a:pt x="39" y="1"/>
                    <a:pt x="38" y="2"/>
                    <a:pt x="39" y="2"/>
                  </a:cubicBezTo>
                  <a:cubicBezTo>
                    <a:pt x="39" y="2"/>
                    <a:pt x="39" y="2"/>
                    <a:pt x="39" y="2"/>
                  </a:cubicBezTo>
                  <a:cubicBezTo>
                    <a:pt x="39" y="2"/>
                    <a:pt x="38" y="2"/>
                    <a:pt x="39" y="2"/>
                  </a:cubicBezTo>
                  <a:cubicBezTo>
                    <a:pt x="39" y="2"/>
                    <a:pt x="40" y="4"/>
                    <a:pt x="41" y="5"/>
                  </a:cubicBezTo>
                  <a:cubicBezTo>
                    <a:pt x="41" y="6"/>
                    <a:pt x="42" y="8"/>
                    <a:pt x="42" y="9"/>
                  </a:cubicBezTo>
                  <a:cubicBezTo>
                    <a:pt x="42" y="10"/>
                    <a:pt x="42" y="10"/>
                    <a:pt x="42" y="11"/>
                  </a:cubicBezTo>
                  <a:cubicBezTo>
                    <a:pt x="42" y="11"/>
                    <a:pt x="42" y="12"/>
                    <a:pt x="42" y="12"/>
                  </a:cubicBezTo>
                  <a:cubicBezTo>
                    <a:pt x="42" y="12"/>
                    <a:pt x="42" y="13"/>
                    <a:pt x="42" y="13"/>
                  </a:cubicBezTo>
                  <a:cubicBezTo>
                    <a:pt x="42" y="14"/>
                    <a:pt x="42" y="14"/>
                    <a:pt x="42" y="14"/>
                  </a:cubicBezTo>
                  <a:cubicBezTo>
                    <a:pt x="42" y="15"/>
                    <a:pt x="43" y="17"/>
                    <a:pt x="44" y="17"/>
                  </a:cubicBezTo>
                  <a:cubicBezTo>
                    <a:pt x="44" y="18"/>
                    <a:pt x="45" y="19"/>
                    <a:pt x="45" y="19"/>
                  </a:cubicBezTo>
                  <a:cubicBezTo>
                    <a:pt x="46" y="19"/>
                    <a:pt x="46" y="19"/>
                    <a:pt x="46" y="19"/>
                  </a:cubicBezTo>
                  <a:cubicBezTo>
                    <a:pt x="46" y="20"/>
                    <a:pt x="47" y="20"/>
                    <a:pt x="47" y="20"/>
                  </a:cubicBezTo>
                  <a:cubicBezTo>
                    <a:pt x="47" y="20"/>
                    <a:pt x="47" y="20"/>
                    <a:pt x="47" y="20"/>
                  </a:cubicBezTo>
                  <a:cubicBezTo>
                    <a:pt x="48" y="20"/>
                    <a:pt x="48" y="21"/>
                    <a:pt x="48" y="21"/>
                  </a:cubicBezTo>
                  <a:cubicBezTo>
                    <a:pt x="48" y="21"/>
                    <a:pt x="49" y="21"/>
                    <a:pt x="49" y="21"/>
                  </a:cubicBezTo>
                  <a:cubicBezTo>
                    <a:pt x="50" y="22"/>
                    <a:pt x="51" y="22"/>
                    <a:pt x="51" y="23"/>
                  </a:cubicBezTo>
                  <a:cubicBezTo>
                    <a:pt x="52" y="23"/>
                    <a:pt x="53" y="25"/>
                    <a:pt x="53" y="26"/>
                  </a:cubicBezTo>
                  <a:cubicBezTo>
                    <a:pt x="54" y="27"/>
                    <a:pt x="54" y="28"/>
                    <a:pt x="54" y="28"/>
                  </a:cubicBezTo>
                  <a:cubicBezTo>
                    <a:pt x="55" y="28"/>
                    <a:pt x="55" y="30"/>
                    <a:pt x="55" y="32"/>
                  </a:cubicBezTo>
                  <a:cubicBezTo>
                    <a:pt x="56" y="35"/>
                    <a:pt x="55" y="37"/>
                    <a:pt x="54" y="37"/>
                  </a:cubicBezTo>
                  <a:cubicBezTo>
                    <a:pt x="54" y="38"/>
                    <a:pt x="54" y="38"/>
                    <a:pt x="54" y="39"/>
                  </a:cubicBezTo>
                  <a:cubicBezTo>
                    <a:pt x="54" y="40"/>
                    <a:pt x="54" y="41"/>
                    <a:pt x="53" y="42"/>
                  </a:cubicBezTo>
                  <a:cubicBezTo>
                    <a:pt x="53" y="43"/>
                    <a:pt x="53" y="43"/>
                    <a:pt x="53" y="43"/>
                  </a:cubicBezTo>
                  <a:cubicBezTo>
                    <a:pt x="53" y="44"/>
                    <a:pt x="53" y="48"/>
                    <a:pt x="53" y="49"/>
                  </a:cubicBezTo>
                  <a:cubicBezTo>
                    <a:pt x="53" y="50"/>
                    <a:pt x="52" y="54"/>
                    <a:pt x="52" y="54"/>
                  </a:cubicBezTo>
                  <a:cubicBezTo>
                    <a:pt x="52" y="55"/>
                    <a:pt x="52" y="56"/>
                    <a:pt x="52" y="56"/>
                  </a:cubicBezTo>
                  <a:cubicBezTo>
                    <a:pt x="52" y="57"/>
                    <a:pt x="52" y="57"/>
                    <a:pt x="52" y="58"/>
                  </a:cubicBezTo>
                  <a:cubicBezTo>
                    <a:pt x="52" y="58"/>
                    <a:pt x="52" y="59"/>
                    <a:pt x="51" y="59"/>
                  </a:cubicBezTo>
                  <a:cubicBezTo>
                    <a:pt x="51" y="59"/>
                    <a:pt x="51" y="59"/>
                    <a:pt x="51" y="60"/>
                  </a:cubicBezTo>
                  <a:cubicBezTo>
                    <a:pt x="51" y="60"/>
                    <a:pt x="53" y="62"/>
                    <a:pt x="53" y="62"/>
                  </a:cubicBezTo>
                  <a:cubicBezTo>
                    <a:pt x="54" y="63"/>
                    <a:pt x="53" y="64"/>
                    <a:pt x="52" y="65"/>
                  </a:cubicBezTo>
                  <a:cubicBezTo>
                    <a:pt x="52" y="66"/>
                    <a:pt x="53" y="71"/>
                    <a:pt x="54" y="75"/>
                  </a:cubicBezTo>
                  <a:cubicBezTo>
                    <a:pt x="54" y="79"/>
                    <a:pt x="52" y="84"/>
                    <a:pt x="51" y="85"/>
                  </a:cubicBezTo>
                  <a:cubicBezTo>
                    <a:pt x="51" y="87"/>
                    <a:pt x="52" y="100"/>
                    <a:pt x="52" y="104"/>
                  </a:cubicBezTo>
                  <a:cubicBezTo>
                    <a:pt x="52" y="108"/>
                    <a:pt x="52" y="116"/>
                    <a:pt x="51" y="117"/>
                  </a:cubicBezTo>
                  <a:cubicBezTo>
                    <a:pt x="51" y="118"/>
                    <a:pt x="53" y="125"/>
                    <a:pt x="53" y="126"/>
                  </a:cubicBezTo>
                  <a:cubicBezTo>
                    <a:pt x="53" y="126"/>
                    <a:pt x="50" y="127"/>
                    <a:pt x="49" y="127"/>
                  </a:cubicBezTo>
                  <a:cubicBezTo>
                    <a:pt x="49" y="127"/>
                    <a:pt x="48" y="127"/>
                    <a:pt x="48" y="126"/>
                  </a:cubicBezTo>
                  <a:cubicBezTo>
                    <a:pt x="48" y="127"/>
                    <a:pt x="48" y="127"/>
                    <a:pt x="48" y="127"/>
                  </a:cubicBezTo>
                  <a:cubicBezTo>
                    <a:pt x="48" y="127"/>
                    <a:pt x="48" y="128"/>
                    <a:pt x="48" y="128"/>
                  </a:cubicBezTo>
                  <a:cubicBezTo>
                    <a:pt x="48" y="128"/>
                    <a:pt x="49" y="128"/>
                    <a:pt x="48" y="129"/>
                  </a:cubicBezTo>
                  <a:cubicBezTo>
                    <a:pt x="48" y="129"/>
                    <a:pt x="48" y="129"/>
                    <a:pt x="48" y="130"/>
                  </a:cubicBezTo>
                  <a:cubicBezTo>
                    <a:pt x="48" y="130"/>
                    <a:pt x="48" y="130"/>
                    <a:pt x="48" y="130"/>
                  </a:cubicBezTo>
                  <a:cubicBezTo>
                    <a:pt x="48" y="130"/>
                    <a:pt x="48" y="130"/>
                    <a:pt x="48" y="131"/>
                  </a:cubicBezTo>
                  <a:cubicBezTo>
                    <a:pt x="48" y="131"/>
                    <a:pt x="48" y="131"/>
                    <a:pt x="48" y="131"/>
                  </a:cubicBezTo>
                  <a:cubicBezTo>
                    <a:pt x="48" y="132"/>
                    <a:pt x="48" y="132"/>
                    <a:pt x="48" y="13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0" name="Freeform 583"/>
            <p:cNvSpPr>
              <a:spLocks noEditPoints="1"/>
            </p:cNvSpPr>
            <p:nvPr/>
          </p:nvSpPr>
          <p:spPr bwMode="auto">
            <a:xfrm>
              <a:off x="5432425" y="4586288"/>
              <a:ext cx="217488" cy="514350"/>
            </a:xfrm>
            <a:custGeom>
              <a:avLst/>
              <a:gdLst>
                <a:gd name="T0" fmla="*/ 33 w 58"/>
                <a:gd name="T1" fmla="*/ 20 h 137"/>
                <a:gd name="T2" fmla="*/ 48 w 58"/>
                <a:gd name="T3" fmla="*/ 3 h 137"/>
                <a:gd name="T4" fmla="*/ 50 w 58"/>
                <a:gd name="T5" fmla="*/ 6 h 137"/>
                <a:gd name="T6" fmla="*/ 48 w 58"/>
                <a:gd name="T7" fmla="*/ 4 h 137"/>
                <a:gd name="T8" fmla="*/ 48 w 58"/>
                <a:gd name="T9" fmla="*/ 4 h 137"/>
                <a:gd name="T10" fmla="*/ 49 w 58"/>
                <a:gd name="T11" fmla="*/ 4 h 137"/>
                <a:gd name="T12" fmla="*/ 50 w 58"/>
                <a:gd name="T13" fmla="*/ 7 h 137"/>
                <a:gd name="T14" fmla="*/ 49 w 58"/>
                <a:gd name="T15" fmla="*/ 5 h 137"/>
                <a:gd name="T16" fmla="*/ 50 w 58"/>
                <a:gd name="T17" fmla="*/ 6 h 137"/>
                <a:gd name="T18" fmla="*/ 50 w 58"/>
                <a:gd name="T19" fmla="*/ 8 h 137"/>
                <a:gd name="T20" fmla="*/ 50 w 58"/>
                <a:gd name="T21" fmla="*/ 18 h 137"/>
                <a:gd name="T22" fmla="*/ 51 w 58"/>
                <a:gd name="T23" fmla="*/ 8 h 137"/>
                <a:gd name="T24" fmla="*/ 51 w 58"/>
                <a:gd name="T25" fmla="*/ 16 h 137"/>
                <a:gd name="T26" fmla="*/ 51 w 58"/>
                <a:gd name="T27" fmla="*/ 13 h 137"/>
                <a:gd name="T28" fmla="*/ 51 w 58"/>
                <a:gd name="T29" fmla="*/ 15 h 137"/>
                <a:gd name="T30" fmla="*/ 52 w 58"/>
                <a:gd name="T31" fmla="*/ 12 h 137"/>
                <a:gd name="T32" fmla="*/ 52 w 58"/>
                <a:gd name="T33" fmla="*/ 13 h 137"/>
                <a:gd name="T34" fmla="*/ 52 w 58"/>
                <a:gd name="T35" fmla="*/ 9 h 137"/>
                <a:gd name="T36" fmla="*/ 51 w 58"/>
                <a:gd name="T37" fmla="*/ 15 h 137"/>
                <a:gd name="T38" fmla="*/ 52 w 58"/>
                <a:gd name="T39" fmla="*/ 13 h 137"/>
                <a:gd name="T40" fmla="*/ 49 w 58"/>
                <a:gd name="T41" fmla="*/ 18 h 137"/>
                <a:gd name="T42" fmla="*/ 46 w 58"/>
                <a:gd name="T43" fmla="*/ 2 h 137"/>
                <a:gd name="T44" fmla="*/ 45 w 58"/>
                <a:gd name="T45" fmla="*/ 2 h 137"/>
                <a:gd name="T46" fmla="*/ 32 w 58"/>
                <a:gd name="T47" fmla="*/ 17 h 137"/>
                <a:gd name="T48" fmla="*/ 43 w 58"/>
                <a:gd name="T49" fmla="*/ 1 h 137"/>
                <a:gd name="T50" fmla="*/ 34 w 58"/>
                <a:gd name="T51" fmla="*/ 19 h 137"/>
                <a:gd name="T52" fmla="*/ 31 w 58"/>
                <a:gd name="T53" fmla="*/ 15 h 137"/>
                <a:gd name="T54" fmla="*/ 31 w 58"/>
                <a:gd name="T55" fmla="*/ 14 h 137"/>
                <a:gd name="T56" fmla="*/ 31 w 58"/>
                <a:gd name="T57" fmla="*/ 15 h 137"/>
                <a:gd name="T58" fmla="*/ 31 w 58"/>
                <a:gd name="T59" fmla="*/ 14 h 137"/>
                <a:gd name="T60" fmla="*/ 31 w 58"/>
                <a:gd name="T61" fmla="*/ 9 h 137"/>
                <a:gd name="T62" fmla="*/ 30 w 58"/>
                <a:gd name="T63" fmla="*/ 12 h 137"/>
                <a:gd name="T64" fmla="*/ 31 w 58"/>
                <a:gd name="T65" fmla="*/ 15 h 137"/>
                <a:gd name="T66" fmla="*/ 32 w 58"/>
                <a:gd name="T67" fmla="*/ 7 h 137"/>
                <a:gd name="T68" fmla="*/ 34 w 58"/>
                <a:gd name="T69" fmla="*/ 4 h 137"/>
                <a:gd name="T70" fmla="*/ 33 w 58"/>
                <a:gd name="T71" fmla="*/ 5 h 137"/>
                <a:gd name="T72" fmla="*/ 31 w 58"/>
                <a:gd name="T73" fmla="*/ 8 h 137"/>
                <a:gd name="T74" fmla="*/ 33 w 58"/>
                <a:gd name="T75" fmla="*/ 6 h 137"/>
                <a:gd name="T76" fmla="*/ 31 w 58"/>
                <a:gd name="T77" fmla="*/ 8 h 137"/>
                <a:gd name="T78" fmla="*/ 34 w 58"/>
                <a:gd name="T79" fmla="*/ 20 h 137"/>
                <a:gd name="T80" fmla="*/ 35 w 58"/>
                <a:gd name="T81" fmla="*/ 3 h 137"/>
                <a:gd name="T82" fmla="*/ 43 w 58"/>
                <a:gd name="T83" fmla="*/ 1 h 137"/>
                <a:gd name="T84" fmla="*/ 36 w 58"/>
                <a:gd name="T85" fmla="*/ 2 h 137"/>
                <a:gd name="T86" fmla="*/ 37 w 58"/>
                <a:gd name="T87" fmla="*/ 2 h 137"/>
                <a:gd name="T88" fmla="*/ 36 w 58"/>
                <a:gd name="T89" fmla="*/ 2 h 137"/>
                <a:gd name="T90" fmla="*/ 38 w 58"/>
                <a:gd name="T91" fmla="*/ 2 h 137"/>
                <a:gd name="T92" fmla="*/ 41 w 58"/>
                <a:gd name="T93" fmla="*/ 1 h 137"/>
                <a:gd name="T94" fmla="*/ 39 w 58"/>
                <a:gd name="T95" fmla="*/ 1 h 137"/>
                <a:gd name="T96" fmla="*/ 38 w 58"/>
                <a:gd name="T97" fmla="*/ 2 h 137"/>
                <a:gd name="T98" fmla="*/ 36 w 58"/>
                <a:gd name="T99" fmla="*/ 2 h 137"/>
                <a:gd name="T100" fmla="*/ 40 w 58"/>
                <a:gd name="T101" fmla="*/ 1 h 137"/>
                <a:gd name="T102" fmla="*/ 30 w 58"/>
                <a:gd name="T103" fmla="*/ 13 h 137"/>
                <a:gd name="T104" fmla="*/ 32 w 58"/>
                <a:gd name="T105" fmla="*/ 16 h 137"/>
                <a:gd name="T106" fmla="*/ 32 w 58"/>
                <a:gd name="T107" fmla="*/ 18 h 137"/>
                <a:gd name="T108" fmla="*/ 34 w 58"/>
                <a:gd name="T109" fmla="*/ 19 h 137"/>
                <a:gd name="T110" fmla="*/ 35 w 58"/>
                <a:gd name="T111" fmla="*/ 20 h 137"/>
                <a:gd name="T112" fmla="*/ 44 w 58"/>
                <a:gd name="T113" fmla="*/ 1 h 137"/>
                <a:gd name="T114" fmla="*/ 30 w 58"/>
                <a:gd name="T115" fmla="*/ 12 h 137"/>
                <a:gd name="T116" fmla="*/ 33 w 58"/>
                <a:gd name="T117" fmla="*/ 19 h 137"/>
                <a:gd name="T118" fmla="*/ 42 w 58"/>
                <a:gd name="T119" fmla="*/ 2 h 137"/>
                <a:gd name="T120" fmla="*/ 45 w 58"/>
                <a:gd name="T121" fmla="*/ 2 h 137"/>
                <a:gd name="T122" fmla="*/ 47 w 58"/>
                <a:gd name="T123" fmla="*/ 4 h 137"/>
                <a:gd name="T124" fmla="*/ 48 w 58"/>
                <a:gd name="T125"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137">
                  <a:moveTo>
                    <a:pt x="57" y="43"/>
                  </a:moveTo>
                  <a:cubicBezTo>
                    <a:pt x="57" y="43"/>
                    <a:pt x="58" y="35"/>
                    <a:pt x="57" y="32"/>
                  </a:cubicBezTo>
                  <a:cubicBezTo>
                    <a:pt x="56" y="29"/>
                    <a:pt x="53" y="27"/>
                    <a:pt x="53" y="27"/>
                  </a:cubicBezTo>
                  <a:cubicBezTo>
                    <a:pt x="52" y="27"/>
                    <a:pt x="52" y="25"/>
                    <a:pt x="51" y="25"/>
                  </a:cubicBezTo>
                  <a:cubicBezTo>
                    <a:pt x="51" y="24"/>
                    <a:pt x="49" y="23"/>
                    <a:pt x="49" y="22"/>
                  </a:cubicBezTo>
                  <a:cubicBezTo>
                    <a:pt x="49" y="22"/>
                    <a:pt x="48" y="21"/>
                    <a:pt x="48" y="21"/>
                  </a:cubicBezTo>
                  <a:cubicBezTo>
                    <a:pt x="48" y="21"/>
                    <a:pt x="49" y="21"/>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19"/>
                    <a:pt x="50" y="19"/>
                  </a:cubicBezTo>
                  <a:cubicBezTo>
                    <a:pt x="50" y="19"/>
                    <a:pt x="50" y="19"/>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2" y="16"/>
                    <a:pt x="52" y="16"/>
                  </a:cubicBezTo>
                  <a:cubicBezTo>
                    <a:pt x="52" y="16"/>
                    <a:pt x="52" y="16"/>
                    <a:pt x="52" y="16"/>
                  </a:cubicBezTo>
                  <a:cubicBezTo>
                    <a:pt x="52" y="16"/>
                    <a:pt x="52" y="16"/>
                    <a:pt x="52" y="16"/>
                  </a:cubicBezTo>
                  <a:cubicBezTo>
                    <a:pt x="52" y="16"/>
                    <a:pt x="52" y="15"/>
                    <a:pt x="52" y="15"/>
                  </a:cubicBezTo>
                  <a:cubicBezTo>
                    <a:pt x="52" y="15"/>
                    <a:pt x="52" y="14"/>
                    <a:pt x="52" y="14"/>
                  </a:cubicBezTo>
                  <a:cubicBezTo>
                    <a:pt x="52" y="14"/>
                    <a:pt x="52" y="14"/>
                    <a:pt x="52" y="14"/>
                  </a:cubicBezTo>
                  <a:cubicBezTo>
                    <a:pt x="52" y="14"/>
                    <a:pt x="52" y="13"/>
                    <a:pt x="52" y="13"/>
                  </a:cubicBezTo>
                  <a:cubicBezTo>
                    <a:pt x="52" y="13"/>
                    <a:pt x="52" y="13"/>
                    <a:pt x="52" y="13"/>
                  </a:cubicBezTo>
                  <a:cubicBezTo>
                    <a:pt x="52" y="13"/>
                    <a:pt x="52" y="13"/>
                    <a:pt x="52" y="13"/>
                  </a:cubicBezTo>
                  <a:cubicBezTo>
                    <a:pt x="53" y="12"/>
                    <a:pt x="53" y="12"/>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9"/>
                    <a:pt x="52" y="9"/>
                    <a:pt x="52" y="8"/>
                  </a:cubicBezTo>
                  <a:cubicBezTo>
                    <a:pt x="52" y="8"/>
                    <a:pt x="52"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7" y="2"/>
                    <a:pt x="47" y="2"/>
                    <a:pt x="47" y="2"/>
                  </a:cubicBezTo>
                  <a:cubicBezTo>
                    <a:pt x="47" y="2"/>
                    <a:pt x="47" y="2"/>
                    <a:pt x="47" y="2"/>
                  </a:cubicBezTo>
                  <a:cubicBezTo>
                    <a:pt x="47" y="2"/>
                    <a:pt x="47"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1"/>
                    <a:pt x="41" y="1"/>
                    <a:pt x="41" y="1"/>
                  </a:cubicBezTo>
                  <a:cubicBezTo>
                    <a:pt x="41" y="1"/>
                    <a:pt x="41" y="1"/>
                    <a:pt x="41" y="1"/>
                  </a:cubicBezTo>
                  <a:cubicBezTo>
                    <a:pt x="41" y="1"/>
                    <a:pt x="41" y="1"/>
                    <a:pt x="41" y="1"/>
                  </a:cubicBezTo>
                  <a:cubicBezTo>
                    <a:pt x="41" y="0"/>
                    <a:pt x="41" y="0"/>
                    <a:pt x="41" y="0"/>
                  </a:cubicBezTo>
                  <a:cubicBezTo>
                    <a:pt x="41" y="0"/>
                    <a:pt x="41" y="0"/>
                    <a:pt x="41" y="0"/>
                  </a:cubicBezTo>
                  <a:cubicBezTo>
                    <a:pt x="41"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1"/>
                  </a:cubicBezTo>
                  <a:cubicBezTo>
                    <a:pt x="40" y="1"/>
                    <a:pt x="40" y="1"/>
                    <a:pt x="40" y="1"/>
                  </a:cubicBezTo>
                  <a:cubicBezTo>
                    <a:pt x="40" y="1"/>
                    <a:pt x="40" y="1"/>
                    <a:pt x="40" y="1"/>
                  </a:cubicBezTo>
                  <a:cubicBezTo>
                    <a:pt x="40" y="1"/>
                    <a:pt x="40" y="1"/>
                    <a:pt x="40"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5" y="2"/>
                  </a:cubicBezTo>
                  <a:cubicBezTo>
                    <a:pt x="35" y="2"/>
                    <a:pt x="35" y="2"/>
                    <a:pt x="35" y="2"/>
                  </a:cubicBezTo>
                  <a:cubicBezTo>
                    <a:pt x="35" y="2"/>
                    <a:pt x="34" y="2"/>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5"/>
                  </a:cubicBezTo>
                  <a:cubicBezTo>
                    <a:pt x="33" y="5"/>
                    <a:pt x="33" y="5"/>
                    <a:pt x="33" y="5"/>
                  </a:cubicBezTo>
                  <a:cubicBezTo>
                    <a:pt x="33" y="5"/>
                    <a:pt x="33" y="5"/>
                    <a:pt x="33" y="5"/>
                  </a:cubicBezTo>
                  <a:cubicBezTo>
                    <a:pt x="33" y="5"/>
                    <a:pt x="33"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1" y="6"/>
                    <a:pt x="31" y="6"/>
                  </a:cubicBezTo>
                  <a:cubicBezTo>
                    <a:pt x="31" y="6"/>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9"/>
                  </a:cubicBezTo>
                  <a:cubicBezTo>
                    <a:pt x="31" y="9"/>
                    <a:pt x="31"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ubicBezTo>
                    <a:pt x="30" y="10"/>
                    <a:pt x="30" y="10"/>
                    <a:pt x="30" y="11"/>
                  </a:cubicBezTo>
                  <a:cubicBezTo>
                    <a:pt x="30" y="11"/>
                    <a:pt x="30" y="11"/>
                    <a:pt x="30" y="11"/>
                  </a:cubicBezTo>
                  <a:cubicBezTo>
                    <a:pt x="30" y="11"/>
                    <a:pt x="30" y="11"/>
                    <a:pt x="30" y="11"/>
                  </a:cubicBezTo>
                  <a:cubicBezTo>
                    <a:pt x="30" y="11"/>
                    <a:pt x="30" y="11"/>
                    <a:pt x="30" y="11"/>
                  </a:cubicBezTo>
                  <a:cubicBezTo>
                    <a:pt x="30" y="11"/>
                    <a:pt x="30" y="11"/>
                    <a:pt x="30" y="12"/>
                  </a:cubicBezTo>
                  <a:cubicBezTo>
                    <a:pt x="30" y="12"/>
                    <a:pt x="30" y="12"/>
                    <a:pt x="30" y="12"/>
                  </a:cubicBezTo>
                  <a:cubicBezTo>
                    <a:pt x="30" y="12"/>
                    <a:pt x="30" y="13"/>
                    <a:pt x="30" y="13"/>
                  </a:cubicBezTo>
                  <a:cubicBezTo>
                    <a:pt x="30" y="13"/>
                    <a:pt x="30" y="13"/>
                    <a:pt x="30" y="13"/>
                  </a:cubicBezTo>
                  <a:cubicBezTo>
                    <a:pt x="30" y="13"/>
                    <a:pt x="30" y="13"/>
                    <a:pt x="30" y="13"/>
                  </a:cubicBezTo>
                  <a:cubicBezTo>
                    <a:pt x="30" y="14"/>
                    <a:pt x="30" y="14"/>
                    <a:pt x="30" y="14"/>
                  </a:cubicBezTo>
                  <a:cubicBezTo>
                    <a:pt x="30" y="14"/>
                    <a:pt x="30" y="15"/>
                    <a:pt x="30" y="15"/>
                  </a:cubicBezTo>
                  <a:cubicBezTo>
                    <a:pt x="30" y="15"/>
                    <a:pt x="30" y="15"/>
                    <a:pt x="30" y="15"/>
                  </a:cubicBezTo>
                  <a:cubicBezTo>
                    <a:pt x="30" y="15"/>
                    <a:pt x="30" y="15"/>
                    <a:pt x="30" y="15"/>
                  </a:cubicBezTo>
                  <a:cubicBezTo>
                    <a:pt x="30" y="15"/>
                    <a:pt x="30" y="15"/>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7"/>
                    <a:pt x="31" y="17"/>
                    <a:pt x="31" y="18"/>
                  </a:cubicBezTo>
                  <a:cubicBezTo>
                    <a:pt x="31" y="18"/>
                    <a:pt x="31" y="18"/>
                    <a:pt x="32" y="18"/>
                  </a:cubicBezTo>
                  <a:cubicBezTo>
                    <a:pt x="31" y="18"/>
                    <a:pt x="32" y="18"/>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3" y="19"/>
                    <a:pt x="33" y="19"/>
                  </a:cubicBezTo>
                  <a:cubicBezTo>
                    <a:pt x="33" y="19"/>
                    <a:pt x="33" y="19"/>
                    <a:pt x="33" y="19"/>
                  </a:cubicBezTo>
                  <a:cubicBezTo>
                    <a:pt x="33" y="19"/>
                    <a:pt x="33" y="19"/>
                    <a:pt x="33" y="19"/>
                  </a:cubicBezTo>
                  <a:cubicBezTo>
                    <a:pt x="33" y="19"/>
                    <a:pt x="33" y="19"/>
                    <a:pt x="33" y="19"/>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4" y="20"/>
                  </a:cubicBezTo>
                  <a:cubicBezTo>
                    <a:pt x="34" y="20"/>
                    <a:pt x="34" y="21"/>
                    <a:pt x="34" y="21"/>
                  </a:cubicBezTo>
                  <a:cubicBezTo>
                    <a:pt x="34" y="21"/>
                    <a:pt x="34" y="21"/>
                    <a:pt x="34" y="21"/>
                  </a:cubicBezTo>
                  <a:cubicBezTo>
                    <a:pt x="34" y="21"/>
                    <a:pt x="34" y="21"/>
                    <a:pt x="34" y="21"/>
                  </a:cubicBezTo>
                  <a:cubicBezTo>
                    <a:pt x="34" y="21"/>
                    <a:pt x="34" y="21"/>
                    <a:pt x="34" y="21"/>
                  </a:cubicBezTo>
                  <a:cubicBezTo>
                    <a:pt x="35" y="21"/>
                    <a:pt x="35" y="22"/>
                    <a:pt x="35" y="22"/>
                  </a:cubicBezTo>
                  <a:cubicBezTo>
                    <a:pt x="35" y="22"/>
                    <a:pt x="36" y="22"/>
                    <a:pt x="36" y="22"/>
                  </a:cubicBezTo>
                  <a:cubicBezTo>
                    <a:pt x="36" y="22"/>
                    <a:pt x="36" y="22"/>
                    <a:pt x="36" y="22"/>
                  </a:cubicBezTo>
                  <a:cubicBezTo>
                    <a:pt x="36" y="22"/>
                    <a:pt x="36" y="22"/>
                    <a:pt x="37" y="22"/>
                  </a:cubicBezTo>
                  <a:cubicBezTo>
                    <a:pt x="37" y="22"/>
                    <a:pt x="37" y="22"/>
                    <a:pt x="37" y="22"/>
                  </a:cubicBezTo>
                  <a:cubicBezTo>
                    <a:pt x="37" y="22"/>
                    <a:pt x="37" y="22"/>
                    <a:pt x="37" y="22"/>
                  </a:cubicBezTo>
                  <a:cubicBezTo>
                    <a:pt x="37" y="23"/>
                    <a:pt x="38" y="23"/>
                    <a:pt x="38" y="23"/>
                  </a:cubicBezTo>
                  <a:cubicBezTo>
                    <a:pt x="38" y="23"/>
                    <a:pt x="37" y="24"/>
                    <a:pt x="36" y="24"/>
                  </a:cubicBezTo>
                  <a:cubicBezTo>
                    <a:pt x="36" y="25"/>
                    <a:pt x="36" y="25"/>
                    <a:pt x="36" y="25"/>
                  </a:cubicBezTo>
                  <a:cubicBezTo>
                    <a:pt x="35" y="25"/>
                    <a:pt x="35" y="25"/>
                    <a:pt x="35" y="25"/>
                  </a:cubicBezTo>
                  <a:cubicBezTo>
                    <a:pt x="36" y="26"/>
                    <a:pt x="36" y="25"/>
                    <a:pt x="36" y="25"/>
                  </a:cubicBezTo>
                  <a:cubicBezTo>
                    <a:pt x="36" y="26"/>
                    <a:pt x="35" y="26"/>
                    <a:pt x="35" y="27"/>
                  </a:cubicBezTo>
                  <a:cubicBezTo>
                    <a:pt x="36" y="27"/>
                    <a:pt x="36" y="27"/>
                    <a:pt x="36" y="28"/>
                  </a:cubicBezTo>
                  <a:cubicBezTo>
                    <a:pt x="36" y="29"/>
                    <a:pt x="36" y="30"/>
                    <a:pt x="36" y="31"/>
                  </a:cubicBezTo>
                  <a:cubicBezTo>
                    <a:pt x="36" y="32"/>
                    <a:pt x="35" y="35"/>
                    <a:pt x="35" y="36"/>
                  </a:cubicBezTo>
                  <a:cubicBezTo>
                    <a:pt x="35" y="36"/>
                    <a:pt x="35" y="36"/>
                    <a:pt x="34" y="36"/>
                  </a:cubicBezTo>
                  <a:cubicBezTo>
                    <a:pt x="34" y="36"/>
                    <a:pt x="32" y="36"/>
                    <a:pt x="32" y="35"/>
                  </a:cubicBezTo>
                  <a:cubicBezTo>
                    <a:pt x="32" y="35"/>
                    <a:pt x="31" y="34"/>
                    <a:pt x="31" y="34"/>
                  </a:cubicBezTo>
                  <a:cubicBezTo>
                    <a:pt x="31" y="34"/>
                    <a:pt x="30" y="33"/>
                    <a:pt x="30" y="32"/>
                  </a:cubicBezTo>
                  <a:cubicBezTo>
                    <a:pt x="30" y="32"/>
                    <a:pt x="30" y="32"/>
                    <a:pt x="30" y="31"/>
                  </a:cubicBezTo>
                  <a:cubicBezTo>
                    <a:pt x="30" y="31"/>
                    <a:pt x="30" y="31"/>
                    <a:pt x="30" y="31"/>
                  </a:cubicBezTo>
                  <a:cubicBezTo>
                    <a:pt x="30" y="31"/>
                    <a:pt x="31" y="31"/>
                    <a:pt x="31" y="31"/>
                  </a:cubicBezTo>
                  <a:cubicBezTo>
                    <a:pt x="32" y="31"/>
                    <a:pt x="32" y="30"/>
                    <a:pt x="32" y="30"/>
                  </a:cubicBezTo>
                  <a:cubicBezTo>
                    <a:pt x="31" y="30"/>
                    <a:pt x="31" y="29"/>
                    <a:pt x="31" y="29"/>
                  </a:cubicBezTo>
                  <a:cubicBezTo>
                    <a:pt x="31" y="29"/>
                    <a:pt x="30" y="29"/>
                    <a:pt x="30" y="29"/>
                  </a:cubicBezTo>
                  <a:cubicBezTo>
                    <a:pt x="30" y="29"/>
                    <a:pt x="30" y="29"/>
                    <a:pt x="30" y="29"/>
                  </a:cubicBezTo>
                  <a:cubicBezTo>
                    <a:pt x="29" y="28"/>
                    <a:pt x="28" y="27"/>
                    <a:pt x="28" y="27"/>
                  </a:cubicBezTo>
                  <a:cubicBezTo>
                    <a:pt x="27" y="27"/>
                    <a:pt x="27" y="27"/>
                    <a:pt x="27" y="27"/>
                  </a:cubicBezTo>
                  <a:cubicBezTo>
                    <a:pt x="26" y="27"/>
                    <a:pt x="25" y="27"/>
                    <a:pt x="24" y="27"/>
                  </a:cubicBezTo>
                  <a:cubicBezTo>
                    <a:pt x="24" y="27"/>
                    <a:pt x="24" y="27"/>
                    <a:pt x="24" y="27"/>
                  </a:cubicBezTo>
                  <a:cubicBezTo>
                    <a:pt x="23" y="27"/>
                    <a:pt x="23" y="28"/>
                    <a:pt x="23" y="28"/>
                  </a:cubicBezTo>
                  <a:cubicBezTo>
                    <a:pt x="23" y="28"/>
                    <a:pt x="23" y="28"/>
                    <a:pt x="23" y="28"/>
                  </a:cubicBezTo>
                  <a:cubicBezTo>
                    <a:pt x="23" y="28"/>
                    <a:pt x="23" y="28"/>
                    <a:pt x="22" y="28"/>
                  </a:cubicBezTo>
                  <a:cubicBezTo>
                    <a:pt x="22" y="27"/>
                    <a:pt x="22" y="27"/>
                    <a:pt x="22" y="26"/>
                  </a:cubicBezTo>
                  <a:cubicBezTo>
                    <a:pt x="22" y="26"/>
                    <a:pt x="22" y="26"/>
                    <a:pt x="22" y="26"/>
                  </a:cubicBezTo>
                  <a:cubicBezTo>
                    <a:pt x="22" y="26"/>
                    <a:pt x="20" y="26"/>
                    <a:pt x="20" y="26"/>
                  </a:cubicBezTo>
                  <a:cubicBezTo>
                    <a:pt x="20" y="26"/>
                    <a:pt x="19" y="25"/>
                    <a:pt x="19" y="26"/>
                  </a:cubicBezTo>
                  <a:cubicBezTo>
                    <a:pt x="19" y="26"/>
                    <a:pt x="18" y="25"/>
                    <a:pt x="17" y="25"/>
                  </a:cubicBezTo>
                  <a:cubicBezTo>
                    <a:pt x="17" y="25"/>
                    <a:pt x="16" y="25"/>
                    <a:pt x="16" y="25"/>
                  </a:cubicBezTo>
                  <a:cubicBezTo>
                    <a:pt x="16" y="25"/>
                    <a:pt x="16" y="25"/>
                    <a:pt x="15" y="25"/>
                  </a:cubicBezTo>
                  <a:cubicBezTo>
                    <a:pt x="16" y="25"/>
                    <a:pt x="16" y="25"/>
                    <a:pt x="16" y="25"/>
                  </a:cubicBezTo>
                  <a:cubicBezTo>
                    <a:pt x="16" y="25"/>
                    <a:pt x="16" y="25"/>
                    <a:pt x="15" y="25"/>
                  </a:cubicBezTo>
                  <a:cubicBezTo>
                    <a:pt x="15" y="25"/>
                    <a:pt x="16" y="25"/>
                    <a:pt x="16" y="25"/>
                  </a:cubicBezTo>
                  <a:cubicBezTo>
                    <a:pt x="16" y="25"/>
                    <a:pt x="16" y="25"/>
                    <a:pt x="15" y="25"/>
                  </a:cubicBezTo>
                  <a:cubicBezTo>
                    <a:pt x="15" y="25"/>
                    <a:pt x="16" y="25"/>
                    <a:pt x="16" y="25"/>
                  </a:cubicBezTo>
                  <a:cubicBezTo>
                    <a:pt x="16" y="25"/>
                    <a:pt x="15" y="25"/>
                    <a:pt x="15" y="25"/>
                  </a:cubicBezTo>
                  <a:cubicBezTo>
                    <a:pt x="15" y="25"/>
                    <a:pt x="16" y="25"/>
                    <a:pt x="16" y="25"/>
                  </a:cubicBezTo>
                  <a:cubicBezTo>
                    <a:pt x="16" y="25"/>
                    <a:pt x="15" y="25"/>
                    <a:pt x="15" y="25"/>
                  </a:cubicBezTo>
                  <a:cubicBezTo>
                    <a:pt x="15" y="25"/>
                    <a:pt x="16" y="25"/>
                    <a:pt x="16" y="25"/>
                  </a:cubicBezTo>
                  <a:cubicBezTo>
                    <a:pt x="16" y="25"/>
                    <a:pt x="15" y="25"/>
                    <a:pt x="15" y="25"/>
                  </a:cubicBezTo>
                  <a:cubicBezTo>
                    <a:pt x="15" y="25"/>
                    <a:pt x="16" y="25"/>
                    <a:pt x="16" y="25"/>
                  </a:cubicBezTo>
                  <a:cubicBezTo>
                    <a:pt x="16" y="25"/>
                    <a:pt x="15" y="25"/>
                    <a:pt x="15" y="25"/>
                  </a:cubicBezTo>
                  <a:cubicBezTo>
                    <a:pt x="15" y="25"/>
                    <a:pt x="16" y="25"/>
                    <a:pt x="16" y="25"/>
                  </a:cubicBezTo>
                  <a:cubicBezTo>
                    <a:pt x="16" y="25"/>
                    <a:pt x="15" y="25"/>
                    <a:pt x="15" y="25"/>
                  </a:cubicBezTo>
                  <a:cubicBezTo>
                    <a:pt x="15" y="25"/>
                    <a:pt x="16" y="26"/>
                    <a:pt x="16" y="26"/>
                  </a:cubicBezTo>
                  <a:cubicBezTo>
                    <a:pt x="16" y="26"/>
                    <a:pt x="15" y="25"/>
                    <a:pt x="15" y="25"/>
                  </a:cubicBezTo>
                  <a:cubicBezTo>
                    <a:pt x="15" y="26"/>
                    <a:pt x="16" y="26"/>
                    <a:pt x="16" y="26"/>
                  </a:cubicBezTo>
                  <a:cubicBezTo>
                    <a:pt x="16" y="26"/>
                    <a:pt x="15" y="26"/>
                    <a:pt x="15" y="25"/>
                  </a:cubicBezTo>
                  <a:cubicBezTo>
                    <a:pt x="15" y="26"/>
                    <a:pt x="16" y="26"/>
                    <a:pt x="16" y="26"/>
                  </a:cubicBezTo>
                  <a:cubicBezTo>
                    <a:pt x="16" y="26"/>
                    <a:pt x="15" y="26"/>
                    <a:pt x="15" y="26"/>
                  </a:cubicBezTo>
                  <a:cubicBezTo>
                    <a:pt x="15" y="26"/>
                    <a:pt x="16" y="26"/>
                    <a:pt x="16" y="26"/>
                  </a:cubicBezTo>
                  <a:cubicBezTo>
                    <a:pt x="16"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7"/>
                    <a:pt x="15" y="27"/>
                  </a:cubicBezTo>
                  <a:cubicBezTo>
                    <a:pt x="15" y="27"/>
                    <a:pt x="15" y="26"/>
                    <a:pt x="15" y="26"/>
                  </a:cubicBezTo>
                  <a:cubicBezTo>
                    <a:pt x="15" y="27"/>
                    <a:pt x="15" y="27"/>
                    <a:pt x="15" y="27"/>
                  </a:cubicBezTo>
                  <a:cubicBezTo>
                    <a:pt x="15" y="27"/>
                    <a:pt x="15" y="27"/>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8"/>
                    <a:pt x="15" y="28"/>
                  </a:cubicBezTo>
                  <a:cubicBezTo>
                    <a:pt x="15" y="28"/>
                    <a:pt x="15" y="27"/>
                    <a:pt x="15" y="27"/>
                  </a:cubicBezTo>
                  <a:cubicBezTo>
                    <a:pt x="15" y="28"/>
                    <a:pt x="15" y="28"/>
                    <a:pt x="15" y="28"/>
                  </a:cubicBezTo>
                  <a:cubicBezTo>
                    <a:pt x="15" y="28"/>
                    <a:pt x="15" y="28"/>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9"/>
                    <a:pt x="15" y="29"/>
                  </a:cubicBezTo>
                  <a:cubicBezTo>
                    <a:pt x="15" y="29"/>
                    <a:pt x="15" y="28"/>
                    <a:pt x="15" y="28"/>
                  </a:cubicBezTo>
                  <a:cubicBezTo>
                    <a:pt x="15" y="29"/>
                    <a:pt x="15" y="29"/>
                    <a:pt x="15" y="29"/>
                  </a:cubicBezTo>
                  <a:cubicBezTo>
                    <a:pt x="15" y="29"/>
                    <a:pt x="15" y="29"/>
                    <a:pt x="15" y="28"/>
                  </a:cubicBezTo>
                  <a:cubicBezTo>
                    <a:pt x="15" y="29"/>
                    <a:pt x="15" y="29"/>
                    <a:pt x="15" y="29"/>
                  </a:cubicBezTo>
                  <a:cubicBezTo>
                    <a:pt x="15" y="29"/>
                    <a:pt x="15" y="29"/>
                    <a:pt x="14"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4" y="29"/>
                  </a:cubicBezTo>
                  <a:cubicBezTo>
                    <a:pt x="15" y="29"/>
                    <a:pt x="15" y="29"/>
                    <a:pt x="15" y="29"/>
                  </a:cubicBezTo>
                  <a:cubicBezTo>
                    <a:pt x="15" y="29"/>
                    <a:pt x="15" y="29"/>
                    <a:pt x="14" y="29"/>
                  </a:cubicBezTo>
                  <a:cubicBezTo>
                    <a:pt x="15" y="29"/>
                    <a:pt x="15" y="29"/>
                    <a:pt x="15" y="29"/>
                  </a:cubicBezTo>
                  <a:cubicBezTo>
                    <a:pt x="15" y="29"/>
                    <a:pt x="15" y="29"/>
                    <a:pt x="14" y="29"/>
                  </a:cubicBezTo>
                  <a:cubicBezTo>
                    <a:pt x="15" y="29"/>
                    <a:pt x="15" y="29"/>
                    <a:pt x="15" y="29"/>
                  </a:cubicBezTo>
                  <a:cubicBezTo>
                    <a:pt x="15" y="29"/>
                    <a:pt x="15" y="29"/>
                    <a:pt x="14" y="29"/>
                  </a:cubicBezTo>
                  <a:cubicBezTo>
                    <a:pt x="15" y="29"/>
                    <a:pt x="15" y="29"/>
                    <a:pt x="15" y="29"/>
                  </a:cubicBezTo>
                  <a:cubicBezTo>
                    <a:pt x="15" y="29"/>
                    <a:pt x="15" y="29"/>
                    <a:pt x="14" y="29"/>
                  </a:cubicBezTo>
                  <a:cubicBezTo>
                    <a:pt x="14" y="29"/>
                    <a:pt x="15" y="29"/>
                    <a:pt x="15" y="29"/>
                  </a:cubicBezTo>
                  <a:cubicBezTo>
                    <a:pt x="15" y="29"/>
                    <a:pt x="15" y="29"/>
                    <a:pt x="14" y="29"/>
                  </a:cubicBezTo>
                  <a:cubicBezTo>
                    <a:pt x="14" y="29"/>
                    <a:pt x="15" y="30"/>
                    <a:pt x="15" y="30"/>
                  </a:cubicBezTo>
                  <a:cubicBezTo>
                    <a:pt x="15" y="30"/>
                    <a:pt x="15" y="29"/>
                    <a:pt x="14" y="29"/>
                  </a:cubicBezTo>
                  <a:cubicBezTo>
                    <a:pt x="14" y="30"/>
                    <a:pt x="15" y="30"/>
                    <a:pt x="15" y="30"/>
                  </a:cubicBezTo>
                  <a:cubicBezTo>
                    <a:pt x="15" y="30"/>
                    <a:pt x="14" y="30"/>
                    <a:pt x="14" y="29"/>
                  </a:cubicBezTo>
                  <a:cubicBezTo>
                    <a:pt x="14" y="30"/>
                    <a:pt x="15" y="30"/>
                    <a:pt x="15" y="30"/>
                  </a:cubicBezTo>
                  <a:cubicBezTo>
                    <a:pt x="15" y="30"/>
                    <a:pt x="16" y="30"/>
                    <a:pt x="16" y="30"/>
                  </a:cubicBezTo>
                  <a:cubicBezTo>
                    <a:pt x="17" y="30"/>
                    <a:pt x="18" y="30"/>
                    <a:pt x="18" y="30"/>
                  </a:cubicBezTo>
                  <a:cubicBezTo>
                    <a:pt x="18" y="30"/>
                    <a:pt x="19" y="30"/>
                    <a:pt x="19" y="30"/>
                  </a:cubicBezTo>
                  <a:cubicBezTo>
                    <a:pt x="19" y="31"/>
                    <a:pt x="21" y="31"/>
                    <a:pt x="21" y="31"/>
                  </a:cubicBezTo>
                  <a:cubicBezTo>
                    <a:pt x="21" y="31"/>
                    <a:pt x="21" y="31"/>
                    <a:pt x="21" y="31"/>
                  </a:cubicBezTo>
                  <a:cubicBezTo>
                    <a:pt x="21" y="31"/>
                    <a:pt x="21" y="31"/>
                    <a:pt x="21" y="31"/>
                  </a:cubicBezTo>
                  <a:cubicBezTo>
                    <a:pt x="22" y="31"/>
                    <a:pt x="22" y="31"/>
                    <a:pt x="22" y="31"/>
                  </a:cubicBezTo>
                  <a:cubicBezTo>
                    <a:pt x="22" y="31"/>
                    <a:pt x="22" y="32"/>
                    <a:pt x="22" y="32"/>
                  </a:cubicBezTo>
                  <a:cubicBezTo>
                    <a:pt x="22" y="32"/>
                    <a:pt x="22" y="32"/>
                    <a:pt x="22" y="32"/>
                  </a:cubicBezTo>
                  <a:cubicBezTo>
                    <a:pt x="22" y="32"/>
                    <a:pt x="23" y="32"/>
                    <a:pt x="23" y="32"/>
                  </a:cubicBezTo>
                  <a:cubicBezTo>
                    <a:pt x="24" y="32"/>
                    <a:pt x="24" y="31"/>
                    <a:pt x="24" y="31"/>
                  </a:cubicBezTo>
                  <a:cubicBezTo>
                    <a:pt x="24" y="31"/>
                    <a:pt x="24" y="31"/>
                    <a:pt x="24" y="31"/>
                  </a:cubicBezTo>
                  <a:cubicBezTo>
                    <a:pt x="25" y="30"/>
                    <a:pt x="25" y="30"/>
                    <a:pt x="25" y="30"/>
                  </a:cubicBezTo>
                  <a:cubicBezTo>
                    <a:pt x="25" y="30"/>
                    <a:pt x="26" y="30"/>
                    <a:pt x="26" y="30"/>
                  </a:cubicBezTo>
                  <a:cubicBezTo>
                    <a:pt x="26" y="30"/>
                    <a:pt x="26" y="31"/>
                    <a:pt x="26" y="31"/>
                  </a:cubicBezTo>
                  <a:cubicBezTo>
                    <a:pt x="26" y="31"/>
                    <a:pt x="26" y="32"/>
                    <a:pt x="26" y="32"/>
                  </a:cubicBezTo>
                  <a:cubicBezTo>
                    <a:pt x="26" y="32"/>
                    <a:pt x="26" y="34"/>
                    <a:pt x="27" y="35"/>
                  </a:cubicBezTo>
                  <a:cubicBezTo>
                    <a:pt x="27" y="35"/>
                    <a:pt x="28" y="36"/>
                    <a:pt x="28" y="36"/>
                  </a:cubicBezTo>
                  <a:cubicBezTo>
                    <a:pt x="29" y="36"/>
                    <a:pt x="29" y="37"/>
                    <a:pt x="30" y="37"/>
                  </a:cubicBezTo>
                  <a:cubicBezTo>
                    <a:pt x="30" y="38"/>
                    <a:pt x="33" y="41"/>
                    <a:pt x="33" y="41"/>
                  </a:cubicBezTo>
                  <a:cubicBezTo>
                    <a:pt x="33" y="42"/>
                    <a:pt x="33" y="43"/>
                    <a:pt x="34" y="43"/>
                  </a:cubicBezTo>
                  <a:cubicBezTo>
                    <a:pt x="34" y="43"/>
                    <a:pt x="35" y="43"/>
                    <a:pt x="34" y="43"/>
                  </a:cubicBezTo>
                  <a:cubicBezTo>
                    <a:pt x="34" y="44"/>
                    <a:pt x="34" y="45"/>
                    <a:pt x="34" y="45"/>
                  </a:cubicBezTo>
                  <a:cubicBezTo>
                    <a:pt x="34" y="46"/>
                    <a:pt x="33" y="47"/>
                    <a:pt x="33" y="48"/>
                  </a:cubicBezTo>
                  <a:cubicBezTo>
                    <a:pt x="31" y="47"/>
                    <a:pt x="12" y="39"/>
                    <a:pt x="6" y="40"/>
                  </a:cubicBezTo>
                  <a:cubicBezTo>
                    <a:pt x="0" y="42"/>
                    <a:pt x="3" y="46"/>
                    <a:pt x="6" y="48"/>
                  </a:cubicBezTo>
                  <a:cubicBezTo>
                    <a:pt x="10" y="50"/>
                    <a:pt x="27" y="59"/>
                    <a:pt x="31" y="60"/>
                  </a:cubicBezTo>
                  <a:cubicBezTo>
                    <a:pt x="31" y="60"/>
                    <a:pt x="31" y="61"/>
                    <a:pt x="32" y="61"/>
                  </a:cubicBezTo>
                  <a:cubicBezTo>
                    <a:pt x="32" y="61"/>
                    <a:pt x="32" y="61"/>
                    <a:pt x="33" y="61"/>
                  </a:cubicBezTo>
                  <a:cubicBezTo>
                    <a:pt x="32" y="61"/>
                    <a:pt x="32" y="62"/>
                    <a:pt x="32" y="62"/>
                  </a:cubicBezTo>
                  <a:cubicBezTo>
                    <a:pt x="32" y="62"/>
                    <a:pt x="32" y="62"/>
                    <a:pt x="32" y="62"/>
                  </a:cubicBezTo>
                  <a:cubicBezTo>
                    <a:pt x="32" y="62"/>
                    <a:pt x="32" y="63"/>
                    <a:pt x="32" y="63"/>
                  </a:cubicBezTo>
                  <a:cubicBezTo>
                    <a:pt x="32" y="63"/>
                    <a:pt x="32" y="63"/>
                    <a:pt x="32" y="64"/>
                  </a:cubicBezTo>
                  <a:cubicBezTo>
                    <a:pt x="32" y="64"/>
                    <a:pt x="32" y="66"/>
                    <a:pt x="31" y="66"/>
                  </a:cubicBezTo>
                  <a:cubicBezTo>
                    <a:pt x="31" y="66"/>
                    <a:pt x="31" y="66"/>
                    <a:pt x="31" y="66"/>
                  </a:cubicBezTo>
                  <a:cubicBezTo>
                    <a:pt x="31" y="67"/>
                    <a:pt x="30" y="69"/>
                    <a:pt x="31" y="70"/>
                  </a:cubicBezTo>
                  <a:cubicBezTo>
                    <a:pt x="31" y="71"/>
                    <a:pt x="31" y="75"/>
                    <a:pt x="31" y="75"/>
                  </a:cubicBezTo>
                  <a:cubicBezTo>
                    <a:pt x="31" y="75"/>
                    <a:pt x="30" y="78"/>
                    <a:pt x="30" y="79"/>
                  </a:cubicBezTo>
                  <a:cubicBezTo>
                    <a:pt x="30" y="80"/>
                    <a:pt x="30" y="88"/>
                    <a:pt x="30" y="91"/>
                  </a:cubicBezTo>
                  <a:cubicBezTo>
                    <a:pt x="30" y="95"/>
                    <a:pt x="30" y="97"/>
                    <a:pt x="31" y="97"/>
                  </a:cubicBezTo>
                  <a:cubicBezTo>
                    <a:pt x="31" y="98"/>
                    <a:pt x="33" y="100"/>
                    <a:pt x="33" y="101"/>
                  </a:cubicBezTo>
                  <a:cubicBezTo>
                    <a:pt x="32" y="102"/>
                    <a:pt x="33" y="112"/>
                    <a:pt x="33" y="114"/>
                  </a:cubicBezTo>
                  <a:cubicBezTo>
                    <a:pt x="33" y="117"/>
                    <a:pt x="33" y="119"/>
                    <a:pt x="34" y="120"/>
                  </a:cubicBezTo>
                  <a:cubicBezTo>
                    <a:pt x="34" y="120"/>
                    <a:pt x="35" y="120"/>
                    <a:pt x="35" y="121"/>
                  </a:cubicBezTo>
                  <a:cubicBezTo>
                    <a:pt x="34" y="121"/>
                    <a:pt x="34" y="121"/>
                    <a:pt x="34" y="122"/>
                  </a:cubicBezTo>
                  <a:cubicBezTo>
                    <a:pt x="34" y="122"/>
                    <a:pt x="33" y="122"/>
                    <a:pt x="34" y="122"/>
                  </a:cubicBezTo>
                  <a:cubicBezTo>
                    <a:pt x="33" y="123"/>
                    <a:pt x="32" y="124"/>
                    <a:pt x="32" y="124"/>
                  </a:cubicBezTo>
                  <a:cubicBezTo>
                    <a:pt x="31" y="124"/>
                    <a:pt x="31" y="125"/>
                    <a:pt x="30" y="125"/>
                  </a:cubicBezTo>
                  <a:cubicBezTo>
                    <a:pt x="30" y="125"/>
                    <a:pt x="28" y="126"/>
                    <a:pt x="27" y="125"/>
                  </a:cubicBezTo>
                  <a:cubicBezTo>
                    <a:pt x="25" y="125"/>
                    <a:pt x="25" y="127"/>
                    <a:pt x="25" y="128"/>
                  </a:cubicBezTo>
                  <a:cubicBezTo>
                    <a:pt x="24" y="128"/>
                    <a:pt x="24" y="128"/>
                    <a:pt x="24" y="128"/>
                  </a:cubicBezTo>
                  <a:cubicBezTo>
                    <a:pt x="24" y="129"/>
                    <a:pt x="24" y="129"/>
                    <a:pt x="24" y="129"/>
                  </a:cubicBezTo>
                  <a:cubicBezTo>
                    <a:pt x="24" y="129"/>
                    <a:pt x="24" y="129"/>
                    <a:pt x="25" y="129"/>
                  </a:cubicBezTo>
                  <a:cubicBezTo>
                    <a:pt x="25" y="129"/>
                    <a:pt x="32" y="131"/>
                    <a:pt x="34" y="129"/>
                  </a:cubicBezTo>
                  <a:cubicBezTo>
                    <a:pt x="35" y="129"/>
                    <a:pt x="34" y="129"/>
                    <a:pt x="35" y="129"/>
                  </a:cubicBezTo>
                  <a:cubicBezTo>
                    <a:pt x="35" y="129"/>
                    <a:pt x="38" y="129"/>
                    <a:pt x="38" y="129"/>
                  </a:cubicBezTo>
                  <a:cubicBezTo>
                    <a:pt x="38" y="129"/>
                    <a:pt x="38" y="130"/>
                    <a:pt x="38" y="130"/>
                  </a:cubicBezTo>
                  <a:cubicBezTo>
                    <a:pt x="37" y="130"/>
                    <a:pt x="34" y="131"/>
                    <a:pt x="34" y="132"/>
                  </a:cubicBezTo>
                  <a:cubicBezTo>
                    <a:pt x="33" y="132"/>
                    <a:pt x="33" y="133"/>
                    <a:pt x="33" y="135"/>
                  </a:cubicBezTo>
                  <a:cubicBezTo>
                    <a:pt x="33" y="135"/>
                    <a:pt x="32" y="135"/>
                    <a:pt x="32" y="135"/>
                  </a:cubicBezTo>
                  <a:cubicBezTo>
                    <a:pt x="32" y="136"/>
                    <a:pt x="32" y="136"/>
                    <a:pt x="33" y="136"/>
                  </a:cubicBezTo>
                  <a:cubicBezTo>
                    <a:pt x="35" y="137"/>
                    <a:pt x="40" y="137"/>
                    <a:pt x="41" y="137"/>
                  </a:cubicBezTo>
                  <a:cubicBezTo>
                    <a:pt x="42" y="136"/>
                    <a:pt x="44" y="136"/>
                    <a:pt x="46" y="134"/>
                  </a:cubicBezTo>
                  <a:cubicBezTo>
                    <a:pt x="47" y="134"/>
                    <a:pt x="47" y="134"/>
                    <a:pt x="47" y="134"/>
                  </a:cubicBezTo>
                  <a:cubicBezTo>
                    <a:pt x="47" y="134"/>
                    <a:pt x="47" y="134"/>
                    <a:pt x="47" y="134"/>
                  </a:cubicBezTo>
                  <a:cubicBezTo>
                    <a:pt x="47" y="134"/>
                    <a:pt x="47" y="134"/>
                    <a:pt x="48" y="134"/>
                  </a:cubicBezTo>
                  <a:cubicBezTo>
                    <a:pt x="48" y="134"/>
                    <a:pt x="49" y="134"/>
                    <a:pt x="49" y="134"/>
                  </a:cubicBezTo>
                  <a:cubicBezTo>
                    <a:pt x="49" y="133"/>
                    <a:pt x="49" y="133"/>
                    <a:pt x="49" y="133"/>
                  </a:cubicBezTo>
                  <a:cubicBezTo>
                    <a:pt x="49" y="132"/>
                    <a:pt x="49" y="131"/>
                    <a:pt x="49" y="131"/>
                  </a:cubicBezTo>
                  <a:cubicBezTo>
                    <a:pt x="49" y="131"/>
                    <a:pt x="49" y="129"/>
                    <a:pt x="49" y="129"/>
                  </a:cubicBezTo>
                  <a:cubicBezTo>
                    <a:pt x="49" y="129"/>
                    <a:pt x="49" y="128"/>
                    <a:pt x="49" y="128"/>
                  </a:cubicBezTo>
                  <a:cubicBezTo>
                    <a:pt x="49" y="127"/>
                    <a:pt x="48" y="127"/>
                    <a:pt x="49" y="127"/>
                  </a:cubicBezTo>
                  <a:cubicBezTo>
                    <a:pt x="49" y="127"/>
                    <a:pt x="50" y="126"/>
                    <a:pt x="50" y="126"/>
                  </a:cubicBezTo>
                  <a:cubicBezTo>
                    <a:pt x="50" y="125"/>
                    <a:pt x="50" y="124"/>
                    <a:pt x="50" y="124"/>
                  </a:cubicBezTo>
                  <a:cubicBezTo>
                    <a:pt x="50" y="123"/>
                    <a:pt x="49" y="123"/>
                    <a:pt x="49" y="123"/>
                  </a:cubicBezTo>
                  <a:cubicBezTo>
                    <a:pt x="49" y="123"/>
                    <a:pt x="48" y="122"/>
                    <a:pt x="48" y="122"/>
                  </a:cubicBezTo>
                  <a:cubicBezTo>
                    <a:pt x="48" y="121"/>
                    <a:pt x="49" y="119"/>
                    <a:pt x="49" y="119"/>
                  </a:cubicBezTo>
                  <a:cubicBezTo>
                    <a:pt x="49" y="118"/>
                    <a:pt x="50" y="114"/>
                    <a:pt x="51" y="110"/>
                  </a:cubicBezTo>
                  <a:cubicBezTo>
                    <a:pt x="51" y="105"/>
                    <a:pt x="51" y="103"/>
                    <a:pt x="51" y="103"/>
                  </a:cubicBezTo>
                  <a:cubicBezTo>
                    <a:pt x="51" y="103"/>
                    <a:pt x="51" y="101"/>
                    <a:pt x="51" y="101"/>
                  </a:cubicBezTo>
                  <a:cubicBezTo>
                    <a:pt x="51" y="100"/>
                    <a:pt x="51" y="93"/>
                    <a:pt x="51" y="92"/>
                  </a:cubicBezTo>
                  <a:cubicBezTo>
                    <a:pt x="51" y="90"/>
                    <a:pt x="50" y="87"/>
                    <a:pt x="50" y="87"/>
                  </a:cubicBezTo>
                  <a:cubicBezTo>
                    <a:pt x="50" y="87"/>
                    <a:pt x="52" y="81"/>
                    <a:pt x="52" y="79"/>
                  </a:cubicBezTo>
                  <a:cubicBezTo>
                    <a:pt x="52" y="76"/>
                    <a:pt x="52" y="76"/>
                    <a:pt x="52" y="76"/>
                  </a:cubicBezTo>
                  <a:cubicBezTo>
                    <a:pt x="52" y="75"/>
                    <a:pt x="52" y="74"/>
                    <a:pt x="52" y="73"/>
                  </a:cubicBezTo>
                  <a:cubicBezTo>
                    <a:pt x="52" y="72"/>
                    <a:pt x="52" y="69"/>
                    <a:pt x="52" y="68"/>
                  </a:cubicBezTo>
                  <a:cubicBezTo>
                    <a:pt x="52" y="67"/>
                    <a:pt x="52" y="65"/>
                    <a:pt x="52" y="65"/>
                  </a:cubicBezTo>
                  <a:cubicBezTo>
                    <a:pt x="53" y="64"/>
                    <a:pt x="56" y="64"/>
                    <a:pt x="54" y="61"/>
                  </a:cubicBezTo>
                  <a:cubicBezTo>
                    <a:pt x="55" y="59"/>
                    <a:pt x="55" y="60"/>
                    <a:pt x="55" y="59"/>
                  </a:cubicBezTo>
                  <a:cubicBezTo>
                    <a:pt x="55" y="58"/>
                    <a:pt x="56" y="57"/>
                    <a:pt x="56" y="56"/>
                  </a:cubicBezTo>
                  <a:cubicBezTo>
                    <a:pt x="57" y="55"/>
                    <a:pt x="57" y="54"/>
                    <a:pt x="57" y="53"/>
                  </a:cubicBezTo>
                  <a:cubicBezTo>
                    <a:pt x="56" y="52"/>
                    <a:pt x="56" y="49"/>
                    <a:pt x="56" y="48"/>
                  </a:cubicBezTo>
                  <a:cubicBezTo>
                    <a:pt x="56" y="48"/>
                    <a:pt x="57" y="44"/>
                    <a:pt x="57" y="43"/>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8" y="3"/>
                  </a:move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20"/>
                    <a:pt x="49" y="20"/>
                    <a:pt x="49" y="20"/>
                  </a:cubicBezTo>
                  <a:cubicBezTo>
                    <a:pt x="49" y="20"/>
                    <a:pt x="49" y="20"/>
                    <a:pt x="49" y="20"/>
                  </a:cubicBezTo>
                  <a:cubicBezTo>
                    <a:pt x="49" y="20"/>
                    <a:pt x="49" y="20"/>
                    <a:pt x="49" y="20"/>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19"/>
                  </a:moveTo>
                  <a:cubicBezTo>
                    <a:pt x="49" y="19"/>
                    <a:pt x="49" y="19"/>
                    <a:pt x="49" y="19"/>
                  </a:cubicBezTo>
                  <a:cubicBezTo>
                    <a:pt x="49" y="19"/>
                    <a:pt x="49" y="19"/>
                    <a:pt x="49" y="19"/>
                  </a:cubicBezTo>
                  <a:cubicBezTo>
                    <a:pt x="49" y="19"/>
                    <a:pt x="49" y="19"/>
                    <a:pt x="49" y="19"/>
                  </a:cubicBezTo>
                  <a:close/>
                  <a:moveTo>
                    <a:pt x="49" y="4"/>
                  </a:moveTo>
                  <a:cubicBezTo>
                    <a:pt x="49" y="4"/>
                    <a:pt x="49" y="4"/>
                    <a:pt x="49" y="4"/>
                  </a:cubicBezTo>
                  <a:cubicBezTo>
                    <a:pt x="49" y="4"/>
                    <a:pt x="49" y="4"/>
                    <a:pt x="49" y="4"/>
                  </a:cubicBezTo>
                  <a:close/>
                  <a:moveTo>
                    <a:pt x="49" y="17"/>
                  </a:moveTo>
                  <a:cubicBezTo>
                    <a:pt x="49" y="17"/>
                    <a:pt x="49" y="17"/>
                    <a:pt x="49" y="17"/>
                  </a:cubicBezTo>
                  <a:cubicBezTo>
                    <a:pt x="49" y="17"/>
                    <a:pt x="49" y="17"/>
                    <a:pt x="49" y="17"/>
                  </a:cubicBezTo>
                  <a:cubicBezTo>
                    <a:pt x="49" y="17"/>
                    <a:pt x="49" y="17"/>
                    <a:pt x="49" y="17"/>
                  </a:cubicBezTo>
                  <a:cubicBezTo>
                    <a:pt x="49" y="17"/>
                    <a:pt x="49" y="17"/>
                    <a:pt x="49" y="17"/>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15"/>
                  </a:moveTo>
                  <a:cubicBezTo>
                    <a:pt x="50" y="15"/>
                    <a:pt x="50" y="15"/>
                    <a:pt x="50" y="15"/>
                  </a:cubicBezTo>
                  <a:cubicBezTo>
                    <a:pt x="50" y="15"/>
                    <a:pt x="50" y="15"/>
                    <a:pt x="50" y="15"/>
                  </a:cubicBezTo>
                  <a:cubicBezTo>
                    <a:pt x="50" y="15"/>
                    <a:pt x="50" y="15"/>
                    <a:pt x="50" y="15"/>
                  </a:cubicBezTo>
                  <a:cubicBezTo>
                    <a:pt x="50" y="15"/>
                    <a:pt x="50" y="15"/>
                    <a:pt x="50" y="15"/>
                  </a:cubicBezTo>
                  <a:close/>
                  <a:moveTo>
                    <a:pt x="50" y="17"/>
                  </a:moveTo>
                  <a:cubicBezTo>
                    <a:pt x="50" y="17"/>
                    <a:pt x="50" y="17"/>
                    <a:pt x="50" y="17"/>
                  </a:cubicBezTo>
                  <a:cubicBezTo>
                    <a:pt x="50" y="17"/>
                    <a:pt x="50" y="17"/>
                    <a:pt x="50" y="17"/>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lose/>
                  <a:moveTo>
                    <a:pt x="50" y="18"/>
                  </a:move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17"/>
                  </a:move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lose/>
                  <a:moveTo>
                    <a:pt x="50" y="18"/>
                  </a:move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0" y="7"/>
                  </a:moveTo>
                  <a:cubicBezTo>
                    <a:pt x="50" y="7"/>
                    <a:pt x="50" y="7"/>
                    <a:pt x="50" y="7"/>
                  </a:cubicBezTo>
                  <a:cubicBezTo>
                    <a:pt x="50" y="7"/>
                    <a:pt x="50" y="7"/>
                    <a:pt x="50" y="7"/>
                  </a:cubicBezTo>
                  <a:cubicBezTo>
                    <a:pt x="50" y="7"/>
                    <a:pt x="50" y="7"/>
                    <a:pt x="50" y="7"/>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20"/>
                  </a:moveTo>
                  <a:cubicBezTo>
                    <a:pt x="49" y="20"/>
                    <a:pt x="49" y="20"/>
                    <a:pt x="49" y="20"/>
                  </a:cubicBezTo>
                  <a:cubicBezTo>
                    <a:pt x="49" y="20"/>
                    <a:pt x="49" y="20"/>
                    <a:pt x="49" y="20"/>
                  </a:cubicBezTo>
                  <a:cubicBezTo>
                    <a:pt x="49" y="20"/>
                    <a:pt x="49" y="20"/>
                    <a:pt x="49" y="20"/>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8" y="20"/>
                  </a:moveTo>
                  <a:cubicBezTo>
                    <a:pt x="48" y="20"/>
                    <a:pt x="48" y="20"/>
                    <a:pt x="48" y="20"/>
                  </a:cubicBezTo>
                  <a:cubicBezTo>
                    <a:pt x="48" y="20"/>
                    <a:pt x="48" y="20"/>
                    <a:pt x="48" y="20"/>
                  </a:cubicBezTo>
                  <a:cubicBezTo>
                    <a:pt x="48" y="20"/>
                    <a:pt x="48" y="20"/>
                    <a:pt x="48" y="19"/>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20"/>
                  </a:move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3"/>
                    <a:pt x="48" y="3"/>
                    <a:pt x="48" y="3"/>
                  </a:cubicBezTo>
                  <a:cubicBezTo>
                    <a:pt x="48" y="3"/>
                    <a:pt x="48" y="3"/>
                    <a:pt x="48" y="3"/>
                  </a:cubicBezTo>
                  <a:cubicBezTo>
                    <a:pt x="48" y="3"/>
                    <a:pt x="48" y="3"/>
                    <a:pt x="48" y="3"/>
                  </a:cubicBezTo>
                  <a:cubicBezTo>
                    <a:pt x="48" y="3"/>
                    <a:pt x="48" y="3"/>
                    <a:pt x="48" y="3"/>
                  </a:cubicBezTo>
                  <a:cubicBezTo>
                    <a:pt x="48" y="3"/>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9" y="4"/>
                  </a:moveTo>
                  <a:cubicBezTo>
                    <a:pt x="49" y="4"/>
                    <a:pt x="49" y="4"/>
                    <a:pt x="49" y="4"/>
                  </a:cubicBezTo>
                  <a:cubicBezTo>
                    <a:pt x="49" y="4"/>
                    <a:pt x="49" y="4"/>
                    <a:pt x="49" y="4"/>
                  </a:cubicBezTo>
                  <a:cubicBezTo>
                    <a:pt x="49" y="4"/>
                    <a:pt x="49" y="4"/>
                    <a:pt x="49" y="4"/>
                  </a:cubicBezTo>
                  <a:cubicBezTo>
                    <a:pt x="49" y="4"/>
                    <a:pt x="49" y="4"/>
                    <a:pt x="49" y="5"/>
                  </a:cubicBezTo>
                  <a:cubicBezTo>
                    <a:pt x="49" y="5"/>
                    <a:pt x="49" y="5"/>
                    <a:pt x="49" y="5"/>
                  </a:cubicBezTo>
                  <a:cubicBezTo>
                    <a:pt x="49" y="5"/>
                    <a:pt x="49" y="5"/>
                    <a:pt x="49" y="4"/>
                  </a:cubicBezTo>
                  <a:close/>
                  <a:moveTo>
                    <a:pt x="49" y="5"/>
                  </a:move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19"/>
                  </a:moveTo>
                  <a:cubicBezTo>
                    <a:pt x="48" y="19"/>
                    <a:pt x="48" y="19"/>
                    <a:pt x="48" y="19"/>
                  </a:cubicBezTo>
                  <a:cubicBezTo>
                    <a:pt x="48" y="19"/>
                    <a:pt x="48" y="19"/>
                    <a:pt x="48" y="19"/>
                  </a:cubicBezTo>
                  <a:cubicBezTo>
                    <a:pt x="48" y="19"/>
                    <a:pt x="48" y="19"/>
                    <a:pt x="48" y="20"/>
                  </a:cubicBezTo>
                  <a:cubicBezTo>
                    <a:pt x="48" y="20"/>
                    <a:pt x="48" y="20"/>
                    <a:pt x="48" y="20"/>
                  </a:cubicBezTo>
                  <a:cubicBezTo>
                    <a:pt x="48" y="20"/>
                    <a:pt x="48" y="20"/>
                    <a:pt x="48" y="20"/>
                  </a:cubicBezTo>
                  <a:cubicBezTo>
                    <a:pt x="48" y="20"/>
                    <a:pt x="48" y="19"/>
                    <a:pt x="48" y="19"/>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lose/>
                  <a:moveTo>
                    <a:pt x="48" y="4"/>
                  </a:moveTo>
                  <a:cubicBezTo>
                    <a:pt x="48" y="4"/>
                    <a:pt x="49" y="4"/>
                    <a:pt x="49" y="4"/>
                  </a:cubicBezTo>
                  <a:cubicBezTo>
                    <a:pt x="49" y="4"/>
                    <a:pt x="49" y="4"/>
                    <a:pt x="49" y="4"/>
                  </a:cubicBezTo>
                  <a:cubicBezTo>
                    <a:pt x="49" y="4"/>
                    <a:pt x="49" y="4"/>
                    <a:pt x="49" y="4"/>
                  </a:cubicBezTo>
                  <a:cubicBezTo>
                    <a:pt x="49" y="4"/>
                    <a:pt x="48" y="4"/>
                    <a:pt x="48" y="4"/>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lose/>
                  <a:moveTo>
                    <a:pt x="49" y="19"/>
                  </a:moveTo>
                  <a:cubicBezTo>
                    <a:pt x="49" y="19"/>
                    <a:pt x="49" y="19"/>
                    <a:pt x="49" y="19"/>
                  </a:cubicBez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5"/>
                    <a:pt x="49" y="5"/>
                  </a:cubicBezTo>
                  <a:cubicBezTo>
                    <a:pt x="49" y="5"/>
                    <a:pt x="49" y="5"/>
                    <a:pt x="49" y="5"/>
                  </a:cubicBezTo>
                  <a:cubicBezTo>
                    <a:pt x="49" y="5"/>
                    <a:pt x="49" y="5"/>
                    <a:pt x="49" y="5"/>
                  </a:cubicBezTo>
                  <a:cubicBezTo>
                    <a:pt x="49" y="5"/>
                    <a:pt x="49" y="5"/>
                    <a:pt x="49" y="5"/>
                  </a:cubicBezTo>
                  <a:cubicBezTo>
                    <a:pt x="49" y="5"/>
                    <a:pt x="49" y="5"/>
                    <a:pt x="49" y="4"/>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20"/>
                  </a:moveTo>
                  <a:cubicBezTo>
                    <a:pt x="49" y="20"/>
                    <a:pt x="49" y="20"/>
                    <a:pt x="49" y="20"/>
                  </a:cubicBezTo>
                  <a:cubicBezTo>
                    <a:pt x="49" y="20"/>
                    <a:pt x="49" y="20"/>
                    <a:pt x="49" y="20"/>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3"/>
                  </a:cubicBezTo>
                  <a:cubicBezTo>
                    <a:pt x="49" y="4"/>
                    <a:pt x="49" y="4"/>
                    <a:pt x="49" y="4"/>
                  </a:cubicBezTo>
                  <a:cubicBezTo>
                    <a:pt x="49" y="4"/>
                    <a:pt x="49" y="4"/>
                    <a:pt x="49" y="4"/>
                  </a:cubicBezTo>
                  <a:cubicBezTo>
                    <a:pt x="49" y="4"/>
                    <a:pt x="49" y="4"/>
                    <a:pt x="49" y="4"/>
                  </a:cubicBezTo>
                  <a:close/>
                  <a:moveTo>
                    <a:pt x="49" y="3"/>
                  </a:moveTo>
                  <a:cubicBezTo>
                    <a:pt x="49" y="3"/>
                    <a:pt x="49" y="3"/>
                    <a:pt x="49" y="3"/>
                  </a:cubicBezTo>
                  <a:cubicBezTo>
                    <a:pt x="49" y="3"/>
                    <a:pt x="49" y="3"/>
                    <a:pt x="49" y="3"/>
                  </a:cubicBezTo>
                  <a:cubicBezTo>
                    <a:pt x="49" y="3"/>
                    <a:pt x="49" y="4"/>
                    <a:pt x="49" y="4"/>
                  </a:cubicBezTo>
                  <a:cubicBezTo>
                    <a:pt x="49" y="4"/>
                    <a:pt x="49" y="4"/>
                    <a:pt x="49" y="4"/>
                  </a:cubicBezTo>
                  <a:cubicBezTo>
                    <a:pt x="49" y="4"/>
                    <a:pt x="49" y="3"/>
                    <a:pt x="49" y="3"/>
                  </a:cubicBezTo>
                  <a:close/>
                  <a:moveTo>
                    <a:pt x="49" y="3"/>
                  </a:move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lose/>
                  <a:moveTo>
                    <a:pt x="49" y="4"/>
                  </a:moveTo>
                  <a:cubicBezTo>
                    <a:pt x="49" y="4"/>
                    <a:pt x="49" y="4"/>
                    <a:pt x="49" y="4"/>
                  </a:cubicBezTo>
                  <a:cubicBezTo>
                    <a:pt x="48" y="4"/>
                    <a:pt x="48" y="4"/>
                    <a:pt x="48" y="4"/>
                  </a:cubicBezTo>
                  <a:cubicBezTo>
                    <a:pt x="48" y="4"/>
                    <a:pt x="48" y="4"/>
                    <a:pt x="48" y="4"/>
                  </a:cubicBezTo>
                  <a:cubicBezTo>
                    <a:pt x="48" y="4"/>
                    <a:pt x="48" y="4"/>
                    <a:pt x="48" y="4"/>
                  </a:cubicBezTo>
                  <a:cubicBezTo>
                    <a:pt x="48" y="4"/>
                    <a:pt x="48" y="4"/>
                    <a:pt x="49" y="4"/>
                  </a:cubicBezTo>
                  <a:close/>
                  <a:moveTo>
                    <a:pt x="48" y="4"/>
                  </a:moveTo>
                  <a:cubicBezTo>
                    <a:pt x="48" y="4"/>
                    <a:pt x="48" y="4"/>
                    <a:pt x="48" y="4"/>
                  </a:cubicBezTo>
                  <a:cubicBezTo>
                    <a:pt x="48" y="4"/>
                    <a:pt x="48" y="4"/>
                    <a:pt x="49" y="4"/>
                  </a:cubicBezTo>
                  <a:cubicBezTo>
                    <a:pt x="49" y="4"/>
                    <a:pt x="49" y="4"/>
                    <a:pt x="49"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19"/>
                  </a:move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lose/>
                  <a:moveTo>
                    <a:pt x="48" y="19"/>
                  </a:moveTo>
                  <a:cubicBezTo>
                    <a:pt x="48" y="19"/>
                    <a:pt x="48" y="19"/>
                    <a:pt x="48" y="19"/>
                  </a:cubicBezTo>
                  <a:cubicBezTo>
                    <a:pt x="48" y="19"/>
                    <a:pt x="48" y="19"/>
                    <a:pt x="48" y="19"/>
                  </a:cubicBezTo>
                  <a:cubicBezTo>
                    <a:pt x="48" y="19"/>
                    <a:pt x="48" y="19"/>
                    <a:pt x="48" y="19"/>
                  </a:cubicBezTo>
                  <a:cubicBezTo>
                    <a:pt x="48" y="19"/>
                    <a:pt x="48" y="19"/>
                    <a:pt x="48" y="19"/>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5"/>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19"/>
                  </a:move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19"/>
                  </a:moveTo>
                  <a:cubicBezTo>
                    <a:pt x="48" y="19"/>
                    <a:pt x="48" y="19"/>
                    <a:pt x="48" y="19"/>
                  </a:cubicBezTo>
                  <a:cubicBezTo>
                    <a:pt x="48" y="19"/>
                    <a:pt x="48" y="19"/>
                    <a:pt x="48" y="19"/>
                  </a:cubicBezTo>
                  <a:cubicBezTo>
                    <a:pt x="48" y="19"/>
                    <a:pt x="48" y="19"/>
                    <a:pt x="48" y="19"/>
                  </a:cubicBezTo>
                  <a:cubicBezTo>
                    <a:pt x="48" y="19"/>
                    <a:pt x="48" y="19"/>
                    <a:pt x="48" y="19"/>
                  </a:cubicBezTo>
                  <a:close/>
                  <a:moveTo>
                    <a:pt x="48" y="4"/>
                  </a:moveTo>
                  <a:cubicBezTo>
                    <a:pt x="48" y="4"/>
                    <a:pt x="48" y="4"/>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lose/>
                  <a:moveTo>
                    <a:pt x="48" y="4"/>
                  </a:move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9" y="20"/>
                  </a:moveTo>
                  <a:cubicBezTo>
                    <a:pt x="49" y="20"/>
                    <a:pt x="49" y="20"/>
                    <a:pt x="49" y="20"/>
                  </a:cubicBezTo>
                  <a:cubicBezTo>
                    <a:pt x="49" y="20"/>
                    <a:pt x="49" y="20"/>
                    <a:pt x="48" y="20"/>
                  </a:cubicBezTo>
                  <a:cubicBezTo>
                    <a:pt x="48"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4"/>
                  </a:move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5"/>
                    <a:pt x="49" y="5"/>
                  </a:cubicBezTo>
                  <a:cubicBezTo>
                    <a:pt x="49" y="5"/>
                    <a:pt x="49" y="4"/>
                    <a:pt x="49" y="4"/>
                  </a:cubicBezTo>
                  <a:cubicBezTo>
                    <a:pt x="49" y="4"/>
                    <a:pt x="49" y="4"/>
                    <a:pt x="49" y="4"/>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20"/>
                  </a:moveTo>
                  <a:cubicBezTo>
                    <a:pt x="49" y="20"/>
                    <a:pt x="49" y="20"/>
                    <a:pt x="49" y="20"/>
                  </a:cubicBezTo>
                  <a:cubicBezTo>
                    <a:pt x="49" y="20"/>
                    <a:pt x="49" y="20"/>
                    <a:pt x="49" y="20"/>
                  </a:cubicBezTo>
                  <a:cubicBezTo>
                    <a:pt x="49" y="20"/>
                    <a:pt x="49" y="20"/>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50" y="19"/>
                    <a:pt x="50" y="19"/>
                  </a:cubicBezTo>
                  <a:cubicBezTo>
                    <a:pt x="49" y="19"/>
                    <a:pt x="49" y="20"/>
                    <a:pt x="49" y="20"/>
                  </a:cubicBezTo>
                  <a:cubicBezTo>
                    <a:pt x="49" y="20"/>
                    <a:pt x="49" y="20"/>
                    <a:pt x="49" y="20"/>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17"/>
                  </a:moveTo>
                  <a:cubicBezTo>
                    <a:pt x="49" y="17"/>
                    <a:pt x="49" y="17"/>
                    <a:pt x="49" y="17"/>
                  </a:cubicBezTo>
                  <a:cubicBezTo>
                    <a:pt x="49" y="17"/>
                    <a:pt x="49" y="17"/>
                    <a:pt x="49" y="17"/>
                  </a:cubicBezTo>
                  <a:cubicBezTo>
                    <a:pt x="49" y="17"/>
                    <a:pt x="49" y="17"/>
                    <a:pt x="49" y="17"/>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18"/>
                  </a:moveTo>
                  <a:cubicBezTo>
                    <a:pt x="49" y="18"/>
                    <a:pt x="49" y="18"/>
                    <a:pt x="49" y="18"/>
                  </a:cubicBezTo>
                  <a:cubicBezTo>
                    <a:pt x="49" y="18"/>
                    <a:pt x="49" y="18"/>
                    <a:pt x="49" y="18"/>
                  </a:cubicBezTo>
                  <a:close/>
                  <a:moveTo>
                    <a:pt x="49" y="19"/>
                  </a:move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19"/>
                  </a:move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50" y="6"/>
                  </a:moveTo>
                  <a:cubicBezTo>
                    <a:pt x="50" y="6"/>
                    <a:pt x="50" y="6"/>
                    <a:pt x="50" y="6"/>
                  </a:cubicBezTo>
                  <a:cubicBezTo>
                    <a:pt x="50" y="6"/>
                    <a:pt x="49" y="6"/>
                    <a:pt x="49" y="6"/>
                  </a:cubicBezTo>
                  <a:cubicBezTo>
                    <a:pt x="49" y="6"/>
                    <a:pt x="49" y="6"/>
                    <a:pt x="49" y="6"/>
                  </a:cubicBezTo>
                  <a:cubicBezTo>
                    <a:pt x="49" y="6"/>
                    <a:pt x="49" y="6"/>
                    <a:pt x="49" y="6"/>
                  </a:cubicBezTo>
                  <a:cubicBezTo>
                    <a:pt x="49" y="6"/>
                    <a:pt x="50" y="6"/>
                    <a:pt x="50" y="6"/>
                  </a:cubicBezTo>
                  <a:close/>
                  <a:moveTo>
                    <a:pt x="49" y="6"/>
                  </a:moveTo>
                  <a:cubicBezTo>
                    <a:pt x="49" y="6"/>
                    <a:pt x="49" y="6"/>
                    <a:pt x="49" y="6"/>
                  </a:cubicBezTo>
                  <a:cubicBezTo>
                    <a:pt x="49" y="6"/>
                    <a:pt x="49" y="6"/>
                    <a:pt x="49" y="6"/>
                  </a:cubicBezTo>
                  <a:close/>
                  <a:moveTo>
                    <a:pt x="49" y="19"/>
                  </a:moveTo>
                  <a:cubicBezTo>
                    <a:pt x="49" y="19"/>
                    <a:pt x="49" y="19"/>
                    <a:pt x="49"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49" y="19"/>
                    <a:pt x="49" y="19"/>
                  </a:cubicBezTo>
                  <a:close/>
                  <a:moveTo>
                    <a:pt x="50" y="19"/>
                  </a:moveTo>
                  <a:cubicBezTo>
                    <a:pt x="50" y="19"/>
                    <a:pt x="50" y="19"/>
                    <a:pt x="50" y="19"/>
                  </a:cubicBezTo>
                  <a:cubicBezTo>
                    <a:pt x="49" y="19"/>
                    <a:pt x="49" y="19"/>
                    <a:pt x="49" y="19"/>
                  </a:cubicBezTo>
                  <a:cubicBezTo>
                    <a:pt x="49" y="19"/>
                    <a:pt x="50" y="19"/>
                    <a:pt x="50" y="19"/>
                  </a:cubicBezTo>
                  <a:close/>
                  <a:moveTo>
                    <a:pt x="49" y="7"/>
                  </a:moveTo>
                  <a:cubicBezTo>
                    <a:pt x="49" y="7"/>
                    <a:pt x="49" y="7"/>
                    <a:pt x="49" y="7"/>
                  </a:cubicBezTo>
                  <a:cubicBezTo>
                    <a:pt x="49" y="7"/>
                    <a:pt x="50" y="7"/>
                    <a:pt x="50" y="7"/>
                  </a:cubicBezTo>
                  <a:cubicBezTo>
                    <a:pt x="50" y="7"/>
                    <a:pt x="50" y="7"/>
                    <a:pt x="50" y="7"/>
                  </a:cubicBezTo>
                  <a:cubicBezTo>
                    <a:pt x="50" y="7"/>
                    <a:pt x="50" y="7"/>
                    <a:pt x="50" y="7"/>
                  </a:cubicBezTo>
                  <a:cubicBezTo>
                    <a:pt x="50" y="7"/>
                    <a:pt x="49" y="7"/>
                    <a:pt x="49" y="7"/>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19"/>
                  </a:moveTo>
                  <a:cubicBezTo>
                    <a:pt x="50" y="19"/>
                    <a:pt x="50" y="19"/>
                    <a:pt x="50" y="19"/>
                  </a:cubicBezTo>
                  <a:cubicBezTo>
                    <a:pt x="50" y="19"/>
                    <a:pt x="50" y="19"/>
                    <a:pt x="50" y="19"/>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lose/>
                  <a:moveTo>
                    <a:pt x="50" y="18"/>
                  </a:move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6"/>
                  </a:move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49" y="6"/>
                    <a:pt x="49" y="6"/>
                    <a:pt x="49" y="6"/>
                  </a:cubicBezTo>
                  <a:cubicBezTo>
                    <a:pt x="49" y="6"/>
                    <a:pt x="49" y="6"/>
                    <a:pt x="49" y="6"/>
                  </a:cubicBezTo>
                  <a:cubicBezTo>
                    <a:pt x="50" y="6"/>
                    <a:pt x="50" y="6"/>
                    <a:pt x="50"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50" y="19"/>
                    <a:pt x="50" y="19"/>
                    <a:pt x="50" y="19"/>
                  </a:cubicBezTo>
                  <a:cubicBezTo>
                    <a:pt x="50" y="19"/>
                    <a:pt x="50" y="19"/>
                    <a:pt x="50" y="19"/>
                  </a:cubicBezTo>
                  <a:cubicBezTo>
                    <a:pt x="50" y="19"/>
                    <a:pt x="50" y="19"/>
                    <a:pt x="50" y="19"/>
                  </a:cubicBezTo>
                  <a:cubicBezTo>
                    <a:pt x="50" y="19"/>
                    <a:pt x="49" y="19"/>
                    <a:pt x="49" y="19"/>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49" y="5"/>
                    <a:pt x="49" y="5"/>
                  </a:cubicBezTo>
                  <a:cubicBezTo>
                    <a:pt x="49" y="5"/>
                    <a:pt x="49" y="5"/>
                    <a:pt x="50" y="5"/>
                  </a:cubicBezTo>
                  <a:cubicBezTo>
                    <a:pt x="50" y="5"/>
                    <a:pt x="50" y="5"/>
                    <a:pt x="50"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18"/>
                  </a:moveTo>
                  <a:cubicBezTo>
                    <a:pt x="49" y="18"/>
                    <a:pt x="49" y="18"/>
                    <a:pt x="49" y="18"/>
                  </a:cubicBezTo>
                  <a:cubicBezTo>
                    <a:pt x="49" y="18"/>
                    <a:pt x="49" y="18"/>
                    <a:pt x="49" y="18"/>
                  </a:cubicBezTo>
                  <a:cubicBezTo>
                    <a:pt x="49" y="18"/>
                    <a:pt x="49" y="18"/>
                    <a:pt x="49" y="18"/>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7"/>
                  </a:moveTo>
                  <a:cubicBezTo>
                    <a:pt x="49" y="7"/>
                    <a:pt x="49" y="7"/>
                    <a:pt x="49" y="7"/>
                  </a:cubicBezTo>
                  <a:cubicBezTo>
                    <a:pt x="49" y="7"/>
                    <a:pt x="49" y="7"/>
                    <a:pt x="49" y="7"/>
                  </a:cubicBezTo>
                  <a:cubicBezTo>
                    <a:pt x="49" y="7"/>
                    <a:pt x="49" y="7"/>
                    <a:pt x="49" y="7"/>
                  </a:cubicBezTo>
                  <a:close/>
                  <a:moveTo>
                    <a:pt x="49" y="6"/>
                  </a:move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7"/>
                  </a:move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19"/>
                  </a:move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3"/>
                  </a:cubicBezTo>
                  <a:cubicBezTo>
                    <a:pt x="49" y="4"/>
                    <a:pt x="49" y="4"/>
                    <a:pt x="49" y="4"/>
                  </a:cubicBezTo>
                  <a:cubicBezTo>
                    <a:pt x="49" y="4"/>
                    <a:pt x="49" y="4"/>
                    <a:pt x="49" y="4"/>
                  </a:cubicBezTo>
                  <a:cubicBezTo>
                    <a:pt x="49" y="4"/>
                    <a:pt x="49" y="4"/>
                    <a:pt x="49" y="4"/>
                  </a:cubicBezTo>
                  <a:close/>
                  <a:moveTo>
                    <a:pt x="49" y="3"/>
                  </a:moveTo>
                  <a:cubicBezTo>
                    <a:pt x="49" y="3"/>
                    <a:pt x="49" y="3"/>
                    <a:pt x="49" y="3"/>
                  </a:cubicBezTo>
                  <a:cubicBezTo>
                    <a:pt x="49" y="3"/>
                    <a:pt x="49" y="3"/>
                    <a:pt x="48" y="3"/>
                  </a:cubicBezTo>
                  <a:cubicBezTo>
                    <a:pt x="48" y="3"/>
                    <a:pt x="48" y="3"/>
                    <a:pt x="48" y="3"/>
                  </a:cubicBezTo>
                  <a:cubicBezTo>
                    <a:pt x="49" y="3"/>
                    <a:pt x="49" y="3"/>
                    <a:pt x="49" y="4"/>
                  </a:cubicBezTo>
                  <a:cubicBezTo>
                    <a:pt x="49" y="4"/>
                    <a:pt x="49" y="3"/>
                    <a:pt x="49"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20"/>
                  </a:move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8" y="20"/>
                    <a:pt x="48" y="20"/>
                  </a:cubicBezTo>
                  <a:cubicBezTo>
                    <a:pt x="48" y="20"/>
                    <a:pt x="48" y="20"/>
                    <a:pt x="48"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6"/>
                  </a:move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20"/>
                  </a:move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19"/>
                  </a:move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19"/>
                    <a:pt x="50" y="19"/>
                  </a:cubicBezTo>
                  <a:cubicBezTo>
                    <a:pt x="50" y="19"/>
                    <a:pt x="50" y="19"/>
                    <a:pt x="50" y="19"/>
                  </a:cubicBezTo>
                  <a:cubicBezTo>
                    <a:pt x="50" y="19"/>
                    <a:pt x="50" y="19"/>
                    <a:pt x="50" y="19"/>
                  </a:cubicBezTo>
                  <a:cubicBezTo>
                    <a:pt x="50" y="19"/>
                    <a:pt x="49" y="20"/>
                    <a:pt x="49" y="20"/>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5"/>
                  </a:moveTo>
                  <a:cubicBezTo>
                    <a:pt x="50" y="5"/>
                    <a:pt x="50" y="5"/>
                    <a:pt x="50" y="5"/>
                  </a:cubicBezTo>
                  <a:cubicBezTo>
                    <a:pt x="50" y="5"/>
                    <a:pt x="50" y="5"/>
                    <a:pt x="50" y="6"/>
                  </a:cubicBezTo>
                  <a:cubicBezTo>
                    <a:pt x="50" y="6"/>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19"/>
                  </a:moveTo>
                  <a:cubicBezTo>
                    <a:pt x="50" y="19"/>
                    <a:pt x="50" y="19"/>
                    <a:pt x="50" y="19"/>
                  </a:cubicBezTo>
                  <a:cubicBezTo>
                    <a:pt x="50" y="19"/>
                    <a:pt x="50" y="19"/>
                    <a:pt x="50" y="19"/>
                  </a:cubicBezTo>
                  <a:cubicBezTo>
                    <a:pt x="50" y="19"/>
                    <a:pt x="50" y="19"/>
                    <a:pt x="50" y="19"/>
                  </a:cubicBezTo>
                  <a:close/>
                  <a:moveTo>
                    <a:pt x="50" y="19"/>
                  </a:moveTo>
                  <a:cubicBezTo>
                    <a:pt x="50" y="19"/>
                    <a:pt x="50" y="19"/>
                    <a:pt x="50" y="19"/>
                  </a:cubicBezTo>
                  <a:cubicBezTo>
                    <a:pt x="50" y="19"/>
                    <a:pt x="50" y="19"/>
                    <a:pt x="50" y="19"/>
                  </a:cubicBezTo>
                  <a:cubicBezTo>
                    <a:pt x="50" y="19"/>
                    <a:pt x="50" y="19"/>
                    <a:pt x="50" y="19"/>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5"/>
                  </a:cubicBezTo>
                  <a:cubicBezTo>
                    <a:pt x="50" y="6"/>
                    <a:pt x="50" y="6"/>
                    <a:pt x="50" y="6"/>
                  </a:cubicBezTo>
                  <a:cubicBezTo>
                    <a:pt x="50" y="6"/>
                    <a:pt x="50" y="6"/>
                    <a:pt x="50" y="6"/>
                  </a:cubicBezTo>
                  <a:close/>
                  <a:moveTo>
                    <a:pt x="50" y="8"/>
                  </a:moveTo>
                  <a:cubicBezTo>
                    <a:pt x="50" y="8"/>
                    <a:pt x="50" y="8"/>
                    <a:pt x="50" y="8"/>
                  </a:cubicBezTo>
                  <a:cubicBezTo>
                    <a:pt x="50" y="8"/>
                    <a:pt x="50" y="8"/>
                    <a:pt x="50" y="8"/>
                  </a:cubicBezTo>
                  <a:cubicBezTo>
                    <a:pt x="50" y="8"/>
                    <a:pt x="50" y="8"/>
                    <a:pt x="50" y="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15"/>
                  </a:moveTo>
                  <a:cubicBezTo>
                    <a:pt x="50" y="15"/>
                    <a:pt x="50" y="15"/>
                    <a:pt x="50" y="15"/>
                  </a:cubicBezTo>
                  <a:cubicBezTo>
                    <a:pt x="50" y="15"/>
                    <a:pt x="50" y="15"/>
                    <a:pt x="50" y="15"/>
                  </a:cubicBezTo>
                  <a:cubicBezTo>
                    <a:pt x="50" y="15"/>
                    <a:pt x="50" y="15"/>
                    <a:pt x="50" y="15"/>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17"/>
                  </a:moveTo>
                  <a:cubicBezTo>
                    <a:pt x="50" y="17"/>
                    <a:pt x="50" y="17"/>
                    <a:pt x="50" y="17"/>
                  </a:cubicBezTo>
                  <a:cubicBezTo>
                    <a:pt x="50" y="17"/>
                    <a:pt x="50" y="17"/>
                    <a:pt x="50" y="17"/>
                  </a:cubicBezTo>
                  <a:cubicBezTo>
                    <a:pt x="50" y="17"/>
                    <a:pt x="50" y="17"/>
                    <a:pt x="50" y="1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0" y="9"/>
                  </a:moveTo>
                  <a:cubicBezTo>
                    <a:pt x="50" y="9"/>
                    <a:pt x="50" y="9"/>
                    <a:pt x="50" y="9"/>
                  </a:cubicBezTo>
                  <a:cubicBezTo>
                    <a:pt x="50" y="9"/>
                    <a:pt x="50" y="9"/>
                    <a:pt x="50" y="9"/>
                  </a:cubicBezTo>
                  <a:cubicBezTo>
                    <a:pt x="50" y="9"/>
                    <a:pt x="50" y="9"/>
                    <a:pt x="50" y="9"/>
                  </a:cubicBezTo>
                  <a:cubicBezTo>
                    <a:pt x="50" y="9"/>
                    <a:pt x="50" y="9"/>
                    <a:pt x="50" y="9"/>
                  </a:cubicBezTo>
                  <a:close/>
                  <a:moveTo>
                    <a:pt x="50" y="16"/>
                  </a:moveTo>
                  <a:cubicBezTo>
                    <a:pt x="50" y="16"/>
                    <a:pt x="50" y="16"/>
                    <a:pt x="50" y="16"/>
                  </a:cubicBezTo>
                  <a:cubicBezTo>
                    <a:pt x="50" y="16"/>
                    <a:pt x="50" y="16"/>
                    <a:pt x="50" y="16"/>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lose/>
                  <a:moveTo>
                    <a:pt x="50" y="7"/>
                  </a:moveTo>
                  <a:cubicBezTo>
                    <a:pt x="50" y="7"/>
                    <a:pt x="50" y="7"/>
                    <a:pt x="50" y="7"/>
                  </a:cubicBezTo>
                  <a:cubicBezTo>
                    <a:pt x="50" y="7"/>
                    <a:pt x="50" y="7"/>
                    <a:pt x="50" y="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7"/>
                  </a:moveTo>
                  <a:cubicBezTo>
                    <a:pt x="50" y="7"/>
                    <a:pt x="50" y="7"/>
                    <a:pt x="50" y="7"/>
                  </a:cubicBezTo>
                  <a:cubicBezTo>
                    <a:pt x="50" y="7"/>
                    <a:pt x="50" y="7"/>
                    <a:pt x="50" y="7"/>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13"/>
                  </a:move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8"/>
                  </a:moveTo>
                  <a:cubicBezTo>
                    <a:pt x="50" y="8"/>
                    <a:pt x="50" y="8"/>
                    <a:pt x="50" y="8"/>
                  </a:cubicBezTo>
                  <a:cubicBezTo>
                    <a:pt x="50" y="8"/>
                    <a:pt x="50" y="8"/>
                    <a:pt x="50" y="8"/>
                  </a:cubicBezTo>
                  <a:cubicBezTo>
                    <a:pt x="50" y="8"/>
                    <a:pt x="50" y="8"/>
                    <a:pt x="50" y="8"/>
                  </a:cubicBezTo>
                  <a:close/>
                  <a:moveTo>
                    <a:pt x="50" y="8"/>
                  </a:moveTo>
                  <a:cubicBezTo>
                    <a:pt x="50" y="8"/>
                    <a:pt x="50" y="8"/>
                    <a:pt x="50" y="8"/>
                  </a:cubicBezTo>
                  <a:cubicBezTo>
                    <a:pt x="50" y="8"/>
                    <a:pt x="50" y="8"/>
                    <a:pt x="50" y="8"/>
                  </a:cubicBezTo>
                  <a:cubicBezTo>
                    <a:pt x="50" y="8"/>
                    <a:pt x="50" y="8"/>
                    <a:pt x="50" y="8"/>
                  </a:cubicBezTo>
                  <a:close/>
                  <a:moveTo>
                    <a:pt x="50" y="8"/>
                  </a:moveTo>
                  <a:cubicBezTo>
                    <a:pt x="50" y="8"/>
                    <a:pt x="50" y="8"/>
                    <a:pt x="50" y="8"/>
                  </a:cubicBezTo>
                  <a:cubicBezTo>
                    <a:pt x="50" y="8"/>
                    <a:pt x="50" y="8"/>
                    <a:pt x="50" y="8"/>
                  </a:cubicBezTo>
                  <a:cubicBezTo>
                    <a:pt x="50" y="8"/>
                    <a:pt x="50" y="8"/>
                    <a:pt x="50" y="8"/>
                  </a:cubicBezTo>
                  <a:close/>
                  <a:moveTo>
                    <a:pt x="50" y="7"/>
                  </a:moveTo>
                  <a:cubicBezTo>
                    <a:pt x="50" y="7"/>
                    <a:pt x="50" y="7"/>
                    <a:pt x="50" y="6"/>
                  </a:cubicBezTo>
                  <a:cubicBezTo>
                    <a:pt x="50" y="7"/>
                    <a:pt x="50" y="7"/>
                    <a:pt x="50" y="7"/>
                  </a:cubicBezTo>
                  <a:cubicBezTo>
                    <a:pt x="50" y="7"/>
                    <a:pt x="50" y="7"/>
                    <a:pt x="50" y="7"/>
                  </a:cubicBezTo>
                  <a:cubicBezTo>
                    <a:pt x="50" y="7"/>
                    <a:pt x="50" y="7"/>
                    <a:pt x="50" y="7"/>
                  </a:cubicBezTo>
                  <a:close/>
                  <a:moveTo>
                    <a:pt x="50" y="15"/>
                  </a:moveTo>
                  <a:cubicBezTo>
                    <a:pt x="50" y="16"/>
                    <a:pt x="50" y="16"/>
                    <a:pt x="50" y="16"/>
                  </a:cubicBezTo>
                  <a:cubicBezTo>
                    <a:pt x="50" y="15"/>
                    <a:pt x="50" y="15"/>
                    <a:pt x="50" y="15"/>
                  </a:cubicBezTo>
                  <a:cubicBezTo>
                    <a:pt x="50" y="15"/>
                    <a:pt x="50" y="15"/>
                    <a:pt x="50" y="15"/>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15"/>
                  </a:moveTo>
                  <a:cubicBezTo>
                    <a:pt x="50" y="15"/>
                    <a:pt x="50" y="15"/>
                    <a:pt x="50" y="15"/>
                  </a:cubicBezTo>
                  <a:cubicBezTo>
                    <a:pt x="50" y="15"/>
                    <a:pt x="50" y="15"/>
                    <a:pt x="50" y="15"/>
                  </a:cubicBezTo>
                  <a:cubicBezTo>
                    <a:pt x="50" y="15"/>
                    <a:pt x="50" y="15"/>
                    <a:pt x="50" y="15"/>
                  </a:cubicBezTo>
                  <a:cubicBezTo>
                    <a:pt x="50" y="15"/>
                    <a:pt x="50" y="15"/>
                    <a:pt x="50" y="15"/>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16"/>
                  </a:moveTo>
                  <a:cubicBezTo>
                    <a:pt x="50" y="16"/>
                    <a:pt x="50" y="16"/>
                    <a:pt x="50" y="16"/>
                  </a:cubicBezTo>
                  <a:cubicBezTo>
                    <a:pt x="50" y="16"/>
                    <a:pt x="50" y="16"/>
                    <a:pt x="50" y="16"/>
                  </a:cubicBezTo>
                  <a:cubicBezTo>
                    <a:pt x="50" y="16"/>
                    <a:pt x="50" y="16"/>
                    <a:pt x="50" y="16"/>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lose/>
                  <a:moveTo>
                    <a:pt x="50" y="17"/>
                  </a:move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lose/>
                  <a:moveTo>
                    <a:pt x="50" y="18"/>
                  </a:moveTo>
                  <a:cubicBezTo>
                    <a:pt x="50" y="18"/>
                    <a:pt x="50"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lose/>
                  <a:moveTo>
                    <a:pt x="50" y="6"/>
                  </a:moveTo>
                  <a:cubicBezTo>
                    <a:pt x="50" y="6"/>
                    <a:pt x="50" y="6"/>
                    <a:pt x="50" y="6"/>
                  </a:cubicBezTo>
                  <a:cubicBezTo>
                    <a:pt x="50" y="6"/>
                    <a:pt x="50" y="6"/>
                    <a:pt x="51" y="6"/>
                  </a:cubicBezTo>
                  <a:cubicBezTo>
                    <a:pt x="51" y="6"/>
                    <a:pt x="51"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7"/>
                    <a:pt x="50" y="7"/>
                  </a:cubicBezTo>
                  <a:cubicBezTo>
                    <a:pt x="50" y="7"/>
                    <a:pt x="50" y="6"/>
                    <a:pt x="50" y="6"/>
                  </a:cubicBezTo>
                  <a:cubicBezTo>
                    <a:pt x="50" y="6"/>
                    <a:pt x="50" y="6"/>
                    <a:pt x="50" y="6"/>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1" y="17"/>
                  </a:moveTo>
                  <a:cubicBezTo>
                    <a:pt x="51" y="17"/>
                    <a:pt x="51" y="17"/>
                    <a:pt x="51" y="17"/>
                  </a:cubicBezTo>
                  <a:cubicBezTo>
                    <a:pt x="51" y="17"/>
                    <a:pt x="51"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1" y="17"/>
                  </a:cubicBezTo>
                  <a:close/>
                  <a:moveTo>
                    <a:pt x="50" y="17"/>
                  </a:moveTo>
                  <a:cubicBezTo>
                    <a:pt x="50" y="17"/>
                    <a:pt x="51" y="17"/>
                    <a:pt x="51" y="17"/>
                  </a:cubicBezTo>
                  <a:cubicBezTo>
                    <a:pt x="51" y="17"/>
                    <a:pt x="51" y="17"/>
                    <a:pt x="51" y="17"/>
                  </a:cubicBezTo>
                  <a:cubicBezTo>
                    <a:pt x="51" y="17"/>
                    <a:pt x="50" y="17"/>
                    <a:pt x="50" y="17"/>
                  </a:cubicBezTo>
                  <a:close/>
                  <a:moveTo>
                    <a:pt x="50" y="16"/>
                  </a:moveTo>
                  <a:cubicBezTo>
                    <a:pt x="50" y="16"/>
                    <a:pt x="50" y="16"/>
                    <a:pt x="50" y="16"/>
                  </a:cubicBezTo>
                  <a:cubicBezTo>
                    <a:pt x="50" y="16"/>
                    <a:pt x="50" y="16"/>
                    <a:pt x="50" y="16"/>
                  </a:cubicBezTo>
                  <a:cubicBezTo>
                    <a:pt x="50" y="16"/>
                    <a:pt x="50" y="16"/>
                    <a:pt x="50" y="16"/>
                  </a:cubicBezTo>
                  <a:cubicBezTo>
                    <a:pt x="50" y="16"/>
                    <a:pt x="50" y="16"/>
                    <a:pt x="50" y="16"/>
                  </a:cubicBezTo>
                  <a:close/>
                  <a:moveTo>
                    <a:pt x="50" y="16"/>
                  </a:moveTo>
                  <a:cubicBezTo>
                    <a:pt x="50" y="16"/>
                    <a:pt x="50" y="16"/>
                    <a:pt x="50" y="16"/>
                  </a:cubicBezTo>
                  <a:cubicBezTo>
                    <a:pt x="50" y="16"/>
                    <a:pt x="50" y="16"/>
                    <a:pt x="50" y="16"/>
                  </a:cubicBezTo>
                  <a:cubicBezTo>
                    <a:pt x="50" y="16"/>
                    <a:pt x="50" y="16"/>
                    <a:pt x="50" y="16"/>
                  </a:cubicBezTo>
                  <a:cubicBezTo>
                    <a:pt x="50" y="16"/>
                    <a:pt x="50" y="16"/>
                    <a:pt x="50" y="16"/>
                  </a:cubicBezTo>
                  <a:close/>
                  <a:moveTo>
                    <a:pt x="50" y="7"/>
                  </a:moveTo>
                  <a:cubicBezTo>
                    <a:pt x="50" y="7"/>
                    <a:pt x="50" y="7"/>
                    <a:pt x="50" y="7"/>
                  </a:cubicBezTo>
                  <a:cubicBezTo>
                    <a:pt x="50" y="7"/>
                    <a:pt x="50" y="7"/>
                    <a:pt x="50" y="7"/>
                  </a:cubicBezTo>
                  <a:cubicBezTo>
                    <a:pt x="50" y="7"/>
                    <a:pt x="50" y="7"/>
                    <a:pt x="50" y="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1" y="18"/>
                  </a:moveTo>
                  <a:cubicBezTo>
                    <a:pt x="51" y="18"/>
                    <a:pt x="51" y="18"/>
                    <a:pt x="51" y="18"/>
                  </a:cubicBezTo>
                  <a:cubicBezTo>
                    <a:pt x="50" y="18"/>
                    <a:pt x="50" y="18"/>
                    <a:pt x="50" y="18"/>
                  </a:cubicBezTo>
                  <a:cubicBezTo>
                    <a:pt x="50" y="18"/>
                    <a:pt x="50" y="18"/>
                    <a:pt x="51" y="18"/>
                  </a:cubicBezTo>
                  <a:close/>
                  <a:moveTo>
                    <a:pt x="51" y="14"/>
                  </a:moveTo>
                  <a:cubicBezTo>
                    <a:pt x="51" y="14"/>
                    <a:pt x="51" y="14"/>
                    <a:pt x="51" y="14"/>
                  </a:cubicBezTo>
                  <a:cubicBezTo>
                    <a:pt x="51" y="14"/>
                    <a:pt x="51" y="14"/>
                    <a:pt x="51" y="14"/>
                  </a:cubicBezTo>
                  <a:cubicBezTo>
                    <a:pt x="51" y="14"/>
                    <a:pt x="51" y="14"/>
                    <a:pt x="51" y="14"/>
                  </a:cubicBezTo>
                  <a:close/>
                  <a:moveTo>
                    <a:pt x="51" y="7"/>
                  </a:moveTo>
                  <a:cubicBezTo>
                    <a:pt x="50" y="7"/>
                    <a:pt x="50" y="7"/>
                    <a:pt x="50" y="7"/>
                  </a:cubicBezTo>
                  <a:cubicBezTo>
                    <a:pt x="50" y="7"/>
                    <a:pt x="50" y="7"/>
                    <a:pt x="50" y="7"/>
                  </a:cubicBezTo>
                  <a:cubicBezTo>
                    <a:pt x="50" y="7"/>
                    <a:pt x="50" y="7"/>
                    <a:pt x="51" y="7"/>
                  </a:cubicBezTo>
                  <a:close/>
                  <a:moveTo>
                    <a:pt x="50" y="7"/>
                  </a:moveTo>
                  <a:cubicBezTo>
                    <a:pt x="50" y="7"/>
                    <a:pt x="50" y="7"/>
                    <a:pt x="50" y="7"/>
                  </a:cubicBezTo>
                  <a:cubicBezTo>
                    <a:pt x="50" y="7"/>
                    <a:pt x="50" y="7"/>
                    <a:pt x="50" y="7"/>
                  </a:cubicBezTo>
                  <a:cubicBezTo>
                    <a:pt x="50" y="7"/>
                    <a:pt x="50" y="7"/>
                    <a:pt x="50" y="7"/>
                  </a:cubicBezTo>
                  <a:cubicBezTo>
                    <a:pt x="50" y="7"/>
                    <a:pt x="51" y="7"/>
                    <a:pt x="51" y="7"/>
                  </a:cubicBezTo>
                  <a:cubicBezTo>
                    <a:pt x="51" y="7"/>
                    <a:pt x="51" y="7"/>
                    <a:pt x="51" y="7"/>
                  </a:cubicBezTo>
                  <a:cubicBezTo>
                    <a:pt x="51" y="7"/>
                    <a:pt x="51" y="7"/>
                    <a:pt x="51" y="7"/>
                  </a:cubicBezTo>
                  <a:cubicBezTo>
                    <a:pt x="50" y="7"/>
                    <a:pt x="50" y="7"/>
                    <a:pt x="50" y="7"/>
                  </a:cubicBezTo>
                  <a:close/>
                  <a:moveTo>
                    <a:pt x="51" y="6"/>
                  </a:moveTo>
                  <a:cubicBezTo>
                    <a:pt x="50" y="6"/>
                    <a:pt x="50" y="6"/>
                    <a:pt x="50" y="6"/>
                  </a:cubicBezTo>
                  <a:cubicBezTo>
                    <a:pt x="50" y="6"/>
                    <a:pt x="50" y="6"/>
                    <a:pt x="50" y="6"/>
                  </a:cubicBezTo>
                  <a:cubicBezTo>
                    <a:pt x="50" y="6"/>
                    <a:pt x="50" y="6"/>
                    <a:pt x="51" y="6"/>
                  </a:cubicBezTo>
                  <a:cubicBezTo>
                    <a:pt x="51" y="6"/>
                    <a:pt x="51" y="6"/>
                    <a:pt x="51" y="6"/>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6"/>
                  </a:cubicBezTo>
                  <a:cubicBezTo>
                    <a:pt x="50" y="6"/>
                    <a:pt x="50" y="6"/>
                    <a:pt x="50" y="6"/>
                  </a:cubicBezTo>
                  <a:cubicBezTo>
                    <a:pt x="50" y="6"/>
                    <a:pt x="50" y="6"/>
                    <a:pt x="50" y="6"/>
                  </a:cubicBezTo>
                  <a:cubicBezTo>
                    <a:pt x="50" y="6"/>
                    <a:pt x="50" y="6"/>
                    <a:pt x="50" y="6"/>
                  </a:cubicBezTo>
                  <a:cubicBezTo>
                    <a:pt x="50" y="6"/>
                    <a:pt x="50" y="7"/>
                    <a:pt x="50" y="7"/>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6"/>
                    <a:pt x="50" y="6"/>
                  </a:cubicBezTo>
                  <a:cubicBezTo>
                    <a:pt x="50" y="5"/>
                    <a:pt x="50" y="5"/>
                    <a:pt x="50" y="5"/>
                  </a:cubicBezTo>
                  <a:close/>
                  <a:moveTo>
                    <a:pt x="50" y="5"/>
                  </a:moveTo>
                  <a:cubicBezTo>
                    <a:pt x="50" y="5"/>
                    <a:pt x="50" y="6"/>
                    <a:pt x="50" y="6"/>
                  </a:cubicBezTo>
                  <a:cubicBezTo>
                    <a:pt x="50" y="6"/>
                    <a:pt x="50" y="6"/>
                    <a:pt x="50" y="6"/>
                  </a:cubicBezTo>
                  <a:cubicBezTo>
                    <a:pt x="50" y="6"/>
                    <a:pt x="50" y="6"/>
                    <a:pt x="50" y="6"/>
                  </a:cubicBezTo>
                  <a:cubicBezTo>
                    <a:pt x="50" y="6"/>
                    <a:pt x="50" y="6"/>
                    <a:pt x="50" y="6"/>
                  </a:cubicBezTo>
                  <a:cubicBezTo>
                    <a:pt x="50" y="6"/>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6"/>
                  </a:cubicBezTo>
                  <a:cubicBezTo>
                    <a:pt x="50" y="6"/>
                    <a:pt x="50" y="6"/>
                    <a:pt x="50" y="6"/>
                  </a:cubicBezTo>
                  <a:cubicBezTo>
                    <a:pt x="50" y="6"/>
                    <a:pt x="50" y="5"/>
                    <a:pt x="50" y="5"/>
                  </a:cubicBezTo>
                  <a:cubicBezTo>
                    <a:pt x="50" y="5"/>
                    <a:pt x="50" y="5"/>
                    <a:pt x="50" y="5"/>
                  </a:cubicBezTo>
                  <a:cubicBezTo>
                    <a:pt x="50" y="5"/>
                    <a:pt x="50" y="5"/>
                    <a:pt x="50" y="5"/>
                  </a:cubicBezTo>
                  <a:cubicBezTo>
                    <a:pt x="50" y="5"/>
                    <a:pt x="50" y="5"/>
                    <a:pt x="50" y="5"/>
                  </a:cubicBezTo>
                  <a:close/>
                  <a:moveTo>
                    <a:pt x="50" y="6"/>
                  </a:moveTo>
                  <a:cubicBezTo>
                    <a:pt x="50" y="6"/>
                    <a:pt x="50" y="5"/>
                    <a:pt x="50" y="5"/>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1"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lose/>
                  <a:moveTo>
                    <a:pt x="51"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1" y="18"/>
                  </a:cubicBezTo>
                  <a:cubicBezTo>
                    <a:pt x="51" y="18"/>
                    <a:pt x="51" y="18"/>
                    <a:pt x="51" y="18"/>
                  </a:cubicBezTo>
                  <a:cubicBezTo>
                    <a:pt x="51" y="18"/>
                    <a:pt x="51" y="18"/>
                    <a:pt x="51" y="1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lose/>
                  <a:moveTo>
                    <a:pt x="51" y="9"/>
                  </a:moveTo>
                  <a:cubicBezTo>
                    <a:pt x="52" y="9"/>
                    <a:pt x="52" y="9"/>
                    <a:pt x="52" y="9"/>
                  </a:cubicBezTo>
                  <a:cubicBezTo>
                    <a:pt x="51" y="9"/>
                    <a:pt x="51" y="9"/>
                    <a:pt x="51" y="9"/>
                  </a:cubicBezTo>
                  <a:cubicBezTo>
                    <a:pt x="51" y="9"/>
                    <a:pt x="51" y="9"/>
                    <a:pt x="51" y="9"/>
                  </a:cubicBezTo>
                  <a:cubicBezTo>
                    <a:pt x="51" y="9"/>
                    <a:pt x="51" y="9"/>
                    <a:pt x="51" y="9"/>
                  </a:cubicBezTo>
                  <a:close/>
                  <a:moveTo>
                    <a:pt x="51" y="9"/>
                  </a:moveTo>
                  <a:cubicBezTo>
                    <a:pt x="51" y="8"/>
                    <a:pt x="51" y="8"/>
                    <a:pt x="51" y="8"/>
                  </a:cubicBezTo>
                  <a:cubicBezTo>
                    <a:pt x="51" y="8"/>
                    <a:pt x="51" y="8"/>
                    <a:pt x="51" y="8"/>
                  </a:cubicBezTo>
                  <a:cubicBezTo>
                    <a:pt x="51" y="8"/>
                    <a:pt x="51" y="8"/>
                    <a:pt x="51" y="8"/>
                  </a:cubicBezTo>
                  <a:cubicBezTo>
                    <a:pt x="51" y="8"/>
                    <a:pt x="51" y="8"/>
                    <a:pt x="51"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3"/>
                  </a:cubicBezTo>
                  <a:cubicBezTo>
                    <a:pt x="52" y="13"/>
                    <a:pt x="52" y="13"/>
                    <a:pt x="52" y="13"/>
                  </a:cubicBezTo>
                  <a:cubicBezTo>
                    <a:pt x="52" y="13"/>
                    <a:pt x="52" y="13"/>
                    <a:pt x="52" y="13"/>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2"/>
                    <a:pt x="52" y="12"/>
                  </a:cubicBezTo>
                  <a:cubicBezTo>
                    <a:pt x="52" y="12"/>
                    <a:pt x="52" y="13"/>
                    <a:pt x="52" y="13"/>
                  </a:cubicBezTo>
                  <a:cubicBezTo>
                    <a:pt x="52" y="13"/>
                    <a:pt x="52" y="13"/>
                    <a:pt x="52" y="13"/>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lose/>
                  <a:moveTo>
                    <a:pt x="51" y="17"/>
                  </a:move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3"/>
                  </a:moveTo>
                  <a:cubicBezTo>
                    <a:pt x="51" y="13"/>
                    <a:pt x="51" y="13"/>
                    <a:pt x="51" y="13"/>
                  </a:cubicBezTo>
                  <a:cubicBezTo>
                    <a:pt x="51" y="13"/>
                    <a:pt x="51" y="13"/>
                    <a:pt x="51" y="13"/>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6"/>
                  </a:moveTo>
                  <a:cubicBezTo>
                    <a:pt x="51" y="16"/>
                    <a:pt x="51" y="16"/>
                    <a:pt x="51" y="16"/>
                  </a:cubicBezTo>
                  <a:cubicBezTo>
                    <a:pt x="51" y="16"/>
                    <a:pt x="51" y="16"/>
                    <a:pt x="51" y="16"/>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lose/>
                  <a:moveTo>
                    <a:pt x="51" y="9"/>
                  </a:moveTo>
                  <a:cubicBezTo>
                    <a:pt x="51" y="9"/>
                    <a:pt x="51" y="8"/>
                    <a:pt x="51" y="8"/>
                  </a:cubicBezTo>
                  <a:cubicBezTo>
                    <a:pt x="51" y="8"/>
                    <a:pt x="51" y="8"/>
                    <a:pt x="51" y="8"/>
                  </a:cubicBezTo>
                  <a:cubicBezTo>
                    <a:pt x="51" y="8"/>
                    <a:pt x="51" y="9"/>
                    <a:pt x="51" y="9"/>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7"/>
                    <a:pt x="51" y="17"/>
                  </a:cubicBezTo>
                  <a:cubicBezTo>
                    <a:pt x="51" y="17"/>
                    <a:pt x="51" y="17"/>
                    <a:pt x="51" y="17"/>
                  </a:cubicBezTo>
                  <a:cubicBezTo>
                    <a:pt x="51" y="17"/>
                    <a:pt x="51" y="17"/>
                    <a:pt x="51" y="17"/>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8"/>
                    <a:pt x="51" y="8"/>
                    <a:pt x="51" y="8"/>
                  </a:cubicBezTo>
                  <a:cubicBezTo>
                    <a:pt x="51" y="8"/>
                    <a:pt x="51" y="8"/>
                    <a:pt x="51" y="8"/>
                  </a:cubicBezTo>
                  <a:cubicBezTo>
                    <a:pt x="51" y="8"/>
                    <a:pt x="51" y="8"/>
                    <a:pt x="51" y="8"/>
                  </a:cubicBezTo>
                  <a:cubicBezTo>
                    <a:pt x="51" y="8"/>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13"/>
                  </a:moveTo>
                  <a:cubicBezTo>
                    <a:pt x="51" y="13"/>
                    <a:pt x="51" y="13"/>
                    <a:pt x="51" y="13"/>
                  </a:cubicBezTo>
                  <a:cubicBezTo>
                    <a:pt x="51" y="13"/>
                    <a:pt x="51" y="13"/>
                    <a:pt x="51" y="13"/>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0"/>
                  </a:moveTo>
                  <a:cubicBezTo>
                    <a:pt x="51" y="10"/>
                    <a:pt x="51" y="10"/>
                    <a:pt x="51" y="10"/>
                  </a:cubicBezTo>
                  <a:cubicBezTo>
                    <a:pt x="51" y="10"/>
                    <a:pt x="51" y="10"/>
                    <a:pt x="51" y="10"/>
                  </a:cubicBezTo>
                  <a:cubicBezTo>
                    <a:pt x="51" y="10"/>
                    <a:pt x="51" y="10"/>
                    <a:pt x="51" y="10"/>
                  </a:cubicBezTo>
                  <a:close/>
                  <a:moveTo>
                    <a:pt x="51" y="16"/>
                  </a:move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0"/>
                  </a:moveTo>
                  <a:cubicBezTo>
                    <a:pt x="51" y="10"/>
                    <a:pt x="51" y="10"/>
                    <a:pt x="51" y="10"/>
                  </a:cubicBezTo>
                  <a:cubicBezTo>
                    <a:pt x="51" y="10"/>
                    <a:pt x="51" y="10"/>
                    <a:pt x="51" y="10"/>
                  </a:cubicBezTo>
                  <a:cubicBezTo>
                    <a:pt x="51" y="10"/>
                    <a:pt x="51" y="10"/>
                    <a:pt x="51" y="10"/>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5"/>
                  </a:moveTo>
                  <a:cubicBezTo>
                    <a:pt x="51" y="15"/>
                    <a:pt x="51" y="15"/>
                    <a:pt x="51" y="15"/>
                  </a:cubicBezTo>
                  <a:cubicBezTo>
                    <a:pt x="51" y="15"/>
                    <a:pt x="51" y="15"/>
                    <a:pt x="51" y="15"/>
                  </a:cubicBezTo>
                  <a:cubicBezTo>
                    <a:pt x="51" y="15"/>
                    <a:pt x="51" y="15"/>
                    <a:pt x="51" y="15"/>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7"/>
                    <a:pt x="51" y="7"/>
                  </a:cubicBezTo>
                  <a:cubicBezTo>
                    <a:pt x="51" y="7"/>
                    <a:pt x="51" y="7"/>
                    <a:pt x="51" y="7"/>
                  </a:cubicBezTo>
                  <a:cubicBezTo>
                    <a:pt x="51" y="7"/>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lose/>
                  <a:moveTo>
                    <a:pt x="51" y="10"/>
                  </a:moveTo>
                  <a:cubicBezTo>
                    <a:pt x="51" y="10"/>
                    <a:pt x="51" y="10"/>
                    <a:pt x="51" y="10"/>
                  </a:cubicBezTo>
                  <a:cubicBezTo>
                    <a:pt x="51" y="10"/>
                    <a:pt x="51" y="10"/>
                    <a:pt x="51" y="10"/>
                  </a:cubicBezTo>
                  <a:close/>
                  <a:moveTo>
                    <a:pt x="51" y="8"/>
                  </a:move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lose/>
                  <a:moveTo>
                    <a:pt x="51" y="10"/>
                  </a:moveTo>
                  <a:cubicBezTo>
                    <a:pt x="51" y="10"/>
                    <a:pt x="51" y="10"/>
                    <a:pt x="51" y="10"/>
                  </a:cubicBezTo>
                  <a:cubicBezTo>
                    <a:pt x="51" y="10"/>
                    <a:pt x="51" y="10"/>
                    <a:pt x="51" y="10"/>
                  </a:cubicBezTo>
                  <a:close/>
                  <a:moveTo>
                    <a:pt x="51" y="16"/>
                  </a:moveTo>
                  <a:cubicBezTo>
                    <a:pt x="51" y="16"/>
                    <a:pt x="51" y="16"/>
                    <a:pt x="51" y="16"/>
                  </a:cubicBezTo>
                  <a:cubicBezTo>
                    <a:pt x="51" y="16"/>
                    <a:pt x="51" y="16"/>
                    <a:pt x="51" y="16"/>
                  </a:cubicBezTo>
                  <a:cubicBezTo>
                    <a:pt x="51" y="16"/>
                    <a:pt x="51" y="16"/>
                    <a:pt x="51" y="16"/>
                  </a:cubicBezTo>
                  <a:close/>
                  <a:moveTo>
                    <a:pt x="51" y="17"/>
                  </a:move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2"/>
                  </a:moveTo>
                  <a:cubicBezTo>
                    <a:pt x="51" y="12"/>
                    <a:pt x="51" y="12"/>
                    <a:pt x="51" y="12"/>
                  </a:cubicBezTo>
                  <a:cubicBezTo>
                    <a:pt x="51" y="12"/>
                    <a:pt x="51" y="12"/>
                    <a:pt x="51" y="12"/>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lose/>
                  <a:moveTo>
                    <a:pt x="51" y="9"/>
                  </a:moveTo>
                  <a:cubicBezTo>
                    <a:pt x="51" y="9"/>
                    <a:pt x="51" y="9"/>
                    <a:pt x="51" y="9"/>
                  </a:cubicBezTo>
                  <a:cubicBezTo>
                    <a:pt x="51" y="9"/>
                    <a:pt x="51" y="9"/>
                    <a:pt x="51" y="9"/>
                  </a:cubicBezTo>
                  <a:close/>
                  <a:moveTo>
                    <a:pt x="51" y="12"/>
                  </a:moveTo>
                  <a:cubicBezTo>
                    <a:pt x="51" y="12"/>
                    <a:pt x="51" y="12"/>
                    <a:pt x="51" y="12"/>
                  </a:cubicBezTo>
                  <a:cubicBezTo>
                    <a:pt x="51" y="12"/>
                    <a:pt x="51" y="12"/>
                    <a:pt x="51" y="12"/>
                  </a:cubicBezTo>
                  <a:cubicBezTo>
                    <a:pt x="51" y="12"/>
                    <a:pt x="51" y="12"/>
                    <a:pt x="51" y="12"/>
                  </a:cubicBezTo>
                  <a:close/>
                  <a:moveTo>
                    <a:pt x="51" y="9"/>
                  </a:move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lose/>
                  <a:moveTo>
                    <a:pt x="51" y="13"/>
                  </a:moveTo>
                  <a:cubicBezTo>
                    <a:pt x="51" y="13"/>
                    <a:pt x="51" y="13"/>
                    <a:pt x="51" y="13"/>
                  </a:cubicBezTo>
                  <a:cubicBezTo>
                    <a:pt x="51" y="13"/>
                    <a:pt x="51" y="13"/>
                    <a:pt x="51" y="13"/>
                  </a:cubicBezTo>
                  <a:cubicBezTo>
                    <a:pt x="51" y="13"/>
                    <a:pt x="51" y="13"/>
                    <a:pt x="51" y="13"/>
                  </a:cubicBezTo>
                  <a:close/>
                  <a:moveTo>
                    <a:pt x="51" y="13"/>
                  </a:moveTo>
                  <a:cubicBezTo>
                    <a:pt x="51" y="13"/>
                    <a:pt x="51" y="13"/>
                    <a:pt x="51" y="13"/>
                  </a:cubicBezTo>
                  <a:cubicBezTo>
                    <a:pt x="51" y="13"/>
                    <a:pt x="51" y="13"/>
                    <a:pt x="51" y="13"/>
                  </a:cubicBezTo>
                  <a:cubicBezTo>
                    <a:pt x="51" y="13"/>
                    <a:pt x="51" y="13"/>
                    <a:pt x="51" y="13"/>
                  </a:cubicBezTo>
                  <a:close/>
                  <a:moveTo>
                    <a:pt x="51" y="11"/>
                  </a:moveTo>
                  <a:cubicBezTo>
                    <a:pt x="51" y="11"/>
                    <a:pt x="51" y="11"/>
                    <a:pt x="51" y="11"/>
                  </a:cubicBezTo>
                  <a:cubicBezTo>
                    <a:pt x="51" y="11"/>
                    <a:pt x="51" y="11"/>
                    <a:pt x="51" y="11"/>
                  </a:cubicBezTo>
                  <a:cubicBezTo>
                    <a:pt x="51" y="11"/>
                    <a:pt x="51" y="11"/>
                    <a:pt x="51" y="11"/>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lose/>
                  <a:moveTo>
                    <a:pt x="51" y="12"/>
                  </a:moveTo>
                  <a:cubicBezTo>
                    <a:pt x="51" y="12"/>
                    <a:pt x="51" y="12"/>
                    <a:pt x="51" y="12"/>
                  </a:cubicBezTo>
                  <a:cubicBezTo>
                    <a:pt x="51" y="12"/>
                    <a:pt x="51" y="12"/>
                    <a:pt x="51" y="12"/>
                  </a:cubicBezTo>
                  <a:cubicBezTo>
                    <a:pt x="51" y="12"/>
                    <a:pt x="51" y="12"/>
                    <a:pt x="51" y="12"/>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10"/>
                  </a:moveTo>
                  <a:cubicBezTo>
                    <a:pt x="51" y="10"/>
                    <a:pt x="51" y="10"/>
                    <a:pt x="51" y="10"/>
                  </a:cubicBezTo>
                  <a:cubicBezTo>
                    <a:pt x="51" y="10"/>
                    <a:pt x="51" y="10"/>
                    <a:pt x="51" y="10"/>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lose/>
                  <a:moveTo>
                    <a:pt x="51" y="13"/>
                  </a:moveTo>
                  <a:cubicBezTo>
                    <a:pt x="51" y="13"/>
                    <a:pt x="51" y="13"/>
                    <a:pt x="51" y="13"/>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1"/>
                  </a:moveTo>
                  <a:cubicBezTo>
                    <a:pt x="51" y="11"/>
                    <a:pt x="51" y="11"/>
                    <a:pt x="51" y="11"/>
                  </a:cubicBezTo>
                  <a:cubicBezTo>
                    <a:pt x="51" y="11"/>
                    <a:pt x="51" y="11"/>
                    <a:pt x="51" y="11"/>
                  </a:cubicBezTo>
                  <a:cubicBezTo>
                    <a:pt x="51" y="11"/>
                    <a:pt x="51" y="11"/>
                    <a:pt x="51" y="11"/>
                  </a:cubicBezTo>
                  <a:close/>
                  <a:moveTo>
                    <a:pt x="51" y="13"/>
                  </a:moveTo>
                  <a:cubicBezTo>
                    <a:pt x="51" y="13"/>
                    <a:pt x="51" y="13"/>
                    <a:pt x="51" y="13"/>
                  </a:cubicBezTo>
                  <a:cubicBezTo>
                    <a:pt x="51" y="13"/>
                    <a:pt x="51" y="13"/>
                    <a:pt x="51" y="12"/>
                  </a:cubicBezTo>
                  <a:cubicBezTo>
                    <a:pt x="51" y="12"/>
                    <a:pt x="51" y="12"/>
                    <a:pt x="51" y="12"/>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3"/>
                  </a:moveTo>
                  <a:cubicBezTo>
                    <a:pt x="51" y="13"/>
                    <a:pt x="51" y="13"/>
                    <a:pt x="51" y="13"/>
                  </a:cubicBezTo>
                  <a:cubicBezTo>
                    <a:pt x="51" y="13"/>
                    <a:pt x="51" y="13"/>
                    <a:pt x="51" y="13"/>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lose/>
                  <a:moveTo>
                    <a:pt x="51" y="13"/>
                  </a:moveTo>
                  <a:cubicBezTo>
                    <a:pt x="51" y="13"/>
                    <a:pt x="51" y="13"/>
                    <a:pt x="51" y="13"/>
                  </a:cubicBezTo>
                  <a:cubicBezTo>
                    <a:pt x="51" y="13"/>
                    <a:pt x="51" y="13"/>
                    <a:pt x="51" y="13"/>
                  </a:cubicBezTo>
                  <a:cubicBezTo>
                    <a:pt x="51" y="13"/>
                    <a:pt x="51" y="13"/>
                    <a:pt x="51" y="13"/>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lose/>
                  <a:moveTo>
                    <a:pt x="51" y="12"/>
                  </a:moveTo>
                  <a:cubicBezTo>
                    <a:pt x="51" y="12"/>
                    <a:pt x="51" y="12"/>
                    <a:pt x="51" y="12"/>
                  </a:cubicBezTo>
                  <a:cubicBezTo>
                    <a:pt x="51" y="12"/>
                    <a:pt x="51" y="12"/>
                    <a:pt x="51" y="12"/>
                  </a:cubicBezTo>
                  <a:cubicBezTo>
                    <a:pt x="51" y="12"/>
                    <a:pt x="51" y="12"/>
                    <a:pt x="51" y="12"/>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12"/>
                  </a:moveTo>
                  <a:cubicBezTo>
                    <a:pt x="51" y="12"/>
                    <a:pt x="51" y="12"/>
                    <a:pt x="51" y="12"/>
                  </a:cubicBezTo>
                  <a:cubicBezTo>
                    <a:pt x="51" y="12"/>
                    <a:pt x="51" y="12"/>
                    <a:pt x="51" y="12"/>
                  </a:cubicBezTo>
                  <a:cubicBezTo>
                    <a:pt x="51" y="12"/>
                    <a:pt x="51" y="12"/>
                    <a:pt x="51" y="12"/>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5"/>
                  </a:move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6"/>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lose/>
                  <a:moveTo>
                    <a:pt x="51" y="10"/>
                  </a:moveTo>
                  <a:cubicBezTo>
                    <a:pt x="51" y="10"/>
                    <a:pt x="51" y="10"/>
                    <a:pt x="51" y="10"/>
                  </a:cubicBezTo>
                  <a:cubicBezTo>
                    <a:pt x="51" y="10"/>
                    <a:pt x="51" y="10"/>
                    <a:pt x="51" y="10"/>
                  </a:cubicBezTo>
                  <a:close/>
                  <a:moveTo>
                    <a:pt x="51" y="14"/>
                  </a:moveTo>
                  <a:cubicBezTo>
                    <a:pt x="51" y="14"/>
                    <a:pt x="51" y="14"/>
                    <a:pt x="51" y="14"/>
                  </a:cubicBezTo>
                  <a:cubicBezTo>
                    <a:pt x="51" y="14"/>
                    <a:pt x="51" y="14"/>
                    <a:pt x="51" y="14"/>
                  </a:cubicBezTo>
                  <a:cubicBezTo>
                    <a:pt x="51" y="14"/>
                    <a:pt x="51" y="14"/>
                    <a:pt x="51" y="14"/>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8"/>
                  </a:move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8"/>
                  </a:cubicBezTo>
                  <a:cubicBezTo>
                    <a:pt x="51" y="9"/>
                    <a:pt x="51" y="9"/>
                    <a:pt x="51" y="9"/>
                  </a:cubicBezTo>
                  <a:close/>
                  <a:moveTo>
                    <a:pt x="51" y="9"/>
                  </a:move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7"/>
                    <a:pt x="51" y="17"/>
                  </a:cubicBezTo>
                  <a:cubicBezTo>
                    <a:pt x="51" y="17"/>
                    <a:pt x="51" y="17"/>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2" y="9"/>
                  </a:moveTo>
                  <a:cubicBezTo>
                    <a:pt x="52" y="9"/>
                    <a:pt x="52" y="9"/>
                    <a:pt x="52" y="9"/>
                  </a:cubicBezTo>
                  <a:cubicBezTo>
                    <a:pt x="52" y="9"/>
                    <a:pt x="52" y="9"/>
                    <a:pt x="52" y="9"/>
                  </a:cubicBezTo>
                  <a:cubicBezTo>
                    <a:pt x="52" y="10"/>
                    <a:pt x="52" y="10"/>
                    <a:pt x="52" y="10"/>
                  </a:cubicBezTo>
                  <a:cubicBezTo>
                    <a:pt x="52" y="10"/>
                    <a:pt x="52" y="10"/>
                    <a:pt x="52" y="10"/>
                  </a:cubicBezTo>
                  <a:cubicBezTo>
                    <a:pt x="52" y="10"/>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lose/>
                  <a:moveTo>
                    <a:pt x="52" y="10"/>
                  </a:move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ubicBezTo>
                    <a:pt x="52" y="11"/>
                    <a:pt x="52" y="11"/>
                    <a:pt x="52" y="10"/>
                  </a:cubicBezTo>
                  <a:cubicBezTo>
                    <a:pt x="52" y="10"/>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1" y="14"/>
                  </a:moveTo>
                  <a:cubicBezTo>
                    <a:pt x="51" y="14"/>
                    <a:pt x="51" y="14"/>
                    <a:pt x="51" y="14"/>
                  </a:cubicBezTo>
                  <a:cubicBezTo>
                    <a:pt x="51" y="14"/>
                    <a:pt x="51" y="14"/>
                    <a:pt x="51" y="14"/>
                  </a:cubicBezTo>
                  <a:cubicBezTo>
                    <a:pt x="51" y="14"/>
                    <a:pt x="51" y="14"/>
                    <a:pt x="51" y="14"/>
                  </a:cubicBezTo>
                  <a:close/>
                  <a:moveTo>
                    <a:pt x="51" y="15"/>
                  </a:moveTo>
                  <a:cubicBezTo>
                    <a:pt x="51" y="15"/>
                    <a:pt x="51" y="15"/>
                    <a:pt x="51" y="15"/>
                  </a:cubicBezTo>
                  <a:cubicBezTo>
                    <a:pt x="51" y="15"/>
                    <a:pt x="51" y="15"/>
                    <a:pt x="51" y="15"/>
                  </a:cubicBezTo>
                  <a:close/>
                  <a:moveTo>
                    <a:pt x="51" y="14"/>
                  </a:moveTo>
                  <a:cubicBezTo>
                    <a:pt x="51" y="14"/>
                    <a:pt x="51" y="14"/>
                    <a:pt x="51" y="14"/>
                  </a:cubicBezTo>
                  <a:cubicBezTo>
                    <a:pt x="51" y="14"/>
                    <a:pt x="51" y="14"/>
                    <a:pt x="51" y="14"/>
                  </a:cubicBezTo>
                  <a:close/>
                  <a:moveTo>
                    <a:pt x="51" y="14"/>
                  </a:moveTo>
                  <a:cubicBezTo>
                    <a:pt x="51" y="14"/>
                    <a:pt x="51" y="14"/>
                    <a:pt x="51" y="14"/>
                  </a:cubicBezTo>
                  <a:cubicBezTo>
                    <a:pt x="51" y="14"/>
                    <a:pt x="52" y="14"/>
                    <a:pt x="52" y="14"/>
                  </a:cubicBezTo>
                  <a:cubicBezTo>
                    <a:pt x="52" y="14"/>
                    <a:pt x="52" y="14"/>
                    <a:pt x="52" y="14"/>
                  </a:cubicBezTo>
                  <a:cubicBezTo>
                    <a:pt x="52" y="14"/>
                    <a:pt x="52" y="14"/>
                    <a:pt x="52" y="14"/>
                  </a:cubicBezTo>
                  <a:cubicBezTo>
                    <a:pt x="52" y="14"/>
                    <a:pt x="52" y="14"/>
                    <a:pt x="52" y="14"/>
                  </a:cubicBezTo>
                  <a:cubicBezTo>
                    <a:pt x="52" y="14"/>
                    <a:pt x="52" y="14"/>
                    <a:pt x="51" y="14"/>
                  </a:cubicBezTo>
                  <a:close/>
                  <a:moveTo>
                    <a:pt x="52" y="13"/>
                  </a:moveTo>
                  <a:cubicBezTo>
                    <a:pt x="52" y="13"/>
                    <a:pt x="52" y="13"/>
                    <a:pt x="52" y="13"/>
                  </a:cubicBezTo>
                  <a:cubicBezTo>
                    <a:pt x="52" y="13"/>
                    <a:pt x="52" y="13"/>
                    <a:pt x="52" y="13"/>
                  </a:cubicBezTo>
                  <a:cubicBezTo>
                    <a:pt x="51" y="13"/>
                    <a:pt x="51" y="13"/>
                    <a:pt x="51" y="13"/>
                  </a:cubicBezTo>
                  <a:cubicBezTo>
                    <a:pt x="51" y="13"/>
                    <a:pt x="52" y="13"/>
                    <a:pt x="52" y="13"/>
                  </a:cubicBezTo>
                  <a:close/>
                  <a:moveTo>
                    <a:pt x="51" y="13"/>
                  </a:moveTo>
                  <a:cubicBezTo>
                    <a:pt x="51" y="13"/>
                    <a:pt x="51" y="13"/>
                    <a:pt x="51" y="13"/>
                  </a:cubicBezTo>
                  <a:cubicBezTo>
                    <a:pt x="51" y="13"/>
                    <a:pt x="51" y="13"/>
                    <a:pt x="51" y="13"/>
                  </a:cubicBezTo>
                  <a:cubicBezTo>
                    <a:pt x="51" y="13"/>
                    <a:pt x="51" y="13"/>
                    <a:pt x="51" y="13"/>
                  </a:cubicBezTo>
                  <a:close/>
                  <a:moveTo>
                    <a:pt x="52" y="13"/>
                  </a:moveTo>
                  <a:cubicBezTo>
                    <a:pt x="52" y="13"/>
                    <a:pt x="52" y="13"/>
                    <a:pt x="52" y="13"/>
                  </a:cubicBezTo>
                  <a:cubicBezTo>
                    <a:pt x="52" y="13"/>
                    <a:pt x="52" y="13"/>
                    <a:pt x="52" y="13"/>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9"/>
                    <a:pt x="52" y="9"/>
                  </a:cubicBezTo>
                  <a:cubicBezTo>
                    <a:pt x="52" y="9"/>
                    <a:pt x="52" y="9"/>
                    <a:pt x="52" y="9"/>
                  </a:cubicBezTo>
                  <a:cubicBezTo>
                    <a:pt x="52" y="9"/>
                    <a:pt x="52" y="10"/>
                    <a:pt x="52" y="10"/>
                  </a:cubicBezTo>
                  <a:close/>
                  <a:moveTo>
                    <a:pt x="52" y="9"/>
                  </a:moveTo>
                  <a:cubicBezTo>
                    <a:pt x="52" y="9"/>
                    <a:pt x="52" y="9"/>
                    <a:pt x="52" y="9"/>
                  </a:cubicBezTo>
                  <a:cubicBezTo>
                    <a:pt x="52" y="9"/>
                    <a:pt x="52" y="9"/>
                    <a:pt x="52" y="9"/>
                  </a:cubicBezTo>
                  <a:cubicBezTo>
                    <a:pt x="52" y="9"/>
                    <a:pt x="52" y="9"/>
                    <a:pt x="52" y="9"/>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lose/>
                  <a:moveTo>
                    <a:pt x="52" y="13"/>
                  </a:moveTo>
                  <a:cubicBezTo>
                    <a:pt x="52" y="13"/>
                    <a:pt x="52" y="13"/>
                    <a:pt x="52" y="13"/>
                  </a:cubicBezTo>
                  <a:cubicBezTo>
                    <a:pt x="52" y="13"/>
                    <a:pt x="52" y="12"/>
                    <a:pt x="52" y="12"/>
                  </a:cubicBezTo>
                  <a:cubicBezTo>
                    <a:pt x="52" y="12"/>
                    <a:pt x="52" y="12"/>
                    <a:pt x="52" y="12"/>
                  </a:cubicBezTo>
                  <a:cubicBezTo>
                    <a:pt x="52" y="12"/>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3"/>
                  </a:moveTo>
                  <a:cubicBezTo>
                    <a:pt x="52" y="13"/>
                    <a:pt x="52" y="13"/>
                    <a:pt x="52" y="13"/>
                  </a:cubicBezTo>
                  <a:cubicBezTo>
                    <a:pt x="52" y="13"/>
                    <a:pt x="52" y="13"/>
                    <a:pt x="52" y="13"/>
                  </a:cubicBezTo>
                  <a:cubicBezTo>
                    <a:pt x="52" y="13"/>
                    <a:pt x="52" y="13"/>
                    <a:pt x="52" y="13"/>
                  </a:cubicBezTo>
                  <a:cubicBezTo>
                    <a:pt x="52" y="14"/>
                    <a:pt x="52" y="14"/>
                    <a:pt x="52" y="14"/>
                  </a:cubicBezTo>
                  <a:cubicBezTo>
                    <a:pt x="52" y="14"/>
                    <a:pt x="52" y="14"/>
                    <a:pt x="52" y="14"/>
                  </a:cubicBezTo>
                  <a:cubicBezTo>
                    <a:pt x="52" y="14"/>
                    <a:pt x="52" y="14"/>
                    <a:pt x="52" y="13"/>
                  </a:cubicBezTo>
                  <a:cubicBezTo>
                    <a:pt x="52" y="13"/>
                    <a:pt x="52" y="13"/>
                    <a:pt x="52" y="13"/>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1" y="14"/>
                  </a:cubicBezTo>
                  <a:cubicBezTo>
                    <a:pt x="51" y="14"/>
                    <a:pt x="51" y="14"/>
                    <a:pt x="51" y="14"/>
                  </a:cubicBezTo>
                  <a:cubicBezTo>
                    <a:pt x="51" y="14"/>
                    <a:pt x="51" y="14"/>
                    <a:pt x="52" y="14"/>
                  </a:cubicBezTo>
                  <a:close/>
                  <a:moveTo>
                    <a:pt x="51" y="14"/>
                  </a:moveTo>
                  <a:cubicBezTo>
                    <a:pt x="51" y="14"/>
                    <a:pt x="51" y="14"/>
                    <a:pt x="51" y="14"/>
                  </a:cubicBezTo>
                  <a:cubicBezTo>
                    <a:pt x="52" y="14"/>
                    <a:pt x="52" y="14"/>
                    <a:pt x="52" y="14"/>
                  </a:cubicBezTo>
                  <a:cubicBezTo>
                    <a:pt x="52" y="14"/>
                    <a:pt x="52" y="14"/>
                    <a:pt x="52" y="14"/>
                  </a:cubicBezTo>
                  <a:cubicBezTo>
                    <a:pt x="52" y="14"/>
                    <a:pt x="52" y="14"/>
                    <a:pt x="52" y="14"/>
                  </a:cubicBezTo>
                  <a:cubicBezTo>
                    <a:pt x="52" y="14"/>
                    <a:pt x="52" y="14"/>
                    <a:pt x="51"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lose/>
                  <a:moveTo>
                    <a:pt x="52" y="13"/>
                  </a:moveTo>
                  <a:cubicBezTo>
                    <a:pt x="52" y="12"/>
                    <a:pt x="52" y="12"/>
                    <a:pt x="52" y="12"/>
                  </a:cubicBezTo>
                  <a:cubicBezTo>
                    <a:pt x="52" y="12"/>
                    <a:pt x="52" y="12"/>
                    <a:pt x="52" y="12"/>
                  </a:cubicBezTo>
                  <a:cubicBezTo>
                    <a:pt x="52" y="12"/>
                    <a:pt x="52" y="12"/>
                    <a:pt x="52" y="13"/>
                  </a:cubicBezTo>
                  <a:close/>
                  <a:moveTo>
                    <a:pt x="52" y="11"/>
                  </a:moveTo>
                  <a:cubicBezTo>
                    <a:pt x="52" y="11"/>
                    <a:pt x="52" y="11"/>
                    <a:pt x="52" y="11"/>
                  </a:cubicBezTo>
                  <a:cubicBezTo>
                    <a:pt x="52" y="11"/>
                    <a:pt x="52" y="11"/>
                    <a:pt x="52" y="11"/>
                  </a:cubicBezTo>
                  <a:cubicBezTo>
                    <a:pt x="52" y="11"/>
                    <a:pt x="52" y="11"/>
                    <a:pt x="52" y="11"/>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2"/>
                    <a:pt x="52" y="12"/>
                  </a:cubicBezTo>
                  <a:cubicBezTo>
                    <a:pt x="52" y="12"/>
                    <a:pt x="52" y="12"/>
                    <a:pt x="52" y="12"/>
                  </a:cubicBezTo>
                  <a:cubicBezTo>
                    <a:pt x="52" y="12"/>
                    <a:pt x="52" y="12"/>
                    <a:pt x="52" y="12"/>
                  </a:cubicBezTo>
                  <a:cubicBezTo>
                    <a:pt x="52" y="12"/>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4"/>
                    <a:pt x="52" y="14"/>
                    <a:pt x="52" y="14"/>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5"/>
                  </a:move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5"/>
                  </a:moveTo>
                  <a:cubicBezTo>
                    <a:pt x="52" y="15"/>
                    <a:pt x="52" y="15"/>
                    <a:pt x="52" y="15"/>
                  </a:cubicBezTo>
                  <a:cubicBezTo>
                    <a:pt x="52" y="15"/>
                    <a:pt x="52" y="15"/>
                    <a:pt x="52" y="15"/>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lose/>
                  <a:moveTo>
                    <a:pt x="52" y="15"/>
                  </a:moveTo>
                  <a:cubicBezTo>
                    <a:pt x="52" y="15"/>
                    <a:pt x="52" y="15"/>
                    <a:pt x="52" y="15"/>
                  </a:cubicBezTo>
                  <a:cubicBezTo>
                    <a:pt x="52" y="15"/>
                    <a:pt x="52" y="15"/>
                    <a:pt x="52" y="15"/>
                  </a:cubicBezTo>
                  <a:close/>
                  <a:moveTo>
                    <a:pt x="52" y="14"/>
                  </a:moveTo>
                  <a:cubicBezTo>
                    <a:pt x="51" y="14"/>
                    <a:pt x="51" y="14"/>
                    <a:pt x="51" y="14"/>
                  </a:cubicBezTo>
                  <a:cubicBezTo>
                    <a:pt x="51" y="14"/>
                    <a:pt x="51" y="14"/>
                    <a:pt x="51" y="14"/>
                  </a:cubicBezTo>
                  <a:cubicBezTo>
                    <a:pt x="51" y="14"/>
                    <a:pt x="51" y="14"/>
                    <a:pt x="52" y="14"/>
                  </a:cubicBezTo>
                  <a:close/>
                  <a:moveTo>
                    <a:pt x="51" y="15"/>
                  </a:moveTo>
                  <a:cubicBezTo>
                    <a:pt x="51" y="15"/>
                    <a:pt x="51" y="15"/>
                    <a:pt x="51" y="15"/>
                  </a:cubicBezTo>
                  <a:cubicBezTo>
                    <a:pt x="52" y="15"/>
                    <a:pt x="52" y="15"/>
                    <a:pt x="52" y="15"/>
                  </a:cubicBezTo>
                  <a:cubicBezTo>
                    <a:pt x="52" y="15"/>
                    <a:pt x="52" y="15"/>
                    <a:pt x="52" y="15"/>
                  </a:cubicBezTo>
                  <a:cubicBezTo>
                    <a:pt x="52" y="15"/>
                    <a:pt x="52" y="15"/>
                    <a:pt x="51" y="15"/>
                  </a:cubicBezTo>
                  <a:close/>
                  <a:moveTo>
                    <a:pt x="52" y="15"/>
                  </a:moveTo>
                  <a:cubicBezTo>
                    <a:pt x="52" y="15"/>
                    <a:pt x="52" y="15"/>
                    <a:pt x="52" y="15"/>
                  </a:cubicBezTo>
                  <a:cubicBezTo>
                    <a:pt x="52" y="15"/>
                    <a:pt x="52" y="15"/>
                    <a:pt x="52" y="15"/>
                  </a:cubicBezTo>
                  <a:cubicBezTo>
                    <a:pt x="52" y="15"/>
                    <a:pt x="52" y="15"/>
                    <a:pt x="52" y="15"/>
                  </a:cubicBezTo>
                  <a:cubicBezTo>
                    <a:pt x="52" y="15"/>
                    <a:pt x="52" y="15"/>
                    <a:pt x="51" y="15"/>
                  </a:cubicBezTo>
                  <a:cubicBezTo>
                    <a:pt x="52" y="15"/>
                    <a:pt x="52" y="15"/>
                    <a:pt x="52" y="15"/>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lose/>
                  <a:moveTo>
                    <a:pt x="52" y="10"/>
                  </a:moveTo>
                  <a:cubicBezTo>
                    <a:pt x="52" y="10"/>
                    <a:pt x="52" y="10"/>
                    <a:pt x="52" y="10"/>
                  </a:cubicBezTo>
                  <a:cubicBezTo>
                    <a:pt x="52" y="10"/>
                    <a:pt x="52" y="11"/>
                    <a:pt x="52" y="11"/>
                  </a:cubicBezTo>
                  <a:cubicBezTo>
                    <a:pt x="52" y="10"/>
                    <a:pt x="52" y="10"/>
                    <a:pt x="52" y="10"/>
                  </a:cubicBezTo>
                  <a:cubicBezTo>
                    <a:pt x="52" y="10"/>
                    <a:pt x="52" y="10"/>
                    <a:pt x="52" y="10"/>
                  </a:cubicBezTo>
                  <a:cubicBezTo>
                    <a:pt x="52" y="10"/>
                    <a:pt x="52" y="10"/>
                    <a:pt x="52" y="10"/>
                  </a:cubicBezTo>
                  <a:cubicBezTo>
                    <a:pt x="52" y="10"/>
                    <a:pt x="52" y="10"/>
                    <a:pt x="52" y="10"/>
                  </a:cubicBezTo>
                  <a:close/>
                  <a:moveTo>
                    <a:pt x="52" y="12"/>
                  </a:move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4"/>
                  </a:moveTo>
                  <a:cubicBezTo>
                    <a:pt x="52" y="14"/>
                    <a:pt x="52" y="14"/>
                    <a:pt x="52" y="14"/>
                  </a:cubicBezTo>
                  <a:cubicBezTo>
                    <a:pt x="52" y="14"/>
                    <a:pt x="52" y="14"/>
                    <a:pt x="51" y="14"/>
                  </a:cubicBezTo>
                  <a:cubicBezTo>
                    <a:pt x="51" y="14"/>
                    <a:pt x="51" y="14"/>
                    <a:pt x="51" y="14"/>
                  </a:cubicBezTo>
                  <a:cubicBezTo>
                    <a:pt x="52" y="14"/>
                    <a:pt x="52" y="14"/>
                    <a:pt x="52" y="14"/>
                  </a:cubicBezTo>
                  <a:close/>
                  <a:moveTo>
                    <a:pt x="52" y="14"/>
                  </a:moveTo>
                  <a:cubicBezTo>
                    <a:pt x="52" y="14"/>
                    <a:pt x="52" y="14"/>
                    <a:pt x="52" y="14"/>
                  </a:cubicBezTo>
                  <a:cubicBezTo>
                    <a:pt x="52" y="14"/>
                    <a:pt x="51" y="14"/>
                    <a:pt x="51" y="14"/>
                  </a:cubicBezTo>
                  <a:cubicBezTo>
                    <a:pt x="51" y="14"/>
                    <a:pt x="51" y="14"/>
                    <a:pt x="51" y="14"/>
                  </a:cubicBezTo>
                  <a:cubicBezTo>
                    <a:pt x="51" y="14"/>
                    <a:pt x="51" y="14"/>
                    <a:pt x="51" y="14"/>
                  </a:cubicBezTo>
                  <a:cubicBezTo>
                    <a:pt x="51" y="14"/>
                    <a:pt x="51" y="14"/>
                    <a:pt x="51" y="14"/>
                  </a:cubicBezTo>
                  <a:cubicBezTo>
                    <a:pt x="52" y="14"/>
                    <a:pt x="52" y="14"/>
                    <a:pt x="52" y="14"/>
                  </a:cubicBezTo>
                  <a:close/>
                  <a:moveTo>
                    <a:pt x="51" y="15"/>
                  </a:moveTo>
                  <a:cubicBezTo>
                    <a:pt x="51" y="15"/>
                    <a:pt x="51" y="15"/>
                    <a:pt x="51" y="15"/>
                  </a:cubicBezTo>
                  <a:cubicBezTo>
                    <a:pt x="51" y="15"/>
                    <a:pt x="51" y="15"/>
                    <a:pt x="51" y="15"/>
                  </a:cubicBezTo>
                  <a:cubicBezTo>
                    <a:pt x="51" y="15"/>
                    <a:pt x="51" y="15"/>
                    <a:pt x="51" y="15"/>
                  </a:cubicBezTo>
                  <a:close/>
                  <a:moveTo>
                    <a:pt x="51" y="16"/>
                  </a:moveTo>
                  <a:cubicBezTo>
                    <a:pt x="51" y="15"/>
                    <a:pt x="51"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1" y="16"/>
                    <a:pt x="51" y="16"/>
                  </a:cubicBezTo>
                  <a:cubicBezTo>
                    <a:pt x="51" y="16"/>
                    <a:pt x="51" y="16"/>
                    <a:pt x="51" y="16"/>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2" y="15"/>
                  </a:move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5"/>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5"/>
                    <a:pt x="52" y="15"/>
                    <a:pt x="52" y="15"/>
                  </a:cubicBezTo>
                  <a:cubicBezTo>
                    <a:pt x="52" y="15"/>
                    <a:pt x="52" y="15"/>
                    <a:pt x="52" y="15"/>
                  </a:cubicBezTo>
                  <a:cubicBezTo>
                    <a:pt x="52" y="15"/>
                    <a:pt x="52" y="15"/>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3"/>
                    <a:pt x="52" y="13"/>
                  </a:cubicBezTo>
                  <a:cubicBezTo>
                    <a:pt x="52" y="13"/>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lose/>
                  <a:moveTo>
                    <a:pt x="52" y="10"/>
                  </a:moveTo>
                  <a:cubicBezTo>
                    <a:pt x="52" y="11"/>
                    <a:pt x="52" y="11"/>
                    <a:pt x="52" y="11"/>
                  </a:cubicBezTo>
                  <a:cubicBezTo>
                    <a:pt x="52" y="11"/>
                    <a:pt x="52" y="11"/>
                    <a:pt x="52" y="11"/>
                  </a:cubicBezTo>
                  <a:cubicBezTo>
                    <a:pt x="52" y="11"/>
                    <a:pt x="52" y="11"/>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10"/>
                  </a:moveTo>
                  <a:cubicBezTo>
                    <a:pt x="52" y="10"/>
                    <a:pt x="52" y="10"/>
                    <a:pt x="52" y="10"/>
                  </a:cubicBezTo>
                  <a:cubicBezTo>
                    <a:pt x="52" y="10"/>
                    <a:pt x="52" y="10"/>
                    <a:pt x="52" y="10"/>
                  </a:cubicBezTo>
                  <a:cubicBezTo>
                    <a:pt x="52" y="10"/>
                    <a:pt x="52" y="10"/>
                    <a:pt x="52" y="10"/>
                  </a:cubicBezTo>
                  <a:cubicBezTo>
                    <a:pt x="52" y="10"/>
                    <a:pt x="52" y="10"/>
                    <a:pt x="51" y="10"/>
                  </a:cubicBezTo>
                  <a:cubicBezTo>
                    <a:pt x="51" y="10"/>
                    <a:pt x="51" y="10"/>
                    <a:pt x="51" y="10"/>
                  </a:cubicBezTo>
                  <a:cubicBezTo>
                    <a:pt x="52" y="10"/>
                    <a:pt x="52" y="10"/>
                    <a:pt x="52" y="10"/>
                  </a:cubicBezTo>
                  <a:close/>
                  <a:moveTo>
                    <a:pt x="52" y="13"/>
                  </a:moveTo>
                  <a:cubicBezTo>
                    <a:pt x="52" y="13"/>
                    <a:pt x="52" y="13"/>
                    <a:pt x="51" y="13"/>
                  </a:cubicBezTo>
                  <a:cubicBezTo>
                    <a:pt x="51" y="13"/>
                    <a:pt x="51" y="13"/>
                    <a:pt x="51" y="13"/>
                  </a:cubicBezTo>
                  <a:cubicBezTo>
                    <a:pt x="52" y="13"/>
                    <a:pt x="52" y="13"/>
                    <a:pt x="52" y="13"/>
                  </a:cubicBezTo>
                  <a:close/>
                  <a:moveTo>
                    <a:pt x="52" y="11"/>
                  </a:moveTo>
                  <a:cubicBezTo>
                    <a:pt x="52" y="11"/>
                    <a:pt x="52" y="11"/>
                    <a:pt x="52" y="11"/>
                  </a:cubicBezTo>
                  <a:cubicBezTo>
                    <a:pt x="52" y="11"/>
                    <a:pt x="52" y="11"/>
                    <a:pt x="52" y="11"/>
                  </a:cubicBezTo>
                  <a:cubicBezTo>
                    <a:pt x="52" y="11"/>
                    <a:pt x="52" y="11"/>
                    <a:pt x="52" y="11"/>
                  </a:cubicBezTo>
                  <a:cubicBezTo>
                    <a:pt x="52" y="11"/>
                    <a:pt x="51" y="11"/>
                    <a:pt x="51" y="11"/>
                  </a:cubicBezTo>
                  <a:cubicBezTo>
                    <a:pt x="51" y="11"/>
                    <a:pt x="51" y="11"/>
                    <a:pt x="51" y="11"/>
                  </a:cubicBezTo>
                  <a:cubicBezTo>
                    <a:pt x="51" y="11"/>
                    <a:pt x="51" y="11"/>
                    <a:pt x="52" y="11"/>
                  </a:cubicBezTo>
                  <a:close/>
                  <a:moveTo>
                    <a:pt x="52" y="13"/>
                  </a:moveTo>
                  <a:cubicBezTo>
                    <a:pt x="52"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2" y="13"/>
                    <a:pt x="52" y="13"/>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6"/>
                  </a:moveTo>
                  <a:cubicBezTo>
                    <a:pt x="52" y="15"/>
                    <a:pt x="52" y="15"/>
                    <a:pt x="52" y="15"/>
                  </a:cubicBezTo>
                  <a:cubicBezTo>
                    <a:pt x="52" y="15"/>
                    <a:pt x="52" y="15"/>
                    <a:pt x="52" y="15"/>
                  </a:cubicBezTo>
                  <a:cubicBezTo>
                    <a:pt x="52" y="15"/>
                    <a:pt x="52" y="15"/>
                    <a:pt x="51" y="16"/>
                  </a:cubicBezTo>
                  <a:cubicBezTo>
                    <a:pt x="51" y="16"/>
                    <a:pt x="51" y="16"/>
                    <a:pt x="51" y="16"/>
                  </a:cubicBezTo>
                  <a:close/>
                  <a:moveTo>
                    <a:pt x="51" y="16"/>
                  </a:moveTo>
                  <a:cubicBezTo>
                    <a:pt x="52" y="15"/>
                    <a:pt x="52" y="15"/>
                    <a:pt x="52" y="15"/>
                  </a:cubicBezTo>
                  <a:cubicBezTo>
                    <a:pt x="52" y="15"/>
                    <a:pt x="52" y="15"/>
                    <a:pt x="52" y="15"/>
                  </a:cubicBezTo>
                  <a:cubicBezTo>
                    <a:pt x="52" y="15"/>
                    <a:pt x="52" y="15"/>
                    <a:pt x="52" y="16"/>
                  </a:cubicBezTo>
                  <a:cubicBezTo>
                    <a:pt x="52" y="16"/>
                    <a:pt x="51" y="16"/>
                    <a:pt x="51" y="16"/>
                  </a:cubicBezTo>
                  <a:cubicBezTo>
                    <a:pt x="51" y="16"/>
                    <a:pt x="51" y="16"/>
                    <a:pt x="51" y="16"/>
                  </a:cubicBezTo>
                  <a:cubicBezTo>
                    <a:pt x="51" y="16"/>
                    <a:pt x="51" y="16"/>
                    <a:pt x="51" y="16"/>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8"/>
                    <a:pt x="52" y="8"/>
                    <a:pt x="52" y="8"/>
                  </a:cubicBezTo>
                  <a:cubicBezTo>
                    <a:pt x="52" y="8"/>
                    <a:pt x="52" y="8"/>
                    <a:pt x="52" y="8"/>
                  </a:cubicBezTo>
                  <a:cubicBezTo>
                    <a:pt x="52" y="8"/>
                    <a:pt x="52" y="8"/>
                    <a:pt x="52" y="8"/>
                  </a:cubicBezTo>
                  <a:cubicBezTo>
                    <a:pt x="52" y="8"/>
                    <a:pt x="52" y="8"/>
                    <a:pt x="52" y="8"/>
                  </a:cubicBezTo>
                  <a:cubicBezTo>
                    <a:pt x="52" y="8"/>
                    <a:pt x="52" y="8"/>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1" y="9"/>
                    <a:pt x="51" y="9"/>
                    <a:pt x="51" y="9"/>
                  </a:cubicBezTo>
                  <a:cubicBezTo>
                    <a:pt x="51" y="9"/>
                    <a:pt x="51"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8"/>
                  </a:moveTo>
                  <a:cubicBezTo>
                    <a:pt x="51" y="9"/>
                    <a:pt x="51" y="9"/>
                    <a:pt x="51" y="9"/>
                  </a:cubicBezTo>
                  <a:cubicBezTo>
                    <a:pt x="51" y="9"/>
                    <a:pt x="51" y="9"/>
                    <a:pt x="51" y="9"/>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10"/>
                  </a:move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11"/>
                  </a:moveTo>
                  <a:cubicBezTo>
                    <a:pt x="51" y="12"/>
                    <a:pt x="51" y="12"/>
                    <a:pt x="51" y="12"/>
                  </a:cubicBezTo>
                  <a:cubicBezTo>
                    <a:pt x="51" y="12"/>
                    <a:pt x="51" y="12"/>
                    <a:pt x="51" y="12"/>
                  </a:cubicBezTo>
                  <a:cubicBezTo>
                    <a:pt x="51" y="12"/>
                    <a:pt x="51" y="11"/>
                    <a:pt x="51" y="11"/>
                  </a:cubicBezTo>
                  <a:cubicBezTo>
                    <a:pt x="51" y="11"/>
                    <a:pt x="51" y="11"/>
                    <a:pt x="51" y="11"/>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7"/>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8"/>
                  </a:moveTo>
                  <a:cubicBezTo>
                    <a:pt x="51" y="18"/>
                    <a:pt x="51" y="18"/>
                    <a:pt x="51" y="18"/>
                  </a:cubicBezTo>
                  <a:cubicBezTo>
                    <a:pt x="51" y="18"/>
                    <a:pt x="51" y="18"/>
                    <a:pt x="51" y="18"/>
                  </a:cubicBezTo>
                  <a:cubicBezTo>
                    <a:pt x="51" y="18"/>
                    <a:pt x="51" y="18"/>
                    <a:pt x="51" y="18"/>
                  </a:cubicBezTo>
                  <a:cubicBezTo>
                    <a:pt x="51" y="18"/>
                    <a:pt x="51" y="18"/>
                    <a:pt x="51" y="18"/>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8"/>
                  </a:moveTo>
                  <a:cubicBezTo>
                    <a:pt x="51" y="18"/>
                    <a:pt x="51" y="18"/>
                    <a:pt x="51" y="18"/>
                  </a:cubicBezTo>
                  <a:cubicBezTo>
                    <a:pt x="51" y="18"/>
                    <a:pt x="51" y="18"/>
                    <a:pt x="51" y="18"/>
                  </a:cubicBezTo>
                  <a:cubicBezTo>
                    <a:pt x="51" y="18"/>
                    <a:pt x="51" y="18"/>
                    <a:pt x="51" y="18"/>
                  </a:cubicBezTo>
                  <a:close/>
                  <a:moveTo>
                    <a:pt x="51" y="18"/>
                  </a:moveTo>
                  <a:cubicBezTo>
                    <a:pt x="51" y="18"/>
                    <a:pt x="51" y="17"/>
                    <a:pt x="51" y="17"/>
                  </a:cubicBezTo>
                  <a:cubicBezTo>
                    <a:pt x="51" y="17"/>
                    <a:pt x="51" y="17"/>
                    <a:pt x="51" y="17"/>
                  </a:cubicBezTo>
                  <a:cubicBezTo>
                    <a:pt x="51" y="17"/>
                    <a:pt x="51" y="17"/>
                    <a:pt x="51" y="18"/>
                  </a:cubicBezTo>
                  <a:cubicBezTo>
                    <a:pt x="51" y="18"/>
                    <a:pt x="51" y="18"/>
                    <a:pt x="51" y="18"/>
                  </a:cubicBezTo>
                  <a:close/>
                  <a:moveTo>
                    <a:pt x="51" y="18"/>
                  </a:moveTo>
                  <a:cubicBezTo>
                    <a:pt x="51" y="18"/>
                    <a:pt x="51" y="18"/>
                    <a:pt x="51" y="18"/>
                  </a:cubicBezTo>
                  <a:cubicBezTo>
                    <a:pt x="51" y="18"/>
                    <a:pt x="51" y="18"/>
                    <a:pt x="51" y="18"/>
                  </a:cubicBezTo>
                  <a:cubicBezTo>
                    <a:pt x="51" y="18"/>
                    <a:pt x="51" y="18"/>
                    <a:pt x="51" y="18"/>
                  </a:cubicBezTo>
                  <a:cubicBezTo>
                    <a:pt x="51" y="18"/>
                    <a:pt x="51" y="18"/>
                    <a:pt x="51" y="18"/>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7"/>
                  </a:move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lose/>
                  <a:moveTo>
                    <a:pt x="51" y="14"/>
                  </a:moveTo>
                  <a:cubicBezTo>
                    <a:pt x="51" y="14"/>
                    <a:pt x="51" y="14"/>
                    <a:pt x="51" y="14"/>
                  </a:cubicBezTo>
                  <a:cubicBezTo>
                    <a:pt x="51" y="14"/>
                    <a:pt x="51" y="14"/>
                    <a:pt x="51" y="14"/>
                  </a:cubicBezTo>
                  <a:cubicBezTo>
                    <a:pt x="51" y="14"/>
                    <a:pt x="51" y="14"/>
                    <a:pt x="51" y="14"/>
                  </a:cubicBezTo>
                  <a:close/>
                  <a:moveTo>
                    <a:pt x="51" y="16"/>
                  </a:moveTo>
                  <a:cubicBezTo>
                    <a:pt x="51" y="16"/>
                    <a:pt x="51" y="16"/>
                    <a:pt x="51" y="17"/>
                  </a:cubicBezTo>
                  <a:cubicBezTo>
                    <a:pt x="51" y="17"/>
                    <a:pt x="51" y="17"/>
                    <a:pt x="51" y="17"/>
                  </a:cubicBezTo>
                  <a:cubicBezTo>
                    <a:pt x="51" y="17"/>
                    <a:pt x="51" y="16"/>
                    <a:pt x="51" y="16"/>
                  </a:cubicBezTo>
                  <a:cubicBezTo>
                    <a:pt x="51" y="16"/>
                    <a:pt x="51" y="16"/>
                    <a:pt x="51" y="16"/>
                  </a:cubicBezTo>
                  <a:cubicBezTo>
                    <a:pt x="51" y="16"/>
                    <a:pt x="51" y="16"/>
                    <a:pt x="51" y="16"/>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6"/>
                  </a:moveTo>
                  <a:cubicBezTo>
                    <a:pt x="51" y="6"/>
                    <a:pt x="51" y="6"/>
                    <a:pt x="51" y="6"/>
                  </a:cubicBezTo>
                  <a:cubicBezTo>
                    <a:pt x="51" y="6"/>
                    <a:pt x="51" y="6"/>
                    <a:pt x="51" y="6"/>
                  </a:cubicBezTo>
                  <a:cubicBezTo>
                    <a:pt x="51" y="7"/>
                    <a:pt x="51" y="7"/>
                    <a:pt x="51" y="7"/>
                  </a:cubicBezTo>
                  <a:cubicBezTo>
                    <a:pt x="51" y="7"/>
                    <a:pt x="51" y="6"/>
                    <a:pt x="51" y="6"/>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17"/>
                  </a:moveTo>
                  <a:cubicBezTo>
                    <a:pt x="51" y="17"/>
                    <a:pt x="51" y="17"/>
                    <a:pt x="51" y="17"/>
                  </a:cubicBezTo>
                  <a:cubicBezTo>
                    <a:pt x="51" y="17"/>
                    <a:pt x="51" y="17"/>
                    <a:pt x="51" y="17"/>
                  </a:cubicBezTo>
                  <a:cubicBezTo>
                    <a:pt x="51" y="17"/>
                    <a:pt x="51" y="17"/>
                    <a:pt x="51" y="17"/>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8"/>
                    <a:pt x="51" y="8"/>
                    <a:pt x="51" y="8"/>
                  </a:cubicBezTo>
                  <a:cubicBezTo>
                    <a:pt x="51" y="8"/>
                    <a:pt x="51" y="8"/>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6"/>
                  </a:move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lose/>
                  <a:moveTo>
                    <a:pt x="51" y="6"/>
                  </a:move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lose/>
                  <a:moveTo>
                    <a:pt x="51" y="6"/>
                  </a:moveTo>
                  <a:cubicBezTo>
                    <a:pt x="51" y="6"/>
                    <a:pt x="51" y="6"/>
                    <a:pt x="51" y="6"/>
                  </a:cubicBezTo>
                  <a:cubicBezTo>
                    <a:pt x="51" y="6"/>
                    <a:pt x="51" y="6"/>
                    <a:pt x="51" y="6"/>
                  </a:cubicBezTo>
                  <a:cubicBezTo>
                    <a:pt x="51" y="6"/>
                    <a:pt x="51" y="6"/>
                    <a:pt x="51" y="6"/>
                  </a:cubicBezTo>
                  <a:close/>
                  <a:moveTo>
                    <a:pt x="51" y="18"/>
                  </a:move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lose/>
                  <a:moveTo>
                    <a:pt x="51" y="18"/>
                  </a:moveTo>
                  <a:cubicBezTo>
                    <a:pt x="51" y="18"/>
                    <a:pt x="51" y="18"/>
                    <a:pt x="51" y="18"/>
                  </a:cubicBezTo>
                  <a:cubicBezTo>
                    <a:pt x="51" y="18"/>
                    <a:pt x="51" y="18"/>
                    <a:pt x="51" y="18"/>
                  </a:cubicBezTo>
                  <a:cubicBezTo>
                    <a:pt x="51" y="18"/>
                    <a:pt x="51" y="18"/>
                    <a:pt x="51" y="18"/>
                  </a:cubicBezTo>
                  <a:cubicBezTo>
                    <a:pt x="51" y="18"/>
                    <a:pt x="51" y="18"/>
                    <a:pt x="51" y="18"/>
                  </a:cubicBezTo>
                  <a:close/>
                  <a:moveTo>
                    <a:pt x="51" y="18"/>
                  </a:moveTo>
                  <a:cubicBezTo>
                    <a:pt x="51" y="18"/>
                    <a:pt x="51" y="18"/>
                    <a:pt x="51" y="18"/>
                  </a:cubicBezTo>
                  <a:cubicBezTo>
                    <a:pt x="51" y="18"/>
                    <a:pt x="51" y="18"/>
                    <a:pt x="51" y="18"/>
                  </a:cubicBezTo>
                  <a:cubicBezTo>
                    <a:pt x="51" y="18"/>
                    <a:pt x="51" y="18"/>
                    <a:pt x="51" y="18"/>
                  </a:cubicBezTo>
                  <a:cubicBezTo>
                    <a:pt x="51" y="17"/>
                    <a:pt x="51" y="17"/>
                    <a:pt x="51" y="17"/>
                  </a:cubicBezTo>
                  <a:cubicBezTo>
                    <a:pt x="51" y="17"/>
                    <a:pt x="51" y="18"/>
                    <a:pt x="51" y="18"/>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8"/>
                  </a:moveTo>
                  <a:cubicBezTo>
                    <a:pt x="51" y="8"/>
                    <a:pt x="51" y="8"/>
                    <a:pt x="51" y="8"/>
                  </a:cubicBezTo>
                  <a:cubicBezTo>
                    <a:pt x="51" y="8"/>
                    <a:pt x="51" y="8"/>
                    <a:pt x="51" y="8"/>
                  </a:cubicBezTo>
                  <a:cubicBezTo>
                    <a:pt x="51" y="8"/>
                    <a:pt x="51" y="8"/>
                    <a:pt x="51" y="8"/>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7"/>
                  </a:moveTo>
                  <a:cubicBezTo>
                    <a:pt x="51" y="17"/>
                    <a:pt x="51" y="17"/>
                    <a:pt x="51" y="17"/>
                  </a:cubicBezTo>
                  <a:cubicBezTo>
                    <a:pt x="51" y="17"/>
                    <a:pt x="51" y="17"/>
                    <a:pt x="51" y="17"/>
                  </a:cubicBezTo>
                  <a:cubicBezTo>
                    <a:pt x="51" y="17"/>
                    <a:pt x="51" y="17"/>
                    <a:pt x="51" y="17"/>
                  </a:cubicBezTo>
                  <a:cubicBezTo>
                    <a:pt x="51" y="17"/>
                    <a:pt x="51" y="17"/>
                    <a:pt x="51" y="18"/>
                  </a:cubicBezTo>
                  <a:cubicBezTo>
                    <a:pt x="51" y="18"/>
                    <a:pt x="51" y="18"/>
                    <a:pt x="51"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7"/>
                  </a:cubicBezTo>
                  <a:close/>
                  <a:moveTo>
                    <a:pt x="51" y="16"/>
                  </a:moveTo>
                  <a:cubicBezTo>
                    <a:pt x="51" y="16"/>
                    <a:pt x="51" y="16"/>
                    <a:pt x="51" y="16"/>
                  </a:cubicBezTo>
                  <a:cubicBezTo>
                    <a:pt x="51" y="16"/>
                    <a:pt x="51" y="16"/>
                    <a:pt x="51" y="16"/>
                  </a:cubicBezTo>
                  <a:cubicBezTo>
                    <a:pt x="51" y="16"/>
                    <a:pt x="51" y="16"/>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6"/>
                    <a:pt x="51" y="16"/>
                  </a:cubicBezTo>
                  <a:cubicBezTo>
                    <a:pt x="51" y="16"/>
                    <a:pt x="51" y="17"/>
                    <a:pt x="51" y="17"/>
                  </a:cubicBezTo>
                  <a:close/>
                  <a:moveTo>
                    <a:pt x="52" y="16"/>
                  </a:moveTo>
                  <a:cubicBezTo>
                    <a:pt x="52" y="16"/>
                    <a:pt x="51" y="16"/>
                    <a:pt x="51" y="16"/>
                  </a:cubicBezTo>
                  <a:cubicBezTo>
                    <a:pt x="51" y="16"/>
                    <a:pt x="51" y="16"/>
                    <a:pt x="51" y="16"/>
                  </a:cubicBezTo>
                  <a:cubicBezTo>
                    <a:pt x="51" y="16"/>
                    <a:pt x="51" y="16"/>
                    <a:pt x="51" y="17"/>
                  </a:cubicBezTo>
                  <a:cubicBezTo>
                    <a:pt x="51" y="17"/>
                    <a:pt x="51" y="17"/>
                    <a:pt x="51" y="17"/>
                  </a:cubicBezTo>
                  <a:cubicBezTo>
                    <a:pt x="51" y="17"/>
                    <a:pt x="51" y="17"/>
                    <a:pt x="51" y="17"/>
                  </a:cubicBezTo>
                  <a:cubicBezTo>
                    <a:pt x="51" y="16"/>
                    <a:pt x="51" y="16"/>
                    <a:pt x="51" y="16"/>
                  </a:cubicBezTo>
                  <a:cubicBezTo>
                    <a:pt x="51" y="16"/>
                    <a:pt x="52" y="16"/>
                    <a:pt x="52" y="16"/>
                  </a:cubicBezTo>
                  <a:cubicBezTo>
                    <a:pt x="52" y="16"/>
                    <a:pt x="52" y="16"/>
                    <a:pt x="52" y="16"/>
                  </a:cubicBezTo>
                  <a:cubicBezTo>
                    <a:pt x="52" y="16"/>
                    <a:pt x="52" y="16"/>
                    <a:pt x="52" y="16"/>
                  </a:cubicBezTo>
                  <a:close/>
                  <a:moveTo>
                    <a:pt x="52" y="16"/>
                  </a:moveTo>
                  <a:cubicBezTo>
                    <a:pt x="52" y="16"/>
                    <a:pt x="52" y="16"/>
                    <a:pt x="52" y="16"/>
                  </a:cubicBezTo>
                  <a:cubicBezTo>
                    <a:pt x="51" y="16"/>
                    <a:pt x="51" y="16"/>
                    <a:pt x="51" y="16"/>
                  </a:cubicBezTo>
                  <a:cubicBezTo>
                    <a:pt x="51" y="16"/>
                    <a:pt x="51" y="16"/>
                    <a:pt x="51" y="16"/>
                  </a:cubicBezTo>
                  <a:cubicBezTo>
                    <a:pt x="52" y="16"/>
                    <a:pt x="52" y="16"/>
                    <a:pt x="52" y="16"/>
                  </a:cubicBezTo>
                  <a:cubicBezTo>
                    <a:pt x="52" y="15"/>
                    <a:pt x="52" y="15"/>
                    <a:pt x="52" y="15"/>
                  </a:cubicBezTo>
                  <a:cubicBezTo>
                    <a:pt x="52" y="15"/>
                    <a:pt x="52" y="15"/>
                    <a:pt x="52" y="15"/>
                  </a:cubicBezTo>
                  <a:cubicBezTo>
                    <a:pt x="52" y="15"/>
                    <a:pt x="52" y="16"/>
                    <a:pt x="52" y="16"/>
                  </a:cubicBezTo>
                  <a:close/>
                  <a:moveTo>
                    <a:pt x="52" y="15"/>
                  </a:moveTo>
                  <a:cubicBezTo>
                    <a:pt x="52" y="15"/>
                    <a:pt x="52" y="14"/>
                    <a:pt x="52" y="14"/>
                  </a:cubicBezTo>
                  <a:cubicBezTo>
                    <a:pt x="52" y="14"/>
                    <a:pt x="52" y="14"/>
                    <a:pt x="52" y="14"/>
                  </a:cubicBezTo>
                  <a:cubicBezTo>
                    <a:pt x="52" y="14"/>
                    <a:pt x="52" y="14"/>
                    <a:pt x="52" y="15"/>
                  </a:cubicBezTo>
                  <a:close/>
                  <a:moveTo>
                    <a:pt x="52" y="13"/>
                  </a:move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2"/>
                    <a:pt x="52" y="12"/>
                    <a:pt x="52" y="12"/>
                  </a:cubicBezTo>
                  <a:cubicBezTo>
                    <a:pt x="52" y="12"/>
                    <a:pt x="52" y="12"/>
                    <a:pt x="52" y="12"/>
                  </a:cubicBezTo>
                  <a:cubicBezTo>
                    <a:pt x="52" y="11"/>
                    <a:pt x="52" y="11"/>
                    <a:pt x="52" y="11"/>
                  </a:cubicBezTo>
                  <a:cubicBezTo>
                    <a:pt x="53" y="12"/>
                    <a:pt x="53" y="12"/>
                    <a:pt x="52" y="13"/>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1"/>
                    <a:pt x="52" y="11"/>
                    <a:pt x="52" y="11"/>
                  </a:cubicBezTo>
                  <a:cubicBezTo>
                    <a:pt x="52" y="11"/>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9"/>
                  </a:cubicBezTo>
                  <a:cubicBezTo>
                    <a:pt x="52" y="9"/>
                    <a:pt x="52" y="9"/>
                    <a:pt x="52" y="9"/>
                  </a:cubicBezTo>
                  <a:cubicBezTo>
                    <a:pt x="52" y="9"/>
                    <a:pt x="52" y="9"/>
                    <a:pt x="52" y="9"/>
                  </a:cubicBezTo>
                  <a:cubicBezTo>
                    <a:pt x="52" y="9"/>
                    <a:pt x="52" y="9"/>
                    <a:pt x="52" y="8"/>
                  </a:cubicBezTo>
                  <a:cubicBezTo>
                    <a:pt x="52" y="9"/>
                    <a:pt x="52" y="9"/>
                    <a:pt x="52" y="10"/>
                  </a:cubicBezTo>
                  <a:close/>
                  <a:moveTo>
                    <a:pt x="52" y="9"/>
                  </a:moveTo>
                  <a:cubicBezTo>
                    <a:pt x="52" y="9"/>
                    <a:pt x="52" y="9"/>
                    <a:pt x="52" y="9"/>
                  </a:cubicBezTo>
                  <a:cubicBezTo>
                    <a:pt x="52" y="9"/>
                    <a:pt x="52" y="9"/>
                    <a:pt x="52" y="9"/>
                  </a:cubicBezTo>
                  <a:cubicBezTo>
                    <a:pt x="52" y="9"/>
                    <a:pt x="52" y="9"/>
                    <a:pt x="52" y="9"/>
                  </a:cubicBezTo>
                  <a:close/>
                  <a:moveTo>
                    <a:pt x="52" y="8"/>
                  </a:moveTo>
                  <a:cubicBezTo>
                    <a:pt x="52" y="8"/>
                    <a:pt x="52" y="9"/>
                    <a:pt x="52" y="9"/>
                  </a:cubicBezTo>
                  <a:cubicBezTo>
                    <a:pt x="52" y="9"/>
                    <a:pt x="52" y="9"/>
                    <a:pt x="52" y="9"/>
                  </a:cubicBezTo>
                  <a:cubicBezTo>
                    <a:pt x="52" y="9"/>
                    <a:pt x="52" y="9"/>
                    <a:pt x="52" y="9"/>
                  </a:cubicBezTo>
                  <a:cubicBezTo>
                    <a:pt x="52" y="9"/>
                    <a:pt x="52" y="9"/>
                    <a:pt x="52" y="9"/>
                  </a:cubicBezTo>
                  <a:cubicBezTo>
                    <a:pt x="52" y="9"/>
                    <a:pt x="52" y="9"/>
                    <a:pt x="52" y="8"/>
                  </a:cubicBezTo>
                  <a:close/>
                  <a:moveTo>
                    <a:pt x="52" y="8"/>
                  </a:move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lose/>
                  <a:moveTo>
                    <a:pt x="51" y="8"/>
                  </a:moveTo>
                  <a:cubicBezTo>
                    <a:pt x="51" y="8"/>
                    <a:pt x="51" y="8"/>
                    <a:pt x="51" y="8"/>
                  </a:cubicBezTo>
                  <a:cubicBezTo>
                    <a:pt x="51" y="8"/>
                    <a:pt x="51" y="8"/>
                    <a:pt x="51" y="8"/>
                  </a:cubicBezTo>
                  <a:cubicBezTo>
                    <a:pt x="51" y="8"/>
                    <a:pt x="51" y="8"/>
                    <a:pt x="51" y="8"/>
                  </a:cubicBezTo>
                  <a:cubicBezTo>
                    <a:pt x="51" y="8"/>
                    <a:pt x="51" y="8"/>
                    <a:pt x="52" y="8"/>
                  </a:cubicBezTo>
                  <a:cubicBezTo>
                    <a:pt x="52" y="8"/>
                    <a:pt x="52"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7"/>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6"/>
                  </a:move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lose/>
                  <a:moveTo>
                    <a:pt x="51" y="7"/>
                  </a:moveTo>
                  <a:cubicBezTo>
                    <a:pt x="51" y="7"/>
                    <a:pt x="50" y="7"/>
                    <a:pt x="50" y="7"/>
                  </a:cubicBezTo>
                  <a:cubicBezTo>
                    <a:pt x="50" y="7"/>
                    <a:pt x="50" y="7"/>
                    <a:pt x="50" y="7"/>
                  </a:cubicBezTo>
                  <a:cubicBezTo>
                    <a:pt x="50" y="7"/>
                    <a:pt x="51" y="7"/>
                    <a:pt x="51" y="7"/>
                  </a:cubicBezTo>
                  <a:close/>
                  <a:moveTo>
                    <a:pt x="51" y="6"/>
                  </a:moveTo>
                  <a:cubicBezTo>
                    <a:pt x="50" y="6"/>
                    <a:pt x="50" y="6"/>
                    <a:pt x="50" y="6"/>
                  </a:cubicBezTo>
                  <a:cubicBezTo>
                    <a:pt x="50" y="6"/>
                    <a:pt x="50" y="6"/>
                    <a:pt x="50" y="6"/>
                  </a:cubicBezTo>
                  <a:cubicBezTo>
                    <a:pt x="50" y="6"/>
                    <a:pt x="50" y="6"/>
                    <a:pt x="51" y="6"/>
                  </a:cubicBezTo>
                  <a:cubicBezTo>
                    <a:pt x="51" y="6"/>
                    <a:pt x="51" y="6"/>
                    <a:pt x="51" y="6"/>
                  </a:cubicBezTo>
                  <a:close/>
                  <a:moveTo>
                    <a:pt x="50" y="6"/>
                  </a:moveTo>
                  <a:cubicBezTo>
                    <a:pt x="50" y="6"/>
                    <a:pt x="51" y="6"/>
                    <a:pt x="51" y="6"/>
                  </a:cubicBezTo>
                  <a:cubicBezTo>
                    <a:pt x="51" y="6"/>
                    <a:pt x="51"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5"/>
                    <a:pt x="50" y="5"/>
                  </a:cubicBezTo>
                  <a:cubicBezTo>
                    <a:pt x="50" y="5"/>
                    <a:pt x="50" y="5"/>
                    <a:pt x="50" y="5"/>
                  </a:cubicBezTo>
                  <a:cubicBezTo>
                    <a:pt x="50" y="5"/>
                    <a:pt x="50" y="5"/>
                    <a:pt x="50" y="5"/>
                  </a:cubicBezTo>
                  <a:cubicBezTo>
                    <a:pt x="50" y="5"/>
                    <a:pt x="50" y="6"/>
                    <a:pt x="50"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49" y="4"/>
                  </a:moveTo>
                  <a:cubicBezTo>
                    <a:pt x="50" y="4"/>
                    <a:pt x="50" y="4"/>
                    <a:pt x="50" y="5"/>
                  </a:cubicBezTo>
                  <a:cubicBezTo>
                    <a:pt x="50" y="5"/>
                    <a:pt x="50" y="5"/>
                    <a:pt x="50" y="5"/>
                  </a:cubicBezTo>
                  <a:cubicBezTo>
                    <a:pt x="50" y="4"/>
                    <a:pt x="50" y="4"/>
                    <a:pt x="49" y="4"/>
                  </a:cubicBezTo>
                  <a:cubicBezTo>
                    <a:pt x="49" y="4"/>
                    <a:pt x="49" y="4"/>
                    <a:pt x="49" y="4"/>
                  </a:cubicBezTo>
                  <a:close/>
                  <a:moveTo>
                    <a:pt x="49" y="4"/>
                  </a:moveTo>
                  <a:cubicBezTo>
                    <a:pt x="50" y="4"/>
                    <a:pt x="50" y="4"/>
                    <a:pt x="50" y="5"/>
                  </a:cubicBezTo>
                  <a:cubicBezTo>
                    <a:pt x="50" y="5"/>
                    <a:pt x="50" y="5"/>
                    <a:pt x="50" y="4"/>
                  </a:cubicBezTo>
                  <a:cubicBezTo>
                    <a:pt x="50" y="4"/>
                    <a:pt x="50" y="4"/>
                    <a:pt x="50" y="4"/>
                  </a:cubicBezTo>
                  <a:cubicBezTo>
                    <a:pt x="50" y="4"/>
                    <a:pt x="50" y="4"/>
                    <a:pt x="50"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50" y="4"/>
                  </a:cubicBez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4"/>
                  </a:cubicBezTo>
                  <a:cubicBezTo>
                    <a:pt x="49" y="4"/>
                    <a:pt x="49" y="4"/>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7"/>
                  </a:move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3"/>
                  </a:move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3"/>
                    <a:pt x="49" y="3"/>
                    <a:pt x="48" y="3"/>
                  </a:cubicBezTo>
                  <a:cubicBezTo>
                    <a:pt x="48" y="3"/>
                    <a:pt x="48" y="3"/>
                    <a:pt x="48" y="3"/>
                  </a:cubicBezTo>
                  <a:cubicBezTo>
                    <a:pt x="48" y="3"/>
                    <a:pt x="49" y="3"/>
                    <a:pt x="49"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8" y="3"/>
                  </a:moveTo>
                  <a:cubicBezTo>
                    <a:pt x="48" y="3"/>
                    <a:pt x="48" y="3"/>
                    <a:pt x="48" y="3"/>
                  </a:cubicBezTo>
                  <a:cubicBezTo>
                    <a:pt x="47" y="3"/>
                    <a:pt x="47" y="3"/>
                    <a:pt x="47" y="3"/>
                  </a:cubicBezTo>
                  <a:cubicBezTo>
                    <a:pt x="47" y="3"/>
                    <a:pt x="47" y="3"/>
                    <a:pt x="47"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7" y="3"/>
                  </a:moveTo>
                  <a:cubicBezTo>
                    <a:pt x="47" y="3"/>
                    <a:pt x="48" y="3"/>
                    <a:pt x="48" y="3"/>
                  </a:cubicBezTo>
                  <a:cubicBezTo>
                    <a:pt x="48" y="3"/>
                    <a:pt x="48" y="3"/>
                    <a:pt x="48" y="3"/>
                  </a:cubicBezTo>
                  <a:cubicBezTo>
                    <a:pt x="48" y="3"/>
                    <a:pt x="48" y="3"/>
                    <a:pt x="48" y="3"/>
                  </a:cubicBezTo>
                  <a:cubicBezTo>
                    <a:pt x="48" y="3"/>
                    <a:pt x="48" y="3"/>
                    <a:pt x="47" y="3"/>
                  </a:cubicBezTo>
                  <a:cubicBezTo>
                    <a:pt x="47" y="3"/>
                    <a:pt x="47" y="3"/>
                    <a:pt x="47" y="3"/>
                  </a:cubicBezTo>
                  <a:cubicBezTo>
                    <a:pt x="47" y="3"/>
                    <a:pt x="47" y="3"/>
                    <a:pt x="47" y="3"/>
                  </a:cubicBezTo>
                  <a:close/>
                  <a:moveTo>
                    <a:pt x="48" y="3"/>
                  </a:moveTo>
                  <a:cubicBezTo>
                    <a:pt x="48" y="3"/>
                    <a:pt x="48" y="3"/>
                    <a:pt x="48" y="3"/>
                  </a:cubicBezTo>
                  <a:cubicBezTo>
                    <a:pt x="48" y="3"/>
                    <a:pt x="48" y="3"/>
                    <a:pt x="48" y="3"/>
                  </a:cubicBezTo>
                  <a:cubicBezTo>
                    <a:pt x="48" y="3"/>
                    <a:pt x="48" y="3"/>
                    <a:pt x="47" y="3"/>
                  </a:cubicBezTo>
                  <a:cubicBezTo>
                    <a:pt x="47" y="3"/>
                    <a:pt x="47" y="3"/>
                    <a:pt x="47" y="3"/>
                  </a:cubicBezTo>
                  <a:cubicBezTo>
                    <a:pt x="47"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7" y="3"/>
                  </a:cubicBezTo>
                  <a:cubicBezTo>
                    <a:pt x="48" y="3"/>
                    <a:pt x="48" y="3"/>
                    <a:pt x="48" y="3"/>
                  </a:cubicBezTo>
                  <a:cubicBezTo>
                    <a:pt x="48" y="3"/>
                    <a:pt x="48" y="3"/>
                    <a:pt x="48"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3"/>
                  </a:cubicBezTo>
                  <a:cubicBezTo>
                    <a:pt x="48" y="3"/>
                    <a:pt x="48" y="3"/>
                    <a:pt x="48" y="3"/>
                  </a:cubicBezTo>
                  <a:cubicBezTo>
                    <a:pt x="48" y="3"/>
                    <a:pt x="47" y="3"/>
                    <a:pt x="47" y="3"/>
                  </a:cubicBezTo>
                  <a:cubicBezTo>
                    <a:pt x="47" y="2"/>
                    <a:pt x="47" y="2"/>
                    <a:pt x="47" y="2"/>
                  </a:cubicBezTo>
                  <a:cubicBezTo>
                    <a:pt x="47" y="2"/>
                    <a:pt x="47" y="2"/>
                    <a:pt x="47" y="2"/>
                  </a:cubicBezTo>
                  <a:close/>
                  <a:moveTo>
                    <a:pt x="47" y="2"/>
                  </a:move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5" y="2"/>
                  </a:moveTo>
                  <a:cubicBezTo>
                    <a:pt x="45"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5" y="2"/>
                    <a:pt x="45" y="2"/>
                  </a:cubicBezTo>
                  <a:close/>
                  <a:moveTo>
                    <a:pt x="45" y="2"/>
                  </a:moveTo>
                  <a:cubicBezTo>
                    <a:pt x="45" y="2"/>
                    <a:pt x="45" y="2"/>
                    <a:pt x="45" y="2"/>
                  </a:cubicBezTo>
                  <a:cubicBezTo>
                    <a:pt x="45" y="2"/>
                    <a:pt x="45" y="2"/>
                    <a:pt x="45" y="2"/>
                  </a:cubicBezTo>
                  <a:cubicBezTo>
                    <a:pt x="45" y="2"/>
                    <a:pt x="45" y="2"/>
                    <a:pt x="45" y="2"/>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7" y="2"/>
                  </a:cubicBezTo>
                  <a:cubicBezTo>
                    <a:pt x="47" y="2"/>
                    <a:pt x="47" y="2"/>
                    <a:pt x="47" y="2"/>
                  </a:cubicBezTo>
                  <a:cubicBezTo>
                    <a:pt x="47" y="2"/>
                    <a:pt x="46" y="2"/>
                    <a:pt x="46" y="2"/>
                  </a:cubicBezTo>
                  <a:cubicBezTo>
                    <a:pt x="46" y="2"/>
                    <a:pt x="46" y="2"/>
                    <a:pt x="46" y="2"/>
                  </a:cubicBezTo>
                  <a:cubicBezTo>
                    <a:pt x="46" y="2"/>
                    <a:pt x="46" y="2"/>
                    <a:pt x="46" y="2"/>
                  </a:cubicBezTo>
                  <a:close/>
                  <a:moveTo>
                    <a:pt x="47" y="3"/>
                  </a:moveTo>
                  <a:cubicBezTo>
                    <a:pt x="47" y="3"/>
                    <a:pt x="46" y="3"/>
                    <a:pt x="46" y="3"/>
                  </a:cubicBezTo>
                  <a:cubicBezTo>
                    <a:pt x="46" y="3"/>
                    <a:pt x="46" y="3"/>
                    <a:pt x="46" y="3"/>
                  </a:cubicBez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lose/>
                  <a:moveTo>
                    <a:pt x="47" y="2"/>
                  </a:moveTo>
                  <a:cubicBezTo>
                    <a:pt x="47" y="2"/>
                    <a:pt x="47" y="2"/>
                    <a:pt x="46" y="2"/>
                  </a:cubicBezTo>
                  <a:cubicBezTo>
                    <a:pt x="46" y="2"/>
                    <a:pt x="46" y="2"/>
                    <a:pt x="46" y="2"/>
                  </a:cubicBezTo>
                  <a:cubicBezTo>
                    <a:pt x="46" y="2"/>
                    <a:pt x="47" y="2"/>
                    <a:pt x="47" y="2"/>
                  </a:cubicBezTo>
                  <a:cubicBezTo>
                    <a:pt x="47" y="2"/>
                    <a:pt x="47" y="2"/>
                    <a:pt x="47" y="2"/>
                  </a:cubicBezTo>
                  <a:close/>
                  <a:moveTo>
                    <a:pt x="47" y="2"/>
                  </a:moveTo>
                  <a:cubicBezTo>
                    <a:pt x="47" y="2"/>
                    <a:pt x="47" y="2"/>
                    <a:pt x="47" y="2"/>
                  </a:cubicBezTo>
                  <a:cubicBezTo>
                    <a:pt x="47" y="2"/>
                    <a:pt x="46" y="2"/>
                    <a:pt x="46" y="2"/>
                  </a:cubicBezTo>
                  <a:cubicBezTo>
                    <a:pt x="46" y="2"/>
                    <a:pt x="46" y="2"/>
                    <a:pt x="46" y="2"/>
                  </a:cubicBezTo>
                  <a:cubicBezTo>
                    <a:pt x="46" y="2"/>
                    <a:pt x="46" y="2"/>
                    <a:pt x="47"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6" y="2"/>
                  </a:cubicBezTo>
                  <a:cubicBezTo>
                    <a:pt x="46" y="2"/>
                    <a:pt x="46" y="2"/>
                    <a:pt x="46" y="2"/>
                  </a:cubicBezTo>
                  <a:close/>
                  <a:moveTo>
                    <a:pt x="46"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6"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1"/>
                  </a:moveTo>
                  <a:cubicBezTo>
                    <a:pt x="45" y="1"/>
                    <a:pt x="45" y="1"/>
                    <a:pt x="45" y="1"/>
                  </a:cubicBezTo>
                  <a:cubicBezTo>
                    <a:pt x="45" y="1"/>
                    <a:pt x="45" y="1"/>
                    <a:pt x="45" y="1"/>
                  </a:cubicBezTo>
                  <a:cubicBezTo>
                    <a:pt x="45" y="1"/>
                    <a:pt x="45" y="1"/>
                    <a:pt x="45" y="1"/>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1"/>
                    <a:pt x="45" y="1"/>
                    <a:pt x="45" y="1"/>
                  </a:cubicBezTo>
                  <a:cubicBezTo>
                    <a:pt x="45" y="1"/>
                    <a:pt x="45" y="1"/>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1"/>
                  </a:moveTo>
                  <a:cubicBezTo>
                    <a:pt x="45" y="1"/>
                    <a:pt x="45" y="1"/>
                    <a:pt x="45" y="1"/>
                  </a:cubicBezTo>
                  <a:cubicBezTo>
                    <a:pt x="45" y="1"/>
                    <a:pt x="45" y="1"/>
                    <a:pt x="45" y="1"/>
                  </a:cubicBezTo>
                  <a:cubicBezTo>
                    <a:pt x="45" y="1"/>
                    <a:pt x="45" y="1"/>
                    <a:pt x="45" y="1"/>
                  </a:cubicBezTo>
                  <a:cubicBezTo>
                    <a:pt x="45" y="1"/>
                    <a:pt x="45" y="1"/>
                    <a:pt x="45" y="1"/>
                  </a:cubicBezTo>
                  <a:close/>
                  <a:moveTo>
                    <a:pt x="45" y="1"/>
                  </a:moveTo>
                  <a:cubicBezTo>
                    <a:pt x="45" y="1"/>
                    <a:pt x="45" y="1"/>
                    <a:pt x="45" y="1"/>
                  </a:cubicBezTo>
                  <a:cubicBezTo>
                    <a:pt x="45" y="1"/>
                    <a:pt x="45" y="1"/>
                    <a:pt x="45" y="1"/>
                  </a:cubicBezTo>
                  <a:cubicBezTo>
                    <a:pt x="45" y="1"/>
                    <a:pt x="45" y="1"/>
                    <a:pt x="45" y="1"/>
                  </a:cubicBezTo>
                  <a:close/>
                  <a:moveTo>
                    <a:pt x="45" y="1"/>
                  </a:moveTo>
                  <a:cubicBezTo>
                    <a:pt x="45" y="1"/>
                    <a:pt x="45" y="1"/>
                    <a:pt x="45" y="1"/>
                  </a:cubicBezTo>
                  <a:cubicBezTo>
                    <a:pt x="45" y="1"/>
                    <a:pt x="45" y="1"/>
                    <a:pt x="45" y="1"/>
                  </a:cubicBezTo>
                  <a:cubicBezTo>
                    <a:pt x="45" y="1"/>
                    <a:pt x="45" y="1"/>
                    <a:pt x="45" y="1"/>
                  </a:cubicBezTo>
                  <a:cubicBezTo>
                    <a:pt x="45" y="1"/>
                    <a:pt x="45" y="1"/>
                    <a:pt x="45" y="1"/>
                  </a:cubicBezTo>
                  <a:close/>
                  <a:moveTo>
                    <a:pt x="45" y="1"/>
                  </a:move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lose/>
                  <a:moveTo>
                    <a:pt x="44" y="1"/>
                  </a:moveTo>
                  <a:cubicBezTo>
                    <a:pt x="44" y="1"/>
                    <a:pt x="44" y="1"/>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lose/>
                  <a:moveTo>
                    <a:pt x="44" y="1"/>
                  </a:moveTo>
                  <a:cubicBezTo>
                    <a:pt x="44" y="1"/>
                    <a:pt x="44"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36" y="21"/>
                  </a:moveTo>
                  <a:cubicBezTo>
                    <a:pt x="36" y="21"/>
                    <a:pt x="36" y="21"/>
                    <a:pt x="36" y="21"/>
                  </a:cubicBezTo>
                  <a:cubicBezTo>
                    <a:pt x="36" y="21"/>
                    <a:pt x="36" y="21"/>
                    <a:pt x="36" y="21"/>
                  </a:cubicBezTo>
                  <a:cubicBezTo>
                    <a:pt x="36" y="21"/>
                    <a:pt x="36" y="21"/>
                    <a:pt x="36" y="21"/>
                  </a:cubicBezTo>
                  <a:close/>
                  <a:moveTo>
                    <a:pt x="36" y="22"/>
                  </a:moveTo>
                  <a:cubicBezTo>
                    <a:pt x="36" y="22"/>
                    <a:pt x="36" y="22"/>
                    <a:pt x="36" y="22"/>
                  </a:cubicBezTo>
                  <a:cubicBezTo>
                    <a:pt x="36" y="22"/>
                    <a:pt x="36" y="22"/>
                    <a:pt x="36" y="22"/>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lose/>
                  <a:moveTo>
                    <a:pt x="34" y="20"/>
                  </a:move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lose/>
                  <a:moveTo>
                    <a:pt x="34" y="20"/>
                  </a:moveTo>
                  <a:cubicBezTo>
                    <a:pt x="34" y="19"/>
                    <a:pt x="34" y="19"/>
                    <a:pt x="34" y="19"/>
                  </a:cubicBezTo>
                  <a:cubicBezTo>
                    <a:pt x="34" y="19"/>
                    <a:pt x="34" y="19"/>
                    <a:pt x="34" y="19"/>
                  </a:cubicBezTo>
                  <a:cubicBezTo>
                    <a:pt x="34" y="19"/>
                    <a:pt x="34" y="19"/>
                    <a:pt x="34" y="19"/>
                  </a:cubicBezTo>
                  <a:cubicBezTo>
                    <a:pt x="34" y="19"/>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lose/>
                  <a:moveTo>
                    <a:pt x="33" y="19"/>
                  </a:move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lose/>
                  <a:moveTo>
                    <a:pt x="32" y="18"/>
                  </a:move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1" y="17"/>
                  </a:move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0"/>
                  </a:move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1"/>
                  </a:cubicBezTo>
                  <a:cubicBezTo>
                    <a:pt x="30" y="11"/>
                    <a:pt x="30" y="11"/>
                    <a:pt x="30" y="11"/>
                  </a:cubicBezTo>
                  <a:cubicBezTo>
                    <a:pt x="30" y="11"/>
                    <a:pt x="30" y="11"/>
                    <a:pt x="30" y="11"/>
                  </a:cubicBezTo>
                  <a:cubicBezTo>
                    <a:pt x="30" y="10"/>
                    <a:pt x="30" y="10"/>
                    <a:pt x="30" y="10"/>
                  </a:cubicBezTo>
                  <a:close/>
                  <a:moveTo>
                    <a:pt x="30" y="9"/>
                  </a:move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6"/>
                  </a:moveTo>
                  <a:cubicBezTo>
                    <a:pt x="31" y="6"/>
                    <a:pt x="31" y="6"/>
                    <a:pt x="31" y="6"/>
                  </a:cubicBezTo>
                  <a:cubicBezTo>
                    <a:pt x="31" y="6"/>
                    <a:pt x="32" y="6"/>
                    <a:pt x="32" y="6"/>
                  </a:cubicBezTo>
                  <a:cubicBezTo>
                    <a:pt x="32" y="6"/>
                    <a:pt x="32" y="6"/>
                    <a:pt x="32" y="6"/>
                  </a:cubicBezTo>
                  <a:cubicBezTo>
                    <a:pt x="32" y="6"/>
                    <a:pt x="32" y="6"/>
                    <a:pt x="32" y="6"/>
                  </a:cubicBezTo>
                  <a:cubicBezTo>
                    <a:pt x="32" y="6"/>
                    <a:pt x="32" y="6"/>
                    <a:pt x="32" y="7"/>
                  </a:cubicBezTo>
                  <a:cubicBezTo>
                    <a:pt x="32" y="7"/>
                    <a:pt x="32" y="7"/>
                    <a:pt x="32" y="7"/>
                  </a:cubicBezTo>
                  <a:cubicBezTo>
                    <a:pt x="32" y="7"/>
                    <a:pt x="31" y="7"/>
                    <a:pt x="31" y="7"/>
                  </a:cubicBezTo>
                  <a:cubicBezTo>
                    <a:pt x="31" y="7"/>
                    <a:pt x="31" y="7"/>
                    <a:pt x="31" y="6"/>
                  </a:cubicBezTo>
                  <a:close/>
                  <a:moveTo>
                    <a:pt x="32" y="5"/>
                  </a:move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lose/>
                  <a:moveTo>
                    <a:pt x="32" y="5"/>
                  </a:moveTo>
                  <a:cubicBezTo>
                    <a:pt x="32" y="5"/>
                    <a:pt x="32" y="5"/>
                    <a:pt x="32" y="5"/>
                  </a:cubicBezTo>
                  <a:cubicBezTo>
                    <a:pt x="32" y="5"/>
                    <a:pt x="32" y="5"/>
                    <a:pt x="32"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lose/>
                  <a:moveTo>
                    <a:pt x="33" y="3"/>
                  </a:moveTo>
                  <a:cubicBezTo>
                    <a:pt x="33" y="3"/>
                    <a:pt x="33" y="3"/>
                    <a:pt x="33" y="3"/>
                  </a:cubicBezTo>
                  <a:cubicBezTo>
                    <a:pt x="33" y="3"/>
                    <a:pt x="33" y="3"/>
                    <a:pt x="33"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5" y="2"/>
                  </a:moveTo>
                  <a:cubicBezTo>
                    <a:pt x="35" y="2"/>
                    <a:pt x="35" y="2"/>
                    <a:pt x="35" y="2"/>
                  </a:cubicBezTo>
                  <a:cubicBezTo>
                    <a:pt x="35" y="2"/>
                    <a:pt x="35" y="2"/>
                    <a:pt x="35" y="2"/>
                  </a:cubicBezTo>
                  <a:cubicBezTo>
                    <a:pt x="35" y="2"/>
                    <a:pt x="35" y="2"/>
                    <a:pt x="35"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lose/>
                  <a:moveTo>
                    <a:pt x="40" y="0"/>
                  </a:move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1" y="0"/>
                    <a:pt x="41" y="0"/>
                    <a:pt x="41"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0"/>
                    <a:pt x="40" y="1"/>
                    <a:pt x="40" y="1"/>
                  </a:cubicBezTo>
                  <a:cubicBezTo>
                    <a:pt x="40" y="1"/>
                    <a:pt x="40" y="1"/>
                    <a:pt x="40" y="1"/>
                  </a:cubicBezTo>
                  <a:cubicBezTo>
                    <a:pt x="40" y="1"/>
                    <a:pt x="40" y="0"/>
                    <a:pt x="40" y="0"/>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2" y="0"/>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4" y="1"/>
                  </a:move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1"/>
                  </a:moveTo>
                  <a:cubicBezTo>
                    <a:pt x="44" y="1"/>
                    <a:pt x="44" y="1"/>
                    <a:pt x="44" y="1"/>
                  </a:cubicBezTo>
                  <a:cubicBezTo>
                    <a:pt x="44" y="1"/>
                    <a:pt x="44" y="1"/>
                    <a:pt x="44" y="1"/>
                  </a:cubicBezTo>
                  <a:cubicBezTo>
                    <a:pt x="44" y="1"/>
                    <a:pt x="44" y="1"/>
                    <a:pt x="44" y="1"/>
                  </a:cubicBezTo>
                  <a:close/>
                  <a:moveTo>
                    <a:pt x="44" y="1"/>
                  </a:move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3" y="2"/>
                  </a:moveTo>
                  <a:cubicBezTo>
                    <a:pt x="43" y="2"/>
                    <a:pt x="43" y="2"/>
                    <a:pt x="43" y="2"/>
                  </a:cubicBezTo>
                  <a:cubicBezTo>
                    <a:pt x="43" y="2"/>
                    <a:pt x="43" y="2"/>
                    <a:pt x="43" y="2"/>
                  </a:cubicBezTo>
                  <a:cubicBezTo>
                    <a:pt x="43" y="2"/>
                    <a:pt x="43" y="2"/>
                    <a:pt x="43" y="2"/>
                  </a:cubicBezTo>
                  <a:close/>
                  <a:moveTo>
                    <a:pt x="42" y="2"/>
                  </a:moveTo>
                  <a:cubicBezTo>
                    <a:pt x="42" y="2"/>
                    <a:pt x="42" y="2"/>
                    <a:pt x="42" y="2"/>
                  </a:cubicBezTo>
                  <a:cubicBezTo>
                    <a:pt x="42" y="2"/>
                    <a:pt x="42" y="2"/>
                    <a:pt x="42" y="2"/>
                  </a:cubicBezTo>
                  <a:cubicBezTo>
                    <a:pt x="42" y="2"/>
                    <a:pt x="42" y="2"/>
                    <a:pt x="42" y="2"/>
                  </a:cubicBezTo>
                  <a:close/>
                  <a:moveTo>
                    <a:pt x="41" y="2"/>
                  </a:moveTo>
                  <a:cubicBezTo>
                    <a:pt x="41" y="2"/>
                    <a:pt x="41" y="2"/>
                    <a:pt x="41" y="2"/>
                  </a:cubicBezTo>
                  <a:cubicBezTo>
                    <a:pt x="41" y="2"/>
                    <a:pt x="41" y="2"/>
                    <a:pt x="41" y="2"/>
                  </a:cubicBezTo>
                  <a:cubicBezTo>
                    <a:pt x="41" y="2"/>
                    <a:pt x="41" y="2"/>
                    <a:pt x="41" y="2"/>
                  </a:cubicBezTo>
                  <a:cubicBezTo>
                    <a:pt x="41" y="2"/>
                    <a:pt x="41" y="2"/>
                    <a:pt x="41"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lose/>
                  <a:moveTo>
                    <a:pt x="39" y="2"/>
                  </a:move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3"/>
                  </a:moveTo>
                  <a:cubicBezTo>
                    <a:pt x="38" y="3"/>
                    <a:pt x="38" y="3"/>
                    <a:pt x="38" y="3"/>
                  </a:cubicBezTo>
                  <a:cubicBezTo>
                    <a:pt x="38" y="3"/>
                    <a:pt x="38" y="3"/>
                    <a:pt x="38" y="3"/>
                  </a:cubicBezTo>
                  <a:cubicBezTo>
                    <a:pt x="38" y="3"/>
                    <a:pt x="38" y="3"/>
                    <a:pt x="38" y="3"/>
                  </a:cubicBezTo>
                  <a:cubicBezTo>
                    <a:pt x="38" y="3"/>
                    <a:pt x="38" y="3"/>
                    <a:pt x="38" y="3"/>
                  </a:cubicBezTo>
                  <a:close/>
                  <a:moveTo>
                    <a:pt x="37" y="3"/>
                  </a:move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6" y="3"/>
                  </a:moveTo>
                  <a:cubicBezTo>
                    <a:pt x="36" y="3"/>
                    <a:pt x="36" y="3"/>
                    <a:pt x="36" y="3"/>
                  </a:cubicBezTo>
                  <a:cubicBezTo>
                    <a:pt x="36" y="3"/>
                    <a:pt x="36" y="3"/>
                    <a:pt x="36" y="3"/>
                  </a:cubicBezTo>
                  <a:cubicBezTo>
                    <a:pt x="36" y="3"/>
                    <a:pt x="36" y="3"/>
                    <a:pt x="36" y="3"/>
                  </a:cubicBezTo>
                  <a:close/>
                  <a:moveTo>
                    <a:pt x="36" y="21"/>
                  </a:moveTo>
                  <a:cubicBezTo>
                    <a:pt x="36" y="21"/>
                    <a:pt x="36" y="21"/>
                    <a:pt x="36" y="21"/>
                  </a:cubicBezTo>
                  <a:cubicBezTo>
                    <a:pt x="36" y="21"/>
                    <a:pt x="36" y="21"/>
                    <a:pt x="36" y="21"/>
                  </a:cubicBezTo>
                  <a:cubicBezTo>
                    <a:pt x="36" y="21"/>
                    <a:pt x="36" y="21"/>
                    <a:pt x="36"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4"/>
                  </a:move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lose/>
                  <a:moveTo>
                    <a:pt x="34" y="19"/>
                  </a:move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19"/>
                  </a:moveTo>
                  <a:cubicBezTo>
                    <a:pt x="34" y="19"/>
                    <a:pt x="34" y="19"/>
                    <a:pt x="34" y="19"/>
                  </a:cubicBezTo>
                  <a:cubicBezTo>
                    <a:pt x="34" y="19"/>
                    <a:pt x="34" y="19"/>
                    <a:pt x="34" y="19"/>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3" y="18"/>
                  </a:move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8"/>
                  </a:cubicBezTo>
                  <a:cubicBezTo>
                    <a:pt x="33" y="18"/>
                    <a:pt x="33" y="18"/>
                    <a:pt x="33" y="18"/>
                  </a:cubicBezTo>
                  <a:cubicBezTo>
                    <a:pt x="33" y="18"/>
                    <a:pt x="33" y="18"/>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lose/>
                  <a:moveTo>
                    <a:pt x="33" y="19"/>
                  </a:moveTo>
                  <a:cubicBezTo>
                    <a:pt x="33" y="19"/>
                    <a:pt x="33" y="18"/>
                    <a:pt x="33" y="18"/>
                  </a:cubicBezTo>
                  <a:cubicBezTo>
                    <a:pt x="33" y="18"/>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2" y="18"/>
                  </a:moveTo>
                  <a:cubicBezTo>
                    <a:pt x="32" y="18"/>
                    <a:pt x="32" y="18"/>
                    <a:pt x="32" y="18"/>
                  </a:cubicBezTo>
                  <a:cubicBezTo>
                    <a:pt x="32" y="18"/>
                    <a:pt x="33" y="18"/>
                    <a:pt x="33" y="18"/>
                  </a:cubicBezTo>
                  <a:cubicBezTo>
                    <a:pt x="33" y="18"/>
                    <a:pt x="33" y="18"/>
                    <a:pt x="32" y="18"/>
                  </a:cubicBezTo>
                  <a:close/>
                  <a:moveTo>
                    <a:pt x="31" y="8"/>
                  </a:moveTo>
                  <a:cubicBezTo>
                    <a:pt x="31" y="8"/>
                    <a:pt x="31" y="8"/>
                    <a:pt x="31" y="8"/>
                  </a:cubicBezTo>
                  <a:cubicBezTo>
                    <a:pt x="31" y="8"/>
                    <a:pt x="31" y="8"/>
                    <a:pt x="31" y="8"/>
                  </a:cubicBezTo>
                  <a:close/>
                  <a:moveTo>
                    <a:pt x="31" y="10"/>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lose/>
                  <a:moveTo>
                    <a:pt x="31" y="14"/>
                  </a:move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5"/>
                  </a:moveTo>
                  <a:cubicBezTo>
                    <a:pt x="31" y="15"/>
                    <a:pt x="31" y="15"/>
                    <a:pt x="31" y="15"/>
                  </a:cubicBezTo>
                  <a:cubicBezTo>
                    <a:pt x="31" y="15"/>
                    <a:pt x="31" y="15"/>
                    <a:pt x="31" y="15"/>
                  </a:cubicBezTo>
                  <a:cubicBezTo>
                    <a:pt x="31" y="15"/>
                    <a:pt x="31" y="15"/>
                    <a:pt x="31" y="15"/>
                  </a:cubicBezTo>
                  <a:cubicBezTo>
                    <a:pt x="31" y="15"/>
                    <a:pt x="31" y="16"/>
                    <a:pt x="31" y="16"/>
                  </a:cubicBezTo>
                  <a:cubicBezTo>
                    <a:pt x="31" y="16"/>
                    <a:pt x="31" y="15"/>
                    <a:pt x="31" y="15"/>
                  </a:cubicBezTo>
                  <a:cubicBezTo>
                    <a:pt x="31" y="15"/>
                    <a:pt x="31" y="15"/>
                    <a:pt x="31" y="15"/>
                  </a:cubicBezTo>
                  <a:close/>
                  <a:moveTo>
                    <a:pt x="31" y="14"/>
                  </a:move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4"/>
                  </a:moveTo>
                  <a:cubicBezTo>
                    <a:pt x="31" y="14"/>
                    <a:pt x="31" y="14"/>
                    <a:pt x="31" y="14"/>
                  </a:cubicBezTo>
                  <a:cubicBezTo>
                    <a:pt x="31" y="14"/>
                    <a:pt x="31" y="14"/>
                    <a:pt x="31" y="14"/>
                  </a:cubicBezTo>
                  <a:cubicBezTo>
                    <a:pt x="31" y="14"/>
                    <a:pt x="31" y="14"/>
                    <a:pt x="31" y="14"/>
                  </a:cubicBezTo>
                  <a:close/>
                  <a:moveTo>
                    <a:pt x="31" y="16"/>
                  </a:move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7"/>
                  </a:moveTo>
                  <a:cubicBezTo>
                    <a:pt x="31" y="17"/>
                    <a:pt x="31" y="17"/>
                    <a:pt x="31" y="17"/>
                  </a:cubicBezTo>
                  <a:cubicBezTo>
                    <a:pt x="31" y="17"/>
                    <a:pt x="31" y="17"/>
                    <a:pt x="31" y="17"/>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0"/>
                  </a:moveTo>
                  <a:cubicBezTo>
                    <a:pt x="30" y="10"/>
                    <a:pt x="30" y="10"/>
                    <a:pt x="30" y="10"/>
                  </a:cubicBezTo>
                  <a:cubicBezTo>
                    <a:pt x="30" y="10"/>
                    <a:pt x="30" y="10"/>
                    <a:pt x="30" y="10"/>
                  </a:cubicBezTo>
                  <a:cubicBezTo>
                    <a:pt x="30" y="10"/>
                    <a:pt x="30" y="10"/>
                    <a:pt x="30" y="10"/>
                  </a:cubicBezTo>
                  <a:close/>
                  <a:moveTo>
                    <a:pt x="30" y="9"/>
                  </a:moveTo>
                  <a:cubicBezTo>
                    <a:pt x="30" y="9"/>
                    <a:pt x="30"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9"/>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0" y="13"/>
                    <a:pt x="30" y="13"/>
                  </a:cubicBezTo>
                  <a:cubicBezTo>
                    <a:pt x="30" y="13"/>
                    <a:pt x="30" y="13"/>
                    <a:pt x="30" y="13"/>
                  </a:cubicBezTo>
                  <a:cubicBezTo>
                    <a:pt x="30" y="13"/>
                    <a:pt x="30" y="13"/>
                    <a:pt x="30" y="13"/>
                  </a:cubicBezTo>
                  <a:cubicBezTo>
                    <a:pt x="30" y="13"/>
                    <a:pt x="31" y="13"/>
                    <a:pt x="31" y="13"/>
                  </a:cubicBezTo>
                  <a:close/>
                  <a:moveTo>
                    <a:pt x="31" y="13"/>
                  </a:moveTo>
                  <a:cubicBezTo>
                    <a:pt x="31" y="13"/>
                    <a:pt x="30" y="13"/>
                    <a:pt x="30" y="13"/>
                  </a:cubicBezTo>
                  <a:cubicBezTo>
                    <a:pt x="30" y="13"/>
                    <a:pt x="30" y="13"/>
                    <a:pt x="30" y="13"/>
                  </a:cubicBezTo>
                  <a:cubicBezTo>
                    <a:pt x="30" y="13"/>
                    <a:pt x="31" y="13"/>
                    <a:pt x="31" y="13"/>
                  </a:cubicBezTo>
                  <a:cubicBezTo>
                    <a:pt x="31" y="13"/>
                    <a:pt x="31" y="13"/>
                    <a:pt x="31"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1"/>
                  </a:moveTo>
                  <a:cubicBezTo>
                    <a:pt x="30" y="10"/>
                    <a:pt x="30" y="10"/>
                    <a:pt x="30" y="10"/>
                  </a:cubicBezTo>
                  <a:cubicBezTo>
                    <a:pt x="30" y="10"/>
                    <a:pt x="30" y="10"/>
                    <a:pt x="30" y="10"/>
                  </a:cubicBezTo>
                  <a:cubicBezTo>
                    <a:pt x="30" y="10"/>
                    <a:pt x="30" y="10"/>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0"/>
                  </a:moveTo>
                  <a:cubicBezTo>
                    <a:pt x="30" y="10"/>
                    <a:pt x="30" y="10"/>
                    <a:pt x="30" y="10"/>
                  </a:cubicBezTo>
                  <a:cubicBezTo>
                    <a:pt x="30" y="10"/>
                    <a:pt x="30" y="10"/>
                    <a:pt x="30" y="10"/>
                  </a:cubicBezTo>
                  <a:cubicBezTo>
                    <a:pt x="30" y="10"/>
                    <a:pt x="30" y="10"/>
                    <a:pt x="30" y="10"/>
                  </a:cubicBezTo>
                  <a:close/>
                  <a:moveTo>
                    <a:pt x="30" y="10"/>
                  </a:moveTo>
                  <a:cubicBezTo>
                    <a:pt x="30" y="10"/>
                    <a:pt x="31" y="10"/>
                    <a:pt x="31" y="10"/>
                  </a:cubicBezTo>
                  <a:cubicBezTo>
                    <a:pt x="31" y="10"/>
                    <a:pt x="31" y="10"/>
                    <a:pt x="31" y="10"/>
                  </a:cubicBezTo>
                  <a:cubicBezTo>
                    <a:pt x="31"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lose/>
                  <a:moveTo>
                    <a:pt x="31" y="10"/>
                  </a:moveTo>
                  <a:cubicBezTo>
                    <a:pt x="31" y="10"/>
                    <a:pt x="31" y="10"/>
                    <a:pt x="31" y="10"/>
                  </a:cubicBezTo>
                  <a:cubicBezTo>
                    <a:pt x="31" y="10"/>
                    <a:pt x="31" y="10"/>
                    <a:pt x="31" y="10"/>
                  </a:cubicBezTo>
                  <a:cubicBezTo>
                    <a:pt x="31" y="10"/>
                    <a:pt x="31" y="10"/>
                    <a:pt x="31" y="10"/>
                  </a:cubicBezTo>
                  <a:cubicBezTo>
                    <a:pt x="30" y="10"/>
                    <a:pt x="30" y="10"/>
                    <a:pt x="30"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lose/>
                  <a:moveTo>
                    <a:pt x="31" y="12"/>
                  </a:moveTo>
                  <a:cubicBezTo>
                    <a:pt x="31" y="12"/>
                    <a:pt x="31" y="12"/>
                    <a:pt x="31" y="12"/>
                  </a:cubicBezTo>
                  <a:cubicBezTo>
                    <a:pt x="31" y="12"/>
                    <a:pt x="31" y="12"/>
                    <a:pt x="31" y="12"/>
                  </a:cubicBezTo>
                  <a:cubicBezTo>
                    <a:pt x="31" y="12"/>
                    <a:pt x="31" y="12"/>
                    <a:pt x="30" y="12"/>
                  </a:cubicBezTo>
                  <a:cubicBezTo>
                    <a:pt x="30" y="12"/>
                    <a:pt x="30" y="12"/>
                    <a:pt x="31" y="12"/>
                  </a:cubicBezTo>
                  <a:close/>
                  <a:moveTo>
                    <a:pt x="30" y="12"/>
                  </a:moveTo>
                  <a:cubicBezTo>
                    <a:pt x="30" y="12"/>
                    <a:pt x="30" y="12"/>
                    <a:pt x="30" y="12"/>
                  </a:cubicBezTo>
                  <a:cubicBezTo>
                    <a:pt x="30" y="12"/>
                    <a:pt x="30" y="12"/>
                    <a:pt x="30" y="12"/>
                  </a:cubicBezTo>
                  <a:cubicBezTo>
                    <a:pt x="30" y="12"/>
                    <a:pt x="30" y="12"/>
                    <a:pt x="30" y="12"/>
                  </a:cubicBezTo>
                  <a:close/>
                  <a:moveTo>
                    <a:pt x="31" y="11"/>
                  </a:moveTo>
                  <a:cubicBezTo>
                    <a:pt x="31" y="11"/>
                    <a:pt x="31" y="11"/>
                    <a:pt x="31" y="11"/>
                  </a:cubicBezTo>
                  <a:cubicBezTo>
                    <a:pt x="31" y="11"/>
                    <a:pt x="31" y="11"/>
                    <a:pt x="31" y="11"/>
                  </a:cubicBezTo>
                  <a:cubicBezTo>
                    <a:pt x="31" y="11"/>
                    <a:pt x="31" y="11"/>
                    <a:pt x="31" y="11"/>
                  </a:cubicBezTo>
                  <a:close/>
                  <a:moveTo>
                    <a:pt x="31" y="12"/>
                  </a:moveTo>
                  <a:cubicBezTo>
                    <a:pt x="31" y="12"/>
                    <a:pt x="31" y="12"/>
                    <a:pt x="31" y="12"/>
                  </a:cubicBezTo>
                  <a:cubicBezTo>
                    <a:pt x="31" y="12"/>
                    <a:pt x="31" y="12"/>
                    <a:pt x="31" y="12"/>
                  </a:cubicBezTo>
                  <a:cubicBezTo>
                    <a:pt x="31" y="12"/>
                    <a:pt x="31" y="12"/>
                    <a:pt x="30"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3"/>
                  </a:cubicBezTo>
                  <a:cubicBezTo>
                    <a:pt x="31" y="13"/>
                    <a:pt x="31" y="13"/>
                    <a:pt x="31" y="13"/>
                  </a:cubicBezTo>
                  <a:cubicBezTo>
                    <a:pt x="31" y="13"/>
                    <a:pt x="31" y="13"/>
                    <a:pt x="31" y="13"/>
                  </a:cubicBezTo>
                  <a:cubicBezTo>
                    <a:pt x="31" y="13"/>
                    <a:pt x="31" y="12"/>
                    <a:pt x="31" y="12"/>
                  </a:cubicBezTo>
                  <a:close/>
                  <a:moveTo>
                    <a:pt x="31" y="11"/>
                  </a:move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1" y="11"/>
                  </a:cubicBezTo>
                  <a:cubicBezTo>
                    <a:pt x="31" y="11"/>
                    <a:pt x="31" y="11"/>
                    <a:pt x="31" y="11"/>
                  </a:cubicBezTo>
                  <a:cubicBezTo>
                    <a:pt x="31" y="11"/>
                    <a:pt x="31" y="11"/>
                    <a:pt x="31" y="11"/>
                  </a:cubicBezTo>
                  <a:cubicBezTo>
                    <a:pt x="31"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1" y="11"/>
                  </a:move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1"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1"/>
                  </a:move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2"/>
                  </a:cubicBezTo>
                  <a:cubicBezTo>
                    <a:pt x="30" y="12"/>
                    <a:pt x="31" y="12"/>
                    <a:pt x="31" y="12"/>
                  </a:cubicBezTo>
                  <a:cubicBezTo>
                    <a:pt x="30" y="13"/>
                    <a:pt x="30" y="13"/>
                    <a:pt x="30" y="13"/>
                  </a:cubicBezTo>
                  <a:cubicBezTo>
                    <a:pt x="30" y="13"/>
                    <a:pt x="30" y="13"/>
                    <a:pt x="30"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2"/>
                  </a:move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2"/>
                    <a:pt x="31" y="12"/>
                  </a:cubicBezTo>
                  <a:cubicBezTo>
                    <a:pt x="31" y="12"/>
                    <a:pt x="31" y="12"/>
                    <a:pt x="31" y="12"/>
                  </a:cubicBezTo>
                  <a:cubicBezTo>
                    <a:pt x="31" y="12"/>
                    <a:pt x="31" y="12"/>
                    <a:pt x="31" y="12"/>
                  </a:cubicBezTo>
                  <a:cubicBezTo>
                    <a:pt x="31" y="12"/>
                    <a:pt x="31" y="12"/>
                    <a:pt x="31" y="12"/>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2"/>
                  </a:moveTo>
                  <a:cubicBezTo>
                    <a:pt x="31" y="12"/>
                    <a:pt x="31" y="12"/>
                    <a:pt x="31" y="12"/>
                  </a:cubicBezTo>
                  <a:cubicBezTo>
                    <a:pt x="31" y="12"/>
                    <a:pt x="31" y="12"/>
                    <a:pt x="31" y="12"/>
                  </a:cubicBezTo>
                  <a:cubicBezTo>
                    <a:pt x="31" y="12"/>
                    <a:pt x="31" y="12"/>
                    <a:pt x="31" y="12"/>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5"/>
                  </a:move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1" y="15"/>
                  </a:move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7"/>
                  </a:cubicBezTo>
                  <a:cubicBezTo>
                    <a:pt x="31" y="17"/>
                    <a:pt x="31" y="17"/>
                    <a:pt x="31" y="17"/>
                  </a:cubicBezTo>
                  <a:cubicBezTo>
                    <a:pt x="31" y="17"/>
                    <a:pt x="31" y="17"/>
                    <a:pt x="31" y="17"/>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lose/>
                  <a:moveTo>
                    <a:pt x="31" y="11"/>
                  </a:moveTo>
                  <a:cubicBezTo>
                    <a:pt x="31" y="11"/>
                    <a:pt x="31" y="11"/>
                    <a:pt x="31" y="11"/>
                  </a:cubicBezTo>
                  <a:cubicBezTo>
                    <a:pt x="31" y="11"/>
                    <a:pt x="31" y="11"/>
                    <a:pt x="31" y="11"/>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0" y="10"/>
                  </a:moveTo>
                  <a:cubicBezTo>
                    <a:pt x="30" y="9"/>
                    <a:pt x="30" y="9"/>
                    <a:pt x="30" y="9"/>
                  </a:cubicBezTo>
                  <a:cubicBezTo>
                    <a:pt x="31" y="9"/>
                    <a:pt x="31" y="9"/>
                    <a:pt x="31" y="9"/>
                  </a:cubicBezTo>
                  <a:cubicBezTo>
                    <a:pt x="31" y="9"/>
                    <a:pt x="31" y="9"/>
                    <a:pt x="31" y="9"/>
                  </a:cubicBezTo>
                  <a:cubicBezTo>
                    <a:pt x="31" y="9"/>
                    <a:pt x="31" y="9"/>
                    <a:pt x="31" y="9"/>
                  </a:cubicBezTo>
                  <a:cubicBezTo>
                    <a:pt x="31" y="9"/>
                    <a:pt x="30" y="10"/>
                    <a:pt x="30" y="10"/>
                  </a:cubicBezTo>
                  <a:cubicBezTo>
                    <a:pt x="30" y="10"/>
                    <a:pt x="30" y="10"/>
                    <a:pt x="30" y="10"/>
                  </a:cubicBezTo>
                  <a:close/>
                  <a:moveTo>
                    <a:pt x="31" y="10"/>
                  </a:moveTo>
                  <a:cubicBezTo>
                    <a:pt x="31" y="10"/>
                    <a:pt x="31" y="10"/>
                    <a:pt x="31" y="10"/>
                  </a:cubicBezTo>
                  <a:cubicBezTo>
                    <a:pt x="31" y="10"/>
                    <a:pt x="31" y="10"/>
                    <a:pt x="31" y="10"/>
                  </a:cubicBezTo>
                  <a:cubicBezTo>
                    <a:pt x="31" y="10"/>
                    <a:pt x="30" y="10"/>
                    <a:pt x="30" y="10"/>
                  </a:cubicBezTo>
                  <a:cubicBezTo>
                    <a:pt x="30" y="10"/>
                    <a:pt x="30" y="10"/>
                    <a:pt x="30"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lose/>
                  <a:moveTo>
                    <a:pt x="31" y="10"/>
                  </a:moveTo>
                  <a:cubicBezTo>
                    <a:pt x="31" y="10"/>
                    <a:pt x="31" y="9"/>
                    <a:pt x="31" y="9"/>
                  </a:cubicBezTo>
                  <a:cubicBezTo>
                    <a:pt x="31" y="9"/>
                    <a:pt x="31" y="9"/>
                    <a:pt x="31" y="9"/>
                  </a:cubicBezTo>
                  <a:cubicBezTo>
                    <a:pt x="31" y="9"/>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9"/>
                    <a:pt x="31" y="9"/>
                    <a:pt x="31" y="9"/>
                  </a:cubicBezTo>
                  <a:cubicBezTo>
                    <a:pt x="31" y="9"/>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0" y="9"/>
                  </a:moveTo>
                  <a:cubicBezTo>
                    <a:pt x="30" y="9"/>
                    <a:pt x="30" y="9"/>
                    <a:pt x="30" y="9"/>
                  </a:cubicBezTo>
                  <a:cubicBezTo>
                    <a:pt x="30" y="9"/>
                    <a:pt x="30" y="9"/>
                    <a:pt x="30" y="9"/>
                  </a:cubicBezTo>
                  <a:cubicBezTo>
                    <a:pt x="30" y="9"/>
                    <a:pt x="30" y="9"/>
                    <a:pt x="30" y="9"/>
                  </a:cubicBezTo>
                  <a:cubicBezTo>
                    <a:pt x="30" y="9"/>
                    <a:pt x="30" y="9"/>
                    <a:pt x="30" y="9"/>
                  </a:cubicBezTo>
                  <a:close/>
                  <a:moveTo>
                    <a:pt x="30" y="9"/>
                  </a:moveTo>
                  <a:cubicBezTo>
                    <a:pt x="30" y="9"/>
                    <a:pt x="30" y="9"/>
                    <a:pt x="30" y="10"/>
                  </a:cubicBezTo>
                  <a:cubicBezTo>
                    <a:pt x="30" y="9"/>
                    <a:pt x="30" y="9"/>
                    <a:pt x="30" y="9"/>
                  </a:cubicBezTo>
                  <a:cubicBezTo>
                    <a:pt x="30" y="9"/>
                    <a:pt x="30" y="9"/>
                    <a:pt x="30" y="9"/>
                  </a:cubicBezTo>
                  <a:cubicBezTo>
                    <a:pt x="30" y="9"/>
                    <a:pt x="30" y="9"/>
                    <a:pt x="30" y="9"/>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1" y="10"/>
                    <a:pt x="31" y="10"/>
                    <a:pt x="31" y="10"/>
                  </a:cubicBezTo>
                  <a:cubicBezTo>
                    <a:pt x="31" y="10"/>
                    <a:pt x="31" y="10"/>
                    <a:pt x="30" y="10"/>
                  </a:cubicBezTo>
                  <a:cubicBezTo>
                    <a:pt x="30" y="10"/>
                    <a:pt x="30" y="10"/>
                    <a:pt x="30"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0" y="10"/>
                    <a:pt x="30" y="10"/>
                  </a:cubicBezTo>
                  <a:cubicBezTo>
                    <a:pt x="30" y="10"/>
                    <a:pt x="30" y="10"/>
                    <a:pt x="30" y="10"/>
                  </a:cubicBezTo>
                  <a:cubicBezTo>
                    <a:pt x="30" y="10"/>
                    <a:pt x="30" y="10"/>
                    <a:pt x="30" y="10"/>
                  </a:cubicBezTo>
                  <a:cubicBezTo>
                    <a:pt x="30" y="10"/>
                    <a:pt x="30" y="10"/>
                    <a:pt x="30" y="10"/>
                  </a:cubicBezTo>
                  <a:cubicBezTo>
                    <a:pt x="30" y="10"/>
                    <a:pt x="30" y="10"/>
                    <a:pt x="31" y="10"/>
                  </a:cubicBezTo>
                  <a:cubicBezTo>
                    <a:pt x="31" y="10"/>
                    <a:pt x="31" y="10"/>
                    <a:pt x="31"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1"/>
                  </a:moveTo>
                  <a:cubicBezTo>
                    <a:pt x="30" y="11"/>
                    <a:pt x="30" y="11"/>
                    <a:pt x="30" y="11"/>
                  </a:cubicBezTo>
                  <a:cubicBezTo>
                    <a:pt x="30" y="11"/>
                    <a:pt x="30" y="11"/>
                    <a:pt x="30" y="11"/>
                  </a:cubicBezTo>
                  <a:cubicBezTo>
                    <a:pt x="30" y="11"/>
                    <a:pt x="30" y="12"/>
                    <a:pt x="30" y="12"/>
                  </a:cubicBezTo>
                  <a:cubicBezTo>
                    <a:pt x="30" y="12"/>
                    <a:pt x="30" y="12"/>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lose/>
                  <a:moveTo>
                    <a:pt x="30" y="11"/>
                  </a:moveTo>
                  <a:cubicBezTo>
                    <a:pt x="30" y="11"/>
                    <a:pt x="30" y="11"/>
                    <a:pt x="30" y="11"/>
                  </a:cubicBezTo>
                  <a:cubicBezTo>
                    <a:pt x="30" y="11"/>
                    <a:pt x="30" y="11"/>
                    <a:pt x="30" y="12"/>
                  </a:cubicBezTo>
                  <a:cubicBezTo>
                    <a:pt x="30" y="12"/>
                    <a:pt x="30" y="12"/>
                    <a:pt x="30" y="12"/>
                  </a:cubicBezTo>
                  <a:cubicBezTo>
                    <a:pt x="30" y="12"/>
                    <a:pt x="30" y="12"/>
                    <a:pt x="30" y="12"/>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4"/>
                  </a:moveTo>
                  <a:cubicBezTo>
                    <a:pt x="30" y="14"/>
                    <a:pt x="30" y="14"/>
                    <a:pt x="30" y="14"/>
                  </a:cubicBezTo>
                  <a:cubicBezTo>
                    <a:pt x="30" y="14"/>
                    <a:pt x="30" y="14"/>
                    <a:pt x="30" y="14"/>
                  </a:cubicBezTo>
                  <a:cubicBezTo>
                    <a:pt x="30" y="14"/>
                    <a:pt x="30" y="14"/>
                    <a:pt x="31" y="14"/>
                  </a:cubicBezTo>
                  <a:cubicBezTo>
                    <a:pt x="31" y="14"/>
                    <a:pt x="31" y="14"/>
                    <a:pt x="31" y="14"/>
                  </a:cubicBezTo>
                  <a:cubicBezTo>
                    <a:pt x="31" y="14"/>
                    <a:pt x="30" y="14"/>
                    <a:pt x="30" y="14"/>
                  </a:cubicBezTo>
                  <a:cubicBezTo>
                    <a:pt x="30" y="14"/>
                    <a:pt x="30" y="14"/>
                    <a:pt x="30" y="14"/>
                  </a:cubicBezTo>
                  <a:cubicBezTo>
                    <a:pt x="30" y="14"/>
                    <a:pt x="30" y="14"/>
                    <a:pt x="30" y="14"/>
                  </a:cubicBezTo>
                  <a:close/>
                  <a:moveTo>
                    <a:pt x="31" y="15"/>
                  </a:moveTo>
                  <a:cubicBezTo>
                    <a:pt x="31" y="14"/>
                    <a:pt x="31" y="14"/>
                    <a:pt x="31" y="14"/>
                  </a:cubicBezTo>
                  <a:cubicBezTo>
                    <a:pt x="31" y="14"/>
                    <a:pt x="31" y="14"/>
                    <a:pt x="31" y="14"/>
                  </a:cubicBezTo>
                  <a:lnTo>
                    <a:pt x="31" y="15"/>
                  </a:ln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0"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lose/>
                  <a:moveTo>
                    <a:pt x="30" y="14"/>
                  </a:moveTo>
                  <a:cubicBezTo>
                    <a:pt x="30" y="14"/>
                    <a:pt x="31" y="14"/>
                    <a:pt x="31" y="15"/>
                  </a:cubicBezTo>
                  <a:cubicBezTo>
                    <a:pt x="31" y="15"/>
                    <a:pt x="31" y="15"/>
                    <a:pt x="31" y="15"/>
                  </a:cubicBezTo>
                  <a:cubicBezTo>
                    <a:pt x="30" y="15"/>
                    <a:pt x="30" y="15"/>
                    <a:pt x="30" y="15"/>
                  </a:cubicBezTo>
                  <a:cubicBezTo>
                    <a:pt x="30" y="15"/>
                    <a:pt x="30" y="15"/>
                    <a:pt x="30" y="14"/>
                  </a:cubicBezTo>
                  <a:cubicBezTo>
                    <a:pt x="30" y="14"/>
                    <a:pt x="30" y="14"/>
                    <a:pt x="30" y="14"/>
                  </a:cubicBezTo>
                  <a:close/>
                  <a:moveTo>
                    <a:pt x="30" y="15"/>
                  </a:moveTo>
                  <a:cubicBezTo>
                    <a:pt x="30" y="15"/>
                    <a:pt x="30" y="15"/>
                    <a:pt x="30" y="15"/>
                  </a:cubicBezTo>
                  <a:cubicBezTo>
                    <a:pt x="30" y="15"/>
                    <a:pt x="30" y="15"/>
                    <a:pt x="30" y="15"/>
                  </a:cubicBezTo>
                  <a:cubicBezTo>
                    <a:pt x="30" y="15"/>
                    <a:pt x="30" y="15"/>
                    <a:pt x="30" y="15"/>
                  </a:cubicBezTo>
                  <a:close/>
                  <a:moveTo>
                    <a:pt x="30" y="15"/>
                  </a:moveTo>
                  <a:cubicBezTo>
                    <a:pt x="30" y="15"/>
                    <a:pt x="31" y="15"/>
                    <a:pt x="31" y="15"/>
                  </a:cubicBezTo>
                  <a:cubicBezTo>
                    <a:pt x="31" y="15"/>
                    <a:pt x="31" y="15"/>
                    <a:pt x="31" y="15"/>
                  </a:cubicBezTo>
                  <a:cubicBezTo>
                    <a:pt x="31" y="15"/>
                    <a:pt x="31" y="15"/>
                    <a:pt x="31" y="15"/>
                  </a:cubicBezTo>
                  <a:cubicBezTo>
                    <a:pt x="31" y="15"/>
                    <a:pt x="31" y="15"/>
                    <a:pt x="31" y="15"/>
                  </a:cubicBezTo>
                  <a:cubicBezTo>
                    <a:pt x="31" y="15"/>
                    <a:pt x="30" y="15"/>
                    <a:pt x="30" y="15"/>
                  </a:cubicBezTo>
                  <a:cubicBezTo>
                    <a:pt x="30" y="15"/>
                    <a:pt x="30" y="15"/>
                    <a:pt x="30"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0" y="14"/>
                    <a:pt x="30" y="13"/>
                  </a:cubicBezTo>
                  <a:cubicBezTo>
                    <a:pt x="30" y="13"/>
                    <a:pt x="30" y="13"/>
                    <a:pt x="30" y="13"/>
                  </a:cubicBezTo>
                  <a:cubicBezTo>
                    <a:pt x="31" y="13"/>
                    <a:pt x="31" y="13"/>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6"/>
                  </a:cubicBezTo>
                  <a:cubicBezTo>
                    <a:pt x="31" y="16"/>
                    <a:pt x="31" y="16"/>
                    <a:pt x="31" y="16"/>
                  </a:cubicBezTo>
                  <a:cubicBezTo>
                    <a:pt x="31" y="16"/>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7"/>
                  </a:moveTo>
                  <a:cubicBezTo>
                    <a:pt x="31" y="17"/>
                    <a:pt x="31" y="17"/>
                    <a:pt x="31" y="17"/>
                  </a:cubicBezTo>
                  <a:cubicBezTo>
                    <a:pt x="31" y="17"/>
                    <a:pt x="31" y="17"/>
                    <a:pt x="31" y="17"/>
                  </a:cubicBezTo>
                  <a:cubicBezTo>
                    <a:pt x="31" y="17"/>
                    <a:pt x="31" y="17"/>
                    <a:pt x="31" y="17"/>
                  </a:cubicBezTo>
                  <a:cubicBezTo>
                    <a:pt x="31" y="17"/>
                    <a:pt x="31" y="17"/>
                    <a:pt x="31" y="16"/>
                  </a:cubicBezTo>
                  <a:cubicBezTo>
                    <a:pt x="31" y="17"/>
                    <a:pt x="31" y="17"/>
                    <a:pt x="31" y="17"/>
                  </a:cubicBezTo>
                  <a:close/>
                  <a:moveTo>
                    <a:pt x="31" y="16"/>
                  </a:moveTo>
                  <a:cubicBezTo>
                    <a:pt x="31" y="16"/>
                    <a:pt x="31" y="16"/>
                    <a:pt x="31" y="16"/>
                  </a:cubicBezTo>
                  <a:cubicBezTo>
                    <a:pt x="31" y="16"/>
                    <a:pt x="31" y="17"/>
                    <a:pt x="31" y="17"/>
                  </a:cubicBezTo>
                  <a:cubicBezTo>
                    <a:pt x="31" y="17"/>
                    <a:pt x="31" y="17"/>
                    <a:pt x="31" y="17"/>
                  </a:cubicBezTo>
                  <a:cubicBezTo>
                    <a:pt x="31" y="17"/>
                    <a:pt x="31" y="17"/>
                    <a:pt x="31" y="17"/>
                  </a:cubicBezTo>
                  <a:cubicBezTo>
                    <a:pt x="31" y="16"/>
                    <a:pt x="31" y="16"/>
                    <a:pt x="31" y="16"/>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5"/>
                  </a:move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7"/>
                    <a:pt x="31" y="17"/>
                    <a:pt x="31" y="17"/>
                  </a:cubicBezTo>
                  <a:cubicBezTo>
                    <a:pt x="31" y="17"/>
                    <a:pt x="31" y="17"/>
                    <a:pt x="31" y="17"/>
                  </a:cubicBezTo>
                  <a:cubicBezTo>
                    <a:pt x="31" y="17"/>
                    <a:pt x="31" y="17"/>
                    <a:pt x="31" y="16"/>
                  </a:cubicBezTo>
                  <a:cubicBezTo>
                    <a:pt x="31" y="16"/>
                    <a:pt x="31" y="16"/>
                    <a:pt x="31" y="16"/>
                  </a:cubicBezTo>
                  <a:close/>
                  <a:moveTo>
                    <a:pt x="31" y="17"/>
                  </a:move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6"/>
                    <a:pt x="31" y="16"/>
                    <a:pt x="31" y="16"/>
                  </a:cubicBezTo>
                  <a:cubicBezTo>
                    <a:pt x="31" y="16"/>
                    <a:pt x="31" y="17"/>
                    <a:pt x="31" y="17"/>
                  </a:cubicBezTo>
                  <a:cubicBezTo>
                    <a:pt x="31" y="17"/>
                    <a:pt x="31" y="17"/>
                    <a:pt x="31" y="1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4"/>
                  </a:move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6"/>
                  </a:move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4"/>
                    <a:pt x="31" y="14"/>
                  </a:cubicBezTo>
                  <a:cubicBezTo>
                    <a:pt x="31" y="14"/>
                    <a:pt x="31" y="14"/>
                    <a:pt x="31" y="14"/>
                  </a:cubicBezTo>
                  <a:cubicBezTo>
                    <a:pt x="31" y="14"/>
                    <a:pt x="31" y="14"/>
                    <a:pt x="31" y="15"/>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2"/>
                  </a:moveTo>
                  <a:cubicBezTo>
                    <a:pt x="31" y="12"/>
                    <a:pt x="31" y="12"/>
                    <a:pt x="31" y="12"/>
                  </a:cubicBezTo>
                  <a:cubicBezTo>
                    <a:pt x="31" y="12"/>
                    <a:pt x="31" y="12"/>
                    <a:pt x="31" y="12"/>
                  </a:cubicBezTo>
                  <a:cubicBezTo>
                    <a:pt x="31" y="12"/>
                    <a:pt x="31" y="12"/>
                    <a:pt x="31" y="12"/>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lose/>
                  <a:moveTo>
                    <a:pt x="31" y="10"/>
                  </a:moveTo>
                  <a:cubicBezTo>
                    <a:pt x="31" y="10"/>
                    <a:pt x="31" y="11"/>
                    <a:pt x="31" y="11"/>
                  </a:cubicBezTo>
                  <a:cubicBezTo>
                    <a:pt x="31" y="11"/>
                    <a:pt x="31" y="10"/>
                    <a:pt x="31" y="10"/>
                  </a:cubicBezTo>
                  <a:cubicBezTo>
                    <a:pt x="31" y="10"/>
                    <a:pt x="31" y="10"/>
                    <a:pt x="31" y="10"/>
                  </a:cubicBezTo>
                  <a:close/>
                  <a:moveTo>
                    <a:pt x="31" y="8"/>
                  </a:moveTo>
                  <a:cubicBezTo>
                    <a:pt x="31" y="8"/>
                    <a:pt x="31" y="8"/>
                    <a:pt x="31" y="8"/>
                  </a:cubicBezTo>
                  <a:cubicBezTo>
                    <a:pt x="31" y="8"/>
                    <a:pt x="31" y="8"/>
                    <a:pt x="31" y="8"/>
                  </a:cubicBezTo>
                  <a:close/>
                  <a:moveTo>
                    <a:pt x="31" y="9"/>
                  </a:moveTo>
                  <a:cubicBezTo>
                    <a:pt x="31" y="9"/>
                    <a:pt x="31" y="9"/>
                    <a:pt x="31" y="9"/>
                  </a:cubicBezTo>
                  <a:cubicBezTo>
                    <a:pt x="31" y="9"/>
                    <a:pt x="31" y="9"/>
                    <a:pt x="31" y="9"/>
                  </a:cubicBezTo>
                  <a:close/>
                  <a:moveTo>
                    <a:pt x="31" y="9"/>
                  </a:moveTo>
                  <a:cubicBezTo>
                    <a:pt x="31" y="9"/>
                    <a:pt x="31" y="9"/>
                    <a:pt x="31" y="9"/>
                  </a:cubicBezTo>
                  <a:cubicBezTo>
                    <a:pt x="31" y="8"/>
                    <a:pt x="31" y="8"/>
                    <a:pt x="31" y="8"/>
                  </a:cubicBezTo>
                  <a:cubicBezTo>
                    <a:pt x="31" y="9"/>
                    <a:pt x="31" y="9"/>
                    <a:pt x="31" y="9"/>
                  </a:cubicBezTo>
                  <a:cubicBezTo>
                    <a:pt x="31" y="9"/>
                    <a:pt x="31" y="9"/>
                    <a:pt x="31" y="9"/>
                  </a:cubicBezTo>
                  <a:close/>
                  <a:moveTo>
                    <a:pt x="31" y="8"/>
                  </a:moveTo>
                  <a:cubicBezTo>
                    <a:pt x="31" y="8"/>
                    <a:pt x="31" y="8"/>
                    <a:pt x="31" y="9"/>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9"/>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7"/>
                  </a:moveTo>
                  <a:cubicBezTo>
                    <a:pt x="31" y="7"/>
                    <a:pt x="31" y="7"/>
                    <a:pt x="31" y="7"/>
                  </a:cubicBezTo>
                  <a:cubicBezTo>
                    <a:pt x="31" y="7"/>
                    <a:pt x="31" y="7"/>
                    <a:pt x="31" y="7"/>
                  </a:cubicBezTo>
                  <a:cubicBezTo>
                    <a:pt x="31" y="7"/>
                    <a:pt x="31" y="7"/>
                    <a:pt x="31" y="7"/>
                  </a:cubicBezTo>
                  <a:cubicBezTo>
                    <a:pt x="31" y="7"/>
                    <a:pt x="31" y="7"/>
                    <a:pt x="31"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3" y="5"/>
                  </a:moveTo>
                  <a:cubicBezTo>
                    <a:pt x="33" y="5"/>
                    <a:pt x="32" y="5"/>
                    <a:pt x="32" y="5"/>
                  </a:cubicBezTo>
                  <a:cubicBezTo>
                    <a:pt x="32" y="5"/>
                    <a:pt x="32" y="5"/>
                    <a:pt x="32" y="5"/>
                  </a:cubicBezTo>
                  <a:cubicBezTo>
                    <a:pt x="32"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3"/>
                  </a:move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lose/>
                  <a:moveTo>
                    <a:pt x="34" y="3"/>
                  </a:move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lose/>
                  <a:moveTo>
                    <a:pt x="33" y="5"/>
                  </a:moveTo>
                  <a:cubicBezTo>
                    <a:pt x="33" y="5"/>
                    <a:pt x="33" y="5"/>
                    <a:pt x="33" y="5"/>
                  </a:cubicBezTo>
                  <a:cubicBezTo>
                    <a:pt x="33" y="5"/>
                    <a:pt x="33" y="5"/>
                    <a:pt x="33" y="5"/>
                  </a:cubicBezTo>
                  <a:cubicBezTo>
                    <a:pt x="33" y="5"/>
                    <a:pt x="33" y="5"/>
                    <a:pt x="33" y="5"/>
                  </a:cubicBezTo>
                  <a:cubicBezTo>
                    <a:pt x="33" y="5"/>
                    <a:pt x="33" y="5"/>
                    <a:pt x="33" y="4"/>
                  </a:cubicBezTo>
                  <a:cubicBezTo>
                    <a:pt x="33" y="4"/>
                    <a:pt x="33" y="4"/>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3"/>
                  </a:cubicBezTo>
                  <a:cubicBezTo>
                    <a:pt x="34" y="3"/>
                    <a:pt x="34" y="3"/>
                    <a:pt x="34" y="3"/>
                  </a:cubicBezTo>
                  <a:cubicBezTo>
                    <a:pt x="34" y="3"/>
                    <a:pt x="34" y="3"/>
                    <a:pt x="34" y="3"/>
                  </a:cubicBezTo>
                  <a:cubicBezTo>
                    <a:pt x="34" y="3"/>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lose/>
                  <a:moveTo>
                    <a:pt x="34" y="5"/>
                  </a:moveTo>
                  <a:cubicBezTo>
                    <a:pt x="33" y="5"/>
                    <a:pt x="33" y="5"/>
                    <a:pt x="33" y="5"/>
                  </a:cubicBezTo>
                  <a:cubicBezTo>
                    <a:pt x="33" y="5"/>
                    <a:pt x="33" y="5"/>
                    <a:pt x="33" y="5"/>
                  </a:cubicBezTo>
                  <a:cubicBezTo>
                    <a:pt x="33" y="5"/>
                    <a:pt x="33" y="5"/>
                    <a:pt x="33" y="5"/>
                  </a:cubicBezTo>
                  <a:cubicBezTo>
                    <a:pt x="33" y="5"/>
                    <a:pt x="33"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3" y="5"/>
                  </a:cubicBezTo>
                  <a:cubicBezTo>
                    <a:pt x="34" y="5"/>
                    <a:pt x="34" y="5"/>
                    <a:pt x="34"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4"/>
                    <a:pt x="33" y="4"/>
                  </a:cubicBezTo>
                  <a:cubicBezTo>
                    <a:pt x="33" y="4"/>
                    <a:pt x="33" y="5"/>
                    <a:pt x="33" y="5"/>
                  </a:cubicBezTo>
                  <a:cubicBezTo>
                    <a:pt x="33" y="5"/>
                    <a:pt x="33" y="5"/>
                    <a:pt x="33" y="5"/>
                  </a:cubicBezTo>
                  <a:close/>
                  <a:moveTo>
                    <a:pt x="34" y="5"/>
                  </a:moveTo>
                  <a:cubicBezTo>
                    <a:pt x="34" y="5"/>
                    <a:pt x="34" y="5"/>
                    <a:pt x="34" y="5"/>
                  </a:cubicBezTo>
                  <a:cubicBezTo>
                    <a:pt x="33" y="5"/>
                    <a:pt x="33" y="5"/>
                    <a:pt x="33" y="5"/>
                  </a:cubicBezTo>
                  <a:cubicBezTo>
                    <a:pt x="33" y="5"/>
                    <a:pt x="33" y="5"/>
                    <a:pt x="33" y="5"/>
                  </a:cubicBezTo>
                  <a:cubicBezTo>
                    <a:pt x="33" y="5"/>
                    <a:pt x="33" y="5"/>
                    <a:pt x="33" y="5"/>
                  </a:cubicBezTo>
                  <a:cubicBezTo>
                    <a:pt x="33" y="5"/>
                    <a:pt x="33" y="5"/>
                    <a:pt x="34"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4" y="4"/>
                  </a:moveTo>
                  <a:cubicBezTo>
                    <a:pt x="34" y="4"/>
                    <a:pt x="34" y="4"/>
                    <a:pt x="34" y="4"/>
                  </a:cubicBezTo>
                  <a:cubicBezTo>
                    <a:pt x="33" y="4"/>
                    <a:pt x="33" y="4"/>
                    <a:pt x="33" y="4"/>
                  </a:cubicBezTo>
                  <a:cubicBezTo>
                    <a:pt x="33" y="4"/>
                    <a:pt x="33" y="4"/>
                    <a:pt x="33" y="4"/>
                  </a:cubicBezTo>
                  <a:cubicBezTo>
                    <a:pt x="34" y="4"/>
                    <a:pt x="34" y="4"/>
                    <a:pt x="34" y="4"/>
                  </a:cubicBezTo>
                  <a:cubicBezTo>
                    <a:pt x="34" y="4"/>
                    <a:pt x="34" y="4"/>
                    <a:pt x="34" y="4"/>
                  </a:cubicBezTo>
                  <a:close/>
                  <a:moveTo>
                    <a:pt x="34" y="4"/>
                  </a:moveTo>
                  <a:cubicBezTo>
                    <a:pt x="34" y="4"/>
                    <a:pt x="34" y="4"/>
                    <a:pt x="34" y="4"/>
                  </a:cubicBezTo>
                  <a:cubicBezTo>
                    <a:pt x="33" y="4"/>
                    <a:pt x="33" y="4"/>
                    <a:pt x="33" y="4"/>
                  </a:cubicBezTo>
                  <a:cubicBezTo>
                    <a:pt x="33" y="4"/>
                    <a:pt x="33" y="4"/>
                    <a:pt x="33" y="4"/>
                  </a:cubicBezTo>
                  <a:cubicBezTo>
                    <a:pt x="33" y="4"/>
                    <a:pt x="33" y="4"/>
                    <a:pt x="33" y="4"/>
                  </a:cubicBezTo>
                  <a:cubicBezTo>
                    <a:pt x="33" y="4"/>
                    <a:pt x="33" y="4"/>
                    <a:pt x="34"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5"/>
                  </a:move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4" y="5"/>
                    <a:pt x="34" y="5"/>
                  </a:cubicBezTo>
                  <a:cubicBezTo>
                    <a:pt x="34" y="5"/>
                    <a:pt x="34" y="5"/>
                    <a:pt x="34" y="5"/>
                  </a:cubicBezTo>
                  <a:cubicBezTo>
                    <a:pt x="34" y="5"/>
                    <a:pt x="34" y="5"/>
                    <a:pt x="34" y="5"/>
                  </a:cubicBezTo>
                  <a:cubicBezTo>
                    <a:pt x="34" y="5"/>
                    <a:pt x="33" y="5"/>
                    <a:pt x="33" y="5"/>
                  </a:cubicBezTo>
                  <a:cubicBezTo>
                    <a:pt x="33" y="5"/>
                    <a:pt x="33" y="5"/>
                    <a:pt x="33"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4"/>
                    <a:pt x="34" y="4"/>
                  </a:cubicBezTo>
                  <a:cubicBezTo>
                    <a:pt x="34" y="4"/>
                    <a:pt x="34" y="4"/>
                    <a:pt x="34" y="4"/>
                  </a:cubicBezTo>
                  <a:cubicBezTo>
                    <a:pt x="34" y="4"/>
                    <a:pt x="34" y="4"/>
                    <a:pt x="34" y="4"/>
                  </a:cubicBezTo>
                  <a:cubicBezTo>
                    <a:pt x="34" y="4"/>
                    <a:pt x="34" y="4"/>
                    <a:pt x="34" y="5"/>
                  </a:cubicBezTo>
                  <a:close/>
                  <a:moveTo>
                    <a:pt x="34" y="4"/>
                  </a:moveTo>
                  <a:cubicBezTo>
                    <a:pt x="34" y="4"/>
                    <a:pt x="34" y="4"/>
                    <a:pt x="34" y="4"/>
                  </a:cubicBezTo>
                  <a:cubicBezTo>
                    <a:pt x="34" y="4"/>
                    <a:pt x="34" y="4"/>
                    <a:pt x="34" y="4"/>
                  </a:cubicBezTo>
                  <a:cubicBezTo>
                    <a:pt x="34" y="4"/>
                    <a:pt x="34" y="4"/>
                    <a:pt x="34" y="4"/>
                  </a:cubicBezTo>
                  <a:close/>
                  <a:moveTo>
                    <a:pt x="34" y="5"/>
                  </a:moveTo>
                  <a:cubicBezTo>
                    <a:pt x="34" y="4"/>
                    <a:pt x="34" y="4"/>
                    <a:pt x="34" y="4"/>
                  </a:cubicBezTo>
                  <a:cubicBezTo>
                    <a:pt x="34" y="4"/>
                    <a:pt x="34" y="4"/>
                    <a:pt x="34" y="4"/>
                  </a:cubicBezTo>
                  <a:cubicBezTo>
                    <a:pt x="34" y="4"/>
                    <a:pt x="34" y="4"/>
                    <a:pt x="34" y="4"/>
                  </a:cubicBezTo>
                  <a:cubicBezTo>
                    <a:pt x="34" y="4"/>
                    <a:pt x="34" y="4"/>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3" y="4"/>
                    <a:pt x="33" y="4"/>
                  </a:cubicBezTo>
                  <a:cubicBezTo>
                    <a:pt x="33" y="4"/>
                    <a:pt x="33" y="4"/>
                    <a:pt x="33" y="4"/>
                  </a:cubicBezTo>
                  <a:cubicBezTo>
                    <a:pt x="33" y="4"/>
                    <a:pt x="33" y="4"/>
                    <a:pt x="33" y="4"/>
                  </a:cubicBezTo>
                  <a:cubicBezTo>
                    <a:pt x="33" y="4"/>
                    <a:pt x="33" y="4"/>
                    <a:pt x="33" y="4"/>
                  </a:cubicBezTo>
                  <a:cubicBezTo>
                    <a:pt x="34" y="4"/>
                    <a:pt x="34" y="4"/>
                    <a:pt x="34"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4"/>
                    <a:pt x="33" y="4"/>
                  </a:cubicBezTo>
                  <a:cubicBezTo>
                    <a:pt x="33" y="4"/>
                    <a:pt x="33" y="4"/>
                    <a:pt x="33" y="4"/>
                  </a:cubicBezTo>
                  <a:cubicBezTo>
                    <a:pt x="33" y="4"/>
                    <a:pt x="33" y="4"/>
                    <a:pt x="33" y="4"/>
                  </a:cubicBezTo>
                  <a:cubicBezTo>
                    <a:pt x="33" y="4"/>
                    <a:pt x="33" y="4"/>
                    <a:pt x="33" y="5"/>
                  </a:cubicBezTo>
                  <a:cubicBezTo>
                    <a:pt x="33" y="5"/>
                    <a:pt x="33" y="5"/>
                    <a:pt x="33" y="5"/>
                  </a:cubicBezTo>
                  <a:close/>
                  <a:moveTo>
                    <a:pt x="33" y="4"/>
                  </a:move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5"/>
                  </a:cubicBezTo>
                  <a:cubicBezTo>
                    <a:pt x="33" y="5"/>
                    <a:pt x="33" y="5"/>
                    <a:pt x="33" y="5"/>
                  </a:cubicBezTo>
                  <a:cubicBezTo>
                    <a:pt x="33" y="4"/>
                    <a:pt x="33" y="4"/>
                    <a:pt x="33" y="4"/>
                  </a:cubicBezTo>
                  <a:cubicBezTo>
                    <a:pt x="33" y="4"/>
                    <a:pt x="33" y="4"/>
                    <a:pt x="33" y="4"/>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4"/>
                  </a:move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3"/>
                  </a:moveTo>
                  <a:cubicBezTo>
                    <a:pt x="34" y="3"/>
                    <a:pt x="34" y="3"/>
                    <a:pt x="34" y="3"/>
                  </a:cubicBezTo>
                  <a:cubicBezTo>
                    <a:pt x="34" y="3"/>
                    <a:pt x="34" y="3"/>
                    <a:pt x="34" y="4"/>
                  </a:cubicBezTo>
                  <a:cubicBezTo>
                    <a:pt x="34" y="3"/>
                    <a:pt x="34" y="3"/>
                    <a:pt x="34" y="3"/>
                  </a:cubicBezTo>
                  <a:cubicBezTo>
                    <a:pt x="34" y="3"/>
                    <a:pt x="34" y="3"/>
                    <a:pt x="34" y="3"/>
                  </a:cubicBezTo>
                  <a:cubicBezTo>
                    <a:pt x="34" y="3"/>
                    <a:pt x="34" y="3"/>
                    <a:pt x="34" y="3"/>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3" y="4"/>
                  </a:cubicBezTo>
                  <a:cubicBezTo>
                    <a:pt x="33" y="4"/>
                    <a:pt x="33" y="4"/>
                    <a:pt x="33" y="4"/>
                  </a:cubicBezTo>
                  <a:cubicBezTo>
                    <a:pt x="33" y="4"/>
                    <a:pt x="33" y="4"/>
                    <a:pt x="34" y="4"/>
                  </a:cubicBezTo>
                  <a:cubicBezTo>
                    <a:pt x="34" y="4"/>
                    <a:pt x="34" y="4"/>
                    <a:pt x="34" y="4"/>
                  </a:cubicBezTo>
                  <a:cubicBezTo>
                    <a:pt x="34" y="4"/>
                    <a:pt x="34" y="4"/>
                    <a:pt x="34" y="3"/>
                  </a:cubicBezTo>
                  <a:cubicBezTo>
                    <a:pt x="34" y="3"/>
                    <a:pt x="34" y="3"/>
                    <a:pt x="34" y="3"/>
                  </a:cubicBezTo>
                  <a:cubicBezTo>
                    <a:pt x="34" y="4"/>
                    <a:pt x="34" y="4"/>
                    <a:pt x="34" y="4"/>
                  </a:cubicBezTo>
                  <a:close/>
                  <a:moveTo>
                    <a:pt x="34" y="4"/>
                  </a:moveTo>
                  <a:cubicBezTo>
                    <a:pt x="34" y="4"/>
                    <a:pt x="34" y="4"/>
                    <a:pt x="34" y="4"/>
                  </a:cubicBezTo>
                  <a:cubicBezTo>
                    <a:pt x="33" y="4"/>
                    <a:pt x="33" y="4"/>
                    <a:pt x="33" y="4"/>
                  </a:cubicBezTo>
                  <a:cubicBezTo>
                    <a:pt x="33" y="4"/>
                    <a:pt x="33" y="4"/>
                    <a:pt x="33" y="4"/>
                  </a:cubicBezTo>
                  <a:cubicBezTo>
                    <a:pt x="33" y="4"/>
                    <a:pt x="33" y="4"/>
                    <a:pt x="33" y="4"/>
                  </a:cubicBezTo>
                  <a:cubicBezTo>
                    <a:pt x="33" y="4"/>
                    <a:pt x="33" y="4"/>
                    <a:pt x="34" y="4"/>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6"/>
                  </a:move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lose/>
                  <a:moveTo>
                    <a:pt x="34" y="6"/>
                  </a:moveTo>
                  <a:cubicBezTo>
                    <a:pt x="34" y="6"/>
                    <a:pt x="34" y="6"/>
                    <a:pt x="34" y="6"/>
                  </a:cubicBezTo>
                  <a:cubicBezTo>
                    <a:pt x="34" y="6"/>
                    <a:pt x="34" y="6"/>
                    <a:pt x="34" y="6"/>
                  </a:cubicBezTo>
                  <a:cubicBezTo>
                    <a:pt x="34" y="6"/>
                    <a:pt x="34" y="6"/>
                    <a:pt x="34" y="6"/>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2" y="8"/>
                  </a:moveTo>
                  <a:cubicBezTo>
                    <a:pt x="32" y="8"/>
                    <a:pt x="32" y="8"/>
                    <a:pt x="32" y="8"/>
                  </a:cubicBez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5"/>
                  </a:moveTo>
                  <a:cubicBezTo>
                    <a:pt x="33" y="5"/>
                    <a:pt x="33" y="5"/>
                    <a:pt x="33" y="5"/>
                  </a:cubicBezTo>
                  <a:cubicBezTo>
                    <a:pt x="33" y="5"/>
                    <a:pt x="33" y="5"/>
                    <a:pt x="33" y="5"/>
                  </a:cubicBezTo>
                  <a:cubicBezTo>
                    <a:pt x="33" y="5"/>
                    <a:pt x="33" y="5"/>
                    <a:pt x="33" y="5"/>
                  </a:cubicBezTo>
                  <a:close/>
                  <a:moveTo>
                    <a:pt x="33" y="6"/>
                  </a:moveTo>
                  <a:cubicBezTo>
                    <a:pt x="33" y="5"/>
                    <a:pt x="33" y="5"/>
                    <a:pt x="33" y="5"/>
                  </a:cubicBezTo>
                  <a:cubicBezTo>
                    <a:pt x="33" y="5"/>
                    <a:pt x="33" y="5"/>
                    <a:pt x="33" y="5"/>
                  </a:cubicBezTo>
                  <a:cubicBezTo>
                    <a:pt x="33" y="5"/>
                    <a:pt x="33" y="5"/>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5"/>
                  </a:moveTo>
                  <a:cubicBezTo>
                    <a:pt x="33" y="5"/>
                    <a:pt x="33" y="5"/>
                    <a:pt x="33" y="5"/>
                  </a:cubicBezTo>
                  <a:cubicBezTo>
                    <a:pt x="33" y="5"/>
                    <a:pt x="33" y="5"/>
                    <a:pt x="33" y="5"/>
                  </a:cubicBezTo>
                  <a:cubicBezTo>
                    <a:pt x="33" y="5"/>
                    <a:pt x="33" y="5"/>
                    <a:pt x="33" y="5"/>
                  </a:cubicBezTo>
                  <a:close/>
                  <a:moveTo>
                    <a:pt x="32" y="7"/>
                  </a:moveTo>
                  <a:cubicBezTo>
                    <a:pt x="32" y="7"/>
                    <a:pt x="32" y="7"/>
                    <a:pt x="32" y="7"/>
                  </a:cubicBezTo>
                  <a:cubicBezTo>
                    <a:pt x="32" y="7"/>
                    <a:pt x="32" y="7"/>
                    <a:pt x="32" y="7"/>
                  </a:cubicBezTo>
                  <a:cubicBezTo>
                    <a:pt x="32" y="7"/>
                    <a:pt x="32" y="7"/>
                    <a:pt x="32" y="7"/>
                  </a:cubicBezTo>
                  <a:close/>
                  <a:moveTo>
                    <a:pt x="33" y="8"/>
                  </a:moveTo>
                  <a:cubicBezTo>
                    <a:pt x="33" y="8"/>
                    <a:pt x="33" y="8"/>
                    <a:pt x="33" y="8"/>
                  </a:cubicBezTo>
                  <a:cubicBezTo>
                    <a:pt x="33" y="8"/>
                    <a:pt x="33" y="8"/>
                    <a:pt x="33" y="8"/>
                  </a:cubicBezTo>
                  <a:cubicBezTo>
                    <a:pt x="33" y="8"/>
                    <a:pt x="33" y="8"/>
                    <a:pt x="33"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3" y="6"/>
                  </a:moveTo>
                  <a:cubicBezTo>
                    <a:pt x="33" y="6"/>
                    <a:pt x="33" y="6"/>
                    <a:pt x="33" y="6"/>
                  </a:cubicBezTo>
                  <a:cubicBezTo>
                    <a:pt x="32" y="6"/>
                    <a:pt x="32" y="6"/>
                    <a:pt x="32" y="6"/>
                  </a:cubicBezTo>
                  <a:cubicBezTo>
                    <a:pt x="32" y="6"/>
                    <a:pt x="32" y="6"/>
                    <a:pt x="32"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2" y="6"/>
                    <a:pt x="32" y="6"/>
                  </a:cubicBezTo>
                  <a:cubicBezTo>
                    <a:pt x="32" y="6"/>
                    <a:pt x="32" y="6"/>
                    <a:pt x="32" y="6"/>
                  </a:cubicBezTo>
                  <a:cubicBezTo>
                    <a:pt x="32" y="6"/>
                    <a:pt x="32" y="6"/>
                    <a:pt x="32" y="6"/>
                  </a:cubicBezTo>
                  <a:cubicBezTo>
                    <a:pt x="33" y="6"/>
                    <a:pt x="33" y="6"/>
                    <a:pt x="33" y="6"/>
                  </a:cubicBezTo>
                  <a:close/>
                  <a:moveTo>
                    <a:pt x="33" y="6"/>
                  </a:moveTo>
                  <a:cubicBezTo>
                    <a:pt x="32" y="6"/>
                    <a:pt x="32" y="6"/>
                    <a:pt x="32" y="6"/>
                  </a:cubicBezTo>
                  <a:cubicBezTo>
                    <a:pt x="32" y="6"/>
                    <a:pt x="32" y="6"/>
                    <a:pt x="32" y="6"/>
                  </a:cubicBezTo>
                  <a:cubicBezTo>
                    <a:pt x="32" y="6"/>
                    <a:pt x="32" y="6"/>
                    <a:pt x="32" y="6"/>
                  </a:cubicBezTo>
                  <a:cubicBezTo>
                    <a:pt x="32" y="6"/>
                    <a:pt x="32"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2" y="6"/>
                  </a:cubicBezTo>
                  <a:cubicBezTo>
                    <a:pt x="32" y="6"/>
                    <a:pt x="32" y="6"/>
                    <a:pt x="32" y="6"/>
                  </a:cubicBezTo>
                  <a:cubicBezTo>
                    <a:pt x="32" y="6"/>
                    <a:pt x="32" y="6"/>
                    <a:pt x="32" y="6"/>
                  </a:cubicBezTo>
                  <a:cubicBezTo>
                    <a:pt x="32" y="6"/>
                    <a:pt x="33" y="6"/>
                    <a:pt x="33" y="6"/>
                  </a:cubicBezTo>
                  <a:cubicBezTo>
                    <a:pt x="33" y="6"/>
                    <a:pt x="33" y="6"/>
                    <a:pt x="33"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8"/>
                  </a:moveTo>
                  <a:cubicBezTo>
                    <a:pt x="32" y="8"/>
                    <a:pt x="32" y="8"/>
                    <a:pt x="32" y="8"/>
                  </a:cubicBez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8"/>
                  </a:moveTo>
                  <a:cubicBezTo>
                    <a:pt x="32" y="8"/>
                    <a:pt x="32" y="8"/>
                    <a:pt x="32" y="7"/>
                  </a:cubicBezTo>
                  <a:cubicBezTo>
                    <a:pt x="32" y="7"/>
                    <a:pt x="32" y="7"/>
                    <a:pt x="32" y="7"/>
                  </a:cubicBezTo>
                  <a:cubicBezTo>
                    <a:pt x="32" y="7"/>
                    <a:pt x="32" y="8"/>
                    <a:pt x="32" y="8"/>
                  </a:cubicBezTo>
                  <a:cubicBezTo>
                    <a:pt x="32" y="8"/>
                    <a:pt x="32" y="8"/>
                    <a:pt x="32" y="8"/>
                  </a:cubicBez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8"/>
                  </a:moveTo>
                  <a:cubicBezTo>
                    <a:pt x="32" y="8"/>
                    <a:pt x="32" y="8"/>
                    <a:pt x="32" y="8"/>
                  </a:cubicBez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8"/>
                  </a:move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6"/>
                  </a:moveTo>
                  <a:cubicBezTo>
                    <a:pt x="32" y="6"/>
                    <a:pt x="32" y="6"/>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6"/>
                    <a:pt x="32" y="6"/>
                  </a:cubicBezTo>
                  <a:cubicBezTo>
                    <a:pt x="32" y="6"/>
                    <a:pt x="32" y="6"/>
                    <a:pt x="32" y="6"/>
                  </a:cubicBezTo>
                  <a:cubicBezTo>
                    <a:pt x="32" y="6"/>
                    <a:pt x="32" y="6"/>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1" y="8"/>
                  </a:moveTo>
                  <a:cubicBezTo>
                    <a:pt x="31" y="8"/>
                    <a:pt x="31" y="8"/>
                    <a:pt x="31" y="8"/>
                  </a:cubicBezTo>
                  <a:cubicBezTo>
                    <a:pt x="31" y="8"/>
                    <a:pt x="31" y="8"/>
                    <a:pt x="31" y="8"/>
                  </a:cubicBezTo>
                  <a:cubicBezTo>
                    <a:pt x="31" y="8"/>
                    <a:pt x="31" y="8"/>
                    <a:pt x="31" y="8"/>
                  </a:cubicBezTo>
                  <a:close/>
                  <a:moveTo>
                    <a:pt x="32" y="8"/>
                  </a:move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lose/>
                  <a:moveTo>
                    <a:pt x="31" y="8"/>
                  </a:moveTo>
                  <a:cubicBezTo>
                    <a:pt x="31" y="8"/>
                    <a:pt x="31" y="8"/>
                    <a:pt x="31" y="8"/>
                  </a:cubicBezTo>
                  <a:cubicBezTo>
                    <a:pt x="31" y="8"/>
                    <a:pt x="32" y="8"/>
                    <a:pt x="32" y="8"/>
                  </a:cubicBezTo>
                  <a:cubicBezTo>
                    <a:pt x="32" y="8"/>
                    <a:pt x="32" y="8"/>
                    <a:pt x="32" y="8"/>
                  </a:cubicBezTo>
                  <a:cubicBezTo>
                    <a:pt x="32" y="8"/>
                    <a:pt x="31" y="8"/>
                    <a:pt x="31" y="8"/>
                  </a:cubicBezTo>
                  <a:close/>
                  <a:moveTo>
                    <a:pt x="32" y="8"/>
                  </a:move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lose/>
                  <a:moveTo>
                    <a:pt x="31" y="7"/>
                  </a:move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8"/>
                    <a:pt x="31" y="8"/>
                    <a:pt x="31" y="8"/>
                  </a:cubicBezTo>
                  <a:cubicBezTo>
                    <a:pt x="31" y="8"/>
                    <a:pt x="31" y="8"/>
                    <a:pt x="31" y="8"/>
                  </a:cubicBezTo>
                  <a:cubicBezTo>
                    <a:pt x="31" y="7"/>
                    <a:pt x="31" y="7"/>
                    <a:pt x="31" y="7"/>
                  </a:cubicBezTo>
                  <a:cubicBezTo>
                    <a:pt x="31" y="7"/>
                    <a:pt x="31" y="7"/>
                    <a:pt x="31" y="7"/>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5"/>
                  </a:moveTo>
                  <a:cubicBezTo>
                    <a:pt x="33" y="5"/>
                    <a:pt x="33" y="5"/>
                    <a:pt x="33" y="5"/>
                  </a:cubicBezTo>
                  <a:cubicBezTo>
                    <a:pt x="33" y="5"/>
                    <a:pt x="33" y="5"/>
                    <a:pt x="33" y="5"/>
                  </a:cubicBezTo>
                  <a:cubicBezTo>
                    <a:pt x="33" y="5"/>
                    <a:pt x="33" y="5"/>
                    <a:pt x="33" y="6"/>
                  </a:cubicBezTo>
                  <a:cubicBezTo>
                    <a:pt x="33" y="6"/>
                    <a:pt x="33" y="6"/>
                    <a:pt x="33" y="6"/>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4" y="6"/>
                  </a:moveTo>
                  <a:cubicBezTo>
                    <a:pt x="34" y="6"/>
                    <a:pt x="34" y="6"/>
                    <a:pt x="34" y="6"/>
                  </a:cubicBezTo>
                  <a:cubicBezTo>
                    <a:pt x="34" y="6"/>
                    <a:pt x="34" y="6"/>
                    <a:pt x="34" y="6"/>
                  </a:cubicBezTo>
                  <a:cubicBezTo>
                    <a:pt x="34" y="6"/>
                    <a:pt x="34" y="6"/>
                    <a:pt x="34" y="6"/>
                  </a:cubicBezTo>
                  <a:close/>
                  <a:moveTo>
                    <a:pt x="34" y="6"/>
                  </a:move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5"/>
                  </a:moveTo>
                  <a:cubicBezTo>
                    <a:pt x="33" y="5"/>
                    <a:pt x="33" y="5"/>
                    <a:pt x="33" y="6"/>
                  </a:cubicBezTo>
                  <a:cubicBezTo>
                    <a:pt x="33" y="6"/>
                    <a:pt x="33" y="6"/>
                    <a:pt x="33" y="6"/>
                  </a:cubicBezTo>
                  <a:cubicBezTo>
                    <a:pt x="33" y="5"/>
                    <a:pt x="33" y="5"/>
                    <a:pt x="33" y="5"/>
                  </a:cubicBezTo>
                  <a:cubicBezTo>
                    <a:pt x="33" y="5"/>
                    <a:pt x="33" y="5"/>
                    <a:pt x="33" y="5"/>
                  </a:cubicBezTo>
                  <a:cubicBezTo>
                    <a:pt x="33" y="5"/>
                    <a:pt x="33" y="5"/>
                    <a:pt x="33" y="5"/>
                  </a:cubicBezTo>
                  <a:close/>
                  <a:moveTo>
                    <a:pt x="33" y="5"/>
                  </a:moveTo>
                  <a:cubicBezTo>
                    <a:pt x="33" y="6"/>
                    <a:pt x="33" y="6"/>
                    <a:pt x="33" y="6"/>
                  </a:cubicBezTo>
                  <a:cubicBezTo>
                    <a:pt x="33" y="6"/>
                    <a:pt x="33" y="6"/>
                    <a:pt x="33" y="6"/>
                  </a:cubicBezTo>
                  <a:cubicBezTo>
                    <a:pt x="33" y="6"/>
                    <a:pt x="33" y="6"/>
                    <a:pt x="33" y="6"/>
                  </a:cubicBezTo>
                  <a:cubicBezTo>
                    <a:pt x="33" y="6"/>
                    <a:pt x="33" y="6"/>
                    <a:pt x="33" y="6"/>
                  </a:cubicBezTo>
                  <a:cubicBezTo>
                    <a:pt x="33" y="6"/>
                    <a:pt x="33" y="5"/>
                    <a:pt x="33" y="5"/>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8"/>
                  </a:cubicBezTo>
                  <a:cubicBezTo>
                    <a:pt x="32" y="8"/>
                    <a:pt x="32" y="8"/>
                    <a:pt x="32" y="8"/>
                  </a:cubicBezTo>
                  <a:cubicBezTo>
                    <a:pt x="32" y="8"/>
                    <a:pt x="32" y="7"/>
                    <a:pt x="32" y="7"/>
                  </a:cubicBezTo>
                  <a:cubicBezTo>
                    <a:pt x="32" y="7"/>
                    <a:pt x="32" y="7"/>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8"/>
                    <a:pt x="31" y="8"/>
                    <a:pt x="31" y="8"/>
                  </a:cubicBezTo>
                  <a:cubicBezTo>
                    <a:pt x="31" y="8"/>
                    <a:pt x="31" y="8"/>
                    <a:pt x="31" y="8"/>
                  </a:cubicBezTo>
                  <a:cubicBezTo>
                    <a:pt x="31" y="8"/>
                    <a:pt x="31" y="7"/>
                    <a:pt x="31" y="7"/>
                  </a:cubicBezTo>
                  <a:cubicBezTo>
                    <a:pt x="31" y="7"/>
                    <a:pt x="31" y="7"/>
                    <a:pt x="31" y="7"/>
                  </a:cubicBezTo>
                  <a:cubicBezTo>
                    <a:pt x="31" y="7"/>
                    <a:pt x="31" y="7"/>
                    <a:pt x="31" y="7"/>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7"/>
                  </a:moveTo>
                  <a:cubicBezTo>
                    <a:pt x="31" y="7"/>
                    <a:pt x="31" y="7"/>
                    <a:pt x="31" y="7"/>
                  </a:cubicBezTo>
                  <a:cubicBezTo>
                    <a:pt x="31" y="7"/>
                    <a:pt x="31" y="7"/>
                    <a:pt x="31" y="7"/>
                  </a:cubicBezTo>
                  <a:cubicBezTo>
                    <a:pt x="31" y="7"/>
                    <a:pt x="31" y="7"/>
                    <a:pt x="31" y="7"/>
                  </a:cubicBezTo>
                  <a:close/>
                  <a:moveTo>
                    <a:pt x="31" y="7"/>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lose/>
                  <a:moveTo>
                    <a:pt x="33" y="8"/>
                  </a:moveTo>
                  <a:cubicBezTo>
                    <a:pt x="33" y="8"/>
                    <a:pt x="33" y="8"/>
                    <a:pt x="33" y="8"/>
                  </a:cubicBezTo>
                  <a:cubicBezTo>
                    <a:pt x="33" y="8"/>
                    <a:pt x="33" y="8"/>
                    <a:pt x="33" y="8"/>
                  </a:cubicBezTo>
                  <a:cubicBezTo>
                    <a:pt x="33" y="8"/>
                    <a:pt x="33" y="8"/>
                    <a:pt x="33" y="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8"/>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7"/>
                  </a:moveTo>
                  <a:cubicBezTo>
                    <a:pt x="33" y="17"/>
                    <a:pt x="33" y="17"/>
                    <a:pt x="33" y="17"/>
                  </a:cubicBezTo>
                  <a:cubicBezTo>
                    <a:pt x="33" y="17"/>
                    <a:pt x="33" y="17"/>
                    <a:pt x="33" y="17"/>
                  </a:cubicBezTo>
                  <a:cubicBezTo>
                    <a:pt x="33" y="17"/>
                    <a:pt x="33" y="17"/>
                    <a:pt x="33" y="17"/>
                  </a:cubicBezTo>
                  <a:cubicBezTo>
                    <a:pt x="33" y="17"/>
                    <a:pt x="33" y="17"/>
                    <a:pt x="33" y="17"/>
                  </a:cubicBezTo>
                  <a:close/>
                  <a:moveTo>
                    <a:pt x="33" y="17"/>
                  </a:move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4" y="20"/>
                  </a:move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3"/>
                  </a:moveTo>
                  <a:cubicBezTo>
                    <a:pt x="34" y="3"/>
                    <a:pt x="34" y="3"/>
                    <a:pt x="34" y="3"/>
                  </a:cubicBezTo>
                  <a:cubicBezTo>
                    <a:pt x="34" y="3"/>
                    <a:pt x="34" y="3"/>
                    <a:pt x="34" y="3"/>
                  </a:cubicBezTo>
                  <a:cubicBezTo>
                    <a:pt x="34" y="3"/>
                    <a:pt x="34" y="3"/>
                    <a:pt x="34" y="3"/>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5" y="4"/>
                  </a:cubicBezTo>
                  <a:cubicBezTo>
                    <a:pt x="35" y="4"/>
                    <a:pt x="35" y="4"/>
                    <a:pt x="35" y="4"/>
                  </a:cubicBezTo>
                  <a:cubicBezTo>
                    <a:pt x="35" y="4"/>
                    <a:pt x="35" y="4"/>
                    <a:pt x="35" y="4"/>
                  </a:cubicBezTo>
                  <a:cubicBezTo>
                    <a:pt x="35" y="4"/>
                    <a:pt x="35" y="4"/>
                    <a:pt x="35" y="4"/>
                  </a:cubicBezTo>
                  <a:cubicBezTo>
                    <a:pt x="34" y="4"/>
                    <a:pt x="34" y="4"/>
                    <a:pt x="34" y="4"/>
                  </a:cubicBezTo>
                  <a:close/>
                  <a:moveTo>
                    <a:pt x="34" y="3"/>
                  </a:moveTo>
                  <a:cubicBezTo>
                    <a:pt x="34" y="3"/>
                    <a:pt x="34" y="3"/>
                    <a:pt x="34" y="4"/>
                  </a:cubicBezTo>
                  <a:cubicBezTo>
                    <a:pt x="34" y="4"/>
                    <a:pt x="34" y="4"/>
                    <a:pt x="34" y="4"/>
                  </a:cubicBezTo>
                  <a:cubicBezTo>
                    <a:pt x="34" y="4"/>
                    <a:pt x="34" y="3"/>
                    <a:pt x="34" y="3"/>
                  </a:cubicBezTo>
                  <a:cubicBezTo>
                    <a:pt x="34" y="3"/>
                    <a:pt x="34" y="3"/>
                    <a:pt x="34" y="3"/>
                  </a:cubicBezTo>
                  <a:cubicBezTo>
                    <a:pt x="34" y="3"/>
                    <a:pt x="34" y="3"/>
                    <a:pt x="34"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2"/>
                  </a:move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2"/>
                  </a:cubicBezTo>
                  <a:cubicBezTo>
                    <a:pt x="35" y="2"/>
                    <a:pt x="35" y="2"/>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2"/>
                  </a:moveTo>
                  <a:cubicBezTo>
                    <a:pt x="35" y="2"/>
                    <a:pt x="35" y="2"/>
                    <a:pt x="35" y="2"/>
                  </a:cubicBezTo>
                  <a:cubicBezTo>
                    <a:pt x="35" y="2"/>
                    <a:pt x="35" y="2"/>
                    <a:pt x="35" y="2"/>
                  </a:cubicBezTo>
                  <a:cubicBezTo>
                    <a:pt x="35" y="2"/>
                    <a:pt x="35" y="2"/>
                    <a:pt x="35" y="2"/>
                  </a:cubicBezTo>
                  <a:cubicBezTo>
                    <a:pt x="35" y="2"/>
                    <a:pt x="35" y="2"/>
                    <a:pt x="35" y="3"/>
                  </a:cubicBezTo>
                  <a:cubicBezTo>
                    <a:pt x="35" y="2"/>
                    <a:pt x="35" y="2"/>
                    <a:pt x="35" y="2"/>
                  </a:cubicBezTo>
                  <a:cubicBezTo>
                    <a:pt x="35" y="2"/>
                    <a:pt x="35" y="2"/>
                    <a:pt x="35" y="2"/>
                  </a:cubicBezTo>
                  <a:cubicBezTo>
                    <a:pt x="35" y="2"/>
                    <a:pt x="35" y="2"/>
                    <a:pt x="35" y="2"/>
                  </a:cubicBezTo>
                  <a:close/>
                  <a:moveTo>
                    <a:pt x="35" y="2"/>
                  </a:moveTo>
                  <a:cubicBezTo>
                    <a:pt x="35" y="2"/>
                    <a:pt x="35" y="2"/>
                    <a:pt x="35" y="2"/>
                  </a:cubicBezTo>
                  <a:cubicBezTo>
                    <a:pt x="35" y="2"/>
                    <a:pt x="35" y="2"/>
                    <a:pt x="35" y="2"/>
                  </a:cubicBezTo>
                  <a:cubicBezTo>
                    <a:pt x="35" y="2"/>
                    <a:pt x="35" y="2"/>
                    <a:pt x="35" y="2"/>
                  </a:cubicBezTo>
                  <a:close/>
                  <a:moveTo>
                    <a:pt x="36" y="2"/>
                  </a:moveTo>
                  <a:cubicBezTo>
                    <a:pt x="37" y="2"/>
                    <a:pt x="37" y="2"/>
                    <a:pt x="37" y="2"/>
                  </a:cubicBezTo>
                  <a:cubicBezTo>
                    <a:pt x="37" y="2"/>
                    <a:pt x="37" y="2"/>
                    <a:pt x="37" y="2"/>
                  </a:cubicBezTo>
                  <a:cubicBezTo>
                    <a:pt x="37" y="2"/>
                    <a:pt x="37" y="2"/>
                    <a:pt x="36"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2"/>
                  </a:cubicBezTo>
                  <a:cubicBezTo>
                    <a:pt x="37" y="2"/>
                    <a:pt x="37" y="2"/>
                    <a:pt x="37" y="2"/>
                  </a:cubicBezTo>
                  <a:cubicBezTo>
                    <a:pt x="37" y="2"/>
                    <a:pt x="37" y="2"/>
                    <a:pt x="37" y="1"/>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2"/>
                  </a:cubicBezTo>
                  <a:cubicBezTo>
                    <a:pt x="37" y="1"/>
                    <a:pt x="37" y="1"/>
                    <a:pt x="37" y="2"/>
                  </a:cubicBezTo>
                  <a:cubicBezTo>
                    <a:pt x="37" y="1"/>
                    <a:pt x="37" y="1"/>
                    <a:pt x="37" y="1"/>
                  </a:cubicBezTo>
                  <a:cubicBezTo>
                    <a:pt x="37" y="1"/>
                    <a:pt x="37" y="1"/>
                    <a:pt x="37" y="1"/>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7" y="1"/>
                  </a:cubicBezTo>
                  <a:cubicBezTo>
                    <a:pt x="37" y="1"/>
                    <a:pt x="37" y="1"/>
                    <a:pt x="37" y="1"/>
                  </a:cubicBezTo>
                  <a:cubicBezTo>
                    <a:pt x="37" y="1"/>
                    <a:pt x="37" y="1"/>
                    <a:pt x="37" y="1"/>
                  </a:cubicBezTo>
                  <a:cubicBezTo>
                    <a:pt x="37" y="1"/>
                    <a:pt x="37" y="1"/>
                    <a:pt x="37" y="1"/>
                  </a:cubicBezTo>
                  <a:cubicBezTo>
                    <a:pt x="37" y="1"/>
                    <a:pt x="37" y="1"/>
                    <a:pt x="37"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1" y="1"/>
                  </a:moveTo>
                  <a:cubicBezTo>
                    <a:pt x="41" y="1"/>
                    <a:pt x="41" y="1"/>
                    <a:pt x="41" y="1"/>
                  </a:cubicBezTo>
                  <a:cubicBezTo>
                    <a:pt x="41" y="1"/>
                    <a:pt x="41"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2"/>
                  </a:moveTo>
                  <a:cubicBezTo>
                    <a:pt x="43" y="2"/>
                    <a:pt x="43" y="2"/>
                    <a:pt x="43" y="2"/>
                  </a:cubicBezTo>
                  <a:cubicBezTo>
                    <a:pt x="43" y="2"/>
                    <a:pt x="43" y="2"/>
                    <a:pt x="43" y="2"/>
                  </a:cubicBezTo>
                  <a:cubicBezTo>
                    <a:pt x="43" y="2"/>
                    <a:pt x="43" y="2"/>
                    <a:pt x="43" y="2"/>
                  </a:cubicBezTo>
                  <a:close/>
                  <a:moveTo>
                    <a:pt x="43" y="1"/>
                  </a:move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2"/>
                  </a:moveTo>
                  <a:cubicBezTo>
                    <a:pt x="43" y="2"/>
                    <a:pt x="43" y="2"/>
                    <a:pt x="43" y="2"/>
                  </a:cubicBezTo>
                  <a:cubicBezTo>
                    <a:pt x="43" y="2"/>
                    <a:pt x="43" y="2"/>
                    <a:pt x="43" y="2"/>
                  </a:cubicBezTo>
                  <a:cubicBezTo>
                    <a:pt x="43" y="2"/>
                    <a:pt x="43" y="2"/>
                    <a:pt x="43" y="2"/>
                  </a:cubicBezTo>
                  <a:cubicBezTo>
                    <a:pt x="43" y="2"/>
                    <a:pt x="43" y="2"/>
                    <a:pt x="43" y="2"/>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2"/>
                  </a:move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2"/>
                  </a:moveTo>
                  <a:cubicBezTo>
                    <a:pt x="43" y="2"/>
                    <a:pt x="43" y="2"/>
                    <a:pt x="43" y="2"/>
                  </a:cubicBezTo>
                  <a:cubicBezTo>
                    <a:pt x="43" y="2"/>
                    <a:pt x="43" y="2"/>
                    <a:pt x="43" y="2"/>
                  </a:cubicBezTo>
                  <a:close/>
                  <a:moveTo>
                    <a:pt x="42" y="2"/>
                  </a:moveTo>
                  <a:cubicBezTo>
                    <a:pt x="42" y="2"/>
                    <a:pt x="42" y="2"/>
                    <a:pt x="42" y="2"/>
                  </a:cubicBezTo>
                  <a:cubicBezTo>
                    <a:pt x="42" y="2"/>
                    <a:pt x="42" y="2"/>
                    <a:pt x="42" y="2"/>
                  </a:cubicBezTo>
                  <a:cubicBezTo>
                    <a:pt x="42" y="2"/>
                    <a:pt x="42" y="2"/>
                    <a:pt x="42" y="2"/>
                  </a:cubicBezTo>
                  <a:cubicBezTo>
                    <a:pt x="42" y="2"/>
                    <a:pt x="42" y="2"/>
                    <a:pt x="42" y="2"/>
                  </a:cubicBezTo>
                  <a:close/>
                  <a:moveTo>
                    <a:pt x="41" y="2"/>
                  </a:moveTo>
                  <a:cubicBezTo>
                    <a:pt x="41" y="2"/>
                    <a:pt x="41" y="2"/>
                    <a:pt x="41" y="2"/>
                  </a:cubicBezTo>
                  <a:cubicBezTo>
                    <a:pt x="41" y="2"/>
                    <a:pt x="41" y="2"/>
                    <a:pt x="41" y="2"/>
                  </a:cubicBezTo>
                  <a:cubicBezTo>
                    <a:pt x="41" y="2"/>
                    <a:pt x="41" y="2"/>
                    <a:pt x="41" y="2"/>
                  </a:cubicBezTo>
                  <a:cubicBezTo>
                    <a:pt x="41" y="2"/>
                    <a:pt x="41" y="2"/>
                    <a:pt x="41"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1"/>
                    <a:pt x="39" y="1"/>
                  </a:cubicBezTo>
                  <a:cubicBezTo>
                    <a:pt x="39" y="1"/>
                    <a:pt x="39" y="2"/>
                    <a:pt x="39" y="2"/>
                  </a:cubicBezTo>
                  <a:cubicBezTo>
                    <a:pt x="39" y="2"/>
                    <a:pt x="39" y="2"/>
                    <a:pt x="39"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1"/>
                  </a:moveTo>
                  <a:cubicBezTo>
                    <a:pt x="38" y="1"/>
                    <a:pt x="38" y="1"/>
                    <a:pt x="38" y="1"/>
                  </a:cubicBezTo>
                  <a:cubicBezTo>
                    <a:pt x="38" y="1"/>
                    <a:pt x="38" y="1"/>
                    <a:pt x="38" y="1"/>
                  </a:cubicBezTo>
                  <a:cubicBezTo>
                    <a:pt x="38" y="2"/>
                    <a:pt x="38" y="2"/>
                    <a:pt x="38" y="2"/>
                  </a:cubicBezTo>
                  <a:cubicBezTo>
                    <a:pt x="38" y="2"/>
                    <a:pt x="38" y="2"/>
                    <a:pt x="38" y="2"/>
                  </a:cubicBezTo>
                  <a:cubicBezTo>
                    <a:pt x="38" y="2"/>
                    <a:pt x="38" y="2"/>
                    <a:pt x="38" y="2"/>
                  </a:cubicBezTo>
                  <a:cubicBezTo>
                    <a:pt x="38" y="2"/>
                    <a:pt x="38" y="2"/>
                    <a:pt x="38" y="1"/>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22"/>
                  </a:move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6" y="21"/>
                    <a:pt x="36" y="21"/>
                  </a:cubicBezTo>
                  <a:close/>
                  <a:moveTo>
                    <a:pt x="35" y="21"/>
                  </a:moveTo>
                  <a:cubicBezTo>
                    <a:pt x="35" y="21"/>
                    <a:pt x="35" y="21"/>
                    <a:pt x="35" y="21"/>
                  </a:cubicBezTo>
                  <a:cubicBezTo>
                    <a:pt x="35" y="21"/>
                    <a:pt x="35" y="21"/>
                    <a:pt x="35" y="21"/>
                  </a:cubicBezTo>
                  <a:close/>
                  <a:moveTo>
                    <a:pt x="35" y="3"/>
                  </a:move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2"/>
                  </a:moveTo>
                  <a:cubicBezTo>
                    <a:pt x="35" y="2"/>
                    <a:pt x="35" y="2"/>
                    <a:pt x="35" y="2"/>
                  </a:cubicBezTo>
                  <a:cubicBezTo>
                    <a:pt x="35" y="2"/>
                    <a:pt x="35" y="2"/>
                    <a:pt x="35" y="2"/>
                  </a:cubicBezTo>
                  <a:cubicBezTo>
                    <a:pt x="35" y="2"/>
                    <a:pt x="35" y="2"/>
                    <a:pt x="35" y="2"/>
                  </a:cubicBezTo>
                  <a:cubicBezTo>
                    <a:pt x="35" y="2"/>
                    <a:pt x="35" y="2"/>
                    <a:pt x="36" y="2"/>
                  </a:cubicBezTo>
                  <a:cubicBezTo>
                    <a:pt x="36" y="2"/>
                    <a:pt x="36" y="2"/>
                    <a:pt x="35"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8" y="1"/>
                  </a:moveTo>
                  <a:cubicBezTo>
                    <a:pt x="38" y="1"/>
                    <a:pt x="38" y="1"/>
                    <a:pt x="38" y="1"/>
                  </a:cubicBezTo>
                  <a:cubicBezTo>
                    <a:pt x="38" y="1"/>
                    <a:pt x="38" y="1"/>
                    <a:pt x="38" y="1"/>
                  </a:cubicBezTo>
                  <a:cubicBezTo>
                    <a:pt x="37" y="1"/>
                    <a:pt x="37" y="2"/>
                    <a:pt x="37" y="2"/>
                  </a:cubicBezTo>
                  <a:cubicBezTo>
                    <a:pt x="37" y="2"/>
                    <a:pt x="37" y="2"/>
                    <a:pt x="37" y="2"/>
                  </a:cubicBezTo>
                  <a:cubicBezTo>
                    <a:pt x="37" y="2"/>
                    <a:pt x="37" y="2"/>
                    <a:pt x="37" y="2"/>
                  </a:cubicBezTo>
                  <a:cubicBezTo>
                    <a:pt x="37" y="1"/>
                    <a:pt x="37" y="1"/>
                    <a:pt x="37" y="1"/>
                  </a:cubicBezTo>
                  <a:cubicBezTo>
                    <a:pt x="37" y="1"/>
                    <a:pt x="37" y="1"/>
                    <a:pt x="37" y="1"/>
                  </a:cubicBezTo>
                  <a:cubicBezTo>
                    <a:pt x="37" y="1"/>
                    <a:pt x="38" y="1"/>
                    <a:pt x="38" y="1"/>
                  </a:cubicBezTo>
                  <a:cubicBezTo>
                    <a:pt x="38" y="1"/>
                    <a:pt x="38" y="1"/>
                    <a:pt x="38" y="1"/>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3"/>
                    <a:pt x="36" y="3"/>
                  </a:cubicBezTo>
                  <a:cubicBezTo>
                    <a:pt x="36" y="2"/>
                    <a:pt x="36" y="2"/>
                    <a:pt x="36" y="2"/>
                  </a:cubicBezTo>
                  <a:cubicBezTo>
                    <a:pt x="36" y="2"/>
                    <a:pt x="36" y="2"/>
                    <a:pt x="36" y="2"/>
                  </a:cubicBezTo>
                  <a:cubicBezTo>
                    <a:pt x="36" y="2"/>
                    <a:pt x="36" y="2"/>
                    <a:pt x="36" y="2"/>
                  </a:cubicBezTo>
                  <a:cubicBezTo>
                    <a:pt x="37" y="2"/>
                    <a:pt x="37" y="2"/>
                    <a:pt x="37" y="2"/>
                  </a:cubicBezTo>
                  <a:cubicBezTo>
                    <a:pt x="36" y="2"/>
                    <a:pt x="36" y="2"/>
                    <a:pt x="36" y="2"/>
                  </a:cubicBezTo>
                  <a:close/>
                  <a:moveTo>
                    <a:pt x="37" y="3"/>
                  </a:moveTo>
                  <a:cubicBezTo>
                    <a:pt x="37" y="3"/>
                    <a:pt x="37" y="3"/>
                    <a:pt x="37" y="3"/>
                  </a:cubicBezTo>
                  <a:cubicBezTo>
                    <a:pt x="37" y="3"/>
                    <a:pt x="37" y="3"/>
                    <a:pt x="37" y="3"/>
                  </a:cubicBezTo>
                  <a:cubicBezTo>
                    <a:pt x="37" y="3"/>
                    <a:pt x="37" y="3"/>
                    <a:pt x="37" y="3"/>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6" y="3"/>
                  </a:moveTo>
                  <a:cubicBezTo>
                    <a:pt x="36" y="3"/>
                    <a:pt x="36" y="3"/>
                    <a:pt x="36" y="3"/>
                  </a:cubicBezTo>
                  <a:cubicBezTo>
                    <a:pt x="36" y="2"/>
                    <a:pt x="36" y="2"/>
                    <a:pt x="36" y="2"/>
                  </a:cubicBezTo>
                  <a:cubicBezTo>
                    <a:pt x="36" y="2"/>
                    <a:pt x="36" y="2"/>
                    <a:pt x="36" y="3"/>
                  </a:cubicBezTo>
                  <a:close/>
                  <a:moveTo>
                    <a:pt x="37" y="3"/>
                  </a:move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2"/>
                    <a:pt x="36" y="2"/>
                    <a:pt x="36" y="2"/>
                  </a:cubicBezTo>
                  <a:cubicBezTo>
                    <a:pt x="36" y="2"/>
                    <a:pt x="36" y="2"/>
                    <a:pt x="36" y="2"/>
                  </a:cubicBezTo>
                  <a:cubicBezTo>
                    <a:pt x="36" y="2"/>
                    <a:pt x="36" y="2"/>
                    <a:pt x="36" y="2"/>
                  </a:cubicBezTo>
                  <a:cubicBezTo>
                    <a:pt x="36" y="2"/>
                    <a:pt x="36" y="2"/>
                    <a:pt x="36" y="2"/>
                  </a:cubicBezTo>
                  <a:cubicBezTo>
                    <a:pt x="36" y="2"/>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4"/>
                  </a:moveTo>
                  <a:cubicBezTo>
                    <a:pt x="36" y="4"/>
                    <a:pt x="36" y="4"/>
                    <a:pt x="35" y="4"/>
                  </a:cubicBezTo>
                  <a:cubicBezTo>
                    <a:pt x="35" y="4"/>
                    <a:pt x="35" y="4"/>
                    <a:pt x="35" y="4"/>
                  </a:cubicBezTo>
                  <a:cubicBezTo>
                    <a:pt x="36" y="4"/>
                    <a:pt x="36" y="4"/>
                    <a:pt x="36" y="4"/>
                  </a:cubicBezTo>
                  <a:cubicBezTo>
                    <a:pt x="36" y="4"/>
                    <a:pt x="36" y="4"/>
                    <a:pt x="36"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6" y="3"/>
                  </a:moveTo>
                  <a:cubicBezTo>
                    <a:pt x="36" y="3"/>
                    <a:pt x="36" y="3"/>
                    <a:pt x="36" y="3"/>
                  </a:cubicBezTo>
                  <a:cubicBezTo>
                    <a:pt x="36" y="3"/>
                    <a:pt x="36" y="3"/>
                    <a:pt x="36" y="3"/>
                  </a:cubicBezTo>
                  <a:cubicBezTo>
                    <a:pt x="36" y="3"/>
                    <a:pt x="36" y="3"/>
                    <a:pt x="35" y="3"/>
                  </a:cubicBezTo>
                  <a:cubicBezTo>
                    <a:pt x="35" y="3"/>
                    <a:pt x="35" y="3"/>
                    <a:pt x="36" y="3"/>
                  </a:cubicBezTo>
                  <a:close/>
                  <a:moveTo>
                    <a:pt x="35" y="3"/>
                  </a:moveTo>
                  <a:cubicBezTo>
                    <a:pt x="35" y="3"/>
                    <a:pt x="35" y="3"/>
                    <a:pt x="35" y="3"/>
                  </a:cubicBezTo>
                  <a:cubicBezTo>
                    <a:pt x="35" y="3"/>
                    <a:pt x="35" y="3"/>
                    <a:pt x="35" y="3"/>
                  </a:cubicBezTo>
                  <a:cubicBezTo>
                    <a:pt x="35" y="3"/>
                    <a:pt x="35" y="3"/>
                    <a:pt x="35"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2"/>
                  </a:moveTo>
                  <a:cubicBezTo>
                    <a:pt x="36" y="2"/>
                    <a:pt x="36" y="2"/>
                    <a:pt x="36" y="3"/>
                  </a:cubicBezTo>
                  <a:cubicBezTo>
                    <a:pt x="36" y="3"/>
                    <a:pt x="36" y="3"/>
                    <a:pt x="36" y="3"/>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5" y="3"/>
                    <a:pt x="35" y="3"/>
                    <a:pt x="35" y="3"/>
                  </a:cubicBezTo>
                  <a:cubicBezTo>
                    <a:pt x="35" y="3"/>
                    <a:pt x="35" y="3"/>
                    <a:pt x="36" y="3"/>
                  </a:cubicBezTo>
                  <a:close/>
                  <a:moveTo>
                    <a:pt x="36" y="4"/>
                  </a:moveTo>
                  <a:cubicBezTo>
                    <a:pt x="35" y="4"/>
                    <a:pt x="35" y="4"/>
                    <a:pt x="35" y="4"/>
                  </a:cubicBezTo>
                  <a:cubicBezTo>
                    <a:pt x="35" y="4"/>
                    <a:pt x="35" y="4"/>
                    <a:pt x="35" y="4"/>
                  </a:cubicBezTo>
                  <a:cubicBezTo>
                    <a:pt x="35" y="4"/>
                    <a:pt x="35" y="4"/>
                    <a:pt x="35" y="4"/>
                  </a:cubicBezTo>
                  <a:cubicBezTo>
                    <a:pt x="35" y="4"/>
                    <a:pt x="35" y="4"/>
                    <a:pt x="36"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6" y="4"/>
                  </a:cubicBezTo>
                  <a:cubicBezTo>
                    <a:pt x="35" y="4"/>
                    <a:pt x="35" y="4"/>
                    <a:pt x="35" y="4"/>
                  </a:cubicBezTo>
                  <a:cubicBezTo>
                    <a:pt x="35" y="4"/>
                    <a:pt x="35" y="4"/>
                    <a:pt x="35" y="4"/>
                  </a:cubicBezTo>
                  <a:cubicBezTo>
                    <a:pt x="35" y="4"/>
                    <a:pt x="35" y="4"/>
                    <a:pt x="35" y="4"/>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2"/>
                  </a:cubicBezTo>
                  <a:cubicBezTo>
                    <a:pt x="36" y="3"/>
                    <a:pt x="36" y="3"/>
                    <a:pt x="36" y="3"/>
                  </a:cubicBezTo>
                  <a:cubicBezTo>
                    <a:pt x="36" y="3"/>
                    <a:pt x="36" y="3"/>
                    <a:pt x="36" y="3"/>
                  </a:cubicBezTo>
                  <a:cubicBezTo>
                    <a:pt x="36" y="3"/>
                    <a:pt x="36" y="3"/>
                    <a:pt x="36" y="3"/>
                  </a:cubicBezTo>
                  <a:close/>
                  <a:moveTo>
                    <a:pt x="36" y="3"/>
                  </a:moveTo>
                  <a:cubicBezTo>
                    <a:pt x="36" y="3"/>
                    <a:pt x="36" y="2"/>
                    <a:pt x="36" y="2"/>
                  </a:cubicBezTo>
                  <a:cubicBezTo>
                    <a:pt x="36" y="2"/>
                    <a:pt x="36" y="2"/>
                    <a:pt x="36" y="2"/>
                  </a:cubicBezTo>
                  <a:cubicBezTo>
                    <a:pt x="36" y="2"/>
                    <a:pt x="36" y="3"/>
                    <a:pt x="36"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7" y="2"/>
                  </a:cubicBezTo>
                  <a:cubicBezTo>
                    <a:pt x="36" y="2"/>
                    <a:pt x="36" y="2"/>
                    <a:pt x="36" y="2"/>
                  </a:cubicBezTo>
                  <a:cubicBezTo>
                    <a:pt x="36" y="2"/>
                    <a:pt x="36" y="2"/>
                    <a:pt x="36" y="2"/>
                  </a:cubicBezTo>
                  <a:cubicBezTo>
                    <a:pt x="36" y="2"/>
                    <a:pt x="36" y="2"/>
                    <a:pt x="36"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6" y="2"/>
                  </a:moveTo>
                  <a:cubicBezTo>
                    <a:pt x="37" y="2"/>
                    <a:pt x="37" y="2"/>
                    <a:pt x="37" y="2"/>
                  </a:cubicBezTo>
                  <a:cubicBezTo>
                    <a:pt x="37" y="2"/>
                    <a:pt x="37" y="2"/>
                    <a:pt x="37" y="2"/>
                  </a:cubicBezTo>
                  <a:cubicBezTo>
                    <a:pt x="37" y="2"/>
                    <a:pt x="37"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2"/>
                    <a:pt x="36" y="2"/>
                  </a:cubicBezTo>
                  <a:cubicBezTo>
                    <a:pt x="36" y="2"/>
                    <a:pt x="36" y="2"/>
                    <a:pt x="36" y="2"/>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22"/>
                  </a:moveTo>
                  <a:cubicBezTo>
                    <a:pt x="36" y="22"/>
                    <a:pt x="36" y="22"/>
                    <a:pt x="36" y="22"/>
                  </a:cubicBezTo>
                  <a:cubicBezTo>
                    <a:pt x="36" y="22"/>
                    <a:pt x="36" y="21"/>
                    <a:pt x="36" y="21"/>
                  </a:cubicBezTo>
                  <a:cubicBezTo>
                    <a:pt x="36" y="21"/>
                    <a:pt x="36" y="21"/>
                    <a:pt x="36" y="21"/>
                  </a:cubicBezTo>
                  <a:cubicBezTo>
                    <a:pt x="36" y="21"/>
                    <a:pt x="36" y="21"/>
                    <a:pt x="36" y="21"/>
                  </a:cubicBezTo>
                  <a:cubicBezTo>
                    <a:pt x="36" y="21"/>
                    <a:pt x="36" y="21"/>
                    <a:pt x="36" y="22"/>
                  </a:cubicBezTo>
                  <a:close/>
                  <a:moveTo>
                    <a:pt x="36" y="22"/>
                  </a:moveTo>
                  <a:cubicBezTo>
                    <a:pt x="36" y="22"/>
                    <a:pt x="36" y="22"/>
                    <a:pt x="36" y="22"/>
                  </a:cubicBezTo>
                  <a:cubicBezTo>
                    <a:pt x="36" y="22"/>
                    <a:pt x="36" y="22"/>
                    <a:pt x="36" y="22"/>
                  </a:cubicBezTo>
                  <a:close/>
                  <a:moveTo>
                    <a:pt x="36" y="22"/>
                  </a:moveTo>
                  <a:cubicBezTo>
                    <a:pt x="36" y="22"/>
                    <a:pt x="36" y="22"/>
                    <a:pt x="36" y="22"/>
                  </a:cubicBezTo>
                  <a:cubicBezTo>
                    <a:pt x="36" y="22"/>
                    <a:pt x="36" y="22"/>
                    <a:pt x="36" y="21"/>
                  </a:cubicBezTo>
                  <a:cubicBezTo>
                    <a:pt x="36" y="22"/>
                    <a:pt x="36" y="22"/>
                    <a:pt x="36" y="22"/>
                  </a:cubicBezTo>
                  <a:close/>
                  <a:moveTo>
                    <a:pt x="36" y="22"/>
                  </a:moveTo>
                  <a:cubicBezTo>
                    <a:pt x="37" y="22"/>
                    <a:pt x="37" y="22"/>
                    <a:pt x="37" y="22"/>
                  </a:cubicBezTo>
                  <a:cubicBezTo>
                    <a:pt x="37" y="22"/>
                    <a:pt x="36" y="22"/>
                    <a:pt x="36" y="22"/>
                  </a:cubicBezTo>
                  <a:cubicBezTo>
                    <a:pt x="36" y="22"/>
                    <a:pt x="36" y="22"/>
                    <a:pt x="36" y="22"/>
                  </a:cubicBezTo>
                  <a:close/>
                  <a:moveTo>
                    <a:pt x="36" y="3"/>
                  </a:moveTo>
                  <a:cubicBezTo>
                    <a:pt x="36" y="3"/>
                    <a:pt x="36" y="3"/>
                    <a:pt x="36" y="3"/>
                  </a:cubicBezTo>
                  <a:cubicBezTo>
                    <a:pt x="36" y="3"/>
                    <a:pt x="36" y="3"/>
                    <a:pt x="36" y="3"/>
                  </a:cubicBezTo>
                  <a:close/>
                  <a:moveTo>
                    <a:pt x="36" y="21"/>
                  </a:moveTo>
                  <a:cubicBezTo>
                    <a:pt x="37" y="21"/>
                    <a:pt x="37" y="21"/>
                    <a:pt x="37" y="22"/>
                  </a:cubicBezTo>
                  <a:cubicBezTo>
                    <a:pt x="37" y="22"/>
                    <a:pt x="37" y="22"/>
                    <a:pt x="37" y="22"/>
                  </a:cubicBezTo>
                  <a:cubicBezTo>
                    <a:pt x="37" y="22"/>
                    <a:pt x="37" y="22"/>
                    <a:pt x="37" y="22"/>
                  </a:cubicBezTo>
                  <a:cubicBezTo>
                    <a:pt x="36" y="21"/>
                    <a:pt x="36" y="21"/>
                    <a:pt x="36" y="21"/>
                  </a:cubicBezTo>
                  <a:cubicBezTo>
                    <a:pt x="36" y="21"/>
                    <a:pt x="36" y="21"/>
                    <a:pt x="36" y="21"/>
                  </a:cubicBezTo>
                  <a:close/>
                  <a:moveTo>
                    <a:pt x="36" y="3"/>
                  </a:moveTo>
                  <a:cubicBezTo>
                    <a:pt x="36" y="3"/>
                    <a:pt x="37" y="3"/>
                    <a:pt x="37" y="3"/>
                  </a:cubicBezTo>
                  <a:cubicBezTo>
                    <a:pt x="37" y="3"/>
                    <a:pt x="37" y="3"/>
                    <a:pt x="37" y="3"/>
                  </a:cubicBezTo>
                  <a:cubicBezTo>
                    <a:pt x="37" y="3"/>
                    <a:pt x="37" y="3"/>
                    <a:pt x="37" y="3"/>
                  </a:cubicBezTo>
                  <a:cubicBezTo>
                    <a:pt x="36" y="3"/>
                    <a:pt x="36" y="3"/>
                    <a:pt x="36" y="3"/>
                  </a:cubicBezTo>
                  <a:cubicBezTo>
                    <a:pt x="36" y="3"/>
                    <a:pt x="36" y="3"/>
                    <a:pt x="36"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2"/>
                  </a:cubicBezTo>
                  <a:cubicBezTo>
                    <a:pt x="36" y="22"/>
                    <a:pt x="36" y="22"/>
                    <a:pt x="36" y="22"/>
                  </a:cubicBezTo>
                  <a:cubicBezTo>
                    <a:pt x="36" y="21"/>
                    <a:pt x="36" y="21"/>
                    <a:pt x="36" y="21"/>
                  </a:cubicBezTo>
                  <a:cubicBezTo>
                    <a:pt x="36" y="21"/>
                    <a:pt x="36" y="21"/>
                    <a:pt x="36" y="21"/>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22"/>
                  </a:moveTo>
                  <a:cubicBezTo>
                    <a:pt x="36" y="22"/>
                    <a:pt x="36" y="22"/>
                    <a:pt x="36" y="22"/>
                  </a:cubicBezTo>
                  <a:cubicBezTo>
                    <a:pt x="36" y="22"/>
                    <a:pt x="37" y="22"/>
                    <a:pt x="37" y="22"/>
                  </a:cubicBezTo>
                  <a:cubicBezTo>
                    <a:pt x="37" y="22"/>
                    <a:pt x="37" y="22"/>
                    <a:pt x="37" y="22"/>
                  </a:cubicBezTo>
                  <a:cubicBezTo>
                    <a:pt x="37" y="22"/>
                    <a:pt x="37" y="22"/>
                    <a:pt x="37" y="22"/>
                  </a:cubicBezTo>
                  <a:cubicBezTo>
                    <a:pt x="37" y="22"/>
                    <a:pt x="36" y="22"/>
                    <a:pt x="36" y="22"/>
                  </a:cubicBezTo>
                  <a:cubicBezTo>
                    <a:pt x="36" y="22"/>
                    <a:pt x="36" y="22"/>
                    <a:pt x="36" y="22"/>
                  </a:cubicBezTo>
                  <a:close/>
                  <a:moveTo>
                    <a:pt x="37" y="22"/>
                  </a:move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lose/>
                  <a:moveTo>
                    <a:pt x="37" y="3"/>
                  </a:moveTo>
                  <a:cubicBezTo>
                    <a:pt x="37" y="3"/>
                    <a:pt x="37" y="3"/>
                    <a:pt x="37" y="3"/>
                  </a:cubicBezTo>
                  <a:cubicBezTo>
                    <a:pt x="37" y="3"/>
                    <a:pt x="37" y="3"/>
                    <a:pt x="37" y="3"/>
                  </a:cubicBezTo>
                  <a:close/>
                  <a:moveTo>
                    <a:pt x="37" y="3"/>
                  </a:move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7" y="2"/>
                    <a:pt x="37" y="2"/>
                    <a:pt x="37" y="2"/>
                  </a:cubicBezTo>
                  <a:cubicBezTo>
                    <a:pt x="37" y="2"/>
                    <a:pt x="37" y="2"/>
                    <a:pt x="37" y="2"/>
                  </a:cubicBezTo>
                  <a:cubicBezTo>
                    <a:pt x="37" y="2"/>
                    <a:pt x="36" y="2"/>
                    <a:pt x="36" y="2"/>
                  </a:cubicBezTo>
                  <a:close/>
                  <a:moveTo>
                    <a:pt x="37" y="2"/>
                  </a:move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8" y="2"/>
                  </a:moveTo>
                  <a:cubicBezTo>
                    <a:pt x="38" y="2"/>
                    <a:pt x="38" y="2"/>
                    <a:pt x="38" y="2"/>
                  </a:cubicBezTo>
                  <a:cubicBezTo>
                    <a:pt x="38" y="2"/>
                    <a:pt x="38" y="2"/>
                    <a:pt x="38" y="2"/>
                  </a:cubicBezTo>
                  <a:cubicBezTo>
                    <a:pt x="38" y="2"/>
                    <a:pt x="38" y="2"/>
                    <a:pt x="38" y="2"/>
                  </a:cubicBezTo>
                  <a:close/>
                  <a:moveTo>
                    <a:pt x="38" y="1"/>
                  </a:moveTo>
                  <a:cubicBezTo>
                    <a:pt x="38" y="2"/>
                    <a:pt x="38" y="2"/>
                    <a:pt x="38" y="2"/>
                  </a:cubicBezTo>
                  <a:cubicBezTo>
                    <a:pt x="38" y="2"/>
                    <a:pt x="38" y="2"/>
                    <a:pt x="38" y="2"/>
                  </a:cubicBezTo>
                  <a:cubicBezTo>
                    <a:pt x="38" y="2"/>
                    <a:pt x="38" y="2"/>
                    <a:pt x="38" y="2"/>
                  </a:cubicBezTo>
                  <a:cubicBezTo>
                    <a:pt x="38" y="2"/>
                    <a:pt x="38" y="2"/>
                    <a:pt x="38" y="2"/>
                  </a:cubicBezTo>
                  <a:cubicBezTo>
                    <a:pt x="38" y="2"/>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2"/>
                  </a:moveTo>
                  <a:cubicBezTo>
                    <a:pt x="38" y="2"/>
                    <a:pt x="38" y="2"/>
                    <a:pt x="38" y="2"/>
                  </a:cubicBezTo>
                  <a:cubicBezTo>
                    <a:pt x="38" y="2"/>
                    <a:pt x="38" y="2"/>
                    <a:pt x="38" y="2"/>
                  </a:cubicBezTo>
                  <a:close/>
                  <a:moveTo>
                    <a:pt x="38" y="2"/>
                  </a:moveTo>
                  <a:cubicBezTo>
                    <a:pt x="38" y="2"/>
                    <a:pt x="38" y="2"/>
                    <a:pt x="38" y="2"/>
                  </a:cubicBezTo>
                  <a:cubicBezTo>
                    <a:pt x="37" y="2"/>
                    <a:pt x="37" y="2"/>
                    <a:pt x="37" y="2"/>
                  </a:cubicBezTo>
                  <a:cubicBezTo>
                    <a:pt x="37" y="2"/>
                    <a:pt x="37" y="2"/>
                    <a:pt x="37"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8" y="2"/>
                    <a:pt x="38" y="2"/>
                    <a:pt x="38" y="2"/>
                  </a:cubicBezTo>
                  <a:cubicBezTo>
                    <a:pt x="38" y="2"/>
                    <a:pt x="38" y="2"/>
                    <a:pt x="38" y="2"/>
                  </a:cubicBezTo>
                  <a:cubicBezTo>
                    <a:pt x="37" y="2"/>
                    <a:pt x="37" y="2"/>
                    <a:pt x="37" y="2"/>
                  </a:cubicBezTo>
                  <a:cubicBezTo>
                    <a:pt x="37" y="2"/>
                    <a:pt x="37" y="2"/>
                    <a:pt x="37"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1" y="2"/>
                  </a:moveTo>
                  <a:cubicBezTo>
                    <a:pt x="41" y="2"/>
                    <a:pt x="41" y="2"/>
                    <a:pt x="41" y="2"/>
                  </a:cubicBezTo>
                  <a:cubicBezTo>
                    <a:pt x="41" y="2"/>
                    <a:pt x="41" y="2"/>
                    <a:pt x="41" y="2"/>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2"/>
                  </a:moveTo>
                  <a:cubicBezTo>
                    <a:pt x="40" y="2"/>
                    <a:pt x="40" y="2"/>
                    <a:pt x="40" y="2"/>
                  </a:cubicBezTo>
                  <a:cubicBezTo>
                    <a:pt x="40" y="2"/>
                    <a:pt x="40" y="2"/>
                    <a:pt x="40" y="2"/>
                  </a:cubicBezTo>
                  <a:cubicBezTo>
                    <a:pt x="40" y="2"/>
                    <a:pt x="40" y="2"/>
                    <a:pt x="40"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9" y="1"/>
                  </a:moveTo>
                  <a:cubicBezTo>
                    <a:pt x="39" y="1"/>
                    <a:pt x="39" y="1"/>
                    <a:pt x="39" y="1"/>
                  </a:cubicBezTo>
                  <a:cubicBezTo>
                    <a:pt x="39" y="1"/>
                    <a:pt x="38" y="1"/>
                    <a:pt x="38" y="1"/>
                  </a:cubicBezTo>
                  <a:cubicBezTo>
                    <a:pt x="38" y="1"/>
                    <a:pt x="38" y="1"/>
                    <a:pt x="38" y="1"/>
                  </a:cubicBezTo>
                  <a:cubicBezTo>
                    <a:pt x="38" y="1"/>
                    <a:pt x="38" y="1"/>
                    <a:pt x="38"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0" y="2"/>
                  </a:move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lose/>
                  <a:moveTo>
                    <a:pt x="40" y="2"/>
                  </a:moveTo>
                  <a:cubicBezTo>
                    <a:pt x="40" y="2"/>
                    <a:pt x="40" y="2"/>
                    <a:pt x="40" y="2"/>
                  </a:cubicBezTo>
                  <a:cubicBezTo>
                    <a:pt x="40" y="2"/>
                    <a:pt x="40" y="2"/>
                    <a:pt x="40" y="2"/>
                  </a:cubicBezTo>
                  <a:cubicBezTo>
                    <a:pt x="39" y="2"/>
                    <a:pt x="39" y="2"/>
                    <a:pt x="39" y="2"/>
                  </a:cubicBezTo>
                  <a:cubicBezTo>
                    <a:pt x="39" y="2"/>
                    <a:pt x="39" y="2"/>
                    <a:pt x="39" y="2"/>
                  </a:cubicBezTo>
                  <a:cubicBezTo>
                    <a:pt x="40" y="2"/>
                    <a:pt x="40" y="2"/>
                    <a:pt x="40" y="2"/>
                  </a:cubicBezTo>
                  <a:cubicBezTo>
                    <a:pt x="40" y="2"/>
                    <a:pt x="40" y="2"/>
                    <a:pt x="40" y="2"/>
                  </a:cubicBezTo>
                  <a:cubicBezTo>
                    <a:pt x="40" y="2"/>
                    <a:pt x="40" y="2"/>
                    <a:pt x="40" y="2"/>
                  </a:cubicBezTo>
                  <a:cubicBezTo>
                    <a:pt x="40" y="2"/>
                    <a:pt x="40" y="2"/>
                    <a:pt x="40" y="2"/>
                  </a:cubicBezTo>
                  <a:close/>
                  <a:moveTo>
                    <a:pt x="39" y="2"/>
                  </a:moveTo>
                  <a:cubicBezTo>
                    <a:pt x="39" y="2"/>
                    <a:pt x="39" y="2"/>
                    <a:pt x="39" y="2"/>
                  </a:cubicBezTo>
                  <a:cubicBezTo>
                    <a:pt x="39" y="2"/>
                    <a:pt x="39" y="2"/>
                    <a:pt x="39" y="2"/>
                  </a:cubicBezTo>
                  <a:cubicBezTo>
                    <a:pt x="39" y="2"/>
                    <a:pt x="39" y="2"/>
                    <a:pt x="39" y="2"/>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1" y="1"/>
                  </a:moveTo>
                  <a:cubicBezTo>
                    <a:pt x="41" y="1"/>
                    <a:pt x="41" y="1"/>
                    <a:pt x="41" y="1"/>
                  </a:cubicBezTo>
                  <a:cubicBezTo>
                    <a:pt x="41" y="1"/>
                    <a:pt x="41" y="1"/>
                    <a:pt x="41" y="1"/>
                  </a:cubicBezTo>
                  <a:cubicBezTo>
                    <a:pt x="41" y="1"/>
                    <a:pt x="41" y="1"/>
                    <a:pt x="41" y="1"/>
                  </a:cubicBezTo>
                  <a:cubicBezTo>
                    <a:pt x="41" y="1"/>
                    <a:pt x="41" y="1"/>
                    <a:pt x="42"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1" y="1"/>
                    <a:pt x="41" y="1"/>
                    <a:pt x="41" y="1"/>
                  </a:cubicBezTo>
                  <a:cubicBezTo>
                    <a:pt x="41" y="1"/>
                    <a:pt x="41" y="1"/>
                    <a:pt x="41"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1" y="1"/>
                    <a:pt x="41" y="1"/>
                    <a:pt x="41" y="1"/>
                  </a:cubicBezTo>
                  <a:cubicBezTo>
                    <a:pt x="41" y="1"/>
                    <a:pt x="41" y="1"/>
                    <a:pt x="41" y="1"/>
                  </a:cubicBezTo>
                  <a:cubicBezTo>
                    <a:pt x="41" y="1"/>
                    <a:pt x="40" y="1"/>
                    <a:pt x="40"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1"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1" y="1"/>
                  </a:moveTo>
                  <a:cubicBezTo>
                    <a:pt x="41" y="1"/>
                    <a:pt x="41" y="1"/>
                    <a:pt x="41" y="1"/>
                  </a:cubicBezTo>
                  <a:cubicBezTo>
                    <a:pt x="41" y="1"/>
                    <a:pt x="41" y="1"/>
                    <a:pt x="41" y="1"/>
                  </a:cubicBezTo>
                  <a:cubicBezTo>
                    <a:pt x="41" y="1"/>
                    <a:pt x="41" y="1"/>
                    <a:pt x="41" y="1"/>
                  </a:cubicBezTo>
                  <a:close/>
                  <a:moveTo>
                    <a:pt x="41" y="2"/>
                  </a:move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1" y="1"/>
                  </a:move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39" y="1"/>
                  </a:cubicBezTo>
                  <a:cubicBezTo>
                    <a:pt x="39" y="1"/>
                    <a:pt x="39" y="1"/>
                    <a:pt x="39" y="1"/>
                  </a:cubicBezTo>
                  <a:cubicBezTo>
                    <a:pt x="39" y="1"/>
                    <a:pt x="39" y="1"/>
                    <a:pt x="40"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2"/>
                    <a:pt x="39" y="2"/>
                  </a:cubicBezTo>
                  <a:cubicBezTo>
                    <a:pt x="39" y="2"/>
                    <a:pt x="39" y="2"/>
                    <a:pt x="39" y="2"/>
                  </a:cubicBezTo>
                  <a:cubicBezTo>
                    <a:pt x="39" y="2"/>
                    <a:pt x="39" y="2"/>
                    <a:pt x="39" y="2"/>
                  </a:cubicBezTo>
                  <a:cubicBezTo>
                    <a:pt x="39" y="2"/>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2"/>
                  </a:move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40" y="2"/>
                  </a:moveTo>
                  <a:cubicBezTo>
                    <a:pt x="40" y="2"/>
                    <a:pt x="40" y="2"/>
                    <a:pt x="40" y="2"/>
                  </a:cubicBezTo>
                  <a:cubicBezTo>
                    <a:pt x="40" y="2"/>
                    <a:pt x="40" y="2"/>
                    <a:pt x="40" y="2"/>
                  </a:cubicBezTo>
                  <a:cubicBezTo>
                    <a:pt x="40" y="2"/>
                    <a:pt x="40" y="2"/>
                    <a:pt x="40" y="2"/>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2"/>
                  </a:moveTo>
                  <a:cubicBezTo>
                    <a:pt x="41" y="2"/>
                    <a:pt x="41" y="2"/>
                    <a:pt x="41" y="2"/>
                  </a:cubicBezTo>
                  <a:cubicBezTo>
                    <a:pt x="41" y="2"/>
                    <a:pt x="41" y="2"/>
                    <a:pt x="41" y="2"/>
                  </a:cubicBezTo>
                  <a:cubicBezTo>
                    <a:pt x="41" y="2"/>
                    <a:pt x="41" y="2"/>
                    <a:pt x="41" y="2"/>
                  </a:cubicBezTo>
                  <a:cubicBezTo>
                    <a:pt x="41" y="2"/>
                    <a:pt x="41" y="2"/>
                    <a:pt x="41" y="2"/>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1" y="1"/>
                    <a:pt x="41" y="1"/>
                    <a:pt x="41" y="1"/>
                  </a:cubicBezTo>
                  <a:close/>
                  <a:moveTo>
                    <a:pt x="40" y="1"/>
                  </a:moveTo>
                  <a:cubicBezTo>
                    <a:pt x="40" y="1"/>
                    <a:pt x="40" y="1"/>
                    <a:pt x="40"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lose/>
                  <a:moveTo>
                    <a:pt x="38" y="1"/>
                  </a:moveTo>
                  <a:cubicBezTo>
                    <a:pt x="38" y="1"/>
                    <a:pt x="39" y="1"/>
                    <a:pt x="39" y="1"/>
                  </a:cubicBezTo>
                  <a:cubicBezTo>
                    <a:pt x="39" y="1"/>
                    <a:pt x="39" y="1"/>
                    <a:pt x="39" y="1"/>
                  </a:cubicBezTo>
                  <a:cubicBezTo>
                    <a:pt x="39" y="1"/>
                    <a:pt x="39" y="1"/>
                    <a:pt x="39"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9" y="2"/>
                  </a:move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2"/>
                  </a:moveTo>
                  <a:cubicBezTo>
                    <a:pt x="40" y="2"/>
                    <a:pt x="40" y="2"/>
                    <a:pt x="40" y="2"/>
                  </a:cubicBezTo>
                  <a:cubicBezTo>
                    <a:pt x="40" y="2"/>
                    <a:pt x="40" y="2"/>
                    <a:pt x="40" y="2"/>
                  </a:cubicBezTo>
                  <a:cubicBezTo>
                    <a:pt x="40" y="2"/>
                    <a:pt x="40" y="2"/>
                    <a:pt x="40" y="2"/>
                  </a:cubicBezTo>
                  <a:close/>
                  <a:moveTo>
                    <a:pt x="41" y="2"/>
                  </a:moveTo>
                  <a:cubicBezTo>
                    <a:pt x="41" y="2"/>
                    <a:pt x="41" y="2"/>
                    <a:pt x="41" y="2"/>
                  </a:cubicBezTo>
                  <a:cubicBezTo>
                    <a:pt x="41" y="2"/>
                    <a:pt x="41" y="2"/>
                    <a:pt x="41" y="2"/>
                  </a:cubicBezTo>
                  <a:cubicBezTo>
                    <a:pt x="41" y="2"/>
                    <a:pt x="41" y="2"/>
                    <a:pt x="41" y="2"/>
                  </a:cubicBezTo>
                  <a:cubicBezTo>
                    <a:pt x="41" y="2"/>
                    <a:pt x="41" y="2"/>
                    <a:pt x="41" y="2"/>
                  </a:cubicBezTo>
                  <a:close/>
                  <a:moveTo>
                    <a:pt x="42" y="1"/>
                  </a:moveTo>
                  <a:cubicBezTo>
                    <a:pt x="42" y="1"/>
                    <a:pt x="42" y="1"/>
                    <a:pt x="42" y="1"/>
                  </a:cubicBezTo>
                  <a:cubicBezTo>
                    <a:pt x="42" y="1"/>
                    <a:pt x="42" y="1"/>
                    <a:pt x="42" y="1"/>
                  </a:cubicBezTo>
                  <a:cubicBezTo>
                    <a:pt x="42" y="1"/>
                    <a:pt x="42" y="1"/>
                    <a:pt x="42" y="1"/>
                  </a:cubicBezTo>
                  <a:close/>
                  <a:moveTo>
                    <a:pt x="42" y="2"/>
                  </a:moveTo>
                  <a:cubicBezTo>
                    <a:pt x="42" y="2"/>
                    <a:pt x="42" y="2"/>
                    <a:pt x="42" y="2"/>
                  </a:cubicBezTo>
                  <a:cubicBezTo>
                    <a:pt x="42" y="2"/>
                    <a:pt x="42" y="2"/>
                    <a:pt x="42" y="2"/>
                  </a:cubicBezTo>
                  <a:cubicBezTo>
                    <a:pt x="42" y="2"/>
                    <a:pt x="42" y="2"/>
                    <a:pt x="42" y="2"/>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3" y="1"/>
                  </a:moveTo>
                  <a:cubicBezTo>
                    <a:pt x="43" y="1"/>
                    <a:pt x="43" y="1"/>
                    <a:pt x="42"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39" y="1"/>
                  </a:cubicBezTo>
                  <a:cubicBezTo>
                    <a:pt x="39" y="1"/>
                    <a:pt x="39" y="1"/>
                    <a:pt x="39" y="1"/>
                  </a:cubicBezTo>
                  <a:cubicBezTo>
                    <a:pt x="39" y="1"/>
                    <a:pt x="40" y="1"/>
                    <a:pt x="40" y="1"/>
                  </a:cubicBezTo>
                  <a:cubicBezTo>
                    <a:pt x="40" y="1"/>
                    <a:pt x="40" y="1"/>
                    <a:pt x="40" y="1"/>
                  </a:cubicBezTo>
                  <a:cubicBezTo>
                    <a:pt x="40" y="1"/>
                    <a:pt x="40" y="1"/>
                    <a:pt x="40"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9" y="1"/>
                  </a:cubicBezTo>
                  <a:cubicBezTo>
                    <a:pt x="39" y="1"/>
                    <a:pt x="39" y="1"/>
                    <a:pt x="39" y="1"/>
                  </a:cubicBezTo>
                  <a:cubicBezTo>
                    <a:pt x="39"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6" y="2"/>
                    <a:pt x="36" y="2"/>
                  </a:cubicBezTo>
                  <a:close/>
                  <a:moveTo>
                    <a:pt x="35" y="3"/>
                  </a:moveTo>
                  <a:cubicBezTo>
                    <a:pt x="35" y="3"/>
                    <a:pt x="35" y="3"/>
                    <a:pt x="35" y="3"/>
                  </a:cubicBezTo>
                  <a:cubicBezTo>
                    <a:pt x="35" y="3"/>
                    <a:pt x="35" y="3"/>
                    <a:pt x="35" y="3"/>
                  </a:cubicBezTo>
                  <a:cubicBezTo>
                    <a:pt x="35" y="3"/>
                    <a:pt x="35" y="3"/>
                    <a:pt x="35" y="3"/>
                  </a:cubicBezTo>
                  <a:close/>
                  <a:moveTo>
                    <a:pt x="35" y="21"/>
                  </a:move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6" y="21"/>
                    <a:pt x="36" y="21"/>
                    <a:pt x="36" y="21"/>
                  </a:cubicBezTo>
                  <a:cubicBezTo>
                    <a:pt x="35" y="21"/>
                    <a:pt x="35" y="21"/>
                    <a:pt x="35" y="21"/>
                  </a:cubicBezTo>
                  <a:cubicBezTo>
                    <a:pt x="35" y="21"/>
                    <a:pt x="35" y="21"/>
                    <a:pt x="35" y="21"/>
                  </a:cubicBezTo>
                  <a:cubicBezTo>
                    <a:pt x="35" y="21"/>
                    <a:pt x="35" y="21"/>
                    <a:pt x="35" y="21"/>
                  </a:cubicBezTo>
                  <a:close/>
                  <a:moveTo>
                    <a:pt x="36" y="21"/>
                  </a:moveTo>
                  <a:cubicBezTo>
                    <a:pt x="36" y="21"/>
                    <a:pt x="36" y="21"/>
                    <a:pt x="36" y="21"/>
                  </a:cubicBezTo>
                  <a:cubicBezTo>
                    <a:pt x="36" y="21"/>
                    <a:pt x="36" y="21"/>
                    <a:pt x="36" y="21"/>
                  </a:cubicBezTo>
                  <a:cubicBezTo>
                    <a:pt x="36" y="21"/>
                    <a:pt x="36" y="21"/>
                    <a:pt x="36" y="21"/>
                  </a:cubicBezTo>
                  <a:cubicBezTo>
                    <a:pt x="36" y="21"/>
                    <a:pt x="36" y="21"/>
                    <a:pt x="35" y="21"/>
                  </a:cubicBezTo>
                  <a:cubicBezTo>
                    <a:pt x="36" y="21"/>
                    <a:pt x="36" y="21"/>
                    <a:pt x="36" y="21"/>
                  </a:cubicBezTo>
                  <a:close/>
                  <a:moveTo>
                    <a:pt x="36" y="21"/>
                  </a:moveTo>
                  <a:cubicBezTo>
                    <a:pt x="36" y="21"/>
                    <a:pt x="36" y="21"/>
                    <a:pt x="36" y="22"/>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lose/>
                  <a:moveTo>
                    <a:pt x="36" y="21"/>
                  </a:moveTo>
                  <a:cubicBezTo>
                    <a:pt x="36" y="21"/>
                    <a:pt x="36" y="21"/>
                    <a:pt x="36" y="21"/>
                  </a:cubicBezTo>
                  <a:cubicBezTo>
                    <a:pt x="36" y="21"/>
                    <a:pt x="36" y="21"/>
                    <a:pt x="36" y="21"/>
                  </a:cubicBezTo>
                  <a:cubicBezTo>
                    <a:pt x="36" y="21"/>
                    <a:pt x="36" y="21"/>
                    <a:pt x="36" y="22"/>
                  </a:cubicBezTo>
                  <a:cubicBezTo>
                    <a:pt x="36" y="22"/>
                    <a:pt x="36" y="22"/>
                    <a:pt x="36" y="22"/>
                  </a:cubicBezTo>
                  <a:cubicBezTo>
                    <a:pt x="36" y="21"/>
                    <a:pt x="36" y="21"/>
                    <a:pt x="36" y="21"/>
                  </a:cubicBezTo>
                  <a:close/>
                  <a:moveTo>
                    <a:pt x="36" y="22"/>
                  </a:move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7" y="22"/>
                  </a:cubicBezTo>
                  <a:cubicBezTo>
                    <a:pt x="36" y="22"/>
                    <a:pt x="36" y="22"/>
                    <a:pt x="36" y="22"/>
                  </a:cubicBezTo>
                  <a:cubicBezTo>
                    <a:pt x="36" y="22"/>
                    <a:pt x="36" y="22"/>
                    <a:pt x="36" y="22"/>
                  </a:cubicBezTo>
                  <a:close/>
                  <a:moveTo>
                    <a:pt x="37" y="22"/>
                  </a:move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lose/>
                  <a:moveTo>
                    <a:pt x="37" y="22"/>
                  </a:moveTo>
                  <a:cubicBezTo>
                    <a:pt x="37" y="22"/>
                    <a:pt x="37" y="22"/>
                    <a:pt x="37" y="22"/>
                  </a:cubicBezTo>
                  <a:cubicBezTo>
                    <a:pt x="37" y="22"/>
                    <a:pt x="37" y="22"/>
                    <a:pt x="37" y="22"/>
                  </a:cubicBezTo>
                  <a:cubicBezTo>
                    <a:pt x="37" y="22"/>
                    <a:pt x="37" y="22"/>
                    <a:pt x="37" y="22"/>
                  </a:cubicBezTo>
                  <a:cubicBezTo>
                    <a:pt x="37" y="22"/>
                    <a:pt x="37" y="22"/>
                    <a:pt x="37" y="22"/>
                  </a:cubicBezTo>
                  <a:close/>
                  <a:moveTo>
                    <a:pt x="37" y="22"/>
                  </a:moveTo>
                  <a:cubicBezTo>
                    <a:pt x="37" y="22"/>
                    <a:pt x="37" y="22"/>
                    <a:pt x="37" y="22"/>
                  </a:cubicBezTo>
                  <a:cubicBezTo>
                    <a:pt x="37" y="22"/>
                    <a:pt x="37" y="22"/>
                    <a:pt x="37" y="22"/>
                  </a:cubicBezTo>
                  <a:cubicBezTo>
                    <a:pt x="37" y="22"/>
                    <a:pt x="37" y="22"/>
                    <a:pt x="37" y="22"/>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2"/>
                  </a:moveTo>
                  <a:cubicBezTo>
                    <a:pt x="37" y="2"/>
                    <a:pt x="37" y="2"/>
                    <a:pt x="37" y="2"/>
                  </a:cubicBezTo>
                  <a:cubicBezTo>
                    <a:pt x="37" y="2"/>
                    <a:pt x="37" y="2"/>
                    <a:pt x="37" y="2"/>
                  </a:cubicBezTo>
                  <a:cubicBezTo>
                    <a:pt x="37" y="2"/>
                    <a:pt x="37" y="2"/>
                    <a:pt x="37" y="2"/>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2"/>
                  </a:moveTo>
                  <a:cubicBezTo>
                    <a:pt x="37" y="2"/>
                    <a:pt x="37" y="2"/>
                    <a:pt x="37" y="2"/>
                  </a:cubicBezTo>
                  <a:cubicBezTo>
                    <a:pt x="37" y="2"/>
                    <a:pt x="37" y="2"/>
                    <a:pt x="37" y="2"/>
                  </a:cubicBezTo>
                  <a:cubicBezTo>
                    <a:pt x="37" y="2"/>
                    <a:pt x="37" y="2"/>
                    <a:pt x="37"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lose/>
                  <a:moveTo>
                    <a:pt x="39" y="2"/>
                  </a:move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lose/>
                  <a:moveTo>
                    <a:pt x="42" y="2"/>
                  </a:moveTo>
                  <a:cubicBezTo>
                    <a:pt x="42" y="2"/>
                    <a:pt x="42" y="2"/>
                    <a:pt x="42" y="2"/>
                  </a:cubicBezTo>
                  <a:cubicBezTo>
                    <a:pt x="42" y="2"/>
                    <a:pt x="42" y="2"/>
                    <a:pt x="42" y="2"/>
                  </a:cubicBezTo>
                  <a:close/>
                  <a:moveTo>
                    <a:pt x="43" y="2"/>
                  </a:moveTo>
                  <a:cubicBezTo>
                    <a:pt x="43" y="2"/>
                    <a:pt x="43" y="2"/>
                    <a:pt x="43" y="2"/>
                  </a:cubicBezTo>
                  <a:cubicBezTo>
                    <a:pt x="43" y="2"/>
                    <a:pt x="43" y="2"/>
                    <a:pt x="43" y="2"/>
                  </a:cubicBezTo>
                  <a:cubicBezTo>
                    <a:pt x="43" y="2"/>
                    <a:pt x="43" y="2"/>
                    <a:pt x="43" y="2"/>
                  </a:cubicBezTo>
                  <a:close/>
                  <a:moveTo>
                    <a:pt x="43" y="2"/>
                  </a:moveTo>
                  <a:cubicBezTo>
                    <a:pt x="43" y="2"/>
                    <a:pt x="43" y="2"/>
                    <a:pt x="43" y="2"/>
                  </a:cubicBezTo>
                  <a:cubicBezTo>
                    <a:pt x="43" y="2"/>
                    <a:pt x="43" y="2"/>
                    <a:pt x="43" y="2"/>
                  </a:cubicBezTo>
                  <a:cubicBezTo>
                    <a:pt x="43" y="2"/>
                    <a:pt x="43" y="2"/>
                    <a:pt x="43" y="2"/>
                  </a:cubicBezTo>
                  <a:cubicBezTo>
                    <a:pt x="43" y="2"/>
                    <a:pt x="43" y="2"/>
                    <a:pt x="43" y="2"/>
                  </a:cubicBezTo>
                  <a:close/>
                  <a:moveTo>
                    <a:pt x="43" y="1"/>
                  </a:moveTo>
                  <a:cubicBezTo>
                    <a:pt x="43" y="1"/>
                    <a:pt x="43" y="1"/>
                    <a:pt x="43" y="1"/>
                  </a:cubicBezTo>
                  <a:cubicBezTo>
                    <a:pt x="43" y="1"/>
                    <a:pt x="43" y="1"/>
                    <a:pt x="43" y="1"/>
                  </a:cubicBezTo>
                  <a:cubicBezTo>
                    <a:pt x="43" y="1"/>
                    <a:pt x="43" y="1"/>
                    <a:pt x="43" y="2"/>
                  </a:cubicBezTo>
                  <a:cubicBezTo>
                    <a:pt x="43" y="2"/>
                    <a:pt x="43" y="2"/>
                    <a:pt x="43" y="2"/>
                  </a:cubicBezTo>
                  <a:cubicBezTo>
                    <a:pt x="43" y="2"/>
                    <a:pt x="43" y="2"/>
                    <a:pt x="43" y="2"/>
                  </a:cubicBezTo>
                  <a:cubicBezTo>
                    <a:pt x="43" y="1"/>
                    <a:pt x="43" y="1"/>
                    <a:pt x="43" y="1"/>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1"/>
                  </a:move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1"/>
                  </a:moveTo>
                  <a:cubicBezTo>
                    <a:pt x="44" y="1"/>
                    <a:pt x="44" y="1"/>
                    <a:pt x="43" y="1"/>
                  </a:cubicBez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3" y="1"/>
                  </a:moveTo>
                  <a:cubicBezTo>
                    <a:pt x="43" y="1"/>
                    <a:pt x="43" y="1"/>
                    <a:pt x="43" y="1"/>
                  </a:cubicBezTo>
                  <a:cubicBezTo>
                    <a:pt x="44" y="1"/>
                    <a:pt x="44" y="1"/>
                    <a:pt x="44" y="1"/>
                  </a:cubicBezTo>
                  <a:cubicBezTo>
                    <a:pt x="44" y="1"/>
                    <a:pt x="44" y="1"/>
                    <a:pt x="44" y="1"/>
                  </a:cubicBezTo>
                  <a:cubicBezTo>
                    <a:pt x="44"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2" y="1"/>
                    <a:pt x="42" y="1"/>
                    <a:pt x="42" y="1"/>
                  </a:cubicBezTo>
                  <a:cubicBezTo>
                    <a:pt x="42" y="1"/>
                    <a:pt x="42" y="1"/>
                    <a:pt x="42" y="1"/>
                  </a:cubicBezTo>
                  <a:cubicBezTo>
                    <a:pt x="42" y="1"/>
                    <a:pt x="42" y="1"/>
                    <a:pt x="42" y="1"/>
                  </a:cubicBezTo>
                  <a:cubicBezTo>
                    <a:pt x="42" y="1"/>
                    <a:pt x="43" y="1"/>
                    <a:pt x="43" y="1"/>
                  </a:cubicBezTo>
                  <a:cubicBezTo>
                    <a:pt x="43" y="1"/>
                    <a:pt x="43" y="1"/>
                    <a:pt x="43"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8" y="1"/>
                  </a:cubicBezTo>
                  <a:cubicBezTo>
                    <a:pt x="38" y="1"/>
                    <a:pt x="38" y="1"/>
                    <a:pt x="38" y="1"/>
                  </a:cubicBezTo>
                  <a:cubicBezTo>
                    <a:pt x="38" y="1"/>
                    <a:pt x="38" y="1"/>
                    <a:pt x="38" y="1"/>
                  </a:cubicBezTo>
                  <a:cubicBezTo>
                    <a:pt x="38"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6" y="2"/>
                  </a:move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6" y="2"/>
                  </a:cubicBezTo>
                  <a:cubicBezTo>
                    <a:pt x="36" y="2"/>
                    <a:pt x="36" y="2"/>
                    <a:pt x="36" y="2"/>
                  </a:cubicBezTo>
                  <a:close/>
                  <a:moveTo>
                    <a:pt x="35" y="2"/>
                  </a:move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lose/>
                  <a:moveTo>
                    <a:pt x="35" y="2"/>
                  </a:move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lose/>
                  <a:moveTo>
                    <a:pt x="35" y="3"/>
                  </a:move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5" y="3"/>
                  </a:cubicBezTo>
                  <a:cubicBezTo>
                    <a:pt x="35" y="3"/>
                    <a:pt x="35" y="3"/>
                    <a:pt x="35" y="3"/>
                  </a:cubicBezTo>
                  <a:cubicBezTo>
                    <a:pt x="35" y="3"/>
                    <a:pt x="35" y="3"/>
                    <a:pt x="35"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lose/>
                  <a:moveTo>
                    <a:pt x="33" y="4"/>
                  </a:moveTo>
                  <a:cubicBezTo>
                    <a:pt x="33" y="4"/>
                    <a:pt x="33" y="4"/>
                    <a:pt x="33" y="4"/>
                  </a:cubicBezTo>
                  <a:cubicBezTo>
                    <a:pt x="33" y="4"/>
                    <a:pt x="33" y="4"/>
                    <a:pt x="33" y="4"/>
                  </a:cubicBezTo>
                  <a:cubicBezTo>
                    <a:pt x="33" y="4"/>
                    <a:pt x="33" y="4"/>
                    <a:pt x="33" y="4"/>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2" y="5"/>
                  </a:cubicBezTo>
                  <a:cubicBezTo>
                    <a:pt x="33" y="5"/>
                    <a:pt x="33" y="5"/>
                    <a:pt x="33" y="5"/>
                  </a:cubicBezTo>
                  <a:cubicBezTo>
                    <a:pt x="33" y="4"/>
                    <a:pt x="33" y="4"/>
                    <a:pt x="33" y="4"/>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2" y="5"/>
                  </a:cubicBezTo>
                  <a:cubicBezTo>
                    <a:pt x="32" y="5"/>
                    <a:pt x="32" y="5"/>
                    <a:pt x="32" y="5"/>
                  </a:cubicBezTo>
                  <a:cubicBezTo>
                    <a:pt x="32" y="5"/>
                    <a:pt x="32" y="5"/>
                    <a:pt x="32" y="5"/>
                  </a:cubicBezTo>
                  <a:cubicBezTo>
                    <a:pt x="32" y="5"/>
                    <a:pt x="32" y="5"/>
                    <a:pt x="32" y="5"/>
                  </a:cubicBezTo>
                  <a:cubicBezTo>
                    <a:pt x="32" y="5"/>
                    <a:pt x="33" y="5"/>
                    <a:pt x="33" y="5"/>
                  </a:cubicBezTo>
                  <a:close/>
                  <a:moveTo>
                    <a:pt x="32" y="5"/>
                  </a:move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lose/>
                  <a:moveTo>
                    <a:pt x="33" y="5"/>
                  </a:moveTo>
                  <a:cubicBezTo>
                    <a:pt x="33" y="5"/>
                    <a:pt x="33" y="5"/>
                    <a:pt x="33" y="5"/>
                  </a:cubicBezTo>
                  <a:cubicBezTo>
                    <a:pt x="33" y="5"/>
                    <a:pt x="32" y="5"/>
                    <a:pt x="32" y="5"/>
                  </a:cubicBezTo>
                  <a:cubicBezTo>
                    <a:pt x="32" y="5"/>
                    <a:pt x="32" y="5"/>
                    <a:pt x="32" y="6"/>
                  </a:cubicBezTo>
                  <a:cubicBezTo>
                    <a:pt x="32" y="5"/>
                    <a:pt x="32" y="5"/>
                    <a:pt x="33" y="5"/>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1" y="7"/>
                    <a:pt x="31" y="7"/>
                    <a:pt x="31" y="7"/>
                  </a:cubicBezTo>
                  <a:cubicBezTo>
                    <a:pt x="31" y="7"/>
                    <a:pt x="31" y="7"/>
                    <a:pt x="31" y="7"/>
                  </a:cubicBezTo>
                  <a:cubicBezTo>
                    <a:pt x="31" y="7"/>
                    <a:pt x="32" y="7"/>
                    <a:pt x="32"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31" y="7"/>
                    <a:pt x="31" y="7"/>
                    <a:pt x="31" y="7"/>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9"/>
                    <a:pt x="31" y="9"/>
                    <a:pt x="31" y="9"/>
                  </a:cubicBezTo>
                  <a:cubicBezTo>
                    <a:pt x="31" y="9"/>
                    <a:pt x="31" y="9"/>
                    <a:pt x="31" y="9"/>
                  </a:cubicBezTo>
                  <a:cubicBezTo>
                    <a:pt x="31" y="9"/>
                    <a:pt x="31" y="9"/>
                    <a:pt x="31" y="8"/>
                  </a:cubicBezTo>
                  <a:cubicBezTo>
                    <a:pt x="31" y="8"/>
                    <a:pt x="31" y="8"/>
                    <a:pt x="31" y="8"/>
                  </a:cubicBezTo>
                  <a:close/>
                  <a:moveTo>
                    <a:pt x="31" y="10"/>
                  </a:moveTo>
                  <a:cubicBezTo>
                    <a:pt x="31" y="10"/>
                    <a:pt x="31" y="10"/>
                    <a:pt x="31" y="10"/>
                  </a:cubicBezTo>
                  <a:cubicBezTo>
                    <a:pt x="31" y="10"/>
                    <a:pt x="31" y="10"/>
                    <a:pt x="31" y="10"/>
                  </a:cubicBezTo>
                  <a:cubicBezTo>
                    <a:pt x="31" y="10"/>
                    <a:pt x="31" y="10"/>
                    <a:pt x="31" y="10"/>
                  </a:cubicBezTo>
                  <a:cubicBezTo>
                    <a:pt x="31" y="10"/>
                    <a:pt x="31" y="10"/>
                    <a:pt x="30" y="10"/>
                  </a:cubicBezTo>
                  <a:cubicBezTo>
                    <a:pt x="30" y="10"/>
                    <a:pt x="31" y="10"/>
                    <a:pt x="31"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lose/>
                  <a:moveTo>
                    <a:pt x="30" y="11"/>
                  </a:moveTo>
                  <a:cubicBezTo>
                    <a:pt x="30" y="11"/>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lose/>
                  <a:moveTo>
                    <a:pt x="30" y="14"/>
                  </a:moveTo>
                  <a:cubicBezTo>
                    <a:pt x="30" y="14"/>
                    <a:pt x="30" y="14"/>
                    <a:pt x="30" y="14"/>
                  </a:cubicBezTo>
                  <a:cubicBezTo>
                    <a:pt x="30" y="14"/>
                    <a:pt x="30" y="14"/>
                    <a:pt x="30" y="13"/>
                  </a:cubicBezTo>
                  <a:cubicBezTo>
                    <a:pt x="30" y="13"/>
                    <a:pt x="30" y="13"/>
                    <a:pt x="30" y="13"/>
                  </a:cubicBezTo>
                  <a:cubicBezTo>
                    <a:pt x="30" y="13"/>
                    <a:pt x="30" y="13"/>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lose/>
                  <a:moveTo>
                    <a:pt x="30" y="13"/>
                  </a:moveTo>
                  <a:cubicBezTo>
                    <a:pt x="30" y="14"/>
                    <a:pt x="30" y="14"/>
                    <a:pt x="30" y="14"/>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5"/>
                  </a:moveTo>
                  <a:cubicBezTo>
                    <a:pt x="30" y="15"/>
                    <a:pt x="30" y="15"/>
                    <a:pt x="30" y="15"/>
                  </a:cubicBezTo>
                  <a:cubicBezTo>
                    <a:pt x="30" y="15"/>
                    <a:pt x="30" y="15"/>
                    <a:pt x="30" y="15"/>
                  </a:cubicBezTo>
                  <a:cubicBezTo>
                    <a:pt x="30" y="15"/>
                    <a:pt x="30" y="15"/>
                    <a:pt x="30" y="15"/>
                  </a:cubicBezTo>
                  <a:cubicBezTo>
                    <a:pt x="30" y="15"/>
                    <a:pt x="30" y="15"/>
                    <a:pt x="30" y="15"/>
                  </a:cubicBezTo>
                  <a:close/>
                  <a:moveTo>
                    <a:pt x="30" y="15"/>
                  </a:moveTo>
                  <a:cubicBezTo>
                    <a:pt x="30" y="15"/>
                    <a:pt x="30" y="15"/>
                    <a:pt x="30" y="15"/>
                  </a:cubicBezTo>
                  <a:cubicBezTo>
                    <a:pt x="30" y="15"/>
                    <a:pt x="30" y="15"/>
                    <a:pt x="30" y="15"/>
                  </a:cubicBezTo>
                  <a:cubicBezTo>
                    <a:pt x="30" y="15"/>
                    <a:pt x="30" y="15"/>
                    <a:pt x="30" y="15"/>
                  </a:cubicBezTo>
                  <a:close/>
                  <a:moveTo>
                    <a:pt x="30" y="15"/>
                  </a:move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lose/>
                  <a:moveTo>
                    <a:pt x="30" y="15"/>
                  </a:moveTo>
                  <a:cubicBezTo>
                    <a:pt x="30" y="15"/>
                    <a:pt x="30" y="15"/>
                    <a:pt x="30" y="15"/>
                  </a:cubicBezTo>
                  <a:cubicBezTo>
                    <a:pt x="30" y="15"/>
                    <a:pt x="30" y="15"/>
                    <a:pt x="30" y="15"/>
                  </a:cubicBezTo>
                  <a:cubicBezTo>
                    <a:pt x="30" y="15"/>
                    <a:pt x="30" y="15"/>
                    <a:pt x="30" y="15"/>
                  </a:cubicBezTo>
                  <a:close/>
                  <a:moveTo>
                    <a:pt x="30" y="15"/>
                  </a:moveTo>
                  <a:cubicBezTo>
                    <a:pt x="30" y="15"/>
                    <a:pt x="30" y="15"/>
                    <a:pt x="30" y="15"/>
                  </a:cubicBezTo>
                  <a:cubicBezTo>
                    <a:pt x="30" y="15"/>
                    <a:pt x="30" y="15"/>
                    <a:pt x="31" y="15"/>
                  </a:cubicBezTo>
                  <a:cubicBezTo>
                    <a:pt x="31" y="15"/>
                    <a:pt x="31" y="15"/>
                    <a:pt x="31" y="15"/>
                  </a:cubicBezTo>
                  <a:cubicBezTo>
                    <a:pt x="30" y="15"/>
                    <a:pt x="30" y="15"/>
                    <a:pt x="30" y="15"/>
                  </a:cubicBezTo>
                  <a:cubicBezTo>
                    <a:pt x="30" y="15"/>
                    <a:pt x="30" y="15"/>
                    <a:pt x="30" y="15"/>
                  </a:cubicBezTo>
                  <a:close/>
                  <a:moveTo>
                    <a:pt x="30" y="15"/>
                  </a:moveTo>
                  <a:cubicBezTo>
                    <a:pt x="31" y="15"/>
                    <a:pt x="31" y="15"/>
                    <a:pt x="31" y="15"/>
                  </a:cubicBezTo>
                  <a:cubicBezTo>
                    <a:pt x="31" y="15"/>
                    <a:pt x="31" y="15"/>
                    <a:pt x="31" y="15"/>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0" y="15"/>
                  </a:cubicBezTo>
                  <a:cubicBezTo>
                    <a:pt x="30" y="15"/>
                    <a:pt x="30" y="15"/>
                    <a:pt x="30" y="15"/>
                  </a:cubicBezTo>
                  <a:cubicBezTo>
                    <a:pt x="30" y="15"/>
                    <a:pt x="30" y="15"/>
                    <a:pt x="30" y="15"/>
                  </a:cubicBezTo>
                  <a:cubicBezTo>
                    <a:pt x="30" y="15"/>
                    <a:pt x="30" y="15"/>
                    <a:pt x="30"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6"/>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ubicBezTo>
                    <a:pt x="32" y="16"/>
                    <a:pt x="32" y="16"/>
                    <a:pt x="32" y="16"/>
                  </a:cubicBezTo>
                  <a:close/>
                  <a:moveTo>
                    <a:pt x="32" y="15"/>
                  </a:moveTo>
                  <a:cubicBezTo>
                    <a:pt x="32" y="15"/>
                    <a:pt x="32" y="15"/>
                    <a:pt x="32" y="15"/>
                  </a:cubicBezTo>
                  <a:cubicBezTo>
                    <a:pt x="32" y="15"/>
                    <a:pt x="32" y="15"/>
                    <a:pt x="32" y="15"/>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1" y="15"/>
                  </a:move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1" y="15"/>
                    <a:pt x="31" y="15"/>
                  </a:cubicBezTo>
                  <a:close/>
                  <a:moveTo>
                    <a:pt x="31" y="17"/>
                  </a:moveTo>
                  <a:cubicBezTo>
                    <a:pt x="31" y="17"/>
                    <a:pt x="31" y="17"/>
                    <a:pt x="31" y="17"/>
                  </a:cubicBezTo>
                  <a:cubicBezTo>
                    <a:pt x="31" y="17"/>
                    <a:pt x="31" y="17"/>
                    <a:pt x="32" y="17"/>
                  </a:cubicBezTo>
                  <a:cubicBezTo>
                    <a:pt x="32" y="17"/>
                    <a:pt x="32" y="17"/>
                    <a:pt x="32" y="17"/>
                  </a:cubicBezTo>
                  <a:cubicBezTo>
                    <a:pt x="32" y="17"/>
                    <a:pt x="32" y="17"/>
                    <a:pt x="32" y="17"/>
                  </a:cubicBezTo>
                  <a:cubicBezTo>
                    <a:pt x="31" y="17"/>
                    <a:pt x="31" y="17"/>
                    <a:pt x="31" y="17"/>
                  </a:cubicBezTo>
                  <a:close/>
                  <a:moveTo>
                    <a:pt x="31" y="17"/>
                  </a:moveTo>
                  <a:cubicBezTo>
                    <a:pt x="31" y="17"/>
                    <a:pt x="31" y="17"/>
                    <a:pt x="31" y="17"/>
                  </a:cubicBezTo>
                  <a:cubicBezTo>
                    <a:pt x="31" y="17"/>
                    <a:pt x="31" y="17"/>
                    <a:pt x="31" y="17"/>
                  </a:cubicBezTo>
                  <a:close/>
                  <a:moveTo>
                    <a:pt x="32" y="15"/>
                  </a:move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lose/>
                  <a:moveTo>
                    <a:pt x="31" y="17"/>
                  </a:moveTo>
                  <a:cubicBezTo>
                    <a:pt x="32" y="17"/>
                    <a:pt x="32" y="17"/>
                    <a:pt x="32" y="17"/>
                  </a:cubicBezTo>
                  <a:cubicBezTo>
                    <a:pt x="32" y="17"/>
                    <a:pt x="32" y="17"/>
                    <a:pt x="31" y="17"/>
                  </a:cubicBezTo>
                  <a:cubicBezTo>
                    <a:pt x="31" y="17"/>
                    <a:pt x="31" y="17"/>
                    <a:pt x="31" y="17"/>
                  </a:cubicBezTo>
                  <a:close/>
                  <a:moveTo>
                    <a:pt x="31" y="16"/>
                  </a:moveTo>
                  <a:cubicBezTo>
                    <a:pt x="31" y="16"/>
                    <a:pt x="31" y="16"/>
                    <a:pt x="31" y="16"/>
                  </a:cubicBezTo>
                  <a:cubicBezTo>
                    <a:pt x="32" y="16"/>
                    <a:pt x="32" y="16"/>
                    <a:pt x="32" y="16"/>
                  </a:cubicBezTo>
                  <a:cubicBezTo>
                    <a:pt x="32" y="16"/>
                    <a:pt x="32" y="16"/>
                    <a:pt x="32" y="16"/>
                  </a:cubicBezTo>
                  <a:cubicBezTo>
                    <a:pt x="32" y="16"/>
                    <a:pt x="32" y="17"/>
                    <a:pt x="32" y="17"/>
                  </a:cubicBezTo>
                  <a:cubicBezTo>
                    <a:pt x="32" y="17"/>
                    <a:pt x="32" y="17"/>
                    <a:pt x="32" y="17"/>
                  </a:cubicBezTo>
                  <a:cubicBezTo>
                    <a:pt x="32" y="17"/>
                    <a:pt x="32" y="16"/>
                    <a:pt x="31"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9"/>
                  </a:moveTo>
                  <a:cubicBezTo>
                    <a:pt x="32" y="9"/>
                    <a:pt x="32" y="9"/>
                    <a:pt x="32" y="9"/>
                  </a:cubicBezTo>
                  <a:cubicBezTo>
                    <a:pt x="32" y="9"/>
                    <a:pt x="32" y="9"/>
                    <a:pt x="32" y="9"/>
                  </a:cubicBezTo>
                  <a:cubicBezTo>
                    <a:pt x="32" y="9"/>
                    <a:pt x="32" y="9"/>
                    <a:pt x="32" y="9"/>
                  </a:cubicBezTo>
                  <a:cubicBezTo>
                    <a:pt x="32" y="9"/>
                    <a:pt x="32" y="9"/>
                    <a:pt x="32" y="9"/>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9"/>
                  </a:moveTo>
                  <a:cubicBezTo>
                    <a:pt x="32" y="9"/>
                    <a:pt x="32" y="9"/>
                    <a:pt x="32" y="9"/>
                  </a:cubicBezTo>
                  <a:cubicBezTo>
                    <a:pt x="32" y="9"/>
                    <a:pt x="32" y="9"/>
                    <a:pt x="32" y="9"/>
                  </a:cubicBezTo>
                  <a:cubicBezTo>
                    <a:pt x="32" y="9"/>
                    <a:pt x="32" y="9"/>
                    <a:pt x="32" y="9"/>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9"/>
                  </a:moveTo>
                  <a:cubicBezTo>
                    <a:pt x="32" y="9"/>
                    <a:pt x="32" y="9"/>
                    <a:pt x="32" y="9"/>
                  </a:cubicBezTo>
                  <a:cubicBezTo>
                    <a:pt x="32" y="9"/>
                    <a:pt x="32" y="9"/>
                    <a:pt x="32" y="9"/>
                  </a:cubicBezTo>
                  <a:cubicBezTo>
                    <a:pt x="32" y="9"/>
                    <a:pt x="32" y="9"/>
                    <a:pt x="32" y="9"/>
                  </a:cubicBezTo>
                  <a:cubicBezTo>
                    <a:pt x="32" y="9"/>
                    <a:pt x="32" y="9"/>
                    <a:pt x="32" y="9"/>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7"/>
                    <a:pt x="32" y="17"/>
                  </a:cubicBezTo>
                  <a:cubicBezTo>
                    <a:pt x="32" y="17"/>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lose/>
                  <a:moveTo>
                    <a:pt x="32" y="18"/>
                  </a:move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8"/>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lose/>
                  <a:moveTo>
                    <a:pt x="32" y="16"/>
                  </a:move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0"/>
                  </a:moveTo>
                  <a:cubicBezTo>
                    <a:pt x="32" y="10"/>
                    <a:pt x="32" y="10"/>
                    <a:pt x="32" y="10"/>
                  </a:cubicBezTo>
                  <a:cubicBezTo>
                    <a:pt x="32" y="10"/>
                    <a:pt x="32" y="10"/>
                    <a:pt x="32" y="10"/>
                  </a:cubicBezTo>
                  <a:cubicBezTo>
                    <a:pt x="32" y="10"/>
                    <a:pt x="32" y="10"/>
                    <a:pt x="32" y="10"/>
                  </a:cubicBezTo>
                  <a:cubicBezTo>
                    <a:pt x="32" y="10"/>
                    <a:pt x="32" y="10"/>
                    <a:pt x="32" y="10"/>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9"/>
                  </a:move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lose/>
                  <a:moveTo>
                    <a:pt x="32" y="8"/>
                  </a:move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lose/>
                  <a:moveTo>
                    <a:pt x="32" y="17"/>
                  </a:moveTo>
                  <a:cubicBezTo>
                    <a:pt x="32" y="17"/>
                    <a:pt x="32" y="18"/>
                    <a:pt x="32" y="18"/>
                  </a:cubicBezTo>
                  <a:cubicBezTo>
                    <a:pt x="32" y="18"/>
                    <a:pt x="32" y="18"/>
                    <a:pt x="32" y="18"/>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6"/>
                  </a:moveTo>
                  <a:cubicBezTo>
                    <a:pt x="32" y="16"/>
                    <a:pt x="32" y="16"/>
                    <a:pt x="32" y="16"/>
                  </a:cubicBezTo>
                  <a:cubicBezTo>
                    <a:pt x="32" y="16"/>
                    <a:pt x="32" y="16"/>
                    <a:pt x="32" y="16"/>
                  </a:cubicBezTo>
                  <a:cubicBezTo>
                    <a:pt x="32" y="16"/>
                    <a:pt x="32" y="16"/>
                    <a:pt x="32" y="16"/>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9"/>
                    <a:pt x="32" y="19"/>
                  </a:cubicBezTo>
                  <a:cubicBezTo>
                    <a:pt x="32" y="19"/>
                    <a:pt x="32" y="19"/>
                    <a:pt x="32" y="19"/>
                  </a:cubicBezTo>
                  <a:cubicBezTo>
                    <a:pt x="32" y="19"/>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9"/>
                  </a:moveTo>
                  <a:cubicBezTo>
                    <a:pt x="32" y="19"/>
                    <a:pt x="32" y="19"/>
                    <a:pt x="32" y="19"/>
                  </a:cubicBezTo>
                  <a:cubicBezTo>
                    <a:pt x="32" y="19"/>
                    <a:pt x="32" y="19"/>
                    <a:pt x="32" y="19"/>
                  </a:cubicBezTo>
                  <a:close/>
                  <a:moveTo>
                    <a:pt x="33" y="17"/>
                  </a:moveTo>
                  <a:cubicBezTo>
                    <a:pt x="33" y="17"/>
                    <a:pt x="32" y="17"/>
                    <a:pt x="32" y="17"/>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lose/>
                  <a:moveTo>
                    <a:pt x="33" y="18"/>
                  </a:moveTo>
                  <a:cubicBezTo>
                    <a:pt x="33" y="18"/>
                    <a:pt x="33" y="18"/>
                    <a:pt x="33" y="18"/>
                  </a:cubicBezTo>
                  <a:cubicBezTo>
                    <a:pt x="33" y="18"/>
                    <a:pt x="33" y="18"/>
                    <a:pt x="33" y="18"/>
                  </a:cubicBezTo>
                  <a:close/>
                  <a:moveTo>
                    <a:pt x="32" y="18"/>
                  </a:moveTo>
                  <a:cubicBezTo>
                    <a:pt x="32" y="18"/>
                    <a:pt x="33" y="18"/>
                    <a:pt x="33" y="18"/>
                  </a:cubicBezTo>
                  <a:cubicBezTo>
                    <a:pt x="33" y="18"/>
                    <a:pt x="33" y="18"/>
                    <a:pt x="33" y="18"/>
                  </a:cubicBezTo>
                  <a:cubicBezTo>
                    <a:pt x="33" y="18"/>
                    <a:pt x="32" y="18"/>
                    <a:pt x="32" y="18"/>
                  </a:cubicBezTo>
                  <a:cubicBezTo>
                    <a:pt x="32" y="18"/>
                    <a:pt x="32" y="18"/>
                    <a:pt x="32" y="18"/>
                  </a:cubicBezTo>
                  <a:cubicBezTo>
                    <a:pt x="32" y="18"/>
                    <a:pt x="32" y="18"/>
                    <a:pt x="32" y="18"/>
                  </a:cubicBezTo>
                  <a:close/>
                  <a:moveTo>
                    <a:pt x="32" y="19"/>
                  </a:moveTo>
                  <a:cubicBezTo>
                    <a:pt x="32" y="19"/>
                    <a:pt x="32" y="19"/>
                    <a:pt x="32" y="19"/>
                  </a:cubicBezTo>
                  <a:cubicBezTo>
                    <a:pt x="32" y="19"/>
                    <a:pt x="32" y="19"/>
                    <a:pt x="32" y="19"/>
                  </a:cubicBezTo>
                  <a:cubicBezTo>
                    <a:pt x="32" y="19"/>
                    <a:pt x="32" y="19"/>
                    <a:pt x="32" y="19"/>
                  </a:cubicBezTo>
                  <a:cubicBezTo>
                    <a:pt x="32" y="19"/>
                    <a:pt x="32" y="19"/>
                    <a:pt x="32" y="19"/>
                  </a:cubicBezTo>
                  <a:close/>
                  <a:moveTo>
                    <a:pt x="33" y="19"/>
                  </a:moveTo>
                  <a:cubicBezTo>
                    <a:pt x="33" y="19"/>
                    <a:pt x="33" y="19"/>
                    <a:pt x="33" y="19"/>
                  </a:cubicBezTo>
                  <a:cubicBezTo>
                    <a:pt x="33" y="19"/>
                    <a:pt x="33" y="19"/>
                    <a:pt x="33" y="19"/>
                  </a:cubicBezTo>
                  <a:cubicBezTo>
                    <a:pt x="33" y="19"/>
                    <a:pt x="33" y="19"/>
                    <a:pt x="32" y="19"/>
                  </a:cubicBezTo>
                  <a:cubicBezTo>
                    <a:pt x="32" y="19"/>
                    <a:pt x="32" y="19"/>
                    <a:pt x="32" y="19"/>
                  </a:cubicBezTo>
                  <a:cubicBezTo>
                    <a:pt x="32"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18"/>
                  </a:move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lose/>
                  <a:moveTo>
                    <a:pt x="34" y="20"/>
                  </a:move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1"/>
                    <a:pt x="34" y="21"/>
                    <a:pt x="34" y="21"/>
                  </a:cubicBezTo>
                  <a:cubicBezTo>
                    <a:pt x="34" y="21"/>
                    <a:pt x="34" y="21"/>
                    <a:pt x="34" y="21"/>
                  </a:cubicBezTo>
                  <a:cubicBezTo>
                    <a:pt x="34" y="21"/>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lose/>
                  <a:moveTo>
                    <a:pt x="35" y="20"/>
                  </a:moveTo>
                  <a:cubicBezTo>
                    <a:pt x="35" y="20"/>
                    <a:pt x="35" y="20"/>
                    <a:pt x="35" y="20"/>
                  </a:cubicBezTo>
                  <a:cubicBezTo>
                    <a:pt x="35" y="20"/>
                    <a:pt x="35" y="20"/>
                    <a:pt x="35" y="20"/>
                  </a:cubicBezTo>
                  <a:cubicBezTo>
                    <a:pt x="35" y="20"/>
                    <a:pt x="35" y="20"/>
                    <a:pt x="34" y="20"/>
                  </a:cubicBezTo>
                  <a:cubicBezTo>
                    <a:pt x="34" y="20"/>
                    <a:pt x="34" y="20"/>
                    <a:pt x="34" y="20"/>
                  </a:cubicBezTo>
                  <a:cubicBezTo>
                    <a:pt x="34" y="20"/>
                    <a:pt x="35" y="20"/>
                    <a:pt x="35" y="20"/>
                  </a:cubicBezTo>
                  <a:close/>
                  <a:moveTo>
                    <a:pt x="35" y="21"/>
                  </a:moveTo>
                  <a:cubicBezTo>
                    <a:pt x="35" y="21"/>
                    <a:pt x="35" y="21"/>
                    <a:pt x="35" y="21"/>
                  </a:cubicBezTo>
                  <a:cubicBezTo>
                    <a:pt x="35" y="21"/>
                    <a:pt x="35" y="21"/>
                    <a:pt x="35" y="21"/>
                  </a:cubicBezTo>
                  <a:cubicBezTo>
                    <a:pt x="35" y="21"/>
                    <a:pt x="35" y="21"/>
                    <a:pt x="35" y="21"/>
                  </a:cubicBezTo>
                  <a:close/>
                  <a:moveTo>
                    <a:pt x="35" y="4"/>
                  </a:move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lose/>
                  <a:moveTo>
                    <a:pt x="35" y="5"/>
                  </a:move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4"/>
                  </a:move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2"/>
                  </a:moveTo>
                  <a:cubicBezTo>
                    <a:pt x="35" y="22"/>
                    <a:pt x="35" y="22"/>
                    <a:pt x="35" y="21"/>
                  </a:cubicBezTo>
                  <a:cubicBezTo>
                    <a:pt x="36" y="22"/>
                    <a:pt x="36" y="22"/>
                    <a:pt x="36" y="22"/>
                  </a:cubicBezTo>
                  <a:cubicBezTo>
                    <a:pt x="36" y="22"/>
                    <a:pt x="36" y="22"/>
                    <a:pt x="36" y="22"/>
                  </a:cubicBezTo>
                  <a:cubicBezTo>
                    <a:pt x="36" y="22"/>
                    <a:pt x="35" y="22"/>
                    <a:pt x="35" y="22"/>
                  </a:cubicBezTo>
                  <a:close/>
                  <a:moveTo>
                    <a:pt x="35" y="22"/>
                  </a:move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2"/>
                  </a:move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1"/>
                  </a:moveTo>
                  <a:cubicBezTo>
                    <a:pt x="36" y="21"/>
                    <a:pt x="36" y="21"/>
                    <a:pt x="36" y="21"/>
                  </a:cubicBezTo>
                  <a:cubicBezTo>
                    <a:pt x="36" y="21"/>
                    <a:pt x="36" y="21"/>
                    <a:pt x="36" y="21"/>
                  </a:cubicBezTo>
                  <a:cubicBezTo>
                    <a:pt x="36" y="21"/>
                    <a:pt x="36" y="21"/>
                    <a:pt x="36" y="21"/>
                  </a:cubicBezTo>
                  <a:cubicBezTo>
                    <a:pt x="36" y="21"/>
                    <a:pt x="36" y="21"/>
                    <a:pt x="36" y="22"/>
                  </a:cubicBezTo>
                  <a:cubicBezTo>
                    <a:pt x="36" y="22"/>
                    <a:pt x="36" y="21"/>
                    <a:pt x="36" y="21"/>
                  </a:cubicBezTo>
                  <a:cubicBezTo>
                    <a:pt x="36" y="21"/>
                    <a:pt x="36" y="21"/>
                    <a:pt x="36" y="21"/>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7" y="22"/>
                    <a:pt x="37" y="22"/>
                    <a:pt x="37" y="22"/>
                  </a:cubicBezTo>
                  <a:cubicBezTo>
                    <a:pt x="37" y="22"/>
                    <a:pt x="37" y="22"/>
                    <a:pt x="37" y="22"/>
                  </a:cubicBezTo>
                  <a:cubicBezTo>
                    <a:pt x="37" y="22"/>
                    <a:pt x="37" y="22"/>
                    <a:pt x="36" y="22"/>
                  </a:cubicBezTo>
                  <a:cubicBezTo>
                    <a:pt x="36" y="22"/>
                    <a:pt x="36" y="22"/>
                    <a:pt x="36" y="22"/>
                  </a:cubicBezTo>
                  <a:cubicBezTo>
                    <a:pt x="36" y="22"/>
                    <a:pt x="36" y="22"/>
                    <a:pt x="36" y="22"/>
                  </a:cubicBezTo>
                  <a:close/>
                  <a:moveTo>
                    <a:pt x="38" y="3"/>
                  </a:moveTo>
                  <a:cubicBezTo>
                    <a:pt x="38" y="3"/>
                    <a:pt x="38" y="3"/>
                    <a:pt x="38" y="3"/>
                  </a:cubicBezTo>
                  <a:cubicBezTo>
                    <a:pt x="38" y="3"/>
                    <a:pt x="38" y="3"/>
                    <a:pt x="38" y="3"/>
                  </a:cubicBezTo>
                  <a:cubicBezTo>
                    <a:pt x="38" y="3"/>
                    <a:pt x="38" y="3"/>
                    <a:pt x="38" y="3"/>
                  </a:cubicBezTo>
                  <a:cubicBezTo>
                    <a:pt x="38" y="3"/>
                    <a:pt x="38" y="3"/>
                    <a:pt x="38" y="3"/>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lose/>
                  <a:moveTo>
                    <a:pt x="39" y="3"/>
                  </a:move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lose/>
                  <a:moveTo>
                    <a:pt x="44" y="2"/>
                  </a:moveTo>
                  <a:cubicBezTo>
                    <a:pt x="44" y="2"/>
                    <a:pt x="44" y="2"/>
                    <a:pt x="44" y="1"/>
                  </a:cubicBezTo>
                  <a:cubicBezTo>
                    <a:pt x="44" y="1"/>
                    <a:pt x="44" y="1"/>
                    <a:pt x="44" y="1"/>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1"/>
                    <a:pt x="44" y="1"/>
                  </a:cubicBezTo>
                  <a:cubicBezTo>
                    <a:pt x="44" y="1"/>
                    <a:pt x="44" y="1"/>
                    <a:pt x="44" y="1"/>
                  </a:cubicBezTo>
                  <a:cubicBezTo>
                    <a:pt x="44" y="2"/>
                    <a:pt x="44" y="2"/>
                    <a:pt x="44" y="2"/>
                  </a:cubicBezTo>
                  <a:close/>
                  <a:moveTo>
                    <a:pt x="44" y="1"/>
                  </a:moveTo>
                  <a:cubicBezTo>
                    <a:pt x="44" y="1"/>
                    <a:pt x="44" y="1"/>
                    <a:pt x="44" y="1"/>
                  </a:cubicBezTo>
                  <a:cubicBezTo>
                    <a:pt x="44" y="1"/>
                    <a:pt x="44" y="1"/>
                    <a:pt x="44" y="1"/>
                  </a:cubicBezTo>
                  <a:cubicBezTo>
                    <a:pt x="44" y="1"/>
                    <a:pt x="44" y="1"/>
                    <a:pt x="44" y="1"/>
                  </a:cubicBezTo>
                  <a:close/>
                  <a:moveTo>
                    <a:pt x="44" y="1"/>
                  </a:move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lose/>
                  <a:moveTo>
                    <a:pt x="44" y="1"/>
                  </a:moveTo>
                  <a:cubicBezTo>
                    <a:pt x="44" y="1"/>
                    <a:pt x="44" y="1"/>
                    <a:pt x="44" y="1"/>
                  </a:cubicBezTo>
                  <a:cubicBezTo>
                    <a:pt x="44" y="1"/>
                    <a:pt x="44" y="1"/>
                    <a:pt x="44" y="1"/>
                  </a:cubicBezTo>
                  <a:cubicBezTo>
                    <a:pt x="44" y="1"/>
                    <a:pt x="44" y="1"/>
                    <a:pt x="44" y="1"/>
                  </a:cubicBezTo>
                  <a:cubicBezTo>
                    <a:pt x="44" y="1"/>
                    <a:pt x="44" y="1"/>
                    <a:pt x="44"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2" y="1"/>
                  </a:cubicBezTo>
                  <a:cubicBezTo>
                    <a:pt x="42" y="1"/>
                    <a:pt x="42" y="1"/>
                    <a:pt x="42" y="1"/>
                  </a:cubicBezTo>
                  <a:cubicBezTo>
                    <a:pt x="42" y="1"/>
                    <a:pt x="42" y="1"/>
                    <a:pt x="42" y="1"/>
                  </a:cubicBezTo>
                  <a:cubicBezTo>
                    <a:pt x="42" y="1"/>
                    <a:pt x="42" y="1"/>
                    <a:pt x="42" y="1"/>
                  </a:cubicBezTo>
                  <a:cubicBezTo>
                    <a:pt x="42" y="1"/>
                    <a:pt x="42" y="1"/>
                    <a:pt x="43" y="1"/>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7" y="1"/>
                  </a:cubicBezTo>
                  <a:cubicBezTo>
                    <a:pt x="37" y="1"/>
                    <a:pt x="37" y="1"/>
                    <a:pt x="37" y="1"/>
                  </a:cubicBezTo>
                  <a:cubicBezTo>
                    <a:pt x="37" y="1"/>
                    <a:pt x="37" y="1"/>
                    <a:pt x="38" y="1"/>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2"/>
                  </a:cubicBezTo>
                  <a:cubicBezTo>
                    <a:pt x="37" y="2"/>
                    <a:pt x="37" y="2"/>
                    <a:pt x="37" y="2"/>
                  </a:cubicBezTo>
                  <a:cubicBezTo>
                    <a:pt x="37" y="2"/>
                    <a:pt x="37" y="2"/>
                    <a:pt x="37" y="2"/>
                  </a:cubicBezTo>
                  <a:cubicBezTo>
                    <a:pt x="37" y="1"/>
                    <a:pt x="37" y="1"/>
                    <a:pt x="37" y="1"/>
                  </a:cubicBezTo>
                  <a:close/>
                  <a:moveTo>
                    <a:pt x="35" y="2"/>
                  </a:moveTo>
                  <a:cubicBezTo>
                    <a:pt x="35" y="2"/>
                    <a:pt x="35" y="2"/>
                    <a:pt x="35" y="2"/>
                  </a:cubicBezTo>
                  <a:cubicBezTo>
                    <a:pt x="35" y="2"/>
                    <a:pt x="35" y="2"/>
                    <a:pt x="35" y="2"/>
                  </a:cubicBezTo>
                  <a:cubicBezTo>
                    <a:pt x="35" y="2"/>
                    <a:pt x="35" y="2"/>
                    <a:pt x="34" y="3"/>
                  </a:cubicBezTo>
                  <a:cubicBezTo>
                    <a:pt x="34" y="3"/>
                    <a:pt x="34" y="3"/>
                    <a:pt x="34" y="3"/>
                  </a:cubicBezTo>
                  <a:cubicBezTo>
                    <a:pt x="34" y="3"/>
                    <a:pt x="34" y="3"/>
                    <a:pt x="34" y="3"/>
                  </a:cubicBezTo>
                  <a:cubicBezTo>
                    <a:pt x="35" y="2"/>
                    <a:pt x="35" y="2"/>
                    <a:pt x="35" y="2"/>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5"/>
                    <a:pt x="33" y="5"/>
                  </a:cubicBezTo>
                  <a:cubicBezTo>
                    <a:pt x="33" y="5"/>
                    <a:pt x="33" y="5"/>
                    <a:pt x="33" y="5"/>
                  </a:cubicBezTo>
                  <a:cubicBezTo>
                    <a:pt x="33" y="5"/>
                    <a:pt x="33" y="5"/>
                    <a:pt x="33" y="5"/>
                  </a:cubicBezTo>
                  <a:cubicBezTo>
                    <a:pt x="33" y="5"/>
                    <a:pt x="33" y="5"/>
                    <a:pt x="33" y="5"/>
                  </a:cubicBezTo>
                  <a:cubicBezTo>
                    <a:pt x="33" y="5"/>
                    <a:pt x="33" y="4"/>
                    <a:pt x="33" y="4"/>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4"/>
                  </a:moveTo>
                  <a:cubicBezTo>
                    <a:pt x="33" y="5"/>
                    <a:pt x="33" y="5"/>
                    <a:pt x="33" y="5"/>
                  </a:cubicBezTo>
                  <a:cubicBezTo>
                    <a:pt x="33" y="5"/>
                    <a:pt x="33" y="5"/>
                    <a:pt x="33" y="5"/>
                  </a:cubicBezTo>
                  <a:cubicBezTo>
                    <a:pt x="33" y="5"/>
                    <a:pt x="33" y="5"/>
                    <a:pt x="33" y="5"/>
                  </a:cubicBezTo>
                  <a:cubicBezTo>
                    <a:pt x="33" y="5"/>
                    <a:pt x="33" y="5"/>
                    <a:pt x="33" y="4"/>
                  </a:cubicBezTo>
                  <a:close/>
                  <a:moveTo>
                    <a:pt x="33" y="5"/>
                  </a:move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2" y="5"/>
                  </a:move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3" y="5"/>
                    <a:pt x="33" y="5"/>
                  </a:cubicBezTo>
                  <a:cubicBezTo>
                    <a:pt x="33" y="5"/>
                    <a:pt x="33" y="5"/>
                    <a:pt x="33" y="5"/>
                  </a:cubicBezTo>
                  <a:cubicBezTo>
                    <a:pt x="33" y="5"/>
                    <a:pt x="33" y="5"/>
                    <a:pt x="33" y="5"/>
                  </a:cubicBezTo>
                  <a:cubicBezTo>
                    <a:pt x="33" y="5"/>
                    <a:pt x="33" y="4"/>
                    <a:pt x="33" y="4"/>
                  </a:cubicBezTo>
                  <a:cubicBezTo>
                    <a:pt x="33" y="4"/>
                    <a:pt x="33" y="4"/>
                    <a:pt x="33" y="4"/>
                  </a:cubicBezTo>
                  <a:cubicBezTo>
                    <a:pt x="33" y="4"/>
                    <a:pt x="33" y="4"/>
                    <a:pt x="33" y="4"/>
                  </a:cubicBezTo>
                  <a:cubicBezTo>
                    <a:pt x="33" y="4"/>
                    <a:pt x="33" y="4"/>
                    <a:pt x="33" y="4"/>
                  </a:cubicBezTo>
                  <a:cubicBezTo>
                    <a:pt x="33"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ubicBezTo>
                    <a:pt x="32" y="5"/>
                    <a:pt x="32" y="5"/>
                    <a:pt x="32" y="5"/>
                  </a:cubicBezTo>
                  <a:close/>
                  <a:moveTo>
                    <a:pt x="32" y="6"/>
                  </a:moveTo>
                  <a:cubicBezTo>
                    <a:pt x="32" y="6"/>
                    <a:pt x="32" y="5"/>
                    <a:pt x="32" y="5"/>
                  </a:cubicBezTo>
                  <a:cubicBezTo>
                    <a:pt x="32" y="5"/>
                    <a:pt x="32" y="5"/>
                    <a:pt x="32" y="5"/>
                  </a:cubicBezTo>
                  <a:cubicBezTo>
                    <a:pt x="32" y="5"/>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1" y="6"/>
                  </a:cubicBezTo>
                  <a:cubicBezTo>
                    <a:pt x="32" y="6"/>
                    <a:pt x="32" y="6"/>
                    <a:pt x="32" y="6"/>
                  </a:cubicBezTo>
                  <a:close/>
                  <a:moveTo>
                    <a:pt x="31" y="6"/>
                  </a:moveTo>
                  <a:cubicBezTo>
                    <a:pt x="31" y="7"/>
                    <a:pt x="31" y="7"/>
                    <a:pt x="31" y="7"/>
                  </a:cubicBezTo>
                  <a:cubicBezTo>
                    <a:pt x="31" y="7"/>
                    <a:pt x="31" y="7"/>
                    <a:pt x="31" y="7"/>
                  </a:cubicBezTo>
                  <a:cubicBezTo>
                    <a:pt x="31" y="7"/>
                    <a:pt x="31" y="7"/>
                    <a:pt x="31" y="6"/>
                  </a:cubicBezTo>
                  <a:close/>
                  <a:moveTo>
                    <a:pt x="31" y="7"/>
                  </a:moveTo>
                  <a:cubicBezTo>
                    <a:pt x="31" y="7"/>
                    <a:pt x="31" y="7"/>
                    <a:pt x="31" y="7"/>
                  </a:cubicBezTo>
                  <a:cubicBezTo>
                    <a:pt x="31" y="7"/>
                    <a:pt x="31" y="7"/>
                    <a:pt x="31" y="7"/>
                  </a:cubicBezTo>
                  <a:cubicBezTo>
                    <a:pt x="31" y="7"/>
                    <a:pt x="31" y="7"/>
                    <a:pt x="31" y="7"/>
                  </a:cubicBezTo>
                  <a:cubicBezTo>
                    <a:pt x="31" y="7"/>
                    <a:pt x="31" y="7"/>
                    <a:pt x="31" y="8"/>
                  </a:cubicBezTo>
                  <a:cubicBezTo>
                    <a:pt x="31" y="8"/>
                    <a:pt x="31" y="8"/>
                    <a:pt x="31" y="8"/>
                  </a:cubicBezTo>
                  <a:cubicBezTo>
                    <a:pt x="31" y="7"/>
                    <a:pt x="31" y="7"/>
                    <a:pt x="31" y="7"/>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0" y="11"/>
                  </a:moveTo>
                  <a:cubicBezTo>
                    <a:pt x="30" y="10"/>
                    <a:pt x="30" y="10"/>
                    <a:pt x="30" y="10"/>
                  </a:cubicBezTo>
                  <a:cubicBezTo>
                    <a:pt x="30" y="10"/>
                    <a:pt x="30" y="9"/>
                    <a:pt x="30" y="9"/>
                  </a:cubicBezTo>
                  <a:cubicBezTo>
                    <a:pt x="30" y="9"/>
                    <a:pt x="30" y="10"/>
                    <a:pt x="30" y="10"/>
                  </a:cubicBezTo>
                  <a:cubicBezTo>
                    <a:pt x="30" y="10"/>
                    <a:pt x="30" y="10"/>
                    <a:pt x="30" y="10"/>
                  </a:cubicBezTo>
                  <a:cubicBezTo>
                    <a:pt x="30" y="10"/>
                    <a:pt x="30" y="10"/>
                    <a:pt x="30" y="10"/>
                  </a:cubicBezTo>
                  <a:cubicBezTo>
                    <a:pt x="30" y="10"/>
                    <a:pt x="30" y="10"/>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3"/>
                    <a:pt x="30" y="13"/>
                    <a:pt x="30" y="13"/>
                  </a:cubicBezTo>
                  <a:cubicBezTo>
                    <a:pt x="30" y="13"/>
                    <a:pt x="30" y="13"/>
                    <a:pt x="30" y="13"/>
                  </a:cubicBezTo>
                  <a:cubicBezTo>
                    <a:pt x="30" y="13"/>
                    <a:pt x="30" y="13"/>
                    <a:pt x="30" y="13"/>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3"/>
                    <a:pt x="30" y="13"/>
                    <a:pt x="30" y="13"/>
                  </a:cubicBezTo>
                  <a:cubicBezTo>
                    <a:pt x="30" y="13"/>
                    <a:pt x="30" y="13"/>
                    <a:pt x="30" y="13"/>
                  </a:cubicBezTo>
                  <a:cubicBezTo>
                    <a:pt x="30" y="13"/>
                    <a:pt x="30" y="13"/>
                    <a:pt x="30" y="13"/>
                  </a:cubicBezTo>
                  <a:cubicBezTo>
                    <a:pt x="30" y="13"/>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5"/>
                  </a:cubicBezTo>
                  <a:cubicBezTo>
                    <a:pt x="30" y="15"/>
                    <a:pt x="30" y="14"/>
                    <a:pt x="30" y="14"/>
                  </a:cubicBezTo>
                  <a:close/>
                  <a:moveTo>
                    <a:pt x="30" y="15"/>
                  </a:moveTo>
                  <a:cubicBezTo>
                    <a:pt x="30" y="15"/>
                    <a:pt x="30" y="14"/>
                    <a:pt x="30" y="14"/>
                  </a:cubicBezTo>
                  <a:cubicBezTo>
                    <a:pt x="30" y="14"/>
                    <a:pt x="30" y="14"/>
                    <a:pt x="30" y="14"/>
                  </a:cubicBezTo>
                  <a:cubicBezTo>
                    <a:pt x="30" y="14"/>
                    <a:pt x="30" y="14"/>
                    <a:pt x="30" y="14"/>
                  </a:cubicBezTo>
                  <a:cubicBezTo>
                    <a:pt x="30" y="14"/>
                    <a:pt x="30" y="14"/>
                    <a:pt x="30" y="15"/>
                  </a:cubicBezTo>
                  <a:cubicBezTo>
                    <a:pt x="30" y="15"/>
                    <a:pt x="30" y="15"/>
                    <a:pt x="30" y="15"/>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lose/>
                  <a:moveTo>
                    <a:pt x="30" y="16"/>
                  </a:moveTo>
                  <a:cubicBezTo>
                    <a:pt x="30" y="16"/>
                    <a:pt x="30" y="16"/>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6"/>
                    <a:pt x="31" y="16"/>
                  </a:cubicBezTo>
                  <a:cubicBezTo>
                    <a:pt x="31" y="16"/>
                    <a:pt x="31" y="16"/>
                    <a:pt x="31" y="16"/>
                  </a:cubicBezTo>
                  <a:cubicBezTo>
                    <a:pt x="31" y="16"/>
                    <a:pt x="30" y="16"/>
                    <a:pt x="30" y="16"/>
                  </a:cubicBezTo>
                  <a:cubicBezTo>
                    <a:pt x="30" y="16"/>
                    <a:pt x="30" y="16"/>
                    <a:pt x="30" y="16"/>
                  </a:cubicBezTo>
                  <a:cubicBezTo>
                    <a:pt x="30" y="16"/>
                    <a:pt x="30" y="16"/>
                    <a:pt x="30" y="16"/>
                  </a:cubicBezTo>
                  <a:close/>
                  <a:moveTo>
                    <a:pt x="30" y="16"/>
                  </a:moveTo>
                  <a:cubicBezTo>
                    <a:pt x="30" y="16"/>
                    <a:pt x="30" y="16"/>
                    <a:pt x="30" y="16"/>
                  </a:cubicBezTo>
                  <a:cubicBezTo>
                    <a:pt x="31" y="16"/>
                    <a:pt x="31" y="16"/>
                    <a:pt x="31" y="16"/>
                  </a:cubicBezTo>
                  <a:cubicBezTo>
                    <a:pt x="30" y="17"/>
                    <a:pt x="31" y="17"/>
                    <a:pt x="31" y="17"/>
                  </a:cubicBezTo>
                  <a:cubicBezTo>
                    <a:pt x="31" y="17"/>
                    <a:pt x="31" y="17"/>
                    <a:pt x="31" y="17"/>
                  </a:cubicBezTo>
                  <a:cubicBezTo>
                    <a:pt x="31" y="17"/>
                    <a:pt x="30" y="17"/>
                    <a:pt x="30" y="16"/>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lose/>
                  <a:moveTo>
                    <a:pt x="31" y="17"/>
                  </a:move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1" y="17"/>
                  </a:cubicBezTo>
                  <a:cubicBezTo>
                    <a:pt x="31" y="17"/>
                    <a:pt x="31" y="17"/>
                    <a:pt x="31" y="17"/>
                  </a:cubicBezTo>
                  <a:close/>
                  <a:moveTo>
                    <a:pt x="31" y="17"/>
                  </a:moveTo>
                  <a:cubicBezTo>
                    <a:pt x="32" y="17"/>
                    <a:pt x="32" y="17"/>
                    <a:pt x="32" y="17"/>
                  </a:cubicBezTo>
                  <a:cubicBezTo>
                    <a:pt x="32" y="17"/>
                    <a:pt x="32" y="17"/>
                    <a:pt x="32" y="17"/>
                  </a:cubicBezTo>
                  <a:cubicBezTo>
                    <a:pt x="32" y="17"/>
                    <a:pt x="32" y="18"/>
                    <a:pt x="32" y="18"/>
                  </a:cubicBezTo>
                  <a:cubicBezTo>
                    <a:pt x="32" y="17"/>
                    <a:pt x="32" y="17"/>
                    <a:pt x="31" y="17"/>
                  </a:cubicBezTo>
                  <a:cubicBezTo>
                    <a:pt x="31" y="17"/>
                    <a:pt x="31" y="17"/>
                    <a:pt x="31" y="17"/>
                  </a:cubicBezTo>
                  <a:close/>
                  <a:moveTo>
                    <a:pt x="31" y="18"/>
                  </a:moveTo>
                  <a:cubicBezTo>
                    <a:pt x="31" y="18"/>
                    <a:pt x="31" y="18"/>
                    <a:pt x="31" y="18"/>
                  </a:cubicBezTo>
                  <a:cubicBezTo>
                    <a:pt x="32" y="18"/>
                    <a:pt x="32" y="18"/>
                    <a:pt x="32" y="18"/>
                  </a:cubicBezTo>
                  <a:cubicBezTo>
                    <a:pt x="32" y="18"/>
                    <a:pt x="32" y="18"/>
                    <a:pt x="32" y="18"/>
                  </a:cubicBezTo>
                  <a:cubicBezTo>
                    <a:pt x="32" y="18"/>
                    <a:pt x="32" y="18"/>
                    <a:pt x="31" y="18"/>
                  </a:cubicBezTo>
                  <a:cubicBezTo>
                    <a:pt x="31" y="18"/>
                    <a:pt x="31" y="18"/>
                    <a:pt x="31"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8"/>
                    <a:pt x="32" y="18"/>
                  </a:cubicBezTo>
                  <a:close/>
                  <a:moveTo>
                    <a:pt x="32" y="19"/>
                  </a:move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9"/>
                  </a:move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lose/>
                  <a:moveTo>
                    <a:pt x="32" y="19"/>
                  </a:moveTo>
                  <a:cubicBezTo>
                    <a:pt x="32" y="19"/>
                    <a:pt x="32" y="19"/>
                    <a:pt x="32" y="19"/>
                  </a:cubicBezTo>
                  <a:cubicBezTo>
                    <a:pt x="32" y="19"/>
                    <a:pt x="32" y="19"/>
                    <a:pt x="32" y="19"/>
                  </a:cubicBezTo>
                  <a:cubicBezTo>
                    <a:pt x="32" y="19"/>
                    <a:pt x="32" y="19"/>
                    <a:pt x="32" y="19"/>
                  </a:cubicBezTo>
                  <a:close/>
                  <a:moveTo>
                    <a:pt x="33" y="20"/>
                  </a:move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3" y="19"/>
                    <a:pt x="33" y="19"/>
                    <a:pt x="33" y="19"/>
                  </a:cubicBezTo>
                  <a:cubicBezTo>
                    <a:pt x="33" y="19"/>
                    <a:pt x="33" y="19"/>
                    <a:pt x="33" y="19"/>
                  </a:cubicBezTo>
                  <a:cubicBezTo>
                    <a:pt x="33" y="19"/>
                    <a:pt x="33" y="19"/>
                    <a:pt x="33" y="19"/>
                  </a:cubicBezTo>
                  <a:cubicBezTo>
                    <a:pt x="33" y="19"/>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20"/>
                    <a:pt x="33" y="20"/>
                    <a:pt x="33" y="20"/>
                  </a:cubicBezTo>
                  <a:cubicBezTo>
                    <a:pt x="33" y="20"/>
                    <a:pt x="33" y="20"/>
                    <a:pt x="33" y="19"/>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lose/>
                  <a:moveTo>
                    <a:pt x="33" y="19"/>
                  </a:moveTo>
                  <a:cubicBezTo>
                    <a:pt x="34" y="19"/>
                    <a:pt x="34" y="19"/>
                    <a:pt x="34" y="19"/>
                  </a:cubicBezTo>
                  <a:cubicBezTo>
                    <a:pt x="34" y="19"/>
                    <a:pt x="34" y="19"/>
                    <a:pt x="34" y="19"/>
                  </a:cubicBezTo>
                  <a:cubicBezTo>
                    <a:pt x="34" y="19"/>
                    <a:pt x="34" y="19"/>
                    <a:pt x="33" y="19"/>
                  </a:cubicBezTo>
                  <a:cubicBezTo>
                    <a:pt x="33" y="19"/>
                    <a:pt x="33" y="19"/>
                    <a:pt x="33" y="19"/>
                  </a:cubicBezTo>
                  <a:close/>
                  <a:moveTo>
                    <a:pt x="34" y="20"/>
                  </a:move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1"/>
                  </a:cubicBezTo>
                  <a:cubicBezTo>
                    <a:pt x="34" y="21"/>
                    <a:pt x="34" y="21"/>
                    <a:pt x="34"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lose/>
                  <a:moveTo>
                    <a:pt x="34" y="20"/>
                  </a:move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lose/>
                  <a:moveTo>
                    <a:pt x="34" y="21"/>
                  </a:moveTo>
                  <a:cubicBezTo>
                    <a:pt x="34" y="21"/>
                    <a:pt x="34" y="21"/>
                    <a:pt x="35" y="21"/>
                  </a:cubicBezTo>
                  <a:cubicBezTo>
                    <a:pt x="35" y="21"/>
                    <a:pt x="35" y="21"/>
                    <a:pt x="35" y="21"/>
                  </a:cubicBezTo>
                  <a:cubicBezTo>
                    <a:pt x="35" y="21"/>
                    <a:pt x="35" y="21"/>
                    <a:pt x="35"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5" y="21"/>
                    <a:pt x="35" y="21"/>
                  </a:cubicBezTo>
                  <a:cubicBezTo>
                    <a:pt x="35" y="21"/>
                    <a:pt x="35" y="21"/>
                    <a:pt x="35" y="21"/>
                  </a:cubicBezTo>
                  <a:cubicBezTo>
                    <a:pt x="35" y="21"/>
                    <a:pt x="35" y="21"/>
                    <a:pt x="35" y="22"/>
                  </a:cubicBezTo>
                  <a:cubicBezTo>
                    <a:pt x="35" y="22"/>
                    <a:pt x="35" y="22"/>
                    <a:pt x="35" y="22"/>
                  </a:cubicBezTo>
                  <a:cubicBezTo>
                    <a:pt x="35" y="21"/>
                    <a:pt x="35" y="21"/>
                    <a:pt x="34" y="21"/>
                  </a:cubicBezTo>
                  <a:close/>
                  <a:moveTo>
                    <a:pt x="35" y="22"/>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2"/>
                  </a:cubicBezTo>
                  <a:cubicBezTo>
                    <a:pt x="35" y="22"/>
                    <a:pt x="35" y="22"/>
                    <a:pt x="35" y="22"/>
                  </a:cubicBezTo>
                  <a:close/>
                  <a:moveTo>
                    <a:pt x="35" y="22"/>
                  </a:moveTo>
                  <a:cubicBezTo>
                    <a:pt x="35" y="22"/>
                    <a:pt x="35" y="22"/>
                    <a:pt x="35" y="22"/>
                  </a:cubicBezTo>
                  <a:cubicBezTo>
                    <a:pt x="35" y="22"/>
                    <a:pt x="35" y="22"/>
                    <a:pt x="35" y="22"/>
                  </a:cubicBezTo>
                  <a:cubicBezTo>
                    <a:pt x="35" y="22"/>
                    <a:pt x="35" y="22"/>
                    <a:pt x="35" y="22"/>
                  </a:cubicBezTo>
                  <a:cubicBezTo>
                    <a:pt x="35" y="22"/>
                    <a:pt x="35" y="22"/>
                    <a:pt x="35" y="22"/>
                  </a:cubicBezTo>
                  <a:close/>
                  <a:moveTo>
                    <a:pt x="35" y="22"/>
                  </a:moveTo>
                  <a:cubicBezTo>
                    <a:pt x="35" y="22"/>
                    <a:pt x="35" y="22"/>
                    <a:pt x="36" y="22"/>
                  </a:cubicBezTo>
                  <a:cubicBezTo>
                    <a:pt x="36" y="22"/>
                    <a:pt x="36" y="22"/>
                    <a:pt x="36" y="22"/>
                  </a:cubicBezTo>
                  <a:cubicBezTo>
                    <a:pt x="36" y="22"/>
                    <a:pt x="36" y="22"/>
                    <a:pt x="36" y="22"/>
                  </a:cubicBezTo>
                  <a:cubicBezTo>
                    <a:pt x="36" y="22"/>
                    <a:pt x="35" y="22"/>
                    <a:pt x="35" y="22"/>
                  </a:cubicBezTo>
                  <a:close/>
                  <a:moveTo>
                    <a:pt x="36" y="22"/>
                  </a:moveTo>
                  <a:cubicBezTo>
                    <a:pt x="36" y="22"/>
                    <a:pt x="36" y="22"/>
                    <a:pt x="36" y="22"/>
                  </a:cubicBezTo>
                  <a:cubicBezTo>
                    <a:pt x="36" y="22"/>
                    <a:pt x="36" y="22"/>
                    <a:pt x="36" y="21"/>
                  </a:cubicBezTo>
                  <a:cubicBezTo>
                    <a:pt x="36" y="21"/>
                    <a:pt x="36" y="21"/>
                    <a:pt x="36" y="21"/>
                  </a:cubicBezTo>
                  <a:cubicBezTo>
                    <a:pt x="36" y="21"/>
                    <a:pt x="36" y="21"/>
                    <a:pt x="36" y="21"/>
                  </a:cubicBezTo>
                  <a:cubicBezTo>
                    <a:pt x="36" y="21"/>
                    <a:pt x="36" y="21"/>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37" y="22"/>
                  </a:moveTo>
                  <a:cubicBezTo>
                    <a:pt x="37" y="22"/>
                    <a:pt x="37" y="22"/>
                    <a:pt x="37" y="22"/>
                  </a:cubicBezTo>
                  <a:cubicBezTo>
                    <a:pt x="37" y="22"/>
                    <a:pt x="37" y="22"/>
                    <a:pt x="37"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8" y="3"/>
                  </a:moveTo>
                  <a:cubicBezTo>
                    <a:pt x="38" y="3"/>
                    <a:pt x="38" y="3"/>
                    <a:pt x="38" y="3"/>
                  </a:cubicBezTo>
                  <a:cubicBezTo>
                    <a:pt x="38" y="3"/>
                    <a:pt x="38" y="3"/>
                    <a:pt x="38" y="3"/>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lose/>
                  <a:moveTo>
                    <a:pt x="38" y="3"/>
                  </a:move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lose/>
                  <a:moveTo>
                    <a:pt x="38" y="3"/>
                  </a:moveTo>
                  <a:cubicBezTo>
                    <a:pt x="38" y="3"/>
                    <a:pt x="38" y="3"/>
                    <a:pt x="38" y="3"/>
                  </a:cubicBezTo>
                  <a:cubicBezTo>
                    <a:pt x="38" y="3"/>
                    <a:pt x="38" y="3"/>
                    <a:pt x="38" y="3"/>
                  </a:cubicBezTo>
                  <a:cubicBezTo>
                    <a:pt x="38" y="3"/>
                    <a:pt x="38" y="3"/>
                    <a:pt x="38" y="3"/>
                  </a:cubicBezTo>
                  <a:cubicBezTo>
                    <a:pt x="38" y="3"/>
                    <a:pt x="38" y="3"/>
                    <a:pt x="38" y="3"/>
                  </a:cubicBezTo>
                  <a:close/>
                  <a:moveTo>
                    <a:pt x="39" y="3"/>
                  </a:move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lose/>
                  <a:moveTo>
                    <a:pt x="39" y="3"/>
                  </a:moveTo>
                  <a:cubicBezTo>
                    <a:pt x="39" y="3"/>
                    <a:pt x="39" y="3"/>
                    <a:pt x="39" y="3"/>
                  </a:cubicBezTo>
                  <a:cubicBezTo>
                    <a:pt x="39" y="3"/>
                    <a:pt x="39" y="3"/>
                    <a:pt x="39" y="3"/>
                  </a:cubicBezTo>
                  <a:cubicBezTo>
                    <a:pt x="39" y="3"/>
                    <a:pt x="39" y="3"/>
                    <a:pt x="39" y="3"/>
                  </a:cubicBezTo>
                  <a:cubicBezTo>
                    <a:pt x="39" y="3"/>
                    <a:pt x="39" y="3"/>
                    <a:pt x="39" y="3"/>
                  </a:cubicBezTo>
                  <a:close/>
                  <a:moveTo>
                    <a:pt x="39" y="3"/>
                  </a:moveTo>
                  <a:cubicBezTo>
                    <a:pt x="39" y="3"/>
                    <a:pt x="39" y="3"/>
                    <a:pt x="39" y="3"/>
                  </a:cubicBezTo>
                  <a:cubicBezTo>
                    <a:pt x="39" y="3"/>
                    <a:pt x="39" y="3"/>
                    <a:pt x="39" y="3"/>
                  </a:cubicBezTo>
                  <a:cubicBezTo>
                    <a:pt x="39" y="3"/>
                    <a:pt x="39" y="3"/>
                    <a:pt x="39" y="3"/>
                  </a:cubicBezTo>
                  <a:cubicBezTo>
                    <a:pt x="39" y="3"/>
                    <a:pt x="39" y="3"/>
                    <a:pt x="39" y="3"/>
                  </a:cubicBezTo>
                  <a:close/>
                  <a:moveTo>
                    <a:pt x="39" y="3"/>
                  </a:moveTo>
                  <a:cubicBezTo>
                    <a:pt x="39" y="3"/>
                    <a:pt x="39" y="3"/>
                    <a:pt x="39" y="3"/>
                  </a:cubicBezTo>
                  <a:cubicBezTo>
                    <a:pt x="39" y="3"/>
                    <a:pt x="39" y="3"/>
                    <a:pt x="39" y="3"/>
                  </a:cubicBezTo>
                  <a:cubicBezTo>
                    <a:pt x="39" y="3"/>
                    <a:pt x="39" y="3"/>
                    <a:pt x="39" y="3"/>
                  </a:cubicBezTo>
                  <a:cubicBezTo>
                    <a:pt x="39" y="3"/>
                    <a:pt x="39" y="3"/>
                    <a:pt x="39" y="3"/>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3"/>
                  </a:moveTo>
                  <a:cubicBezTo>
                    <a:pt x="40" y="3"/>
                    <a:pt x="40" y="3"/>
                    <a:pt x="40" y="3"/>
                  </a:cubicBezTo>
                  <a:cubicBezTo>
                    <a:pt x="40" y="3"/>
                    <a:pt x="40" y="3"/>
                    <a:pt x="40" y="3"/>
                  </a:cubicBezTo>
                  <a:cubicBezTo>
                    <a:pt x="40" y="3"/>
                    <a:pt x="40" y="3"/>
                    <a:pt x="40" y="3"/>
                  </a:cubicBezTo>
                  <a:close/>
                  <a:moveTo>
                    <a:pt x="40" y="3"/>
                  </a:moveTo>
                  <a:cubicBezTo>
                    <a:pt x="40" y="3"/>
                    <a:pt x="40" y="3"/>
                    <a:pt x="40" y="3"/>
                  </a:cubicBezTo>
                  <a:cubicBezTo>
                    <a:pt x="40" y="3"/>
                    <a:pt x="40" y="3"/>
                    <a:pt x="40" y="3"/>
                  </a:cubicBezTo>
                  <a:cubicBezTo>
                    <a:pt x="40" y="3"/>
                    <a:pt x="40" y="3"/>
                    <a:pt x="40" y="3"/>
                  </a:cubicBezTo>
                  <a:cubicBezTo>
                    <a:pt x="40" y="3"/>
                    <a:pt x="40" y="3"/>
                    <a:pt x="40" y="3"/>
                  </a:cubicBezTo>
                  <a:close/>
                  <a:moveTo>
                    <a:pt x="42" y="2"/>
                  </a:moveTo>
                  <a:cubicBezTo>
                    <a:pt x="42" y="2"/>
                    <a:pt x="42" y="2"/>
                    <a:pt x="42" y="2"/>
                  </a:cubicBezTo>
                  <a:cubicBezTo>
                    <a:pt x="42" y="2"/>
                    <a:pt x="42" y="2"/>
                    <a:pt x="42" y="2"/>
                  </a:cubicBezTo>
                  <a:close/>
                  <a:moveTo>
                    <a:pt x="42" y="2"/>
                  </a:moveTo>
                  <a:cubicBezTo>
                    <a:pt x="42" y="2"/>
                    <a:pt x="42" y="2"/>
                    <a:pt x="42" y="2"/>
                  </a:cubicBezTo>
                  <a:cubicBezTo>
                    <a:pt x="42" y="2"/>
                    <a:pt x="42" y="2"/>
                    <a:pt x="42" y="2"/>
                  </a:cubicBezTo>
                  <a:close/>
                  <a:moveTo>
                    <a:pt x="42" y="2"/>
                  </a:moveTo>
                  <a:cubicBezTo>
                    <a:pt x="42" y="2"/>
                    <a:pt x="42" y="2"/>
                    <a:pt x="42" y="2"/>
                  </a:cubicBezTo>
                  <a:cubicBezTo>
                    <a:pt x="42" y="2"/>
                    <a:pt x="42" y="2"/>
                    <a:pt x="42" y="2"/>
                  </a:cubicBezTo>
                  <a:cubicBezTo>
                    <a:pt x="42" y="2"/>
                    <a:pt x="42" y="2"/>
                    <a:pt x="42" y="2"/>
                  </a:cubicBezTo>
                  <a:cubicBezTo>
                    <a:pt x="42" y="2"/>
                    <a:pt x="42" y="2"/>
                    <a:pt x="42" y="2"/>
                  </a:cubicBezTo>
                  <a:close/>
                  <a:moveTo>
                    <a:pt x="43" y="3"/>
                  </a:moveTo>
                  <a:cubicBezTo>
                    <a:pt x="43" y="3"/>
                    <a:pt x="43" y="3"/>
                    <a:pt x="43" y="3"/>
                  </a:cubicBezTo>
                  <a:cubicBezTo>
                    <a:pt x="43" y="2"/>
                    <a:pt x="43" y="2"/>
                    <a:pt x="43" y="2"/>
                  </a:cubicBezTo>
                  <a:cubicBezTo>
                    <a:pt x="43" y="2"/>
                    <a:pt x="43" y="2"/>
                    <a:pt x="43" y="3"/>
                  </a:cubicBezTo>
                  <a:cubicBezTo>
                    <a:pt x="43" y="3"/>
                    <a:pt x="43" y="3"/>
                    <a:pt x="43" y="3"/>
                  </a:cubicBezTo>
                  <a:close/>
                  <a:moveTo>
                    <a:pt x="43" y="3"/>
                  </a:moveTo>
                  <a:cubicBezTo>
                    <a:pt x="43" y="3"/>
                    <a:pt x="43" y="3"/>
                    <a:pt x="43" y="3"/>
                  </a:cubicBezTo>
                  <a:cubicBezTo>
                    <a:pt x="43" y="3"/>
                    <a:pt x="43" y="3"/>
                    <a:pt x="43" y="3"/>
                  </a:cubicBezTo>
                  <a:cubicBezTo>
                    <a:pt x="43" y="3"/>
                    <a:pt x="43" y="3"/>
                    <a:pt x="43" y="3"/>
                  </a:cubicBezTo>
                  <a:cubicBezTo>
                    <a:pt x="43" y="3"/>
                    <a:pt x="43" y="3"/>
                    <a:pt x="43" y="3"/>
                  </a:cubicBezTo>
                  <a:close/>
                  <a:moveTo>
                    <a:pt x="43" y="3"/>
                  </a:moveTo>
                  <a:cubicBezTo>
                    <a:pt x="43" y="3"/>
                    <a:pt x="43" y="3"/>
                    <a:pt x="43" y="3"/>
                  </a:cubicBezTo>
                  <a:cubicBezTo>
                    <a:pt x="43" y="3"/>
                    <a:pt x="43" y="3"/>
                    <a:pt x="43" y="3"/>
                  </a:cubicBezTo>
                  <a:cubicBezTo>
                    <a:pt x="43" y="3"/>
                    <a:pt x="43" y="3"/>
                    <a:pt x="43" y="3"/>
                  </a:cubicBezTo>
                  <a:cubicBezTo>
                    <a:pt x="43" y="3"/>
                    <a:pt x="43" y="3"/>
                    <a:pt x="43" y="3"/>
                  </a:cubicBezTo>
                  <a:close/>
                  <a:moveTo>
                    <a:pt x="44" y="3"/>
                  </a:moveTo>
                  <a:cubicBezTo>
                    <a:pt x="44" y="3"/>
                    <a:pt x="44" y="3"/>
                    <a:pt x="44" y="3"/>
                  </a:cubicBezTo>
                  <a:cubicBezTo>
                    <a:pt x="44" y="3"/>
                    <a:pt x="44" y="3"/>
                    <a:pt x="44" y="3"/>
                  </a:cubicBezTo>
                  <a:cubicBezTo>
                    <a:pt x="44" y="3"/>
                    <a:pt x="44" y="3"/>
                    <a:pt x="44" y="3"/>
                  </a:cubicBezTo>
                  <a:cubicBezTo>
                    <a:pt x="44" y="3"/>
                    <a:pt x="44" y="3"/>
                    <a:pt x="44" y="3"/>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lose/>
                  <a:moveTo>
                    <a:pt x="44" y="3"/>
                  </a:moveTo>
                  <a:cubicBezTo>
                    <a:pt x="44" y="3"/>
                    <a:pt x="44" y="3"/>
                    <a:pt x="44" y="3"/>
                  </a:cubicBezTo>
                  <a:cubicBezTo>
                    <a:pt x="44" y="3"/>
                    <a:pt x="44" y="3"/>
                    <a:pt x="44" y="3"/>
                  </a:cubicBezTo>
                  <a:cubicBezTo>
                    <a:pt x="44" y="3"/>
                    <a:pt x="44" y="3"/>
                    <a:pt x="44" y="3"/>
                  </a:cubicBezTo>
                  <a:close/>
                  <a:moveTo>
                    <a:pt x="44" y="3"/>
                  </a:moveTo>
                  <a:cubicBezTo>
                    <a:pt x="44" y="3"/>
                    <a:pt x="44" y="3"/>
                    <a:pt x="44" y="3"/>
                  </a:cubicBezTo>
                  <a:cubicBezTo>
                    <a:pt x="44" y="3"/>
                    <a:pt x="44" y="3"/>
                    <a:pt x="44" y="3"/>
                  </a:cubicBezTo>
                  <a:cubicBezTo>
                    <a:pt x="44" y="3"/>
                    <a:pt x="44" y="3"/>
                    <a:pt x="44" y="3"/>
                  </a:cubicBezTo>
                  <a:cubicBezTo>
                    <a:pt x="44" y="3"/>
                    <a:pt x="44" y="3"/>
                    <a:pt x="44" y="3"/>
                  </a:cubicBezTo>
                  <a:close/>
                  <a:moveTo>
                    <a:pt x="44" y="3"/>
                  </a:moveTo>
                  <a:cubicBezTo>
                    <a:pt x="44" y="3"/>
                    <a:pt x="44" y="3"/>
                    <a:pt x="44" y="3"/>
                  </a:cubicBezTo>
                  <a:cubicBezTo>
                    <a:pt x="44" y="3"/>
                    <a:pt x="44" y="3"/>
                    <a:pt x="44" y="3"/>
                  </a:cubicBezTo>
                  <a:cubicBezTo>
                    <a:pt x="44" y="3"/>
                    <a:pt x="44" y="3"/>
                    <a:pt x="44" y="3"/>
                  </a:cubicBezTo>
                  <a:cubicBezTo>
                    <a:pt x="44" y="3"/>
                    <a:pt x="44" y="3"/>
                    <a:pt x="44" y="3"/>
                  </a:cubicBezTo>
                  <a:close/>
                  <a:moveTo>
                    <a:pt x="44" y="3"/>
                  </a:moveTo>
                  <a:cubicBezTo>
                    <a:pt x="44" y="3"/>
                    <a:pt x="44" y="3"/>
                    <a:pt x="44" y="3"/>
                  </a:cubicBezTo>
                  <a:cubicBezTo>
                    <a:pt x="44" y="3"/>
                    <a:pt x="44" y="3"/>
                    <a:pt x="44" y="3"/>
                  </a:cubicBezTo>
                  <a:cubicBezTo>
                    <a:pt x="44" y="3"/>
                    <a:pt x="44" y="3"/>
                    <a:pt x="44" y="3"/>
                  </a:cubicBezTo>
                  <a:cubicBezTo>
                    <a:pt x="44" y="3"/>
                    <a:pt x="44" y="3"/>
                    <a:pt x="44" y="3"/>
                  </a:cubicBezTo>
                  <a:close/>
                  <a:moveTo>
                    <a:pt x="45" y="2"/>
                  </a:moveTo>
                  <a:cubicBezTo>
                    <a:pt x="45" y="2"/>
                    <a:pt x="45" y="2"/>
                    <a:pt x="44" y="2"/>
                  </a:cubicBezTo>
                  <a:cubicBezTo>
                    <a:pt x="45" y="2"/>
                    <a:pt x="45" y="2"/>
                    <a:pt x="45" y="2"/>
                  </a:cubicBezTo>
                  <a:cubicBezTo>
                    <a:pt x="45" y="2"/>
                    <a:pt x="45" y="2"/>
                    <a:pt x="45" y="2"/>
                  </a:cubicBezTo>
                  <a:cubicBezTo>
                    <a:pt x="45" y="2"/>
                    <a:pt x="45" y="2"/>
                    <a:pt x="45" y="2"/>
                  </a:cubicBezTo>
                  <a:close/>
                  <a:moveTo>
                    <a:pt x="44" y="1"/>
                  </a:moveTo>
                  <a:cubicBezTo>
                    <a:pt x="44" y="1"/>
                    <a:pt x="44" y="1"/>
                    <a:pt x="44" y="1"/>
                  </a:cubicBezTo>
                  <a:cubicBezTo>
                    <a:pt x="44" y="1"/>
                    <a:pt x="44" y="1"/>
                    <a:pt x="44" y="1"/>
                  </a:cubicBezTo>
                  <a:cubicBezTo>
                    <a:pt x="44" y="1"/>
                    <a:pt x="44" y="1"/>
                    <a:pt x="44" y="1"/>
                  </a:cubicBezTo>
                  <a:cubicBezTo>
                    <a:pt x="44" y="1"/>
                    <a:pt x="44"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ubicBezTo>
                    <a:pt x="46" y="4"/>
                    <a:pt x="46" y="4"/>
                    <a:pt x="46" y="4"/>
                  </a:cubicBezTo>
                  <a:cubicBezTo>
                    <a:pt x="46" y="4"/>
                    <a:pt x="46" y="4"/>
                    <a:pt x="46" y="4"/>
                  </a:cubicBezTo>
                  <a:close/>
                  <a:moveTo>
                    <a:pt x="46" y="4"/>
                  </a:moveTo>
                  <a:cubicBezTo>
                    <a:pt x="46" y="4"/>
                    <a:pt x="46" y="4"/>
                    <a:pt x="46" y="4"/>
                  </a:cubicBezTo>
                  <a:cubicBezTo>
                    <a:pt x="46" y="4"/>
                    <a:pt x="46" y="4"/>
                    <a:pt x="46" y="4"/>
                  </a:cubicBezTo>
                  <a:cubicBezTo>
                    <a:pt x="46" y="4"/>
                    <a:pt x="46" y="4"/>
                    <a:pt x="46" y="4"/>
                  </a:cubicBezTo>
                  <a:close/>
                  <a:moveTo>
                    <a:pt x="46" y="3"/>
                  </a:move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ubicBezTo>
                    <a:pt x="46" y="4"/>
                    <a:pt x="46" y="4"/>
                    <a:pt x="46" y="4"/>
                  </a:cubicBezTo>
                  <a:cubicBezTo>
                    <a:pt x="46" y="4"/>
                    <a:pt x="46" y="4"/>
                    <a:pt x="46" y="4"/>
                  </a:cubicBezTo>
                  <a:close/>
                  <a:moveTo>
                    <a:pt x="46" y="4"/>
                  </a:move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lose/>
                  <a:moveTo>
                    <a:pt x="46" y="4"/>
                  </a:moveTo>
                  <a:cubicBezTo>
                    <a:pt x="46" y="4"/>
                    <a:pt x="46" y="4"/>
                    <a:pt x="46" y="4"/>
                  </a:cubicBezTo>
                  <a:cubicBezTo>
                    <a:pt x="46" y="4"/>
                    <a:pt x="46" y="4"/>
                    <a:pt x="46" y="4"/>
                  </a:cubicBezTo>
                  <a:close/>
                  <a:moveTo>
                    <a:pt x="46" y="4"/>
                  </a:moveTo>
                  <a:cubicBezTo>
                    <a:pt x="46" y="4"/>
                    <a:pt x="46" y="4"/>
                    <a:pt x="46" y="4"/>
                  </a:cubicBezTo>
                  <a:cubicBezTo>
                    <a:pt x="46" y="4"/>
                    <a:pt x="46" y="4"/>
                    <a:pt x="46" y="4"/>
                  </a:cubicBezTo>
                  <a:cubicBezTo>
                    <a:pt x="47" y="4"/>
                    <a:pt x="47" y="4"/>
                    <a:pt x="47" y="4"/>
                  </a:cubicBezTo>
                  <a:cubicBezTo>
                    <a:pt x="47" y="4"/>
                    <a:pt x="46" y="4"/>
                    <a:pt x="46"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lose/>
                  <a:moveTo>
                    <a:pt x="47" y="3"/>
                  </a:moveTo>
                  <a:cubicBezTo>
                    <a:pt x="47" y="3"/>
                    <a:pt x="47" y="3"/>
                    <a:pt x="47" y="3"/>
                  </a:cubicBezTo>
                  <a:cubicBezTo>
                    <a:pt x="47" y="3"/>
                    <a:pt x="47"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3"/>
                    <a:pt x="47" y="3"/>
                    <a:pt x="47" y="3"/>
                  </a:cubicBezTo>
                  <a:cubicBezTo>
                    <a:pt x="47" y="3"/>
                    <a:pt x="47" y="3"/>
                    <a:pt x="47" y="3"/>
                  </a:cubicBezTo>
                  <a:cubicBezTo>
                    <a:pt x="47" y="3"/>
                    <a:pt x="47" y="3"/>
                    <a:pt x="47" y="4"/>
                  </a:cubicBezTo>
                  <a:close/>
                  <a:moveTo>
                    <a:pt x="47" y="3"/>
                  </a:move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lose/>
                  <a:moveTo>
                    <a:pt x="47" y="4"/>
                  </a:move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4"/>
                    <a:pt x="47" y="4"/>
                    <a:pt x="47" y="4"/>
                  </a:cubicBezTo>
                  <a:cubicBezTo>
                    <a:pt x="47" y="4"/>
                    <a:pt x="47" y="4"/>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8" y="3"/>
                  </a:cubicBezTo>
                  <a:cubicBezTo>
                    <a:pt x="47" y="3"/>
                    <a:pt x="47" y="3"/>
                    <a:pt x="47" y="3"/>
                  </a:cubicBezTo>
                  <a:cubicBezTo>
                    <a:pt x="47" y="3"/>
                    <a:pt x="47" y="3"/>
                    <a:pt x="47" y="3"/>
                  </a:cubicBezTo>
                  <a:cubicBezTo>
                    <a:pt x="47" y="3"/>
                    <a:pt x="47" y="3"/>
                    <a:pt x="47" y="3"/>
                  </a:cubicBezTo>
                  <a:close/>
                  <a:moveTo>
                    <a:pt x="47" y="3"/>
                  </a:moveTo>
                  <a:cubicBezTo>
                    <a:pt x="47" y="3"/>
                    <a:pt x="48" y="3"/>
                    <a:pt x="48" y="3"/>
                  </a:cubicBezTo>
                  <a:cubicBezTo>
                    <a:pt x="48" y="3"/>
                    <a:pt x="48" y="3"/>
                    <a:pt x="48" y="4"/>
                  </a:cubicBezTo>
                  <a:cubicBezTo>
                    <a:pt x="48" y="4"/>
                    <a:pt x="48" y="4"/>
                    <a:pt x="47" y="4"/>
                  </a:cubicBezTo>
                  <a:cubicBezTo>
                    <a:pt x="47" y="4"/>
                    <a:pt x="47" y="3"/>
                    <a:pt x="47"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lose/>
                  <a:moveTo>
                    <a:pt x="48" y="5"/>
                  </a:move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ubicBezTo>
                    <a:pt x="48" y="5"/>
                    <a:pt x="48" y="5"/>
                    <a:pt x="48" y="5"/>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4"/>
                  </a:cubicBezTo>
                  <a:cubicBezTo>
                    <a:pt x="48" y="4"/>
                    <a:pt x="48" y="4"/>
                    <a:pt x="48" y="3"/>
                  </a:cubicBezTo>
                  <a:close/>
                  <a:moveTo>
                    <a:pt x="48" y="3"/>
                  </a:move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3"/>
                    <a:pt x="48" y="3"/>
                    <a:pt x="48" y="3"/>
                  </a:cubicBezTo>
                  <a:cubicBezTo>
                    <a:pt x="48" y="3"/>
                    <a:pt x="48" y="3"/>
                    <a:pt x="48" y="3"/>
                  </a:cubicBezTo>
                  <a:cubicBezTo>
                    <a:pt x="48" y="3"/>
                    <a:pt x="48" y="3"/>
                    <a:pt x="48" y="3"/>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lose/>
                  <a:moveTo>
                    <a:pt x="48" y="21"/>
                  </a:moveTo>
                  <a:cubicBezTo>
                    <a:pt x="48" y="21"/>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lose/>
                  <a:moveTo>
                    <a:pt x="48" y="21"/>
                  </a:moveTo>
                  <a:cubicBezTo>
                    <a:pt x="48" y="21"/>
                    <a:pt x="48" y="21"/>
                    <a:pt x="48" y="21"/>
                  </a:cubicBezTo>
                  <a:cubicBezTo>
                    <a:pt x="48" y="21"/>
                    <a:pt x="48" y="21"/>
                    <a:pt x="48" y="21"/>
                  </a:cubicBezTo>
                  <a:cubicBezTo>
                    <a:pt x="48" y="21"/>
                    <a:pt x="49" y="20"/>
                    <a:pt x="49" y="20"/>
                  </a:cubicBezTo>
                  <a:cubicBezTo>
                    <a:pt x="49" y="20"/>
                    <a:pt x="49" y="20"/>
                    <a:pt x="49" y="20"/>
                  </a:cubicBezTo>
                  <a:cubicBezTo>
                    <a:pt x="49" y="20"/>
                    <a:pt x="49" y="20"/>
                    <a:pt x="49" y="20"/>
                  </a:cubicBezTo>
                  <a:cubicBezTo>
                    <a:pt x="49" y="20"/>
                    <a:pt x="49" y="20"/>
                    <a:pt x="49" y="20"/>
                  </a:cubicBezTo>
                  <a:cubicBezTo>
                    <a:pt x="49" y="21"/>
                    <a:pt x="49"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1" name="Freeform 584"/>
            <p:cNvSpPr>
              <a:spLocks noEditPoints="1"/>
            </p:cNvSpPr>
            <p:nvPr/>
          </p:nvSpPr>
          <p:spPr bwMode="auto">
            <a:xfrm>
              <a:off x="4478338" y="5581651"/>
              <a:ext cx="165100" cy="519113"/>
            </a:xfrm>
            <a:custGeom>
              <a:avLst/>
              <a:gdLst>
                <a:gd name="T0" fmla="*/ 37 w 44"/>
                <a:gd name="T1" fmla="*/ 105 h 138"/>
                <a:gd name="T2" fmla="*/ 41 w 44"/>
                <a:gd name="T3" fmla="*/ 106 h 138"/>
                <a:gd name="T4" fmla="*/ 41 w 44"/>
                <a:gd name="T5" fmla="*/ 106 h 138"/>
                <a:gd name="T6" fmla="*/ 32 w 44"/>
                <a:gd name="T7" fmla="*/ 105 h 138"/>
                <a:gd name="T8" fmla="*/ 32 w 44"/>
                <a:gd name="T9" fmla="*/ 119 h 138"/>
                <a:gd name="T10" fmla="*/ 37 w 44"/>
                <a:gd name="T11" fmla="*/ 134 h 138"/>
                <a:gd name="T12" fmla="*/ 27 w 44"/>
                <a:gd name="T13" fmla="*/ 134 h 138"/>
                <a:gd name="T14" fmla="*/ 25 w 44"/>
                <a:gd name="T15" fmla="*/ 129 h 138"/>
                <a:gd name="T16" fmla="*/ 24 w 44"/>
                <a:gd name="T17" fmla="*/ 111 h 138"/>
                <a:gd name="T18" fmla="*/ 20 w 44"/>
                <a:gd name="T19" fmla="*/ 98 h 138"/>
                <a:gd name="T20" fmla="*/ 16 w 44"/>
                <a:gd name="T21" fmla="*/ 111 h 138"/>
                <a:gd name="T22" fmla="*/ 13 w 44"/>
                <a:gd name="T23" fmla="*/ 127 h 138"/>
                <a:gd name="T24" fmla="*/ 11 w 44"/>
                <a:gd name="T25" fmla="*/ 136 h 138"/>
                <a:gd name="T26" fmla="*/ 3 w 44"/>
                <a:gd name="T27" fmla="*/ 136 h 138"/>
                <a:gd name="T28" fmla="*/ 7 w 44"/>
                <a:gd name="T29" fmla="*/ 121 h 138"/>
                <a:gd name="T30" fmla="*/ 8 w 44"/>
                <a:gd name="T31" fmla="*/ 105 h 138"/>
                <a:gd name="T32" fmla="*/ 6 w 44"/>
                <a:gd name="T33" fmla="*/ 94 h 138"/>
                <a:gd name="T34" fmla="*/ 6 w 44"/>
                <a:gd name="T35" fmla="*/ 88 h 138"/>
                <a:gd name="T36" fmla="*/ 2 w 44"/>
                <a:gd name="T37" fmla="*/ 82 h 138"/>
                <a:gd name="T38" fmla="*/ 0 w 44"/>
                <a:gd name="T39" fmla="*/ 76 h 138"/>
                <a:gd name="T40" fmla="*/ 3 w 44"/>
                <a:gd name="T41" fmla="*/ 48 h 138"/>
                <a:gd name="T42" fmla="*/ 10 w 44"/>
                <a:gd name="T43" fmla="*/ 33 h 138"/>
                <a:gd name="T44" fmla="*/ 13 w 44"/>
                <a:gd name="T45" fmla="*/ 29 h 138"/>
                <a:gd name="T46" fmla="*/ 10 w 44"/>
                <a:gd name="T47" fmla="*/ 25 h 138"/>
                <a:gd name="T48" fmla="*/ 13 w 44"/>
                <a:gd name="T49" fmla="*/ 20 h 138"/>
                <a:gd name="T50" fmla="*/ 20 w 44"/>
                <a:gd name="T51" fmla="*/ 16 h 138"/>
                <a:gd name="T52" fmla="*/ 24 w 44"/>
                <a:gd name="T53" fmla="*/ 20 h 138"/>
                <a:gd name="T54" fmla="*/ 27 w 44"/>
                <a:gd name="T55" fmla="*/ 23 h 138"/>
                <a:gd name="T56" fmla="*/ 25 w 44"/>
                <a:gd name="T57" fmla="*/ 26 h 138"/>
                <a:gd name="T58" fmla="*/ 24 w 44"/>
                <a:gd name="T59" fmla="*/ 32 h 138"/>
                <a:gd name="T60" fmla="*/ 34 w 44"/>
                <a:gd name="T61" fmla="*/ 42 h 138"/>
                <a:gd name="T62" fmla="*/ 39 w 44"/>
                <a:gd name="T63" fmla="*/ 37 h 138"/>
                <a:gd name="T64" fmla="*/ 38 w 44"/>
                <a:gd name="T65" fmla="*/ 9 h 138"/>
                <a:gd name="T66" fmla="*/ 39 w 44"/>
                <a:gd name="T67" fmla="*/ 9 h 138"/>
                <a:gd name="T68" fmla="*/ 40 w 44"/>
                <a:gd name="T69" fmla="*/ 37 h 138"/>
                <a:gd name="T70" fmla="*/ 40 w 44"/>
                <a:gd name="T71" fmla="*/ 53 h 138"/>
                <a:gd name="T72" fmla="*/ 42 w 44"/>
                <a:gd name="T73" fmla="*/ 70 h 138"/>
                <a:gd name="T74" fmla="*/ 41 w 44"/>
                <a:gd name="T75" fmla="*/ 75 h 138"/>
                <a:gd name="T76" fmla="*/ 40 w 44"/>
                <a:gd name="T77" fmla="*/ 84 h 138"/>
                <a:gd name="T78" fmla="*/ 41 w 44"/>
                <a:gd name="T79" fmla="*/ 102 h 138"/>
                <a:gd name="T80" fmla="*/ 43 w 44"/>
                <a:gd name="T81" fmla="*/ 108 h 138"/>
                <a:gd name="T82" fmla="*/ 43 w 44"/>
                <a:gd name="T83" fmla="*/ 109 h 138"/>
                <a:gd name="T84" fmla="*/ 40 w 44"/>
                <a:gd name="T85" fmla="*/ 111 h 138"/>
                <a:gd name="T86" fmla="*/ 41 w 44"/>
                <a:gd name="T87" fmla="*/ 132 h 138"/>
                <a:gd name="T88" fmla="*/ 39 w 44"/>
                <a:gd name="T89" fmla="*/ 132 h 138"/>
                <a:gd name="T90" fmla="*/ 39 w 44"/>
                <a:gd name="T91" fmla="*/ 116 h 138"/>
                <a:gd name="T92" fmla="*/ 37 w 44"/>
                <a:gd name="T93" fmla="*/ 111 h 138"/>
                <a:gd name="T94" fmla="*/ 36 w 44"/>
                <a:gd name="T95" fmla="*/ 109 h 138"/>
                <a:gd name="T96" fmla="*/ 35 w 44"/>
                <a:gd name="T97" fmla="*/ 107 h 138"/>
                <a:gd name="T98" fmla="*/ 34 w 44"/>
                <a:gd name="T99" fmla="*/ 109 h 138"/>
                <a:gd name="T100" fmla="*/ 34 w 44"/>
                <a:gd name="T101" fmla="*/ 106 h 138"/>
                <a:gd name="T102" fmla="*/ 32 w 44"/>
                <a:gd name="T103" fmla="*/ 105 h 138"/>
                <a:gd name="T104" fmla="*/ 39 w 44"/>
                <a:gd name="T105" fmla="*/ 79 h 138"/>
                <a:gd name="T106" fmla="*/ 36 w 44"/>
                <a:gd name="T107" fmla="*/ 78 h 138"/>
                <a:gd name="T108" fmla="*/ 35 w 44"/>
                <a:gd name="T109" fmla="*/ 90 h 138"/>
                <a:gd name="T110" fmla="*/ 34 w 44"/>
                <a:gd name="T111" fmla="*/ 100 h 138"/>
                <a:gd name="T112" fmla="*/ 35 w 44"/>
                <a:gd name="T113" fmla="*/ 104 h 138"/>
                <a:gd name="T114" fmla="*/ 35 w 44"/>
                <a:gd name="T115" fmla="*/ 106 h 138"/>
                <a:gd name="T116" fmla="*/ 39 w 44"/>
                <a:gd name="T117" fmla="*/ 103 h 138"/>
                <a:gd name="T118" fmla="*/ 39 w 44"/>
                <a:gd name="T119" fmla="*/ 98 h 138"/>
                <a:gd name="T120" fmla="*/ 39 w 44"/>
                <a:gd name="T121" fmla="*/ 5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138">
                  <a:moveTo>
                    <a:pt x="37" y="105"/>
                  </a:moveTo>
                  <a:cubicBezTo>
                    <a:pt x="37" y="105"/>
                    <a:pt x="37" y="105"/>
                    <a:pt x="37" y="106"/>
                  </a:cubicBezTo>
                  <a:cubicBezTo>
                    <a:pt x="37" y="106"/>
                    <a:pt x="38" y="106"/>
                    <a:pt x="39" y="106"/>
                  </a:cubicBezTo>
                  <a:cubicBezTo>
                    <a:pt x="39" y="105"/>
                    <a:pt x="39" y="105"/>
                    <a:pt x="39" y="105"/>
                  </a:cubicBezTo>
                  <a:cubicBezTo>
                    <a:pt x="37" y="105"/>
                    <a:pt x="37" y="105"/>
                    <a:pt x="37" y="105"/>
                  </a:cubicBezTo>
                  <a:cubicBezTo>
                    <a:pt x="37" y="105"/>
                    <a:pt x="37" y="105"/>
                    <a:pt x="37" y="105"/>
                  </a:cubicBezTo>
                  <a:close/>
                  <a:moveTo>
                    <a:pt x="39" y="111"/>
                  </a:moveTo>
                  <a:cubicBezTo>
                    <a:pt x="39" y="110"/>
                    <a:pt x="39" y="110"/>
                    <a:pt x="39" y="110"/>
                  </a:cubicBezTo>
                  <a:cubicBezTo>
                    <a:pt x="39" y="110"/>
                    <a:pt x="38" y="110"/>
                    <a:pt x="37" y="110"/>
                  </a:cubicBezTo>
                  <a:cubicBezTo>
                    <a:pt x="37" y="110"/>
                    <a:pt x="37" y="110"/>
                    <a:pt x="37" y="111"/>
                  </a:cubicBezTo>
                  <a:cubicBezTo>
                    <a:pt x="39" y="111"/>
                    <a:pt x="39" y="111"/>
                    <a:pt x="39" y="111"/>
                  </a:cubicBezTo>
                  <a:close/>
                  <a:moveTo>
                    <a:pt x="41" y="106"/>
                  </a:moveTo>
                  <a:cubicBezTo>
                    <a:pt x="42" y="106"/>
                    <a:pt x="42" y="106"/>
                    <a:pt x="42" y="106"/>
                  </a:cubicBezTo>
                  <a:cubicBezTo>
                    <a:pt x="42" y="106"/>
                    <a:pt x="42" y="105"/>
                    <a:pt x="42" y="105"/>
                  </a:cubicBezTo>
                  <a:cubicBezTo>
                    <a:pt x="42" y="105"/>
                    <a:pt x="42" y="105"/>
                    <a:pt x="42" y="105"/>
                  </a:cubicBezTo>
                  <a:cubicBezTo>
                    <a:pt x="41" y="105"/>
                    <a:pt x="41" y="105"/>
                    <a:pt x="41" y="105"/>
                  </a:cubicBezTo>
                  <a:cubicBezTo>
                    <a:pt x="41" y="106"/>
                    <a:pt x="41" y="106"/>
                    <a:pt x="41" y="106"/>
                  </a:cubicBezTo>
                  <a:cubicBezTo>
                    <a:pt x="41" y="106"/>
                    <a:pt x="41" y="106"/>
                    <a:pt x="41" y="106"/>
                  </a:cubicBezTo>
                  <a:close/>
                  <a:moveTo>
                    <a:pt x="42" y="111"/>
                  </a:moveTo>
                  <a:cubicBezTo>
                    <a:pt x="42" y="110"/>
                    <a:pt x="42" y="110"/>
                    <a:pt x="42" y="110"/>
                  </a:cubicBezTo>
                  <a:cubicBezTo>
                    <a:pt x="42" y="110"/>
                    <a:pt x="41" y="110"/>
                    <a:pt x="41" y="110"/>
                  </a:cubicBezTo>
                  <a:cubicBezTo>
                    <a:pt x="41" y="110"/>
                    <a:pt x="41" y="110"/>
                    <a:pt x="41" y="111"/>
                  </a:cubicBezTo>
                  <a:cubicBezTo>
                    <a:pt x="42" y="111"/>
                    <a:pt x="42" y="111"/>
                    <a:pt x="42" y="111"/>
                  </a:cubicBezTo>
                  <a:close/>
                  <a:moveTo>
                    <a:pt x="32" y="105"/>
                  </a:moveTo>
                  <a:cubicBezTo>
                    <a:pt x="32" y="105"/>
                    <a:pt x="32" y="106"/>
                    <a:pt x="32" y="106"/>
                  </a:cubicBezTo>
                  <a:cubicBezTo>
                    <a:pt x="32" y="107"/>
                    <a:pt x="32" y="108"/>
                    <a:pt x="32" y="108"/>
                  </a:cubicBezTo>
                  <a:cubicBezTo>
                    <a:pt x="32" y="109"/>
                    <a:pt x="32" y="112"/>
                    <a:pt x="32" y="112"/>
                  </a:cubicBezTo>
                  <a:cubicBezTo>
                    <a:pt x="32" y="113"/>
                    <a:pt x="32" y="113"/>
                    <a:pt x="32" y="113"/>
                  </a:cubicBezTo>
                  <a:cubicBezTo>
                    <a:pt x="32" y="114"/>
                    <a:pt x="32" y="115"/>
                    <a:pt x="32" y="115"/>
                  </a:cubicBezTo>
                  <a:cubicBezTo>
                    <a:pt x="32" y="116"/>
                    <a:pt x="32" y="117"/>
                    <a:pt x="32" y="119"/>
                  </a:cubicBezTo>
                  <a:cubicBezTo>
                    <a:pt x="32" y="120"/>
                    <a:pt x="31" y="123"/>
                    <a:pt x="31" y="124"/>
                  </a:cubicBezTo>
                  <a:cubicBezTo>
                    <a:pt x="31" y="124"/>
                    <a:pt x="31" y="126"/>
                    <a:pt x="32" y="127"/>
                  </a:cubicBezTo>
                  <a:cubicBezTo>
                    <a:pt x="32" y="129"/>
                    <a:pt x="33" y="129"/>
                    <a:pt x="33" y="130"/>
                  </a:cubicBezTo>
                  <a:cubicBezTo>
                    <a:pt x="34" y="130"/>
                    <a:pt x="34" y="131"/>
                    <a:pt x="35" y="131"/>
                  </a:cubicBezTo>
                  <a:cubicBezTo>
                    <a:pt x="35" y="132"/>
                    <a:pt x="37" y="132"/>
                    <a:pt x="37" y="132"/>
                  </a:cubicBezTo>
                  <a:cubicBezTo>
                    <a:pt x="37" y="133"/>
                    <a:pt x="37" y="134"/>
                    <a:pt x="37" y="134"/>
                  </a:cubicBezTo>
                  <a:cubicBezTo>
                    <a:pt x="37" y="134"/>
                    <a:pt x="37" y="134"/>
                    <a:pt x="37" y="134"/>
                  </a:cubicBezTo>
                  <a:cubicBezTo>
                    <a:pt x="37" y="134"/>
                    <a:pt x="37" y="135"/>
                    <a:pt x="37" y="135"/>
                  </a:cubicBezTo>
                  <a:cubicBezTo>
                    <a:pt x="37" y="135"/>
                    <a:pt x="36" y="135"/>
                    <a:pt x="35" y="136"/>
                  </a:cubicBezTo>
                  <a:cubicBezTo>
                    <a:pt x="35" y="136"/>
                    <a:pt x="33" y="136"/>
                    <a:pt x="33" y="136"/>
                  </a:cubicBezTo>
                  <a:cubicBezTo>
                    <a:pt x="32" y="136"/>
                    <a:pt x="29" y="136"/>
                    <a:pt x="29" y="133"/>
                  </a:cubicBezTo>
                  <a:cubicBezTo>
                    <a:pt x="29" y="133"/>
                    <a:pt x="28" y="134"/>
                    <a:pt x="27" y="134"/>
                  </a:cubicBezTo>
                  <a:cubicBezTo>
                    <a:pt x="27" y="134"/>
                    <a:pt x="27" y="133"/>
                    <a:pt x="27" y="133"/>
                  </a:cubicBezTo>
                  <a:cubicBezTo>
                    <a:pt x="27" y="133"/>
                    <a:pt x="26" y="134"/>
                    <a:pt x="26" y="133"/>
                  </a:cubicBezTo>
                  <a:cubicBezTo>
                    <a:pt x="26" y="133"/>
                    <a:pt x="25" y="133"/>
                    <a:pt x="25" y="132"/>
                  </a:cubicBezTo>
                  <a:cubicBezTo>
                    <a:pt x="25" y="132"/>
                    <a:pt x="25" y="131"/>
                    <a:pt x="25" y="131"/>
                  </a:cubicBezTo>
                  <a:cubicBezTo>
                    <a:pt x="25" y="131"/>
                    <a:pt x="25" y="131"/>
                    <a:pt x="25" y="130"/>
                  </a:cubicBezTo>
                  <a:cubicBezTo>
                    <a:pt x="25" y="130"/>
                    <a:pt x="25" y="129"/>
                    <a:pt x="25" y="129"/>
                  </a:cubicBezTo>
                  <a:cubicBezTo>
                    <a:pt x="25" y="129"/>
                    <a:pt x="25" y="127"/>
                    <a:pt x="25" y="126"/>
                  </a:cubicBezTo>
                  <a:cubicBezTo>
                    <a:pt x="25" y="124"/>
                    <a:pt x="24" y="123"/>
                    <a:pt x="24" y="122"/>
                  </a:cubicBezTo>
                  <a:cubicBezTo>
                    <a:pt x="24" y="122"/>
                    <a:pt x="24" y="120"/>
                    <a:pt x="24" y="120"/>
                  </a:cubicBezTo>
                  <a:cubicBezTo>
                    <a:pt x="24" y="119"/>
                    <a:pt x="23" y="118"/>
                    <a:pt x="24" y="118"/>
                  </a:cubicBezTo>
                  <a:cubicBezTo>
                    <a:pt x="24" y="117"/>
                    <a:pt x="24" y="116"/>
                    <a:pt x="24" y="115"/>
                  </a:cubicBezTo>
                  <a:cubicBezTo>
                    <a:pt x="24" y="114"/>
                    <a:pt x="24" y="114"/>
                    <a:pt x="24" y="111"/>
                  </a:cubicBezTo>
                  <a:cubicBezTo>
                    <a:pt x="24" y="111"/>
                    <a:pt x="24" y="110"/>
                    <a:pt x="24" y="109"/>
                  </a:cubicBezTo>
                  <a:cubicBezTo>
                    <a:pt x="24" y="108"/>
                    <a:pt x="24" y="106"/>
                    <a:pt x="24" y="106"/>
                  </a:cubicBezTo>
                  <a:cubicBezTo>
                    <a:pt x="24" y="105"/>
                    <a:pt x="24" y="105"/>
                    <a:pt x="23" y="105"/>
                  </a:cubicBezTo>
                  <a:cubicBezTo>
                    <a:pt x="23" y="104"/>
                    <a:pt x="22" y="103"/>
                    <a:pt x="21" y="103"/>
                  </a:cubicBezTo>
                  <a:cubicBezTo>
                    <a:pt x="21" y="102"/>
                    <a:pt x="20" y="102"/>
                    <a:pt x="20" y="101"/>
                  </a:cubicBezTo>
                  <a:cubicBezTo>
                    <a:pt x="20" y="100"/>
                    <a:pt x="20" y="99"/>
                    <a:pt x="20" y="98"/>
                  </a:cubicBezTo>
                  <a:cubicBezTo>
                    <a:pt x="20" y="97"/>
                    <a:pt x="20" y="98"/>
                    <a:pt x="20" y="99"/>
                  </a:cubicBezTo>
                  <a:cubicBezTo>
                    <a:pt x="20" y="100"/>
                    <a:pt x="20" y="101"/>
                    <a:pt x="18" y="103"/>
                  </a:cubicBezTo>
                  <a:cubicBezTo>
                    <a:pt x="18" y="103"/>
                    <a:pt x="18" y="104"/>
                    <a:pt x="18" y="104"/>
                  </a:cubicBezTo>
                  <a:cubicBezTo>
                    <a:pt x="18" y="105"/>
                    <a:pt x="19" y="105"/>
                    <a:pt x="19" y="106"/>
                  </a:cubicBezTo>
                  <a:cubicBezTo>
                    <a:pt x="18" y="107"/>
                    <a:pt x="17" y="109"/>
                    <a:pt x="16" y="109"/>
                  </a:cubicBezTo>
                  <a:cubicBezTo>
                    <a:pt x="16" y="109"/>
                    <a:pt x="16" y="110"/>
                    <a:pt x="16" y="111"/>
                  </a:cubicBezTo>
                  <a:cubicBezTo>
                    <a:pt x="15" y="112"/>
                    <a:pt x="15" y="112"/>
                    <a:pt x="15" y="113"/>
                  </a:cubicBezTo>
                  <a:cubicBezTo>
                    <a:pt x="15" y="113"/>
                    <a:pt x="14" y="116"/>
                    <a:pt x="14" y="117"/>
                  </a:cubicBezTo>
                  <a:cubicBezTo>
                    <a:pt x="14" y="117"/>
                    <a:pt x="13" y="118"/>
                    <a:pt x="13" y="118"/>
                  </a:cubicBezTo>
                  <a:cubicBezTo>
                    <a:pt x="14" y="119"/>
                    <a:pt x="14" y="119"/>
                    <a:pt x="14" y="120"/>
                  </a:cubicBezTo>
                  <a:cubicBezTo>
                    <a:pt x="14" y="120"/>
                    <a:pt x="14" y="121"/>
                    <a:pt x="14" y="122"/>
                  </a:cubicBezTo>
                  <a:cubicBezTo>
                    <a:pt x="14" y="123"/>
                    <a:pt x="13" y="126"/>
                    <a:pt x="13" y="127"/>
                  </a:cubicBezTo>
                  <a:cubicBezTo>
                    <a:pt x="13" y="128"/>
                    <a:pt x="13" y="130"/>
                    <a:pt x="13" y="131"/>
                  </a:cubicBezTo>
                  <a:cubicBezTo>
                    <a:pt x="13" y="131"/>
                    <a:pt x="13" y="132"/>
                    <a:pt x="13" y="132"/>
                  </a:cubicBezTo>
                  <a:cubicBezTo>
                    <a:pt x="13" y="132"/>
                    <a:pt x="13" y="132"/>
                    <a:pt x="13" y="133"/>
                  </a:cubicBezTo>
                  <a:cubicBezTo>
                    <a:pt x="13" y="133"/>
                    <a:pt x="12" y="133"/>
                    <a:pt x="12" y="133"/>
                  </a:cubicBezTo>
                  <a:cubicBezTo>
                    <a:pt x="12" y="133"/>
                    <a:pt x="12" y="135"/>
                    <a:pt x="12" y="135"/>
                  </a:cubicBezTo>
                  <a:cubicBezTo>
                    <a:pt x="12" y="135"/>
                    <a:pt x="11" y="136"/>
                    <a:pt x="11" y="136"/>
                  </a:cubicBezTo>
                  <a:cubicBezTo>
                    <a:pt x="11" y="136"/>
                    <a:pt x="11" y="136"/>
                    <a:pt x="11" y="137"/>
                  </a:cubicBezTo>
                  <a:cubicBezTo>
                    <a:pt x="11" y="137"/>
                    <a:pt x="10" y="138"/>
                    <a:pt x="9" y="138"/>
                  </a:cubicBezTo>
                  <a:cubicBezTo>
                    <a:pt x="8" y="138"/>
                    <a:pt x="7" y="138"/>
                    <a:pt x="6" y="138"/>
                  </a:cubicBezTo>
                  <a:cubicBezTo>
                    <a:pt x="5" y="138"/>
                    <a:pt x="4" y="137"/>
                    <a:pt x="4" y="137"/>
                  </a:cubicBezTo>
                  <a:cubicBezTo>
                    <a:pt x="3" y="137"/>
                    <a:pt x="3" y="137"/>
                    <a:pt x="3" y="137"/>
                  </a:cubicBezTo>
                  <a:cubicBezTo>
                    <a:pt x="3" y="136"/>
                    <a:pt x="3" y="136"/>
                    <a:pt x="3" y="136"/>
                  </a:cubicBezTo>
                  <a:cubicBezTo>
                    <a:pt x="3" y="136"/>
                    <a:pt x="3" y="135"/>
                    <a:pt x="3" y="135"/>
                  </a:cubicBezTo>
                  <a:cubicBezTo>
                    <a:pt x="4" y="134"/>
                    <a:pt x="5" y="134"/>
                    <a:pt x="5" y="134"/>
                  </a:cubicBezTo>
                  <a:cubicBezTo>
                    <a:pt x="5" y="134"/>
                    <a:pt x="5" y="133"/>
                    <a:pt x="5" y="133"/>
                  </a:cubicBezTo>
                  <a:cubicBezTo>
                    <a:pt x="5" y="133"/>
                    <a:pt x="6" y="132"/>
                    <a:pt x="6" y="131"/>
                  </a:cubicBezTo>
                  <a:cubicBezTo>
                    <a:pt x="6" y="130"/>
                    <a:pt x="6" y="128"/>
                    <a:pt x="6" y="127"/>
                  </a:cubicBezTo>
                  <a:cubicBezTo>
                    <a:pt x="6" y="126"/>
                    <a:pt x="7" y="122"/>
                    <a:pt x="7" y="121"/>
                  </a:cubicBezTo>
                  <a:cubicBezTo>
                    <a:pt x="7" y="121"/>
                    <a:pt x="7" y="120"/>
                    <a:pt x="7" y="120"/>
                  </a:cubicBezTo>
                  <a:cubicBezTo>
                    <a:pt x="7" y="120"/>
                    <a:pt x="7" y="118"/>
                    <a:pt x="7" y="118"/>
                  </a:cubicBezTo>
                  <a:cubicBezTo>
                    <a:pt x="7" y="117"/>
                    <a:pt x="7" y="116"/>
                    <a:pt x="7" y="115"/>
                  </a:cubicBezTo>
                  <a:cubicBezTo>
                    <a:pt x="7" y="115"/>
                    <a:pt x="7" y="114"/>
                    <a:pt x="7" y="112"/>
                  </a:cubicBezTo>
                  <a:cubicBezTo>
                    <a:pt x="7" y="111"/>
                    <a:pt x="7" y="109"/>
                    <a:pt x="7" y="107"/>
                  </a:cubicBezTo>
                  <a:cubicBezTo>
                    <a:pt x="8" y="106"/>
                    <a:pt x="7" y="105"/>
                    <a:pt x="8" y="105"/>
                  </a:cubicBezTo>
                  <a:cubicBezTo>
                    <a:pt x="8" y="104"/>
                    <a:pt x="8" y="103"/>
                    <a:pt x="8" y="103"/>
                  </a:cubicBezTo>
                  <a:cubicBezTo>
                    <a:pt x="8" y="103"/>
                    <a:pt x="7" y="103"/>
                    <a:pt x="7" y="102"/>
                  </a:cubicBezTo>
                  <a:cubicBezTo>
                    <a:pt x="6" y="102"/>
                    <a:pt x="6" y="102"/>
                    <a:pt x="6" y="101"/>
                  </a:cubicBezTo>
                  <a:cubicBezTo>
                    <a:pt x="6" y="100"/>
                    <a:pt x="5" y="99"/>
                    <a:pt x="6" y="98"/>
                  </a:cubicBezTo>
                  <a:cubicBezTo>
                    <a:pt x="6" y="97"/>
                    <a:pt x="5" y="96"/>
                    <a:pt x="6" y="95"/>
                  </a:cubicBezTo>
                  <a:cubicBezTo>
                    <a:pt x="6" y="95"/>
                    <a:pt x="6" y="94"/>
                    <a:pt x="6" y="94"/>
                  </a:cubicBezTo>
                  <a:cubicBezTo>
                    <a:pt x="6" y="94"/>
                    <a:pt x="7" y="92"/>
                    <a:pt x="7" y="91"/>
                  </a:cubicBezTo>
                  <a:cubicBezTo>
                    <a:pt x="6" y="90"/>
                    <a:pt x="8" y="89"/>
                    <a:pt x="8" y="89"/>
                  </a:cubicBezTo>
                  <a:cubicBezTo>
                    <a:pt x="8" y="89"/>
                    <a:pt x="7" y="89"/>
                    <a:pt x="7" y="88"/>
                  </a:cubicBezTo>
                  <a:cubicBezTo>
                    <a:pt x="7" y="88"/>
                    <a:pt x="7" y="88"/>
                    <a:pt x="7" y="88"/>
                  </a:cubicBezTo>
                  <a:cubicBezTo>
                    <a:pt x="7" y="88"/>
                    <a:pt x="7" y="88"/>
                    <a:pt x="7" y="88"/>
                  </a:cubicBezTo>
                  <a:cubicBezTo>
                    <a:pt x="6" y="88"/>
                    <a:pt x="6" y="88"/>
                    <a:pt x="6" y="88"/>
                  </a:cubicBezTo>
                  <a:cubicBezTo>
                    <a:pt x="5" y="88"/>
                    <a:pt x="5" y="88"/>
                    <a:pt x="5" y="88"/>
                  </a:cubicBezTo>
                  <a:cubicBezTo>
                    <a:pt x="4" y="88"/>
                    <a:pt x="4" y="88"/>
                    <a:pt x="4" y="88"/>
                  </a:cubicBezTo>
                  <a:cubicBezTo>
                    <a:pt x="3" y="88"/>
                    <a:pt x="3" y="87"/>
                    <a:pt x="3" y="87"/>
                  </a:cubicBezTo>
                  <a:cubicBezTo>
                    <a:pt x="3" y="86"/>
                    <a:pt x="2" y="86"/>
                    <a:pt x="2" y="85"/>
                  </a:cubicBezTo>
                  <a:cubicBezTo>
                    <a:pt x="2" y="85"/>
                    <a:pt x="2" y="84"/>
                    <a:pt x="2" y="84"/>
                  </a:cubicBezTo>
                  <a:cubicBezTo>
                    <a:pt x="2" y="84"/>
                    <a:pt x="2" y="83"/>
                    <a:pt x="2" y="82"/>
                  </a:cubicBezTo>
                  <a:cubicBezTo>
                    <a:pt x="2" y="82"/>
                    <a:pt x="2" y="82"/>
                    <a:pt x="2" y="81"/>
                  </a:cubicBezTo>
                  <a:cubicBezTo>
                    <a:pt x="2" y="81"/>
                    <a:pt x="2" y="81"/>
                    <a:pt x="2" y="80"/>
                  </a:cubicBezTo>
                  <a:cubicBezTo>
                    <a:pt x="3" y="80"/>
                    <a:pt x="2" y="80"/>
                    <a:pt x="3" y="80"/>
                  </a:cubicBezTo>
                  <a:cubicBezTo>
                    <a:pt x="3" y="80"/>
                    <a:pt x="2" y="79"/>
                    <a:pt x="1" y="79"/>
                  </a:cubicBezTo>
                  <a:cubicBezTo>
                    <a:pt x="1" y="78"/>
                    <a:pt x="0" y="77"/>
                    <a:pt x="0" y="77"/>
                  </a:cubicBezTo>
                  <a:cubicBezTo>
                    <a:pt x="0" y="77"/>
                    <a:pt x="0" y="77"/>
                    <a:pt x="0" y="76"/>
                  </a:cubicBezTo>
                  <a:cubicBezTo>
                    <a:pt x="0" y="76"/>
                    <a:pt x="0" y="75"/>
                    <a:pt x="0" y="75"/>
                  </a:cubicBezTo>
                  <a:cubicBezTo>
                    <a:pt x="0" y="75"/>
                    <a:pt x="0" y="74"/>
                    <a:pt x="0" y="74"/>
                  </a:cubicBezTo>
                  <a:cubicBezTo>
                    <a:pt x="0" y="74"/>
                    <a:pt x="0" y="69"/>
                    <a:pt x="0" y="68"/>
                  </a:cubicBezTo>
                  <a:cubicBezTo>
                    <a:pt x="0" y="68"/>
                    <a:pt x="1" y="62"/>
                    <a:pt x="1" y="59"/>
                  </a:cubicBezTo>
                  <a:cubicBezTo>
                    <a:pt x="2" y="57"/>
                    <a:pt x="3" y="50"/>
                    <a:pt x="3" y="49"/>
                  </a:cubicBezTo>
                  <a:cubicBezTo>
                    <a:pt x="3" y="49"/>
                    <a:pt x="3" y="48"/>
                    <a:pt x="3" y="48"/>
                  </a:cubicBezTo>
                  <a:cubicBezTo>
                    <a:pt x="3" y="47"/>
                    <a:pt x="3" y="44"/>
                    <a:pt x="3" y="43"/>
                  </a:cubicBezTo>
                  <a:cubicBezTo>
                    <a:pt x="4" y="43"/>
                    <a:pt x="4" y="41"/>
                    <a:pt x="5" y="41"/>
                  </a:cubicBezTo>
                  <a:cubicBezTo>
                    <a:pt x="6" y="40"/>
                    <a:pt x="7" y="39"/>
                    <a:pt x="7" y="38"/>
                  </a:cubicBezTo>
                  <a:cubicBezTo>
                    <a:pt x="7" y="38"/>
                    <a:pt x="8" y="37"/>
                    <a:pt x="8" y="36"/>
                  </a:cubicBezTo>
                  <a:cubicBezTo>
                    <a:pt x="8" y="36"/>
                    <a:pt x="8" y="35"/>
                    <a:pt x="9" y="35"/>
                  </a:cubicBezTo>
                  <a:cubicBezTo>
                    <a:pt x="9" y="34"/>
                    <a:pt x="10" y="34"/>
                    <a:pt x="10" y="33"/>
                  </a:cubicBezTo>
                  <a:cubicBezTo>
                    <a:pt x="11" y="33"/>
                    <a:pt x="11" y="33"/>
                    <a:pt x="12" y="33"/>
                  </a:cubicBezTo>
                  <a:cubicBezTo>
                    <a:pt x="12" y="33"/>
                    <a:pt x="14" y="33"/>
                    <a:pt x="15" y="33"/>
                  </a:cubicBezTo>
                  <a:cubicBezTo>
                    <a:pt x="15" y="33"/>
                    <a:pt x="15" y="32"/>
                    <a:pt x="15" y="32"/>
                  </a:cubicBezTo>
                  <a:cubicBezTo>
                    <a:pt x="14" y="31"/>
                    <a:pt x="14" y="30"/>
                    <a:pt x="14" y="30"/>
                  </a:cubicBezTo>
                  <a:cubicBezTo>
                    <a:pt x="14" y="30"/>
                    <a:pt x="14" y="30"/>
                    <a:pt x="13" y="30"/>
                  </a:cubicBezTo>
                  <a:cubicBezTo>
                    <a:pt x="13" y="30"/>
                    <a:pt x="13" y="29"/>
                    <a:pt x="13" y="29"/>
                  </a:cubicBezTo>
                  <a:cubicBezTo>
                    <a:pt x="13" y="29"/>
                    <a:pt x="12" y="29"/>
                    <a:pt x="12" y="28"/>
                  </a:cubicBezTo>
                  <a:cubicBezTo>
                    <a:pt x="12" y="28"/>
                    <a:pt x="12" y="27"/>
                    <a:pt x="12" y="27"/>
                  </a:cubicBezTo>
                  <a:cubicBezTo>
                    <a:pt x="11" y="27"/>
                    <a:pt x="11" y="26"/>
                    <a:pt x="11" y="26"/>
                  </a:cubicBezTo>
                  <a:cubicBezTo>
                    <a:pt x="9" y="26"/>
                    <a:pt x="9" y="26"/>
                    <a:pt x="9" y="26"/>
                  </a:cubicBezTo>
                  <a:cubicBezTo>
                    <a:pt x="8" y="26"/>
                    <a:pt x="8" y="26"/>
                    <a:pt x="9" y="25"/>
                  </a:cubicBezTo>
                  <a:cubicBezTo>
                    <a:pt x="9" y="25"/>
                    <a:pt x="10" y="25"/>
                    <a:pt x="10" y="25"/>
                  </a:cubicBezTo>
                  <a:cubicBezTo>
                    <a:pt x="11" y="24"/>
                    <a:pt x="12" y="24"/>
                    <a:pt x="12" y="24"/>
                  </a:cubicBezTo>
                  <a:cubicBezTo>
                    <a:pt x="12" y="24"/>
                    <a:pt x="12" y="24"/>
                    <a:pt x="12" y="24"/>
                  </a:cubicBezTo>
                  <a:cubicBezTo>
                    <a:pt x="12" y="24"/>
                    <a:pt x="12" y="23"/>
                    <a:pt x="12" y="23"/>
                  </a:cubicBezTo>
                  <a:cubicBezTo>
                    <a:pt x="12" y="23"/>
                    <a:pt x="12" y="23"/>
                    <a:pt x="12" y="23"/>
                  </a:cubicBezTo>
                  <a:cubicBezTo>
                    <a:pt x="12" y="22"/>
                    <a:pt x="12" y="21"/>
                    <a:pt x="12" y="21"/>
                  </a:cubicBezTo>
                  <a:cubicBezTo>
                    <a:pt x="13" y="20"/>
                    <a:pt x="12" y="20"/>
                    <a:pt x="13" y="20"/>
                  </a:cubicBezTo>
                  <a:cubicBezTo>
                    <a:pt x="13" y="19"/>
                    <a:pt x="13" y="19"/>
                    <a:pt x="13" y="19"/>
                  </a:cubicBezTo>
                  <a:cubicBezTo>
                    <a:pt x="13" y="18"/>
                    <a:pt x="13" y="18"/>
                    <a:pt x="13" y="18"/>
                  </a:cubicBezTo>
                  <a:cubicBezTo>
                    <a:pt x="13" y="17"/>
                    <a:pt x="14" y="17"/>
                    <a:pt x="15" y="16"/>
                  </a:cubicBezTo>
                  <a:cubicBezTo>
                    <a:pt x="16" y="16"/>
                    <a:pt x="17" y="16"/>
                    <a:pt x="17" y="16"/>
                  </a:cubicBezTo>
                  <a:cubicBezTo>
                    <a:pt x="17" y="16"/>
                    <a:pt x="18" y="16"/>
                    <a:pt x="18" y="16"/>
                  </a:cubicBezTo>
                  <a:cubicBezTo>
                    <a:pt x="19" y="16"/>
                    <a:pt x="20" y="16"/>
                    <a:pt x="20" y="16"/>
                  </a:cubicBezTo>
                  <a:cubicBezTo>
                    <a:pt x="20" y="16"/>
                    <a:pt x="21" y="16"/>
                    <a:pt x="21" y="16"/>
                  </a:cubicBezTo>
                  <a:cubicBezTo>
                    <a:pt x="22" y="16"/>
                    <a:pt x="23" y="16"/>
                    <a:pt x="23" y="17"/>
                  </a:cubicBezTo>
                  <a:cubicBezTo>
                    <a:pt x="23" y="17"/>
                    <a:pt x="23" y="17"/>
                    <a:pt x="23" y="18"/>
                  </a:cubicBezTo>
                  <a:cubicBezTo>
                    <a:pt x="23" y="18"/>
                    <a:pt x="23" y="18"/>
                    <a:pt x="23" y="18"/>
                  </a:cubicBezTo>
                  <a:cubicBezTo>
                    <a:pt x="23" y="18"/>
                    <a:pt x="24" y="19"/>
                    <a:pt x="24" y="20"/>
                  </a:cubicBezTo>
                  <a:cubicBezTo>
                    <a:pt x="24" y="20"/>
                    <a:pt x="24" y="20"/>
                    <a:pt x="24" y="20"/>
                  </a:cubicBezTo>
                  <a:cubicBezTo>
                    <a:pt x="24" y="20"/>
                    <a:pt x="24" y="20"/>
                    <a:pt x="24" y="20"/>
                  </a:cubicBezTo>
                  <a:cubicBezTo>
                    <a:pt x="24" y="20"/>
                    <a:pt x="24" y="21"/>
                    <a:pt x="24" y="21"/>
                  </a:cubicBezTo>
                  <a:cubicBezTo>
                    <a:pt x="24" y="21"/>
                    <a:pt x="24" y="21"/>
                    <a:pt x="24" y="21"/>
                  </a:cubicBezTo>
                  <a:cubicBezTo>
                    <a:pt x="24" y="22"/>
                    <a:pt x="25" y="22"/>
                    <a:pt x="25" y="22"/>
                  </a:cubicBezTo>
                  <a:cubicBezTo>
                    <a:pt x="25" y="22"/>
                    <a:pt x="25" y="22"/>
                    <a:pt x="25" y="22"/>
                  </a:cubicBezTo>
                  <a:cubicBezTo>
                    <a:pt x="25" y="22"/>
                    <a:pt x="26" y="23"/>
                    <a:pt x="27" y="23"/>
                  </a:cubicBezTo>
                  <a:cubicBezTo>
                    <a:pt x="28" y="23"/>
                    <a:pt x="29" y="23"/>
                    <a:pt x="29" y="24"/>
                  </a:cubicBezTo>
                  <a:cubicBezTo>
                    <a:pt x="29" y="24"/>
                    <a:pt x="28" y="24"/>
                    <a:pt x="28" y="24"/>
                  </a:cubicBezTo>
                  <a:cubicBezTo>
                    <a:pt x="27" y="24"/>
                    <a:pt x="27" y="24"/>
                    <a:pt x="27" y="24"/>
                  </a:cubicBezTo>
                  <a:cubicBezTo>
                    <a:pt x="27" y="24"/>
                    <a:pt x="26" y="24"/>
                    <a:pt x="26" y="25"/>
                  </a:cubicBezTo>
                  <a:cubicBezTo>
                    <a:pt x="25" y="25"/>
                    <a:pt x="25" y="25"/>
                    <a:pt x="25" y="25"/>
                  </a:cubicBezTo>
                  <a:cubicBezTo>
                    <a:pt x="25" y="25"/>
                    <a:pt x="25" y="26"/>
                    <a:pt x="25" y="26"/>
                  </a:cubicBezTo>
                  <a:cubicBezTo>
                    <a:pt x="25" y="26"/>
                    <a:pt x="25" y="26"/>
                    <a:pt x="25" y="27"/>
                  </a:cubicBezTo>
                  <a:cubicBezTo>
                    <a:pt x="25" y="28"/>
                    <a:pt x="25" y="28"/>
                    <a:pt x="25" y="28"/>
                  </a:cubicBezTo>
                  <a:cubicBezTo>
                    <a:pt x="25" y="29"/>
                    <a:pt x="25" y="29"/>
                    <a:pt x="24" y="30"/>
                  </a:cubicBezTo>
                  <a:cubicBezTo>
                    <a:pt x="24" y="30"/>
                    <a:pt x="24" y="30"/>
                    <a:pt x="24" y="30"/>
                  </a:cubicBezTo>
                  <a:cubicBezTo>
                    <a:pt x="24" y="30"/>
                    <a:pt x="23" y="31"/>
                    <a:pt x="23" y="31"/>
                  </a:cubicBezTo>
                  <a:cubicBezTo>
                    <a:pt x="23" y="31"/>
                    <a:pt x="24" y="31"/>
                    <a:pt x="24" y="32"/>
                  </a:cubicBezTo>
                  <a:cubicBezTo>
                    <a:pt x="25" y="32"/>
                    <a:pt x="24" y="32"/>
                    <a:pt x="25" y="32"/>
                  </a:cubicBezTo>
                  <a:cubicBezTo>
                    <a:pt x="26" y="33"/>
                    <a:pt x="27" y="34"/>
                    <a:pt x="27" y="34"/>
                  </a:cubicBezTo>
                  <a:cubicBezTo>
                    <a:pt x="27" y="34"/>
                    <a:pt x="28" y="35"/>
                    <a:pt x="28" y="35"/>
                  </a:cubicBezTo>
                  <a:cubicBezTo>
                    <a:pt x="28" y="35"/>
                    <a:pt x="29" y="37"/>
                    <a:pt x="29" y="38"/>
                  </a:cubicBezTo>
                  <a:cubicBezTo>
                    <a:pt x="29" y="38"/>
                    <a:pt x="31" y="38"/>
                    <a:pt x="31" y="39"/>
                  </a:cubicBezTo>
                  <a:cubicBezTo>
                    <a:pt x="32" y="39"/>
                    <a:pt x="34" y="42"/>
                    <a:pt x="34" y="42"/>
                  </a:cubicBezTo>
                  <a:cubicBezTo>
                    <a:pt x="35" y="43"/>
                    <a:pt x="36" y="48"/>
                    <a:pt x="36" y="48"/>
                  </a:cubicBezTo>
                  <a:cubicBezTo>
                    <a:pt x="37" y="49"/>
                    <a:pt x="37" y="51"/>
                    <a:pt x="37" y="52"/>
                  </a:cubicBezTo>
                  <a:cubicBezTo>
                    <a:pt x="37" y="53"/>
                    <a:pt x="38" y="53"/>
                    <a:pt x="38" y="54"/>
                  </a:cubicBezTo>
                  <a:cubicBezTo>
                    <a:pt x="38" y="53"/>
                    <a:pt x="38" y="53"/>
                    <a:pt x="39" y="53"/>
                  </a:cubicBezTo>
                  <a:cubicBezTo>
                    <a:pt x="39" y="48"/>
                    <a:pt x="39" y="44"/>
                    <a:pt x="39" y="39"/>
                  </a:cubicBezTo>
                  <a:cubicBezTo>
                    <a:pt x="39" y="37"/>
                    <a:pt x="39" y="37"/>
                    <a:pt x="39" y="37"/>
                  </a:cubicBezTo>
                  <a:cubicBezTo>
                    <a:pt x="38" y="37"/>
                    <a:pt x="38" y="37"/>
                    <a:pt x="38" y="37"/>
                  </a:cubicBezTo>
                  <a:cubicBezTo>
                    <a:pt x="38" y="37"/>
                    <a:pt x="38" y="37"/>
                    <a:pt x="39" y="36"/>
                  </a:cubicBezTo>
                  <a:cubicBezTo>
                    <a:pt x="38" y="32"/>
                    <a:pt x="38" y="27"/>
                    <a:pt x="38" y="23"/>
                  </a:cubicBezTo>
                  <a:cubicBezTo>
                    <a:pt x="38" y="23"/>
                    <a:pt x="38" y="23"/>
                    <a:pt x="38" y="22"/>
                  </a:cubicBezTo>
                  <a:cubicBezTo>
                    <a:pt x="38" y="22"/>
                    <a:pt x="38" y="22"/>
                    <a:pt x="38" y="22"/>
                  </a:cubicBezTo>
                  <a:cubicBezTo>
                    <a:pt x="38" y="17"/>
                    <a:pt x="38" y="12"/>
                    <a:pt x="38" y="9"/>
                  </a:cubicBezTo>
                  <a:cubicBezTo>
                    <a:pt x="38" y="9"/>
                    <a:pt x="37" y="9"/>
                    <a:pt x="37" y="9"/>
                  </a:cubicBezTo>
                  <a:cubicBezTo>
                    <a:pt x="37" y="8"/>
                    <a:pt x="38" y="8"/>
                    <a:pt x="38" y="8"/>
                  </a:cubicBezTo>
                  <a:cubicBezTo>
                    <a:pt x="38" y="1"/>
                    <a:pt x="38" y="1"/>
                    <a:pt x="38" y="1"/>
                  </a:cubicBezTo>
                  <a:cubicBezTo>
                    <a:pt x="38" y="0"/>
                    <a:pt x="38" y="0"/>
                    <a:pt x="38" y="1"/>
                  </a:cubicBezTo>
                  <a:cubicBezTo>
                    <a:pt x="38" y="1"/>
                    <a:pt x="38" y="7"/>
                    <a:pt x="38" y="8"/>
                  </a:cubicBezTo>
                  <a:cubicBezTo>
                    <a:pt x="39" y="8"/>
                    <a:pt x="39" y="8"/>
                    <a:pt x="39" y="9"/>
                  </a:cubicBezTo>
                  <a:cubicBezTo>
                    <a:pt x="39" y="9"/>
                    <a:pt x="39" y="9"/>
                    <a:pt x="38" y="9"/>
                  </a:cubicBezTo>
                  <a:cubicBezTo>
                    <a:pt x="38" y="12"/>
                    <a:pt x="39" y="16"/>
                    <a:pt x="39" y="22"/>
                  </a:cubicBezTo>
                  <a:cubicBezTo>
                    <a:pt x="39" y="22"/>
                    <a:pt x="39" y="22"/>
                    <a:pt x="39" y="22"/>
                  </a:cubicBezTo>
                  <a:cubicBezTo>
                    <a:pt x="39" y="23"/>
                    <a:pt x="39" y="23"/>
                    <a:pt x="39" y="23"/>
                  </a:cubicBezTo>
                  <a:cubicBezTo>
                    <a:pt x="39" y="27"/>
                    <a:pt x="39" y="32"/>
                    <a:pt x="39" y="36"/>
                  </a:cubicBezTo>
                  <a:cubicBezTo>
                    <a:pt x="39" y="37"/>
                    <a:pt x="40" y="37"/>
                    <a:pt x="40" y="37"/>
                  </a:cubicBezTo>
                  <a:cubicBezTo>
                    <a:pt x="40" y="37"/>
                    <a:pt x="39" y="37"/>
                    <a:pt x="39" y="37"/>
                  </a:cubicBezTo>
                  <a:cubicBezTo>
                    <a:pt x="39" y="39"/>
                    <a:pt x="39" y="39"/>
                    <a:pt x="39" y="39"/>
                  </a:cubicBezTo>
                  <a:cubicBezTo>
                    <a:pt x="39" y="41"/>
                    <a:pt x="39" y="43"/>
                    <a:pt x="39" y="45"/>
                  </a:cubicBezTo>
                  <a:cubicBezTo>
                    <a:pt x="40" y="46"/>
                    <a:pt x="40" y="46"/>
                    <a:pt x="40" y="47"/>
                  </a:cubicBezTo>
                  <a:cubicBezTo>
                    <a:pt x="41" y="48"/>
                    <a:pt x="41" y="49"/>
                    <a:pt x="41" y="50"/>
                  </a:cubicBezTo>
                  <a:cubicBezTo>
                    <a:pt x="41" y="52"/>
                    <a:pt x="40" y="52"/>
                    <a:pt x="40" y="53"/>
                  </a:cubicBezTo>
                  <a:cubicBezTo>
                    <a:pt x="40" y="55"/>
                    <a:pt x="40" y="58"/>
                    <a:pt x="40" y="60"/>
                  </a:cubicBezTo>
                  <a:cubicBezTo>
                    <a:pt x="40" y="61"/>
                    <a:pt x="40" y="62"/>
                    <a:pt x="40" y="62"/>
                  </a:cubicBezTo>
                  <a:cubicBezTo>
                    <a:pt x="40" y="63"/>
                    <a:pt x="40" y="64"/>
                    <a:pt x="41" y="65"/>
                  </a:cubicBezTo>
                  <a:cubicBezTo>
                    <a:pt x="41" y="66"/>
                    <a:pt x="41" y="68"/>
                    <a:pt x="41" y="68"/>
                  </a:cubicBezTo>
                  <a:cubicBezTo>
                    <a:pt x="41" y="68"/>
                    <a:pt x="42" y="68"/>
                    <a:pt x="42" y="69"/>
                  </a:cubicBezTo>
                  <a:cubicBezTo>
                    <a:pt x="42" y="70"/>
                    <a:pt x="42" y="70"/>
                    <a:pt x="42" y="70"/>
                  </a:cubicBezTo>
                  <a:cubicBezTo>
                    <a:pt x="42" y="70"/>
                    <a:pt x="43" y="71"/>
                    <a:pt x="43" y="71"/>
                  </a:cubicBezTo>
                  <a:cubicBezTo>
                    <a:pt x="43" y="71"/>
                    <a:pt x="42" y="71"/>
                    <a:pt x="42" y="72"/>
                  </a:cubicBezTo>
                  <a:cubicBezTo>
                    <a:pt x="42" y="72"/>
                    <a:pt x="43" y="72"/>
                    <a:pt x="43" y="72"/>
                  </a:cubicBezTo>
                  <a:cubicBezTo>
                    <a:pt x="42" y="73"/>
                    <a:pt x="42" y="73"/>
                    <a:pt x="42" y="73"/>
                  </a:cubicBezTo>
                  <a:cubicBezTo>
                    <a:pt x="42" y="73"/>
                    <a:pt x="42" y="74"/>
                    <a:pt x="42" y="74"/>
                  </a:cubicBezTo>
                  <a:cubicBezTo>
                    <a:pt x="42" y="75"/>
                    <a:pt x="42" y="75"/>
                    <a:pt x="41" y="75"/>
                  </a:cubicBezTo>
                  <a:cubicBezTo>
                    <a:pt x="41" y="75"/>
                    <a:pt x="41" y="76"/>
                    <a:pt x="40" y="76"/>
                  </a:cubicBezTo>
                  <a:cubicBezTo>
                    <a:pt x="40" y="79"/>
                    <a:pt x="40" y="79"/>
                    <a:pt x="40" y="79"/>
                  </a:cubicBezTo>
                  <a:cubicBezTo>
                    <a:pt x="40" y="79"/>
                    <a:pt x="40" y="79"/>
                    <a:pt x="40" y="79"/>
                  </a:cubicBezTo>
                  <a:cubicBezTo>
                    <a:pt x="40" y="82"/>
                    <a:pt x="40" y="82"/>
                    <a:pt x="40" y="82"/>
                  </a:cubicBezTo>
                  <a:cubicBezTo>
                    <a:pt x="40" y="82"/>
                    <a:pt x="41" y="82"/>
                    <a:pt x="41" y="83"/>
                  </a:cubicBezTo>
                  <a:cubicBezTo>
                    <a:pt x="41" y="84"/>
                    <a:pt x="40" y="84"/>
                    <a:pt x="40" y="84"/>
                  </a:cubicBezTo>
                  <a:cubicBezTo>
                    <a:pt x="40" y="84"/>
                    <a:pt x="41" y="84"/>
                    <a:pt x="41" y="84"/>
                  </a:cubicBezTo>
                  <a:cubicBezTo>
                    <a:pt x="41" y="85"/>
                    <a:pt x="41" y="94"/>
                    <a:pt x="41" y="98"/>
                  </a:cubicBezTo>
                  <a:cubicBezTo>
                    <a:pt x="41" y="101"/>
                    <a:pt x="41" y="101"/>
                    <a:pt x="41" y="101"/>
                  </a:cubicBezTo>
                  <a:cubicBezTo>
                    <a:pt x="41" y="101"/>
                    <a:pt x="40" y="101"/>
                    <a:pt x="40" y="101"/>
                  </a:cubicBezTo>
                  <a:cubicBezTo>
                    <a:pt x="40" y="101"/>
                    <a:pt x="41" y="101"/>
                    <a:pt x="41" y="102"/>
                  </a:cubicBezTo>
                  <a:cubicBezTo>
                    <a:pt x="41" y="102"/>
                    <a:pt x="41" y="102"/>
                    <a:pt x="41" y="102"/>
                  </a:cubicBezTo>
                  <a:cubicBezTo>
                    <a:pt x="41" y="102"/>
                    <a:pt x="40" y="103"/>
                    <a:pt x="40" y="103"/>
                  </a:cubicBezTo>
                  <a:cubicBezTo>
                    <a:pt x="40" y="103"/>
                    <a:pt x="41" y="103"/>
                    <a:pt x="41" y="103"/>
                  </a:cubicBezTo>
                  <a:cubicBezTo>
                    <a:pt x="41" y="103"/>
                    <a:pt x="41" y="104"/>
                    <a:pt x="41" y="104"/>
                  </a:cubicBezTo>
                  <a:cubicBezTo>
                    <a:pt x="43" y="104"/>
                    <a:pt x="43" y="104"/>
                    <a:pt x="43" y="104"/>
                  </a:cubicBezTo>
                  <a:cubicBezTo>
                    <a:pt x="43" y="104"/>
                    <a:pt x="43" y="104"/>
                    <a:pt x="43" y="104"/>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3" y="109"/>
                    <a:pt x="43" y="109"/>
                    <a:pt x="43" y="109"/>
                  </a:cubicBezTo>
                  <a:cubicBezTo>
                    <a:pt x="43" y="112"/>
                    <a:pt x="43" y="112"/>
                    <a:pt x="43" y="112"/>
                  </a:cubicBezTo>
                  <a:cubicBezTo>
                    <a:pt x="43" y="112"/>
                    <a:pt x="43" y="112"/>
                    <a:pt x="43" y="112"/>
                  </a:cubicBezTo>
                  <a:cubicBezTo>
                    <a:pt x="43" y="112"/>
                    <a:pt x="43" y="111"/>
                    <a:pt x="43" y="111"/>
                  </a:cubicBezTo>
                  <a:cubicBezTo>
                    <a:pt x="43" y="111"/>
                    <a:pt x="43" y="111"/>
                    <a:pt x="43" y="111"/>
                  </a:cubicBezTo>
                  <a:cubicBezTo>
                    <a:pt x="40" y="111"/>
                    <a:pt x="40" y="111"/>
                    <a:pt x="40" y="111"/>
                  </a:cubicBezTo>
                  <a:cubicBezTo>
                    <a:pt x="40" y="111"/>
                    <a:pt x="40" y="111"/>
                    <a:pt x="40" y="111"/>
                  </a:cubicBezTo>
                  <a:cubicBezTo>
                    <a:pt x="40" y="111"/>
                    <a:pt x="41" y="113"/>
                    <a:pt x="41" y="115"/>
                  </a:cubicBezTo>
                  <a:cubicBezTo>
                    <a:pt x="41" y="116"/>
                    <a:pt x="41" y="117"/>
                    <a:pt x="41" y="117"/>
                  </a:cubicBezTo>
                  <a:cubicBezTo>
                    <a:pt x="41" y="122"/>
                    <a:pt x="41" y="127"/>
                    <a:pt x="41" y="127"/>
                  </a:cubicBezTo>
                  <a:cubicBezTo>
                    <a:pt x="40" y="131"/>
                    <a:pt x="40" y="131"/>
                    <a:pt x="40" y="131"/>
                  </a:cubicBezTo>
                  <a:cubicBezTo>
                    <a:pt x="40" y="131"/>
                    <a:pt x="41" y="131"/>
                    <a:pt x="41" y="131"/>
                  </a:cubicBezTo>
                  <a:cubicBezTo>
                    <a:pt x="41" y="132"/>
                    <a:pt x="41" y="132"/>
                    <a:pt x="41" y="132"/>
                  </a:cubicBezTo>
                  <a:cubicBezTo>
                    <a:pt x="41" y="132"/>
                    <a:pt x="41" y="132"/>
                    <a:pt x="41" y="132"/>
                  </a:cubicBezTo>
                  <a:cubicBezTo>
                    <a:pt x="41" y="132"/>
                    <a:pt x="40" y="136"/>
                    <a:pt x="40" y="136"/>
                  </a:cubicBezTo>
                  <a:cubicBezTo>
                    <a:pt x="40" y="137"/>
                    <a:pt x="40" y="136"/>
                    <a:pt x="40" y="136"/>
                  </a:cubicBezTo>
                  <a:cubicBezTo>
                    <a:pt x="39" y="136"/>
                    <a:pt x="39" y="136"/>
                    <a:pt x="39" y="136"/>
                  </a:cubicBezTo>
                  <a:cubicBezTo>
                    <a:pt x="39" y="136"/>
                    <a:pt x="39" y="136"/>
                    <a:pt x="39" y="136"/>
                  </a:cubicBezTo>
                  <a:cubicBezTo>
                    <a:pt x="39" y="136"/>
                    <a:pt x="39" y="132"/>
                    <a:pt x="39" y="132"/>
                  </a:cubicBezTo>
                  <a:cubicBezTo>
                    <a:pt x="39" y="132"/>
                    <a:pt x="39" y="132"/>
                    <a:pt x="39" y="132"/>
                  </a:cubicBezTo>
                  <a:cubicBezTo>
                    <a:pt x="39" y="131"/>
                    <a:pt x="39" y="131"/>
                    <a:pt x="39" y="131"/>
                  </a:cubicBezTo>
                  <a:cubicBezTo>
                    <a:pt x="39" y="131"/>
                    <a:pt x="39" y="131"/>
                    <a:pt x="39" y="131"/>
                  </a:cubicBezTo>
                  <a:cubicBezTo>
                    <a:pt x="39" y="131"/>
                    <a:pt x="39" y="128"/>
                    <a:pt x="39" y="127"/>
                  </a:cubicBezTo>
                  <a:cubicBezTo>
                    <a:pt x="39" y="125"/>
                    <a:pt x="39" y="120"/>
                    <a:pt x="39" y="116"/>
                  </a:cubicBezTo>
                  <a:cubicBezTo>
                    <a:pt x="39" y="116"/>
                    <a:pt x="39" y="116"/>
                    <a:pt x="39" y="116"/>
                  </a:cubicBezTo>
                  <a:cubicBezTo>
                    <a:pt x="39" y="116"/>
                    <a:pt x="39" y="116"/>
                    <a:pt x="39" y="116"/>
                  </a:cubicBezTo>
                  <a:cubicBezTo>
                    <a:pt x="39" y="116"/>
                    <a:pt x="39" y="115"/>
                    <a:pt x="39" y="115"/>
                  </a:cubicBezTo>
                  <a:cubicBezTo>
                    <a:pt x="39" y="113"/>
                    <a:pt x="39" y="111"/>
                    <a:pt x="39" y="111"/>
                  </a:cubicBezTo>
                  <a:cubicBezTo>
                    <a:pt x="39" y="111"/>
                    <a:pt x="39" y="111"/>
                    <a:pt x="39" y="111"/>
                  </a:cubicBezTo>
                  <a:cubicBezTo>
                    <a:pt x="37" y="111"/>
                    <a:pt x="37" y="111"/>
                    <a:pt x="37" y="111"/>
                  </a:cubicBezTo>
                  <a:cubicBezTo>
                    <a:pt x="37" y="111"/>
                    <a:pt x="37" y="111"/>
                    <a:pt x="37" y="111"/>
                  </a:cubicBezTo>
                  <a:cubicBezTo>
                    <a:pt x="37" y="112"/>
                    <a:pt x="37" y="112"/>
                    <a:pt x="37" y="112"/>
                  </a:cubicBezTo>
                  <a:cubicBezTo>
                    <a:pt x="36" y="112"/>
                    <a:pt x="36" y="112"/>
                    <a:pt x="36" y="112"/>
                  </a:cubicBezTo>
                  <a:cubicBezTo>
                    <a:pt x="36" y="112"/>
                    <a:pt x="36" y="112"/>
                    <a:pt x="36" y="112"/>
                  </a:cubicBezTo>
                  <a:cubicBezTo>
                    <a:pt x="36" y="112"/>
                    <a:pt x="36" y="112"/>
                    <a:pt x="36" y="112"/>
                  </a:cubicBezTo>
                  <a:cubicBezTo>
                    <a:pt x="36" y="109"/>
                    <a:pt x="36" y="109"/>
                    <a:pt x="36" y="109"/>
                  </a:cubicBezTo>
                  <a:cubicBezTo>
                    <a:pt x="36" y="109"/>
                    <a:pt x="36" y="109"/>
                    <a:pt x="36" y="109"/>
                  </a:cubicBezTo>
                  <a:cubicBezTo>
                    <a:pt x="36" y="109"/>
                    <a:pt x="35" y="108"/>
                    <a:pt x="35" y="108"/>
                  </a:cubicBezTo>
                  <a:cubicBezTo>
                    <a:pt x="35" y="108"/>
                    <a:pt x="36" y="108"/>
                    <a:pt x="36" y="108"/>
                  </a:cubicBezTo>
                  <a:cubicBezTo>
                    <a:pt x="36" y="108"/>
                    <a:pt x="36" y="108"/>
                    <a:pt x="36" y="108"/>
                  </a:cubicBezTo>
                  <a:cubicBezTo>
                    <a:pt x="36" y="107"/>
                    <a:pt x="36" y="107"/>
                    <a:pt x="36" y="107"/>
                  </a:cubicBezTo>
                  <a:cubicBezTo>
                    <a:pt x="36" y="107"/>
                    <a:pt x="35" y="107"/>
                    <a:pt x="35" y="107"/>
                  </a:cubicBezTo>
                  <a:cubicBezTo>
                    <a:pt x="35" y="107"/>
                    <a:pt x="35" y="107"/>
                    <a:pt x="35" y="107"/>
                  </a:cubicBezTo>
                  <a:cubicBezTo>
                    <a:pt x="35" y="108"/>
                    <a:pt x="35" y="108"/>
                    <a:pt x="35" y="108"/>
                  </a:cubicBezTo>
                  <a:cubicBezTo>
                    <a:pt x="35" y="108"/>
                    <a:pt x="35" y="108"/>
                    <a:pt x="35" y="108"/>
                  </a:cubicBezTo>
                  <a:cubicBezTo>
                    <a:pt x="35" y="107"/>
                    <a:pt x="35" y="107"/>
                    <a:pt x="35" y="107"/>
                  </a:cubicBezTo>
                  <a:cubicBezTo>
                    <a:pt x="35" y="107"/>
                    <a:pt x="35" y="107"/>
                    <a:pt x="35" y="107"/>
                  </a:cubicBezTo>
                  <a:cubicBezTo>
                    <a:pt x="35" y="109"/>
                    <a:pt x="35" y="109"/>
                    <a:pt x="35" y="109"/>
                  </a:cubicBezTo>
                  <a:cubicBezTo>
                    <a:pt x="35" y="109"/>
                    <a:pt x="34" y="109"/>
                    <a:pt x="34" y="109"/>
                  </a:cubicBezTo>
                  <a:cubicBezTo>
                    <a:pt x="34" y="109"/>
                    <a:pt x="34" y="109"/>
                    <a:pt x="34" y="109"/>
                  </a:cubicBezTo>
                  <a:cubicBezTo>
                    <a:pt x="34" y="108"/>
                    <a:pt x="34" y="108"/>
                    <a:pt x="34" y="108"/>
                  </a:cubicBezTo>
                  <a:cubicBezTo>
                    <a:pt x="34" y="108"/>
                    <a:pt x="34" y="108"/>
                    <a:pt x="34" y="108"/>
                  </a:cubicBezTo>
                  <a:cubicBezTo>
                    <a:pt x="34" y="107"/>
                    <a:pt x="34" y="107"/>
                    <a:pt x="34" y="107"/>
                  </a:cubicBezTo>
                  <a:cubicBezTo>
                    <a:pt x="34" y="107"/>
                    <a:pt x="34" y="107"/>
                    <a:pt x="34" y="107"/>
                  </a:cubicBezTo>
                  <a:cubicBezTo>
                    <a:pt x="34" y="107"/>
                    <a:pt x="34" y="106"/>
                    <a:pt x="34" y="106"/>
                  </a:cubicBezTo>
                  <a:cubicBezTo>
                    <a:pt x="34" y="106"/>
                    <a:pt x="34" y="106"/>
                    <a:pt x="34" y="106"/>
                  </a:cubicBezTo>
                  <a:cubicBezTo>
                    <a:pt x="34" y="105"/>
                    <a:pt x="34" y="105"/>
                    <a:pt x="34" y="105"/>
                  </a:cubicBezTo>
                  <a:cubicBezTo>
                    <a:pt x="34" y="105"/>
                    <a:pt x="34" y="105"/>
                    <a:pt x="34" y="105"/>
                  </a:cubicBezTo>
                  <a:cubicBezTo>
                    <a:pt x="34" y="105"/>
                    <a:pt x="33" y="105"/>
                    <a:pt x="33" y="105"/>
                  </a:cubicBezTo>
                  <a:cubicBezTo>
                    <a:pt x="33" y="105"/>
                    <a:pt x="32" y="105"/>
                    <a:pt x="32" y="105"/>
                  </a:cubicBezTo>
                  <a:cubicBezTo>
                    <a:pt x="32" y="105"/>
                    <a:pt x="32" y="105"/>
                    <a:pt x="32" y="105"/>
                  </a:cubicBezTo>
                  <a:close/>
                  <a:moveTo>
                    <a:pt x="39" y="85"/>
                  </a:moveTo>
                  <a:cubicBezTo>
                    <a:pt x="39" y="84"/>
                    <a:pt x="39" y="84"/>
                    <a:pt x="39" y="84"/>
                  </a:cubicBezTo>
                  <a:cubicBezTo>
                    <a:pt x="39" y="84"/>
                    <a:pt x="38" y="84"/>
                    <a:pt x="38" y="83"/>
                  </a:cubicBezTo>
                  <a:cubicBezTo>
                    <a:pt x="38" y="82"/>
                    <a:pt x="39" y="82"/>
                    <a:pt x="39" y="82"/>
                  </a:cubicBezTo>
                  <a:cubicBezTo>
                    <a:pt x="39" y="79"/>
                    <a:pt x="39" y="79"/>
                    <a:pt x="39" y="79"/>
                  </a:cubicBezTo>
                  <a:cubicBezTo>
                    <a:pt x="39" y="79"/>
                    <a:pt x="39" y="79"/>
                    <a:pt x="39" y="79"/>
                  </a:cubicBezTo>
                  <a:cubicBezTo>
                    <a:pt x="39" y="76"/>
                    <a:pt x="39" y="76"/>
                    <a:pt x="39" y="76"/>
                  </a:cubicBezTo>
                  <a:cubicBezTo>
                    <a:pt x="39" y="76"/>
                    <a:pt x="39" y="76"/>
                    <a:pt x="39" y="76"/>
                  </a:cubicBezTo>
                  <a:cubicBezTo>
                    <a:pt x="38" y="76"/>
                    <a:pt x="38" y="75"/>
                    <a:pt x="37" y="75"/>
                  </a:cubicBezTo>
                  <a:cubicBezTo>
                    <a:pt x="37" y="75"/>
                    <a:pt x="36" y="74"/>
                    <a:pt x="36" y="73"/>
                  </a:cubicBezTo>
                  <a:cubicBezTo>
                    <a:pt x="36" y="73"/>
                    <a:pt x="36" y="73"/>
                    <a:pt x="36" y="75"/>
                  </a:cubicBezTo>
                  <a:cubicBezTo>
                    <a:pt x="36" y="76"/>
                    <a:pt x="36" y="77"/>
                    <a:pt x="36" y="78"/>
                  </a:cubicBezTo>
                  <a:cubicBezTo>
                    <a:pt x="36" y="78"/>
                    <a:pt x="37" y="79"/>
                    <a:pt x="37" y="79"/>
                  </a:cubicBezTo>
                  <a:cubicBezTo>
                    <a:pt x="37" y="79"/>
                    <a:pt x="36" y="79"/>
                    <a:pt x="36" y="79"/>
                  </a:cubicBezTo>
                  <a:cubicBezTo>
                    <a:pt x="36" y="85"/>
                    <a:pt x="36" y="85"/>
                    <a:pt x="36" y="85"/>
                  </a:cubicBezTo>
                  <a:cubicBezTo>
                    <a:pt x="36" y="87"/>
                    <a:pt x="36" y="90"/>
                    <a:pt x="36" y="90"/>
                  </a:cubicBezTo>
                  <a:cubicBezTo>
                    <a:pt x="36" y="90"/>
                    <a:pt x="36" y="90"/>
                    <a:pt x="36" y="90"/>
                  </a:cubicBezTo>
                  <a:cubicBezTo>
                    <a:pt x="36" y="90"/>
                    <a:pt x="35" y="90"/>
                    <a:pt x="35" y="90"/>
                  </a:cubicBezTo>
                  <a:cubicBezTo>
                    <a:pt x="35" y="90"/>
                    <a:pt x="35" y="93"/>
                    <a:pt x="35" y="94"/>
                  </a:cubicBezTo>
                  <a:cubicBezTo>
                    <a:pt x="35" y="95"/>
                    <a:pt x="35" y="96"/>
                    <a:pt x="34" y="96"/>
                  </a:cubicBezTo>
                  <a:cubicBezTo>
                    <a:pt x="34" y="97"/>
                    <a:pt x="34" y="97"/>
                    <a:pt x="34" y="97"/>
                  </a:cubicBezTo>
                  <a:cubicBezTo>
                    <a:pt x="34" y="98"/>
                    <a:pt x="34" y="98"/>
                    <a:pt x="34" y="98"/>
                  </a:cubicBezTo>
                  <a:cubicBezTo>
                    <a:pt x="34" y="98"/>
                    <a:pt x="34" y="98"/>
                    <a:pt x="34" y="98"/>
                  </a:cubicBezTo>
                  <a:cubicBezTo>
                    <a:pt x="34" y="99"/>
                    <a:pt x="34" y="99"/>
                    <a:pt x="34" y="100"/>
                  </a:cubicBezTo>
                  <a:cubicBezTo>
                    <a:pt x="34" y="100"/>
                    <a:pt x="33" y="101"/>
                    <a:pt x="33" y="101"/>
                  </a:cubicBezTo>
                  <a:cubicBezTo>
                    <a:pt x="33" y="102"/>
                    <a:pt x="32" y="103"/>
                    <a:pt x="32" y="104"/>
                  </a:cubicBezTo>
                  <a:cubicBezTo>
                    <a:pt x="32" y="104"/>
                    <a:pt x="32" y="104"/>
                    <a:pt x="32" y="104"/>
                  </a:cubicBezTo>
                  <a:cubicBezTo>
                    <a:pt x="32" y="104"/>
                    <a:pt x="33" y="104"/>
                    <a:pt x="33" y="104"/>
                  </a:cubicBezTo>
                  <a:cubicBezTo>
                    <a:pt x="33" y="104"/>
                    <a:pt x="34" y="104"/>
                    <a:pt x="34" y="104"/>
                  </a:cubicBezTo>
                  <a:cubicBezTo>
                    <a:pt x="35" y="104"/>
                    <a:pt x="35" y="104"/>
                    <a:pt x="35" y="104"/>
                  </a:cubicBezTo>
                  <a:cubicBezTo>
                    <a:pt x="35" y="106"/>
                    <a:pt x="35" y="106"/>
                    <a:pt x="35" y="106"/>
                  </a:cubicBezTo>
                  <a:cubicBezTo>
                    <a:pt x="35" y="106"/>
                    <a:pt x="35" y="106"/>
                    <a:pt x="35" y="106"/>
                  </a:cubicBezTo>
                  <a:cubicBezTo>
                    <a:pt x="35" y="104"/>
                    <a:pt x="35" y="104"/>
                    <a:pt x="35" y="104"/>
                  </a:cubicBezTo>
                  <a:cubicBezTo>
                    <a:pt x="35" y="104"/>
                    <a:pt x="35" y="104"/>
                    <a:pt x="35" y="104"/>
                  </a:cubicBezTo>
                  <a:cubicBezTo>
                    <a:pt x="35" y="106"/>
                    <a:pt x="35" y="106"/>
                    <a:pt x="35" y="106"/>
                  </a:cubicBezTo>
                  <a:cubicBezTo>
                    <a:pt x="35" y="106"/>
                    <a:pt x="35" y="106"/>
                    <a:pt x="35" y="106"/>
                  </a:cubicBezTo>
                  <a:cubicBezTo>
                    <a:pt x="35" y="106"/>
                    <a:pt x="36" y="106"/>
                    <a:pt x="36" y="106"/>
                  </a:cubicBezTo>
                  <a:cubicBezTo>
                    <a:pt x="36" y="104"/>
                    <a:pt x="36" y="104"/>
                    <a:pt x="36" y="104"/>
                  </a:cubicBezTo>
                  <a:cubicBezTo>
                    <a:pt x="36" y="104"/>
                    <a:pt x="36" y="104"/>
                    <a:pt x="36" y="104"/>
                  </a:cubicBezTo>
                  <a:cubicBezTo>
                    <a:pt x="36" y="104"/>
                    <a:pt x="37" y="104"/>
                    <a:pt x="37" y="104"/>
                  </a:cubicBezTo>
                  <a:cubicBezTo>
                    <a:pt x="39" y="104"/>
                    <a:pt x="39" y="104"/>
                    <a:pt x="39" y="104"/>
                  </a:cubicBezTo>
                  <a:cubicBezTo>
                    <a:pt x="39" y="103"/>
                    <a:pt x="39" y="103"/>
                    <a:pt x="39" y="103"/>
                  </a:cubicBezTo>
                  <a:cubicBezTo>
                    <a:pt x="39" y="103"/>
                    <a:pt x="39" y="103"/>
                    <a:pt x="39" y="103"/>
                  </a:cubicBezTo>
                  <a:cubicBezTo>
                    <a:pt x="39" y="103"/>
                    <a:pt x="39" y="102"/>
                    <a:pt x="39" y="102"/>
                  </a:cubicBezTo>
                  <a:cubicBezTo>
                    <a:pt x="39" y="102"/>
                    <a:pt x="39" y="102"/>
                    <a:pt x="39" y="102"/>
                  </a:cubicBezTo>
                  <a:cubicBezTo>
                    <a:pt x="39" y="101"/>
                    <a:pt x="39" y="101"/>
                    <a:pt x="39" y="101"/>
                  </a:cubicBezTo>
                  <a:cubicBezTo>
                    <a:pt x="39" y="101"/>
                    <a:pt x="39" y="101"/>
                    <a:pt x="39" y="101"/>
                  </a:cubicBezTo>
                  <a:cubicBezTo>
                    <a:pt x="39" y="98"/>
                    <a:pt x="39" y="98"/>
                    <a:pt x="39" y="98"/>
                  </a:cubicBezTo>
                  <a:cubicBezTo>
                    <a:pt x="39" y="85"/>
                    <a:pt x="39" y="85"/>
                    <a:pt x="39" y="85"/>
                  </a:cubicBezTo>
                  <a:close/>
                  <a:moveTo>
                    <a:pt x="39" y="56"/>
                  </a:moveTo>
                  <a:cubicBezTo>
                    <a:pt x="39" y="56"/>
                    <a:pt x="39" y="56"/>
                    <a:pt x="39" y="57"/>
                  </a:cubicBezTo>
                  <a:cubicBezTo>
                    <a:pt x="39" y="53"/>
                    <a:pt x="39" y="53"/>
                    <a:pt x="39" y="53"/>
                  </a:cubicBezTo>
                  <a:cubicBezTo>
                    <a:pt x="38" y="53"/>
                    <a:pt x="38" y="54"/>
                    <a:pt x="38" y="54"/>
                  </a:cubicBezTo>
                  <a:cubicBezTo>
                    <a:pt x="38" y="55"/>
                    <a:pt x="39" y="55"/>
                    <a:pt x="39" y="56"/>
                  </a:cubicBezTo>
                  <a:close/>
                  <a:moveTo>
                    <a:pt x="39" y="46"/>
                  </a:moveTo>
                  <a:cubicBezTo>
                    <a:pt x="40" y="48"/>
                    <a:pt x="40" y="50"/>
                    <a:pt x="40" y="53"/>
                  </a:cubicBezTo>
                  <a:cubicBezTo>
                    <a:pt x="40" y="52"/>
                    <a:pt x="41" y="51"/>
                    <a:pt x="41" y="50"/>
                  </a:cubicBezTo>
                  <a:cubicBezTo>
                    <a:pt x="41" y="49"/>
                    <a:pt x="40" y="47"/>
                    <a:pt x="39" y="46"/>
                  </a:cubicBezTo>
                  <a:close/>
                </a:path>
              </a:pathLst>
            </a:custGeom>
            <a:solidFill>
              <a:srgbClr val="D5E8F3"/>
            </a:solidFill>
            <a:ln>
              <a:noFill/>
            </a:ln>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2" name="Freeform 585"/>
            <p:cNvSpPr>
              <a:spLocks noEditPoints="1"/>
            </p:cNvSpPr>
            <p:nvPr/>
          </p:nvSpPr>
          <p:spPr bwMode="auto">
            <a:xfrm>
              <a:off x="8535988" y="2925763"/>
              <a:ext cx="139700" cy="431800"/>
            </a:xfrm>
            <a:custGeom>
              <a:avLst/>
              <a:gdLst>
                <a:gd name="T0" fmla="*/ 31 w 37"/>
                <a:gd name="T1" fmla="*/ 87 h 115"/>
                <a:gd name="T2" fmla="*/ 34 w 37"/>
                <a:gd name="T3" fmla="*/ 88 h 115"/>
                <a:gd name="T4" fmla="*/ 34 w 37"/>
                <a:gd name="T5" fmla="*/ 88 h 115"/>
                <a:gd name="T6" fmla="*/ 26 w 37"/>
                <a:gd name="T7" fmla="*/ 88 h 115"/>
                <a:gd name="T8" fmla="*/ 26 w 37"/>
                <a:gd name="T9" fmla="*/ 99 h 115"/>
                <a:gd name="T10" fmla="*/ 31 w 37"/>
                <a:gd name="T11" fmla="*/ 112 h 115"/>
                <a:gd name="T12" fmla="*/ 23 w 37"/>
                <a:gd name="T13" fmla="*/ 112 h 115"/>
                <a:gd name="T14" fmla="*/ 21 w 37"/>
                <a:gd name="T15" fmla="*/ 108 h 115"/>
                <a:gd name="T16" fmla="*/ 20 w 37"/>
                <a:gd name="T17" fmla="*/ 93 h 115"/>
                <a:gd name="T18" fmla="*/ 17 w 37"/>
                <a:gd name="T19" fmla="*/ 82 h 115"/>
                <a:gd name="T20" fmla="*/ 13 w 37"/>
                <a:gd name="T21" fmla="*/ 93 h 115"/>
                <a:gd name="T22" fmla="*/ 11 w 37"/>
                <a:gd name="T23" fmla="*/ 106 h 115"/>
                <a:gd name="T24" fmla="*/ 9 w 37"/>
                <a:gd name="T25" fmla="*/ 113 h 115"/>
                <a:gd name="T26" fmla="*/ 3 w 37"/>
                <a:gd name="T27" fmla="*/ 114 h 115"/>
                <a:gd name="T28" fmla="*/ 6 w 37"/>
                <a:gd name="T29" fmla="*/ 101 h 115"/>
                <a:gd name="T30" fmla="*/ 6 w 37"/>
                <a:gd name="T31" fmla="*/ 87 h 115"/>
                <a:gd name="T32" fmla="*/ 5 w 37"/>
                <a:gd name="T33" fmla="*/ 79 h 115"/>
                <a:gd name="T34" fmla="*/ 5 w 37"/>
                <a:gd name="T35" fmla="*/ 73 h 115"/>
                <a:gd name="T36" fmla="*/ 2 w 37"/>
                <a:gd name="T37" fmla="*/ 69 h 115"/>
                <a:gd name="T38" fmla="*/ 0 w 37"/>
                <a:gd name="T39" fmla="*/ 64 h 115"/>
                <a:gd name="T40" fmla="*/ 3 w 37"/>
                <a:gd name="T41" fmla="*/ 40 h 115"/>
                <a:gd name="T42" fmla="*/ 9 w 37"/>
                <a:gd name="T43" fmla="*/ 28 h 115"/>
                <a:gd name="T44" fmla="*/ 11 w 37"/>
                <a:gd name="T45" fmla="*/ 24 h 115"/>
                <a:gd name="T46" fmla="*/ 8 w 37"/>
                <a:gd name="T47" fmla="*/ 21 h 115"/>
                <a:gd name="T48" fmla="*/ 10 w 37"/>
                <a:gd name="T49" fmla="*/ 16 h 115"/>
                <a:gd name="T50" fmla="*/ 17 w 37"/>
                <a:gd name="T51" fmla="*/ 13 h 115"/>
                <a:gd name="T52" fmla="*/ 20 w 37"/>
                <a:gd name="T53" fmla="*/ 17 h 115"/>
                <a:gd name="T54" fmla="*/ 22 w 37"/>
                <a:gd name="T55" fmla="*/ 19 h 115"/>
                <a:gd name="T56" fmla="*/ 21 w 37"/>
                <a:gd name="T57" fmla="*/ 21 h 115"/>
                <a:gd name="T58" fmla="*/ 20 w 37"/>
                <a:gd name="T59" fmla="*/ 26 h 115"/>
                <a:gd name="T60" fmla="*/ 28 w 37"/>
                <a:gd name="T61" fmla="*/ 35 h 115"/>
                <a:gd name="T62" fmla="*/ 32 w 37"/>
                <a:gd name="T63" fmla="*/ 31 h 115"/>
                <a:gd name="T64" fmla="*/ 32 w 37"/>
                <a:gd name="T65" fmla="*/ 7 h 115"/>
                <a:gd name="T66" fmla="*/ 32 w 37"/>
                <a:gd name="T67" fmla="*/ 7 h 115"/>
                <a:gd name="T68" fmla="*/ 33 w 37"/>
                <a:gd name="T69" fmla="*/ 31 h 115"/>
                <a:gd name="T70" fmla="*/ 33 w 37"/>
                <a:gd name="T71" fmla="*/ 44 h 115"/>
                <a:gd name="T72" fmla="*/ 35 w 37"/>
                <a:gd name="T73" fmla="*/ 59 h 115"/>
                <a:gd name="T74" fmla="*/ 35 w 37"/>
                <a:gd name="T75" fmla="*/ 63 h 115"/>
                <a:gd name="T76" fmla="*/ 34 w 37"/>
                <a:gd name="T77" fmla="*/ 70 h 115"/>
                <a:gd name="T78" fmla="*/ 34 w 37"/>
                <a:gd name="T79" fmla="*/ 85 h 115"/>
                <a:gd name="T80" fmla="*/ 36 w 37"/>
                <a:gd name="T81" fmla="*/ 90 h 115"/>
                <a:gd name="T82" fmla="*/ 36 w 37"/>
                <a:gd name="T83" fmla="*/ 91 h 115"/>
                <a:gd name="T84" fmla="*/ 34 w 37"/>
                <a:gd name="T85" fmla="*/ 93 h 115"/>
                <a:gd name="T86" fmla="*/ 34 w 37"/>
                <a:gd name="T87" fmla="*/ 110 h 115"/>
                <a:gd name="T88" fmla="*/ 32 w 37"/>
                <a:gd name="T89" fmla="*/ 110 h 115"/>
                <a:gd name="T90" fmla="*/ 32 w 37"/>
                <a:gd name="T91" fmla="*/ 97 h 115"/>
                <a:gd name="T92" fmla="*/ 31 w 37"/>
                <a:gd name="T93" fmla="*/ 93 h 115"/>
                <a:gd name="T94" fmla="*/ 30 w 37"/>
                <a:gd name="T95" fmla="*/ 91 h 115"/>
                <a:gd name="T96" fmla="*/ 29 w 37"/>
                <a:gd name="T97" fmla="*/ 89 h 115"/>
                <a:gd name="T98" fmla="*/ 28 w 37"/>
                <a:gd name="T99" fmla="*/ 91 h 115"/>
                <a:gd name="T100" fmla="*/ 29 w 37"/>
                <a:gd name="T101" fmla="*/ 88 h 115"/>
                <a:gd name="T102" fmla="*/ 26 w 37"/>
                <a:gd name="T103" fmla="*/ 88 h 115"/>
                <a:gd name="T104" fmla="*/ 33 w 37"/>
                <a:gd name="T105" fmla="*/ 66 h 115"/>
                <a:gd name="T106" fmla="*/ 30 w 37"/>
                <a:gd name="T107" fmla="*/ 65 h 115"/>
                <a:gd name="T108" fmla="*/ 29 w 37"/>
                <a:gd name="T109" fmla="*/ 75 h 115"/>
                <a:gd name="T110" fmla="*/ 28 w 37"/>
                <a:gd name="T111" fmla="*/ 83 h 115"/>
                <a:gd name="T112" fmla="*/ 29 w 37"/>
                <a:gd name="T113" fmla="*/ 87 h 115"/>
                <a:gd name="T114" fmla="*/ 30 w 37"/>
                <a:gd name="T115" fmla="*/ 88 h 115"/>
                <a:gd name="T116" fmla="*/ 32 w 37"/>
                <a:gd name="T117" fmla="*/ 86 h 115"/>
                <a:gd name="T118" fmla="*/ 32 w 37"/>
                <a:gd name="T119" fmla="*/ 82 h 115"/>
                <a:gd name="T120" fmla="*/ 32 w 37"/>
                <a:gd name="T121" fmla="*/ 4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115">
                  <a:moveTo>
                    <a:pt x="31" y="87"/>
                  </a:moveTo>
                  <a:cubicBezTo>
                    <a:pt x="31" y="87"/>
                    <a:pt x="31" y="88"/>
                    <a:pt x="31" y="88"/>
                  </a:cubicBezTo>
                  <a:cubicBezTo>
                    <a:pt x="31" y="88"/>
                    <a:pt x="32" y="88"/>
                    <a:pt x="32" y="88"/>
                  </a:cubicBezTo>
                  <a:cubicBezTo>
                    <a:pt x="32" y="87"/>
                    <a:pt x="32" y="87"/>
                    <a:pt x="32" y="87"/>
                  </a:cubicBezTo>
                  <a:cubicBezTo>
                    <a:pt x="31" y="87"/>
                    <a:pt x="31" y="87"/>
                    <a:pt x="31" y="87"/>
                  </a:cubicBezTo>
                  <a:cubicBezTo>
                    <a:pt x="31" y="87"/>
                    <a:pt x="31" y="87"/>
                    <a:pt x="31" y="87"/>
                  </a:cubicBezTo>
                  <a:close/>
                  <a:moveTo>
                    <a:pt x="32" y="92"/>
                  </a:moveTo>
                  <a:cubicBezTo>
                    <a:pt x="32" y="92"/>
                    <a:pt x="32" y="92"/>
                    <a:pt x="32" y="92"/>
                  </a:cubicBezTo>
                  <a:cubicBezTo>
                    <a:pt x="32" y="92"/>
                    <a:pt x="31" y="92"/>
                    <a:pt x="31" y="92"/>
                  </a:cubicBezTo>
                  <a:cubicBezTo>
                    <a:pt x="31" y="92"/>
                    <a:pt x="31" y="92"/>
                    <a:pt x="31" y="92"/>
                  </a:cubicBezTo>
                  <a:cubicBezTo>
                    <a:pt x="32" y="92"/>
                    <a:pt x="32" y="92"/>
                    <a:pt x="32" y="92"/>
                  </a:cubicBezTo>
                  <a:close/>
                  <a:moveTo>
                    <a:pt x="34" y="88"/>
                  </a:moveTo>
                  <a:cubicBezTo>
                    <a:pt x="35" y="88"/>
                    <a:pt x="35" y="88"/>
                    <a:pt x="35" y="88"/>
                  </a:cubicBezTo>
                  <a:cubicBezTo>
                    <a:pt x="35" y="88"/>
                    <a:pt x="35" y="88"/>
                    <a:pt x="35" y="87"/>
                  </a:cubicBezTo>
                  <a:cubicBezTo>
                    <a:pt x="35" y="87"/>
                    <a:pt x="35" y="87"/>
                    <a:pt x="35" y="87"/>
                  </a:cubicBezTo>
                  <a:cubicBezTo>
                    <a:pt x="34" y="87"/>
                    <a:pt x="34" y="87"/>
                    <a:pt x="34" y="87"/>
                  </a:cubicBezTo>
                  <a:cubicBezTo>
                    <a:pt x="34" y="88"/>
                    <a:pt x="34" y="88"/>
                    <a:pt x="34" y="88"/>
                  </a:cubicBezTo>
                  <a:cubicBezTo>
                    <a:pt x="34" y="88"/>
                    <a:pt x="34" y="88"/>
                    <a:pt x="34" y="88"/>
                  </a:cubicBezTo>
                  <a:close/>
                  <a:moveTo>
                    <a:pt x="35" y="92"/>
                  </a:moveTo>
                  <a:cubicBezTo>
                    <a:pt x="35" y="92"/>
                    <a:pt x="35" y="92"/>
                    <a:pt x="35" y="92"/>
                  </a:cubicBezTo>
                  <a:cubicBezTo>
                    <a:pt x="35" y="92"/>
                    <a:pt x="34" y="92"/>
                    <a:pt x="34" y="92"/>
                  </a:cubicBezTo>
                  <a:cubicBezTo>
                    <a:pt x="34" y="92"/>
                    <a:pt x="34" y="92"/>
                    <a:pt x="34" y="92"/>
                  </a:cubicBezTo>
                  <a:cubicBezTo>
                    <a:pt x="35" y="92"/>
                    <a:pt x="35" y="92"/>
                    <a:pt x="35" y="92"/>
                  </a:cubicBezTo>
                  <a:close/>
                  <a:moveTo>
                    <a:pt x="26" y="88"/>
                  </a:moveTo>
                  <a:cubicBezTo>
                    <a:pt x="26" y="88"/>
                    <a:pt x="26" y="88"/>
                    <a:pt x="26" y="88"/>
                  </a:cubicBezTo>
                  <a:cubicBezTo>
                    <a:pt x="27" y="89"/>
                    <a:pt x="27" y="90"/>
                    <a:pt x="27" y="90"/>
                  </a:cubicBezTo>
                  <a:cubicBezTo>
                    <a:pt x="27" y="91"/>
                    <a:pt x="27" y="93"/>
                    <a:pt x="27" y="94"/>
                  </a:cubicBezTo>
                  <a:cubicBezTo>
                    <a:pt x="27" y="94"/>
                    <a:pt x="27" y="94"/>
                    <a:pt x="27" y="94"/>
                  </a:cubicBezTo>
                  <a:cubicBezTo>
                    <a:pt x="27" y="95"/>
                    <a:pt x="26" y="96"/>
                    <a:pt x="26" y="96"/>
                  </a:cubicBezTo>
                  <a:cubicBezTo>
                    <a:pt x="27" y="96"/>
                    <a:pt x="27" y="98"/>
                    <a:pt x="26" y="99"/>
                  </a:cubicBezTo>
                  <a:cubicBezTo>
                    <a:pt x="26" y="100"/>
                    <a:pt x="26" y="103"/>
                    <a:pt x="26" y="103"/>
                  </a:cubicBezTo>
                  <a:cubicBezTo>
                    <a:pt x="26" y="104"/>
                    <a:pt x="26" y="105"/>
                    <a:pt x="27" y="106"/>
                  </a:cubicBezTo>
                  <a:cubicBezTo>
                    <a:pt x="27" y="107"/>
                    <a:pt x="27" y="108"/>
                    <a:pt x="28" y="108"/>
                  </a:cubicBezTo>
                  <a:cubicBezTo>
                    <a:pt x="28" y="109"/>
                    <a:pt x="28" y="109"/>
                    <a:pt x="29" y="110"/>
                  </a:cubicBezTo>
                  <a:cubicBezTo>
                    <a:pt x="30" y="110"/>
                    <a:pt x="30" y="110"/>
                    <a:pt x="31" y="110"/>
                  </a:cubicBezTo>
                  <a:cubicBezTo>
                    <a:pt x="31" y="111"/>
                    <a:pt x="31" y="112"/>
                    <a:pt x="31" y="112"/>
                  </a:cubicBezTo>
                  <a:cubicBezTo>
                    <a:pt x="31" y="112"/>
                    <a:pt x="31" y="112"/>
                    <a:pt x="31" y="112"/>
                  </a:cubicBezTo>
                  <a:cubicBezTo>
                    <a:pt x="31" y="112"/>
                    <a:pt x="31" y="112"/>
                    <a:pt x="31" y="112"/>
                  </a:cubicBezTo>
                  <a:cubicBezTo>
                    <a:pt x="31" y="113"/>
                    <a:pt x="30" y="113"/>
                    <a:pt x="30" y="113"/>
                  </a:cubicBezTo>
                  <a:cubicBezTo>
                    <a:pt x="29" y="113"/>
                    <a:pt x="28" y="114"/>
                    <a:pt x="27" y="114"/>
                  </a:cubicBezTo>
                  <a:cubicBezTo>
                    <a:pt x="27" y="114"/>
                    <a:pt x="25" y="113"/>
                    <a:pt x="24" y="111"/>
                  </a:cubicBezTo>
                  <a:cubicBezTo>
                    <a:pt x="24" y="111"/>
                    <a:pt x="23" y="112"/>
                    <a:pt x="23" y="112"/>
                  </a:cubicBezTo>
                  <a:cubicBezTo>
                    <a:pt x="22" y="112"/>
                    <a:pt x="22" y="111"/>
                    <a:pt x="22" y="111"/>
                  </a:cubicBezTo>
                  <a:cubicBezTo>
                    <a:pt x="22" y="111"/>
                    <a:pt x="22" y="111"/>
                    <a:pt x="22" y="111"/>
                  </a:cubicBezTo>
                  <a:cubicBezTo>
                    <a:pt x="22" y="111"/>
                    <a:pt x="21" y="111"/>
                    <a:pt x="21" y="110"/>
                  </a:cubicBezTo>
                  <a:cubicBezTo>
                    <a:pt x="21" y="110"/>
                    <a:pt x="21" y="109"/>
                    <a:pt x="21" y="109"/>
                  </a:cubicBezTo>
                  <a:cubicBezTo>
                    <a:pt x="21" y="109"/>
                    <a:pt x="21" y="109"/>
                    <a:pt x="21" y="109"/>
                  </a:cubicBezTo>
                  <a:cubicBezTo>
                    <a:pt x="21" y="108"/>
                    <a:pt x="21" y="108"/>
                    <a:pt x="21" y="108"/>
                  </a:cubicBezTo>
                  <a:cubicBezTo>
                    <a:pt x="21" y="107"/>
                    <a:pt x="21" y="106"/>
                    <a:pt x="21" y="105"/>
                  </a:cubicBezTo>
                  <a:cubicBezTo>
                    <a:pt x="21" y="104"/>
                    <a:pt x="20" y="103"/>
                    <a:pt x="20" y="102"/>
                  </a:cubicBezTo>
                  <a:cubicBezTo>
                    <a:pt x="20" y="101"/>
                    <a:pt x="20" y="100"/>
                    <a:pt x="20" y="100"/>
                  </a:cubicBezTo>
                  <a:cubicBezTo>
                    <a:pt x="20" y="99"/>
                    <a:pt x="20" y="99"/>
                    <a:pt x="20" y="98"/>
                  </a:cubicBezTo>
                  <a:cubicBezTo>
                    <a:pt x="20" y="97"/>
                    <a:pt x="20" y="97"/>
                    <a:pt x="20" y="96"/>
                  </a:cubicBezTo>
                  <a:cubicBezTo>
                    <a:pt x="20" y="95"/>
                    <a:pt x="20" y="95"/>
                    <a:pt x="20" y="93"/>
                  </a:cubicBezTo>
                  <a:cubicBezTo>
                    <a:pt x="20" y="92"/>
                    <a:pt x="20" y="92"/>
                    <a:pt x="20" y="91"/>
                  </a:cubicBezTo>
                  <a:cubicBezTo>
                    <a:pt x="20" y="90"/>
                    <a:pt x="20" y="89"/>
                    <a:pt x="20" y="88"/>
                  </a:cubicBezTo>
                  <a:cubicBezTo>
                    <a:pt x="20" y="88"/>
                    <a:pt x="20" y="88"/>
                    <a:pt x="19" y="87"/>
                  </a:cubicBezTo>
                  <a:cubicBezTo>
                    <a:pt x="19" y="87"/>
                    <a:pt x="18" y="86"/>
                    <a:pt x="18" y="86"/>
                  </a:cubicBezTo>
                  <a:cubicBezTo>
                    <a:pt x="17" y="85"/>
                    <a:pt x="17" y="85"/>
                    <a:pt x="17" y="84"/>
                  </a:cubicBezTo>
                  <a:cubicBezTo>
                    <a:pt x="17" y="83"/>
                    <a:pt x="17" y="82"/>
                    <a:pt x="17" y="82"/>
                  </a:cubicBezTo>
                  <a:cubicBezTo>
                    <a:pt x="17" y="81"/>
                    <a:pt x="17" y="82"/>
                    <a:pt x="17" y="83"/>
                  </a:cubicBezTo>
                  <a:cubicBezTo>
                    <a:pt x="16" y="84"/>
                    <a:pt x="17" y="84"/>
                    <a:pt x="15" y="86"/>
                  </a:cubicBezTo>
                  <a:cubicBezTo>
                    <a:pt x="15" y="86"/>
                    <a:pt x="15" y="87"/>
                    <a:pt x="15" y="87"/>
                  </a:cubicBezTo>
                  <a:cubicBezTo>
                    <a:pt x="15" y="87"/>
                    <a:pt x="16" y="88"/>
                    <a:pt x="15" y="88"/>
                  </a:cubicBezTo>
                  <a:cubicBezTo>
                    <a:pt x="15" y="89"/>
                    <a:pt x="14" y="91"/>
                    <a:pt x="13" y="91"/>
                  </a:cubicBezTo>
                  <a:cubicBezTo>
                    <a:pt x="13" y="91"/>
                    <a:pt x="13" y="92"/>
                    <a:pt x="13" y="93"/>
                  </a:cubicBezTo>
                  <a:cubicBezTo>
                    <a:pt x="13" y="93"/>
                    <a:pt x="13" y="93"/>
                    <a:pt x="12" y="94"/>
                  </a:cubicBezTo>
                  <a:cubicBezTo>
                    <a:pt x="12" y="95"/>
                    <a:pt x="12" y="97"/>
                    <a:pt x="11" y="97"/>
                  </a:cubicBezTo>
                  <a:cubicBezTo>
                    <a:pt x="11" y="98"/>
                    <a:pt x="11" y="98"/>
                    <a:pt x="11" y="99"/>
                  </a:cubicBezTo>
                  <a:cubicBezTo>
                    <a:pt x="11" y="99"/>
                    <a:pt x="12" y="100"/>
                    <a:pt x="12" y="100"/>
                  </a:cubicBezTo>
                  <a:cubicBezTo>
                    <a:pt x="12" y="100"/>
                    <a:pt x="12" y="101"/>
                    <a:pt x="12" y="102"/>
                  </a:cubicBezTo>
                  <a:cubicBezTo>
                    <a:pt x="11" y="103"/>
                    <a:pt x="11" y="105"/>
                    <a:pt x="11" y="106"/>
                  </a:cubicBezTo>
                  <a:cubicBezTo>
                    <a:pt x="11" y="107"/>
                    <a:pt x="11" y="109"/>
                    <a:pt x="11" y="109"/>
                  </a:cubicBezTo>
                  <a:cubicBezTo>
                    <a:pt x="11" y="110"/>
                    <a:pt x="11" y="110"/>
                    <a:pt x="11" y="110"/>
                  </a:cubicBezTo>
                  <a:cubicBezTo>
                    <a:pt x="11" y="110"/>
                    <a:pt x="11" y="110"/>
                    <a:pt x="11" y="111"/>
                  </a:cubicBezTo>
                  <a:cubicBezTo>
                    <a:pt x="11" y="111"/>
                    <a:pt x="10" y="111"/>
                    <a:pt x="10" y="111"/>
                  </a:cubicBezTo>
                  <a:cubicBezTo>
                    <a:pt x="10" y="111"/>
                    <a:pt x="10" y="112"/>
                    <a:pt x="10" y="112"/>
                  </a:cubicBezTo>
                  <a:cubicBezTo>
                    <a:pt x="10" y="113"/>
                    <a:pt x="9" y="113"/>
                    <a:pt x="9" y="113"/>
                  </a:cubicBezTo>
                  <a:cubicBezTo>
                    <a:pt x="9" y="113"/>
                    <a:pt x="9" y="114"/>
                    <a:pt x="9" y="114"/>
                  </a:cubicBezTo>
                  <a:cubicBezTo>
                    <a:pt x="9" y="114"/>
                    <a:pt x="8" y="115"/>
                    <a:pt x="8" y="115"/>
                  </a:cubicBezTo>
                  <a:cubicBezTo>
                    <a:pt x="7" y="115"/>
                    <a:pt x="6" y="115"/>
                    <a:pt x="5" y="115"/>
                  </a:cubicBezTo>
                  <a:cubicBezTo>
                    <a:pt x="4" y="115"/>
                    <a:pt x="3" y="115"/>
                    <a:pt x="3" y="115"/>
                  </a:cubicBezTo>
                  <a:cubicBezTo>
                    <a:pt x="3" y="115"/>
                    <a:pt x="2" y="114"/>
                    <a:pt x="2" y="114"/>
                  </a:cubicBezTo>
                  <a:cubicBezTo>
                    <a:pt x="2" y="113"/>
                    <a:pt x="3" y="114"/>
                    <a:pt x="3" y="114"/>
                  </a:cubicBezTo>
                  <a:cubicBezTo>
                    <a:pt x="3" y="114"/>
                    <a:pt x="3" y="113"/>
                    <a:pt x="3" y="113"/>
                  </a:cubicBezTo>
                  <a:cubicBezTo>
                    <a:pt x="3" y="112"/>
                    <a:pt x="4" y="112"/>
                    <a:pt x="4" y="112"/>
                  </a:cubicBezTo>
                  <a:cubicBezTo>
                    <a:pt x="4" y="112"/>
                    <a:pt x="4" y="111"/>
                    <a:pt x="4" y="111"/>
                  </a:cubicBezTo>
                  <a:cubicBezTo>
                    <a:pt x="4" y="111"/>
                    <a:pt x="5" y="110"/>
                    <a:pt x="5" y="109"/>
                  </a:cubicBezTo>
                  <a:cubicBezTo>
                    <a:pt x="5" y="108"/>
                    <a:pt x="5" y="107"/>
                    <a:pt x="5" y="106"/>
                  </a:cubicBezTo>
                  <a:cubicBezTo>
                    <a:pt x="5" y="105"/>
                    <a:pt x="6" y="102"/>
                    <a:pt x="6" y="101"/>
                  </a:cubicBezTo>
                  <a:cubicBezTo>
                    <a:pt x="6" y="101"/>
                    <a:pt x="6" y="100"/>
                    <a:pt x="6" y="100"/>
                  </a:cubicBezTo>
                  <a:cubicBezTo>
                    <a:pt x="6" y="100"/>
                    <a:pt x="6" y="99"/>
                    <a:pt x="6" y="98"/>
                  </a:cubicBezTo>
                  <a:cubicBezTo>
                    <a:pt x="6" y="98"/>
                    <a:pt x="6" y="97"/>
                    <a:pt x="6" y="96"/>
                  </a:cubicBezTo>
                  <a:cubicBezTo>
                    <a:pt x="6" y="96"/>
                    <a:pt x="6" y="95"/>
                    <a:pt x="6" y="94"/>
                  </a:cubicBezTo>
                  <a:cubicBezTo>
                    <a:pt x="6" y="93"/>
                    <a:pt x="6" y="91"/>
                    <a:pt x="6" y="89"/>
                  </a:cubicBezTo>
                  <a:cubicBezTo>
                    <a:pt x="6" y="88"/>
                    <a:pt x="6" y="88"/>
                    <a:pt x="6" y="87"/>
                  </a:cubicBezTo>
                  <a:cubicBezTo>
                    <a:pt x="6" y="87"/>
                    <a:pt x="6" y="86"/>
                    <a:pt x="6" y="86"/>
                  </a:cubicBezTo>
                  <a:cubicBezTo>
                    <a:pt x="6" y="86"/>
                    <a:pt x="6" y="86"/>
                    <a:pt x="5" y="85"/>
                  </a:cubicBezTo>
                  <a:cubicBezTo>
                    <a:pt x="5" y="85"/>
                    <a:pt x="5" y="85"/>
                    <a:pt x="5" y="84"/>
                  </a:cubicBezTo>
                  <a:cubicBezTo>
                    <a:pt x="5" y="83"/>
                    <a:pt x="5" y="82"/>
                    <a:pt x="5" y="82"/>
                  </a:cubicBezTo>
                  <a:cubicBezTo>
                    <a:pt x="5" y="81"/>
                    <a:pt x="5" y="80"/>
                    <a:pt x="5" y="80"/>
                  </a:cubicBezTo>
                  <a:cubicBezTo>
                    <a:pt x="5" y="79"/>
                    <a:pt x="5" y="79"/>
                    <a:pt x="5" y="79"/>
                  </a:cubicBezTo>
                  <a:cubicBezTo>
                    <a:pt x="5" y="79"/>
                    <a:pt x="6" y="77"/>
                    <a:pt x="5" y="76"/>
                  </a:cubicBezTo>
                  <a:cubicBezTo>
                    <a:pt x="5" y="75"/>
                    <a:pt x="6" y="74"/>
                    <a:pt x="6" y="74"/>
                  </a:cubicBezTo>
                  <a:cubicBezTo>
                    <a:pt x="6" y="74"/>
                    <a:pt x="6" y="74"/>
                    <a:pt x="6" y="74"/>
                  </a:cubicBezTo>
                  <a:cubicBezTo>
                    <a:pt x="6" y="73"/>
                    <a:pt x="6" y="73"/>
                    <a:pt x="6" y="73"/>
                  </a:cubicBezTo>
                  <a:cubicBezTo>
                    <a:pt x="6" y="73"/>
                    <a:pt x="6" y="73"/>
                    <a:pt x="6" y="73"/>
                  </a:cubicBezTo>
                  <a:cubicBezTo>
                    <a:pt x="5" y="73"/>
                    <a:pt x="5" y="73"/>
                    <a:pt x="5" y="73"/>
                  </a:cubicBezTo>
                  <a:cubicBezTo>
                    <a:pt x="4" y="73"/>
                    <a:pt x="4" y="73"/>
                    <a:pt x="4" y="73"/>
                  </a:cubicBezTo>
                  <a:cubicBezTo>
                    <a:pt x="4" y="73"/>
                    <a:pt x="3" y="73"/>
                    <a:pt x="3" y="73"/>
                  </a:cubicBezTo>
                  <a:cubicBezTo>
                    <a:pt x="3" y="73"/>
                    <a:pt x="3" y="72"/>
                    <a:pt x="2" y="72"/>
                  </a:cubicBezTo>
                  <a:cubicBezTo>
                    <a:pt x="2" y="72"/>
                    <a:pt x="2" y="71"/>
                    <a:pt x="2" y="71"/>
                  </a:cubicBezTo>
                  <a:cubicBezTo>
                    <a:pt x="1" y="71"/>
                    <a:pt x="1" y="70"/>
                    <a:pt x="1" y="70"/>
                  </a:cubicBezTo>
                  <a:cubicBezTo>
                    <a:pt x="1" y="70"/>
                    <a:pt x="2" y="69"/>
                    <a:pt x="2" y="69"/>
                  </a:cubicBezTo>
                  <a:cubicBezTo>
                    <a:pt x="2" y="68"/>
                    <a:pt x="2" y="68"/>
                    <a:pt x="2" y="68"/>
                  </a:cubicBezTo>
                  <a:cubicBezTo>
                    <a:pt x="2" y="68"/>
                    <a:pt x="2" y="67"/>
                    <a:pt x="2" y="67"/>
                  </a:cubicBezTo>
                  <a:cubicBezTo>
                    <a:pt x="2" y="67"/>
                    <a:pt x="2" y="66"/>
                    <a:pt x="2" y="66"/>
                  </a:cubicBezTo>
                  <a:cubicBezTo>
                    <a:pt x="2" y="66"/>
                    <a:pt x="2" y="66"/>
                    <a:pt x="1" y="65"/>
                  </a:cubicBezTo>
                  <a:cubicBezTo>
                    <a:pt x="1" y="65"/>
                    <a:pt x="0" y="65"/>
                    <a:pt x="0" y="64"/>
                  </a:cubicBezTo>
                  <a:cubicBezTo>
                    <a:pt x="0" y="64"/>
                    <a:pt x="0" y="64"/>
                    <a:pt x="0" y="64"/>
                  </a:cubicBezTo>
                  <a:cubicBezTo>
                    <a:pt x="0" y="63"/>
                    <a:pt x="0" y="63"/>
                    <a:pt x="0" y="63"/>
                  </a:cubicBezTo>
                  <a:cubicBezTo>
                    <a:pt x="0" y="62"/>
                    <a:pt x="0" y="62"/>
                    <a:pt x="0" y="62"/>
                  </a:cubicBezTo>
                  <a:cubicBezTo>
                    <a:pt x="0" y="62"/>
                    <a:pt x="0" y="57"/>
                    <a:pt x="0" y="57"/>
                  </a:cubicBezTo>
                  <a:cubicBezTo>
                    <a:pt x="0" y="56"/>
                    <a:pt x="1" y="51"/>
                    <a:pt x="1" y="49"/>
                  </a:cubicBezTo>
                  <a:cubicBezTo>
                    <a:pt x="2" y="47"/>
                    <a:pt x="2" y="42"/>
                    <a:pt x="2" y="41"/>
                  </a:cubicBezTo>
                  <a:cubicBezTo>
                    <a:pt x="2" y="41"/>
                    <a:pt x="3" y="40"/>
                    <a:pt x="3" y="40"/>
                  </a:cubicBezTo>
                  <a:cubicBezTo>
                    <a:pt x="3" y="39"/>
                    <a:pt x="3" y="36"/>
                    <a:pt x="3" y="36"/>
                  </a:cubicBezTo>
                  <a:cubicBezTo>
                    <a:pt x="3" y="35"/>
                    <a:pt x="4" y="34"/>
                    <a:pt x="4" y="34"/>
                  </a:cubicBezTo>
                  <a:cubicBezTo>
                    <a:pt x="5" y="33"/>
                    <a:pt x="6" y="32"/>
                    <a:pt x="6" y="32"/>
                  </a:cubicBezTo>
                  <a:cubicBezTo>
                    <a:pt x="6" y="32"/>
                    <a:pt x="6" y="31"/>
                    <a:pt x="6" y="30"/>
                  </a:cubicBezTo>
                  <a:cubicBezTo>
                    <a:pt x="7" y="30"/>
                    <a:pt x="7" y="29"/>
                    <a:pt x="7" y="29"/>
                  </a:cubicBezTo>
                  <a:cubicBezTo>
                    <a:pt x="8" y="28"/>
                    <a:pt x="8" y="28"/>
                    <a:pt x="9" y="28"/>
                  </a:cubicBezTo>
                  <a:cubicBezTo>
                    <a:pt x="9" y="28"/>
                    <a:pt x="9" y="28"/>
                    <a:pt x="10" y="28"/>
                  </a:cubicBezTo>
                  <a:cubicBezTo>
                    <a:pt x="10" y="28"/>
                    <a:pt x="12" y="27"/>
                    <a:pt x="12" y="27"/>
                  </a:cubicBezTo>
                  <a:cubicBezTo>
                    <a:pt x="12" y="27"/>
                    <a:pt x="12" y="27"/>
                    <a:pt x="12" y="26"/>
                  </a:cubicBezTo>
                  <a:cubicBezTo>
                    <a:pt x="12" y="26"/>
                    <a:pt x="12" y="25"/>
                    <a:pt x="12" y="25"/>
                  </a:cubicBezTo>
                  <a:cubicBezTo>
                    <a:pt x="12" y="25"/>
                    <a:pt x="11" y="25"/>
                    <a:pt x="11" y="25"/>
                  </a:cubicBezTo>
                  <a:cubicBezTo>
                    <a:pt x="11" y="25"/>
                    <a:pt x="11" y="24"/>
                    <a:pt x="11" y="24"/>
                  </a:cubicBezTo>
                  <a:cubicBezTo>
                    <a:pt x="11" y="24"/>
                    <a:pt x="10" y="24"/>
                    <a:pt x="10" y="23"/>
                  </a:cubicBezTo>
                  <a:cubicBezTo>
                    <a:pt x="10" y="23"/>
                    <a:pt x="10" y="23"/>
                    <a:pt x="10" y="22"/>
                  </a:cubicBezTo>
                  <a:cubicBezTo>
                    <a:pt x="10" y="22"/>
                    <a:pt x="9" y="22"/>
                    <a:pt x="9" y="22"/>
                  </a:cubicBezTo>
                  <a:cubicBezTo>
                    <a:pt x="8" y="21"/>
                    <a:pt x="8" y="21"/>
                    <a:pt x="7" y="21"/>
                  </a:cubicBezTo>
                  <a:cubicBezTo>
                    <a:pt x="7" y="21"/>
                    <a:pt x="7" y="21"/>
                    <a:pt x="7" y="21"/>
                  </a:cubicBezTo>
                  <a:cubicBezTo>
                    <a:pt x="8" y="21"/>
                    <a:pt x="8" y="21"/>
                    <a:pt x="8" y="21"/>
                  </a:cubicBezTo>
                  <a:cubicBezTo>
                    <a:pt x="9" y="20"/>
                    <a:pt x="10" y="20"/>
                    <a:pt x="10" y="20"/>
                  </a:cubicBezTo>
                  <a:cubicBezTo>
                    <a:pt x="10" y="20"/>
                    <a:pt x="10" y="20"/>
                    <a:pt x="10" y="20"/>
                  </a:cubicBezTo>
                  <a:cubicBezTo>
                    <a:pt x="10" y="20"/>
                    <a:pt x="10" y="19"/>
                    <a:pt x="10" y="19"/>
                  </a:cubicBezTo>
                  <a:cubicBezTo>
                    <a:pt x="10" y="19"/>
                    <a:pt x="10" y="19"/>
                    <a:pt x="10" y="19"/>
                  </a:cubicBezTo>
                  <a:cubicBezTo>
                    <a:pt x="10" y="18"/>
                    <a:pt x="10" y="18"/>
                    <a:pt x="10" y="17"/>
                  </a:cubicBezTo>
                  <a:cubicBezTo>
                    <a:pt x="10" y="17"/>
                    <a:pt x="10" y="16"/>
                    <a:pt x="10" y="16"/>
                  </a:cubicBezTo>
                  <a:cubicBezTo>
                    <a:pt x="10" y="16"/>
                    <a:pt x="10" y="16"/>
                    <a:pt x="10" y="15"/>
                  </a:cubicBezTo>
                  <a:cubicBezTo>
                    <a:pt x="10" y="15"/>
                    <a:pt x="11" y="15"/>
                    <a:pt x="11" y="15"/>
                  </a:cubicBezTo>
                  <a:cubicBezTo>
                    <a:pt x="11" y="14"/>
                    <a:pt x="12" y="14"/>
                    <a:pt x="13" y="14"/>
                  </a:cubicBezTo>
                  <a:cubicBezTo>
                    <a:pt x="14" y="13"/>
                    <a:pt x="14" y="13"/>
                    <a:pt x="14" y="13"/>
                  </a:cubicBezTo>
                  <a:cubicBezTo>
                    <a:pt x="14" y="13"/>
                    <a:pt x="15" y="13"/>
                    <a:pt x="15" y="13"/>
                  </a:cubicBezTo>
                  <a:cubicBezTo>
                    <a:pt x="16" y="13"/>
                    <a:pt x="16" y="13"/>
                    <a:pt x="17" y="13"/>
                  </a:cubicBezTo>
                  <a:cubicBezTo>
                    <a:pt x="17" y="13"/>
                    <a:pt x="17" y="13"/>
                    <a:pt x="18" y="13"/>
                  </a:cubicBezTo>
                  <a:cubicBezTo>
                    <a:pt x="18" y="13"/>
                    <a:pt x="19" y="14"/>
                    <a:pt x="19" y="14"/>
                  </a:cubicBezTo>
                  <a:cubicBezTo>
                    <a:pt x="19" y="14"/>
                    <a:pt x="19" y="14"/>
                    <a:pt x="19" y="15"/>
                  </a:cubicBezTo>
                  <a:cubicBezTo>
                    <a:pt x="19" y="15"/>
                    <a:pt x="19" y="15"/>
                    <a:pt x="19" y="15"/>
                  </a:cubicBezTo>
                  <a:cubicBezTo>
                    <a:pt x="19" y="15"/>
                    <a:pt x="20" y="16"/>
                    <a:pt x="20" y="16"/>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1" y="19"/>
                    <a:pt x="22" y="19"/>
                  </a:cubicBezTo>
                  <a:cubicBezTo>
                    <a:pt x="23" y="19"/>
                    <a:pt x="24" y="19"/>
                    <a:pt x="24" y="20"/>
                  </a:cubicBezTo>
                  <a:cubicBezTo>
                    <a:pt x="24" y="20"/>
                    <a:pt x="23" y="20"/>
                    <a:pt x="23" y="20"/>
                  </a:cubicBezTo>
                  <a:cubicBezTo>
                    <a:pt x="23" y="20"/>
                    <a:pt x="23" y="20"/>
                    <a:pt x="23" y="20"/>
                  </a:cubicBezTo>
                  <a:cubicBezTo>
                    <a:pt x="23" y="20"/>
                    <a:pt x="22" y="20"/>
                    <a:pt x="21" y="20"/>
                  </a:cubicBezTo>
                  <a:cubicBezTo>
                    <a:pt x="21" y="20"/>
                    <a:pt x="21" y="21"/>
                    <a:pt x="21" y="21"/>
                  </a:cubicBezTo>
                  <a:cubicBezTo>
                    <a:pt x="21" y="21"/>
                    <a:pt x="21" y="21"/>
                    <a:pt x="21" y="21"/>
                  </a:cubicBezTo>
                  <a:cubicBezTo>
                    <a:pt x="21" y="21"/>
                    <a:pt x="21" y="21"/>
                    <a:pt x="21" y="22"/>
                  </a:cubicBezTo>
                  <a:cubicBezTo>
                    <a:pt x="21" y="23"/>
                    <a:pt x="21" y="23"/>
                    <a:pt x="21" y="24"/>
                  </a:cubicBezTo>
                  <a:cubicBezTo>
                    <a:pt x="21" y="24"/>
                    <a:pt x="21" y="24"/>
                    <a:pt x="20" y="25"/>
                  </a:cubicBezTo>
                  <a:cubicBezTo>
                    <a:pt x="20" y="25"/>
                    <a:pt x="20" y="25"/>
                    <a:pt x="20" y="25"/>
                  </a:cubicBezTo>
                  <a:cubicBezTo>
                    <a:pt x="20" y="25"/>
                    <a:pt x="19" y="26"/>
                    <a:pt x="19" y="26"/>
                  </a:cubicBezTo>
                  <a:cubicBezTo>
                    <a:pt x="19" y="26"/>
                    <a:pt x="20" y="26"/>
                    <a:pt x="20" y="26"/>
                  </a:cubicBezTo>
                  <a:cubicBezTo>
                    <a:pt x="20" y="27"/>
                    <a:pt x="20" y="27"/>
                    <a:pt x="21" y="27"/>
                  </a:cubicBezTo>
                  <a:cubicBezTo>
                    <a:pt x="22" y="27"/>
                    <a:pt x="23" y="28"/>
                    <a:pt x="23" y="28"/>
                  </a:cubicBezTo>
                  <a:cubicBezTo>
                    <a:pt x="23" y="28"/>
                    <a:pt x="23" y="29"/>
                    <a:pt x="23" y="29"/>
                  </a:cubicBezTo>
                  <a:cubicBezTo>
                    <a:pt x="23" y="30"/>
                    <a:pt x="24" y="31"/>
                    <a:pt x="24" y="31"/>
                  </a:cubicBezTo>
                  <a:cubicBezTo>
                    <a:pt x="24" y="32"/>
                    <a:pt x="26" y="32"/>
                    <a:pt x="26" y="32"/>
                  </a:cubicBezTo>
                  <a:cubicBezTo>
                    <a:pt x="26" y="33"/>
                    <a:pt x="28" y="35"/>
                    <a:pt x="28" y="35"/>
                  </a:cubicBezTo>
                  <a:cubicBezTo>
                    <a:pt x="29" y="36"/>
                    <a:pt x="30" y="40"/>
                    <a:pt x="30" y="40"/>
                  </a:cubicBezTo>
                  <a:cubicBezTo>
                    <a:pt x="30" y="41"/>
                    <a:pt x="31" y="43"/>
                    <a:pt x="31" y="44"/>
                  </a:cubicBezTo>
                  <a:cubicBezTo>
                    <a:pt x="31" y="44"/>
                    <a:pt x="31" y="44"/>
                    <a:pt x="32" y="45"/>
                  </a:cubicBezTo>
                  <a:cubicBezTo>
                    <a:pt x="32" y="44"/>
                    <a:pt x="32" y="44"/>
                    <a:pt x="32" y="44"/>
                  </a:cubicBezTo>
                  <a:cubicBezTo>
                    <a:pt x="32" y="40"/>
                    <a:pt x="32" y="36"/>
                    <a:pt x="32" y="32"/>
                  </a:cubicBezTo>
                  <a:cubicBezTo>
                    <a:pt x="32" y="31"/>
                    <a:pt x="32" y="31"/>
                    <a:pt x="32" y="31"/>
                  </a:cubicBezTo>
                  <a:cubicBezTo>
                    <a:pt x="32" y="31"/>
                    <a:pt x="32" y="31"/>
                    <a:pt x="32" y="31"/>
                  </a:cubicBezTo>
                  <a:cubicBezTo>
                    <a:pt x="32" y="31"/>
                    <a:pt x="32" y="30"/>
                    <a:pt x="32" y="30"/>
                  </a:cubicBezTo>
                  <a:cubicBezTo>
                    <a:pt x="32" y="26"/>
                    <a:pt x="32" y="23"/>
                    <a:pt x="32" y="19"/>
                  </a:cubicBezTo>
                  <a:cubicBezTo>
                    <a:pt x="32" y="19"/>
                    <a:pt x="32" y="19"/>
                    <a:pt x="32" y="19"/>
                  </a:cubicBezTo>
                  <a:cubicBezTo>
                    <a:pt x="32" y="19"/>
                    <a:pt x="32" y="18"/>
                    <a:pt x="32" y="18"/>
                  </a:cubicBezTo>
                  <a:cubicBezTo>
                    <a:pt x="32" y="14"/>
                    <a:pt x="32" y="10"/>
                    <a:pt x="32" y="7"/>
                  </a:cubicBezTo>
                  <a:cubicBezTo>
                    <a:pt x="31" y="7"/>
                    <a:pt x="31" y="7"/>
                    <a:pt x="31" y="7"/>
                  </a:cubicBezTo>
                  <a:cubicBezTo>
                    <a:pt x="31" y="7"/>
                    <a:pt x="31" y="7"/>
                    <a:pt x="32" y="7"/>
                  </a:cubicBezTo>
                  <a:cubicBezTo>
                    <a:pt x="31" y="0"/>
                    <a:pt x="31" y="0"/>
                    <a:pt x="31" y="0"/>
                  </a:cubicBezTo>
                  <a:cubicBezTo>
                    <a:pt x="31" y="0"/>
                    <a:pt x="32" y="0"/>
                    <a:pt x="32" y="0"/>
                  </a:cubicBezTo>
                  <a:cubicBezTo>
                    <a:pt x="32" y="0"/>
                    <a:pt x="32" y="5"/>
                    <a:pt x="32" y="7"/>
                  </a:cubicBezTo>
                  <a:cubicBezTo>
                    <a:pt x="32" y="7"/>
                    <a:pt x="32" y="7"/>
                    <a:pt x="32" y="7"/>
                  </a:cubicBezTo>
                  <a:cubicBezTo>
                    <a:pt x="32" y="7"/>
                    <a:pt x="32" y="7"/>
                    <a:pt x="32" y="7"/>
                  </a:cubicBezTo>
                  <a:cubicBezTo>
                    <a:pt x="32" y="10"/>
                    <a:pt x="32" y="14"/>
                    <a:pt x="32" y="18"/>
                  </a:cubicBezTo>
                  <a:cubicBezTo>
                    <a:pt x="33" y="18"/>
                    <a:pt x="33" y="19"/>
                    <a:pt x="33" y="19"/>
                  </a:cubicBezTo>
                  <a:cubicBezTo>
                    <a:pt x="33" y="19"/>
                    <a:pt x="33" y="19"/>
                    <a:pt x="32" y="19"/>
                  </a:cubicBezTo>
                  <a:cubicBezTo>
                    <a:pt x="33" y="22"/>
                    <a:pt x="33" y="26"/>
                    <a:pt x="33" y="30"/>
                  </a:cubicBezTo>
                  <a:cubicBezTo>
                    <a:pt x="33" y="30"/>
                    <a:pt x="33" y="31"/>
                    <a:pt x="33" y="31"/>
                  </a:cubicBezTo>
                  <a:cubicBezTo>
                    <a:pt x="33" y="31"/>
                    <a:pt x="33" y="31"/>
                    <a:pt x="33" y="31"/>
                  </a:cubicBezTo>
                  <a:cubicBezTo>
                    <a:pt x="33" y="32"/>
                    <a:pt x="33" y="32"/>
                    <a:pt x="33" y="32"/>
                  </a:cubicBezTo>
                  <a:cubicBezTo>
                    <a:pt x="33" y="34"/>
                    <a:pt x="33" y="36"/>
                    <a:pt x="33" y="38"/>
                  </a:cubicBezTo>
                  <a:cubicBezTo>
                    <a:pt x="33" y="38"/>
                    <a:pt x="33" y="39"/>
                    <a:pt x="34" y="39"/>
                  </a:cubicBezTo>
                  <a:cubicBezTo>
                    <a:pt x="34" y="40"/>
                    <a:pt x="34" y="41"/>
                    <a:pt x="34" y="41"/>
                  </a:cubicBezTo>
                  <a:cubicBezTo>
                    <a:pt x="34" y="43"/>
                    <a:pt x="34" y="44"/>
                    <a:pt x="33" y="44"/>
                  </a:cubicBezTo>
                  <a:cubicBezTo>
                    <a:pt x="33" y="46"/>
                    <a:pt x="33" y="48"/>
                    <a:pt x="33" y="50"/>
                  </a:cubicBezTo>
                  <a:cubicBezTo>
                    <a:pt x="34" y="51"/>
                    <a:pt x="34" y="51"/>
                    <a:pt x="34" y="52"/>
                  </a:cubicBezTo>
                  <a:cubicBezTo>
                    <a:pt x="34" y="52"/>
                    <a:pt x="34" y="53"/>
                    <a:pt x="34" y="54"/>
                  </a:cubicBezTo>
                  <a:cubicBezTo>
                    <a:pt x="34" y="55"/>
                    <a:pt x="34" y="56"/>
                    <a:pt x="34" y="57"/>
                  </a:cubicBezTo>
                  <a:cubicBezTo>
                    <a:pt x="34" y="57"/>
                    <a:pt x="35" y="57"/>
                    <a:pt x="35" y="58"/>
                  </a:cubicBezTo>
                  <a:cubicBezTo>
                    <a:pt x="35" y="58"/>
                    <a:pt x="35" y="59"/>
                    <a:pt x="35" y="59"/>
                  </a:cubicBezTo>
                  <a:cubicBezTo>
                    <a:pt x="35" y="59"/>
                    <a:pt x="36" y="59"/>
                    <a:pt x="36" y="59"/>
                  </a:cubicBezTo>
                  <a:cubicBezTo>
                    <a:pt x="36" y="59"/>
                    <a:pt x="35" y="60"/>
                    <a:pt x="35" y="60"/>
                  </a:cubicBezTo>
                  <a:cubicBezTo>
                    <a:pt x="35" y="60"/>
                    <a:pt x="36" y="60"/>
                    <a:pt x="35" y="60"/>
                  </a:cubicBezTo>
                  <a:cubicBezTo>
                    <a:pt x="35" y="61"/>
                    <a:pt x="35" y="61"/>
                    <a:pt x="35" y="61"/>
                  </a:cubicBezTo>
                  <a:cubicBezTo>
                    <a:pt x="35" y="61"/>
                    <a:pt x="35" y="62"/>
                    <a:pt x="35" y="62"/>
                  </a:cubicBezTo>
                  <a:cubicBezTo>
                    <a:pt x="35" y="62"/>
                    <a:pt x="35" y="63"/>
                    <a:pt x="35" y="63"/>
                  </a:cubicBezTo>
                  <a:cubicBezTo>
                    <a:pt x="34" y="63"/>
                    <a:pt x="34" y="63"/>
                    <a:pt x="34" y="63"/>
                  </a:cubicBezTo>
                  <a:cubicBezTo>
                    <a:pt x="34" y="66"/>
                    <a:pt x="34" y="66"/>
                    <a:pt x="34" y="66"/>
                  </a:cubicBezTo>
                  <a:cubicBezTo>
                    <a:pt x="34" y="66"/>
                    <a:pt x="34" y="66"/>
                    <a:pt x="34" y="66"/>
                  </a:cubicBezTo>
                  <a:cubicBezTo>
                    <a:pt x="34" y="69"/>
                    <a:pt x="34" y="69"/>
                    <a:pt x="34" y="69"/>
                  </a:cubicBezTo>
                  <a:cubicBezTo>
                    <a:pt x="34" y="69"/>
                    <a:pt x="34" y="69"/>
                    <a:pt x="34" y="69"/>
                  </a:cubicBezTo>
                  <a:cubicBezTo>
                    <a:pt x="34" y="70"/>
                    <a:pt x="34" y="70"/>
                    <a:pt x="34" y="70"/>
                  </a:cubicBezTo>
                  <a:cubicBezTo>
                    <a:pt x="34" y="70"/>
                    <a:pt x="34" y="70"/>
                    <a:pt x="34" y="70"/>
                  </a:cubicBezTo>
                  <a:cubicBezTo>
                    <a:pt x="34" y="71"/>
                    <a:pt x="34" y="78"/>
                    <a:pt x="34" y="82"/>
                  </a:cubicBezTo>
                  <a:cubicBezTo>
                    <a:pt x="34" y="84"/>
                    <a:pt x="34" y="84"/>
                    <a:pt x="34" y="84"/>
                  </a:cubicBezTo>
                  <a:cubicBezTo>
                    <a:pt x="34" y="84"/>
                    <a:pt x="34" y="84"/>
                    <a:pt x="34" y="84"/>
                  </a:cubicBezTo>
                  <a:cubicBezTo>
                    <a:pt x="34" y="84"/>
                    <a:pt x="34" y="84"/>
                    <a:pt x="34" y="85"/>
                  </a:cubicBezTo>
                  <a:cubicBezTo>
                    <a:pt x="34" y="85"/>
                    <a:pt x="34" y="85"/>
                    <a:pt x="34" y="85"/>
                  </a:cubicBezTo>
                  <a:cubicBezTo>
                    <a:pt x="34" y="85"/>
                    <a:pt x="34" y="86"/>
                    <a:pt x="34" y="86"/>
                  </a:cubicBezTo>
                  <a:cubicBezTo>
                    <a:pt x="34" y="86"/>
                    <a:pt x="34" y="86"/>
                    <a:pt x="34" y="86"/>
                  </a:cubicBezTo>
                  <a:cubicBezTo>
                    <a:pt x="34" y="86"/>
                    <a:pt x="34" y="86"/>
                    <a:pt x="34" y="87"/>
                  </a:cubicBezTo>
                  <a:cubicBezTo>
                    <a:pt x="36" y="87"/>
                    <a:pt x="36" y="87"/>
                    <a:pt x="36" y="87"/>
                  </a:cubicBezTo>
                  <a:cubicBezTo>
                    <a:pt x="36" y="87"/>
                    <a:pt x="36" y="87"/>
                    <a:pt x="36" y="87"/>
                  </a:cubicBezTo>
                  <a:cubicBezTo>
                    <a:pt x="36" y="90"/>
                    <a:pt x="36" y="90"/>
                    <a:pt x="36"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6" y="91"/>
                    <a:pt x="36" y="91"/>
                    <a:pt x="36" y="91"/>
                  </a:cubicBezTo>
                  <a:cubicBezTo>
                    <a:pt x="36" y="93"/>
                    <a:pt x="36" y="93"/>
                    <a:pt x="36" y="93"/>
                  </a:cubicBezTo>
                  <a:cubicBezTo>
                    <a:pt x="36" y="93"/>
                    <a:pt x="36" y="93"/>
                    <a:pt x="36" y="93"/>
                  </a:cubicBezTo>
                  <a:cubicBezTo>
                    <a:pt x="36" y="93"/>
                    <a:pt x="36" y="93"/>
                    <a:pt x="36" y="93"/>
                  </a:cubicBezTo>
                  <a:cubicBezTo>
                    <a:pt x="36" y="93"/>
                    <a:pt x="36" y="93"/>
                    <a:pt x="35" y="93"/>
                  </a:cubicBezTo>
                  <a:cubicBezTo>
                    <a:pt x="34" y="93"/>
                    <a:pt x="34" y="93"/>
                    <a:pt x="34" y="93"/>
                  </a:cubicBezTo>
                  <a:cubicBezTo>
                    <a:pt x="34" y="93"/>
                    <a:pt x="34" y="93"/>
                    <a:pt x="34" y="93"/>
                  </a:cubicBezTo>
                  <a:cubicBezTo>
                    <a:pt x="34" y="93"/>
                    <a:pt x="34" y="94"/>
                    <a:pt x="34" y="96"/>
                  </a:cubicBezTo>
                  <a:cubicBezTo>
                    <a:pt x="34" y="96"/>
                    <a:pt x="34" y="97"/>
                    <a:pt x="34" y="98"/>
                  </a:cubicBezTo>
                  <a:cubicBezTo>
                    <a:pt x="34" y="101"/>
                    <a:pt x="34" y="106"/>
                    <a:pt x="34" y="106"/>
                  </a:cubicBezTo>
                  <a:cubicBezTo>
                    <a:pt x="34" y="109"/>
                    <a:pt x="34" y="109"/>
                    <a:pt x="34" y="109"/>
                  </a:cubicBezTo>
                  <a:cubicBezTo>
                    <a:pt x="34" y="109"/>
                    <a:pt x="34" y="109"/>
                    <a:pt x="34" y="109"/>
                  </a:cubicBezTo>
                  <a:cubicBezTo>
                    <a:pt x="34" y="110"/>
                    <a:pt x="34" y="110"/>
                    <a:pt x="34" y="110"/>
                  </a:cubicBezTo>
                  <a:cubicBezTo>
                    <a:pt x="34" y="110"/>
                    <a:pt x="34" y="110"/>
                    <a:pt x="34" y="110"/>
                  </a:cubicBezTo>
                  <a:cubicBezTo>
                    <a:pt x="34" y="110"/>
                    <a:pt x="34" y="113"/>
                    <a:pt x="34" y="113"/>
                  </a:cubicBezTo>
                  <a:cubicBezTo>
                    <a:pt x="34" y="114"/>
                    <a:pt x="33" y="114"/>
                    <a:pt x="33" y="114"/>
                  </a:cubicBezTo>
                  <a:cubicBezTo>
                    <a:pt x="33" y="114"/>
                    <a:pt x="33" y="114"/>
                    <a:pt x="33" y="114"/>
                  </a:cubicBezTo>
                  <a:cubicBezTo>
                    <a:pt x="33" y="114"/>
                    <a:pt x="32" y="114"/>
                    <a:pt x="32" y="114"/>
                  </a:cubicBezTo>
                  <a:cubicBezTo>
                    <a:pt x="32" y="113"/>
                    <a:pt x="32" y="110"/>
                    <a:pt x="32" y="110"/>
                  </a:cubicBezTo>
                  <a:cubicBezTo>
                    <a:pt x="32" y="110"/>
                    <a:pt x="32" y="110"/>
                    <a:pt x="32" y="110"/>
                  </a:cubicBezTo>
                  <a:cubicBezTo>
                    <a:pt x="32" y="109"/>
                    <a:pt x="32" y="109"/>
                    <a:pt x="32" y="109"/>
                  </a:cubicBezTo>
                  <a:cubicBezTo>
                    <a:pt x="32" y="109"/>
                    <a:pt x="33" y="109"/>
                    <a:pt x="33" y="109"/>
                  </a:cubicBezTo>
                  <a:cubicBezTo>
                    <a:pt x="33" y="109"/>
                    <a:pt x="33" y="107"/>
                    <a:pt x="33" y="106"/>
                  </a:cubicBezTo>
                  <a:cubicBezTo>
                    <a:pt x="33" y="104"/>
                    <a:pt x="32" y="100"/>
                    <a:pt x="32" y="97"/>
                  </a:cubicBezTo>
                  <a:cubicBezTo>
                    <a:pt x="32" y="97"/>
                    <a:pt x="32" y="97"/>
                    <a:pt x="32" y="97"/>
                  </a:cubicBezTo>
                  <a:cubicBezTo>
                    <a:pt x="32" y="97"/>
                    <a:pt x="32" y="97"/>
                    <a:pt x="32" y="97"/>
                  </a:cubicBezTo>
                  <a:cubicBezTo>
                    <a:pt x="32" y="96"/>
                    <a:pt x="32" y="96"/>
                    <a:pt x="32" y="96"/>
                  </a:cubicBezTo>
                  <a:cubicBezTo>
                    <a:pt x="32" y="94"/>
                    <a:pt x="32" y="93"/>
                    <a:pt x="32" y="93"/>
                  </a:cubicBezTo>
                  <a:cubicBezTo>
                    <a:pt x="32" y="93"/>
                    <a:pt x="32" y="93"/>
                    <a:pt x="32" y="93"/>
                  </a:cubicBezTo>
                  <a:cubicBezTo>
                    <a:pt x="31" y="93"/>
                    <a:pt x="31" y="93"/>
                    <a:pt x="31" y="93"/>
                  </a:cubicBezTo>
                  <a:cubicBezTo>
                    <a:pt x="31" y="93"/>
                    <a:pt x="31" y="93"/>
                    <a:pt x="31" y="93"/>
                  </a:cubicBezTo>
                  <a:cubicBezTo>
                    <a:pt x="31" y="93"/>
                    <a:pt x="31" y="93"/>
                    <a:pt x="31" y="93"/>
                  </a:cubicBezTo>
                  <a:cubicBezTo>
                    <a:pt x="30" y="93"/>
                    <a:pt x="30" y="93"/>
                    <a:pt x="30" y="93"/>
                  </a:cubicBezTo>
                  <a:cubicBezTo>
                    <a:pt x="30" y="94"/>
                    <a:pt x="30" y="94"/>
                    <a:pt x="30" y="94"/>
                  </a:cubicBezTo>
                  <a:cubicBezTo>
                    <a:pt x="30" y="94"/>
                    <a:pt x="30" y="94"/>
                    <a:pt x="30" y="94"/>
                  </a:cubicBezTo>
                  <a:cubicBezTo>
                    <a:pt x="30" y="91"/>
                    <a:pt x="30" y="91"/>
                    <a:pt x="30" y="91"/>
                  </a:cubicBezTo>
                  <a:cubicBezTo>
                    <a:pt x="30" y="91"/>
                    <a:pt x="30" y="91"/>
                    <a:pt x="30" y="91"/>
                  </a:cubicBezTo>
                  <a:cubicBezTo>
                    <a:pt x="30" y="91"/>
                    <a:pt x="30" y="90"/>
                    <a:pt x="30" y="90"/>
                  </a:cubicBezTo>
                  <a:cubicBezTo>
                    <a:pt x="30" y="90"/>
                    <a:pt x="30" y="90"/>
                    <a:pt x="30" y="90"/>
                  </a:cubicBezTo>
                  <a:cubicBezTo>
                    <a:pt x="30" y="90"/>
                    <a:pt x="30" y="90"/>
                    <a:pt x="30" y="90"/>
                  </a:cubicBezTo>
                  <a:cubicBezTo>
                    <a:pt x="30" y="89"/>
                    <a:pt x="30" y="89"/>
                    <a:pt x="30" y="89"/>
                  </a:cubicBezTo>
                  <a:cubicBezTo>
                    <a:pt x="30" y="89"/>
                    <a:pt x="30" y="89"/>
                    <a:pt x="30" y="89"/>
                  </a:cubicBezTo>
                  <a:cubicBezTo>
                    <a:pt x="30" y="89"/>
                    <a:pt x="29" y="89"/>
                    <a:pt x="29" y="89"/>
                  </a:cubicBezTo>
                  <a:cubicBezTo>
                    <a:pt x="29" y="90"/>
                    <a:pt x="29" y="90"/>
                    <a:pt x="29" y="90"/>
                  </a:cubicBezTo>
                  <a:cubicBezTo>
                    <a:pt x="29" y="90"/>
                    <a:pt x="29" y="90"/>
                    <a:pt x="29" y="90"/>
                  </a:cubicBezTo>
                  <a:cubicBezTo>
                    <a:pt x="29" y="89"/>
                    <a:pt x="29" y="89"/>
                    <a:pt x="29" y="89"/>
                  </a:cubicBezTo>
                  <a:cubicBezTo>
                    <a:pt x="29" y="89"/>
                    <a:pt x="29" y="89"/>
                    <a:pt x="29" y="89"/>
                  </a:cubicBezTo>
                  <a:cubicBezTo>
                    <a:pt x="29" y="91"/>
                    <a:pt x="29" y="91"/>
                    <a:pt x="29" y="91"/>
                  </a:cubicBezTo>
                  <a:cubicBezTo>
                    <a:pt x="29" y="91"/>
                    <a:pt x="29" y="91"/>
                    <a:pt x="28" y="91"/>
                  </a:cubicBezTo>
                  <a:cubicBezTo>
                    <a:pt x="28" y="91"/>
                    <a:pt x="28" y="91"/>
                    <a:pt x="28" y="91"/>
                  </a:cubicBezTo>
                  <a:cubicBezTo>
                    <a:pt x="28" y="90"/>
                    <a:pt x="28" y="90"/>
                    <a:pt x="28" y="90"/>
                  </a:cubicBezTo>
                  <a:cubicBezTo>
                    <a:pt x="29" y="90"/>
                    <a:pt x="29" y="90"/>
                    <a:pt x="29" y="90"/>
                  </a:cubicBezTo>
                  <a:cubicBezTo>
                    <a:pt x="29" y="89"/>
                    <a:pt x="29" y="89"/>
                    <a:pt x="29" y="89"/>
                  </a:cubicBezTo>
                  <a:cubicBezTo>
                    <a:pt x="29" y="89"/>
                    <a:pt x="29" y="89"/>
                    <a:pt x="29" y="89"/>
                  </a:cubicBezTo>
                  <a:cubicBezTo>
                    <a:pt x="28" y="89"/>
                    <a:pt x="28" y="88"/>
                    <a:pt x="29" y="88"/>
                  </a:cubicBezTo>
                  <a:cubicBezTo>
                    <a:pt x="29" y="88"/>
                    <a:pt x="29" y="88"/>
                    <a:pt x="29" y="88"/>
                  </a:cubicBezTo>
                  <a:cubicBezTo>
                    <a:pt x="29" y="87"/>
                    <a:pt x="29" y="87"/>
                    <a:pt x="29" y="87"/>
                  </a:cubicBezTo>
                  <a:cubicBezTo>
                    <a:pt x="29" y="87"/>
                    <a:pt x="29" y="87"/>
                    <a:pt x="28" y="87"/>
                  </a:cubicBezTo>
                  <a:cubicBezTo>
                    <a:pt x="28" y="87"/>
                    <a:pt x="28" y="87"/>
                    <a:pt x="27" y="87"/>
                  </a:cubicBezTo>
                  <a:cubicBezTo>
                    <a:pt x="27" y="87"/>
                    <a:pt x="27" y="88"/>
                    <a:pt x="27" y="88"/>
                  </a:cubicBezTo>
                  <a:cubicBezTo>
                    <a:pt x="27" y="88"/>
                    <a:pt x="26" y="88"/>
                    <a:pt x="26" y="88"/>
                  </a:cubicBezTo>
                  <a:close/>
                  <a:moveTo>
                    <a:pt x="32" y="70"/>
                  </a:moveTo>
                  <a:cubicBezTo>
                    <a:pt x="32" y="70"/>
                    <a:pt x="32" y="70"/>
                    <a:pt x="32" y="70"/>
                  </a:cubicBezTo>
                  <a:cubicBezTo>
                    <a:pt x="32" y="70"/>
                    <a:pt x="32" y="70"/>
                    <a:pt x="32" y="69"/>
                  </a:cubicBezTo>
                  <a:cubicBezTo>
                    <a:pt x="32" y="69"/>
                    <a:pt x="32" y="69"/>
                    <a:pt x="32" y="69"/>
                  </a:cubicBezTo>
                  <a:cubicBezTo>
                    <a:pt x="32" y="66"/>
                    <a:pt x="32" y="66"/>
                    <a:pt x="32" y="66"/>
                  </a:cubicBezTo>
                  <a:cubicBezTo>
                    <a:pt x="32" y="66"/>
                    <a:pt x="33" y="66"/>
                    <a:pt x="33" y="66"/>
                  </a:cubicBezTo>
                  <a:cubicBezTo>
                    <a:pt x="33" y="63"/>
                    <a:pt x="33" y="63"/>
                    <a:pt x="33" y="63"/>
                  </a:cubicBezTo>
                  <a:cubicBezTo>
                    <a:pt x="32" y="63"/>
                    <a:pt x="32" y="63"/>
                    <a:pt x="32" y="63"/>
                  </a:cubicBezTo>
                  <a:cubicBezTo>
                    <a:pt x="32" y="63"/>
                    <a:pt x="31" y="63"/>
                    <a:pt x="31" y="63"/>
                  </a:cubicBezTo>
                  <a:cubicBezTo>
                    <a:pt x="31" y="62"/>
                    <a:pt x="30" y="62"/>
                    <a:pt x="30" y="61"/>
                  </a:cubicBezTo>
                  <a:cubicBezTo>
                    <a:pt x="30" y="61"/>
                    <a:pt x="30" y="61"/>
                    <a:pt x="30" y="62"/>
                  </a:cubicBezTo>
                  <a:cubicBezTo>
                    <a:pt x="30" y="63"/>
                    <a:pt x="30" y="64"/>
                    <a:pt x="30" y="65"/>
                  </a:cubicBezTo>
                  <a:cubicBezTo>
                    <a:pt x="30" y="65"/>
                    <a:pt x="31" y="66"/>
                    <a:pt x="31" y="66"/>
                  </a:cubicBezTo>
                  <a:cubicBezTo>
                    <a:pt x="31" y="66"/>
                    <a:pt x="30" y="66"/>
                    <a:pt x="30" y="66"/>
                  </a:cubicBezTo>
                  <a:cubicBezTo>
                    <a:pt x="30" y="71"/>
                    <a:pt x="30" y="71"/>
                    <a:pt x="30" y="71"/>
                  </a:cubicBezTo>
                  <a:cubicBezTo>
                    <a:pt x="30" y="73"/>
                    <a:pt x="30" y="75"/>
                    <a:pt x="30" y="75"/>
                  </a:cubicBezTo>
                  <a:cubicBezTo>
                    <a:pt x="30" y="75"/>
                    <a:pt x="30" y="75"/>
                    <a:pt x="30" y="75"/>
                  </a:cubicBezTo>
                  <a:cubicBezTo>
                    <a:pt x="30" y="75"/>
                    <a:pt x="29" y="75"/>
                    <a:pt x="29" y="75"/>
                  </a:cubicBezTo>
                  <a:cubicBezTo>
                    <a:pt x="29" y="75"/>
                    <a:pt x="29" y="78"/>
                    <a:pt x="29" y="78"/>
                  </a:cubicBezTo>
                  <a:cubicBezTo>
                    <a:pt x="29" y="79"/>
                    <a:pt x="29" y="80"/>
                    <a:pt x="29" y="80"/>
                  </a:cubicBezTo>
                  <a:cubicBezTo>
                    <a:pt x="28" y="81"/>
                    <a:pt x="28" y="81"/>
                    <a:pt x="28" y="81"/>
                  </a:cubicBezTo>
                  <a:cubicBezTo>
                    <a:pt x="28" y="81"/>
                    <a:pt x="28" y="81"/>
                    <a:pt x="28" y="81"/>
                  </a:cubicBezTo>
                  <a:cubicBezTo>
                    <a:pt x="28" y="81"/>
                    <a:pt x="28" y="82"/>
                    <a:pt x="28" y="82"/>
                  </a:cubicBezTo>
                  <a:cubicBezTo>
                    <a:pt x="28" y="82"/>
                    <a:pt x="28" y="83"/>
                    <a:pt x="28" y="83"/>
                  </a:cubicBezTo>
                  <a:cubicBezTo>
                    <a:pt x="28" y="83"/>
                    <a:pt x="28" y="84"/>
                    <a:pt x="27" y="84"/>
                  </a:cubicBezTo>
                  <a:cubicBezTo>
                    <a:pt x="27" y="85"/>
                    <a:pt x="27" y="86"/>
                    <a:pt x="27" y="86"/>
                  </a:cubicBezTo>
                  <a:cubicBezTo>
                    <a:pt x="27" y="86"/>
                    <a:pt x="27" y="86"/>
                    <a:pt x="27" y="86"/>
                  </a:cubicBezTo>
                  <a:cubicBezTo>
                    <a:pt x="27" y="86"/>
                    <a:pt x="27" y="86"/>
                    <a:pt x="27" y="87"/>
                  </a:cubicBezTo>
                  <a:cubicBezTo>
                    <a:pt x="28" y="87"/>
                    <a:pt x="28" y="87"/>
                    <a:pt x="28" y="87"/>
                  </a:cubicBezTo>
                  <a:cubicBezTo>
                    <a:pt x="29" y="87"/>
                    <a:pt x="29" y="87"/>
                    <a:pt x="29" y="87"/>
                  </a:cubicBezTo>
                  <a:cubicBezTo>
                    <a:pt x="29" y="88"/>
                    <a:pt x="29" y="88"/>
                    <a:pt x="29" y="88"/>
                  </a:cubicBezTo>
                  <a:cubicBezTo>
                    <a:pt x="29" y="88"/>
                    <a:pt x="29" y="88"/>
                    <a:pt x="29" y="88"/>
                  </a:cubicBezTo>
                  <a:cubicBezTo>
                    <a:pt x="29" y="87"/>
                    <a:pt x="29" y="87"/>
                    <a:pt x="29" y="87"/>
                  </a:cubicBezTo>
                  <a:cubicBezTo>
                    <a:pt x="29" y="87"/>
                    <a:pt x="29" y="87"/>
                    <a:pt x="29" y="87"/>
                  </a:cubicBezTo>
                  <a:cubicBezTo>
                    <a:pt x="29" y="88"/>
                    <a:pt x="29" y="88"/>
                    <a:pt x="29" y="88"/>
                  </a:cubicBezTo>
                  <a:cubicBezTo>
                    <a:pt x="30" y="88"/>
                    <a:pt x="30" y="88"/>
                    <a:pt x="30" y="88"/>
                  </a:cubicBezTo>
                  <a:cubicBezTo>
                    <a:pt x="30" y="88"/>
                    <a:pt x="30" y="88"/>
                    <a:pt x="30" y="88"/>
                  </a:cubicBezTo>
                  <a:cubicBezTo>
                    <a:pt x="30" y="87"/>
                    <a:pt x="30" y="87"/>
                    <a:pt x="30" y="87"/>
                  </a:cubicBezTo>
                  <a:cubicBezTo>
                    <a:pt x="30" y="87"/>
                    <a:pt x="30" y="87"/>
                    <a:pt x="30" y="87"/>
                  </a:cubicBezTo>
                  <a:cubicBezTo>
                    <a:pt x="30" y="87"/>
                    <a:pt x="31" y="87"/>
                    <a:pt x="31" y="87"/>
                  </a:cubicBezTo>
                  <a:cubicBezTo>
                    <a:pt x="32" y="87"/>
                    <a:pt x="32" y="87"/>
                    <a:pt x="32" y="87"/>
                  </a:cubicBezTo>
                  <a:cubicBezTo>
                    <a:pt x="32" y="86"/>
                    <a:pt x="32" y="86"/>
                    <a:pt x="32" y="86"/>
                  </a:cubicBezTo>
                  <a:cubicBezTo>
                    <a:pt x="32" y="86"/>
                    <a:pt x="32" y="86"/>
                    <a:pt x="32" y="86"/>
                  </a:cubicBezTo>
                  <a:cubicBezTo>
                    <a:pt x="32" y="86"/>
                    <a:pt x="32" y="85"/>
                    <a:pt x="32" y="85"/>
                  </a:cubicBezTo>
                  <a:cubicBezTo>
                    <a:pt x="32" y="85"/>
                    <a:pt x="32" y="85"/>
                    <a:pt x="32" y="85"/>
                  </a:cubicBezTo>
                  <a:cubicBezTo>
                    <a:pt x="32" y="84"/>
                    <a:pt x="32" y="84"/>
                    <a:pt x="32" y="84"/>
                  </a:cubicBezTo>
                  <a:cubicBezTo>
                    <a:pt x="32" y="84"/>
                    <a:pt x="32" y="84"/>
                    <a:pt x="32" y="84"/>
                  </a:cubicBezTo>
                  <a:cubicBezTo>
                    <a:pt x="32" y="82"/>
                    <a:pt x="32" y="82"/>
                    <a:pt x="32" y="82"/>
                  </a:cubicBezTo>
                  <a:cubicBezTo>
                    <a:pt x="32" y="70"/>
                    <a:pt x="32" y="70"/>
                    <a:pt x="32" y="70"/>
                  </a:cubicBezTo>
                  <a:close/>
                  <a:moveTo>
                    <a:pt x="32" y="46"/>
                  </a:moveTo>
                  <a:cubicBezTo>
                    <a:pt x="32" y="47"/>
                    <a:pt x="32" y="47"/>
                    <a:pt x="32" y="47"/>
                  </a:cubicBezTo>
                  <a:cubicBezTo>
                    <a:pt x="32" y="44"/>
                    <a:pt x="32" y="44"/>
                    <a:pt x="32" y="44"/>
                  </a:cubicBezTo>
                  <a:cubicBezTo>
                    <a:pt x="32" y="44"/>
                    <a:pt x="32" y="45"/>
                    <a:pt x="32" y="45"/>
                  </a:cubicBezTo>
                  <a:cubicBezTo>
                    <a:pt x="32" y="45"/>
                    <a:pt x="32" y="46"/>
                    <a:pt x="32" y="46"/>
                  </a:cubicBezTo>
                  <a:close/>
                  <a:moveTo>
                    <a:pt x="33" y="38"/>
                  </a:moveTo>
                  <a:cubicBezTo>
                    <a:pt x="33" y="40"/>
                    <a:pt x="33" y="42"/>
                    <a:pt x="33" y="44"/>
                  </a:cubicBezTo>
                  <a:cubicBezTo>
                    <a:pt x="34" y="43"/>
                    <a:pt x="34" y="43"/>
                    <a:pt x="34" y="41"/>
                  </a:cubicBezTo>
                  <a:cubicBezTo>
                    <a:pt x="34" y="41"/>
                    <a:pt x="33" y="39"/>
                    <a:pt x="33" y="3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3" name="Freeform 586"/>
            <p:cNvSpPr>
              <a:spLocks noEditPoints="1"/>
            </p:cNvSpPr>
            <p:nvPr/>
          </p:nvSpPr>
          <p:spPr bwMode="auto">
            <a:xfrm>
              <a:off x="6915150" y="3571876"/>
              <a:ext cx="142875" cy="514350"/>
            </a:xfrm>
            <a:custGeom>
              <a:avLst/>
              <a:gdLst>
                <a:gd name="T0" fmla="*/ 35 w 38"/>
                <a:gd name="T1" fmla="*/ 54 h 137"/>
                <a:gd name="T2" fmla="*/ 34 w 38"/>
                <a:gd name="T3" fmla="*/ 38 h 137"/>
                <a:gd name="T4" fmla="*/ 36 w 38"/>
                <a:gd name="T5" fmla="*/ 27 h 137"/>
                <a:gd name="T6" fmla="*/ 32 w 38"/>
                <a:gd name="T7" fmla="*/ 23 h 137"/>
                <a:gd name="T8" fmla="*/ 32 w 38"/>
                <a:gd name="T9" fmla="*/ 23 h 137"/>
                <a:gd name="T10" fmla="*/ 31 w 38"/>
                <a:gd name="T11" fmla="*/ 22 h 137"/>
                <a:gd name="T12" fmla="*/ 32 w 38"/>
                <a:gd name="T13" fmla="*/ 18 h 137"/>
                <a:gd name="T14" fmla="*/ 26 w 38"/>
                <a:gd name="T15" fmla="*/ 2 h 137"/>
                <a:gd name="T16" fmla="*/ 16 w 38"/>
                <a:gd name="T17" fmla="*/ 3 h 137"/>
                <a:gd name="T18" fmla="*/ 12 w 38"/>
                <a:gd name="T19" fmla="*/ 18 h 137"/>
                <a:gd name="T20" fmla="*/ 4 w 38"/>
                <a:gd name="T21" fmla="*/ 20 h 137"/>
                <a:gd name="T22" fmla="*/ 6 w 38"/>
                <a:gd name="T23" fmla="*/ 21 h 137"/>
                <a:gd name="T24" fmla="*/ 4 w 38"/>
                <a:gd name="T25" fmla="*/ 26 h 137"/>
                <a:gd name="T26" fmla="*/ 4 w 38"/>
                <a:gd name="T27" fmla="*/ 33 h 137"/>
                <a:gd name="T28" fmla="*/ 3 w 38"/>
                <a:gd name="T29" fmla="*/ 45 h 137"/>
                <a:gd name="T30" fmla="*/ 2 w 38"/>
                <a:gd name="T31" fmla="*/ 61 h 137"/>
                <a:gd name="T32" fmla="*/ 2 w 38"/>
                <a:gd name="T33" fmla="*/ 67 h 137"/>
                <a:gd name="T34" fmla="*/ 2 w 38"/>
                <a:gd name="T35" fmla="*/ 73 h 137"/>
                <a:gd name="T36" fmla="*/ 4 w 38"/>
                <a:gd name="T37" fmla="*/ 76 h 137"/>
                <a:gd name="T38" fmla="*/ 6 w 38"/>
                <a:gd name="T39" fmla="*/ 77 h 137"/>
                <a:gd name="T40" fmla="*/ 6 w 38"/>
                <a:gd name="T41" fmla="*/ 75 h 137"/>
                <a:gd name="T42" fmla="*/ 3 w 38"/>
                <a:gd name="T43" fmla="*/ 71 h 137"/>
                <a:gd name="T44" fmla="*/ 5 w 38"/>
                <a:gd name="T45" fmla="*/ 71 h 137"/>
                <a:gd name="T46" fmla="*/ 6 w 38"/>
                <a:gd name="T47" fmla="*/ 74 h 137"/>
                <a:gd name="T48" fmla="*/ 6 w 38"/>
                <a:gd name="T49" fmla="*/ 70 h 137"/>
                <a:gd name="T50" fmla="*/ 5 w 38"/>
                <a:gd name="T51" fmla="*/ 64 h 137"/>
                <a:gd name="T52" fmla="*/ 8 w 38"/>
                <a:gd name="T53" fmla="*/ 46 h 137"/>
                <a:gd name="T54" fmla="*/ 9 w 38"/>
                <a:gd name="T55" fmla="*/ 43 h 137"/>
                <a:gd name="T56" fmla="*/ 10 w 38"/>
                <a:gd name="T57" fmla="*/ 50 h 137"/>
                <a:gd name="T58" fmla="*/ 9 w 38"/>
                <a:gd name="T59" fmla="*/ 57 h 137"/>
                <a:gd name="T60" fmla="*/ 10 w 38"/>
                <a:gd name="T61" fmla="*/ 76 h 137"/>
                <a:gd name="T62" fmla="*/ 11 w 38"/>
                <a:gd name="T63" fmla="*/ 93 h 137"/>
                <a:gd name="T64" fmla="*/ 11 w 38"/>
                <a:gd name="T65" fmla="*/ 98 h 137"/>
                <a:gd name="T66" fmla="*/ 12 w 38"/>
                <a:gd name="T67" fmla="*/ 108 h 137"/>
                <a:gd name="T68" fmla="*/ 14 w 38"/>
                <a:gd name="T69" fmla="*/ 115 h 137"/>
                <a:gd name="T70" fmla="*/ 16 w 38"/>
                <a:gd name="T71" fmla="*/ 126 h 137"/>
                <a:gd name="T72" fmla="*/ 16 w 38"/>
                <a:gd name="T73" fmla="*/ 126 h 137"/>
                <a:gd name="T74" fmla="*/ 16 w 38"/>
                <a:gd name="T75" fmla="*/ 136 h 137"/>
                <a:gd name="T76" fmla="*/ 19 w 38"/>
                <a:gd name="T77" fmla="*/ 137 h 137"/>
                <a:gd name="T78" fmla="*/ 21 w 38"/>
                <a:gd name="T79" fmla="*/ 137 h 137"/>
                <a:gd name="T80" fmla="*/ 22 w 38"/>
                <a:gd name="T81" fmla="*/ 136 h 137"/>
                <a:gd name="T82" fmla="*/ 21 w 38"/>
                <a:gd name="T83" fmla="*/ 129 h 137"/>
                <a:gd name="T84" fmla="*/ 23 w 38"/>
                <a:gd name="T85" fmla="*/ 125 h 137"/>
                <a:gd name="T86" fmla="*/ 25 w 38"/>
                <a:gd name="T87" fmla="*/ 121 h 137"/>
                <a:gd name="T88" fmla="*/ 31 w 38"/>
                <a:gd name="T89" fmla="*/ 109 h 137"/>
                <a:gd name="T90" fmla="*/ 37 w 38"/>
                <a:gd name="T91" fmla="*/ 76 h 137"/>
                <a:gd name="T92" fmla="*/ 29 w 38"/>
                <a:gd name="T93" fmla="*/ 41 h 137"/>
                <a:gd name="T94" fmla="*/ 29 w 38"/>
                <a:gd name="T95" fmla="*/ 45 h 137"/>
                <a:gd name="T96" fmla="*/ 28 w 38"/>
                <a:gd name="T97" fmla="*/ 44 h 137"/>
                <a:gd name="T98" fmla="*/ 29 w 38"/>
                <a:gd name="T99" fmla="*/ 41 h 137"/>
                <a:gd name="T100" fmla="*/ 5 w 38"/>
                <a:gd name="T101" fmla="*/ 23 h 137"/>
                <a:gd name="T102" fmla="*/ 5 w 38"/>
                <a:gd name="T103" fmla="*/ 23 h 137"/>
                <a:gd name="T104" fmla="*/ 5 w 38"/>
                <a:gd name="T10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 h="137">
                  <a:moveTo>
                    <a:pt x="37" y="61"/>
                  </a:moveTo>
                  <a:cubicBezTo>
                    <a:pt x="37" y="59"/>
                    <a:pt x="36" y="56"/>
                    <a:pt x="35" y="54"/>
                  </a:cubicBezTo>
                  <a:cubicBezTo>
                    <a:pt x="35" y="52"/>
                    <a:pt x="34" y="49"/>
                    <a:pt x="34" y="47"/>
                  </a:cubicBezTo>
                  <a:cubicBezTo>
                    <a:pt x="34" y="44"/>
                    <a:pt x="34" y="39"/>
                    <a:pt x="34" y="38"/>
                  </a:cubicBezTo>
                  <a:cubicBezTo>
                    <a:pt x="35" y="36"/>
                    <a:pt x="35" y="35"/>
                    <a:pt x="36" y="33"/>
                  </a:cubicBezTo>
                  <a:cubicBezTo>
                    <a:pt x="36" y="31"/>
                    <a:pt x="37" y="28"/>
                    <a:pt x="36" y="27"/>
                  </a:cubicBezTo>
                  <a:cubicBezTo>
                    <a:pt x="35" y="25"/>
                    <a:pt x="34" y="24"/>
                    <a:pt x="32" y="24"/>
                  </a:cubicBezTo>
                  <a:cubicBezTo>
                    <a:pt x="32" y="24"/>
                    <a:pt x="32" y="23"/>
                    <a:pt x="32" y="23"/>
                  </a:cubicBezTo>
                  <a:cubicBezTo>
                    <a:pt x="32" y="23"/>
                    <a:pt x="32" y="23"/>
                    <a:pt x="31" y="23"/>
                  </a:cubicBezTo>
                  <a:cubicBezTo>
                    <a:pt x="32" y="23"/>
                    <a:pt x="32" y="23"/>
                    <a:pt x="32" y="23"/>
                  </a:cubicBezTo>
                  <a:cubicBezTo>
                    <a:pt x="33" y="23"/>
                    <a:pt x="33" y="21"/>
                    <a:pt x="33" y="21"/>
                  </a:cubicBezTo>
                  <a:cubicBezTo>
                    <a:pt x="33" y="21"/>
                    <a:pt x="32" y="22"/>
                    <a:pt x="31" y="22"/>
                  </a:cubicBezTo>
                  <a:cubicBezTo>
                    <a:pt x="31" y="22"/>
                    <a:pt x="31" y="21"/>
                    <a:pt x="31" y="21"/>
                  </a:cubicBezTo>
                  <a:cubicBezTo>
                    <a:pt x="31" y="21"/>
                    <a:pt x="32" y="19"/>
                    <a:pt x="32" y="18"/>
                  </a:cubicBezTo>
                  <a:cubicBezTo>
                    <a:pt x="32" y="16"/>
                    <a:pt x="30" y="14"/>
                    <a:pt x="30" y="11"/>
                  </a:cubicBezTo>
                  <a:cubicBezTo>
                    <a:pt x="29" y="8"/>
                    <a:pt x="27" y="3"/>
                    <a:pt x="26" y="2"/>
                  </a:cubicBezTo>
                  <a:cubicBezTo>
                    <a:pt x="25" y="0"/>
                    <a:pt x="23" y="0"/>
                    <a:pt x="21" y="0"/>
                  </a:cubicBezTo>
                  <a:cubicBezTo>
                    <a:pt x="19" y="0"/>
                    <a:pt x="17" y="2"/>
                    <a:pt x="16" y="3"/>
                  </a:cubicBezTo>
                  <a:cubicBezTo>
                    <a:pt x="16" y="4"/>
                    <a:pt x="14" y="9"/>
                    <a:pt x="13" y="11"/>
                  </a:cubicBezTo>
                  <a:cubicBezTo>
                    <a:pt x="13" y="12"/>
                    <a:pt x="13" y="16"/>
                    <a:pt x="12" y="18"/>
                  </a:cubicBezTo>
                  <a:cubicBezTo>
                    <a:pt x="11" y="20"/>
                    <a:pt x="9" y="20"/>
                    <a:pt x="7" y="21"/>
                  </a:cubicBezTo>
                  <a:cubicBezTo>
                    <a:pt x="5" y="21"/>
                    <a:pt x="4" y="20"/>
                    <a:pt x="4" y="20"/>
                  </a:cubicBezTo>
                  <a:cubicBezTo>
                    <a:pt x="4" y="20"/>
                    <a:pt x="4" y="21"/>
                    <a:pt x="5" y="21"/>
                  </a:cubicBezTo>
                  <a:cubicBezTo>
                    <a:pt x="5" y="22"/>
                    <a:pt x="6" y="21"/>
                    <a:pt x="6" y="21"/>
                  </a:cubicBezTo>
                  <a:cubicBezTo>
                    <a:pt x="6" y="21"/>
                    <a:pt x="5" y="22"/>
                    <a:pt x="4" y="23"/>
                  </a:cubicBezTo>
                  <a:cubicBezTo>
                    <a:pt x="4" y="23"/>
                    <a:pt x="4" y="25"/>
                    <a:pt x="4" y="26"/>
                  </a:cubicBezTo>
                  <a:cubicBezTo>
                    <a:pt x="4" y="26"/>
                    <a:pt x="4" y="26"/>
                    <a:pt x="4" y="27"/>
                  </a:cubicBezTo>
                  <a:cubicBezTo>
                    <a:pt x="4" y="30"/>
                    <a:pt x="5" y="31"/>
                    <a:pt x="4" y="33"/>
                  </a:cubicBezTo>
                  <a:cubicBezTo>
                    <a:pt x="4" y="35"/>
                    <a:pt x="4" y="38"/>
                    <a:pt x="4" y="40"/>
                  </a:cubicBezTo>
                  <a:cubicBezTo>
                    <a:pt x="4" y="42"/>
                    <a:pt x="4" y="44"/>
                    <a:pt x="3" y="45"/>
                  </a:cubicBezTo>
                  <a:cubicBezTo>
                    <a:pt x="3" y="47"/>
                    <a:pt x="2" y="52"/>
                    <a:pt x="2" y="56"/>
                  </a:cubicBezTo>
                  <a:cubicBezTo>
                    <a:pt x="2" y="59"/>
                    <a:pt x="2" y="61"/>
                    <a:pt x="2" y="61"/>
                  </a:cubicBezTo>
                  <a:cubicBezTo>
                    <a:pt x="2" y="61"/>
                    <a:pt x="1" y="63"/>
                    <a:pt x="1" y="64"/>
                  </a:cubicBezTo>
                  <a:cubicBezTo>
                    <a:pt x="1" y="64"/>
                    <a:pt x="2" y="66"/>
                    <a:pt x="2" y="67"/>
                  </a:cubicBezTo>
                  <a:cubicBezTo>
                    <a:pt x="1" y="68"/>
                    <a:pt x="0" y="70"/>
                    <a:pt x="1" y="71"/>
                  </a:cubicBezTo>
                  <a:cubicBezTo>
                    <a:pt x="1" y="71"/>
                    <a:pt x="1" y="72"/>
                    <a:pt x="2" y="73"/>
                  </a:cubicBezTo>
                  <a:cubicBezTo>
                    <a:pt x="2" y="73"/>
                    <a:pt x="2" y="74"/>
                    <a:pt x="2" y="75"/>
                  </a:cubicBezTo>
                  <a:cubicBezTo>
                    <a:pt x="3" y="75"/>
                    <a:pt x="4" y="76"/>
                    <a:pt x="4" y="76"/>
                  </a:cubicBezTo>
                  <a:cubicBezTo>
                    <a:pt x="5" y="76"/>
                    <a:pt x="5" y="77"/>
                    <a:pt x="6" y="77"/>
                  </a:cubicBezTo>
                  <a:cubicBezTo>
                    <a:pt x="6" y="77"/>
                    <a:pt x="6" y="77"/>
                    <a:pt x="6" y="77"/>
                  </a:cubicBezTo>
                  <a:cubicBezTo>
                    <a:pt x="6" y="77"/>
                    <a:pt x="7" y="76"/>
                    <a:pt x="7" y="76"/>
                  </a:cubicBezTo>
                  <a:cubicBezTo>
                    <a:pt x="6" y="76"/>
                    <a:pt x="6" y="75"/>
                    <a:pt x="6" y="75"/>
                  </a:cubicBezTo>
                  <a:cubicBezTo>
                    <a:pt x="6" y="75"/>
                    <a:pt x="5" y="74"/>
                    <a:pt x="4" y="74"/>
                  </a:cubicBezTo>
                  <a:cubicBezTo>
                    <a:pt x="4" y="73"/>
                    <a:pt x="3" y="72"/>
                    <a:pt x="3" y="71"/>
                  </a:cubicBezTo>
                  <a:cubicBezTo>
                    <a:pt x="3" y="71"/>
                    <a:pt x="4" y="70"/>
                    <a:pt x="4" y="70"/>
                  </a:cubicBezTo>
                  <a:cubicBezTo>
                    <a:pt x="4" y="70"/>
                    <a:pt x="5" y="70"/>
                    <a:pt x="5" y="71"/>
                  </a:cubicBezTo>
                  <a:cubicBezTo>
                    <a:pt x="5" y="71"/>
                    <a:pt x="4" y="72"/>
                    <a:pt x="5" y="72"/>
                  </a:cubicBezTo>
                  <a:cubicBezTo>
                    <a:pt x="5" y="73"/>
                    <a:pt x="5" y="75"/>
                    <a:pt x="6" y="74"/>
                  </a:cubicBezTo>
                  <a:cubicBezTo>
                    <a:pt x="6" y="74"/>
                    <a:pt x="6" y="73"/>
                    <a:pt x="6" y="73"/>
                  </a:cubicBezTo>
                  <a:cubicBezTo>
                    <a:pt x="6" y="72"/>
                    <a:pt x="6" y="71"/>
                    <a:pt x="6" y="70"/>
                  </a:cubicBezTo>
                  <a:cubicBezTo>
                    <a:pt x="6" y="69"/>
                    <a:pt x="6" y="67"/>
                    <a:pt x="6" y="66"/>
                  </a:cubicBezTo>
                  <a:cubicBezTo>
                    <a:pt x="5" y="66"/>
                    <a:pt x="5" y="64"/>
                    <a:pt x="5" y="64"/>
                  </a:cubicBezTo>
                  <a:cubicBezTo>
                    <a:pt x="5" y="63"/>
                    <a:pt x="6" y="57"/>
                    <a:pt x="7" y="55"/>
                  </a:cubicBezTo>
                  <a:cubicBezTo>
                    <a:pt x="7" y="53"/>
                    <a:pt x="8" y="47"/>
                    <a:pt x="8" y="46"/>
                  </a:cubicBezTo>
                  <a:cubicBezTo>
                    <a:pt x="8" y="46"/>
                    <a:pt x="8" y="45"/>
                    <a:pt x="8" y="43"/>
                  </a:cubicBezTo>
                  <a:cubicBezTo>
                    <a:pt x="8" y="43"/>
                    <a:pt x="9" y="43"/>
                    <a:pt x="9" y="43"/>
                  </a:cubicBezTo>
                  <a:cubicBezTo>
                    <a:pt x="9" y="44"/>
                    <a:pt x="9" y="45"/>
                    <a:pt x="9" y="45"/>
                  </a:cubicBezTo>
                  <a:cubicBezTo>
                    <a:pt x="9" y="47"/>
                    <a:pt x="10" y="49"/>
                    <a:pt x="10" y="50"/>
                  </a:cubicBezTo>
                  <a:cubicBezTo>
                    <a:pt x="9" y="52"/>
                    <a:pt x="9" y="55"/>
                    <a:pt x="9" y="57"/>
                  </a:cubicBezTo>
                  <a:cubicBezTo>
                    <a:pt x="9" y="57"/>
                    <a:pt x="9" y="57"/>
                    <a:pt x="9" y="57"/>
                  </a:cubicBezTo>
                  <a:cubicBezTo>
                    <a:pt x="8" y="57"/>
                    <a:pt x="9" y="60"/>
                    <a:pt x="9" y="62"/>
                  </a:cubicBezTo>
                  <a:cubicBezTo>
                    <a:pt x="9" y="65"/>
                    <a:pt x="9" y="70"/>
                    <a:pt x="10" y="76"/>
                  </a:cubicBezTo>
                  <a:cubicBezTo>
                    <a:pt x="10" y="81"/>
                    <a:pt x="11" y="89"/>
                    <a:pt x="11" y="91"/>
                  </a:cubicBezTo>
                  <a:cubicBezTo>
                    <a:pt x="12" y="92"/>
                    <a:pt x="12" y="92"/>
                    <a:pt x="11" y="93"/>
                  </a:cubicBezTo>
                  <a:cubicBezTo>
                    <a:pt x="10" y="94"/>
                    <a:pt x="10" y="95"/>
                    <a:pt x="10" y="96"/>
                  </a:cubicBezTo>
                  <a:cubicBezTo>
                    <a:pt x="11" y="98"/>
                    <a:pt x="12" y="98"/>
                    <a:pt x="11" y="98"/>
                  </a:cubicBezTo>
                  <a:cubicBezTo>
                    <a:pt x="10" y="99"/>
                    <a:pt x="12" y="99"/>
                    <a:pt x="12" y="100"/>
                  </a:cubicBezTo>
                  <a:cubicBezTo>
                    <a:pt x="12" y="102"/>
                    <a:pt x="12" y="106"/>
                    <a:pt x="12" y="108"/>
                  </a:cubicBezTo>
                  <a:cubicBezTo>
                    <a:pt x="13" y="110"/>
                    <a:pt x="15" y="112"/>
                    <a:pt x="15" y="112"/>
                  </a:cubicBezTo>
                  <a:cubicBezTo>
                    <a:pt x="15" y="112"/>
                    <a:pt x="15" y="113"/>
                    <a:pt x="14" y="115"/>
                  </a:cubicBezTo>
                  <a:cubicBezTo>
                    <a:pt x="13" y="117"/>
                    <a:pt x="14" y="121"/>
                    <a:pt x="14" y="123"/>
                  </a:cubicBezTo>
                  <a:cubicBezTo>
                    <a:pt x="15" y="124"/>
                    <a:pt x="16" y="126"/>
                    <a:pt x="16" y="126"/>
                  </a:cubicBezTo>
                  <a:cubicBezTo>
                    <a:pt x="16" y="126"/>
                    <a:pt x="16" y="126"/>
                    <a:pt x="16" y="126"/>
                  </a:cubicBezTo>
                  <a:cubicBezTo>
                    <a:pt x="16" y="126"/>
                    <a:pt x="16" y="126"/>
                    <a:pt x="16" y="126"/>
                  </a:cubicBezTo>
                  <a:cubicBezTo>
                    <a:pt x="16" y="127"/>
                    <a:pt x="16" y="128"/>
                    <a:pt x="16" y="131"/>
                  </a:cubicBezTo>
                  <a:cubicBezTo>
                    <a:pt x="16" y="134"/>
                    <a:pt x="15" y="136"/>
                    <a:pt x="16" y="136"/>
                  </a:cubicBezTo>
                  <a:cubicBezTo>
                    <a:pt x="16" y="137"/>
                    <a:pt x="17" y="137"/>
                    <a:pt x="18" y="137"/>
                  </a:cubicBezTo>
                  <a:cubicBezTo>
                    <a:pt x="18" y="137"/>
                    <a:pt x="18" y="137"/>
                    <a:pt x="19" y="137"/>
                  </a:cubicBezTo>
                  <a:cubicBezTo>
                    <a:pt x="19" y="137"/>
                    <a:pt x="20" y="137"/>
                    <a:pt x="20" y="137"/>
                  </a:cubicBezTo>
                  <a:cubicBezTo>
                    <a:pt x="20" y="137"/>
                    <a:pt x="21" y="137"/>
                    <a:pt x="21" y="137"/>
                  </a:cubicBezTo>
                  <a:cubicBezTo>
                    <a:pt x="21" y="137"/>
                    <a:pt x="22" y="137"/>
                    <a:pt x="22" y="137"/>
                  </a:cubicBezTo>
                  <a:cubicBezTo>
                    <a:pt x="22" y="137"/>
                    <a:pt x="22" y="137"/>
                    <a:pt x="22" y="136"/>
                  </a:cubicBezTo>
                  <a:cubicBezTo>
                    <a:pt x="23" y="136"/>
                    <a:pt x="22" y="134"/>
                    <a:pt x="22" y="133"/>
                  </a:cubicBezTo>
                  <a:cubicBezTo>
                    <a:pt x="22" y="131"/>
                    <a:pt x="21" y="129"/>
                    <a:pt x="21" y="129"/>
                  </a:cubicBezTo>
                  <a:cubicBezTo>
                    <a:pt x="21" y="129"/>
                    <a:pt x="22" y="129"/>
                    <a:pt x="22" y="128"/>
                  </a:cubicBezTo>
                  <a:cubicBezTo>
                    <a:pt x="22" y="128"/>
                    <a:pt x="23" y="125"/>
                    <a:pt x="23" y="125"/>
                  </a:cubicBezTo>
                  <a:cubicBezTo>
                    <a:pt x="23" y="124"/>
                    <a:pt x="24" y="124"/>
                    <a:pt x="24" y="124"/>
                  </a:cubicBezTo>
                  <a:cubicBezTo>
                    <a:pt x="25" y="124"/>
                    <a:pt x="25" y="122"/>
                    <a:pt x="25" y="121"/>
                  </a:cubicBezTo>
                  <a:cubicBezTo>
                    <a:pt x="25" y="119"/>
                    <a:pt x="25" y="115"/>
                    <a:pt x="25" y="115"/>
                  </a:cubicBezTo>
                  <a:cubicBezTo>
                    <a:pt x="25" y="115"/>
                    <a:pt x="27" y="114"/>
                    <a:pt x="31" y="109"/>
                  </a:cubicBezTo>
                  <a:cubicBezTo>
                    <a:pt x="34" y="105"/>
                    <a:pt x="33" y="100"/>
                    <a:pt x="33" y="97"/>
                  </a:cubicBezTo>
                  <a:cubicBezTo>
                    <a:pt x="33" y="94"/>
                    <a:pt x="36" y="81"/>
                    <a:pt x="37" y="76"/>
                  </a:cubicBezTo>
                  <a:cubicBezTo>
                    <a:pt x="37" y="71"/>
                    <a:pt x="38" y="64"/>
                    <a:pt x="37" y="61"/>
                  </a:cubicBezTo>
                  <a:close/>
                  <a:moveTo>
                    <a:pt x="29" y="41"/>
                  </a:moveTo>
                  <a:cubicBezTo>
                    <a:pt x="29" y="41"/>
                    <a:pt x="29" y="42"/>
                    <a:pt x="29" y="43"/>
                  </a:cubicBezTo>
                  <a:cubicBezTo>
                    <a:pt x="29" y="43"/>
                    <a:pt x="29" y="45"/>
                    <a:pt x="29" y="45"/>
                  </a:cubicBezTo>
                  <a:cubicBezTo>
                    <a:pt x="29" y="45"/>
                    <a:pt x="29" y="45"/>
                    <a:pt x="29" y="45"/>
                  </a:cubicBezTo>
                  <a:cubicBezTo>
                    <a:pt x="28" y="44"/>
                    <a:pt x="28" y="44"/>
                    <a:pt x="28" y="44"/>
                  </a:cubicBezTo>
                  <a:cubicBezTo>
                    <a:pt x="28" y="44"/>
                    <a:pt x="29" y="44"/>
                    <a:pt x="29" y="44"/>
                  </a:cubicBezTo>
                  <a:cubicBezTo>
                    <a:pt x="29" y="44"/>
                    <a:pt x="28" y="43"/>
                    <a:pt x="29" y="41"/>
                  </a:cubicBezTo>
                  <a:close/>
                  <a:moveTo>
                    <a:pt x="5" y="25"/>
                  </a:moveTo>
                  <a:cubicBezTo>
                    <a:pt x="5" y="24"/>
                    <a:pt x="5" y="24"/>
                    <a:pt x="5" y="23"/>
                  </a:cubicBezTo>
                  <a:cubicBezTo>
                    <a:pt x="5" y="23"/>
                    <a:pt x="5" y="23"/>
                    <a:pt x="5" y="23"/>
                  </a:cubicBezTo>
                  <a:cubicBezTo>
                    <a:pt x="5" y="23"/>
                    <a:pt x="5" y="23"/>
                    <a:pt x="5" y="23"/>
                  </a:cubicBezTo>
                  <a:cubicBezTo>
                    <a:pt x="6" y="23"/>
                    <a:pt x="6" y="23"/>
                    <a:pt x="6" y="23"/>
                  </a:cubicBezTo>
                  <a:cubicBezTo>
                    <a:pt x="5" y="24"/>
                    <a:pt x="5" y="24"/>
                    <a:pt x="5" y="2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4" name="Freeform 587"/>
            <p:cNvSpPr>
              <a:spLocks noEditPoints="1"/>
            </p:cNvSpPr>
            <p:nvPr/>
          </p:nvSpPr>
          <p:spPr bwMode="auto">
            <a:xfrm>
              <a:off x="8120063" y="795338"/>
              <a:ext cx="195263" cy="427038"/>
            </a:xfrm>
            <a:custGeom>
              <a:avLst/>
              <a:gdLst>
                <a:gd name="T0" fmla="*/ 51 w 52"/>
                <a:gd name="T1" fmla="*/ 45 h 114"/>
                <a:gd name="T2" fmla="*/ 51 w 52"/>
                <a:gd name="T3" fmla="*/ 43 h 114"/>
                <a:gd name="T4" fmla="*/ 49 w 52"/>
                <a:gd name="T5" fmla="*/ 38 h 114"/>
                <a:gd name="T6" fmla="*/ 47 w 52"/>
                <a:gd name="T7" fmla="*/ 34 h 114"/>
                <a:gd name="T8" fmla="*/ 40 w 52"/>
                <a:gd name="T9" fmla="*/ 22 h 114"/>
                <a:gd name="T10" fmla="*/ 35 w 52"/>
                <a:gd name="T11" fmla="*/ 18 h 114"/>
                <a:gd name="T12" fmla="*/ 34 w 52"/>
                <a:gd name="T13" fmla="*/ 14 h 114"/>
                <a:gd name="T14" fmla="*/ 34 w 52"/>
                <a:gd name="T15" fmla="*/ 13 h 114"/>
                <a:gd name="T16" fmla="*/ 34 w 52"/>
                <a:gd name="T17" fmla="*/ 11 h 114"/>
                <a:gd name="T18" fmla="*/ 33 w 52"/>
                <a:gd name="T19" fmla="*/ 8 h 114"/>
                <a:gd name="T20" fmla="*/ 30 w 52"/>
                <a:gd name="T21" fmla="*/ 2 h 114"/>
                <a:gd name="T22" fmla="*/ 23 w 52"/>
                <a:gd name="T23" fmla="*/ 2 h 114"/>
                <a:gd name="T24" fmla="*/ 20 w 52"/>
                <a:gd name="T25" fmla="*/ 6 h 114"/>
                <a:gd name="T26" fmla="*/ 19 w 52"/>
                <a:gd name="T27" fmla="*/ 8 h 114"/>
                <a:gd name="T28" fmla="*/ 20 w 52"/>
                <a:gd name="T29" fmla="*/ 10 h 114"/>
                <a:gd name="T30" fmla="*/ 21 w 52"/>
                <a:gd name="T31" fmla="*/ 10 h 114"/>
                <a:gd name="T32" fmla="*/ 22 w 52"/>
                <a:gd name="T33" fmla="*/ 11 h 114"/>
                <a:gd name="T34" fmla="*/ 22 w 52"/>
                <a:gd name="T35" fmla="*/ 13 h 114"/>
                <a:gd name="T36" fmla="*/ 22 w 52"/>
                <a:gd name="T37" fmla="*/ 14 h 114"/>
                <a:gd name="T38" fmla="*/ 21 w 52"/>
                <a:gd name="T39" fmla="*/ 16 h 114"/>
                <a:gd name="T40" fmla="*/ 16 w 52"/>
                <a:gd name="T41" fmla="*/ 20 h 114"/>
                <a:gd name="T42" fmla="*/ 12 w 52"/>
                <a:gd name="T43" fmla="*/ 22 h 114"/>
                <a:gd name="T44" fmla="*/ 7 w 52"/>
                <a:gd name="T45" fmla="*/ 27 h 114"/>
                <a:gd name="T46" fmla="*/ 2 w 52"/>
                <a:gd name="T47" fmla="*/ 33 h 114"/>
                <a:gd name="T48" fmla="*/ 0 w 52"/>
                <a:gd name="T49" fmla="*/ 41 h 114"/>
                <a:gd name="T50" fmla="*/ 4 w 52"/>
                <a:gd name="T51" fmla="*/ 45 h 114"/>
                <a:gd name="T52" fmla="*/ 6 w 52"/>
                <a:gd name="T53" fmla="*/ 47 h 114"/>
                <a:gd name="T54" fmla="*/ 11 w 52"/>
                <a:gd name="T55" fmla="*/ 51 h 114"/>
                <a:gd name="T56" fmla="*/ 11 w 52"/>
                <a:gd name="T57" fmla="*/ 60 h 114"/>
                <a:gd name="T58" fmla="*/ 10 w 52"/>
                <a:gd name="T59" fmla="*/ 72 h 114"/>
                <a:gd name="T60" fmla="*/ 18 w 52"/>
                <a:gd name="T61" fmla="*/ 80 h 114"/>
                <a:gd name="T62" fmla="*/ 19 w 52"/>
                <a:gd name="T63" fmla="*/ 97 h 114"/>
                <a:gd name="T64" fmla="*/ 15 w 52"/>
                <a:gd name="T65" fmla="*/ 99 h 114"/>
                <a:gd name="T66" fmla="*/ 15 w 52"/>
                <a:gd name="T67" fmla="*/ 102 h 114"/>
                <a:gd name="T68" fmla="*/ 17 w 52"/>
                <a:gd name="T69" fmla="*/ 106 h 114"/>
                <a:gd name="T70" fmla="*/ 21 w 52"/>
                <a:gd name="T71" fmla="*/ 114 h 114"/>
                <a:gd name="T72" fmla="*/ 21 w 52"/>
                <a:gd name="T73" fmla="*/ 111 h 114"/>
                <a:gd name="T74" fmla="*/ 25 w 52"/>
                <a:gd name="T75" fmla="*/ 107 h 114"/>
                <a:gd name="T76" fmla="*/ 26 w 52"/>
                <a:gd name="T77" fmla="*/ 111 h 114"/>
                <a:gd name="T78" fmla="*/ 28 w 52"/>
                <a:gd name="T79" fmla="*/ 113 h 114"/>
                <a:gd name="T80" fmla="*/ 33 w 52"/>
                <a:gd name="T81" fmla="*/ 112 h 114"/>
                <a:gd name="T82" fmla="*/ 32 w 52"/>
                <a:gd name="T83" fmla="*/ 110 h 114"/>
                <a:gd name="T84" fmla="*/ 31 w 52"/>
                <a:gd name="T85" fmla="*/ 108 h 114"/>
                <a:gd name="T86" fmla="*/ 31 w 52"/>
                <a:gd name="T87" fmla="*/ 107 h 114"/>
                <a:gd name="T88" fmla="*/ 31 w 52"/>
                <a:gd name="T89" fmla="*/ 100 h 114"/>
                <a:gd name="T90" fmla="*/ 39 w 52"/>
                <a:gd name="T91" fmla="*/ 84 h 114"/>
                <a:gd name="T92" fmla="*/ 42 w 52"/>
                <a:gd name="T93" fmla="*/ 78 h 114"/>
                <a:gd name="T94" fmla="*/ 43 w 52"/>
                <a:gd name="T95" fmla="*/ 56 h 114"/>
                <a:gd name="T96" fmla="*/ 43 w 52"/>
                <a:gd name="T97" fmla="*/ 52 h 114"/>
                <a:gd name="T98" fmla="*/ 44 w 52"/>
                <a:gd name="T99" fmla="*/ 55 h 114"/>
                <a:gd name="T100" fmla="*/ 45 w 52"/>
                <a:gd name="T101" fmla="*/ 55 h 114"/>
                <a:gd name="T102" fmla="*/ 47 w 52"/>
                <a:gd name="T103" fmla="*/ 54 h 114"/>
                <a:gd name="T104" fmla="*/ 48 w 52"/>
                <a:gd name="T105" fmla="*/ 54 h 114"/>
                <a:gd name="T106" fmla="*/ 49 w 52"/>
                <a:gd name="T107" fmla="*/ 52 h 114"/>
                <a:gd name="T108" fmla="*/ 50 w 52"/>
                <a:gd name="T109" fmla="*/ 51 h 114"/>
                <a:gd name="T110" fmla="*/ 50 w 52"/>
                <a:gd name="T111" fmla="*/ 49 h 114"/>
                <a:gd name="T112" fmla="*/ 51 w 52"/>
                <a:gd name="T113" fmla="*/ 47 h 114"/>
                <a:gd name="T114" fmla="*/ 15 w 52"/>
                <a:gd name="T115" fmla="*/ 42 h 114"/>
                <a:gd name="T116" fmla="*/ 11 w 52"/>
                <a:gd name="T117" fmla="*/ 42 h 114"/>
                <a:gd name="T118" fmla="*/ 9 w 52"/>
                <a:gd name="T119" fmla="*/ 38 h 114"/>
                <a:gd name="T120" fmla="*/ 12 w 52"/>
                <a:gd name="T121" fmla="*/ 35 h 114"/>
                <a:gd name="T122" fmla="*/ 14 w 52"/>
                <a:gd name="T123" fmla="*/ 32 h 114"/>
                <a:gd name="T124" fmla="*/ 15 w 52"/>
                <a:gd name="T125"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114">
                  <a:moveTo>
                    <a:pt x="51" y="46"/>
                  </a:moveTo>
                  <a:cubicBezTo>
                    <a:pt x="51" y="45"/>
                    <a:pt x="51" y="45"/>
                    <a:pt x="51" y="45"/>
                  </a:cubicBezTo>
                  <a:cubicBezTo>
                    <a:pt x="51" y="44"/>
                    <a:pt x="51" y="44"/>
                    <a:pt x="51" y="44"/>
                  </a:cubicBezTo>
                  <a:cubicBezTo>
                    <a:pt x="51" y="44"/>
                    <a:pt x="51" y="43"/>
                    <a:pt x="51" y="43"/>
                  </a:cubicBezTo>
                  <a:cubicBezTo>
                    <a:pt x="51" y="42"/>
                    <a:pt x="51" y="42"/>
                    <a:pt x="51" y="42"/>
                  </a:cubicBezTo>
                  <a:cubicBezTo>
                    <a:pt x="51" y="42"/>
                    <a:pt x="52" y="39"/>
                    <a:pt x="49" y="38"/>
                  </a:cubicBezTo>
                  <a:cubicBezTo>
                    <a:pt x="49" y="38"/>
                    <a:pt x="49" y="37"/>
                    <a:pt x="49" y="36"/>
                  </a:cubicBezTo>
                  <a:cubicBezTo>
                    <a:pt x="48" y="35"/>
                    <a:pt x="48" y="34"/>
                    <a:pt x="47" y="34"/>
                  </a:cubicBezTo>
                  <a:cubicBezTo>
                    <a:pt x="46" y="33"/>
                    <a:pt x="45" y="31"/>
                    <a:pt x="45" y="30"/>
                  </a:cubicBezTo>
                  <a:cubicBezTo>
                    <a:pt x="44" y="29"/>
                    <a:pt x="41" y="24"/>
                    <a:pt x="40" y="22"/>
                  </a:cubicBezTo>
                  <a:cubicBezTo>
                    <a:pt x="39" y="21"/>
                    <a:pt x="37" y="20"/>
                    <a:pt x="35" y="20"/>
                  </a:cubicBezTo>
                  <a:cubicBezTo>
                    <a:pt x="35" y="20"/>
                    <a:pt x="35" y="19"/>
                    <a:pt x="35" y="18"/>
                  </a:cubicBezTo>
                  <a:cubicBezTo>
                    <a:pt x="34" y="18"/>
                    <a:pt x="32" y="17"/>
                    <a:pt x="32" y="16"/>
                  </a:cubicBezTo>
                  <a:cubicBezTo>
                    <a:pt x="32" y="16"/>
                    <a:pt x="33" y="15"/>
                    <a:pt x="34" y="14"/>
                  </a:cubicBezTo>
                  <a:cubicBezTo>
                    <a:pt x="34" y="14"/>
                    <a:pt x="34" y="13"/>
                    <a:pt x="34" y="13"/>
                  </a:cubicBezTo>
                  <a:cubicBezTo>
                    <a:pt x="34" y="13"/>
                    <a:pt x="34" y="13"/>
                    <a:pt x="34" y="13"/>
                  </a:cubicBezTo>
                  <a:cubicBezTo>
                    <a:pt x="34" y="12"/>
                    <a:pt x="34" y="13"/>
                    <a:pt x="34" y="12"/>
                  </a:cubicBezTo>
                  <a:cubicBezTo>
                    <a:pt x="34" y="12"/>
                    <a:pt x="34" y="11"/>
                    <a:pt x="34" y="11"/>
                  </a:cubicBezTo>
                  <a:cubicBezTo>
                    <a:pt x="34" y="10"/>
                    <a:pt x="33" y="10"/>
                    <a:pt x="33" y="9"/>
                  </a:cubicBezTo>
                  <a:cubicBezTo>
                    <a:pt x="33" y="9"/>
                    <a:pt x="33" y="9"/>
                    <a:pt x="33" y="8"/>
                  </a:cubicBezTo>
                  <a:cubicBezTo>
                    <a:pt x="33" y="8"/>
                    <a:pt x="33" y="6"/>
                    <a:pt x="32" y="5"/>
                  </a:cubicBezTo>
                  <a:cubicBezTo>
                    <a:pt x="32" y="4"/>
                    <a:pt x="32" y="2"/>
                    <a:pt x="30" y="2"/>
                  </a:cubicBezTo>
                  <a:cubicBezTo>
                    <a:pt x="29" y="1"/>
                    <a:pt x="27" y="0"/>
                    <a:pt x="26" y="0"/>
                  </a:cubicBezTo>
                  <a:cubicBezTo>
                    <a:pt x="25" y="0"/>
                    <a:pt x="23" y="2"/>
                    <a:pt x="23" y="2"/>
                  </a:cubicBezTo>
                  <a:cubicBezTo>
                    <a:pt x="22" y="3"/>
                    <a:pt x="21" y="4"/>
                    <a:pt x="21" y="5"/>
                  </a:cubicBezTo>
                  <a:cubicBezTo>
                    <a:pt x="21" y="6"/>
                    <a:pt x="21" y="6"/>
                    <a:pt x="20" y="6"/>
                  </a:cubicBezTo>
                  <a:cubicBezTo>
                    <a:pt x="20" y="7"/>
                    <a:pt x="20" y="6"/>
                    <a:pt x="20" y="6"/>
                  </a:cubicBezTo>
                  <a:cubicBezTo>
                    <a:pt x="20" y="6"/>
                    <a:pt x="19" y="7"/>
                    <a:pt x="19" y="8"/>
                  </a:cubicBezTo>
                  <a:cubicBezTo>
                    <a:pt x="19" y="9"/>
                    <a:pt x="20" y="9"/>
                    <a:pt x="20" y="9"/>
                  </a:cubicBezTo>
                  <a:cubicBezTo>
                    <a:pt x="20" y="9"/>
                    <a:pt x="19" y="9"/>
                    <a:pt x="20" y="10"/>
                  </a:cubicBezTo>
                  <a:cubicBezTo>
                    <a:pt x="21" y="10"/>
                    <a:pt x="21" y="10"/>
                    <a:pt x="21" y="10"/>
                  </a:cubicBezTo>
                  <a:cubicBezTo>
                    <a:pt x="21" y="10"/>
                    <a:pt x="21" y="10"/>
                    <a:pt x="21" y="10"/>
                  </a:cubicBezTo>
                  <a:cubicBezTo>
                    <a:pt x="21" y="11"/>
                    <a:pt x="21" y="11"/>
                    <a:pt x="22" y="11"/>
                  </a:cubicBezTo>
                  <a:cubicBezTo>
                    <a:pt x="22" y="11"/>
                    <a:pt x="22" y="11"/>
                    <a:pt x="22" y="11"/>
                  </a:cubicBezTo>
                  <a:cubicBezTo>
                    <a:pt x="22" y="11"/>
                    <a:pt x="22" y="12"/>
                    <a:pt x="22" y="12"/>
                  </a:cubicBezTo>
                  <a:cubicBezTo>
                    <a:pt x="22" y="12"/>
                    <a:pt x="21" y="13"/>
                    <a:pt x="22" y="13"/>
                  </a:cubicBezTo>
                  <a:cubicBezTo>
                    <a:pt x="22" y="14"/>
                    <a:pt x="22" y="14"/>
                    <a:pt x="22" y="14"/>
                  </a:cubicBezTo>
                  <a:cubicBezTo>
                    <a:pt x="22" y="14"/>
                    <a:pt x="22" y="13"/>
                    <a:pt x="22" y="14"/>
                  </a:cubicBezTo>
                  <a:cubicBezTo>
                    <a:pt x="22" y="15"/>
                    <a:pt x="22" y="15"/>
                    <a:pt x="22" y="15"/>
                  </a:cubicBezTo>
                  <a:cubicBezTo>
                    <a:pt x="22" y="15"/>
                    <a:pt x="21" y="16"/>
                    <a:pt x="21" y="16"/>
                  </a:cubicBezTo>
                  <a:cubicBezTo>
                    <a:pt x="20" y="17"/>
                    <a:pt x="19" y="18"/>
                    <a:pt x="18" y="18"/>
                  </a:cubicBezTo>
                  <a:cubicBezTo>
                    <a:pt x="18" y="19"/>
                    <a:pt x="16" y="20"/>
                    <a:pt x="16" y="20"/>
                  </a:cubicBezTo>
                  <a:cubicBezTo>
                    <a:pt x="16" y="20"/>
                    <a:pt x="15" y="20"/>
                    <a:pt x="14" y="20"/>
                  </a:cubicBezTo>
                  <a:cubicBezTo>
                    <a:pt x="14" y="21"/>
                    <a:pt x="12" y="21"/>
                    <a:pt x="12" y="22"/>
                  </a:cubicBezTo>
                  <a:cubicBezTo>
                    <a:pt x="11" y="22"/>
                    <a:pt x="10" y="24"/>
                    <a:pt x="9" y="24"/>
                  </a:cubicBezTo>
                  <a:cubicBezTo>
                    <a:pt x="9" y="25"/>
                    <a:pt x="8" y="26"/>
                    <a:pt x="7" y="27"/>
                  </a:cubicBezTo>
                  <a:cubicBezTo>
                    <a:pt x="6" y="27"/>
                    <a:pt x="5" y="29"/>
                    <a:pt x="5" y="29"/>
                  </a:cubicBezTo>
                  <a:cubicBezTo>
                    <a:pt x="4" y="30"/>
                    <a:pt x="2" y="32"/>
                    <a:pt x="2" y="33"/>
                  </a:cubicBezTo>
                  <a:cubicBezTo>
                    <a:pt x="1" y="34"/>
                    <a:pt x="0" y="36"/>
                    <a:pt x="0" y="36"/>
                  </a:cubicBezTo>
                  <a:cubicBezTo>
                    <a:pt x="0" y="37"/>
                    <a:pt x="0" y="39"/>
                    <a:pt x="0" y="41"/>
                  </a:cubicBezTo>
                  <a:cubicBezTo>
                    <a:pt x="1" y="42"/>
                    <a:pt x="2" y="43"/>
                    <a:pt x="2" y="43"/>
                  </a:cubicBezTo>
                  <a:cubicBezTo>
                    <a:pt x="3" y="43"/>
                    <a:pt x="4" y="44"/>
                    <a:pt x="4" y="45"/>
                  </a:cubicBezTo>
                  <a:cubicBezTo>
                    <a:pt x="4" y="46"/>
                    <a:pt x="4" y="47"/>
                    <a:pt x="5" y="47"/>
                  </a:cubicBezTo>
                  <a:cubicBezTo>
                    <a:pt x="5" y="47"/>
                    <a:pt x="6" y="47"/>
                    <a:pt x="6" y="47"/>
                  </a:cubicBezTo>
                  <a:cubicBezTo>
                    <a:pt x="6" y="48"/>
                    <a:pt x="7" y="48"/>
                    <a:pt x="7" y="48"/>
                  </a:cubicBezTo>
                  <a:cubicBezTo>
                    <a:pt x="8" y="49"/>
                    <a:pt x="11" y="51"/>
                    <a:pt x="11" y="51"/>
                  </a:cubicBezTo>
                  <a:cubicBezTo>
                    <a:pt x="11" y="51"/>
                    <a:pt x="11" y="54"/>
                    <a:pt x="11" y="55"/>
                  </a:cubicBezTo>
                  <a:cubicBezTo>
                    <a:pt x="11" y="57"/>
                    <a:pt x="11" y="59"/>
                    <a:pt x="11" y="60"/>
                  </a:cubicBezTo>
                  <a:cubicBezTo>
                    <a:pt x="11" y="61"/>
                    <a:pt x="11" y="65"/>
                    <a:pt x="11" y="66"/>
                  </a:cubicBezTo>
                  <a:cubicBezTo>
                    <a:pt x="11" y="68"/>
                    <a:pt x="10" y="71"/>
                    <a:pt x="10" y="72"/>
                  </a:cubicBezTo>
                  <a:cubicBezTo>
                    <a:pt x="10" y="72"/>
                    <a:pt x="12" y="76"/>
                    <a:pt x="17" y="76"/>
                  </a:cubicBezTo>
                  <a:cubicBezTo>
                    <a:pt x="17" y="76"/>
                    <a:pt x="18" y="79"/>
                    <a:pt x="18" y="80"/>
                  </a:cubicBezTo>
                  <a:cubicBezTo>
                    <a:pt x="18" y="82"/>
                    <a:pt x="18" y="88"/>
                    <a:pt x="18" y="89"/>
                  </a:cubicBezTo>
                  <a:cubicBezTo>
                    <a:pt x="18" y="90"/>
                    <a:pt x="19" y="97"/>
                    <a:pt x="19" y="97"/>
                  </a:cubicBezTo>
                  <a:cubicBezTo>
                    <a:pt x="19" y="97"/>
                    <a:pt x="18" y="98"/>
                    <a:pt x="18" y="98"/>
                  </a:cubicBezTo>
                  <a:cubicBezTo>
                    <a:pt x="18" y="98"/>
                    <a:pt x="16" y="99"/>
                    <a:pt x="15" y="99"/>
                  </a:cubicBezTo>
                  <a:cubicBezTo>
                    <a:pt x="15" y="99"/>
                    <a:pt x="15" y="100"/>
                    <a:pt x="15" y="100"/>
                  </a:cubicBezTo>
                  <a:cubicBezTo>
                    <a:pt x="15" y="101"/>
                    <a:pt x="15" y="102"/>
                    <a:pt x="15" y="102"/>
                  </a:cubicBezTo>
                  <a:cubicBezTo>
                    <a:pt x="17" y="103"/>
                    <a:pt x="17" y="103"/>
                    <a:pt x="17" y="103"/>
                  </a:cubicBezTo>
                  <a:cubicBezTo>
                    <a:pt x="17" y="103"/>
                    <a:pt x="18" y="105"/>
                    <a:pt x="17" y="106"/>
                  </a:cubicBezTo>
                  <a:cubicBezTo>
                    <a:pt x="16" y="107"/>
                    <a:pt x="15" y="108"/>
                    <a:pt x="17" y="111"/>
                  </a:cubicBezTo>
                  <a:cubicBezTo>
                    <a:pt x="19" y="113"/>
                    <a:pt x="20" y="114"/>
                    <a:pt x="21" y="114"/>
                  </a:cubicBezTo>
                  <a:cubicBezTo>
                    <a:pt x="21" y="114"/>
                    <a:pt x="21" y="114"/>
                    <a:pt x="21" y="113"/>
                  </a:cubicBezTo>
                  <a:cubicBezTo>
                    <a:pt x="21" y="113"/>
                    <a:pt x="22" y="112"/>
                    <a:pt x="21" y="111"/>
                  </a:cubicBezTo>
                  <a:cubicBezTo>
                    <a:pt x="21" y="109"/>
                    <a:pt x="21" y="108"/>
                    <a:pt x="21" y="107"/>
                  </a:cubicBezTo>
                  <a:cubicBezTo>
                    <a:pt x="21" y="107"/>
                    <a:pt x="24" y="107"/>
                    <a:pt x="25" y="107"/>
                  </a:cubicBezTo>
                  <a:cubicBezTo>
                    <a:pt x="25" y="107"/>
                    <a:pt x="25" y="108"/>
                    <a:pt x="25" y="109"/>
                  </a:cubicBezTo>
                  <a:cubicBezTo>
                    <a:pt x="25" y="110"/>
                    <a:pt x="25" y="111"/>
                    <a:pt x="26" y="111"/>
                  </a:cubicBezTo>
                  <a:cubicBezTo>
                    <a:pt x="26" y="112"/>
                    <a:pt x="26" y="112"/>
                    <a:pt x="26" y="112"/>
                  </a:cubicBezTo>
                  <a:cubicBezTo>
                    <a:pt x="27" y="113"/>
                    <a:pt x="27" y="113"/>
                    <a:pt x="28" y="113"/>
                  </a:cubicBezTo>
                  <a:cubicBezTo>
                    <a:pt x="29" y="113"/>
                    <a:pt x="32" y="113"/>
                    <a:pt x="32" y="113"/>
                  </a:cubicBezTo>
                  <a:cubicBezTo>
                    <a:pt x="33" y="112"/>
                    <a:pt x="33" y="112"/>
                    <a:pt x="33" y="112"/>
                  </a:cubicBezTo>
                  <a:cubicBezTo>
                    <a:pt x="32" y="111"/>
                    <a:pt x="32" y="111"/>
                    <a:pt x="32" y="111"/>
                  </a:cubicBezTo>
                  <a:cubicBezTo>
                    <a:pt x="32" y="111"/>
                    <a:pt x="33" y="111"/>
                    <a:pt x="32" y="110"/>
                  </a:cubicBezTo>
                  <a:cubicBezTo>
                    <a:pt x="32" y="110"/>
                    <a:pt x="32" y="110"/>
                    <a:pt x="31" y="109"/>
                  </a:cubicBezTo>
                  <a:cubicBezTo>
                    <a:pt x="31" y="108"/>
                    <a:pt x="31" y="108"/>
                    <a:pt x="31" y="108"/>
                  </a:cubicBezTo>
                  <a:cubicBezTo>
                    <a:pt x="31" y="107"/>
                    <a:pt x="31" y="107"/>
                    <a:pt x="31" y="107"/>
                  </a:cubicBezTo>
                  <a:cubicBezTo>
                    <a:pt x="31" y="107"/>
                    <a:pt x="31" y="107"/>
                    <a:pt x="31" y="107"/>
                  </a:cubicBezTo>
                  <a:cubicBezTo>
                    <a:pt x="31" y="107"/>
                    <a:pt x="32" y="106"/>
                    <a:pt x="32" y="104"/>
                  </a:cubicBezTo>
                  <a:cubicBezTo>
                    <a:pt x="31" y="102"/>
                    <a:pt x="31" y="100"/>
                    <a:pt x="31" y="100"/>
                  </a:cubicBezTo>
                  <a:cubicBezTo>
                    <a:pt x="31" y="100"/>
                    <a:pt x="36" y="92"/>
                    <a:pt x="36" y="90"/>
                  </a:cubicBezTo>
                  <a:cubicBezTo>
                    <a:pt x="36" y="90"/>
                    <a:pt x="38" y="85"/>
                    <a:pt x="39" y="84"/>
                  </a:cubicBezTo>
                  <a:cubicBezTo>
                    <a:pt x="40" y="83"/>
                    <a:pt x="41" y="81"/>
                    <a:pt x="41" y="81"/>
                  </a:cubicBezTo>
                  <a:cubicBezTo>
                    <a:pt x="41" y="80"/>
                    <a:pt x="42" y="80"/>
                    <a:pt x="42" y="78"/>
                  </a:cubicBezTo>
                  <a:cubicBezTo>
                    <a:pt x="42" y="78"/>
                    <a:pt x="45" y="74"/>
                    <a:pt x="45" y="70"/>
                  </a:cubicBezTo>
                  <a:cubicBezTo>
                    <a:pt x="44" y="66"/>
                    <a:pt x="43" y="59"/>
                    <a:pt x="43" y="56"/>
                  </a:cubicBezTo>
                  <a:cubicBezTo>
                    <a:pt x="43" y="54"/>
                    <a:pt x="43" y="53"/>
                    <a:pt x="43" y="53"/>
                  </a:cubicBezTo>
                  <a:cubicBezTo>
                    <a:pt x="43" y="53"/>
                    <a:pt x="43" y="53"/>
                    <a:pt x="43" y="52"/>
                  </a:cubicBezTo>
                  <a:cubicBezTo>
                    <a:pt x="43" y="52"/>
                    <a:pt x="43" y="54"/>
                    <a:pt x="43" y="54"/>
                  </a:cubicBezTo>
                  <a:cubicBezTo>
                    <a:pt x="43" y="55"/>
                    <a:pt x="44" y="55"/>
                    <a:pt x="44" y="55"/>
                  </a:cubicBezTo>
                  <a:cubicBezTo>
                    <a:pt x="44" y="55"/>
                    <a:pt x="45" y="56"/>
                    <a:pt x="45" y="56"/>
                  </a:cubicBezTo>
                  <a:cubicBezTo>
                    <a:pt x="45" y="55"/>
                    <a:pt x="45" y="55"/>
                    <a:pt x="45" y="55"/>
                  </a:cubicBezTo>
                  <a:cubicBezTo>
                    <a:pt x="45" y="55"/>
                    <a:pt x="46" y="56"/>
                    <a:pt x="46" y="55"/>
                  </a:cubicBezTo>
                  <a:cubicBezTo>
                    <a:pt x="47" y="55"/>
                    <a:pt x="47" y="54"/>
                    <a:pt x="47" y="54"/>
                  </a:cubicBezTo>
                  <a:cubicBezTo>
                    <a:pt x="47" y="54"/>
                    <a:pt x="47" y="54"/>
                    <a:pt x="47" y="54"/>
                  </a:cubicBezTo>
                  <a:cubicBezTo>
                    <a:pt x="47" y="54"/>
                    <a:pt x="47" y="54"/>
                    <a:pt x="48" y="54"/>
                  </a:cubicBezTo>
                  <a:cubicBezTo>
                    <a:pt x="48" y="54"/>
                    <a:pt x="48" y="54"/>
                    <a:pt x="48" y="53"/>
                  </a:cubicBezTo>
                  <a:cubicBezTo>
                    <a:pt x="49" y="53"/>
                    <a:pt x="49" y="53"/>
                    <a:pt x="49" y="52"/>
                  </a:cubicBezTo>
                  <a:cubicBezTo>
                    <a:pt x="49" y="52"/>
                    <a:pt x="49" y="52"/>
                    <a:pt x="49" y="51"/>
                  </a:cubicBezTo>
                  <a:cubicBezTo>
                    <a:pt x="49" y="51"/>
                    <a:pt x="50" y="51"/>
                    <a:pt x="50" y="51"/>
                  </a:cubicBezTo>
                  <a:cubicBezTo>
                    <a:pt x="50" y="50"/>
                    <a:pt x="50" y="50"/>
                    <a:pt x="50" y="50"/>
                  </a:cubicBezTo>
                  <a:cubicBezTo>
                    <a:pt x="50" y="49"/>
                    <a:pt x="50" y="49"/>
                    <a:pt x="50" y="49"/>
                  </a:cubicBezTo>
                  <a:cubicBezTo>
                    <a:pt x="50" y="49"/>
                    <a:pt x="51" y="50"/>
                    <a:pt x="51" y="49"/>
                  </a:cubicBezTo>
                  <a:cubicBezTo>
                    <a:pt x="51" y="48"/>
                    <a:pt x="51" y="48"/>
                    <a:pt x="51" y="47"/>
                  </a:cubicBezTo>
                  <a:cubicBezTo>
                    <a:pt x="51" y="47"/>
                    <a:pt x="52" y="47"/>
                    <a:pt x="51" y="46"/>
                  </a:cubicBezTo>
                  <a:close/>
                  <a:moveTo>
                    <a:pt x="15" y="42"/>
                  </a:moveTo>
                  <a:cubicBezTo>
                    <a:pt x="15" y="42"/>
                    <a:pt x="13" y="43"/>
                    <a:pt x="13" y="44"/>
                  </a:cubicBezTo>
                  <a:cubicBezTo>
                    <a:pt x="11" y="42"/>
                    <a:pt x="11" y="42"/>
                    <a:pt x="11" y="42"/>
                  </a:cubicBezTo>
                  <a:cubicBezTo>
                    <a:pt x="11" y="42"/>
                    <a:pt x="12" y="41"/>
                    <a:pt x="10" y="40"/>
                  </a:cubicBezTo>
                  <a:cubicBezTo>
                    <a:pt x="10" y="40"/>
                    <a:pt x="11" y="38"/>
                    <a:pt x="9" y="38"/>
                  </a:cubicBezTo>
                  <a:cubicBezTo>
                    <a:pt x="9" y="38"/>
                    <a:pt x="10" y="37"/>
                    <a:pt x="10" y="36"/>
                  </a:cubicBezTo>
                  <a:cubicBezTo>
                    <a:pt x="10" y="36"/>
                    <a:pt x="11" y="35"/>
                    <a:pt x="12" y="35"/>
                  </a:cubicBezTo>
                  <a:cubicBezTo>
                    <a:pt x="12" y="34"/>
                    <a:pt x="12" y="33"/>
                    <a:pt x="13" y="32"/>
                  </a:cubicBezTo>
                  <a:cubicBezTo>
                    <a:pt x="13" y="32"/>
                    <a:pt x="14" y="32"/>
                    <a:pt x="14" y="32"/>
                  </a:cubicBezTo>
                  <a:cubicBezTo>
                    <a:pt x="14" y="32"/>
                    <a:pt x="15" y="33"/>
                    <a:pt x="15" y="33"/>
                  </a:cubicBezTo>
                  <a:cubicBezTo>
                    <a:pt x="15" y="34"/>
                    <a:pt x="15" y="42"/>
                    <a:pt x="15" y="4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5" name="Freeform 588"/>
            <p:cNvSpPr>
              <a:spLocks/>
            </p:cNvSpPr>
            <p:nvPr/>
          </p:nvSpPr>
          <p:spPr bwMode="auto">
            <a:xfrm>
              <a:off x="6780213" y="3789363"/>
              <a:ext cx="160338" cy="455613"/>
            </a:xfrm>
            <a:custGeom>
              <a:avLst/>
              <a:gdLst>
                <a:gd name="T0" fmla="*/ 16 w 43"/>
                <a:gd name="T1" fmla="*/ 114 h 121"/>
                <a:gd name="T2" fmla="*/ 15 w 43"/>
                <a:gd name="T3" fmla="*/ 105 h 121"/>
                <a:gd name="T4" fmla="*/ 16 w 43"/>
                <a:gd name="T5" fmla="*/ 90 h 121"/>
                <a:gd name="T6" fmla="*/ 18 w 43"/>
                <a:gd name="T7" fmla="*/ 81 h 121"/>
                <a:gd name="T8" fmla="*/ 26 w 43"/>
                <a:gd name="T9" fmla="*/ 81 h 121"/>
                <a:gd name="T10" fmla="*/ 32 w 43"/>
                <a:gd name="T11" fmla="*/ 95 h 121"/>
                <a:gd name="T12" fmla="*/ 36 w 43"/>
                <a:gd name="T13" fmla="*/ 108 h 121"/>
                <a:gd name="T14" fmla="*/ 36 w 43"/>
                <a:gd name="T15" fmla="*/ 116 h 121"/>
                <a:gd name="T16" fmla="*/ 42 w 43"/>
                <a:gd name="T17" fmla="*/ 116 h 121"/>
                <a:gd name="T18" fmla="*/ 39 w 43"/>
                <a:gd name="T19" fmla="*/ 105 h 121"/>
                <a:gd name="T20" fmla="*/ 36 w 43"/>
                <a:gd name="T21" fmla="*/ 84 h 121"/>
                <a:gd name="T22" fmla="*/ 36 w 43"/>
                <a:gd name="T23" fmla="*/ 78 h 121"/>
                <a:gd name="T24" fmla="*/ 35 w 43"/>
                <a:gd name="T25" fmla="*/ 73 h 121"/>
                <a:gd name="T26" fmla="*/ 38 w 43"/>
                <a:gd name="T27" fmla="*/ 71 h 121"/>
                <a:gd name="T28" fmla="*/ 38 w 43"/>
                <a:gd name="T29" fmla="*/ 67 h 121"/>
                <a:gd name="T30" fmla="*/ 38 w 43"/>
                <a:gd name="T31" fmla="*/ 65 h 121"/>
                <a:gd name="T32" fmla="*/ 40 w 43"/>
                <a:gd name="T33" fmla="*/ 62 h 121"/>
                <a:gd name="T34" fmla="*/ 39 w 43"/>
                <a:gd name="T35" fmla="*/ 56 h 121"/>
                <a:gd name="T36" fmla="*/ 38 w 43"/>
                <a:gd name="T37" fmla="*/ 51 h 121"/>
                <a:gd name="T38" fmla="*/ 38 w 43"/>
                <a:gd name="T39" fmla="*/ 49 h 121"/>
                <a:gd name="T40" fmla="*/ 38 w 43"/>
                <a:gd name="T41" fmla="*/ 42 h 121"/>
                <a:gd name="T42" fmla="*/ 38 w 43"/>
                <a:gd name="T43" fmla="*/ 40 h 121"/>
                <a:gd name="T44" fmla="*/ 37 w 43"/>
                <a:gd name="T45" fmla="*/ 35 h 121"/>
                <a:gd name="T46" fmla="*/ 37 w 43"/>
                <a:gd name="T47" fmla="*/ 32 h 121"/>
                <a:gd name="T48" fmla="*/ 36 w 43"/>
                <a:gd name="T49" fmla="*/ 27 h 121"/>
                <a:gd name="T50" fmla="*/ 36 w 43"/>
                <a:gd name="T51" fmla="*/ 25 h 121"/>
                <a:gd name="T52" fmla="*/ 35 w 43"/>
                <a:gd name="T53" fmla="*/ 24 h 121"/>
                <a:gd name="T54" fmla="*/ 31 w 43"/>
                <a:gd name="T55" fmla="*/ 23 h 121"/>
                <a:gd name="T56" fmla="*/ 28 w 43"/>
                <a:gd name="T57" fmla="*/ 22 h 121"/>
                <a:gd name="T58" fmla="*/ 28 w 43"/>
                <a:gd name="T59" fmla="*/ 18 h 121"/>
                <a:gd name="T60" fmla="*/ 28 w 43"/>
                <a:gd name="T61" fmla="*/ 13 h 121"/>
                <a:gd name="T62" fmla="*/ 28 w 43"/>
                <a:gd name="T63" fmla="*/ 7 h 121"/>
                <a:gd name="T64" fmla="*/ 22 w 43"/>
                <a:gd name="T65" fmla="*/ 1 h 121"/>
                <a:gd name="T66" fmla="*/ 12 w 43"/>
                <a:gd name="T67" fmla="*/ 6 h 121"/>
                <a:gd name="T68" fmla="*/ 10 w 43"/>
                <a:gd name="T69" fmla="*/ 14 h 121"/>
                <a:gd name="T70" fmla="*/ 9 w 43"/>
                <a:gd name="T71" fmla="*/ 18 h 121"/>
                <a:gd name="T72" fmla="*/ 7 w 43"/>
                <a:gd name="T73" fmla="*/ 22 h 121"/>
                <a:gd name="T74" fmla="*/ 6 w 43"/>
                <a:gd name="T75" fmla="*/ 25 h 121"/>
                <a:gd name="T76" fmla="*/ 5 w 43"/>
                <a:gd name="T77" fmla="*/ 27 h 121"/>
                <a:gd name="T78" fmla="*/ 4 w 43"/>
                <a:gd name="T79" fmla="*/ 32 h 121"/>
                <a:gd name="T80" fmla="*/ 3 w 43"/>
                <a:gd name="T81" fmla="*/ 34 h 121"/>
                <a:gd name="T82" fmla="*/ 2 w 43"/>
                <a:gd name="T83" fmla="*/ 39 h 121"/>
                <a:gd name="T84" fmla="*/ 2 w 43"/>
                <a:gd name="T85" fmla="*/ 41 h 121"/>
                <a:gd name="T86" fmla="*/ 2 w 43"/>
                <a:gd name="T87" fmla="*/ 43 h 121"/>
                <a:gd name="T88" fmla="*/ 1 w 43"/>
                <a:gd name="T89" fmla="*/ 49 h 121"/>
                <a:gd name="T90" fmla="*/ 0 w 43"/>
                <a:gd name="T91" fmla="*/ 52 h 121"/>
                <a:gd name="T92" fmla="*/ 0 w 43"/>
                <a:gd name="T93" fmla="*/ 58 h 121"/>
                <a:gd name="T94" fmla="*/ 1 w 43"/>
                <a:gd name="T95" fmla="*/ 63 h 121"/>
                <a:gd name="T96" fmla="*/ 3 w 43"/>
                <a:gd name="T97" fmla="*/ 66 h 121"/>
                <a:gd name="T98" fmla="*/ 3 w 43"/>
                <a:gd name="T99" fmla="*/ 69 h 121"/>
                <a:gd name="T100" fmla="*/ 3 w 43"/>
                <a:gd name="T101" fmla="*/ 71 h 121"/>
                <a:gd name="T102" fmla="*/ 4 w 43"/>
                <a:gd name="T103" fmla="*/ 73 h 121"/>
                <a:gd name="T104" fmla="*/ 5 w 43"/>
                <a:gd name="T105" fmla="*/ 73 h 121"/>
                <a:gd name="T106" fmla="*/ 6 w 43"/>
                <a:gd name="T107" fmla="*/ 74 h 121"/>
                <a:gd name="T108" fmla="*/ 9 w 43"/>
                <a:gd name="T109" fmla="*/ 81 h 121"/>
                <a:gd name="T110" fmla="*/ 9 w 43"/>
                <a:gd name="T111" fmla="*/ 97 h 121"/>
                <a:gd name="T112" fmla="*/ 11 w 43"/>
                <a:gd name="T113" fmla="*/ 109 h 121"/>
                <a:gd name="T114" fmla="*/ 10 w 43"/>
                <a:gd name="T115" fmla="*/ 115 h 121"/>
                <a:gd name="T116" fmla="*/ 13 w 43"/>
                <a:gd name="T117"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 h="121">
                  <a:moveTo>
                    <a:pt x="13" y="119"/>
                  </a:moveTo>
                  <a:cubicBezTo>
                    <a:pt x="14" y="119"/>
                    <a:pt x="16" y="119"/>
                    <a:pt x="16" y="117"/>
                  </a:cubicBezTo>
                  <a:cubicBezTo>
                    <a:pt x="16" y="116"/>
                    <a:pt x="16" y="115"/>
                    <a:pt x="16" y="114"/>
                  </a:cubicBezTo>
                  <a:cubicBezTo>
                    <a:pt x="16" y="112"/>
                    <a:pt x="16" y="110"/>
                    <a:pt x="17" y="109"/>
                  </a:cubicBezTo>
                  <a:cubicBezTo>
                    <a:pt x="17" y="108"/>
                    <a:pt x="17" y="107"/>
                    <a:pt x="17" y="107"/>
                  </a:cubicBezTo>
                  <a:cubicBezTo>
                    <a:pt x="16" y="106"/>
                    <a:pt x="16" y="105"/>
                    <a:pt x="15" y="105"/>
                  </a:cubicBezTo>
                  <a:cubicBezTo>
                    <a:pt x="15" y="104"/>
                    <a:pt x="15" y="104"/>
                    <a:pt x="15" y="103"/>
                  </a:cubicBezTo>
                  <a:cubicBezTo>
                    <a:pt x="15" y="102"/>
                    <a:pt x="16" y="96"/>
                    <a:pt x="16" y="94"/>
                  </a:cubicBezTo>
                  <a:cubicBezTo>
                    <a:pt x="16" y="93"/>
                    <a:pt x="16" y="91"/>
                    <a:pt x="16" y="90"/>
                  </a:cubicBezTo>
                  <a:cubicBezTo>
                    <a:pt x="16" y="88"/>
                    <a:pt x="16" y="87"/>
                    <a:pt x="16" y="85"/>
                  </a:cubicBezTo>
                  <a:cubicBezTo>
                    <a:pt x="16" y="84"/>
                    <a:pt x="17" y="82"/>
                    <a:pt x="17" y="81"/>
                  </a:cubicBezTo>
                  <a:cubicBezTo>
                    <a:pt x="17" y="81"/>
                    <a:pt x="18" y="81"/>
                    <a:pt x="18" y="81"/>
                  </a:cubicBezTo>
                  <a:cubicBezTo>
                    <a:pt x="19" y="81"/>
                    <a:pt x="22" y="81"/>
                    <a:pt x="22" y="81"/>
                  </a:cubicBezTo>
                  <a:cubicBezTo>
                    <a:pt x="23" y="81"/>
                    <a:pt x="25" y="81"/>
                    <a:pt x="25" y="81"/>
                  </a:cubicBezTo>
                  <a:cubicBezTo>
                    <a:pt x="26" y="81"/>
                    <a:pt x="26" y="81"/>
                    <a:pt x="26" y="81"/>
                  </a:cubicBezTo>
                  <a:cubicBezTo>
                    <a:pt x="26" y="81"/>
                    <a:pt x="26" y="83"/>
                    <a:pt x="27" y="84"/>
                  </a:cubicBezTo>
                  <a:cubicBezTo>
                    <a:pt x="28" y="86"/>
                    <a:pt x="29" y="88"/>
                    <a:pt x="30" y="89"/>
                  </a:cubicBezTo>
                  <a:cubicBezTo>
                    <a:pt x="30" y="91"/>
                    <a:pt x="31" y="94"/>
                    <a:pt x="32" y="95"/>
                  </a:cubicBezTo>
                  <a:cubicBezTo>
                    <a:pt x="32" y="96"/>
                    <a:pt x="34" y="101"/>
                    <a:pt x="34" y="101"/>
                  </a:cubicBezTo>
                  <a:cubicBezTo>
                    <a:pt x="35" y="102"/>
                    <a:pt x="36" y="105"/>
                    <a:pt x="36" y="106"/>
                  </a:cubicBezTo>
                  <a:cubicBezTo>
                    <a:pt x="36" y="107"/>
                    <a:pt x="36" y="108"/>
                    <a:pt x="36" y="108"/>
                  </a:cubicBezTo>
                  <a:cubicBezTo>
                    <a:pt x="36" y="109"/>
                    <a:pt x="36" y="110"/>
                    <a:pt x="36" y="111"/>
                  </a:cubicBezTo>
                  <a:cubicBezTo>
                    <a:pt x="36" y="111"/>
                    <a:pt x="37" y="114"/>
                    <a:pt x="37" y="114"/>
                  </a:cubicBezTo>
                  <a:cubicBezTo>
                    <a:pt x="37" y="114"/>
                    <a:pt x="36" y="115"/>
                    <a:pt x="36" y="116"/>
                  </a:cubicBezTo>
                  <a:cubicBezTo>
                    <a:pt x="36" y="117"/>
                    <a:pt x="36" y="119"/>
                    <a:pt x="37" y="120"/>
                  </a:cubicBezTo>
                  <a:cubicBezTo>
                    <a:pt x="38" y="121"/>
                    <a:pt x="40" y="121"/>
                    <a:pt x="41" y="120"/>
                  </a:cubicBezTo>
                  <a:cubicBezTo>
                    <a:pt x="42" y="119"/>
                    <a:pt x="43" y="117"/>
                    <a:pt x="42" y="116"/>
                  </a:cubicBezTo>
                  <a:cubicBezTo>
                    <a:pt x="42" y="115"/>
                    <a:pt x="41" y="111"/>
                    <a:pt x="41" y="111"/>
                  </a:cubicBezTo>
                  <a:cubicBezTo>
                    <a:pt x="41" y="111"/>
                    <a:pt x="41" y="108"/>
                    <a:pt x="41" y="107"/>
                  </a:cubicBezTo>
                  <a:cubicBezTo>
                    <a:pt x="40" y="106"/>
                    <a:pt x="39" y="106"/>
                    <a:pt x="39" y="105"/>
                  </a:cubicBezTo>
                  <a:cubicBezTo>
                    <a:pt x="39" y="104"/>
                    <a:pt x="39" y="99"/>
                    <a:pt x="39" y="96"/>
                  </a:cubicBezTo>
                  <a:cubicBezTo>
                    <a:pt x="39" y="94"/>
                    <a:pt x="38" y="91"/>
                    <a:pt x="37" y="89"/>
                  </a:cubicBezTo>
                  <a:cubicBezTo>
                    <a:pt x="36" y="86"/>
                    <a:pt x="36" y="85"/>
                    <a:pt x="36" y="84"/>
                  </a:cubicBezTo>
                  <a:cubicBezTo>
                    <a:pt x="35" y="82"/>
                    <a:pt x="35" y="80"/>
                    <a:pt x="35" y="79"/>
                  </a:cubicBezTo>
                  <a:cubicBezTo>
                    <a:pt x="35" y="79"/>
                    <a:pt x="35" y="79"/>
                    <a:pt x="36" y="78"/>
                  </a:cubicBezTo>
                  <a:cubicBezTo>
                    <a:pt x="36" y="78"/>
                    <a:pt x="36" y="78"/>
                    <a:pt x="36" y="78"/>
                  </a:cubicBezTo>
                  <a:cubicBezTo>
                    <a:pt x="36" y="77"/>
                    <a:pt x="35" y="75"/>
                    <a:pt x="35" y="73"/>
                  </a:cubicBezTo>
                  <a:cubicBezTo>
                    <a:pt x="35" y="73"/>
                    <a:pt x="35" y="73"/>
                    <a:pt x="35" y="73"/>
                  </a:cubicBezTo>
                  <a:cubicBezTo>
                    <a:pt x="35" y="73"/>
                    <a:pt x="35" y="73"/>
                    <a:pt x="35" y="73"/>
                  </a:cubicBezTo>
                  <a:cubicBezTo>
                    <a:pt x="35" y="73"/>
                    <a:pt x="35" y="73"/>
                    <a:pt x="36" y="73"/>
                  </a:cubicBezTo>
                  <a:cubicBezTo>
                    <a:pt x="37" y="73"/>
                    <a:pt x="37" y="72"/>
                    <a:pt x="37" y="72"/>
                  </a:cubicBezTo>
                  <a:cubicBezTo>
                    <a:pt x="37" y="72"/>
                    <a:pt x="37" y="72"/>
                    <a:pt x="38" y="71"/>
                  </a:cubicBezTo>
                  <a:cubicBezTo>
                    <a:pt x="38" y="71"/>
                    <a:pt x="38" y="71"/>
                    <a:pt x="38" y="70"/>
                  </a:cubicBezTo>
                  <a:cubicBezTo>
                    <a:pt x="38" y="70"/>
                    <a:pt x="38" y="69"/>
                    <a:pt x="38" y="69"/>
                  </a:cubicBezTo>
                  <a:cubicBezTo>
                    <a:pt x="38" y="69"/>
                    <a:pt x="39" y="68"/>
                    <a:pt x="38" y="67"/>
                  </a:cubicBezTo>
                  <a:cubicBezTo>
                    <a:pt x="38" y="67"/>
                    <a:pt x="38" y="66"/>
                    <a:pt x="38" y="66"/>
                  </a:cubicBezTo>
                  <a:cubicBezTo>
                    <a:pt x="38" y="66"/>
                    <a:pt x="37" y="65"/>
                    <a:pt x="37" y="65"/>
                  </a:cubicBezTo>
                  <a:cubicBezTo>
                    <a:pt x="37" y="65"/>
                    <a:pt x="38" y="65"/>
                    <a:pt x="38" y="65"/>
                  </a:cubicBezTo>
                  <a:cubicBezTo>
                    <a:pt x="38" y="64"/>
                    <a:pt x="38" y="64"/>
                    <a:pt x="38" y="64"/>
                  </a:cubicBezTo>
                  <a:cubicBezTo>
                    <a:pt x="38" y="63"/>
                    <a:pt x="38" y="63"/>
                    <a:pt x="38" y="63"/>
                  </a:cubicBezTo>
                  <a:cubicBezTo>
                    <a:pt x="38" y="63"/>
                    <a:pt x="39" y="62"/>
                    <a:pt x="40" y="62"/>
                  </a:cubicBezTo>
                  <a:cubicBezTo>
                    <a:pt x="40" y="62"/>
                    <a:pt x="41" y="62"/>
                    <a:pt x="41" y="61"/>
                  </a:cubicBezTo>
                  <a:cubicBezTo>
                    <a:pt x="41" y="61"/>
                    <a:pt x="41" y="60"/>
                    <a:pt x="41" y="59"/>
                  </a:cubicBezTo>
                  <a:cubicBezTo>
                    <a:pt x="40" y="59"/>
                    <a:pt x="40" y="57"/>
                    <a:pt x="39" y="56"/>
                  </a:cubicBezTo>
                  <a:cubicBezTo>
                    <a:pt x="39" y="55"/>
                    <a:pt x="39" y="53"/>
                    <a:pt x="39" y="53"/>
                  </a:cubicBezTo>
                  <a:cubicBezTo>
                    <a:pt x="39" y="53"/>
                    <a:pt x="39" y="53"/>
                    <a:pt x="39" y="52"/>
                  </a:cubicBezTo>
                  <a:cubicBezTo>
                    <a:pt x="38" y="52"/>
                    <a:pt x="38" y="51"/>
                    <a:pt x="38" y="51"/>
                  </a:cubicBezTo>
                  <a:cubicBezTo>
                    <a:pt x="38" y="51"/>
                    <a:pt x="39" y="51"/>
                    <a:pt x="39" y="51"/>
                  </a:cubicBezTo>
                  <a:cubicBezTo>
                    <a:pt x="39" y="50"/>
                    <a:pt x="38" y="50"/>
                    <a:pt x="38" y="49"/>
                  </a:cubicBezTo>
                  <a:cubicBezTo>
                    <a:pt x="38" y="49"/>
                    <a:pt x="39" y="50"/>
                    <a:pt x="38" y="49"/>
                  </a:cubicBezTo>
                  <a:cubicBezTo>
                    <a:pt x="38" y="48"/>
                    <a:pt x="38" y="44"/>
                    <a:pt x="38" y="44"/>
                  </a:cubicBezTo>
                  <a:cubicBezTo>
                    <a:pt x="38" y="44"/>
                    <a:pt x="38" y="43"/>
                    <a:pt x="38" y="43"/>
                  </a:cubicBezTo>
                  <a:cubicBezTo>
                    <a:pt x="38" y="42"/>
                    <a:pt x="38" y="42"/>
                    <a:pt x="38" y="42"/>
                  </a:cubicBezTo>
                  <a:cubicBezTo>
                    <a:pt x="38" y="42"/>
                    <a:pt x="38" y="42"/>
                    <a:pt x="38" y="42"/>
                  </a:cubicBezTo>
                  <a:cubicBezTo>
                    <a:pt x="38" y="41"/>
                    <a:pt x="38" y="40"/>
                    <a:pt x="38" y="40"/>
                  </a:cubicBezTo>
                  <a:cubicBezTo>
                    <a:pt x="38" y="40"/>
                    <a:pt x="38" y="41"/>
                    <a:pt x="38" y="40"/>
                  </a:cubicBezTo>
                  <a:cubicBezTo>
                    <a:pt x="37" y="39"/>
                    <a:pt x="37" y="39"/>
                    <a:pt x="37" y="39"/>
                  </a:cubicBezTo>
                  <a:cubicBezTo>
                    <a:pt x="37" y="38"/>
                    <a:pt x="37" y="35"/>
                    <a:pt x="37" y="35"/>
                  </a:cubicBezTo>
                  <a:cubicBezTo>
                    <a:pt x="37" y="35"/>
                    <a:pt x="38" y="35"/>
                    <a:pt x="37" y="35"/>
                  </a:cubicBezTo>
                  <a:cubicBezTo>
                    <a:pt x="37" y="34"/>
                    <a:pt x="37" y="34"/>
                    <a:pt x="37" y="34"/>
                  </a:cubicBezTo>
                  <a:cubicBezTo>
                    <a:pt x="37" y="34"/>
                    <a:pt x="37" y="34"/>
                    <a:pt x="37" y="33"/>
                  </a:cubicBezTo>
                  <a:cubicBezTo>
                    <a:pt x="37" y="33"/>
                    <a:pt x="37" y="32"/>
                    <a:pt x="37" y="32"/>
                  </a:cubicBezTo>
                  <a:cubicBezTo>
                    <a:pt x="37" y="32"/>
                    <a:pt x="37" y="32"/>
                    <a:pt x="37" y="32"/>
                  </a:cubicBezTo>
                  <a:cubicBezTo>
                    <a:pt x="37" y="31"/>
                    <a:pt x="36" y="30"/>
                    <a:pt x="36" y="29"/>
                  </a:cubicBezTo>
                  <a:cubicBezTo>
                    <a:pt x="36" y="29"/>
                    <a:pt x="36" y="27"/>
                    <a:pt x="36" y="27"/>
                  </a:cubicBezTo>
                  <a:cubicBezTo>
                    <a:pt x="36" y="27"/>
                    <a:pt x="36" y="27"/>
                    <a:pt x="36" y="27"/>
                  </a:cubicBezTo>
                  <a:cubicBezTo>
                    <a:pt x="35" y="26"/>
                    <a:pt x="35" y="26"/>
                    <a:pt x="35" y="26"/>
                  </a:cubicBezTo>
                  <a:cubicBezTo>
                    <a:pt x="35" y="26"/>
                    <a:pt x="36" y="26"/>
                    <a:pt x="36" y="25"/>
                  </a:cubicBezTo>
                  <a:cubicBezTo>
                    <a:pt x="35" y="25"/>
                    <a:pt x="35" y="25"/>
                    <a:pt x="35" y="25"/>
                  </a:cubicBezTo>
                  <a:cubicBezTo>
                    <a:pt x="35" y="24"/>
                    <a:pt x="35" y="24"/>
                    <a:pt x="35" y="24"/>
                  </a:cubicBezTo>
                  <a:cubicBezTo>
                    <a:pt x="35" y="24"/>
                    <a:pt x="35" y="24"/>
                    <a:pt x="35" y="24"/>
                  </a:cubicBezTo>
                  <a:cubicBezTo>
                    <a:pt x="34" y="23"/>
                    <a:pt x="33" y="23"/>
                    <a:pt x="32" y="23"/>
                  </a:cubicBezTo>
                  <a:cubicBezTo>
                    <a:pt x="32" y="23"/>
                    <a:pt x="32" y="23"/>
                    <a:pt x="32" y="23"/>
                  </a:cubicBezTo>
                  <a:cubicBezTo>
                    <a:pt x="31" y="23"/>
                    <a:pt x="31" y="23"/>
                    <a:pt x="31" y="23"/>
                  </a:cubicBezTo>
                  <a:cubicBezTo>
                    <a:pt x="31" y="23"/>
                    <a:pt x="31" y="22"/>
                    <a:pt x="30" y="22"/>
                  </a:cubicBezTo>
                  <a:cubicBezTo>
                    <a:pt x="30" y="22"/>
                    <a:pt x="29" y="22"/>
                    <a:pt x="29" y="22"/>
                  </a:cubicBezTo>
                  <a:cubicBezTo>
                    <a:pt x="29" y="22"/>
                    <a:pt x="28" y="22"/>
                    <a:pt x="28" y="22"/>
                  </a:cubicBezTo>
                  <a:cubicBezTo>
                    <a:pt x="28" y="22"/>
                    <a:pt x="28" y="22"/>
                    <a:pt x="28" y="22"/>
                  </a:cubicBezTo>
                  <a:cubicBezTo>
                    <a:pt x="27" y="21"/>
                    <a:pt x="27" y="21"/>
                    <a:pt x="27" y="21"/>
                  </a:cubicBezTo>
                  <a:cubicBezTo>
                    <a:pt x="27" y="21"/>
                    <a:pt x="28" y="19"/>
                    <a:pt x="28" y="18"/>
                  </a:cubicBezTo>
                  <a:cubicBezTo>
                    <a:pt x="28" y="17"/>
                    <a:pt x="27" y="17"/>
                    <a:pt x="27" y="17"/>
                  </a:cubicBezTo>
                  <a:cubicBezTo>
                    <a:pt x="27" y="17"/>
                    <a:pt x="27" y="17"/>
                    <a:pt x="27" y="16"/>
                  </a:cubicBezTo>
                  <a:cubicBezTo>
                    <a:pt x="27" y="16"/>
                    <a:pt x="28" y="15"/>
                    <a:pt x="28" y="13"/>
                  </a:cubicBezTo>
                  <a:cubicBezTo>
                    <a:pt x="28" y="13"/>
                    <a:pt x="29" y="12"/>
                    <a:pt x="29" y="11"/>
                  </a:cubicBezTo>
                  <a:cubicBezTo>
                    <a:pt x="29" y="9"/>
                    <a:pt x="28" y="9"/>
                    <a:pt x="28" y="9"/>
                  </a:cubicBezTo>
                  <a:cubicBezTo>
                    <a:pt x="28" y="9"/>
                    <a:pt x="28" y="8"/>
                    <a:pt x="28" y="7"/>
                  </a:cubicBezTo>
                  <a:cubicBezTo>
                    <a:pt x="27" y="6"/>
                    <a:pt x="26" y="4"/>
                    <a:pt x="25" y="3"/>
                  </a:cubicBezTo>
                  <a:cubicBezTo>
                    <a:pt x="25" y="3"/>
                    <a:pt x="23" y="2"/>
                    <a:pt x="23" y="1"/>
                  </a:cubicBezTo>
                  <a:cubicBezTo>
                    <a:pt x="22" y="1"/>
                    <a:pt x="22" y="1"/>
                    <a:pt x="22" y="1"/>
                  </a:cubicBezTo>
                  <a:cubicBezTo>
                    <a:pt x="22" y="1"/>
                    <a:pt x="21" y="0"/>
                    <a:pt x="19" y="0"/>
                  </a:cubicBezTo>
                  <a:cubicBezTo>
                    <a:pt x="18" y="0"/>
                    <a:pt x="16" y="2"/>
                    <a:pt x="15" y="2"/>
                  </a:cubicBezTo>
                  <a:cubicBezTo>
                    <a:pt x="15" y="3"/>
                    <a:pt x="13" y="5"/>
                    <a:pt x="12" y="6"/>
                  </a:cubicBezTo>
                  <a:cubicBezTo>
                    <a:pt x="12" y="7"/>
                    <a:pt x="11" y="9"/>
                    <a:pt x="11" y="10"/>
                  </a:cubicBezTo>
                  <a:cubicBezTo>
                    <a:pt x="11" y="11"/>
                    <a:pt x="11" y="11"/>
                    <a:pt x="11" y="11"/>
                  </a:cubicBezTo>
                  <a:cubicBezTo>
                    <a:pt x="11" y="11"/>
                    <a:pt x="10" y="13"/>
                    <a:pt x="10" y="14"/>
                  </a:cubicBezTo>
                  <a:cubicBezTo>
                    <a:pt x="10" y="14"/>
                    <a:pt x="10" y="15"/>
                    <a:pt x="10" y="15"/>
                  </a:cubicBezTo>
                  <a:cubicBezTo>
                    <a:pt x="9" y="16"/>
                    <a:pt x="9" y="15"/>
                    <a:pt x="9" y="16"/>
                  </a:cubicBezTo>
                  <a:cubicBezTo>
                    <a:pt x="9" y="17"/>
                    <a:pt x="9" y="17"/>
                    <a:pt x="9" y="18"/>
                  </a:cubicBezTo>
                  <a:cubicBezTo>
                    <a:pt x="9" y="19"/>
                    <a:pt x="10" y="19"/>
                    <a:pt x="10" y="19"/>
                  </a:cubicBezTo>
                  <a:cubicBezTo>
                    <a:pt x="10" y="19"/>
                    <a:pt x="9" y="19"/>
                    <a:pt x="9" y="20"/>
                  </a:cubicBezTo>
                  <a:cubicBezTo>
                    <a:pt x="8" y="21"/>
                    <a:pt x="7" y="22"/>
                    <a:pt x="7" y="22"/>
                  </a:cubicBezTo>
                  <a:cubicBezTo>
                    <a:pt x="7" y="23"/>
                    <a:pt x="7" y="24"/>
                    <a:pt x="7" y="24"/>
                  </a:cubicBezTo>
                  <a:cubicBezTo>
                    <a:pt x="7" y="24"/>
                    <a:pt x="7" y="24"/>
                    <a:pt x="7" y="24"/>
                  </a:cubicBezTo>
                  <a:cubicBezTo>
                    <a:pt x="7" y="24"/>
                    <a:pt x="7" y="25"/>
                    <a:pt x="6" y="25"/>
                  </a:cubicBezTo>
                  <a:cubicBezTo>
                    <a:pt x="6" y="25"/>
                    <a:pt x="6" y="25"/>
                    <a:pt x="6" y="25"/>
                  </a:cubicBezTo>
                  <a:cubicBezTo>
                    <a:pt x="6" y="25"/>
                    <a:pt x="6" y="26"/>
                    <a:pt x="5" y="26"/>
                  </a:cubicBezTo>
                  <a:cubicBezTo>
                    <a:pt x="5" y="27"/>
                    <a:pt x="5" y="27"/>
                    <a:pt x="5" y="27"/>
                  </a:cubicBezTo>
                  <a:cubicBezTo>
                    <a:pt x="5" y="27"/>
                    <a:pt x="5" y="29"/>
                    <a:pt x="5" y="30"/>
                  </a:cubicBezTo>
                  <a:cubicBezTo>
                    <a:pt x="4" y="31"/>
                    <a:pt x="4" y="31"/>
                    <a:pt x="4" y="31"/>
                  </a:cubicBezTo>
                  <a:cubicBezTo>
                    <a:pt x="4" y="31"/>
                    <a:pt x="4" y="32"/>
                    <a:pt x="4" y="32"/>
                  </a:cubicBezTo>
                  <a:cubicBezTo>
                    <a:pt x="4" y="32"/>
                    <a:pt x="4" y="32"/>
                    <a:pt x="4" y="32"/>
                  </a:cubicBezTo>
                  <a:cubicBezTo>
                    <a:pt x="4" y="33"/>
                    <a:pt x="4" y="33"/>
                    <a:pt x="4" y="33"/>
                  </a:cubicBezTo>
                  <a:cubicBezTo>
                    <a:pt x="4" y="33"/>
                    <a:pt x="4" y="33"/>
                    <a:pt x="3" y="34"/>
                  </a:cubicBezTo>
                  <a:cubicBezTo>
                    <a:pt x="3" y="34"/>
                    <a:pt x="3" y="34"/>
                    <a:pt x="3" y="34"/>
                  </a:cubicBezTo>
                  <a:cubicBezTo>
                    <a:pt x="3" y="34"/>
                    <a:pt x="3" y="35"/>
                    <a:pt x="3" y="36"/>
                  </a:cubicBezTo>
                  <a:cubicBezTo>
                    <a:pt x="3" y="37"/>
                    <a:pt x="3" y="38"/>
                    <a:pt x="2" y="39"/>
                  </a:cubicBezTo>
                  <a:cubicBezTo>
                    <a:pt x="2" y="39"/>
                    <a:pt x="2" y="39"/>
                    <a:pt x="2" y="40"/>
                  </a:cubicBezTo>
                  <a:cubicBezTo>
                    <a:pt x="2" y="40"/>
                    <a:pt x="2" y="40"/>
                    <a:pt x="2" y="40"/>
                  </a:cubicBezTo>
                  <a:cubicBezTo>
                    <a:pt x="2" y="40"/>
                    <a:pt x="2" y="41"/>
                    <a:pt x="2" y="41"/>
                  </a:cubicBezTo>
                  <a:cubicBezTo>
                    <a:pt x="2" y="41"/>
                    <a:pt x="2" y="42"/>
                    <a:pt x="2" y="42"/>
                  </a:cubicBezTo>
                  <a:cubicBezTo>
                    <a:pt x="2" y="42"/>
                    <a:pt x="2" y="42"/>
                    <a:pt x="1" y="43"/>
                  </a:cubicBezTo>
                  <a:cubicBezTo>
                    <a:pt x="1" y="43"/>
                    <a:pt x="2" y="43"/>
                    <a:pt x="2" y="43"/>
                  </a:cubicBezTo>
                  <a:cubicBezTo>
                    <a:pt x="2" y="43"/>
                    <a:pt x="1" y="46"/>
                    <a:pt x="1" y="47"/>
                  </a:cubicBezTo>
                  <a:cubicBezTo>
                    <a:pt x="1" y="47"/>
                    <a:pt x="0" y="48"/>
                    <a:pt x="0" y="49"/>
                  </a:cubicBezTo>
                  <a:cubicBezTo>
                    <a:pt x="0" y="49"/>
                    <a:pt x="1" y="49"/>
                    <a:pt x="1" y="49"/>
                  </a:cubicBezTo>
                  <a:cubicBezTo>
                    <a:pt x="1" y="49"/>
                    <a:pt x="0" y="50"/>
                    <a:pt x="0" y="50"/>
                  </a:cubicBezTo>
                  <a:cubicBezTo>
                    <a:pt x="0" y="51"/>
                    <a:pt x="0" y="51"/>
                    <a:pt x="0" y="51"/>
                  </a:cubicBezTo>
                  <a:cubicBezTo>
                    <a:pt x="0" y="51"/>
                    <a:pt x="0" y="51"/>
                    <a:pt x="0" y="52"/>
                  </a:cubicBezTo>
                  <a:cubicBezTo>
                    <a:pt x="0" y="52"/>
                    <a:pt x="0" y="53"/>
                    <a:pt x="0" y="53"/>
                  </a:cubicBezTo>
                  <a:cubicBezTo>
                    <a:pt x="0" y="53"/>
                    <a:pt x="0" y="54"/>
                    <a:pt x="0" y="56"/>
                  </a:cubicBezTo>
                  <a:cubicBezTo>
                    <a:pt x="0" y="57"/>
                    <a:pt x="0" y="58"/>
                    <a:pt x="0" y="58"/>
                  </a:cubicBezTo>
                  <a:cubicBezTo>
                    <a:pt x="0" y="59"/>
                    <a:pt x="0" y="59"/>
                    <a:pt x="0" y="59"/>
                  </a:cubicBezTo>
                  <a:cubicBezTo>
                    <a:pt x="0" y="59"/>
                    <a:pt x="0" y="60"/>
                    <a:pt x="0" y="61"/>
                  </a:cubicBezTo>
                  <a:cubicBezTo>
                    <a:pt x="0" y="62"/>
                    <a:pt x="1" y="63"/>
                    <a:pt x="1" y="63"/>
                  </a:cubicBezTo>
                  <a:cubicBezTo>
                    <a:pt x="2" y="64"/>
                    <a:pt x="1" y="63"/>
                    <a:pt x="2" y="64"/>
                  </a:cubicBezTo>
                  <a:cubicBezTo>
                    <a:pt x="3" y="64"/>
                    <a:pt x="3" y="65"/>
                    <a:pt x="3" y="65"/>
                  </a:cubicBezTo>
                  <a:cubicBezTo>
                    <a:pt x="3" y="65"/>
                    <a:pt x="3" y="66"/>
                    <a:pt x="3" y="66"/>
                  </a:cubicBezTo>
                  <a:cubicBezTo>
                    <a:pt x="3" y="67"/>
                    <a:pt x="3" y="67"/>
                    <a:pt x="3" y="67"/>
                  </a:cubicBezTo>
                  <a:cubicBezTo>
                    <a:pt x="3" y="67"/>
                    <a:pt x="3" y="68"/>
                    <a:pt x="3" y="68"/>
                  </a:cubicBezTo>
                  <a:cubicBezTo>
                    <a:pt x="3" y="68"/>
                    <a:pt x="2" y="69"/>
                    <a:pt x="3" y="69"/>
                  </a:cubicBezTo>
                  <a:cubicBezTo>
                    <a:pt x="3" y="70"/>
                    <a:pt x="3" y="71"/>
                    <a:pt x="3" y="71"/>
                  </a:cubicBezTo>
                  <a:cubicBezTo>
                    <a:pt x="3" y="71"/>
                    <a:pt x="3" y="70"/>
                    <a:pt x="3" y="70"/>
                  </a:cubicBezTo>
                  <a:cubicBezTo>
                    <a:pt x="3" y="71"/>
                    <a:pt x="3" y="71"/>
                    <a:pt x="3" y="71"/>
                  </a:cubicBezTo>
                  <a:cubicBezTo>
                    <a:pt x="3" y="71"/>
                    <a:pt x="3" y="72"/>
                    <a:pt x="3" y="72"/>
                  </a:cubicBezTo>
                  <a:cubicBezTo>
                    <a:pt x="3" y="72"/>
                    <a:pt x="3" y="72"/>
                    <a:pt x="3" y="72"/>
                  </a:cubicBezTo>
                  <a:cubicBezTo>
                    <a:pt x="4" y="72"/>
                    <a:pt x="4" y="73"/>
                    <a:pt x="4" y="73"/>
                  </a:cubicBezTo>
                  <a:cubicBezTo>
                    <a:pt x="4" y="73"/>
                    <a:pt x="4" y="73"/>
                    <a:pt x="4" y="73"/>
                  </a:cubicBezTo>
                  <a:cubicBezTo>
                    <a:pt x="4" y="72"/>
                    <a:pt x="4" y="72"/>
                    <a:pt x="4" y="72"/>
                  </a:cubicBezTo>
                  <a:cubicBezTo>
                    <a:pt x="4" y="72"/>
                    <a:pt x="4" y="73"/>
                    <a:pt x="5" y="73"/>
                  </a:cubicBezTo>
                  <a:cubicBezTo>
                    <a:pt x="5" y="73"/>
                    <a:pt x="5" y="73"/>
                    <a:pt x="5" y="74"/>
                  </a:cubicBezTo>
                  <a:cubicBezTo>
                    <a:pt x="6" y="74"/>
                    <a:pt x="6" y="74"/>
                    <a:pt x="6" y="74"/>
                  </a:cubicBezTo>
                  <a:cubicBezTo>
                    <a:pt x="6" y="74"/>
                    <a:pt x="6" y="74"/>
                    <a:pt x="6" y="74"/>
                  </a:cubicBezTo>
                  <a:cubicBezTo>
                    <a:pt x="6" y="74"/>
                    <a:pt x="6" y="76"/>
                    <a:pt x="6" y="77"/>
                  </a:cubicBezTo>
                  <a:cubicBezTo>
                    <a:pt x="6" y="78"/>
                    <a:pt x="7" y="79"/>
                    <a:pt x="7" y="79"/>
                  </a:cubicBezTo>
                  <a:cubicBezTo>
                    <a:pt x="7" y="79"/>
                    <a:pt x="7" y="81"/>
                    <a:pt x="9" y="81"/>
                  </a:cubicBezTo>
                  <a:cubicBezTo>
                    <a:pt x="9" y="81"/>
                    <a:pt x="9" y="82"/>
                    <a:pt x="9" y="83"/>
                  </a:cubicBezTo>
                  <a:cubicBezTo>
                    <a:pt x="9" y="84"/>
                    <a:pt x="9" y="87"/>
                    <a:pt x="9" y="88"/>
                  </a:cubicBezTo>
                  <a:cubicBezTo>
                    <a:pt x="8" y="89"/>
                    <a:pt x="9" y="95"/>
                    <a:pt x="9" y="97"/>
                  </a:cubicBezTo>
                  <a:cubicBezTo>
                    <a:pt x="10" y="99"/>
                    <a:pt x="11" y="104"/>
                    <a:pt x="11" y="105"/>
                  </a:cubicBezTo>
                  <a:cubicBezTo>
                    <a:pt x="11" y="105"/>
                    <a:pt x="11" y="107"/>
                    <a:pt x="11" y="107"/>
                  </a:cubicBezTo>
                  <a:cubicBezTo>
                    <a:pt x="12" y="108"/>
                    <a:pt x="11" y="109"/>
                    <a:pt x="11" y="109"/>
                  </a:cubicBezTo>
                  <a:cubicBezTo>
                    <a:pt x="11" y="109"/>
                    <a:pt x="11" y="110"/>
                    <a:pt x="12" y="111"/>
                  </a:cubicBezTo>
                  <a:cubicBezTo>
                    <a:pt x="12" y="111"/>
                    <a:pt x="11" y="112"/>
                    <a:pt x="11" y="113"/>
                  </a:cubicBezTo>
                  <a:cubicBezTo>
                    <a:pt x="11" y="114"/>
                    <a:pt x="11" y="114"/>
                    <a:pt x="10" y="115"/>
                  </a:cubicBezTo>
                  <a:cubicBezTo>
                    <a:pt x="10" y="115"/>
                    <a:pt x="10" y="116"/>
                    <a:pt x="10" y="117"/>
                  </a:cubicBezTo>
                  <a:cubicBezTo>
                    <a:pt x="10" y="118"/>
                    <a:pt x="11" y="119"/>
                    <a:pt x="11" y="119"/>
                  </a:cubicBezTo>
                  <a:cubicBezTo>
                    <a:pt x="12" y="120"/>
                    <a:pt x="12" y="119"/>
                    <a:pt x="13" y="11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6" name="Freeform 589"/>
            <p:cNvSpPr>
              <a:spLocks/>
            </p:cNvSpPr>
            <p:nvPr/>
          </p:nvSpPr>
          <p:spPr bwMode="auto">
            <a:xfrm>
              <a:off x="6577013" y="3794126"/>
              <a:ext cx="146050" cy="503238"/>
            </a:xfrm>
            <a:custGeom>
              <a:avLst/>
              <a:gdLst>
                <a:gd name="T0" fmla="*/ 4 w 39"/>
                <a:gd name="T1" fmla="*/ 48 h 134"/>
                <a:gd name="T2" fmla="*/ 0 w 39"/>
                <a:gd name="T3" fmla="*/ 36 h 134"/>
                <a:gd name="T4" fmla="*/ 1 w 39"/>
                <a:gd name="T5" fmla="*/ 25 h 134"/>
                <a:gd name="T6" fmla="*/ 8 w 39"/>
                <a:gd name="T7" fmla="*/ 20 h 134"/>
                <a:gd name="T8" fmla="*/ 11 w 39"/>
                <a:gd name="T9" fmla="*/ 18 h 134"/>
                <a:gd name="T10" fmla="*/ 12 w 39"/>
                <a:gd name="T11" fmla="*/ 15 h 134"/>
                <a:gd name="T12" fmla="*/ 11 w 39"/>
                <a:gd name="T13" fmla="*/ 13 h 134"/>
                <a:gd name="T14" fmla="*/ 10 w 39"/>
                <a:gd name="T15" fmla="*/ 10 h 134"/>
                <a:gd name="T16" fmla="*/ 10 w 39"/>
                <a:gd name="T17" fmla="*/ 4 h 134"/>
                <a:gd name="T18" fmla="*/ 13 w 39"/>
                <a:gd name="T19" fmla="*/ 0 h 134"/>
                <a:gd name="T20" fmla="*/ 19 w 39"/>
                <a:gd name="T21" fmla="*/ 1 h 134"/>
                <a:gd name="T22" fmla="*/ 22 w 39"/>
                <a:gd name="T23" fmla="*/ 7 h 134"/>
                <a:gd name="T24" fmla="*/ 22 w 39"/>
                <a:gd name="T25" fmla="*/ 12 h 134"/>
                <a:gd name="T26" fmla="*/ 20 w 39"/>
                <a:gd name="T27" fmla="*/ 16 h 134"/>
                <a:gd name="T28" fmla="*/ 22 w 39"/>
                <a:gd name="T29" fmla="*/ 18 h 134"/>
                <a:gd name="T30" fmla="*/ 24 w 39"/>
                <a:gd name="T31" fmla="*/ 21 h 134"/>
                <a:gd name="T32" fmla="*/ 26 w 39"/>
                <a:gd name="T33" fmla="*/ 25 h 134"/>
                <a:gd name="T34" fmla="*/ 30 w 39"/>
                <a:gd name="T35" fmla="*/ 30 h 134"/>
                <a:gd name="T36" fmla="*/ 32 w 39"/>
                <a:gd name="T37" fmla="*/ 33 h 134"/>
                <a:gd name="T38" fmla="*/ 36 w 39"/>
                <a:gd name="T39" fmla="*/ 36 h 134"/>
                <a:gd name="T40" fmla="*/ 36 w 39"/>
                <a:gd name="T41" fmla="*/ 43 h 134"/>
                <a:gd name="T42" fmla="*/ 33 w 39"/>
                <a:gd name="T43" fmla="*/ 45 h 134"/>
                <a:gd name="T44" fmla="*/ 29 w 39"/>
                <a:gd name="T45" fmla="*/ 43 h 134"/>
                <a:gd name="T46" fmla="*/ 26 w 39"/>
                <a:gd name="T47" fmla="*/ 45 h 134"/>
                <a:gd name="T48" fmla="*/ 26 w 39"/>
                <a:gd name="T49" fmla="*/ 50 h 134"/>
                <a:gd name="T50" fmla="*/ 26 w 39"/>
                <a:gd name="T51" fmla="*/ 51 h 134"/>
                <a:gd name="T52" fmla="*/ 27 w 39"/>
                <a:gd name="T53" fmla="*/ 52 h 134"/>
                <a:gd name="T54" fmla="*/ 26 w 39"/>
                <a:gd name="T55" fmla="*/ 53 h 134"/>
                <a:gd name="T56" fmla="*/ 26 w 39"/>
                <a:gd name="T57" fmla="*/ 54 h 134"/>
                <a:gd name="T58" fmla="*/ 30 w 39"/>
                <a:gd name="T59" fmla="*/ 76 h 134"/>
                <a:gd name="T60" fmla="*/ 30 w 39"/>
                <a:gd name="T61" fmla="*/ 94 h 134"/>
                <a:gd name="T62" fmla="*/ 30 w 39"/>
                <a:gd name="T63" fmla="*/ 103 h 134"/>
                <a:gd name="T64" fmla="*/ 31 w 39"/>
                <a:gd name="T65" fmla="*/ 119 h 134"/>
                <a:gd name="T66" fmla="*/ 34 w 39"/>
                <a:gd name="T67" fmla="*/ 122 h 134"/>
                <a:gd name="T68" fmla="*/ 36 w 39"/>
                <a:gd name="T69" fmla="*/ 123 h 134"/>
                <a:gd name="T70" fmla="*/ 38 w 39"/>
                <a:gd name="T71" fmla="*/ 125 h 134"/>
                <a:gd name="T72" fmla="*/ 39 w 39"/>
                <a:gd name="T73" fmla="*/ 127 h 134"/>
                <a:gd name="T74" fmla="*/ 29 w 39"/>
                <a:gd name="T75" fmla="*/ 126 h 134"/>
                <a:gd name="T76" fmla="*/ 25 w 39"/>
                <a:gd name="T77" fmla="*/ 125 h 134"/>
                <a:gd name="T78" fmla="*/ 22 w 39"/>
                <a:gd name="T79" fmla="*/ 122 h 134"/>
                <a:gd name="T80" fmla="*/ 20 w 39"/>
                <a:gd name="T81" fmla="*/ 110 h 134"/>
                <a:gd name="T82" fmla="*/ 18 w 39"/>
                <a:gd name="T83" fmla="*/ 90 h 134"/>
                <a:gd name="T84" fmla="*/ 17 w 39"/>
                <a:gd name="T85" fmla="*/ 88 h 134"/>
                <a:gd name="T86" fmla="*/ 14 w 39"/>
                <a:gd name="T87" fmla="*/ 115 h 134"/>
                <a:gd name="T88" fmla="*/ 13 w 39"/>
                <a:gd name="T89" fmla="*/ 123 h 134"/>
                <a:gd name="T90" fmla="*/ 12 w 39"/>
                <a:gd name="T91" fmla="*/ 125 h 134"/>
                <a:gd name="T92" fmla="*/ 13 w 39"/>
                <a:gd name="T93" fmla="*/ 128 h 134"/>
                <a:gd name="T94" fmla="*/ 14 w 39"/>
                <a:gd name="T95" fmla="*/ 131 h 134"/>
                <a:gd name="T96" fmla="*/ 9 w 39"/>
                <a:gd name="T97" fmla="*/ 133 h 134"/>
                <a:gd name="T98" fmla="*/ 5 w 39"/>
                <a:gd name="T99" fmla="*/ 128 h 134"/>
                <a:gd name="T100" fmla="*/ 3 w 39"/>
                <a:gd name="T101" fmla="*/ 124 h 134"/>
                <a:gd name="T102" fmla="*/ 3 w 39"/>
                <a:gd name="T103" fmla="*/ 115 h 134"/>
                <a:gd name="T104" fmla="*/ 3 w 39"/>
                <a:gd name="T105" fmla="*/ 101 h 134"/>
                <a:gd name="T106" fmla="*/ 3 w 39"/>
                <a:gd name="T107" fmla="*/ 91 h 134"/>
                <a:gd name="T108" fmla="*/ 2 w 39"/>
                <a:gd name="T109" fmla="*/ 60 h 134"/>
                <a:gd name="T110" fmla="*/ 5 w 39"/>
                <a:gd name="T111" fmla="*/ 5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134">
                  <a:moveTo>
                    <a:pt x="5" y="50"/>
                  </a:moveTo>
                  <a:cubicBezTo>
                    <a:pt x="5" y="50"/>
                    <a:pt x="4" y="50"/>
                    <a:pt x="4" y="48"/>
                  </a:cubicBezTo>
                  <a:cubicBezTo>
                    <a:pt x="3" y="47"/>
                    <a:pt x="2" y="43"/>
                    <a:pt x="2" y="42"/>
                  </a:cubicBezTo>
                  <a:cubicBezTo>
                    <a:pt x="1" y="40"/>
                    <a:pt x="0" y="38"/>
                    <a:pt x="0" y="36"/>
                  </a:cubicBezTo>
                  <a:cubicBezTo>
                    <a:pt x="0" y="34"/>
                    <a:pt x="0" y="31"/>
                    <a:pt x="0" y="29"/>
                  </a:cubicBezTo>
                  <a:cubicBezTo>
                    <a:pt x="1" y="28"/>
                    <a:pt x="1" y="26"/>
                    <a:pt x="1" y="25"/>
                  </a:cubicBezTo>
                  <a:cubicBezTo>
                    <a:pt x="1" y="24"/>
                    <a:pt x="2" y="22"/>
                    <a:pt x="3" y="22"/>
                  </a:cubicBezTo>
                  <a:cubicBezTo>
                    <a:pt x="4" y="21"/>
                    <a:pt x="7" y="20"/>
                    <a:pt x="8" y="20"/>
                  </a:cubicBezTo>
                  <a:cubicBezTo>
                    <a:pt x="9" y="19"/>
                    <a:pt x="10" y="19"/>
                    <a:pt x="10" y="18"/>
                  </a:cubicBezTo>
                  <a:cubicBezTo>
                    <a:pt x="10" y="18"/>
                    <a:pt x="11" y="18"/>
                    <a:pt x="11" y="18"/>
                  </a:cubicBezTo>
                  <a:cubicBezTo>
                    <a:pt x="11" y="18"/>
                    <a:pt x="12" y="17"/>
                    <a:pt x="12" y="16"/>
                  </a:cubicBezTo>
                  <a:cubicBezTo>
                    <a:pt x="12" y="16"/>
                    <a:pt x="12" y="15"/>
                    <a:pt x="12" y="15"/>
                  </a:cubicBezTo>
                  <a:cubicBezTo>
                    <a:pt x="12" y="15"/>
                    <a:pt x="11" y="15"/>
                    <a:pt x="11" y="14"/>
                  </a:cubicBezTo>
                  <a:cubicBezTo>
                    <a:pt x="11" y="14"/>
                    <a:pt x="11" y="13"/>
                    <a:pt x="11" y="13"/>
                  </a:cubicBezTo>
                  <a:cubicBezTo>
                    <a:pt x="11" y="13"/>
                    <a:pt x="10" y="13"/>
                    <a:pt x="10" y="12"/>
                  </a:cubicBezTo>
                  <a:cubicBezTo>
                    <a:pt x="10" y="10"/>
                    <a:pt x="10" y="10"/>
                    <a:pt x="10" y="10"/>
                  </a:cubicBezTo>
                  <a:cubicBezTo>
                    <a:pt x="10" y="10"/>
                    <a:pt x="9" y="8"/>
                    <a:pt x="9" y="7"/>
                  </a:cubicBezTo>
                  <a:cubicBezTo>
                    <a:pt x="9" y="7"/>
                    <a:pt x="10" y="5"/>
                    <a:pt x="10" y="4"/>
                  </a:cubicBezTo>
                  <a:cubicBezTo>
                    <a:pt x="10" y="4"/>
                    <a:pt x="11" y="2"/>
                    <a:pt x="11" y="2"/>
                  </a:cubicBezTo>
                  <a:cubicBezTo>
                    <a:pt x="12" y="1"/>
                    <a:pt x="13" y="1"/>
                    <a:pt x="13" y="0"/>
                  </a:cubicBezTo>
                  <a:cubicBezTo>
                    <a:pt x="13" y="0"/>
                    <a:pt x="15" y="0"/>
                    <a:pt x="16" y="0"/>
                  </a:cubicBezTo>
                  <a:cubicBezTo>
                    <a:pt x="17" y="0"/>
                    <a:pt x="19" y="0"/>
                    <a:pt x="19" y="1"/>
                  </a:cubicBezTo>
                  <a:cubicBezTo>
                    <a:pt x="20" y="1"/>
                    <a:pt x="21" y="3"/>
                    <a:pt x="21" y="4"/>
                  </a:cubicBezTo>
                  <a:cubicBezTo>
                    <a:pt x="22" y="5"/>
                    <a:pt x="22" y="7"/>
                    <a:pt x="22" y="7"/>
                  </a:cubicBezTo>
                  <a:cubicBezTo>
                    <a:pt x="22" y="7"/>
                    <a:pt x="22" y="9"/>
                    <a:pt x="22" y="10"/>
                  </a:cubicBezTo>
                  <a:cubicBezTo>
                    <a:pt x="22" y="10"/>
                    <a:pt x="22" y="12"/>
                    <a:pt x="22" y="12"/>
                  </a:cubicBezTo>
                  <a:cubicBezTo>
                    <a:pt x="22" y="13"/>
                    <a:pt x="22" y="14"/>
                    <a:pt x="22" y="14"/>
                  </a:cubicBezTo>
                  <a:cubicBezTo>
                    <a:pt x="21" y="15"/>
                    <a:pt x="21" y="16"/>
                    <a:pt x="20" y="16"/>
                  </a:cubicBezTo>
                  <a:cubicBezTo>
                    <a:pt x="20" y="17"/>
                    <a:pt x="20" y="17"/>
                    <a:pt x="20" y="17"/>
                  </a:cubicBezTo>
                  <a:cubicBezTo>
                    <a:pt x="20" y="17"/>
                    <a:pt x="21" y="18"/>
                    <a:pt x="22" y="18"/>
                  </a:cubicBezTo>
                  <a:cubicBezTo>
                    <a:pt x="22" y="18"/>
                    <a:pt x="23" y="18"/>
                    <a:pt x="24" y="18"/>
                  </a:cubicBezTo>
                  <a:cubicBezTo>
                    <a:pt x="24" y="19"/>
                    <a:pt x="24" y="21"/>
                    <a:pt x="24" y="21"/>
                  </a:cubicBezTo>
                  <a:cubicBezTo>
                    <a:pt x="24" y="22"/>
                    <a:pt x="25" y="23"/>
                    <a:pt x="25" y="23"/>
                  </a:cubicBezTo>
                  <a:cubicBezTo>
                    <a:pt x="25" y="24"/>
                    <a:pt x="26" y="25"/>
                    <a:pt x="26" y="25"/>
                  </a:cubicBezTo>
                  <a:cubicBezTo>
                    <a:pt x="26" y="25"/>
                    <a:pt x="27" y="25"/>
                    <a:pt x="28" y="26"/>
                  </a:cubicBezTo>
                  <a:cubicBezTo>
                    <a:pt x="29" y="27"/>
                    <a:pt x="30" y="29"/>
                    <a:pt x="30" y="30"/>
                  </a:cubicBezTo>
                  <a:cubicBezTo>
                    <a:pt x="30" y="30"/>
                    <a:pt x="30" y="30"/>
                    <a:pt x="30" y="30"/>
                  </a:cubicBezTo>
                  <a:cubicBezTo>
                    <a:pt x="30" y="30"/>
                    <a:pt x="32" y="32"/>
                    <a:pt x="32" y="33"/>
                  </a:cubicBezTo>
                  <a:cubicBezTo>
                    <a:pt x="32" y="33"/>
                    <a:pt x="33" y="33"/>
                    <a:pt x="34" y="33"/>
                  </a:cubicBezTo>
                  <a:cubicBezTo>
                    <a:pt x="34" y="34"/>
                    <a:pt x="36" y="35"/>
                    <a:pt x="36" y="36"/>
                  </a:cubicBezTo>
                  <a:cubicBezTo>
                    <a:pt x="36" y="37"/>
                    <a:pt x="37" y="40"/>
                    <a:pt x="37" y="41"/>
                  </a:cubicBezTo>
                  <a:cubicBezTo>
                    <a:pt x="37" y="42"/>
                    <a:pt x="37" y="42"/>
                    <a:pt x="36" y="43"/>
                  </a:cubicBezTo>
                  <a:cubicBezTo>
                    <a:pt x="36" y="44"/>
                    <a:pt x="36" y="44"/>
                    <a:pt x="35" y="44"/>
                  </a:cubicBezTo>
                  <a:cubicBezTo>
                    <a:pt x="35" y="44"/>
                    <a:pt x="34" y="45"/>
                    <a:pt x="33" y="45"/>
                  </a:cubicBezTo>
                  <a:cubicBezTo>
                    <a:pt x="32" y="44"/>
                    <a:pt x="30" y="43"/>
                    <a:pt x="30" y="43"/>
                  </a:cubicBezTo>
                  <a:cubicBezTo>
                    <a:pt x="29" y="43"/>
                    <a:pt x="29" y="43"/>
                    <a:pt x="29" y="43"/>
                  </a:cubicBezTo>
                  <a:cubicBezTo>
                    <a:pt x="29" y="43"/>
                    <a:pt x="29" y="43"/>
                    <a:pt x="28" y="44"/>
                  </a:cubicBezTo>
                  <a:cubicBezTo>
                    <a:pt x="27" y="45"/>
                    <a:pt x="26" y="45"/>
                    <a:pt x="26" y="45"/>
                  </a:cubicBezTo>
                  <a:cubicBezTo>
                    <a:pt x="26" y="45"/>
                    <a:pt x="26" y="47"/>
                    <a:pt x="26" y="48"/>
                  </a:cubicBezTo>
                  <a:cubicBezTo>
                    <a:pt x="26" y="49"/>
                    <a:pt x="26" y="49"/>
                    <a:pt x="26" y="50"/>
                  </a:cubicBezTo>
                  <a:cubicBezTo>
                    <a:pt x="25" y="50"/>
                    <a:pt x="25" y="50"/>
                    <a:pt x="25" y="50"/>
                  </a:cubicBezTo>
                  <a:cubicBezTo>
                    <a:pt x="25" y="50"/>
                    <a:pt x="26" y="50"/>
                    <a:pt x="26" y="51"/>
                  </a:cubicBezTo>
                  <a:cubicBezTo>
                    <a:pt x="26" y="51"/>
                    <a:pt x="26" y="51"/>
                    <a:pt x="26" y="51"/>
                  </a:cubicBezTo>
                  <a:cubicBezTo>
                    <a:pt x="26" y="51"/>
                    <a:pt x="27" y="51"/>
                    <a:pt x="27" y="52"/>
                  </a:cubicBezTo>
                  <a:cubicBezTo>
                    <a:pt x="27" y="52"/>
                    <a:pt x="26" y="52"/>
                    <a:pt x="26" y="52"/>
                  </a:cubicBezTo>
                  <a:cubicBezTo>
                    <a:pt x="26" y="52"/>
                    <a:pt x="26" y="53"/>
                    <a:pt x="26" y="53"/>
                  </a:cubicBezTo>
                  <a:cubicBezTo>
                    <a:pt x="26" y="53"/>
                    <a:pt x="26" y="53"/>
                    <a:pt x="26" y="53"/>
                  </a:cubicBezTo>
                  <a:cubicBezTo>
                    <a:pt x="26" y="53"/>
                    <a:pt x="25" y="53"/>
                    <a:pt x="26" y="54"/>
                  </a:cubicBezTo>
                  <a:cubicBezTo>
                    <a:pt x="26" y="55"/>
                    <a:pt x="27" y="60"/>
                    <a:pt x="28" y="61"/>
                  </a:cubicBezTo>
                  <a:cubicBezTo>
                    <a:pt x="28" y="62"/>
                    <a:pt x="29" y="69"/>
                    <a:pt x="30" y="76"/>
                  </a:cubicBezTo>
                  <a:cubicBezTo>
                    <a:pt x="30" y="83"/>
                    <a:pt x="30" y="85"/>
                    <a:pt x="30" y="85"/>
                  </a:cubicBezTo>
                  <a:cubicBezTo>
                    <a:pt x="30" y="86"/>
                    <a:pt x="30" y="92"/>
                    <a:pt x="30" y="94"/>
                  </a:cubicBezTo>
                  <a:cubicBezTo>
                    <a:pt x="30" y="96"/>
                    <a:pt x="30" y="98"/>
                    <a:pt x="30" y="100"/>
                  </a:cubicBezTo>
                  <a:cubicBezTo>
                    <a:pt x="30" y="101"/>
                    <a:pt x="30" y="102"/>
                    <a:pt x="30" y="103"/>
                  </a:cubicBezTo>
                  <a:cubicBezTo>
                    <a:pt x="30" y="104"/>
                    <a:pt x="30" y="117"/>
                    <a:pt x="30" y="117"/>
                  </a:cubicBezTo>
                  <a:cubicBezTo>
                    <a:pt x="30" y="118"/>
                    <a:pt x="31" y="118"/>
                    <a:pt x="31" y="119"/>
                  </a:cubicBezTo>
                  <a:cubicBezTo>
                    <a:pt x="31" y="120"/>
                    <a:pt x="33" y="122"/>
                    <a:pt x="33" y="122"/>
                  </a:cubicBezTo>
                  <a:cubicBezTo>
                    <a:pt x="33" y="122"/>
                    <a:pt x="34" y="122"/>
                    <a:pt x="34" y="122"/>
                  </a:cubicBezTo>
                  <a:cubicBezTo>
                    <a:pt x="36" y="123"/>
                    <a:pt x="36" y="123"/>
                    <a:pt x="36" y="123"/>
                  </a:cubicBezTo>
                  <a:cubicBezTo>
                    <a:pt x="36" y="123"/>
                    <a:pt x="36" y="123"/>
                    <a:pt x="36" y="123"/>
                  </a:cubicBezTo>
                  <a:cubicBezTo>
                    <a:pt x="36" y="123"/>
                    <a:pt x="37" y="124"/>
                    <a:pt x="37" y="125"/>
                  </a:cubicBezTo>
                  <a:cubicBezTo>
                    <a:pt x="38" y="125"/>
                    <a:pt x="38" y="125"/>
                    <a:pt x="38" y="125"/>
                  </a:cubicBezTo>
                  <a:cubicBezTo>
                    <a:pt x="39" y="125"/>
                    <a:pt x="39" y="126"/>
                    <a:pt x="39" y="126"/>
                  </a:cubicBezTo>
                  <a:cubicBezTo>
                    <a:pt x="39" y="126"/>
                    <a:pt x="39" y="127"/>
                    <a:pt x="39" y="127"/>
                  </a:cubicBezTo>
                  <a:cubicBezTo>
                    <a:pt x="38" y="127"/>
                    <a:pt x="36" y="128"/>
                    <a:pt x="33" y="127"/>
                  </a:cubicBezTo>
                  <a:cubicBezTo>
                    <a:pt x="30" y="127"/>
                    <a:pt x="29" y="126"/>
                    <a:pt x="29" y="126"/>
                  </a:cubicBezTo>
                  <a:cubicBezTo>
                    <a:pt x="28" y="125"/>
                    <a:pt x="26" y="125"/>
                    <a:pt x="26" y="125"/>
                  </a:cubicBezTo>
                  <a:cubicBezTo>
                    <a:pt x="25" y="125"/>
                    <a:pt x="25" y="125"/>
                    <a:pt x="25" y="125"/>
                  </a:cubicBezTo>
                  <a:cubicBezTo>
                    <a:pt x="25" y="125"/>
                    <a:pt x="23" y="125"/>
                    <a:pt x="22" y="124"/>
                  </a:cubicBezTo>
                  <a:cubicBezTo>
                    <a:pt x="22" y="124"/>
                    <a:pt x="22" y="123"/>
                    <a:pt x="22" y="122"/>
                  </a:cubicBezTo>
                  <a:cubicBezTo>
                    <a:pt x="21" y="121"/>
                    <a:pt x="21" y="117"/>
                    <a:pt x="21" y="116"/>
                  </a:cubicBezTo>
                  <a:cubicBezTo>
                    <a:pt x="21" y="115"/>
                    <a:pt x="20" y="112"/>
                    <a:pt x="20" y="110"/>
                  </a:cubicBezTo>
                  <a:cubicBezTo>
                    <a:pt x="20" y="109"/>
                    <a:pt x="19" y="102"/>
                    <a:pt x="19" y="100"/>
                  </a:cubicBezTo>
                  <a:cubicBezTo>
                    <a:pt x="19" y="97"/>
                    <a:pt x="18" y="91"/>
                    <a:pt x="18" y="90"/>
                  </a:cubicBezTo>
                  <a:cubicBezTo>
                    <a:pt x="18" y="89"/>
                    <a:pt x="17" y="88"/>
                    <a:pt x="17" y="87"/>
                  </a:cubicBezTo>
                  <a:cubicBezTo>
                    <a:pt x="18" y="87"/>
                    <a:pt x="17" y="87"/>
                    <a:pt x="17" y="88"/>
                  </a:cubicBezTo>
                  <a:cubicBezTo>
                    <a:pt x="17" y="89"/>
                    <a:pt x="16" y="99"/>
                    <a:pt x="16" y="101"/>
                  </a:cubicBezTo>
                  <a:cubicBezTo>
                    <a:pt x="16" y="102"/>
                    <a:pt x="14" y="114"/>
                    <a:pt x="14" y="115"/>
                  </a:cubicBezTo>
                  <a:cubicBezTo>
                    <a:pt x="14" y="116"/>
                    <a:pt x="13" y="120"/>
                    <a:pt x="13" y="121"/>
                  </a:cubicBezTo>
                  <a:cubicBezTo>
                    <a:pt x="13" y="121"/>
                    <a:pt x="13" y="122"/>
                    <a:pt x="13" y="123"/>
                  </a:cubicBezTo>
                  <a:cubicBezTo>
                    <a:pt x="13" y="123"/>
                    <a:pt x="13" y="124"/>
                    <a:pt x="12" y="124"/>
                  </a:cubicBezTo>
                  <a:cubicBezTo>
                    <a:pt x="12" y="125"/>
                    <a:pt x="12" y="125"/>
                    <a:pt x="12" y="125"/>
                  </a:cubicBezTo>
                  <a:cubicBezTo>
                    <a:pt x="12" y="125"/>
                    <a:pt x="12" y="126"/>
                    <a:pt x="12" y="127"/>
                  </a:cubicBezTo>
                  <a:cubicBezTo>
                    <a:pt x="12" y="127"/>
                    <a:pt x="13" y="128"/>
                    <a:pt x="13" y="128"/>
                  </a:cubicBezTo>
                  <a:cubicBezTo>
                    <a:pt x="13" y="129"/>
                    <a:pt x="13" y="129"/>
                    <a:pt x="13" y="129"/>
                  </a:cubicBezTo>
                  <a:cubicBezTo>
                    <a:pt x="13" y="129"/>
                    <a:pt x="14" y="130"/>
                    <a:pt x="14" y="131"/>
                  </a:cubicBezTo>
                  <a:cubicBezTo>
                    <a:pt x="14" y="132"/>
                    <a:pt x="14" y="132"/>
                    <a:pt x="13" y="133"/>
                  </a:cubicBezTo>
                  <a:cubicBezTo>
                    <a:pt x="12" y="133"/>
                    <a:pt x="10" y="134"/>
                    <a:pt x="9" y="133"/>
                  </a:cubicBezTo>
                  <a:cubicBezTo>
                    <a:pt x="8" y="133"/>
                    <a:pt x="7" y="132"/>
                    <a:pt x="6" y="131"/>
                  </a:cubicBezTo>
                  <a:cubicBezTo>
                    <a:pt x="6" y="130"/>
                    <a:pt x="5" y="129"/>
                    <a:pt x="5" y="128"/>
                  </a:cubicBezTo>
                  <a:cubicBezTo>
                    <a:pt x="5" y="128"/>
                    <a:pt x="4" y="126"/>
                    <a:pt x="4" y="126"/>
                  </a:cubicBezTo>
                  <a:cubicBezTo>
                    <a:pt x="3" y="126"/>
                    <a:pt x="3" y="125"/>
                    <a:pt x="3" y="124"/>
                  </a:cubicBezTo>
                  <a:cubicBezTo>
                    <a:pt x="3" y="124"/>
                    <a:pt x="3" y="121"/>
                    <a:pt x="3" y="120"/>
                  </a:cubicBezTo>
                  <a:cubicBezTo>
                    <a:pt x="3" y="119"/>
                    <a:pt x="3" y="116"/>
                    <a:pt x="3" y="115"/>
                  </a:cubicBezTo>
                  <a:cubicBezTo>
                    <a:pt x="3" y="114"/>
                    <a:pt x="3" y="109"/>
                    <a:pt x="3" y="108"/>
                  </a:cubicBezTo>
                  <a:cubicBezTo>
                    <a:pt x="3" y="106"/>
                    <a:pt x="3" y="102"/>
                    <a:pt x="3" y="101"/>
                  </a:cubicBezTo>
                  <a:cubicBezTo>
                    <a:pt x="3" y="100"/>
                    <a:pt x="4" y="99"/>
                    <a:pt x="3" y="98"/>
                  </a:cubicBezTo>
                  <a:cubicBezTo>
                    <a:pt x="3" y="97"/>
                    <a:pt x="3" y="92"/>
                    <a:pt x="3" y="91"/>
                  </a:cubicBezTo>
                  <a:cubicBezTo>
                    <a:pt x="3" y="89"/>
                    <a:pt x="2" y="81"/>
                    <a:pt x="2" y="76"/>
                  </a:cubicBezTo>
                  <a:cubicBezTo>
                    <a:pt x="2" y="71"/>
                    <a:pt x="2" y="62"/>
                    <a:pt x="2" y="60"/>
                  </a:cubicBezTo>
                  <a:cubicBezTo>
                    <a:pt x="2" y="59"/>
                    <a:pt x="3" y="55"/>
                    <a:pt x="3" y="54"/>
                  </a:cubicBezTo>
                  <a:cubicBezTo>
                    <a:pt x="4" y="53"/>
                    <a:pt x="5" y="50"/>
                    <a:pt x="5" y="5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7" name="Freeform 590"/>
            <p:cNvSpPr>
              <a:spLocks/>
            </p:cNvSpPr>
            <p:nvPr/>
          </p:nvSpPr>
          <p:spPr bwMode="auto">
            <a:xfrm>
              <a:off x="6599238" y="2598738"/>
              <a:ext cx="123825" cy="461963"/>
            </a:xfrm>
            <a:custGeom>
              <a:avLst/>
              <a:gdLst>
                <a:gd name="T0" fmla="*/ 14 w 33"/>
                <a:gd name="T1" fmla="*/ 14 h 123"/>
                <a:gd name="T2" fmla="*/ 13 w 33"/>
                <a:gd name="T3" fmla="*/ 13 h 123"/>
                <a:gd name="T4" fmla="*/ 12 w 33"/>
                <a:gd name="T5" fmla="*/ 10 h 123"/>
                <a:gd name="T6" fmla="*/ 13 w 33"/>
                <a:gd name="T7" fmla="*/ 9 h 123"/>
                <a:gd name="T8" fmla="*/ 12 w 33"/>
                <a:gd name="T9" fmla="*/ 7 h 123"/>
                <a:gd name="T10" fmla="*/ 13 w 33"/>
                <a:gd name="T11" fmla="*/ 5 h 123"/>
                <a:gd name="T12" fmla="*/ 14 w 33"/>
                <a:gd name="T13" fmla="*/ 3 h 123"/>
                <a:gd name="T14" fmla="*/ 16 w 33"/>
                <a:gd name="T15" fmla="*/ 1 h 123"/>
                <a:gd name="T16" fmla="*/ 18 w 33"/>
                <a:gd name="T17" fmla="*/ 1 h 123"/>
                <a:gd name="T18" fmla="*/ 18 w 33"/>
                <a:gd name="T19" fmla="*/ 0 h 123"/>
                <a:gd name="T20" fmla="*/ 20 w 33"/>
                <a:gd name="T21" fmla="*/ 0 h 123"/>
                <a:gd name="T22" fmla="*/ 22 w 33"/>
                <a:gd name="T23" fmla="*/ 0 h 123"/>
                <a:gd name="T24" fmla="*/ 25 w 33"/>
                <a:gd name="T25" fmla="*/ 2 h 123"/>
                <a:gd name="T26" fmla="*/ 26 w 33"/>
                <a:gd name="T27" fmla="*/ 5 h 123"/>
                <a:gd name="T28" fmla="*/ 27 w 33"/>
                <a:gd name="T29" fmla="*/ 7 h 123"/>
                <a:gd name="T30" fmla="*/ 27 w 33"/>
                <a:gd name="T31" fmla="*/ 8 h 123"/>
                <a:gd name="T32" fmla="*/ 26 w 33"/>
                <a:gd name="T33" fmla="*/ 10 h 123"/>
                <a:gd name="T34" fmla="*/ 25 w 33"/>
                <a:gd name="T35" fmla="*/ 12 h 123"/>
                <a:gd name="T36" fmla="*/ 24 w 33"/>
                <a:gd name="T37" fmla="*/ 18 h 123"/>
                <a:gd name="T38" fmla="*/ 27 w 33"/>
                <a:gd name="T39" fmla="*/ 22 h 123"/>
                <a:gd name="T40" fmla="*/ 30 w 33"/>
                <a:gd name="T41" fmla="*/ 27 h 123"/>
                <a:gd name="T42" fmla="*/ 31 w 33"/>
                <a:gd name="T43" fmla="*/ 33 h 123"/>
                <a:gd name="T44" fmla="*/ 32 w 33"/>
                <a:gd name="T45" fmla="*/ 46 h 123"/>
                <a:gd name="T46" fmla="*/ 33 w 33"/>
                <a:gd name="T47" fmla="*/ 59 h 123"/>
                <a:gd name="T48" fmla="*/ 32 w 33"/>
                <a:gd name="T49" fmla="*/ 62 h 123"/>
                <a:gd name="T50" fmla="*/ 32 w 33"/>
                <a:gd name="T51" fmla="*/ 67 h 123"/>
                <a:gd name="T52" fmla="*/ 31 w 33"/>
                <a:gd name="T53" fmla="*/ 68 h 123"/>
                <a:gd name="T54" fmla="*/ 30 w 33"/>
                <a:gd name="T55" fmla="*/ 72 h 123"/>
                <a:gd name="T56" fmla="*/ 28 w 33"/>
                <a:gd name="T57" fmla="*/ 87 h 123"/>
                <a:gd name="T58" fmla="*/ 25 w 33"/>
                <a:gd name="T59" fmla="*/ 107 h 123"/>
                <a:gd name="T60" fmla="*/ 24 w 33"/>
                <a:gd name="T61" fmla="*/ 110 h 123"/>
                <a:gd name="T62" fmla="*/ 26 w 33"/>
                <a:gd name="T63" fmla="*/ 112 h 123"/>
                <a:gd name="T64" fmla="*/ 28 w 33"/>
                <a:gd name="T65" fmla="*/ 112 h 123"/>
                <a:gd name="T66" fmla="*/ 29 w 33"/>
                <a:gd name="T67" fmla="*/ 113 h 123"/>
                <a:gd name="T68" fmla="*/ 29 w 33"/>
                <a:gd name="T69" fmla="*/ 113 h 123"/>
                <a:gd name="T70" fmla="*/ 31 w 33"/>
                <a:gd name="T71" fmla="*/ 114 h 123"/>
                <a:gd name="T72" fmla="*/ 33 w 33"/>
                <a:gd name="T73" fmla="*/ 116 h 123"/>
                <a:gd name="T74" fmla="*/ 23 w 33"/>
                <a:gd name="T75" fmla="*/ 116 h 123"/>
                <a:gd name="T76" fmla="*/ 16 w 33"/>
                <a:gd name="T77" fmla="*/ 116 h 123"/>
                <a:gd name="T78" fmla="*/ 17 w 33"/>
                <a:gd name="T79" fmla="*/ 117 h 123"/>
                <a:gd name="T80" fmla="*/ 18 w 33"/>
                <a:gd name="T81" fmla="*/ 118 h 123"/>
                <a:gd name="T82" fmla="*/ 19 w 33"/>
                <a:gd name="T83" fmla="*/ 118 h 123"/>
                <a:gd name="T84" fmla="*/ 18 w 33"/>
                <a:gd name="T85" fmla="*/ 118 h 123"/>
                <a:gd name="T86" fmla="*/ 20 w 33"/>
                <a:gd name="T87" fmla="*/ 121 h 123"/>
                <a:gd name="T88" fmla="*/ 14 w 33"/>
                <a:gd name="T89" fmla="*/ 122 h 123"/>
                <a:gd name="T90" fmla="*/ 9 w 33"/>
                <a:gd name="T91" fmla="*/ 119 h 123"/>
                <a:gd name="T92" fmla="*/ 7 w 33"/>
                <a:gd name="T93" fmla="*/ 116 h 123"/>
                <a:gd name="T94" fmla="*/ 8 w 33"/>
                <a:gd name="T95" fmla="*/ 109 h 123"/>
                <a:gd name="T96" fmla="*/ 7 w 33"/>
                <a:gd name="T97" fmla="*/ 92 h 123"/>
                <a:gd name="T98" fmla="*/ 7 w 33"/>
                <a:gd name="T99" fmla="*/ 67 h 123"/>
                <a:gd name="T100" fmla="*/ 5 w 33"/>
                <a:gd name="T101" fmla="*/ 63 h 123"/>
                <a:gd name="T102" fmla="*/ 5 w 33"/>
                <a:gd name="T103" fmla="*/ 62 h 123"/>
                <a:gd name="T104" fmla="*/ 4 w 33"/>
                <a:gd name="T105" fmla="*/ 61 h 123"/>
                <a:gd name="T106" fmla="*/ 0 w 33"/>
                <a:gd name="T107" fmla="*/ 47 h 123"/>
                <a:gd name="T108" fmla="*/ 1 w 33"/>
                <a:gd name="T109" fmla="*/ 37 h 123"/>
                <a:gd name="T110" fmla="*/ 2 w 33"/>
                <a:gd name="T111" fmla="*/ 32 h 123"/>
                <a:gd name="T112" fmla="*/ 5 w 33"/>
                <a:gd name="T113" fmla="*/ 23 h 123"/>
                <a:gd name="T114" fmla="*/ 14 w 33"/>
                <a:gd name="T115"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123">
                  <a:moveTo>
                    <a:pt x="15" y="17"/>
                  </a:moveTo>
                  <a:cubicBezTo>
                    <a:pt x="15" y="15"/>
                    <a:pt x="15" y="15"/>
                    <a:pt x="15" y="15"/>
                  </a:cubicBezTo>
                  <a:cubicBezTo>
                    <a:pt x="15" y="15"/>
                    <a:pt x="15" y="15"/>
                    <a:pt x="14" y="14"/>
                  </a:cubicBezTo>
                  <a:cubicBezTo>
                    <a:pt x="14" y="14"/>
                    <a:pt x="14" y="14"/>
                    <a:pt x="14" y="13"/>
                  </a:cubicBezTo>
                  <a:cubicBezTo>
                    <a:pt x="14" y="13"/>
                    <a:pt x="13" y="13"/>
                    <a:pt x="13" y="13"/>
                  </a:cubicBezTo>
                  <a:cubicBezTo>
                    <a:pt x="13" y="13"/>
                    <a:pt x="13" y="13"/>
                    <a:pt x="13" y="13"/>
                  </a:cubicBezTo>
                  <a:cubicBezTo>
                    <a:pt x="13" y="12"/>
                    <a:pt x="13" y="12"/>
                    <a:pt x="13" y="12"/>
                  </a:cubicBezTo>
                  <a:cubicBezTo>
                    <a:pt x="13" y="11"/>
                    <a:pt x="12" y="11"/>
                    <a:pt x="12" y="11"/>
                  </a:cubicBezTo>
                  <a:cubicBezTo>
                    <a:pt x="13" y="11"/>
                    <a:pt x="12" y="10"/>
                    <a:pt x="12" y="10"/>
                  </a:cubicBezTo>
                  <a:cubicBezTo>
                    <a:pt x="13" y="10"/>
                    <a:pt x="13" y="10"/>
                    <a:pt x="13" y="10"/>
                  </a:cubicBezTo>
                  <a:cubicBezTo>
                    <a:pt x="13" y="10"/>
                    <a:pt x="12" y="10"/>
                    <a:pt x="12" y="10"/>
                  </a:cubicBezTo>
                  <a:cubicBezTo>
                    <a:pt x="13" y="9"/>
                    <a:pt x="13" y="9"/>
                    <a:pt x="13" y="9"/>
                  </a:cubicBezTo>
                  <a:cubicBezTo>
                    <a:pt x="13" y="9"/>
                    <a:pt x="12" y="9"/>
                    <a:pt x="12" y="9"/>
                  </a:cubicBezTo>
                  <a:cubicBezTo>
                    <a:pt x="12" y="9"/>
                    <a:pt x="12" y="8"/>
                    <a:pt x="12" y="8"/>
                  </a:cubicBezTo>
                  <a:cubicBezTo>
                    <a:pt x="12" y="8"/>
                    <a:pt x="12" y="8"/>
                    <a:pt x="12" y="7"/>
                  </a:cubicBezTo>
                  <a:cubicBezTo>
                    <a:pt x="12" y="7"/>
                    <a:pt x="12" y="7"/>
                    <a:pt x="12" y="7"/>
                  </a:cubicBezTo>
                  <a:cubicBezTo>
                    <a:pt x="12" y="7"/>
                    <a:pt x="12" y="7"/>
                    <a:pt x="12" y="6"/>
                  </a:cubicBezTo>
                  <a:cubicBezTo>
                    <a:pt x="13" y="6"/>
                    <a:pt x="12" y="6"/>
                    <a:pt x="13" y="5"/>
                  </a:cubicBezTo>
                  <a:cubicBezTo>
                    <a:pt x="13" y="5"/>
                    <a:pt x="13" y="4"/>
                    <a:pt x="13" y="4"/>
                  </a:cubicBezTo>
                  <a:cubicBezTo>
                    <a:pt x="13" y="4"/>
                    <a:pt x="13" y="4"/>
                    <a:pt x="13" y="4"/>
                  </a:cubicBezTo>
                  <a:cubicBezTo>
                    <a:pt x="13" y="4"/>
                    <a:pt x="14" y="3"/>
                    <a:pt x="14" y="3"/>
                  </a:cubicBezTo>
                  <a:cubicBezTo>
                    <a:pt x="14" y="2"/>
                    <a:pt x="14" y="2"/>
                    <a:pt x="15" y="2"/>
                  </a:cubicBezTo>
                  <a:cubicBezTo>
                    <a:pt x="15" y="2"/>
                    <a:pt x="15" y="1"/>
                    <a:pt x="16" y="1"/>
                  </a:cubicBezTo>
                  <a:cubicBezTo>
                    <a:pt x="16" y="1"/>
                    <a:pt x="16" y="1"/>
                    <a:pt x="16" y="1"/>
                  </a:cubicBezTo>
                  <a:cubicBezTo>
                    <a:pt x="16" y="1"/>
                    <a:pt x="17" y="1"/>
                    <a:pt x="17" y="1"/>
                  </a:cubicBezTo>
                  <a:cubicBezTo>
                    <a:pt x="17" y="1"/>
                    <a:pt x="17" y="0"/>
                    <a:pt x="17" y="0"/>
                  </a:cubicBezTo>
                  <a:cubicBezTo>
                    <a:pt x="17" y="0"/>
                    <a:pt x="18" y="1"/>
                    <a:pt x="18" y="1"/>
                  </a:cubicBezTo>
                  <a:cubicBezTo>
                    <a:pt x="18" y="1"/>
                    <a:pt x="18" y="1"/>
                    <a:pt x="18" y="0"/>
                  </a:cubicBezTo>
                  <a:cubicBezTo>
                    <a:pt x="18" y="0"/>
                    <a:pt x="18" y="0"/>
                    <a:pt x="18" y="0"/>
                  </a:cubicBezTo>
                  <a:cubicBezTo>
                    <a:pt x="18" y="0"/>
                    <a:pt x="18" y="0"/>
                    <a:pt x="18" y="0"/>
                  </a:cubicBezTo>
                  <a:cubicBezTo>
                    <a:pt x="18" y="0"/>
                    <a:pt x="19" y="0"/>
                    <a:pt x="19" y="0"/>
                  </a:cubicBezTo>
                  <a:cubicBezTo>
                    <a:pt x="19" y="0"/>
                    <a:pt x="19" y="0"/>
                    <a:pt x="19" y="0"/>
                  </a:cubicBezTo>
                  <a:cubicBezTo>
                    <a:pt x="20" y="0"/>
                    <a:pt x="20" y="0"/>
                    <a:pt x="20" y="0"/>
                  </a:cubicBezTo>
                  <a:cubicBezTo>
                    <a:pt x="20" y="0"/>
                    <a:pt x="20" y="0"/>
                    <a:pt x="20" y="0"/>
                  </a:cubicBezTo>
                  <a:cubicBezTo>
                    <a:pt x="20" y="0"/>
                    <a:pt x="21" y="0"/>
                    <a:pt x="21" y="0"/>
                  </a:cubicBezTo>
                  <a:cubicBezTo>
                    <a:pt x="21" y="0"/>
                    <a:pt x="22" y="0"/>
                    <a:pt x="22" y="0"/>
                  </a:cubicBezTo>
                  <a:cubicBezTo>
                    <a:pt x="22" y="1"/>
                    <a:pt x="24" y="1"/>
                    <a:pt x="24" y="1"/>
                  </a:cubicBezTo>
                  <a:cubicBezTo>
                    <a:pt x="24" y="1"/>
                    <a:pt x="24" y="1"/>
                    <a:pt x="24" y="2"/>
                  </a:cubicBezTo>
                  <a:cubicBezTo>
                    <a:pt x="24" y="2"/>
                    <a:pt x="25" y="2"/>
                    <a:pt x="25" y="2"/>
                  </a:cubicBezTo>
                  <a:cubicBezTo>
                    <a:pt x="25" y="3"/>
                    <a:pt x="26" y="3"/>
                    <a:pt x="26" y="3"/>
                  </a:cubicBezTo>
                  <a:cubicBezTo>
                    <a:pt x="26" y="3"/>
                    <a:pt x="26" y="4"/>
                    <a:pt x="26" y="4"/>
                  </a:cubicBezTo>
                  <a:cubicBezTo>
                    <a:pt x="26" y="4"/>
                    <a:pt x="26" y="4"/>
                    <a:pt x="26" y="5"/>
                  </a:cubicBezTo>
                  <a:cubicBezTo>
                    <a:pt x="26" y="5"/>
                    <a:pt x="26" y="5"/>
                    <a:pt x="26" y="5"/>
                  </a:cubicBezTo>
                  <a:cubicBezTo>
                    <a:pt x="26" y="5"/>
                    <a:pt x="27" y="5"/>
                    <a:pt x="27" y="6"/>
                  </a:cubicBezTo>
                  <a:cubicBezTo>
                    <a:pt x="27" y="6"/>
                    <a:pt x="27" y="7"/>
                    <a:pt x="27" y="7"/>
                  </a:cubicBezTo>
                  <a:cubicBezTo>
                    <a:pt x="27" y="7"/>
                    <a:pt x="27" y="7"/>
                    <a:pt x="27" y="8"/>
                  </a:cubicBezTo>
                  <a:cubicBezTo>
                    <a:pt x="27" y="8"/>
                    <a:pt x="27" y="8"/>
                    <a:pt x="27" y="8"/>
                  </a:cubicBezTo>
                  <a:cubicBezTo>
                    <a:pt x="27" y="8"/>
                    <a:pt x="27" y="8"/>
                    <a:pt x="27" y="8"/>
                  </a:cubicBezTo>
                  <a:cubicBezTo>
                    <a:pt x="27" y="9"/>
                    <a:pt x="27" y="9"/>
                    <a:pt x="27" y="9"/>
                  </a:cubicBezTo>
                  <a:cubicBezTo>
                    <a:pt x="27" y="9"/>
                    <a:pt x="27" y="9"/>
                    <a:pt x="27" y="10"/>
                  </a:cubicBezTo>
                  <a:cubicBezTo>
                    <a:pt x="27" y="10"/>
                    <a:pt x="27" y="10"/>
                    <a:pt x="26" y="10"/>
                  </a:cubicBezTo>
                  <a:cubicBezTo>
                    <a:pt x="26" y="10"/>
                    <a:pt x="26" y="10"/>
                    <a:pt x="26" y="10"/>
                  </a:cubicBezTo>
                  <a:cubicBezTo>
                    <a:pt x="26" y="11"/>
                    <a:pt x="26" y="11"/>
                    <a:pt x="26" y="11"/>
                  </a:cubicBezTo>
                  <a:cubicBezTo>
                    <a:pt x="26" y="11"/>
                    <a:pt x="25" y="12"/>
                    <a:pt x="25" y="12"/>
                  </a:cubicBezTo>
                  <a:cubicBezTo>
                    <a:pt x="25" y="12"/>
                    <a:pt x="25" y="14"/>
                    <a:pt x="25" y="14"/>
                  </a:cubicBezTo>
                  <a:cubicBezTo>
                    <a:pt x="25" y="15"/>
                    <a:pt x="25" y="16"/>
                    <a:pt x="25" y="17"/>
                  </a:cubicBezTo>
                  <a:cubicBezTo>
                    <a:pt x="25" y="17"/>
                    <a:pt x="24" y="18"/>
                    <a:pt x="24" y="18"/>
                  </a:cubicBezTo>
                  <a:cubicBezTo>
                    <a:pt x="24" y="19"/>
                    <a:pt x="23" y="19"/>
                    <a:pt x="23" y="19"/>
                  </a:cubicBezTo>
                  <a:cubicBezTo>
                    <a:pt x="23" y="19"/>
                    <a:pt x="24" y="20"/>
                    <a:pt x="24" y="20"/>
                  </a:cubicBezTo>
                  <a:cubicBezTo>
                    <a:pt x="24" y="20"/>
                    <a:pt x="26" y="21"/>
                    <a:pt x="27" y="22"/>
                  </a:cubicBezTo>
                  <a:cubicBezTo>
                    <a:pt x="28" y="22"/>
                    <a:pt x="29" y="23"/>
                    <a:pt x="29" y="23"/>
                  </a:cubicBezTo>
                  <a:cubicBezTo>
                    <a:pt x="30" y="24"/>
                    <a:pt x="30" y="25"/>
                    <a:pt x="30" y="26"/>
                  </a:cubicBezTo>
                  <a:cubicBezTo>
                    <a:pt x="30" y="26"/>
                    <a:pt x="30" y="27"/>
                    <a:pt x="30" y="27"/>
                  </a:cubicBezTo>
                  <a:cubicBezTo>
                    <a:pt x="30" y="27"/>
                    <a:pt x="30" y="29"/>
                    <a:pt x="30" y="29"/>
                  </a:cubicBezTo>
                  <a:cubicBezTo>
                    <a:pt x="30" y="29"/>
                    <a:pt x="30" y="30"/>
                    <a:pt x="30" y="30"/>
                  </a:cubicBezTo>
                  <a:cubicBezTo>
                    <a:pt x="30" y="31"/>
                    <a:pt x="31" y="32"/>
                    <a:pt x="31" y="33"/>
                  </a:cubicBezTo>
                  <a:cubicBezTo>
                    <a:pt x="31" y="34"/>
                    <a:pt x="31" y="37"/>
                    <a:pt x="31" y="37"/>
                  </a:cubicBezTo>
                  <a:cubicBezTo>
                    <a:pt x="31" y="38"/>
                    <a:pt x="31" y="42"/>
                    <a:pt x="31" y="43"/>
                  </a:cubicBezTo>
                  <a:cubicBezTo>
                    <a:pt x="31" y="44"/>
                    <a:pt x="32" y="46"/>
                    <a:pt x="32" y="46"/>
                  </a:cubicBezTo>
                  <a:cubicBezTo>
                    <a:pt x="32" y="47"/>
                    <a:pt x="32" y="51"/>
                    <a:pt x="32" y="52"/>
                  </a:cubicBezTo>
                  <a:cubicBezTo>
                    <a:pt x="32" y="53"/>
                    <a:pt x="32" y="54"/>
                    <a:pt x="32" y="54"/>
                  </a:cubicBezTo>
                  <a:cubicBezTo>
                    <a:pt x="33" y="55"/>
                    <a:pt x="33" y="58"/>
                    <a:pt x="33" y="59"/>
                  </a:cubicBezTo>
                  <a:cubicBezTo>
                    <a:pt x="33" y="60"/>
                    <a:pt x="33" y="61"/>
                    <a:pt x="33" y="61"/>
                  </a:cubicBezTo>
                  <a:cubicBezTo>
                    <a:pt x="33" y="61"/>
                    <a:pt x="33" y="62"/>
                    <a:pt x="33" y="62"/>
                  </a:cubicBezTo>
                  <a:cubicBezTo>
                    <a:pt x="33" y="62"/>
                    <a:pt x="32" y="62"/>
                    <a:pt x="32" y="62"/>
                  </a:cubicBezTo>
                  <a:cubicBezTo>
                    <a:pt x="32" y="62"/>
                    <a:pt x="33" y="63"/>
                    <a:pt x="33" y="63"/>
                  </a:cubicBezTo>
                  <a:cubicBezTo>
                    <a:pt x="33" y="64"/>
                    <a:pt x="33" y="64"/>
                    <a:pt x="33" y="65"/>
                  </a:cubicBezTo>
                  <a:cubicBezTo>
                    <a:pt x="33" y="65"/>
                    <a:pt x="33" y="66"/>
                    <a:pt x="32" y="67"/>
                  </a:cubicBezTo>
                  <a:cubicBezTo>
                    <a:pt x="32" y="67"/>
                    <a:pt x="32" y="67"/>
                    <a:pt x="32" y="68"/>
                  </a:cubicBezTo>
                  <a:cubicBezTo>
                    <a:pt x="32" y="68"/>
                    <a:pt x="32" y="68"/>
                    <a:pt x="31" y="68"/>
                  </a:cubicBezTo>
                  <a:cubicBezTo>
                    <a:pt x="31" y="68"/>
                    <a:pt x="31" y="68"/>
                    <a:pt x="31" y="68"/>
                  </a:cubicBezTo>
                  <a:cubicBezTo>
                    <a:pt x="31" y="68"/>
                    <a:pt x="31" y="68"/>
                    <a:pt x="31" y="68"/>
                  </a:cubicBezTo>
                  <a:cubicBezTo>
                    <a:pt x="31" y="68"/>
                    <a:pt x="31" y="69"/>
                    <a:pt x="31" y="70"/>
                  </a:cubicBezTo>
                  <a:cubicBezTo>
                    <a:pt x="31" y="71"/>
                    <a:pt x="31" y="72"/>
                    <a:pt x="30" y="72"/>
                  </a:cubicBezTo>
                  <a:cubicBezTo>
                    <a:pt x="30" y="73"/>
                    <a:pt x="30" y="73"/>
                    <a:pt x="30" y="72"/>
                  </a:cubicBezTo>
                  <a:cubicBezTo>
                    <a:pt x="30" y="72"/>
                    <a:pt x="29" y="77"/>
                    <a:pt x="29" y="78"/>
                  </a:cubicBezTo>
                  <a:cubicBezTo>
                    <a:pt x="29" y="80"/>
                    <a:pt x="28" y="84"/>
                    <a:pt x="28" y="87"/>
                  </a:cubicBezTo>
                  <a:cubicBezTo>
                    <a:pt x="28" y="89"/>
                    <a:pt x="28" y="91"/>
                    <a:pt x="27" y="97"/>
                  </a:cubicBezTo>
                  <a:cubicBezTo>
                    <a:pt x="26" y="103"/>
                    <a:pt x="26" y="104"/>
                    <a:pt x="26" y="104"/>
                  </a:cubicBezTo>
                  <a:cubicBezTo>
                    <a:pt x="26" y="104"/>
                    <a:pt x="25" y="106"/>
                    <a:pt x="25" y="107"/>
                  </a:cubicBezTo>
                  <a:cubicBezTo>
                    <a:pt x="24" y="108"/>
                    <a:pt x="24" y="108"/>
                    <a:pt x="24" y="109"/>
                  </a:cubicBezTo>
                  <a:cubicBezTo>
                    <a:pt x="24" y="109"/>
                    <a:pt x="24" y="109"/>
                    <a:pt x="24" y="109"/>
                  </a:cubicBezTo>
                  <a:cubicBezTo>
                    <a:pt x="24" y="109"/>
                    <a:pt x="24" y="110"/>
                    <a:pt x="24" y="110"/>
                  </a:cubicBezTo>
                  <a:cubicBezTo>
                    <a:pt x="24" y="110"/>
                    <a:pt x="25" y="110"/>
                    <a:pt x="25" y="110"/>
                  </a:cubicBezTo>
                  <a:cubicBezTo>
                    <a:pt x="25" y="110"/>
                    <a:pt x="26" y="111"/>
                    <a:pt x="26" y="111"/>
                  </a:cubicBezTo>
                  <a:cubicBezTo>
                    <a:pt x="26" y="111"/>
                    <a:pt x="26" y="112"/>
                    <a:pt x="26" y="112"/>
                  </a:cubicBezTo>
                  <a:cubicBezTo>
                    <a:pt x="26" y="112"/>
                    <a:pt x="27" y="112"/>
                    <a:pt x="27" y="112"/>
                  </a:cubicBezTo>
                  <a:cubicBezTo>
                    <a:pt x="27" y="112"/>
                    <a:pt x="27" y="112"/>
                    <a:pt x="28" y="112"/>
                  </a:cubicBezTo>
                  <a:cubicBezTo>
                    <a:pt x="28" y="112"/>
                    <a:pt x="28" y="112"/>
                    <a:pt x="28" y="112"/>
                  </a:cubicBezTo>
                  <a:cubicBezTo>
                    <a:pt x="28" y="112"/>
                    <a:pt x="28" y="112"/>
                    <a:pt x="28" y="112"/>
                  </a:cubicBezTo>
                  <a:cubicBezTo>
                    <a:pt x="29" y="112"/>
                    <a:pt x="29" y="112"/>
                    <a:pt x="29" y="112"/>
                  </a:cubicBezTo>
                  <a:cubicBezTo>
                    <a:pt x="29" y="112"/>
                    <a:pt x="29" y="113"/>
                    <a:pt x="29" y="113"/>
                  </a:cubicBezTo>
                  <a:cubicBezTo>
                    <a:pt x="29" y="112"/>
                    <a:pt x="29" y="112"/>
                    <a:pt x="29" y="112"/>
                  </a:cubicBezTo>
                  <a:cubicBezTo>
                    <a:pt x="29" y="113"/>
                    <a:pt x="29" y="113"/>
                    <a:pt x="29" y="113"/>
                  </a:cubicBezTo>
                  <a:cubicBezTo>
                    <a:pt x="29" y="113"/>
                    <a:pt x="29" y="113"/>
                    <a:pt x="29" y="113"/>
                  </a:cubicBezTo>
                  <a:cubicBezTo>
                    <a:pt x="29" y="113"/>
                    <a:pt x="29" y="113"/>
                    <a:pt x="29" y="113"/>
                  </a:cubicBezTo>
                  <a:cubicBezTo>
                    <a:pt x="29" y="113"/>
                    <a:pt x="29" y="113"/>
                    <a:pt x="30" y="113"/>
                  </a:cubicBezTo>
                  <a:cubicBezTo>
                    <a:pt x="30" y="113"/>
                    <a:pt x="31" y="114"/>
                    <a:pt x="31" y="114"/>
                  </a:cubicBezTo>
                  <a:cubicBezTo>
                    <a:pt x="32" y="114"/>
                    <a:pt x="32" y="114"/>
                    <a:pt x="32" y="115"/>
                  </a:cubicBezTo>
                  <a:cubicBezTo>
                    <a:pt x="32" y="115"/>
                    <a:pt x="33" y="115"/>
                    <a:pt x="33" y="116"/>
                  </a:cubicBezTo>
                  <a:cubicBezTo>
                    <a:pt x="33" y="116"/>
                    <a:pt x="33" y="116"/>
                    <a:pt x="33" y="116"/>
                  </a:cubicBezTo>
                  <a:cubicBezTo>
                    <a:pt x="33" y="116"/>
                    <a:pt x="32" y="117"/>
                    <a:pt x="32" y="117"/>
                  </a:cubicBezTo>
                  <a:cubicBezTo>
                    <a:pt x="31" y="117"/>
                    <a:pt x="29" y="117"/>
                    <a:pt x="27" y="117"/>
                  </a:cubicBezTo>
                  <a:cubicBezTo>
                    <a:pt x="26" y="117"/>
                    <a:pt x="24" y="116"/>
                    <a:pt x="23" y="116"/>
                  </a:cubicBezTo>
                  <a:cubicBezTo>
                    <a:pt x="22" y="116"/>
                    <a:pt x="20" y="116"/>
                    <a:pt x="20" y="116"/>
                  </a:cubicBezTo>
                  <a:cubicBezTo>
                    <a:pt x="20" y="116"/>
                    <a:pt x="20" y="116"/>
                    <a:pt x="20" y="116"/>
                  </a:cubicBezTo>
                  <a:cubicBezTo>
                    <a:pt x="20" y="116"/>
                    <a:pt x="17" y="116"/>
                    <a:pt x="16" y="116"/>
                  </a:cubicBezTo>
                  <a:cubicBezTo>
                    <a:pt x="16" y="116"/>
                    <a:pt x="17" y="116"/>
                    <a:pt x="17" y="117"/>
                  </a:cubicBezTo>
                  <a:cubicBezTo>
                    <a:pt x="17" y="117"/>
                    <a:pt x="17" y="117"/>
                    <a:pt x="17" y="117"/>
                  </a:cubicBezTo>
                  <a:cubicBezTo>
                    <a:pt x="17" y="117"/>
                    <a:pt x="17" y="117"/>
                    <a:pt x="17" y="117"/>
                  </a:cubicBezTo>
                  <a:cubicBezTo>
                    <a:pt x="17" y="117"/>
                    <a:pt x="17" y="117"/>
                    <a:pt x="17" y="117"/>
                  </a:cubicBezTo>
                  <a:cubicBezTo>
                    <a:pt x="17" y="117"/>
                    <a:pt x="18" y="117"/>
                    <a:pt x="18" y="117"/>
                  </a:cubicBezTo>
                  <a:cubicBezTo>
                    <a:pt x="18" y="118"/>
                    <a:pt x="18" y="118"/>
                    <a:pt x="18" y="118"/>
                  </a:cubicBezTo>
                  <a:cubicBezTo>
                    <a:pt x="18" y="118"/>
                    <a:pt x="18" y="118"/>
                    <a:pt x="18" y="117"/>
                  </a:cubicBezTo>
                  <a:cubicBezTo>
                    <a:pt x="18" y="117"/>
                    <a:pt x="18" y="117"/>
                    <a:pt x="18" y="118"/>
                  </a:cubicBezTo>
                  <a:cubicBezTo>
                    <a:pt x="18" y="118"/>
                    <a:pt x="18" y="118"/>
                    <a:pt x="19" y="118"/>
                  </a:cubicBezTo>
                  <a:cubicBezTo>
                    <a:pt x="19" y="118"/>
                    <a:pt x="19" y="118"/>
                    <a:pt x="19" y="118"/>
                  </a:cubicBezTo>
                  <a:cubicBezTo>
                    <a:pt x="18" y="118"/>
                    <a:pt x="19" y="118"/>
                    <a:pt x="18" y="118"/>
                  </a:cubicBezTo>
                  <a:cubicBezTo>
                    <a:pt x="18" y="118"/>
                    <a:pt x="18" y="118"/>
                    <a:pt x="18" y="118"/>
                  </a:cubicBezTo>
                  <a:cubicBezTo>
                    <a:pt x="18" y="118"/>
                    <a:pt x="18" y="118"/>
                    <a:pt x="18" y="118"/>
                  </a:cubicBezTo>
                  <a:cubicBezTo>
                    <a:pt x="18" y="118"/>
                    <a:pt x="19" y="120"/>
                    <a:pt x="19" y="120"/>
                  </a:cubicBezTo>
                  <a:cubicBezTo>
                    <a:pt x="19" y="120"/>
                    <a:pt x="20" y="121"/>
                    <a:pt x="20" y="121"/>
                  </a:cubicBezTo>
                  <a:cubicBezTo>
                    <a:pt x="20" y="121"/>
                    <a:pt x="20" y="121"/>
                    <a:pt x="20" y="122"/>
                  </a:cubicBezTo>
                  <a:cubicBezTo>
                    <a:pt x="20" y="122"/>
                    <a:pt x="20" y="123"/>
                    <a:pt x="18" y="123"/>
                  </a:cubicBezTo>
                  <a:cubicBezTo>
                    <a:pt x="17" y="123"/>
                    <a:pt x="15" y="123"/>
                    <a:pt x="14" y="122"/>
                  </a:cubicBezTo>
                  <a:cubicBezTo>
                    <a:pt x="13" y="122"/>
                    <a:pt x="11" y="121"/>
                    <a:pt x="11" y="121"/>
                  </a:cubicBezTo>
                  <a:cubicBezTo>
                    <a:pt x="10" y="120"/>
                    <a:pt x="9" y="119"/>
                    <a:pt x="9" y="119"/>
                  </a:cubicBezTo>
                  <a:cubicBezTo>
                    <a:pt x="9" y="119"/>
                    <a:pt x="9" y="119"/>
                    <a:pt x="9" y="119"/>
                  </a:cubicBezTo>
                  <a:cubicBezTo>
                    <a:pt x="8" y="118"/>
                    <a:pt x="8" y="118"/>
                    <a:pt x="8" y="118"/>
                  </a:cubicBezTo>
                  <a:cubicBezTo>
                    <a:pt x="8" y="118"/>
                    <a:pt x="8" y="118"/>
                    <a:pt x="8" y="118"/>
                  </a:cubicBezTo>
                  <a:cubicBezTo>
                    <a:pt x="7" y="118"/>
                    <a:pt x="7" y="116"/>
                    <a:pt x="7" y="116"/>
                  </a:cubicBezTo>
                  <a:cubicBezTo>
                    <a:pt x="7" y="115"/>
                    <a:pt x="7" y="115"/>
                    <a:pt x="7" y="114"/>
                  </a:cubicBezTo>
                  <a:cubicBezTo>
                    <a:pt x="7" y="114"/>
                    <a:pt x="7" y="111"/>
                    <a:pt x="8" y="110"/>
                  </a:cubicBezTo>
                  <a:cubicBezTo>
                    <a:pt x="8" y="109"/>
                    <a:pt x="8" y="109"/>
                    <a:pt x="8" y="109"/>
                  </a:cubicBezTo>
                  <a:cubicBezTo>
                    <a:pt x="8" y="108"/>
                    <a:pt x="8" y="106"/>
                    <a:pt x="7" y="106"/>
                  </a:cubicBezTo>
                  <a:cubicBezTo>
                    <a:pt x="7" y="105"/>
                    <a:pt x="7" y="103"/>
                    <a:pt x="7" y="100"/>
                  </a:cubicBezTo>
                  <a:cubicBezTo>
                    <a:pt x="7" y="97"/>
                    <a:pt x="7" y="93"/>
                    <a:pt x="7" y="92"/>
                  </a:cubicBezTo>
                  <a:cubicBezTo>
                    <a:pt x="7" y="90"/>
                    <a:pt x="8" y="84"/>
                    <a:pt x="8" y="82"/>
                  </a:cubicBezTo>
                  <a:cubicBezTo>
                    <a:pt x="8" y="82"/>
                    <a:pt x="7" y="75"/>
                    <a:pt x="6" y="71"/>
                  </a:cubicBezTo>
                  <a:cubicBezTo>
                    <a:pt x="6" y="68"/>
                    <a:pt x="7" y="67"/>
                    <a:pt x="7" y="67"/>
                  </a:cubicBezTo>
                  <a:cubicBezTo>
                    <a:pt x="7" y="67"/>
                    <a:pt x="6" y="67"/>
                    <a:pt x="6" y="66"/>
                  </a:cubicBezTo>
                  <a:cubicBezTo>
                    <a:pt x="6" y="66"/>
                    <a:pt x="6" y="65"/>
                    <a:pt x="6" y="65"/>
                  </a:cubicBezTo>
                  <a:cubicBezTo>
                    <a:pt x="6" y="65"/>
                    <a:pt x="6" y="65"/>
                    <a:pt x="5" y="63"/>
                  </a:cubicBezTo>
                  <a:cubicBezTo>
                    <a:pt x="5" y="62"/>
                    <a:pt x="5" y="62"/>
                    <a:pt x="5" y="62"/>
                  </a:cubicBezTo>
                  <a:cubicBezTo>
                    <a:pt x="5" y="62"/>
                    <a:pt x="5" y="62"/>
                    <a:pt x="5" y="62"/>
                  </a:cubicBezTo>
                  <a:cubicBezTo>
                    <a:pt x="5" y="62"/>
                    <a:pt x="5" y="62"/>
                    <a:pt x="5" y="62"/>
                  </a:cubicBezTo>
                  <a:cubicBezTo>
                    <a:pt x="5" y="62"/>
                    <a:pt x="5" y="61"/>
                    <a:pt x="4" y="61"/>
                  </a:cubicBezTo>
                  <a:cubicBezTo>
                    <a:pt x="4" y="61"/>
                    <a:pt x="4" y="61"/>
                    <a:pt x="4" y="61"/>
                  </a:cubicBezTo>
                  <a:cubicBezTo>
                    <a:pt x="4" y="61"/>
                    <a:pt x="4" y="61"/>
                    <a:pt x="4" y="61"/>
                  </a:cubicBezTo>
                  <a:cubicBezTo>
                    <a:pt x="4" y="61"/>
                    <a:pt x="3" y="57"/>
                    <a:pt x="2" y="55"/>
                  </a:cubicBezTo>
                  <a:cubicBezTo>
                    <a:pt x="1" y="52"/>
                    <a:pt x="0" y="50"/>
                    <a:pt x="0" y="49"/>
                  </a:cubicBezTo>
                  <a:cubicBezTo>
                    <a:pt x="0" y="49"/>
                    <a:pt x="0" y="48"/>
                    <a:pt x="0" y="47"/>
                  </a:cubicBezTo>
                  <a:cubicBezTo>
                    <a:pt x="0" y="47"/>
                    <a:pt x="0" y="46"/>
                    <a:pt x="0" y="45"/>
                  </a:cubicBezTo>
                  <a:cubicBezTo>
                    <a:pt x="0" y="45"/>
                    <a:pt x="1" y="41"/>
                    <a:pt x="1" y="41"/>
                  </a:cubicBezTo>
                  <a:cubicBezTo>
                    <a:pt x="1" y="41"/>
                    <a:pt x="1" y="37"/>
                    <a:pt x="1" y="37"/>
                  </a:cubicBezTo>
                  <a:cubicBezTo>
                    <a:pt x="1" y="36"/>
                    <a:pt x="2" y="35"/>
                    <a:pt x="2" y="34"/>
                  </a:cubicBezTo>
                  <a:cubicBezTo>
                    <a:pt x="2" y="34"/>
                    <a:pt x="2" y="34"/>
                    <a:pt x="2" y="34"/>
                  </a:cubicBezTo>
                  <a:cubicBezTo>
                    <a:pt x="2" y="33"/>
                    <a:pt x="2" y="33"/>
                    <a:pt x="2" y="32"/>
                  </a:cubicBezTo>
                  <a:cubicBezTo>
                    <a:pt x="2" y="31"/>
                    <a:pt x="2" y="29"/>
                    <a:pt x="2" y="28"/>
                  </a:cubicBezTo>
                  <a:cubicBezTo>
                    <a:pt x="2" y="27"/>
                    <a:pt x="2" y="26"/>
                    <a:pt x="3" y="25"/>
                  </a:cubicBezTo>
                  <a:cubicBezTo>
                    <a:pt x="3" y="25"/>
                    <a:pt x="4" y="24"/>
                    <a:pt x="5" y="23"/>
                  </a:cubicBezTo>
                  <a:cubicBezTo>
                    <a:pt x="6" y="22"/>
                    <a:pt x="12" y="19"/>
                    <a:pt x="12" y="19"/>
                  </a:cubicBezTo>
                  <a:cubicBezTo>
                    <a:pt x="12" y="19"/>
                    <a:pt x="12" y="19"/>
                    <a:pt x="13" y="19"/>
                  </a:cubicBezTo>
                  <a:cubicBezTo>
                    <a:pt x="13" y="18"/>
                    <a:pt x="14" y="18"/>
                    <a:pt x="14" y="17"/>
                  </a:cubicBezTo>
                  <a:cubicBezTo>
                    <a:pt x="14" y="17"/>
                    <a:pt x="14" y="17"/>
                    <a:pt x="15" y="1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8" name="Freeform 591"/>
            <p:cNvSpPr>
              <a:spLocks/>
            </p:cNvSpPr>
            <p:nvPr/>
          </p:nvSpPr>
          <p:spPr bwMode="auto">
            <a:xfrm>
              <a:off x="8588375" y="4044951"/>
              <a:ext cx="188913" cy="481013"/>
            </a:xfrm>
            <a:custGeom>
              <a:avLst/>
              <a:gdLst>
                <a:gd name="T0" fmla="*/ 19 w 50"/>
                <a:gd name="T1" fmla="*/ 62 h 128"/>
                <a:gd name="T2" fmla="*/ 18 w 50"/>
                <a:gd name="T3" fmla="*/ 61 h 128"/>
                <a:gd name="T4" fmla="*/ 18 w 50"/>
                <a:gd name="T5" fmla="*/ 60 h 128"/>
                <a:gd name="T6" fmla="*/ 15 w 50"/>
                <a:gd name="T7" fmla="*/ 53 h 128"/>
                <a:gd name="T8" fmla="*/ 15 w 50"/>
                <a:gd name="T9" fmla="*/ 48 h 128"/>
                <a:gd name="T10" fmla="*/ 15 w 50"/>
                <a:gd name="T11" fmla="*/ 44 h 128"/>
                <a:gd name="T12" fmla="*/ 15 w 50"/>
                <a:gd name="T13" fmla="*/ 41 h 128"/>
                <a:gd name="T14" fmla="*/ 15 w 50"/>
                <a:gd name="T15" fmla="*/ 36 h 128"/>
                <a:gd name="T16" fmla="*/ 16 w 50"/>
                <a:gd name="T17" fmla="*/ 32 h 128"/>
                <a:gd name="T18" fmla="*/ 16 w 50"/>
                <a:gd name="T19" fmla="*/ 28 h 128"/>
                <a:gd name="T20" fmla="*/ 18 w 50"/>
                <a:gd name="T21" fmla="*/ 25 h 128"/>
                <a:gd name="T22" fmla="*/ 19 w 50"/>
                <a:gd name="T23" fmla="*/ 22 h 128"/>
                <a:gd name="T24" fmla="*/ 23 w 50"/>
                <a:gd name="T25" fmla="*/ 11 h 128"/>
                <a:gd name="T26" fmla="*/ 33 w 50"/>
                <a:gd name="T27" fmla="*/ 1 h 128"/>
                <a:gd name="T28" fmla="*/ 44 w 50"/>
                <a:gd name="T29" fmla="*/ 21 h 128"/>
                <a:gd name="T30" fmla="*/ 46 w 50"/>
                <a:gd name="T31" fmla="*/ 24 h 128"/>
                <a:gd name="T32" fmla="*/ 45 w 50"/>
                <a:gd name="T33" fmla="*/ 24 h 128"/>
                <a:gd name="T34" fmla="*/ 48 w 50"/>
                <a:gd name="T35" fmla="*/ 30 h 128"/>
                <a:gd name="T36" fmla="*/ 49 w 50"/>
                <a:gd name="T37" fmla="*/ 38 h 128"/>
                <a:gd name="T38" fmla="*/ 49 w 50"/>
                <a:gd name="T39" fmla="*/ 43 h 128"/>
                <a:gd name="T40" fmla="*/ 50 w 50"/>
                <a:gd name="T41" fmla="*/ 49 h 128"/>
                <a:gd name="T42" fmla="*/ 50 w 50"/>
                <a:gd name="T43" fmla="*/ 52 h 128"/>
                <a:gd name="T44" fmla="*/ 49 w 50"/>
                <a:gd name="T45" fmla="*/ 58 h 128"/>
                <a:gd name="T46" fmla="*/ 48 w 50"/>
                <a:gd name="T47" fmla="*/ 61 h 128"/>
                <a:gd name="T48" fmla="*/ 46 w 50"/>
                <a:gd name="T49" fmla="*/ 65 h 128"/>
                <a:gd name="T50" fmla="*/ 44 w 50"/>
                <a:gd name="T51" fmla="*/ 78 h 128"/>
                <a:gd name="T52" fmla="*/ 42 w 50"/>
                <a:gd name="T53" fmla="*/ 91 h 128"/>
                <a:gd name="T54" fmla="*/ 41 w 50"/>
                <a:gd name="T55" fmla="*/ 100 h 128"/>
                <a:gd name="T56" fmla="*/ 39 w 50"/>
                <a:gd name="T57" fmla="*/ 107 h 128"/>
                <a:gd name="T58" fmla="*/ 37 w 50"/>
                <a:gd name="T59" fmla="*/ 124 h 128"/>
                <a:gd name="T60" fmla="*/ 36 w 50"/>
                <a:gd name="T61" fmla="*/ 127 h 128"/>
                <a:gd name="T62" fmla="*/ 29 w 50"/>
                <a:gd name="T63" fmla="*/ 127 h 128"/>
                <a:gd name="T64" fmla="*/ 29 w 50"/>
                <a:gd name="T65" fmla="*/ 125 h 128"/>
                <a:gd name="T66" fmla="*/ 29 w 50"/>
                <a:gd name="T67" fmla="*/ 115 h 128"/>
                <a:gd name="T68" fmla="*/ 32 w 50"/>
                <a:gd name="T69" fmla="*/ 102 h 128"/>
                <a:gd name="T70" fmla="*/ 33 w 50"/>
                <a:gd name="T71" fmla="*/ 98 h 128"/>
                <a:gd name="T72" fmla="*/ 33 w 50"/>
                <a:gd name="T73" fmla="*/ 89 h 128"/>
                <a:gd name="T74" fmla="*/ 33 w 50"/>
                <a:gd name="T75" fmla="*/ 74 h 128"/>
                <a:gd name="T76" fmla="*/ 24 w 50"/>
                <a:gd name="T77" fmla="*/ 89 h 128"/>
                <a:gd name="T78" fmla="*/ 20 w 50"/>
                <a:gd name="T79" fmla="*/ 96 h 128"/>
                <a:gd name="T80" fmla="*/ 18 w 50"/>
                <a:gd name="T81" fmla="*/ 99 h 128"/>
                <a:gd name="T82" fmla="*/ 13 w 50"/>
                <a:gd name="T83" fmla="*/ 117 h 128"/>
                <a:gd name="T84" fmla="*/ 10 w 50"/>
                <a:gd name="T85" fmla="*/ 121 h 128"/>
                <a:gd name="T86" fmla="*/ 8 w 50"/>
                <a:gd name="T87" fmla="*/ 124 h 128"/>
                <a:gd name="T88" fmla="*/ 0 w 50"/>
                <a:gd name="T89" fmla="*/ 124 h 128"/>
                <a:gd name="T90" fmla="*/ 2 w 50"/>
                <a:gd name="T91" fmla="*/ 120 h 128"/>
                <a:gd name="T92" fmla="*/ 4 w 50"/>
                <a:gd name="T93" fmla="*/ 115 h 128"/>
                <a:gd name="T94" fmla="*/ 10 w 50"/>
                <a:gd name="T95" fmla="*/ 98 h 128"/>
                <a:gd name="T96" fmla="*/ 11 w 50"/>
                <a:gd name="T97" fmla="*/ 95 h 128"/>
                <a:gd name="T98" fmla="*/ 13 w 50"/>
                <a:gd name="T99" fmla="*/ 92 h 128"/>
                <a:gd name="T100" fmla="*/ 16 w 50"/>
                <a:gd name="T101" fmla="*/ 86 h 128"/>
                <a:gd name="T102" fmla="*/ 19 w 50"/>
                <a:gd name="T103" fmla="*/ 71 h 128"/>
                <a:gd name="T104" fmla="*/ 20 w 50"/>
                <a:gd name="T105" fmla="*/ 67 h 128"/>
                <a:gd name="T106" fmla="*/ 21 w 50"/>
                <a:gd name="T107"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 h="128">
                  <a:moveTo>
                    <a:pt x="21" y="64"/>
                  </a:moveTo>
                  <a:cubicBezTo>
                    <a:pt x="21" y="64"/>
                    <a:pt x="20" y="63"/>
                    <a:pt x="20" y="63"/>
                  </a:cubicBezTo>
                  <a:cubicBezTo>
                    <a:pt x="19" y="62"/>
                    <a:pt x="19" y="62"/>
                    <a:pt x="19" y="62"/>
                  </a:cubicBezTo>
                  <a:cubicBezTo>
                    <a:pt x="19" y="62"/>
                    <a:pt x="19" y="62"/>
                    <a:pt x="19" y="62"/>
                  </a:cubicBezTo>
                  <a:cubicBezTo>
                    <a:pt x="19" y="61"/>
                    <a:pt x="19" y="61"/>
                    <a:pt x="19" y="61"/>
                  </a:cubicBezTo>
                  <a:cubicBezTo>
                    <a:pt x="19" y="61"/>
                    <a:pt x="18" y="61"/>
                    <a:pt x="18" y="61"/>
                  </a:cubicBezTo>
                  <a:cubicBezTo>
                    <a:pt x="18" y="60"/>
                    <a:pt x="18" y="60"/>
                    <a:pt x="18" y="60"/>
                  </a:cubicBezTo>
                  <a:cubicBezTo>
                    <a:pt x="18" y="60"/>
                    <a:pt x="18" y="60"/>
                    <a:pt x="18" y="60"/>
                  </a:cubicBezTo>
                  <a:cubicBezTo>
                    <a:pt x="18" y="60"/>
                    <a:pt x="18" y="60"/>
                    <a:pt x="18" y="60"/>
                  </a:cubicBezTo>
                  <a:cubicBezTo>
                    <a:pt x="18" y="60"/>
                    <a:pt x="18" y="57"/>
                    <a:pt x="17" y="56"/>
                  </a:cubicBezTo>
                  <a:cubicBezTo>
                    <a:pt x="16" y="54"/>
                    <a:pt x="16" y="53"/>
                    <a:pt x="16" y="53"/>
                  </a:cubicBezTo>
                  <a:cubicBezTo>
                    <a:pt x="16" y="53"/>
                    <a:pt x="16" y="53"/>
                    <a:pt x="15" y="53"/>
                  </a:cubicBezTo>
                  <a:cubicBezTo>
                    <a:pt x="15" y="52"/>
                    <a:pt x="15" y="51"/>
                    <a:pt x="15" y="51"/>
                  </a:cubicBezTo>
                  <a:cubicBezTo>
                    <a:pt x="15" y="51"/>
                    <a:pt x="14" y="50"/>
                    <a:pt x="15" y="50"/>
                  </a:cubicBezTo>
                  <a:cubicBezTo>
                    <a:pt x="15" y="50"/>
                    <a:pt x="14" y="48"/>
                    <a:pt x="15" y="48"/>
                  </a:cubicBezTo>
                  <a:cubicBezTo>
                    <a:pt x="15" y="48"/>
                    <a:pt x="15" y="47"/>
                    <a:pt x="15" y="47"/>
                  </a:cubicBezTo>
                  <a:cubicBezTo>
                    <a:pt x="15" y="47"/>
                    <a:pt x="15" y="46"/>
                    <a:pt x="15" y="45"/>
                  </a:cubicBezTo>
                  <a:cubicBezTo>
                    <a:pt x="15" y="45"/>
                    <a:pt x="15" y="45"/>
                    <a:pt x="15" y="44"/>
                  </a:cubicBezTo>
                  <a:cubicBezTo>
                    <a:pt x="15" y="44"/>
                    <a:pt x="15" y="44"/>
                    <a:pt x="15" y="43"/>
                  </a:cubicBezTo>
                  <a:cubicBezTo>
                    <a:pt x="15" y="43"/>
                    <a:pt x="15" y="43"/>
                    <a:pt x="15" y="42"/>
                  </a:cubicBezTo>
                  <a:cubicBezTo>
                    <a:pt x="15" y="42"/>
                    <a:pt x="15" y="42"/>
                    <a:pt x="15" y="41"/>
                  </a:cubicBezTo>
                  <a:cubicBezTo>
                    <a:pt x="15" y="40"/>
                    <a:pt x="15" y="40"/>
                    <a:pt x="15" y="40"/>
                  </a:cubicBezTo>
                  <a:cubicBezTo>
                    <a:pt x="15" y="39"/>
                    <a:pt x="15" y="39"/>
                    <a:pt x="15" y="38"/>
                  </a:cubicBezTo>
                  <a:cubicBezTo>
                    <a:pt x="15" y="37"/>
                    <a:pt x="15" y="37"/>
                    <a:pt x="15" y="36"/>
                  </a:cubicBezTo>
                  <a:cubicBezTo>
                    <a:pt x="15" y="36"/>
                    <a:pt x="15" y="35"/>
                    <a:pt x="15" y="35"/>
                  </a:cubicBezTo>
                  <a:cubicBezTo>
                    <a:pt x="16" y="34"/>
                    <a:pt x="15" y="34"/>
                    <a:pt x="16" y="33"/>
                  </a:cubicBezTo>
                  <a:cubicBezTo>
                    <a:pt x="16" y="32"/>
                    <a:pt x="16" y="32"/>
                    <a:pt x="16" y="32"/>
                  </a:cubicBezTo>
                  <a:cubicBezTo>
                    <a:pt x="16" y="31"/>
                    <a:pt x="16" y="31"/>
                    <a:pt x="16" y="30"/>
                  </a:cubicBezTo>
                  <a:cubicBezTo>
                    <a:pt x="16" y="30"/>
                    <a:pt x="16" y="30"/>
                    <a:pt x="16" y="29"/>
                  </a:cubicBezTo>
                  <a:cubicBezTo>
                    <a:pt x="16" y="28"/>
                    <a:pt x="16" y="28"/>
                    <a:pt x="16" y="28"/>
                  </a:cubicBezTo>
                  <a:cubicBezTo>
                    <a:pt x="17" y="28"/>
                    <a:pt x="16" y="27"/>
                    <a:pt x="17" y="27"/>
                  </a:cubicBezTo>
                  <a:cubicBezTo>
                    <a:pt x="17" y="27"/>
                    <a:pt x="17" y="26"/>
                    <a:pt x="17" y="26"/>
                  </a:cubicBezTo>
                  <a:cubicBezTo>
                    <a:pt x="17" y="26"/>
                    <a:pt x="18" y="25"/>
                    <a:pt x="18" y="25"/>
                  </a:cubicBezTo>
                  <a:cubicBezTo>
                    <a:pt x="18" y="25"/>
                    <a:pt x="17" y="25"/>
                    <a:pt x="17" y="26"/>
                  </a:cubicBezTo>
                  <a:cubicBezTo>
                    <a:pt x="17" y="26"/>
                    <a:pt x="17" y="24"/>
                    <a:pt x="18" y="24"/>
                  </a:cubicBezTo>
                  <a:cubicBezTo>
                    <a:pt x="18" y="24"/>
                    <a:pt x="18" y="23"/>
                    <a:pt x="19" y="22"/>
                  </a:cubicBezTo>
                  <a:cubicBezTo>
                    <a:pt x="20" y="21"/>
                    <a:pt x="22" y="20"/>
                    <a:pt x="22" y="18"/>
                  </a:cubicBezTo>
                  <a:cubicBezTo>
                    <a:pt x="23" y="17"/>
                    <a:pt x="22" y="17"/>
                    <a:pt x="22" y="15"/>
                  </a:cubicBezTo>
                  <a:cubicBezTo>
                    <a:pt x="22" y="15"/>
                    <a:pt x="22" y="14"/>
                    <a:pt x="23" y="11"/>
                  </a:cubicBezTo>
                  <a:cubicBezTo>
                    <a:pt x="23" y="9"/>
                    <a:pt x="23" y="6"/>
                    <a:pt x="23" y="6"/>
                  </a:cubicBezTo>
                  <a:cubicBezTo>
                    <a:pt x="23" y="5"/>
                    <a:pt x="24" y="1"/>
                    <a:pt x="28" y="1"/>
                  </a:cubicBezTo>
                  <a:cubicBezTo>
                    <a:pt x="28" y="1"/>
                    <a:pt x="31" y="0"/>
                    <a:pt x="33" y="1"/>
                  </a:cubicBezTo>
                  <a:cubicBezTo>
                    <a:pt x="35" y="2"/>
                    <a:pt x="36" y="5"/>
                    <a:pt x="37" y="6"/>
                  </a:cubicBezTo>
                  <a:cubicBezTo>
                    <a:pt x="37" y="7"/>
                    <a:pt x="39" y="14"/>
                    <a:pt x="40" y="16"/>
                  </a:cubicBezTo>
                  <a:cubicBezTo>
                    <a:pt x="41" y="18"/>
                    <a:pt x="43" y="20"/>
                    <a:pt x="44" y="21"/>
                  </a:cubicBezTo>
                  <a:cubicBezTo>
                    <a:pt x="46" y="22"/>
                    <a:pt x="47" y="22"/>
                    <a:pt x="47" y="22"/>
                  </a:cubicBezTo>
                  <a:cubicBezTo>
                    <a:pt x="47" y="22"/>
                    <a:pt x="45" y="22"/>
                    <a:pt x="44" y="22"/>
                  </a:cubicBezTo>
                  <a:cubicBezTo>
                    <a:pt x="44" y="22"/>
                    <a:pt x="45" y="23"/>
                    <a:pt x="46" y="24"/>
                  </a:cubicBezTo>
                  <a:cubicBezTo>
                    <a:pt x="46" y="24"/>
                    <a:pt x="45" y="23"/>
                    <a:pt x="45" y="23"/>
                  </a:cubicBezTo>
                  <a:cubicBezTo>
                    <a:pt x="44" y="23"/>
                    <a:pt x="44" y="23"/>
                    <a:pt x="44" y="23"/>
                  </a:cubicBezTo>
                  <a:cubicBezTo>
                    <a:pt x="45" y="24"/>
                    <a:pt x="45" y="24"/>
                    <a:pt x="45" y="24"/>
                  </a:cubicBezTo>
                  <a:cubicBezTo>
                    <a:pt x="45" y="24"/>
                    <a:pt x="46" y="25"/>
                    <a:pt x="46" y="25"/>
                  </a:cubicBezTo>
                  <a:cubicBezTo>
                    <a:pt x="46" y="26"/>
                    <a:pt x="47" y="27"/>
                    <a:pt x="47" y="28"/>
                  </a:cubicBezTo>
                  <a:cubicBezTo>
                    <a:pt x="47" y="28"/>
                    <a:pt x="48" y="30"/>
                    <a:pt x="48" y="30"/>
                  </a:cubicBezTo>
                  <a:cubicBezTo>
                    <a:pt x="48" y="31"/>
                    <a:pt x="48" y="33"/>
                    <a:pt x="48" y="34"/>
                  </a:cubicBezTo>
                  <a:cubicBezTo>
                    <a:pt x="48" y="34"/>
                    <a:pt x="48" y="36"/>
                    <a:pt x="48" y="37"/>
                  </a:cubicBezTo>
                  <a:cubicBezTo>
                    <a:pt x="48" y="37"/>
                    <a:pt x="49" y="38"/>
                    <a:pt x="49" y="38"/>
                  </a:cubicBezTo>
                  <a:cubicBezTo>
                    <a:pt x="49" y="38"/>
                    <a:pt x="49" y="39"/>
                    <a:pt x="49" y="39"/>
                  </a:cubicBezTo>
                  <a:cubicBezTo>
                    <a:pt x="49" y="39"/>
                    <a:pt x="49" y="41"/>
                    <a:pt x="49" y="42"/>
                  </a:cubicBezTo>
                  <a:cubicBezTo>
                    <a:pt x="49" y="42"/>
                    <a:pt x="49" y="43"/>
                    <a:pt x="49" y="43"/>
                  </a:cubicBezTo>
                  <a:cubicBezTo>
                    <a:pt x="49" y="43"/>
                    <a:pt x="50" y="45"/>
                    <a:pt x="50" y="46"/>
                  </a:cubicBezTo>
                  <a:cubicBezTo>
                    <a:pt x="50" y="47"/>
                    <a:pt x="50" y="47"/>
                    <a:pt x="50" y="48"/>
                  </a:cubicBezTo>
                  <a:cubicBezTo>
                    <a:pt x="50" y="48"/>
                    <a:pt x="50" y="48"/>
                    <a:pt x="50" y="49"/>
                  </a:cubicBezTo>
                  <a:cubicBezTo>
                    <a:pt x="50" y="49"/>
                    <a:pt x="50" y="49"/>
                    <a:pt x="50" y="49"/>
                  </a:cubicBezTo>
                  <a:cubicBezTo>
                    <a:pt x="50" y="50"/>
                    <a:pt x="50" y="50"/>
                    <a:pt x="50" y="50"/>
                  </a:cubicBezTo>
                  <a:cubicBezTo>
                    <a:pt x="50" y="50"/>
                    <a:pt x="50" y="51"/>
                    <a:pt x="50" y="52"/>
                  </a:cubicBezTo>
                  <a:cubicBezTo>
                    <a:pt x="50" y="53"/>
                    <a:pt x="50" y="54"/>
                    <a:pt x="49" y="54"/>
                  </a:cubicBezTo>
                  <a:cubicBezTo>
                    <a:pt x="49" y="54"/>
                    <a:pt x="49" y="56"/>
                    <a:pt x="49" y="57"/>
                  </a:cubicBezTo>
                  <a:cubicBezTo>
                    <a:pt x="49" y="57"/>
                    <a:pt x="49" y="58"/>
                    <a:pt x="49" y="58"/>
                  </a:cubicBezTo>
                  <a:cubicBezTo>
                    <a:pt x="49" y="58"/>
                    <a:pt x="50" y="59"/>
                    <a:pt x="50" y="59"/>
                  </a:cubicBezTo>
                  <a:cubicBezTo>
                    <a:pt x="50" y="60"/>
                    <a:pt x="49" y="60"/>
                    <a:pt x="49" y="61"/>
                  </a:cubicBezTo>
                  <a:cubicBezTo>
                    <a:pt x="49" y="61"/>
                    <a:pt x="48" y="61"/>
                    <a:pt x="48" y="61"/>
                  </a:cubicBezTo>
                  <a:cubicBezTo>
                    <a:pt x="48" y="61"/>
                    <a:pt x="47" y="62"/>
                    <a:pt x="47" y="63"/>
                  </a:cubicBezTo>
                  <a:cubicBezTo>
                    <a:pt x="47" y="63"/>
                    <a:pt x="46" y="64"/>
                    <a:pt x="46" y="64"/>
                  </a:cubicBezTo>
                  <a:cubicBezTo>
                    <a:pt x="46" y="64"/>
                    <a:pt x="47" y="64"/>
                    <a:pt x="46" y="65"/>
                  </a:cubicBezTo>
                  <a:cubicBezTo>
                    <a:pt x="46" y="65"/>
                    <a:pt x="46" y="66"/>
                    <a:pt x="46" y="67"/>
                  </a:cubicBezTo>
                  <a:cubicBezTo>
                    <a:pt x="46" y="67"/>
                    <a:pt x="47" y="69"/>
                    <a:pt x="46" y="71"/>
                  </a:cubicBezTo>
                  <a:cubicBezTo>
                    <a:pt x="46" y="73"/>
                    <a:pt x="45" y="77"/>
                    <a:pt x="44" y="78"/>
                  </a:cubicBezTo>
                  <a:cubicBezTo>
                    <a:pt x="44" y="78"/>
                    <a:pt x="44" y="81"/>
                    <a:pt x="44" y="82"/>
                  </a:cubicBezTo>
                  <a:cubicBezTo>
                    <a:pt x="43" y="84"/>
                    <a:pt x="43" y="87"/>
                    <a:pt x="43" y="88"/>
                  </a:cubicBezTo>
                  <a:cubicBezTo>
                    <a:pt x="42" y="89"/>
                    <a:pt x="42" y="91"/>
                    <a:pt x="42" y="91"/>
                  </a:cubicBezTo>
                  <a:cubicBezTo>
                    <a:pt x="42" y="91"/>
                    <a:pt x="41" y="94"/>
                    <a:pt x="41" y="95"/>
                  </a:cubicBezTo>
                  <a:cubicBezTo>
                    <a:pt x="41" y="95"/>
                    <a:pt x="41" y="98"/>
                    <a:pt x="41" y="98"/>
                  </a:cubicBezTo>
                  <a:cubicBezTo>
                    <a:pt x="41" y="99"/>
                    <a:pt x="41" y="100"/>
                    <a:pt x="41" y="100"/>
                  </a:cubicBezTo>
                  <a:cubicBezTo>
                    <a:pt x="41" y="101"/>
                    <a:pt x="41" y="100"/>
                    <a:pt x="41" y="101"/>
                  </a:cubicBezTo>
                  <a:cubicBezTo>
                    <a:pt x="41" y="102"/>
                    <a:pt x="40" y="102"/>
                    <a:pt x="40" y="102"/>
                  </a:cubicBezTo>
                  <a:cubicBezTo>
                    <a:pt x="40" y="102"/>
                    <a:pt x="39" y="106"/>
                    <a:pt x="39" y="107"/>
                  </a:cubicBezTo>
                  <a:cubicBezTo>
                    <a:pt x="39" y="109"/>
                    <a:pt x="39" y="114"/>
                    <a:pt x="39" y="115"/>
                  </a:cubicBezTo>
                  <a:cubicBezTo>
                    <a:pt x="39" y="117"/>
                    <a:pt x="38" y="121"/>
                    <a:pt x="37" y="122"/>
                  </a:cubicBezTo>
                  <a:cubicBezTo>
                    <a:pt x="37" y="123"/>
                    <a:pt x="37" y="124"/>
                    <a:pt x="37" y="124"/>
                  </a:cubicBezTo>
                  <a:cubicBezTo>
                    <a:pt x="37" y="125"/>
                    <a:pt x="37" y="125"/>
                    <a:pt x="37" y="125"/>
                  </a:cubicBezTo>
                  <a:cubicBezTo>
                    <a:pt x="37" y="125"/>
                    <a:pt x="37" y="126"/>
                    <a:pt x="36" y="126"/>
                  </a:cubicBezTo>
                  <a:cubicBezTo>
                    <a:pt x="36" y="126"/>
                    <a:pt x="37" y="127"/>
                    <a:pt x="36" y="127"/>
                  </a:cubicBezTo>
                  <a:cubicBezTo>
                    <a:pt x="36" y="127"/>
                    <a:pt x="37" y="127"/>
                    <a:pt x="37" y="128"/>
                  </a:cubicBezTo>
                  <a:cubicBezTo>
                    <a:pt x="36" y="128"/>
                    <a:pt x="34" y="128"/>
                    <a:pt x="33" y="128"/>
                  </a:cubicBezTo>
                  <a:cubicBezTo>
                    <a:pt x="31" y="128"/>
                    <a:pt x="29" y="127"/>
                    <a:pt x="29" y="127"/>
                  </a:cubicBezTo>
                  <a:cubicBezTo>
                    <a:pt x="29" y="126"/>
                    <a:pt x="29" y="126"/>
                    <a:pt x="29" y="126"/>
                  </a:cubicBezTo>
                  <a:cubicBezTo>
                    <a:pt x="29" y="126"/>
                    <a:pt x="29" y="126"/>
                    <a:pt x="29" y="125"/>
                  </a:cubicBezTo>
                  <a:cubicBezTo>
                    <a:pt x="29" y="125"/>
                    <a:pt x="29" y="125"/>
                    <a:pt x="29" y="125"/>
                  </a:cubicBezTo>
                  <a:cubicBezTo>
                    <a:pt x="29" y="125"/>
                    <a:pt x="29" y="124"/>
                    <a:pt x="29" y="123"/>
                  </a:cubicBezTo>
                  <a:cubicBezTo>
                    <a:pt x="29" y="123"/>
                    <a:pt x="28" y="122"/>
                    <a:pt x="28" y="121"/>
                  </a:cubicBezTo>
                  <a:cubicBezTo>
                    <a:pt x="28" y="120"/>
                    <a:pt x="29" y="116"/>
                    <a:pt x="29" y="115"/>
                  </a:cubicBezTo>
                  <a:cubicBezTo>
                    <a:pt x="29" y="114"/>
                    <a:pt x="31" y="108"/>
                    <a:pt x="31" y="107"/>
                  </a:cubicBezTo>
                  <a:cubicBezTo>
                    <a:pt x="31" y="106"/>
                    <a:pt x="32" y="104"/>
                    <a:pt x="32" y="103"/>
                  </a:cubicBezTo>
                  <a:cubicBezTo>
                    <a:pt x="31" y="102"/>
                    <a:pt x="32" y="102"/>
                    <a:pt x="32" y="102"/>
                  </a:cubicBezTo>
                  <a:cubicBezTo>
                    <a:pt x="32" y="101"/>
                    <a:pt x="32" y="101"/>
                    <a:pt x="32" y="101"/>
                  </a:cubicBezTo>
                  <a:cubicBezTo>
                    <a:pt x="32" y="100"/>
                    <a:pt x="32" y="99"/>
                    <a:pt x="32" y="99"/>
                  </a:cubicBezTo>
                  <a:cubicBezTo>
                    <a:pt x="32" y="98"/>
                    <a:pt x="33" y="98"/>
                    <a:pt x="33" y="98"/>
                  </a:cubicBezTo>
                  <a:cubicBezTo>
                    <a:pt x="33" y="97"/>
                    <a:pt x="33" y="96"/>
                    <a:pt x="33" y="96"/>
                  </a:cubicBezTo>
                  <a:cubicBezTo>
                    <a:pt x="33" y="95"/>
                    <a:pt x="33" y="95"/>
                    <a:pt x="33" y="94"/>
                  </a:cubicBezTo>
                  <a:cubicBezTo>
                    <a:pt x="33" y="93"/>
                    <a:pt x="33" y="90"/>
                    <a:pt x="33" y="89"/>
                  </a:cubicBezTo>
                  <a:cubicBezTo>
                    <a:pt x="33" y="88"/>
                    <a:pt x="34" y="83"/>
                    <a:pt x="34" y="81"/>
                  </a:cubicBezTo>
                  <a:cubicBezTo>
                    <a:pt x="33" y="79"/>
                    <a:pt x="33" y="77"/>
                    <a:pt x="33" y="76"/>
                  </a:cubicBezTo>
                  <a:cubicBezTo>
                    <a:pt x="33" y="75"/>
                    <a:pt x="33" y="74"/>
                    <a:pt x="33" y="74"/>
                  </a:cubicBezTo>
                  <a:cubicBezTo>
                    <a:pt x="32" y="73"/>
                    <a:pt x="32" y="74"/>
                    <a:pt x="32" y="74"/>
                  </a:cubicBezTo>
                  <a:cubicBezTo>
                    <a:pt x="31" y="75"/>
                    <a:pt x="29" y="79"/>
                    <a:pt x="28" y="80"/>
                  </a:cubicBezTo>
                  <a:cubicBezTo>
                    <a:pt x="28" y="82"/>
                    <a:pt x="26" y="87"/>
                    <a:pt x="24" y="89"/>
                  </a:cubicBezTo>
                  <a:cubicBezTo>
                    <a:pt x="23" y="91"/>
                    <a:pt x="23" y="91"/>
                    <a:pt x="22" y="92"/>
                  </a:cubicBezTo>
                  <a:cubicBezTo>
                    <a:pt x="22" y="93"/>
                    <a:pt x="22" y="94"/>
                    <a:pt x="22" y="95"/>
                  </a:cubicBezTo>
                  <a:cubicBezTo>
                    <a:pt x="21" y="95"/>
                    <a:pt x="20" y="95"/>
                    <a:pt x="20" y="96"/>
                  </a:cubicBezTo>
                  <a:cubicBezTo>
                    <a:pt x="20" y="96"/>
                    <a:pt x="20" y="97"/>
                    <a:pt x="20" y="97"/>
                  </a:cubicBezTo>
                  <a:cubicBezTo>
                    <a:pt x="20" y="97"/>
                    <a:pt x="19" y="98"/>
                    <a:pt x="19" y="98"/>
                  </a:cubicBezTo>
                  <a:cubicBezTo>
                    <a:pt x="19" y="99"/>
                    <a:pt x="18" y="99"/>
                    <a:pt x="18" y="99"/>
                  </a:cubicBezTo>
                  <a:cubicBezTo>
                    <a:pt x="18" y="99"/>
                    <a:pt x="15" y="109"/>
                    <a:pt x="15" y="111"/>
                  </a:cubicBezTo>
                  <a:cubicBezTo>
                    <a:pt x="14" y="113"/>
                    <a:pt x="13" y="116"/>
                    <a:pt x="13" y="116"/>
                  </a:cubicBezTo>
                  <a:cubicBezTo>
                    <a:pt x="13" y="117"/>
                    <a:pt x="13" y="117"/>
                    <a:pt x="13" y="117"/>
                  </a:cubicBezTo>
                  <a:cubicBezTo>
                    <a:pt x="13" y="118"/>
                    <a:pt x="13" y="118"/>
                    <a:pt x="13" y="119"/>
                  </a:cubicBezTo>
                  <a:cubicBezTo>
                    <a:pt x="13" y="120"/>
                    <a:pt x="12" y="120"/>
                    <a:pt x="12" y="121"/>
                  </a:cubicBezTo>
                  <a:cubicBezTo>
                    <a:pt x="11" y="121"/>
                    <a:pt x="11" y="121"/>
                    <a:pt x="10" y="121"/>
                  </a:cubicBezTo>
                  <a:cubicBezTo>
                    <a:pt x="10" y="122"/>
                    <a:pt x="10" y="123"/>
                    <a:pt x="10" y="123"/>
                  </a:cubicBezTo>
                  <a:cubicBezTo>
                    <a:pt x="9" y="123"/>
                    <a:pt x="8" y="124"/>
                    <a:pt x="8" y="124"/>
                  </a:cubicBezTo>
                  <a:cubicBezTo>
                    <a:pt x="8" y="124"/>
                    <a:pt x="8" y="124"/>
                    <a:pt x="8" y="124"/>
                  </a:cubicBezTo>
                  <a:cubicBezTo>
                    <a:pt x="8" y="124"/>
                    <a:pt x="8" y="125"/>
                    <a:pt x="7" y="125"/>
                  </a:cubicBezTo>
                  <a:cubicBezTo>
                    <a:pt x="6" y="125"/>
                    <a:pt x="4" y="125"/>
                    <a:pt x="3" y="125"/>
                  </a:cubicBezTo>
                  <a:cubicBezTo>
                    <a:pt x="2" y="124"/>
                    <a:pt x="1" y="124"/>
                    <a:pt x="0" y="124"/>
                  </a:cubicBezTo>
                  <a:cubicBezTo>
                    <a:pt x="0" y="124"/>
                    <a:pt x="0" y="123"/>
                    <a:pt x="0" y="123"/>
                  </a:cubicBezTo>
                  <a:cubicBezTo>
                    <a:pt x="0" y="123"/>
                    <a:pt x="0" y="122"/>
                    <a:pt x="1" y="121"/>
                  </a:cubicBezTo>
                  <a:cubicBezTo>
                    <a:pt x="2" y="120"/>
                    <a:pt x="2" y="120"/>
                    <a:pt x="2" y="120"/>
                  </a:cubicBezTo>
                  <a:cubicBezTo>
                    <a:pt x="2" y="120"/>
                    <a:pt x="2" y="120"/>
                    <a:pt x="2" y="118"/>
                  </a:cubicBezTo>
                  <a:cubicBezTo>
                    <a:pt x="2" y="117"/>
                    <a:pt x="3" y="117"/>
                    <a:pt x="3" y="116"/>
                  </a:cubicBezTo>
                  <a:cubicBezTo>
                    <a:pt x="3" y="115"/>
                    <a:pt x="4" y="115"/>
                    <a:pt x="4" y="115"/>
                  </a:cubicBezTo>
                  <a:cubicBezTo>
                    <a:pt x="4" y="115"/>
                    <a:pt x="3" y="113"/>
                    <a:pt x="4" y="112"/>
                  </a:cubicBezTo>
                  <a:cubicBezTo>
                    <a:pt x="4" y="111"/>
                    <a:pt x="9" y="100"/>
                    <a:pt x="9" y="99"/>
                  </a:cubicBezTo>
                  <a:cubicBezTo>
                    <a:pt x="10" y="98"/>
                    <a:pt x="10" y="98"/>
                    <a:pt x="10" y="98"/>
                  </a:cubicBezTo>
                  <a:cubicBezTo>
                    <a:pt x="11" y="97"/>
                    <a:pt x="11" y="97"/>
                    <a:pt x="11" y="97"/>
                  </a:cubicBezTo>
                  <a:cubicBezTo>
                    <a:pt x="11" y="96"/>
                    <a:pt x="11" y="96"/>
                    <a:pt x="11" y="96"/>
                  </a:cubicBezTo>
                  <a:cubicBezTo>
                    <a:pt x="11" y="96"/>
                    <a:pt x="11" y="95"/>
                    <a:pt x="11" y="95"/>
                  </a:cubicBezTo>
                  <a:cubicBezTo>
                    <a:pt x="11" y="95"/>
                    <a:pt x="12" y="95"/>
                    <a:pt x="12" y="94"/>
                  </a:cubicBezTo>
                  <a:cubicBezTo>
                    <a:pt x="12" y="94"/>
                    <a:pt x="12" y="94"/>
                    <a:pt x="13" y="94"/>
                  </a:cubicBezTo>
                  <a:cubicBezTo>
                    <a:pt x="13" y="93"/>
                    <a:pt x="13" y="93"/>
                    <a:pt x="13" y="92"/>
                  </a:cubicBezTo>
                  <a:cubicBezTo>
                    <a:pt x="13" y="92"/>
                    <a:pt x="14" y="91"/>
                    <a:pt x="14" y="90"/>
                  </a:cubicBezTo>
                  <a:cubicBezTo>
                    <a:pt x="15" y="89"/>
                    <a:pt x="15" y="88"/>
                    <a:pt x="15" y="87"/>
                  </a:cubicBezTo>
                  <a:cubicBezTo>
                    <a:pt x="16" y="86"/>
                    <a:pt x="16" y="86"/>
                    <a:pt x="16" y="86"/>
                  </a:cubicBezTo>
                  <a:cubicBezTo>
                    <a:pt x="16" y="85"/>
                    <a:pt x="18" y="78"/>
                    <a:pt x="18" y="77"/>
                  </a:cubicBezTo>
                  <a:cubicBezTo>
                    <a:pt x="18" y="77"/>
                    <a:pt x="18" y="77"/>
                    <a:pt x="18" y="76"/>
                  </a:cubicBezTo>
                  <a:cubicBezTo>
                    <a:pt x="18" y="76"/>
                    <a:pt x="19" y="72"/>
                    <a:pt x="19" y="71"/>
                  </a:cubicBezTo>
                  <a:cubicBezTo>
                    <a:pt x="19" y="71"/>
                    <a:pt x="18" y="70"/>
                    <a:pt x="19" y="70"/>
                  </a:cubicBezTo>
                  <a:cubicBezTo>
                    <a:pt x="19" y="70"/>
                    <a:pt x="19" y="69"/>
                    <a:pt x="19" y="69"/>
                  </a:cubicBezTo>
                  <a:cubicBezTo>
                    <a:pt x="20" y="68"/>
                    <a:pt x="20" y="67"/>
                    <a:pt x="20" y="67"/>
                  </a:cubicBezTo>
                  <a:cubicBezTo>
                    <a:pt x="20" y="66"/>
                    <a:pt x="20" y="65"/>
                    <a:pt x="21" y="65"/>
                  </a:cubicBezTo>
                  <a:cubicBezTo>
                    <a:pt x="21" y="65"/>
                    <a:pt x="21" y="65"/>
                    <a:pt x="21" y="65"/>
                  </a:cubicBezTo>
                  <a:lnTo>
                    <a:pt x="21" y="64"/>
                  </a:ln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9" name="Freeform 592"/>
            <p:cNvSpPr>
              <a:spLocks noEditPoints="1"/>
            </p:cNvSpPr>
            <p:nvPr/>
          </p:nvSpPr>
          <p:spPr bwMode="auto">
            <a:xfrm>
              <a:off x="6084888" y="3621088"/>
              <a:ext cx="131763" cy="390525"/>
            </a:xfrm>
            <a:custGeom>
              <a:avLst/>
              <a:gdLst>
                <a:gd name="T0" fmla="*/ 32 w 35"/>
                <a:gd name="T1" fmla="*/ 20 h 104"/>
                <a:gd name="T2" fmla="*/ 28 w 35"/>
                <a:gd name="T3" fmla="*/ 15 h 104"/>
                <a:gd name="T4" fmla="*/ 29 w 35"/>
                <a:gd name="T5" fmla="*/ 11 h 104"/>
                <a:gd name="T6" fmla="*/ 30 w 35"/>
                <a:gd name="T7" fmla="*/ 9 h 104"/>
                <a:gd name="T8" fmla="*/ 30 w 35"/>
                <a:gd name="T9" fmla="*/ 9 h 104"/>
                <a:gd name="T10" fmla="*/ 30 w 35"/>
                <a:gd name="T11" fmla="*/ 6 h 104"/>
                <a:gd name="T12" fmla="*/ 30 w 35"/>
                <a:gd name="T13" fmla="*/ 4 h 104"/>
                <a:gd name="T14" fmla="*/ 29 w 35"/>
                <a:gd name="T15" fmla="*/ 2 h 104"/>
                <a:gd name="T16" fmla="*/ 27 w 35"/>
                <a:gd name="T17" fmla="*/ 0 h 104"/>
                <a:gd name="T18" fmla="*/ 24 w 35"/>
                <a:gd name="T19" fmla="*/ 0 h 104"/>
                <a:gd name="T20" fmla="*/ 20 w 35"/>
                <a:gd name="T21" fmla="*/ 3 h 104"/>
                <a:gd name="T22" fmla="*/ 18 w 35"/>
                <a:gd name="T23" fmla="*/ 6 h 104"/>
                <a:gd name="T24" fmla="*/ 18 w 35"/>
                <a:gd name="T25" fmla="*/ 9 h 104"/>
                <a:gd name="T26" fmla="*/ 18 w 35"/>
                <a:gd name="T27" fmla="*/ 10 h 104"/>
                <a:gd name="T28" fmla="*/ 19 w 35"/>
                <a:gd name="T29" fmla="*/ 13 h 104"/>
                <a:gd name="T30" fmla="*/ 13 w 35"/>
                <a:gd name="T31" fmla="*/ 16 h 104"/>
                <a:gd name="T32" fmla="*/ 8 w 35"/>
                <a:gd name="T33" fmla="*/ 19 h 104"/>
                <a:gd name="T34" fmla="*/ 1 w 35"/>
                <a:gd name="T35" fmla="*/ 30 h 104"/>
                <a:gd name="T36" fmla="*/ 1 w 35"/>
                <a:gd name="T37" fmla="*/ 36 h 104"/>
                <a:gd name="T38" fmla="*/ 8 w 35"/>
                <a:gd name="T39" fmla="*/ 40 h 104"/>
                <a:gd name="T40" fmla="*/ 7 w 35"/>
                <a:gd name="T41" fmla="*/ 51 h 104"/>
                <a:gd name="T42" fmla="*/ 7 w 35"/>
                <a:gd name="T43" fmla="*/ 56 h 104"/>
                <a:gd name="T44" fmla="*/ 9 w 35"/>
                <a:gd name="T45" fmla="*/ 61 h 104"/>
                <a:gd name="T46" fmla="*/ 9 w 35"/>
                <a:gd name="T47" fmla="*/ 66 h 104"/>
                <a:gd name="T48" fmla="*/ 8 w 35"/>
                <a:gd name="T49" fmla="*/ 73 h 104"/>
                <a:gd name="T50" fmla="*/ 9 w 35"/>
                <a:gd name="T51" fmla="*/ 90 h 104"/>
                <a:gd name="T52" fmla="*/ 9 w 35"/>
                <a:gd name="T53" fmla="*/ 94 h 104"/>
                <a:gd name="T54" fmla="*/ 12 w 35"/>
                <a:gd name="T55" fmla="*/ 101 h 104"/>
                <a:gd name="T56" fmla="*/ 16 w 35"/>
                <a:gd name="T57" fmla="*/ 96 h 104"/>
                <a:gd name="T58" fmla="*/ 22 w 35"/>
                <a:gd name="T59" fmla="*/ 65 h 104"/>
                <a:gd name="T60" fmla="*/ 23 w 35"/>
                <a:gd name="T61" fmla="*/ 74 h 104"/>
                <a:gd name="T62" fmla="*/ 23 w 35"/>
                <a:gd name="T63" fmla="*/ 78 h 104"/>
                <a:gd name="T64" fmla="*/ 22 w 35"/>
                <a:gd name="T65" fmla="*/ 95 h 104"/>
                <a:gd name="T66" fmla="*/ 25 w 35"/>
                <a:gd name="T67" fmla="*/ 100 h 104"/>
                <a:gd name="T68" fmla="*/ 32 w 35"/>
                <a:gd name="T69" fmla="*/ 103 h 104"/>
                <a:gd name="T70" fmla="*/ 31 w 35"/>
                <a:gd name="T71" fmla="*/ 98 h 104"/>
                <a:gd name="T72" fmla="*/ 31 w 35"/>
                <a:gd name="T73" fmla="*/ 95 h 104"/>
                <a:gd name="T74" fmla="*/ 31 w 35"/>
                <a:gd name="T75" fmla="*/ 81 h 104"/>
                <a:gd name="T76" fmla="*/ 33 w 35"/>
                <a:gd name="T77" fmla="*/ 72 h 104"/>
                <a:gd name="T78" fmla="*/ 33 w 35"/>
                <a:gd name="T79" fmla="*/ 67 h 104"/>
                <a:gd name="T80" fmla="*/ 32 w 35"/>
                <a:gd name="T81" fmla="*/ 55 h 104"/>
                <a:gd name="T82" fmla="*/ 32 w 35"/>
                <a:gd name="T83" fmla="*/ 49 h 104"/>
                <a:gd name="T84" fmla="*/ 34 w 35"/>
                <a:gd name="T85" fmla="*/ 47 h 104"/>
                <a:gd name="T86" fmla="*/ 33 w 35"/>
                <a:gd name="T87" fmla="*/ 43 h 104"/>
                <a:gd name="T88" fmla="*/ 34 w 35"/>
                <a:gd name="T89" fmla="*/ 38 h 104"/>
                <a:gd name="T90" fmla="*/ 34 w 35"/>
                <a:gd name="T91" fmla="*/ 32 h 104"/>
                <a:gd name="T92" fmla="*/ 35 w 35"/>
                <a:gd name="T93" fmla="*/ 26 h 104"/>
                <a:gd name="T94" fmla="*/ 31 w 35"/>
                <a:gd name="T95" fmla="*/ 4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104">
                  <a:moveTo>
                    <a:pt x="35" y="26"/>
                  </a:moveTo>
                  <a:cubicBezTo>
                    <a:pt x="35" y="25"/>
                    <a:pt x="35" y="25"/>
                    <a:pt x="34" y="24"/>
                  </a:cubicBezTo>
                  <a:cubicBezTo>
                    <a:pt x="34" y="23"/>
                    <a:pt x="34" y="22"/>
                    <a:pt x="34" y="22"/>
                  </a:cubicBezTo>
                  <a:cubicBezTo>
                    <a:pt x="34" y="21"/>
                    <a:pt x="33" y="20"/>
                    <a:pt x="32" y="20"/>
                  </a:cubicBezTo>
                  <a:cubicBezTo>
                    <a:pt x="32" y="19"/>
                    <a:pt x="32" y="19"/>
                    <a:pt x="31" y="19"/>
                  </a:cubicBezTo>
                  <a:cubicBezTo>
                    <a:pt x="31" y="19"/>
                    <a:pt x="31" y="18"/>
                    <a:pt x="31" y="18"/>
                  </a:cubicBezTo>
                  <a:cubicBezTo>
                    <a:pt x="31" y="18"/>
                    <a:pt x="31" y="18"/>
                    <a:pt x="31" y="17"/>
                  </a:cubicBezTo>
                  <a:cubicBezTo>
                    <a:pt x="30" y="17"/>
                    <a:pt x="29" y="16"/>
                    <a:pt x="28" y="15"/>
                  </a:cubicBezTo>
                  <a:cubicBezTo>
                    <a:pt x="28" y="15"/>
                    <a:pt x="27" y="14"/>
                    <a:pt x="27" y="14"/>
                  </a:cubicBezTo>
                  <a:cubicBezTo>
                    <a:pt x="27" y="14"/>
                    <a:pt x="28" y="14"/>
                    <a:pt x="29" y="13"/>
                  </a:cubicBezTo>
                  <a:cubicBezTo>
                    <a:pt x="29" y="13"/>
                    <a:pt x="29" y="12"/>
                    <a:pt x="29" y="12"/>
                  </a:cubicBezTo>
                  <a:cubicBezTo>
                    <a:pt x="29" y="12"/>
                    <a:pt x="29" y="11"/>
                    <a:pt x="29" y="11"/>
                  </a:cubicBezTo>
                  <a:cubicBezTo>
                    <a:pt x="29" y="11"/>
                    <a:pt x="29" y="11"/>
                    <a:pt x="29" y="11"/>
                  </a:cubicBezTo>
                  <a:cubicBezTo>
                    <a:pt x="29" y="11"/>
                    <a:pt x="29" y="11"/>
                    <a:pt x="29" y="10"/>
                  </a:cubicBezTo>
                  <a:cubicBezTo>
                    <a:pt x="29" y="10"/>
                    <a:pt x="29" y="10"/>
                    <a:pt x="29" y="9"/>
                  </a:cubicBezTo>
                  <a:cubicBezTo>
                    <a:pt x="29" y="9"/>
                    <a:pt x="29" y="9"/>
                    <a:pt x="30" y="9"/>
                  </a:cubicBezTo>
                  <a:cubicBezTo>
                    <a:pt x="30" y="9"/>
                    <a:pt x="30" y="10"/>
                    <a:pt x="30" y="10"/>
                  </a:cubicBezTo>
                  <a:cubicBezTo>
                    <a:pt x="30" y="10"/>
                    <a:pt x="30" y="9"/>
                    <a:pt x="30" y="9"/>
                  </a:cubicBezTo>
                  <a:cubicBezTo>
                    <a:pt x="30" y="10"/>
                    <a:pt x="30" y="10"/>
                    <a:pt x="30" y="10"/>
                  </a:cubicBezTo>
                  <a:cubicBezTo>
                    <a:pt x="31" y="10"/>
                    <a:pt x="30" y="9"/>
                    <a:pt x="30" y="9"/>
                  </a:cubicBezTo>
                  <a:cubicBezTo>
                    <a:pt x="31" y="8"/>
                    <a:pt x="31" y="8"/>
                    <a:pt x="31" y="8"/>
                  </a:cubicBezTo>
                  <a:cubicBezTo>
                    <a:pt x="31" y="8"/>
                    <a:pt x="30" y="7"/>
                    <a:pt x="30" y="7"/>
                  </a:cubicBezTo>
                  <a:cubicBezTo>
                    <a:pt x="30" y="7"/>
                    <a:pt x="30" y="7"/>
                    <a:pt x="30" y="7"/>
                  </a:cubicBezTo>
                  <a:cubicBezTo>
                    <a:pt x="30" y="7"/>
                    <a:pt x="30" y="6"/>
                    <a:pt x="30" y="6"/>
                  </a:cubicBezTo>
                  <a:cubicBezTo>
                    <a:pt x="30" y="6"/>
                    <a:pt x="30" y="6"/>
                    <a:pt x="31" y="6"/>
                  </a:cubicBezTo>
                  <a:cubicBezTo>
                    <a:pt x="31" y="6"/>
                    <a:pt x="31" y="5"/>
                    <a:pt x="31" y="5"/>
                  </a:cubicBezTo>
                  <a:cubicBezTo>
                    <a:pt x="31" y="4"/>
                    <a:pt x="30" y="5"/>
                    <a:pt x="30" y="5"/>
                  </a:cubicBezTo>
                  <a:cubicBezTo>
                    <a:pt x="30" y="5"/>
                    <a:pt x="30" y="4"/>
                    <a:pt x="30" y="4"/>
                  </a:cubicBezTo>
                  <a:cubicBezTo>
                    <a:pt x="30" y="4"/>
                    <a:pt x="30" y="4"/>
                    <a:pt x="30" y="3"/>
                  </a:cubicBezTo>
                  <a:cubicBezTo>
                    <a:pt x="30" y="3"/>
                    <a:pt x="31" y="3"/>
                    <a:pt x="31" y="2"/>
                  </a:cubicBezTo>
                  <a:cubicBezTo>
                    <a:pt x="31" y="2"/>
                    <a:pt x="30" y="2"/>
                    <a:pt x="30" y="2"/>
                  </a:cubicBezTo>
                  <a:cubicBezTo>
                    <a:pt x="30" y="2"/>
                    <a:pt x="29" y="2"/>
                    <a:pt x="29" y="2"/>
                  </a:cubicBezTo>
                  <a:cubicBezTo>
                    <a:pt x="29" y="2"/>
                    <a:pt x="29" y="2"/>
                    <a:pt x="29" y="2"/>
                  </a:cubicBezTo>
                  <a:cubicBezTo>
                    <a:pt x="29" y="1"/>
                    <a:pt x="29" y="1"/>
                    <a:pt x="28" y="1"/>
                  </a:cubicBezTo>
                  <a:cubicBezTo>
                    <a:pt x="28" y="1"/>
                    <a:pt x="28" y="0"/>
                    <a:pt x="28" y="0"/>
                  </a:cubicBezTo>
                  <a:cubicBezTo>
                    <a:pt x="28" y="0"/>
                    <a:pt x="28" y="0"/>
                    <a:pt x="27" y="0"/>
                  </a:cubicBezTo>
                  <a:cubicBezTo>
                    <a:pt x="27" y="0"/>
                    <a:pt x="27" y="0"/>
                    <a:pt x="27" y="0"/>
                  </a:cubicBezTo>
                  <a:cubicBezTo>
                    <a:pt x="26" y="0"/>
                    <a:pt x="26" y="0"/>
                    <a:pt x="26" y="0"/>
                  </a:cubicBezTo>
                  <a:cubicBezTo>
                    <a:pt x="25" y="0"/>
                    <a:pt x="25" y="0"/>
                    <a:pt x="25" y="0"/>
                  </a:cubicBezTo>
                  <a:cubicBezTo>
                    <a:pt x="25" y="0"/>
                    <a:pt x="25" y="0"/>
                    <a:pt x="24" y="0"/>
                  </a:cubicBezTo>
                  <a:cubicBezTo>
                    <a:pt x="24" y="0"/>
                    <a:pt x="24" y="0"/>
                    <a:pt x="23" y="0"/>
                  </a:cubicBezTo>
                  <a:cubicBezTo>
                    <a:pt x="23" y="1"/>
                    <a:pt x="22" y="1"/>
                    <a:pt x="22" y="1"/>
                  </a:cubicBezTo>
                  <a:cubicBezTo>
                    <a:pt x="22" y="1"/>
                    <a:pt x="21" y="1"/>
                    <a:pt x="21" y="2"/>
                  </a:cubicBezTo>
                  <a:cubicBezTo>
                    <a:pt x="21" y="2"/>
                    <a:pt x="20" y="3"/>
                    <a:pt x="20" y="3"/>
                  </a:cubicBezTo>
                  <a:cubicBezTo>
                    <a:pt x="20" y="3"/>
                    <a:pt x="19" y="3"/>
                    <a:pt x="19" y="3"/>
                  </a:cubicBezTo>
                  <a:cubicBezTo>
                    <a:pt x="19" y="3"/>
                    <a:pt x="19" y="3"/>
                    <a:pt x="19" y="4"/>
                  </a:cubicBezTo>
                  <a:cubicBezTo>
                    <a:pt x="19" y="4"/>
                    <a:pt x="19" y="4"/>
                    <a:pt x="19" y="5"/>
                  </a:cubicBezTo>
                  <a:cubicBezTo>
                    <a:pt x="19" y="5"/>
                    <a:pt x="18" y="5"/>
                    <a:pt x="18" y="6"/>
                  </a:cubicBezTo>
                  <a:cubicBezTo>
                    <a:pt x="18" y="6"/>
                    <a:pt x="18" y="6"/>
                    <a:pt x="18" y="6"/>
                  </a:cubicBezTo>
                  <a:cubicBezTo>
                    <a:pt x="18" y="7"/>
                    <a:pt x="18" y="7"/>
                    <a:pt x="18" y="8"/>
                  </a:cubicBezTo>
                  <a:cubicBezTo>
                    <a:pt x="18" y="8"/>
                    <a:pt x="18" y="8"/>
                    <a:pt x="18" y="9"/>
                  </a:cubicBezTo>
                  <a:cubicBezTo>
                    <a:pt x="19" y="9"/>
                    <a:pt x="18" y="9"/>
                    <a:pt x="18" y="9"/>
                  </a:cubicBezTo>
                  <a:cubicBezTo>
                    <a:pt x="18" y="9"/>
                    <a:pt x="18" y="9"/>
                    <a:pt x="18" y="9"/>
                  </a:cubicBezTo>
                  <a:cubicBezTo>
                    <a:pt x="18" y="9"/>
                    <a:pt x="19" y="9"/>
                    <a:pt x="19" y="9"/>
                  </a:cubicBezTo>
                  <a:cubicBezTo>
                    <a:pt x="19" y="9"/>
                    <a:pt x="19" y="10"/>
                    <a:pt x="19" y="10"/>
                  </a:cubicBezTo>
                  <a:cubicBezTo>
                    <a:pt x="19" y="10"/>
                    <a:pt x="19" y="10"/>
                    <a:pt x="18" y="10"/>
                  </a:cubicBezTo>
                  <a:cubicBezTo>
                    <a:pt x="18" y="10"/>
                    <a:pt x="18" y="11"/>
                    <a:pt x="18" y="11"/>
                  </a:cubicBezTo>
                  <a:cubicBezTo>
                    <a:pt x="18" y="11"/>
                    <a:pt x="19" y="11"/>
                    <a:pt x="19" y="11"/>
                  </a:cubicBezTo>
                  <a:cubicBezTo>
                    <a:pt x="18" y="13"/>
                    <a:pt x="20" y="13"/>
                    <a:pt x="20" y="13"/>
                  </a:cubicBezTo>
                  <a:cubicBezTo>
                    <a:pt x="19" y="13"/>
                    <a:pt x="19" y="13"/>
                    <a:pt x="19" y="13"/>
                  </a:cubicBezTo>
                  <a:cubicBezTo>
                    <a:pt x="19" y="13"/>
                    <a:pt x="19" y="13"/>
                    <a:pt x="18" y="13"/>
                  </a:cubicBezTo>
                  <a:cubicBezTo>
                    <a:pt x="17" y="14"/>
                    <a:pt x="17" y="14"/>
                    <a:pt x="17" y="14"/>
                  </a:cubicBezTo>
                  <a:cubicBezTo>
                    <a:pt x="17" y="14"/>
                    <a:pt x="15" y="15"/>
                    <a:pt x="15" y="16"/>
                  </a:cubicBezTo>
                  <a:cubicBezTo>
                    <a:pt x="15" y="16"/>
                    <a:pt x="14" y="16"/>
                    <a:pt x="13" y="16"/>
                  </a:cubicBezTo>
                  <a:cubicBezTo>
                    <a:pt x="13" y="16"/>
                    <a:pt x="13" y="17"/>
                    <a:pt x="12" y="17"/>
                  </a:cubicBezTo>
                  <a:cubicBezTo>
                    <a:pt x="12" y="17"/>
                    <a:pt x="10" y="17"/>
                    <a:pt x="10" y="18"/>
                  </a:cubicBezTo>
                  <a:cubicBezTo>
                    <a:pt x="9" y="18"/>
                    <a:pt x="9" y="18"/>
                    <a:pt x="9" y="19"/>
                  </a:cubicBezTo>
                  <a:cubicBezTo>
                    <a:pt x="8" y="19"/>
                    <a:pt x="8" y="19"/>
                    <a:pt x="8" y="19"/>
                  </a:cubicBezTo>
                  <a:cubicBezTo>
                    <a:pt x="8" y="19"/>
                    <a:pt x="7" y="20"/>
                    <a:pt x="6" y="21"/>
                  </a:cubicBezTo>
                  <a:cubicBezTo>
                    <a:pt x="6" y="21"/>
                    <a:pt x="4" y="23"/>
                    <a:pt x="4" y="24"/>
                  </a:cubicBezTo>
                  <a:cubicBezTo>
                    <a:pt x="3" y="25"/>
                    <a:pt x="2" y="26"/>
                    <a:pt x="2" y="27"/>
                  </a:cubicBezTo>
                  <a:cubicBezTo>
                    <a:pt x="2" y="27"/>
                    <a:pt x="1" y="29"/>
                    <a:pt x="1" y="30"/>
                  </a:cubicBezTo>
                  <a:cubicBezTo>
                    <a:pt x="1" y="30"/>
                    <a:pt x="1" y="32"/>
                    <a:pt x="0" y="32"/>
                  </a:cubicBezTo>
                  <a:cubicBezTo>
                    <a:pt x="0" y="33"/>
                    <a:pt x="0" y="33"/>
                    <a:pt x="0" y="34"/>
                  </a:cubicBezTo>
                  <a:cubicBezTo>
                    <a:pt x="0" y="34"/>
                    <a:pt x="0" y="34"/>
                    <a:pt x="0" y="35"/>
                  </a:cubicBezTo>
                  <a:cubicBezTo>
                    <a:pt x="0" y="36"/>
                    <a:pt x="1" y="36"/>
                    <a:pt x="1" y="36"/>
                  </a:cubicBezTo>
                  <a:cubicBezTo>
                    <a:pt x="1" y="36"/>
                    <a:pt x="1" y="37"/>
                    <a:pt x="2" y="37"/>
                  </a:cubicBezTo>
                  <a:cubicBezTo>
                    <a:pt x="2" y="37"/>
                    <a:pt x="2" y="37"/>
                    <a:pt x="3" y="38"/>
                  </a:cubicBezTo>
                  <a:cubicBezTo>
                    <a:pt x="3" y="38"/>
                    <a:pt x="5" y="39"/>
                    <a:pt x="6" y="40"/>
                  </a:cubicBezTo>
                  <a:cubicBezTo>
                    <a:pt x="7" y="41"/>
                    <a:pt x="8" y="40"/>
                    <a:pt x="8" y="40"/>
                  </a:cubicBezTo>
                  <a:cubicBezTo>
                    <a:pt x="8" y="40"/>
                    <a:pt x="8" y="41"/>
                    <a:pt x="8" y="42"/>
                  </a:cubicBezTo>
                  <a:cubicBezTo>
                    <a:pt x="8" y="43"/>
                    <a:pt x="7" y="46"/>
                    <a:pt x="7" y="46"/>
                  </a:cubicBezTo>
                  <a:cubicBezTo>
                    <a:pt x="7" y="47"/>
                    <a:pt x="7" y="49"/>
                    <a:pt x="7" y="50"/>
                  </a:cubicBezTo>
                  <a:cubicBezTo>
                    <a:pt x="7" y="51"/>
                    <a:pt x="7" y="51"/>
                    <a:pt x="7" y="51"/>
                  </a:cubicBezTo>
                  <a:cubicBezTo>
                    <a:pt x="7" y="52"/>
                    <a:pt x="7" y="52"/>
                    <a:pt x="7" y="52"/>
                  </a:cubicBezTo>
                  <a:cubicBezTo>
                    <a:pt x="7" y="53"/>
                    <a:pt x="7" y="53"/>
                    <a:pt x="7" y="54"/>
                  </a:cubicBezTo>
                  <a:cubicBezTo>
                    <a:pt x="7" y="54"/>
                    <a:pt x="7" y="55"/>
                    <a:pt x="7" y="55"/>
                  </a:cubicBezTo>
                  <a:cubicBezTo>
                    <a:pt x="7" y="55"/>
                    <a:pt x="7" y="56"/>
                    <a:pt x="7" y="56"/>
                  </a:cubicBezTo>
                  <a:cubicBezTo>
                    <a:pt x="7" y="57"/>
                    <a:pt x="8" y="56"/>
                    <a:pt x="8" y="57"/>
                  </a:cubicBezTo>
                  <a:cubicBezTo>
                    <a:pt x="9" y="57"/>
                    <a:pt x="9" y="57"/>
                    <a:pt x="9" y="57"/>
                  </a:cubicBezTo>
                  <a:cubicBezTo>
                    <a:pt x="9" y="57"/>
                    <a:pt x="9" y="58"/>
                    <a:pt x="9" y="59"/>
                  </a:cubicBezTo>
                  <a:cubicBezTo>
                    <a:pt x="9" y="60"/>
                    <a:pt x="9" y="60"/>
                    <a:pt x="9" y="61"/>
                  </a:cubicBezTo>
                  <a:cubicBezTo>
                    <a:pt x="9" y="61"/>
                    <a:pt x="9" y="62"/>
                    <a:pt x="9" y="62"/>
                  </a:cubicBezTo>
                  <a:cubicBezTo>
                    <a:pt x="10" y="62"/>
                    <a:pt x="10" y="64"/>
                    <a:pt x="10" y="64"/>
                  </a:cubicBezTo>
                  <a:cubicBezTo>
                    <a:pt x="9" y="64"/>
                    <a:pt x="9" y="65"/>
                    <a:pt x="9" y="65"/>
                  </a:cubicBezTo>
                  <a:cubicBezTo>
                    <a:pt x="9" y="66"/>
                    <a:pt x="9" y="66"/>
                    <a:pt x="9" y="66"/>
                  </a:cubicBezTo>
                  <a:cubicBezTo>
                    <a:pt x="9" y="66"/>
                    <a:pt x="9" y="66"/>
                    <a:pt x="9" y="67"/>
                  </a:cubicBezTo>
                  <a:cubicBezTo>
                    <a:pt x="9" y="67"/>
                    <a:pt x="8" y="68"/>
                    <a:pt x="8" y="68"/>
                  </a:cubicBezTo>
                  <a:cubicBezTo>
                    <a:pt x="8" y="69"/>
                    <a:pt x="8" y="69"/>
                    <a:pt x="8" y="70"/>
                  </a:cubicBezTo>
                  <a:cubicBezTo>
                    <a:pt x="8" y="71"/>
                    <a:pt x="8" y="71"/>
                    <a:pt x="8" y="73"/>
                  </a:cubicBezTo>
                  <a:cubicBezTo>
                    <a:pt x="8" y="74"/>
                    <a:pt x="9" y="78"/>
                    <a:pt x="9" y="80"/>
                  </a:cubicBezTo>
                  <a:cubicBezTo>
                    <a:pt x="9" y="82"/>
                    <a:pt x="9" y="87"/>
                    <a:pt x="9" y="87"/>
                  </a:cubicBezTo>
                  <a:cubicBezTo>
                    <a:pt x="9" y="88"/>
                    <a:pt x="9" y="88"/>
                    <a:pt x="9" y="88"/>
                  </a:cubicBezTo>
                  <a:cubicBezTo>
                    <a:pt x="9" y="89"/>
                    <a:pt x="9" y="90"/>
                    <a:pt x="9" y="90"/>
                  </a:cubicBezTo>
                  <a:cubicBezTo>
                    <a:pt x="9" y="91"/>
                    <a:pt x="9" y="91"/>
                    <a:pt x="9" y="92"/>
                  </a:cubicBezTo>
                  <a:cubicBezTo>
                    <a:pt x="9" y="93"/>
                    <a:pt x="8" y="93"/>
                    <a:pt x="9" y="93"/>
                  </a:cubicBezTo>
                  <a:cubicBezTo>
                    <a:pt x="9" y="93"/>
                    <a:pt x="9" y="93"/>
                    <a:pt x="9" y="93"/>
                  </a:cubicBezTo>
                  <a:cubicBezTo>
                    <a:pt x="9" y="93"/>
                    <a:pt x="9" y="94"/>
                    <a:pt x="9" y="94"/>
                  </a:cubicBezTo>
                  <a:cubicBezTo>
                    <a:pt x="9" y="94"/>
                    <a:pt x="8" y="96"/>
                    <a:pt x="8" y="97"/>
                  </a:cubicBezTo>
                  <a:cubicBezTo>
                    <a:pt x="8" y="97"/>
                    <a:pt x="8" y="98"/>
                    <a:pt x="8" y="99"/>
                  </a:cubicBezTo>
                  <a:cubicBezTo>
                    <a:pt x="8" y="99"/>
                    <a:pt x="8" y="99"/>
                    <a:pt x="9" y="100"/>
                  </a:cubicBezTo>
                  <a:cubicBezTo>
                    <a:pt x="9" y="100"/>
                    <a:pt x="11" y="101"/>
                    <a:pt x="12" y="101"/>
                  </a:cubicBezTo>
                  <a:cubicBezTo>
                    <a:pt x="14" y="101"/>
                    <a:pt x="14" y="100"/>
                    <a:pt x="15" y="99"/>
                  </a:cubicBezTo>
                  <a:cubicBezTo>
                    <a:pt x="15" y="98"/>
                    <a:pt x="15" y="98"/>
                    <a:pt x="14" y="98"/>
                  </a:cubicBezTo>
                  <a:cubicBezTo>
                    <a:pt x="14" y="97"/>
                    <a:pt x="15" y="96"/>
                    <a:pt x="15" y="96"/>
                  </a:cubicBezTo>
                  <a:cubicBezTo>
                    <a:pt x="15" y="96"/>
                    <a:pt x="16" y="96"/>
                    <a:pt x="16" y="96"/>
                  </a:cubicBezTo>
                  <a:cubicBezTo>
                    <a:pt x="16" y="95"/>
                    <a:pt x="15" y="91"/>
                    <a:pt x="15" y="91"/>
                  </a:cubicBezTo>
                  <a:cubicBezTo>
                    <a:pt x="16" y="91"/>
                    <a:pt x="17" y="84"/>
                    <a:pt x="18" y="82"/>
                  </a:cubicBezTo>
                  <a:cubicBezTo>
                    <a:pt x="18" y="81"/>
                    <a:pt x="20" y="71"/>
                    <a:pt x="20" y="70"/>
                  </a:cubicBezTo>
                  <a:cubicBezTo>
                    <a:pt x="20" y="69"/>
                    <a:pt x="21" y="65"/>
                    <a:pt x="22" y="65"/>
                  </a:cubicBezTo>
                  <a:cubicBezTo>
                    <a:pt x="22" y="64"/>
                    <a:pt x="22" y="65"/>
                    <a:pt x="22" y="65"/>
                  </a:cubicBezTo>
                  <a:cubicBezTo>
                    <a:pt x="22" y="65"/>
                    <a:pt x="21" y="70"/>
                    <a:pt x="21" y="71"/>
                  </a:cubicBezTo>
                  <a:cubicBezTo>
                    <a:pt x="21" y="72"/>
                    <a:pt x="21" y="72"/>
                    <a:pt x="22" y="72"/>
                  </a:cubicBezTo>
                  <a:cubicBezTo>
                    <a:pt x="22" y="73"/>
                    <a:pt x="22" y="73"/>
                    <a:pt x="23" y="74"/>
                  </a:cubicBezTo>
                  <a:cubicBezTo>
                    <a:pt x="23" y="75"/>
                    <a:pt x="23" y="74"/>
                    <a:pt x="23" y="75"/>
                  </a:cubicBezTo>
                  <a:cubicBezTo>
                    <a:pt x="24" y="75"/>
                    <a:pt x="23" y="76"/>
                    <a:pt x="23" y="77"/>
                  </a:cubicBezTo>
                  <a:cubicBezTo>
                    <a:pt x="23" y="77"/>
                    <a:pt x="23" y="77"/>
                    <a:pt x="23" y="77"/>
                  </a:cubicBezTo>
                  <a:cubicBezTo>
                    <a:pt x="23" y="77"/>
                    <a:pt x="23" y="77"/>
                    <a:pt x="23" y="78"/>
                  </a:cubicBezTo>
                  <a:cubicBezTo>
                    <a:pt x="23" y="78"/>
                    <a:pt x="22" y="80"/>
                    <a:pt x="21" y="81"/>
                  </a:cubicBezTo>
                  <a:cubicBezTo>
                    <a:pt x="21" y="82"/>
                    <a:pt x="21" y="86"/>
                    <a:pt x="21" y="87"/>
                  </a:cubicBezTo>
                  <a:cubicBezTo>
                    <a:pt x="20" y="88"/>
                    <a:pt x="21" y="92"/>
                    <a:pt x="22" y="92"/>
                  </a:cubicBezTo>
                  <a:cubicBezTo>
                    <a:pt x="22" y="93"/>
                    <a:pt x="22" y="95"/>
                    <a:pt x="22" y="95"/>
                  </a:cubicBezTo>
                  <a:cubicBezTo>
                    <a:pt x="22" y="95"/>
                    <a:pt x="22" y="95"/>
                    <a:pt x="22" y="95"/>
                  </a:cubicBezTo>
                  <a:cubicBezTo>
                    <a:pt x="21" y="96"/>
                    <a:pt x="21" y="96"/>
                    <a:pt x="22" y="97"/>
                  </a:cubicBezTo>
                  <a:cubicBezTo>
                    <a:pt x="22" y="98"/>
                    <a:pt x="23" y="99"/>
                    <a:pt x="23" y="99"/>
                  </a:cubicBezTo>
                  <a:cubicBezTo>
                    <a:pt x="24" y="100"/>
                    <a:pt x="24" y="100"/>
                    <a:pt x="25" y="100"/>
                  </a:cubicBezTo>
                  <a:cubicBezTo>
                    <a:pt x="25" y="100"/>
                    <a:pt x="26" y="100"/>
                    <a:pt x="26" y="100"/>
                  </a:cubicBezTo>
                  <a:cubicBezTo>
                    <a:pt x="25" y="100"/>
                    <a:pt x="26" y="101"/>
                    <a:pt x="26" y="102"/>
                  </a:cubicBezTo>
                  <a:cubicBezTo>
                    <a:pt x="27" y="103"/>
                    <a:pt x="28" y="103"/>
                    <a:pt x="29" y="103"/>
                  </a:cubicBezTo>
                  <a:cubicBezTo>
                    <a:pt x="30" y="104"/>
                    <a:pt x="32" y="103"/>
                    <a:pt x="32" y="103"/>
                  </a:cubicBezTo>
                  <a:cubicBezTo>
                    <a:pt x="33" y="103"/>
                    <a:pt x="33" y="103"/>
                    <a:pt x="33" y="102"/>
                  </a:cubicBezTo>
                  <a:cubicBezTo>
                    <a:pt x="33" y="101"/>
                    <a:pt x="33" y="101"/>
                    <a:pt x="33" y="101"/>
                  </a:cubicBezTo>
                  <a:cubicBezTo>
                    <a:pt x="33" y="100"/>
                    <a:pt x="32" y="99"/>
                    <a:pt x="32" y="99"/>
                  </a:cubicBezTo>
                  <a:cubicBezTo>
                    <a:pt x="32" y="99"/>
                    <a:pt x="31" y="98"/>
                    <a:pt x="31" y="98"/>
                  </a:cubicBezTo>
                  <a:cubicBezTo>
                    <a:pt x="31" y="98"/>
                    <a:pt x="30" y="97"/>
                    <a:pt x="30" y="97"/>
                  </a:cubicBezTo>
                  <a:cubicBezTo>
                    <a:pt x="30" y="97"/>
                    <a:pt x="31" y="97"/>
                    <a:pt x="31" y="97"/>
                  </a:cubicBezTo>
                  <a:cubicBezTo>
                    <a:pt x="31" y="97"/>
                    <a:pt x="32" y="97"/>
                    <a:pt x="32" y="96"/>
                  </a:cubicBezTo>
                  <a:cubicBezTo>
                    <a:pt x="32" y="96"/>
                    <a:pt x="32" y="96"/>
                    <a:pt x="31" y="95"/>
                  </a:cubicBezTo>
                  <a:cubicBezTo>
                    <a:pt x="31" y="94"/>
                    <a:pt x="30" y="93"/>
                    <a:pt x="30" y="93"/>
                  </a:cubicBezTo>
                  <a:cubicBezTo>
                    <a:pt x="30" y="92"/>
                    <a:pt x="30" y="90"/>
                    <a:pt x="30" y="90"/>
                  </a:cubicBezTo>
                  <a:cubicBezTo>
                    <a:pt x="30" y="89"/>
                    <a:pt x="30" y="86"/>
                    <a:pt x="30" y="86"/>
                  </a:cubicBezTo>
                  <a:cubicBezTo>
                    <a:pt x="30" y="85"/>
                    <a:pt x="31" y="82"/>
                    <a:pt x="31" y="81"/>
                  </a:cubicBezTo>
                  <a:cubicBezTo>
                    <a:pt x="31" y="81"/>
                    <a:pt x="32" y="80"/>
                    <a:pt x="32" y="79"/>
                  </a:cubicBezTo>
                  <a:cubicBezTo>
                    <a:pt x="32" y="78"/>
                    <a:pt x="32" y="76"/>
                    <a:pt x="32" y="75"/>
                  </a:cubicBezTo>
                  <a:cubicBezTo>
                    <a:pt x="32" y="75"/>
                    <a:pt x="33" y="75"/>
                    <a:pt x="33" y="74"/>
                  </a:cubicBezTo>
                  <a:cubicBezTo>
                    <a:pt x="33" y="73"/>
                    <a:pt x="33" y="72"/>
                    <a:pt x="33" y="72"/>
                  </a:cubicBezTo>
                  <a:cubicBezTo>
                    <a:pt x="33" y="71"/>
                    <a:pt x="33" y="70"/>
                    <a:pt x="33" y="70"/>
                  </a:cubicBezTo>
                  <a:cubicBezTo>
                    <a:pt x="33" y="70"/>
                    <a:pt x="33" y="70"/>
                    <a:pt x="33" y="70"/>
                  </a:cubicBezTo>
                  <a:cubicBezTo>
                    <a:pt x="33" y="69"/>
                    <a:pt x="33" y="69"/>
                    <a:pt x="33" y="69"/>
                  </a:cubicBezTo>
                  <a:cubicBezTo>
                    <a:pt x="33" y="68"/>
                    <a:pt x="33" y="68"/>
                    <a:pt x="33" y="67"/>
                  </a:cubicBezTo>
                  <a:cubicBezTo>
                    <a:pt x="33" y="66"/>
                    <a:pt x="32" y="65"/>
                    <a:pt x="32" y="65"/>
                  </a:cubicBezTo>
                  <a:cubicBezTo>
                    <a:pt x="32" y="65"/>
                    <a:pt x="32" y="63"/>
                    <a:pt x="32" y="61"/>
                  </a:cubicBezTo>
                  <a:cubicBezTo>
                    <a:pt x="32" y="59"/>
                    <a:pt x="31" y="56"/>
                    <a:pt x="31" y="56"/>
                  </a:cubicBezTo>
                  <a:cubicBezTo>
                    <a:pt x="31" y="55"/>
                    <a:pt x="32" y="55"/>
                    <a:pt x="32" y="55"/>
                  </a:cubicBezTo>
                  <a:cubicBezTo>
                    <a:pt x="32" y="55"/>
                    <a:pt x="32" y="55"/>
                    <a:pt x="32" y="55"/>
                  </a:cubicBezTo>
                  <a:cubicBezTo>
                    <a:pt x="32" y="54"/>
                    <a:pt x="32" y="53"/>
                    <a:pt x="32" y="53"/>
                  </a:cubicBezTo>
                  <a:cubicBezTo>
                    <a:pt x="32" y="52"/>
                    <a:pt x="32" y="52"/>
                    <a:pt x="32" y="51"/>
                  </a:cubicBezTo>
                  <a:cubicBezTo>
                    <a:pt x="32" y="50"/>
                    <a:pt x="32" y="49"/>
                    <a:pt x="32" y="49"/>
                  </a:cubicBezTo>
                  <a:cubicBezTo>
                    <a:pt x="32" y="49"/>
                    <a:pt x="32" y="49"/>
                    <a:pt x="32" y="49"/>
                  </a:cubicBezTo>
                  <a:cubicBezTo>
                    <a:pt x="32" y="49"/>
                    <a:pt x="33" y="49"/>
                    <a:pt x="33" y="48"/>
                  </a:cubicBezTo>
                  <a:cubicBezTo>
                    <a:pt x="33" y="48"/>
                    <a:pt x="34" y="48"/>
                    <a:pt x="34" y="47"/>
                  </a:cubicBezTo>
                  <a:cubicBezTo>
                    <a:pt x="34" y="47"/>
                    <a:pt x="34" y="47"/>
                    <a:pt x="34" y="47"/>
                  </a:cubicBezTo>
                  <a:cubicBezTo>
                    <a:pt x="34" y="46"/>
                    <a:pt x="34" y="45"/>
                    <a:pt x="34" y="45"/>
                  </a:cubicBezTo>
                  <a:cubicBezTo>
                    <a:pt x="34" y="45"/>
                    <a:pt x="34" y="44"/>
                    <a:pt x="34" y="44"/>
                  </a:cubicBezTo>
                  <a:cubicBezTo>
                    <a:pt x="34" y="44"/>
                    <a:pt x="34" y="43"/>
                    <a:pt x="33" y="43"/>
                  </a:cubicBezTo>
                  <a:cubicBezTo>
                    <a:pt x="33" y="43"/>
                    <a:pt x="33" y="43"/>
                    <a:pt x="33" y="43"/>
                  </a:cubicBezTo>
                  <a:cubicBezTo>
                    <a:pt x="33" y="42"/>
                    <a:pt x="33" y="42"/>
                    <a:pt x="33" y="41"/>
                  </a:cubicBezTo>
                  <a:cubicBezTo>
                    <a:pt x="33" y="41"/>
                    <a:pt x="33" y="40"/>
                    <a:pt x="33" y="40"/>
                  </a:cubicBezTo>
                  <a:cubicBezTo>
                    <a:pt x="33" y="40"/>
                    <a:pt x="33" y="40"/>
                    <a:pt x="33" y="39"/>
                  </a:cubicBezTo>
                  <a:cubicBezTo>
                    <a:pt x="34" y="39"/>
                    <a:pt x="34" y="38"/>
                    <a:pt x="34" y="38"/>
                  </a:cubicBezTo>
                  <a:cubicBezTo>
                    <a:pt x="34" y="37"/>
                    <a:pt x="34" y="37"/>
                    <a:pt x="34" y="36"/>
                  </a:cubicBezTo>
                  <a:cubicBezTo>
                    <a:pt x="33" y="35"/>
                    <a:pt x="33" y="34"/>
                    <a:pt x="33" y="34"/>
                  </a:cubicBezTo>
                  <a:cubicBezTo>
                    <a:pt x="33" y="34"/>
                    <a:pt x="33" y="33"/>
                    <a:pt x="33" y="33"/>
                  </a:cubicBezTo>
                  <a:cubicBezTo>
                    <a:pt x="33" y="32"/>
                    <a:pt x="34" y="32"/>
                    <a:pt x="34" y="32"/>
                  </a:cubicBezTo>
                  <a:cubicBezTo>
                    <a:pt x="34" y="32"/>
                    <a:pt x="34" y="32"/>
                    <a:pt x="34" y="31"/>
                  </a:cubicBezTo>
                  <a:cubicBezTo>
                    <a:pt x="34" y="31"/>
                    <a:pt x="34" y="31"/>
                    <a:pt x="35" y="30"/>
                  </a:cubicBezTo>
                  <a:cubicBezTo>
                    <a:pt x="35" y="30"/>
                    <a:pt x="35" y="30"/>
                    <a:pt x="35" y="29"/>
                  </a:cubicBezTo>
                  <a:cubicBezTo>
                    <a:pt x="35" y="28"/>
                    <a:pt x="35" y="27"/>
                    <a:pt x="35" y="26"/>
                  </a:cubicBezTo>
                  <a:close/>
                  <a:moveTo>
                    <a:pt x="31" y="47"/>
                  </a:moveTo>
                  <a:cubicBezTo>
                    <a:pt x="31" y="47"/>
                    <a:pt x="31" y="46"/>
                    <a:pt x="31" y="46"/>
                  </a:cubicBezTo>
                  <a:cubicBezTo>
                    <a:pt x="31" y="45"/>
                    <a:pt x="31" y="45"/>
                    <a:pt x="31" y="45"/>
                  </a:cubicBezTo>
                  <a:cubicBezTo>
                    <a:pt x="31" y="45"/>
                    <a:pt x="31" y="45"/>
                    <a:pt x="31" y="45"/>
                  </a:cubicBezTo>
                  <a:cubicBezTo>
                    <a:pt x="31" y="45"/>
                    <a:pt x="31" y="46"/>
                    <a:pt x="32" y="46"/>
                  </a:cubicBezTo>
                  <a:cubicBezTo>
                    <a:pt x="32" y="46"/>
                    <a:pt x="31" y="47"/>
                    <a:pt x="31" y="47"/>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0" name="Freeform 593"/>
            <p:cNvSpPr>
              <a:spLocks noEditPoints="1"/>
            </p:cNvSpPr>
            <p:nvPr/>
          </p:nvSpPr>
          <p:spPr bwMode="auto">
            <a:xfrm>
              <a:off x="5641975" y="4732338"/>
              <a:ext cx="101600" cy="293688"/>
            </a:xfrm>
            <a:custGeom>
              <a:avLst/>
              <a:gdLst>
                <a:gd name="T0" fmla="*/ 25 w 27"/>
                <a:gd name="T1" fmla="*/ 15 h 78"/>
                <a:gd name="T2" fmla="*/ 22 w 27"/>
                <a:gd name="T3" fmla="*/ 12 h 78"/>
                <a:gd name="T4" fmla="*/ 23 w 27"/>
                <a:gd name="T5" fmla="*/ 9 h 78"/>
                <a:gd name="T6" fmla="*/ 23 w 27"/>
                <a:gd name="T7" fmla="*/ 7 h 78"/>
                <a:gd name="T8" fmla="*/ 23 w 27"/>
                <a:gd name="T9" fmla="*/ 7 h 78"/>
                <a:gd name="T10" fmla="*/ 23 w 27"/>
                <a:gd name="T11" fmla="*/ 5 h 78"/>
                <a:gd name="T12" fmla="*/ 23 w 27"/>
                <a:gd name="T13" fmla="*/ 4 h 78"/>
                <a:gd name="T14" fmla="*/ 22 w 27"/>
                <a:gd name="T15" fmla="*/ 2 h 78"/>
                <a:gd name="T16" fmla="*/ 21 w 27"/>
                <a:gd name="T17" fmla="*/ 0 h 78"/>
                <a:gd name="T18" fmla="*/ 19 w 27"/>
                <a:gd name="T19" fmla="*/ 0 h 78"/>
                <a:gd name="T20" fmla="*/ 16 w 27"/>
                <a:gd name="T21" fmla="*/ 2 h 78"/>
                <a:gd name="T22" fmla="*/ 14 w 27"/>
                <a:gd name="T23" fmla="*/ 5 h 78"/>
                <a:gd name="T24" fmla="*/ 14 w 27"/>
                <a:gd name="T25" fmla="*/ 7 h 78"/>
                <a:gd name="T26" fmla="*/ 15 w 27"/>
                <a:gd name="T27" fmla="*/ 8 h 78"/>
                <a:gd name="T28" fmla="*/ 15 w 27"/>
                <a:gd name="T29" fmla="*/ 10 h 78"/>
                <a:gd name="T30" fmla="*/ 11 w 27"/>
                <a:gd name="T31" fmla="*/ 13 h 78"/>
                <a:gd name="T32" fmla="*/ 7 w 27"/>
                <a:gd name="T33" fmla="*/ 15 h 78"/>
                <a:gd name="T34" fmla="*/ 2 w 27"/>
                <a:gd name="T35" fmla="*/ 23 h 78"/>
                <a:gd name="T36" fmla="*/ 2 w 27"/>
                <a:gd name="T37" fmla="*/ 27 h 78"/>
                <a:gd name="T38" fmla="*/ 7 w 27"/>
                <a:gd name="T39" fmla="*/ 31 h 78"/>
                <a:gd name="T40" fmla="*/ 6 w 27"/>
                <a:gd name="T41" fmla="*/ 39 h 78"/>
                <a:gd name="T42" fmla="*/ 6 w 27"/>
                <a:gd name="T43" fmla="*/ 42 h 78"/>
                <a:gd name="T44" fmla="*/ 8 w 27"/>
                <a:gd name="T45" fmla="*/ 46 h 78"/>
                <a:gd name="T46" fmla="*/ 7 w 27"/>
                <a:gd name="T47" fmla="*/ 50 h 78"/>
                <a:gd name="T48" fmla="*/ 7 w 27"/>
                <a:gd name="T49" fmla="*/ 55 h 78"/>
                <a:gd name="T50" fmla="*/ 8 w 27"/>
                <a:gd name="T51" fmla="*/ 68 h 78"/>
                <a:gd name="T52" fmla="*/ 7 w 27"/>
                <a:gd name="T53" fmla="*/ 70 h 78"/>
                <a:gd name="T54" fmla="*/ 10 w 27"/>
                <a:gd name="T55" fmla="*/ 75 h 78"/>
                <a:gd name="T56" fmla="*/ 13 w 27"/>
                <a:gd name="T57" fmla="*/ 72 h 78"/>
                <a:gd name="T58" fmla="*/ 17 w 27"/>
                <a:gd name="T59" fmla="*/ 49 h 78"/>
                <a:gd name="T60" fmla="*/ 18 w 27"/>
                <a:gd name="T61" fmla="*/ 56 h 78"/>
                <a:gd name="T62" fmla="*/ 18 w 27"/>
                <a:gd name="T63" fmla="*/ 58 h 78"/>
                <a:gd name="T64" fmla="*/ 17 w 27"/>
                <a:gd name="T65" fmla="*/ 71 h 78"/>
                <a:gd name="T66" fmla="*/ 19 w 27"/>
                <a:gd name="T67" fmla="*/ 75 h 78"/>
                <a:gd name="T68" fmla="*/ 25 w 27"/>
                <a:gd name="T69" fmla="*/ 77 h 78"/>
                <a:gd name="T70" fmla="*/ 24 w 27"/>
                <a:gd name="T71" fmla="*/ 74 h 78"/>
                <a:gd name="T72" fmla="*/ 24 w 27"/>
                <a:gd name="T73" fmla="*/ 71 h 78"/>
                <a:gd name="T74" fmla="*/ 24 w 27"/>
                <a:gd name="T75" fmla="*/ 61 h 78"/>
                <a:gd name="T76" fmla="*/ 26 w 27"/>
                <a:gd name="T77" fmla="*/ 54 h 78"/>
                <a:gd name="T78" fmla="*/ 25 w 27"/>
                <a:gd name="T79" fmla="*/ 50 h 78"/>
                <a:gd name="T80" fmla="*/ 24 w 27"/>
                <a:gd name="T81" fmla="*/ 42 h 78"/>
                <a:gd name="T82" fmla="*/ 24 w 27"/>
                <a:gd name="T83" fmla="*/ 37 h 78"/>
                <a:gd name="T84" fmla="*/ 26 w 27"/>
                <a:gd name="T85" fmla="*/ 35 h 78"/>
                <a:gd name="T86" fmla="*/ 25 w 27"/>
                <a:gd name="T87" fmla="*/ 32 h 78"/>
                <a:gd name="T88" fmla="*/ 26 w 27"/>
                <a:gd name="T89" fmla="*/ 28 h 78"/>
                <a:gd name="T90" fmla="*/ 26 w 27"/>
                <a:gd name="T91" fmla="*/ 24 h 78"/>
                <a:gd name="T92" fmla="*/ 27 w 27"/>
                <a:gd name="T93" fmla="*/ 20 h 78"/>
                <a:gd name="T94" fmla="*/ 24 w 27"/>
                <a:gd name="T95" fmla="*/ 3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78">
                  <a:moveTo>
                    <a:pt x="27" y="20"/>
                  </a:moveTo>
                  <a:cubicBezTo>
                    <a:pt x="27" y="19"/>
                    <a:pt x="27" y="19"/>
                    <a:pt x="26" y="18"/>
                  </a:cubicBezTo>
                  <a:cubicBezTo>
                    <a:pt x="26" y="17"/>
                    <a:pt x="26" y="17"/>
                    <a:pt x="26" y="17"/>
                  </a:cubicBezTo>
                  <a:cubicBezTo>
                    <a:pt x="26" y="16"/>
                    <a:pt x="25" y="15"/>
                    <a:pt x="25" y="15"/>
                  </a:cubicBezTo>
                  <a:cubicBezTo>
                    <a:pt x="25" y="15"/>
                    <a:pt x="24" y="15"/>
                    <a:pt x="24" y="14"/>
                  </a:cubicBezTo>
                  <a:cubicBezTo>
                    <a:pt x="24" y="14"/>
                    <a:pt x="24" y="14"/>
                    <a:pt x="24" y="14"/>
                  </a:cubicBezTo>
                  <a:cubicBezTo>
                    <a:pt x="24" y="14"/>
                    <a:pt x="24" y="14"/>
                    <a:pt x="24" y="13"/>
                  </a:cubicBezTo>
                  <a:cubicBezTo>
                    <a:pt x="23" y="13"/>
                    <a:pt x="22" y="12"/>
                    <a:pt x="22" y="12"/>
                  </a:cubicBezTo>
                  <a:cubicBezTo>
                    <a:pt x="22" y="11"/>
                    <a:pt x="21" y="11"/>
                    <a:pt x="21" y="11"/>
                  </a:cubicBezTo>
                  <a:cubicBezTo>
                    <a:pt x="21" y="11"/>
                    <a:pt x="22" y="11"/>
                    <a:pt x="22" y="10"/>
                  </a:cubicBezTo>
                  <a:cubicBezTo>
                    <a:pt x="22" y="10"/>
                    <a:pt x="22" y="9"/>
                    <a:pt x="22" y="9"/>
                  </a:cubicBezTo>
                  <a:cubicBezTo>
                    <a:pt x="23" y="9"/>
                    <a:pt x="23" y="9"/>
                    <a:pt x="23" y="9"/>
                  </a:cubicBezTo>
                  <a:cubicBezTo>
                    <a:pt x="22" y="9"/>
                    <a:pt x="22" y="9"/>
                    <a:pt x="22" y="9"/>
                  </a:cubicBezTo>
                  <a:cubicBezTo>
                    <a:pt x="22" y="9"/>
                    <a:pt x="22" y="8"/>
                    <a:pt x="22" y="8"/>
                  </a:cubicBezTo>
                  <a:cubicBezTo>
                    <a:pt x="22" y="7"/>
                    <a:pt x="22" y="8"/>
                    <a:pt x="23" y="7"/>
                  </a:cubicBezTo>
                  <a:cubicBezTo>
                    <a:pt x="23" y="7"/>
                    <a:pt x="23" y="7"/>
                    <a:pt x="23" y="7"/>
                  </a:cubicBezTo>
                  <a:cubicBezTo>
                    <a:pt x="23" y="7"/>
                    <a:pt x="23" y="8"/>
                    <a:pt x="23" y="8"/>
                  </a:cubicBezTo>
                  <a:cubicBezTo>
                    <a:pt x="23" y="8"/>
                    <a:pt x="23" y="7"/>
                    <a:pt x="23" y="7"/>
                  </a:cubicBezTo>
                  <a:cubicBezTo>
                    <a:pt x="23" y="7"/>
                    <a:pt x="24" y="8"/>
                    <a:pt x="24" y="8"/>
                  </a:cubicBezTo>
                  <a:cubicBezTo>
                    <a:pt x="24" y="8"/>
                    <a:pt x="23" y="7"/>
                    <a:pt x="23" y="7"/>
                  </a:cubicBezTo>
                  <a:cubicBezTo>
                    <a:pt x="24" y="6"/>
                    <a:pt x="24" y="6"/>
                    <a:pt x="24" y="6"/>
                  </a:cubicBezTo>
                  <a:cubicBezTo>
                    <a:pt x="24" y="6"/>
                    <a:pt x="23" y="6"/>
                    <a:pt x="23" y="6"/>
                  </a:cubicBezTo>
                  <a:cubicBezTo>
                    <a:pt x="23" y="6"/>
                    <a:pt x="23" y="6"/>
                    <a:pt x="23" y="6"/>
                  </a:cubicBezTo>
                  <a:cubicBezTo>
                    <a:pt x="23" y="5"/>
                    <a:pt x="23" y="5"/>
                    <a:pt x="23" y="5"/>
                  </a:cubicBezTo>
                  <a:cubicBezTo>
                    <a:pt x="23" y="5"/>
                    <a:pt x="23" y="5"/>
                    <a:pt x="24" y="5"/>
                  </a:cubicBezTo>
                  <a:cubicBezTo>
                    <a:pt x="24" y="5"/>
                    <a:pt x="24" y="4"/>
                    <a:pt x="24" y="4"/>
                  </a:cubicBezTo>
                  <a:cubicBezTo>
                    <a:pt x="24" y="4"/>
                    <a:pt x="23" y="4"/>
                    <a:pt x="23" y="4"/>
                  </a:cubicBezTo>
                  <a:cubicBezTo>
                    <a:pt x="23" y="4"/>
                    <a:pt x="23" y="4"/>
                    <a:pt x="23" y="4"/>
                  </a:cubicBezTo>
                  <a:cubicBezTo>
                    <a:pt x="23" y="4"/>
                    <a:pt x="23" y="3"/>
                    <a:pt x="23" y="3"/>
                  </a:cubicBezTo>
                  <a:cubicBezTo>
                    <a:pt x="23" y="3"/>
                    <a:pt x="24" y="2"/>
                    <a:pt x="24" y="2"/>
                  </a:cubicBezTo>
                  <a:cubicBezTo>
                    <a:pt x="24" y="2"/>
                    <a:pt x="23" y="2"/>
                    <a:pt x="23" y="2"/>
                  </a:cubicBezTo>
                  <a:cubicBezTo>
                    <a:pt x="23" y="2"/>
                    <a:pt x="22" y="2"/>
                    <a:pt x="22" y="2"/>
                  </a:cubicBezTo>
                  <a:cubicBezTo>
                    <a:pt x="22" y="2"/>
                    <a:pt x="22" y="2"/>
                    <a:pt x="23" y="2"/>
                  </a:cubicBezTo>
                  <a:cubicBezTo>
                    <a:pt x="23" y="1"/>
                    <a:pt x="22" y="1"/>
                    <a:pt x="22" y="1"/>
                  </a:cubicBezTo>
                  <a:cubicBezTo>
                    <a:pt x="22" y="1"/>
                    <a:pt x="22" y="1"/>
                    <a:pt x="22" y="1"/>
                  </a:cubicBezTo>
                  <a:cubicBezTo>
                    <a:pt x="22" y="1"/>
                    <a:pt x="21" y="0"/>
                    <a:pt x="21" y="0"/>
                  </a:cubicBezTo>
                  <a:cubicBezTo>
                    <a:pt x="21" y="0"/>
                    <a:pt x="21" y="0"/>
                    <a:pt x="21" y="0"/>
                  </a:cubicBezTo>
                  <a:cubicBezTo>
                    <a:pt x="20" y="0"/>
                    <a:pt x="20" y="0"/>
                    <a:pt x="20" y="0"/>
                  </a:cubicBezTo>
                  <a:cubicBezTo>
                    <a:pt x="20" y="0"/>
                    <a:pt x="19" y="0"/>
                    <a:pt x="19" y="0"/>
                  </a:cubicBezTo>
                  <a:cubicBezTo>
                    <a:pt x="19" y="0"/>
                    <a:pt x="19" y="0"/>
                    <a:pt x="19" y="0"/>
                  </a:cubicBezTo>
                  <a:cubicBezTo>
                    <a:pt x="19" y="0"/>
                    <a:pt x="18" y="0"/>
                    <a:pt x="18" y="1"/>
                  </a:cubicBezTo>
                  <a:cubicBezTo>
                    <a:pt x="18" y="1"/>
                    <a:pt x="17" y="1"/>
                    <a:pt x="17" y="1"/>
                  </a:cubicBezTo>
                  <a:cubicBezTo>
                    <a:pt x="17" y="1"/>
                    <a:pt x="16" y="1"/>
                    <a:pt x="16" y="1"/>
                  </a:cubicBezTo>
                  <a:cubicBezTo>
                    <a:pt x="16" y="2"/>
                    <a:pt x="16" y="2"/>
                    <a:pt x="16" y="2"/>
                  </a:cubicBezTo>
                  <a:cubicBezTo>
                    <a:pt x="15" y="3"/>
                    <a:pt x="15" y="2"/>
                    <a:pt x="15" y="2"/>
                  </a:cubicBezTo>
                  <a:cubicBezTo>
                    <a:pt x="15" y="3"/>
                    <a:pt x="15" y="3"/>
                    <a:pt x="15" y="3"/>
                  </a:cubicBezTo>
                  <a:cubicBezTo>
                    <a:pt x="15" y="3"/>
                    <a:pt x="15" y="3"/>
                    <a:pt x="15" y="4"/>
                  </a:cubicBezTo>
                  <a:cubicBezTo>
                    <a:pt x="15" y="4"/>
                    <a:pt x="15" y="4"/>
                    <a:pt x="14" y="5"/>
                  </a:cubicBezTo>
                  <a:cubicBezTo>
                    <a:pt x="14" y="5"/>
                    <a:pt x="14" y="5"/>
                    <a:pt x="14" y="5"/>
                  </a:cubicBezTo>
                  <a:cubicBezTo>
                    <a:pt x="14" y="6"/>
                    <a:pt x="14" y="6"/>
                    <a:pt x="14" y="6"/>
                  </a:cubicBezTo>
                  <a:cubicBezTo>
                    <a:pt x="14" y="7"/>
                    <a:pt x="14" y="7"/>
                    <a:pt x="14" y="7"/>
                  </a:cubicBezTo>
                  <a:cubicBezTo>
                    <a:pt x="15" y="7"/>
                    <a:pt x="14" y="7"/>
                    <a:pt x="14" y="7"/>
                  </a:cubicBezTo>
                  <a:cubicBezTo>
                    <a:pt x="14" y="7"/>
                    <a:pt x="14" y="7"/>
                    <a:pt x="14" y="7"/>
                  </a:cubicBezTo>
                  <a:cubicBezTo>
                    <a:pt x="14" y="7"/>
                    <a:pt x="15" y="7"/>
                    <a:pt x="15" y="7"/>
                  </a:cubicBezTo>
                  <a:cubicBezTo>
                    <a:pt x="15" y="7"/>
                    <a:pt x="15" y="8"/>
                    <a:pt x="15" y="8"/>
                  </a:cubicBezTo>
                  <a:cubicBezTo>
                    <a:pt x="15" y="8"/>
                    <a:pt x="15" y="8"/>
                    <a:pt x="15" y="8"/>
                  </a:cubicBezTo>
                  <a:cubicBezTo>
                    <a:pt x="14" y="8"/>
                    <a:pt x="15" y="9"/>
                    <a:pt x="15" y="9"/>
                  </a:cubicBezTo>
                  <a:cubicBezTo>
                    <a:pt x="15" y="8"/>
                    <a:pt x="15" y="9"/>
                    <a:pt x="15" y="9"/>
                  </a:cubicBezTo>
                  <a:cubicBezTo>
                    <a:pt x="15" y="10"/>
                    <a:pt x="16" y="10"/>
                    <a:pt x="16" y="10"/>
                  </a:cubicBezTo>
                  <a:cubicBezTo>
                    <a:pt x="15" y="10"/>
                    <a:pt x="15" y="10"/>
                    <a:pt x="15" y="10"/>
                  </a:cubicBezTo>
                  <a:cubicBezTo>
                    <a:pt x="15" y="10"/>
                    <a:pt x="15" y="10"/>
                    <a:pt x="14" y="10"/>
                  </a:cubicBezTo>
                  <a:cubicBezTo>
                    <a:pt x="14" y="10"/>
                    <a:pt x="14" y="11"/>
                    <a:pt x="14" y="11"/>
                  </a:cubicBezTo>
                  <a:cubicBezTo>
                    <a:pt x="14" y="11"/>
                    <a:pt x="12" y="12"/>
                    <a:pt x="12" y="12"/>
                  </a:cubicBezTo>
                  <a:cubicBezTo>
                    <a:pt x="12" y="12"/>
                    <a:pt x="11" y="12"/>
                    <a:pt x="11" y="13"/>
                  </a:cubicBezTo>
                  <a:cubicBezTo>
                    <a:pt x="10" y="13"/>
                    <a:pt x="10" y="13"/>
                    <a:pt x="10" y="13"/>
                  </a:cubicBezTo>
                  <a:cubicBezTo>
                    <a:pt x="10" y="13"/>
                    <a:pt x="8" y="13"/>
                    <a:pt x="8" y="14"/>
                  </a:cubicBezTo>
                  <a:cubicBezTo>
                    <a:pt x="8" y="14"/>
                    <a:pt x="7" y="14"/>
                    <a:pt x="7" y="14"/>
                  </a:cubicBezTo>
                  <a:cubicBezTo>
                    <a:pt x="7" y="14"/>
                    <a:pt x="7" y="14"/>
                    <a:pt x="7" y="15"/>
                  </a:cubicBezTo>
                  <a:cubicBezTo>
                    <a:pt x="6" y="15"/>
                    <a:pt x="6" y="15"/>
                    <a:pt x="6" y="16"/>
                  </a:cubicBezTo>
                  <a:cubicBezTo>
                    <a:pt x="5" y="16"/>
                    <a:pt x="4" y="18"/>
                    <a:pt x="4" y="18"/>
                  </a:cubicBezTo>
                  <a:cubicBezTo>
                    <a:pt x="3" y="19"/>
                    <a:pt x="3" y="20"/>
                    <a:pt x="3" y="20"/>
                  </a:cubicBezTo>
                  <a:cubicBezTo>
                    <a:pt x="2" y="21"/>
                    <a:pt x="2" y="22"/>
                    <a:pt x="2" y="23"/>
                  </a:cubicBezTo>
                  <a:cubicBezTo>
                    <a:pt x="1" y="23"/>
                    <a:pt x="1" y="24"/>
                    <a:pt x="1" y="24"/>
                  </a:cubicBezTo>
                  <a:cubicBezTo>
                    <a:pt x="1" y="25"/>
                    <a:pt x="1" y="25"/>
                    <a:pt x="1" y="25"/>
                  </a:cubicBezTo>
                  <a:cubicBezTo>
                    <a:pt x="0" y="26"/>
                    <a:pt x="1" y="26"/>
                    <a:pt x="1" y="26"/>
                  </a:cubicBezTo>
                  <a:cubicBezTo>
                    <a:pt x="1" y="27"/>
                    <a:pt x="1" y="27"/>
                    <a:pt x="2" y="27"/>
                  </a:cubicBezTo>
                  <a:cubicBezTo>
                    <a:pt x="2" y="27"/>
                    <a:pt x="2" y="28"/>
                    <a:pt x="2" y="28"/>
                  </a:cubicBezTo>
                  <a:cubicBezTo>
                    <a:pt x="2" y="28"/>
                    <a:pt x="2" y="28"/>
                    <a:pt x="3" y="28"/>
                  </a:cubicBezTo>
                  <a:cubicBezTo>
                    <a:pt x="3" y="29"/>
                    <a:pt x="5" y="30"/>
                    <a:pt x="5" y="30"/>
                  </a:cubicBezTo>
                  <a:cubicBezTo>
                    <a:pt x="6" y="31"/>
                    <a:pt x="7" y="31"/>
                    <a:pt x="7" y="31"/>
                  </a:cubicBezTo>
                  <a:cubicBezTo>
                    <a:pt x="7" y="31"/>
                    <a:pt x="7" y="31"/>
                    <a:pt x="7" y="31"/>
                  </a:cubicBezTo>
                  <a:cubicBezTo>
                    <a:pt x="7" y="32"/>
                    <a:pt x="6" y="34"/>
                    <a:pt x="6" y="35"/>
                  </a:cubicBezTo>
                  <a:cubicBezTo>
                    <a:pt x="6" y="36"/>
                    <a:pt x="6" y="37"/>
                    <a:pt x="6" y="38"/>
                  </a:cubicBezTo>
                  <a:cubicBezTo>
                    <a:pt x="6" y="38"/>
                    <a:pt x="6" y="38"/>
                    <a:pt x="6" y="39"/>
                  </a:cubicBezTo>
                  <a:cubicBezTo>
                    <a:pt x="6" y="39"/>
                    <a:pt x="6" y="39"/>
                    <a:pt x="6" y="39"/>
                  </a:cubicBezTo>
                  <a:cubicBezTo>
                    <a:pt x="6" y="40"/>
                    <a:pt x="6" y="40"/>
                    <a:pt x="6" y="40"/>
                  </a:cubicBezTo>
                  <a:cubicBezTo>
                    <a:pt x="6" y="41"/>
                    <a:pt x="6" y="41"/>
                    <a:pt x="6" y="41"/>
                  </a:cubicBezTo>
                  <a:cubicBezTo>
                    <a:pt x="6" y="41"/>
                    <a:pt x="6" y="42"/>
                    <a:pt x="6" y="42"/>
                  </a:cubicBezTo>
                  <a:cubicBezTo>
                    <a:pt x="6" y="43"/>
                    <a:pt x="7" y="42"/>
                    <a:pt x="7" y="43"/>
                  </a:cubicBezTo>
                  <a:cubicBezTo>
                    <a:pt x="8" y="43"/>
                    <a:pt x="8" y="43"/>
                    <a:pt x="8" y="43"/>
                  </a:cubicBezTo>
                  <a:cubicBezTo>
                    <a:pt x="8" y="43"/>
                    <a:pt x="8" y="44"/>
                    <a:pt x="8" y="44"/>
                  </a:cubicBezTo>
                  <a:cubicBezTo>
                    <a:pt x="8" y="45"/>
                    <a:pt x="8" y="45"/>
                    <a:pt x="8" y="46"/>
                  </a:cubicBezTo>
                  <a:cubicBezTo>
                    <a:pt x="8" y="46"/>
                    <a:pt x="8" y="46"/>
                    <a:pt x="8" y="47"/>
                  </a:cubicBezTo>
                  <a:cubicBezTo>
                    <a:pt x="8" y="47"/>
                    <a:pt x="8" y="48"/>
                    <a:pt x="8" y="48"/>
                  </a:cubicBezTo>
                  <a:cubicBezTo>
                    <a:pt x="8" y="48"/>
                    <a:pt x="8" y="49"/>
                    <a:pt x="7" y="49"/>
                  </a:cubicBezTo>
                  <a:cubicBezTo>
                    <a:pt x="7" y="49"/>
                    <a:pt x="7" y="50"/>
                    <a:pt x="7" y="50"/>
                  </a:cubicBezTo>
                  <a:cubicBezTo>
                    <a:pt x="7" y="50"/>
                    <a:pt x="7" y="50"/>
                    <a:pt x="7" y="50"/>
                  </a:cubicBezTo>
                  <a:cubicBezTo>
                    <a:pt x="7" y="50"/>
                    <a:pt x="7" y="51"/>
                    <a:pt x="7" y="51"/>
                  </a:cubicBezTo>
                  <a:cubicBezTo>
                    <a:pt x="7" y="52"/>
                    <a:pt x="7" y="52"/>
                    <a:pt x="7" y="53"/>
                  </a:cubicBezTo>
                  <a:cubicBezTo>
                    <a:pt x="7" y="53"/>
                    <a:pt x="7" y="54"/>
                    <a:pt x="7" y="55"/>
                  </a:cubicBezTo>
                  <a:cubicBezTo>
                    <a:pt x="7" y="56"/>
                    <a:pt x="7" y="59"/>
                    <a:pt x="7" y="60"/>
                  </a:cubicBezTo>
                  <a:cubicBezTo>
                    <a:pt x="8" y="61"/>
                    <a:pt x="8" y="65"/>
                    <a:pt x="8" y="65"/>
                  </a:cubicBezTo>
                  <a:cubicBezTo>
                    <a:pt x="8" y="66"/>
                    <a:pt x="8" y="66"/>
                    <a:pt x="8" y="66"/>
                  </a:cubicBezTo>
                  <a:cubicBezTo>
                    <a:pt x="8" y="67"/>
                    <a:pt x="8" y="67"/>
                    <a:pt x="8" y="68"/>
                  </a:cubicBezTo>
                  <a:cubicBezTo>
                    <a:pt x="8" y="69"/>
                    <a:pt x="8" y="68"/>
                    <a:pt x="7" y="69"/>
                  </a:cubicBezTo>
                  <a:cubicBezTo>
                    <a:pt x="7" y="69"/>
                    <a:pt x="7" y="70"/>
                    <a:pt x="7" y="70"/>
                  </a:cubicBezTo>
                  <a:cubicBezTo>
                    <a:pt x="8" y="69"/>
                    <a:pt x="8" y="69"/>
                    <a:pt x="8" y="69"/>
                  </a:cubicBezTo>
                  <a:cubicBezTo>
                    <a:pt x="8" y="69"/>
                    <a:pt x="7" y="70"/>
                    <a:pt x="7" y="70"/>
                  </a:cubicBezTo>
                  <a:cubicBezTo>
                    <a:pt x="7" y="71"/>
                    <a:pt x="7" y="72"/>
                    <a:pt x="7" y="72"/>
                  </a:cubicBezTo>
                  <a:cubicBezTo>
                    <a:pt x="7" y="73"/>
                    <a:pt x="7" y="74"/>
                    <a:pt x="7" y="74"/>
                  </a:cubicBezTo>
                  <a:cubicBezTo>
                    <a:pt x="7" y="74"/>
                    <a:pt x="7" y="74"/>
                    <a:pt x="7" y="75"/>
                  </a:cubicBezTo>
                  <a:cubicBezTo>
                    <a:pt x="7" y="75"/>
                    <a:pt x="9" y="75"/>
                    <a:pt x="10" y="75"/>
                  </a:cubicBezTo>
                  <a:cubicBezTo>
                    <a:pt x="11" y="75"/>
                    <a:pt x="11" y="75"/>
                    <a:pt x="12" y="74"/>
                  </a:cubicBezTo>
                  <a:cubicBezTo>
                    <a:pt x="12" y="74"/>
                    <a:pt x="12" y="74"/>
                    <a:pt x="12" y="73"/>
                  </a:cubicBezTo>
                  <a:cubicBezTo>
                    <a:pt x="11" y="73"/>
                    <a:pt x="12" y="72"/>
                    <a:pt x="12" y="72"/>
                  </a:cubicBezTo>
                  <a:cubicBezTo>
                    <a:pt x="12" y="72"/>
                    <a:pt x="13" y="72"/>
                    <a:pt x="13" y="72"/>
                  </a:cubicBezTo>
                  <a:cubicBezTo>
                    <a:pt x="13" y="71"/>
                    <a:pt x="12" y="69"/>
                    <a:pt x="12" y="69"/>
                  </a:cubicBezTo>
                  <a:cubicBezTo>
                    <a:pt x="13" y="68"/>
                    <a:pt x="14" y="63"/>
                    <a:pt x="14" y="62"/>
                  </a:cubicBezTo>
                  <a:cubicBezTo>
                    <a:pt x="14" y="61"/>
                    <a:pt x="16" y="54"/>
                    <a:pt x="16" y="53"/>
                  </a:cubicBezTo>
                  <a:cubicBezTo>
                    <a:pt x="16" y="52"/>
                    <a:pt x="17" y="49"/>
                    <a:pt x="17" y="49"/>
                  </a:cubicBezTo>
                  <a:cubicBezTo>
                    <a:pt x="17" y="48"/>
                    <a:pt x="17" y="49"/>
                    <a:pt x="17" y="49"/>
                  </a:cubicBezTo>
                  <a:cubicBezTo>
                    <a:pt x="17" y="49"/>
                    <a:pt x="16" y="52"/>
                    <a:pt x="16" y="53"/>
                  </a:cubicBezTo>
                  <a:cubicBezTo>
                    <a:pt x="16" y="54"/>
                    <a:pt x="16" y="54"/>
                    <a:pt x="17" y="54"/>
                  </a:cubicBezTo>
                  <a:cubicBezTo>
                    <a:pt x="18" y="55"/>
                    <a:pt x="17" y="55"/>
                    <a:pt x="18" y="56"/>
                  </a:cubicBezTo>
                  <a:cubicBezTo>
                    <a:pt x="18" y="56"/>
                    <a:pt x="18" y="56"/>
                    <a:pt x="18" y="56"/>
                  </a:cubicBezTo>
                  <a:cubicBezTo>
                    <a:pt x="19" y="56"/>
                    <a:pt x="18" y="57"/>
                    <a:pt x="18" y="57"/>
                  </a:cubicBezTo>
                  <a:cubicBezTo>
                    <a:pt x="18" y="58"/>
                    <a:pt x="18" y="58"/>
                    <a:pt x="18" y="58"/>
                  </a:cubicBezTo>
                  <a:cubicBezTo>
                    <a:pt x="18" y="58"/>
                    <a:pt x="18" y="58"/>
                    <a:pt x="18" y="58"/>
                  </a:cubicBezTo>
                  <a:cubicBezTo>
                    <a:pt x="18" y="59"/>
                    <a:pt x="17" y="60"/>
                    <a:pt x="17" y="61"/>
                  </a:cubicBezTo>
                  <a:cubicBezTo>
                    <a:pt x="16" y="62"/>
                    <a:pt x="16" y="65"/>
                    <a:pt x="16" y="65"/>
                  </a:cubicBezTo>
                  <a:cubicBezTo>
                    <a:pt x="16" y="66"/>
                    <a:pt x="17" y="69"/>
                    <a:pt x="17" y="69"/>
                  </a:cubicBezTo>
                  <a:cubicBezTo>
                    <a:pt x="17" y="70"/>
                    <a:pt x="17" y="71"/>
                    <a:pt x="17" y="71"/>
                  </a:cubicBezTo>
                  <a:cubicBezTo>
                    <a:pt x="17" y="71"/>
                    <a:pt x="17" y="71"/>
                    <a:pt x="17" y="71"/>
                  </a:cubicBezTo>
                  <a:cubicBezTo>
                    <a:pt x="17" y="72"/>
                    <a:pt x="17" y="72"/>
                    <a:pt x="17" y="73"/>
                  </a:cubicBezTo>
                  <a:cubicBezTo>
                    <a:pt x="17" y="73"/>
                    <a:pt x="18" y="74"/>
                    <a:pt x="18" y="74"/>
                  </a:cubicBezTo>
                  <a:cubicBezTo>
                    <a:pt x="19" y="75"/>
                    <a:pt x="19" y="75"/>
                    <a:pt x="19" y="75"/>
                  </a:cubicBezTo>
                  <a:cubicBezTo>
                    <a:pt x="20" y="75"/>
                    <a:pt x="20" y="75"/>
                    <a:pt x="20" y="75"/>
                  </a:cubicBezTo>
                  <a:cubicBezTo>
                    <a:pt x="20" y="75"/>
                    <a:pt x="20" y="76"/>
                    <a:pt x="20" y="77"/>
                  </a:cubicBezTo>
                  <a:cubicBezTo>
                    <a:pt x="21" y="77"/>
                    <a:pt x="22" y="77"/>
                    <a:pt x="22" y="77"/>
                  </a:cubicBezTo>
                  <a:cubicBezTo>
                    <a:pt x="23" y="78"/>
                    <a:pt x="24" y="77"/>
                    <a:pt x="25" y="77"/>
                  </a:cubicBezTo>
                  <a:cubicBezTo>
                    <a:pt x="25" y="77"/>
                    <a:pt x="25" y="77"/>
                    <a:pt x="25" y="77"/>
                  </a:cubicBezTo>
                  <a:cubicBezTo>
                    <a:pt x="26" y="76"/>
                    <a:pt x="25" y="76"/>
                    <a:pt x="25" y="75"/>
                  </a:cubicBezTo>
                  <a:cubicBezTo>
                    <a:pt x="25" y="75"/>
                    <a:pt x="24" y="74"/>
                    <a:pt x="24" y="74"/>
                  </a:cubicBezTo>
                  <a:cubicBezTo>
                    <a:pt x="24" y="74"/>
                    <a:pt x="24" y="74"/>
                    <a:pt x="24" y="74"/>
                  </a:cubicBezTo>
                  <a:cubicBezTo>
                    <a:pt x="24" y="73"/>
                    <a:pt x="24" y="73"/>
                    <a:pt x="24" y="73"/>
                  </a:cubicBezTo>
                  <a:cubicBezTo>
                    <a:pt x="24" y="73"/>
                    <a:pt x="24" y="73"/>
                    <a:pt x="24" y="73"/>
                  </a:cubicBezTo>
                  <a:cubicBezTo>
                    <a:pt x="24" y="72"/>
                    <a:pt x="25" y="73"/>
                    <a:pt x="25" y="72"/>
                  </a:cubicBezTo>
                  <a:cubicBezTo>
                    <a:pt x="24" y="72"/>
                    <a:pt x="24" y="72"/>
                    <a:pt x="24" y="71"/>
                  </a:cubicBezTo>
                  <a:cubicBezTo>
                    <a:pt x="24" y="71"/>
                    <a:pt x="24" y="70"/>
                    <a:pt x="23" y="69"/>
                  </a:cubicBezTo>
                  <a:cubicBezTo>
                    <a:pt x="23" y="69"/>
                    <a:pt x="23" y="68"/>
                    <a:pt x="23" y="67"/>
                  </a:cubicBezTo>
                  <a:cubicBezTo>
                    <a:pt x="23" y="67"/>
                    <a:pt x="23" y="65"/>
                    <a:pt x="23" y="64"/>
                  </a:cubicBezTo>
                  <a:cubicBezTo>
                    <a:pt x="23" y="64"/>
                    <a:pt x="24" y="61"/>
                    <a:pt x="24" y="61"/>
                  </a:cubicBezTo>
                  <a:cubicBezTo>
                    <a:pt x="24" y="61"/>
                    <a:pt x="25" y="60"/>
                    <a:pt x="25" y="59"/>
                  </a:cubicBezTo>
                  <a:cubicBezTo>
                    <a:pt x="25" y="59"/>
                    <a:pt x="25" y="57"/>
                    <a:pt x="25" y="57"/>
                  </a:cubicBezTo>
                  <a:cubicBezTo>
                    <a:pt x="25" y="56"/>
                    <a:pt x="25" y="56"/>
                    <a:pt x="25" y="55"/>
                  </a:cubicBezTo>
                  <a:cubicBezTo>
                    <a:pt x="26" y="55"/>
                    <a:pt x="26" y="54"/>
                    <a:pt x="26" y="54"/>
                  </a:cubicBezTo>
                  <a:cubicBezTo>
                    <a:pt x="25" y="54"/>
                    <a:pt x="25" y="53"/>
                    <a:pt x="25" y="53"/>
                  </a:cubicBezTo>
                  <a:cubicBezTo>
                    <a:pt x="25" y="53"/>
                    <a:pt x="25" y="52"/>
                    <a:pt x="25" y="52"/>
                  </a:cubicBezTo>
                  <a:cubicBezTo>
                    <a:pt x="25" y="52"/>
                    <a:pt x="26" y="52"/>
                    <a:pt x="25" y="52"/>
                  </a:cubicBezTo>
                  <a:cubicBezTo>
                    <a:pt x="25" y="51"/>
                    <a:pt x="25" y="51"/>
                    <a:pt x="25" y="50"/>
                  </a:cubicBezTo>
                  <a:cubicBezTo>
                    <a:pt x="25" y="50"/>
                    <a:pt x="25" y="49"/>
                    <a:pt x="25" y="49"/>
                  </a:cubicBezTo>
                  <a:cubicBezTo>
                    <a:pt x="25" y="49"/>
                    <a:pt x="25" y="48"/>
                    <a:pt x="25" y="46"/>
                  </a:cubicBezTo>
                  <a:cubicBezTo>
                    <a:pt x="25" y="44"/>
                    <a:pt x="24" y="42"/>
                    <a:pt x="24" y="42"/>
                  </a:cubicBezTo>
                  <a:cubicBezTo>
                    <a:pt x="24" y="42"/>
                    <a:pt x="24" y="42"/>
                    <a:pt x="24" y="42"/>
                  </a:cubicBezTo>
                  <a:cubicBezTo>
                    <a:pt x="25" y="42"/>
                    <a:pt x="25" y="42"/>
                    <a:pt x="25" y="41"/>
                  </a:cubicBezTo>
                  <a:cubicBezTo>
                    <a:pt x="25" y="41"/>
                    <a:pt x="25" y="40"/>
                    <a:pt x="25" y="40"/>
                  </a:cubicBezTo>
                  <a:cubicBezTo>
                    <a:pt x="25" y="39"/>
                    <a:pt x="25" y="39"/>
                    <a:pt x="25" y="38"/>
                  </a:cubicBezTo>
                  <a:cubicBezTo>
                    <a:pt x="25" y="38"/>
                    <a:pt x="24" y="37"/>
                    <a:pt x="24" y="37"/>
                  </a:cubicBezTo>
                  <a:cubicBezTo>
                    <a:pt x="24" y="37"/>
                    <a:pt x="24" y="37"/>
                    <a:pt x="25" y="37"/>
                  </a:cubicBezTo>
                  <a:cubicBezTo>
                    <a:pt x="25" y="37"/>
                    <a:pt x="25" y="37"/>
                    <a:pt x="25" y="36"/>
                  </a:cubicBezTo>
                  <a:cubicBezTo>
                    <a:pt x="25" y="36"/>
                    <a:pt x="26" y="36"/>
                    <a:pt x="26" y="36"/>
                  </a:cubicBezTo>
                  <a:cubicBezTo>
                    <a:pt x="26" y="35"/>
                    <a:pt x="26" y="35"/>
                    <a:pt x="26" y="35"/>
                  </a:cubicBezTo>
                  <a:cubicBezTo>
                    <a:pt x="26" y="35"/>
                    <a:pt x="26" y="34"/>
                    <a:pt x="26" y="34"/>
                  </a:cubicBezTo>
                  <a:cubicBezTo>
                    <a:pt x="26" y="34"/>
                    <a:pt x="26" y="33"/>
                    <a:pt x="26" y="33"/>
                  </a:cubicBezTo>
                  <a:cubicBezTo>
                    <a:pt x="26" y="33"/>
                    <a:pt x="26" y="33"/>
                    <a:pt x="26" y="33"/>
                  </a:cubicBezTo>
                  <a:cubicBezTo>
                    <a:pt x="25" y="33"/>
                    <a:pt x="25" y="32"/>
                    <a:pt x="25" y="32"/>
                  </a:cubicBezTo>
                  <a:cubicBezTo>
                    <a:pt x="26" y="32"/>
                    <a:pt x="26" y="31"/>
                    <a:pt x="26" y="31"/>
                  </a:cubicBezTo>
                  <a:cubicBezTo>
                    <a:pt x="25" y="31"/>
                    <a:pt x="26" y="31"/>
                    <a:pt x="26" y="30"/>
                  </a:cubicBezTo>
                  <a:cubicBezTo>
                    <a:pt x="26" y="30"/>
                    <a:pt x="26" y="30"/>
                    <a:pt x="26" y="30"/>
                  </a:cubicBezTo>
                  <a:cubicBezTo>
                    <a:pt x="26" y="29"/>
                    <a:pt x="26" y="29"/>
                    <a:pt x="26" y="28"/>
                  </a:cubicBezTo>
                  <a:cubicBezTo>
                    <a:pt x="26" y="28"/>
                    <a:pt x="26" y="28"/>
                    <a:pt x="26" y="27"/>
                  </a:cubicBezTo>
                  <a:cubicBezTo>
                    <a:pt x="26" y="27"/>
                    <a:pt x="26" y="26"/>
                    <a:pt x="26" y="26"/>
                  </a:cubicBezTo>
                  <a:cubicBezTo>
                    <a:pt x="26" y="25"/>
                    <a:pt x="26" y="25"/>
                    <a:pt x="26" y="25"/>
                  </a:cubicBezTo>
                  <a:cubicBezTo>
                    <a:pt x="26" y="25"/>
                    <a:pt x="26" y="25"/>
                    <a:pt x="26" y="24"/>
                  </a:cubicBezTo>
                  <a:cubicBezTo>
                    <a:pt x="26" y="24"/>
                    <a:pt x="26" y="24"/>
                    <a:pt x="26" y="24"/>
                  </a:cubicBezTo>
                  <a:cubicBezTo>
                    <a:pt x="26" y="24"/>
                    <a:pt x="26" y="23"/>
                    <a:pt x="27" y="23"/>
                  </a:cubicBezTo>
                  <a:cubicBezTo>
                    <a:pt x="27" y="23"/>
                    <a:pt x="27" y="22"/>
                    <a:pt x="27" y="22"/>
                  </a:cubicBezTo>
                  <a:cubicBezTo>
                    <a:pt x="27" y="21"/>
                    <a:pt x="27" y="20"/>
                    <a:pt x="27" y="20"/>
                  </a:cubicBezTo>
                  <a:close/>
                  <a:moveTo>
                    <a:pt x="24" y="35"/>
                  </a:moveTo>
                  <a:cubicBezTo>
                    <a:pt x="24" y="35"/>
                    <a:pt x="24" y="35"/>
                    <a:pt x="24" y="34"/>
                  </a:cubicBezTo>
                  <a:cubicBezTo>
                    <a:pt x="24" y="34"/>
                    <a:pt x="24" y="34"/>
                    <a:pt x="24" y="34"/>
                  </a:cubicBezTo>
                  <a:cubicBezTo>
                    <a:pt x="24" y="34"/>
                    <a:pt x="24" y="34"/>
                    <a:pt x="24" y="34"/>
                  </a:cubicBezTo>
                  <a:cubicBezTo>
                    <a:pt x="24" y="34"/>
                    <a:pt x="24" y="35"/>
                    <a:pt x="24" y="35"/>
                  </a:cubicBezTo>
                  <a:cubicBezTo>
                    <a:pt x="24" y="35"/>
                    <a:pt x="24" y="35"/>
                    <a:pt x="24" y="3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1" name="Freeform 594"/>
            <p:cNvSpPr>
              <a:spLocks noEditPoints="1"/>
            </p:cNvSpPr>
            <p:nvPr/>
          </p:nvSpPr>
          <p:spPr bwMode="auto">
            <a:xfrm>
              <a:off x="4800600" y="5424488"/>
              <a:ext cx="98425" cy="293688"/>
            </a:xfrm>
            <a:custGeom>
              <a:avLst/>
              <a:gdLst>
                <a:gd name="T0" fmla="*/ 24 w 26"/>
                <a:gd name="T1" fmla="*/ 15 h 78"/>
                <a:gd name="T2" fmla="*/ 21 w 26"/>
                <a:gd name="T3" fmla="*/ 12 h 78"/>
                <a:gd name="T4" fmla="*/ 22 w 26"/>
                <a:gd name="T5" fmla="*/ 9 h 78"/>
                <a:gd name="T6" fmla="*/ 22 w 26"/>
                <a:gd name="T7" fmla="*/ 7 h 78"/>
                <a:gd name="T8" fmla="*/ 23 w 26"/>
                <a:gd name="T9" fmla="*/ 7 h 78"/>
                <a:gd name="T10" fmla="*/ 23 w 26"/>
                <a:gd name="T11" fmla="*/ 5 h 78"/>
                <a:gd name="T12" fmla="*/ 22 w 26"/>
                <a:gd name="T13" fmla="*/ 4 h 78"/>
                <a:gd name="T14" fmla="*/ 22 w 26"/>
                <a:gd name="T15" fmla="*/ 2 h 78"/>
                <a:gd name="T16" fmla="*/ 21 w 26"/>
                <a:gd name="T17" fmla="*/ 0 h 78"/>
                <a:gd name="T18" fmla="*/ 18 w 26"/>
                <a:gd name="T19" fmla="*/ 0 h 78"/>
                <a:gd name="T20" fmla="*/ 15 w 26"/>
                <a:gd name="T21" fmla="*/ 2 h 78"/>
                <a:gd name="T22" fmla="*/ 14 w 26"/>
                <a:gd name="T23" fmla="*/ 5 h 78"/>
                <a:gd name="T24" fmla="*/ 14 w 26"/>
                <a:gd name="T25" fmla="*/ 7 h 78"/>
                <a:gd name="T26" fmla="*/ 14 w 26"/>
                <a:gd name="T27" fmla="*/ 8 h 78"/>
                <a:gd name="T28" fmla="*/ 14 w 26"/>
                <a:gd name="T29" fmla="*/ 10 h 78"/>
                <a:gd name="T30" fmla="*/ 10 w 26"/>
                <a:gd name="T31" fmla="*/ 13 h 78"/>
                <a:gd name="T32" fmla="*/ 6 w 26"/>
                <a:gd name="T33" fmla="*/ 15 h 78"/>
                <a:gd name="T34" fmla="*/ 1 w 26"/>
                <a:gd name="T35" fmla="*/ 23 h 78"/>
                <a:gd name="T36" fmla="*/ 1 w 26"/>
                <a:gd name="T37" fmla="*/ 27 h 78"/>
                <a:gd name="T38" fmla="*/ 6 w 26"/>
                <a:gd name="T39" fmla="*/ 31 h 78"/>
                <a:gd name="T40" fmla="*/ 5 w 26"/>
                <a:gd name="T41" fmla="*/ 39 h 78"/>
                <a:gd name="T42" fmla="*/ 5 w 26"/>
                <a:gd name="T43" fmla="*/ 42 h 78"/>
                <a:gd name="T44" fmla="*/ 7 w 26"/>
                <a:gd name="T45" fmla="*/ 46 h 78"/>
                <a:gd name="T46" fmla="*/ 7 w 26"/>
                <a:gd name="T47" fmla="*/ 50 h 78"/>
                <a:gd name="T48" fmla="*/ 6 w 26"/>
                <a:gd name="T49" fmla="*/ 55 h 78"/>
                <a:gd name="T50" fmla="*/ 7 w 26"/>
                <a:gd name="T51" fmla="*/ 68 h 78"/>
                <a:gd name="T52" fmla="*/ 7 w 26"/>
                <a:gd name="T53" fmla="*/ 71 h 78"/>
                <a:gd name="T54" fmla="*/ 9 w 26"/>
                <a:gd name="T55" fmla="*/ 75 h 78"/>
                <a:gd name="T56" fmla="*/ 12 w 26"/>
                <a:gd name="T57" fmla="*/ 72 h 78"/>
                <a:gd name="T58" fmla="*/ 16 w 26"/>
                <a:gd name="T59" fmla="*/ 49 h 78"/>
                <a:gd name="T60" fmla="*/ 17 w 26"/>
                <a:gd name="T61" fmla="*/ 56 h 78"/>
                <a:gd name="T62" fmla="*/ 17 w 26"/>
                <a:gd name="T63" fmla="*/ 58 h 78"/>
                <a:gd name="T64" fmla="*/ 17 w 26"/>
                <a:gd name="T65" fmla="*/ 71 h 78"/>
                <a:gd name="T66" fmla="*/ 19 w 26"/>
                <a:gd name="T67" fmla="*/ 75 h 78"/>
                <a:gd name="T68" fmla="*/ 24 w 26"/>
                <a:gd name="T69" fmla="*/ 77 h 78"/>
                <a:gd name="T70" fmla="*/ 23 w 26"/>
                <a:gd name="T71" fmla="*/ 74 h 78"/>
                <a:gd name="T72" fmla="*/ 23 w 26"/>
                <a:gd name="T73" fmla="*/ 71 h 78"/>
                <a:gd name="T74" fmla="*/ 23 w 26"/>
                <a:gd name="T75" fmla="*/ 61 h 78"/>
                <a:gd name="T76" fmla="*/ 25 w 26"/>
                <a:gd name="T77" fmla="*/ 54 h 78"/>
                <a:gd name="T78" fmla="*/ 25 w 26"/>
                <a:gd name="T79" fmla="*/ 50 h 78"/>
                <a:gd name="T80" fmla="*/ 24 w 26"/>
                <a:gd name="T81" fmla="*/ 42 h 78"/>
                <a:gd name="T82" fmla="*/ 24 w 26"/>
                <a:gd name="T83" fmla="*/ 37 h 78"/>
                <a:gd name="T84" fmla="*/ 26 w 26"/>
                <a:gd name="T85" fmla="*/ 35 h 78"/>
                <a:gd name="T86" fmla="*/ 25 w 26"/>
                <a:gd name="T87" fmla="*/ 32 h 78"/>
                <a:gd name="T88" fmla="*/ 25 w 26"/>
                <a:gd name="T89" fmla="*/ 28 h 78"/>
                <a:gd name="T90" fmla="*/ 25 w 26"/>
                <a:gd name="T91" fmla="*/ 24 h 78"/>
                <a:gd name="T92" fmla="*/ 26 w 26"/>
                <a:gd name="T93" fmla="*/ 20 h 78"/>
                <a:gd name="T94" fmla="*/ 23 w 26"/>
                <a:gd name="T95" fmla="*/ 3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78">
                  <a:moveTo>
                    <a:pt x="26" y="20"/>
                  </a:moveTo>
                  <a:cubicBezTo>
                    <a:pt x="26" y="19"/>
                    <a:pt x="26" y="19"/>
                    <a:pt x="26" y="18"/>
                  </a:cubicBezTo>
                  <a:cubicBezTo>
                    <a:pt x="25" y="17"/>
                    <a:pt x="25" y="17"/>
                    <a:pt x="25" y="17"/>
                  </a:cubicBezTo>
                  <a:cubicBezTo>
                    <a:pt x="25" y="16"/>
                    <a:pt x="24" y="15"/>
                    <a:pt x="24" y="15"/>
                  </a:cubicBezTo>
                  <a:cubicBezTo>
                    <a:pt x="24" y="15"/>
                    <a:pt x="24" y="15"/>
                    <a:pt x="24" y="15"/>
                  </a:cubicBezTo>
                  <a:cubicBezTo>
                    <a:pt x="23" y="14"/>
                    <a:pt x="23" y="14"/>
                    <a:pt x="23" y="14"/>
                  </a:cubicBezTo>
                  <a:cubicBezTo>
                    <a:pt x="23" y="14"/>
                    <a:pt x="23" y="14"/>
                    <a:pt x="23" y="13"/>
                  </a:cubicBezTo>
                  <a:cubicBezTo>
                    <a:pt x="23" y="13"/>
                    <a:pt x="21" y="12"/>
                    <a:pt x="21" y="12"/>
                  </a:cubicBezTo>
                  <a:cubicBezTo>
                    <a:pt x="21" y="12"/>
                    <a:pt x="21" y="11"/>
                    <a:pt x="21" y="11"/>
                  </a:cubicBezTo>
                  <a:cubicBezTo>
                    <a:pt x="21" y="11"/>
                    <a:pt x="21" y="11"/>
                    <a:pt x="21" y="10"/>
                  </a:cubicBezTo>
                  <a:cubicBezTo>
                    <a:pt x="22" y="10"/>
                    <a:pt x="22" y="9"/>
                    <a:pt x="22" y="9"/>
                  </a:cubicBezTo>
                  <a:cubicBezTo>
                    <a:pt x="22" y="9"/>
                    <a:pt x="22" y="9"/>
                    <a:pt x="22" y="9"/>
                  </a:cubicBezTo>
                  <a:cubicBezTo>
                    <a:pt x="22" y="9"/>
                    <a:pt x="22" y="9"/>
                    <a:pt x="22" y="9"/>
                  </a:cubicBezTo>
                  <a:cubicBezTo>
                    <a:pt x="22" y="9"/>
                    <a:pt x="22" y="8"/>
                    <a:pt x="22" y="8"/>
                  </a:cubicBezTo>
                  <a:cubicBezTo>
                    <a:pt x="22" y="8"/>
                    <a:pt x="22" y="8"/>
                    <a:pt x="22" y="7"/>
                  </a:cubicBezTo>
                  <a:cubicBezTo>
                    <a:pt x="22" y="7"/>
                    <a:pt x="22" y="7"/>
                    <a:pt x="22" y="7"/>
                  </a:cubicBezTo>
                  <a:cubicBezTo>
                    <a:pt x="23" y="7"/>
                    <a:pt x="22" y="8"/>
                    <a:pt x="22" y="8"/>
                  </a:cubicBezTo>
                  <a:cubicBezTo>
                    <a:pt x="23" y="8"/>
                    <a:pt x="23" y="7"/>
                    <a:pt x="23" y="7"/>
                  </a:cubicBezTo>
                  <a:cubicBezTo>
                    <a:pt x="23" y="8"/>
                    <a:pt x="23" y="8"/>
                    <a:pt x="23" y="8"/>
                  </a:cubicBezTo>
                  <a:cubicBezTo>
                    <a:pt x="23" y="8"/>
                    <a:pt x="23" y="7"/>
                    <a:pt x="23" y="7"/>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5"/>
                    <a:pt x="23" y="4"/>
                    <a:pt x="23" y="4"/>
                  </a:cubicBezTo>
                  <a:cubicBezTo>
                    <a:pt x="23" y="4"/>
                    <a:pt x="23" y="4"/>
                    <a:pt x="23" y="4"/>
                  </a:cubicBezTo>
                  <a:cubicBezTo>
                    <a:pt x="22" y="4"/>
                    <a:pt x="22" y="4"/>
                    <a:pt x="22" y="4"/>
                  </a:cubicBezTo>
                  <a:cubicBezTo>
                    <a:pt x="22" y="4"/>
                    <a:pt x="23" y="3"/>
                    <a:pt x="23" y="3"/>
                  </a:cubicBezTo>
                  <a:cubicBezTo>
                    <a:pt x="23" y="3"/>
                    <a:pt x="23" y="2"/>
                    <a:pt x="23" y="2"/>
                  </a:cubicBezTo>
                  <a:cubicBezTo>
                    <a:pt x="23" y="2"/>
                    <a:pt x="23" y="2"/>
                    <a:pt x="23" y="2"/>
                  </a:cubicBezTo>
                  <a:cubicBezTo>
                    <a:pt x="22" y="2"/>
                    <a:pt x="22" y="2"/>
                    <a:pt x="22" y="2"/>
                  </a:cubicBezTo>
                  <a:cubicBezTo>
                    <a:pt x="22" y="2"/>
                    <a:pt x="22" y="2"/>
                    <a:pt x="22" y="2"/>
                  </a:cubicBezTo>
                  <a:cubicBezTo>
                    <a:pt x="22" y="1"/>
                    <a:pt x="22" y="1"/>
                    <a:pt x="21" y="1"/>
                  </a:cubicBezTo>
                  <a:cubicBezTo>
                    <a:pt x="21" y="1"/>
                    <a:pt x="21" y="1"/>
                    <a:pt x="21" y="1"/>
                  </a:cubicBezTo>
                  <a:cubicBezTo>
                    <a:pt x="21" y="1"/>
                    <a:pt x="21" y="0"/>
                    <a:pt x="21" y="0"/>
                  </a:cubicBezTo>
                  <a:cubicBezTo>
                    <a:pt x="20" y="0"/>
                    <a:pt x="20" y="0"/>
                    <a:pt x="20" y="0"/>
                  </a:cubicBezTo>
                  <a:cubicBezTo>
                    <a:pt x="20" y="0"/>
                    <a:pt x="20" y="0"/>
                    <a:pt x="19" y="0"/>
                  </a:cubicBezTo>
                  <a:cubicBezTo>
                    <a:pt x="19" y="0"/>
                    <a:pt x="19" y="0"/>
                    <a:pt x="19" y="0"/>
                  </a:cubicBezTo>
                  <a:cubicBezTo>
                    <a:pt x="19" y="0"/>
                    <a:pt x="19" y="0"/>
                    <a:pt x="18" y="0"/>
                  </a:cubicBezTo>
                  <a:cubicBezTo>
                    <a:pt x="18" y="0"/>
                    <a:pt x="18" y="0"/>
                    <a:pt x="18" y="1"/>
                  </a:cubicBezTo>
                  <a:cubicBezTo>
                    <a:pt x="17" y="1"/>
                    <a:pt x="17" y="1"/>
                    <a:pt x="17" y="1"/>
                  </a:cubicBezTo>
                  <a:cubicBezTo>
                    <a:pt x="16" y="1"/>
                    <a:pt x="16" y="1"/>
                    <a:pt x="16" y="2"/>
                  </a:cubicBezTo>
                  <a:cubicBezTo>
                    <a:pt x="16" y="2"/>
                    <a:pt x="15" y="2"/>
                    <a:pt x="15" y="2"/>
                  </a:cubicBezTo>
                  <a:cubicBezTo>
                    <a:pt x="15" y="3"/>
                    <a:pt x="15" y="2"/>
                    <a:pt x="14" y="3"/>
                  </a:cubicBezTo>
                  <a:cubicBezTo>
                    <a:pt x="14" y="3"/>
                    <a:pt x="14" y="3"/>
                    <a:pt x="14" y="3"/>
                  </a:cubicBezTo>
                  <a:cubicBezTo>
                    <a:pt x="14" y="3"/>
                    <a:pt x="14" y="3"/>
                    <a:pt x="14" y="4"/>
                  </a:cubicBezTo>
                  <a:cubicBezTo>
                    <a:pt x="14" y="4"/>
                    <a:pt x="14" y="4"/>
                    <a:pt x="14" y="5"/>
                  </a:cubicBezTo>
                  <a:cubicBezTo>
                    <a:pt x="13" y="5"/>
                    <a:pt x="13" y="5"/>
                    <a:pt x="13" y="5"/>
                  </a:cubicBezTo>
                  <a:cubicBezTo>
                    <a:pt x="13" y="6"/>
                    <a:pt x="13" y="6"/>
                    <a:pt x="13" y="6"/>
                  </a:cubicBezTo>
                  <a:cubicBezTo>
                    <a:pt x="13" y="7"/>
                    <a:pt x="13" y="7"/>
                    <a:pt x="14" y="7"/>
                  </a:cubicBezTo>
                  <a:cubicBezTo>
                    <a:pt x="14" y="7"/>
                    <a:pt x="14" y="7"/>
                    <a:pt x="14" y="7"/>
                  </a:cubicBezTo>
                  <a:cubicBezTo>
                    <a:pt x="13" y="7"/>
                    <a:pt x="13" y="7"/>
                    <a:pt x="13" y="7"/>
                  </a:cubicBezTo>
                  <a:cubicBezTo>
                    <a:pt x="13" y="7"/>
                    <a:pt x="14" y="7"/>
                    <a:pt x="14" y="7"/>
                  </a:cubicBezTo>
                  <a:cubicBezTo>
                    <a:pt x="14" y="7"/>
                    <a:pt x="14" y="8"/>
                    <a:pt x="14" y="8"/>
                  </a:cubicBezTo>
                  <a:cubicBezTo>
                    <a:pt x="14" y="8"/>
                    <a:pt x="14" y="8"/>
                    <a:pt x="14" y="8"/>
                  </a:cubicBezTo>
                  <a:cubicBezTo>
                    <a:pt x="14" y="8"/>
                    <a:pt x="14" y="9"/>
                    <a:pt x="14" y="9"/>
                  </a:cubicBezTo>
                  <a:cubicBezTo>
                    <a:pt x="14" y="8"/>
                    <a:pt x="14" y="9"/>
                    <a:pt x="14" y="9"/>
                  </a:cubicBezTo>
                  <a:cubicBezTo>
                    <a:pt x="14" y="10"/>
                    <a:pt x="15" y="10"/>
                    <a:pt x="15" y="10"/>
                  </a:cubicBezTo>
                  <a:cubicBezTo>
                    <a:pt x="14" y="10"/>
                    <a:pt x="14" y="10"/>
                    <a:pt x="14" y="10"/>
                  </a:cubicBezTo>
                  <a:cubicBezTo>
                    <a:pt x="14" y="10"/>
                    <a:pt x="14" y="10"/>
                    <a:pt x="14" y="10"/>
                  </a:cubicBezTo>
                  <a:cubicBezTo>
                    <a:pt x="13" y="10"/>
                    <a:pt x="13" y="11"/>
                    <a:pt x="13" y="11"/>
                  </a:cubicBezTo>
                  <a:cubicBezTo>
                    <a:pt x="13" y="11"/>
                    <a:pt x="12" y="12"/>
                    <a:pt x="11" y="12"/>
                  </a:cubicBezTo>
                  <a:cubicBezTo>
                    <a:pt x="11" y="12"/>
                    <a:pt x="10" y="12"/>
                    <a:pt x="10" y="13"/>
                  </a:cubicBezTo>
                  <a:cubicBezTo>
                    <a:pt x="10" y="13"/>
                    <a:pt x="10" y="13"/>
                    <a:pt x="9" y="13"/>
                  </a:cubicBezTo>
                  <a:cubicBezTo>
                    <a:pt x="9" y="13"/>
                    <a:pt x="8" y="13"/>
                    <a:pt x="7" y="14"/>
                  </a:cubicBezTo>
                  <a:cubicBezTo>
                    <a:pt x="7" y="14"/>
                    <a:pt x="7" y="14"/>
                    <a:pt x="7" y="14"/>
                  </a:cubicBezTo>
                  <a:cubicBezTo>
                    <a:pt x="6" y="14"/>
                    <a:pt x="6" y="14"/>
                    <a:pt x="6" y="15"/>
                  </a:cubicBezTo>
                  <a:cubicBezTo>
                    <a:pt x="6" y="15"/>
                    <a:pt x="5" y="15"/>
                    <a:pt x="5" y="16"/>
                  </a:cubicBezTo>
                  <a:cubicBezTo>
                    <a:pt x="5" y="16"/>
                    <a:pt x="3" y="18"/>
                    <a:pt x="3" y="18"/>
                  </a:cubicBezTo>
                  <a:cubicBezTo>
                    <a:pt x="2" y="19"/>
                    <a:pt x="2" y="20"/>
                    <a:pt x="2" y="20"/>
                  </a:cubicBezTo>
                  <a:cubicBezTo>
                    <a:pt x="2" y="21"/>
                    <a:pt x="1" y="22"/>
                    <a:pt x="1" y="23"/>
                  </a:cubicBezTo>
                  <a:cubicBezTo>
                    <a:pt x="1" y="23"/>
                    <a:pt x="1" y="24"/>
                    <a:pt x="0" y="24"/>
                  </a:cubicBezTo>
                  <a:cubicBezTo>
                    <a:pt x="0" y="25"/>
                    <a:pt x="0" y="25"/>
                    <a:pt x="0" y="25"/>
                  </a:cubicBezTo>
                  <a:cubicBezTo>
                    <a:pt x="0" y="26"/>
                    <a:pt x="0" y="26"/>
                    <a:pt x="0" y="26"/>
                  </a:cubicBezTo>
                  <a:cubicBezTo>
                    <a:pt x="0" y="27"/>
                    <a:pt x="1" y="27"/>
                    <a:pt x="1" y="27"/>
                  </a:cubicBezTo>
                  <a:cubicBezTo>
                    <a:pt x="1" y="28"/>
                    <a:pt x="1" y="28"/>
                    <a:pt x="1" y="28"/>
                  </a:cubicBezTo>
                  <a:cubicBezTo>
                    <a:pt x="2" y="28"/>
                    <a:pt x="2" y="28"/>
                    <a:pt x="2" y="29"/>
                  </a:cubicBezTo>
                  <a:cubicBezTo>
                    <a:pt x="2" y="29"/>
                    <a:pt x="4" y="30"/>
                    <a:pt x="4" y="30"/>
                  </a:cubicBezTo>
                  <a:cubicBezTo>
                    <a:pt x="5" y="31"/>
                    <a:pt x="6" y="31"/>
                    <a:pt x="6" y="31"/>
                  </a:cubicBezTo>
                  <a:cubicBezTo>
                    <a:pt x="6" y="31"/>
                    <a:pt x="6" y="31"/>
                    <a:pt x="6" y="32"/>
                  </a:cubicBezTo>
                  <a:cubicBezTo>
                    <a:pt x="6" y="32"/>
                    <a:pt x="5" y="34"/>
                    <a:pt x="5" y="35"/>
                  </a:cubicBezTo>
                  <a:cubicBezTo>
                    <a:pt x="5" y="36"/>
                    <a:pt x="5" y="37"/>
                    <a:pt x="5" y="38"/>
                  </a:cubicBezTo>
                  <a:cubicBezTo>
                    <a:pt x="5" y="38"/>
                    <a:pt x="5" y="38"/>
                    <a:pt x="5" y="39"/>
                  </a:cubicBezTo>
                  <a:cubicBezTo>
                    <a:pt x="5" y="39"/>
                    <a:pt x="6" y="39"/>
                    <a:pt x="5" y="39"/>
                  </a:cubicBezTo>
                  <a:cubicBezTo>
                    <a:pt x="5" y="40"/>
                    <a:pt x="5" y="40"/>
                    <a:pt x="5" y="40"/>
                  </a:cubicBezTo>
                  <a:cubicBezTo>
                    <a:pt x="5" y="41"/>
                    <a:pt x="5" y="42"/>
                    <a:pt x="5" y="42"/>
                  </a:cubicBezTo>
                  <a:cubicBezTo>
                    <a:pt x="5" y="42"/>
                    <a:pt x="5" y="42"/>
                    <a:pt x="5" y="42"/>
                  </a:cubicBezTo>
                  <a:cubicBezTo>
                    <a:pt x="5" y="43"/>
                    <a:pt x="6" y="42"/>
                    <a:pt x="6" y="43"/>
                  </a:cubicBezTo>
                  <a:cubicBezTo>
                    <a:pt x="7" y="43"/>
                    <a:pt x="7" y="43"/>
                    <a:pt x="7" y="43"/>
                  </a:cubicBezTo>
                  <a:cubicBezTo>
                    <a:pt x="7" y="43"/>
                    <a:pt x="7" y="44"/>
                    <a:pt x="7" y="44"/>
                  </a:cubicBezTo>
                  <a:cubicBezTo>
                    <a:pt x="7" y="45"/>
                    <a:pt x="7" y="45"/>
                    <a:pt x="7" y="46"/>
                  </a:cubicBezTo>
                  <a:cubicBezTo>
                    <a:pt x="7" y="46"/>
                    <a:pt x="7" y="46"/>
                    <a:pt x="7" y="47"/>
                  </a:cubicBezTo>
                  <a:cubicBezTo>
                    <a:pt x="7" y="47"/>
                    <a:pt x="8" y="48"/>
                    <a:pt x="8" y="48"/>
                  </a:cubicBezTo>
                  <a:cubicBezTo>
                    <a:pt x="7" y="48"/>
                    <a:pt x="7" y="49"/>
                    <a:pt x="7" y="49"/>
                  </a:cubicBezTo>
                  <a:cubicBezTo>
                    <a:pt x="6" y="49"/>
                    <a:pt x="7" y="50"/>
                    <a:pt x="7" y="50"/>
                  </a:cubicBezTo>
                  <a:cubicBezTo>
                    <a:pt x="7" y="50"/>
                    <a:pt x="7" y="50"/>
                    <a:pt x="7" y="50"/>
                  </a:cubicBezTo>
                  <a:cubicBezTo>
                    <a:pt x="7" y="50"/>
                    <a:pt x="6" y="51"/>
                    <a:pt x="6" y="51"/>
                  </a:cubicBezTo>
                  <a:cubicBezTo>
                    <a:pt x="6" y="52"/>
                    <a:pt x="6" y="52"/>
                    <a:pt x="6" y="53"/>
                  </a:cubicBezTo>
                  <a:cubicBezTo>
                    <a:pt x="6" y="53"/>
                    <a:pt x="6" y="54"/>
                    <a:pt x="6" y="55"/>
                  </a:cubicBezTo>
                  <a:cubicBezTo>
                    <a:pt x="6" y="56"/>
                    <a:pt x="7" y="59"/>
                    <a:pt x="7" y="60"/>
                  </a:cubicBezTo>
                  <a:cubicBezTo>
                    <a:pt x="7" y="61"/>
                    <a:pt x="7" y="65"/>
                    <a:pt x="7" y="66"/>
                  </a:cubicBezTo>
                  <a:cubicBezTo>
                    <a:pt x="7" y="66"/>
                    <a:pt x="7" y="66"/>
                    <a:pt x="7" y="66"/>
                  </a:cubicBezTo>
                  <a:cubicBezTo>
                    <a:pt x="7" y="67"/>
                    <a:pt x="7" y="67"/>
                    <a:pt x="7" y="68"/>
                  </a:cubicBezTo>
                  <a:cubicBezTo>
                    <a:pt x="7" y="69"/>
                    <a:pt x="7" y="69"/>
                    <a:pt x="7" y="69"/>
                  </a:cubicBezTo>
                  <a:cubicBezTo>
                    <a:pt x="7" y="69"/>
                    <a:pt x="6" y="70"/>
                    <a:pt x="7" y="70"/>
                  </a:cubicBezTo>
                  <a:cubicBezTo>
                    <a:pt x="7" y="69"/>
                    <a:pt x="7" y="69"/>
                    <a:pt x="7" y="69"/>
                  </a:cubicBezTo>
                  <a:cubicBezTo>
                    <a:pt x="7" y="69"/>
                    <a:pt x="7" y="70"/>
                    <a:pt x="7" y="71"/>
                  </a:cubicBezTo>
                  <a:cubicBezTo>
                    <a:pt x="7" y="71"/>
                    <a:pt x="6" y="72"/>
                    <a:pt x="6" y="72"/>
                  </a:cubicBezTo>
                  <a:cubicBezTo>
                    <a:pt x="6" y="73"/>
                    <a:pt x="6" y="74"/>
                    <a:pt x="6" y="74"/>
                  </a:cubicBezTo>
                  <a:cubicBezTo>
                    <a:pt x="6" y="74"/>
                    <a:pt x="6" y="74"/>
                    <a:pt x="7" y="75"/>
                  </a:cubicBezTo>
                  <a:cubicBezTo>
                    <a:pt x="7" y="75"/>
                    <a:pt x="8" y="75"/>
                    <a:pt x="9" y="75"/>
                  </a:cubicBezTo>
                  <a:cubicBezTo>
                    <a:pt x="11" y="75"/>
                    <a:pt x="11" y="75"/>
                    <a:pt x="11" y="74"/>
                  </a:cubicBezTo>
                  <a:cubicBezTo>
                    <a:pt x="11" y="74"/>
                    <a:pt x="11" y="74"/>
                    <a:pt x="11" y="73"/>
                  </a:cubicBezTo>
                  <a:cubicBezTo>
                    <a:pt x="11" y="73"/>
                    <a:pt x="11" y="72"/>
                    <a:pt x="11" y="72"/>
                  </a:cubicBezTo>
                  <a:cubicBezTo>
                    <a:pt x="11" y="72"/>
                    <a:pt x="12" y="72"/>
                    <a:pt x="12" y="72"/>
                  </a:cubicBezTo>
                  <a:cubicBezTo>
                    <a:pt x="12" y="71"/>
                    <a:pt x="12" y="69"/>
                    <a:pt x="12" y="69"/>
                  </a:cubicBezTo>
                  <a:cubicBezTo>
                    <a:pt x="12" y="68"/>
                    <a:pt x="13" y="63"/>
                    <a:pt x="13" y="62"/>
                  </a:cubicBezTo>
                  <a:cubicBezTo>
                    <a:pt x="14" y="61"/>
                    <a:pt x="15" y="54"/>
                    <a:pt x="15" y="53"/>
                  </a:cubicBezTo>
                  <a:cubicBezTo>
                    <a:pt x="15" y="52"/>
                    <a:pt x="16" y="49"/>
                    <a:pt x="16" y="49"/>
                  </a:cubicBezTo>
                  <a:cubicBezTo>
                    <a:pt x="17" y="48"/>
                    <a:pt x="17" y="49"/>
                    <a:pt x="17" y="49"/>
                  </a:cubicBezTo>
                  <a:cubicBezTo>
                    <a:pt x="17" y="49"/>
                    <a:pt x="16" y="53"/>
                    <a:pt x="16" y="53"/>
                  </a:cubicBezTo>
                  <a:cubicBezTo>
                    <a:pt x="15" y="54"/>
                    <a:pt x="16" y="54"/>
                    <a:pt x="16" y="54"/>
                  </a:cubicBezTo>
                  <a:cubicBezTo>
                    <a:pt x="17" y="55"/>
                    <a:pt x="17" y="55"/>
                    <a:pt x="17" y="56"/>
                  </a:cubicBezTo>
                  <a:cubicBezTo>
                    <a:pt x="17" y="56"/>
                    <a:pt x="17" y="56"/>
                    <a:pt x="18" y="56"/>
                  </a:cubicBezTo>
                  <a:cubicBezTo>
                    <a:pt x="18" y="56"/>
                    <a:pt x="18" y="57"/>
                    <a:pt x="17" y="57"/>
                  </a:cubicBezTo>
                  <a:cubicBezTo>
                    <a:pt x="17" y="58"/>
                    <a:pt x="17" y="58"/>
                    <a:pt x="17" y="58"/>
                  </a:cubicBezTo>
                  <a:cubicBezTo>
                    <a:pt x="17" y="58"/>
                    <a:pt x="17" y="58"/>
                    <a:pt x="17" y="58"/>
                  </a:cubicBezTo>
                  <a:cubicBezTo>
                    <a:pt x="17" y="59"/>
                    <a:pt x="17" y="60"/>
                    <a:pt x="16" y="61"/>
                  </a:cubicBezTo>
                  <a:cubicBezTo>
                    <a:pt x="16" y="62"/>
                    <a:pt x="15" y="65"/>
                    <a:pt x="15" y="65"/>
                  </a:cubicBezTo>
                  <a:cubicBezTo>
                    <a:pt x="15" y="66"/>
                    <a:pt x="16" y="69"/>
                    <a:pt x="16" y="69"/>
                  </a:cubicBezTo>
                  <a:cubicBezTo>
                    <a:pt x="16" y="70"/>
                    <a:pt x="17" y="71"/>
                    <a:pt x="17" y="71"/>
                  </a:cubicBezTo>
                  <a:cubicBezTo>
                    <a:pt x="17" y="71"/>
                    <a:pt x="17" y="71"/>
                    <a:pt x="16" y="71"/>
                  </a:cubicBezTo>
                  <a:cubicBezTo>
                    <a:pt x="16" y="72"/>
                    <a:pt x="16" y="72"/>
                    <a:pt x="16" y="73"/>
                  </a:cubicBezTo>
                  <a:cubicBezTo>
                    <a:pt x="16" y="73"/>
                    <a:pt x="17" y="74"/>
                    <a:pt x="18" y="74"/>
                  </a:cubicBezTo>
                  <a:cubicBezTo>
                    <a:pt x="18" y="75"/>
                    <a:pt x="18" y="75"/>
                    <a:pt x="19" y="75"/>
                  </a:cubicBezTo>
                  <a:cubicBezTo>
                    <a:pt x="19" y="75"/>
                    <a:pt x="19" y="75"/>
                    <a:pt x="19" y="75"/>
                  </a:cubicBezTo>
                  <a:cubicBezTo>
                    <a:pt x="19" y="75"/>
                    <a:pt x="19" y="76"/>
                    <a:pt x="20" y="77"/>
                  </a:cubicBezTo>
                  <a:cubicBezTo>
                    <a:pt x="20" y="77"/>
                    <a:pt x="21" y="77"/>
                    <a:pt x="22" y="78"/>
                  </a:cubicBezTo>
                  <a:cubicBezTo>
                    <a:pt x="22" y="78"/>
                    <a:pt x="24" y="78"/>
                    <a:pt x="24" y="77"/>
                  </a:cubicBezTo>
                  <a:cubicBezTo>
                    <a:pt x="25" y="77"/>
                    <a:pt x="25" y="77"/>
                    <a:pt x="25" y="77"/>
                  </a:cubicBezTo>
                  <a:cubicBezTo>
                    <a:pt x="25" y="76"/>
                    <a:pt x="25" y="76"/>
                    <a:pt x="25" y="75"/>
                  </a:cubicBezTo>
                  <a:cubicBezTo>
                    <a:pt x="24" y="75"/>
                    <a:pt x="24" y="74"/>
                    <a:pt x="24" y="74"/>
                  </a:cubicBezTo>
                  <a:cubicBezTo>
                    <a:pt x="24" y="74"/>
                    <a:pt x="24" y="74"/>
                    <a:pt x="23" y="74"/>
                  </a:cubicBezTo>
                  <a:cubicBezTo>
                    <a:pt x="23" y="73"/>
                    <a:pt x="23" y="73"/>
                    <a:pt x="23" y="73"/>
                  </a:cubicBezTo>
                  <a:cubicBezTo>
                    <a:pt x="23" y="73"/>
                    <a:pt x="23" y="73"/>
                    <a:pt x="23" y="73"/>
                  </a:cubicBezTo>
                  <a:cubicBezTo>
                    <a:pt x="24" y="73"/>
                    <a:pt x="24" y="73"/>
                    <a:pt x="24" y="72"/>
                  </a:cubicBezTo>
                  <a:cubicBezTo>
                    <a:pt x="24" y="72"/>
                    <a:pt x="24" y="72"/>
                    <a:pt x="23" y="71"/>
                  </a:cubicBezTo>
                  <a:cubicBezTo>
                    <a:pt x="23" y="71"/>
                    <a:pt x="23" y="70"/>
                    <a:pt x="23" y="70"/>
                  </a:cubicBezTo>
                  <a:cubicBezTo>
                    <a:pt x="22" y="69"/>
                    <a:pt x="22" y="68"/>
                    <a:pt x="22" y="67"/>
                  </a:cubicBezTo>
                  <a:cubicBezTo>
                    <a:pt x="23" y="67"/>
                    <a:pt x="23" y="65"/>
                    <a:pt x="23" y="64"/>
                  </a:cubicBezTo>
                  <a:cubicBezTo>
                    <a:pt x="23" y="64"/>
                    <a:pt x="23" y="61"/>
                    <a:pt x="23" y="61"/>
                  </a:cubicBezTo>
                  <a:cubicBezTo>
                    <a:pt x="24" y="61"/>
                    <a:pt x="24" y="60"/>
                    <a:pt x="24" y="59"/>
                  </a:cubicBezTo>
                  <a:cubicBezTo>
                    <a:pt x="24" y="59"/>
                    <a:pt x="24" y="57"/>
                    <a:pt x="24" y="57"/>
                  </a:cubicBezTo>
                  <a:cubicBezTo>
                    <a:pt x="24" y="56"/>
                    <a:pt x="24" y="56"/>
                    <a:pt x="25" y="55"/>
                  </a:cubicBezTo>
                  <a:cubicBezTo>
                    <a:pt x="25" y="55"/>
                    <a:pt x="25" y="54"/>
                    <a:pt x="25" y="54"/>
                  </a:cubicBezTo>
                  <a:cubicBezTo>
                    <a:pt x="25" y="54"/>
                    <a:pt x="24" y="53"/>
                    <a:pt x="24" y="53"/>
                  </a:cubicBezTo>
                  <a:cubicBezTo>
                    <a:pt x="24" y="53"/>
                    <a:pt x="24" y="53"/>
                    <a:pt x="25" y="52"/>
                  </a:cubicBezTo>
                  <a:cubicBezTo>
                    <a:pt x="25" y="52"/>
                    <a:pt x="25" y="52"/>
                    <a:pt x="25" y="52"/>
                  </a:cubicBezTo>
                  <a:cubicBezTo>
                    <a:pt x="24" y="51"/>
                    <a:pt x="25" y="51"/>
                    <a:pt x="25" y="50"/>
                  </a:cubicBezTo>
                  <a:cubicBezTo>
                    <a:pt x="24" y="50"/>
                    <a:pt x="24" y="49"/>
                    <a:pt x="24" y="49"/>
                  </a:cubicBezTo>
                  <a:cubicBezTo>
                    <a:pt x="24" y="49"/>
                    <a:pt x="24" y="48"/>
                    <a:pt x="24" y="46"/>
                  </a:cubicBezTo>
                  <a:cubicBezTo>
                    <a:pt x="24" y="44"/>
                    <a:pt x="24" y="42"/>
                    <a:pt x="24" y="42"/>
                  </a:cubicBezTo>
                  <a:cubicBezTo>
                    <a:pt x="24" y="42"/>
                    <a:pt x="24" y="42"/>
                    <a:pt x="24" y="42"/>
                  </a:cubicBezTo>
                  <a:cubicBezTo>
                    <a:pt x="24" y="42"/>
                    <a:pt x="24" y="42"/>
                    <a:pt x="24" y="41"/>
                  </a:cubicBezTo>
                  <a:cubicBezTo>
                    <a:pt x="24" y="41"/>
                    <a:pt x="24" y="40"/>
                    <a:pt x="24" y="40"/>
                  </a:cubicBezTo>
                  <a:cubicBezTo>
                    <a:pt x="24" y="39"/>
                    <a:pt x="24" y="39"/>
                    <a:pt x="24" y="38"/>
                  </a:cubicBezTo>
                  <a:cubicBezTo>
                    <a:pt x="24" y="38"/>
                    <a:pt x="24" y="37"/>
                    <a:pt x="24" y="37"/>
                  </a:cubicBezTo>
                  <a:cubicBezTo>
                    <a:pt x="24" y="37"/>
                    <a:pt x="24" y="37"/>
                    <a:pt x="24" y="37"/>
                  </a:cubicBezTo>
                  <a:cubicBezTo>
                    <a:pt x="24" y="37"/>
                    <a:pt x="24" y="37"/>
                    <a:pt x="24" y="36"/>
                  </a:cubicBezTo>
                  <a:cubicBezTo>
                    <a:pt x="25" y="36"/>
                    <a:pt x="25" y="36"/>
                    <a:pt x="25" y="36"/>
                  </a:cubicBezTo>
                  <a:cubicBezTo>
                    <a:pt x="26" y="35"/>
                    <a:pt x="26" y="35"/>
                    <a:pt x="26" y="35"/>
                  </a:cubicBezTo>
                  <a:cubicBezTo>
                    <a:pt x="26" y="35"/>
                    <a:pt x="25" y="34"/>
                    <a:pt x="25" y="34"/>
                  </a:cubicBezTo>
                  <a:cubicBezTo>
                    <a:pt x="25" y="34"/>
                    <a:pt x="25" y="33"/>
                    <a:pt x="25" y="33"/>
                  </a:cubicBezTo>
                  <a:cubicBezTo>
                    <a:pt x="25" y="33"/>
                    <a:pt x="25" y="33"/>
                    <a:pt x="25" y="33"/>
                  </a:cubicBezTo>
                  <a:cubicBezTo>
                    <a:pt x="25" y="33"/>
                    <a:pt x="25" y="32"/>
                    <a:pt x="25" y="32"/>
                  </a:cubicBezTo>
                  <a:cubicBezTo>
                    <a:pt x="25" y="32"/>
                    <a:pt x="25" y="31"/>
                    <a:pt x="25" y="31"/>
                  </a:cubicBezTo>
                  <a:cubicBezTo>
                    <a:pt x="25" y="31"/>
                    <a:pt x="25" y="31"/>
                    <a:pt x="25" y="30"/>
                  </a:cubicBezTo>
                  <a:cubicBezTo>
                    <a:pt x="25" y="30"/>
                    <a:pt x="25" y="30"/>
                    <a:pt x="25" y="30"/>
                  </a:cubicBezTo>
                  <a:cubicBezTo>
                    <a:pt x="25" y="29"/>
                    <a:pt x="25" y="29"/>
                    <a:pt x="25" y="28"/>
                  </a:cubicBezTo>
                  <a:cubicBezTo>
                    <a:pt x="25" y="28"/>
                    <a:pt x="25" y="28"/>
                    <a:pt x="25" y="27"/>
                  </a:cubicBezTo>
                  <a:cubicBezTo>
                    <a:pt x="25" y="27"/>
                    <a:pt x="25" y="26"/>
                    <a:pt x="25" y="26"/>
                  </a:cubicBezTo>
                  <a:cubicBezTo>
                    <a:pt x="25" y="25"/>
                    <a:pt x="25" y="25"/>
                    <a:pt x="25" y="25"/>
                  </a:cubicBezTo>
                  <a:cubicBezTo>
                    <a:pt x="25" y="25"/>
                    <a:pt x="25" y="25"/>
                    <a:pt x="25" y="24"/>
                  </a:cubicBezTo>
                  <a:cubicBezTo>
                    <a:pt x="26" y="24"/>
                    <a:pt x="25" y="24"/>
                    <a:pt x="25" y="24"/>
                  </a:cubicBezTo>
                  <a:cubicBezTo>
                    <a:pt x="26" y="24"/>
                    <a:pt x="26" y="23"/>
                    <a:pt x="26" y="23"/>
                  </a:cubicBezTo>
                  <a:cubicBezTo>
                    <a:pt x="26" y="23"/>
                    <a:pt x="26" y="22"/>
                    <a:pt x="26" y="22"/>
                  </a:cubicBezTo>
                  <a:cubicBezTo>
                    <a:pt x="26" y="21"/>
                    <a:pt x="26" y="20"/>
                    <a:pt x="26" y="20"/>
                  </a:cubicBezTo>
                  <a:close/>
                  <a:moveTo>
                    <a:pt x="23" y="35"/>
                  </a:moveTo>
                  <a:cubicBezTo>
                    <a:pt x="23" y="35"/>
                    <a:pt x="23" y="35"/>
                    <a:pt x="23" y="34"/>
                  </a:cubicBezTo>
                  <a:cubicBezTo>
                    <a:pt x="23" y="34"/>
                    <a:pt x="23" y="34"/>
                    <a:pt x="23" y="34"/>
                  </a:cubicBezTo>
                  <a:cubicBezTo>
                    <a:pt x="23" y="34"/>
                    <a:pt x="23" y="34"/>
                    <a:pt x="23" y="34"/>
                  </a:cubicBezTo>
                  <a:cubicBezTo>
                    <a:pt x="23" y="34"/>
                    <a:pt x="23" y="35"/>
                    <a:pt x="24" y="35"/>
                  </a:cubicBezTo>
                  <a:cubicBezTo>
                    <a:pt x="24" y="35"/>
                    <a:pt x="23" y="35"/>
                    <a:pt x="23" y="3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2" name="Freeform 595"/>
            <p:cNvSpPr>
              <a:spLocks noEditPoints="1"/>
            </p:cNvSpPr>
            <p:nvPr/>
          </p:nvSpPr>
          <p:spPr bwMode="auto">
            <a:xfrm>
              <a:off x="3314700" y="4814888"/>
              <a:ext cx="104775" cy="304800"/>
            </a:xfrm>
            <a:custGeom>
              <a:avLst/>
              <a:gdLst>
                <a:gd name="T0" fmla="*/ 26 w 28"/>
                <a:gd name="T1" fmla="*/ 16 h 81"/>
                <a:gd name="T2" fmla="*/ 22 w 28"/>
                <a:gd name="T3" fmla="*/ 12 h 81"/>
                <a:gd name="T4" fmla="*/ 23 w 28"/>
                <a:gd name="T5" fmla="*/ 9 h 81"/>
                <a:gd name="T6" fmla="*/ 24 w 28"/>
                <a:gd name="T7" fmla="*/ 7 h 81"/>
                <a:gd name="T8" fmla="*/ 24 w 28"/>
                <a:gd name="T9" fmla="*/ 7 h 81"/>
                <a:gd name="T10" fmla="*/ 24 w 28"/>
                <a:gd name="T11" fmla="*/ 5 h 81"/>
                <a:gd name="T12" fmla="*/ 24 w 28"/>
                <a:gd name="T13" fmla="*/ 4 h 81"/>
                <a:gd name="T14" fmla="*/ 23 w 28"/>
                <a:gd name="T15" fmla="*/ 2 h 81"/>
                <a:gd name="T16" fmla="*/ 22 w 28"/>
                <a:gd name="T17" fmla="*/ 0 h 81"/>
                <a:gd name="T18" fmla="*/ 19 w 28"/>
                <a:gd name="T19" fmla="*/ 0 h 81"/>
                <a:gd name="T20" fmla="*/ 16 w 28"/>
                <a:gd name="T21" fmla="*/ 2 h 81"/>
                <a:gd name="T22" fmla="*/ 15 w 28"/>
                <a:gd name="T23" fmla="*/ 5 h 81"/>
                <a:gd name="T24" fmla="*/ 15 w 28"/>
                <a:gd name="T25" fmla="*/ 7 h 81"/>
                <a:gd name="T26" fmla="*/ 15 w 28"/>
                <a:gd name="T27" fmla="*/ 8 h 81"/>
                <a:gd name="T28" fmla="*/ 15 w 28"/>
                <a:gd name="T29" fmla="*/ 11 h 81"/>
                <a:gd name="T30" fmla="*/ 11 w 28"/>
                <a:gd name="T31" fmla="*/ 13 h 81"/>
                <a:gd name="T32" fmla="*/ 7 w 28"/>
                <a:gd name="T33" fmla="*/ 15 h 81"/>
                <a:gd name="T34" fmla="*/ 1 w 28"/>
                <a:gd name="T35" fmla="*/ 24 h 81"/>
                <a:gd name="T36" fmla="*/ 1 w 28"/>
                <a:gd name="T37" fmla="*/ 28 h 81"/>
                <a:gd name="T38" fmla="*/ 7 w 28"/>
                <a:gd name="T39" fmla="*/ 32 h 81"/>
                <a:gd name="T40" fmla="*/ 6 w 28"/>
                <a:gd name="T41" fmla="*/ 40 h 81"/>
                <a:gd name="T42" fmla="*/ 6 w 28"/>
                <a:gd name="T43" fmla="*/ 44 h 81"/>
                <a:gd name="T44" fmla="*/ 8 w 28"/>
                <a:gd name="T45" fmla="*/ 47 h 81"/>
                <a:gd name="T46" fmla="*/ 7 w 28"/>
                <a:gd name="T47" fmla="*/ 52 h 81"/>
                <a:gd name="T48" fmla="*/ 7 w 28"/>
                <a:gd name="T49" fmla="*/ 57 h 81"/>
                <a:gd name="T50" fmla="*/ 8 w 28"/>
                <a:gd name="T51" fmla="*/ 71 h 81"/>
                <a:gd name="T52" fmla="*/ 7 w 28"/>
                <a:gd name="T53" fmla="*/ 73 h 81"/>
                <a:gd name="T54" fmla="*/ 10 w 28"/>
                <a:gd name="T55" fmla="*/ 78 h 81"/>
                <a:gd name="T56" fmla="*/ 13 w 28"/>
                <a:gd name="T57" fmla="*/ 75 h 81"/>
                <a:gd name="T58" fmla="*/ 17 w 28"/>
                <a:gd name="T59" fmla="*/ 50 h 81"/>
                <a:gd name="T60" fmla="*/ 18 w 28"/>
                <a:gd name="T61" fmla="*/ 58 h 81"/>
                <a:gd name="T62" fmla="*/ 18 w 28"/>
                <a:gd name="T63" fmla="*/ 61 h 81"/>
                <a:gd name="T64" fmla="*/ 18 w 28"/>
                <a:gd name="T65" fmla="*/ 74 h 81"/>
                <a:gd name="T66" fmla="*/ 20 w 28"/>
                <a:gd name="T67" fmla="*/ 78 h 81"/>
                <a:gd name="T68" fmla="*/ 26 w 28"/>
                <a:gd name="T69" fmla="*/ 80 h 81"/>
                <a:gd name="T70" fmla="*/ 25 w 28"/>
                <a:gd name="T71" fmla="*/ 76 h 81"/>
                <a:gd name="T72" fmla="*/ 25 w 28"/>
                <a:gd name="T73" fmla="*/ 74 h 81"/>
                <a:gd name="T74" fmla="*/ 25 w 28"/>
                <a:gd name="T75" fmla="*/ 63 h 81"/>
                <a:gd name="T76" fmla="*/ 26 w 28"/>
                <a:gd name="T77" fmla="*/ 56 h 81"/>
                <a:gd name="T78" fmla="*/ 26 w 28"/>
                <a:gd name="T79" fmla="*/ 52 h 81"/>
                <a:gd name="T80" fmla="*/ 25 w 28"/>
                <a:gd name="T81" fmla="*/ 43 h 81"/>
                <a:gd name="T82" fmla="*/ 25 w 28"/>
                <a:gd name="T83" fmla="*/ 39 h 81"/>
                <a:gd name="T84" fmla="*/ 27 w 28"/>
                <a:gd name="T85" fmla="*/ 37 h 81"/>
                <a:gd name="T86" fmla="*/ 26 w 28"/>
                <a:gd name="T87" fmla="*/ 33 h 81"/>
                <a:gd name="T88" fmla="*/ 27 w 28"/>
                <a:gd name="T89" fmla="*/ 30 h 81"/>
                <a:gd name="T90" fmla="*/ 27 w 28"/>
                <a:gd name="T91" fmla="*/ 25 h 81"/>
                <a:gd name="T92" fmla="*/ 28 w 28"/>
                <a:gd name="T93" fmla="*/ 20 h 81"/>
                <a:gd name="T94" fmla="*/ 25 w 28"/>
                <a:gd name="T95"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81">
                  <a:moveTo>
                    <a:pt x="28" y="20"/>
                  </a:moveTo>
                  <a:cubicBezTo>
                    <a:pt x="28" y="20"/>
                    <a:pt x="27" y="19"/>
                    <a:pt x="27" y="19"/>
                  </a:cubicBezTo>
                  <a:cubicBezTo>
                    <a:pt x="27" y="18"/>
                    <a:pt x="27" y="18"/>
                    <a:pt x="27" y="17"/>
                  </a:cubicBezTo>
                  <a:cubicBezTo>
                    <a:pt x="27" y="17"/>
                    <a:pt x="26" y="16"/>
                    <a:pt x="26" y="16"/>
                  </a:cubicBezTo>
                  <a:cubicBezTo>
                    <a:pt x="25" y="15"/>
                    <a:pt x="25" y="15"/>
                    <a:pt x="25" y="15"/>
                  </a:cubicBezTo>
                  <a:cubicBezTo>
                    <a:pt x="25" y="15"/>
                    <a:pt x="24" y="15"/>
                    <a:pt x="24" y="15"/>
                  </a:cubicBezTo>
                  <a:cubicBezTo>
                    <a:pt x="25" y="14"/>
                    <a:pt x="25" y="14"/>
                    <a:pt x="24" y="14"/>
                  </a:cubicBezTo>
                  <a:cubicBezTo>
                    <a:pt x="24" y="13"/>
                    <a:pt x="23" y="12"/>
                    <a:pt x="22" y="12"/>
                  </a:cubicBezTo>
                  <a:cubicBezTo>
                    <a:pt x="22" y="12"/>
                    <a:pt x="22" y="12"/>
                    <a:pt x="22" y="12"/>
                  </a:cubicBezTo>
                  <a:cubicBezTo>
                    <a:pt x="22" y="12"/>
                    <a:pt x="22" y="11"/>
                    <a:pt x="23" y="11"/>
                  </a:cubicBezTo>
                  <a:cubicBezTo>
                    <a:pt x="23" y="10"/>
                    <a:pt x="23" y="10"/>
                    <a:pt x="23" y="10"/>
                  </a:cubicBezTo>
                  <a:cubicBezTo>
                    <a:pt x="23" y="9"/>
                    <a:pt x="23" y="9"/>
                    <a:pt x="23" y="9"/>
                  </a:cubicBezTo>
                  <a:cubicBezTo>
                    <a:pt x="23" y="9"/>
                    <a:pt x="23" y="9"/>
                    <a:pt x="23" y="9"/>
                  </a:cubicBezTo>
                  <a:cubicBezTo>
                    <a:pt x="23" y="9"/>
                    <a:pt x="23" y="9"/>
                    <a:pt x="23" y="8"/>
                  </a:cubicBezTo>
                  <a:cubicBezTo>
                    <a:pt x="23" y="8"/>
                    <a:pt x="23" y="8"/>
                    <a:pt x="23" y="8"/>
                  </a:cubicBezTo>
                  <a:cubicBezTo>
                    <a:pt x="23" y="7"/>
                    <a:pt x="23" y="7"/>
                    <a:pt x="24" y="7"/>
                  </a:cubicBezTo>
                  <a:cubicBezTo>
                    <a:pt x="24" y="8"/>
                    <a:pt x="24" y="8"/>
                    <a:pt x="24" y="8"/>
                  </a:cubicBezTo>
                  <a:cubicBezTo>
                    <a:pt x="24" y="8"/>
                    <a:pt x="24" y="8"/>
                    <a:pt x="24" y="8"/>
                  </a:cubicBezTo>
                  <a:cubicBezTo>
                    <a:pt x="24" y="8"/>
                    <a:pt x="24" y="8"/>
                    <a:pt x="24" y="8"/>
                  </a:cubicBezTo>
                  <a:cubicBezTo>
                    <a:pt x="25" y="8"/>
                    <a:pt x="24" y="7"/>
                    <a:pt x="24" y="7"/>
                  </a:cubicBezTo>
                  <a:cubicBezTo>
                    <a:pt x="24" y="7"/>
                    <a:pt x="24" y="7"/>
                    <a:pt x="24" y="7"/>
                  </a:cubicBezTo>
                  <a:cubicBezTo>
                    <a:pt x="24" y="6"/>
                    <a:pt x="24" y="6"/>
                    <a:pt x="24" y="6"/>
                  </a:cubicBezTo>
                  <a:cubicBezTo>
                    <a:pt x="24" y="6"/>
                    <a:pt x="24" y="6"/>
                    <a:pt x="24" y="6"/>
                  </a:cubicBezTo>
                  <a:cubicBezTo>
                    <a:pt x="24" y="6"/>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3"/>
                    <a:pt x="24" y="3"/>
                  </a:cubicBezTo>
                  <a:cubicBezTo>
                    <a:pt x="24" y="3"/>
                    <a:pt x="24" y="2"/>
                    <a:pt x="24" y="2"/>
                  </a:cubicBezTo>
                  <a:cubicBezTo>
                    <a:pt x="24" y="2"/>
                    <a:pt x="24" y="2"/>
                    <a:pt x="24" y="2"/>
                  </a:cubicBezTo>
                  <a:cubicBezTo>
                    <a:pt x="24" y="2"/>
                    <a:pt x="23" y="2"/>
                    <a:pt x="23" y="2"/>
                  </a:cubicBezTo>
                  <a:cubicBezTo>
                    <a:pt x="23" y="2"/>
                    <a:pt x="23" y="2"/>
                    <a:pt x="23" y="2"/>
                  </a:cubicBezTo>
                  <a:cubicBezTo>
                    <a:pt x="23" y="1"/>
                    <a:pt x="23" y="1"/>
                    <a:pt x="23" y="1"/>
                  </a:cubicBezTo>
                  <a:cubicBezTo>
                    <a:pt x="22" y="1"/>
                    <a:pt x="22" y="1"/>
                    <a:pt x="22" y="1"/>
                  </a:cubicBezTo>
                  <a:cubicBezTo>
                    <a:pt x="22" y="1"/>
                    <a:pt x="22" y="0"/>
                    <a:pt x="22" y="0"/>
                  </a:cubicBezTo>
                  <a:cubicBezTo>
                    <a:pt x="22" y="0"/>
                    <a:pt x="22" y="0"/>
                    <a:pt x="21" y="0"/>
                  </a:cubicBezTo>
                  <a:cubicBezTo>
                    <a:pt x="21" y="0"/>
                    <a:pt x="21" y="0"/>
                    <a:pt x="20" y="0"/>
                  </a:cubicBezTo>
                  <a:cubicBezTo>
                    <a:pt x="20" y="0"/>
                    <a:pt x="20" y="0"/>
                    <a:pt x="20" y="0"/>
                  </a:cubicBezTo>
                  <a:cubicBezTo>
                    <a:pt x="20" y="0"/>
                    <a:pt x="20" y="0"/>
                    <a:pt x="19" y="0"/>
                  </a:cubicBezTo>
                  <a:cubicBezTo>
                    <a:pt x="19" y="0"/>
                    <a:pt x="19" y="0"/>
                    <a:pt x="19" y="1"/>
                  </a:cubicBezTo>
                  <a:cubicBezTo>
                    <a:pt x="18" y="1"/>
                    <a:pt x="18" y="1"/>
                    <a:pt x="18" y="1"/>
                  </a:cubicBezTo>
                  <a:cubicBezTo>
                    <a:pt x="17" y="1"/>
                    <a:pt x="17" y="1"/>
                    <a:pt x="17" y="2"/>
                  </a:cubicBezTo>
                  <a:cubicBezTo>
                    <a:pt x="17" y="2"/>
                    <a:pt x="16" y="2"/>
                    <a:pt x="16" y="2"/>
                  </a:cubicBezTo>
                  <a:cubicBezTo>
                    <a:pt x="16" y="3"/>
                    <a:pt x="16" y="2"/>
                    <a:pt x="15" y="3"/>
                  </a:cubicBezTo>
                  <a:cubicBezTo>
                    <a:pt x="15" y="3"/>
                    <a:pt x="15" y="3"/>
                    <a:pt x="15" y="3"/>
                  </a:cubicBezTo>
                  <a:cubicBezTo>
                    <a:pt x="15" y="3"/>
                    <a:pt x="15" y="4"/>
                    <a:pt x="15" y="4"/>
                  </a:cubicBezTo>
                  <a:cubicBezTo>
                    <a:pt x="15" y="4"/>
                    <a:pt x="15" y="5"/>
                    <a:pt x="15" y="5"/>
                  </a:cubicBezTo>
                  <a:cubicBezTo>
                    <a:pt x="14" y="5"/>
                    <a:pt x="14" y="5"/>
                    <a:pt x="14" y="5"/>
                  </a:cubicBezTo>
                  <a:cubicBezTo>
                    <a:pt x="14" y="6"/>
                    <a:pt x="14" y="6"/>
                    <a:pt x="14" y="6"/>
                  </a:cubicBezTo>
                  <a:cubicBezTo>
                    <a:pt x="14" y="7"/>
                    <a:pt x="14" y="7"/>
                    <a:pt x="15" y="7"/>
                  </a:cubicBezTo>
                  <a:cubicBezTo>
                    <a:pt x="15" y="7"/>
                    <a:pt x="15" y="7"/>
                    <a:pt x="15" y="7"/>
                  </a:cubicBezTo>
                  <a:cubicBezTo>
                    <a:pt x="14" y="8"/>
                    <a:pt x="14" y="7"/>
                    <a:pt x="14" y="7"/>
                  </a:cubicBezTo>
                  <a:cubicBezTo>
                    <a:pt x="14" y="8"/>
                    <a:pt x="15" y="8"/>
                    <a:pt x="15" y="8"/>
                  </a:cubicBezTo>
                  <a:cubicBezTo>
                    <a:pt x="15" y="8"/>
                    <a:pt x="15" y="8"/>
                    <a:pt x="15" y="8"/>
                  </a:cubicBezTo>
                  <a:cubicBezTo>
                    <a:pt x="15" y="8"/>
                    <a:pt x="15" y="8"/>
                    <a:pt x="15" y="8"/>
                  </a:cubicBezTo>
                  <a:cubicBezTo>
                    <a:pt x="15" y="8"/>
                    <a:pt x="15" y="9"/>
                    <a:pt x="15" y="9"/>
                  </a:cubicBezTo>
                  <a:cubicBezTo>
                    <a:pt x="15" y="9"/>
                    <a:pt x="15" y="9"/>
                    <a:pt x="15" y="9"/>
                  </a:cubicBezTo>
                  <a:cubicBezTo>
                    <a:pt x="15" y="10"/>
                    <a:pt x="16" y="10"/>
                    <a:pt x="16" y="10"/>
                  </a:cubicBezTo>
                  <a:cubicBezTo>
                    <a:pt x="15" y="11"/>
                    <a:pt x="15" y="11"/>
                    <a:pt x="15" y="11"/>
                  </a:cubicBezTo>
                  <a:cubicBezTo>
                    <a:pt x="15" y="11"/>
                    <a:pt x="15" y="11"/>
                    <a:pt x="14" y="11"/>
                  </a:cubicBezTo>
                  <a:cubicBezTo>
                    <a:pt x="14" y="11"/>
                    <a:pt x="14" y="12"/>
                    <a:pt x="14" y="12"/>
                  </a:cubicBezTo>
                  <a:cubicBezTo>
                    <a:pt x="14" y="12"/>
                    <a:pt x="13" y="12"/>
                    <a:pt x="12" y="13"/>
                  </a:cubicBezTo>
                  <a:cubicBezTo>
                    <a:pt x="12" y="13"/>
                    <a:pt x="11" y="13"/>
                    <a:pt x="11" y="13"/>
                  </a:cubicBezTo>
                  <a:cubicBezTo>
                    <a:pt x="10" y="13"/>
                    <a:pt x="10" y="13"/>
                    <a:pt x="10" y="13"/>
                  </a:cubicBezTo>
                  <a:cubicBezTo>
                    <a:pt x="10" y="14"/>
                    <a:pt x="9" y="14"/>
                    <a:pt x="8" y="14"/>
                  </a:cubicBezTo>
                  <a:cubicBezTo>
                    <a:pt x="8" y="14"/>
                    <a:pt x="7" y="15"/>
                    <a:pt x="7" y="15"/>
                  </a:cubicBezTo>
                  <a:cubicBezTo>
                    <a:pt x="7" y="15"/>
                    <a:pt x="7" y="15"/>
                    <a:pt x="7" y="15"/>
                  </a:cubicBezTo>
                  <a:cubicBezTo>
                    <a:pt x="6" y="15"/>
                    <a:pt x="6" y="16"/>
                    <a:pt x="5" y="16"/>
                  </a:cubicBezTo>
                  <a:cubicBezTo>
                    <a:pt x="5" y="17"/>
                    <a:pt x="4" y="19"/>
                    <a:pt x="3" y="19"/>
                  </a:cubicBezTo>
                  <a:cubicBezTo>
                    <a:pt x="3" y="19"/>
                    <a:pt x="2" y="21"/>
                    <a:pt x="2" y="21"/>
                  </a:cubicBezTo>
                  <a:cubicBezTo>
                    <a:pt x="2" y="21"/>
                    <a:pt x="2" y="23"/>
                    <a:pt x="1" y="24"/>
                  </a:cubicBezTo>
                  <a:cubicBezTo>
                    <a:pt x="1" y="24"/>
                    <a:pt x="1" y="25"/>
                    <a:pt x="1" y="25"/>
                  </a:cubicBezTo>
                  <a:cubicBezTo>
                    <a:pt x="1" y="26"/>
                    <a:pt x="1" y="26"/>
                    <a:pt x="0" y="26"/>
                  </a:cubicBezTo>
                  <a:cubicBezTo>
                    <a:pt x="0" y="27"/>
                    <a:pt x="0" y="27"/>
                    <a:pt x="1" y="27"/>
                  </a:cubicBezTo>
                  <a:cubicBezTo>
                    <a:pt x="1" y="28"/>
                    <a:pt x="1" y="28"/>
                    <a:pt x="1" y="28"/>
                  </a:cubicBezTo>
                  <a:cubicBezTo>
                    <a:pt x="2" y="29"/>
                    <a:pt x="1" y="29"/>
                    <a:pt x="2" y="29"/>
                  </a:cubicBezTo>
                  <a:cubicBezTo>
                    <a:pt x="2" y="29"/>
                    <a:pt x="2" y="29"/>
                    <a:pt x="3" y="30"/>
                  </a:cubicBezTo>
                  <a:cubicBezTo>
                    <a:pt x="3" y="30"/>
                    <a:pt x="4" y="31"/>
                    <a:pt x="5" y="31"/>
                  </a:cubicBezTo>
                  <a:cubicBezTo>
                    <a:pt x="6" y="32"/>
                    <a:pt x="7" y="32"/>
                    <a:pt x="7" y="32"/>
                  </a:cubicBezTo>
                  <a:cubicBezTo>
                    <a:pt x="7" y="32"/>
                    <a:pt x="7" y="32"/>
                    <a:pt x="7" y="33"/>
                  </a:cubicBezTo>
                  <a:cubicBezTo>
                    <a:pt x="7" y="33"/>
                    <a:pt x="6" y="36"/>
                    <a:pt x="6" y="36"/>
                  </a:cubicBezTo>
                  <a:cubicBezTo>
                    <a:pt x="6" y="37"/>
                    <a:pt x="6" y="39"/>
                    <a:pt x="6" y="39"/>
                  </a:cubicBezTo>
                  <a:cubicBezTo>
                    <a:pt x="6" y="40"/>
                    <a:pt x="6" y="40"/>
                    <a:pt x="6" y="40"/>
                  </a:cubicBezTo>
                  <a:cubicBezTo>
                    <a:pt x="6" y="40"/>
                    <a:pt x="6" y="40"/>
                    <a:pt x="6" y="41"/>
                  </a:cubicBezTo>
                  <a:cubicBezTo>
                    <a:pt x="6" y="41"/>
                    <a:pt x="6" y="42"/>
                    <a:pt x="6" y="42"/>
                  </a:cubicBezTo>
                  <a:cubicBezTo>
                    <a:pt x="6" y="42"/>
                    <a:pt x="6" y="43"/>
                    <a:pt x="6" y="43"/>
                  </a:cubicBezTo>
                  <a:cubicBezTo>
                    <a:pt x="6" y="43"/>
                    <a:pt x="6" y="44"/>
                    <a:pt x="6" y="44"/>
                  </a:cubicBezTo>
                  <a:cubicBezTo>
                    <a:pt x="6" y="44"/>
                    <a:pt x="7" y="44"/>
                    <a:pt x="7" y="44"/>
                  </a:cubicBezTo>
                  <a:cubicBezTo>
                    <a:pt x="8" y="45"/>
                    <a:pt x="8" y="45"/>
                    <a:pt x="8" y="45"/>
                  </a:cubicBezTo>
                  <a:cubicBezTo>
                    <a:pt x="8" y="45"/>
                    <a:pt x="8" y="46"/>
                    <a:pt x="8" y="46"/>
                  </a:cubicBezTo>
                  <a:cubicBezTo>
                    <a:pt x="8" y="47"/>
                    <a:pt x="8" y="47"/>
                    <a:pt x="8" y="47"/>
                  </a:cubicBezTo>
                  <a:cubicBezTo>
                    <a:pt x="8" y="48"/>
                    <a:pt x="8" y="48"/>
                    <a:pt x="8" y="48"/>
                  </a:cubicBezTo>
                  <a:cubicBezTo>
                    <a:pt x="8" y="49"/>
                    <a:pt x="8" y="50"/>
                    <a:pt x="8" y="50"/>
                  </a:cubicBezTo>
                  <a:cubicBezTo>
                    <a:pt x="8" y="50"/>
                    <a:pt x="8" y="51"/>
                    <a:pt x="7" y="51"/>
                  </a:cubicBezTo>
                  <a:cubicBezTo>
                    <a:pt x="7" y="51"/>
                    <a:pt x="7" y="52"/>
                    <a:pt x="7" y="52"/>
                  </a:cubicBezTo>
                  <a:cubicBezTo>
                    <a:pt x="7" y="52"/>
                    <a:pt x="7" y="52"/>
                    <a:pt x="7" y="52"/>
                  </a:cubicBezTo>
                  <a:cubicBezTo>
                    <a:pt x="7" y="52"/>
                    <a:pt x="7" y="53"/>
                    <a:pt x="7" y="53"/>
                  </a:cubicBezTo>
                  <a:cubicBezTo>
                    <a:pt x="7" y="54"/>
                    <a:pt x="7" y="54"/>
                    <a:pt x="7" y="55"/>
                  </a:cubicBezTo>
                  <a:cubicBezTo>
                    <a:pt x="7" y="55"/>
                    <a:pt x="7" y="56"/>
                    <a:pt x="7" y="57"/>
                  </a:cubicBezTo>
                  <a:cubicBezTo>
                    <a:pt x="7" y="58"/>
                    <a:pt x="7" y="61"/>
                    <a:pt x="7" y="62"/>
                  </a:cubicBezTo>
                  <a:cubicBezTo>
                    <a:pt x="8" y="64"/>
                    <a:pt x="8" y="68"/>
                    <a:pt x="8" y="68"/>
                  </a:cubicBezTo>
                  <a:cubicBezTo>
                    <a:pt x="8" y="69"/>
                    <a:pt x="8" y="68"/>
                    <a:pt x="8" y="69"/>
                  </a:cubicBezTo>
                  <a:cubicBezTo>
                    <a:pt x="8" y="69"/>
                    <a:pt x="8" y="70"/>
                    <a:pt x="8" y="71"/>
                  </a:cubicBezTo>
                  <a:cubicBezTo>
                    <a:pt x="8" y="71"/>
                    <a:pt x="8" y="71"/>
                    <a:pt x="7" y="72"/>
                  </a:cubicBezTo>
                  <a:cubicBezTo>
                    <a:pt x="7" y="72"/>
                    <a:pt x="7" y="73"/>
                    <a:pt x="7" y="72"/>
                  </a:cubicBezTo>
                  <a:cubicBezTo>
                    <a:pt x="8" y="72"/>
                    <a:pt x="8" y="72"/>
                    <a:pt x="8" y="72"/>
                  </a:cubicBezTo>
                  <a:cubicBezTo>
                    <a:pt x="8" y="72"/>
                    <a:pt x="7" y="73"/>
                    <a:pt x="7" y="73"/>
                  </a:cubicBezTo>
                  <a:cubicBezTo>
                    <a:pt x="7" y="74"/>
                    <a:pt x="7" y="75"/>
                    <a:pt x="7" y="75"/>
                  </a:cubicBezTo>
                  <a:cubicBezTo>
                    <a:pt x="7" y="76"/>
                    <a:pt x="7" y="76"/>
                    <a:pt x="7" y="77"/>
                  </a:cubicBezTo>
                  <a:cubicBezTo>
                    <a:pt x="7" y="77"/>
                    <a:pt x="7" y="77"/>
                    <a:pt x="7" y="78"/>
                  </a:cubicBezTo>
                  <a:cubicBezTo>
                    <a:pt x="7" y="78"/>
                    <a:pt x="9" y="78"/>
                    <a:pt x="10" y="78"/>
                  </a:cubicBezTo>
                  <a:cubicBezTo>
                    <a:pt x="11" y="78"/>
                    <a:pt x="12" y="78"/>
                    <a:pt x="12" y="77"/>
                  </a:cubicBezTo>
                  <a:cubicBezTo>
                    <a:pt x="12" y="77"/>
                    <a:pt x="12" y="76"/>
                    <a:pt x="12" y="76"/>
                  </a:cubicBezTo>
                  <a:cubicBezTo>
                    <a:pt x="11" y="76"/>
                    <a:pt x="12" y="75"/>
                    <a:pt x="12" y="75"/>
                  </a:cubicBezTo>
                  <a:cubicBezTo>
                    <a:pt x="12" y="75"/>
                    <a:pt x="13" y="75"/>
                    <a:pt x="13" y="75"/>
                  </a:cubicBezTo>
                  <a:cubicBezTo>
                    <a:pt x="13" y="74"/>
                    <a:pt x="12" y="71"/>
                    <a:pt x="12" y="71"/>
                  </a:cubicBezTo>
                  <a:cubicBezTo>
                    <a:pt x="13" y="71"/>
                    <a:pt x="14" y="65"/>
                    <a:pt x="14" y="64"/>
                  </a:cubicBezTo>
                  <a:cubicBezTo>
                    <a:pt x="14" y="63"/>
                    <a:pt x="16" y="56"/>
                    <a:pt x="16" y="55"/>
                  </a:cubicBezTo>
                  <a:cubicBezTo>
                    <a:pt x="16" y="54"/>
                    <a:pt x="17" y="51"/>
                    <a:pt x="17" y="50"/>
                  </a:cubicBezTo>
                  <a:cubicBezTo>
                    <a:pt x="18" y="50"/>
                    <a:pt x="18" y="51"/>
                    <a:pt x="18" y="51"/>
                  </a:cubicBezTo>
                  <a:cubicBezTo>
                    <a:pt x="18" y="51"/>
                    <a:pt x="17" y="55"/>
                    <a:pt x="17" y="55"/>
                  </a:cubicBezTo>
                  <a:cubicBezTo>
                    <a:pt x="17" y="56"/>
                    <a:pt x="17" y="56"/>
                    <a:pt x="17" y="56"/>
                  </a:cubicBezTo>
                  <a:cubicBezTo>
                    <a:pt x="18" y="57"/>
                    <a:pt x="18" y="57"/>
                    <a:pt x="18" y="58"/>
                  </a:cubicBezTo>
                  <a:cubicBezTo>
                    <a:pt x="18" y="58"/>
                    <a:pt x="18" y="58"/>
                    <a:pt x="19" y="58"/>
                  </a:cubicBezTo>
                  <a:cubicBezTo>
                    <a:pt x="19" y="59"/>
                    <a:pt x="19" y="59"/>
                    <a:pt x="19" y="60"/>
                  </a:cubicBezTo>
                  <a:cubicBezTo>
                    <a:pt x="18" y="60"/>
                    <a:pt x="19" y="60"/>
                    <a:pt x="19" y="60"/>
                  </a:cubicBezTo>
                  <a:cubicBezTo>
                    <a:pt x="19" y="60"/>
                    <a:pt x="19" y="60"/>
                    <a:pt x="18" y="61"/>
                  </a:cubicBezTo>
                  <a:cubicBezTo>
                    <a:pt x="18" y="61"/>
                    <a:pt x="18" y="63"/>
                    <a:pt x="17" y="63"/>
                  </a:cubicBezTo>
                  <a:cubicBezTo>
                    <a:pt x="17" y="64"/>
                    <a:pt x="17" y="67"/>
                    <a:pt x="16" y="68"/>
                  </a:cubicBezTo>
                  <a:cubicBezTo>
                    <a:pt x="16" y="69"/>
                    <a:pt x="17" y="71"/>
                    <a:pt x="17" y="72"/>
                  </a:cubicBezTo>
                  <a:cubicBezTo>
                    <a:pt x="18" y="73"/>
                    <a:pt x="18" y="74"/>
                    <a:pt x="18" y="74"/>
                  </a:cubicBezTo>
                  <a:cubicBezTo>
                    <a:pt x="18" y="74"/>
                    <a:pt x="18" y="74"/>
                    <a:pt x="17" y="74"/>
                  </a:cubicBezTo>
                  <a:cubicBezTo>
                    <a:pt x="17" y="75"/>
                    <a:pt x="17" y="75"/>
                    <a:pt x="17" y="76"/>
                  </a:cubicBezTo>
                  <a:cubicBezTo>
                    <a:pt x="18" y="76"/>
                    <a:pt x="18" y="77"/>
                    <a:pt x="19" y="77"/>
                  </a:cubicBezTo>
                  <a:cubicBezTo>
                    <a:pt x="19" y="78"/>
                    <a:pt x="19" y="78"/>
                    <a:pt x="20" y="78"/>
                  </a:cubicBezTo>
                  <a:cubicBezTo>
                    <a:pt x="20" y="78"/>
                    <a:pt x="20" y="78"/>
                    <a:pt x="20" y="78"/>
                  </a:cubicBezTo>
                  <a:cubicBezTo>
                    <a:pt x="20" y="78"/>
                    <a:pt x="21" y="79"/>
                    <a:pt x="21" y="80"/>
                  </a:cubicBezTo>
                  <a:cubicBezTo>
                    <a:pt x="21" y="80"/>
                    <a:pt x="22" y="81"/>
                    <a:pt x="23" y="81"/>
                  </a:cubicBezTo>
                  <a:cubicBezTo>
                    <a:pt x="24" y="81"/>
                    <a:pt x="25" y="81"/>
                    <a:pt x="26" y="80"/>
                  </a:cubicBezTo>
                  <a:cubicBezTo>
                    <a:pt x="26" y="80"/>
                    <a:pt x="26" y="80"/>
                    <a:pt x="26" y="80"/>
                  </a:cubicBezTo>
                  <a:cubicBezTo>
                    <a:pt x="26" y="79"/>
                    <a:pt x="26" y="79"/>
                    <a:pt x="26" y="78"/>
                  </a:cubicBezTo>
                  <a:cubicBezTo>
                    <a:pt x="26" y="78"/>
                    <a:pt x="25" y="77"/>
                    <a:pt x="25" y="77"/>
                  </a:cubicBezTo>
                  <a:cubicBezTo>
                    <a:pt x="25" y="77"/>
                    <a:pt x="25" y="77"/>
                    <a:pt x="25" y="76"/>
                  </a:cubicBezTo>
                  <a:cubicBezTo>
                    <a:pt x="25" y="76"/>
                    <a:pt x="24" y="76"/>
                    <a:pt x="24" y="76"/>
                  </a:cubicBezTo>
                  <a:cubicBezTo>
                    <a:pt x="24" y="76"/>
                    <a:pt x="24" y="75"/>
                    <a:pt x="25" y="75"/>
                  </a:cubicBezTo>
                  <a:cubicBezTo>
                    <a:pt x="25" y="75"/>
                    <a:pt x="25" y="75"/>
                    <a:pt x="25" y="75"/>
                  </a:cubicBezTo>
                  <a:cubicBezTo>
                    <a:pt x="25" y="75"/>
                    <a:pt x="25" y="75"/>
                    <a:pt x="25" y="74"/>
                  </a:cubicBezTo>
                  <a:cubicBezTo>
                    <a:pt x="24" y="74"/>
                    <a:pt x="24" y="73"/>
                    <a:pt x="24" y="72"/>
                  </a:cubicBezTo>
                  <a:cubicBezTo>
                    <a:pt x="23" y="72"/>
                    <a:pt x="24" y="70"/>
                    <a:pt x="24" y="70"/>
                  </a:cubicBezTo>
                  <a:cubicBezTo>
                    <a:pt x="24" y="69"/>
                    <a:pt x="24" y="67"/>
                    <a:pt x="24" y="67"/>
                  </a:cubicBezTo>
                  <a:cubicBezTo>
                    <a:pt x="24" y="66"/>
                    <a:pt x="25" y="64"/>
                    <a:pt x="25" y="63"/>
                  </a:cubicBezTo>
                  <a:cubicBezTo>
                    <a:pt x="25" y="63"/>
                    <a:pt x="25" y="62"/>
                    <a:pt x="25" y="62"/>
                  </a:cubicBezTo>
                  <a:cubicBezTo>
                    <a:pt x="25" y="61"/>
                    <a:pt x="26" y="59"/>
                    <a:pt x="26" y="59"/>
                  </a:cubicBezTo>
                  <a:cubicBezTo>
                    <a:pt x="26" y="58"/>
                    <a:pt x="26" y="58"/>
                    <a:pt x="26" y="58"/>
                  </a:cubicBezTo>
                  <a:cubicBezTo>
                    <a:pt x="26" y="57"/>
                    <a:pt x="26" y="56"/>
                    <a:pt x="26" y="56"/>
                  </a:cubicBezTo>
                  <a:cubicBezTo>
                    <a:pt x="26" y="56"/>
                    <a:pt x="26" y="55"/>
                    <a:pt x="26" y="55"/>
                  </a:cubicBezTo>
                  <a:cubicBezTo>
                    <a:pt x="26" y="55"/>
                    <a:pt x="26" y="55"/>
                    <a:pt x="26" y="54"/>
                  </a:cubicBezTo>
                  <a:cubicBezTo>
                    <a:pt x="26" y="54"/>
                    <a:pt x="26" y="54"/>
                    <a:pt x="26" y="54"/>
                  </a:cubicBezTo>
                  <a:cubicBezTo>
                    <a:pt x="26" y="53"/>
                    <a:pt x="26" y="53"/>
                    <a:pt x="26" y="52"/>
                  </a:cubicBezTo>
                  <a:cubicBezTo>
                    <a:pt x="26" y="52"/>
                    <a:pt x="25" y="51"/>
                    <a:pt x="25" y="51"/>
                  </a:cubicBezTo>
                  <a:cubicBezTo>
                    <a:pt x="25" y="51"/>
                    <a:pt x="25" y="49"/>
                    <a:pt x="25" y="48"/>
                  </a:cubicBezTo>
                  <a:cubicBezTo>
                    <a:pt x="25" y="46"/>
                    <a:pt x="25" y="44"/>
                    <a:pt x="25" y="44"/>
                  </a:cubicBezTo>
                  <a:cubicBezTo>
                    <a:pt x="25" y="43"/>
                    <a:pt x="25" y="43"/>
                    <a:pt x="25" y="43"/>
                  </a:cubicBezTo>
                  <a:cubicBezTo>
                    <a:pt x="25" y="43"/>
                    <a:pt x="26" y="43"/>
                    <a:pt x="26" y="43"/>
                  </a:cubicBezTo>
                  <a:cubicBezTo>
                    <a:pt x="26" y="43"/>
                    <a:pt x="25" y="42"/>
                    <a:pt x="25" y="41"/>
                  </a:cubicBezTo>
                  <a:cubicBezTo>
                    <a:pt x="25" y="41"/>
                    <a:pt x="25" y="40"/>
                    <a:pt x="25" y="40"/>
                  </a:cubicBezTo>
                  <a:cubicBezTo>
                    <a:pt x="25" y="39"/>
                    <a:pt x="25" y="39"/>
                    <a:pt x="25" y="39"/>
                  </a:cubicBezTo>
                  <a:cubicBezTo>
                    <a:pt x="25" y="39"/>
                    <a:pt x="25" y="39"/>
                    <a:pt x="25" y="38"/>
                  </a:cubicBezTo>
                  <a:cubicBezTo>
                    <a:pt x="25" y="38"/>
                    <a:pt x="26" y="38"/>
                    <a:pt x="26" y="38"/>
                  </a:cubicBezTo>
                  <a:cubicBezTo>
                    <a:pt x="26" y="38"/>
                    <a:pt x="27" y="37"/>
                    <a:pt x="27" y="37"/>
                  </a:cubicBezTo>
                  <a:cubicBezTo>
                    <a:pt x="27" y="37"/>
                    <a:pt x="27" y="37"/>
                    <a:pt x="27" y="37"/>
                  </a:cubicBezTo>
                  <a:cubicBezTo>
                    <a:pt x="27" y="36"/>
                    <a:pt x="27" y="36"/>
                    <a:pt x="27" y="35"/>
                  </a:cubicBezTo>
                  <a:cubicBezTo>
                    <a:pt x="27" y="35"/>
                    <a:pt x="27" y="35"/>
                    <a:pt x="27" y="34"/>
                  </a:cubicBezTo>
                  <a:cubicBezTo>
                    <a:pt x="27" y="34"/>
                    <a:pt x="27" y="34"/>
                    <a:pt x="26" y="34"/>
                  </a:cubicBezTo>
                  <a:cubicBezTo>
                    <a:pt x="26" y="34"/>
                    <a:pt x="26" y="33"/>
                    <a:pt x="26" y="33"/>
                  </a:cubicBezTo>
                  <a:cubicBezTo>
                    <a:pt x="26" y="33"/>
                    <a:pt x="26" y="33"/>
                    <a:pt x="26" y="32"/>
                  </a:cubicBezTo>
                  <a:cubicBezTo>
                    <a:pt x="26" y="32"/>
                    <a:pt x="26" y="32"/>
                    <a:pt x="26" y="31"/>
                  </a:cubicBezTo>
                  <a:cubicBezTo>
                    <a:pt x="26" y="31"/>
                    <a:pt x="26" y="31"/>
                    <a:pt x="26" y="31"/>
                  </a:cubicBezTo>
                  <a:cubicBezTo>
                    <a:pt x="27" y="30"/>
                    <a:pt x="27" y="30"/>
                    <a:pt x="27" y="30"/>
                  </a:cubicBezTo>
                  <a:cubicBezTo>
                    <a:pt x="27" y="29"/>
                    <a:pt x="27" y="29"/>
                    <a:pt x="27" y="28"/>
                  </a:cubicBezTo>
                  <a:cubicBezTo>
                    <a:pt x="27" y="28"/>
                    <a:pt x="27" y="27"/>
                    <a:pt x="27" y="27"/>
                  </a:cubicBezTo>
                  <a:cubicBezTo>
                    <a:pt x="27" y="26"/>
                    <a:pt x="26" y="26"/>
                    <a:pt x="26" y="26"/>
                  </a:cubicBezTo>
                  <a:cubicBezTo>
                    <a:pt x="26" y="26"/>
                    <a:pt x="27" y="26"/>
                    <a:pt x="27" y="25"/>
                  </a:cubicBezTo>
                  <a:cubicBezTo>
                    <a:pt x="27" y="25"/>
                    <a:pt x="27" y="25"/>
                    <a:pt x="27" y="25"/>
                  </a:cubicBezTo>
                  <a:cubicBezTo>
                    <a:pt x="27" y="25"/>
                    <a:pt x="27" y="24"/>
                    <a:pt x="27" y="24"/>
                  </a:cubicBezTo>
                  <a:cubicBezTo>
                    <a:pt x="28" y="24"/>
                    <a:pt x="28" y="23"/>
                    <a:pt x="28" y="23"/>
                  </a:cubicBezTo>
                  <a:cubicBezTo>
                    <a:pt x="28" y="22"/>
                    <a:pt x="28" y="21"/>
                    <a:pt x="28" y="20"/>
                  </a:cubicBezTo>
                  <a:close/>
                  <a:moveTo>
                    <a:pt x="25" y="37"/>
                  </a:moveTo>
                  <a:cubicBezTo>
                    <a:pt x="25" y="37"/>
                    <a:pt x="25" y="36"/>
                    <a:pt x="25" y="36"/>
                  </a:cubicBezTo>
                  <a:cubicBezTo>
                    <a:pt x="24" y="35"/>
                    <a:pt x="24" y="35"/>
                    <a:pt x="24" y="35"/>
                  </a:cubicBezTo>
                  <a:cubicBezTo>
                    <a:pt x="24" y="35"/>
                    <a:pt x="25" y="35"/>
                    <a:pt x="25" y="36"/>
                  </a:cubicBezTo>
                  <a:cubicBezTo>
                    <a:pt x="25" y="36"/>
                    <a:pt x="25" y="36"/>
                    <a:pt x="25" y="36"/>
                  </a:cubicBezTo>
                  <a:cubicBezTo>
                    <a:pt x="25" y="36"/>
                    <a:pt x="25" y="36"/>
                    <a:pt x="25" y="3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3" name="Freeform 596"/>
            <p:cNvSpPr>
              <a:spLocks noEditPoints="1"/>
            </p:cNvSpPr>
            <p:nvPr/>
          </p:nvSpPr>
          <p:spPr bwMode="auto">
            <a:xfrm>
              <a:off x="7050088" y="3597276"/>
              <a:ext cx="101600" cy="304800"/>
            </a:xfrm>
            <a:custGeom>
              <a:avLst/>
              <a:gdLst>
                <a:gd name="T0" fmla="*/ 25 w 27"/>
                <a:gd name="T1" fmla="*/ 16 h 81"/>
                <a:gd name="T2" fmla="*/ 22 w 27"/>
                <a:gd name="T3" fmla="*/ 12 h 81"/>
                <a:gd name="T4" fmla="*/ 23 w 27"/>
                <a:gd name="T5" fmla="*/ 9 h 81"/>
                <a:gd name="T6" fmla="*/ 23 w 27"/>
                <a:gd name="T7" fmla="*/ 8 h 81"/>
                <a:gd name="T8" fmla="*/ 23 w 27"/>
                <a:gd name="T9" fmla="*/ 7 h 81"/>
                <a:gd name="T10" fmla="*/ 23 w 27"/>
                <a:gd name="T11" fmla="*/ 5 h 81"/>
                <a:gd name="T12" fmla="*/ 23 w 27"/>
                <a:gd name="T13" fmla="*/ 4 h 81"/>
                <a:gd name="T14" fmla="*/ 22 w 27"/>
                <a:gd name="T15" fmla="*/ 2 h 81"/>
                <a:gd name="T16" fmla="*/ 21 w 27"/>
                <a:gd name="T17" fmla="*/ 1 h 81"/>
                <a:gd name="T18" fmla="*/ 19 w 27"/>
                <a:gd name="T19" fmla="*/ 0 h 81"/>
                <a:gd name="T20" fmla="*/ 15 w 27"/>
                <a:gd name="T21" fmla="*/ 3 h 81"/>
                <a:gd name="T22" fmla="*/ 14 w 27"/>
                <a:gd name="T23" fmla="*/ 5 h 81"/>
                <a:gd name="T24" fmla="*/ 14 w 27"/>
                <a:gd name="T25" fmla="*/ 7 h 81"/>
                <a:gd name="T26" fmla="*/ 14 w 27"/>
                <a:gd name="T27" fmla="*/ 8 h 81"/>
                <a:gd name="T28" fmla="*/ 14 w 27"/>
                <a:gd name="T29" fmla="*/ 11 h 81"/>
                <a:gd name="T30" fmla="*/ 10 w 27"/>
                <a:gd name="T31" fmla="*/ 13 h 81"/>
                <a:gd name="T32" fmla="*/ 6 w 27"/>
                <a:gd name="T33" fmla="*/ 15 h 81"/>
                <a:gd name="T34" fmla="*/ 1 w 27"/>
                <a:gd name="T35" fmla="*/ 24 h 81"/>
                <a:gd name="T36" fmla="*/ 1 w 27"/>
                <a:gd name="T37" fmla="*/ 29 h 81"/>
                <a:gd name="T38" fmla="*/ 6 w 27"/>
                <a:gd name="T39" fmla="*/ 32 h 81"/>
                <a:gd name="T40" fmla="*/ 5 w 27"/>
                <a:gd name="T41" fmla="*/ 40 h 81"/>
                <a:gd name="T42" fmla="*/ 5 w 27"/>
                <a:gd name="T43" fmla="*/ 44 h 81"/>
                <a:gd name="T44" fmla="*/ 7 w 27"/>
                <a:gd name="T45" fmla="*/ 47 h 81"/>
                <a:gd name="T46" fmla="*/ 7 w 27"/>
                <a:gd name="T47" fmla="*/ 52 h 81"/>
                <a:gd name="T48" fmla="*/ 6 w 27"/>
                <a:gd name="T49" fmla="*/ 57 h 81"/>
                <a:gd name="T50" fmla="*/ 7 w 27"/>
                <a:gd name="T51" fmla="*/ 71 h 81"/>
                <a:gd name="T52" fmla="*/ 7 w 27"/>
                <a:gd name="T53" fmla="*/ 73 h 81"/>
                <a:gd name="T54" fmla="*/ 9 w 27"/>
                <a:gd name="T55" fmla="*/ 79 h 81"/>
                <a:gd name="T56" fmla="*/ 12 w 27"/>
                <a:gd name="T57" fmla="*/ 75 h 81"/>
                <a:gd name="T58" fmla="*/ 17 w 27"/>
                <a:gd name="T59" fmla="*/ 51 h 81"/>
                <a:gd name="T60" fmla="*/ 17 w 27"/>
                <a:gd name="T61" fmla="*/ 58 h 81"/>
                <a:gd name="T62" fmla="*/ 18 w 27"/>
                <a:gd name="T63" fmla="*/ 61 h 81"/>
                <a:gd name="T64" fmla="*/ 17 w 27"/>
                <a:gd name="T65" fmla="*/ 74 h 81"/>
                <a:gd name="T66" fmla="*/ 19 w 27"/>
                <a:gd name="T67" fmla="*/ 78 h 81"/>
                <a:gd name="T68" fmla="*/ 25 w 27"/>
                <a:gd name="T69" fmla="*/ 81 h 81"/>
                <a:gd name="T70" fmla="*/ 24 w 27"/>
                <a:gd name="T71" fmla="*/ 77 h 81"/>
                <a:gd name="T72" fmla="*/ 24 w 27"/>
                <a:gd name="T73" fmla="*/ 74 h 81"/>
                <a:gd name="T74" fmla="*/ 24 w 27"/>
                <a:gd name="T75" fmla="*/ 64 h 81"/>
                <a:gd name="T76" fmla="*/ 26 w 27"/>
                <a:gd name="T77" fmla="*/ 56 h 81"/>
                <a:gd name="T78" fmla="*/ 25 w 27"/>
                <a:gd name="T79" fmla="*/ 53 h 81"/>
                <a:gd name="T80" fmla="*/ 24 w 27"/>
                <a:gd name="T81" fmla="*/ 43 h 81"/>
                <a:gd name="T82" fmla="*/ 24 w 27"/>
                <a:gd name="T83" fmla="*/ 39 h 81"/>
                <a:gd name="T84" fmla="*/ 26 w 27"/>
                <a:gd name="T85" fmla="*/ 37 h 81"/>
                <a:gd name="T86" fmla="*/ 25 w 27"/>
                <a:gd name="T87" fmla="*/ 33 h 81"/>
                <a:gd name="T88" fmla="*/ 26 w 27"/>
                <a:gd name="T89" fmla="*/ 30 h 81"/>
                <a:gd name="T90" fmla="*/ 26 w 27"/>
                <a:gd name="T91" fmla="*/ 25 h 81"/>
                <a:gd name="T92" fmla="*/ 27 w 27"/>
                <a:gd name="T93" fmla="*/ 21 h 81"/>
                <a:gd name="T94" fmla="*/ 24 w 27"/>
                <a:gd name="T95"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81">
                  <a:moveTo>
                    <a:pt x="27" y="21"/>
                  </a:moveTo>
                  <a:cubicBezTo>
                    <a:pt x="27" y="20"/>
                    <a:pt x="27" y="20"/>
                    <a:pt x="26" y="19"/>
                  </a:cubicBezTo>
                  <a:cubicBezTo>
                    <a:pt x="26" y="18"/>
                    <a:pt x="26" y="18"/>
                    <a:pt x="26" y="18"/>
                  </a:cubicBezTo>
                  <a:cubicBezTo>
                    <a:pt x="26" y="17"/>
                    <a:pt x="25" y="16"/>
                    <a:pt x="25" y="16"/>
                  </a:cubicBezTo>
                  <a:cubicBezTo>
                    <a:pt x="25" y="16"/>
                    <a:pt x="25" y="15"/>
                    <a:pt x="24" y="15"/>
                  </a:cubicBezTo>
                  <a:cubicBezTo>
                    <a:pt x="24" y="15"/>
                    <a:pt x="24" y="15"/>
                    <a:pt x="24" y="15"/>
                  </a:cubicBezTo>
                  <a:cubicBezTo>
                    <a:pt x="24" y="15"/>
                    <a:pt x="24" y="14"/>
                    <a:pt x="24" y="14"/>
                  </a:cubicBezTo>
                  <a:cubicBezTo>
                    <a:pt x="23" y="14"/>
                    <a:pt x="22" y="13"/>
                    <a:pt x="22" y="12"/>
                  </a:cubicBezTo>
                  <a:cubicBezTo>
                    <a:pt x="21" y="12"/>
                    <a:pt x="21" y="12"/>
                    <a:pt x="21" y="12"/>
                  </a:cubicBezTo>
                  <a:cubicBezTo>
                    <a:pt x="21" y="12"/>
                    <a:pt x="22" y="11"/>
                    <a:pt x="22" y="11"/>
                  </a:cubicBezTo>
                  <a:cubicBezTo>
                    <a:pt x="22" y="10"/>
                    <a:pt x="22" y="10"/>
                    <a:pt x="22" y="10"/>
                  </a:cubicBezTo>
                  <a:cubicBezTo>
                    <a:pt x="23" y="10"/>
                    <a:pt x="23" y="9"/>
                    <a:pt x="23" y="9"/>
                  </a:cubicBezTo>
                  <a:cubicBezTo>
                    <a:pt x="22" y="9"/>
                    <a:pt x="22" y="9"/>
                    <a:pt x="22" y="9"/>
                  </a:cubicBezTo>
                  <a:cubicBezTo>
                    <a:pt x="22" y="9"/>
                    <a:pt x="22" y="9"/>
                    <a:pt x="22" y="8"/>
                  </a:cubicBezTo>
                  <a:cubicBezTo>
                    <a:pt x="22" y="8"/>
                    <a:pt x="22" y="8"/>
                    <a:pt x="22" y="8"/>
                  </a:cubicBezTo>
                  <a:cubicBezTo>
                    <a:pt x="23" y="8"/>
                    <a:pt x="23" y="7"/>
                    <a:pt x="23" y="8"/>
                  </a:cubicBezTo>
                  <a:cubicBezTo>
                    <a:pt x="23" y="8"/>
                    <a:pt x="23" y="8"/>
                    <a:pt x="23" y="8"/>
                  </a:cubicBezTo>
                  <a:cubicBezTo>
                    <a:pt x="23" y="8"/>
                    <a:pt x="23" y="8"/>
                    <a:pt x="23" y="8"/>
                  </a:cubicBezTo>
                  <a:cubicBezTo>
                    <a:pt x="23" y="8"/>
                    <a:pt x="24" y="8"/>
                    <a:pt x="24" y="8"/>
                  </a:cubicBezTo>
                  <a:cubicBezTo>
                    <a:pt x="24" y="8"/>
                    <a:pt x="23" y="7"/>
                    <a:pt x="23" y="7"/>
                  </a:cubicBezTo>
                  <a:cubicBezTo>
                    <a:pt x="24" y="7"/>
                    <a:pt x="24" y="7"/>
                    <a:pt x="24" y="7"/>
                  </a:cubicBezTo>
                  <a:cubicBezTo>
                    <a:pt x="24" y="7"/>
                    <a:pt x="23" y="6"/>
                    <a:pt x="23" y="6"/>
                  </a:cubicBezTo>
                  <a:cubicBezTo>
                    <a:pt x="23" y="6"/>
                    <a:pt x="23" y="6"/>
                    <a:pt x="23" y="6"/>
                  </a:cubicBezTo>
                  <a:cubicBezTo>
                    <a:pt x="23" y="6"/>
                    <a:pt x="23" y="5"/>
                    <a:pt x="23" y="5"/>
                  </a:cubicBezTo>
                  <a:cubicBezTo>
                    <a:pt x="23" y="5"/>
                    <a:pt x="23" y="5"/>
                    <a:pt x="24" y="5"/>
                  </a:cubicBezTo>
                  <a:cubicBezTo>
                    <a:pt x="24" y="5"/>
                    <a:pt x="24" y="5"/>
                    <a:pt x="24" y="4"/>
                  </a:cubicBezTo>
                  <a:cubicBezTo>
                    <a:pt x="24" y="4"/>
                    <a:pt x="23" y="4"/>
                    <a:pt x="23" y="4"/>
                  </a:cubicBezTo>
                  <a:cubicBezTo>
                    <a:pt x="23" y="4"/>
                    <a:pt x="23" y="4"/>
                    <a:pt x="23" y="4"/>
                  </a:cubicBezTo>
                  <a:cubicBezTo>
                    <a:pt x="23" y="4"/>
                    <a:pt x="23" y="4"/>
                    <a:pt x="23" y="3"/>
                  </a:cubicBezTo>
                  <a:cubicBezTo>
                    <a:pt x="23" y="3"/>
                    <a:pt x="24" y="3"/>
                    <a:pt x="24" y="2"/>
                  </a:cubicBezTo>
                  <a:cubicBezTo>
                    <a:pt x="24" y="2"/>
                    <a:pt x="23" y="2"/>
                    <a:pt x="23" y="2"/>
                  </a:cubicBezTo>
                  <a:cubicBezTo>
                    <a:pt x="23" y="2"/>
                    <a:pt x="22" y="2"/>
                    <a:pt x="22" y="2"/>
                  </a:cubicBezTo>
                  <a:cubicBezTo>
                    <a:pt x="22" y="2"/>
                    <a:pt x="22" y="2"/>
                    <a:pt x="22" y="2"/>
                  </a:cubicBezTo>
                  <a:cubicBezTo>
                    <a:pt x="23" y="1"/>
                    <a:pt x="22" y="1"/>
                    <a:pt x="22" y="1"/>
                  </a:cubicBezTo>
                  <a:cubicBezTo>
                    <a:pt x="22" y="1"/>
                    <a:pt x="21" y="1"/>
                    <a:pt x="21" y="1"/>
                  </a:cubicBezTo>
                  <a:cubicBezTo>
                    <a:pt x="21" y="1"/>
                    <a:pt x="21" y="1"/>
                    <a:pt x="21" y="1"/>
                  </a:cubicBezTo>
                  <a:cubicBezTo>
                    <a:pt x="21" y="0"/>
                    <a:pt x="21" y="0"/>
                    <a:pt x="21" y="0"/>
                  </a:cubicBezTo>
                  <a:cubicBezTo>
                    <a:pt x="20" y="0"/>
                    <a:pt x="20" y="0"/>
                    <a:pt x="20" y="0"/>
                  </a:cubicBezTo>
                  <a:cubicBezTo>
                    <a:pt x="19" y="0"/>
                    <a:pt x="19" y="1"/>
                    <a:pt x="19" y="1"/>
                  </a:cubicBezTo>
                  <a:cubicBezTo>
                    <a:pt x="19" y="1"/>
                    <a:pt x="19" y="0"/>
                    <a:pt x="19" y="0"/>
                  </a:cubicBezTo>
                  <a:cubicBezTo>
                    <a:pt x="18" y="0"/>
                    <a:pt x="18" y="1"/>
                    <a:pt x="18" y="1"/>
                  </a:cubicBezTo>
                  <a:cubicBezTo>
                    <a:pt x="18" y="1"/>
                    <a:pt x="17" y="1"/>
                    <a:pt x="17" y="1"/>
                  </a:cubicBezTo>
                  <a:cubicBezTo>
                    <a:pt x="17" y="1"/>
                    <a:pt x="16" y="1"/>
                    <a:pt x="16" y="2"/>
                  </a:cubicBezTo>
                  <a:cubicBezTo>
                    <a:pt x="16" y="2"/>
                    <a:pt x="15" y="2"/>
                    <a:pt x="15" y="3"/>
                  </a:cubicBezTo>
                  <a:cubicBezTo>
                    <a:pt x="15" y="3"/>
                    <a:pt x="15" y="3"/>
                    <a:pt x="15" y="3"/>
                  </a:cubicBezTo>
                  <a:cubicBezTo>
                    <a:pt x="14" y="3"/>
                    <a:pt x="14" y="3"/>
                    <a:pt x="14" y="3"/>
                  </a:cubicBezTo>
                  <a:cubicBezTo>
                    <a:pt x="14" y="4"/>
                    <a:pt x="14" y="4"/>
                    <a:pt x="14" y="4"/>
                  </a:cubicBezTo>
                  <a:cubicBezTo>
                    <a:pt x="14" y="5"/>
                    <a:pt x="14" y="5"/>
                    <a:pt x="14" y="5"/>
                  </a:cubicBezTo>
                  <a:cubicBezTo>
                    <a:pt x="14" y="5"/>
                    <a:pt x="14" y="5"/>
                    <a:pt x="14" y="6"/>
                  </a:cubicBezTo>
                  <a:cubicBezTo>
                    <a:pt x="14" y="6"/>
                    <a:pt x="14" y="6"/>
                    <a:pt x="14" y="7"/>
                  </a:cubicBezTo>
                  <a:cubicBezTo>
                    <a:pt x="14" y="7"/>
                    <a:pt x="14" y="7"/>
                    <a:pt x="14" y="7"/>
                  </a:cubicBezTo>
                  <a:cubicBezTo>
                    <a:pt x="14" y="7"/>
                    <a:pt x="14" y="7"/>
                    <a:pt x="14" y="7"/>
                  </a:cubicBezTo>
                  <a:cubicBezTo>
                    <a:pt x="14" y="8"/>
                    <a:pt x="14" y="7"/>
                    <a:pt x="14" y="7"/>
                  </a:cubicBezTo>
                  <a:cubicBezTo>
                    <a:pt x="14" y="8"/>
                    <a:pt x="14" y="8"/>
                    <a:pt x="14" y="8"/>
                  </a:cubicBezTo>
                  <a:cubicBezTo>
                    <a:pt x="15" y="8"/>
                    <a:pt x="15" y="8"/>
                    <a:pt x="15" y="8"/>
                  </a:cubicBezTo>
                  <a:cubicBezTo>
                    <a:pt x="15" y="8"/>
                    <a:pt x="14" y="8"/>
                    <a:pt x="14" y="8"/>
                  </a:cubicBezTo>
                  <a:cubicBezTo>
                    <a:pt x="14" y="9"/>
                    <a:pt x="14" y="9"/>
                    <a:pt x="14" y="9"/>
                  </a:cubicBezTo>
                  <a:cubicBezTo>
                    <a:pt x="14" y="9"/>
                    <a:pt x="15" y="9"/>
                    <a:pt x="15" y="9"/>
                  </a:cubicBezTo>
                  <a:cubicBezTo>
                    <a:pt x="14" y="10"/>
                    <a:pt x="15" y="10"/>
                    <a:pt x="15" y="10"/>
                  </a:cubicBezTo>
                  <a:cubicBezTo>
                    <a:pt x="14" y="11"/>
                    <a:pt x="14" y="11"/>
                    <a:pt x="14" y="11"/>
                  </a:cubicBezTo>
                  <a:cubicBezTo>
                    <a:pt x="14" y="11"/>
                    <a:pt x="14" y="11"/>
                    <a:pt x="14" y="11"/>
                  </a:cubicBezTo>
                  <a:cubicBezTo>
                    <a:pt x="13" y="11"/>
                    <a:pt x="13" y="12"/>
                    <a:pt x="13" y="12"/>
                  </a:cubicBezTo>
                  <a:cubicBezTo>
                    <a:pt x="13" y="12"/>
                    <a:pt x="12" y="12"/>
                    <a:pt x="12" y="13"/>
                  </a:cubicBezTo>
                  <a:cubicBezTo>
                    <a:pt x="11" y="13"/>
                    <a:pt x="10" y="13"/>
                    <a:pt x="10" y="13"/>
                  </a:cubicBezTo>
                  <a:cubicBezTo>
                    <a:pt x="10" y="13"/>
                    <a:pt x="10" y="13"/>
                    <a:pt x="9" y="14"/>
                  </a:cubicBezTo>
                  <a:cubicBezTo>
                    <a:pt x="9" y="14"/>
                    <a:pt x="8" y="14"/>
                    <a:pt x="7" y="14"/>
                  </a:cubicBezTo>
                  <a:cubicBezTo>
                    <a:pt x="7" y="14"/>
                    <a:pt x="7" y="15"/>
                    <a:pt x="7" y="15"/>
                  </a:cubicBezTo>
                  <a:cubicBezTo>
                    <a:pt x="6" y="15"/>
                    <a:pt x="6" y="15"/>
                    <a:pt x="6" y="15"/>
                  </a:cubicBezTo>
                  <a:cubicBezTo>
                    <a:pt x="6" y="15"/>
                    <a:pt x="5" y="16"/>
                    <a:pt x="5" y="16"/>
                  </a:cubicBezTo>
                  <a:cubicBezTo>
                    <a:pt x="4" y="17"/>
                    <a:pt x="3" y="19"/>
                    <a:pt x="3" y="19"/>
                  </a:cubicBezTo>
                  <a:cubicBezTo>
                    <a:pt x="2" y="20"/>
                    <a:pt x="2" y="21"/>
                    <a:pt x="2" y="21"/>
                  </a:cubicBezTo>
                  <a:cubicBezTo>
                    <a:pt x="2" y="21"/>
                    <a:pt x="1" y="23"/>
                    <a:pt x="1" y="24"/>
                  </a:cubicBezTo>
                  <a:cubicBezTo>
                    <a:pt x="1" y="24"/>
                    <a:pt x="0" y="25"/>
                    <a:pt x="0" y="25"/>
                  </a:cubicBezTo>
                  <a:cubicBezTo>
                    <a:pt x="0" y="26"/>
                    <a:pt x="0" y="26"/>
                    <a:pt x="0" y="27"/>
                  </a:cubicBezTo>
                  <a:cubicBezTo>
                    <a:pt x="0" y="27"/>
                    <a:pt x="0" y="27"/>
                    <a:pt x="0" y="28"/>
                  </a:cubicBezTo>
                  <a:cubicBezTo>
                    <a:pt x="0" y="28"/>
                    <a:pt x="0" y="28"/>
                    <a:pt x="1" y="29"/>
                  </a:cubicBezTo>
                  <a:cubicBezTo>
                    <a:pt x="1" y="29"/>
                    <a:pt x="1" y="29"/>
                    <a:pt x="1" y="29"/>
                  </a:cubicBezTo>
                  <a:cubicBezTo>
                    <a:pt x="1" y="29"/>
                    <a:pt x="2" y="29"/>
                    <a:pt x="2" y="30"/>
                  </a:cubicBezTo>
                  <a:cubicBezTo>
                    <a:pt x="2" y="30"/>
                    <a:pt x="4" y="31"/>
                    <a:pt x="4" y="32"/>
                  </a:cubicBezTo>
                  <a:cubicBezTo>
                    <a:pt x="5" y="32"/>
                    <a:pt x="6" y="32"/>
                    <a:pt x="6" y="32"/>
                  </a:cubicBezTo>
                  <a:cubicBezTo>
                    <a:pt x="6" y="32"/>
                    <a:pt x="6" y="32"/>
                    <a:pt x="6" y="33"/>
                  </a:cubicBezTo>
                  <a:cubicBezTo>
                    <a:pt x="6" y="34"/>
                    <a:pt x="5" y="36"/>
                    <a:pt x="5" y="37"/>
                  </a:cubicBezTo>
                  <a:cubicBezTo>
                    <a:pt x="5" y="37"/>
                    <a:pt x="5" y="39"/>
                    <a:pt x="5" y="39"/>
                  </a:cubicBezTo>
                  <a:cubicBezTo>
                    <a:pt x="5" y="40"/>
                    <a:pt x="5" y="40"/>
                    <a:pt x="5" y="40"/>
                  </a:cubicBezTo>
                  <a:cubicBezTo>
                    <a:pt x="5" y="41"/>
                    <a:pt x="5" y="41"/>
                    <a:pt x="5" y="41"/>
                  </a:cubicBezTo>
                  <a:cubicBezTo>
                    <a:pt x="5" y="42"/>
                    <a:pt x="5" y="42"/>
                    <a:pt x="5" y="42"/>
                  </a:cubicBezTo>
                  <a:cubicBezTo>
                    <a:pt x="5" y="42"/>
                    <a:pt x="5" y="43"/>
                    <a:pt x="5" y="43"/>
                  </a:cubicBezTo>
                  <a:cubicBezTo>
                    <a:pt x="5" y="43"/>
                    <a:pt x="5" y="44"/>
                    <a:pt x="5" y="44"/>
                  </a:cubicBezTo>
                  <a:cubicBezTo>
                    <a:pt x="5" y="44"/>
                    <a:pt x="6" y="44"/>
                    <a:pt x="6" y="45"/>
                  </a:cubicBezTo>
                  <a:cubicBezTo>
                    <a:pt x="7" y="45"/>
                    <a:pt x="7" y="45"/>
                    <a:pt x="7" y="45"/>
                  </a:cubicBezTo>
                  <a:cubicBezTo>
                    <a:pt x="7" y="45"/>
                    <a:pt x="7" y="46"/>
                    <a:pt x="7" y="46"/>
                  </a:cubicBezTo>
                  <a:cubicBezTo>
                    <a:pt x="7" y="47"/>
                    <a:pt x="7" y="47"/>
                    <a:pt x="7" y="47"/>
                  </a:cubicBezTo>
                  <a:cubicBezTo>
                    <a:pt x="7" y="48"/>
                    <a:pt x="7" y="48"/>
                    <a:pt x="7" y="49"/>
                  </a:cubicBezTo>
                  <a:cubicBezTo>
                    <a:pt x="7" y="49"/>
                    <a:pt x="8" y="50"/>
                    <a:pt x="8" y="50"/>
                  </a:cubicBezTo>
                  <a:cubicBezTo>
                    <a:pt x="7" y="50"/>
                    <a:pt x="7" y="51"/>
                    <a:pt x="7" y="51"/>
                  </a:cubicBezTo>
                  <a:cubicBezTo>
                    <a:pt x="6" y="52"/>
                    <a:pt x="7" y="52"/>
                    <a:pt x="7" y="52"/>
                  </a:cubicBezTo>
                  <a:cubicBezTo>
                    <a:pt x="7" y="52"/>
                    <a:pt x="7" y="52"/>
                    <a:pt x="7" y="52"/>
                  </a:cubicBezTo>
                  <a:cubicBezTo>
                    <a:pt x="7" y="53"/>
                    <a:pt x="6" y="53"/>
                    <a:pt x="6" y="53"/>
                  </a:cubicBezTo>
                  <a:cubicBezTo>
                    <a:pt x="6" y="54"/>
                    <a:pt x="6" y="54"/>
                    <a:pt x="6" y="55"/>
                  </a:cubicBezTo>
                  <a:cubicBezTo>
                    <a:pt x="6" y="55"/>
                    <a:pt x="6" y="56"/>
                    <a:pt x="6" y="57"/>
                  </a:cubicBezTo>
                  <a:cubicBezTo>
                    <a:pt x="6" y="58"/>
                    <a:pt x="7" y="61"/>
                    <a:pt x="7" y="63"/>
                  </a:cubicBezTo>
                  <a:cubicBezTo>
                    <a:pt x="7" y="64"/>
                    <a:pt x="7" y="68"/>
                    <a:pt x="7" y="68"/>
                  </a:cubicBezTo>
                  <a:cubicBezTo>
                    <a:pt x="7" y="69"/>
                    <a:pt x="7" y="69"/>
                    <a:pt x="7" y="69"/>
                  </a:cubicBezTo>
                  <a:cubicBezTo>
                    <a:pt x="7" y="69"/>
                    <a:pt x="7" y="70"/>
                    <a:pt x="7" y="71"/>
                  </a:cubicBezTo>
                  <a:cubicBezTo>
                    <a:pt x="7" y="71"/>
                    <a:pt x="7" y="71"/>
                    <a:pt x="7" y="72"/>
                  </a:cubicBezTo>
                  <a:cubicBezTo>
                    <a:pt x="7" y="72"/>
                    <a:pt x="6" y="73"/>
                    <a:pt x="7" y="73"/>
                  </a:cubicBezTo>
                  <a:cubicBezTo>
                    <a:pt x="7" y="72"/>
                    <a:pt x="7" y="72"/>
                    <a:pt x="7" y="72"/>
                  </a:cubicBezTo>
                  <a:cubicBezTo>
                    <a:pt x="7" y="72"/>
                    <a:pt x="7" y="73"/>
                    <a:pt x="7" y="73"/>
                  </a:cubicBezTo>
                  <a:cubicBezTo>
                    <a:pt x="7" y="74"/>
                    <a:pt x="6" y="75"/>
                    <a:pt x="6" y="75"/>
                  </a:cubicBezTo>
                  <a:cubicBezTo>
                    <a:pt x="6" y="76"/>
                    <a:pt x="6" y="77"/>
                    <a:pt x="6" y="77"/>
                  </a:cubicBezTo>
                  <a:cubicBezTo>
                    <a:pt x="6" y="77"/>
                    <a:pt x="6" y="78"/>
                    <a:pt x="7" y="78"/>
                  </a:cubicBezTo>
                  <a:cubicBezTo>
                    <a:pt x="7" y="78"/>
                    <a:pt x="8" y="79"/>
                    <a:pt x="9" y="79"/>
                  </a:cubicBezTo>
                  <a:cubicBezTo>
                    <a:pt x="11" y="78"/>
                    <a:pt x="11" y="78"/>
                    <a:pt x="11" y="77"/>
                  </a:cubicBezTo>
                  <a:cubicBezTo>
                    <a:pt x="11" y="77"/>
                    <a:pt x="11" y="77"/>
                    <a:pt x="11" y="76"/>
                  </a:cubicBezTo>
                  <a:cubicBezTo>
                    <a:pt x="11" y="76"/>
                    <a:pt x="11" y="75"/>
                    <a:pt x="11" y="75"/>
                  </a:cubicBezTo>
                  <a:cubicBezTo>
                    <a:pt x="12" y="75"/>
                    <a:pt x="12" y="75"/>
                    <a:pt x="12" y="75"/>
                  </a:cubicBezTo>
                  <a:cubicBezTo>
                    <a:pt x="12" y="74"/>
                    <a:pt x="12" y="71"/>
                    <a:pt x="12" y="71"/>
                  </a:cubicBezTo>
                  <a:cubicBezTo>
                    <a:pt x="12" y="71"/>
                    <a:pt x="13" y="66"/>
                    <a:pt x="14" y="64"/>
                  </a:cubicBezTo>
                  <a:cubicBezTo>
                    <a:pt x="14" y="63"/>
                    <a:pt x="15" y="56"/>
                    <a:pt x="15" y="55"/>
                  </a:cubicBezTo>
                  <a:cubicBezTo>
                    <a:pt x="16" y="54"/>
                    <a:pt x="16" y="51"/>
                    <a:pt x="17" y="51"/>
                  </a:cubicBezTo>
                  <a:cubicBezTo>
                    <a:pt x="17" y="50"/>
                    <a:pt x="17" y="51"/>
                    <a:pt x="17" y="51"/>
                  </a:cubicBezTo>
                  <a:cubicBezTo>
                    <a:pt x="17" y="51"/>
                    <a:pt x="16" y="55"/>
                    <a:pt x="16" y="55"/>
                  </a:cubicBezTo>
                  <a:cubicBezTo>
                    <a:pt x="16" y="56"/>
                    <a:pt x="16" y="56"/>
                    <a:pt x="17" y="57"/>
                  </a:cubicBezTo>
                  <a:cubicBezTo>
                    <a:pt x="17" y="57"/>
                    <a:pt x="17" y="57"/>
                    <a:pt x="17" y="58"/>
                  </a:cubicBezTo>
                  <a:cubicBezTo>
                    <a:pt x="18" y="58"/>
                    <a:pt x="18" y="58"/>
                    <a:pt x="18" y="58"/>
                  </a:cubicBezTo>
                  <a:cubicBezTo>
                    <a:pt x="18" y="59"/>
                    <a:pt x="18" y="59"/>
                    <a:pt x="18" y="60"/>
                  </a:cubicBezTo>
                  <a:cubicBezTo>
                    <a:pt x="18" y="60"/>
                    <a:pt x="18" y="60"/>
                    <a:pt x="18" y="60"/>
                  </a:cubicBezTo>
                  <a:cubicBezTo>
                    <a:pt x="18" y="60"/>
                    <a:pt x="18" y="61"/>
                    <a:pt x="18" y="61"/>
                  </a:cubicBezTo>
                  <a:cubicBezTo>
                    <a:pt x="18" y="61"/>
                    <a:pt x="17" y="63"/>
                    <a:pt x="16" y="64"/>
                  </a:cubicBezTo>
                  <a:cubicBezTo>
                    <a:pt x="16" y="64"/>
                    <a:pt x="16" y="67"/>
                    <a:pt x="16" y="68"/>
                  </a:cubicBezTo>
                  <a:cubicBezTo>
                    <a:pt x="16" y="69"/>
                    <a:pt x="16" y="72"/>
                    <a:pt x="17" y="72"/>
                  </a:cubicBezTo>
                  <a:cubicBezTo>
                    <a:pt x="17" y="73"/>
                    <a:pt x="17" y="74"/>
                    <a:pt x="17" y="74"/>
                  </a:cubicBezTo>
                  <a:cubicBezTo>
                    <a:pt x="17" y="74"/>
                    <a:pt x="17" y="74"/>
                    <a:pt x="17" y="74"/>
                  </a:cubicBezTo>
                  <a:cubicBezTo>
                    <a:pt x="16" y="75"/>
                    <a:pt x="16" y="75"/>
                    <a:pt x="17" y="76"/>
                  </a:cubicBezTo>
                  <a:cubicBezTo>
                    <a:pt x="17" y="76"/>
                    <a:pt x="18" y="77"/>
                    <a:pt x="18" y="77"/>
                  </a:cubicBezTo>
                  <a:cubicBezTo>
                    <a:pt x="18" y="78"/>
                    <a:pt x="19" y="78"/>
                    <a:pt x="19" y="78"/>
                  </a:cubicBezTo>
                  <a:cubicBezTo>
                    <a:pt x="19" y="78"/>
                    <a:pt x="20" y="78"/>
                    <a:pt x="20" y="78"/>
                  </a:cubicBezTo>
                  <a:cubicBezTo>
                    <a:pt x="20" y="78"/>
                    <a:pt x="20" y="79"/>
                    <a:pt x="20" y="80"/>
                  </a:cubicBezTo>
                  <a:cubicBezTo>
                    <a:pt x="20" y="80"/>
                    <a:pt x="21" y="81"/>
                    <a:pt x="22" y="81"/>
                  </a:cubicBezTo>
                  <a:cubicBezTo>
                    <a:pt x="23" y="81"/>
                    <a:pt x="24" y="81"/>
                    <a:pt x="25" y="81"/>
                  </a:cubicBezTo>
                  <a:cubicBezTo>
                    <a:pt x="25" y="80"/>
                    <a:pt x="25" y="80"/>
                    <a:pt x="26" y="80"/>
                  </a:cubicBezTo>
                  <a:cubicBezTo>
                    <a:pt x="26" y="79"/>
                    <a:pt x="25" y="79"/>
                    <a:pt x="25" y="79"/>
                  </a:cubicBezTo>
                  <a:cubicBezTo>
                    <a:pt x="25" y="78"/>
                    <a:pt x="24" y="77"/>
                    <a:pt x="24" y="77"/>
                  </a:cubicBezTo>
                  <a:cubicBezTo>
                    <a:pt x="24" y="77"/>
                    <a:pt x="24" y="77"/>
                    <a:pt x="24" y="77"/>
                  </a:cubicBezTo>
                  <a:cubicBezTo>
                    <a:pt x="24" y="76"/>
                    <a:pt x="24" y="76"/>
                    <a:pt x="24" y="76"/>
                  </a:cubicBezTo>
                  <a:cubicBezTo>
                    <a:pt x="24" y="76"/>
                    <a:pt x="24" y="76"/>
                    <a:pt x="24" y="76"/>
                  </a:cubicBezTo>
                  <a:cubicBezTo>
                    <a:pt x="24" y="76"/>
                    <a:pt x="25" y="76"/>
                    <a:pt x="25" y="75"/>
                  </a:cubicBezTo>
                  <a:cubicBezTo>
                    <a:pt x="24" y="75"/>
                    <a:pt x="24" y="75"/>
                    <a:pt x="24" y="74"/>
                  </a:cubicBezTo>
                  <a:cubicBezTo>
                    <a:pt x="24" y="74"/>
                    <a:pt x="23" y="73"/>
                    <a:pt x="23" y="72"/>
                  </a:cubicBezTo>
                  <a:cubicBezTo>
                    <a:pt x="23" y="72"/>
                    <a:pt x="23" y="70"/>
                    <a:pt x="23" y="70"/>
                  </a:cubicBezTo>
                  <a:cubicBezTo>
                    <a:pt x="23" y="69"/>
                    <a:pt x="23" y="68"/>
                    <a:pt x="23" y="67"/>
                  </a:cubicBezTo>
                  <a:cubicBezTo>
                    <a:pt x="23" y="67"/>
                    <a:pt x="24" y="64"/>
                    <a:pt x="24" y="64"/>
                  </a:cubicBezTo>
                  <a:cubicBezTo>
                    <a:pt x="24" y="63"/>
                    <a:pt x="25" y="62"/>
                    <a:pt x="25" y="62"/>
                  </a:cubicBezTo>
                  <a:cubicBezTo>
                    <a:pt x="25" y="61"/>
                    <a:pt x="25" y="59"/>
                    <a:pt x="25" y="59"/>
                  </a:cubicBezTo>
                  <a:cubicBezTo>
                    <a:pt x="25" y="59"/>
                    <a:pt x="25" y="58"/>
                    <a:pt x="25" y="58"/>
                  </a:cubicBezTo>
                  <a:cubicBezTo>
                    <a:pt x="26" y="57"/>
                    <a:pt x="26" y="56"/>
                    <a:pt x="26" y="56"/>
                  </a:cubicBezTo>
                  <a:cubicBezTo>
                    <a:pt x="26" y="56"/>
                    <a:pt x="25" y="55"/>
                    <a:pt x="25" y="55"/>
                  </a:cubicBezTo>
                  <a:cubicBezTo>
                    <a:pt x="25" y="55"/>
                    <a:pt x="25" y="55"/>
                    <a:pt x="25" y="55"/>
                  </a:cubicBezTo>
                  <a:cubicBezTo>
                    <a:pt x="25" y="54"/>
                    <a:pt x="26" y="54"/>
                    <a:pt x="25" y="54"/>
                  </a:cubicBezTo>
                  <a:cubicBezTo>
                    <a:pt x="25" y="53"/>
                    <a:pt x="25" y="53"/>
                    <a:pt x="25" y="53"/>
                  </a:cubicBezTo>
                  <a:cubicBezTo>
                    <a:pt x="25" y="52"/>
                    <a:pt x="25" y="51"/>
                    <a:pt x="25" y="51"/>
                  </a:cubicBezTo>
                  <a:cubicBezTo>
                    <a:pt x="25" y="51"/>
                    <a:pt x="25" y="50"/>
                    <a:pt x="25" y="48"/>
                  </a:cubicBezTo>
                  <a:cubicBezTo>
                    <a:pt x="25" y="46"/>
                    <a:pt x="24" y="44"/>
                    <a:pt x="24" y="44"/>
                  </a:cubicBezTo>
                  <a:cubicBezTo>
                    <a:pt x="24" y="43"/>
                    <a:pt x="24" y="43"/>
                    <a:pt x="24" y="43"/>
                  </a:cubicBezTo>
                  <a:cubicBezTo>
                    <a:pt x="25" y="43"/>
                    <a:pt x="25" y="43"/>
                    <a:pt x="25" y="43"/>
                  </a:cubicBezTo>
                  <a:cubicBezTo>
                    <a:pt x="25" y="43"/>
                    <a:pt x="25" y="42"/>
                    <a:pt x="25" y="41"/>
                  </a:cubicBezTo>
                  <a:cubicBezTo>
                    <a:pt x="25" y="41"/>
                    <a:pt x="25" y="41"/>
                    <a:pt x="25" y="40"/>
                  </a:cubicBezTo>
                  <a:cubicBezTo>
                    <a:pt x="25" y="39"/>
                    <a:pt x="24" y="39"/>
                    <a:pt x="24" y="39"/>
                  </a:cubicBezTo>
                  <a:cubicBezTo>
                    <a:pt x="24" y="39"/>
                    <a:pt x="24" y="39"/>
                    <a:pt x="25" y="39"/>
                  </a:cubicBezTo>
                  <a:cubicBezTo>
                    <a:pt x="25" y="38"/>
                    <a:pt x="25" y="38"/>
                    <a:pt x="25" y="38"/>
                  </a:cubicBezTo>
                  <a:cubicBezTo>
                    <a:pt x="25" y="38"/>
                    <a:pt x="26" y="37"/>
                    <a:pt x="26" y="37"/>
                  </a:cubicBezTo>
                  <a:cubicBezTo>
                    <a:pt x="26" y="37"/>
                    <a:pt x="26" y="37"/>
                    <a:pt x="26" y="37"/>
                  </a:cubicBezTo>
                  <a:cubicBezTo>
                    <a:pt x="26" y="37"/>
                    <a:pt x="26" y="36"/>
                    <a:pt x="26" y="35"/>
                  </a:cubicBezTo>
                  <a:cubicBezTo>
                    <a:pt x="26" y="35"/>
                    <a:pt x="26" y="35"/>
                    <a:pt x="26" y="34"/>
                  </a:cubicBezTo>
                  <a:cubicBezTo>
                    <a:pt x="26" y="34"/>
                    <a:pt x="26" y="34"/>
                    <a:pt x="26" y="34"/>
                  </a:cubicBezTo>
                  <a:cubicBezTo>
                    <a:pt x="25" y="34"/>
                    <a:pt x="25" y="33"/>
                    <a:pt x="25" y="33"/>
                  </a:cubicBezTo>
                  <a:cubicBezTo>
                    <a:pt x="26" y="33"/>
                    <a:pt x="26" y="33"/>
                    <a:pt x="26" y="32"/>
                  </a:cubicBezTo>
                  <a:cubicBezTo>
                    <a:pt x="25" y="32"/>
                    <a:pt x="26" y="32"/>
                    <a:pt x="26" y="32"/>
                  </a:cubicBezTo>
                  <a:cubicBezTo>
                    <a:pt x="26" y="31"/>
                    <a:pt x="26" y="31"/>
                    <a:pt x="26" y="31"/>
                  </a:cubicBezTo>
                  <a:cubicBezTo>
                    <a:pt x="26" y="31"/>
                    <a:pt x="26" y="30"/>
                    <a:pt x="26" y="30"/>
                  </a:cubicBezTo>
                  <a:cubicBezTo>
                    <a:pt x="26" y="29"/>
                    <a:pt x="26" y="29"/>
                    <a:pt x="26" y="29"/>
                  </a:cubicBezTo>
                  <a:cubicBezTo>
                    <a:pt x="26" y="28"/>
                    <a:pt x="26" y="27"/>
                    <a:pt x="26" y="27"/>
                  </a:cubicBezTo>
                  <a:cubicBezTo>
                    <a:pt x="26" y="27"/>
                    <a:pt x="26" y="26"/>
                    <a:pt x="26" y="26"/>
                  </a:cubicBezTo>
                  <a:cubicBezTo>
                    <a:pt x="26" y="26"/>
                    <a:pt x="26" y="26"/>
                    <a:pt x="26" y="25"/>
                  </a:cubicBezTo>
                  <a:cubicBezTo>
                    <a:pt x="26" y="25"/>
                    <a:pt x="26" y="25"/>
                    <a:pt x="26" y="25"/>
                  </a:cubicBezTo>
                  <a:cubicBezTo>
                    <a:pt x="26" y="25"/>
                    <a:pt x="26" y="24"/>
                    <a:pt x="27" y="24"/>
                  </a:cubicBezTo>
                  <a:cubicBezTo>
                    <a:pt x="27" y="24"/>
                    <a:pt x="27" y="23"/>
                    <a:pt x="27" y="23"/>
                  </a:cubicBezTo>
                  <a:cubicBezTo>
                    <a:pt x="27" y="22"/>
                    <a:pt x="27" y="21"/>
                    <a:pt x="27" y="21"/>
                  </a:cubicBezTo>
                  <a:close/>
                  <a:moveTo>
                    <a:pt x="24" y="37"/>
                  </a:moveTo>
                  <a:cubicBezTo>
                    <a:pt x="24" y="37"/>
                    <a:pt x="24" y="36"/>
                    <a:pt x="24" y="36"/>
                  </a:cubicBezTo>
                  <a:cubicBezTo>
                    <a:pt x="24" y="35"/>
                    <a:pt x="24" y="35"/>
                    <a:pt x="24" y="35"/>
                  </a:cubicBezTo>
                  <a:cubicBezTo>
                    <a:pt x="24" y="35"/>
                    <a:pt x="24" y="36"/>
                    <a:pt x="24" y="36"/>
                  </a:cubicBezTo>
                  <a:cubicBezTo>
                    <a:pt x="24" y="36"/>
                    <a:pt x="24" y="36"/>
                    <a:pt x="24" y="36"/>
                  </a:cubicBezTo>
                  <a:cubicBezTo>
                    <a:pt x="24" y="36"/>
                    <a:pt x="24" y="37"/>
                    <a:pt x="24" y="37"/>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4" name="Freeform 597"/>
            <p:cNvSpPr>
              <a:spLocks noEditPoints="1"/>
            </p:cNvSpPr>
            <p:nvPr/>
          </p:nvSpPr>
          <p:spPr bwMode="auto">
            <a:xfrm>
              <a:off x="7069138" y="2200276"/>
              <a:ext cx="160338" cy="500063"/>
            </a:xfrm>
            <a:custGeom>
              <a:avLst/>
              <a:gdLst>
                <a:gd name="T0" fmla="*/ 42 w 43"/>
                <a:gd name="T1" fmla="*/ 37 h 133"/>
                <a:gd name="T2" fmla="*/ 38 w 43"/>
                <a:gd name="T3" fmla="*/ 26 h 133"/>
                <a:gd name="T4" fmla="*/ 31 w 43"/>
                <a:gd name="T5" fmla="*/ 19 h 133"/>
                <a:gd name="T6" fmla="*/ 32 w 43"/>
                <a:gd name="T7" fmla="*/ 15 h 133"/>
                <a:gd name="T8" fmla="*/ 33 w 43"/>
                <a:gd name="T9" fmla="*/ 11 h 133"/>
                <a:gd name="T10" fmla="*/ 34 w 43"/>
                <a:gd name="T11" fmla="*/ 5 h 133"/>
                <a:gd name="T12" fmla="*/ 27 w 43"/>
                <a:gd name="T13" fmla="*/ 0 h 133"/>
                <a:gd name="T14" fmla="*/ 19 w 43"/>
                <a:gd name="T15" fmla="*/ 7 h 133"/>
                <a:gd name="T16" fmla="*/ 20 w 43"/>
                <a:gd name="T17" fmla="*/ 12 h 133"/>
                <a:gd name="T18" fmla="*/ 21 w 43"/>
                <a:gd name="T19" fmla="*/ 16 h 133"/>
                <a:gd name="T20" fmla="*/ 14 w 43"/>
                <a:gd name="T21" fmla="*/ 20 h 133"/>
                <a:gd name="T22" fmla="*/ 7 w 43"/>
                <a:gd name="T23" fmla="*/ 24 h 133"/>
                <a:gd name="T24" fmla="*/ 2 w 43"/>
                <a:gd name="T25" fmla="*/ 47 h 133"/>
                <a:gd name="T26" fmla="*/ 0 w 43"/>
                <a:gd name="T27" fmla="*/ 68 h 133"/>
                <a:gd name="T28" fmla="*/ 1 w 43"/>
                <a:gd name="T29" fmla="*/ 72 h 133"/>
                <a:gd name="T30" fmla="*/ 2 w 43"/>
                <a:gd name="T31" fmla="*/ 75 h 133"/>
                <a:gd name="T32" fmla="*/ 4 w 43"/>
                <a:gd name="T33" fmla="*/ 78 h 133"/>
                <a:gd name="T34" fmla="*/ 7 w 43"/>
                <a:gd name="T35" fmla="*/ 78 h 133"/>
                <a:gd name="T36" fmla="*/ 7 w 43"/>
                <a:gd name="T37" fmla="*/ 73 h 133"/>
                <a:gd name="T38" fmla="*/ 7 w 43"/>
                <a:gd name="T39" fmla="*/ 75 h 133"/>
                <a:gd name="T40" fmla="*/ 8 w 43"/>
                <a:gd name="T41" fmla="*/ 85 h 133"/>
                <a:gd name="T42" fmla="*/ 6 w 43"/>
                <a:gd name="T43" fmla="*/ 95 h 133"/>
                <a:gd name="T44" fmla="*/ 5 w 43"/>
                <a:gd name="T45" fmla="*/ 103 h 133"/>
                <a:gd name="T46" fmla="*/ 4 w 43"/>
                <a:gd name="T47" fmla="*/ 111 h 133"/>
                <a:gd name="T48" fmla="*/ 3 w 43"/>
                <a:gd name="T49" fmla="*/ 117 h 133"/>
                <a:gd name="T50" fmla="*/ 11 w 43"/>
                <a:gd name="T51" fmla="*/ 122 h 133"/>
                <a:gd name="T52" fmla="*/ 13 w 43"/>
                <a:gd name="T53" fmla="*/ 113 h 133"/>
                <a:gd name="T54" fmla="*/ 16 w 43"/>
                <a:gd name="T55" fmla="*/ 103 h 133"/>
                <a:gd name="T56" fmla="*/ 19 w 43"/>
                <a:gd name="T57" fmla="*/ 94 h 133"/>
                <a:gd name="T58" fmla="*/ 20 w 43"/>
                <a:gd name="T59" fmla="*/ 85 h 133"/>
                <a:gd name="T60" fmla="*/ 22 w 43"/>
                <a:gd name="T61" fmla="*/ 75 h 133"/>
                <a:gd name="T62" fmla="*/ 23 w 43"/>
                <a:gd name="T63" fmla="*/ 90 h 133"/>
                <a:gd name="T64" fmla="*/ 23 w 43"/>
                <a:gd name="T65" fmla="*/ 96 h 133"/>
                <a:gd name="T66" fmla="*/ 21 w 43"/>
                <a:gd name="T67" fmla="*/ 107 h 133"/>
                <a:gd name="T68" fmla="*/ 18 w 43"/>
                <a:gd name="T69" fmla="*/ 120 h 133"/>
                <a:gd name="T70" fmla="*/ 19 w 43"/>
                <a:gd name="T71" fmla="*/ 128 h 133"/>
                <a:gd name="T72" fmla="*/ 18 w 43"/>
                <a:gd name="T73" fmla="*/ 131 h 133"/>
                <a:gd name="T74" fmla="*/ 23 w 43"/>
                <a:gd name="T75" fmla="*/ 132 h 133"/>
                <a:gd name="T76" fmla="*/ 32 w 43"/>
                <a:gd name="T77" fmla="*/ 133 h 133"/>
                <a:gd name="T78" fmla="*/ 33 w 43"/>
                <a:gd name="T79" fmla="*/ 131 h 133"/>
                <a:gd name="T80" fmla="*/ 29 w 43"/>
                <a:gd name="T81" fmla="*/ 127 h 133"/>
                <a:gd name="T82" fmla="*/ 31 w 43"/>
                <a:gd name="T83" fmla="*/ 111 h 133"/>
                <a:gd name="T84" fmla="*/ 35 w 43"/>
                <a:gd name="T85" fmla="*/ 86 h 133"/>
                <a:gd name="T86" fmla="*/ 36 w 43"/>
                <a:gd name="T87" fmla="*/ 77 h 133"/>
                <a:gd name="T88" fmla="*/ 36 w 43"/>
                <a:gd name="T89" fmla="*/ 79 h 133"/>
                <a:gd name="T90" fmla="*/ 38 w 43"/>
                <a:gd name="T91" fmla="*/ 79 h 133"/>
                <a:gd name="T92" fmla="*/ 41 w 43"/>
                <a:gd name="T93" fmla="*/ 76 h 133"/>
                <a:gd name="T94" fmla="*/ 43 w 43"/>
                <a:gd name="T95" fmla="*/ 70 h 133"/>
                <a:gd name="T96" fmla="*/ 39 w 43"/>
                <a:gd name="T97" fmla="*/ 76 h 133"/>
                <a:gd name="T98" fmla="*/ 38 w 43"/>
                <a:gd name="T99"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 h="133">
                  <a:moveTo>
                    <a:pt x="43" y="54"/>
                  </a:moveTo>
                  <a:cubicBezTo>
                    <a:pt x="43" y="52"/>
                    <a:pt x="43" y="49"/>
                    <a:pt x="43" y="47"/>
                  </a:cubicBezTo>
                  <a:cubicBezTo>
                    <a:pt x="43" y="45"/>
                    <a:pt x="42" y="38"/>
                    <a:pt x="42" y="37"/>
                  </a:cubicBezTo>
                  <a:cubicBezTo>
                    <a:pt x="42" y="35"/>
                    <a:pt x="41" y="30"/>
                    <a:pt x="41" y="28"/>
                  </a:cubicBezTo>
                  <a:cubicBezTo>
                    <a:pt x="41" y="27"/>
                    <a:pt x="39" y="27"/>
                    <a:pt x="39" y="27"/>
                  </a:cubicBezTo>
                  <a:cubicBezTo>
                    <a:pt x="39" y="27"/>
                    <a:pt x="39" y="27"/>
                    <a:pt x="38" y="26"/>
                  </a:cubicBezTo>
                  <a:cubicBezTo>
                    <a:pt x="38" y="26"/>
                    <a:pt x="35" y="24"/>
                    <a:pt x="34" y="23"/>
                  </a:cubicBezTo>
                  <a:cubicBezTo>
                    <a:pt x="33" y="22"/>
                    <a:pt x="31" y="19"/>
                    <a:pt x="31" y="19"/>
                  </a:cubicBezTo>
                  <a:cubicBezTo>
                    <a:pt x="31" y="19"/>
                    <a:pt x="31" y="19"/>
                    <a:pt x="31" y="19"/>
                  </a:cubicBezTo>
                  <a:cubicBezTo>
                    <a:pt x="31" y="19"/>
                    <a:pt x="31" y="18"/>
                    <a:pt x="32" y="18"/>
                  </a:cubicBezTo>
                  <a:cubicBezTo>
                    <a:pt x="32" y="17"/>
                    <a:pt x="31" y="17"/>
                    <a:pt x="31" y="17"/>
                  </a:cubicBezTo>
                  <a:cubicBezTo>
                    <a:pt x="31" y="17"/>
                    <a:pt x="32" y="15"/>
                    <a:pt x="32" y="15"/>
                  </a:cubicBezTo>
                  <a:cubicBezTo>
                    <a:pt x="32" y="15"/>
                    <a:pt x="32" y="14"/>
                    <a:pt x="32" y="14"/>
                  </a:cubicBezTo>
                  <a:cubicBezTo>
                    <a:pt x="33" y="13"/>
                    <a:pt x="33" y="12"/>
                    <a:pt x="33" y="12"/>
                  </a:cubicBezTo>
                  <a:cubicBezTo>
                    <a:pt x="33" y="12"/>
                    <a:pt x="33" y="11"/>
                    <a:pt x="33" y="11"/>
                  </a:cubicBezTo>
                  <a:cubicBezTo>
                    <a:pt x="34" y="11"/>
                    <a:pt x="34" y="10"/>
                    <a:pt x="34" y="10"/>
                  </a:cubicBezTo>
                  <a:cubicBezTo>
                    <a:pt x="34" y="10"/>
                    <a:pt x="35" y="9"/>
                    <a:pt x="35" y="8"/>
                  </a:cubicBezTo>
                  <a:cubicBezTo>
                    <a:pt x="35" y="7"/>
                    <a:pt x="34" y="6"/>
                    <a:pt x="34" y="5"/>
                  </a:cubicBezTo>
                  <a:cubicBezTo>
                    <a:pt x="34" y="4"/>
                    <a:pt x="33" y="3"/>
                    <a:pt x="32" y="2"/>
                  </a:cubicBezTo>
                  <a:cubicBezTo>
                    <a:pt x="31" y="1"/>
                    <a:pt x="29" y="1"/>
                    <a:pt x="29" y="1"/>
                  </a:cubicBezTo>
                  <a:cubicBezTo>
                    <a:pt x="29" y="1"/>
                    <a:pt x="28" y="0"/>
                    <a:pt x="27" y="0"/>
                  </a:cubicBezTo>
                  <a:cubicBezTo>
                    <a:pt x="25" y="0"/>
                    <a:pt x="21" y="3"/>
                    <a:pt x="21" y="4"/>
                  </a:cubicBezTo>
                  <a:cubicBezTo>
                    <a:pt x="21" y="4"/>
                    <a:pt x="20" y="5"/>
                    <a:pt x="20" y="5"/>
                  </a:cubicBezTo>
                  <a:cubicBezTo>
                    <a:pt x="19" y="6"/>
                    <a:pt x="19" y="7"/>
                    <a:pt x="19" y="7"/>
                  </a:cubicBezTo>
                  <a:cubicBezTo>
                    <a:pt x="19" y="7"/>
                    <a:pt x="19" y="7"/>
                    <a:pt x="19" y="8"/>
                  </a:cubicBezTo>
                  <a:cubicBezTo>
                    <a:pt x="19" y="8"/>
                    <a:pt x="20" y="10"/>
                    <a:pt x="20" y="10"/>
                  </a:cubicBezTo>
                  <a:cubicBezTo>
                    <a:pt x="20" y="10"/>
                    <a:pt x="20" y="11"/>
                    <a:pt x="20" y="12"/>
                  </a:cubicBezTo>
                  <a:cubicBezTo>
                    <a:pt x="21" y="13"/>
                    <a:pt x="21" y="13"/>
                    <a:pt x="21" y="13"/>
                  </a:cubicBezTo>
                  <a:cubicBezTo>
                    <a:pt x="21" y="13"/>
                    <a:pt x="21" y="14"/>
                    <a:pt x="21" y="15"/>
                  </a:cubicBezTo>
                  <a:cubicBezTo>
                    <a:pt x="21" y="16"/>
                    <a:pt x="21" y="16"/>
                    <a:pt x="21" y="16"/>
                  </a:cubicBezTo>
                  <a:cubicBezTo>
                    <a:pt x="20" y="16"/>
                    <a:pt x="19" y="16"/>
                    <a:pt x="19" y="17"/>
                  </a:cubicBezTo>
                  <a:cubicBezTo>
                    <a:pt x="18" y="18"/>
                    <a:pt x="16" y="19"/>
                    <a:pt x="16" y="19"/>
                  </a:cubicBezTo>
                  <a:cubicBezTo>
                    <a:pt x="16" y="19"/>
                    <a:pt x="15" y="19"/>
                    <a:pt x="14" y="20"/>
                  </a:cubicBezTo>
                  <a:cubicBezTo>
                    <a:pt x="14" y="20"/>
                    <a:pt x="13" y="21"/>
                    <a:pt x="12" y="21"/>
                  </a:cubicBezTo>
                  <a:cubicBezTo>
                    <a:pt x="12" y="22"/>
                    <a:pt x="9" y="23"/>
                    <a:pt x="8" y="23"/>
                  </a:cubicBezTo>
                  <a:cubicBezTo>
                    <a:pt x="7" y="23"/>
                    <a:pt x="7" y="23"/>
                    <a:pt x="7" y="24"/>
                  </a:cubicBezTo>
                  <a:cubicBezTo>
                    <a:pt x="7" y="26"/>
                    <a:pt x="4" y="31"/>
                    <a:pt x="4" y="33"/>
                  </a:cubicBezTo>
                  <a:cubicBezTo>
                    <a:pt x="4" y="34"/>
                    <a:pt x="3" y="39"/>
                    <a:pt x="3" y="40"/>
                  </a:cubicBezTo>
                  <a:cubicBezTo>
                    <a:pt x="3" y="41"/>
                    <a:pt x="2" y="45"/>
                    <a:pt x="2" y="47"/>
                  </a:cubicBezTo>
                  <a:cubicBezTo>
                    <a:pt x="2" y="49"/>
                    <a:pt x="1" y="55"/>
                    <a:pt x="1" y="57"/>
                  </a:cubicBezTo>
                  <a:cubicBezTo>
                    <a:pt x="1" y="58"/>
                    <a:pt x="1" y="59"/>
                    <a:pt x="1" y="61"/>
                  </a:cubicBezTo>
                  <a:cubicBezTo>
                    <a:pt x="1" y="62"/>
                    <a:pt x="0" y="66"/>
                    <a:pt x="0" y="68"/>
                  </a:cubicBezTo>
                  <a:cubicBezTo>
                    <a:pt x="0" y="70"/>
                    <a:pt x="0" y="71"/>
                    <a:pt x="0" y="71"/>
                  </a:cubicBezTo>
                  <a:cubicBezTo>
                    <a:pt x="1" y="71"/>
                    <a:pt x="1" y="71"/>
                    <a:pt x="1" y="71"/>
                  </a:cubicBezTo>
                  <a:cubicBezTo>
                    <a:pt x="1" y="71"/>
                    <a:pt x="1" y="71"/>
                    <a:pt x="1" y="72"/>
                  </a:cubicBezTo>
                  <a:cubicBezTo>
                    <a:pt x="1" y="72"/>
                    <a:pt x="1" y="73"/>
                    <a:pt x="1" y="73"/>
                  </a:cubicBezTo>
                  <a:cubicBezTo>
                    <a:pt x="1" y="73"/>
                    <a:pt x="1" y="73"/>
                    <a:pt x="1" y="74"/>
                  </a:cubicBezTo>
                  <a:cubicBezTo>
                    <a:pt x="1" y="75"/>
                    <a:pt x="1" y="75"/>
                    <a:pt x="2" y="75"/>
                  </a:cubicBezTo>
                  <a:cubicBezTo>
                    <a:pt x="2" y="75"/>
                    <a:pt x="2" y="76"/>
                    <a:pt x="2" y="76"/>
                  </a:cubicBezTo>
                  <a:cubicBezTo>
                    <a:pt x="3" y="77"/>
                    <a:pt x="3" y="76"/>
                    <a:pt x="3" y="77"/>
                  </a:cubicBezTo>
                  <a:cubicBezTo>
                    <a:pt x="3" y="77"/>
                    <a:pt x="4" y="78"/>
                    <a:pt x="4" y="78"/>
                  </a:cubicBezTo>
                  <a:cubicBezTo>
                    <a:pt x="4" y="78"/>
                    <a:pt x="4" y="78"/>
                    <a:pt x="5" y="78"/>
                  </a:cubicBezTo>
                  <a:cubicBezTo>
                    <a:pt x="5" y="78"/>
                    <a:pt x="6" y="78"/>
                    <a:pt x="6" y="78"/>
                  </a:cubicBezTo>
                  <a:cubicBezTo>
                    <a:pt x="7" y="78"/>
                    <a:pt x="7" y="78"/>
                    <a:pt x="7" y="78"/>
                  </a:cubicBezTo>
                  <a:cubicBezTo>
                    <a:pt x="7" y="77"/>
                    <a:pt x="7" y="76"/>
                    <a:pt x="7" y="76"/>
                  </a:cubicBezTo>
                  <a:cubicBezTo>
                    <a:pt x="7" y="76"/>
                    <a:pt x="6" y="75"/>
                    <a:pt x="6" y="74"/>
                  </a:cubicBezTo>
                  <a:cubicBezTo>
                    <a:pt x="6" y="74"/>
                    <a:pt x="7" y="73"/>
                    <a:pt x="7" y="73"/>
                  </a:cubicBezTo>
                  <a:cubicBezTo>
                    <a:pt x="7" y="73"/>
                    <a:pt x="7" y="73"/>
                    <a:pt x="7" y="73"/>
                  </a:cubicBezTo>
                  <a:cubicBezTo>
                    <a:pt x="7" y="73"/>
                    <a:pt x="7" y="73"/>
                    <a:pt x="7" y="73"/>
                  </a:cubicBezTo>
                  <a:cubicBezTo>
                    <a:pt x="7" y="73"/>
                    <a:pt x="7" y="74"/>
                    <a:pt x="7" y="75"/>
                  </a:cubicBezTo>
                  <a:cubicBezTo>
                    <a:pt x="7" y="76"/>
                    <a:pt x="8" y="76"/>
                    <a:pt x="8" y="76"/>
                  </a:cubicBezTo>
                  <a:cubicBezTo>
                    <a:pt x="8" y="76"/>
                    <a:pt x="8" y="78"/>
                    <a:pt x="8" y="79"/>
                  </a:cubicBezTo>
                  <a:cubicBezTo>
                    <a:pt x="8" y="80"/>
                    <a:pt x="8" y="83"/>
                    <a:pt x="8" y="85"/>
                  </a:cubicBezTo>
                  <a:cubicBezTo>
                    <a:pt x="8" y="87"/>
                    <a:pt x="8" y="90"/>
                    <a:pt x="8" y="90"/>
                  </a:cubicBezTo>
                  <a:cubicBezTo>
                    <a:pt x="7" y="91"/>
                    <a:pt x="6" y="92"/>
                    <a:pt x="6" y="93"/>
                  </a:cubicBezTo>
                  <a:cubicBezTo>
                    <a:pt x="6" y="94"/>
                    <a:pt x="6" y="94"/>
                    <a:pt x="6" y="95"/>
                  </a:cubicBezTo>
                  <a:cubicBezTo>
                    <a:pt x="6" y="95"/>
                    <a:pt x="6" y="97"/>
                    <a:pt x="6" y="98"/>
                  </a:cubicBezTo>
                  <a:cubicBezTo>
                    <a:pt x="6" y="99"/>
                    <a:pt x="6" y="101"/>
                    <a:pt x="6" y="101"/>
                  </a:cubicBezTo>
                  <a:cubicBezTo>
                    <a:pt x="6" y="101"/>
                    <a:pt x="5" y="102"/>
                    <a:pt x="5" y="103"/>
                  </a:cubicBezTo>
                  <a:cubicBezTo>
                    <a:pt x="5" y="103"/>
                    <a:pt x="4" y="104"/>
                    <a:pt x="3" y="105"/>
                  </a:cubicBezTo>
                  <a:cubicBezTo>
                    <a:pt x="3" y="106"/>
                    <a:pt x="3" y="106"/>
                    <a:pt x="4" y="107"/>
                  </a:cubicBezTo>
                  <a:cubicBezTo>
                    <a:pt x="5" y="108"/>
                    <a:pt x="4" y="110"/>
                    <a:pt x="4" y="111"/>
                  </a:cubicBezTo>
                  <a:cubicBezTo>
                    <a:pt x="4" y="112"/>
                    <a:pt x="5" y="112"/>
                    <a:pt x="5" y="112"/>
                  </a:cubicBezTo>
                  <a:cubicBezTo>
                    <a:pt x="5" y="113"/>
                    <a:pt x="5" y="113"/>
                    <a:pt x="5" y="113"/>
                  </a:cubicBezTo>
                  <a:cubicBezTo>
                    <a:pt x="4" y="113"/>
                    <a:pt x="3" y="116"/>
                    <a:pt x="3" y="117"/>
                  </a:cubicBezTo>
                  <a:cubicBezTo>
                    <a:pt x="3" y="119"/>
                    <a:pt x="3" y="121"/>
                    <a:pt x="4" y="124"/>
                  </a:cubicBezTo>
                  <a:cubicBezTo>
                    <a:pt x="5" y="126"/>
                    <a:pt x="8" y="126"/>
                    <a:pt x="9" y="125"/>
                  </a:cubicBezTo>
                  <a:cubicBezTo>
                    <a:pt x="9" y="125"/>
                    <a:pt x="10" y="123"/>
                    <a:pt x="11" y="122"/>
                  </a:cubicBezTo>
                  <a:cubicBezTo>
                    <a:pt x="11" y="121"/>
                    <a:pt x="11" y="118"/>
                    <a:pt x="11" y="118"/>
                  </a:cubicBezTo>
                  <a:cubicBezTo>
                    <a:pt x="11" y="117"/>
                    <a:pt x="11" y="116"/>
                    <a:pt x="11" y="116"/>
                  </a:cubicBezTo>
                  <a:cubicBezTo>
                    <a:pt x="11" y="116"/>
                    <a:pt x="12" y="115"/>
                    <a:pt x="13" y="113"/>
                  </a:cubicBezTo>
                  <a:cubicBezTo>
                    <a:pt x="14" y="111"/>
                    <a:pt x="13" y="110"/>
                    <a:pt x="13" y="110"/>
                  </a:cubicBezTo>
                  <a:cubicBezTo>
                    <a:pt x="14" y="109"/>
                    <a:pt x="14" y="108"/>
                    <a:pt x="14" y="108"/>
                  </a:cubicBezTo>
                  <a:cubicBezTo>
                    <a:pt x="14" y="108"/>
                    <a:pt x="15" y="105"/>
                    <a:pt x="16" y="103"/>
                  </a:cubicBezTo>
                  <a:cubicBezTo>
                    <a:pt x="16" y="102"/>
                    <a:pt x="17" y="97"/>
                    <a:pt x="17" y="97"/>
                  </a:cubicBezTo>
                  <a:cubicBezTo>
                    <a:pt x="17" y="97"/>
                    <a:pt x="17" y="97"/>
                    <a:pt x="17" y="97"/>
                  </a:cubicBezTo>
                  <a:cubicBezTo>
                    <a:pt x="18" y="96"/>
                    <a:pt x="18" y="94"/>
                    <a:pt x="19" y="94"/>
                  </a:cubicBezTo>
                  <a:cubicBezTo>
                    <a:pt x="19" y="93"/>
                    <a:pt x="19" y="93"/>
                    <a:pt x="19" y="92"/>
                  </a:cubicBezTo>
                  <a:cubicBezTo>
                    <a:pt x="20" y="91"/>
                    <a:pt x="19" y="90"/>
                    <a:pt x="19" y="89"/>
                  </a:cubicBezTo>
                  <a:cubicBezTo>
                    <a:pt x="19" y="88"/>
                    <a:pt x="20" y="87"/>
                    <a:pt x="20" y="85"/>
                  </a:cubicBezTo>
                  <a:cubicBezTo>
                    <a:pt x="21" y="84"/>
                    <a:pt x="20" y="82"/>
                    <a:pt x="20" y="82"/>
                  </a:cubicBezTo>
                  <a:cubicBezTo>
                    <a:pt x="20" y="82"/>
                    <a:pt x="21" y="81"/>
                    <a:pt x="21" y="80"/>
                  </a:cubicBezTo>
                  <a:cubicBezTo>
                    <a:pt x="21" y="78"/>
                    <a:pt x="22" y="75"/>
                    <a:pt x="22" y="75"/>
                  </a:cubicBezTo>
                  <a:cubicBezTo>
                    <a:pt x="22" y="76"/>
                    <a:pt x="23" y="81"/>
                    <a:pt x="23" y="81"/>
                  </a:cubicBezTo>
                  <a:cubicBezTo>
                    <a:pt x="23" y="81"/>
                    <a:pt x="23" y="83"/>
                    <a:pt x="23" y="83"/>
                  </a:cubicBezTo>
                  <a:cubicBezTo>
                    <a:pt x="23" y="84"/>
                    <a:pt x="23" y="89"/>
                    <a:pt x="23" y="90"/>
                  </a:cubicBezTo>
                  <a:cubicBezTo>
                    <a:pt x="23" y="91"/>
                    <a:pt x="23" y="91"/>
                    <a:pt x="22" y="92"/>
                  </a:cubicBezTo>
                  <a:cubicBezTo>
                    <a:pt x="22" y="93"/>
                    <a:pt x="22" y="94"/>
                    <a:pt x="23" y="94"/>
                  </a:cubicBezTo>
                  <a:cubicBezTo>
                    <a:pt x="23" y="95"/>
                    <a:pt x="23" y="95"/>
                    <a:pt x="23" y="96"/>
                  </a:cubicBezTo>
                  <a:cubicBezTo>
                    <a:pt x="23" y="97"/>
                    <a:pt x="23" y="98"/>
                    <a:pt x="22" y="99"/>
                  </a:cubicBezTo>
                  <a:cubicBezTo>
                    <a:pt x="22" y="100"/>
                    <a:pt x="22" y="102"/>
                    <a:pt x="22" y="102"/>
                  </a:cubicBezTo>
                  <a:cubicBezTo>
                    <a:pt x="21" y="104"/>
                    <a:pt x="21" y="107"/>
                    <a:pt x="21" y="107"/>
                  </a:cubicBezTo>
                  <a:cubicBezTo>
                    <a:pt x="21" y="107"/>
                    <a:pt x="19" y="113"/>
                    <a:pt x="19" y="114"/>
                  </a:cubicBezTo>
                  <a:cubicBezTo>
                    <a:pt x="18" y="115"/>
                    <a:pt x="19" y="116"/>
                    <a:pt x="19" y="117"/>
                  </a:cubicBezTo>
                  <a:cubicBezTo>
                    <a:pt x="19" y="118"/>
                    <a:pt x="19" y="119"/>
                    <a:pt x="18" y="120"/>
                  </a:cubicBezTo>
                  <a:cubicBezTo>
                    <a:pt x="18" y="121"/>
                    <a:pt x="18" y="124"/>
                    <a:pt x="18" y="125"/>
                  </a:cubicBezTo>
                  <a:cubicBezTo>
                    <a:pt x="18" y="126"/>
                    <a:pt x="19" y="126"/>
                    <a:pt x="19" y="126"/>
                  </a:cubicBezTo>
                  <a:cubicBezTo>
                    <a:pt x="19" y="126"/>
                    <a:pt x="19" y="127"/>
                    <a:pt x="19" y="128"/>
                  </a:cubicBezTo>
                  <a:cubicBezTo>
                    <a:pt x="19" y="129"/>
                    <a:pt x="19" y="129"/>
                    <a:pt x="19" y="129"/>
                  </a:cubicBezTo>
                  <a:cubicBezTo>
                    <a:pt x="19" y="129"/>
                    <a:pt x="18" y="129"/>
                    <a:pt x="18" y="129"/>
                  </a:cubicBezTo>
                  <a:cubicBezTo>
                    <a:pt x="18" y="130"/>
                    <a:pt x="18" y="131"/>
                    <a:pt x="18" y="131"/>
                  </a:cubicBezTo>
                  <a:cubicBezTo>
                    <a:pt x="21" y="132"/>
                    <a:pt x="21" y="132"/>
                    <a:pt x="21" y="132"/>
                  </a:cubicBezTo>
                  <a:cubicBezTo>
                    <a:pt x="22" y="132"/>
                    <a:pt x="22" y="132"/>
                    <a:pt x="22" y="132"/>
                  </a:cubicBezTo>
                  <a:cubicBezTo>
                    <a:pt x="22" y="132"/>
                    <a:pt x="23" y="132"/>
                    <a:pt x="23" y="132"/>
                  </a:cubicBezTo>
                  <a:cubicBezTo>
                    <a:pt x="24" y="133"/>
                    <a:pt x="24" y="133"/>
                    <a:pt x="25" y="133"/>
                  </a:cubicBezTo>
                  <a:cubicBezTo>
                    <a:pt x="27" y="133"/>
                    <a:pt x="28" y="133"/>
                    <a:pt x="29" y="133"/>
                  </a:cubicBezTo>
                  <a:cubicBezTo>
                    <a:pt x="30" y="133"/>
                    <a:pt x="32" y="133"/>
                    <a:pt x="32" y="133"/>
                  </a:cubicBezTo>
                  <a:cubicBezTo>
                    <a:pt x="33" y="133"/>
                    <a:pt x="33" y="132"/>
                    <a:pt x="33" y="132"/>
                  </a:cubicBezTo>
                  <a:cubicBezTo>
                    <a:pt x="33" y="132"/>
                    <a:pt x="33" y="132"/>
                    <a:pt x="33" y="132"/>
                  </a:cubicBezTo>
                  <a:cubicBezTo>
                    <a:pt x="33" y="131"/>
                    <a:pt x="33" y="131"/>
                    <a:pt x="33" y="131"/>
                  </a:cubicBezTo>
                  <a:cubicBezTo>
                    <a:pt x="33" y="131"/>
                    <a:pt x="33" y="131"/>
                    <a:pt x="33" y="131"/>
                  </a:cubicBezTo>
                  <a:cubicBezTo>
                    <a:pt x="33" y="130"/>
                    <a:pt x="33" y="129"/>
                    <a:pt x="32" y="129"/>
                  </a:cubicBezTo>
                  <a:cubicBezTo>
                    <a:pt x="32" y="128"/>
                    <a:pt x="29" y="127"/>
                    <a:pt x="29" y="127"/>
                  </a:cubicBezTo>
                  <a:cubicBezTo>
                    <a:pt x="29" y="127"/>
                    <a:pt x="30" y="124"/>
                    <a:pt x="30" y="123"/>
                  </a:cubicBezTo>
                  <a:cubicBezTo>
                    <a:pt x="30" y="122"/>
                    <a:pt x="30" y="119"/>
                    <a:pt x="30" y="118"/>
                  </a:cubicBezTo>
                  <a:cubicBezTo>
                    <a:pt x="31" y="116"/>
                    <a:pt x="31" y="112"/>
                    <a:pt x="31" y="111"/>
                  </a:cubicBezTo>
                  <a:cubicBezTo>
                    <a:pt x="32" y="110"/>
                    <a:pt x="33" y="104"/>
                    <a:pt x="33" y="101"/>
                  </a:cubicBezTo>
                  <a:cubicBezTo>
                    <a:pt x="33" y="99"/>
                    <a:pt x="34" y="94"/>
                    <a:pt x="34" y="93"/>
                  </a:cubicBezTo>
                  <a:cubicBezTo>
                    <a:pt x="34" y="92"/>
                    <a:pt x="35" y="88"/>
                    <a:pt x="35" y="86"/>
                  </a:cubicBezTo>
                  <a:cubicBezTo>
                    <a:pt x="35" y="84"/>
                    <a:pt x="35" y="81"/>
                    <a:pt x="35" y="79"/>
                  </a:cubicBezTo>
                  <a:cubicBezTo>
                    <a:pt x="35" y="78"/>
                    <a:pt x="35" y="76"/>
                    <a:pt x="35" y="76"/>
                  </a:cubicBezTo>
                  <a:cubicBezTo>
                    <a:pt x="36" y="77"/>
                    <a:pt x="36" y="77"/>
                    <a:pt x="36" y="77"/>
                  </a:cubicBezTo>
                  <a:cubicBezTo>
                    <a:pt x="36" y="77"/>
                    <a:pt x="36" y="77"/>
                    <a:pt x="36" y="77"/>
                  </a:cubicBezTo>
                  <a:cubicBezTo>
                    <a:pt x="36" y="78"/>
                    <a:pt x="36" y="78"/>
                    <a:pt x="36" y="78"/>
                  </a:cubicBezTo>
                  <a:cubicBezTo>
                    <a:pt x="36" y="78"/>
                    <a:pt x="36" y="79"/>
                    <a:pt x="36" y="79"/>
                  </a:cubicBezTo>
                  <a:cubicBezTo>
                    <a:pt x="35" y="79"/>
                    <a:pt x="36" y="79"/>
                    <a:pt x="36" y="80"/>
                  </a:cubicBezTo>
                  <a:cubicBezTo>
                    <a:pt x="36" y="80"/>
                    <a:pt x="36" y="80"/>
                    <a:pt x="37" y="80"/>
                  </a:cubicBezTo>
                  <a:cubicBezTo>
                    <a:pt x="37" y="80"/>
                    <a:pt x="38" y="80"/>
                    <a:pt x="38" y="79"/>
                  </a:cubicBezTo>
                  <a:cubicBezTo>
                    <a:pt x="38" y="79"/>
                    <a:pt x="39" y="79"/>
                    <a:pt x="40" y="79"/>
                  </a:cubicBezTo>
                  <a:cubicBezTo>
                    <a:pt x="41" y="79"/>
                    <a:pt x="41" y="78"/>
                    <a:pt x="41" y="78"/>
                  </a:cubicBezTo>
                  <a:cubicBezTo>
                    <a:pt x="41" y="77"/>
                    <a:pt x="41" y="76"/>
                    <a:pt x="41" y="76"/>
                  </a:cubicBezTo>
                  <a:cubicBezTo>
                    <a:pt x="41" y="76"/>
                    <a:pt x="41" y="75"/>
                    <a:pt x="41" y="75"/>
                  </a:cubicBezTo>
                  <a:cubicBezTo>
                    <a:pt x="42" y="75"/>
                    <a:pt x="42" y="75"/>
                    <a:pt x="42" y="74"/>
                  </a:cubicBezTo>
                  <a:cubicBezTo>
                    <a:pt x="42" y="73"/>
                    <a:pt x="43" y="71"/>
                    <a:pt x="43" y="70"/>
                  </a:cubicBezTo>
                  <a:cubicBezTo>
                    <a:pt x="43" y="68"/>
                    <a:pt x="43" y="64"/>
                    <a:pt x="43" y="62"/>
                  </a:cubicBezTo>
                  <a:cubicBezTo>
                    <a:pt x="43" y="61"/>
                    <a:pt x="43" y="55"/>
                    <a:pt x="43" y="54"/>
                  </a:cubicBezTo>
                  <a:close/>
                  <a:moveTo>
                    <a:pt x="39" y="76"/>
                  </a:moveTo>
                  <a:cubicBezTo>
                    <a:pt x="39" y="77"/>
                    <a:pt x="38" y="77"/>
                    <a:pt x="38" y="77"/>
                  </a:cubicBezTo>
                  <a:cubicBezTo>
                    <a:pt x="38" y="76"/>
                    <a:pt x="38" y="75"/>
                    <a:pt x="38" y="75"/>
                  </a:cubicBezTo>
                  <a:cubicBezTo>
                    <a:pt x="38" y="74"/>
                    <a:pt x="38" y="74"/>
                    <a:pt x="38" y="75"/>
                  </a:cubicBezTo>
                  <a:cubicBezTo>
                    <a:pt x="39" y="75"/>
                    <a:pt x="39" y="75"/>
                    <a:pt x="39" y="75"/>
                  </a:cubicBezTo>
                  <a:cubicBezTo>
                    <a:pt x="39" y="76"/>
                    <a:pt x="39" y="76"/>
                    <a:pt x="39" y="76"/>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5" name="Freeform 598"/>
            <p:cNvSpPr>
              <a:spLocks noEditPoints="1"/>
            </p:cNvSpPr>
            <p:nvPr/>
          </p:nvSpPr>
          <p:spPr bwMode="auto">
            <a:xfrm>
              <a:off x="7748588" y="3794126"/>
              <a:ext cx="307975" cy="525463"/>
            </a:xfrm>
            <a:custGeom>
              <a:avLst/>
              <a:gdLst>
                <a:gd name="T0" fmla="*/ 78 w 82"/>
                <a:gd name="T1" fmla="*/ 122 h 140"/>
                <a:gd name="T2" fmla="*/ 71 w 82"/>
                <a:gd name="T3" fmla="*/ 115 h 140"/>
                <a:gd name="T4" fmla="*/ 60 w 82"/>
                <a:gd name="T5" fmla="*/ 106 h 140"/>
                <a:gd name="T6" fmla="*/ 68 w 82"/>
                <a:gd name="T7" fmla="*/ 103 h 140"/>
                <a:gd name="T8" fmla="*/ 75 w 82"/>
                <a:gd name="T9" fmla="*/ 100 h 140"/>
                <a:gd name="T10" fmla="*/ 79 w 82"/>
                <a:gd name="T11" fmla="*/ 99 h 140"/>
                <a:gd name="T12" fmla="*/ 77 w 82"/>
                <a:gd name="T13" fmla="*/ 95 h 140"/>
                <a:gd name="T14" fmla="*/ 69 w 82"/>
                <a:gd name="T15" fmla="*/ 83 h 140"/>
                <a:gd name="T16" fmla="*/ 64 w 82"/>
                <a:gd name="T17" fmla="*/ 77 h 140"/>
                <a:gd name="T18" fmla="*/ 63 w 82"/>
                <a:gd name="T19" fmla="*/ 73 h 140"/>
                <a:gd name="T20" fmla="*/ 64 w 82"/>
                <a:gd name="T21" fmla="*/ 63 h 140"/>
                <a:gd name="T22" fmla="*/ 64 w 82"/>
                <a:gd name="T23" fmla="*/ 53 h 140"/>
                <a:gd name="T24" fmla="*/ 65 w 82"/>
                <a:gd name="T25" fmla="*/ 44 h 140"/>
                <a:gd name="T26" fmla="*/ 76 w 82"/>
                <a:gd name="T27" fmla="*/ 38 h 140"/>
                <a:gd name="T28" fmla="*/ 75 w 82"/>
                <a:gd name="T29" fmla="*/ 18 h 140"/>
                <a:gd name="T30" fmla="*/ 63 w 82"/>
                <a:gd name="T31" fmla="*/ 9 h 140"/>
                <a:gd name="T32" fmla="*/ 38 w 82"/>
                <a:gd name="T33" fmla="*/ 1 h 140"/>
                <a:gd name="T34" fmla="*/ 24 w 82"/>
                <a:gd name="T35" fmla="*/ 1 h 140"/>
                <a:gd name="T36" fmla="*/ 3 w 82"/>
                <a:gd name="T37" fmla="*/ 14 h 140"/>
                <a:gd name="T38" fmla="*/ 3 w 82"/>
                <a:gd name="T39" fmla="*/ 22 h 140"/>
                <a:gd name="T40" fmla="*/ 1 w 82"/>
                <a:gd name="T41" fmla="*/ 34 h 140"/>
                <a:gd name="T42" fmla="*/ 23 w 82"/>
                <a:gd name="T43" fmla="*/ 50 h 140"/>
                <a:gd name="T44" fmla="*/ 34 w 82"/>
                <a:gd name="T45" fmla="*/ 51 h 140"/>
                <a:gd name="T46" fmla="*/ 34 w 82"/>
                <a:gd name="T47" fmla="*/ 54 h 140"/>
                <a:gd name="T48" fmla="*/ 37 w 82"/>
                <a:gd name="T49" fmla="*/ 56 h 140"/>
                <a:gd name="T50" fmla="*/ 40 w 82"/>
                <a:gd name="T51" fmla="*/ 62 h 140"/>
                <a:gd name="T52" fmla="*/ 40 w 82"/>
                <a:gd name="T53" fmla="*/ 65 h 140"/>
                <a:gd name="T54" fmla="*/ 39 w 82"/>
                <a:gd name="T55" fmla="*/ 69 h 140"/>
                <a:gd name="T56" fmla="*/ 38 w 82"/>
                <a:gd name="T57" fmla="*/ 74 h 140"/>
                <a:gd name="T58" fmla="*/ 35 w 82"/>
                <a:gd name="T59" fmla="*/ 86 h 140"/>
                <a:gd name="T60" fmla="*/ 35 w 82"/>
                <a:gd name="T61" fmla="*/ 100 h 140"/>
                <a:gd name="T62" fmla="*/ 34 w 82"/>
                <a:gd name="T63" fmla="*/ 107 h 140"/>
                <a:gd name="T64" fmla="*/ 35 w 82"/>
                <a:gd name="T65" fmla="*/ 113 h 140"/>
                <a:gd name="T66" fmla="*/ 35 w 82"/>
                <a:gd name="T67" fmla="*/ 131 h 140"/>
                <a:gd name="T68" fmla="*/ 33 w 82"/>
                <a:gd name="T69" fmla="*/ 133 h 140"/>
                <a:gd name="T70" fmla="*/ 30 w 82"/>
                <a:gd name="T71" fmla="*/ 137 h 140"/>
                <a:gd name="T72" fmla="*/ 39 w 82"/>
                <a:gd name="T73" fmla="*/ 137 h 140"/>
                <a:gd name="T74" fmla="*/ 46 w 82"/>
                <a:gd name="T75" fmla="*/ 137 h 140"/>
                <a:gd name="T76" fmla="*/ 46 w 82"/>
                <a:gd name="T77" fmla="*/ 132 h 140"/>
                <a:gd name="T78" fmla="*/ 44 w 82"/>
                <a:gd name="T79" fmla="*/ 117 h 140"/>
                <a:gd name="T80" fmla="*/ 43 w 82"/>
                <a:gd name="T81" fmla="*/ 107 h 140"/>
                <a:gd name="T82" fmla="*/ 43 w 82"/>
                <a:gd name="T83" fmla="*/ 104 h 140"/>
                <a:gd name="T84" fmla="*/ 43 w 82"/>
                <a:gd name="T85" fmla="*/ 100 h 140"/>
                <a:gd name="T86" fmla="*/ 45 w 82"/>
                <a:gd name="T87" fmla="*/ 94 h 140"/>
                <a:gd name="T88" fmla="*/ 48 w 82"/>
                <a:gd name="T89" fmla="*/ 96 h 140"/>
                <a:gd name="T90" fmla="*/ 50 w 82"/>
                <a:gd name="T91" fmla="*/ 109 h 140"/>
                <a:gd name="T92" fmla="*/ 57 w 82"/>
                <a:gd name="T93" fmla="*/ 116 h 140"/>
                <a:gd name="T94" fmla="*/ 65 w 82"/>
                <a:gd name="T95" fmla="*/ 124 h 140"/>
                <a:gd name="T96" fmla="*/ 72 w 82"/>
                <a:gd name="T97" fmla="*/ 131 h 140"/>
                <a:gd name="T98" fmla="*/ 73 w 82"/>
                <a:gd name="T99" fmla="*/ 133 h 140"/>
                <a:gd name="T100" fmla="*/ 74 w 82"/>
                <a:gd name="T101" fmla="*/ 136 h 140"/>
                <a:gd name="T102" fmla="*/ 75 w 82"/>
                <a:gd name="T103" fmla="*/ 138 h 140"/>
                <a:gd name="T104" fmla="*/ 80 w 82"/>
                <a:gd name="T105" fmla="*/ 135 h 140"/>
                <a:gd name="T106" fmla="*/ 81 w 82"/>
                <a:gd name="T107" fmla="*/ 126 h 140"/>
                <a:gd name="T108" fmla="*/ 81 w 82"/>
                <a:gd name="T109" fmla="*/ 122 h 140"/>
                <a:gd name="T110" fmla="*/ 39 w 82"/>
                <a:gd name="T111" fmla="*/ 50 h 140"/>
                <a:gd name="T112" fmla="*/ 40 w 82"/>
                <a:gd name="T113" fmla="*/ 5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40">
                  <a:moveTo>
                    <a:pt x="81" y="122"/>
                  </a:moveTo>
                  <a:cubicBezTo>
                    <a:pt x="80" y="120"/>
                    <a:pt x="78" y="122"/>
                    <a:pt x="78" y="122"/>
                  </a:cubicBezTo>
                  <a:cubicBezTo>
                    <a:pt x="78" y="122"/>
                    <a:pt x="73" y="118"/>
                    <a:pt x="72" y="118"/>
                  </a:cubicBezTo>
                  <a:cubicBezTo>
                    <a:pt x="71" y="117"/>
                    <a:pt x="71" y="117"/>
                    <a:pt x="71" y="115"/>
                  </a:cubicBezTo>
                  <a:cubicBezTo>
                    <a:pt x="70" y="114"/>
                    <a:pt x="67" y="112"/>
                    <a:pt x="66" y="111"/>
                  </a:cubicBezTo>
                  <a:cubicBezTo>
                    <a:pt x="64" y="109"/>
                    <a:pt x="61" y="107"/>
                    <a:pt x="60" y="106"/>
                  </a:cubicBezTo>
                  <a:cubicBezTo>
                    <a:pt x="59" y="106"/>
                    <a:pt x="58" y="104"/>
                    <a:pt x="58" y="104"/>
                  </a:cubicBezTo>
                  <a:cubicBezTo>
                    <a:pt x="58" y="104"/>
                    <a:pt x="67" y="103"/>
                    <a:pt x="68" y="103"/>
                  </a:cubicBezTo>
                  <a:cubicBezTo>
                    <a:pt x="69" y="103"/>
                    <a:pt x="69" y="103"/>
                    <a:pt x="70" y="103"/>
                  </a:cubicBezTo>
                  <a:cubicBezTo>
                    <a:pt x="71" y="102"/>
                    <a:pt x="73" y="101"/>
                    <a:pt x="75" y="100"/>
                  </a:cubicBezTo>
                  <a:cubicBezTo>
                    <a:pt x="76" y="99"/>
                    <a:pt x="76" y="98"/>
                    <a:pt x="76" y="98"/>
                  </a:cubicBezTo>
                  <a:cubicBezTo>
                    <a:pt x="79" y="99"/>
                    <a:pt x="79" y="99"/>
                    <a:pt x="79" y="99"/>
                  </a:cubicBezTo>
                  <a:cubicBezTo>
                    <a:pt x="79" y="99"/>
                    <a:pt x="79" y="98"/>
                    <a:pt x="78" y="97"/>
                  </a:cubicBezTo>
                  <a:cubicBezTo>
                    <a:pt x="78" y="97"/>
                    <a:pt x="77" y="96"/>
                    <a:pt x="77" y="95"/>
                  </a:cubicBezTo>
                  <a:cubicBezTo>
                    <a:pt x="76" y="93"/>
                    <a:pt x="73" y="89"/>
                    <a:pt x="73" y="88"/>
                  </a:cubicBezTo>
                  <a:cubicBezTo>
                    <a:pt x="73" y="87"/>
                    <a:pt x="70" y="85"/>
                    <a:pt x="69" y="83"/>
                  </a:cubicBezTo>
                  <a:cubicBezTo>
                    <a:pt x="68" y="82"/>
                    <a:pt x="64" y="80"/>
                    <a:pt x="64" y="80"/>
                  </a:cubicBezTo>
                  <a:cubicBezTo>
                    <a:pt x="64" y="80"/>
                    <a:pt x="64" y="78"/>
                    <a:pt x="64" y="77"/>
                  </a:cubicBezTo>
                  <a:cubicBezTo>
                    <a:pt x="64" y="76"/>
                    <a:pt x="63" y="74"/>
                    <a:pt x="63" y="74"/>
                  </a:cubicBezTo>
                  <a:cubicBezTo>
                    <a:pt x="63" y="74"/>
                    <a:pt x="63" y="74"/>
                    <a:pt x="63" y="73"/>
                  </a:cubicBezTo>
                  <a:cubicBezTo>
                    <a:pt x="63" y="73"/>
                    <a:pt x="63" y="71"/>
                    <a:pt x="63" y="70"/>
                  </a:cubicBezTo>
                  <a:cubicBezTo>
                    <a:pt x="63" y="68"/>
                    <a:pt x="64" y="65"/>
                    <a:pt x="64" y="63"/>
                  </a:cubicBezTo>
                  <a:cubicBezTo>
                    <a:pt x="64" y="62"/>
                    <a:pt x="64" y="57"/>
                    <a:pt x="64" y="56"/>
                  </a:cubicBezTo>
                  <a:cubicBezTo>
                    <a:pt x="64" y="55"/>
                    <a:pt x="64" y="54"/>
                    <a:pt x="64" y="53"/>
                  </a:cubicBezTo>
                  <a:cubicBezTo>
                    <a:pt x="64" y="52"/>
                    <a:pt x="65" y="50"/>
                    <a:pt x="65" y="48"/>
                  </a:cubicBezTo>
                  <a:cubicBezTo>
                    <a:pt x="65" y="47"/>
                    <a:pt x="65" y="44"/>
                    <a:pt x="65" y="44"/>
                  </a:cubicBezTo>
                  <a:cubicBezTo>
                    <a:pt x="70" y="40"/>
                    <a:pt x="75" y="39"/>
                    <a:pt x="76" y="39"/>
                  </a:cubicBezTo>
                  <a:cubicBezTo>
                    <a:pt x="76" y="39"/>
                    <a:pt x="76" y="38"/>
                    <a:pt x="76" y="38"/>
                  </a:cubicBezTo>
                  <a:cubicBezTo>
                    <a:pt x="76" y="38"/>
                    <a:pt x="74" y="30"/>
                    <a:pt x="74" y="26"/>
                  </a:cubicBezTo>
                  <a:cubicBezTo>
                    <a:pt x="74" y="22"/>
                    <a:pt x="75" y="18"/>
                    <a:pt x="75" y="18"/>
                  </a:cubicBezTo>
                  <a:cubicBezTo>
                    <a:pt x="76" y="18"/>
                    <a:pt x="75" y="17"/>
                    <a:pt x="75" y="17"/>
                  </a:cubicBezTo>
                  <a:cubicBezTo>
                    <a:pt x="74" y="17"/>
                    <a:pt x="67" y="12"/>
                    <a:pt x="63" y="9"/>
                  </a:cubicBezTo>
                  <a:cubicBezTo>
                    <a:pt x="60" y="7"/>
                    <a:pt x="54" y="2"/>
                    <a:pt x="54" y="2"/>
                  </a:cubicBezTo>
                  <a:cubicBezTo>
                    <a:pt x="54" y="2"/>
                    <a:pt x="43" y="1"/>
                    <a:pt x="38" y="1"/>
                  </a:cubicBezTo>
                  <a:cubicBezTo>
                    <a:pt x="33" y="1"/>
                    <a:pt x="25" y="1"/>
                    <a:pt x="25" y="0"/>
                  </a:cubicBezTo>
                  <a:cubicBezTo>
                    <a:pt x="24" y="0"/>
                    <a:pt x="24" y="0"/>
                    <a:pt x="24" y="1"/>
                  </a:cubicBezTo>
                  <a:cubicBezTo>
                    <a:pt x="24" y="1"/>
                    <a:pt x="20" y="3"/>
                    <a:pt x="14" y="7"/>
                  </a:cubicBezTo>
                  <a:cubicBezTo>
                    <a:pt x="9" y="10"/>
                    <a:pt x="4" y="13"/>
                    <a:pt x="3" y="14"/>
                  </a:cubicBezTo>
                  <a:cubicBezTo>
                    <a:pt x="3" y="14"/>
                    <a:pt x="2" y="14"/>
                    <a:pt x="3" y="14"/>
                  </a:cubicBezTo>
                  <a:cubicBezTo>
                    <a:pt x="3" y="14"/>
                    <a:pt x="3" y="16"/>
                    <a:pt x="3" y="22"/>
                  </a:cubicBezTo>
                  <a:cubicBezTo>
                    <a:pt x="3" y="27"/>
                    <a:pt x="1" y="33"/>
                    <a:pt x="1" y="33"/>
                  </a:cubicBezTo>
                  <a:cubicBezTo>
                    <a:pt x="0" y="34"/>
                    <a:pt x="0" y="34"/>
                    <a:pt x="1" y="34"/>
                  </a:cubicBezTo>
                  <a:cubicBezTo>
                    <a:pt x="1" y="34"/>
                    <a:pt x="6" y="35"/>
                    <a:pt x="12" y="40"/>
                  </a:cubicBezTo>
                  <a:cubicBezTo>
                    <a:pt x="18" y="45"/>
                    <a:pt x="23" y="50"/>
                    <a:pt x="23" y="50"/>
                  </a:cubicBezTo>
                  <a:cubicBezTo>
                    <a:pt x="25" y="50"/>
                    <a:pt x="33" y="49"/>
                    <a:pt x="33" y="49"/>
                  </a:cubicBezTo>
                  <a:cubicBezTo>
                    <a:pt x="34" y="51"/>
                    <a:pt x="34" y="51"/>
                    <a:pt x="34" y="51"/>
                  </a:cubicBezTo>
                  <a:cubicBezTo>
                    <a:pt x="34" y="51"/>
                    <a:pt x="34" y="52"/>
                    <a:pt x="33" y="53"/>
                  </a:cubicBezTo>
                  <a:cubicBezTo>
                    <a:pt x="33" y="54"/>
                    <a:pt x="34" y="54"/>
                    <a:pt x="34" y="54"/>
                  </a:cubicBezTo>
                  <a:cubicBezTo>
                    <a:pt x="35" y="53"/>
                    <a:pt x="35" y="52"/>
                    <a:pt x="35" y="52"/>
                  </a:cubicBezTo>
                  <a:cubicBezTo>
                    <a:pt x="35" y="52"/>
                    <a:pt x="36" y="54"/>
                    <a:pt x="37" y="56"/>
                  </a:cubicBezTo>
                  <a:cubicBezTo>
                    <a:pt x="38" y="57"/>
                    <a:pt x="40" y="59"/>
                    <a:pt x="40" y="59"/>
                  </a:cubicBezTo>
                  <a:cubicBezTo>
                    <a:pt x="40" y="59"/>
                    <a:pt x="41" y="61"/>
                    <a:pt x="40" y="62"/>
                  </a:cubicBezTo>
                  <a:cubicBezTo>
                    <a:pt x="40" y="63"/>
                    <a:pt x="41" y="63"/>
                    <a:pt x="41" y="64"/>
                  </a:cubicBezTo>
                  <a:cubicBezTo>
                    <a:pt x="41" y="65"/>
                    <a:pt x="40" y="65"/>
                    <a:pt x="40" y="65"/>
                  </a:cubicBezTo>
                  <a:cubicBezTo>
                    <a:pt x="40" y="65"/>
                    <a:pt x="40" y="65"/>
                    <a:pt x="39" y="67"/>
                  </a:cubicBezTo>
                  <a:cubicBezTo>
                    <a:pt x="38" y="68"/>
                    <a:pt x="39" y="69"/>
                    <a:pt x="39" y="69"/>
                  </a:cubicBezTo>
                  <a:cubicBezTo>
                    <a:pt x="39" y="69"/>
                    <a:pt x="37" y="73"/>
                    <a:pt x="37" y="74"/>
                  </a:cubicBezTo>
                  <a:cubicBezTo>
                    <a:pt x="37" y="74"/>
                    <a:pt x="38" y="74"/>
                    <a:pt x="38" y="74"/>
                  </a:cubicBezTo>
                  <a:cubicBezTo>
                    <a:pt x="38" y="74"/>
                    <a:pt x="38" y="74"/>
                    <a:pt x="38" y="75"/>
                  </a:cubicBezTo>
                  <a:cubicBezTo>
                    <a:pt x="38" y="76"/>
                    <a:pt x="35" y="84"/>
                    <a:pt x="35" y="86"/>
                  </a:cubicBezTo>
                  <a:cubicBezTo>
                    <a:pt x="35" y="89"/>
                    <a:pt x="35" y="96"/>
                    <a:pt x="35" y="97"/>
                  </a:cubicBezTo>
                  <a:cubicBezTo>
                    <a:pt x="35" y="98"/>
                    <a:pt x="35" y="98"/>
                    <a:pt x="35" y="100"/>
                  </a:cubicBezTo>
                  <a:cubicBezTo>
                    <a:pt x="35" y="101"/>
                    <a:pt x="34" y="102"/>
                    <a:pt x="34" y="103"/>
                  </a:cubicBezTo>
                  <a:cubicBezTo>
                    <a:pt x="34" y="105"/>
                    <a:pt x="34" y="106"/>
                    <a:pt x="34" y="107"/>
                  </a:cubicBezTo>
                  <a:cubicBezTo>
                    <a:pt x="34" y="108"/>
                    <a:pt x="34" y="108"/>
                    <a:pt x="34" y="110"/>
                  </a:cubicBezTo>
                  <a:cubicBezTo>
                    <a:pt x="34" y="111"/>
                    <a:pt x="35" y="111"/>
                    <a:pt x="35" y="113"/>
                  </a:cubicBezTo>
                  <a:cubicBezTo>
                    <a:pt x="35" y="115"/>
                    <a:pt x="35" y="122"/>
                    <a:pt x="35" y="124"/>
                  </a:cubicBezTo>
                  <a:cubicBezTo>
                    <a:pt x="35" y="126"/>
                    <a:pt x="35" y="131"/>
                    <a:pt x="35" y="131"/>
                  </a:cubicBezTo>
                  <a:cubicBezTo>
                    <a:pt x="35" y="131"/>
                    <a:pt x="34" y="131"/>
                    <a:pt x="34" y="132"/>
                  </a:cubicBezTo>
                  <a:cubicBezTo>
                    <a:pt x="33" y="132"/>
                    <a:pt x="33" y="133"/>
                    <a:pt x="33" y="133"/>
                  </a:cubicBezTo>
                  <a:cubicBezTo>
                    <a:pt x="32" y="134"/>
                    <a:pt x="31" y="135"/>
                    <a:pt x="31" y="135"/>
                  </a:cubicBezTo>
                  <a:cubicBezTo>
                    <a:pt x="30" y="135"/>
                    <a:pt x="29" y="136"/>
                    <a:pt x="30" y="137"/>
                  </a:cubicBezTo>
                  <a:cubicBezTo>
                    <a:pt x="30" y="137"/>
                    <a:pt x="31" y="137"/>
                    <a:pt x="33" y="138"/>
                  </a:cubicBezTo>
                  <a:cubicBezTo>
                    <a:pt x="35" y="138"/>
                    <a:pt x="38" y="137"/>
                    <a:pt x="39" y="137"/>
                  </a:cubicBezTo>
                  <a:cubicBezTo>
                    <a:pt x="40" y="137"/>
                    <a:pt x="40" y="137"/>
                    <a:pt x="41" y="137"/>
                  </a:cubicBezTo>
                  <a:cubicBezTo>
                    <a:pt x="41" y="137"/>
                    <a:pt x="45" y="137"/>
                    <a:pt x="46" y="137"/>
                  </a:cubicBezTo>
                  <a:cubicBezTo>
                    <a:pt x="46" y="137"/>
                    <a:pt x="47" y="137"/>
                    <a:pt x="47" y="136"/>
                  </a:cubicBezTo>
                  <a:cubicBezTo>
                    <a:pt x="47" y="135"/>
                    <a:pt x="46" y="134"/>
                    <a:pt x="46" y="132"/>
                  </a:cubicBezTo>
                  <a:cubicBezTo>
                    <a:pt x="47" y="130"/>
                    <a:pt x="46" y="128"/>
                    <a:pt x="45" y="126"/>
                  </a:cubicBezTo>
                  <a:cubicBezTo>
                    <a:pt x="45" y="124"/>
                    <a:pt x="45" y="121"/>
                    <a:pt x="44" y="117"/>
                  </a:cubicBezTo>
                  <a:cubicBezTo>
                    <a:pt x="44" y="112"/>
                    <a:pt x="43" y="109"/>
                    <a:pt x="43" y="109"/>
                  </a:cubicBezTo>
                  <a:cubicBezTo>
                    <a:pt x="43" y="109"/>
                    <a:pt x="43" y="108"/>
                    <a:pt x="43" y="107"/>
                  </a:cubicBezTo>
                  <a:cubicBezTo>
                    <a:pt x="43" y="107"/>
                    <a:pt x="43" y="106"/>
                    <a:pt x="43" y="106"/>
                  </a:cubicBezTo>
                  <a:cubicBezTo>
                    <a:pt x="43" y="105"/>
                    <a:pt x="43" y="104"/>
                    <a:pt x="43" y="104"/>
                  </a:cubicBezTo>
                  <a:cubicBezTo>
                    <a:pt x="43" y="103"/>
                    <a:pt x="43" y="103"/>
                    <a:pt x="43" y="102"/>
                  </a:cubicBezTo>
                  <a:cubicBezTo>
                    <a:pt x="44" y="101"/>
                    <a:pt x="43" y="100"/>
                    <a:pt x="43" y="100"/>
                  </a:cubicBezTo>
                  <a:cubicBezTo>
                    <a:pt x="44" y="99"/>
                    <a:pt x="44" y="98"/>
                    <a:pt x="44" y="98"/>
                  </a:cubicBezTo>
                  <a:cubicBezTo>
                    <a:pt x="44" y="97"/>
                    <a:pt x="44" y="96"/>
                    <a:pt x="45" y="94"/>
                  </a:cubicBezTo>
                  <a:cubicBezTo>
                    <a:pt x="46" y="93"/>
                    <a:pt x="48" y="88"/>
                    <a:pt x="48" y="88"/>
                  </a:cubicBezTo>
                  <a:cubicBezTo>
                    <a:pt x="48" y="88"/>
                    <a:pt x="48" y="94"/>
                    <a:pt x="48" y="96"/>
                  </a:cubicBezTo>
                  <a:cubicBezTo>
                    <a:pt x="48" y="97"/>
                    <a:pt x="49" y="104"/>
                    <a:pt x="49" y="106"/>
                  </a:cubicBezTo>
                  <a:cubicBezTo>
                    <a:pt x="49" y="107"/>
                    <a:pt x="49" y="108"/>
                    <a:pt x="50" y="109"/>
                  </a:cubicBezTo>
                  <a:cubicBezTo>
                    <a:pt x="51" y="110"/>
                    <a:pt x="52" y="111"/>
                    <a:pt x="54" y="112"/>
                  </a:cubicBezTo>
                  <a:cubicBezTo>
                    <a:pt x="55" y="113"/>
                    <a:pt x="56" y="114"/>
                    <a:pt x="57" y="116"/>
                  </a:cubicBezTo>
                  <a:cubicBezTo>
                    <a:pt x="58" y="117"/>
                    <a:pt x="59" y="118"/>
                    <a:pt x="60" y="119"/>
                  </a:cubicBezTo>
                  <a:cubicBezTo>
                    <a:pt x="61" y="120"/>
                    <a:pt x="64" y="123"/>
                    <a:pt x="65" y="124"/>
                  </a:cubicBezTo>
                  <a:cubicBezTo>
                    <a:pt x="66" y="126"/>
                    <a:pt x="71" y="130"/>
                    <a:pt x="72" y="131"/>
                  </a:cubicBezTo>
                  <a:cubicBezTo>
                    <a:pt x="72" y="132"/>
                    <a:pt x="72" y="131"/>
                    <a:pt x="72" y="131"/>
                  </a:cubicBezTo>
                  <a:cubicBezTo>
                    <a:pt x="73" y="132"/>
                    <a:pt x="73" y="132"/>
                    <a:pt x="73" y="132"/>
                  </a:cubicBezTo>
                  <a:cubicBezTo>
                    <a:pt x="73" y="132"/>
                    <a:pt x="73" y="132"/>
                    <a:pt x="73" y="133"/>
                  </a:cubicBezTo>
                  <a:cubicBezTo>
                    <a:pt x="73" y="133"/>
                    <a:pt x="73" y="134"/>
                    <a:pt x="73" y="135"/>
                  </a:cubicBezTo>
                  <a:cubicBezTo>
                    <a:pt x="74" y="136"/>
                    <a:pt x="74" y="136"/>
                    <a:pt x="74" y="136"/>
                  </a:cubicBezTo>
                  <a:cubicBezTo>
                    <a:pt x="74" y="136"/>
                    <a:pt x="74" y="136"/>
                    <a:pt x="74" y="137"/>
                  </a:cubicBezTo>
                  <a:cubicBezTo>
                    <a:pt x="74" y="138"/>
                    <a:pt x="75" y="138"/>
                    <a:pt x="75" y="138"/>
                  </a:cubicBezTo>
                  <a:cubicBezTo>
                    <a:pt x="75" y="139"/>
                    <a:pt x="76" y="140"/>
                    <a:pt x="77" y="139"/>
                  </a:cubicBezTo>
                  <a:cubicBezTo>
                    <a:pt x="78" y="138"/>
                    <a:pt x="79" y="137"/>
                    <a:pt x="80" y="135"/>
                  </a:cubicBezTo>
                  <a:cubicBezTo>
                    <a:pt x="81" y="134"/>
                    <a:pt x="81" y="132"/>
                    <a:pt x="81" y="130"/>
                  </a:cubicBezTo>
                  <a:cubicBezTo>
                    <a:pt x="81" y="128"/>
                    <a:pt x="81" y="126"/>
                    <a:pt x="81" y="126"/>
                  </a:cubicBezTo>
                  <a:cubicBezTo>
                    <a:pt x="81" y="126"/>
                    <a:pt x="81" y="126"/>
                    <a:pt x="82" y="125"/>
                  </a:cubicBezTo>
                  <a:cubicBezTo>
                    <a:pt x="82" y="124"/>
                    <a:pt x="82" y="124"/>
                    <a:pt x="81" y="122"/>
                  </a:cubicBezTo>
                  <a:close/>
                  <a:moveTo>
                    <a:pt x="40" y="52"/>
                  </a:moveTo>
                  <a:cubicBezTo>
                    <a:pt x="39" y="50"/>
                    <a:pt x="39" y="50"/>
                    <a:pt x="39" y="50"/>
                  </a:cubicBezTo>
                  <a:cubicBezTo>
                    <a:pt x="39" y="50"/>
                    <a:pt x="40" y="50"/>
                    <a:pt x="40" y="50"/>
                  </a:cubicBezTo>
                  <a:lnTo>
                    <a:pt x="40" y="52"/>
                  </a:ln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6" name="Freeform 599"/>
            <p:cNvSpPr>
              <a:spLocks noEditPoints="1"/>
            </p:cNvSpPr>
            <p:nvPr/>
          </p:nvSpPr>
          <p:spPr bwMode="auto">
            <a:xfrm>
              <a:off x="3648075" y="4368801"/>
              <a:ext cx="184150" cy="349250"/>
            </a:xfrm>
            <a:custGeom>
              <a:avLst/>
              <a:gdLst>
                <a:gd name="T0" fmla="*/ 46 w 49"/>
                <a:gd name="T1" fmla="*/ 82 h 93"/>
                <a:gd name="T2" fmla="*/ 41 w 49"/>
                <a:gd name="T3" fmla="*/ 77 h 93"/>
                <a:gd name="T4" fmla="*/ 35 w 49"/>
                <a:gd name="T5" fmla="*/ 71 h 93"/>
                <a:gd name="T6" fmla="*/ 40 w 49"/>
                <a:gd name="T7" fmla="*/ 69 h 93"/>
                <a:gd name="T8" fmla="*/ 45 w 49"/>
                <a:gd name="T9" fmla="*/ 67 h 93"/>
                <a:gd name="T10" fmla="*/ 48 w 49"/>
                <a:gd name="T11" fmla="*/ 67 h 93"/>
                <a:gd name="T12" fmla="*/ 47 w 49"/>
                <a:gd name="T13" fmla="*/ 64 h 93"/>
                <a:gd name="T14" fmla="*/ 42 w 49"/>
                <a:gd name="T15" fmla="*/ 57 h 93"/>
                <a:gd name="T16" fmla="*/ 39 w 49"/>
                <a:gd name="T17" fmla="*/ 52 h 93"/>
                <a:gd name="T18" fmla="*/ 39 w 49"/>
                <a:gd name="T19" fmla="*/ 50 h 93"/>
                <a:gd name="T20" fmla="*/ 40 w 49"/>
                <a:gd name="T21" fmla="*/ 43 h 93"/>
                <a:gd name="T22" fmla="*/ 40 w 49"/>
                <a:gd name="T23" fmla="*/ 37 h 93"/>
                <a:gd name="T24" fmla="*/ 41 w 49"/>
                <a:gd name="T25" fmla="*/ 31 h 93"/>
                <a:gd name="T26" fmla="*/ 49 w 49"/>
                <a:gd name="T27" fmla="*/ 28 h 93"/>
                <a:gd name="T28" fmla="*/ 49 w 49"/>
                <a:gd name="T29" fmla="*/ 14 h 93"/>
                <a:gd name="T30" fmla="*/ 42 w 49"/>
                <a:gd name="T31" fmla="*/ 8 h 93"/>
                <a:gd name="T32" fmla="*/ 26 w 49"/>
                <a:gd name="T33" fmla="*/ 2 h 93"/>
                <a:gd name="T34" fmla="*/ 17 w 49"/>
                <a:gd name="T35" fmla="*/ 1 h 93"/>
                <a:gd name="T36" fmla="*/ 3 w 49"/>
                <a:gd name="T37" fmla="*/ 8 h 93"/>
                <a:gd name="T38" fmla="*/ 2 w 49"/>
                <a:gd name="T39" fmla="*/ 13 h 93"/>
                <a:gd name="T40" fmla="*/ 0 w 49"/>
                <a:gd name="T41" fmla="*/ 21 h 93"/>
                <a:gd name="T42" fmla="*/ 13 w 49"/>
                <a:gd name="T43" fmla="*/ 33 h 93"/>
                <a:gd name="T44" fmla="*/ 21 w 49"/>
                <a:gd name="T45" fmla="*/ 34 h 93"/>
                <a:gd name="T46" fmla="*/ 21 w 49"/>
                <a:gd name="T47" fmla="*/ 36 h 93"/>
                <a:gd name="T48" fmla="*/ 23 w 49"/>
                <a:gd name="T49" fmla="*/ 37 h 93"/>
                <a:gd name="T50" fmla="*/ 24 w 49"/>
                <a:gd name="T51" fmla="*/ 41 h 93"/>
                <a:gd name="T52" fmla="*/ 24 w 49"/>
                <a:gd name="T53" fmla="*/ 43 h 93"/>
                <a:gd name="T54" fmla="*/ 23 w 49"/>
                <a:gd name="T55" fmla="*/ 46 h 93"/>
                <a:gd name="T56" fmla="*/ 22 w 49"/>
                <a:gd name="T57" fmla="*/ 49 h 93"/>
                <a:gd name="T58" fmla="*/ 20 w 49"/>
                <a:gd name="T59" fmla="*/ 57 h 93"/>
                <a:gd name="T60" fmla="*/ 19 w 49"/>
                <a:gd name="T61" fmla="*/ 66 h 93"/>
                <a:gd name="T62" fmla="*/ 18 w 49"/>
                <a:gd name="T63" fmla="*/ 70 h 93"/>
                <a:gd name="T64" fmla="*/ 18 w 49"/>
                <a:gd name="T65" fmla="*/ 74 h 93"/>
                <a:gd name="T66" fmla="*/ 18 w 49"/>
                <a:gd name="T67" fmla="*/ 86 h 93"/>
                <a:gd name="T68" fmla="*/ 17 w 49"/>
                <a:gd name="T69" fmla="*/ 87 h 93"/>
                <a:gd name="T70" fmla="*/ 14 w 49"/>
                <a:gd name="T71" fmla="*/ 89 h 93"/>
                <a:gd name="T72" fmla="*/ 20 w 49"/>
                <a:gd name="T73" fmla="*/ 90 h 93"/>
                <a:gd name="T74" fmla="*/ 25 w 49"/>
                <a:gd name="T75" fmla="*/ 90 h 93"/>
                <a:gd name="T76" fmla="*/ 25 w 49"/>
                <a:gd name="T77" fmla="*/ 87 h 93"/>
                <a:gd name="T78" fmla="*/ 24 w 49"/>
                <a:gd name="T79" fmla="*/ 77 h 93"/>
                <a:gd name="T80" fmla="*/ 24 w 49"/>
                <a:gd name="T81" fmla="*/ 71 h 93"/>
                <a:gd name="T82" fmla="*/ 24 w 49"/>
                <a:gd name="T83" fmla="*/ 69 h 93"/>
                <a:gd name="T84" fmla="*/ 25 w 49"/>
                <a:gd name="T85" fmla="*/ 66 h 93"/>
                <a:gd name="T86" fmla="*/ 26 w 49"/>
                <a:gd name="T87" fmla="*/ 63 h 93"/>
                <a:gd name="T88" fmla="*/ 28 w 49"/>
                <a:gd name="T89" fmla="*/ 63 h 93"/>
                <a:gd name="T90" fmla="*/ 29 w 49"/>
                <a:gd name="T91" fmla="*/ 72 h 93"/>
                <a:gd name="T92" fmla="*/ 33 w 49"/>
                <a:gd name="T93" fmla="*/ 77 h 93"/>
                <a:gd name="T94" fmla="*/ 38 w 49"/>
                <a:gd name="T95" fmla="*/ 83 h 93"/>
                <a:gd name="T96" fmla="*/ 42 w 49"/>
                <a:gd name="T97" fmla="*/ 87 h 93"/>
                <a:gd name="T98" fmla="*/ 42 w 49"/>
                <a:gd name="T99" fmla="*/ 89 h 93"/>
                <a:gd name="T100" fmla="*/ 43 w 49"/>
                <a:gd name="T101" fmla="*/ 91 h 93"/>
                <a:gd name="T102" fmla="*/ 43 w 49"/>
                <a:gd name="T103" fmla="*/ 92 h 93"/>
                <a:gd name="T104" fmla="*/ 47 w 49"/>
                <a:gd name="T105" fmla="*/ 91 h 93"/>
                <a:gd name="T106" fmla="*/ 48 w 49"/>
                <a:gd name="T107" fmla="*/ 85 h 93"/>
                <a:gd name="T108" fmla="*/ 48 w 49"/>
                <a:gd name="T109" fmla="*/ 82 h 93"/>
                <a:gd name="T110" fmla="*/ 24 w 49"/>
                <a:gd name="T111" fmla="*/ 33 h 93"/>
                <a:gd name="T112" fmla="*/ 25 w 49"/>
                <a:gd name="T113" fmla="*/ 3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93">
                  <a:moveTo>
                    <a:pt x="48" y="82"/>
                  </a:moveTo>
                  <a:cubicBezTo>
                    <a:pt x="47" y="81"/>
                    <a:pt x="46" y="82"/>
                    <a:pt x="46" y="82"/>
                  </a:cubicBezTo>
                  <a:cubicBezTo>
                    <a:pt x="46" y="82"/>
                    <a:pt x="43" y="79"/>
                    <a:pt x="43" y="79"/>
                  </a:cubicBezTo>
                  <a:cubicBezTo>
                    <a:pt x="42" y="79"/>
                    <a:pt x="42" y="78"/>
                    <a:pt x="41" y="77"/>
                  </a:cubicBezTo>
                  <a:cubicBezTo>
                    <a:pt x="41" y="76"/>
                    <a:pt x="39" y="75"/>
                    <a:pt x="39" y="74"/>
                  </a:cubicBezTo>
                  <a:cubicBezTo>
                    <a:pt x="38" y="73"/>
                    <a:pt x="35" y="71"/>
                    <a:pt x="35" y="71"/>
                  </a:cubicBezTo>
                  <a:cubicBezTo>
                    <a:pt x="34" y="71"/>
                    <a:pt x="34" y="70"/>
                    <a:pt x="34" y="70"/>
                  </a:cubicBezTo>
                  <a:cubicBezTo>
                    <a:pt x="34" y="70"/>
                    <a:pt x="40" y="69"/>
                    <a:pt x="40" y="69"/>
                  </a:cubicBezTo>
                  <a:cubicBezTo>
                    <a:pt x="41" y="69"/>
                    <a:pt x="41" y="69"/>
                    <a:pt x="42" y="69"/>
                  </a:cubicBezTo>
                  <a:cubicBezTo>
                    <a:pt x="42" y="69"/>
                    <a:pt x="44" y="68"/>
                    <a:pt x="45" y="67"/>
                  </a:cubicBezTo>
                  <a:cubicBezTo>
                    <a:pt x="46" y="67"/>
                    <a:pt x="46" y="67"/>
                    <a:pt x="46" y="67"/>
                  </a:cubicBezTo>
                  <a:cubicBezTo>
                    <a:pt x="48" y="67"/>
                    <a:pt x="48" y="67"/>
                    <a:pt x="48" y="67"/>
                  </a:cubicBezTo>
                  <a:cubicBezTo>
                    <a:pt x="48" y="67"/>
                    <a:pt x="48" y="66"/>
                    <a:pt x="47" y="66"/>
                  </a:cubicBezTo>
                  <a:cubicBezTo>
                    <a:pt x="47" y="66"/>
                    <a:pt x="47" y="65"/>
                    <a:pt x="47" y="64"/>
                  </a:cubicBezTo>
                  <a:cubicBezTo>
                    <a:pt x="46" y="63"/>
                    <a:pt x="45" y="60"/>
                    <a:pt x="44" y="60"/>
                  </a:cubicBezTo>
                  <a:cubicBezTo>
                    <a:pt x="44" y="59"/>
                    <a:pt x="43" y="57"/>
                    <a:pt x="42" y="57"/>
                  </a:cubicBezTo>
                  <a:cubicBezTo>
                    <a:pt x="41" y="56"/>
                    <a:pt x="39" y="54"/>
                    <a:pt x="39" y="54"/>
                  </a:cubicBezTo>
                  <a:cubicBezTo>
                    <a:pt x="39" y="54"/>
                    <a:pt x="39" y="53"/>
                    <a:pt x="39" y="52"/>
                  </a:cubicBezTo>
                  <a:cubicBezTo>
                    <a:pt x="39" y="52"/>
                    <a:pt x="38" y="50"/>
                    <a:pt x="38" y="50"/>
                  </a:cubicBezTo>
                  <a:cubicBezTo>
                    <a:pt x="38" y="50"/>
                    <a:pt x="38" y="50"/>
                    <a:pt x="39" y="50"/>
                  </a:cubicBezTo>
                  <a:cubicBezTo>
                    <a:pt x="39" y="49"/>
                    <a:pt x="39" y="48"/>
                    <a:pt x="39" y="47"/>
                  </a:cubicBezTo>
                  <a:cubicBezTo>
                    <a:pt x="39" y="47"/>
                    <a:pt x="39" y="45"/>
                    <a:pt x="40" y="43"/>
                  </a:cubicBezTo>
                  <a:cubicBezTo>
                    <a:pt x="40" y="42"/>
                    <a:pt x="40" y="39"/>
                    <a:pt x="40" y="39"/>
                  </a:cubicBezTo>
                  <a:cubicBezTo>
                    <a:pt x="40" y="38"/>
                    <a:pt x="40" y="37"/>
                    <a:pt x="40" y="37"/>
                  </a:cubicBezTo>
                  <a:cubicBezTo>
                    <a:pt x="40" y="36"/>
                    <a:pt x="41" y="34"/>
                    <a:pt x="41" y="34"/>
                  </a:cubicBezTo>
                  <a:cubicBezTo>
                    <a:pt x="41" y="33"/>
                    <a:pt x="41" y="31"/>
                    <a:pt x="41" y="31"/>
                  </a:cubicBezTo>
                  <a:cubicBezTo>
                    <a:pt x="44" y="29"/>
                    <a:pt x="48" y="28"/>
                    <a:pt x="48" y="28"/>
                  </a:cubicBezTo>
                  <a:cubicBezTo>
                    <a:pt x="49" y="28"/>
                    <a:pt x="49" y="28"/>
                    <a:pt x="49" y="28"/>
                  </a:cubicBezTo>
                  <a:cubicBezTo>
                    <a:pt x="48" y="27"/>
                    <a:pt x="48" y="22"/>
                    <a:pt x="48" y="20"/>
                  </a:cubicBezTo>
                  <a:cubicBezTo>
                    <a:pt x="48" y="17"/>
                    <a:pt x="49" y="15"/>
                    <a:pt x="49" y="14"/>
                  </a:cubicBezTo>
                  <a:cubicBezTo>
                    <a:pt x="49" y="14"/>
                    <a:pt x="49" y="14"/>
                    <a:pt x="49" y="14"/>
                  </a:cubicBezTo>
                  <a:cubicBezTo>
                    <a:pt x="48" y="14"/>
                    <a:pt x="44" y="10"/>
                    <a:pt x="42" y="8"/>
                  </a:cubicBezTo>
                  <a:cubicBezTo>
                    <a:pt x="40" y="6"/>
                    <a:pt x="36" y="3"/>
                    <a:pt x="36" y="3"/>
                  </a:cubicBezTo>
                  <a:cubicBezTo>
                    <a:pt x="36" y="3"/>
                    <a:pt x="29" y="2"/>
                    <a:pt x="26" y="2"/>
                  </a:cubicBezTo>
                  <a:cubicBezTo>
                    <a:pt x="22" y="2"/>
                    <a:pt x="17" y="1"/>
                    <a:pt x="17" y="1"/>
                  </a:cubicBezTo>
                  <a:cubicBezTo>
                    <a:pt x="17" y="0"/>
                    <a:pt x="17" y="1"/>
                    <a:pt x="17" y="1"/>
                  </a:cubicBezTo>
                  <a:cubicBezTo>
                    <a:pt x="17" y="1"/>
                    <a:pt x="14" y="2"/>
                    <a:pt x="10" y="4"/>
                  </a:cubicBezTo>
                  <a:cubicBezTo>
                    <a:pt x="6" y="6"/>
                    <a:pt x="3" y="8"/>
                    <a:pt x="3" y="8"/>
                  </a:cubicBezTo>
                  <a:cubicBezTo>
                    <a:pt x="2" y="8"/>
                    <a:pt x="2" y="9"/>
                    <a:pt x="2" y="9"/>
                  </a:cubicBezTo>
                  <a:cubicBezTo>
                    <a:pt x="2" y="9"/>
                    <a:pt x="2" y="10"/>
                    <a:pt x="2" y="13"/>
                  </a:cubicBezTo>
                  <a:cubicBezTo>
                    <a:pt x="2" y="17"/>
                    <a:pt x="0" y="21"/>
                    <a:pt x="0" y="21"/>
                  </a:cubicBezTo>
                  <a:cubicBezTo>
                    <a:pt x="0" y="21"/>
                    <a:pt x="0" y="21"/>
                    <a:pt x="0" y="21"/>
                  </a:cubicBezTo>
                  <a:cubicBezTo>
                    <a:pt x="1" y="22"/>
                    <a:pt x="3" y="22"/>
                    <a:pt x="7" y="26"/>
                  </a:cubicBezTo>
                  <a:cubicBezTo>
                    <a:pt x="11" y="30"/>
                    <a:pt x="13" y="33"/>
                    <a:pt x="13" y="33"/>
                  </a:cubicBezTo>
                  <a:cubicBezTo>
                    <a:pt x="15" y="33"/>
                    <a:pt x="20" y="33"/>
                    <a:pt x="20" y="33"/>
                  </a:cubicBezTo>
                  <a:cubicBezTo>
                    <a:pt x="21" y="34"/>
                    <a:pt x="21" y="34"/>
                    <a:pt x="21" y="34"/>
                  </a:cubicBezTo>
                  <a:cubicBezTo>
                    <a:pt x="21" y="34"/>
                    <a:pt x="21" y="35"/>
                    <a:pt x="20" y="35"/>
                  </a:cubicBezTo>
                  <a:cubicBezTo>
                    <a:pt x="20" y="36"/>
                    <a:pt x="21" y="36"/>
                    <a:pt x="21" y="36"/>
                  </a:cubicBezTo>
                  <a:cubicBezTo>
                    <a:pt x="21" y="36"/>
                    <a:pt x="21" y="34"/>
                    <a:pt x="21" y="34"/>
                  </a:cubicBezTo>
                  <a:cubicBezTo>
                    <a:pt x="21" y="34"/>
                    <a:pt x="22" y="36"/>
                    <a:pt x="23" y="37"/>
                  </a:cubicBezTo>
                  <a:cubicBezTo>
                    <a:pt x="23" y="38"/>
                    <a:pt x="24" y="40"/>
                    <a:pt x="24" y="40"/>
                  </a:cubicBezTo>
                  <a:cubicBezTo>
                    <a:pt x="24" y="40"/>
                    <a:pt x="25" y="41"/>
                    <a:pt x="24" y="41"/>
                  </a:cubicBezTo>
                  <a:cubicBezTo>
                    <a:pt x="24" y="42"/>
                    <a:pt x="25" y="42"/>
                    <a:pt x="25" y="43"/>
                  </a:cubicBezTo>
                  <a:cubicBezTo>
                    <a:pt x="25" y="43"/>
                    <a:pt x="24" y="43"/>
                    <a:pt x="24" y="43"/>
                  </a:cubicBezTo>
                  <a:cubicBezTo>
                    <a:pt x="24" y="43"/>
                    <a:pt x="24" y="43"/>
                    <a:pt x="23" y="44"/>
                  </a:cubicBezTo>
                  <a:cubicBezTo>
                    <a:pt x="22" y="45"/>
                    <a:pt x="23" y="46"/>
                    <a:pt x="23" y="46"/>
                  </a:cubicBezTo>
                  <a:cubicBezTo>
                    <a:pt x="23" y="46"/>
                    <a:pt x="22" y="48"/>
                    <a:pt x="22" y="49"/>
                  </a:cubicBezTo>
                  <a:cubicBezTo>
                    <a:pt x="22" y="49"/>
                    <a:pt x="22" y="49"/>
                    <a:pt x="22" y="49"/>
                  </a:cubicBezTo>
                  <a:cubicBezTo>
                    <a:pt x="22" y="49"/>
                    <a:pt x="22" y="49"/>
                    <a:pt x="22" y="50"/>
                  </a:cubicBezTo>
                  <a:cubicBezTo>
                    <a:pt x="22" y="50"/>
                    <a:pt x="20" y="55"/>
                    <a:pt x="20" y="57"/>
                  </a:cubicBezTo>
                  <a:cubicBezTo>
                    <a:pt x="20" y="59"/>
                    <a:pt x="19" y="63"/>
                    <a:pt x="19" y="64"/>
                  </a:cubicBezTo>
                  <a:cubicBezTo>
                    <a:pt x="19" y="65"/>
                    <a:pt x="19" y="65"/>
                    <a:pt x="19" y="66"/>
                  </a:cubicBezTo>
                  <a:cubicBezTo>
                    <a:pt x="19" y="66"/>
                    <a:pt x="19" y="67"/>
                    <a:pt x="18" y="68"/>
                  </a:cubicBezTo>
                  <a:cubicBezTo>
                    <a:pt x="18" y="69"/>
                    <a:pt x="19" y="69"/>
                    <a:pt x="18" y="70"/>
                  </a:cubicBezTo>
                  <a:cubicBezTo>
                    <a:pt x="18" y="71"/>
                    <a:pt x="18" y="71"/>
                    <a:pt x="18" y="72"/>
                  </a:cubicBezTo>
                  <a:cubicBezTo>
                    <a:pt x="18" y="73"/>
                    <a:pt x="19" y="73"/>
                    <a:pt x="18" y="74"/>
                  </a:cubicBezTo>
                  <a:cubicBezTo>
                    <a:pt x="18" y="75"/>
                    <a:pt x="18" y="80"/>
                    <a:pt x="18" y="81"/>
                  </a:cubicBezTo>
                  <a:cubicBezTo>
                    <a:pt x="18" y="83"/>
                    <a:pt x="18" y="86"/>
                    <a:pt x="18" y="86"/>
                  </a:cubicBezTo>
                  <a:cubicBezTo>
                    <a:pt x="18" y="86"/>
                    <a:pt x="17" y="86"/>
                    <a:pt x="17" y="86"/>
                  </a:cubicBezTo>
                  <a:cubicBezTo>
                    <a:pt x="17" y="87"/>
                    <a:pt x="17" y="87"/>
                    <a:pt x="17" y="87"/>
                  </a:cubicBezTo>
                  <a:cubicBezTo>
                    <a:pt x="16" y="87"/>
                    <a:pt x="15" y="88"/>
                    <a:pt x="15" y="88"/>
                  </a:cubicBezTo>
                  <a:cubicBezTo>
                    <a:pt x="14" y="88"/>
                    <a:pt x="14" y="89"/>
                    <a:pt x="14" y="89"/>
                  </a:cubicBezTo>
                  <a:cubicBezTo>
                    <a:pt x="14" y="89"/>
                    <a:pt x="15" y="90"/>
                    <a:pt x="16" y="90"/>
                  </a:cubicBezTo>
                  <a:cubicBezTo>
                    <a:pt x="17" y="90"/>
                    <a:pt x="19" y="90"/>
                    <a:pt x="20" y="90"/>
                  </a:cubicBezTo>
                  <a:cubicBezTo>
                    <a:pt x="20" y="90"/>
                    <a:pt x="21" y="90"/>
                    <a:pt x="21" y="90"/>
                  </a:cubicBezTo>
                  <a:cubicBezTo>
                    <a:pt x="22" y="90"/>
                    <a:pt x="24" y="90"/>
                    <a:pt x="25" y="90"/>
                  </a:cubicBezTo>
                  <a:cubicBezTo>
                    <a:pt x="25" y="90"/>
                    <a:pt x="25" y="90"/>
                    <a:pt x="25" y="89"/>
                  </a:cubicBezTo>
                  <a:cubicBezTo>
                    <a:pt x="25" y="89"/>
                    <a:pt x="25" y="88"/>
                    <a:pt x="25" y="87"/>
                  </a:cubicBezTo>
                  <a:cubicBezTo>
                    <a:pt x="25" y="86"/>
                    <a:pt x="25" y="85"/>
                    <a:pt x="25" y="83"/>
                  </a:cubicBezTo>
                  <a:cubicBezTo>
                    <a:pt x="24" y="82"/>
                    <a:pt x="24" y="80"/>
                    <a:pt x="24" y="77"/>
                  </a:cubicBezTo>
                  <a:cubicBezTo>
                    <a:pt x="25" y="74"/>
                    <a:pt x="24" y="72"/>
                    <a:pt x="24" y="72"/>
                  </a:cubicBezTo>
                  <a:cubicBezTo>
                    <a:pt x="24" y="72"/>
                    <a:pt x="24" y="71"/>
                    <a:pt x="24" y="71"/>
                  </a:cubicBezTo>
                  <a:cubicBezTo>
                    <a:pt x="24" y="71"/>
                    <a:pt x="24" y="70"/>
                    <a:pt x="24" y="70"/>
                  </a:cubicBezTo>
                  <a:cubicBezTo>
                    <a:pt x="24" y="69"/>
                    <a:pt x="24" y="69"/>
                    <a:pt x="24" y="69"/>
                  </a:cubicBezTo>
                  <a:cubicBezTo>
                    <a:pt x="24" y="68"/>
                    <a:pt x="24" y="68"/>
                    <a:pt x="24" y="67"/>
                  </a:cubicBezTo>
                  <a:cubicBezTo>
                    <a:pt x="25" y="67"/>
                    <a:pt x="24" y="66"/>
                    <a:pt x="25" y="66"/>
                  </a:cubicBezTo>
                  <a:cubicBezTo>
                    <a:pt x="25" y="66"/>
                    <a:pt x="25" y="65"/>
                    <a:pt x="25" y="65"/>
                  </a:cubicBezTo>
                  <a:cubicBezTo>
                    <a:pt x="25" y="64"/>
                    <a:pt x="25" y="63"/>
                    <a:pt x="26" y="63"/>
                  </a:cubicBezTo>
                  <a:cubicBezTo>
                    <a:pt x="26" y="62"/>
                    <a:pt x="28" y="59"/>
                    <a:pt x="28" y="59"/>
                  </a:cubicBezTo>
                  <a:cubicBezTo>
                    <a:pt x="28" y="59"/>
                    <a:pt x="28" y="62"/>
                    <a:pt x="28" y="63"/>
                  </a:cubicBezTo>
                  <a:cubicBezTo>
                    <a:pt x="28" y="65"/>
                    <a:pt x="28" y="69"/>
                    <a:pt x="28" y="70"/>
                  </a:cubicBezTo>
                  <a:cubicBezTo>
                    <a:pt x="28" y="71"/>
                    <a:pt x="28" y="71"/>
                    <a:pt x="29" y="72"/>
                  </a:cubicBezTo>
                  <a:cubicBezTo>
                    <a:pt x="29" y="73"/>
                    <a:pt x="30" y="73"/>
                    <a:pt x="31" y="74"/>
                  </a:cubicBezTo>
                  <a:cubicBezTo>
                    <a:pt x="32" y="75"/>
                    <a:pt x="32" y="76"/>
                    <a:pt x="33" y="77"/>
                  </a:cubicBezTo>
                  <a:cubicBezTo>
                    <a:pt x="33" y="78"/>
                    <a:pt x="34" y="78"/>
                    <a:pt x="35" y="79"/>
                  </a:cubicBezTo>
                  <a:cubicBezTo>
                    <a:pt x="35" y="80"/>
                    <a:pt x="37" y="82"/>
                    <a:pt x="38" y="83"/>
                  </a:cubicBezTo>
                  <a:cubicBezTo>
                    <a:pt x="38" y="84"/>
                    <a:pt x="41" y="87"/>
                    <a:pt x="42" y="88"/>
                  </a:cubicBezTo>
                  <a:cubicBezTo>
                    <a:pt x="42" y="88"/>
                    <a:pt x="42" y="87"/>
                    <a:pt x="42" y="87"/>
                  </a:cubicBezTo>
                  <a:cubicBezTo>
                    <a:pt x="42" y="88"/>
                    <a:pt x="42" y="88"/>
                    <a:pt x="42" y="88"/>
                  </a:cubicBezTo>
                  <a:cubicBezTo>
                    <a:pt x="42" y="88"/>
                    <a:pt x="42" y="88"/>
                    <a:pt x="42" y="89"/>
                  </a:cubicBezTo>
                  <a:cubicBezTo>
                    <a:pt x="42" y="89"/>
                    <a:pt x="42" y="89"/>
                    <a:pt x="42" y="90"/>
                  </a:cubicBezTo>
                  <a:cubicBezTo>
                    <a:pt x="43" y="91"/>
                    <a:pt x="43" y="91"/>
                    <a:pt x="43" y="91"/>
                  </a:cubicBezTo>
                  <a:cubicBezTo>
                    <a:pt x="43" y="91"/>
                    <a:pt x="43" y="91"/>
                    <a:pt x="43" y="91"/>
                  </a:cubicBezTo>
                  <a:cubicBezTo>
                    <a:pt x="43" y="92"/>
                    <a:pt x="43" y="92"/>
                    <a:pt x="43" y="92"/>
                  </a:cubicBezTo>
                  <a:cubicBezTo>
                    <a:pt x="43" y="93"/>
                    <a:pt x="44" y="93"/>
                    <a:pt x="45" y="93"/>
                  </a:cubicBezTo>
                  <a:cubicBezTo>
                    <a:pt x="46" y="93"/>
                    <a:pt x="46" y="91"/>
                    <a:pt x="47" y="91"/>
                  </a:cubicBezTo>
                  <a:cubicBezTo>
                    <a:pt x="47" y="90"/>
                    <a:pt x="48" y="88"/>
                    <a:pt x="48" y="87"/>
                  </a:cubicBezTo>
                  <a:cubicBezTo>
                    <a:pt x="48" y="86"/>
                    <a:pt x="48" y="85"/>
                    <a:pt x="48" y="85"/>
                  </a:cubicBezTo>
                  <a:cubicBezTo>
                    <a:pt x="48" y="85"/>
                    <a:pt x="48" y="84"/>
                    <a:pt x="48" y="84"/>
                  </a:cubicBezTo>
                  <a:cubicBezTo>
                    <a:pt x="48" y="83"/>
                    <a:pt x="48" y="83"/>
                    <a:pt x="48" y="82"/>
                  </a:cubicBezTo>
                  <a:close/>
                  <a:moveTo>
                    <a:pt x="25" y="35"/>
                  </a:moveTo>
                  <a:cubicBezTo>
                    <a:pt x="24" y="33"/>
                    <a:pt x="24" y="33"/>
                    <a:pt x="24" y="33"/>
                  </a:cubicBezTo>
                  <a:cubicBezTo>
                    <a:pt x="24" y="33"/>
                    <a:pt x="24" y="33"/>
                    <a:pt x="25" y="33"/>
                  </a:cubicBezTo>
                  <a:lnTo>
                    <a:pt x="25" y="35"/>
                  </a:ln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7" name="Freeform 600"/>
            <p:cNvSpPr>
              <a:spLocks/>
            </p:cNvSpPr>
            <p:nvPr/>
          </p:nvSpPr>
          <p:spPr bwMode="auto">
            <a:xfrm>
              <a:off x="8315325" y="869951"/>
              <a:ext cx="239713" cy="458788"/>
            </a:xfrm>
            <a:custGeom>
              <a:avLst/>
              <a:gdLst>
                <a:gd name="T0" fmla="*/ 0 w 64"/>
                <a:gd name="T1" fmla="*/ 41 h 122"/>
                <a:gd name="T2" fmla="*/ 1 w 64"/>
                <a:gd name="T3" fmla="*/ 37 h 122"/>
                <a:gd name="T4" fmla="*/ 3 w 64"/>
                <a:gd name="T5" fmla="*/ 35 h 122"/>
                <a:gd name="T6" fmla="*/ 4 w 64"/>
                <a:gd name="T7" fmla="*/ 33 h 122"/>
                <a:gd name="T8" fmla="*/ 6 w 64"/>
                <a:gd name="T9" fmla="*/ 33 h 122"/>
                <a:gd name="T10" fmla="*/ 8 w 64"/>
                <a:gd name="T11" fmla="*/ 25 h 122"/>
                <a:gd name="T12" fmla="*/ 9 w 64"/>
                <a:gd name="T13" fmla="*/ 22 h 122"/>
                <a:gd name="T14" fmla="*/ 17 w 64"/>
                <a:gd name="T15" fmla="*/ 17 h 122"/>
                <a:gd name="T16" fmla="*/ 22 w 64"/>
                <a:gd name="T17" fmla="*/ 14 h 122"/>
                <a:gd name="T18" fmla="*/ 23 w 64"/>
                <a:gd name="T19" fmla="*/ 11 h 122"/>
                <a:gd name="T20" fmla="*/ 22 w 64"/>
                <a:gd name="T21" fmla="*/ 7 h 122"/>
                <a:gd name="T22" fmla="*/ 23 w 64"/>
                <a:gd name="T23" fmla="*/ 3 h 122"/>
                <a:gd name="T24" fmla="*/ 31 w 64"/>
                <a:gd name="T25" fmla="*/ 0 h 122"/>
                <a:gd name="T26" fmla="*/ 33 w 64"/>
                <a:gd name="T27" fmla="*/ 8 h 122"/>
                <a:gd name="T28" fmla="*/ 34 w 64"/>
                <a:gd name="T29" fmla="*/ 11 h 122"/>
                <a:gd name="T30" fmla="*/ 32 w 64"/>
                <a:gd name="T31" fmla="*/ 13 h 122"/>
                <a:gd name="T32" fmla="*/ 30 w 64"/>
                <a:gd name="T33" fmla="*/ 16 h 122"/>
                <a:gd name="T34" fmla="*/ 32 w 64"/>
                <a:gd name="T35" fmla="*/ 19 h 122"/>
                <a:gd name="T36" fmla="*/ 36 w 64"/>
                <a:gd name="T37" fmla="*/ 21 h 122"/>
                <a:gd name="T38" fmla="*/ 39 w 64"/>
                <a:gd name="T39" fmla="*/ 25 h 122"/>
                <a:gd name="T40" fmla="*/ 42 w 64"/>
                <a:gd name="T41" fmla="*/ 32 h 122"/>
                <a:gd name="T42" fmla="*/ 44 w 64"/>
                <a:gd name="T43" fmla="*/ 38 h 122"/>
                <a:gd name="T44" fmla="*/ 52 w 64"/>
                <a:gd name="T45" fmla="*/ 39 h 122"/>
                <a:gd name="T46" fmla="*/ 56 w 64"/>
                <a:gd name="T47" fmla="*/ 36 h 122"/>
                <a:gd name="T48" fmla="*/ 59 w 64"/>
                <a:gd name="T49" fmla="*/ 35 h 122"/>
                <a:gd name="T50" fmla="*/ 58 w 64"/>
                <a:gd name="T51" fmla="*/ 37 h 122"/>
                <a:gd name="T52" fmla="*/ 62 w 64"/>
                <a:gd name="T53" fmla="*/ 38 h 122"/>
                <a:gd name="T54" fmla="*/ 63 w 64"/>
                <a:gd name="T55" fmla="*/ 39 h 122"/>
                <a:gd name="T56" fmla="*/ 62 w 64"/>
                <a:gd name="T57" fmla="*/ 41 h 122"/>
                <a:gd name="T58" fmla="*/ 59 w 64"/>
                <a:gd name="T59" fmla="*/ 42 h 122"/>
                <a:gd name="T60" fmla="*/ 56 w 64"/>
                <a:gd name="T61" fmla="*/ 45 h 122"/>
                <a:gd name="T62" fmla="*/ 51 w 64"/>
                <a:gd name="T63" fmla="*/ 47 h 122"/>
                <a:gd name="T64" fmla="*/ 41 w 64"/>
                <a:gd name="T65" fmla="*/ 46 h 122"/>
                <a:gd name="T66" fmla="*/ 38 w 64"/>
                <a:gd name="T67" fmla="*/ 43 h 122"/>
                <a:gd name="T68" fmla="*/ 36 w 64"/>
                <a:gd name="T69" fmla="*/ 47 h 122"/>
                <a:gd name="T70" fmla="*/ 35 w 64"/>
                <a:gd name="T71" fmla="*/ 54 h 122"/>
                <a:gd name="T72" fmla="*/ 35 w 64"/>
                <a:gd name="T73" fmla="*/ 60 h 122"/>
                <a:gd name="T74" fmla="*/ 35 w 64"/>
                <a:gd name="T75" fmla="*/ 68 h 122"/>
                <a:gd name="T76" fmla="*/ 33 w 64"/>
                <a:gd name="T77" fmla="*/ 74 h 122"/>
                <a:gd name="T78" fmla="*/ 32 w 64"/>
                <a:gd name="T79" fmla="*/ 83 h 122"/>
                <a:gd name="T80" fmla="*/ 31 w 64"/>
                <a:gd name="T81" fmla="*/ 98 h 122"/>
                <a:gd name="T82" fmla="*/ 28 w 64"/>
                <a:gd name="T83" fmla="*/ 104 h 122"/>
                <a:gd name="T84" fmla="*/ 29 w 64"/>
                <a:gd name="T85" fmla="*/ 108 h 122"/>
                <a:gd name="T86" fmla="*/ 34 w 64"/>
                <a:gd name="T87" fmla="*/ 111 h 122"/>
                <a:gd name="T88" fmla="*/ 29 w 64"/>
                <a:gd name="T89" fmla="*/ 113 h 122"/>
                <a:gd name="T90" fmla="*/ 21 w 64"/>
                <a:gd name="T91" fmla="*/ 111 h 122"/>
                <a:gd name="T92" fmla="*/ 20 w 64"/>
                <a:gd name="T93" fmla="*/ 114 h 122"/>
                <a:gd name="T94" fmla="*/ 18 w 64"/>
                <a:gd name="T95" fmla="*/ 119 h 122"/>
                <a:gd name="T96" fmla="*/ 15 w 64"/>
                <a:gd name="T97" fmla="*/ 122 h 122"/>
                <a:gd name="T98" fmla="*/ 11 w 64"/>
                <a:gd name="T99" fmla="*/ 118 h 122"/>
                <a:gd name="T100" fmla="*/ 11 w 64"/>
                <a:gd name="T101" fmla="*/ 115 h 122"/>
                <a:gd name="T102" fmla="*/ 10 w 64"/>
                <a:gd name="T103" fmla="*/ 103 h 122"/>
                <a:gd name="T104" fmla="*/ 12 w 64"/>
                <a:gd name="T105" fmla="*/ 73 h 122"/>
                <a:gd name="T106" fmla="*/ 12 w 64"/>
                <a:gd name="T107" fmla="*/ 62 h 122"/>
                <a:gd name="T108" fmla="*/ 12 w 64"/>
                <a:gd name="T109" fmla="*/ 43 h 122"/>
                <a:gd name="T110" fmla="*/ 11 w 64"/>
                <a:gd name="T111" fmla="*/ 41 h 122"/>
                <a:gd name="T112" fmla="*/ 7 w 64"/>
                <a:gd name="T113" fmla="*/ 4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 h="122">
                  <a:moveTo>
                    <a:pt x="2" y="45"/>
                  </a:moveTo>
                  <a:cubicBezTo>
                    <a:pt x="2" y="44"/>
                    <a:pt x="1" y="43"/>
                    <a:pt x="1" y="42"/>
                  </a:cubicBezTo>
                  <a:cubicBezTo>
                    <a:pt x="0" y="42"/>
                    <a:pt x="0" y="41"/>
                    <a:pt x="0" y="41"/>
                  </a:cubicBezTo>
                  <a:cubicBezTo>
                    <a:pt x="0" y="41"/>
                    <a:pt x="1" y="40"/>
                    <a:pt x="1" y="39"/>
                  </a:cubicBezTo>
                  <a:cubicBezTo>
                    <a:pt x="1" y="39"/>
                    <a:pt x="1" y="38"/>
                    <a:pt x="1" y="38"/>
                  </a:cubicBezTo>
                  <a:cubicBezTo>
                    <a:pt x="1" y="38"/>
                    <a:pt x="1" y="38"/>
                    <a:pt x="1" y="37"/>
                  </a:cubicBezTo>
                  <a:cubicBezTo>
                    <a:pt x="2" y="37"/>
                    <a:pt x="2" y="37"/>
                    <a:pt x="2" y="36"/>
                  </a:cubicBezTo>
                  <a:cubicBezTo>
                    <a:pt x="2" y="36"/>
                    <a:pt x="2" y="35"/>
                    <a:pt x="2" y="35"/>
                  </a:cubicBezTo>
                  <a:cubicBezTo>
                    <a:pt x="2" y="35"/>
                    <a:pt x="3" y="35"/>
                    <a:pt x="3" y="35"/>
                  </a:cubicBezTo>
                  <a:cubicBezTo>
                    <a:pt x="3" y="35"/>
                    <a:pt x="4" y="35"/>
                    <a:pt x="4" y="35"/>
                  </a:cubicBezTo>
                  <a:cubicBezTo>
                    <a:pt x="4" y="35"/>
                    <a:pt x="4" y="34"/>
                    <a:pt x="4" y="34"/>
                  </a:cubicBezTo>
                  <a:cubicBezTo>
                    <a:pt x="4" y="34"/>
                    <a:pt x="4" y="34"/>
                    <a:pt x="4" y="33"/>
                  </a:cubicBezTo>
                  <a:cubicBezTo>
                    <a:pt x="4" y="33"/>
                    <a:pt x="4" y="32"/>
                    <a:pt x="4" y="31"/>
                  </a:cubicBezTo>
                  <a:cubicBezTo>
                    <a:pt x="4" y="31"/>
                    <a:pt x="5" y="30"/>
                    <a:pt x="6" y="31"/>
                  </a:cubicBezTo>
                  <a:cubicBezTo>
                    <a:pt x="6" y="33"/>
                    <a:pt x="6" y="33"/>
                    <a:pt x="6" y="33"/>
                  </a:cubicBezTo>
                  <a:cubicBezTo>
                    <a:pt x="6" y="33"/>
                    <a:pt x="6" y="32"/>
                    <a:pt x="6" y="31"/>
                  </a:cubicBezTo>
                  <a:cubicBezTo>
                    <a:pt x="6" y="30"/>
                    <a:pt x="7" y="28"/>
                    <a:pt x="8" y="28"/>
                  </a:cubicBezTo>
                  <a:cubicBezTo>
                    <a:pt x="8" y="28"/>
                    <a:pt x="8" y="26"/>
                    <a:pt x="8" y="25"/>
                  </a:cubicBezTo>
                  <a:cubicBezTo>
                    <a:pt x="8" y="25"/>
                    <a:pt x="8" y="25"/>
                    <a:pt x="8" y="25"/>
                  </a:cubicBezTo>
                  <a:cubicBezTo>
                    <a:pt x="8" y="25"/>
                    <a:pt x="8" y="24"/>
                    <a:pt x="8" y="24"/>
                  </a:cubicBezTo>
                  <a:cubicBezTo>
                    <a:pt x="9" y="24"/>
                    <a:pt x="9" y="23"/>
                    <a:pt x="9" y="22"/>
                  </a:cubicBezTo>
                  <a:cubicBezTo>
                    <a:pt x="9" y="22"/>
                    <a:pt x="9" y="21"/>
                    <a:pt x="10" y="20"/>
                  </a:cubicBezTo>
                  <a:cubicBezTo>
                    <a:pt x="10" y="20"/>
                    <a:pt x="12" y="19"/>
                    <a:pt x="13" y="19"/>
                  </a:cubicBezTo>
                  <a:cubicBezTo>
                    <a:pt x="13" y="19"/>
                    <a:pt x="17" y="18"/>
                    <a:pt x="17" y="17"/>
                  </a:cubicBezTo>
                  <a:cubicBezTo>
                    <a:pt x="18" y="17"/>
                    <a:pt x="20" y="17"/>
                    <a:pt x="20" y="17"/>
                  </a:cubicBezTo>
                  <a:cubicBezTo>
                    <a:pt x="20" y="17"/>
                    <a:pt x="21" y="15"/>
                    <a:pt x="21" y="14"/>
                  </a:cubicBezTo>
                  <a:cubicBezTo>
                    <a:pt x="22" y="14"/>
                    <a:pt x="22" y="14"/>
                    <a:pt x="22" y="14"/>
                  </a:cubicBezTo>
                  <a:cubicBezTo>
                    <a:pt x="23" y="14"/>
                    <a:pt x="23" y="14"/>
                    <a:pt x="23" y="14"/>
                  </a:cubicBezTo>
                  <a:cubicBezTo>
                    <a:pt x="23" y="14"/>
                    <a:pt x="22" y="13"/>
                    <a:pt x="22" y="12"/>
                  </a:cubicBezTo>
                  <a:cubicBezTo>
                    <a:pt x="22" y="12"/>
                    <a:pt x="23" y="11"/>
                    <a:pt x="23" y="11"/>
                  </a:cubicBezTo>
                  <a:cubicBezTo>
                    <a:pt x="23" y="11"/>
                    <a:pt x="22" y="10"/>
                    <a:pt x="22" y="10"/>
                  </a:cubicBezTo>
                  <a:cubicBezTo>
                    <a:pt x="21" y="10"/>
                    <a:pt x="21" y="9"/>
                    <a:pt x="22" y="8"/>
                  </a:cubicBezTo>
                  <a:cubicBezTo>
                    <a:pt x="22" y="8"/>
                    <a:pt x="22" y="8"/>
                    <a:pt x="22" y="7"/>
                  </a:cubicBezTo>
                  <a:cubicBezTo>
                    <a:pt x="22" y="7"/>
                    <a:pt x="23" y="8"/>
                    <a:pt x="23" y="8"/>
                  </a:cubicBezTo>
                  <a:cubicBezTo>
                    <a:pt x="23" y="8"/>
                    <a:pt x="23" y="8"/>
                    <a:pt x="23" y="7"/>
                  </a:cubicBezTo>
                  <a:cubicBezTo>
                    <a:pt x="23" y="6"/>
                    <a:pt x="23" y="4"/>
                    <a:pt x="23" y="3"/>
                  </a:cubicBezTo>
                  <a:cubicBezTo>
                    <a:pt x="24" y="3"/>
                    <a:pt x="25" y="1"/>
                    <a:pt x="26" y="0"/>
                  </a:cubicBezTo>
                  <a:cubicBezTo>
                    <a:pt x="27" y="0"/>
                    <a:pt x="28" y="0"/>
                    <a:pt x="29" y="0"/>
                  </a:cubicBezTo>
                  <a:cubicBezTo>
                    <a:pt x="29" y="0"/>
                    <a:pt x="31" y="0"/>
                    <a:pt x="31" y="0"/>
                  </a:cubicBezTo>
                  <a:cubicBezTo>
                    <a:pt x="32" y="1"/>
                    <a:pt x="33" y="2"/>
                    <a:pt x="33" y="3"/>
                  </a:cubicBezTo>
                  <a:cubicBezTo>
                    <a:pt x="33" y="4"/>
                    <a:pt x="33" y="5"/>
                    <a:pt x="33" y="6"/>
                  </a:cubicBezTo>
                  <a:cubicBezTo>
                    <a:pt x="33" y="6"/>
                    <a:pt x="33" y="7"/>
                    <a:pt x="33" y="8"/>
                  </a:cubicBezTo>
                  <a:cubicBezTo>
                    <a:pt x="33" y="8"/>
                    <a:pt x="33" y="9"/>
                    <a:pt x="33" y="9"/>
                  </a:cubicBezTo>
                  <a:cubicBezTo>
                    <a:pt x="33" y="9"/>
                    <a:pt x="33" y="9"/>
                    <a:pt x="34" y="9"/>
                  </a:cubicBezTo>
                  <a:cubicBezTo>
                    <a:pt x="34" y="10"/>
                    <a:pt x="34" y="10"/>
                    <a:pt x="34" y="11"/>
                  </a:cubicBezTo>
                  <a:cubicBezTo>
                    <a:pt x="34" y="11"/>
                    <a:pt x="33" y="11"/>
                    <a:pt x="33" y="12"/>
                  </a:cubicBezTo>
                  <a:cubicBezTo>
                    <a:pt x="33" y="12"/>
                    <a:pt x="32" y="12"/>
                    <a:pt x="32" y="12"/>
                  </a:cubicBezTo>
                  <a:cubicBezTo>
                    <a:pt x="32" y="13"/>
                    <a:pt x="32" y="13"/>
                    <a:pt x="32" y="13"/>
                  </a:cubicBezTo>
                  <a:cubicBezTo>
                    <a:pt x="32" y="13"/>
                    <a:pt x="32" y="14"/>
                    <a:pt x="31" y="14"/>
                  </a:cubicBezTo>
                  <a:cubicBezTo>
                    <a:pt x="31" y="14"/>
                    <a:pt x="31" y="15"/>
                    <a:pt x="31" y="15"/>
                  </a:cubicBezTo>
                  <a:cubicBezTo>
                    <a:pt x="31" y="15"/>
                    <a:pt x="30" y="16"/>
                    <a:pt x="30" y="16"/>
                  </a:cubicBezTo>
                  <a:cubicBezTo>
                    <a:pt x="30" y="17"/>
                    <a:pt x="30" y="17"/>
                    <a:pt x="30" y="17"/>
                  </a:cubicBezTo>
                  <a:cubicBezTo>
                    <a:pt x="31" y="18"/>
                    <a:pt x="31" y="18"/>
                    <a:pt x="31" y="18"/>
                  </a:cubicBezTo>
                  <a:cubicBezTo>
                    <a:pt x="31" y="18"/>
                    <a:pt x="32" y="19"/>
                    <a:pt x="32" y="19"/>
                  </a:cubicBezTo>
                  <a:cubicBezTo>
                    <a:pt x="32" y="19"/>
                    <a:pt x="33" y="20"/>
                    <a:pt x="33" y="20"/>
                  </a:cubicBezTo>
                  <a:cubicBezTo>
                    <a:pt x="34" y="20"/>
                    <a:pt x="34" y="20"/>
                    <a:pt x="35" y="20"/>
                  </a:cubicBezTo>
                  <a:cubicBezTo>
                    <a:pt x="35" y="20"/>
                    <a:pt x="36" y="21"/>
                    <a:pt x="36" y="21"/>
                  </a:cubicBezTo>
                  <a:cubicBezTo>
                    <a:pt x="36" y="21"/>
                    <a:pt x="37" y="22"/>
                    <a:pt x="37" y="22"/>
                  </a:cubicBezTo>
                  <a:cubicBezTo>
                    <a:pt x="38" y="22"/>
                    <a:pt x="38" y="23"/>
                    <a:pt x="39" y="24"/>
                  </a:cubicBezTo>
                  <a:cubicBezTo>
                    <a:pt x="39" y="24"/>
                    <a:pt x="39" y="25"/>
                    <a:pt x="39" y="25"/>
                  </a:cubicBezTo>
                  <a:cubicBezTo>
                    <a:pt x="39" y="25"/>
                    <a:pt x="40" y="27"/>
                    <a:pt x="40" y="27"/>
                  </a:cubicBezTo>
                  <a:cubicBezTo>
                    <a:pt x="40" y="28"/>
                    <a:pt x="41" y="29"/>
                    <a:pt x="41" y="30"/>
                  </a:cubicBezTo>
                  <a:cubicBezTo>
                    <a:pt x="41" y="30"/>
                    <a:pt x="41" y="31"/>
                    <a:pt x="42" y="32"/>
                  </a:cubicBezTo>
                  <a:cubicBezTo>
                    <a:pt x="42" y="32"/>
                    <a:pt x="42" y="33"/>
                    <a:pt x="42" y="33"/>
                  </a:cubicBezTo>
                  <a:cubicBezTo>
                    <a:pt x="42" y="34"/>
                    <a:pt x="43" y="34"/>
                    <a:pt x="43" y="35"/>
                  </a:cubicBezTo>
                  <a:cubicBezTo>
                    <a:pt x="43" y="36"/>
                    <a:pt x="44" y="37"/>
                    <a:pt x="44" y="38"/>
                  </a:cubicBezTo>
                  <a:cubicBezTo>
                    <a:pt x="44" y="38"/>
                    <a:pt x="45" y="38"/>
                    <a:pt x="45" y="38"/>
                  </a:cubicBezTo>
                  <a:cubicBezTo>
                    <a:pt x="45" y="38"/>
                    <a:pt x="47" y="38"/>
                    <a:pt x="48" y="38"/>
                  </a:cubicBezTo>
                  <a:cubicBezTo>
                    <a:pt x="49" y="38"/>
                    <a:pt x="52" y="39"/>
                    <a:pt x="52" y="39"/>
                  </a:cubicBezTo>
                  <a:cubicBezTo>
                    <a:pt x="53" y="39"/>
                    <a:pt x="53" y="38"/>
                    <a:pt x="54" y="38"/>
                  </a:cubicBezTo>
                  <a:cubicBezTo>
                    <a:pt x="54" y="38"/>
                    <a:pt x="55" y="38"/>
                    <a:pt x="55" y="38"/>
                  </a:cubicBezTo>
                  <a:cubicBezTo>
                    <a:pt x="55" y="38"/>
                    <a:pt x="55" y="37"/>
                    <a:pt x="56" y="36"/>
                  </a:cubicBezTo>
                  <a:cubicBezTo>
                    <a:pt x="57" y="36"/>
                    <a:pt x="57" y="35"/>
                    <a:pt x="57" y="35"/>
                  </a:cubicBezTo>
                  <a:cubicBezTo>
                    <a:pt x="57" y="34"/>
                    <a:pt x="58" y="34"/>
                    <a:pt x="58" y="33"/>
                  </a:cubicBezTo>
                  <a:cubicBezTo>
                    <a:pt x="58" y="33"/>
                    <a:pt x="59" y="34"/>
                    <a:pt x="59" y="35"/>
                  </a:cubicBezTo>
                  <a:cubicBezTo>
                    <a:pt x="59" y="36"/>
                    <a:pt x="58" y="36"/>
                    <a:pt x="58" y="36"/>
                  </a:cubicBezTo>
                  <a:cubicBezTo>
                    <a:pt x="58" y="36"/>
                    <a:pt x="58" y="36"/>
                    <a:pt x="58" y="36"/>
                  </a:cubicBezTo>
                  <a:cubicBezTo>
                    <a:pt x="58" y="37"/>
                    <a:pt x="58" y="37"/>
                    <a:pt x="58" y="37"/>
                  </a:cubicBezTo>
                  <a:cubicBezTo>
                    <a:pt x="58" y="37"/>
                    <a:pt x="59" y="37"/>
                    <a:pt x="59" y="37"/>
                  </a:cubicBezTo>
                  <a:cubicBezTo>
                    <a:pt x="59" y="37"/>
                    <a:pt x="60" y="37"/>
                    <a:pt x="60" y="37"/>
                  </a:cubicBezTo>
                  <a:cubicBezTo>
                    <a:pt x="61" y="37"/>
                    <a:pt x="62" y="38"/>
                    <a:pt x="62" y="38"/>
                  </a:cubicBezTo>
                  <a:cubicBezTo>
                    <a:pt x="62" y="38"/>
                    <a:pt x="63" y="38"/>
                    <a:pt x="63" y="38"/>
                  </a:cubicBezTo>
                  <a:cubicBezTo>
                    <a:pt x="63" y="38"/>
                    <a:pt x="64" y="39"/>
                    <a:pt x="63" y="39"/>
                  </a:cubicBezTo>
                  <a:cubicBezTo>
                    <a:pt x="63" y="39"/>
                    <a:pt x="63" y="39"/>
                    <a:pt x="63" y="39"/>
                  </a:cubicBezTo>
                  <a:cubicBezTo>
                    <a:pt x="63" y="39"/>
                    <a:pt x="63" y="39"/>
                    <a:pt x="63" y="40"/>
                  </a:cubicBezTo>
                  <a:cubicBezTo>
                    <a:pt x="63" y="40"/>
                    <a:pt x="63" y="40"/>
                    <a:pt x="63" y="40"/>
                  </a:cubicBezTo>
                  <a:cubicBezTo>
                    <a:pt x="63" y="40"/>
                    <a:pt x="63" y="41"/>
                    <a:pt x="62" y="41"/>
                  </a:cubicBezTo>
                  <a:cubicBezTo>
                    <a:pt x="62" y="41"/>
                    <a:pt x="62" y="41"/>
                    <a:pt x="62" y="41"/>
                  </a:cubicBezTo>
                  <a:cubicBezTo>
                    <a:pt x="62" y="41"/>
                    <a:pt x="62" y="42"/>
                    <a:pt x="61" y="42"/>
                  </a:cubicBezTo>
                  <a:cubicBezTo>
                    <a:pt x="61" y="42"/>
                    <a:pt x="59" y="42"/>
                    <a:pt x="59" y="42"/>
                  </a:cubicBezTo>
                  <a:cubicBezTo>
                    <a:pt x="59" y="42"/>
                    <a:pt x="58" y="43"/>
                    <a:pt x="58" y="43"/>
                  </a:cubicBezTo>
                  <a:cubicBezTo>
                    <a:pt x="57" y="43"/>
                    <a:pt x="57" y="43"/>
                    <a:pt x="57" y="43"/>
                  </a:cubicBezTo>
                  <a:cubicBezTo>
                    <a:pt x="57" y="43"/>
                    <a:pt x="56" y="44"/>
                    <a:pt x="56" y="45"/>
                  </a:cubicBezTo>
                  <a:cubicBezTo>
                    <a:pt x="56" y="45"/>
                    <a:pt x="56" y="46"/>
                    <a:pt x="56" y="47"/>
                  </a:cubicBezTo>
                  <a:cubicBezTo>
                    <a:pt x="56" y="47"/>
                    <a:pt x="55" y="47"/>
                    <a:pt x="55" y="47"/>
                  </a:cubicBezTo>
                  <a:cubicBezTo>
                    <a:pt x="54" y="47"/>
                    <a:pt x="51" y="47"/>
                    <a:pt x="51" y="47"/>
                  </a:cubicBezTo>
                  <a:cubicBezTo>
                    <a:pt x="50" y="47"/>
                    <a:pt x="47" y="47"/>
                    <a:pt x="47" y="46"/>
                  </a:cubicBezTo>
                  <a:cubicBezTo>
                    <a:pt x="46" y="46"/>
                    <a:pt x="44" y="46"/>
                    <a:pt x="43" y="46"/>
                  </a:cubicBezTo>
                  <a:cubicBezTo>
                    <a:pt x="42" y="46"/>
                    <a:pt x="42" y="46"/>
                    <a:pt x="41" y="46"/>
                  </a:cubicBezTo>
                  <a:cubicBezTo>
                    <a:pt x="41" y="46"/>
                    <a:pt x="41" y="45"/>
                    <a:pt x="40" y="45"/>
                  </a:cubicBezTo>
                  <a:cubicBezTo>
                    <a:pt x="39" y="45"/>
                    <a:pt x="39" y="45"/>
                    <a:pt x="39" y="45"/>
                  </a:cubicBezTo>
                  <a:cubicBezTo>
                    <a:pt x="38" y="44"/>
                    <a:pt x="38" y="44"/>
                    <a:pt x="38" y="43"/>
                  </a:cubicBezTo>
                  <a:cubicBezTo>
                    <a:pt x="37" y="43"/>
                    <a:pt x="37" y="42"/>
                    <a:pt x="37" y="42"/>
                  </a:cubicBezTo>
                  <a:cubicBezTo>
                    <a:pt x="37" y="42"/>
                    <a:pt x="37" y="44"/>
                    <a:pt x="37" y="45"/>
                  </a:cubicBezTo>
                  <a:cubicBezTo>
                    <a:pt x="36" y="46"/>
                    <a:pt x="37" y="46"/>
                    <a:pt x="36" y="47"/>
                  </a:cubicBezTo>
                  <a:cubicBezTo>
                    <a:pt x="36" y="49"/>
                    <a:pt x="36" y="49"/>
                    <a:pt x="36" y="50"/>
                  </a:cubicBezTo>
                  <a:cubicBezTo>
                    <a:pt x="36" y="51"/>
                    <a:pt x="36" y="52"/>
                    <a:pt x="36" y="52"/>
                  </a:cubicBezTo>
                  <a:cubicBezTo>
                    <a:pt x="35" y="53"/>
                    <a:pt x="35" y="54"/>
                    <a:pt x="35" y="54"/>
                  </a:cubicBezTo>
                  <a:cubicBezTo>
                    <a:pt x="35" y="55"/>
                    <a:pt x="36" y="55"/>
                    <a:pt x="36" y="56"/>
                  </a:cubicBezTo>
                  <a:cubicBezTo>
                    <a:pt x="35" y="57"/>
                    <a:pt x="35" y="57"/>
                    <a:pt x="35" y="58"/>
                  </a:cubicBezTo>
                  <a:cubicBezTo>
                    <a:pt x="35" y="59"/>
                    <a:pt x="35" y="59"/>
                    <a:pt x="35" y="60"/>
                  </a:cubicBezTo>
                  <a:cubicBezTo>
                    <a:pt x="35" y="60"/>
                    <a:pt x="35" y="63"/>
                    <a:pt x="35" y="63"/>
                  </a:cubicBezTo>
                  <a:cubicBezTo>
                    <a:pt x="35" y="64"/>
                    <a:pt x="35" y="65"/>
                    <a:pt x="35" y="66"/>
                  </a:cubicBezTo>
                  <a:cubicBezTo>
                    <a:pt x="35" y="67"/>
                    <a:pt x="35" y="67"/>
                    <a:pt x="35" y="68"/>
                  </a:cubicBezTo>
                  <a:cubicBezTo>
                    <a:pt x="35" y="69"/>
                    <a:pt x="35" y="69"/>
                    <a:pt x="35" y="70"/>
                  </a:cubicBezTo>
                  <a:cubicBezTo>
                    <a:pt x="35" y="71"/>
                    <a:pt x="34" y="71"/>
                    <a:pt x="34" y="72"/>
                  </a:cubicBezTo>
                  <a:cubicBezTo>
                    <a:pt x="34" y="73"/>
                    <a:pt x="33" y="73"/>
                    <a:pt x="33" y="74"/>
                  </a:cubicBezTo>
                  <a:cubicBezTo>
                    <a:pt x="33" y="75"/>
                    <a:pt x="34" y="76"/>
                    <a:pt x="33" y="77"/>
                  </a:cubicBezTo>
                  <a:cubicBezTo>
                    <a:pt x="33" y="77"/>
                    <a:pt x="33" y="79"/>
                    <a:pt x="33" y="79"/>
                  </a:cubicBezTo>
                  <a:cubicBezTo>
                    <a:pt x="33" y="80"/>
                    <a:pt x="33" y="82"/>
                    <a:pt x="32" y="83"/>
                  </a:cubicBezTo>
                  <a:cubicBezTo>
                    <a:pt x="32" y="83"/>
                    <a:pt x="32" y="85"/>
                    <a:pt x="32" y="86"/>
                  </a:cubicBezTo>
                  <a:cubicBezTo>
                    <a:pt x="32" y="88"/>
                    <a:pt x="31" y="95"/>
                    <a:pt x="31" y="96"/>
                  </a:cubicBezTo>
                  <a:cubicBezTo>
                    <a:pt x="31" y="97"/>
                    <a:pt x="31" y="97"/>
                    <a:pt x="31" y="98"/>
                  </a:cubicBezTo>
                  <a:cubicBezTo>
                    <a:pt x="31" y="99"/>
                    <a:pt x="30" y="101"/>
                    <a:pt x="30" y="101"/>
                  </a:cubicBezTo>
                  <a:cubicBezTo>
                    <a:pt x="29" y="102"/>
                    <a:pt x="29" y="102"/>
                    <a:pt x="29" y="103"/>
                  </a:cubicBezTo>
                  <a:cubicBezTo>
                    <a:pt x="29" y="103"/>
                    <a:pt x="29" y="103"/>
                    <a:pt x="28" y="104"/>
                  </a:cubicBezTo>
                  <a:cubicBezTo>
                    <a:pt x="28" y="104"/>
                    <a:pt x="28" y="105"/>
                    <a:pt x="28" y="105"/>
                  </a:cubicBezTo>
                  <a:cubicBezTo>
                    <a:pt x="27" y="106"/>
                    <a:pt x="27" y="106"/>
                    <a:pt x="27" y="107"/>
                  </a:cubicBezTo>
                  <a:cubicBezTo>
                    <a:pt x="27" y="107"/>
                    <a:pt x="29" y="107"/>
                    <a:pt x="29" y="108"/>
                  </a:cubicBezTo>
                  <a:cubicBezTo>
                    <a:pt x="29" y="108"/>
                    <a:pt x="31" y="109"/>
                    <a:pt x="31" y="110"/>
                  </a:cubicBezTo>
                  <a:cubicBezTo>
                    <a:pt x="32" y="110"/>
                    <a:pt x="33" y="110"/>
                    <a:pt x="33" y="110"/>
                  </a:cubicBezTo>
                  <a:cubicBezTo>
                    <a:pt x="34" y="110"/>
                    <a:pt x="34" y="111"/>
                    <a:pt x="34" y="111"/>
                  </a:cubicBezTo>
                  <a:cubicBezTo>
                    <a:pt x="34" y="111"/>
                    <a:pt x="35" y="112"/>
                    <a:pt x="34" y="112"/>
                  </a:cubicBezTo>
                  <a:cubicBezTo>
                    <a:pt x="34" y="113"/>
                    <a:pt x="33" y="113"/>
                    <a:pt x="32" y="113"/>
                  </a:cubicBezTo>
                  <a:cubicBezTo>
                    <a:pt x="32" y="113"/>
                    <a:pt x="30" y="113"/>
                    <a:pt x="29" y="113"/>
                  </a:cubicBezTo>
                  <a:cubicBezTo>
                    <a:pt x="27" y="113"/>
                    <a:pt x="26" y="112"/>
                    <a:pt x="26" y="112"/>
                  </a:cubicBezTo>
                  <a:cubicBezTo>
                    <a:pt x="25" y="112"/>
                    <a:pt x="25" y="112"/>
                    <a:pt x="24" y="112"/>
                  </a:cubicBezTo>
                  <a:cubicBezTo>
                    <a:pt x="23" y="111"/>
                    <a:pt x="21" y="111"/>
                    <a:pt x="21" y="111"/>
                  </a:cubicBezTo>
                  <a:cubicBezTo>
                    <a:pt x="21" y="111"/>
                    <a:pt x="20" y="112"/>
                    <a:pt x="20" y="112"/>
                  </a:cubicBezTo>
                  <a:cubicBezTo>
                    <a:pt x="20" y="112"/>
                    <a:pt x="21" y="113"/>
                    <a:pt x="21" y="114"/>
                  </a:cubicBezTo>
                  <a:cubicBezTo>
                    <a:pt x="21" y="114"/>
                    <a:pt x="21" y="114"/>
                    <a:pt x="20" y="114"/>
                  </a:cubicBezTo>
                  <a:cubicBezTo>
                    <a:pt x="20" y="115"/>
                    <a:pt x="18" y="116"/>
                    <a:pt x="18" y="116"/>
                  </a:cubicBezTo>
                  <a:cubicBezTo>
                    <a:pt x="18" y="116"/>
                    <a:pt x="18" y="117"/>
                    <a:pt x="18" y="117"/>
                  </a:cubicBezTo>
                  <a:cubicBezTo>
                    <a:pt x="18" y="117"/>
                    <a:pt x="18" y="118"/>
                    <a:pt x="18" y="119"/>
                  </a:cubicBezTo>
                  <a:cubicBezTo>
                    <a:pt x="18" y="119"/>
                    <a:pt x="19" y="120"/>
                    <a:pt x="19" y="120"/>
                  </a:cubicBezTo>
                  <a:cubicBezTo>
                    <a:pt x="19" y="121"/>
                    <a:pt x="18" y="121"/>
                    <a:pt x="17" y="121"/>
                  </a:cubicBezTo>
                  <a:cubicBezTo>
                    <a:pt x="17" y="122"/>
                    <a:pt x="15" y="122"/>
                    <a:pt x="15" y="122"/>
                  </a:cubicBezTo>
                  <a:cubicBezTo>
                    <a:pt x="14" y="122"/>
                    <a:pt x="13" y="122"/>
                    <a:pt x="13" y="121"/>
                  </a:cubicBezTo>
                  <a:cubicBezTo>
                    <a:pt x="12" y="121"/>
                    <a:pt x="11" y="120"/>
                    <a:pt x="11" y="120"/>
                  </a:cubicBezTo>
                  <a:cubicBezTo>
                    <a:pt x="11" y="119"/>
                    <a:pt x="11" y="119"/>
                    <a:pt x="11" y="118"/>
                  </a:cubicBezTo>
                  <a:cubicBezTo>
                    <a:pt x="12" y="118"/>
                    <a:pt x="11" y="117"/>
                    <a:pt x="11" y="117"/>
                  </a:cubicBezTo>
                  <a:cubicBezTo>
                    <a:pt x="11" y="117"/>
                    <a:pt x="12" y="117"/>
                    <a:pt x="12" y="116"/>
                  </a:cubicBezTo>
                  <a:cubicBezTo>
                    <a:pt x="12" y="116"/>
                    <a:pt x="11" y="115"/>
                    <a:pt x="11" y="115"/>
                  </a:cubicBezTo>
                  <a:cubicBezTo>
                    <a:pt x="11" y="114"/>
                    <a:pt x="11" y="113"/>
                    <a:pt x="11" y="112"/>
                  </a:cubicBezTo>
                  <a:cubicBezTo>
                    <a:pt x="11" y="112"/>
                    <a:pt x="10" y="110"/>
                    <a:pt x="10" y="110"/>
                  </a:cubicBezTo>
                  <a:cubicBezTo>
                    <a:pt x="10" y="109"/>
                    <a:pt x="10" y="104"/>
                    <a:pt x="10" y="103"/>
                  </a:cubicBezTo>
                  <a:cubicBezTo>
                    <a:pt x="10" y="101"/>
                    <a:pt x="11" y="94"/>
                    <a:pt x="11" y="93"/>
                  </a:cubicBezTo>
                  <a:cubicBezTo>
                    <a:pt x="11" y="91"/>
                    <a:pt x="12" y="83"/>
                    <a:pt x="12" y="81"/>
                  </a:cubicBezTo>
                  <a:cubicBezTo>
                    <a:pt x="12" y="80"/>
                    <a:pt x="12" y="73"/>
                    <a:pt x="12" y="73"/>
                  </a:cubicBezTo>
                  <a:cubicBezTo>
                    <a:pt x="12" y="73"/>
                    <a:pt x="11" y="72"/>
                    <a:pt x="11" y="72"/>
                  </a:cubicBezTo>
                  <a:cubicBezTo>
                    <a:pt x="11" y="72"/>
                    <a:pt x="11" y="70"/>
                    <a:pt x="11" y="69"/>
                  </a:cubicBezTo>
                  <a:cubicBezTo>
                    <a:pt x="11" y="68"/>
                    <a:pt x="12" y="64"/>
                    <a:pt x="12" y="62"/>
                  </a:cubicBezTo>
                  <a:cubicBezTo>
                    <a:pt x="12" y="60"/>
                    <a:pt x="12" y="55"/>
                    <a:pt x="12" y="54"/>
                  </a:cubicBezTo>
                  <a:cubicBezTo>
                    <a:pt x="12" y="53"/>
                    <a:pt x="12" y="51"/>
                    <a:pt x="12" y="49"/>
                  </a:cubicBezTo>
                  <a:cubicBezTo>
                    <a:pt x="12" y="47"/>
                    <a:pt x="12" y="44"/>
                    <a:pt x="12" y="43"/>
                  </a:cubicBezTo>
                  <a:cubicBezTo>
                    <a:pt x="12" y="42"/>
                    <a:pt x="12" y="41"/>
                    <a:pt x="12" y="40"/>
                  </a:cubicBezTo>
                  <a:cubicBezTo>
                    <a:pt x="12" y="40"/>
                    <a:pt x="12" y="40"/>
                    <a:pt x="12" y="40"/>
                  </a:cubicBezTo>
                  <a:cubicBezTo>
                    <a:pt x="12" y="40"/>
                    <a:pt x="11" y="41"/>
                    <a:pt x="11" y="41"/>
                  </a:cubicBezTo>
                  <a:cubicBezTo>
                    <a:pt x="11" y="42"/>
                    <a:pt x="11" y="43"/>
                    <a:pt x="10" y="43"/>
                  </a:cubicBezTo>
                  <a:cubicBezTo>
                    <a:pt x="10" y="44"/>
                    <a:pt x="9" y="44"/>
                    <a:pt x="8" y="44"/>
                  </a:cubicBezTo>
                  <a:cubicBezTo>
                    <a:pt x="8" y="44"/>
                    <a:pt x="8" y="45"/>
                    <a:pt x="7" y="45"/>
                  </a:cubicBezTo>
                  <a:cubicBezTo>
                    <a:pt x="6" y="45"/>
                    <a:pt x="6" y="45"/>
                    <a:pt x="6" y="46"/>
                  </a:cubicBezTo>
                  <a:cubicBezTo>
                    <a:pt x="5" y="46"/>
                    <a:pt x="3" y="46"/>
                    <a:pt x="2" y="4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8" name="Freeform 601"/>
            <p:cNvSpPr>
              <a:spLocks/>
            </p:cNvSpPr>
            <p:nvPr/>
          </p:nvSpPr>
          <p:spPr bwMode="auto">
            <a:xfrm>
              <a:off x="8686800" y="2582863"/>
              <a:ext cx="146050" cy="444500"/>
            </a:xfrm>
            <a:custGeom>
              <a:avLst/>
              <a:gdLst>
                <a:gd name="T0" fmla="*/ 5 w 39"/>
                <a:gd name="T1" fmla="*/ 66 h 118"/>
                <a:gd name="T2" fmla="*/ 1 w 39"/>
                <a:gd name="T3" fmla="*/ 66 h 118"/>
                <a:gd name="T4" fmla="*/ 0 w 39"/>
                <a:gd name="T5" fmla="*/ 59 h 118"/>
                <a:gd name="T6" fmla="*/ 2 w 39"/>
                <a:gd name="T7" fmla="*/ 53 h 118"/>
                <a:gd name="T8" fmla="*/ 3 w 39"/>
                <a:gd name="T9" fmla="*/ 47 h 118"/>
                <a:gd name="T10" fmla="*/ 5 w 39"/>
                <a:gd name="T11" fmla="*/ 37 h 118"/>
                <a:gd name="T12" fmla="*/ 6 w 39"/>
                <a:gd name="T13" fmla="*/ 29 h 118"/>
                <a:gd name="T14" fmla="*/ 6 w 39"/>
                <a:gd name="T15" fmla="*/ 23 h 118"/>
                <a:gd name="T16" fmla="*/ 10 w 39"/>
                <a:gd name="T17" fmla="*/ 20 h 118"/>
                <a:gd name="T18" fmla="*/ 9 w 39"/>
                <a:gd name="T19" fmla="*/ 19 h 118"/>
                <a:gd name="T20" fmla="*/ 9 w 39"/>
                <a:gd name="T21" fmla="*/ 17 h 118"/>
                <a:gd name="T22" fmla="*/ 8 w 39"/>
                <a:gd name="T23" fmla="*/ 16 h 118"/>
                <a:gd name="T24" fmla="*/ 5 w 39"/>
                <a:gd name="T25" fmla="*/ 13 h 118"/>
                <a:gd name="T26" fmla="*/ 5 w 39"/>
                <a:gd name="T27" fmla="*/ 11 h 118"/>
                <a:gd name="T28" fmla="*/ 4 w 39"/>
                <a:gd name="T29" fmla="*/ 9 h 118"/>
                <a:gd name="T30" fmla="*/ 7 w 39"/>
                <a:gd name="T31" fmla="*/ 1 h 118"/>
                <a:gd name="T32" fmla="*/ 10 w 39"/>
                <a:gd name="T33" fmla="*/ 0 h 118"/>
                <a:gd name="T34" fmla="*/ 15 w 39"/>
                <a:gd name="T35" fmla="*/ 2 h 118"/>
                <a:gd name="T36" fmla="*/ 17 w 39"/>
                <a:gd name="T37" fmla="*/ 8 h 118"/>
                <a:gd name="T38" fmla="*/ 17 w 39"/>
                <a:gd name="T39" fmla="*/ 11 h 118"/>
                <a:gd name="T40" fmla="*/ 18 w 39"/>
                <a:gd name="T41" fmla="*/ 12 h 118"/>
                <a:gd name="T42" fmla="*/ 19 w 39"/>
                <a:gd name="T43" fmla="*/ 10 h 118"/>
                <a:gd name="T44" fmla="*/ 20 w 39"/>
                <a:gd name="T45" fmla="*/ 10 h 118"/>
                <a:gd name="T46" fmla="*/ 22 w 39"/>
                <a:gd name="T47" fmla="*/ 14 h 118"/>
                <a:gd name="T48" fmla="*/ 26 w 39"/>
                <a:gd name="T49" fmla="*/ 14 h 118"/>
                <a:gd name="T50" fmla="*/ 32 w 39"/>
                <a:gd name="T51" fmla="*/ 18 h 118"/>
                <a:gd name="T52" fmla="*/ 37 w 39"/>
                <a:gd name="T53" fmla="*/ 33 h 118"/>
                <a:gd name="T54" fmla="*/ 39 w 39"/>
                <a:gd name="T55" fmla="*/ 44 h 118"/>
                <a:gd name="T56" fmla="*/ 37 w 39"/>
                <a:gd name="T57" fmla="*/ 55 h 118"/>
                <a:gd name="T58" fmla="*/ 36 w 39"/>
                <a:gd name="T59" fmla="*/ 59 h 118"/>
                <a:gd name="T60" fmla="*/ 34 w 39"/>
                <a:gd name="T61" fmla="*/ 59 h 118"/>
                <a:gd name="T62" fmla="*/ 33 w 39"/>
                <a:gd name="T63" fmla="*/ 62 h 118"/>
                <a:gd name="T64" fmla="*/ 32 w 39"/>
                <a:gd name="T65" fmla="*/ 59 h 118"/>
                <a:gd name="T66" fmla="*/ 32 w 39"/>
                <a:gd name="T67" fmla="*/ 63 h 118"/>
                <a:gd name="T68" fmla="*/ 31 w 39"/>
                <a:gd name="T69" fmla="*/ 60 h 118"/>
                <a:gd name="T70" fmla="*/ 30 w 39"/>
                <a:gd name="T71" fmla="*/ 61 h 118"/>
                <a:gd name="T72" fmla="*/ 29 w 39"/>
                <a:gd name="T73" fmla="*/ 61 h 118"/>
                <a:gd name="T74" fmla="*/ 28 w 39"/>
                <a:gd name="T75" fmla="*/ 64 h 118"/>
                <a:gd name="T76" fmla="*/ 30 w 39"/>
                <a:gd name="T77" fmla="*/ 76 h 118"/>
                <a:gd name="T78" fmla="*/ 31 w 39"/>
                <a:gd name="T79" fmla="*/ 94 h 118"/>
                <a:gd name="T80" fmla="*/ 32 w 39"/>
                <a:gd name="T81" fmla="*/ 101 h 118"/>
                <a:gd name="T82" fmla="*/ 32 w 39"/>
                <a:gd name="T83" fmla="*/ 108 h 118"/>
                <a:gd name="T84" fmla="*/ 30 w 39"/>
                <a:gd name="T85" fmla="*/ 113 h 118"/>
                <a:gd name="T86" fmla="*/ 27 w 39"/>
                <a:gd name="T87" fmla="*/ 118 h 118"/>
                <a:gd name="T88" fmla="*/ 15 w 39"/>
                <a:gd name="T89" fmla="*/ 115 h 118"/>
                <a:gd name="T90" fmla="*/ 19 w 39"/>
                <a:gd name="T91" fmla="*/ 111 h 118"/>
                <a:gd name="T92" fmla="*/ 16 w 39"/>
                <a:gd name="T93" fmla="*/ 110 h 118"/>
                <a:gd name="T94" fmla="*/ 2 w 39"/>
                <a:gd name="T95" fmla="*/ 110 h 118"/>
                <a:gd name="T96" fmla="*/ 10 w 39"/>
                <a:gd name="T97" fmla="*/ 106 h 118"/>
                <a:gd name="T98" fmla="*/ 9 w 39"/>
                <a:gd name="T99" fmla="*/ 101 h 118"/>
                <a:gd name="T100" fmla="*/ 10 w 39"/>
                <a:gd name="T101" fmla="*/ 87 h 118"/>
                <a:gd name="T102" fmla="*/ 7 w 39"/>
                <a:gd name="T103" fmla="*/ 70 h 118"/>
                <a:gd name="T104" fmla="*/ 5 w 39"/>
                <a:gd name="T105"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 h="118">
                  <a:moveTo>
                    <a:pt x="5" y="65"/>
                  </a:moveTo>
                  <a:cubicBezTo>
                    <a:pt x="5" y="65"/>
                    <a:pt x="6" y="66"/>
                    <a:pt x="6" y="66"/>
                  </a:cubicBezTo>
                  <a:cubicBezTo>
                    <a:pt x="5" y="66"/>
                    <a:pt x="5" y="66"/>
                    <a:pt x="5" y="66"/>
                  </a:cubicBezTo>
                  <a:cubicBezTo>
                    <a:pt x="5" y="66"/>
                    <a:pt x="5" y="66"/>
                    <a:pt x="5" y="66"/>
                  </a:cubicBezTo>
                  <a:cubicBezTo>
                    <a:pt x="5" y="66"/>
                    <a:pt x="5" y="67"/>
                    <a:pt x="4" y="67"/>
                  </a:cubicBezTo>
                  <a:cubicBezTo>
                    <a:pt x="4" y="67"/>
                    <a:pt x="4" y="67"/>
                    <a:pt x="3" y="67"/>
                  </a:cubicBezTo>
                  <a:cubicBezTo>
                    <a:pt x="3" y="67"/>
                    <a:pt x="3" y="66"/>
                    <a:pt x="2" y="66"/>
                  </a:cubicBezTo>
                  <a:cubicBezTo>
                    <a:pt x="2" y="66"/>
                    <a:pt x="2" y="66"/>
                    <a:pt x="1" y="66"/>
                  </a:cubicBezTo>
                  <a:cubicBezTo>
                    <a:pt x="1" y="66"/>
                    <a:pt x="0" y="66"/>
                    <a:pt x="0" y="65"/>
                  </a:cubicBezTo>
                  <a:cubicBezTo>
                    <a:pt x="0" y="65"/>
                    <a:pt x="0" y="63"/>
                    <a:pt x="0" y="63"/>
                  </a:cubicBezTo>
                  <a:cubicBezTo>
                    <a:pt x="0" y="62"/>
                    <a:pt x="0" y="62"/>
                    <a:pt x="0" y="61"/>
                  </a:cubicBezTo>
                  <a:cubicBezTo>
                    <a:pt x="0" y="61"/>
                    <a:pt x="0" y="60"/>
                    <a:pt x="0" y="59"/>
                  </a:cubicBezTo>
                  <a:cubicBezTo>
                    <a:pt x="0" y="59"/>
                    <a:pt x="0" y="58"/>
                    <a:pt x="0" y="58"/>
                  </a:cubicBezTo>
                  <a:cubicBezTo>
                    <a:pt x="0" y="57"/>
                    <a:pt x="0" y="57"/>
                    <a:pt x="0" y="56"/>
                  </a:cubicBezTo>
                  <a:cubicBezTo>
                    <a:pt x="0" y="56"/>
                    <a:pt x="1" y="55"/>
                    <a:pt x="1" y="54"/>
                  </a:cubicBezTo>
                  <a:cubicBezTo>
                    <a:pt x="2" y="54"/>
                    <a:pt x="2" y="54"/>
                    <a:pt x="2" y="53"/>
                  </a:cubicBezTo>
                  <a:cubicBezTo>
                    <a:pt x="2" y="53"/>
                    <a:pt x="2" y="52"/>
                    <a:pt x="2" y="52"/>
                  </a:cubicBezTo>
                  <a:cubicBezTo>
                    <a:pt x="2" y="52"/>
                    <a:pt x="2" y="51"/>
                    <a:pt x="2" y="51"/>
                  </a:cubicBezTo>
                  <a:cubicBezTo>
                    <a:pt x="3" y="50"/>
                    <a:pt x="3" y="49"/>
                    <a:pt x="3" y="48"/>
                  </a:cubicBezTo>
                  <a:cubicBezTo>
                    <a:pt x="3" y="48"/>
                    <a:pt x="3" y="47"/>
                    <a:pt x="3" y="47"/>
                  </a:cubicBezTo>
                  <a:cubicBezTo>
                    <a:pt x="3" y="46"/>
                    <a:pt x="3" y="43"/>
                    <a:pt x="4" y="43"/>
                  </a:cubicBezTo>
                  <a:cubicBezTo>
                    <a:pt x="4" y="42"/>
                    <a:pt x="4" y="42"/>
                    <a:pt x="4" y="41"/>
                  </a:cubicBezTo>
                  <a:cubicBezTo>
                    <a:pt x="4" y="41"/>
                    <a:pt x="4" y="40"/>
                    <a:pt x="4" y="39"/>
                  </a:cubicBezTo>
                  <a:cubicBezTo>
                    <a:pt x="4" y="39"/>
                    <a:pt x="5" y="38"/>
                    <a:pt x="5" y="37"/>
                  </a:cubicBezTo>
                  <a:cubicBezTo>
                    <a:pt x="5" y="37"/>
                    <a:pt x="5" y="36"/>
                    <a:pt x="5" y="36"/>
                  </a:cubicBezTo>
                  <a:cubicBezTo>
                    <a:pt x="5" y="36"/>
                    <a:pt x="5" y="34"/>
                    <a:pt x="6" y="32"/>
                  </a:cubicBezTo>
                  <a:cubicBezTo>
                    <a:pt x="6" y="32"/>
                    <a:pt x="6" y="31"/>
                    <a:pt x="6" y="30"/>
                  </a:cubicBezTo>
                  <a:cubicBezTo>
                    <a:pt x="6" y="30"/>
                    <a:pt x="6" y="29"/>
                    <a:pt x="6" y="29"/>
                  </a:cubicBezTo>
                  <a:cubicBezTo>
                    <a:pt x="6" y="29"/>
                    <a:pt x="5" y="28"/>
                    <a:pt x="6" y="28"/>
                  </a:cubicBezTo>
                  <a:cubicBezTo>
                    <a:pt x="6" y="28"/>
                    <a:pt x="6" y="27"/>
                    <a:pt x="6" y="27"/>
                  </a:cubicBezTo>
                  <a:cubicBezTo>
                    <a:pt x="6" y="27"/>
                    <a:pt x="6" y="26"/>
                    <a:pt x="6" y="25"/>
                  </a:cubicBezTo>
                  <a:cubicBezTo>
                    <a:pt x="6" y="24"/>
                    <a:pt x="7" y="24"/>
                    <a:pt x="6" y="23"/>
                  </a:cubicBezTo>
                  <a:cubicBezTo>
                    <a:pt x="6" y="23"/>
                    <a:pt x="5" y="22"/>
                    <a:pt x="5" y="22"/>
                  </a:cubicBezTo>
                  <a:cubicBezTo>
                    <a:pt x="4" y="22"/>
                    <a:pt x="5" y="21"/>
                    <a:pt x="5" y="21"/>
                  </a:cubicBezTo>
                  <a:cubicBezTo>
                    <a:pt x="5" y="21"/>
                    <a:pt x="6" y="22"/>
                    <a:pt x="7" y="21"/>
                  </a:cubicBezTo>
                  <a:cubicBezTo>
                    <a:pt x="9" y="21"/>
                    <a:pt x="10" y="20"/>
                    <a:pt x="10" y="20"/>
                  </a:cubicBezTo>
                  <a:cubicBezTo>
                    <a:pt x="10" y="20"/>
                    <a:pt x="10" y="20"/>
                    <a:pt x="10" y="20"/>
                  </a:cubicBezTo>
                  <a:cubicBezTo>
                    <a:pt x="10" y="20"/>
                    <a:pt x="10" y="20"/>
                    <a:pt x="10" y="20"/>
                  </a:cubicBezTo>
                  <a:cubicBezTo>
                    <a:pt x="10" y="20"/>
                    <a:pt x="10" y="20"/>
                    <a:pt x="10" y="20"/>
                  </a:cubicBezTo>
                  <a:cubicBezTo>
                    <a:pt x="9" y="19"/>
                    <a:pt x="9" y="19"/>
                    <a:pt x="9" y="19"/>
                  </a:cubicBezTo>
                  <a:cubicBezTo>
                    <a:pt x="9" y="18"/>
                    <a:pt x="9" y="18"/>
                    <a:pt x="9" y="18"/>
                  </a:cubicBezTo>
                  <a:cubicBezTo>
                    <a:pt x="9" y="18"/>
                    <a:pt x="9" y="18"/>
                    <a:pt x="9" y="18"/>
                  </a:cubicBezTo>
                  <a:cubicBezTo>
                    <a:pt x="9" y="17"/>
                    <a:pt x="9" y="17"/>
                    <a:pt x="9" y="17"/>
                  </a:cubicBezTo>
                  <a:cubicBezTo>
                    <a:pt x="9" y="17"/>
                    <a:pt x="9" y="17"/>
                    <a:pt x="9" y="17"/>
                  </a:cubicBezTo>
                  <a:cubicBezTo>
                    <a:pt x="10" y="17"/>
                    <a:pt x="10" y="17"/>
                    <a:pt x="10" y="17"/>
                  </a:cubicBezTo>
                  <a:cubicBezTo>
                    <a:pt x="10" y="17"/>
                    <a:pt x="9" y="17"/>
                    <a:pt x="9" y="17"/>
                  </a:cubicBezTo>
                  <a:cubicBezTo>
                    <a:pt x="9" y="17"/>
                    <a:pt x="9" y="17"/>
                    <a:pt x="9" y="17"/>
                  </a:cubicBezTo>
                  <a:cubicBezTo>
                    <a:pt x="9" y="17"/>
                    <a:pt x="8" y="16"/>
                    <a:pt x="8" y="16"/>
                  </a:cubicBezTo>
                  <a:cubicBezTo>
                    <a:pt x="8" y="15"/>
                    <a:pt x="7" y="14"/>
                    <a:pt x="7" y="13"/>
                  </a:cubicBezTo>
                  <a:cubicBezTo>
                    <a:pt x="6" y="13"/>
                    <a:pt x="6" y="13"/>
                    <a:pt x="6" y="13"/>
                  </a:cubicBezTo>
                  <a:cubicBezTo>
                    <a:pt x="6" y="13"/>
                    <a:pt x="6" y="13"/>
                    <a:pt x="6" y="13"/>
                  </a:cubicBezTo>
                  <a:cubicBezTo>
                    <a:pt x="6" y="13"/>
                    <a:pt x="6" y="13"/>
                    <a:pt x="5" y="13"/>
                  </a:cubicBezTo>
                  <a:cubicBezTo>
                    <a:pt x="5" y="12"/>
                    <a:pt x="5" y="12"/>
                    <a:pt x="5" y="12"/>
                  </a:cubicBezTo>
                  <a:cubicBezTo>
                    <a:pt x="5" y="12"/>
                    <a:pt x="5" y="11"/>
                    <a:pt x="5" y="11"/>
                  </a:cubicBezTo>
                  <a:cubicBezTo>
                    <a:pt x="5" y="11"/>
                    <a:pt x="5" y="11"/>
                    <a:pt x="5" y="11"/>
                  </a:cubicBezTo>
                  <a:cubicBezTo>
                    <a:pt x="5" y="11"/>
                    <a:pt x="5" y="11"/>
                    <a:pt x="5" y="11"/>
                  </a:cubicBezTo>
                  <a:cubicBezTo>
                    <a:pt x="5" y="11"/>
                    <a:pt x="4" y="11"/>
                    <a:pt x="5" y="11"/>
                  </a:cubicBezTo>
                  <a:cubicBezTo>
                    <a:pt x="5" y="11"/>
                    <a:pt x="5" y="11"/>
                    <a:pt x="5" y="11"/>
                  </a:cubicBezTo>
                  <a:cubicBezTo>
                    <a:pt x="5" y="10"/>
                    <a:pt x="5" y="10"/>
                    <a:pt x="5" y="10"/>
                  </a:cubicBezTo>
                  <a:cubicBezTo>
                    <a:pt x="5" y="10"/>
                    <a:pt x="4" y="10"/>
                    <a:pt x="4" y="9"/>
                  </a:cubicBezTo>
                  <a:cubicBezTo>
                    <a:pt x="4" y="9"/>
                    <a:pt x="3" y="7"/>
                    <a:pt x="3" y="7"/>
                  </a:cubicBezTo>
                  <a:cubicBezTo>
                    <a:pt x="3" y="6"/>
                    <a:pt x="3" y="5"/>
                    <a:pt x="4" y="5"/>
                  </a:cubicBezTo>
                  <a:cubicBezTo>
                    <a:pt x="4" y="4"/>
                    <a:pt x="4" y="4"/>
                    <a:pt x="4" y="4"/>
                  </a:cubicBezTo>
                  <a:cubicBezTo>
                    <a:pt x="4" y="4"/>
                    <a:pt x="6" y="1"/>
                    <a:pt x="7" y="1"/>
                  </a:cubicBezTo>
                  <a:cubicBezTo>
                    <a:pt x="7" y="1"/>
                    <a:pt x="7" y="1"/>
                    <a:pt x="7" y="1"/>
                  </a:cubicBezTo>
                  <a:cubicBezTo>
                    <a:pt x="7" y="1"/>
                    <a:pt x="8" y="1"/>
                    <a:pt x="9" y="1"/>
                  </a:cubicBezTo>
                  <a:cubicBezTo>
                    <a:pt x="9" y="1"/>
                    <a:pt x="9" y="1"/>
                    <a:pt x="9" y="1"/>
                  </a:cubicBezTo>
                  <a:cubicBezTo>
                    <a:pt x="9" y="1"/>
                    <a:pt x="10" y="1"/>
                    <a:pt x="10" y="0"/>
                  </a:cubicBezTo>
                  <a:cubicBezTo>
                    <a:pt x="11" y="0"/>
                    <a:pt x="11" y="0"/>
                    <a:pt x="11" y="0"/>
                  </a:cubicBezTo>
                  <a:cubicBezTo>
                    <a:pt x="12" y="0"/>
                    <a:pt x="13" y="1"/>
                    <a:pt x="13" y="1"/>
                  </a:cubicBezTo>
                  <a:cubicBezTo>
                    <a:pt x="13" y="1"/>
                    <a:pt x="13" y="1"/>
                    <a:pt x="13" y="1"/>
                  </a:cubicBezTo>
                  <a:cubicBezTo>
                    <a:pt x="14" y="1"/>
                    <a:pt x="14" y="2"/>
                    <a:pt x="15" y="2"/>
                  </a:cubicBezTo>
                  <a:cubicBezTo>
                    <a:pt x="15" y="2"/>
                    <a:pt x="15" y="3"/>
                    <a:pt x="15" y="3"/>
                  </a:cubicBezTo>
                  <a:cubicBezTo>
                    <a:pt x="15" y="3"/>
                    <a:pt x="16" y="4"/>
                    <a:pt x="16" y="5"/>
                  </a:cubicBezTo>
                  <a:cubicBezTo>
                    <a:pt x="16" y="6"/>
                    <a:pt x="17" y="6"/>
                    <a:pt x="17" y="6"/>
                  </a:cubicBezTo>
                  <a:cubicBezTo>
                    <a:pt x="17" y="7"/>
                    <a:pt x="17" y="8"/>
                    <a:pt x="17" y="8"/>
                  </a:cubicBezTo>
                  <a:cubicBezTo>
                    <a:pt x="17" y="8"/>
                    <a:pt x="18" y="8"/>
                    <a:pt x="18" y="8"/>
                  </a:cubicBezTo>
                  <a:cubicBezTo>
                    <a:pt x="18" y="8"/>
                    <a:pt x="17" y="8"/>
                    <a:pt x="17" y="8"/>
                  </a:cubicBezTo>
                  <a:cubicBezTo>
                    <a:pt x="17" y="8"/>
                    <a:pt x="17" y="9"/>
                    <a:pt x="17" y="9"/>
                  </a:cubicBezTo>
                  <a:cubicBezTo>
                    <a:pt x="17" y="10"/>
                    <a:pt x="17" y="10"/>
                    <a:pt x="17" y="11"/>
                  </a:cubicBezTo>
                  <a:cubicBezTo>
                    <a:pt x="17" y="11"/>
                    <a:pt x="18" y="12"/>
                    <a:pt x="18" y="12"/>
                  </a:cubicBezTo>
                  <a:cubicBezTo>
                    <a:pt x="18" y="12"/>
                    <a:pt x="18" y="12"/>
                    <a:pt x="18" y="12"/>
                  </a:cubicBezTo>
                  <a:cubicBezTo>
                    <a:pt x="18" y="12"/>
                    <a:pt x="18" y="12"/>
                    <a:pt x="18" y="12"/>
                  </a:cubicBezTo>
                  <a:cubicBezTo>
                    <a:pt x="18" y="12"/>
                    <a:pt x="18" y="12"/>
                    <a:pt x="18" y="12"/>
                  </a:cubicBezTo>
                  <a:cubicBezTo>
                    <a:pt x="19" y="13"/>
                    <a:pt x="19" y="13"/>
                    <a:pt x="19" y="13"/>
                  </a:cubicBezTo>
                  <a:cubicBezTo>
                    <a:pt x="19" y="13"/>
                    <a:pt x="19" y="12"/>
                    <a:pt x="19" y="12"/>
                  </a:cubicBezTo>
                  <a:cubicBezTo>
                    <a:pt x="19" y="12"/>
                    <a:pt x="19" y="12"/>
                    <a:pt x="19" y="12"/>
                  </a:cubicBezTo>
                  <a:cubicBezTo>
                    <a:pt x="19" y="11"/>
                    <a:pt x="19" y="11"/>
                    <a:pt x="19" y="10"/>
                  </a:cubicBezTo>
                  <a:cubicBezTo>
                    <a:pt x="18" y="10"/>
                    <a:pt x="18" y="10"/>
                    <a:pt x="18" y="9"/>
                  </a:cubicBezTo>
                  <a:cubicBezTo>
                    <a:pt x="18" y="9"/>
                    <a:pt x="19" y="9"/>
                    <a:pt x="19" y="9"/>
                  </a:cubicBezTo>
                  <a:cubicBezTo>
                    <a:pt x="19" y="9"/>
                    <a:pt x="19" y="9"/>
                    <a:pt x="20" y="9"/>
                  </a:cubicBezTo>
                  <a:cubicBezTo>
                    <a:pt x="20" y="10"/>
                    <a:pt x="20" y="10"/>
                    <a:pt x="20" y="10"/>
                  </a:cubicBezTo>
                  <a:cubicBezTo>
                    <a:pt x="20" y="10"/>
                    <a:pt x="21" y="10"/>
                    <a:pt x="21" y="11"/>
                  </a:cubicBezTo>
                  <a:cubicBezTo>
                    <a:pt x="21" y="11"/>
                    <a:pt x="21" y="12"/>
                    <a:pt x="22" y="13"/>
                  </a:cubicBezTo>
                  <a:cubicBezTo>
                    <a:pt x="22" y="13"/>
                    <a:pt x="22" y="13"/>
                    <a:pt x="22" y="13"/>
                  </a:cubicBezTo>
                  <a:cubicBezTo>
                    <a:pt x="22" y="13"/>
                    <a:pt x="22" y="14"/>
                    <a:pt x="22" y="14"/>
                  </a:cubicBezTo>
                  <a:cubicBezTo>
                    <a:pt x="22" y="14"/>
                    <a:pt x="23" y="14"/>
                    <a:pt x="23" y="14"/>
                  </a:cubicBezTo>
                  <a:cubicBezTo>
                    <a:pt x="23" y="14"/>
                    <a:pt x="23" y="14"/>
                    <a:pt x="23" y="14"/>
                  </a:cubicBezTo>
                  <a:cubicBezTo>
                    <a:pt x="24" y="13"/>
                    <a:pt x="24" y="13"/>
                    <a:pt x="25" y="13"/>
                  </a:cubicBezTo>
                  <a:cubicBezTo>
                    <a:pt x="25" y="13"/>
                    <a:pt x="26" y="14"/>
                    <a:pt x="26" y="14"/>
                  </a:cubicBezTo>
                  <a:cubicBezTo>
                    <a:pt x="26" y="14"/>
                    <a:pt x="26" y="14"/>
                    <a:pt x="27" y="14"/>
                  </a:cubicBezTo>
                  <a:cubicBezTo>
                    <a:pt x="27" y="14"/>
                    <a:pt x="27" y="14"/>
                    <a:pt x="27" y="15"/>
                  </a:cubicBezTo>
                  <a:cubicBezTo>
                    <a:pt x="28" y="15"/>
                    <a:pt x="30" y="16"/>
                    <a:pt x="30" y="16"/>
                  </a:cubicBezTo>
                  <a:cubicBezTo>
                    <a:pt x="30" y="17"/>
                    <a:pt x="31" y="18"/>
                    <a:pt x="32" y="18"/>
                  </a:cubicBezTo>
                  <a:cubicBezTo>
                    <a:pt x="32" y="18"/>
                    <a:pt x="34" y="21"/>
                    <a:pt x="35" y="22"/>
                  </a:cubicBezTo>
                  <a:cubicBezTo>
                    <a:pt x="35" y="23"/>
                    <a:pt x="36" y="26"/>
                    <a:pt x="37" y="27"/>
                  </a:cubicBezTo>
                  <a:cubicBezTo>
                    <a:pt x="37" y="28"/>
                    <a:pt x="37" y="29"/>
                    <a:pt x="37" y="29"/>
                  </a:cubicBezTo>
                  <a:cubicBezTo>
                    <a:pt x="37" y="29"/>
                    <a:pt x="37" y="32"/>
                    <a:pt x="37" y="33"/>
                  </a:cubicBezTo>
                  <a:cubicBezTo>
                    <a:pt x="37" y="33"/>
                    <a:pt x="37" y="35"/>
                    <a:pt x="37" y="35"/>
                  </a:cubicBezTo>
                  <a:cubicBezTo>
                    <a:pt x="38" y="36"/>
                    <a:pt x="37" y="37"/>
                    <a:pt x="37" y="37"/>
                  </a:cubicBezTo>
                  <a:cubicBezTo>
                    <a:pt x="37" y="37"/>
                    <a:pt x="38" y="40"/>
                    <a:pt x="38" y="41"/>
                  </a:cubicBezTo>
                  <a:cubicBezTo>
                    <a:pt x="38" y="42"/>
                    <a:pt x="39" y="44"/>
                    <a:pt x="39" y="44"/>
                  </a:cubicBezTo>
                  <a:cubicBezTo>
                    <a:pt x="39" y="45"/>
                    <a:pt x="39" y="45"/>
                    <a:pt x="39" y="46"/>
                  </a:cubicBezTo>
                  <a:cubicBezTo>
                    <a:pt x="39" y="47"/>
                    <a:pt x="39" y="49"/>
                    <a:pt x="39" y="49"/>
                  </a:cubicBezTo>
                  <a:cubicBezTo>
                    <a:pt x="39" y="50"/>
                    <a:pt x="39" y="52"/>
                    <a:pt x="39" y="52"/>
                  </a:cubicBezTo>
                  <a:cubicBezTo>
                    <a:pt x="38" y="53"/>
                    <a:pt x="38" y="54"/>
                    <a:pt x="37" y="55"/>
                  </a:cubicBezTo>
                  <a:cubicBezTo>
                    <a:pt x="37" y="55"/>
                    <a:pt x="37" y="56"/>
                    <a:pt x="37" y="56"/>
                  </a:cubicBezTo>
                  <a:cubicBezTo>
                    <a:pt x="37" y="56"/>
                    <a:pt x="37" y="57"/>
                    <a:pt x="37" y="58"/>
                  </a:cubicBezTo>
                  <a:cubicBezTo>
                    <a:pt x="37" y="59"/>
                    <a:pt x="37" y="59"/>
                    <a:pt x="37" y="59"/>
                  </a:cubicBezTo>
                  <a:cubicBezTo>
                    <a:pt x="36" y="59"/>
                    <a:pt x="36" y="59"/>
                    <a:pt x="36" y="59"/>
                  </a:cubicBezTo>
                  <a:cubicBezTo>
                    <a:pt x="36" y="59"/>
                    <a:pt x="36" y="60"/>
                    <a:pt x="36" y="60"/>
                  </a:cubicBezTo>
                  <a:cubicBezTo>
                    <a:pt x="35" y="61"/>
                    <a:pt x="35" y="61"/>
                    <a:pt x="35" y="61"/>
                  </a:cubicBezTo>
                  <a:cubicBezTo>
                    <a:pt x="35" y="61"/>
                    <a:pt x="35" y="60"/>
                    <a:pt x="35" y="60"/>
                  </a:cubicBezTo>
                  <a:cubicBezTo>
                    <a:pt x="35" y="60"/>
                    <a:pt x="34" y="59"/>
                    <a:pt x="34" y="59"/>
                  </a:cubicBezTo>
                  <a:cubicBezTo>
                    <a:pt x="34" y="59"/>
                    <a:pt x="34" y="59"/>
                    <a:pt x="34" y="59"/>
                  </a:cubicBezTo>
                  <a:cubicBezTo>
                    <a:pt x="34" y="59"/>
                    <a:pt x="34" y="60"/>
                    <a:pt x="34" y="61"/>
                  </a:cubicBezTo>
                  <a:cubicBezTo>
                    <a:pt x="34" y="61"/>
                    <a:pt x="34" y="62"/>
                    <a:pt x="34" y="62"/>
                  </a:cubicBezTo>
                  <a:cubicBezTo>
                    <a:pt x="34" y="62"/>
                    <a:pt x="34" y="62"/>
                    <a:pt x="33" y="62"/>
                  </a:cubicBezTo>
                  <a:cubicBezTo>
                    <a:pt x="33" y="62"/>
                    <a:pt x="33" y="62"/>
                    <a:pt x="33" y="62"/>
                  </a:cubicBezTo>
                  <a:cubicBezTo>
                    <a:pt x="33" y="61"/>
                    <a:pt x="33" y="61"/>
                    <a:pt x="33" y="61"/>
                  </a:cubicBezTo>
                  <a:cubicBezTo>
                    <a:pt x="32" y="60"/>
                    <a:pt x="32" y="60"/>
                    <a:pt x="32" y="60"/>
                  </a:cubicBezTo>
                  <a:cubicBezTo>
                    <a:pt x="32" y="60"/>
                    <a:pt x="32" y="59"/>
                    <a:pt x="32" y="59"/>
                  </a:cubicBezTo>
                  <a:cubicBezTo>
                    <a:pt x="32" y="59"/>
                    <a:pt x="32" y="59"/>
                    <a:pt x="32" y="59"/>
                  </a:cubicBezTo>
                  <a:cubicBezTo>
                    <a:pt x="32" y="59"/>
                    <a:pt x="32" y="60"/>
                    <a:pt x="32" y="60"/>
                  </a:cubicBezTo>
                  <a:cubicBezTo>
                    <a:pt x="32" y="61"/>
                    <a:pt x="32" y="61"/>
                    <a:pt x="32" y="62"/>
                  </a:cubicBezTo>
                  <a:cubicBezTo>
                    <a:pt x="32" y="62"/>
                    <a:pt x="33" y="62"/>
                    <a:pt x="32" y="63"/>
                  </a:cubicBezTo>
                  <a:cubicBezTo>
                    <a:pt x="32" y="63"/>
                    <a:pt x="32" y="63"/>
                    <a:pt x="31" y="63"/>
                  </a:cubicBezTo>
                  <a:cubicBezTo>
                    <a:pt x="31" y="62"/>
                    <a:pt x="31" y="62"/>
                    <a:pt x="31" y="62"/>
                  </a:cubicBezTo>
                  <a:cubicBezTo>
                    <a:pt x="31" y="62"/>
                    <a:pt x="31" y="61"/>
                    <a:pt x="31" y="61"/>
                  </a:cubicBezTo>
                  <a:cubicBezTo>
                    <a:pt x="31" y="61"/>
                    <a:pt x="31" y="60"/>
                    <a:pt x="31" y="60"/>
                  </a:cubicBezTo>
                  <a:cubicBezTo>
                    <a:pt x="31" y="59"/>
                    <a:pt x="31" y="59"/>
                    <a:pt x="31" y="59"/>
                  </a:cubicBezTo>
                  <a:cubicBezTo>
                    <a:pt x="30" y="59"/>
                    <a:pt x="30" y="59"/>
                    <a:pt x="30" y="59"/>
                  </a:cubicBezTo>
                  <a:cubicBezTo>
                    <a:pt x="30" y="59"/>
                    <a:pt x="30" y="60"/>
                    <a:pt x="30" y="60"/>
                  </a:cubicBezTo>
                  <a:cubicBezTo>
                    <a:pt x="30" y="61"/>
                    <a:pt x="30" y="61"/>
                    <a:pt x="30" y="61"/>
                  </a:cubicBezTo>
                  <a:cubicBezTo>
                    <a:pt x="30" y="61"/>
                    <a:pt x="31" y="62"/>
                    <a:pt x="31" y="62"/>
                  </a:cubicBezTo>
                  <a:cubicBezTo>
                    <a:pt x="31" y="62"/>
                    <a:pt x="30" y="62"/>
                    <a:pt x="30" y="62"/>
                  </a:cubicBezTo>
                  <a:cubicBezTo>
                    <a:pt x="30" y="63"/>
                    <a:pt x="30" y="62"/>
                    <a:pt x="29" y="62"/>
                  </a:cubicBezTo>
                  <a:cubicBezTo>
                    <a:pt x="29" y="61"/>
                    <a:pt x="29" y="61"/>
                    <a:pt x="29" y="61"/>
                  </a:cubicBezTo>
                  <a:cubicBezTo>
                    <a:pt x="29" y="61"/>
                    <a:pt x="29" y="61"/>
                    <a:pt x="29" y="60"/>
                  </a:cubicBezTo>
                  <a:cubicBezTo>
                    <a:pt x="29" y="60"/>
                    <a:pt x="29" y="60"/>
                    <a:pt x="29" y="60"/>
                  </a:cubicBezTo>
                  <a:cubicBezTo>
                    <a:pt x="29" y="60"/>
                    <a:pt x="28" y="61"/>
                    <a:pt x="28" y="62"/>
                  </a:cubicBezTo>
                  <a:cubicBezTo>
                    <a:pt x="28" y="62"/>
                    <a:pt x="28" y="63"/>
                    <a:pt x="28" y="64"/>
                  </a:cubicBezTo>
                  <a:cubicBezTo>
                    <a:pt x="28" y="65"/>
                    <a:pt x="28" y="68"/>
                    <a:pt x="28" y="69"/>
                  </a:cubicBezTo>
                  <a:cubicBezTo>
                    <a:pt x="28" y="70"/>
                    <a:pt x="28" y="71"/>
                    <a:pt x="28" y="71"/>
                  </a:cubicBezTo>
                  <a:cubicBezTo>
                    <a:pt x="28" y="71"/>
                    <a:pt x="30" y="74"/>
                    <a:pt x="30" y="74"/>
                  </a:cubicBezTo>
                  <a:cubicBezTo>
                    <a:pt x="30" y="75"/>
                    <a:pt x="30" y="76"/>
                    <a:pt x="30" y="76"/>
                  </a:cubicBezTo>
                  <a:cubicBezTo>
                    <a:pt x="31" y="77"/>
                    <a:pt x="31" y="79"/>
                    <a:pt x="31" y="81"/>
                  </a:cubicBezTo>
                  <a:cubicBezTo>
                    <a:pt x="31" y="82"/>
                    <a:pt x="31" y="85"/>
                    <a:pt x="31" y="87"/>
                  </a:cubicBezTo>
                  <a:cubicBezTo>
                    <a:pt x="31" y="88"/>
                    <a:pt x="31" y="92"/>
                    <a:pt x="31" y="92"/>
                  </a:cubicBezTo>
                  <a:cubicBezTo>
                    <a:pt x="31" y="93"/>
                    <a:pt x="31" y="94"/>
                    <a:pt x="31" y="94"/>
                  </a:cubicBezTo>
                  <a:cubicBezTo>
                    <a:pt x="31" y="95"/>
                    <a:pt x="31" y="96"/>
                    <a:pt x="32" y="97"/>
                  </a:cubicBezTo>
                  <a:cubicBezTo>
                    <a:pt x="32" y="97"/>
                    <a:pt x="32" y="98"/>
                    <a:pt x="32" y="98"/>
                  </a:cubicBezTo>
                  <a:cubicBezTo>
                    <a:pt x="31" y="99"/>
                    <a:pt x="31" y="99"/>
                    <a:pt x="31" y="100"/>
                  </a:cubicBezTo>
                  <a:cubicBezTo>
                    <a:pt x="31" y="100"/>
                    <a:pt x="32" y="100"/>
                    <a:pt x="32" y="101"/>
                  </a:cubicBezTo>
                  <a:cubicBezTo>
                    <a:pt x="32" y="101"/>
                    <a:pt x="32" y="102"/>
                    <a:pt x="32" y="102"/>
                  </a:cubicBezTo>
                  <a:cubicBezTo>
                    <a:pt x="32" y="103"/>
                    <a:pt x="32" y="103"/>
                    <a:pt x="32" y="104"/>
                  </a:cubicBezTo>
                  <a:cubicBezTo>
                    <a:pt x="32" y="104"/>
                    <a:pt x="32" y="105"/>
                    <a:pt x="32" y="106"/>
                  </a:cubicBezTo>
                  <a:cubicBezTo>
                    <a:pt x="32" y="107"/>
                    <a:pt x="32" y="108"/>
                    <a:pt x="32" y="108"/>
                  </a:cubicBezTo>
                  <a:cubicBezTo>
                    <a:pt x="31" y="108"/>
                    <a:pt x="31" y="109"/>
                    <a:pt x="31" y="109"/>
                  </a:cubicBezTo>
                  <a:cubicBezTo>
                    <a:pt x="30" y="113"/>
                    <a:pt x="30" y="113"/>
                    <a:pt x="30" y="113"/>
                  </a:cubicBezTo>
                  <a:cubicBezTo>
                    <a:pt x="30" y="113"/>
                    <a:pt x="30" y="113"/>
                    <a:pt x="30" y="113"/>
                  </a:cubicBezTo>
                  <a:cubicBezTo>
                    <a:pt x="30" y="113"/>
                    <a:pt x="30" y="113"/>
                    <a:pt x="30" y="113"/>
                  </a:cubicBezTo>
                  <a:cubicBezTo>
                    <a:pt x="30" y="113"/>
                    <a:pt x="31" y="113"/>
                    <a:pt x="31" y="113"/>
                  </a:cubicBezTo>
                  <a:cubicBezTo>
                    <a:pt x="31" y="114"/>
                    <a:pt x="31" y="114"/>
                    <a:pt x="30" y="115"/>
                  </a:cubicBezTo>
                  <a:cubicBezTo>
                    <a:pt x="28" y="117"/>
                    <a:pt x="28" y="117"/>
                    <a:pt x="28" y="117"/>
                  </a:cubicBezTo>
                  <a:cubicBezTo>
                    <a:pt x="28" y="117"/>
                    <a:pt x="28" y="118"/>
                    <a:pt x="27" y="118"/>
                  </a:cubicBezTo>
                  <a:cubicBezTo>
                    <a:pt x="26" y="118"/>
                    <a:pt x="22" y="117"/>
                    <a:pt x="20" y="117"/>
                  </a:cubicBezTo>
                  <a:cubicBezTo>
                    <a:pt x="19" y="117"/>
                    <a:pt x="16" y="117"/>
                    <a:pt x="16" y="117"/>
                  </a:cubicBezTo>
                  <a:cubicBezTo>
                    <a:pt x="16" y="117"/>
                    <a:pt x="15" y="117"/>
                    <a:pt x="15" y="116"/>
                  </a:cubicBezTo>
                  <a:cubicBezTo>
                    <a:pt x="15" y="116"/>
                    <a:pt x="15" y="115"/>
                    <a:pt x="15" y="115"/>
                  </a:cubicBezTo>
                  <a:cubicBezTo>
                    <a:pt x="15" y="115"/>
                    <a:pt x="16" y="115"/>
                    <a:pt x="16" y="115"/>
                  </a:cubicBezTo>
                  <a:cubicBezTo>
                    <a:pt x="16" y="115"/>
                    <a:pt x="16" y="113"/>
                    <a:pt x="16" y="113"/>
                  </a:cubicBezTo>
                  <a:cubicBezTo>
                    <a:pt x="17" y="112"/>
                    <a:pt x="18" y="112"/>
                    <a:pt x="18" y="112"/>
                  </a:cubicBezTo>
                  <a:cubicBezTo>
                    <a:pt x="18" y="111"/>
                    <a:pt x="19" y="111"/>
                    <a:pt x="19" y="111"/>
                  </a:cubicBezTo>
                  <a:cubicBezTo>
                    <a:pt x="19" y="111"/>
                    <a:pt x="19" y="110"/>
                    <a:pt x="19" y="109"/>
                  </a:cubicBezTo>
                  <a:cubicBezTo>
                    <a:pt x="19" y="109"/>
                    <a:pt x="19" y="109"/>
                    <a:pt x="19" y="109"/>
                  </a:cubicBezTo>
                  <a:cubicBezTo>
                    <a:pt x="17" y="109"/>
                    <a:pt x="17" y="109"/>
                    <a:pt x="17" y="109"/>
                  </a:cubicBezTo>
                  <a:cubicBezTo>
                    <a:pt x="17" y="109"/>
                    <a:pt x="17" y="110"/>
                    <a:pt x="16" y="110"/>
                  </a:cubicBezTo>
                  <a:cubicBezTo>
                    <a:pt x="15" y="111"/>
                    <a:pt x="11" y="112"/>
                    <a:pt x="8" y="112"/>
                  </a:cubicBezTo>
                  <a:cubicBezTo>
                    <a:pt x="5" y="112"/>
                    <a:pt x="3" y="112"/>
                    <a:pt x="2" y="112"/>
                  </a:cubicBezTo>
                  <a:cubicBezTo>
                    <a:pt x="2" y="111"/>
                    <a:pt x="2" y="111"/>
                    <a:pt x="2" y="110"/>
                  </a:cubicBezTo>
                  <a:cubicBezTo>
                    <a:pt x="2" y="110"/>
                    <a:pt x="2" y="110"/>
                    <a:pt x="2" y="110"/>
                  </a:cubicBezTo>
                  <a:cubicBezTo>
                    <a:pt x="2" y="110"/>
                    <a:pt x="2" y="108"/>
                    <a:pt x="3" y="108"/>
                  </a:cubicBezTo>
                  <a:cubicBezTo>
                    <a:pt x="4" y="108"/>
                    <a:pt x="6" y="108"/>
                    <a:pt x="7" y="108"/>
                  </a:cubicBezTo>
                  <a:cubicBezTo>
                    <a:pt x="8" y="108"/>
                    <a:pt x="8" y="107"/>
                    <a:pt x="9" y="107"/>
                  </a:cubicBezTo>
                  <a:cubicBezTo>
                    <a:pt x="9" y="107"/>
                    <a:pt x="10" y="106"/>
                    <a:pt x="10" y="106"/>
                  </a:cubicBezTo>
                  <a:cubicBezTo>
                    <a:pt x="10" y="106"/>
                    <a:pt x="10" y="106"/>
                    <a:pt x="10" y="105"/>
                  </a:cubicBezTo>
                  <a:cubicBezTo>
                    <a:pt x="10" y="105"/>
                    <a:pt x="11" y="104"/>
                    <a:pt x="11" y="103"/>
                  </a:cubicBezTo>
                  <a:cubicBezTo>
                    <a:pt x="11" y="103"/>
                    <a:pt x="10" y="104"/>
                    <a:pt x="10" y="103"/>
                  </a:cubicBezTo>
                  <a:cubicBezTo>
                    <a:pt x="9" y="103"/>
                    <a:pt x="9" y="102"/>
                    <a:pt x="9" y="101"/>
                  </a:cubicBezTo>
                  <a:cubicBezTo>
                    <a:pt x="10" y="100"/>
                    <a:pt x="11" y="97"/>
                    <a:pt x="11" y="96"/>
                  </a:cubicBezTo>
                  <a:cubicBezTo>
                    <a:pt x="11" y="95"/>
                    <a:pt x="12" y="94"/>
                    <a:pt x="12" y="94"/>
                  </a:cubicBezTo>
                  <a:cubicBezTo>
                    <a:pt x="12" y="94"/>
                    <a:pt x="12" y="94"/>
                    <a:pt x="11" y="93"/>
                  </a:cubicBezTo>
                  <a:cubicBezTo>
                    <a:pt x="11" y="93"/>
                    <a:pt x="10" y="87"/>
                    <a:pt x="10" y="87"/>
                  </a:cubicBezTo>
                  <a:cubicBezTo>
                    <a:pt x="9" y="86"/>
                    <a:pt x="9" y="86"/>
                    <a:pt x="9" y="84"/>
                  </a:cubicBezTo>
                  <a:cubicBezTo>
                    <a:pt x="9" y="83"/>
                    <a:pt x="8" y="79"/>
                    <a:pt x="8" y="77"/>
                  </a:cubicBezTo>
                  <a:cubicBezTo>
                    <a:pt x="8" y="76"/>
                    <a:pt x="7" y="72"/>
                    <a:pt x="7" y="72"/>
                  </a:cubicBezTo>
                  <a:cubicBezTo>
                    <a:pt x="7" y="71"/>
                    <a:pt x="7" y="71"/>
                    <a:pt x="7" y="70"/>
                  </a:cubicBezTo>
                  <a:cubicBezTo>
                    <a:pt x="7" y="69"/>
                    <a:pt x="7" y="68"/>
                    <a:pt x="6" y="68"/>
                  </a:cubicBezTo>
                  <a:cubicBezTo>
                    <a:pt x="6" y="67"/>
                    <a:pt x="6" y="67"/>
                    <a:pt x="6" y="66"/>
                  </a:cubicBezTo>
                  <a:cubicBezTo>
                    <a:pt x="6" y="66"/>
                    <a:pt x="6" y="65"/>
                    <a:pt x="6" y="65"/>
                  </a:cubicBezTo>
                  <a:lnTo>
                    <a:pt x="5" y="65"/>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9" name="Freeform 602"/>
            <p:cNvSpPr>
              <a:spLocks/>
            </p:cNvSpPr>
            <p:nvPr/>
          </p:nvSpPr>
          <p:spPr bwMode="auto">
            <a:xfrm>
              <a:off x="3644900" y="4695826"/>
              <a:ext cx="123825" cy="371475"/>
            </a:xfrm>
            <a:custGeom>
              <a:avLst/>
              <a:gdLst>
                <a:gd name="T0" fmla="*/ 4 w 33"/>
                <a:gd name="T1" fmla="*/ 55 h 99"/>
                <a:gd name="T2" fmla="*/ 1 w 33"/>
                <a:gd name="T3" fmla="*/ 55 h 99"/>
                <a:gd name="T4" fmla="*/ 0 w 33"/>
                <a:gd name="T5" fmla="*/ 49 h 99"/>
                <a:gd name="T6" fmla="*/ 1 w 33"/>
                <a:gd name="T7" fmla="*/ 44 h 99"/>
                <a:gd name="T8" fmla="*/ 3 w 33"/>
                <a:gd name="T9" fmla="*/ 39 h 99"/>
                <a:gd name="T10" fmla="*/ 4 w 33"/>
                <a:gd name="T11" fmla="*/ 31 h 99"/>
                <a:gd name="T12" fmla="*/ 5 w 33"/>
                <a:gd name="T13" fmla="*/ 24 h 99"/>
                <a:gd name="T14" fmla="*/ 5 w 33"/>
                <a:gd name="T15" fmla="*/ 19 h 99"/>
                <a:gd name="T16" fmla="*/ 9 w 33"/>
                <a:gd name="T17" fmla="*/ 17 h 99"/>
                <a:gd name="T18" fmla="*/ 8 w 33"/>
                <a:gd name="T19" fmla="*/ 15 h 99"/>
                <a:gd name="T20" fmla="*/ 8 w 33"/>
                <a:gd name="T21" fmla="*/ 14 h 99"/>
                <a:gd name="T22" fmla="*/ 7 w 33"/>
                <a:gd name="T23" fmla="*/ 13 h 99"/>
                <a:gd name="T24" fmla="*/ 5 w 33"/>
                <a:gd name="T25" fmla="*/ 10 h 99"/>
                <a:gd name="T26" fmla="*/ 4 w 33"/>
                <a:gd name="T27" fmla="*/ 9 h 99"/>
                <a:gd name="T28" fmla="*/ 4 w 33"/>
                <a:gd name="T29" fmla="*/ 7 h 99"/>
                <a:gd name="T30" fmla="*/ 6 w 33"/>
                <a:gd name="T31" fmla="*/ 0 h 99"/>
                <a:gd name="T32" fmla="*/ 9 w 33"/>
                <a:gd name="T33" fmla="*/ 0 h 99"/>
                <a:gd name="T34" fmla="*/ 13 w 33"/>
                <a:gd name="T35" fmla="*/ 1 h 99"/>
                <a:gd name="T36" fmla="*/ 15 w 33"/>
                <a:gd name="T37" fmla="*/ 6 h 99"/>
                <a:gd name="T38" fmla="*/ 15 w 33"/>
                <a:gd name="T39" fmla="*/ 8 h 99"/>
                <a:gd name="T40" fmla="*/ 15 w 33"/>
                <a:gd name="T41" fmla="*/ 10 h 99"/>
                <a:gd name="T42" fmla="*/ 16 w 33"/>
                <a:gd name="T43" fmla="*/ 8 h 99"/>
                <a:gd name="T44" fmla="*/ 17 w 33"/>
                <a:gd name="T45" fmla="*/ 8 h 99"/>
                <a:gd name="T46" fmla="*/ 19 w 33"/>
                <a:gd name="T47" fmla="*/ 11 h 99"/>
                <a:gd name="T48" fmla="*/ 22 w 33"/>
                <a:gd name="T49" fmla="*/ 11 h 99"/>
                <a:gd name="T50" fmla="*/ 27 w 33"/>
                <a:gd name="T51" fmla="*/ 15 h 99"/>
                <a:gd name="T52" fmla="*/ 31 w 33"/>
                <a:gd name="T53" fmla="*/ 27 h 99"/>
                <a:gd name="T54" fmla="*/ 33 w 33"/>
                <a:gd name="T55" fmla="*/ 37 h 99"/>
                <a:gd name="T56" fmla="*/ 31 w 33"/>
                <a:gd name="T57" fmla="*/ 46 h 99"/>
                <a:gd name="T58" fmla="*/ 30 w 33"/>
                <a:gd name="T59" fmla="*/ 49 h 99"/>
                <a:gd name="T60" fmla="*/ 29 w 33"/>
                <a:gd name="T61" fmla="*/ 49 h 99"/>
                <a:gd name="T62" fmla="*/ 28 w 33"/>
                <a:gd name="T63" fmla="*/ 52 h 99"/>
                <a:gd name="T64" fmla="*/ 27 w 33"/>
                <a:gd name="T65" fmla="*/ 49 h 99"/>
                <a:gd name="T66" fmla="*/ 27 w 33"/>
                <a:gd name="T67" fmla="*/ 52 h 99"/>
                <a:gd name="T68" fmla="*/ 26 w 33"/>
                <a:gd name="T69" fmla="*/ 50 h 99"/>
                <a:gd name="T70" fmla="*/ 25 w 33"/>
                <a:gd name="T71" fmla="*/ 51 h 99"/>
                <a:gd name="T72" fmla="*/ 24 w 33"/>
                <a:gd name="T73" fmla="*/ 51 h 99"/>
                <a:gd name="T74" fmla="*/ 24 w 33"/>
                <a:gd name="T75" fmla="*/ 54 h 99"/>
                <a:gd name="T76" fmla="*/ 25 w 33"/>
                <a:gd name="T77" fmla="*/ 64 h 99"/>
                <a:gd name="T78" fmla="*/ 26 w 33"/>
                <a:gd name="T79" fmla="*/ 78 h 99"/>
                <a:gd name="T80" fmla="*/ 26 w 33"/>
                <a:gd name="T81" fmla="*/ 84 h 99"/>
                <a:gd name="T82" fmla="*/ 26 w 33"/>
                <a:gd name="T83" fmla="*/ 90 h 99"/>
                <a:gd name="T84" fmla="*/ 25 w 33"/>
                <a:gd name="T85" fmla="*/ 94 h 99"/>
                <a:gd name="T86" fmla="*/ 22 w 33"/>
                <a:gd name="T87" fmla="*/ 99 h 99"/>
                <a:gd name="T88" fmla="*/ 13 w 33"/>
                <a:gd name="T89" fmla="*/ 96 h 99"/>
                <a:gd name="T90" fmla="*/ 16 w 33"/>
                <a:gd name="T91" fmla="*/ 92 h 99"/>
                <a:gd name="T92" fmla="*/ 13 w 33"/>
                <a:gd name="T93" fmla="*/ 92 h 99"/>
                <a:gd name="T94" fmla="*/ 1 w 33"/>
                <a:gd name="T95" fmla="*/ 91 h 99"/>
                <a:gd name="T96" fmla="*/ 8 w 33"/>
                <a:gd name="T97" fmla="*/ 88 h 99"/>
                <a:gd name="T98" fmla="*/ 7 w 33"/>
                <a:gd name="T99" fmla="*/ 84 h 99"/>
                <a:gd name="T100" fmla="*/ 8 w 33"/>
                <a:gd name="T101" fmla="*/ 72 h 99"/>
                <a:gd name="T102" fmla="*/ 6 w 33"/>
                <a:gd name="T103"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99">
                  <a:moveTo>
                    <a:pt x="5" y="54"/>
                  </a:moveTo>
                  <a:cubicBezTo>
                    <a:pt x="5" y="54"/>
                    <a:pt x="5" y="55"/>
                    <a:pt x="5" y="55"/>
                  </a:cubicBezTo>
                  <a:cubicBezTo>
                    <a:pt x="4" y="55"/>
                    <a:pt x="5" y="55"/>
                    <a:pt x="4" y="55"/>
                  </a:cubicBezTo>
                  <a:cubicBezTo>
                    <a:pt x="4" y="55"/>
                    <a:pt x="4" y="55"/>
                    <a:pt x="4" y="55"/>
                  </a:cubicBezTo>
                  <a:cubicBezTo>
                    <a:pt x="4" y="55"/>
                    <a:pt x="4" y="55"/>
                    <a:pt x="4" y="55"/>
                  </a:cubicBezTo>
                  <a:cubicBezTo>
                    <a:pt x="3" y="55"/>
                    <a:pt x="3" y="55"/>
                    <a:pt x="3" y="55"/>
                  </a:cubicBezTo>
                  <a:cubicBezTo>
                    <a:pt x="2" y="55"/>
                    <a:pt x="2" y="55"/>
                    <a:pt x="2" y="55"/>
                  </a:cubicBezTo>
                  <a:cubicBezTo>
                    <a:pt x="2" y="55"/>
                    <a:pt x="1" y="55"/>
                    <a:pt x="1" y="55"/>
                  </a:cubicBezTo>
                  <a:cubicBezTo>
                    <a:pt x="1" y="55"/>
                    <a:pt x="0" y="54"/>
                    <a:pt x="0" y="54"/>
                  </a:cubicBezTo>
                  <a:cubicBezTo>
                    <a:pt x="0" y="54"/>
                    <a:pt x="0" y="53"/>
                    <a:pt x="0" y="52"/>
                  </a:cubicBezTo>
                  <a:cubicBezTo>
                    <a:pt x="0" y="52"/>
                    <a:pt x="0" y="51"/>
                    <a:pt x="0" y="51"/>
                  </a:cubicBezTo>
                  <a:cubicBezTo>
                    <a:pt x="0" y="50"/>
                    <a:pt x="0" y="49"/>
                    <a:pt x="0" y="49"/>
                  </a:cubicBezTo>
                  <a:cubicBezTo>
                    <a:pt x="0" y="49"/>
                    <a:pt x="0" y="48"/>
                    <a:pt x="0" y="48"/>
                  </a:cubicBezTo>
                  <a:cubicBezTo>
                    <a:pt x="0" y="47"/>
                    <a:pt x="0" y="47"/>
                    <a:pt x="0" y="47"/>
                  </a:cubicBezTo>
                  <a:cubicBezTo>
                    <a:pt x="0" y="46"/>
                    <a:pt x="1" y="45"/>
                    <a:pt x="1" y="45"/>
                  </a:cubicBezTo>
                  <a:cubicBezTo>
                    <a:pt x="1" y="45"/>
                    <a:pt x="1" y="45"/>
                    <a:pt x="1" y="44"/>
                  </a:cubicBezTo>
                  <a:cubicBezTo>
                    <a:pt x="1" y="44"/>
                    <a:pt x="2" y="43"/>
                    <a:pt x="2" y="43"/>
                  </a:cubicBezTo>
                  <a:cubicBezTo>
                    <a:pt x="2" y="43"/>
                    <a:pt x="2" y="42"/>
                    <a:pt x="2" y="42"/>
                  </a:cubicBezTo>
                  <a:cubicBezTo>
                    <a:pt x="2" y="42"/>
                    <a:pt x="2" y="40"/>
                    <a:pt x="3" y="40"/>
                  </a:cubicBezTo>
                  <a:cubicBezTo>
                    <a:pt x="3" y="40"/>
                    <a:pt x="3" y="39"/>
                    <a:pt x="3" y="39"/>
                  </a:cubicBezTo>
                  <a:cubicBezTo>
                    <a:pt x="3" y="38"/>
                    <a:pt x="3" y="36"/>
                    <a:pt x="3" y="35"/>
                  </a:cubicBezTo>
                  <a:cubicBezTo>
                    <a:pt x="3" y="35"/>
                    <a:pt x="3" y="35"/>
                    <a:pt x="3" y="34"/>
                  </a:cubicBezTo>
                  <a:cubicBezTo>
                    <a:pt x="3" y="34"/>
                    <a:pt x="3" y="33"/>
                    <a:pt x="3" y="33"/>
                  </a:cubicBezTo>
                  <a:cubicBezTo>
                    <a:pt x="4" y="32"/>
                    <a:pt x="4" y="31"/>
                    <a:pt x="4" y="31"/>
                  </a:cubicBezTo>
                  <a:cubicBezTo>
                    <a:pt x="4" y="30"/>
                    <a:pt x="4" y="30"/>
                    <a:pt x="4" y="30"/>
                  </a:cubicBezTo>
                  <a:cubicBezTo>
                    <a:pt x="4" y="30"/>
                    <a:pt x="4" y="28"/>
                    <a:pt x="5" y="27"/>
                  </a:cubicBezTo>
                  <a:cubicBezTo>
                    <a:pt x="5" y="27"/>
                    <a:pt x="5" y="26"/>
                    <a:pt x="5" y="25"/>
                  </a:cubicBezTo>
                  <a:cubicBezTo>
                    <a:pt x="5" y="25"/>
                    <a:pt x="5" y="24"/>
                    <a:pt x="5" y="24"/>
                  </a:cubicBezTo>
                  <a:cubicBezTo>
                    <a:pt x="5" y="23"/>
                    <a:pt x="5" y="23"/>
                    <a:pt x="5" y="23"/>
                  </a:cubicBezTo>
                  <a:cubicBezTo>
                    <a:pt x="5" y="23"/>
                    <a:pt x="6" y="22"/>
                    <a:pt x="6" y="22"/>
                  </a:cubicBezTo>
                  <a:cubicBezTo>
                    <a:pt x="6" y="22"/>
                    <a:pt x="5" y="21"/>
                    <a:pt x="5" y="20"/>
                  </a:cubicBezTo>
                  <a:cubicBezTo>
                    <a:pt x="5" y="20"/>
                    <a:pt x="6" y="19"/>
                    <a:pt x="5" y="19"/>
                  </a:cubicBezTo>
                  <a:cubicBezTo>
                    <a:pt x="5" y="18"/>
                    <a:pt x="5" y="18"/>
                    <a:pt x="4" y="18"/>
                  </a:cubicBezTo>
                  <a:cubicBezTo>
                    <a:pt x="4" y="18"/>
                    <a:pt x="4" y="17"/>
                    <a:pt x="4" y="17"/>
                  </a:cubicBezTo>
                  <a:cubicBezTo>
                    <a:pt x="5" y="17"/>
                    <a:pt x="5" y="18"/>
                    <a:pt x="6" y="17"/>
                  </a:cubicBezTo>
                  <a:cubicBezTo>
                    <a:pt x="7" y="17"/>
                    <a:pt x="9" y="17"/>
                    <a:pt x="9" y="17"/>
                  </a:cubicBezTo>
                  <a:cubicBezTo>
                    <a:pt x="8" y="16"/>
                    <a:pt x="8" y="16"/>
                    <a:pt x="8" y="16"/>
                  </a:cubicBezTo>
                  <a:cubicBezTo>
                    <a:pt x="9" y="16"/>
                    <a:pt x="9" y="16"/>
                    <a:pt x="9" y="16"/>
                  </a:cubicBezTo>
                  <a:cubicBezTo>
                    <a:pt x="8" y="16"/>
                    <a:pt x="8" y="16"/>
                    <a:pt x="8" y="16"/>
                  </a:cubicBezTo>
                  <a:cubicBezTo>
                    <a:pt x="8" y="15"/>
                    <a:pt x="8" y="15"/>
                    <a:pt x="8" y="15"/>
                  </a:cubicBezTo>
                  <a:cubicBezTo>
                    <a:pt x="8" y="15"/>
                    <a:pt x="8" y="15"/>
                    <a:pt x="8" y="15"/>
                  </a:cubicBezTo>
                  <a:cubicBezTo>
                    <a:pt x="8" y="15"/>
                    <a:pt x="8" y="15"/>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3"/>
                    <a:pt x="7" y="13"/>
                  </a:cubicBezTo>
                  <a:cubicBezTo>
                    <a:pt x="7" y="12"/>
                    <a:pt x="6" y="11"/>
                    <a:pt x="6" y="11"/>
                  </a:cubicBezTo>
                  <a:cubicBezTo>
                    <a:pt x="6" y="11"/>
                    <a:pt x="5" y="10"/>
                    <a:pt x="5" y="10"/>
                  </a:cubicBezTo>
                  <a:cubicBezTo>
                    <a:pt x="5" y="11"/>
                    <a:pt x="5" y="11"/>
                    <a:pt x="5" y="11"/>
                  </a:cubicBezTo>
                  <a:cubicBezTo>
                    <a:pt x="5" y="11"/>
                    <a:pt x="5" y="10"/>
                    <a:pt x="5" y="10"/>
                  </a:cubicBezTo>
                  <a:cubicBezTo>
                    <a:pt x="5" y="10"/>
                    <a:pt x="5"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7"/>
                  </a:cubicBezTo>
                  <a:cubicBezTo>
                    <a:pt x="3" y="7"/>
                    <a:pt x="3" y="6"/>
                    <a:pt x="3" y="5"/>
                  </a:cubicBezTo>
                  <a:cubicBezTo>
                    <a:pt x="3" y="5"/>
                    <a:pt x="3" y="4"/>
                    <a:pt x="3" y="3"/>
                  </a:cubicBezTo>
                  <a:cubicBezTo>
                    <a:pt x="3" y="3"/>
                    <a:pt x="4" y="3"/>
                    <a:pt x="4" y="2"/>
                  </a:cubicBezTo>
                  <a:cubicBezTo>
                    <a:pt x="4" y="2"/>
                    <a:pt x="6" y="0"/>
                    <a:pt x="6" y="0"/>
                  </a:cubicBezTo>
                  <a:cubicBezTo>
                    <a:pt x="6" y="0"/>
                    <a:pt x="6" y="0"/>
                    <a:pt x="6" y="0"/>
                  </a:cubicBezTo>
                  <a:cubicBezTo>
                    <a:pt x="6" y="0"/>
                    <a:pt x="7" y="0"/>
                    <a:pt x="7" y="0"/>
                  </a:cubicBezTo>
                  <a:cubicBezTo>
                    <a:pt x="8" y="0"/>
                    <a:pt x="8" y="0"/>
                    <a:pt x="8" y="0"/>
                  </a:cubicBezTo>
                  <a:cubicBezTo>
                    <a:pt x="8" y="0"/>
                    <a:pt x="9" y="0"/>
                    <a:pt x="9" y="0"/>
                  </a:cubicBezTo>
                  <a:cubicBezTo>
                    <a:pt x="9" y="0"/>
                    <a:pt x="9" y="0"/>
                    <a:pt x="10" y="0"/>
                  </a:cubicBezTo>
                  <a:cubicBezTo>
                    <a:pt x="10" y="0"/>
                    <a:pt x="11" y="0"/>
                    <a:pt x="11" y="0"/>
                  </a:cubicBezTo>
                  <a:cubicBezTo>
                    <a:pt x="11" y="0"/>
                    <a:pt x="11" y="0"/>
                    <a:pt x="12" y="0"/>
                  </a:cubicBezTo>
                  <a:cubicBezTo>
                    <a:pt x="12" y="1"/>
                    <a:pt x="12" y="1"/>
                    <a:pt x="13" y="1"/>
                  </a:cubicBezTo>
                  <a:cubicBezTo>
                    <a:pt x="13" y="1"/>
                    <a:pt x="13" y="2"/>
                    <a:pt x="13" y="2"/>
                  </a:cubicBezTo>
                  <a:cubicBezTo>
                    <a:pt x="13" y="2"/>
                    <a:pt x="14" y="3"/>
                    <a:pt x="14" y="4"/>
                  </a:cubicBezTo>
                  <a:cubicBezTo>
                    <a:pt x="14" y="4"/>
                    <a:pt x="14" y="5"/>
                    <a:pt x="14" y="5"/>
                  </a:cubicBezTo>
                  <a:cubicBezTo>
                    <a:pt x="14" y="5"/>
                    <a:pt x="15" y="6"/>
                    <a:pt x="15" y="6"/>
                  </a:cubicBezTo>
                  <a:cubicBezTo>
                    <a:pt x="15" y="6"/>
                    <a:pt x="15" y="6"/>
                    <a:pt x="15" y="6"/>
                  </a:cubicBezTo>
                  <a:cubicBezTo>
                    <a:pt x="15" y="6"/>
                    <a:pt x="15" y="6"/>
                    <a:pt x="15" y="6"/>
                  </a:cubicBezTo>
                  <a:cubicBezTo>
                    <a:pt x="15" y="7"/>
                    <a:pt x="15" y="7"/>
                    <a:pt x="15" y="7"/>
                  </a:cubicBezTo>
                  <a:cubicBezTo>
                    <a:pt x="15" y="8"/>
                    <a:pt x="15" y="8"/>
                    <a:pt x="15" y="8"/>
                  </a:cubicBezTo>
                  <a:cubicBezTo>
                    <a:pt x="15" y="9"/>
                    <a:pt x="15" y="9"/>
                    <a:pt x="16" y="10"/>
                  </a:cubicBezTo>
                  <a:cubicBezTo>
                    <a:pt x="16" y="10"/>
                    <a:pt x="16" y="10"/>
                    <a:pt x="16"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9"/>
                  </a:cubicBezTo>
                  <a:cubicBezTo>
                    <a:pt x="16" y="9"/>
                    <a:pt x="16" y="8"/>
                    <a:pt x="16" y="8"/>
                  </a:cubicBezTo>
                  <a:cubicBezTo>
                    <a:pt x="16" y="8"/>
                    <a:pt x="16" y="8"/>
                    <a:pt x="16" y="7"/>
                  </a:cubicBezTo>
                  <a:cubicBezTo>
                    <a:pt x="16" y="7"/>
                    <a:pt x="16" y="7"/>
                    <a:pt x="16" y="7"/>
                  </a:cubicBezTo>
                  <a:cubicBezTo>
                    <a:pt x="16" y="7"/>
                    <a:pt x="16" y="7"/>
                    <a:pt x="17" y="7"/>
                  </a:cubicBezTo>
                  <a:cubicBezTo>
                    <a:pt x="17" y="8"/>
                    <a:pt x="17" y="8"/>
                    <a:pt x="17" y="8"/>
                  </a:cubicBezTo>
                  <a:cubicBezTo>
                    <a:pt x="17" y="8"/>
                    <a:pt x="18" y="8"/>
                    <a:pt x="18" y="9"/>
                  </a:cubicBezTo>
                  <a:cubicBezTo>
                    <a:pt x="18" y="9"/>
                    <a:pt x="18" y="10"/>
                    <a:pt x="18" y="10"/>
                  </a:cubicBezTo>
                  <a:cubicBezTo>
                    <a:pt x="19" y="10"/>
                    <a:pt x="19" y="11"/>
                    <a:pt x="19" y="11"/>
                  </a:cubicBezTo>
                  <a:cubicBezTo>
                    <a:pt x="19" y="11"/>
                    <a:pt x="19" y="11"/>
                    <a:pt x="19" y="11"/>
                  </a:cubicBezTo>
                  <a:cubicBezTo>
                    <a:pt x="19" y="11"/>
                    <a:pt x="19" y="11"/>
                    <a:pt x="20" y="11"/>
                  </a:cubicBezTo>
                  <a:cubicBezTo>
                    <a:pt x="20" y="11"/>
                    <a:pt x="20" y="11"/>
                    <a:pt x="20" y="11"/>
                  </a:cubicBezTo>
                  <a:cubicBezTo>
                    <a:pt x="20" y="11"/>
                    <a:pt x="21" y="11"/>
                    <a:pt x="21" y="11"/>
                  </a:cubicBezTo>
                  <a:cubicBezTo>
                    <a:pt x="21" y="11"/>
                    <a:pt x="22" y="11"/>
                    <a:pt x="22" y="11"/>
                  </a:cubicBezTo>
                  <a:cubicBezTo>
                    <a:pt x="22" y="11"/>
                    <a:pt x="22" y="11"/>
                    <a:pt x="23" y="11"/>
                  </a:cubicBezTo>
                  <a:cubicBezTo>
                    <a:pt x="23" y="11"/>
                    <a:pt x="23" y="12"/>
                    <a:pt x="23" y="12"/>
                  </a:cubicBezTo>
                  <a:cubicBezTo>
                    <a:pt x="23" y="12"/>
                    <a:pt x="25" y="13"/>
                    <a:pt x="25" y="13"/>
                  </a:cubicBezTo>
                  <a:cubicBezTo>
                    <a:pt x="26" y="14"/>
                    <a:pt x="26" y="15"/>
                    <a:pt x="27" y="15"/>
                  </a:cubicBezTo>
                  <a:cubicBezTo>
                    <a:pt x="27" y="15"/>
                    <a:pt x="29" y="18"/>
                    <a:pt x="29" y="18"/>
                  </a:cubicBezTo>
                  <a:cubicBezTo>
                    <a:pt x="30" y="19"/>
                    <a:pt x="31" y="21"/>
                    <a:pt x="31" y="22"/>
                  </a:cubicBezTo>
                  <a:cubicBezTo>
                    <a:pt x="31" y="24"/>
                    <a:pt x="31" y="24"/>
                    <a:pt x="31" y="24"/>
                  </a:cubicBezTo>
                  <a:cubicBezTo>
                    <a:pt x="31" y="24"/>
                    <a:pt x="31" y="26"/>
                    <a:pt x="31" y="27"/>
                  </a:cubicBezTo>
                  <a:cubicBezTo>
                    <a:pt x="31" y="28"/>
                    <a:pt x="31" y="29"/>
                    <a:pt x="32" y="29"/>
                  </a:cubicBezTo>
                  <a:cubicBezTo>
                    <a:pt x="32" y="30"/>
                    <a:pt x="32" y="30"/>
                    <a:pt x="31" y="31"/>
                  </a:cubicBezTo>
                  <a:cubicBezTo>
                    <a:pt x="31" y="31"/>
                    <a:pt x="32" y="33"/>
                    <a:pt x="32" y="34"/>
                  </a:cubicBezTo>
                  <a:cubicBezTo>
                    <a:pt x="32" y="35"/>
                    <a:pt x="33" y="36"/>
                    <a:pt x="33" y="37"/>
                  </a:cubicBezTo>
                  <a:cubicBezTo>
                    <a:pt x="33" y="37"/>
                    <a:pt x="33" y="38"/>
                    <a:pt x="33" y="38"/>
                  </a:cubicBezTo>
                  <a:cubicBezTo>
                    <a:pt x="33" y="39"/>
                    <a:pt x="33" y="40"/>
                    <a:pt x="33" y="41"/>
                  </a:cubicBezTo>
                  <a:cubicBezTo>
                    <a:pt x="33" y="42"/>
                    <a:pt x="33" y="43"/>
                    <a:pt x="32" y="44"/>
                  </a:cubicBezTo>
                  <a:cubicBezTo>
                    <a:pt x="32" y="44"/>
                    <a:pt x="32" y="45"/>
                    <a:pt x="31" y="46"/>
                  </a:cubicBezTo>
                  <a:cubicBezTo>
                    <a:pt x="31" y="46"/>
                    <a:pt x="31" y="46"/>
                    <a:pt x="31" y="46"/>
                  </a:cubicBezTo>
                  <a:cubicBezTo>
                    <a:pt x="31" y="46"/>
                    <a:pt x="31" y="48"/>
                    <a:pt x="31" y="48"/>
                  </a:cubicBezTo>
                  <a:cubicBezTo>
                    <a:pt x="31" y="49"/>
                    <a:pt x="31" y="49"/>
                    <a:pt x="31" y="49"/>
                  </a:cubicBezTo>
                  <a:cubicBezTo>
                    <a:pt x="30" y="49"/>
                    <a:pt x="30" y="49"/>
                    <a:pt x="30" y="49"/>
                  </a:cubicBezTo>
                  <a:cubicBezTo>
                    <a:pt x="30" y="49"/>
                    <a:pt x="30" y="50"/>
                    <a:pt x="30" y="50"/>
                  </a:cubicBezTo>
                  <a:cubicBezTo>
                    <a:pt x="30" y="50"/>
                    <a:pt x="30" y="51"/>
                    <a:pt x="29" y="51"/>
                  </a:cubicBezTo>
                  <a:cubicBezTo>
                    <a:pt x="29" y="51"/>
                    <a:pt x="29" y="50"/>
                    <a:pt x="29" y="50"/>
                  </a:cubicBezTo>
                  <a:cubicBezTo>
                    <a:pt x="29" y="50"/>
                    <a:pt x="29" y="49"/>
                    <a:pt x="29" y="49"/>
                  </a:cubicBezTo>
                  <a:cubicBezTo>
                    <a:pt x="28" y="49"/>
                    <a:pt x="28" y="49"/>
                    <a:pt x="28" y="49"/>
                  </a:cubicBezTo>
                  <a:cubicBezTo>
                    <a:pt x="28" y="49"/>
                    <a:pt x="28" y="50"/>
                    <a:pt x="28" y="50"/>
                  </a:cubicBezTo>
                  <a:cubicBezTo>
                    <a:pt x="28" y="51"/>
                    <a:pt x="28" y="51"/>
                    <a:pt x="28" y="52"/>
                  </a:cubicBezTo>
                  <a:cubicBezTo>
                    <a:pt x="28" y="52"/>
                    <a:pt x="28" y="52"/>
                    <a:pt x="28" y="52"/>
                  </a:cubicBezTo>
                  <a:cubicBezTo>
                    <a:pt x="28" y="52"/>
                    <a:pt x="27" y="52"/>
                    <a:pt x="27" y="51"/>
                  </a:cubicBezTo>
                  <a:cubicBezTo>
                    <a:pt x="27" y="51"/>
                    <a:pt x="27" y="51"/>
                    <a:pt x="27" y="51"/>
                  </a:cubicBezTo>
                  <a:cubicBezTo>
                    <a:pt x="27" y="50"/>
                    <a:pt x="27" y="50"/>
                    <a:pt x="27" y="50"/>
                  </a:cubicBezTo>
                  <a:cubicBezTo>
                    <a:pt x="27" y="50"/>
                    <a:pt x="27" y="49"/>
                    <a:pt x="27" y="49"/>
                  </a:cubicBezTo>
                  <a:cubicBezTo>
                    <a:pt x="27" y="49"/>
                    <a:pt x="27" y="49"/>
                    <a:pt x="27" y="49"/>
                  </a:cubicBezTo>
                  <a:cubicBezTo>
                    <a:pt x="27" y="49"/>
                    <a:pt x="27" y="50"/>
                    <a:pt x="27" y="50"/>
                  </a:cubicBezTo>
                  <a:cubicBezTo>
                    <a:pt x="27" y="51"/>
                    <a:pt x="27" y="51"/>
                    <a:pt x="27" y="51"/>
                  </a:cubicBezTo>
                  <a:cubicBezTo>
                    <a:pt x="27" y="51"/>
                    <a:pt x="27" y="52"/>
                    <a:pt x="27" y="52"/>
                  </a:cubicBezTo>
                  <a:cubicBezTo>
                    <a:pt x="27" y="52"/>
                    <a:pt x="27" y="52"/>
                    <a:pt x="26" y="52"/>
                  </a:cubicBezTo>
                  <a:cubicBezTo>
                    <a:pt x="26" y="52"/>
                    <a:pt x="26" y="52"/>
                    <a:pt x="26" y="51"/>
                  </a:cubicBezTo>
                  <a:cubicBezTo>
                    <a:pt x="26" y="51"/>
                    <a:pt x="26" y="51"/>
                    <a:pt x="26" y="51"/>
                  </a:cubicBezTo>
                  <a:cubicBezTo>
                    <a:pt x="26" y="51"/>
                    <a:pt x="26" y="50"/>
                    <a:pt x="26" y="50"/>
                  </a:cubicBezTo>
                  <a:cubicBezTo>
                    <a:pt x="26" y="49"/>
                    <a:pt x="26" y="49"/>
                    <a:pt x="26" y="49"/>
                  </a:cubicBezTo>
                  <a:cubicBezTo>
                    <a:pt x="25" y="49"/>
                    <a:pt x="25" y="49"/>
                    <a:pt x="25" y="49"/>
                  </a:cubicBezTo>
                  <a:cubicBezTo>
                    <a:pt x="25" y="49"/>
                    <a:pt x="25" y="50"/>
                    <a:pt x="25" y="50"/>
                  </a:cubicBezTo>
                  <a:cubicBezTo>
                    <a:pt x="25" y="50"/>
                    <a:pt x="25" y="51"/>
                    <a:pt x="25" y="51"/>
                  </a:cubicBezTo>
                  <a:cubicBezTo>
                    <a:pt x="26" y="51"/>
                    <a:pt x="26" y="51"/>
                    <a:pt x="26" y="52"/>
                  </a:cubicBezTo>
                  <a:cubicBezTo>
                    <a:pt x="26" y="52"/>
                    <a:pt x="25" y="52"/>
                    <a:pt x="25" y="52"/>
                  </a:cubicBezTo>
                  <a:cubicBezTo>
                    <a:pt x="25" y="52"/>
                    <a:pt x="25" y="52"/>
                    <a:pt x="25" y="52"/>
                  </a:cubicBezTo>
                  <a:cubicBezTo>
                    <a:pt x="24" y="51"/>
                    <a:pt x="24" y="51"/>
                    <a:pt x="24" y="51"/>
                  </a:cubicBezTo>
                  <a:cubicBezTo>
                    <a:pt x="24" y="51"/>
                    <a:pt x="24" y="50"/>
                    <a:pt x="24" y="50"/>
                  </a:cubicBezTo>
                  <a:cubicBezTo>
                    <a:pt x="24" y="50"/>
                    <a:pt x="24" y="50"/>
                    <a:pt x="24" y="50"/>
                  </a:cubicBezTo>
                  <a:cubicBezTo>
                    <a:pt x="24" y="50"/>
                    <a:pt x="24" y="51"/>
                    <a:pt x="24" y="51"/>
                  </a:cubicBezTo>
                  <a:cubicBezTo>
                    <a:pt x="24" y="51"/>
                    <a:pt x="24" y="53"/>
                    <a:pt x="24" y="54"/>
                  </a:cubicBezTo>
                  <a:cubicBezTo>
                    <a:pt x="24" y="55"/>
                    <a:pt x="24" y="57"/>
                    <a:pt x="24" y="58"/>
                  </a:cubicBezTo>
                  <a:cubicBezTo>
                    <a:pt x="23" y="59"/>
                    <a:pt x="23" y="60"/>
                    <a:pt x="23" y="60"/>
                  </a:cubicBezTo>
                  <a:cubicBezTo>
                    <a:pt x="23" y="60"/>
                    <a:pt x="25" y="61"/>
                    <a:pt x="25" y="62"/>
                  </a:cubicBezTo>
                  <a:cubicBezTo>
                    <a:pt x="25" y="62"/>
                    <a:pt x="25" y="63"/>
                    <a:pt x="25" y="64"/>
                  </a:cubicBezTo>
                  <a:cubicBezTo>
                    <a:pt x="26" y="64"/>
                    <a:pt x="26" y="66"/>
                    <a:pt x="26" y="67"/>
                  </a:cubicBezTo>
                  <a:cubicBezTo>
                    <a:pt x="26" y="68"/>
                    <a:pt x="26" y="71"/>
                    <a:pt x="26" y="72"/>
                  </a:cubicBezTo>
                  <a:cubicBezTo>
                    <a:pt x="26" y="73"/>
                    <a:pt x="26" y="76"/>
                    <a:pt x="26" y="77"/>
                  </a:cubicBezTo>
                  <a:cubicBezTo>
                    <a:pt x="26" y="78"/>
                    <a:pt x="26" y="78"/>
                    <a:pt x="26" y="78"/>
                  </a:cubicBezTo>
                  <a:cubicBezTo>
                    <a:pt x="26" y="79"/>
                    <a:pt x="26" y="80"/>
                    <a:pt x="26" y="81"/>
                  </a:cubicBezTo>
                  <a:cubicBezTo>
                    <a:pt x="26" y="81"/>
                    <a:pt x="27" y="82"/>
                    <a:pt x="26" y="82"/>
                  </a:cubicBezTo>
                  <a:cubicBezTo>
                    <a:pt x="26" y="83"/>
                    <a:pt x="26" y="83"/>
                    <a:pt x="26" y="83"/>
                  </a:cubicBezTo>
                  <a:cubicBezTo>
                    <a:pt x="26" y="84"/>
                    <a:pt x="26" y="83"/>
                    <a:pt x="26" y="84"/>
                  </a:cubicBezTo>
                  <a:cubicBezTo>
                    <a:pt x="26" y="85"/>
                    <a:pt x="27" y="85"/>
                    <a:pt x="26" y="86"/>
                  </a:cubicBezTo>
                  <a:cubicBezTo>
                    <a:pt x="26" y="86"/>
                    <a:pt x="26" y="86"/>
                    <a:pt x="26" y="86"/>
                  </a:cubicBezTo>
                  <a:cubicBezTo>
                    <a:pt x="27" y="87"/>
                    <a:pt x="27" y="88"/>
                    <a:pt x="27" y="89"/>
                  </a:cubicBezTo>
                  <a:cubicBezTo>
                    <a:pt x="27" y="89"/>
                    <a:pt x="27" y="90"/>
                    <a:pt x="26" y="90"/>
                  </a:cubicBezTo>
                  <a:cubicBezTo>
                    <a:pt x="26" y="90"/>
                    <a:pt x="26" y="91"/>
                    <a:pt x="26" y="91"/>
                  </a:cubicBezTo>
                  <a:cubicBezTo>
                    <a:pt x="25" y="94"/>
                    <a:pt x="25" y="94"/>
                    <a:pt x="25" y="94"/>
                  </a:cubicBezTo>
                  <a:cubicBezTo>
                    <a:pt x="25" y="94"/>
                    <a:pt x="25" y="94"/>
                    <a:pt x="25" y="94"/>
                  </a:cubicBezTo>
                  <a:cubicBezTo>
                    <a:pt x="25" y="94"/>
                    <a:pt x="25" y="94"/>
                    <a:pt x="25" y="94"/>
                  </a:cubicBezTo>
                  <a:cubicBezTo>
                    <a:pt x="25" y="94"/>
                    <a:pt x="26" y="94"/>
                    <a:pt x="25" y="95"/>
                  </a:cubicBezTo>
                  <a:cubicBezTo>
                    <a:pt x="25" y="95"/>
                    <a:pt x="26" y="96"/>
                    <a:pt x="25" y="96"/>
                  </a:cubicBezTo>
                  <a:cubicBezTo>
                    <a:pt x="24" y="97"/>
                    <a:pt x="24" y="97"/>
                    <a:pt x="23" y="98"/>
                  </a:cubicBezTo>
                  <a:cubicBezTo>
                    <a:pt x="23" y="98"/>
                    <a:pt x="23" y="99"/>
                    <a:pt x="22" y="99"/>
                  </a:cubicBezTo>
                  <a:cubicBezTo>
                    <a:pt x="22" y="99"/>
                    <a:pt x="18" y="98"/>
                    <a:pt x="17" y="98"/>
                  </a:cubicBezTo>
                  <a:cubicBezTo>
                    <a:pt x="16" y="98"/>
                    <a:pt x="13" y="98"/>
                    <a:pt x="13" y="98"/>
                  </a:cubicBezTo>
                  <a:cubicBezTo>
                    <a:pt x="13" y="98"/>
                    <a:pt x="12" y="97"/>
                    <a:pt x="12" y="97"/>
                  </a:cubicBezTo>
                  <a:cubicBezTo>
                    <a:pt x="13" y="97"/>
                    <a:pt x="13" y="96"/>
                    <a:pt x="13" y="96"/>
                  </a:cubicBezTo>
                  <a:cubicBezTo>
                    <a:pt x="13" y="96"/>
                    <a:pt x="13" y="96"/>
                    <a:pt x="13" y="96"/>
                  </a:cubicBezTo>
                  <a:cubicBezTo>
                    <a:pt x="13" y="96"/>
                    <a:pt x="13" y="94"/>
                    <a:pt x="13" y="94"/>
                  </a:cubicBezTo>
                  <a:cubicBezTo>
                    <a:pt x="14" y="94"/>
                    <a:pt x="15" y="94"/>
                    <a:pt x="15" y="93"/>
                  </a:cubicBezTo>
                  <a:cubicBezTo>
                    <a:pt x="15" y="93"/>
                    <a:pt x="16" y="92"/>
                    <a:pt x="16" y="92"/>
                  </a:cubicBezTo>
                  <a:cubicBezTo>
                    <a:pt x="16" y="92"/>
                    <a:pt x="15" y="92"/>
                    <a:pt x="16" y="91"/>
                  </a:cubicBezTo>
                  <a:cubicBezTo>
                    <a:pt x="16" y="91"/>
                    <a:pt x="16" y="91"/>
                    <a:pt x="16" y="91"/>
                  </a:cubicBezTo>
                  <a:cubicBezTo>
                    <a:pt x="14" y="91"/>
                    <a:pt x="14" y="91"/>
                    <a:pt x="14" y="91"/>
                  </a:cubicBezTo>
                  <a:cubicBezTo>
                    <a:pt x="14" y="91"/>
                    <a:pt x="14" y="92"/>
                    <a:pt x="13" y="92"/>
                  </a:cubicBezTo>
                  <a:cubicBezTo>
                    <a:pt x="12" y="93"/>
                    <a:pt x="9" y="94"/>
                    <a:pt x="6" y="94"/>
                  </a:cubicBezTo>
                  <a:cubicBezTo>
                    <a:pt x="4" y="93"/>
                    <a:pt x="2" y="93"/>
                    <a:pt x="2" y="93"/>
                  </a:cubicBezTo>
                  <a:cubicBezTo>
                    <a:pt x="1" y="93"/>
                    <a:pt x="1" y="92"/>
                    <a:pt x="1" y="92"/>
                  </a:cubicBezTo>
                  <a:cubicBezTo>
                    <a:pt x="1" y="91"/>
                    <a:pt x="1" y="91"/>
                    <a:pt x="1" y="91"/>
                  </a:cubicBezTo>
                  <a:cubicBezTo>
                    <a:pt x="1" y="91"/>
                    <a:pt x="2" y="90"/>
                    <a:pt x="3" y="90"/>
                  </a:cubicBezTo>
                  <a:cubicBezTo>
                    <a:pt x="4" y="90"/>
                    <a:pt x="5" y="90"/>
                    <a:pt x="6" y="90"/>
                  </a:cubicBezTo>
                  <a:cubicBezTo>
                    <a:pt x="6" y="90"/>
                    <a:pt x="7" y="89"/>
                    <a:pt x="7" y="89"/>
                  </a:cubicBezTo>
                  <a:cubicBezTo>
                    <a:pt x="8" y="89"/>
                    <a:pt x="8" y="88"/>
                    <a:pt x="8" y="88"/>
                  </a:cubicBezTo>
                  <a:cubicBezTo>
                    <a:pt x="8" y="88"/>
                    <a:pt x="8" y="88"/>
                    <a:pt x="8" y="88"/>
                  </a:cubicBezTo>
                  <a:cubicBezTo>
                    <a:pt x="8" y="87"/>
                    <a:pt x="9" y="86"/>
                    <a:pt x="9" y="86"/>
                  </a:cubicBezTo>
                  <a:cubicBezTo>
                    <a:pt x="9" y="86"/>
                    <a:pt x="8" y="86"/>
                    <a:pt x="8" y="86"/>
                  </a:cubicBezTo>
                  <a:cubicBezTo>
                    <a:pt x="8" y="86"/>
                    <a:pt x="7" y="85"/>
                    <a:pt x="7" y="84"/>
                  </a:cubicBezTo>
                  <a:cubicBezTo>
                    <a:pt x="8" y="84"/>
                    <a:pt x="9" y="80"/>
                    <a:pt x="9" y="80"/>
                  </a:cubicBezTo>
                  <a:cubicBezTo>
                    <a:pt x="9" y="79"/>
                    <a:pt x="10" y="78"/>
                    <a:pt x="10" y="78"/>
                  </a:cubicBezTo>
                  <a:cubicBezTo>
                    <a:pt x="10" y="78"/>
                    <a:pt x="10" y="78"/>
                    <a:pt x="9" y="78"/>
                  </a:cubicBezTo>
                  <a:cubicBezTo>
                    <a:pt x="9" y="77"/>
                    <a:pt x="8" y="73"/>
                    <a:pt x="8" y="72"/>
                  </a:cubicBezTo>
                  <a:cubicBezTo>
                    <a:pt x="8" y="72"/>
                    <a:pt x="8" y="71"/>
                    <a:pt x="8" y="70"/>
                  </a:cubicBezTo>
                  <a:cubicBezTo>
                    <a:pt x="7" y="69"/>
                    <a:pt x="7" y="66"/>
                    <a:pt x="7" y="64"/>
                  </a:cubicBezTo>
                  <a:cubicBezTo>
                    <a:pt x="6" y="63"/>
                    <a:pt x="6" y="60"/>
                    <a:pt x="6" y="60"/>
                  </a:cubicBezTo>
                  <a:cubicBezTo>
                    <a:pt x="6" y="59"/>
                    <a:pt x="6" y="59"/>
                    <a:pt x="6" y="58"/>
                  </a:cubicBezTo>
                  <a:cubicBezTo>
                    <a:pt x="6" y="58"/>
                    <a:pt x="5" y="57"/>
                    <a:pt x="5" y="56"/>
                  </a:cubicBezTo>
                  <a:cubicBezTo>
                    <a:pt x="5" y="56"/>
                    <a:pt x="5" y="55"/>
                    <a:pt x="5" y="55"/>
                  </a:cubicBezTo>
                  <a:cubicBezTo>
                    <a:pt x="5" y="54"/>
                    <a:pt x="5" y="54"/>
                    <a:pt x="5" y="5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0" name="Freeform 603"/>
            <p:cNvSpPr>
              <a:spLocks/>
            </p:cNvSpPr>
            <p:nvPr/>
          </p:nvSpPr>
          <p:spPr bwMode="auto">
            <a:xfrm>
              <a:off x="5807075" y="3568701"/>
              <a:ext cx="98425" cy="288925"/>
            </a:xfrm>
            <a:custGeom>
              <a:avLst/>
              <a:gdLst>
                <a:gd name="T0" fmla="*/ 4 w 26"/>
                <a:gd name="T1" fmla="*/ 43 h 77"/>
                <a:gd name="T2" fmla="*/ 1 w 26"/>
                <a:gd name="T3" fmla="*/ 43 h 77"/>
                <a:gd name="T4" fmla="*/ 1 w 26"/>
                <a:gd name="T5" fmla="*/ 39 h 77"/>
                <a:gd name="T6" fmla="*/ 2 w 26"/>
                <a:gd name="T7" fmla="*/ 35 h 77"/>
                <a:gd name="T8" fmla="*/ 3 w 26"/>
                <a:gd name="T9" fmla="*/ 31 h 77"/>
                <a:gd name="T10" fmla="*/ 4 w 26"/>
                <a:gd name="T11" fmla="*/ 24 h 77"/>
                <a:gd name="T12" fmla="*/ 4 w 26"/>
                <a:gd name="T13" fmla="*/ 19 h 77"/>
                <a:gd name="T14" fmla="*/ 5 w 26"/>
                <a:gd name="T15" fmla="*/ 15 h 77"/>
                <a:gd name="T16" fmla="*/ 7 w 26"/>
                <a:gd name="T17" fmla="*/ 14 h 77"/>
                <a:gd name="T18" fmla="*/ 7 w 26"/>
                <a:gd name="T19" fmla="*/ 12 h 77"/>
                <a:gd name="T20" fmla="*/ 7 w 26"/>
                <a:gd name="T21" fmla="*/ 12 h 77"/>
                <a:gd name="T22" fmla="*/ 6 w 26"/>
                <a:gd name="T23" fmla="*/ 10 h 77"/>
                <a:gd name="T24" fmla="*/ 4 w 26"/>
                <a:gd name="T25" fmla="*/ 8 h 77"/>
                <a:gd name="T26" fmla="*/ 4 w 26"/>
                <a:gd name="T27" fmla="*/ 8 h 77"/>
                <a:gd name="T28" fmla="*/ 3 w 26"/>
                <a:gd name="T29" fmla="*/ 6 h 77"/>
                <a:gd name="T30" fmla="*/ 5 w 26"/>
                <a:gd name="T31" fmla="*/ 1 h 77"/>
                <a:gd name="T32" fmla="*/ 7 w 26"/>
                <a:gd name="T33" fmla="*/ 1 h 77"/>
                <a:gd name="T34" fmla="*/ 10 w 26"/>
                <a:gd name="T35" fmla="*/ 2 h 77"/>
                <a:gd name="T36" fmla="*/ 12 w 26"/>
                <a:gd name="T37" fmla="*/ 5 h 77"/>
                <a:gd name="T38" fmla="*/ 12 w 26"/>
                <a:gd name="T39" fmla="*/ 7 h 77"/>
                <a:gd name="T40" fmla="*/ 12 w 26"/>
                <a:gd name="T41" fmla="*/ 8 h 77"/>
                <a:gd name="T42" fmla="*/ 13 w 26"/>
                <a:gd name="T43" fmla="*/ 7 h 77"/>
                <a:gd name="T44" fmla="*/ 14 w 26"/>
                <a:gd name="T45" fmla="*/ 7 h 77"/>
                <a:gd name="T46" fmla="*/ 15 w 26"/>
                <a:gd name="T47" fmla="*/ 9 h 77"/>
                <a:gd name="T48" fmla="*/ 17 w 26"/>
                <a:gd name="T49" fmla="*/ 9 h 77"/>
                <a:gd name="T50" fmla="*/ 21 w 26"/>
                <a:gd name="T51" fmla="*/ 12 h 77"/>
                <a:gd name="T52" fmla="*/ 25 w 26"/>
                <a:gd name="T53" fmla="*/ 22 h 77"/>
                <a:gd name="T54" fmla="*/ 26 w 26"/>
                <a:gd name="T55" fmla="*/ 29 h 77"/>
                <a:gd name="T56" fmla="*/ 25 w 26"/>
                <a:gd name="T57" fmla="*/ 36 h 77"/>
                <a:gd name="T58" fmla="*/ 24 w 26"/>
                <a:gd name="T59" fmla="*/ 39 h 77"/>
                <a:gd name="T60" fmla="*/ 23 w 26"/>
                <a:gd name="T61" fmla="*/ 39 h 77"/>
                <a:gd name="T62" fmla="*/ 22 w 26"/>
                <a:gd name="T63" fmla="*/ 41 h 77"/>
                <a:gd name="T64" fmla="*/ 21 w 26"/>
                <a:gd name="T65" fmla="*/ 39 h 77"/>
                <a:gd name="T66" fmla="*/ 21 w 26"/>
                <a:gd name="T67" fmla="*/ 41 h 77"/>
                <a:gd name="T68" fmla="*/ 20 w 26"/>
                <a:gd name="T69" fmla="*/ 39 h 77"/>
                <a:gd name="T70" fmla="*/ 20 w 26"/>
                <a:gd name="T71" fmla="*/ 40 h 77"/>
                <a:gd name="T72" fmla="*/ 19 w 26"/>
                <a:gd name="T73" fmla="*/ 40 h 77"/>
                <a:gd name="T74" fmla="*/ 19 w 26"/>
                <a:gd name="T75" fmla="*/ 42 h 77"/>
                <a:gd name="T76" fmla="*/ 20 w 26"/>
                <a:gd name="T77" fmla="*/ 50 h 77"/>
                <a:gd name="T78" fmla="*/ 21 w 26"/>
                <a:gd name="T79" fmla="*/ 61 h 77"/>
                <a:gd name="T80" fmla="*/ 21 w 26"/>
                <a:gd name="T81" fmla="*/ 66 h 77"/>
                <a:gd name="T82" fmla="*/ 21 w 26"/>
                <a:gd name="T83" fmla="*/ 70 h 77"/>
                <a:gd name="T84" fmla="*/ 20 w 26"/>
                <a:gd name="T85" fmla="*/ 74 h 77"/>
                <a:gd name="T86" fmla="*/ 18 w 26"/>
                <a:gd name="T87" fmla="*/ 77 h 77"/>
                <a:gd name="T88" fmla="*/ 10 w 26"/>
                <a:gd name="T89" fmla="*/ 75 h 77"/>
                <a:gd name="T90" fmla="*/ 13 w 26"/>
                <a:gd name="T91" fmla="*/ 72 h 77"/>
                <a:gd name="T92" fmla="*/ 11 w 26"/>
                <a:gd name="T93" fmla="*/ 72 h 77"/>
                <a:gd name="T94" fmla="*/ 2 w 26"/>
                <a:gd name="T95" fmla="*/ 71 h 77"/>
                <a:gd name="T96" fmla="*/ 7 w 26"/>
                <a:gd name="T97" fmla="*/ 69 h 77"/>
                <a:gd name="T98" fmla="*/ 6 w 26"/>
                <a:gd name="T99" fmla="*/ 66 h 77"/>
                <a:gd name="T100" fmla="*/ 7 w 26"/>
                <a:gd name="T101" fmla="*/ 56 h 77"/>
                <a:gd name="T102" fmla="*/ 5 w 26"/>
                <a:gd name="T103" fmla="*/ 46 h 77"/>
                <a:gd name="T104" fmla="*/ 4 w 26"/>
                <a:gd name="T105" fmla="*/ 4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7">
                  <a:moveTo>
                    <a:pt x="4" y="43"/>
                  </a:moveTo>
                  <a:cubicBezTo>
                    <a:pt x="4" y="43"/>
                    <a:pt x="4" y="43"/>
                    <a:pt x="4" y="43"/>
                  </a:cubicBezTo>
                  <a:cubicBezTo>
                    <a:pt x="4" y="43"/>
                    <a:pt x="4" y="43"/>
                    <a:pt x="4" y="43"/>
                  </a:cubicBezTo>
                  <a:cubicBezTo>
                    <a:pt x="4" y="43"/>
                    <a:pt x="4" y="43"/>
                    <a:pt x="4" y="43"/>
                  </a:cubicBezTo>
                  <a:cubicBezTo>
                    <a:pt x="4" y="43"/>
                    <a:pt x="4" y="43"/>
                    <a:pt x="3" y="43"/>
                  </a:cubicBezTo>
                  <a:cubicBezTo>
                    <a:pt x="3" y="44"/>
                    <a:pt x="3" y="44"/>
                    <a:pt x="3" y="43"/>
                  </a:cubicBezTo>
                  <a:cubicBezTo>
                    <a:pt x="2" y="43"/>
                    <a:pt x="2" y="43"/>
                    <a:pt x="2" y="43"/>
                  </a:cubicBezTo>
                  <a:cubicBezTo>
                    <a:pt x="2" y="43"/>
                    <a:pt x="2" y="43"/>
                    <a:pt x="1" y="43"/>
                  </a:cubicBezTo>
                  <a:cubicBezTo>
                    <a:pt x="1" y="43"/>
                    <a:pt x="1" y="43"/>
                    <a:pt x="1" y="42"/>
                  </a:cubicBezTo>
                  <a:cubicBezTo>
                    <a:pt x="1" y="42"/>
                    <a:pt x="1" y="41"/>
                    <a:pt x="0" y="41"/>
                  </a:cubicBezTo>
                  <a:cubicBezTo>
                    <a:pt x="0" y="41"/>
                    <a:pt x="0" y="40"/>
                    <a:pt x="0" y="40"/>
                  </a:cubicBezTo>
                  <a:cubicBezTo>
                    <a:pt x="0" y="40"/>
                    <a:pt x="1" y="39"/>
                    <a:pt x="1" y="39"/>
                  </a:cubicBezTo>
                  <a:cubicBezTo>
                    <a:pt x="1" y="38"/>
                    <a:pt x="1" y="38"/>
                    <a:pt x="1" y="38"/>
                  </a:cubicBezTo>
                  <a:cubicBezTo>
                    <a:pt x="1" y="37"/>
                    <a:pt x="1" y="37"/>
                    <a:pt x="1" y="37"/>
                  </a:cubicBezTo>
                  <a:cubicBezTo>
                    <a:pt x="1" y="36"/>
                    <a:pt x="1" y="36"/>
                    <a:pt x="1" y="35"/>
                  </a:cubicBezTo>
                  <a:cubicBezTo>
                    <a:pt x="2" y="35"/>
                    <a:pt x="2" y="35"/>
                    <a:pt x="2" y="35"/>
                  </a:cubicBezTo>
                  <a:cubicBezTo>
                    <a:pt x="2" y="35"/>
                    <a:pt x="2" y="34"/>
                    <a:pt x="2" y="34"/>
                  </a:cubicBezTo>
                  <a:cubicBezTo>
                    <a:pt x="2" y="34"/>
                    <a:pt x="2" y="33"/>
                    <a:pt x="2" y="33"/>
                  </a:cubicBezTo>
                  <a:cubicBezTo>
                    <a:pt x="2" y="33"/>
                    <a:pt x="2" y="32"/>
                    <a:pt x="2" y="31"/>
                  </a:cubicBezTo>
                  <a:cubicBezTo>
                    <a:pt x="3" y="31"/>
                    <a:pt x="3" y="31"/>
                    <a:pt x="3" y="31"/>
                  </a:cubicBezTo>
                  <a:cubicBezTo>
                    <a:pt x="3" y="30"/>
                    <a:pt x="3" y="28"/>
                    <a:pt x="3" y="28"/>
                  </a:cubicBezTo>
                  <a:cubicBezTo>
                    <a:pt x="3" y="28"/>
                    <a:pt x="3" y="28"/>
                    <a:pt x="3" y="27"/>
                  </a:cubicBezTo>
                  <a:cubicBezTo>
                    <a:pt x="3" y="27"/>
                    <a:pt x="3" y="26"/>
                    <a:pt x="3" y="26"/>
                  </a:cubicBezTo>
                  <a:cubicBezTo>
                    <a:pt x="3" y="25"/>
                    <a:pt x="4" y="25"/>
                    <a:pt x="4" y="24"/>
                  </a:cubicBezTo>
                  <a:cubicBezTo>
                    <a:pt x="4" y="24"/>
                    <a:pt x="4" y="24"/>
                    <a:pt x="4" y="24"/>
                  </a:cubicBezTo>
                  <a:cubicBezTo>
                    <a:pt x="4" y="24"/>
                    <a:pt x="4" y="22"/>
                    <a:pt x="4" y="21"/>
                  </a:cubicBezTo>
                  <a:cubicBezTo>
                    <a:pt x="4" y="21"/>
                    <a:pt x="4" y="20"/>
                    <a:pt x="4" y="20"/>
                  </a:cubicBezTo>
                  <a:cubicBezTo>
                    <a:pt x="4" y="20"/>
                    <a:pt x="4" y="19"/>
                    <a:pt x="4" y="19"/>
                  </a:cubicBezTo>
                  <a:cubicBezTo>
                    <a:pt x="4" y="19"/>
                    <a:pt x="4" y="19"/>
                    <a:pt x="4" y="18"/>
                  </a:cubicBezTo>
                  <a:cubicBezTo>
                    <a:pt x="5" y="18"/>
                    <a:pt x="5" y="18"/>
                    <a:pt x="5" y="18"/>
                  </a:cubicBezTo>
                  <a:cubicBezTo>
                    <a:pt x="5" y="18"/>
                    <a:pt x="5" y="17"/>
                    <a:pt x="5" y="16"/>
                  </a:cubicBezTo>
                  <a:cubicBezTo>
                    <a:pt x="5" y="16"/>
                    <a:pt x="5" y="16"/>
                    <a:pt x="5" y="15"/>
                  </a:cubicBezTo>
                  <a:cubicBezTo>
                    <a:pt x="4" y="15"/>
                    <a:pt x="4" y="15"/>
                    <a:pt x="4" y="14"/>
                  </a:cubicBezTo>
                  <a:cubicBezTo>
                    <a:pt x="4" y="14"/>
                    <a:pt x="4" y="14"/>
                    <a:pt x="4" y="14"/>
                  </a:cubicBezTo>
                  <a:cubicBezTo>
                    <a:pt x="4" y="14"/>
                    <a:pt x="5" y="14"/>
                    <a:pt x="6" y="14"/>
                  </a:cubicBezTo>
                  <a:cubicBezTo>
                    <a:pt x="6" y="14"/>
                    <a:pt x="7" y="14"/>
                    <a:pt x="7" y="14"/>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6" y="12"/>
                    <a:pt x="6" y="12"/>
                  </a:cubicBezTo>
                  <a:cubicBezTo>
                    <a:pt x="6" y="12"/>
                    <a:pt x="7" y="11"/>
                    <a:pt x="7" y="11"/>
                  </a:cubicBezTo>
                  <a:cubicBezTo>
                    <a:pt x="7" y="12"/>
                    <a:pt x="7" y="12"/>
                    <a:pt x="7" y="12"/>
                  </a:cubicBezTo>
                  <a:cubicBezTo>
                    <a:pt x="7" y="12"/>
                    <a:pt x="7" y="12"/>
                    <a:pt x="7" y="12"/>
                  </a:cubicBezTo>
                  <a:cubicBezTo>
                    <a:pt x="7" y="12"/>
                    <a:pt x="7" y="11"/>
                    <a:pt x="7" y="11"/>
                  </a:cubicBezTo>
                  <a:cubicBezTo>
                    <a:pt x="7" y="11"/>
                    <a:pt x="7" y="11"/>
                    <a:pt x="7" y="11"/>
                  </a:cubicBezTo>
                  <a:cubicBezTo>
                    <a:pt x="7" y="11"/>
                    <a:pt x="6" y="11"/>
                    <a:pt x="6" y="10"/>
                  </a:cubicBezTo>
                  <a:cubicBezTo>
                    <a:pt x="6" y="10"/>
                    <a:pt x="5" y="9"/>
                    <a:pt x="5" y="9"/>
                  </a:cubicBezTo>
                  <a:cubicBezTo>
                    <a:pt x="5" y="9"/>
                    <a:pt x="5" y="9"/>
                    <a:pt x="5" y="9"/>
                  </a:cubicBezTo>
                  <a:cubicBezTo>
                    <a:pt x="5" y="9"/>
                    <a:pt x="5" y="9"/>
                    <a:pt x="5" y="9"/>
                  </a:cubicBezTo>
                  <a:cubicBezTo>
                    <a:pt x="5" y="9"/>
                    <a:pt x="4" y="9"/>
                    <a:pt x="4" y="8"/>
                  </a:cubicBezTo>
                  <a:cubicBezTo>
                    <a:pt x="4" y="8"/>
                    <a:pt x="4" y="8"/>
                    <a:pt x="4" y="8"/>
                  </a:cubicBezTo>
                  <a:cubicBezTo>
                    <a:pt x="4" y="8"/>
                    <a:pt x="4" y="8"/>
                    <a:pt x="4" y="8"/>
                  </a:cubicBezTo>
                  <a:cubicBezTo>
                    <a:pt x="4" y="7"/>
                    <a:pt x="4" y="7"/>
                    <a:pt x="4" y="7"/>
                  </a:cubicBezTo>
                  <a:cubicBezTo>
                    <a:pt x="4" y="8"/>
                    <a:pt x="4" y="8"/>
                    <a:pt x="4" y="8"/>
                  </a:cubicBezTo>
                  <a:cubicBezTo>
                    <a:pt x="4" y="8"/>
                    <a:pt x="4" y="7"/>
                    <a:pt x="4" y="7"/>
                  </a:cubicBezTo>
                  <a:cubicBezTo>
                    <a:pt x="4" y="7"/>
                    <a:pt x="4" y="7"/>
                    <a:pt x="4" y="7"/>
                  </a:cubicBezTo>
                  <a:cubicBezTo>
                    <a:pt x="4" y="7"/>
                    <a:pt x="4" y="7"/>
                    <a:pt x="4" y="7"/>
                  </a:cubicBezTo>
                  <a:cubicBezTo>
                    <a:pt x="4" y="7"/>
                    <a:pt x="4" y="7"/>
                    <a:pt x="3" y="6"/>
                  </a:cubicBezTo>
                  <a:cubicBezTo>
                    <a:pt x="3" y="6"/>
                    <a:pt x="3" y="5"/>
                    <a:pt x="3" y="5"/>
                  </a:cubicBezTo>
                  <a:cubicBezTo>
                    <a:pt x="3" y="4"/>
                    <a:pt x="3" y="4"/>
                    <a:pt x="3" y="3"/>
                  </a:cubicBezTo>
                  <a:cubicBezTo>
                    <a:pt x="3" y="3"/>
                    <a:pt x="3" y="3"/>
                    <a:pt x="4" y="3"/>
                  </a:cubicBezTo>
                  <a:cubicBezTo>
                    <a:pt x="4" y="3"/>
                    <a:pt x="5" y="1"/>
                    <a:pt x="5" y="1"/>
                  </a:cubicBezTo>
                  <a:cubicBezTo>
                    <a:pt x="6" y="1"/>
                    <a:pt x="6" y="1"/>
                    <a:pt x="6" y="1"/>
                  </a:cubicBezTo>
                  <a:cubicBezTo>
                    <a:pt x="6" y="1"/>
                    <a:pt x="6" y="1"/>
                    <a:pt x="6" y="1"/>
                  </a:cubicBezTo>
                  <a:cubicBezTo>
                    <a:pt x="7" y="1"/>
                    <a:pt x="7" y="1"/>
                    <a:pt x="7" y="1"/>
                  </a:cubicBezTo>
                  <a:cubicBezTo>
                    <a:pt x="7" y="1"/>
                    <a:pt x="7" y="1"/>
                    <a:pt x="7" y="1"/>
                  </a:cubicBezTo>
                  <a:cubicBezTo>
                    <a:pt x="8" y="1"/>
                    <a:pt x="8" y="0"/>
                    <a:pt x="8" y="0"/>
                  </a:cubicBezTo>
                  <a:cubicBezTo>
                    <a:pt x="8" y="0"/>
                    <a:pt x="9" y="1"/>
                    <a:pt x="9" y="1"/>
                  </a:cubicBezTo>
                  <a:cubicBezTo>
                    <a:pt x="9" y="1"/>
                    <a:pt x="9" y="1"/>
                    <a:pt x="9" y="1"/>
                  </a:cubicBezTo>
                  <a:cubicBezTo>
                    <a:pt x="10" y="1"/>
                    <a:pt x="10" y="2"/>
                    <a:pt x="10" y="2"/>
                  </a:cubicBezTo>
                  <a:cubicBezTo>
                    <a:pt x="10" y="2"/>
                    <a:pt x="11" y="2"/>
                    <a:pt x="11" y="2"/>
                  </a:cubicBezTo>
                  <a:cubicBezTo>
                    <a:pt x="11" y="2"/>
                    <a:pt x="11" y="3"/>
                    <a:pt x="11" y="4"/>
                  </a:cubicBezTo>
                  <a:cubicBezTo>
                    <a:pt x="11" y="4"/>
                    <a:pt x="11" y="4"/>
                    <a:pt x="12" y="5"/>
                  </a:cubicBezTo>
                  <a:cubicBezTo>
                    <a:pt x="12" y="5"/>
                    <a:pt x="12" y="5"/>
                    <a:pt x="12" y="5"/>
                  </a:cubicBezTo>
                  <a:cubicBezTo>
                    <a:pt x="12" y="5"/>
                    <a:pt x="12" y="6"/>
                    <a:pt x="12" y="6"/>
                  </a:cubicBezTo>
                  <a:cubicBezTo>
                    <a:pt x="12" y="6"/>
                    <a:pt x="12" y="5"/>
                    <a:pt x="12" y="6"/>
                  </a:cubicBezTo>
                  <a:cubicBezTo>
                    <a:pt x="12" y="6"/>
                    <a:pt x="12" y="6"/>
                    <a:pt x="12" y="6"/>
                  </a:cubicBezTo>
                  <a:cubicBezTo>
                    <a:pt x="12" y="7"/>
                    <a:pt x="12" y="7"/>
                    <a:pt x="12" y="7"/>
                  </a:cubicBezTo>
                  <a:cubicBezTo>
                    <a:pt x="12" y="7"/>
                    <a:pt x="12" y="8"/>
                    <a:pt x="13" y="8"/>
                  </a:cubicBezTo>
                  <a:cubicBezTo>
                    <a:pt x="13" y="8"/>
                    <a:pt x="13" y="8"/>
                    <a:pt x="13"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7"/>
                    <a:pt x="13" y="7"/>
                  </a:cubicBezTo>
                  <a:cubicBezTo>
                    <a:pt x="13" y="7"/>
                    <a:pt x="13" y="7"/>
                    <a:pt x="13" y="6"/>
                  </a:cubicBezTo>
                  <a:cubicBezTo>
                    <a:pt x="13" y="6"/>
                    <a:pt x="13" y="6"/>
                    <a:pt x="13" y="6"/>
                  </a:cubicBezTo>
                  <a:cubicBezTo>
                    <a:pt x="13" y="6"/>
                    <a:pt x="13" y="6"/>
                    <a:pt x="13" y="6"/>
                  </a:cubicBezTo>
                  <a:cubicBezTo>
                    <a:pt x="14" y="7"/>
                    <a:pt x="14" y="7"/>
                    <a:pt x="14" y="7"/>
                  </a:cubicBezTo>
                  <a:cubicBezTo>
                    <a:pt x="14" y="7"/>
                    <a:pt x="14" y="7"/>
                    <a:pt x="14" y="7"/>
                  </a:cubicBezTo>
                  <a:cubicBezTo>
                    <a:pt x="14" y="7"/>
                    <a:pt x="15" y="8"/>
                    <a:pt x="15" y="9"/>
                  </a:cubicBezTo>
                  <a:cubicBezTo>
                    <a:pt x="15" y="9"/>
                    <a:pt x="15" y="9"/>
                    <a:pt x="15" y="9"/>
                  </a:cubicBezTo>
                  <a:cubicBezTo>
                    <a:pt x="15" y="9"/>
                    <a:pt x="15" y="9"/>
                    <a:pt x="15" y="9"/>
                  </a:cubicBezTo>
                  <a:cubicBezTo>
                    <a:pt x="15" y="9"/>
                    <a:pt x="15" y="9"/>
                    <a:pt x="16" y="9"/>
                  </a:cubicBezTo>
                  <a:cubicBezTo>
                    <a:pt x="16" y="9"/>
                    <a:pt x="16" y="9"/>
                    <a:pt x="16" y="9"/>
                  </a:cubicBezTo>
                  <a:cubicBezTo>
                    <a:pt x="16" y="9"/>
                    <a:pt x="16" y="9"/>
                    <a:pt x="17" y="9"/>
                  </a:cubicBezTo>
                  <a:cubicBezTo>
                    <a:pt x="17" y="9"/>
                    <a:pt x="17" y="9"/>
                    <a:pt x="17" y="9"/>
                  </a:cubicBezTo>
                  <a:cubicBezTo>
                    <a:pt x="17" y="9"/>
                    <a:pt x="18" y="9"/>
                    <a:pt x="18" y="9"/>
                  </a:cubicBezTo>
                  <a:cubicBezTo>
                    <a:pt x="18" y="9"/>
                    <a:pt x="18" y="10"/>
                    <a:pt x="18" y="10"/>
                  </a:cubicBezTo>
                  <a:cubicBezTo>
                    <a:pt x="19" y="10"/>
                    <a:pt x="20" y="11"/>
                    <a:pt x="20" y="11"/>
                  </a:cubicBezTo>
                  <a:cubicBezTo>
                    <a:pt x="20" y="11"/>
                    <a:pt x="21" y="12"/>
                    <a:pt x="21" y="12"/>
                  </a:cubicBezTo>
                  <a:cubicBezTo>
                    <a:pt x="21" y="12"/>
                    <a:pt x="23" y="14"/>
                    <a:pt x="23" y="15"/>
                  </a:cubicBezTo>
                  <a:cubicBezTo>
                    <a:pt x="23" y="15"/>
                    <a:pt x="24" y="17"/>
                    <a:pt x="24" y="18"/>
                  </a:cubicBezTo>
                  <a:cubicBezTo>
                    <a:pt x="24" y="19"/>
                    <a:pt x="24" y="19"/>
                    <a:pt x="24" y="19"/>
                  </a:cubicBezTo>
                  <a:cubicBezTo>
                    <a:pt x="24" y="19"/>
                    <a:pt x="25" y="21"/>
                    <a:pt x="25" y="22"/>
                  </a:cubicBezTo>
                  <a:cubicBezTo>
                    <a:pt x="25" y="22"/>
                    <a:pt x="25" y="23"/>
                    <a:pt x="25" y="23"/>
                  </a:cubicBezTo>
                  <a:cubicBezTo>
                    <a:pt x="25" y="24"/>
                    <a:pt x="25" y="24"/>
                    <a:pt x="25" y="25"/>
                  </a:cubicBezTo>
                  <a:cubicBezTo>
                    <a:pt x="25" y="25"/>
                    <a:pt x="25" y="26"/>
                    <a:pt x="25" y="27"/>
                  </a:cubicBezTo>
                  <a:cubicBezTo>
                    <a:pt x="26" y="27"/>
                    <a:pt x="26" y="29"/>
                    <a:pt x="26" y="29"/>
                  </a:cubicBezTo>
                  <a:cubicBezTo>
                    <a:pt x="26" y="30"/>
                    <a:pt x="26" y="30"/>
                    <a:pt x="26" y="30"/>
                  </a:cubicBezTo>
                  <a:cubicBezTo>
                    <a:pt x="26" y="31"/>
                    <a:pt x="26" y="32"/>
                    <a:pt x="26" y="32"/>
                  </a:cubicBezTo>
                  <a:cubicBezTo>
                    <a:pt x="26" y="33"/>
                    <a:pt x="26" y="34"/>
                    <a:pt x="26" y="34"/>
                  </a:cubicBezTo>
                  <a:cubicBezTo>
                    <a:pt x="25" y="35"/>
                    <a:pt x="25" y="36"/>
                    <a:pt x="25" y="36"/>
                  </a:cubicBezTo>
                  <a:cubicBezTo>
                    <a:pt x="25" y="36"/>
                    <a:pt x="25" y="36"/>
                    <a:pt x="25" y="36"/>
                  </a:cubicBezTo>
                  <a:cubicBezTo>
                    <a:pt x="25" y="36"/>
                    <a:pt x="25" y="38"/>
                    <a:pt x="24" y="38"/>
                  </a:cubicBezTo>
                  <a:cubicBezTo>
                    <a:pt x="24" y="39"/>
                    <a:pt x="24" y="39"/>
                    <a:pt x="24" y="39"/>
                  </a:cubicBezTo>
                  <a:cubicBezTo>
                    <a:pt x="24" y="39"/>
                    <a:pt x="24" y="39"/>
                    <a:pt x="24" y="39"/>
                  </a:cubicBezTo>
                  <a:cubicBezTo>
                    <a:pt x="24" y="39"/>
                    <a:pt x="24" y="39"/>
                    <a:pt x="24" y="39"/>
                  </a:cubicBezTo>
                  <a:cubicBezTo>
                    <a:pt x="23" y="40"/>
                    <a:pt x="23" y="40"/>
                    <a:pt x="23" y="40"/>
                  </a:cubicBezTo>
                  <a:cubicBezTo>
                    <a:pt x="23" y="40"/>
                    <a:pt x="23" y="39"/>
                    <a:pt x="23" y="39"/>
                  </a:cubicBezTo>
                  <a:cubicBezTo>
                    <a:pt x="23" y="39"/>
                    <a:pt x="23" y="39"/>
                    <a:pt x="23" y="39"/>
                  </a:cubicBezTo>
                  <a:cubicBezTo>
                    <a:pt x="22" y="39"/>
                    <a:pt x="22" y="39"/>
                    <a:pt x="22" y="39"/>
                  </a:cubicBezTo>
                  <a:cubicBezTo>
                    <a:pt x="22" y="39"/>
                    <a:pt x="22" y="39"/>
                    <a:pt x="22" y="40"/>
                  </a:cubicBezTo>
                  <a:cubicBezTo>
                    <a:pt x="22" y="40"/>
                    <a:pt x="22" y="40"/>
                    <a:pt x="22" y="40"/>
                  </a:cubicBezTo>
                  <a:cubicBezTo>
                    <a:pt x="22" y="41"/>
                    <a:pt x="22" y="41"/>
                    <a:pt x="22" y="41"/>
                  </a:cubicBezTo>
                  <a:cubicBezTo>
                    <a:pt x="22" y="41"/>
                    <a:pt x="22" y="41"/>
                    <a:pt x="22" y="40"/>
                  </a:cubicBezTo>
                  <a:cubicBezTo>
                    <a:pt x="22" y="40"/>
                    <a:pt x="22" y="40"/>
                    <a:pt x="22" y="40"/>
                  </a:cubicBezTo>
                  <a:cubicBezTo>
                    <a:pt x="22" y="39"/>
                    <a:pt x="21" y="39"/>
                    <a:pt x="21" y="39"/>
                  </a:cubicBezTo>
                  <a:cubicBezTo>
                    <a:pt x="21" y="39"/>
                    <a:pt x="21" y="39"/>
                    <a:pt x="21" y="39"/>
                  </a:cubicBezTo>
                  <a:cubicBezTo>
                    <a:pt x="21" y="39"/>
                    <a:pt x="21" y="39"/>
                    <a:pt x="21" y="39"/>
                  </a:cubicBezTo>
                  <a:cubicBezTo>
                    <a:pt x="21" y="39"/>
                    <a:pt x="21" y="39"/>
                    <a:pt x="21" y="40"/>
                  </a:cubicBezTo>
                  <a:cubicBezTo>
                    <a:pt x="21" y="40"/>
                    <a:pt x="21" y="40"/>
                    <a:pt x="21" y="40"/>
                  </a:cubicBezTo>
                  <a:cubicBezTo>
                    <a:pt x="22" y="40"/>
                    <a:pt x="22" y="41"/>
                    <a:pt x="21" y="41"/>
                  </a:cubicBezTo>
                  <a:cubicBezTo>
                    <a:pt x="21" y="41"/>
                    <a:pt x="21" y="41"/>
                    <a:pt x="21" y="41"/>
                  </a:cubicBezTo>
                  <a:cubicBezTo>
                    <a:pt x="21" y="41"/>
                    <a:pt x="21" y="41"/>
                    <a:pt x="21" y="40"/>
                  </a:cubicBezTo>
                  <a:cubicBezTo>
                    <a:pt x="21" y="40"/>
                    <a:pt x="21" y="40"/>
                    <a:pt x="21" y="40"/>
                  </a:cubicBezTo>
                  <a:cubicBezTo>
                    <a:pt x="20" y="40"/>
                    <a:pt x="20" y="39"/>
                    <a:pt x="20" y="39"/>
                  </a:cubicBezTo>
                  <a:cubicBezTo>
                    <a:pt x="20" y="39"/>
                    <a:pt x="20" y="39"/>
                    <a:pt x="20" y="39"/>
                  </a:cubicBezTo>
                  <a:cubicBezTo>
                    <a:pt x="20" y="39"/>
                    <a:pt x="20" y="39"/>
                    <a:pt x="20" y="39"/>
                  </a:cubicBezTo>
                  <a:cubicBezTo>
                    <a:pt x="20" y="39"/>
                    <a:pt x="20" y="39"/>
                    <a:pt x="20" y="39"/>
                  </a:cubicBezTo>
                  <a:cubicBezTo>
                    <a:pt x="20" y="40"/>
                    <a:pt x="20" y="40"/>
                    <a:pt x="20" y="40"/>
                  </a:cubicBezTo>
                  <a:cubicBezTo>
                    <a:pt x="20" y="40"/>
                    <a:pt x="20" y="40"/>
                    <a:pt x="20" y="41"/>
                  </a:cubicBezTo>
                  <a:cubicBezTo>
                    <a:pt x="20" y="41"/>
                    <a:pt x="20" y="41"/>
                    <a:pt x="20" y="41"/>
                  </a:cubicBezTo>
                  <a:cubicBezTo>
                    <a:pt x="20" y="41"/>
                    <a:pt x="20" y="41"/>
                    <a:pt x="20" y="40"/>
                  </a:cubicBezTo>
                  <a:cubicBezTo>
                    <a:pt x="19" y="40"/>
                    <a:pt x="19" y="40"/>
                    <a:pt x="19" y="40"/>
                  </a:cubicBezTo>
                  <a:cubicBezTo>
                    <a:pt x="19" y="40"/>
                    <a:pt x="19" y="40"/>
                    <a:pt x="19" y="39"/>
                  </a:cubicBezTo>
                  <a:cubicBezTo>
                    <a:pt x="19" y="39"/>
                    <a:pt x="19" y="39"/>
                    <a:pt x="19" y="39"/>
                  </a:cubicBezTo>
                  <a:cubicBezTo>
                    <a:pt x="19" y="39"/>
                    <a:pt x="19" y="40"/>
                    <a:pt x="19" y="40"/>
                  </a:cubicBezTo>
                  <a:cubicBezTo>
                    <a:pt x="19" y="40"/>
                    <a:pt x="19" y="41"/>
                    <a:pt x="19" y="42"/>
                  </a:cubicBezTo>
                  <a:cubicBezTo>
                    <a:pt x="19" y="43"/>
                    <a:pt x="19" y="45"/>
                    <a:pt x="19" y="45"/>
                  </a:cubicBezTo>
                  <a:cubicBezTo>
                    <a:pt x="19" y="46"/>
                    <a:pt x="19" y="47"/>
                    <a:pt x="19" y="47"/>
                  </a:cubicBezTo>
                  <a:cubicBezTo>
                    <a:pt x="19" y="47"/>
                    <a:pt x="20" y="48"/>
                    <a:pt x="20" y="48"/>
                  </a:cubicBezTo>
                  <a:cubicBezTo>
                    <a:pt x="20" y="49"/>
                    <a:pt x="20" y="49"/>
                    <a:pt x="20" y="50"/>
                  </a:cubicBezTo>
                  <a:cubicBezTo>
                    <a:pt x="20" y="50"/>
                    <a:pt x="21" y="52"/>
                    <a:pt x="21" y="53"/>
                  </a:cubicBezTo>
                  <a:cubicBezTo>
                    <a:pt x="21" y="53"/>
                    <a:pt x="21" y="56"/>
                    <a:pt x="21" y="56"/>
                  </a:cubicBezTo>
                  <a:cubicBezTo>
                    <a:pt x="21" y="57"/>
                    <a:pt x="21" y="60"/>
                    <a:pt x="21" y="60"/>
                  </a:cubicBezTo>
                  <a:cubicBezTo>
                    <a:pt x="21" y="61"/>
                    <a:pt x="21" y="61"/>
                    <a:pt x="21" y="61"/>
                  </a:cubicBezTo>
                  <a:cubicBezTo>
                    <a:pt x="21" y="62"/>
                    <a:pt x="21" y="63"/>
                    <a:pt x="21" y="63"/>
                  </a:cubicBezTo>
                  <a:cubicBezTo>
                    <a:pt x="21" y="63"/>
                    <a:pt x="21" y="64"/>
                    <a:pt x="21" y="64"/>
                  </a:cubicBezTo>
                  <a:cubicBezTo>
                    <a:pt x="21" y="65"/>
                    <a:pt x="21" y="65"/>
                    <a:pt x="21" y="65"/>
                  </a:cubicBezTo>
                  <a:cubicBezTo>
                    <a:pt x="21" y="65"/>
                    <a:pt x="21" y="65"/>
                    <a:pt x="21" y="66"/>
                  </a:cubicBezTo>
                  <a:cubicBezTo>
                    <a:pt x="21" y="66"/>
                    <a:pt x="21" y="66"/>
                    <a:pt x="21" y="67"/>
                  </a:cubicBezTo>
                  <a:cubicBezTo>
                    <a:pt x="21" y="67"/>
                    <a:pt x="21" y="67"/>
                    <a:pt x="21" y="67"/>
                  </a:cubicBezTo>
                  <a:cubicBezTo>
                    <a:pt x="21" y="68"/>
                    <a:pt x="21" y="69"/>
                    <a:pt x="21" y="69"/>
                  </a:cubicBezTo>
                  <a:cubicBezTo>
                    <a:pt x="21" y="70"/>
                    <a:pt x="21" y="70"/>
                    <a:pt x="21" y="70"/>
                  </a:cubicBezTo>
                  <a:cubicBezTo>
                    <a:pt x="21" y="70"/>
                    <a:pt x="20" y="71"/>
                    <a:pt x="20" y="71"/>
                  </a:cubicBezTo>
                  <a:cubicBezTo>
                    <a:pt x="20" y="73"/>
                    <a:pt x="20" y="73"/>
                    <a:pt x="20" y="73"/>
                  </a:cubicBezTo>
                  <a:cubicBezTo>
                    <a:pt x="20" y="73"/>
                    <a:pt x="20" y="73"/>
                    <a:pt x="20" y="73"/>
                  </a:cubicBezTo>
                  <a:cubicBezTo>
                    <a:pt x="20" y="74"/>
                    <a:pt x="20" y="74"/>
                    <a:pt x="20" y="74"/>
                  </a:cubicBezTo>
                  <a:cubicBezTo>
                    <a:pt x="20" y="74"/>
                    <a:pt x="20" y="73"/>
                    <a:pt x="20" y="74"/>
                  </a:cubicBezTo>
                  <a:cubicBezTo>
                    <a:pt x="20" y="74"/>
                    <a:pt x="20" y="74"/>
                    <a:pt x="20" y="75"/>
                  </a:cubicBezTo>
                  <a:cubicBezTo>
                    <a:pt x="19" y="76"/>
                    <a:pt x="19" y="76"/>
                    <a:pt x="19" y="76"/>
                  </a:cubicBezTo>
                  <a:cubicBezTo>
                    <a:pt x="18" y="76"/>
                    <a:pt x="18" y="77"/>
                    <a:pt x="18" y="77"/>
                  </a:cubicBezTo>
                  <a:cubicBezTo>
                    <a:pt x="17" y="77"/>
                    <a:pt x="14" y="76"/>
                    <a:pt x="14" y="76"/>
                  </a:cubicBezTo>
                  <a:cubicBezTo>
                    <a:pt x="13" y="76"/>
                    <a:pt x="11" y="76"/>
                    <a:pt x="10" y="76"/>
                  </a:cubicBezTo>
                  <a:cubicBezTo>
                    <a:pt x="10" y="76"/>
                    <a:pt x="10" y="76"/>
                    <a:pt x="10" y="76"/>
                  </a:cubicBezTo>
                  <a:cubicBezTo>
                    <a:pt x="10" y="75"/>
                    <a:pt x="10" y="75"/>
                    <a:pt x="10" y="75"/>
                  </a:cubicBezTo>
                  <a:cubicBezTo>
                    <a:pt x="10" y="75"/>
                    <a:pt x="11" y="75"/>
                    <a:pt x="11" y="75"/>
                  </a:cubicBezTo>
                  <a:cubicBezTo>
                    <a:pt x="11" y="75"/>
                    <a:pt x="11" y="74"/>
                    <a:pt x="11" y="73"/>
                  </a:cubicBezTo>
                  <a:cubicBezTo>
                    <a:pt x="11" y="73"/>
                    <a:pt x="12" y="73"/>
                    <a:pt x="12" y="73"/>
                  </a:cubicBezTo>
                  <a:cubicBezTo>
                    <a:pt x="12" y="72"/>
                    <a:pt x="13" y="72"/>
                    <a:pt x="13" y="72"/>
                  </a:cubicBezTo>
                  <a:cubicBezTo>
                    <a:pt x="13" y="72"/>
                    <a:pt x="12" y="71"/>
                    <a:pt x="13" y="71"/>
                  </a:cubicBezTo>
                  <a:cubicBezTo>
                    <a:pt x="13" y="71"/>
                    <a:pt x="13" y="71"/>
                    <a:pt x="13" y="71"/>
                  </a:cubicBezTo>
                  <a:cubicBezTo>
                    <a:pt x="12" y="71"/>
                    <a:pt x="12" y="71"/>
                    <a:pt x="12" y="71"/>
                  </a:cubicBezTo>
                  <a:cubicBezTo>
                    <a:pt x="12" y="71"/>
                    <a:pt x="11" y="71"/>
                    <a:pt x="11" y="72"/>
                  </a:cubicBezTo>
                  <a:cubicBezTo>
                    <a:pt x="10" y="72"/>
                    <a:pt x="7" y="73"/>
                    <a:pt x="5" y="73"/>
                  </a:cubicBezTo>
                  <a:cubicBezTo>
                    <a:pt x="4" y="73"/>
                    <a:pt x="2" y="73"/>
                    <a:pt x="2" y="72"/>
                  </a:cubicBezTo>
                  <a:cubicBezTo>
                    <a:pt x="2" y="72"/>
                    <a:pt x="1" y="72"/>
                    <a:pt x="1" y="72"/>
                  </a:cubicBezTo>
                  <a:cubicBezTo>
                    <a:pt x="1" y="71"/>
                    <a:pt x="2" y="71"/>
                    <a:pt x="2" y="71"/>
                  </a:cubicBezTo>
                  <a:cubicBezTo>
                    <a:pt x="2" y="71"/>
                    <a:pt x="2" y="70"/>
                    <a:pt x="3" y="70"/>
                  </a:cubicBezTo>
                  <a:cubicBezTo>
                    <a:pt x="3" y="70"/>
                    <a:pt x="4" y="70"/>
                    <a:pt x="5" y="70"/>
                  </a:cubicBezTo>
                  <a:cubicBezTo>
                    <a:pt x="5" y="70"/>
                    <a:pt x="6" y="70"/>
                    <a:pt x="6" y="69"/>
                  </a:cubicBezTo>
                  <a:cubicBezTo>
                    <a:pt x="6" y="69"/>
                    <a:pt x="7" y="69"/>
                    <a:pt x="7" y="69"/>
                  </a:cubicBezTo>
                  <a:cubicBezTo>
                    <a:pt x="7" y="69"/>
                    <a:pt x="7" y="69"/>
                    <a:pt x="7" y="68"/>
                  </a:cubicBezTo>
                  <a:cubicBezTo>
                    <a:pt x="7" y="68"/>
                    <a:pt x="7" y="67"/>
                    <a:pt x="8" y="67"/>
                  </a:cubicBezTo>
                  <a:cubicBezTo>
                    <a:pt x="8" y="67"/>
                    <a:pt x="7" y="67"/>
                    <a:pt x="7" y="67"/>
                  </a:cubicBezTo>
                  <a:cubicBezTo>
                    <a:pt x="6" y="67"/>
                    <a:pt x="6" y="66"/>
                    <a:pt x="6" y="66"/>
                  </a:cubicBezTo>
                  <a:cubicBezTo>
                    <a:pt x="7" y="65"/>
                    <a:pt x="7" y="63"/>
                    <a:pt x="7" y="62"/>
                  </a:cubicBezTo>
                  <a:cubicBezTo>
                    <a:pt x="8" y="62"/>
                    <a:pt x="8" y="61"/>
                    <a:pt x="8" y="61"/>
                  </a:cubicBezTo>
                  <a:cubicBezTo>
                    <a:pt x="8" y="61"/>
                    <a:pt x="8" y="61"/>
                    <a:pt x="8" y="61"/>
                  </a:cubicBezTo>
                  <a:cubicBezTo>
                    <a:pt x="8" y="60"/>
                    <a:pt x="7" y="57"/>
                    <a:pt x="7" y="56"/>
                  </a:cubicBezTo>
                  <a:cubicBezTo>
                    <a:pt x="7" y="56"/>
                    <a:pt x="7" y="56"/>
                    <a:pt x="6" y="55"/>
                  </a:cubicBezTo>
                  <a:cubicBezTo>
                    <a:pt x="6" y="54"/>
                    <a:pt x="6" y="51"/>
                    <a:pt x="6" y="50"/>
                  </a:cubicBezTo>
                  <a:cubicBezTo>
                    <a:pt x="5" y="49"/>
                    <a:pt x="5" y="47"/>
                    <a:pt x="5" y="47"/>
                  </a:cubicBezTo>
                  <a:cubicBezTo>
                    <a:pt x="5" y="46"/>
                    <a:pt x="5" y="46"/>
                    <a:pt x="5" y="46"/>
                  </a:cubicBezTo>
                  <a:cubicBezTo>
                    <a:pt x="5" y="45"/>
                    <a:pt x="5" y="44"/>
                    <a:pt x="5" y="44"/>
                  </a:cubicBezTo>
                  <a:cubicBezTo>
                    <a:pt x="5" y="44"/>
                    <a:pt x="4" y="43"/>
                    <a:pt x="5" y="43"/>
                  </a:cubicBezTo>
                  <a:cubicBezTo>
                    <a:pt x="5" y="43"/>
                    <a:pt x="4" y="42"/>
                    <a:pt x="4" y="42"/>
                  </a:cubicBezTo>
                  <a:lnTo>
                    <a:pt x="4" y="43"/>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1" name="Freeform 604"/>
            <p:cNvSpPr>
              <a:spLocks noEditPoints="1"/>
            </p:cNvSpPr>
            <p:nvPr/>
          </p:nvSpPr>
          <p:spPr bwMode="auto">
            <a:xfrm>
              <a:off x="7545388" y="2486026"/>
              <a:ext cx="168275" cy="481013"/>
            </a:xfrm>
            <a:custGeom>
              <a:avLst/>
              <a:gdLst>
                <a:gd name="T0" fmla="*/ 43 w 45"/>
                <a:gd name="T1" fmla="*/ 33 h 128"/>
                <a:gd name="T2" fmla="*/ 30 w 45"/>
                <a:gd name="T3" fmla="*/ 19 h 128"/>
                <a:gd name="T4" fmla="*/ 25 w 45"/>
                <a:gd name="T5" fmla="*/ 12 h 128"/>
                <a:gd name="T6" fmla="*/ 26 w 45"/>
                <a:gd name="T7" fmla="*/ 7 h 128"/>
                <a:gd name="T8" fmla="*/ 17 w 45"/>
                <a:gd name="T9" fmla="*/ 0 h 128"/>
                <a:gd name="T10" fmla="*/ 13 w 45"/>
                <a:gd name="T11" fmla="*/ 7 h 128"/>
                <a:gd name="T12" fmla="*/ 15 w 45"/>
                <a:gd name="T13" fmla="*/ 13 h 128"/>
                <a:gd name="T14" fmla="*/ 14 w 45"/>
                <a:gd name="T15" fmla="*/ 18 h 128"/>
                <a:gd name="T16" fmla="*/ 3 w 45"/>
                <a:gd name="T17" fmla="*/ 29 h 128"/>
                <a:gd name="T18" fmla="*/ 2 w 45"/>
                <a:gd name="T19" fmla="*/ 41 h 128"/>
                <a:gd name="T20" fmla="*/ 4 w 45"/>
                <a:gd name="T21" fmla="*/ 52 h 128"/>
                <a:gd name="T22" fmla="*/ 7 w 45"/>
                <a:gd name="T23" fmla="*/ 64 h 128"/>
                <a:gd name="T24" fmla="*/ 6 w 45"/>
                <a:gd name="T25" fmla="*/ 73 h 128"/>
                <a:gd name="T26" fmla="*/ 6 w 45"/>
                <a:gd name="T27" fmla="*/ 76 h 128"/>
                <a:gd name="T28" fmla="*/ 5 w 45"/>
                <a:gd name="T29" fmla="*/ 83 h 128"/>
                <a:gd name="T30" fmla="*/ 6 w 45"/>
                <a:gd name="T31" fmla="*/ 88 h 128"/>
                <a:gd name="T32" fmla="*/ 6 w 45"/>
                <a:gd name="T33" fmla="*/ 94 h 128"/>
                <a:gd name="T34" fmla="*/ 5 w 45"/>
                <a:gd name="T35" fmla="*/ 115 h 128"/>
                <a:gd name="T36" fmla="*/ 2 w 45"/>
                <a:gd name="T37" fmla="*/ 118 h 128"/>
                <a:gd name="T38" fmla="*/ 5 w 45"/>
                <a:gd name="T39" fmla="*/ 123 h 128"/>
                <a:gd name="T40" fmla="*/ 11 w 45"/>
                <a:gd name="T41" fmla="*/ 125 h 128"/>
                <a:gd name="T42" fmla="*/ 12 w 45"/>
                <a:gd name="T43" fmla="*/ 120 h 128"/>
                <a:gd name="T44" fmla="*/ 12 w 45"/>
                <a:gd name="T45" fmla="*/ 113 h 128"/>
                <a:gd name="T46" fmla="*/ 14 w 45"/>
                <a:gd name="T47" fmla="*/ 94 h 128"/>
                <a:gd name="T48" fmla="*/ 18 w 45"/>
                <a:gd name="T49" fmla="*/ 92 h 128"/>
                <a:gd name="T50" fmla="*/ 21 w 45"/>
                <a:gd name="T51" fmla="*/ 82 h 128"/>
                <a:gd name="T52" fmla="*/ 24 w 45"/>
                <a:gd name="T53" fmla="*/ 92 h 128"/>
                <a:gd name="T54" fmla="*/ 27 w 45"/>
                <a:gd name="T55" fmla="*/ 98 h 128"/>
                <a:gd name="T56" fmla="*/ 29 w 45"/>
                <a:gd name="T57" fmla="*/ 120 h 128"/>
                <a:gd name="T58" fmla="*/ 28 w 45"/>
                <a:gd name="T59" fmla="*/ 123 h 128"/>
                <a:gd name="T60" fmla="*/ 30 w 45"/>
                <a:gd name="T61" fmla="*/ 128 h 128"/>
                <a:gd name="T62" fmla="*/ 37 w 45"/>
                <a:gd name="T63" fmla="*/ 126 h 128"/>
                <a:gd name="T64" fmla="*/ 36 w 45"/>
                <a:gd name="T65" fmla="*/ 122 h 128"/>
                <a:gd name="T66" fmla="*/ 37 w 45"/>
                <a:gd name="T67" fmla="*/ 120 h 128"/>
                <a:gd name="T68" fmla="*/ 34 w 45"/>
                <a:gd name="T69" fmla="*/ 113 h 128"/>
                <a:gd name="T70" fmla="*/ 34 w 45"/>
                <a:gd name="T71" fmla="*/ 94 h 128"/>
                <a:gd name="T72" fmla="*/ 35 w 45"/>
                <a:gd name="T73" fmla="*/ 90 h 128"/>
                <a:gd name="T74" fmla="*/ 36 w 45"/>
                <a:gd name="T75" fmla="*/ 90 h 128"/>
                <a:gd name="T76" fmla="*/ 37 w 45"/>
                <a:gd name="T77" fmla="*/ 83 h 128"/>
                <a:gd name="T78" fmla="*/ 38 w 45"/>
                <a:gd name="T79" fmla="*/ 81 h 128"/>
                <a:gd name="T80" fmla="*/ 37 w 45"/>
                <a:gd name="T81" fmla="*/ 77 h 128"/>
                <a:gd name="T82" fmla="*/ 36 w 45"/>
                <a:gd name="T83" fmla="*/ 69 h 128"/>
                <a:gd name="T84" fmla="*/ 36 w 45"/>
                <a:gd name="T85" fmla="*/ 62 h 128"/>
                <a:gd name="T86" fmla="*/ 41 w 45"/>
                <a:gd name="T87" fmla="*/ 46 h 128"/>
                <a:gd name="T88" fmla="*/ 42 w 45"/>
                <a:gd name="T89" fmla="*/ 39 h 128"/>
                <a:gd name="T90" fmla="*/ 10 w 45"/>
                <a:gd name="T91" fmla="*/ 51 h 128"/>
                <a:gd name="T92" fmla="*/ 9 w 45"/>
                <a:gd name="T93" fmla="*/ 45 h 128"/>
                <a:gd name="T94" fmla="*/ 9 w 45"/>
                <a:gd name="T95" fmla="*/ 44 h 128"/>
                <a:gd name="T96" fmla="*/ 35 w 45"/>
                <a:gd name="T97" fmla="*/ 45 h 128"/>
                <a:gd name="T98" fmla="*/ 34 w 45"/>
                <a:gd name="T9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 h="128">
                  <a:moveTo>
                    <a:pt x="38" y="81"/>
                  </a:moveTo>
                  <a:cubicBezTo>
                    <a:pt x="38" y="81"/>
                    <a:pt x="38" y="81"/>
                    <a:pt x="38" y="81"/>
                  </a:cubicBezTo>
                  <a:close/>
                  <a:moveTo>
                    <a:pt x="44" y="36"/>
                  </a:moveTo>
                  <a:cubicBezTo>
                    <a:pt x="44" y="35"/>
                    <a:pt x="43" y="34"/>
                    <a:pt x="43" y="33"/>
                  </a:cubicBezTo>
                  <a:cubicBezTo>
                    <a:pt x="43" y="32"/>
                    <a:pt x="41" y="29"/>
                    <a:pt x="40" y="28"/>
                  </a:cubicBezTo>
                  <a:cubicBezTo>
                    <a:pt x="40" y="27"/>
                    <a:pt x="38" y="24"/>
                    <a:pt x="38" y="24"/>
                  </a:cubicBezTo>
                  <a:cubicBezTo>
                    <a:pt x="37" y="23"/>
                    <a:pt x="35" y="21"/>
                    <a:pt x="34" y="21"/>
                  </a:cubicBezTo>
                  <a:cubicBezTo>
                    <a:pt x="34" y="21"/>
                    <a:pt x="31" y="19"/>
                    <a:pt x="30" y="19"/>
                  </a:cubicBezTo>
                  <a:cubicBezTo>
                    <a:pt x="29" y="18"/>
                    <a:pt x="25" y="17"/>
                    <a:pt x="25" y="17"/>
                  </a:cubicBezTo>
                  <a:cubicBezTo>
                    <a:pt x="25" y="17"/>
                    <a:pt x="25" y="16"/>
                    <a:pt x="25" y="15"/>
                  </a:cubicBezTo>
                  <a:cubicBezTo>
                    <a:pt x="25" y="14"/>
                    <a:pt x="25" y="13"/>
                    <a:pt x="25" y="13"/>
                  </a:cubicBezTo>
                  <a:cubicBezTo>
                    <a:pt x="25" y="13"/>
                    <a:pt x="25" y="13"/>
                    <a:pt x="25" y="12"/>
                  </a:cubicBezTo>
                  <a:cubicBezTo>
                    <a:pt x="26" y="12"/>
                    <a:pt x="26" y="12"/>
                    <a:pt x="26" y="11"/>
                  </a:cubicBezTo>
                  <a:cubicBezTo>
                    <a:pt x="26" y="11"/>
                    <a:pt x="26" y="10"/>
                    <a:pt x="26" y="9"/>
                  </a:cubicBezTo>
                  <a:cubicBezTo>
                    <a:pt x="26" y="8"/>
                    <a:pt x="25" y="8"/>
                    <a:pt x="25" y="8"/>
                  </a:cubicBezTo>
                  <a:cubicBezTo>
                    <a:pt x="25" y="8"/>
                    <a:pt x="25" y="7"/>
                    <a:pt x="26" y="7"/>
                  </a:cubicBezTo>
                  <a:cubicBezTo>
                    <a:pt x="26" y="6"/>
                    <a:pt x="25" y="5"/>
                    <a:pt x="25" y="4"/>
                  </a:cubicBezTo>
                  <a:cubicBezTo>
                    <a:pt x="25" y="3"/>
                    <a:pt x="24" y="2"/>
                    <a:pt x="23" y="1"/>
                  </a:cubicBezTo>
                  <a:cubicBezTo>
                    <a:pt x="23" y="1"/>
                    <a:pt x="20" y="0"/>
                    <a:pt x="19" y="0"/>
                  </a:cubicBezTo>
                  <a:cubicBezTo>
                    <a:pt x="19" y="0"/>
                    <a:pt x="18" y="0"/>
                    <a:pt x="17" y="0"/>
                  </a:cubicBezTo>
                  <a:cubicBezTo>
                    <a:pt x="17" y="0"/>
                    <a:pt x="16" y="1"/>
                    <a:pt x="16" y="1"/>
                  </a:cubicBezTo>
                  <a:cubicBezTo>
                    <a:pt x="16" y="2"/>
                    <a:pt x="15" y="2"/>
                    <a:pt x="14" y="3"/>
                  </a:cubicBezTo>
                  <a:cubicBezTo>
                    <a:pt x="14" y="3"/>
                    <a:pt x="14" y="4"/>
                    <a:pt x="13" y="5"/>
                  </a:cubicBezTo>
                  <a:cubicBezTo>
                    <a:pt x="13" y="5"/>
                    <a:pt x="13" y="6"/>
                    <a:pt x="13" y="7"/>
                  </a:cubicBezTo>
                  <a:cubicBezTo>
                    <a:pt x="13" y="7"/>
                    <a:pt x="14" y="9"/>
                    <a:pt x="14" y="9"/>
                  </a:cubicBezTo>
                  <a:cubicBezTo>
                    <a:pt x="14" y="9"/>
                    <a:pt x="14" y="10"/>
                    <a:pt x="14" y="10"/>
                  </a:cubicBezTo>
                  <a:cubicBezTo>
                    <a:pt x="14" y="11"/>
                    <a:pt x="14" y="11"/>
                    <a:pt x="14" y="12"/>
                  </a:cubicBezTo>
                  <a:cubicBezTo>
                    <a:pt x="14" y="12"/>
                    <a:pt x="14" y="13"/>
                    <a:pt x="15" y="13"/>
                  </a:cubicBezTo>
                  <a:cubicBezTo>
                    <a:pt x="15" y="14"/>
                    <a:pt x="16" y="14"/>
                    <a:pt x="16" y="14"/>
                  </a:cubicBezTo>
                  <a:cubicBezTo>
                    <a:pt x="16" y="14"/>
                    <a:pt x="16" y="15"/>
                    <a:pt x="16" y="16"/>
                  </a:cubicBezTo>
                  <a:cubicBezTo>
                    <a:pt x="16" y="17"/>
                    <a:pt x="16" y="17"/>
                    <a:pt x="16" y="17"/>
                  </a:cubicBezTo>
                  <a:cubicBezTo>
                    <a:pt x="16" y="17"/>
                    <a:pt x="15" y="17"/>
                    <a:pt x="14" y="18"/>
                  </a:cubicBezTo>
                  <a:cubicBezTo>
                    <a:pt x="14" y="19"/>
                    <a:pt x="11" y="20"/>
                    <a:pt x="10" y="21"/>
                  </a:cubicBezTo>
                  <a:cubicBezTo>
                    <a:pt x="10" y="21"/>
                    <a:pt x="6" y="23"/>
                    <a:pt x="5" y="24"/>
                  </a:cubicBezTo>
                  <a:cubicBezTo>
                    <a:pt x="4" y="24"/>
                    <a:pt x="3" y="26"/>
                    <a:pt x="3" y="27"/>
                  </a:cubicBezTo>
                  <a:cubicBezTo>
                    <a:pt x="3" y="27"/>
                    <a:pt x="3" y="29"/>
                    <a:pt x="3" y="29"/>
                  </a:cubicBezTo>
                  <a:cubicBezTo>
                    <a:pt x="3" y="30"/>
                    <a:pt x="1" y="35"/>
                    <a:pt x="1" y="36"/>
                  </a:cubicBezTo>
                  <a:cubicBezTo>
                    <a:pt x="1" y="36"/>
                    <a:pt x="1" y="38"/>
                    <a:pt x="1" y="39"/>
                  </a:cubicBezTo>
                  <a:cubicBezTo>
                    <a:pt x="0" y="39"/>
                    <a:pt x="1" y="39"/>
                    <a:pt x="1" y="40"/>
                  </a:cubicBezTo>
                  <a:cubicBezTo>
                    <a:pt x="2" y="40"/>
                    <a:pt x="2" y="40"/>
                    <a:pt x="2" y="41"/>
                  </a:cubicBezTo>
                  <a:cubicBezTo>
                    <a:pt x="3" y="41"/>
                    <a:pt x="3" y="41"/>
                    <a:pt x="3" y="41"/>
                  </a:cubicBezTo>
                  <a:cubicBezTo>
                    <a:pt x="3" y="41"/>
                    <a:pt x="3" y="44"/>
                    <a:pt x="3" y="45"/>
                  </a:cubicBezTo>
                  <a:cubicBezTo>
                    <a:pt x="3" y="45"/>
                    <a:pt x="3" y="46"/>
                    <a:pt x="3" y="47"/>
                  </a:cubicBezTo>
                  <a:cubicBezTo>
                    <a:pt x="3" y="48"/>
                    <a:pt x="4" y="51"/>
                    <a:pt x="4" y="52"/>
                  </a:cubicBezTo>
                  <a:cubicBezTo>
                    <a:pt x="5" y="54"/>
                    <a:pt x="6" y="57"/>
                    <a:pt x="6" y="58"/>
                  </a:cubicBezTo>
                  <a:cubicBezTo>
                    <a:pt x="7" y="58"/>
                    <a:pt x="7" y="59"/>
                    <a:pt x="7" y="60"/>
                  </a:cubicBezTo>
                  <a:cubicBezTo>
                    <a:pt x="7" y="61"/>
                    <a:pt x="8" y="62"/>
                    <a:pt x="8" y="62"/>
                  </a:cubicBezTo>
                  <a:cubicBezTo>
                    <a:pt x="8" y="62"/>
                    <a:pt x="7" y="64"/>
                    <a:pt x="7" y="64"/>
                  </a:cubicBezTo>
                  <a:cubicBezTo>
                    <a:pt x="7" y="65"/>
                    <a:pt x="7" y="66"/>
                    <a:pt x="7" y="67"/>
                  </a:cubicBezTo>
                  <a:cubicBezTo>
                    <a:pt x="7" y="67"/>
                    <a:pt x="8" y="68"/>
                    <a:pt x="8" y="68"/>
                  </a:cubicBezTo>
                  <a:cubicBezTo>
                    <a:pt x="8" y="68"/>
                    <a:pt x="7" y="69"/>
                    <a:pt x="7" y="69"/>
                  </a:cubicBezTo>
                  <a:cubicBezTo>
                    <a:pt x="7" y="70"/>
                    <a:pt x="6" y="73"/>
                    <a:pt x="6" y="73"/>
                  </a:cubicBezTo>
                  <a:cubicBezTo>
                    <a:pt x="6" y="73"/>
                    <a:pt x="6" y="73"/>
                    <a:pt x="6" y="73"/>
                  </a:cubicBezTo>
                  <a:cubicBezTo>
                    <a:pt x="6" y="74"/>
                    <a:pt x="6" y="74"/>
                    <a:pt x="6" y="75"/>
                  </a:cubicBezTo>
                  <a:cubicBezTo>
                    <a:pt x="6" y="75"/>
                    <a:pt x="6" y="76"/>
                    <a:pt x="6" y="76"/>
                  </a:cubicBezTo>
                  <a:cubicBezTo>
                    <a:pt x="6" y="76"/>
                    <a:pt x="6" y="76"/>
                    <a:pt x="6" y="76"/>
                  </a:cubicBezTo>
                  <a:cubicBezTo>
                    <a:pt x="6" y="76"/>
                    <a:pt x="6" y="77"/>
                    <a:pt x="6" y="78"/>
                  </a:cubicBezTo>
                  <a:cubicBezTo>
                    <a:pt x="5" y="79"/>
                    <a:pt x="6" y="80"/>
                    <a:pt x="6" y="80"/>
                  </a:cubicBezTo>
                  <a:cubicBezTo>
                    <a:pt x="6" y="80"/>
                    <a:pt x="6" y="81"/>
                    <a:pt x="5" y="81"/>
                  </a:cubicBezTo>
                  <a:cubicBezTo>
                    <a:pt x="5" y="82"/>
                    <a:pt x="5" y="83"/>
                    <a:pt x="5" y="83"/>
                  </a:cubicBezTo>
                  <a:cubicBezTo>
                    <a:pt x="5" y="84"/>
                    <a:pt x="5" y="85"/>
                    <a:pt x="5" y="85"/>
                  </a:cubicBezTo>
                  <a:cubicBezTo>
                    <a:pt x="5" y="85"/>
                    <a:pt x="5" y="85"/>
                    <a:pt x="5" y="86"/>
                  </a:cubicBezTo>
                  <a:cubicBezTo>
                    <a:pt x="5" y="86"/>
                    <a:pt x="5" y="86"/>
                    <a:pt x="5" y="87"/>
                  </a:cubicBezTo>
                  <a:cubicBezTo>
                    <a:pt x="5" y="87"/>
                    <a:pt x="6" y="87"/>
                    <a:pt x="6" y="88"/>
                  </a:cubicBezTo>
                  <a:cubicBezTo>
                    <a:pt x="6" y="88"/>
                    <a:pt x="6" y="89"/>
                    <a:pt x="5" y="90"/>
                  </a:cubicBezTo>
                  <a:cubicBezTo>
                    <a:pt x="5" y="91"/>
                    <a:pt x="6" y="90"/>
                    <a:pt x="6" y="91"/>
                  </a:cubicBezTo>
                  <a:cubicBezTo>
                    <a:pt x="6" y="91"/>
                    <a:pt x="6" y="91"/>
                    <a:pt x="6" y="91"/>
                  </a:cubicBezTo>
                  <a:cubicBezTo>
                    <a:pt x="6" y="91"/>
                    <a:pt x="6" y="93"/>
                    <a:pt x="6" y="94"/>
                  </a:cubicBezTo>
                  <a:cubicBezTo>
                    <a:pt x="6" y="95"/>
                    <a:pt x="6" y="98"/>
                    <a:pt x="6" y="99"/>
                  </a:cubicBezTo>
                  <a:cubicBezTo>
                    <a:pt x="6" y="101"/>
                    <a:pt x="7" y="105"/>
                    <a:pt x="7" y="109"/>
                  </a:cubicBezTo>
                  <a:cubicBezTo>
                    <a:pt x="8" y="113"/>
                    <a:pt x="7" y="115"/>
                    <a:pt x="7" y="115"/>
                  </a:cubicBezTo>
                  <a:cubicBezTo>
                    <a:pt x="7" y="115"/>
                    <a:pt x="6" y="115"/>
                    <a:pt x="5" y="115"/>
                  </a:cubicBezTo>
                  <a:cubicBezTo>
                    <a:pt x="4" y="116"/>
                    <a:pt x="5" y="117"/>
                    <a:pt x="5" y="117"/>
                  </a:cubicBezTo>
                  <a:cubicBezTo>
                    <a:pt x="5" y="117"/>
                    <a:pt x="5" y="117"/>
                    <a:pt x="5" y="117"/>
                  </a:cubicBezTo>
                  <a:cubicBezTo>
                    <a:pt x="4" y="117"/>
                    <a:pt x="4" y="118"/>
                    <a:pt x="4" y="118"/>
                  </a:cubicBezTo>
                  <a:cubicBezTo>
                    <a:pt x="4" y="118"/>
                    <a:pt x="2" y="118"/>
                    <a:pt x="2" y="118"/>
                  </a:cubicBezTo>
                  <a:cubicBezTo>
                    <a:pt x="2" y="118"/>
                    <a:pt x="1" y="120"/>
                    <a:pt x="1" y="120"/>
                  </a:cubicBezTo>
                  <a:cubicBezTo>
                    <a:pt x="1" y="120"/>
                    <a:pt x="1" y="120"/>
                    <a:pt x="1" y="121"/>
                  </a:cubicBezTo>
                  <a:cubicBezTo>
                    <a:pt x="1" y="122"/>
                    <a:pt x="2" y="122"/>
                    <a:pt x="3" y="123"/>
                  </a:cubicBezTo>
                  <a:cubicBezTo>
                    <a:pt x="4" y="123"/>
                    <a:pt x="5" y="123"/>
                    <a:pt x="5" y="123"/>
                  </a:cubicBezTo>
                  <a:cubicBezTo>
                    <a:pt x="5" y="123"/>
                    <a:pt x="5" y="123"/>
                    <a:pt x="5" y="124"/>
                  </a:cubicBezTo>
                  <a:cubicBezTo>
                    <a:pt x="6" y="124"/>
                    <a:pt x="6" y="124"/>
                    <a:pt x="7" y="125"/>
                  </a:cubicBezTo>
                  <a:cubicBezTo>
                    <a:pt x="8" y="125"/>
                    <a:pt x="10" y="125"/>
                    <a:pt x="11" y="125"/>
                  </a:cubicBezTo>
                  <a:cubicBezTo>
                    <a:pt x="12" y="125"/>
                    <a:pt x="11" y="125"/>
                    <a:pt x="11" y="125"/>
                  </a:cubicBezTo>
                  <a:cubicBezTo>
                    <a:pt x="11" y="124"/>
                    <a:pt x="11" y="124"/>
                    <a:pt x="11" y="124"/>
                  </a:cubicBezTo>
                  <a:cubicBezTo>
                    <a:pt x="11" y="124"/>
                    <a:pt x="11" y="124"/>
                    <a:pt x="12" y="123"/>
                  </a:cubicBezTo>
                  <a:cubicBezTo>
                    <a:pt x="12" y="122"/>
                    <a:pt x="12" y="120"/>
                    <a:pt x="12" y="120"/>
                  </a:cubicBezTo>
                  <a:cubicBezTo>
                    <a:pt x="12" y="120"/>
                    <a:pt x="12" y="121"/>
                    <a:pt x="12" y="120"/>
                  </a:cubicBezTo>
                  <a:cubicBezTo>
                    <a:pt x="12" y="119"/>
                    <a:pt x="12" y="118"/>
                    <a:pt x="12" y="118"/>
                  </a:cubicBezTo>
                  <a:cubicBezTo>
                    <a:pt x="12" y="117"/>
                    <a:pt x="11" y="117"/>
                    <a:pt x="11" y="117"/>
                  </a:cubicBezTo>
                  <a:cubicBezTo>
                    <a:pt x="11" y="117"/>
                    <a:pt x="11" y="117"/>
                    <a:pt x="11" y="116"/>
                  </a:cubicBezTo>
                  <a:cubicBezTo>
                    <a:pt x="11" y="115"/>
                    <a:pt x="11" y="113"/>
                    <a:pt x="12" y="113"/>
                  </a:cubicBezTo>
                  <a:cubicBezTo>
                    <a:pt x="12" y="112"/>
                    <a:pt x="12" y="110"/>
                    <a:pt x="12" y="109"/>
                  </a:cubicBezTo>
                  <a:cubicBezTo>
                    <a:pt x="12" y="108"/>
                    <a:pt x="12" y="106"/>
                    <a:pt x="13" y="105"/>
                  </a:cubicBezTo>
                  <a:cubicBezTo>
                    <a:pt x="13" y="104"/>
                    <a:pt x="13" y="100"/>
                    <a:pt x="14" y="99"/>
                  </a:cubicBezTo>
                  <a:cubicBezTo>
                    <a:pt x="14" y="98"/>
                    <a:pt x="14" y="94"/>
                    <a:pt x="14" y="94"/>
                  </a:cubicBezTo>
                  <a:cubicBezTo>
                    <a:pt x="14" y="94"/>
                    <a:pt x="15" y="95"/>
                    <a:pt x="16" y="95"/>
                  </a:cubicBezTo>
                  <a:cubicBezTo>
                    <a:pt x="17" y="95"/>
                    <a:pt x="18" y="94"/>
                    <a:pt x="18" y="94"/>
                  </a:cubicBezTo>
                  <a:cubicBezTo>
                    <a:pt x="18" y="94"/>
                    <a:pt x="18" y="93"/>
                    <a:pt x="18" y="93"/>
                  </a:cubicBezTo>
                  <a:cubicBezTo>
                    <a:pt x="18" y="92"/>
                    <a:pt x="18" y="92"/>
                    <a:pt x="18" y="92"/>
                  </a:cubicBezTo>
                  <a:cubicBezTo>
                    <a:pt x="18" y="92"/>
                    <a:pt x="19" y="90"/>
                    <a:pt x="19" y="90"/>
                  </a:cubicBezTo>
                  <a:cubicBezTo>
                    <a:pt x="19" y="89"/>
                    <a:pt x="20" y="88"/>
                    <a:pt x="20" y="86"/>
                  </a:cubicBezTo>
                  <a:cubicBezTo>
                    <a:pt x="20" y="84"/>
                    <a:pt x="21" y="80"/>
                    <a:pt x="21" y="80"/>
                  </a:cubicBezTo>
                  <a:cubicBezTo>
                    <a:pt x="21" y="80"/>
                    <a:pt x="21" y="81"/>
                    <a:pt x="21" y="82"/>
                  </a:cubicBezTo>
                  <a:cubicBezTo>
                    <a:pt x="21" y="82"/>
                    <a:pt x="23" y="85"/>
                    <a:pt x="23" y="85"/>
                  </a:cubicBezTo>
                  <a:cubicBezTo>
                    <a:pt x="23" y="85"/>
                    <a:pt x="23" y="87"/>
                    <a:pt x="23" y="88"/>
                  </a:cubicBezTo>
                  <a:cubicBezTo>
                    <a:pt x="24" y="89"/>
                    <a:pt x="24" y="90"/>
                    <a:pt x="24" y="90"/>
                  </a:cubicBezTo>
                  <a:cubicBezTo>
                    <a:pt x="24" y="90"/>
                    <a:pt x="24" y="91"/>
                    <a:pt x="24" y="92"/>
                  </a:cubicBezTo>
                  <a:cubicBezTo>
                    <a:pt x="24" y="92"/>
                    <a:pt x="25" y="92"/>
                    <a:pt x="25" y="92"/>
                  </a:cubicBezTo>
                  <a:cubicBezTo>
                    <a:pt x="25" y="93"/>
                    <a:pt x="26" y="94"/>
                    <a:pt x="26" y="94"/>
                  </a:cubicBezTo>
                  <a:cubicBezTo>
                    <a:pt x="26" y="94"/>
                    <a:pt x="26" y="94"/>
                    <a:pt x="26" y="95"/>
                  </a:cubicBezTo>
                  <a:cubicBezTo>
                    <a:pt x="26" y="96"/>
                    <a:pt x="27" y="97"/>
                    <a:pt x="27" y="98"/>
                  </a:cubicBezTo>
                  <a:cubicBezTo>
                    <a:pt x="27" y="99"/>
                    <a:pt x="27" y="104"/>
                    <a:pt x="27" y="105"/>
                  </a:cubicBezTo>
                  <a:cubicBezTo>
                    <a:pt x="27" y="106"/>
                    <a:pt x="29" y="109"/>
                    <a:pt x="29" y="111"/>
                  </a:cubicBezTo>
                  <a:cubicBezTo>
                    <a:pt x="29" y="112"/>
                    <a:pt x="30" y="116"/>
                    <a:pt x="30" y="117"/>
                  </a:cubicBezTo>
                  <a:cubicBezTo>
                    <a:pt x="30" y="117"/>
                    <a:pt x="29" y="120"/>
                    <a:pt x="29" y="120"/>
                  </a:cubicBezTo>
                  <a:cubicBezTo>
                    <a:pt x="29" y="120"/>
                    <a:pt x="29" y="120"/>
                    <a:pt x="29" y="120"/>
                  </a:cubicBezTo>
                  <a:cubicBezTo>
                    <a:pt x="28" y="121"/>
                    <a:pt x="29" y="120"/>
                    <a:pt x="29" y="121"/>
                  </a:cubicBezTo>
                  <a:cubicBezTo>
                    <a:pt x="29" y="121"/>
                    <a:pt x="28" y="121"/>
                    <a:pt x="28" y="122"/>
                  </a:cubicBezTo>
                  <a:cubicBezTo>
                    <a:pt x="28" y="122"/>
                    <a:pt x="28" y="122"/>
                    <a:pt x="28" y="123"/>
                  </a:cubicBezTo>
                  <a:cubicBezTo>
                    <a:pt x="28" y="123"/>
                    <a:pt x="28" y="124"/>
                    <a:pt x="28" y="125"/>
                  </a:cubicBezTo>
                  <a:cubicBezTo>
                    <a:pt x="27" y="126"/>
                    <a:pt x="28" y="126"/>
                    <a:pt x="28" y="126"/>
                  </a:cubicBezTo>
                  <a:cubicBezTo>
                    <a:pt x="27" y="127"/>
                    <a:pt x="27" y="127"/>
                    <a:pt x="28" y="127"/>
                  </a:cubicBezTo>
                  <a:cubicBezTo>
                    <a:pt x="28" y="128"/>
                    <a:pt x="29" y="128"/>
                    <a:pt x="30" y="128"/>
                  </a:cubicBezTo>
                  <a:cubicBezTo>
                    <a:pt x="31" y="128"/>
                    <a:pt x="32" y="128"/>
                    <a:pt x="33" y="128"/>
                  </a:cubicBezTo>
                  <a:cubicBezTo>
                    <a:pt x="33" y="128"/>
                    <a:pt x="34" y="127"/>
                    <a:pt x="34" y="127"/>
                  </a:cubicBezTo>
                  <a:cubicBezTo>
                    <a:pt x="34" y="127"/>
                    <a:pt x="35" y="127"/>
                    <a:pt x="35" y="127"/>
                  </a:cubicBezTo>
                  <a:cubicBezTo>
                    <a:pt x="36" y="127"/>
                    <a:pt x="37" y="126"/>
                    <a:pt x="37" y="126"/>
                  </a:cubicBezTo>
                  <a:cubicBezTo>
                    <a:pt x="37" y="126"/>
                    <a:pt x="37" y="125"/>
                    <a:pt x="37" y="125"/>
                  </a:cubicBezTo>
                  <a:cubicBezTo>
                    <a:pt x="37" y="125"/>
                    <a:pt x="37" y="125"/>
                    <a:pt x="37" y="124"/>
                  </a:cubicBezTo>
                  <a:cubicBezTo>
                    <a:pt x="37" y="124"/>
                    <a:pt x="37" y="123"/>
                    <a:pt x="37" y="123"/>
                  </a:cubicBezTo>
                  <a:cubicBezTo>
                    <a:pt x="37" y="122"/>
                    <a:pt x="36" y="122"/>
                    <a:pt x="36" y="122"/>
                  </a:cubicBezTo>
                  <a:cubicBezTo>
                    <a:pt x="36" y="122"/>
                    <a:pt x="35" y="121"/>
                    <a:pt x="35" y="121"/>
                  </a:cubicBezTo>
                  <a:cubicBezTo>
                    <a:pt x="35" y="121"/>
                    <a:pt x="35" y="120"/>
                    <a:pt x="35" y="120"/>
                  </a:cubicBezTo>
                  <a:cubicBezTo>
                    <a:pt x="35" y="120"/>
                    <a:pt x="36" y="121"/>
                    <a:pt x="36" y="121"/>
                  </a:cubicBezTo>
                  <a:cubicBezTo>
                    <a:pt x="36" y="121"/>
                    <a:pt x="37" y="121"/>
                    <a:pt x="37" y="120"/>
                  </a:cubicBezTo>
                  <a:cubicBezTo>
                    <a:pt x="36" y="120"/>
                    <a:pt x="35" y="119"/>
                    <a:pt x="35" y="119"/>
                  </a:cubicBezTo>
                  <a:cubicBezTo>
                    <a:pt x="35" y="118"/>
                    <a:pt x="34" y="119"/>
                    <a:pt x="34" y="119"/>
                  </a:cubicBezTo>
                  <a:cubicBezTo>
                    <a:pt x="34" y="119"/>
                    <a:pt x="34" y="119"/>
                    <a:pt x="34" y="118"/>
                  </a:cubicBezTo>
                  <a:cubicBezTo>
                    <a:pt x="34" y="118"/>
                    <a:pt x="34" y="114"/>
                    <a:pt x="34" y="113"/>
                  </a:cubicBezTo>
                  <a:cubicBezTo>
                    <a:pt x="34" y="112"/>
                    <a:pt x="34" y="109"/>
                    <a:pt x="34" y="107"/>
                  </a:cubicBezTo>
                  <a:cubicBezTo>
                    <a:pt x="34" y="106"/>
                    <a:pt x="34" y="105"/>
                    <a:pt x="34" y="103"/>
                  </a:cubicBezTo>
                  <a:cubicBezTo>
                    <a:pt x="35" y="101"/>
                    <a:pt x="35" y="98"/>
                    <a:pt x="34" y="96"/>
                  </a:cubicBezTo>
                  <a:cubicBezTo>
                    <a:pt x="34" y="95"/>
                    <a:pt x="34" y="94"/>
                    <a:pt x="34" y="94"/>
                  </a:cubicBezTo>
                  <a:cubicBezTo>
                    <a:pt x="34" y="94"/>
                    <a:pt x="35" y="93"/>
                    <a:pt x="35" y="93"/>
                  </a:cubicBezTo>
                  <a:cubicBezTo>
                    <a:pt x="35" y="93"/>
                    <a:pt x="35" y="93"/>
                    <a:pt x="35" y="92"/>
                  </a:cubicBezTo>
                  <a:cubicBezTo>
                    <a:pt x="35" y="91"/>
                    <a:pt x="35" y="91"/>
                    <a:pt x="35" y="91"/>
                  </a:cubicBezTo>
                  <a:cubicBezTo>
                    <a:pt x="35" y="91"/>
                    <a:pt x="35" y="90"/>
                    <a:pt x="35" y="90"/>
                  </a:cubicBezTo>
                  <a:cubicBezTo>
                    <a:pt x="35" y="90"/>
                    <a:pt x="35" y="90"/>
                    <a:pt x="36" y="90"/>
                  </a:cubicBezTo>
                  <a:cubicBezTo>
                    <a:pt x="36" y="89"/>
                    <a:pt x="36" y="90"/>
                    <a:pt x="36" y="90"/>
                  </a:cubicBezTo>
                  <a:cubicBezTo>
                    <a:pt x="36" y="90"/>
                    <a:pt x="36" y="90"/>
                    <a:pt x="36" y="90"/>
                  </a:cubicBezTo>
                  <a:cubicBezTo>
                    <a:pt x="36" y="90"/>
                    <a:pt x="36" y="90"/>
                    <a:pt x="36" y="90"/>
                  </a:cubicBezTo>
                  <a:cubicBezTo>
                    <a:pt x="36" y="90"/>
                    <a:pt x="36" y="90"/>
                    <a:pt x="37" y="89"/>
                  </a:cubicBezTo>
                  <a:cubicBezTo>
                    <a:pt x="37" y="89"/>
                    <a:pt x="37" y="89"/>
                    <a:pt x="37" y="89"/>
                  </a:cubicBezTo>
                  <a:cubicBezTo>
                    <a:pt x="37" y="88"/>
                    <a:pt x="37" y="88"/>
                    <a:pt x="37" y="87"/>
                  </a:cubicBezTo>
                  <a:cubicBezTo>
                    <a:pt x="37" y="86"/>
                    <a:pt x="37" y="84"/>
                    <a:pt x="37" y="83"/>
                  </a:cubicBezTo>
                  <a:cubicBezTo>
                    <a:pt x="37" y="82"/>
                    <a:pt x="37" y="81"/>
                    <a:pt x="37" y="81"/>
                  </a:cubicBezTo>
                  <a:cubicBezTo>
                    <a:pt x="37" y="81"/>
                    <a:pt x="37" y="81"/>
                    <a:pt x="37" y="81"/>
                  </a:cubicBezTo>
                  <a:cubicBezTo>
                    <a:pt x="38" y="81"/>
                    <a:pt x="38" y="81"/>
                    <a:pt x="38" y="81"/>
                  </a:cubicBezTo>
                  <a:cubicBezTo>
                    <a:pt x="38" y="81"/>
                    <a:pt x="38" y="81"/>
                    <a:pt x="38" y="81"/>
                  </a:cubicBezTo>
                  <a:cubicBezTo>
                    <a:pt x="38" y="81"/>
                    <a:pt x="38" y="81"/>
                    <a:pt x="38" y="80"/>
                  </a:cubicBezTo>
                  <a:cubicBezTo>
                    <a:pt x="38" y="79"/>
                    <a:pt x="37" y="78"/>
                    <a:pt x="37" y="78"/>
                  </a:cubicBezTo>
                  <a:cubicBezTo>
                    <a:pt x="36" y="77"/>
                    <a:pt x="36" y="77"/>
                    <a:pt x="36" y="77"/>
                  </a:cubicBezTo>
                  <a:cubicBezTo>
                    <a:pt x="36" y="76"/>
                    <a:pt x="37" y="77"/>
                    <a:pt x="37" y="77"/>
                  </a:cubicBezTo>
                  <a:cubicBezTo>
                    <a:pt x="37" y="77"/>
                    <a:pt x="37" y="76"/>
                    <a:pt x="37" y="76"/>
                  </a:cubicBezTo>
                  <a:cubicBezTo>
                    <a:pt x="37" y="76"/>
                    <a:pt x="36" y="76"/>
                    <a:pt x="36" y="76"/>
                  </a:cubicBezTo>
                  <a:cubicBezTo>
                    <a:pt x="36" y="76"/>
                    <a:pt x="36" y="75"/>
                    <a:pt x="36" y="74"/>
                  </a:cubicBezTo>
                  <a:cubicBezTo>
                    <a:pt x="36" y="74"/>
                    <a:pt x="36" y="70"/>
                    <a:pt x="36" y="69"/>
                  </a:cubicBezTo>
                  <a:cubicBezTo>
                    <a:pt x="36" y="67"/>
                    <a:pt x="36" y="64"/>
                    <a:pt x="36" y="64"/>
                  </a:cubicBezTo>
                  <a:cubicBezTo>
                    <a:pt x="36" y="64"/>
                    <a:pt x="36" y="64"/>
                    <a:pt x="36" y="64"/>
                  </a:cubicBezTo>
                  <a:cubicBezTo>
                    <a:pt x="37" y="63"/>
                    <a:pt x="36" y="64"/>
                    <a:pt x="36" y="63"/>
                  </a:cubicBezTo>
                  <a:cubicBezTo>
                    <a:pt x="36" y="63"/>
                    <a:pt x="36" y="62"/>
                    <a:pt x="36" y="62"/>
                  </a:cubicBezTo>
                  <a:cubicBezTo>
                    <a:pt x="36" y="62"/>
                    <a:pt x="36" y="61"/>
                    <a:pt x="36" y="60"/>
                  </a:cubicBezTo>
                  <a:cubicBezTo>
                    <a:pt x="36" y="60"/>
                    <a:pt x="38" y="56"/>
                    <a:pt x="38" y="55"/>
                  </a:cubicBezTo>
                  <a:cubicBezTo>
                    <a:pt x="38" y="55"/>
                    <a:pt x="40" y="51"/>
                    <a:pt x="40" y="50"/>
                  </a:cubicBezTo>
                  <a:cubicBezTo>
                    <a:pt x="40" y="49"/>
                    <a:pt x="41" y="47"/>
                    <a:pt x="41" y="46"/>
                  </a:cubicBezTo>
                  <a:cubicBezTo>
                    <a:pt x="41" y="46"/>
                    <a:pt x="41" y="45"/>
                    <a:pt x="41" y="45"/>
                  </a:cubicBezTo>
                  <a:cubicBezTo>
                    <a:pt x="41" y="45"/>
                    <a:pt x="40" y="44"/>
                    <a:pt x="41" y="43"/>
                  </a:cubicBezTo>
                  <a:cubicBezTo>
                    <a:pt x="41" y="43"/>
                    <a:pt x="40" y="40"/>
                    <a:pt x="40" y="40"/>
                  </a:cubicBezTo>
                  <a:cubicBezTo>
                    <a:pt x="41" y="40"/>
                    <a:pt x="42" y="39"/>
                    <a:pt x="42" y="39"/>
                  </a:cubicBezTo>
                  <a:cubicBezTo>
                    <a:pt x="43" y="38"/>
                    <a:pt x="44" y="38"/>
                    <a:pt x="44" y="38"/>
                  </a:cubicBezTo>
                  <a:cubicBezTo>
                    <a:pt x="45" y="37"/>
                    <a:pt x="45" y="37"/>
                    <a:pt x="45" y="37"/>
                  </a:cubicBezTo>
                  <a:cubicBezTo>
                    <a:pt x="45" y="37"/>
                    <a:pt x="44" y="36"/>
                    <a:pt x="44" y="36"/>
                  </a:cubicBezTo>
                  <a:close/>
                  <a:moveTo>
                    <a:pt x="10" y="51"/>
                  </a:moveTo>
                  <a:cubicBezTo>
                    <a:pt x="10" y="52"/>
                    <a:pt x="10" y="53"/>
                    <a:pt x="10" y="53"/>
                  </a:cubicBezTo>
                  <a:cubicBezTo>
                    <a:pt x="10" y="53"/>
                    <a:pt x="10" y="53"/>
                    <a:pt x="10" y="52"/>
                  </a:cubicBezTo>
                  <a:cubicBezTo>
                    <a:pt x="10" y="52"/>
                    <a:pt x="9" y="49"/>
                    <a:pt x="9" y="49"/>
                  </a:cubicBezTo>
                  <a:cubicBezTo>
                    <a:pt x="9" y="48"/>
                    <a:pt x="9" y="46"/>
                    <a:pt x="9" y="45"/>
                  </a:cubicBezTo>
                  <a:cubicBezTo>
                    <a:pt x="9" y="44"/>
                    <a:pt x="9" y="43"/>
                    <a:pt x="9" y="43"/>
                  </a:cubicBezTo>
                  <a:cubicBezTo>
                    <a:pt x="9" y="43"/>
                    <a:pt x="9" y="43"/>
                    <a:pt x="9" y="43"/>
                  </a:cubicBezTo>
                  <a:cubicBezTo>
                    <a:pt x="9" y="43"/>
                    <a:pt x="10" y="42"/>
                    <a:pt x="10" y="42"/>
                  </a:cubicBezTo>
                  <a:cubicBezTo>
                    <a:pt x="10" y="42"/>
                    <a:pt x="9" y="43"/>
                    <a:pt x="9" y="44"/>
                  </a:cubicBezTo>
                  <a:cubicBezTo>
                    <a:pt x="9" y="44"/>
                    <a:pt x="9" y="44"/>
                    <a:pt x="9" y="45"/>
                  </a:cubicBezTo>
                  <a:cubicBezTo>
                    <a:pt x="10" y="46"/>
                    <a:pt x="10" y="48"/>
                    <a:pt x="10" y="49"/>
                  </a:cubicBezTo>
                  <a:cubicBezTo>
                    <a:pt x="11" y="50"/>
                    <a:pt x="10" y="51"/>
                    <a:pt x="10" y="51"/>
                  </a:cubicBezTo>
                  <a:close/>
                  <a:moveTo>
                    <a:pt x="35" y="45"/>
                  </a:moveTo>
                  <a:cubicBezTo>
                    <a:pt x="35" y="46"/>
                    <a:pt x="35" y="48"/>
                    <a:pt x="35" y="48"/>
                  </a:cubicBezTo>
                  <a:cubicBezTo>
                    <a:pt x="35" y="48"/>
                    <a:pt x="34" y="48"/>
                    <a:pt x="34" y="48"/>
                  </a:cubicBezTo>
                  <a:cubicBezTo>
                    <a:pt x="34" y="47"/>
                    <a:pt x="34" y="44"/>
                    <a:pt x="34" y="44"/>
                  </a:cubicBezTo>
                  <a:cubicBezTo>
                    <a:pt x="34" y="43"/>
                    <a:pt x="34" y="43"/>
                    <a:pt x="34" y="43"/>
                  </a:cubicBezTo>
                  <a:cubicBezTo>
                    <a:pt x="34" y="42"/>
                    <a:pt x="34" y="42"/>
                    <a:pt x="34" y="42"/>
                  </a:cubicBezTo>
                  <a:cubicBezTo>
                    <a:pt x="34" y="42"/>
                    <a:pt x="34" y="43"/>
                    <a:pt x="35" y="43"/>
                  </a:cubicBezTo>
                  <a:cubicBezTo>
                    <a:pt x="35" y="44"/>
                    <a:pt x="35" y="45"/>
                    <a:pt x="35" y="45"/>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2" name="Freeform 605"/>
            <p:cNvSpPr>
              <a:spLocks noEditPoints="1"/>
            </p:cNvSpPr>
            <p:nvPr/>
          </p:nvSpPr>
          <p:spPr bwMode="auto">
            <a:xfrm>
              <a:off x="8766175" y="4289426"/>
              <a:ext cx="165100" cy="481013"/>
            </a:xfrm>
            <a:custGeom>
              <a:avLst/>
              <a:gdLst>
                <a:gd name="T0" fmla="*/ 42 w 44"/>
                <a:gd name="T1" fmla="*/ 32 h 128"/>
                <a:gd name="T2" fmla="*/ 29 w 44"/>
                <a:gd name="T3" fmla="*/ 18 h 128"/>
                <a:gd name="T4" fmla="*/ 25 w 44"/>
                <a:gd name="T5" fmla="*/ 12 h 128"/>
                <a:gd name="T6" fmla="*/ 25 w 44"/>
                <a:gd name="T7" fmla="*/ 6 h 128"/>
                <a:gd name="T8" fmla="*/ 17 w 44"/>
                <a:gd name="T9" fmla="*/ 0 h 128"/>
                <a:gd name="T10" fmla="*/ 13 w 44"/>
                <a:gd name="T11" fmla="*/ 6 h 128"/>
                <a:gd name="T12" fmla="*/ 14 w 44"/>
                <a:gd name="T13" fmla="*/ 13 h 128"/>
                <a:gd name="T14" fmla="*/ 14 w 44"/>
                <a:gd name="T15" fmla="*/ 18 h 128"/>
                <a:gd name="T16" fmla="*/ 2 w 44"/>
                <a:gd name="T17" fmla="*/ 29 h 128"/>
                <a:gd name="T18" fmla="*/ 2 w 44"/>
                <a:gd name="T19" fmla="*/ 40 h 128"/>
                <a:gd name="T20" fmla="*/ 4 w 44"/>
                <a:gd name="T21" fmla="*/ 52 h 128"/>
                <a:gd name="T22" fmla="*/ 6 w 44"/>
                <a:gd name="T23" fmla="*/ 64 h 128"/>
                <a:gd name="T24" fmla="*/ 6 w 44"/>
                <a:gd name="T25" fmla="*/ 73 h 128"/>
                <a:gd name="T26" fmla="*/ 6 w 44"/>
                <a:gd name="T27" fmla="*/ 76 h 128"/>
                <a:gd name="T28" fmla="*/ 4 w 44"/>
                <a:gd name="T29" fmla="*/ 83 h 128"/>
                <a:gd name="T30" fmla="*/ 5 w 44"/>
                <a:gd name="T31" fmla="*/ 87 h 128"/>
                <a:gd name="T32" fmla="*/ 5 w 44"/>
                <a:gd name="T33" fmla="*/ 93 h 128"/>
                <a:gd name="T34" fmla="*/ 4 w 44"/>
                <a:gd name="T35" fmla="*/ 115 h 128"/>
                <a:gd name="T36" fmla="*/ 1 w 44"/>
                <a:gd name="T37" fmla="*/ 118 h 128"/>
                <a:gd name="T38" fmla="*/ 4 w 44"/>
                <a:gd name="T39" fmla="*/ 123 h 128"/>
                <a:gd name="T40" fmla="*/ 11 w 44"/>
                <a:gd name="T41" fmla="*/ 124 h 128"/>
                <a:gd name="T42" fmla="*/ 12 w 44"/>
                <a:gd name="T43" fmla="*/ 120 h 128"/>
                <a:gd name="T44" fmla="*/ 11 w 44"/>
                <a:gd name="T45" fmla="*/ 112 h 128"/>
                <a:gd name="T46" fmla="*/ 13 w 44"/>
                <a:gd name="T47" fmla="*/ 94 h 128"/>
                <a:gd name="T48" fmla="*/ 18 w 44"/>
                <a:gd name="T49" fmla="*/ 91 h 128"/>
                <a:gd name="T50" fmla="*/ 21 w 44"/>
                <a:gd name="T51" fmla="*/ 81 h 128"/>
                <a:gd name="T52" fmla="*/ 24 w 44"/>
                <a:gd name="T53" fmla="*/ 91 h 128"/>
                <a:gd name="T54" fmla="*/ 26 w 44"/>
                <a:gd name="T55" fmla="*/ 98 h 128"/>
                <a:gd name="T56" fmla="*/ 29 w 44"/>
                <a:gd name="T57" fmla="*/ 120 h 128"/>
                <a:gd name="T58" fmla="*/ 27 w 44"/>
                <a:gd name="T59" fmla="*/ 122 h 128"/>
                <a:gd name="T60" fmla="*/ 29 w 44"/>
                <a:gd name="T61" fmla="*/ 128 h 128"/>
                <a:gd name="T62" fmla="*/ 37 w 44"/>
                <a:gd name="T63" fmla="*/ 126 h 128"/>
                <a:gd name="T64" fmla="*/ 35 w 44"/>
                <a:gd name="T65" fmla="*/ 121 h 128"/>
                <a:gd name="T66" fmla="*/ 36 w 44"/>
                <a:gd name="T67" fmla="*/ 120 h 128"/>
                <a:gd name="T68" fmla="*/ 33 w 44"/>
                <a:gd name="T69" fmla="*/ 113 h 128"/>
                <a:gd name="T70" fmla="*/ 33 w 44"/>
                <a:gd name="T71" fmla="*/ 93 h 128"/>
                <a:gd name="T72" fmla="*/ 35 w 44"/>
                <a:gd name="T73" fmla="*/ 90 h 128"/>
                <a:gd name="T74" fmla="*/ 36 w 44"/>
                <a:gd name="T75" fmla="*/ 89 h 128"/>
                <a:gd name="T76" fmla="*/ 37 w 44"/>
                <a:gd name="T77" fmla="*/ 83 h 128"/>
                <a:gd name="T78" fmla="*/ 37 w 44"/>
                <a:gd name="T79" fmla="*/ 81 h 128"/>
                <a:gd name="T80" fmla="*/ 37 w 44"/>
                <a:gd name="T81" fmla="*/ 76 h 128"/>
                <a:gd name="T82" fmla="*/ 35 w 44"/>
                <a:gd name="T83" fmla="*/ 68 h 128"/>
                <a:gd name="T84" fmla="*/ 35 w 44"/>
                <a:gd name="T85" fmla="*/ 61 h 128"/>
                <a:gd name="T86" fmla="*/ 40 w 44"/>
                <a:gd name="T87" fmla="*/ 46 h 128"/>
                <a:gd name="T88" fmla="*/ 42 w 44"/>
                <a:gd name="T89" fmla="*/ 38 h 128"/>
                <a:gd name="T90" fmla="*/ 10 w 44"/>
                <a:gd name="T91" fmla="*/ 51 h 128"/>
                <a:gd name="T92" fmla="*/ 8 w 44"/>
                <a:gd name="T93" fmla="*/ 45 h 128"/>
                <a:gd name="T94" fmla="*/ 9 w 44"/>
                <a:gd name="T95" fmla="*/ 43 h 128"/>
                <a:gd name="T96" fmla="*/ 34 w 44"/>
                <a:gd name="T97" fmla="*/ 45 h 128"/>
                <a:gd name="T98" fmla="*/ 33 w 44"/>
                <a:gd name="T99" fmla="*/ 4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 h="128">
                  <a:moveTo>
                    <a:pt x="37" y="81"/>
                  </a:moveTo>
                  <a:cubicBezTo>
                    <a:pt x="37" y="81"/>
                    <a:pt x="37" y="81"/>
                    <a:pt x="37" y="81"/>
                  </a:cubicBezTo>
                  <a:close/>
                  <a:moveTo>
                    <a:pt x="44" y="35"/>
                  </a:moveTo>
                  <a:cubicBezTo>
                    <a:pt x="43" y="35"/>
                    <a:pt x="43" y="33"/>
                    <a:pt x="42" y="32"/>
                  </a:cubicBezTo>
                  <a:cubicBezTo>
                    <a:pt x="42" y="31"/>
                    <a:pt x="41" y="29"/>
                    <a:pt x="40" y="28"/>
                  </a:cubicBezTo>
                  <a:cubicBezTo>
                    <a:pt x="39" y="27"/>
                    <a:pt x="37" y="24"/>
                    <a:pt x="37" y="23"/>
                  </a:cubicBezTo>
                  <a:cubicBezTo>
                    <a:pt x="37" y="23"/>
                    <a:pt x="34" y="21"/>
                    <a:pt x="34" y="21"/>
                  </a:cubicBezTo>
                  <a:cubicBezTo>
                    <a:pt x="33" y="20"/>
                    <a:pt x="30" y="19"/>
                    <a:pt x="29" y="18"/>
                  </a:cubicBezTo>
                  <a:cubicBezTo>
                    <a:pt x="28" y="18"/>
                    <a:pt x="24" y="17"/>
                    <a:pt x="24" y="17"/>
                  </a:cubicBezTo>
                  <a:cubicBezTo>
                    <a:pt x="24" y="17"/>
                    <a:pt x="24" y="15"/>
                    <a:pt x="24" y="14"/>
                  </a:cubicBezTo>
                  <a:cubicBezTo>
                    <a:pt x="24" y="14"/>
                    <a:pt x="24" y="12"/>
                    <a:pt x="24" y="12"/>
                  </a:cubicBezTo>
                  <a:cubicBezTo>
                    <a:pt x="24" y="12"/>
                    <a:pt x="24" y="12"/>
                    <a:pt x="25" y="12"/>
                  </a:cubicBezTo>
                  <a:cubicBezTo>
                    <a:pt x="25" y="12"/>
                    <a:pt x="25" y="11"/>
                    <a:pt x="25" y="11"/>
                  </a:cubicBezTo>
                  <a:cubicBezTo>
                    <a:pt x="25" y="10"/>
                    <a:pt x="25" y="9"/>
                    <a:pt x="25" y="9"/>
                  </a:cubicBezTo>
                  <a:cubicBezTo>
                    <a:pt x="25" y="8"/>
                    <a:pt x="25" y="8"/>
                    <a:pt x="25" y="8"/>
                  </a:cubicBezTo>
                  <a:cubicBezTo>
                    <a:pt x="25" y="8"/>
                    <a:pt x="25" y="7"/>
                    <a:pt x="25" y="6"/>
                  </a:cubicBezTo>
                  <a:cubicBezTo>
                    <a:pt x="25" y="6"/>
                    <a:pt x="25" y="5"/>
                    <a:pt x="25" y="4"/>
                  </a:cubicBezTo>
                  <a:cubicBezTo>
                    <a:pt x="25" y="3"/>
                    <a:pt x="23" y="1"/>
                    <a:pt x="23" y="1"/>
                  </a:cubicBezTo>
                  <a:cubicBezTo>
                    <a:pt x="22" y="0"/>
                    <a:pt x="19" y="0"/>
                    <a:pt x="19" y="0"/>
                  </a:cubicBezTo>
                  <a:cubicBezTo>
                    <a:pt x="18" y="0"/>
                    <a:pt x="17" y="0"/>
                    <a:pt x="17" y="0"/>
                  </a:cubicBezTo>
                  <a:cubicBezTo>
                    <a:pt x="16" y="0"/>
                    <a:pt x="16" y="1"/>
                    <a:pt x="15" y="1"/>
                  </a:cubicBezTo>
                  <a:cubicBezTo>
                    <a:pt x="15" y="1"/>
                    <a:pt x="14" y="2"/>
                    <a:pt x="14" y="2"/>
                  </a:cubicBezTo>
                  <a:cubicBezTo>
                    <a:pt x="13" y="3"/>
                    <a:pt x="13" y="4"/>
                    <a:pt x="13" y="4"/>
                  </a:cubicBezTo>
                  <a:cubicBezTo>
                    <a:pt x="13" y="5"/>
                    <a:pt x="13" y="6"/>
                    <a:pt x="13" y="6"/>
                  </a:cubicBezTo>
                  <a:cubicBezTo>
                    <a:pt x="13" y="7"/>
                    <a:pt x="13" y="9"/>
                    <a:pt x="13" y="9"/>
                  </a:cubicBezTo>
                  <a:cubicBezTo>
                    <a:pt x="13" y="9"/>
                    <a:pt x="13" y="9"/>
                    <a:pt x="13" y="10"/>
                  </a:cubicBezTo>
                  <a:cubicBezTo>
                    <a:pt x="13" y="10"/>
                    <a:pt x="13" y="11"/>
                    <a:pt x="13" y="12"/>
                  </a:cubicBezTo>
                  <a:cubicBezTo>
                    <a:pt x="14" y="12"/>
                    <a:pt x="14" y="12"/>
                    <a:pt x="14" y="13"/>
                  </a:cubicBezTo>
                  <a:cubicBezTo>
                    <a:pt x="14" y="14"/>
                    <a:pt x="15" y="13"/>
                    <a:pt x="15" y="13"/>
                  </a:cubicBezTo>
                  <a:cubicBezTo>
                    <a:pt x="15" y="13"/>
                    <a:pt x="15" y="15"/>
                    <a:pt x="16" y="16"/>
                  </a:cubicBezTo>
                  <a:cubicBezTo>
                    <a:pt x="16" y="16"/>
                    <a:pt x="16" y="17"/>
                    <a:pt x="16" y="17"/>
                  </a:cubicBezTo>
                  <a:cubicBezTo>
                    <a:pt x="16" y="16"/>
                    <a:pt x="15" y="17"/>
                    <a:pt x="14" y="18"/>
                  </a:cubicBezTo>
                  <a:cubicBezTo>
                    <a:pt x="13" y="18"/>
                    <a:pt x="11" y="20"/>
                    <a:pt x="10" y="20"/>
                  </a:cubicBezTo>
                  <a:cubicBezTo>
                    <a:pt x="9" y="21"/>
                    <a:pt x="6" y="23"/>
                    <a:pt x="4" y="23"/>
                  </a:cubicBezTo>
                  <a:cubicBezTo>
                    <a:pt x="3" y="24"/>
                    <a:pt x="3" y="26"/>
                    <a:pt x="3" y="26"/>
                  </a:cubicBezTo>
                  <a:cubicBezTo>
                    <a:pt x="2" y="27"/>
                    <a:pt x="2" y="28"/>
                    <a:pt x="2" y="29"/>
                  </a:cubicBezTo>
                  <a:cubicBezTo>
                    <a:pt x="2" y="30"/>
                    <a:pt x="1" y="35"/>
                    <a:pt x="1" y="35"/>
                  </a:cubicBezTo>
                  <a:cubicBezTo>
                    <a:pt x="1" y="36"/>
                    <a:pt x="0" y="38"/>
                    <a:pt x="0" y="38"/>
                  </a:cubicBezTo>
                  <a:cubicBezTo>
                    <a:pt x="0" y="39"/>
                    <a:pt x="0" y="39"/>
                    <a:pt x="1" y="39"/>
                  </a:cubicBezTo>
                  <a:cubicBezTo>
                    <a:pt x="1" y="39"/>
                    <a:pt x="1" y="40"/>
                    <a:pt x="2" y="40"/>
                  </a:cubicBezTo>
                  <a:cubicBezTo>
                    <a:pt x="2" y="41"/>
                    <a:pt x="3" y="41"/>
                    <a:pt x="3" y="41"/>
                  </a:cubicBezTo>
                  <a:cubicBezTo>
                    <a:pt x="3" y="41"/>
                    <a:pt x="3" y="44"/>
                    <a:pt x="3" y="44"/>
                  </a:cubicBezTo>
                  <a:cubicBezTo>
                    <a:pt x="3" y="45"/>
                    <a:pt x="3" y="46"/>
                    <a:pt x="3" y="47"/>
                  </a:cubicBezTo>
                  <a:cubicBezTo>
                    <a:pt x="3" y="48"/>
                    <a:pt x="3" y="50"/>
                    <a:pt x="4" y="52"/>
                  </a:cubicBezTo>
                  <a:cubicBezTo>
                    <a:pt x="4" y="53"/>
                    <a:pt x="6" y="57"/>
                    <a:pt x="6" y="57"/>
                  </a:cubicBezTo>
                  <a:cubicBezTo>
                    <a:pt x="6" y="58"/>
                    <a:pt x="7" y="59"/>
                    <a:pt x="7" y="60"/>
                  </a:cubicBezTo>
                  <a:cubicBezTo>
                    <a:pt x="7" y="61"/>
                    <a:pt x="7" y="61"/>
                    <a:pt x="7" y="61"/>
                  </a:cubicBezTo>
                  <a:cubicBezTo>
                    <a:pt x="7" y="61"/>
                    <a:pt x="6" y="63"/>
                    <a:pt x="6" y="64"/>
                  </a:cubicBezTo>
                  <a:cubicBezTo>
                    <a:pt x="6" y="65"/>
                    <a:pt x="6" y="66"/>
                    <a:pt x="6" y="66"/>
                  </a:cubicBezTo>
                  <a:cubicBezTo>
                    <a:pt x="7" y="67"/>
                    <a:pt x="7" y="67"/>
                    <a:pt x="7" y="68"/>
                  </a:cubicBezTo>
                  <a:cubicBezTo>
                    <a:pt x="7" y="68"/>
                    <a:pt x="7" y="68"/>
                    <a:pt x="6" y="69"/>
                  </a:cubicBezTo>
                  <a:cubicBezTo>
                    <a:pt x="6" y="70"/>
                    <a:pt x="6" y="73"/>
                    <a:pt x="6" y="73"/>
                  </a:cubicBezTo>
                  <a:cubicBezTo>
                    <a:pt x="6" y="73"/>
                    <a:pt x="6" y="73"/>
                    <a:pt x="6" y="73"/>
                  </a:cubicBezTo>
                  <a:cubicBezTo>
                    <a:pt x="5" y="73"/>
                    <a:pt x="5" y="74"/>
                    <a:pt x="6" y="74"/>
                  </a:cubicBezTo>
                  <a:cubicBezTo>
                    <a:pt x="6" y="75"/>
                    <a:pt x="6" y="76"/>
                    <a:pt x="6" y="76"/>
                  </a:cubicBezTo>
                  <a:cubicBezTo>
                    <a:pt x="6" y="76"/>
                    <a:pt x="6" y="76"/>
                    <a:pt x="6" y="76"/>
                  </a:cubicBezTo>
                  <a:cubicBezTo>
                    <a:pt x="6" y="76"/>
                    <a:pt x="5" y="77"/>
                    <a:pt x="5" y="78"/>
                  </a:cubicBezTo>
                  <a:cubicBezTo>
                    <a:pt x="5" y="79"/>
                    <a:pt x="5" y="80"/>
                    <a:pt x="5" y="80"/>
                  </a:cubicBezTo>
                  <a:cubicBezTo>
                    <a:pt x="5" y="80"/>
                    <a:pt x="5" y="80"/>
                    <a:pt x="5" y="81"/>
                  </a:cubicBezTo>
                  <a:cubicBezTo>
                    <a:pt x="5" y="81"/>
                    <a:pt x="4" y="82"/>
                    <a:pt x="4" y="83"/>
                  </a:cubicBezTo>
                  <a:cubicBezTo>
                    <a:pt x="4" y="84"/>
                    <a:pt x="5" y="85"/>
                    <a:pt x="5" y="85"/>
                  </a:cubicBezTo>
                  <a:cubicBezTo>
                    <a:pt x="5" y="85"/>
                    <a:pt x="5" y="85"/>
                    <a:pt x="5" y="85"/>
                  </a:cubicBezTo>
                  <a:cubicBezTo>
                    <a:pt x="5" y="86"/>
                    <a:pt x="5" y="86"/>
                    <a:pt x="5" y="86"/>
                  </a:cubicBezTo>
                  <a:cubicBezTo>
                    <a:pt x="5" y="87"/>
                    <a:pt x="5" y="87"/>
                    <a:pt x="5" y="87"/>
                  </a:cubicBezTo>
                  <a:cubicBezTo>
                    <a:pt x="5" y="88"/>
                    <a:pt x="5" y="89"/>
                    <a:pt x="5" y="89"/>
                  </a:cubicBezTo>
                  <a:cubicBezTo>
                    <a:pt x="5" y="90"/>
                    <a:pt x="5" y="90"/>
                    <a:pt x="5" y="90"/>
                  </a:cubicBezTo>
                  <a:cubicBezTo>
                    <a:pt x="6" y="90"/>
                    <a:pt x="6" y="91"/>
                    <a:pt x="6" y="91"/>
                  </a:cubicBezTo>
                  <a:cubicBezTo>
                    <a:pt x="6" y="91"/>
                    <a:pt x="5" y="92"/>
                    <a:pt x="5" y="93"/>
                  </a:cubicBezTo>
                  <a:cubicBezTo>
                    <a:pt x="5" y="95"/>
                    <a:pt x="5" y="97"/>
                    <a:pt x="5" y="99"/>
                  </a:cubicBezTo>
                  <a:cubicBezTo>
                    <a:pt x="5" y="100"/>
                    <a:pt x="6" y="105"/>
                    <a:pt x="7" y="108"/>
                  </a:cubicBezTo>
                  <a:cubicBezTo>
                    <a:pt x="7" y="112"/>
                    <a:pt x="7" y="114"/>
                    <a:pt x="7" y="114"/>
                  </a:cubicBezTo>
                  <a:cubicBezTo>
                    <a:pt x="6" y="114"/>
                    <a:pt x="5" y="114"/>
                    <a:pt x="4" y="115"/>
                  </a:cubicBezTo>
                  <a:cubicBezTo>
                    <a:pt x="3" y="116"/>
                    <a:pt x="4" y="116"/>
                    <a:pt x="4" y="116"/>
                  </a:cubicBezTo>
                  <a:cubicBezTo>
                    <a:pt x="4" y="116"/>
                    <a:pt x="4" y="117"/>
                    <a:pt x="4" y="117"/>
                  </a:cubicBezTo>
                  <a:cubicBezTo>
                    <a:pt x="4" y="117"/>
                    <a:pt x="3" y="117"/>
                    <a:pt x="3" y="117"/>
                  </a:cubicBezTo>
                  <a:cubicBezTo>
                    <a:pt x="3" y="117"/>
                    <a:pt x="2" y="117"/>
                    <a:pt x="1" y="118"/>
                  </a:cubicBezTo>
                  <a:cubicBezTo>
                    <a:pt x="1" y="118"/>
                    <a:pt x="1" y="119"/>
                    <a:pt x="1" y="119"/>
                  </a:cubicBezTo>
                  <a:cubicBezTo>
                    <a:pt x="1" y="119"/>
                    <a:pt x="1" y="120"/>
                    <a:pt x="1" y="121"/>
                  </a:cubicBezTo>
                  <a:cubicBezTo>
                    <a:pt x="1" y="121"/>
                    <a:pt x="2" y="122"/>
                    <a:pt x="2" y="122"/>
                  </a:cubicBezTo>
                  <a:cubicBezTo>
                    <a:pt x="3" y="123"/>
                    <a:pt x="4" y="123"/>
                    <a:pt x="4" y="123"/>
                  </a:cubicBezTo>
                  <a:cubicBezTo>
                    <a:pt x="4" y="123"/>
                    <a:pt x="4" y="123"/>
                    <a:pt x="5" y="123"/>
                  </a:cubicBezTo>
                  <a:cubicBezTo>
                    <a:pt x="5" y="124"/>
                    <a:pt x="6" y="124"/>
                    <a:pt x="7" y="124"/>
                  </a:cubicBezTo>
                  <a:cubicBezTo>
                    <a:pt x="7" y="125"/>
                    <a:pt x="9" y="125"/>
                    <a:pt x="10" y="125"/>
                  </a:cubicBezTo>
                  <a:cubicBezTo>
                    <a:pt x="11" y="125"/>
                    <a:pt x="11" y="125"/>
                    <a:pt x="11" y="124"/>
                  </a:cubicBezTo>
                  <a:cubicBezTo>
                    <a:pt x="11" y="124"/>
                    <a:pt x="11" y="123"/>
                    <a:pt x="11" y="123"/>
                  </a:cubicBezTo>
                  <a:cubicBezTo>
                    <a:pt x="11" y="123"/>
                    <a:pt x="11" y="123"/>
                    <a:pt x="11" y="122"/>
                  </a:cubicBezTo>
                  <a:cubicBezTo>
                    <a:pt x="12" y="121"/>
                    <a:pt x="11" y="120"/>
                    <a:pt x="11" y="120"/>
                  </a:cubicBezTo>
                  <a:cubicBezTo>
                    <a:pt x="11" y="120"/>
                    <a:pt x="12" y="120"/>
                    <a:pt x="12" y="120"/>
                  </a:cubicBezTo>
                  <a:cubicBezTo>
                    <a:pt x="12" y="119"/>
                    <a:pt x="12" y="118"/>
                    <a:pt x="11" y="117"/>
                  </a:cubicBezTo>
                  <a:cubicBezTo>
                    <a:pt x="11" y="117"/>
                    <a:pt x="11" y="117"/>
                    <a:pt x="11" y="117"/>
                  </a:cubicBezTo>
                  <a:cubicBezTo>
                    <a:pt x="11" y="117"/>
                    <a:pt x="11" y="116"/>
                    <a:pt x="11" y="115"/>
                  </a:cubicBezTo>
                  <a:cubicBezTo>
                    <a:pt x="11" y="115"/>
                    <a:pt x="11" y="113"/>
                    <a:pt x="11" y="112"/>
                  </a:cubicBezTo>
                  <a:cubicBezTo>
                    <a:pt x="11" y="111"/>
                    <a:pt x="11" y="109"/>
                    <a:pt x="11" y="108"/>
                  </a:cubicBezTo>
                  <a:cubicBezTo>
                    <a:pt x="11" y="107"/>
                    <a:pt x="12" y="106"/>
                    <a:pt x="12" y="105"/>
                  </a:cubicBezTo>
                  <a:cubicBezTo>
                    <a:pt x="13" y="103"/>
                    <a:pt x="13" y="100"/>
                    <a:pt x="13" y="99"/>
                  </a:cubicBezTo>
                  <a:cubicBezTo>
                    <a:pt x="13" y="97"/>
                    <a:pt x="13" y="94"/>
                    <a:pt x="13" y="94"/>
                  </a:cubicBezTo>
                  <a:cubicBezTo>
                    <a:pt x="13" y="94"/>
                    <a:pt x="14" y="94"/>
                    <a:pt x="15" y="94"/>
                  </a:cubicBezTo>
                  <a:cubicBezTo>
                    <a:pt x="16" y="94"/>
                    <a:pt x="17" y="94"/>
                    <a:pt x="17" y="94"/>
                  </a:cubicBezTo>
                  <a:cubicBezTo>
                    <a:pt x="17" y="93"/>
                    <a:pt x="17" y="93"/>
                    <a:pt x="17" y="92"/>
                  </a:cubicBezTo>
                  <a:cubicBezTo>
                    <a:pt x="17" y="92"/>
                    <a:pt x="18" y="91"/>
                    <a:pt x="18" y="91"/>
                  </a:cubicBezTo>
                  <a:cubicBezTo>
                    <a:pt x="18" y="91"/>
                    <a:pt x="18" y="90"/>
                    <a:pt x="18" y="89"/>
                  </a:cubicBezTo>
                  <a:cubicBezTo>
                    <a:pt x="19" y="89"/>
                    <a:pt x="19" y="87"/>
                    <a:pt x="19" y="85"/>
                  </a:cubicBezTo>
                  <a:cubicBezTo>
                    <a:pt x="19" y="84"/>
                    <a:pt x="21" y="80"/>
                    <a:pt x="21" y="80"/>
                  </a:cubicBezTo>
                  <a:cubicBezTo>
                    <a:pt x="21" y="80"/>
                    <a:pt x="21" y="81"/>
                    <a:pt x="21" y="81"/>
                  </a:cubicBezTo>
                  <a:cubicBezTo>
                    <a:pt x="21" y="82"/>
                    <a:pt x="23" y="85"/>
                    <a:pt x="23" y="85"/>
                  </a:cubicBezTo>
                  <a:cubicBezTo>
                    <a:pt x="23" y="85"/>
                    <a:pt x="23" y="87"/>
                    <a:pt x="23" y="87"/>
                  </a:cubicBezTo>
                  <a:cubicBezTo>
                    <a:pt x="23" y="88"/>
                    <a:pt x="24" y="89"/>
                    <a:pt x="24" y="89"/>
                  </a:cubicBezTo>
                  <a:cubicBezTo>
                    <a:pt x="24" y="89"/>
                    <a:pt x="24" y="91"/>
                    <a:pt x="24" y="91"/>
                  </a:cubicBezTo>
                  <a:cubicBezTo>
                    <a:pt x="23" y="92"/>
                    <a:pt x="24" y="92"/>
                    <a:pt x="24" y="92"/>
                  </a:cubicBezTo>
                  <a:cubicBezTo>
                    <a:pt x="24" y="93"/>
                    <a:pt x="26" y="93"/>
                    <a:pt x="26" y="93"/>
                  </a:cubicBezTo>
                  <a:cubicBezTo>
                    <a:pt x="26" y="93"/>
                    <a:pt x="26" y="94"/>
                    <a:pt x="26" y="95"/>
                  </a:cubicBezTo>
                  <a:cubicBezTo>
                    <a:pt x="26" y="95"/>
                    <a:pt x="26" y="97"/>
                    <a:pt x="26" y="98"/>
                  </a:cubicBezTo>
                  <a:cubicBezTo>
                    <a:pt x="26" y="99"/>
                    <a:pt x="26" y="103"/>
                    <a:pt x="26" y="104"/>
                  </a:cubicBezTo>
                  <a:cubicBezTo>
                    <a:pt x="27" y="105"/>
                    <a:pt x="28" y="109"/>
                    <a:pt x="28" y="110"/>
                  </a:cubicBezTo>
                  <a:cubicBezTo>
                    <a:pt x="29" y="112"/>
                    <a:pt x="29" y="116"/>
                    <a:pt x="29" y="116"/>
                  </a:cubicBezTo>
                  <a:cubicBezTo>
                    <a:pt x="29" y="117"/>
                    <a:pt x="29" y="120"/>
                    <a:pt x="29" y="120"/>
                  </a:cubicBezTo>
                  <a:cubicBezTo>
                    <a:pt x="29" y="120"/>
                    <a:pt x="28" y="120"/>
                    <a:pt x="28" y="120"/>
                  </a:cubicBezTo>
                  <a:cubicBezTo>
                    <a:pt x="28" y="120"/>
                    <a:pt x="28" y="120"/>
                    <a:pt x="28" y="120"/>
                  </a:cubicBezTo>
                  <a:cubicBezTo>
                    <a:pt x="28" y="121"/>
                    <a:pt x="28" y="121"/>
                    <a:pt x="28" y="121"/>
                  </a:cubicBezTo>
                  <a:cubicBezTo>
                    <a:pt x="27" y="122"/>
                    <a:pt x="27" y="122"/>
                    <a:pt x="27" y="122"/>
                  </a:cubicBezTo>
                  <a:cubicBezTo>
                    <a:pt x="27" y="123"/>
                    <a:pt x="27" y="123"/>
                    <a:pt x="27" y="124"/>
                  </a:cubicBezTo>
                  <a:cubicBezTo>
                    <a:pt x="27" y="125"/>
                    <a:pt x="27" y="126"/>
                    <a:pt x="27" y="126"/>
                  </a:cubicBezTo>
                  <a:cubicBezTo>
                    <a:pt x="27" y="126"/>
                    <a:pt x="27" y="127"/>
                    <a:pt x="27" y="127"/>
                  </a:cubicBezTo>
                  <a:cubicBezTo>
                    <a:pt x="28" y="127"/>
                    <a:pt x="29" y="127"/>
                    <a:pt x="29" y="128"/>
                  </a:cubicBezTo>
                  <a:cubicBezTo>
                    <a:pt x="30" y="128"/>
                    <a:pt x="31" y="128"/>
                    <a:pt x="32" y="128"/>
                  </a:cubicBezTo>
                  <a:cubicBezTo>
                    <a:pt x="33" y="127"/>
                    <a:pt x="34" y="126"/>
                    <a:pt x="34" y="126"/>
                  </a:cubicBezTo>
                  <a:cubicBezTo>
                    <a:pt x="34" y="126"/>
                    <a:pt x="34" y="126"/>
                    <a:pt x="35" y="126"/>
                  </a:cubicBezTo>
                  <a:cubicBezTo>
                    <a:pt x="35" y="126"/>
                    <a:pt x="36" y="126"/>
                    <a:pt x="37" y="126"/>
                  </a:cubicBezTo>
                  <a:cubicBezTo>
                    <a:pt x="37" y="125"/>
                    <a:pt x="37" y="125"/>
                    <a:pt x="37" y="125"/>
                  </a:cubicBezTo>
                  <a:cubicBezTo>
                    <a:pt x="37" y="125"/>
                    <a:pt x="37" y="125"/>
                    <a:pt x="37" y="124"/>
                  </a:cubicBezTo>
                  <a:cubicBezTo>
                    <a:pt x="37" y="123"/>
                    <a:pt x="37" y="123"/>
                    <a:pt x="36" y="122"/>
                  </a:cubicBezTo>
                  <a:cubicBezTo>
                    <a:pt x="36" y="122"/>
                    <a:pt x="36" y="121"/>
                    <a:pt x="35" y="121"/>
                  </a:cubicBezTo>
                  <a:cubicBezTo>
                    <a:pt x="35" y="122"/>
                    <a:pt x="35" y="121"/>
                    <a:pt x="35" y="121"/>
                  </a:cubicBezTo>
                  <a:cubicBezTo>
                    <a:pt x="35" y="120"/>
                    <a:pt x="35" y="120"/>
                    <a:pt x="35" y="120"/>
                  </a:cubicBezTo>
                  <a:cubicBezTo>
                    <a:pt x="35" y="120"/>
                    <a:pt x="35" y="120"/>
                    <a:pt x="35" y="120"/>
                  </a:cubicBezTo>
                  <a:cubicBezTo>
                    <a:pt x="36" y="121"/>
                    <a:pt x="36" y="120"/>
                    <a:pt x="36" y="120"/>
                  </a:cubicBezTo>
                  <a:cubicBezTo>
                    <a:pt x="36" y="119"/>
                    <a:pt x="34" y="118"/>
                    <a:pt x="34" y="118"/>
                  </a:cubicBezTo>
                  <a:cubicBezTo>
                    <a:pt x="34" y="118"/>
                    <a:pt x="34" y="118"/>
                    <a:pt x="34" y="118"/>
                  </a:cubicBezTo>
                  <a:cubicBezTo>
                    <a:pt x="34" y="118"/>
                    <a:pt x="33" y="118"/>
                    <a:pt x="33" y="118"/>
                  </a:cubicBezTo>
                  <a:cubicBezTo>
                    <a:pt x="33" y="118"/>
                    <a:pt x="33" y="114"/>
                    <a:pt x="33" y="113"/>
                  </a:cubicBezTo>
                  <a:cubicBezTo>
                    <a:pt x="33" y="112"/>
                    <a:pt x="34" y="108"/>
                    <a:pt x="34" y="107"/>
                  </a:cubicBezTo>
                  <a:cubicBezTo>
                    <a:pt x="34" y="106"/>
                    <a:pt x="34" y="105"/>
                    <a:pt x="34" y="103"/>
                  </a:cubicBezTo>
                  <a:cubicBezTo>
                    <a:pt x="34" y="101"/>
                    <a:pt x="34" y="97"/>
                    <a:pt x="34" y="96"/>
                  </a:cubicBezTo>
                  <a:cubicBezTo>
                    <a:pt x="34" y="95"/>
                    <a:pt x="33" y="93"/>
                    <a:pt x="33" y="93"/>
                  </a:cubicBezTo>
                  <a:cubicBezTo>
                    <a:pt x="34" y="93"/>
                    <a:pt x="35" y="93"/>
                    <a:pt x="35" y="93"/>
                  </a:cubicBezTo>
                  <a:cubicBezTo>
                    <a:pt x="35" y="93"/>
                    <a:pt x="35" y="92"/>
                    <a:pt x="35" y="91"/>
                  </a:cubicBezTo>
                  <a:cubicBezTo>
                    <a:pt x="35" y="91"/>
                    <a:pt x="34" y="90"/>
                    <a:pt x="34" y="90"/>
                  </a:cubicBezTo>
                  <a:cubicBezTo>
                    <a:pt x="34" y="90"/>
                    <a:pt x="35" y="90"/>
                    <a:pt x="35" y="90"/>
                  </a:cubicBezTo>
                  <a:cubicBezTo>
                    <a:pt x="35" y="90"/>
                    <a:pt x="35" y="89"/>
                    <a:pt x="35" y="89"/>
                  </a:cubicBezTo>
                  <a:cubicBezTo>
                    <a:pt x="35" y="89"/>
                    <a:pt x="36" y="89"/>
                    <a:pt x="36" y="89"/>
                  </a:cubicBezTo>
                  <a:cubicBezTo>
                    <a:pt x="36" y="89"/>
                    <a:pt x="36" y="89"/>
                    <a:pt x="36" y="89"/>
                  </a:cubicBezTo>
                  <a:cubicBezTo>
                    <a:pt x="36" y="89"/>
                    <a:pt x="36" y="89"/>
                    <a:pt x="36" y="89"/>
                  </a:cubicBezTo>
                  <a:cubicBezTo>
                    <a:pt x="35" y="90"/>
                    <a:pt x="36" y="89"/>
                    <a:pt x="36" y="89"/>
                  </a:cubicBezTo>
                  <a:cubicBezTo>
                    <a:pt x="37" y="89"/>
                    <a:pt x="37" y="89"/>
                    <a:pt x="37" y="88"/>
                  </a:cubicBezTo>
                  <a:cubicBezTo>
                    <a:pt x="37" y="88"/>
                    <a:pt x="37" y="87"/>
                    <a:pt x="37" y="86"/>
                  </a:cubicBezTo>
                  <a:cubicBezTo>
                    <a:pt x="37" y="86"/>
                    <a:pt x="37" y="84"/>
                    <a:pt x="37" y="83"/>
                  </a:cubicBezTo>
                  <a:cubicBezTo>
                    <a:pt x="37" y="82"/>
                    <a:pt x="36" y="80"/>
                    <a:pt x="36" y="80"/>
                  </a:cubicBezTo>
                  <a:cubicBezTo>
                    <a:pt x="36" y="80"/>
                    <a:pt x="36" y="80"/>
                    <a:pt x="37" y="80"/>
                  </a:cubicBezTo>
                  <a:cubicBezTo>
                    <a:pt x="37" y="81"/>
                    <a:pt x="37" y="81"/>
                    <a:pt x="37" y="81"/>
                  </a:cubicBezTo>
                  <a:cubicBezTo>
                    <a:pt x="37" y="81"/>
                    <a:pt x="37" y="81"/>
                    <a:pt x="37" y="81"/>
                  </a:cubicBezTo>
                  <a:cubicBezTo>
                    <a:pt x="37" y="80"/>
                    <a:pt x="37" y="80"/>
                    <a:pt x="37" y="80"/>
                  </a:cubicBezTo>
                  <a:cubicBezTo>
                    <a:pt x="37" y="79"/>
                    <a:pt x="36" y="78"/>
                    <a:pt x="36" y="78"/>
                  </a:cubicBezTo>
                  <a:cubicBezTo>
                    <a:pt x="36" y="76"/>
                    <a:pt x="36" y="76"/>
                    <a:pt x="36" y="76"/>
                  </a:cubicBezTo>
                  <a:cubicBezTo>
                    <a:pt x="36" y="76"/>
                    <a:pt x="36" y="76"/>
                    <a:pt x="37" y="76"/>
                  </a:cubicBezTo>
                  <a:cubicBezTo>
                    <a:pt x="37" y="76"/>
                    <a:pt x="36" y="76"/>
                    <a:pt x="36" y="76"/>
                  </a:cubicBezTo>
                  <a:cubicBezTo>
                    <a:pt x="36" y="75"/>
                    <a:pt x="36" y="75"/>
                    <a:pt x="36" y="75"/>
                  </a:cubicBezTo>
                  <a:cubicBezTo>
                    <a:pt x="36" y="75"/>
                    <a:pt x="35" y="74"/>
                    <a:pt x="35" y="74"/>
                  </a:cubicBezTo>
                  <a:cubicBezTo>
                    <a:pt x="35" y="73"/>
                    <a:pt x="35" y="70"/>
                    <a:pt x="35" y="68"/>
                  </a:cubicBezTo>
                  <a:cubicBezTo>
                    <a:pt x="35" y="67"/>
                    <a:pt x="35" y="63"/>
                    <a:pt x="35" y="63"/>
                  </a:cubicBezTo>
                  <a:cubicBezTo>
                    <a:pt x="35" y="63"/>
                    <a:pt x="35" y="63"/>
                    <a:pt x="36" y="63"/>
                  </a:cubicBezTo>
                  <a:cubicBezTo>
                    <a:pt x="36" y="63"/>
                    <a:pt x="36" y="63"/>
                    <a:pt x="36" y="63"/>
                  </a:cubicBezTo>
                  <a:cubicBezTo>
                    <a:pt x="35" y="62"/>
                    <a:pt x="35" y="61"/>
                    <a:pt x="35" y="61"/>
                  </a:cubicBezTo>
                  <a:cubicBezTo>
                    <a:pt x="35" y="61"/>
                    <a:pt x="36" y="60"/>
                    <a:pt x="36" y="60"/>
                  </a:cubicBezTo>
                  <a:cubicBezTo>
                    <a:pt x="36" y="59"/>
                    <a:pt x="37" y="56"/>
                    <a:pt x="37" y="55"/>
                  </a:cubicBezTo>
                  <a:cubicBezTo>
                    <a:pt x="38" y="54"/>
                    <a:pt x="39" y="50"/>
                    <a:pt x="39" y="49"/>
                  </a:cubicBezTo>
                  <a:cubicBezTo>
                    <a:pt x="40" y="48"/>
                    <a:pt x="40" y="46"/>
                    <a:pt x="40" y="46"/>
                  </a:cubicBezTo>
                  <a:cubicBezTo>
                    <a:pt x="40" y="45"/>
                    <a:pt x="40" y="45"/>
                    <a:pt x="40" y="45"/>
                  </a:cubicBezTo>
                  <a:cubicBezTo>
                    <a:pt x="40" y="44"/>
                    <a:pt x="40" y="43"/>
                    <a:pt x="40" y="43"/>
                  </a:cubicBezTo>
                  <a:cubicBezTo>
                    <a:pt x="40" y="42"/>
                    <a:pt x="40" y="40"/>
                    <a:pt x="40" y="40"/>
                  </a:cubicBezTo>
                  <a:cubicBezTo>
                    <a:pt x="40" y="40"/>
                    <a:pt x="41" y="39"/>
                    <a:pt x="42" y="38"/>
                  </a:cubicBezTo>
                  <a:cubicBezTo>
                    <a:pt x="42" y="38"/>
                    <a:pt x="43" y="37"/>
                    <a:pt x="44" y="37"/>
                  </a:cubicBezTo>
                  <a:cubicBezTo>
                    <a:pt x="44" y="37"/>
                    <a:pt x="44" y="37"/>
                    <a:pt x="44" y="37"/>
                  </a:cubicBezTo>
                  <a:cubicBezTo>
                    <a:pt x="44" y="36"/>
                    <a:pt x="44" y="36"/>
                    <a:pt x="44" y="35"/>
                  </a:cubicBezTo>
                  <a:close/>
                  <a:moveTo>
                    <a:pt x="10" y="51"/>
                  </a:moveTo>
                  <a:cubicBezTo>
                    <a:pt x="10" y="51"/>
                    <a:pt x="9" y="53"/>
                    <a:pt x="9" y="53"/>
                  </a:cubicBezTo>
                  <a:cubicBezTo>
                    <a:pt x="9" y="53"/>
                    <a:pt x="9" y="52"/>
                    <a:pt x="9" y="52"/>
                  </a:cubicBezTo>
                  <a:cubicBezTo>
                    <a:pt x="9" y="51"/>
                    <a:pt x="9" y="49"/>
                    <a:pt x="9" y="48"/>
                  </a:cubicBezTo>
                  <a:cubicBezTo>
                    <a:pt x="9" y="47"/>
                    <a:pt x="8" y="45"/>
                    <a:pt x="8" y="45"/>
                  </a:cubicBezTo>
                  <a:cubicBezTo>
                    <a:pt x="8" y="44"/>
                    <a:pt x="8" y="43"/>
                    <a:pt x="8" y="43"/>
                  </a:cubicBezTo>
                  <a:cubicBezTo>
                    <a:pt x="8" y="43"/>
                    <a:pt x="9" y="43"/>
                    <a:pt x="9" y="43"/>
                  </a:cubicBezTo>
                  <a:cubicBezTo>
                    <a:pt x="9" y="43"/>
                    <a:pt x="9" y="41"/>
                    <a:pt x="9" y="41"/>
                  </a:cubicBezTo>
                  <a:cubicBezTo>
                    <a:pt x="9" y="42"/>
                    <a:pt x="9" y="43"/>
                    <a:pt x="9" y="43"/>
                  </a:cubicBezTo>
                  <a:cubicBezTo>
                    <a:pt x="9" y="44"/>
                    <a:pt x="9" y="44"/>
                    <a:pt x="9" y="45"/>
                  </a:cubicBezTo>
                  <a:cubicBezTo>
                    <a:pt x="9" y="46"/>
                    <a:pt x="9" y="47"/>
                    <a:pt x="10" y="48"/>
                  </a:cubicBezTo>
                  <a:cubicBezTo>
                    <a:pt x="10" y="49"/>
                    <a:pt x="10" y="50"/>
                    <a:pt x="10" y="51"/>
                  </a:cubicBezTo>
                  <a:close/>
                  <a:moveTo>
                    <a:pt x="34" y="45"/>
                  </a:moveTo>
                  <a:cubicBezTo>
                    <a:pt x="34" y="45"/>
                    <a:pt x="34" y="48"/>
                    <a:pt x="34" y="47"/>
                  </a:cubicBezTo>
                  <a:cubicBezTo>
                    <a:pt x="34" y="47"/>
                    <a:pt x="34" y="47"/>
                    <a:pt x="34" y="47"/>
                  </a:cubicBezTo>
                  <a:cubicBezTo>
                    <a:pt x="34" y="46"/>
                    <a:pt x="33" y="44"/>
                    <a:pt x="33" y="43"/>
                  </a:cubicBezTo>
                  <a:cubicBezTo>
                    <a:pt x="33" y="43"/>
                    <a:pt x="33" y="43"/>
                    <a:pt x="33" y="42"/>
                  </a:cubicBezTo>
                  <a:cubicBezTo>
                    <a:pt x="33" y="42"/>
                    <a:pt x="33" y="41"/>
                    <a:pt x="33" y="41"/>
                  </a:cubicBezTo>
                  <a:cubicBezTo>
                    <a:pt x="33" y="41"/>
                    <a:pt x="34" y="42"/>
                    <a:pt x="34" y="43"/>
                  </a:cubicBezTo>
                  <a:cubicBezTo>
                    <a:pt x="34" y="43"/>
                    <a:pt x="34" y="44"/>
                    <a:pt x="34" y="4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3" name="Freeform 606"/>
            <p:cNvSpPr>
              <a:spLocks noEditPoints="1"/>
            </p:cNvSpPr>
            <p:nvPr/>
          </p:nvSpPr>
          <p:spPr bwMode="auto">
            <a:xfrm>
              <a:off x="6731000" y="3263901"/>
              <a:ext cx="176213" cy="469900"/>
            </a:xfrm>
            <a:custGeom>
              <a:avLst/>
              <a:gdLst>
                <a:gd name="T0" fmla="*/ 45 w 47"/>
                <a:gd name="T1" fmla="*/ 33 h 125"/>
                <a:gd name="T2" fmla="*/ 34 w 47"/>
                <a:gd name="T3" fmla="*/ 18 h 125"/>
                <a:gd name="T4" fmla="*/ 29 w 47"/>
                <a:gd name="T5" fmla="*/ 12 h 125"/>
                <a:gd name="T6" fmla="*/ 30 w 47"/>
                <a:gd name="T7" fmla="*/ 7 h 125"/>
                <a:gd name="T8" fmla="*/ 23 w 47"/>
                <a:gd name="T9" fmla="*/ 0 h 125"/>
                <a:gd name="T10" fmla="*/ 18 w 47"/>
                <a:gd name="T11" fmla="*/ 6 h 125"/>
                <a:gd name="T12" fmla="*/ 19 w 47"/>
                <a:gd name="T13" fmla="*/ 12 h 125"/>
                <a:gd name="T14" fmla="*/ 19 w 47"/>
                <a:gd name="T15" fmla="*/ 17 h 125"/>
                <a:gd name="T16" fmla="*/ 7 w 47"/>
                <a:gd name="T17" fmla="*/ 27 h 125"/>
                <a:gd name="T18" fmla="*/ 6 w 47"/>
                <a:gd name="T19" fmla="*/ 38 h 125"/>
                <a:gd name="T20" fmla="*/ 7 w 47"/>
                <a:gd name="T21" fmla="*/ 50 h 125"/>
                <a:gd name="T22" fmla="*/ 9 w 47"/>
                <a:gd name="T23" fmla="*/ 61 h 125"/>
                <a:gd name="T24" fmla="*/ 8 w 47"/>
                <a:gd name="T25" fmla="*/ 70 h 125"/>
                <a:gd name="T26" fmla="*/ 8 w 47"/>
                <a:gd name="T27" fmla="*/ 73 h 125"/>
                <a:gd name="T28" fmla="*/ 6 w 47"/>
                <a:gd name="T29" fmla="*/ 80 h 125"/>
                <a:gd name="T30" fmla="*/ 7 w 47"/>
                <a:gd name="T31" fmla="*/ 84 h 125"/>
                <a:gd name="T32" fmla="*/ 6 w 47"/>
                <a:gd name="T33" fmla="*/ 90 h 125"/>
                <a:gd name="T34" fmla="*/ 4 w 47"/>
                <a:gd name="T35" fmla="*/ 111 h 125"/>
                <a:gd name="T36" fmla="*/ 1 w 47"/>
                <a:gd name="T37" fmla="*/ 113 h 125"/>
                <a:gd name="T38" fmla="*/ 4 w 47"/>
                <a:gd name="T39" fmla="*/ 118 h 125"/>
                <a:gd name="T40" fmla="*/ 10 w 47"/>
                <a:gd name="T41" fmla="*/ 120 h 125"/>
                <a:gd name="T42" fmla="*/ 11 w 47"/>
                <a:gd name="T43" fmla="*/ 116 h 125"/>
                <a:gd name="T44" fmla="*/ 11 w 47"/>
                <a:gd name="T45" fmla="*/ 108 h 125"/>
                <a:gd name="T46" fmla="*/ 14 w 47"/>
                <a:gd name="T47" fmla="*/ 91 h 125"/>
                <a:gd name="T48" fmla="*/ 19 w 47"/>
                <a:gd name="T49" fmla="*/ 88 h 125"/>
                <a:gd name="T50" fmla="*/ 22 w 47"/>
                <a:gd name="T51" fmla="*/ 79 h 125"/>
                <a:gd name="T52" fmla="*/ 24 w 47"/>
                <a:gd name="T53" fmla="*/ 89 h 125"/>
                <a:gd name="T54" fmla="*/ 26 w 47"/>
                <a:gd name="T55" fmla="*/ 95 h 125"/>
                <a:gd name="T56" fmla="*/ 28 w 47"/>
                <a:gd name="T57" fmla="*/ 117 h 125"/>
                <a:gd name="T58" fmla="*/ 26 w 47"/>
                <a:gd name="T59" fmla="*/ 119 h 125"/>
                <a:gd name="T60" fmla="*/ 28 w 47"/>
                <a:gd name="T61" fmla="*/ 124 h 125"/>
                <a:gd name="T62" fmla="*/ 35 w 47"/>
                <a:gd name="T63" fmla="*/ 123 h 125"/>
                <a:gd name="T64" fmla="*/ 34 w 47"/>
                <a:gd name="T65" fmla="*/ 119 h 125"/>
                <a:gd name="T66" fmla="*/ 35 w 47"/>
                <a:gd name="T67" fmla="*/ 117 h 125"/>
                <a:gd name="T68" fmla="*/ 32 w 47"/>
                <a:gd name="T69" fmla="*/ 110 h 125"/>
                <a:gd name="T70" fmla="*/ 33 w 47"/>
                <a:gd name="T71" fmla="*/ 91 h 125"/>
                <a:gd name="T72" fmla="*/ 35 w 47"/>
                <a:gd name="T73" fmla="*/ 88 h 125"/>
                <a:gd name="T74" fmla="*/ 36 w 47"/>
                <a:gd name="T75" fmla="*/ 88 h 125"/>
                <a:gd name="T76" fmla="*/ 37 w 47"/>
                <a:gd name="T77" fmla="*/ 81 h 125"/>
                <a:gd name="T78" fmla="*/ 38 w 47"/>
                <a:gd name="T79" fmla="*/ 79 h 125"/>
                <a:gd name="T80" fmla="*/ 38 w 47"/>
                <a:gd name="T81" fmla="*/ 75 h 125"/>
                <a:gd name="T82" fmla="*/ 37 w 47"/>
                <a:gd name="T83" fmla="*/ 67 h 125"/>
                <a:gd name="T84" fmla="*/ 37 w 47"/>
                <a:gd name="T85" fmla="*/ 60 h 125"/>
                <a:gd name="T86" fmla="*/ 43 w 47"/>
                <a:gd name="T87" fmla="*/ 46 h 125"/>
                <a:gd name="T88" fmla="*/ 45 w 47"/>
                <a:gd name="T89" fmla="*/ 38 h 125"/>
                <a:gd name="T90" fmla="*/ 13 w 47"/>
                <a:gd name="T91" fmla="*/ 49 h 125"/>
                <a:gd name="T92" fmla="*/ 12 w 47"/>
                <a:gd name="T93" fmla="*/ 43 h 125"/>
                <a:gd name="T94" fmla="*/ 12 w 47"/>
                <a:gd name="T95" fmla="*/ 42 h 125"/>
                <a:gd name="T96" fmla="*/ 37 w 47"/>
                <a:gd name="T97" fmla="*/ 44 h 125"/>
                <a:gd name="T98" fmla="*/ 36 w 47"/>
                <a:gd name="T99" fmla="*/ 4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125">
                  <a:moveTo>
                    <a:pt x="38" y="79"/>
                  </a:moveTo>
                  <a:cubicBezTo>
                    <a:pt x="38" y="79"/>
                    <a:pt x="38" y="79"/>
                    <a:pt x="38" y="79"/>
                  </a:cubicBezTo>
                  <a:close/>
                  <a:moveTo>
                    <a:pt x="47" y="35"/>
                  </a:moveTo>
                  <a:cubicBezTo>
                    <a:pt x="46" y="35"/>
                    <a:pt x="46" y="34"/>
                    <a:pt x="45" y="33"/>
                  </a:cubicBezTo>
                  <a:cubicBezTo>
                    <a:pt x="45" y="32"/>
                    <a:pt x="44" y="29"/>
                    <a:pt x="43" y="28"/>
                  </a:cubicBezTo>
                  <a:cubicBezTo>
                    <a:pt x="43" y="27"/>
                    <a:pt x="41" y="24"/>
                    <a:pt x="41" y="24"/>
                  </a:cubicBezTo>
                  <a:cubicBezTo>
                    <a:pt x="40" y="23"/>
                    <a:pt x="38" y="21"/>
                    <a:pt x="38" y="21"/>
                  </a:cubicBezTo>
                  <a:cubicBezTo>
                    <a:pt x="37" y="21"/>
                    <a:pt x="34" y="19"/>
                    <a:pt x="34" y="18"/>
                  </a:cubicBezTo>
                  <a:cubicBezTo>
                    <a:pt x="33" y="18"/>
                    <a:pt x="29" y="17"/>
                    <a:pt x="29" y="17"/>
                  </a:cubicBezTo>
                  <a:cubicBezTo>
                    <a:pt x="29" y="17"/>
                    <a:pt x="29" y="15"/>
                    <a:pt x="29" y="14"/>
                  </a:cubicBezTo>
                  <a:cubicBezTo>
                    <a:pt x="29" y="14"/>
                    <a:pt x="29" y="12"/>
                    <a:pt x="29" y="12"/>
                  </a:cubicBezTo>
                  <a:cubicBezTo>
                    <a:pt x="29" y="12"/>
                    <a:pt x="29" y="12"/>
                    <a:pt x="29" y="12"/>
                  </a:cubicBezTo>
                  <a:cubicBezTo>
                    <a:pt x="30" y="12"/>
                    <a:pt x="30" y="11"/>
                    <a:pt x="30" y="11"/>
                  </a:cubicBezTo>
                  <a:cubicBezTo>
                    <a:pt x="30" y="10"/>
                    <a:pt x="30" y="10"/>
                    <a:pt x="30" y="9"/>
                  </a:cubicBezTo>
                  <a:cubicBezTo>
                    <a:pt x="30" y="8"/>
                    <a:pt x="30" y="8"/>
                    <a:pt x="30" y="8"/>
                  </a:cubicBezTo>
                  <a:cubicBezTo>
                    <a:pt x="30" y="8"/>
                    <a:pt x="30" y="7"/>
                    <a:pt x="30" y="7"/>
                  </a:cubicBezTo>
                  <a:cubicBezTo>
                    <a:pt x="30" y="6"/>
                    <a:pt x="30" y="5"/>
                    <a:pt x="30" y="4"/>
                  </a:cubicBezTo>
                  <a:cubicBezTo>
                    <a:pt x="30" y="3"/>
                    <a:pt x="29" y="2"/>
                    <a:pt x="28" y="1"/>
                  </a:cubicBezTo>
                  <a:cubicBezTo>
                    <a:pt x="28" y="1"/>
                    <a:pt x="25" y="0"/>
                    <a:pt x="24" y="0"/>
                  </a:cubicBezTo>
                  <a:cubicBezTo>
                    <a:pt x="24" y="0"/>
                    <a:pt x="23" y="0"/>
                    <a:pt x="23" y="0"/>
                  </a:cubicBezTo>
                  <a:cubicBezTo>
                    <a:pt x="22" y="0"/>
                    <a:pt x="21" y="1"/>
                    <a:pt x="21" y="1"/>
                  </a:cubicBezTo>
                  <a:cubicBezTo>
                    <a:pt x="21" y="1"/>
                    <a:pt x="20" y="2"/>
                    <a:pt x="19" y="2"/>
                  </a:cubicBezTo>
                  <a:cubicBezTo>
                    <a:pt x="19" y="3"/>
                    <a:pt x="19" y="3"/>
                    <a:pt x="18" y="4"/>
                  </a:cubicBezTo>
                  <a:cubicBezTo>
                    <a:pt x="18" y="4"/>
                    <a:pt x="18" y="5"/>
                    <a:pt x="18" y="6"/>
                  </a:cubicBezTo>
                  <a:cubicBezTo>
                    <a:pt x="18" y="7"/>
                    <a:pt x="18" y="8"/>
                    <a:pt x="18" y="8"/>
                  </a:cubicBezTo>
                  <a:cubicBezTo>
                    <a:pt x="18" y="8"/>
                    <a:pt x="18" y="9"/>
                    <a:pt x="18" y="9"/>
                  </a:cubicBezTo>
                  <a:cubicBezTo>
                    <a:pt x="18" y="10"/>
                    <a:pt x="19" y="11"/>
                    <a:pt x="19" y="11"/>
                  </a:cubicBezTo>
                  <a:cubicBezTo>
                    <a:pt x="19" y="12"/>
                    <a:pt x="19" y="12"/>
                    <a:pt x="19" y="12"/>
                  </a:cubicBezTo>
                  <a:cubicBezTo>
                    <a:pt x="19" y="13"/>
                    <a:pt x="20" y="13"/>
                    <a:pt x="20" y="13"/>
                  </a:cubicBezTo>
                  <a:cubicBezTo>
                    <a:pt x="20" y="13"/>
                    <a:pt x="20" y="14"/>
                    <a:pt x="20" y="15"/>
                  </a:cubicBezTo>
                  <a:cubicBezTo>
                    <a:pt x="21" y="16"/>
                    <a:pt x="21" y="16"/>
                    <a:pt x="21" y="16"/>
                  </a:cubicBezTo>
                  <a:cubicBezTo>
                    <a:pt x="20" y="16"/>
                    <a:pt x="19" y="16"/>
                    <a:pt x="19" y="17"/>
                  </a:cubicBezTo>
                  <a:cubicBezTo>
                    <a:pt x="18" y="18"/>
                    <a:pt x="15" y="19"/>
                    <a:pt x="15" y="19"/>
                  </a:cubicBezTo>
                  <a:cubicBezTo>
                    <a:pt x="14" y="20"/>
                    <a:pt x="10" y="22"/>
                    <a:pt x="9" y="22"/>
                  </a:cubicBezTo>
                  <a:cubicBezTo>
                    <a:pt x="8" y="23"/>
                    <a:pt x="8" y="24"/>
                    <a:pt x="7" y="25"/>
                  </a:cubicBezTo>
                  <a:cubicBezTo>
                    <a:pt x="7" y="25"/>
                    <a:pt x="7" y="27"/>
                    <a:pt x="7" y="27"/>
                  </a:cubicBezTo>
                  <a:cubicBezTo>
                    <a:pt x="7" y="28"/>
                    <a:pt x="5" y="33"/>
                    <a:pt x="5" y="33"/>
                  </a:cubicBezTo>
                  <a:cubicBezTo>
                    <a:pt x="5" y="34"/>
                    <a:pt x="5" y="36"/>
                    <a:pt x="4" y="36"/>
                  </a:cubicBezTo>
                  <a:cubicBezTo>
                    <a:pt x="4" y="36"/>
                    <a:pt x="4" y="37"/>
                    <a:pt x="5" y="37"/>
                  </a:cubicBezTo>
                  <a:cubicBezTo>
                    <a:pt x="5" y="37"/>
                    <a:pt x="5" y="38"/>
                    <a:pt x="6" y="38"/>
                  </a:cubicBezTo>
                  <a:cubicBezTo>
                    <a:pt x="6" y="39"/>
                    <a:pt x="7" y="39"/>
                    <a:pt x="7" y="39"/>
                  </a:cubicBezTo>
                  <a:cubicBezTo>
                    <a:pt x="7" y="39"/>
                    <a:pt x="7" y="41"/>
                    <a:pt x="7" y="42"/>
                  </a:cubicBezTo>
                  <a:cubicBezTo>
                    <a:pt x="7" y="43"/>
                    <a:pt x="7" y="44"/>
                    <a:pt x="6" y="45"/>
                  </a:cubicBezTo>
                  <a:cubicBezTo>
                    <a:pt x="6" y="46"/>
                    <a:pt x="7" y="48"/>
                    <a:pt x="7" y="50"/>
                  </a:cubicBezTo>
                  <a:cubicBezTo>
                    <a:pt x="7" y="51"/>
                    <a:pt x="9" y="54"/>
                    <a:pt x="9" y="55"/>
                  </a:cubicBezTo>
                  <a:cubicBezTo>
                    <a:pt x="9" y="55"/>
                    <a:pt x="9" y="57"/>
                    <a:pt x="9" y="58"/>
                  </a:cubicBezTo>
                  <a:cubicBezTo>
                    <a:pt x="9" y="59"/>
                    <a:pt x="10" y="59"/>
                    <a:pt x="10" y="59"/>
                  </a:cubicBezTo>
                  <a:cubicBezTo>
                    <a:pt x="10" y="59"/>
                    <a:pt x="9" y="61"/>
                    <a:pt x="9" y="61"/>
                  </a:cubicBezTo>
                  <a:cubicBezTo>
                    <a:pt x="9" y="62"/>
                    <a:pt x="9" y="63"/>
                    <a:pt x="9" y="64"/>
                  </a:cubicBezTo>
                  <a:cubicBezTo>
                    <a:pt x="9" y="64"/>
                    <a:pt x="9" y="65"/>
                    <a:pt x="9" y="65"/>
                  </a:cubicBezTo>
                  <a:cubicBezTo>
                    <a:pt x="9" y="65"/>
                    <a:pt x="9" y="66"/>
                    <a:pt x="9" y="66"/>
                  </a:cubicBezTo>
                  <a:cubicBezTo>
                    <a:pt x="8" y="67"/>
                    <a:pt x="8" y="70"/>
                    <a:pt x="8" y="70"/>
                  </a:cubicBezTo>
                  <a:cubicBezTo>
                    <a:pt x="8" y="70"/>
                    <a:pt x="8" y="70"/>
                    <a:pt x="8" y="70"/>
                  </a:cubicBezTo>
                  <a:cubicBezTo>
                    <a:pt x="8" y="70"/>
                    <a:pt x="8" y="71"/>
                    <a:pt x="8" y="71"/>
                  </a:cubicBezTo>
                  <a:cubicBezTo>
                    <a:pt x="8" y="72"/>
                    <a:pt x="8" y="73"/>
                    <a:pt x="8" y="73"/>
                  </a:cubicBezTo>
                  <a:cubicBezTo>
                    <a:pt x="8" y="73"/>
                    <a:pt x="8" y="73"/>
                    <a:pt x="8" y="73"/>
                  </a:cubicBezTo>
                  <a:cubicBezTo>
                    <a:pt x="8" y="73"/>
                    <a:pt x="7" y="74"/>
                    <a:pt x="7" y="75"/>
                  </a:cubicBezTo>
                  <a:cubicBezTo>
                    <a:pt x="7" y="76"/>
                    <a:pt x="7" y="77"/>
                    <a:pt x="7" y="77"/>
                  </a:cubicBezTo>
                  <a:cubicBezTo>
                    <a:pt x="7" y="77"/>
                    <a:pt x="7" y="77"/>
                    <a:pt x="7" y="78"/>
                  </a:cubicBezTo>
                  <a:cubicBezTo>
                    <a:pt x="6" y="78"/>
                    <a:pt x="6" y="79"/>
                    <a:pt x="6" y="80"/>
                  </a:cubicBezTo>
                  <a:cubicBezTo>
                    <a:pt x="6" y="81"/>
                    <a:pt x="6" y="82"/>
                    <a:pt x="6" y="82"/>
                  </a:cubicBezTo>
                  <a:cubicBezTo>
                    <a:pt x="6" y="82"/>
                    <a:pt x="6" y="82"/>
                    <a:pt x="6" y="82"/>
                  </a:cubicBezTo>
                  <a:cubicBezTo>
                    <a:pt x="6" y="83"/>
                    <a:pt x="6" y="83"/>
                    <a:pt x="6" y="83"/>
                  </a:cubicBezTo>
                  <a:cubicBezTo>
                    <a:pt x="6" y="83"/>
                    <a:pt x="7" y="84"/>
                    <a:pt x="7" y="84"/>
                  </a:cubicBezTo>
                  <a:cubicBezTo>
                    <a:pt x="7" y="84"/>
                    <a:pt x="6" y="85"/>
                    <a:pt x="6" y="86"/>
                  </a:cubicBezTo>
                  <a:cubicBezTo>
                    <a:pt x="6" y="87"/>
                    <a:pt x="6" y="87"/>
                    <a:pt x="7" y="87"/>
                  </a:cubicBezTo>
                  <a:cubicBezTo>
                    <a:pt x="7" y="87"/>
                    <a:pt x="7" y="87"/>
                    <a:pt x="7" y="87"/>
                  </a:cubicBezTo>
                  <a:cubicBezTo>
                    <a:pt x="7" y="87"/>
                    <a:pt x="6" y="89"/>
                    <a:pt x="6" y="90"/>
                  </a:cubicBezTo>
                  <a:cubicBezTo>
                    <a:pt x="6" y="91"/>
                    <a:pt x="6" y="94"/>
                    <a:pt x="6" y="95"/>
                  </a:cubicBezTo>
                  <a:cubicBezTo>
                    <a:pt x="6" y="96"/>
                    <a:pt x="7" y="101"/>
                    <a:pt x="7" y="105"/>
                  </a:cubicBezTo>
                  <a:cubicBezTo>
                    <a:pt x="7" y="108"/>
                    <a:pt x="6" y="110"/>
                    <a:pt x="6" y="110"/>
                  </a:cubicBezTo>
                  <a:cubicBezTo>
                    <a:pt x="6" y="110"/>
                    <a:pt x="5" y="110"/>
                    <a:pt x="4" y="111"/>
                  </a:cubicBezTo>
                  <a:cubicBezTo>
                    <a:pt x="3" y="112"/>
                    <a:pt x="4" y="112"/>
                    <a:pt x="4" y="112"/>
                  </a:cubicBezTo>
                  <a:cubicBezTo>
                    <a:pt x="4" y="112"/>
                    <a:pt x="4" y="112"/>
                    <a:pt x="4" y="113"/>
                  </a:cubicBezTo>
                  <a:cubicBezTo>
                    <a:pt x="4" y="113"/>
                    <a:pt x="3" y="113"/>
                    <a:pt x="3" y="113"/>
                  </a:cubicBezTo>
                  <a:cubicBezTo>
                    <a:pt x="3" y="113"/>
                    <a:pt x="2" y="113"/>
                    <a:pt x="1" y="113"/>
                  </a:cubicBezTo>
                  <a:cubicBezTo>
                    <a:pt x="1" y="114"/>
                    <a:pt x="1" y="115"/>
                    <a:pt x="1" y="115"/>
                  </a:cubicBezTo>
                  <a:cubicBezTo>
                    <a:pt x="1" y="115"/>
                    <a:pt x="0" y="115"/>
                    <a:pt x="0" y="116"/>
                  </a:cubicBezTo>
                  <a:cubicBezTo>
                    <a:pt x="1" y="117"/>
                    <a:pt x="1" y="117"/>
                    <a:pt x="2" y="118"/>
                  </a:cubicBezTo>
                  <a:cubicBezTo>
                    <a:pt x="3" y="118"/>
                    <a:pt x="4" y="118"/>
                    <a:pt x="4" y="118"/>
                  </a:cubicBezTo>
                  <a:cubicBezTo>
                    <a:pt x="4" y="118"/>
                    <a:pt x="4" y="119"/>
                    <a:pt x="4" y="119"/>
                  </a:cubicBezTo>
                  <a:cubicBezTo>
                    <a:pt x="5" y="119"/>
                    <a:pt x="5" y="120"/>
                    <a:pt x="6" y="120"/>
                  </a:cubicBezTo>
                  <a:cubicBezTo>
                    <a:pt x="7" y="121"/>
                    <a:pt x="9" y="121"/>
                    <a:pt x="9" y="121"/>
                  </a:cubicBezTo>
                  <a:cubicBezTo>
                    <a:pt x="10" y="121"/>
                    <a:pt x="10" y="121"/>
                    <a:pt x="10" y="120"/>
                  </a:cubicBezTo>
                  <a:cubicBezTo>
                    <a:pt x="10" y="120"/>
                    <a:pt x="10" y="119"/>
                    <a:pt x="10" y="119"/>
                  </a:cubicBezTo>
                  <a:cubicBezTo>
                    <a:pt x="10" y="119"/>
                    <a:pt x="10" y="119"/>
                    <a:pt x="11" y="118"/>
                  </a:cubicBezTo>
                  <a:cubicBezTo>
                    <a:pt x="11" y="117"/>
                    <a:pt x="11" y="116"/>
                    <a:pt x="11" y="116"/>
                  </a:cubicBezTo>
                  <a:cubicBezTo>
                    <a:pt x="11" y="116"/>
                    <a:pt x="11" y="116"/>
                    <a:pt x="11" y="116"/>
                  </a:cubicBezTo>
                  <a:cubicBezTo>
                    <a:pt x="11" y="115"/>
                    <a:pt x="11" y="114"/>
                    <a:pt x="11" y="114"/>
                  </a:cubicBezTo>
                  <a:cubicBezTo>
                    <a:pt x="11" y="113"/>
                    <a:pt x="11" y="113"/>
                    <a:pt x="11" y="113"/>
                  </a:cubicBezTo>
                  <a:cubicBezTo>
                    <a:pt x="11" y="113"/>
                    <a:pt x="11" y="112"/>
                    <a:pt x="11" y="112"/>
                  </a:cubicBezTo>
                  <a:cubicBezTo>
                    <a:pt x="11" y="111"/>
                    <a:pt x="11" y="109"/>
                    <a:pt x="11" y="108"/>
                  </a:cubicBezTo>
                  <a:cubicBezTo>
                    <a:pt x="11" y="108"/>
                    <a:pt x="11" y="106"/>
                    <a:pt x="11" y="105"/>
                  </a:cubicBezTo>
                  <a:cubicBezTo>
                    <a:pt x="12" y="104"/>
                    <a:pt x="12" y="102"/>
                    <a:pt x="12" y="101"/>
                  </a:cubicBezTo>
                  <a:cubicBezTo>
                    <a:pt x="13" y="100"/>
                    <a:pt x="13" y="97"/>
                    <a:pt x="14" y="96"/>
                  </a:cubicBezTo>
                  <a:cubicBezTo>
                    <a:pt x="14" y="94"/>
                    <a:pt x="14" y="91"/>
                    <a:pt x="14" y="91"/>
                  </a:cubicBezTo>
                  <a:cubicBezTo>
                    <a:pt x="14" y="91"/>
                    <a:pt x="15" y="91"/>
                    <a:pt x="16" y="91"/>
                  </a:cubicBezTo>
                  <a:cubicBezTo>
                    <a:pt x="17" y="91"/>
                    <a:pt x="18" y="91"/>
                    <a:pt x="18" y="91"/>
                  </a:cubicBezTo>
                  <a:cubicBezTo>
                    <a:pt x="18" y="90"/>
                    <a:pt x="18" y="90"/>
                    <a:pt x="18" y="90"/>
                  </a:cubicBezTo>
                  <a:cubicBezTo>
                    <a:pt x="18" y="89"/>
                    <a:pt x="19" y="88"/>
                    <a:pt x="19" y="88"/>
                  </a:cubicBezTo>
                  <a:cubicBezTo>
                    <a:pt x="19" y="88"/>
                    <a:pt x="19" y="87"/>
                    <a:pt x="19" y="87"/>
                  </a:cubicBezTo>
                  <a:cubicBezTo>
                    <a:pt x="20" y="86"/>
                    <a:pt x="20" y="85"/>
                    <a:pt x="20" y="83"/>
                  </a:cubicBezTo>
                  <a:cubicBezTo>
                    <a:pt x="21" y="81"/>
                    <a:pt x="22" y="78"/>
                    <a:pt x="22" y="78"/>
                  </a:cubicBezTo>
                  <a:cubicBezTo>
                    <a:pt x="22" y="78"/>
                    <a:pt x="22" y="78"/>
                    <a:pt x="22" y="79"/>
                  </a:cubicBezTo>
                  <a:cubicBezTo>
                    <a:pt x="22" y="79"/>
                    <a:pt x="24" y="82"/>
                    <a:pt x="24" y="82"/>
                  </a:cubicBezTo>
                  <a:cubicBezTo>
                    <a:pt x="24" y="83"/>
                    <a:pt x="24" y="84"/>
                    <a:pt x="24" y="85"/>
                  </a:cubicBezTo>
                  <a:cubicBezTo>
                    <a:pt x="24" y="86"/>
                    <a:pt x="24" y="87"/>
                    <a:pt x="24" y="87"/>
                  </a:cubicBezTo>
                  <a:cubicBezTo>
                    <a:pt x="24" y="87"/>
                    <a:pt x="24" y="88"/>
                    <a:pt x="24" y="89"/>
                  </a:cubicBezTo>
                  <a:cubicBezTo>
                    <a:pt x="24" y="89"/>
                    <a:pt x="25" y="89"/>
                    <a:pt x="25" y="89"/>
                  </a:cubicBezTo>
                  <a:cubicBezTo>
                    <a:pt x="25" y="90"/>
                    <a:pt x="26" y="91"/>
                    <a:pt x="26" y="91"/>
                  </a:cubicBezTo>
                  <a:cubicBezTo>
                    <a:pt x="26" y="91"/>
                    <a:pt x="26" y="92"/>
                    <a:pt x="26" y="92"/>
                  </a:cubicBezTo>
                  <a:cubicBezTo>
                    <a:pt x="26" y="93"/>
                    <a:pt x="26" y="94"/>
                    <a:pt x="26" y="95"/>
                  </a:cubicBezTo>
                  <a:cubicBezTo>
                    <a:pt x="26" y="96"/>
                    <a:pt x="26" y="100"/>
                    <a:pt x="26" y="102"/>
                  </a:cubicBezTo>
                  <a:cubicBezTo>
                    <a:pt x="26" y="103"/>
                    <a:pt x="28" y="106"/>
                    <a:pt x="28" y="108"/>
                  </a:cubicBezTo>
                  <a:cubicBezTo>
                    <a:pt x="28" y="109"/>
                    <a:pt x="28" y="113"/>
                    <a:pt x="28" y="113"/>
                  </a:cubicBezTo>
                  <a:cubicBezTo>
                    <a:pt x="28" y="114"/>
                    <a:pt x="28" y="117"/>
                    <a:pt x="28" y="117"/>
                  </a:cubicBezTo>
                  <a:cubicBezTo>
                    <a:pt x="28" y="117"/>
                    <a:pt x="27" y="117"/>
                    <a:pt x="27" y="117"/>
                  </a:cubicBezTo>
                  <a:cubicBezTo>
                    <a:pt x="27" y="117"/>
                    <a:pt x="27" y="117"/>
                    <a:pt x="27" y="117"/>
                  </a:cubicBezTo>
                  <a:cubicBezTo>
                    <a:pt x="27" y="118"/>
                    <a:pt x="27" y="118"/>
                    <a:pt x="26" y="118"/>
                  </a:cubicBezTo>
                  <a:cubicBezTo>
                    <a:pt x="26" y="118"/>
                    <a:pt x="26" y="119"/>
                    <a:pt x="26" y="119"/>
                  </a:cubicBezTo>
                  <a:cubicBezTo>
                    <a:pt x="26" y="119"/>
                    <a:pt x="26" y="120"/>
                    <a:pt x="26" y="121"/>
                  </a:cubicBezTo>
                  <a:cubicBezTo>
                    <a:pt x="25" y="122"/>
                    <a:pt x="26" y="123"/>
                    <a:pt x="26" y="123"/>
                  </a:cubicBezTo>
                  <a:cubicBezTo>
                    <a:pt x="25" y="123"/>
                    <a:pt x="25" y="123"/>
                    <a:pt x="26" y="124"/>
                  </a:cubicBezTo>
                  <a:cubicBezTo>
                    <a:pt x="26" y="124"/>
                    <a:pt x="27" y="124"/>
                    <a:pt x="28" y="124"/>
                  </a:cubicBezTo>
                  <a:cubicBezTo>
                    <a:pt x="29" y="125"/>
                    <a:pt x="30" y="125"/>
                    <a:pt x="30" y="125"/>
                  </a:cubicBezTo>
                  <a:cubicBezTo>
                    <a:pt x="31" y="124"/>
                    <a:pt x="32" y="123"/>
                    <a:pt x="32" y="123"/>
                  </a:cubicBezTo>
                  <a:cubicBezTo>
                    <a:pt x="32" y="123"/>
                    <a:pt x="33" y="124"/>
                    <a:pt x="33" y="124"/>
                  </a:cubicBezTo>
                  <a:cubicBezTo>
                    <a:pt x="34" y="123"/>
                    <a:pt x="35" y="123"/>
                    <a:pt x="35" y="123"/>
                  </a:cubicBezTo>
                  <a:cubicBezTo>
                    <a:pt x="35" y="123"/>
                    <a:pt x="35" y="122"/>
                    <a:pt x="35" y="122"/>
                  </a:cubicBezTo>
                  <a:cubicBezTo>
                    <a:pt x="35" y="122"/>
                    <a:pt x="35" y="122"/>
                    <a:pt x="35" y="121"/>
                  </a:cubicBezTo>
                  <a:cubicBezTo>
                    <a:pt x="35" y="121"/>
                    <a:pt x="35" y="120"/>
                    <a:pt x="35" y="120"/>
                  </a:cubicBezTo>
                  <a:cubicBezTo>
                    <a:pt x="35" y="119"/>
                    <a:pt x="34" y="119"/>
                    <a:pt x="34" y="119"/>
                  </a:cubicBezTo>
                  <a:cubicBezTo>
                    <a:pt x="34" y="119"/>
                    <a:pt x="34" y="118"/>
                    <a:pt x="34" y="118"/>
                  </a:cubicBezTo>
                  <a:cubicBezTo>
                    <a:pt x="34" y="118"/>
                    <a:pt x="33" y="117"/>
                    <a:pt x="33" y="117"/>
                  </a:cubicBezTo>
                  <a:cubicBezTo>
                    <a:pt x="33" y="117"/>
                    <a:pt x="34" y="117"/>
                    <a:pt x="34" y="118"/>
                  </a:cubicBezTo>
                  <a:cubicBezTo>
                    <a:pt x="34" y="118"/>
                    <a:pt x="35" y="118"/>
                    <a:pt x="35" y="117"/>
                  </a:cubicBezTo>
                  <a:cubicBezTo>
                    <a:pt x="35" y="117"/>
                    <a:pt x="33" y="116"/>
                    <a:pt x="33" y="116"/>
                  </a:cubicBezTo>
                  <a:cubicBezTo>
                    <a:pt x="33" y="115"/>
                    <a:pt x="33" y="116"/>
                    <a:pt x="33" y="116"/>
                  </a:cubicBezTo>
                  <a:cubicBezTo>
                    <a:pt x="32" y="116"/>
                    <a:pt x="32" y="116"/>
                    <a:pt x="32" y="115"/>
                  </a:cubicBezTo>
                  <a:cubicBezTo>
                    <a:pt x="32" y="115"/>
                    <a:pt x="32" y="111"/>
                    <a:pt x="32" y="110"/>
                  </a:cubicBezTo>
                  <a:cubicBezTo>
                    <a:pt x="32" y="109"/>
                    <a:pt x="33" y="106"/>
                    <a:pt x="33" y="105"/>
                  </a:cubicBezTo>
                  <a:cubicBezTo>
                    <a:pt x="33" y="103"/>
                    <a:pt x="33" y="102"/>
                    <a:pt x="34" y="100"/>
                  </a:cubicBezTo>
                  <a:cubicBezTo>
                    <a:pt x="34" y="98"/>
                    <a:pt x="34" y="95"/>
                    <a:pt x="34" y="94"/>
                  </a:cubicBezTo>
                  <a:cubicBezTo>
                    <a:pt x="34" y="93"/>
                    <a:pt x="33" y="91"/>
                    <a:pt x="33" y="91"/>
                  </a:cubicBezTo>
                  <a:cubicBezTo>
                    <a:pt x="34" y="91"/>
                    <a:pt x="35" y="91"/>
                    <a:pt x="35" y="91"/>
                  </a:cubicBezTo>
                  <a:cubicBezTo>
                    <a:pt x="35" y="91"/>
                    <a:pt x="35" y="91"/>
                    <a:pt x="35" y="90"/>
                  </a:cubicBezTo>
                  <a:cubicBezTo>
                    <a:pt x="35" y="89"/>
                    <a:pt x="35" y="88"/>
                    <a:pt x="35" y="88"/>
                  </a:cubicBezTo>
                  <a:cubicBezTo>
                    <a:pt x="35" y="88"/>
                    <a:pt x="35" y="88"/>
                    <a:pt x="35" y="88"/>
                  </a:cubicBezTo>
                  <a:cubicBezTo>
                    <a:pt x="35" y="88"/>
                    <a:pt x="35" y="88"/>
                    <a:pt x="35" y="87"/>
                  </a:cubicBezTo>
                  <a:cubicBezTo>
                    <a:pt x="36" y="87"/>
                    <a:pt x="36" y="88"/>
                    <a:pt x="36" y="88"/>
                  </a:cubicBezTo>
                  <a:cubicBezTo>
                    <a:pt x="36" y="88"/>
                    <a:pt x="36" y="87"/>
                    <a:pt x="36" y="87"/>
                  </a:cubicBezTo>
                  <a:cubicBezTo>
                    <a:pt x="36" y="87"/>
                    <a:pt x="36" y="87"/>
                    <a:pt x="36" y="88"/>
                  </a:cubicBezTo>
                  <a:cubicBezTo>
                    <a:pt x="36" y="88"/>
                    <a:pt x="36" y="88"/>
                    <a:pt x="36" y="87"/>
                  </a:cubicBezTo>
                  <a:cubicBezTo>
                    <a:pt x="37" y="87"/>
                    <a:pt x="37" y="87"/>
                    <a:pt x="37" y="87"/>
                  </a:cubicBezTo>
                  <a:cubicBezTo>
                    <a:pt x="37" y="86"/>
                    <a:pt x="37" y="86"/>
                    <a:pt x="37" y="85"/>
                  </a:cubicBezTo>
                  <a:cubicBezTo>
                    <a:pt x="37" y="84"/>
                    <a:pt x="37" y="82"/>
                    <a:pt x="37" y="81"/>
                  </a:cubicBezTo>
                  <a:cubicBezTo>
                    <a:pt x="37" y="80"/>
                    <a:pt x="37" y="79"/>
                    <a:pt x="37" y="79"/>
                  </a:cubicBezTo>
                  <a:cubicBezTo>
                    <a:pt x="37" y="79"/>
                    <a:pt x="37" y="79"/>
                    <a:pt x="38" y="79"/>
                  </a:cubicBezTo>
                  <a:cubicBezTo>
                    <a:pt x="38" y="79"/>
                    <a:pt x="38" y="79"/>
                    <a:pt x="38" y="79"/>
                  </a:cubicBezTo>
                  <a:cubicBezTo>
                    <a:pt x="38" y="79"/>
                    <a:pt x="38" y="79"/>
                    <a:pt x="38" y="79"/>
                  </a:cubicBezTo>
                  <a:cubicBezTo>
                    <a:pt x="38" y="79"/>
                    <a:pt x="38" y="79"/>
                    <a:pt x="38" y="78"/>
                  </a:cubicBezTo>
                  <a:cubicBezTo>
                    <a:pt x="38" y="78"/>
                    <a:pt x="37" y="76"/>
                    <a:pt x="37" y="76"/>
                  </a:cubicBezTo>
                  <a:cubicBezTo>
                    <a:pt x="37" y="75"/>
                    <a:pt x="37" y="75"/>
                    <a:pt x="37" y="75"/>
                  </a:cubicBezTo>
                  <a:cubicBezTo>
                    <a:pt x="37" y="75"/>
                    <a:pt x="37" y="75"/>
                    <a:pt x="38" y="75"/>
                  </a:cubicBezTo>
                  <a:cubicBezTo>
                    <a:pt x="38" y="75"/>
                    <a:pt x="38" y="75"/>
                    <a:pt x="38" y="75"/>
                  </a:cubicBezTo>
                  <a:cubicBezTo>
                    <a:pt x="37" y="74"/>
                    <a:pt x="37" y="74"/>
                    <a:pt x="37" y="74"/>
                  </a:cubicBezTo>
                  <a:cubicBezTo>
                    <a:pt x="37" y="74"/>
                    <a:pt x="37" y="73"/>
                    <a:pt x="37" y="73"/>
                  </a:cubicBezTo>
                  <a:cubicBezTo>
                    <a:pt x="37" y="72"/>
                    <a:pt x="37" y="69"/>
                    <a:pt x="37" y="67"/>
                  </a:cubicBezTo>
                  <a:cubicBezTo>
                    <a:pt x="37" y="66"/>
                    <a:pt x="37" y="62"/>
                    <a:pt x="37" y="62"/>
                  </a:cubicBezTo>
                  <a:cubicBezTo>
                    <a:pt x="37" y="62"/>
                    <a:pt x="37" y="62"/>
                    <a:pt x="37" y="62"/>
                  </a:cubicBezTo>
                  <a:cubicBezTo>
                    <a:pt x="38" y="62"/>
                    <a:pt x="37" y="62"/>
                    <a:pt x="37" y="62"/>
                  </a:cubicBezTo>
                  <a:cubicBezTo>
                    <a:pt x="37" y="61"/>
                    <a:pt x="37" y="60"/>
                    <a:pt x="37" y="60"/>
                  </a:cubicBezTo>
                  <a:cubicBezTo>
                    <a:pt x="37" y="60"/>
                    <a:pt x="38" y="60"/>
                    <a:pt x="38" y="59"/>
                  </a:cubicBezTo>
                  <a:cubicBezTo>
                    <a:pt x="38" y="59"/>
                    <a:pt x="39" y="55"/>
                    <a:pt x="40" y="54"/>
                  </a:cubicBezTo>
                  <a:cubicBezTo>
                    <a:pt x="40" y="54"/>
                    <a:pt x="42" y="50"/>
                    <a:pt x="42" y="49"/>
                  </a:cubicBezTo>
                  <a:cubicBezTo>
                    <a:pt x="42" y="48"/>
                    <a:pt x="43" y="46"/>
                    <a:pt x="43" y="46"/>
                  </a:cubicBezTo>
                  <a:cubicBezTo>
                    <a:pt x="43" y="45"/>
                    <a:pt x="43" y="45"/>
                    <a:pt x="43" y="44"/>
                  </a:cubicBezTo>
                  <a:cubicBezTo>
                    <a:pt x="43" y="44"/>
                    <a:pt x="43" y="43"/>
                    <a:pt x="43" y="43"/>
                  </a:cubicBezTo>
                  <a:cubicBezTo>
                    <a:pt x="43" y="42"/>
                    <a:pt x="43" y="40"/>
                    <a:pt x="43" y="40"/>
                  </a:cubicBezTo>
                  <a:cubicBezTo>
                    <a:pt x="43" y="40"/>
                    <a:pt x="44" y="39"/>
                    <a:pt x="45" y="38"/>
                  </a:cubicBezTo>
                  <a:cubicBezTo>
                    <a:pt x="45" y="38"/>
                    <a:pt x="46" y="38"/>
                    <a:pt x="47" y="38"/>
                  </a:cubicBezTo>
                  <a:cubicBezTo>
                    <a:pt x="47" y="37"/>
                    <a:pt x="47" y="37"/>
                    <a:pt x="47" y="37"/>
                  </a:cubicBezTo>
                  <a:cubicBezTo>
                    <a:pt x="47" y="37"/>
                    <a:pt x="47" y="36"/>
                    <a:pt x="47" y="35"/>
                  </a:cubicBezTo>
                  <a:close/>
                  <a:moveTo>
                    <a:pt x="13" y="49"/>
                  </a:moveTo>
                  <a:cubicBezTo>
                    <a:pt x="13" y="49"/>
                    <a:pt x="12" y="51"/>
                    <a:pt x="12" y="51"/>
                  </a:cubicBezTo>
                  <a:cubicBezTo>
                    <a:pt x="12" y="51"/>
                    <a:pt x="12" y="50"/>
                    <a:pt x="12" y="50"/>
                  </a:cubicBezTo>
                  <a:cubicBezTo>
                    <a:pt x="12" y="49"/>
                    <a:pt x="12" y="47"/>
                    <a:pt x="12" y="46"/>
                  </a:cubicBezTo>
                  <a:cubicBezTo>
                    <a:pt x="12" y="46"/>
                    <a:pt x="12" y="43"/>
                    <a:pt x="12" y="43"/>
                  </a:cubicBezTo>
                  <a:cubicBezTo>
                    <a:pt x="12" y="42"/>
                    <a:pt x="12" y="41"/>
                    <a:pt x="12" y="41"/>
                  </a:cubicBezTo>
                  <a:cubicBezTo>
                    <a:pt x="12" y="41"/>
                    <a:pt x="12" y="41"/>
                    <a:pt x="12" y="41"/>
                  </a:cubicBezTo>
                  <a:cubicBezTo>
                    <a:pt x="12" y="41"/>
                    <a:pt x="13" y="40"/>
                    <a:pt x="13" y="40"/>
                  </a:cubicBezTo>
                  <a:cubicBezTo>
                    <a:pt x="13" y="40"/>
                    <a:pt x="13" y="41"/>
                    <a:pt x="12" y="42"/>
                  </a:cubicBezTo>
                  <a:cubicBezTo>
                    <a:pt x="12" y="42"/>
                    <a:pt x="12" y="42"/>
                    <a:pt x="12" y="43"/>
                  </a:cubicBezTo>
                  <a:cubicBezTo>
                    <a:pt x="12" y="44"/>
                    <a:pt x="13" y="45"/>
                    <a:pt x="13" y="46"/>
                  </a:cubicBezTo>
                  <a:cubicBezTo>
                    <a:pt x="13" y="47"/>
                    <a:pt x="13" y="48"/>
                    <a:pt x="13" y="49"/>
                  </a:cubicBezTo>
                  <a:close/>
                  <a:moveTo>
                    <a:pt x="37" y="44"/>
                  </a:moveTo>
                  <a:cubicBezTo>
                    <a:pt x="37" y="45"/>
                    <a:pt x="37" y="47"/>
                    <a:pt x="37" y="47"/>
                  </a:cubicBezTo>
                  <a:cubicBezTo>
                    <a:pt x="37" y="47"/>
                    <a:pt x="37" y="47"/>
                    <a:pt x="37" y="47"/>
                  </a:cubicBezTo>
                  <a:cubicBezTo>
                    <a:pt x="36" y="46"/>
                    <a:pt x="36" y="44"/>
                    <a:pt x="36" y="43"/>
                  </a:cubicBezTo>
                  <a:cubicBezTo>
                    <a:pt x="36" y="42"/>
                    <a:pt x="36" y="43"/>
                    <a:pt x="36" y="42"/>
                  </a:cubicBezTo>
                  <a:cubicBezTo>
                    <a:pt x="36" y="41"/>
                    <a:pt x="36" y="41"/>
                    <a:pt x="36" y="41"/>
                  </a:cubicBezTo>
                  <a:cubicBezTo>
                    <a:pt x="36" y="41"/>
                    <a:pt x="37" y="42"/>
                    <a:pt x="37" y="42"/>
                  </a:cubicBezTo>
                  <a:cubicBezTo>
                    <a:pt x="37" y="43"/>
                    <a:pt x="37" y="44"/>
                    <a:pt x="37" y="4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4" name="Freeform 607"/>
            <p:cNvSpPr>
              <a:spLocks/>
            </p:cNvSpPr>
            <p:nvPr/>
          </p:nvSpPr>
          <p:spPr bwMode="auto">
            <a:xfrm>
              <a:off x="6224588" y="3538538"/>
              <a:ext cx="160338" cy="461963"/>
            </a:xfrm>
            <a:custGeom>
              <a:avLst/>
              <a:gdLst>
                <a:gd name="T0" fmla="*/ 3 w 43"/>
                <a:gd name="T1" fmla="*/ 47 h 123"/>
                <a:gd name="T2" fmla="*/ 0 w 43"/>
                <a:gd name="T3" fmla="*/ 42 h 123"/>
                <a:gd name="T4" fmla="*/ 3 w 43"/>
                <a:gd name="T5" fmla="*/ 29 h 123"/>
                <a:gd name="T6" fmla="*/ 5 w 43"/>
                <a:gd name="T7" fmla="*/ 23 h 123"/>
                <a:gd name="T8" fmla="*/ 15 w 43"/>
                <a:gd name="T9" fmla="*/ 18 h 123"/>
                <a:gd name="T10" fmla="*/ 17 w 43"/>
                <a:gd name="T11" fmla="*/ 16 h 123"/>
                <a:gd name="T12" fmla="*/ 16 w 43"/>
                <a:gd name="T13" fmla="*/ 13 h 123"/>
                <a:gd name="T14" fmla="*/ 15 w 43"/>
                <a:gd name="T15" fmla="*/ 9 h 123"/>
                <a:gd name="T16" fmla="*/ 14 w 43"/>
                <a:gd name="T17" fmla="*/ 4 h 123"/>
                <a:gd name="T18" fmla="*/ 17 w 43"/>
                <a:gd name="T19" fmla="*/ 1 h 123"/>
                <a:gd name="T20" fmla="*/ 22 w 43"/>
                <a:gd name="T21" fmla="*/ 0 h 123"/>
                <a:gd name="T22" fmla="*/ 25 w 43"/>
                <a:gd name="T23" fmla="*/ 1 h 123"/>
                <a:gd name="T24" fmla="*/ 28 w 43"/>
                <a:gd name="T25" fmla="*/ 8 h 123"/>
                <a:gd name="T26" fmla="*/ 28 w 43"/>
                <a:gd name="T27" fmla="*/ 10 h 123"/>
                <a:gd name="T28" fmla="*/ 26 w 43"/>
                <a:gd name="T29" fmla="*/ 13 h 123"/>
                <a:gd name="T30" fmla="*/ 26 w 43"/>
                <a:gd name="T31" fmla="*/ 17 h 123"/>
                <a:gd name="T32" fmla="*/ 27 w 43"/>
                <a:gd name="T33" fmla="*/ 20 h 123"/>
                <a:gd name="T34" fmla="*/ 35 w 43"/>
                <a:gd name="T35" fmla="*/ 22 h 123"/>
                <a:gd name="T36" fmla="*/ 38 w 43"/>
                <a:gd name="T37" fmla="*/ 27 h 123"/>
                <a:gd name="T38" fmla="*/ 41 w 43"/>
                <a:gd name="T39" fmla="*/ 39 h 123"/>
                <a:gd name="T40" fmla="*/ 42 w 43"/>
                <a:gd name="T41" fmla="*/ 44 h 123"/>
                <a:gd name="T42" fmla="*/ 38 w 43"/>
                <a:gd name="T43" fmla="*/ 49 h 123"/>
                <a:gd name="T44" fmla="*/ 35 w 43"/>
                <a:gd name="T45" fmla="*/ 53 h 123"/>
                <a:gd name="T46" fmla="*/ 35 w 43"/>
                <a:gd name="T47" fmla="*/ 57 h 123"/>
                <a:gd name="T48" fmla="*/ 36 w 43"/>
                <a:gd name="T49" fmla="*/ 67 h 123"/>
                <a:gd name="T50" fmla="*/ 36 w 43"/>
                <a:gd name="T51" fmla="*/ 72 h 123"/>
                <a:gd name="T52" fmla="*/ 34 w 43"/>
                <a:gd name="T53" fmla="*/ 82 h 123"/>
                <a:gd name="T54" fmla="*/ 34 w 43"/>
                <a:gd name="T55" fmla="*/ 91 h 123"/>
                <a:gd name="T56" fmla="*/ 35 w 43"/>
                <a:gd name="T57" fmla="*/ 102 h 123"/>
                <a:gd name="T58" fmla="*/ 35 w 43"/>
                <a:gd name="T59" fmla="*/ 110 h 123"/>
                <a:gd name="T60" fmla="*/ 36 w 43"/>
                <a:gd name="T61" fmla="*/ 116 h 123"/>
                <a:gd name="T62" fmla="*/ 36 w 43"/>
                <a:gd name="T63" fmla="*/ 119 h 123"/>
                <a:gd name="T64" fmla="*/ 37 w 43"/>
                <a:gd name="T65" fmla="*/ 122 h 123"/>
                <a:gd name="T66" fmla="*/ 30 w 43"/>
                <a:gd name="T67" fmla="*/ 122 h 123"/>
                <a:gd name="T68" fmla="*/ 27 w 43"/>
                <a:gd name="T69" fmla="*/ 121 h 123"/>
                <a:gd name="T70" fmla="*/ 27 w 43"/>
                <a:gd name="T71" fmla="*/ 118 h 123"/>
                <a:gd name="T72" fmla="*/ 24 w 43"/>
                <a:gd name="T73" fmla="*/ 115 h 123"/>
                <a:gd name="T74" fmla="*/ 26 w 43"/>
                <a:gd name="T75" fmla="*/ 99 h 123"/>
                <a:gd name="T76" fmla="*/ 25 w 43"/>
                <a:gd name="T77" fmla="*/ 92 h 123"/>
                <a:gd name="T78" fmla="*/ 22 w 43"/>
                <a:gd name="T79" fmla="*/ 82 h 123"/>
                <a:gd name="T80" fmla="*/ 20 w 43"/>
                <a:gd name="T81" fmla="*/ 81 h 123"/>
                <a:gd name="T82" fmla="*/ 16 w 43"/>
                <a:gd name="T83" fmla="*/ 98 h 123"/>
                <a:gd name="T84" fmla="*/ 15 w 43"/>
                <a:gd name="T85" fmla="*/ 114 h 123"/>
                <a:gd name="T86" fmla="*/ 14 w 43"/>
                <a:gd name="T87" fmla="*/ 118 h 123"/>
                <a:gd name="T88" fmla="*/ 13 w 43"/>
                <a:gd name="T89" fmla="*/ 121 h 123"/>
                <a:gd name="T90" fmla="*/ 13 w 43"/>
                <a:gd name="T91" fmla="*/ 122 h 123"/>
                <a:gd name="T92" fmla="*/ 5 w 43"/>
                <a:gd name="T93" fmla="*/ 122 h 123"/>
                <a:gd name="T94" fmla="*/ 6 w 43"/>
                <a:gd name="T95" fmla="*/ 121 h 123"/>
                <a:gd name="T96" fmla="*/ 5 w 43"/>
                <a:gd name="T97" fmla="*/ 117 h 123"/>
                <a:gd name="T98" fmla="*/ 4 w 43"/>
                <a:gd name="T99" fmla="*/ 114 h 123"/>
                <a:gd name="T100" fmla="*/ 6 w 43"/>
                <a:gd name="T101" fmla="*/ 96 h 123"/>
                <a:gd name="T102" fmla="*/ 7 w 43"/>
                <a:gd name="T103" fmla="*/ 75 h 123"/>
                <a:gd name="T104" fmla="*/ 6 w 43"/>
                <a:gd name="T105" fmla="*/ 66 h 123"/>
                <a:gd name="T106" fmla="*/ 8 w 43"/>
                <a:gd name="T107" fmla="*/ 5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123">
                  <a:moveTo>
                    <a:pt x="8" y="50"/>
                  </a:moveTo>
                  <a:cubicBezTo>
                    <a:pt x="8" y="50"/>
                    <a:pt x="6" y="49"/>
                    <a:pt x="5" y="48"/>
                  </a:cubicBezTo>
                  <a:cubicBezTo>
                    <a:pt x="5" y="48"/>
                    <a:pt x="4" y="47"/>
                    <a:pt x="3" y="47"/>
                  </a:cubicBezTo>
                  <a:cubicBezTo>
                    <a:pt x="2" y="47"/>
                    <a:pt x="1" y="46"/>
                    <a:pt x="1" y="45"/>
                  </a:cubicBezTo>
                  <a:cubicBezTo>
                    <a:pt x="1" y="45"/>
                    <a:pt x="0" y="44"/>
                    <a:pt x="0" y="44"/>
                  </a:cubicBezTo>
                  <a:cubicBezTo>
                    <a:pt x="0" y="44"/>
                    <a:pt x="0" y="43"/>
                    <a:pt x="0" y="42"/>
                  </a:cubicBezTo>
                  <a:cubicBezTo>
                    <a:pt x="1" y="42"/>
                    <a:pt x="1" y="40"/>
                    <a:pt x="1" y="39"/>
                  </a:cubicBezTo>
                  <a:cubicBezTo>
                    <a:pt x="1" y="38"/>
                    <a:pt x="2" y="32"/>
                    <a:pt x="2" y="31"/>
                  </a:cubicBezTo>
                  <a:cubicBezTo>
                    <a:pt x="2" y="30"/>
                    <a:pt x="2" y="30"/>
                    <a:pt x="3" y="29"/>
                  </a:cubicBezTo>
                  <a:cubicBezTo>
                    <a:pt x="3" y="29"/>
                    <a:pt x="3" y="29"/>
                    <a:pt x="3" y="28"/>
                  </a:cubicBezTo>
                  <a:cubicBezTo>
                    <a:pt x="3" y="28"/>
                    <a:pt x="3" y="25"/>
                    <a:pt x="3" y="25"/>
                  </a:cubicBezTo>
                  <a:cubicBezTo>
                    <a:pt x="3" y="24"/>
                    <a:pt x="4" y="23"/>
                    <a:pt x="5" y="23"/>
                  </a:cubicBezTo>
                  <a:cubicBezTo>
                    <a:pt x="5" y="23"/>
                    <a:pt x="10" y="21"/>
                    <a:pt x="11" y="21"/>
                  </a:cubicBezTo>
                  <a:cubicBezTo>
                    <a:pt x="12" y="21"/>
                    <a:pt x="14" y="20"/>
                    <a:pt x="14" y="20"/>
                  </a:cubicBezTo>
                  <a:cubicBezTo>
                    <a:pt x="14" y="20"/>
                    <a:pt x="15" y="19"/>
                    <a:pt x="15" y="18"/>
                  </a:cubicBezTo>
                  <a:cubicBezTo>
                    <a:pt x="15" y="18"/>
                    <a:pt x="16" y="17"/>
                    <a:pt x="16" y="17"/>
                  </a:cubicBezTo>
                  <a:cubicBezTo>
                    <a:pt x="16" y="17"/>
                    <a:pt x="16" y="17"/>
                    <a:pt x="16" y="16"/>
                  </a:cubicBezTo>
                  <a:cubicBezTo>
                    <a:pt x="17" y="16"/>
                    <a:pt x="17" y="16"/>
                    <a:pt x="17" y="16"/>
                  </a:cubicBezTo>
                  <a:cubicBezTo>
                    <a:pt x="17" y="14"/>
                    <a:pt x="17" y="14"/>
                    <a:pt x="17" y="14"/>
                  </a:cubicBezTo>
                  <a:cubicBezTo>
                    <a:pt x="17" y="14"/>
                    <a:pt x="17" y="14"/>
                    <a:pt x="17" y="13"/>
                  </a:cubicBezTo>
                  <a:cubicBezTo>
                    <a:pt x="17" y="13"/>
                    <a:pt x="16" y="13"/>
                    <a:pt x="16" y="13"/>
                  </a:cubicBezTo>
                  <a:cubicBezTo>
                    <a:pt x="16" y="12"/>
                    <a:pt x="15" y="11"/>
                    <a:pt x="15" y="11"/>
                  </a:cubicBezTo>
                  <a:cubicBezTo>
                    <a:pt x="15" y="10"/>
                    <a:pt x="15" y="10"/>
                    <a:pt x="15" y="9"/>
                  </a:cubicBezTo>
                  <a:cubicBezTo>
                    <a:pt x="15" y="9"/>
                    <a:pt x="15" y="9"/>
                    <a:pt x="15" y="9"/>
                  </a:cubicBezTo>
                  <a:cubicBezTo>
                    <a:pt x="15" y="9"/>
                    <a:pt x="15" y="8"/>
                    <a:pt x="15" y="8"/>
                  </a:cubicBezTo>
                  <a:cubicBezTo>
                    <a:pt x="15" y="7"/>
                    <a:pt x="15" y="7"/>
                    <a:pt x="15" y="7"/>
                  </a:cubicBezTo>
                  <a:cubicBezTo>
                    <a:pt x="15" y="7"/>
                    <a:pt x="14" y="5"/>
                    <a:pt x="14" y="4"/>
                  </a:cubicBezTo>
                  <a:cubicBezTo>
                    <a:pt x="15" y="4"/>
                    <a:pt x="15" y="4"/>
                    <a:pt x="15" y="4"/>
                  </a:cubicBezTo>
                  <a:cubicBezTo>
                    <a:pt x="15" y="4"/>
                    <a:pt x="15" y="3"/>
                    <a:pt x="16" y="2"/>
                  </a:cubicBezTo>
                  <a:cubicBezTo>
                    <a:pt x="16" y="2"/>
                    <a:pt x="17" y="1"/>
                    <a:pt x="17" y="1"/>
                  </a:cubicBezTo>
                  <a:cubicBezTo>
                    <a:pt x="18" y="0"/>
                    <a:pt x="19" y="0"/>
                    <a:pt x="19" y="0"/>
                  </a:cubicBezTo>
                  <a:cubicBezTo>
                    <a:pt x="19" y="0"/>
                    <a:pt x="20" y="0"/>
                    <a:pt x="20" y="0"/>
                  </a:cubicBezTo>
                  <a:cubicBezTo>
                    <a:pt x="21" y="0"/>
                    <a:pt x="22" y="0"/>
                    <a:pt x="22" y="0"/>
                  </a:cubicBezTo>
                  <a:cubicBezTo>
                    <a:pt x="22" y="0"/>
                    <a:pt x="22" y="0"/>
                    <a:pt x="23" y="0"/>
                  </a:cubicBezTo>
                  <a:cubicBezTo>
                    <a:pt x="24" y="0"/>
                    <a:pt x="25" y="1"/>
                    <a:pt x="25" y="1"/>
                  </a:cubicBezTo>
                  <a:cubicBezTo>
                    <a:pt x="25" y="1"/>
                    <a:pt x="25" y="1"/>
                    <a:pt x="25" y="1"/>
                  </a:cubicBezTo>
                  <a:cubicBezTo>
                    <a:pt x="25" y="1"/>
                    <a:pt x="26" y="1"/>
                    <a:pt x="27" y="2"/>
                  </a:cubicBezTo>
                  <a:cubicBezTo>
                    <a:pt x="28" y="3"/>
                    <a:pt x="28" y="5"/>
                    <a:pt x="28" y="5"/>
                  </a:cubicBezTo>
                  <a:cubicBezTo>
                    <a:pt x="28" y="6"/>
                    <a:pt x="28" y="7"/>
                    <a:pt x="28" y="8"/>
                  </a:cubicBezTo>
                  <a:cubicBezTo>
                    <a:pt x="28" y="8"/>
                    <a:pt x="28" y="8"/>
                    <a:pt x="28" y="8"/>
                  </a:cubicBezTo>
                  <a:cubicBezTo>
                    <a:pt x="28" y="8"/>
                    <a:pt x="28" y="9"/>
                    <a:pt x="27" y="9"/>
                  </a:cubicBezTo>
                  <a:cubicBezTo>
                    <a:pt x="27" y="9"/>
                    <a:pt x="28" y="9"/>
                    <a:pt x="28" y="10"/>
                  </a:cubicBezTo>
                  <a:cubicBezTo>
                    <a:pt x="28" y="10"/>
                    <a:pt x="27" y="11"/>
                    <a:pt x="27" y="12"/>
                  </a:cubicBezTo>
                  <a:cubicBezTo>
                    <a:pt x="27" y="12"/>
                    <a:pt x="27" y="12"/>
                    <a:pt x="27" y="13"/>
                  </a:cubicBezTo>
                  <a:cubicBezTo>
                    <a:pt x="27" y="13"/>
                    <a:pt x="26" y="13"/>
                    <a:pt x="26" y="13"/>
                  </a:cubicBezTo>
                  <a:cubicBezTo>
                    <a:pt x="26" y="13"/>
                    <a:pt x="26" y="14"/>
                    <a:pt x="26" y="14"/>
                  </a:cubicBezTo>
                  <a:cubicBezTo>
                    <a:pt x="26" y="15"/>
                    <a:pt x="26" y="15"/>
                    <a:pt x="26" y="15"/>
                  </a:cubicBezTo>
                  <a:cubicBezTo>
                    <a:pt x="26" y="17"/>
                    <a:pt x="26" y="17"/>
                    <a:pt x="26" y="17"/>
                  </a:cubicBezTo>
                  <a:cubicBezTo>
                    <a:pt x="26" y="17"/>
                    <a:pt x="26" y="17"/>
                    <a:pt x="26" y="17"/>
                  </a:cubicBezTo>
                  <a:cubicBezTo>
                    <a:pt x="26" y="18"/>
                    <a:pt x="26" y="18"/>
                    <a:pt x="26" y="19"/>
                  </a:cubicBezTo>
                  <a:cubicBezTo>
                    <a:pt x="26" y="19"/>
                    <a:pt x="27" y="19"/>
                    <a:pt x="27" y="20"/>
                  </a:cubicBezTo>
                  <a:cubicBezTo>
                    <a:pt x="28" y="20"/>
                    <a:pt x="29" y="20"/>
                    <a:pt x="29" y="20"/>
                  </a:cubicBezTo>
                  <a:cubicBezTo>
                    <a:pt x="30" y="20"/>
                    <a:pt x="32" y="22"/>
                    <a:pt x="32" y="22"/>
                  </a:cubicBezTo>
                  <a:cubicBezTo>
                    <a:pt x="32" y="22"/>
                    <a:pt x="34" y="22"/>
                    <a:pt x="35" y="22"/>
                  </a:cubicBezTo>
                  <a:cubicBezTo>
                    <a:pt x="35" y="23"/>
                    <a:pt x="36" y="23"/>
                    <a:pt x="36" y="23"/>
                  </a:cubicBezTo>
                  <a:cubicBezTo>
                    <a:pt x="36" y="23"/>
                    <a:pt x="37" y="24"/>
                    <a:pt x="37" y="24"/>
                  </a:cubicBezTo>
                  <a:cubicBezTo>
                    <a:pt x="37" y="25"/>
                    <a:pt x="38" y="27"/>
                    <a:pt x="38" y="27"/>
                  </a:cubicBezTo>
                  <a:cubicBezTo>
                    <a:pt x="38" y="28"/>
                    <a:pt x="38" y="29"/>
                    <a:pt x="38" y="30"/>
                  </a:cubicBezTo>
                  <a:cubicBezTo>
                    <a:pt x="38" y="30"/>
                    <a:pt x="40" y="34"/>
                    <a:pt x="40" y="34"/>
                  </a:cubicBezTo>
                  <a:cubicBezTo>
                    <a:pt x="40" y="35"/>
                    <a:pt x="41" y="38"/>
                    <a:pt x="41" y="39"/>
                  </a:cubicBezTo>
                  <a:cubicBezTo>
                    <a:pt x="41" y="39"/>
                    <a:pt x="42" y="41"/>
                    <a:pt x="42" y="41"/>
                  </a:cubicBezTo>
                  <a:cubicBezTo>
                    <a:pt x="42" y="41"/>
                    <a:pt x="42" y="42"/>
                    <a:pt x="42" y="42"/>
                  </a:cubicBezTo>
                  <a:cubicBezTo>
                    <a:pt x="43" y="42"/>
                    <a:pt x="43" y="43"/>
                    <a:pt x="42" y="44"/>
                  </a:cubicBezTo>
                  <a:cubicBezTo>
                    <a:pt x="42" y="44"/>
                    <a:pt x="41" y="45"/>
                    <a:pt x="41" y="45"/>
                  </a:cubicBezTo>
                  <a:cubicBezTo>
                    <a:pt x="41" y="45"/>
                    <a:pt x="40" y="47"/>
                    <a:pt x="40" y="47"/>
                  </a:cubicBezTo>
                  <a:cubicBezTo>
                    <a:pt x="39" y="47"/>
                    <a:pt x="38" y="48"/>
                    <a:pt x="38" y="49"/>
                  </a:cubicBezTo>
                  <a:cubicBezTo>
                    <a:pt x="37" y="49"/>
                    <a:pt x="36" y="49"/>
                    <a:pt x="36" y="49"/>
                  </a:cubicBezTo>
                  <a:cubicBezTo>
                    <a:pt x="35" y="50"/>
                    <a:pt x="35" y="50"/>
                    <a:pt x="35" y="50"/>
                  </a:cubicBezTo>
                  <a:cubicBezTo>
                    <a:pt x="35" y="50"/>
                    <a:pt x="35" y="52"/>
                    <a:pt x="35" y="53"/>
                  </a:cubicBezTo>
                  <a:cubicBezTo>
                    <a:pt x="35" y="53"/>
                    <a:pt x="35" y="54"/>
                    <a:pt x="35" y="54"/>
                  </a:cubicBezTo>
                  <a:cubicBezTo>
                    <a:pt x="35" y="54"/>
                    <a:pt x="36" y="55"/>
                    <a:pt x="36" y="56"/>
                  </a:cubicBezTo>
                  <a:cubicBezTo>
                    <a:pt x="36" y="57"/>
                    <a:pt x="35" y="57"/>
                    <a:pt x="35" y="57"/>
                  </a:cubicBezTo>
                  <a:cubicBezTo>
                    <a:pt x="35" y="57"/>
                    <a:pt x="35" y="59"/>
                    <a:pt x="36" y="59"/>
                  </a:cubicBezTo>
                  <a:cubicBezTo>
                    <a:pt x="36" y="60"/>
                    <a:pt x="36" y="63"/>
                    <a:pt x="36" y="64"/>
                  </a:cubicBezTo>
                  <a:cubicBezTo>
                    <a:pt x="36" y="64"/>
                    <a:pt x="36" y="66"/>
                    <a:pt x="36" y="67"/>
                  </a:cubicBezTo>
                  <a:cubicBezTo>
                    <a:pt x="36" y="67"/>
                    <a:pt x="36" y="69"/>
                    <a:pt x="36" y="69"/>
                  </a:cubicBezTo>
                  <a:cubicBezTo>
                    <a:pt x="36" y="70"/>
                    <a:pt x="36" y="71"/>
                    <a:pt x="36" y="71"/>
                  </a:cubicBezTo>
                  <a:cubicBezTo>
                    <a:pt x="36" y="72"/>
                    <a:pt x="36" y="72"/>
                    <a:pt x="36" y="72"/>
                  </a:cubicBezTo>
                  <a:cubicBezTo>
                    <a:pt x="35" y="72"/>
                    <a:pt x="35" y="72"/>
                    <a:pt x="35" y="72"/>
                  </a:cubicBezTo>
                  <a:cubicBezTo>
                    <a:pt x="35" y="72"/>
                    <a:pt x="35" y="77"/>
                    <a:pt x="34" y="79"/>
                  </a:cubicBezTo>
                  <a:cubicBezTo>
                    <a:pt x="34" y="79"/>
                    <a:pt x="34" y="81"/>
                    <a:pt x="34" y="82"/>
                  </a:cubicBezTo>
                  <a:cubicBezTo>
                    <a:pt x="34" y="83"/>
                    <a:pt x="34" y="87"/>
                    <a:pt x="34" y="88"/>
                  </a:cubicBezTo>
                  <a:cubicBezTo>
                    <a:pt x="34" y="89"/>
                    <a:pt x="34" y="89"/>
                    <a:pt x="34" y="89"/>
                  </a:cubicBezTo>
                  <a:cubicBezTo>
                    <a:pt x="34" y="90"/>
                    <a:pt x="34" y="91"/>
                    <a:pt x="34" y="91"/>
                  </a:cubicBezTo>
                  <a:cubicBezTo>
                    <a:pt x="34" y="91"/>
                    <a:pt x="35" y="93"/>
                    <a:pt x="35" y="94"/>
                  </a:cubicBezTo>
                  <a:cubicBezTo>
                    <a:pt x="34" y="96"/>
                    <a:pt x="35" y="98"/>
                    <a:pt x="35" y="98"/>
                  </a:cubicBezTo>
                  <a:cubicBezTo>
                    <a:pt x="35" y="99"/>
                    <a:pt x="36" y="101"/>
                    <a:pt x="35" y="102"/>
                  </a:cubicBezTo>
                  <a:cubicBezTo>
                    <a:pt x="34" y="103"/>
                    <a:pt x="34" y="105"/>
                    <a:pt x="34" y="105"/>
                  </a:cubicBezTo>
                  <a:cubicBezTo>
                    <a:pt x="34" y="105"/>
                    <a:pt x="34" y="107"/>
                    <a:pt x="34" y="108"/>
                  </a:cubicBezTo>
                  <a:cubicBezTo>
                    <a:pt x="34" y="108"/>
                    <a:pt x="35" y="109"/>
                    <a:pt x="35" y="110"/>
                  </a:cubicBezTo>
                  <a:cubicBezTo>
                    <a:pt x="35" y="111"/>
                    <a:pt x="34" y="113"/>
                    <a:pt x="34" y="113"/>
                  </a:cubicBezTo>
                  <a:cubicBezTo>
                    <a:pt x="34" y="113"/>
                    <a:pt x="35" y="114"/>
                    <a:pt x="35" y="115"/>
                  </a:cubicBezTo>
                  <a:cubicBezTo>
                    <a:pt x="36" y="116"/>
                    <a:pt x="36" y="116"/>
                    <a:pt x="36" y="116"/>
                  </a:cubicBezTo>
                  <a:cubicBezTo>
                    <a:pt x="35" y="117"/>
                    <a:pt x="35" y="118"/>
                    <a:pt x="35" y="118"/>
                  </a:cubicBezTo>
                  <a:cubicBezTo>
                    <a:pt x="35" y="118"/>
                    <a:pt x="35" y="118"/>
                    <a:pt x="35" y="118"/>
                  </a:cubicBezTo>
                  <a:cubicBezTo>
                    <a:pt x="35" y="118"/>
                    <a:pt x="36" y="119"/>
                    <a:pt x="36" y="119"/>
                  </a:cubicBezTo>
                  <a:cubicBezTo>
                    <a:pt x="36" y="120"/>
                    <a:pt x="36" y="120"/>
                    <a:pt x="36" y="120"/>
                  </a:cubicBezTo>
                  <a:cubicBezTo>
                    <a:pt x="36" y="120"/>
                    <a:pt x="37" y="121"/>
                    <a:pt x="37" y="121"/>
                  </a:cubicBezTo>
                  <a:cubicBezTo>
                    <a:pt x="37" y="121"/>
                    <a:pt x="37" y="122"/>
                    <a:pt x="37" y="122"/>
                  </a:cubicBezTo>
                  <a:cubicBezTo>
                    <a:pt x="37" y="122"/>
                    <a:pt x="37" y="122"/>
                    <a:pt x="37" y="122"/>
                  </a:cubicBezTo>
                  <a:cubicBezTo>
                    <a:pt x="36" y="122"/>
                    <a:pt x="36" y="123"/>
                    <a:pt x="34" y="123"/>
                  </a:cubicBezTo>
                  <a:cubicBezTo>
                    <a:pt x="32" y="123"/>
                    <a:pt x="30" y="122"/>
                    <a:pt x="30" y="122"/>
                  </a:cubicBezTo>
                  <a:cubicBezTo>
                    <a:pt x="30" y="122"/>
                    <a:pt x="30" y="122"/>
                    <a:pt x="30" y="122"/>
                  </a:cubicBezTo>
                  <a:cubicBezTo>
                    <a:pt x="30" y="122"/>
                    <a:pt x="29" y="121"/>
                    <a:pt x="29" y="121"/>
                  </a:cubicBezTo>
                  <a:cubicBezTo>
                    <a:pt x="28" y="121"/>
                    <a:pt x="27" y="121"/>
                    <a:pt x="27" y="121"/>
                  </a:cubicBezTo>
                  <a:cubicBezTo>
                    <a:pt x="27" y="120"/>
                    <a:pt x="27" y="120"/>
                    <a:pt x="27" y="119"/>
                  </a:cubicBezTo>
                  <a:cubicBezTo>
                    <a:pt x="27" y="119"/>
                    <a:pt x="27" y="119"/>
                    <a:pt x="27" y="119"/>
                  </a:cubicBezTo>
                  <a:cubicBezTo>
                    <a:pt x="27" y="119"/>
                    <a:pt x="27" y="119"/>
                    <a:pt x="27" y="118"/>
                  </a:cubicBezTo>
                  <a:cubicBezTo>
                    <a:pt x="27" y="118"/>
                    <a:pt x="26" y="118"/>
                    <a:pt x="26" y="118"/>
                  </a:cubicBezTo>
                  <a:cubicBezTo>
                    <a:pt x="26" y="118"/>
                    <a:pt x="26" y="118"/>
                    <a:pt x="26" y="118"/>
                  </a:cubicBezTo>
                  <a:cubicBezTo>
                    <a:pt x="25" y="117"/>
                    <a:pt x="24" y="116"/>
                    <a:pt x="24" y="115"/>
                  </a:cubicBezTo>
                  <a:cubicBezTo>
                    <a:pt x="24" y="114"/>
                    <a:pt x="24" y="113"/>
                    <a:pt x="24" y="112"/>
                  </a:cubicBezTo>
                  <a:cubicBezTo>
                    <a:pt x="24" y="111"/>
                    <a:pt x="24" y="105"/>
                    <a:pt x="25" y="104"/>
                  </a:cubicBezTo>
                  <a:cubicBezTo>
                    <a:pt x="25" y="103"/>
                    <a:pt x="26" y="99"/>
                    <a:pt x="26" y="99"/>
                  </a:cubicBezTo>
                  <a:cubicBezTo>
                    <a:pt x="26" y="99"/>
                    <a:pt x="26" y="97"/>
                    <a:pt x="26" y="96"/>
                  </a:cubicBezTo>
                  <a:cubicBezTo>
                    <a:pt x="25" y="95"/>
                    <a:pt x="25" y="93"/>
                    <a:pt x="25" y="93"/>
                  </a:cubicBezTo>
                  <a:cubicBezTo>
                    <a:pt x="25" y="93"/>
                    <a:pt x="25" y="92"/>
                    <a:pt x="25" y="92"/>
                  </a:cubicBezTo>
                  <a:cubicBezTo>
                    <a:pt x="25" y="91"/>
                    <a:pt x="25" y="90"/>
                    <a:pt x="25" y="90"/>
                  </a:cubicBezTo>
                  <a:cubicBezTo>
                    <a:pt x="25" y="90"/>
                    <a:pt x="23" y="89"/>
                    <a:pt x="23" y="85"/>
                  </a:cubicBezTo>
                  <a:cubicBezTo>
                    <a:pt x="23" y="85"/>
                    <a:pt x="23" y="83"/>
                    <a:pt x="22" y="82"/>
                  </a:cubicBezTo>
                  <a:cubicBezTo>
                    <a:pt x="22" y="81"/>
                    <a:pt x="23" y="81"/>
                    <a:pt x="22" y="80"/>
                  </a:cubicBezTo>
                  <a:cubicBezTo>
                    <a:pt x="22" y="79"/>
                    <a:pt x="21" y="77"/>
                    <a:pt x="21" y="77"/>
                  </a:cubicBezTo>
                  <a:cubicBezTo>
                    <a:pt x="21" y="77"/>
                    <a:pt x="20" y="80"/>
                    <a:pt x="20" y="81"/>
                  </a:cubicBezTo>
                  <a:cubicBezTo>
                    <a:pt x="20" y="82"/>
                    <a:pt x="19" y="87"/>
                    <a:pt x="18" y="89"/>
                  </a:cubicBezTo>
                  <a:cubicBezTo>
                    <a:pt x="18" y="90"/>
                    <a:pt x="17" y="92"/>
                    <a:pt x="17" y="94"/>
                  </a:cubicBezTo>
                  <a:cubicBezTo>
                    <a:pt x="17" y="95"/>
                    <a:pt x="16" y="96"/>
                    <a:pt x="16" y="98"/>
                  </a:cubicBezTo>
                  <a:cubicBezTo>
                    <a:pt x="16" y="99"/>
                    <a:pt x="16" y="106"/>
                    <a:pt x="15" y="108"/>
                  </a:cubicBezTo>
                  <a:cubicBezTo>
                    <a:pt x="15" y="110"/>
                    <a:pt x="14" y="113"/>
                    <a:pt x="14" y="113"/>
                  </a:cubicBezTo>
                  <a:cubicBezTo>
                    <a:pt x="14" y="113"/>
                    <a:pt x="15" y="113"/>
                    <a:pt x="15" y="114"/>
                  </a:cubicBezTo>
                  <a:cubicBezTo>
                    <a:pt x="15" y="115"/>
                    <a:pt x="15" y="116"/>
                    <a:pt x="15" y="116"/>
                  </a:cubicBezTo>
                  <a:cubicBezTo>
                    <a:pt x="14" y="117"/>
                    <a:pt x="14" y="117"/>
                    <a:pt x="14" y="117"/>
                  </a:cubicBezTo>
                  <a:cubicBezTo>
                    <a:pt x="14" y="117"/>
                    <a:pt x="14" y="118"/>
                    <a:pt x="14" y="118"/>
                  </a:cubicBezTo>
                  <a:cubicBezTo>
                    <a:pt x="13" y="119"/>
                    <a:pt x="13" y="119"/>
                    <a:pt x="13" y="119"/>
                  </a:cubicBezTo>
                  <a:cubicBezTo>
                    <a:pt x="13" y="119"/>
                    <a:pt x="13" y="120"/>
                    <a:pt x="12" y="120"/>
                  </a:cubicBezTo>
                  <a:cubicBezTo>
                    <a:pt x="12" y="120"/>
                    <a:pt x="13" y="121"/>
                    <a:pt x="13" y="121"/>
                  </a:cubicBezTo>
                  <a:cubicBezTo>
                    <a:pt x="13" y="122"/>
                    <a:pt x="13" y="122"/>
                    <a:pt x="13" y="122"/>
                  </a:cubicBezTo>
                  <a:cubicBezTo>
                    <a:pt x="13" y="122"/>
                    <a:pt x="13" y="122"/>
                    <a:pt x="13" y="122"/>
                  </a:cubicBezTo>
                  <a:cubicBezTo>
                    <a:pt x="13" y="122"/>
                    <a:pt x="13" y="122"/>
                    <a:pt x="13" y="122"/>
                  </a:cubicBezTo>
                  <a:cubicBezTo>
                    <a:pt x="13" y="122"/>
                    <a:pt x="12" y="123"/>
                    <a:pt x="11" y="123"/>
                  </a:cubicBezTo>
                  <a:cubicBezTo>
                    <a:pt x="9" y="123"/>
                    <a:pt x="7" y="123"/>
                    <a:pt x="6" y="123"/>
                  </a:cubicBezTo>
                  <a:cubicBezTo>
                    <a:pt x="6" y="122"/>
                    <a:pt x="5" y="122"/>
                    <a:pt x="5" y="122"/>
                  </a:cubicBezTo>
                  <a:cubicBezTo>
                    <a:pt x="5" y="121"/>
                    <a:pt x="5" y="121"/>
                    <a:pt x="5" y="121"/>
                  </a:cubicBezTo>
                  <a:cubicBezTo>
                    <a:pt x="5" y="121"/>
                    <a:pt x="5" y="121"/>
                    <a:pt x="5" y="121"/>
                  </a:cubicBezTo>
                  <a:cubicBezTo>
                    <a:pt x="6" y="121"/>
                    <a:pt x="6" y="121"/>
                    <a:pt x="6" y="121"/>
                  </a:cubicBezTo>
                  <a:cubicBezTo>
                    <a:pt x="6" y="121"/>
                    <a:pt x="5" y="120"/>
                    <a:pt x="6" y="119"/>
                  </a:cubicBezTo>
                  <a:cubicBezTo>
                    <a:pt x="6" y="119"/>
                    <a:pt x="5" y="119"/>
                    <a:pt x="5" y="119"/>
                  </a:cubicBezTo>
                  <a:cubicBezTo>
                    <a:pt x="5" y="118"/>
                    <a:pt x="5" y="118"/>
                    <a:pt x="5" y="117"/>
                  </a:cubicBezTo>
                  <a:cubicBezTo>
                    <a:pt x="4" y="117"/>
                    <a:pt x="5" y="117"/>
                    <a:pt x="4" y="116"/>
                  </a:cubicBezTo>
                  <a:cubicBezTo>
                    <a:pt x="4" y="116"/>
                    <a:pt x="4" y="116"/>
                    <a:pt x="4" y="115"/>
                  </a:cubicBezTo>
                  <a:cubicBezTo>
                    <a:pt x="4" y="114"/>
                    <a:pt x="4" y="114"/>
                    <a:pt x="4" y="114"/>
                  </a:cubicBezTo>
                  <a:cubicBezTo>
                    <a:pt x="4" y="113"/>
                    <a:pt x="4" y="113"/>
                    <a:pt x="4" y="113"/>
                  </a:cubicBezTo>
                  <a:cubicBezTo>
                    <a:pt x="4" y="112"/>
                    <a:pt x="4" y="111"/>
                    <a:pt x="4" y="109"/>
                  </a:cubicBezTo>
                  <a:cubicBezTo>
                    <a:pt x="4" y="108"/>
                    <a:pt x="6" y="97"/>
                    <a:pt x="6" y="96"/>
                  </a:cubicBezTo>
                  <a:cubicBezTo>
                    <a:pt x="6" y="95"/>
                    <a:pt x="6" y="91"/>
                    <a:pt x="6" y="90"/>
                  </a:cubicBezTo>
                  <a:cubicBezTo>
                    <a:pt x="7" y="89"/>
                    <a:pt x="7" y="86"/>
                    <a:pt x="7" y="84"/>
                  </a:cubicBezTo>
                  <a:cubicBezTo>
                    <a:pt x="7" y="82"/>
                    <a:pt x="7" y="77"/>
                    <a:pt x="7" y="75"/>
                  </a:cubicBezTo>
                  <a:cubicBezTo>
                    <a:pt x="7" y="73"/>
                    <a:pt x="7" y="72"/>
                    <a:pt x="7" y="72"/>
                  </a:cubicBezTo>
                  <a:cubicBezTo>
                    <a:pt x="6" y="72"/>
                    <a:pt x="6" y="72"/>
                    <a:pt x="6" y="72"/>
                  </a:cubicBezTo>
                  <a:cubicBezTo>
                    <a:pt x="6" y="72"/>
                    <a:pt x="6" y="68"/>
                    <a:pt x="6" y="66"/>
                  </a:cubicBezTo>
                  <a:cubicBezTo>
                    <a:pt x="7" y="64"/>
                    <a:pt x="6" y="61"/>
                    <a:pt x="7" y="60"/>
                  </a:cubicBezTo>
                  <a:cubicBezTo>
                    <a:pt x="7" y="58"/>
                    <a:pt x="7" y="55"/>
                    <a:pt x="8" y="55"/>
                  </a:cubicBezTo>
                  <a:cubicBezTo>
                    <a:pt x="8" y="54"/>
                    <a:pt x="8" y="54"/>
                    <a:pt x="8" y="53"/>
                  </a:cubicBezTo>
                  <a:cubicBezTo>
                    <a:pt x="8" y="52"/>
                    <a:pt x="8" y="51"/>
                    <a:pt x="8" y="51"/>
                  </a:cubicBezTo>
                  <a:cubicBezTo>
                    <a:pt x="8" y="51"/>
                    <a:pt x="8" y="50"/>
                    <a:pt x="8" y="5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5" name="Freeform 608"/>
            <p:cNvSpPr>
              <a:spLocks/>
            </p:cNvSpPr>
            <p:nvPr/>
          </p:nvSpPr>
          <p:spPr bwMode="auto">
            <a:xfrm>
              <a:off x="2938463" y="4883151"/>
              <a:ext cx="68263" cy="198438"/>
            </a:xfrm>
            <a:custGeom>
              <a:avLst/>
              <a:gdLst>
                <a:gd name="T0" fmla="*/ 1 w 18"/>
                <a:gd name="T1" fmla="*/ 20 h 53"/>
                <a:gd name="T2" fmla="*/ 0 w 18"/>
                <a:gd name="T3" fmla="*/ 18 h 53"/>
                <a:gd name="T4" fmla="*/ 1 w 18"/>
                <a:gd name="T5" fmla="*/ 13 h 53"/>
                <a:gd name="T6" fmla="*/ 2 w 18"/>
                <a:gd name="T7" fmla="*/ 10 h 53"/>
                <a:gd name="T8" fmla="*/ 6 w 18"/>
                <a:gd name="T9" fmla="*/ 8 h 53"/>
                <a:gd name="T10" fmla="*/ 7 w 18"/>
                <a:gd name="T11" fmla="*/ 7 h 53"/>
                <a:gd name="T12" fmla="*/ 7 w 18"/>
                <a:gd name="T13" fmla="*/ 6 h 53"/>
                <a:gd name="T14" fmla="*/ 6 w 18"/>
                <a:gd name="T15" fmla="*/ 4 h 53"/>
                <a:gd name="T16" fmla="*/ 6 w 18"/>
                <a:gd name="T17" fmla="*/ 2 h 53"/>
                <a:gd name="T18" fmla="*/ 7 w 18"/>
                <a:gd name="T19" fmla="*/ 1 h 53"/>
                <a:gd name="T20" fmla="*/ 9 w 18"/>
                <a:gd name="T21" fmla="*/ 0 h 53"/>
                <a:gd name="T22" fmla="*/ 11 w 18"/>
                <a:gd name="T23" fmla="*/ 1 h 53"/>
                <a:gd name="T24" fmla="*/ 12 w 18"/>
                <a:gd name="T25" fmla="*/ 4 h 53"/>
                <a:gd name="T26" fmla="*/ 12 w 18"/>
                <a:gd name="T27" fmla="*/ 4 h 53"/>
                <a:gd name="T28" fmla="*/ 11 w 18"/>
                <a:gd name="T29" fmla="*/ 6 h 53"/>
                <a:gd name="T30" fmla="*/ 11 w 18"/>
                <a:gd name="T31" fmla="*/ 7 h 53"/>
                <a:gd name="T32" fmla="*/ 12 w 18"/>
                <a:gd name="T33" fmla="*/ 9 h 53"/>
                <a:gd name="T34" fmla="*/ 15 w 18"/>
                <a:gd name="T35" fmla="*/ 10 h 53"/>
                <a:gd name="T36" fmla="*/ 16 w 18"/>
                <a:gd name="T37" fmla="*/ 12 h 53"/>
                <a:gd name="T38" fmla="*/ 18 w 18"/>
                <a:gd name="T39" fmla="*/ 17 h 53"/>
                <a:gd name="T40" fmla="*/ 18 w 18"/>
                <a:gd name="T41" fmla="*/ 19 h 53"/>
                <a:gd name="T42" fmla="*/ 16 w 18"/>
                <a:gd name="T43" fmla="*/ 21 h 53"/>
                <a:gd name="T44" fmla="*/ 15 w 18"/>
                <a:gd name="T45" fmla="*/ 23 h 53"/>
                <a:gd name="T46" fmla="*/ 15 w 18"/>
                <a:gd name="T47" fmla="*/ 25 h 53"/>
                <a:gd name="T48" fmla="*/ 15 w 18"/>
                <a:gd name="T49" fmla="*/ 29 h 53"/>
                <a:gd name="T50" fmla="*/ 15 w 18"/>
                <a:gd name="T51" fmla="*/ 31 h 53"/>
                <a:gd name="T52" fmla="*/ 15 w 18"/>
                <a:gd name="T53" fmla="*/ 35 h 53"/>
                <a:gd name="T54" fmla="*/ 14 w 18"/>
                <a:gd name="T55" fmla="*/ 39 h 53"/>
                <a:gd name="T56" fmla="*/ 15 w 18"/>
                <a:gd name="T57" fmla="*/ 44 h 53"/>
                <a:gd name="T58" fmla="*/ 15 w 18"/>
                <a:gd name="T59" fmla="*/ 47 h 53"/>
                <a:gd name="T60" fmla="*/ 15 w 18"/>
                <a:gd name="T61" fmla="*/ 50 h 53"/>
                <a:gd name="T62" fmla="*/ 15 w 18"/>
                <a:gd name="T63" fmla="*/ 51 h 53"/>
                <a:gd name="T64" fmla="*/ 16 w 18"/>
                <a:gd name="T65" fmla="*/ 52 h 53"/>
                <a:gd name="T66" fmla="*/ 13 w 18"/>
                <a:gd name="T67" fmla="*/ 52 h 53"/>
                <a:gd name="T68" fmla="*/ 12 w 18"/>
                <a:gd name="T69" fmla="*/ 52 h 53"/>
                <a:gd name="T70" fmla="*/ 11 w 18"/>
                <a:gd name="T71" fmla="*/ 51 h 53"/>
                <a:gd name="T72" fmla="*/ 10 w 18"/>
                <a:gd name="T73" fmla="*/ 49 h 53"/>
                <a:gd name="T74" fmla="*/ 11 w 18"/>
                <a:gd name="T75" fmla="*/ 42 h 53"/>
                <a:gd name="T76" fmla="*/ 11 w 18"/>
                <a:gd name="T77" fmla="*/ 39 h 53"/>
                <a:gd name="T78" fmla="*/ 10 w 18"/>
                <a:gd name="T79" fmla="*/ 35 h 53"/>
                <a:gd name="T80" fmla="*/ 8 w 18"/>
                <a:gd name="T81" fmla="*/ 35 h 53"/>
                <a:gd name="T82" fmla="*/ 7 w 18"/>
                <a:gd name="T83" fmla="*/ 42 h 53"/>
                <a:gd name="T84" fmla="*/ 7 w 18"/>
                <a:gd name="T85" fmla="*/ 49 h 53"/>
                <a:gd name="T86" fmla="*/ 6 w 18"/>
                <a:gd name="T87" fmla="*/ 51 h 53"/>
                <a:gd name="T88" fmla="*/ 6 w 18"/>
                <a:gd name="T89" fmla="*/ 52 h 53"/>
                <a:gd name="T90" fmla="*/ 6 w 18"/>
                <a:gd name="T91" fmla="*/ 52 h 53"/>
                <a:gd name="T92" fmla="*/ 2 w 18"/>
                <a:gd name="T93" fmla="*/ 52 h 53"/>
                <a:gd name="T94" fmla="*/ 2 w 18"/>
                <a:gd name="T95" fmla="*/ 52 h 53"/>
                <a:gd name="T96" fmla="*/ 2 w 18"/>
                <a:gd name="T97" fmla="*/ 50 h 53"/>
                <a:gd name="T98" fmla="*/ 2 w 18"/>
                <a:gd name="T99" fmla="*/ 49 h 53"/>
                <a:gd name="T100" fmla="*/ 3 w 18"/>
                <a:gd name="T101" fmla="*/ 41 h 53"/>
                <a:gd name="T102" fmla="*/ 3 w 18"/>
                <a:gd name="T103" fmla="*/ 32 h 53"/>
                <a:gd name="T104" fmla="*/ 3 w 18"/>
                <a:gd name="T105" fmla="*/ 28 h 53"/>
                <a:gd name="T106" fmla="*/ 3 w 18"/>
                <a:gd name="T107"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 h="53">
                  <a:moveTo>
                    <a:pt x="4" y="22"/>
                  </a:moveTo>
                  <a:cubicBezTo>
                    <a:pt x="4" y="22"/>
                    <a:pt x="3" y="21"/>
                    <a:pt x="2" y="21"/>
                  </a:cubicBezTo>
                  <a:cubicBezTo>
                    <a:pt x="2" y="21"/>
                    <a:pt x="2" y="21"/>
                    <a:pt x="1" y="20"/>
                  </a:cubicBezTo>
                  <a:cubicBezTo>
                    <a:pt x="1" y="20"/>
                    <a:pt x="1" y="20"/>
                    <a:pt x="0" y="20"/>
                  </a:cubicBezTo>
                  <a:cubicBezTo>
                    <a:pt x="0" y="19"/>
                    <a:pt x="0" y="19"/>
                    <a:pt x="0" y="19"/>
                  </a:cubicBezTo>
                  <a:cubicBezTo>
                    <a:pt x="0" y="19"/>
                    <a:pt x="0" y="19"/>
                    <a:pt x="0" y="18"/>
                  </a:cubicBezTo>
                  <a:cubicBezTo>
                    <a:pt x="0" y="18"/>
                    <a:pt x="0" y="17"/>
                    <a:pt x="0" y="17"/>
                  </a:cubicBezTo>
                  <a:cubicBezTo>
                    <a:pt x="0" y="17"/>
                    <a:pt x="1" y="14"/>
                    <a:pt x="1" y="14"/>
                  </a:cubicBezTo>
                  <a:cubicBezTo>
                    <a:pt x="1" y="13"/>
                    <a:pt x="1" y="13"/>
                    <a:pt x="1" y="13"/>
                  </a:cubicBezTo>
                  <a:cubicBezTo>
                    <a:pt x="1" y="13"/>
                    <a:pt x="1" y="13"/>
                    <a:pt x="1" y="12"/>
                  </a:cubicBezTo>
                  <a:cubicBezTo>
                    <a:pt x="1" y="12"/>
                    <a:pt x="1" y="11"/>
                    <a:pt x="1" y="11"/>
                  </a:cubicBezTo>
                  <a:cubicBezTo>
                    <a:pt x="1" y="10"/>
                    <a:pt x="2" y="10"/>
                    <a:pt x="2" y="10"/>
                  </a:cubicBezTo>
                  <a:cubicBezTo>
                    <a:pt x="2" y="10"/>
                    <a:pt x="4" y="9"/>
                    <a:pt x="5" y="9"/>
                  </a:cubicBezTo>
                  <a:cubicBezTo>
                    <a:pt x="5" y="9"/>
                    <a:pt x="6" y="9"/>
                    <a:pt x="6" y="9"/>
                  </a:cubicBezTo>
                  <a:cubicBezTo>
                    <a:pt x="6" y="9"/>
                    <a:pt x="6" y="8"/>
                    <a:pt x="6" y="8"/>
                  </a:cubicBezTo>
                  <a:cubicBezTo>
                    <a:pt x="7" y="8"/>
                    <a:pt x="7" y="8"/>
                    <a:pt x="7" y="8"/>
                  </a:cubicBezTo>
                  <a:cubicBezTo>
                    <a:pt x="7" y="8"/>
                    <a:pt x="7" y="7"/>
                    <a:pt x="7" y="7"/>
                  </a:cubicBezTo>
                  <a:cubicBezTo>
                    <a:pt x="7" y="7"/>
                    <a:pt x="7" y="7"/>
                    <a:pt x="7" y="7"/>
                  </a:cubicBezTo>
                  <a:cubicBezTo>
                    <a:pt x="7" y="7"/>
                    <a:pt x="7" y="7"/>
                    <a:pt x="7" y="7"/>
                  </a:cubicBezTo>
                  <a:cubicBezTo>
                    <a:pt x="7" y="7"/>
                    <a:pt x="7" y="6"/>
                    <a:pt x="7" y="6"/>
                  </a:cubicBezTo>
                  <a:cubicBezTo>
                    <a:pt x="7" y="6"/>
                    <a:pt x="7" y="6"/>
                    <a:pt x="7" y="6"/>
                  </a:cubicBezTo>
                  <a:cubicBezTo>
                    <a:pt x="7" y="6"/>
                    <a:pt x="6" y="5"/>
                    <a:pt x="6" y="5"/>
                  </a:cubicBezTo>
                  <a:cubicBezTo>
                    <a:pt x="6" y="5"/>
                    <a:pt x="6" y="5"/>
                    <a:pt x="6" y="4"/>
                  </a:cubicBezTo>
                  <a:cubicBezTo>
                    <a:pt x="6" y="4"/>
                    <a:pt x="6" y="4"/>
                    <a:pt x="6" y="4"/>
                  </a:cubicBezTo>
                  <a:cubicBezTo>
                    <a:pt x="6" y="4"/>
                    <a:pt x="6" y="4"/>
                    <a:pt x="6" y="4"/>
                  </a:cubicBezTo>
                  <a:cubicBezTo>
                    <a:pt x="6" y="3"/>
                    <a:pt x="6" y="3"/>
                    <a:pt x="6" y="3"/>
                  </a:cubicBezTo>
                  <a:cubicBezTo>
                    <a:pt x="6" y="3"/>
                    <a:pt x="6" y="2"/>
                    <a:pt x="6" y="2"/>
                  </a:cubicBezTo>
                  <a:cubicBezTo>
                    <a:pt x="6" y="2"/>
                    <a:pt x="6" y="2"/>
                    <a:pt x="6" y="2"/>
                  </a:cubicBezTo>
                  <a:cubicBezTo>
                    <a:pt x="6" y="2"/>
                    <a:pt x="6" y="2"/>
                    <a:pt x="7" y="1"/>
                  </a:cubicBezTo>
                  <a:cubicBezTo>
                    <a:pt x="7" y="1"/>
                    <a:pt x="7" y="1"/>
                    <a:pt x="7" y="1"/>
                  </a:cubicBezTo>
                  <a:cubicBezTo>
                    <a:pt x="8" y="0"/>
                    <a:pt x="8" y="0"/>
                    <a:pt x="8" y="0"/>
                  </a:cubicBezTo>
                  <a:cubicBezTo>
                    <a:pt x="8" y="0"/>
                    <a:pt x="8" y="0"/>
                    <a:pt x="9" y="0"/>
                  </a:cubicBezTo>
                  <a:cubicBezTo>
                    <a:pt x="9" y="0"/>
                    <a:pt x="9" y="0"/>
                    <a:pt x="9" y="0"/>
                  </a:cubicBezTo>
                  <a:cubicBezTo>
                    <a:pt x="9" y="0"/>
                    <a:pt x="10" y="0"/>
                    <a:pt x="10" y="0"/>
                  </a:cubicBezTo>
                  <a:cubicBezTo>
                    <a:pt x="10" y="0"/>
                    <a:pt x="10" y="1"/>
                    <a:pt x="10" y="1"/>
                  </a:cubicBezTo>
                  <a:cubicBezTo>
                    <a:pt x="11" y="1"/>
                    <a:pt x="11" y="1"/>
                    <a:pt x="11" y="1"/>
                  </a:cubicBezTo>
                  <a:cubicBezTo>
                    <a:pt x="11" y="1"/>
                    <a:pt x="11" y="1"/>
                    <a:pt x="11" y="1"/>
                  </a:cubicBezTo>
                  <a:cubicBezTo>
                    <a:pt x="12" y="2"/>
                    <a:pt x="12" y="2"/>
                    <a:pt x="12" y="3"/>
                  </a:cubicBezTo>
                  <a:cubicBezTo>
                    <a:pt x="12" y="3"/>
                    <a:pt x="12" y="3"/>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6"/>
                    <a:pt x="12" y="6"/>
                  </a:cubicBezTo>
                  <a:cubicBezTo>
                    <a:pt x="12" y="6"/>
                    <a:pt x="11" y="6"/>
                    <a:pt x="11" y="6"/>
                  </a:cubicBezTo>
                  <a:cubicBezTo>
                    <a:pt x="11" y="6"/>
                    <a:pt x="11" y="6"/>
                    <a:pt x="11" y="6"/>
                  </a:cubicBezTo>
                  <a:cubicBezTo>
                    <a:pt x="11" y="7"/>
                    <a:pt x="11" y="7"/>
                    <a:pt x="11" y="7"/>
                  </a:cubicBezTo>
                  <a:cubicBezTo>
                    <a:pt x="11" y="7"/>
                    <a:pt x="11" y="7"/>
                    <a:pt x="11" y="7"/>
                  </a:cubicBezTo>
                  <a:cubicBezTo>
                    <a:pt x="11" y="7"/>
                    <a:pt x="11" y="8"/>
                    <a:pt x="11" y="8"/>
                  </a:cubicBezTo>
                  <a:cubicBezTo>
                    <a:pt x="11" y="8"/>
                    <a:pt x="11" y="8"/>
                    <a:pt x="11" y="8"/>
                  </a:cubicBezTo>
                  <a:cubicBezTo>
                    <a:pt x="11" y="8"/>
                    <a:pt x="11" y="9"/>
                    <a:pt x="12" y="9"/>
                  </a:cubicBezTo>
                  <a:cubicBezTo>
                    <a:pt x="12" y="9"/>
                    <a:pt x="12" y="9"/>
                    <a:pt x="12" y="9"/>
                  </a:cubicBezTo>
                  <a:cubicBezTo>
                    <a:pt x="13" y="9"/>
                    <a:pt x="14" y="10"/>
                    <a:pt x="14" y="10"/>
                  </a:cubicBezTo>
                  <a:cubicBezTo>
                    <a:pt x="14" y="10"/>
                    <a:pt x="15" y="10"/>
                    <a:pt x="15" y="10"/>
                  </a:cubicBezTo>
                  <a:cubicBezTo>
                    <a:pt x="15" y="10"/>
                    <a:pt x="15" y="10"/>
                    <a:pt x="15" y="10"/>
                  </a:cubicBezTo>
                  <a:cubicBezTo>
                    <a:pt x="15" y="10"/>
                    <a:pt x="16" y="10"/>
                    <a:pt x="16" y="11"/>
                  </a:cubicBezTo>
                  <a:cubicBezTo>
                    <a:pt x="16" y="11"/>
                    <a:pt x="16" y="12"/>
                    <a:pt x="16" y="12"/>
                  </a:cubicBezTo>
                  <a:cubicBezTo>
                    <a:pt x="16" y="12"/>
                    <a:pt x="16" y="13"/>
                    <a:pt x="16" y="13"/>
                  </a:cubicBezTo>
                  <a:cubicBezTo>
                    <a:pt x="16" y="13"/>
                    <a:pt x="17" y="15"/>
                    <a:pt x="17" y="15"/>
                  </a:cubicBezTo>
                  <a:cubicBezTo>
                    <a:pt x="17" y="15"/>
                    <a:pt x="18" y="16"/>
                    <a:pt x="18" y="17"/>
                  </a:cubicBezTo>
                  <a:cubicBezTo>
                    <a:pt x="18" y="17"/>
                    <a:pt x="18" y="18"/>
                    <a:pt x="18" y="18"/>
                  </a:cubicBezTo>
                  <a:cubicBezTo>
                    <a:pt x="18" y="18"/>
                    <a:pt x="18" y="18"/>
                    <a:pt x="18" y="18"/>
                  </a:cubicBezTo>
                  <a:cubicBezTo>
                    <a:pt x="18" y="18"/>
                    <a:pt x="18" y="19"/>
                    <a:pt x="18" y="19"/>
                  </a:cubicBezTo>
                  <a:cubicBezTo>
                    <a:pt x="18" y="19"/>
                    <a:pt x="18" y="19"/>
                    <a:pt x="18" y="20"/>
                  </a:cubicBezTo>
                  <a:cubicBezTo>
                    <a:pt x="18" y="20"/>
                    <a:pt x="17" y="20"/>
                    <a:pt x="17" y="20"/>
                  </a:cubicBezTo>
                  <a:cubicBezTo>
                    <a:pt x="17" y="20"/>
                    <a:pt x="16" y="21"/>
                    <a:pt x="16" y="21"/>
                  </a:cubicBezTo>
                  <a:cubicBezTo>
                    <a:pt x="16" y="21"/>
                    <a:pt x="15" y="21"/>
                    <a:pt x="15" y="21"/>
                  </a:cubicBezTo>
                  <a:cubicBezTo>
                    <a:pt x="15" y="21"/>
                    <a:pt x="15" y="21"/>
                    <a:pt x="15" y="21"/>
                  </a:cubicBezTo>
                  <a:cubicBezTo>
                    <a:pt x="15" y="21"/>
                    <a:pt x="15" y="23"/>
                    <a:pt x="15" y="23"/>
                  </a:cubicBezTo>
                  <a:cubicBezTo>
                    <a:pt x="15" y="23"/>
                    <a:pt x="15" y="23"/>
                    <a:pt x="15" y="23"/>
                  </a:cubicBezTo>
                  <a:cubicBezTo>
                    <a:pt x="15" y="23"/>
                    <a:pt x="15" y="24"/>
                    <a:pt x="15" y="24"/>
                  </a:cubicBezTo>
                  <a:cubicBezTo>
                    <a:pt x="15" y="25"/>
                    <a:pt x="15" y="25"/>
                    <a:pt x="15" y="25"/>
                  </a:cubicBezTo>
                  <a:cubicBezTo>
                    <a:pt x="15" y="25"/>
                    <a:pt x="15" y="25"/>
                    <a:pt x="15" y="26"/>
                  </a:cubicBezTo>
                  <a:cubicBezTo>
                    <a:pt x="15" y="26"/>
                    <a:pt x="15" y="27"/>
                    <a:pt x="15" y="27"/>
                  </a:cubicBezTo>
                  <a:cubicBezTo>
                    <a:pt x="15" y="28"/>
                    <a:pt x="15" y="29"/>
                    <a:pt x="15" y="29"/>
                  </a:cubicBezTo>
                  <a:cubicBezTo>
                    <a:pt x="15" y="29"/>
                    <a:pt x="15" y="30"/>
                    <a:pt x="15" y="30"/>
                  </a:cubicBezTo>
                  <a:cubicBezTo>
                    <a:pt x="15" y="30"/>
                    <a:pt x="15" y="30"/>
                    <a:pt x="15" y="31"/>
                  </a:cubicBezTo>
                  <a:cubicBezTo>
                    <a:pt x="15" y="31"/>
                    <a:pt x="15" y="31"/>
                    <a:pt x="15" y="31"/>
                  </a:cubicBezTo>
                  <a:cubicBezTo>
                    <a:pt x="15" y="31"/>
                    <a:pt x="15" y="31"/>
                    <a:pt x="15" y="31"/>
                  </a:cubicBezTo>
                  <a:cubicBezTo>
                    <a:pt x="15" y="31"/>
                    <a:pt x="15" y="33"/>
                    <a:pt x="15" y="34"/>
                  </a:cubicBezTo>
                  <a:cubicBezTo>
                    <a:pt x="15" y="34"/>
                    <a:pt x="15" y="35"/>
                    <a:pt x="15" y="35"/>
                  </a:cubicBezTo>
                  <a:cubicBezTo>
                    <a:pt x="15" y="36"/>
                    <a:pt x="15" y="38"/>
                    <a:pt x="15" y="38"/>
                  </a:cubicBezTo>
                  <a:cubicBezTo>
                    <a:pt x="14" y="38"/>
                    <a:pt x="14" y="38"/>
                    <a:pt x="14" y="38"/>
                  </a:cubicBezTo>
                  <a:cubicBezTo>
                    <a:pt x="14" y="39"/>
                    <a:pt x="14" y="39"/>
                    <a:pt x="14" y="39"/>
                  </a:cubicBezTo>
                  <a:cubicBezTo>
                    <a:pt x="14" y="39"/>
                    <a:pt x="15" y="40"/>
                    <a:pt x="15" y="41"/>
                  </a:cubicBezTo>
                  <a:cubicBezTo>
                    <a:pt x="15" y="41"/>
                    <a:pt x="15" y="42"/>
                    <a:pt x="15" y="42"/>
                  </a:cubicBezTo>
                  <a:cubicBezTo>
                    <a:pt x="15" y="43"/>
                    <a:pt x="15" y="44"/>
                    <a:pt x="15" y="44"/>
                  </a:cubicBezTo>
                  <a:cubicBezTo>
                    <a:pt x="15" y="44"/>
                    <a:pt x="14" y="45"/>
                    <a:pt x="14" y="45"/>
                  </a:cubicBezTo>
                  <a:cubicBezTo>
                    <a:pt x="14" y="45"/>
                    <a:pt x="15" y="46"/>
                    <a:pt x="15" y="46"/>
                  </a:cubicBezTo>
                  <a:cubicBezTo>
                    <a:pt x="15" y="46"/>
                    <a:pt x="15" y="47"/>
                    <a:pt x="15" y="47"/>
                  </a:cubicBezTo>
                  <a:cubicBezTo>
                    <a:pt x="15" y="47"/>
                    <a:pt x="15" y="49"/>
                    <a:pt x="15" y="49"/>
                  </a:cubicBezTo>
                  <a:cubicBezTo>
                    <a:pt x="15" y="49"/>
                    <a:pt x="15" y="49"/>
                    <a:pt x="15" y="49"/>
                  </a:cubicBezTo>
                  <a:cubicBezTo>
                    <a:pt x="15" y="50"/>
                    <a:pt x="15" y="50"/>
                    <a:pt x="15" y="50"/>
                  </a:cubicBezTo>
                  <a:cubicBezTo>
                    <a:pt x="15" y="50"/>
                    <a:pt x="15" y="50"/>
                    <a:pt x="15" y="51"/>
                  </a:cubicBezTo>
                  <a:cubicBezTo>
                    <a:pt x="15" y="51"/>
                    <a:pt x="15" y="51"/>
                    <a:pt x="15" y="51"/>
                  </a:cubicBezTo>
                  <a:cubicBezTo>
                    <a:pt x="15" y="51"/>
                    <a:pt x="15" y="51"/>
                    <a:pt x="15" y="51"/>
                  </a:cubicBezTo>
                  <a:cubicBezTo>
                    <a:pt x="15" y="51"/>
                    <a:pt x="15" y="51"/>
                    <a:pt x="15" y="51"/>
                  </a:cubicBezTo>
                  <a:cubicBezTo>
                    <a:pt x="15" y="51"/>
                    <a:pt x="16" y="52"/>
                    <a:pt x="16" y="52"/>
                  </a:cubicBezTo>
                  <a:cubicBezTo>
                    <a:pt x="16" y="52"/>
                    <a:pt x="16" y="52"/>
                    <a:pt x="16" y="52"/>
                  </a:cubicBezTo>
                  <a:cubicBezTo>
                    <a:pt x="16" y="52"/>
                    <a:pt x="16" y="52"/>
                    <a:pt x="16" y="52"/>
                  </a:cubicBezTo>
                  <a:cubicBezTo>
                    <a:pt x="16" y="52"/>
                    <a:pt x="15" y="53"/>
                    <a:pt x="15" y="53"/>
                  </a:cubicBezTo>
                  <a:cubicBezTo>
                    <a:pt x="14" y="53"/>
                    <a:pt x="13" y="52"/>
                    <a:pt x="13" y="52"/>
                  </a:cubicBezTo>
                  <a:cubicBezTo>
                    <a:pt x="13" y="52"/>
                    <a:pt x="13" y="52"/>
                    <a:pt x="13" y="52"/>
                  </a:cubicBezTo>
                  <a:cubicBezTo>
                    <a:pt x="13" y="52"/>
                    <a:pt x="12" y="52"/>
                    <a:pt x="12" y="52"/>
                  </a:cubicBezTo>
                  <a:cubicBezTo>
                    <a:pt x="12" y="52"/>
                    <a:pt x="12" y="52"/>
                    <a:pt x="12" y="52"/>
                  </a:cubicBezTo>
                  <a:cubicBezTo>
                    <a:pt x="12" y="52"/>
                    <a:pt x="12" y="51"/>
                    <a:pt x="12" y="51"/>
                  </a:cubicBezTo>
                  <a:cubicBezTo>
                    <a:pt x="12" y="51"/>
                    <a:pt x="12" y="51"/>
                    <a:pt x="12" y="51"/>
                  </a:cubicBezTo>
                  <a:cubicBezTo>
                    <a:pt x="12" y="51"/>
                    <a:pt x="12" y="51"/>
                    <a:pt x="11" y="51"/>
                  </a:cubicBezTo>
                  <a:cubicBezTo>
                    <a:pt x="11" y="51"/>
                    <a:pt x="11" y="50"/>
                    <a:pt x="11" y="50"/>
                  </a:cubicBezTo>
                  <a:cubicBezTo>
                    <a:pt x="11" y="50"/>
                    <a:pt x="11" y="51"/>
                    <a:pt x="11" y="50"/>
                  </a:cubicBezTo>
                  <a:cubicBezTo>
                    <a:pt x="11" y="50"/>
                    <a:pt x="10" y="50"/>
                    <a:pt x="10" y="49"/>
                  </a:cubicBezTo>
                  <a:cubicBezTo>
                    <a:pt x="10" y="49"/>
                    <a:pt x="10" y="49"/>
                    <a:pt x="10" y="48"/>
                  </a:cubicBezTo>
                  <a:cubicBezTo>
                    <a:pt x="10" y="48"/>
                    <a:pt x="10" y="45"/>
                    <a:pt x="10" y="45"/>
                  </a:cubicBezTo>
                  <a:cubicBezTo>
                    <a:pt x="11" y="44"/>
                    <a:pt x="11" y="42"/>
                    <a:pt x="11" y="42"/>
                  </a:cubicBezTo>
                  <a:cubicBezTo>
                    <a:pt x="11" y="42"/>
                    <a:pt x="11" y="42"/>
                    <a:pt x="11" y="41"/>
                  </a:cubicBezTo>
                  <a:cubicBezTo>
                    <a:pt x="11" y="41"/>
                    <a:pt x="11" y="40"/>
                    <a:pt x="11" y="40"/>
                  </a:cubicBezTo>
                  <a:cubicBezTo>
                    <a:pt x="11" y="40"/>
                    <a:pt x="11" y="40"/>
                    <a:pt x="11" y="39"/>
                  </a:cubicBezTo>
                  <a:cubicBezTo>
                    <a:pt x="11" y="39"/>
                    <a:pt x="11" y="39"/>
                    <a:pt x="11" y="39"/>
                  </a:cubicBezTo>
                  <a:cubicBezTo>
                    <a:pt x="11" y="39"/>
                    <a:pt x="10" y="38"/>
                    <a:pt x="10" y="36"/>
                  </a:cubicBezTo>
                  <a:cubicBezTo>
                    <a:pt x="10" y="36"/>
                    <a:pt x="10" y="36"/>
                    <a:pt x="10" y="35"/>
                  </a:cubicBezTo>
                  <a:cubicBezTo>
                    <a:pt x="10" y="35"/>
                    <a:pt x="10" y="35"/>
                    <a:pt x="9" y="35"/>
                  </a:cubicBezTo>
                  <a:cubicBezTo>
                    <a:pt x="9" y="34"/>
                    <a:pt x="9" y="33"/>
                    <a:pt x="9" y="33"/>
                  </a:cubicBezTo>
                  <a:cubicBezTo>
                    <a:pt x="9" y="33"/>
                    <a:pt x="9" y="34"/>
                    <a:pt x="8" y="35"/>
                  </a:cubicBezTo>
                  <a:cubicBezTo>
                    <a:pt x="8" y="35"/>
                    <a:pt x="8" y="37"/>
                    <a:pt x="8" y="38"/>
                  </a:cubicBezTo>
                  <a:cubicBezTo>
                    <a:pt x="8" y="39"/>
                    <a:pt x="7" y="40"/>
                    <a:pt x="7" y="40"/>
                  </a:cubicBezTo>
                  <a:cubicBezTo>
                    <a:pt x="7" y="41"/>
                    <a:pt x="7" y="41"/>
                    <a:pt x="7" y="42"/>
                  </a:cubicBezTo>
                  <a:cubicBezTo>
                    <a:pt x="7" y="42"/>
                    <a:pt x="7" y="45"/>
                    <a:pt x="7" y="46"/>
                  </a:cubicBezTo>
                  <a:cubicBezTo>
                    <a:pt x="6" y="47"/>
                    <a:pt x="6" y="48"/>
                    <a:pt x="6" y="48"/>
                  </a:cubicBezTo>
                  <a:cubicBezTo>
                    <a:pt x="6" y="48"/>
                    <a:pt x="7" y="49"/>
                    <a:pt x="7" y="49"/>
                  </a:cubicBezTo>
                  <a:cubicBezTo>
                    <a:pt x="7" y="49"/>
                    <a:pt x="6" y="50"/>
                    <a:pt x="6" y="50"/>
                  </a:cubicBezTo>
                  <a:cubicBezTo>
                    <a:pt x="6" y="50"/>
                    <a:pt x="6" y="50"/>
                    <a:pt x="6" y="50"/>
                  </a:cubicBezTo>
                  <a:cubicBezTo>
                    <a:pt x="6" y="50"/>
                    <a:pt x="6" y="50"/>
                    <a:pt x="6" y="51"/>
                  </a:cubicBezTo>
                  <a:cubicBezTo>
                    <a:pt x="6" y="51"/>
                    <a:pt x="5" y="51"/>
                    <a:pt x="5" y="51"/>
                  </a:cubicBezTo>
                  <a:cubicBezTo>
                    <a:pt x="5" y="51"/>
                    <a:pt x="5" y="51"/>
                    <a:pt x="5" y="52"/>
                  </a:cubicBezTo>
                  <a:cubicBezTo>
                    <a:pt x="5" y="52"/>
                    <a:pt x="5" y="52"/>
                    <a:pt x="6" y="52"/>
                  </a:cubicBezTo>
                  <a:cubicBezTo>
                    <a:pt x="6" y="52"/>
                    <a:pt x="6" y="52"/>
                    <a:pt x="6" y="52"/>
                  </a:cubicBezTo>
                  <a:cubicBezTo>
                    <a:pt x="6" y="52"/>
                    <a:pt x="6" y="52"/>
                    <a:pt x="6" y="52"/>
                  </a:cubicBezTo>
                  <a:cubicBezTo>
                    <a:pt x="6" y="52"/>
                    <a:pt x="6" y="52"/>
                    <a:pt x="6" y="52"/>
                  </a:cubicBezTo>
                  <a:cubicBezTo>
                    <a:pt x="6" y="52"/>
                    <a:pt x="5" y="53"/>
                    <a:pt x="5" y="53"/>
                  </a:cubicBezTo>
                  <a:cubicBezTo>
                    <a:pt x="4" y="53"/>
                    <a:pt x="3" y="53"/>
                    <a:pt x="3" y="53"/>
                  </a:cubicBezTo>
                  <a:cubicBezTo>
                    <a:pt x="2" y="52"/>
                    <a:pt x="2" y="52"/>
                    <a:pt x="2" y="52"/>
                  </a:cubicBezTo>
                  <a:cubicBezTo>
                    <a:pt x="2" y="52"/>
                    <a:pt x="2" y="52"/>
                    <a:pt x="2" y="52"/>
                  </a:cubicBezTo>
                  <a:cubicBezTo>
                    <a:pt x="2" y="52"/>
                    <a:pt x="2" y="52"/>
                    <a:pt x="2" y="52"/>
                  </a:cubicBezTo>
                  <a:cubicBezTo>
                    <a:pt x="2" y="52"/>
                    <a:pt x="2" y="52"/>
                    <a:pt x="2" y="52"/>
                  </a:cubicBezTo>
                  <a:cubicBezTo>
                    <a:pt x="2" y="52"/>
                    <a:pt x="2" y="51"/>
                    <a:pt x="2" y="51"/>
                  </a:cubicBezTo>
                  <a:cubicBezTo>
                    <a:pt x="2" y="51"/>
                    <a:pt x="2" y="51"/>
                    <a:pt x="2" y="51"/>
                  </a:cubicBezTo>
                  <a:cubicBezTo>
                    <a:pt x="2" y="51"/>
                    <a:pt x="2" y="50"/>
                    <a:pt x="2" y="50"/>
                  </a:cubicBezTo>
                  <a:cubicBezTo>
                    <a:pt x="2" y="50"/>
                    <a:pt x="2" y="50"/>
                    <a:pt x="2" y="50"/>
                  </a:cubicBezTo>
                  <a:cubicBezTo>
                    <a:pt x="2" y="50"/>
                    <a:pt x="2" y="50"/>
                    <a:pt x="2" y="49"/>
                  </a:cubicBezTo>
                  <a:cubicBezTo>
                    <a:pt x="2" y="49"/>
                    <a:pt x="2" y="49"/>
                    <a:pt x="2" y="49"/>
                  </a:cubicBezTo>
                  <a:cubicBezTo>
                    <a:pt x="2" y="49"/>
                    <a:pt x="2" y="49"/>
                    <a:pt x="2" y="48"/>
                  </a:cubicBezTo>
                  <a:cubicBezTo>
                    <a:pt x="2" y="48"/>
                    <a:pt x="2" y="47"/>
                    <a:pt x="2" y="47"/>
                  </a:cubicBezTo>
                  <a:cubicBezTo>
                    <a:pt x="2" y="46"/>
                    <a:pt x="2" y="42"/>
                    <a:pt x="3" y="41"/>
                  </a:cubicBezTo>
                  <a:cubicBezTo>
                    <a:pt x="3" y="41"/>
                    <a:pt x="3" y="39"/>
                    <a:pt x="3" y="39"/>
                  </a:cubicBezTo>
                  <a:cubicBezTo>
                    <a:pt x="3" y="38"/>
                    <a:pt x="3" y="37"/>
                    <a:pt x="3" y="36"/>
                  </a:cubicBezTo>
                  <a:cubicBezTo>
                    <a:pt x="3" y="35"/>
                    <a:pt x="3" y="33"/>
                    <a:pt x="3" y="32"/>
                  </a:cubicBezTo>
                  <a:cubicBezTo>
                    <a:pt x="3" y="32"/>
                    <a:pt x="3" y="31"/>
                    <a:pt x="3" y="31"/>
                  </a:cubicBezTo>
                  <a:cubicBezTo>
                    <a:pt x="3" y="31"/>
                    <a:pt x="3" y="31"/>
                    <a:pt x="3" y="31"/>
                  </a:cubicBezTo>
                  <a:cubicBezTo>
                    <a:pt x="3" y="31"/>
                    <a:pt x="3" y="29"/>
                    <a:pt x="3" y="28"/>
                  </a:cubicBezTo>
                  <a:cubicBezTo>
                    <a:pt x="3" y="28"/>
                    <a:pt x="3" y="26"/>
                    <a:pt x="3" y="26"/>
                  </a:cubicBezTo>
                  <a:cubicBezTo>
                    <a:pt x="3" y="25"/>
                    <a:pt x="3" y="24"/>
                    <a:pt x="3" y="24"/>
                  </a:cubicBezTo>
                  <a:cubicBezTo>
                    <a:pt x="3" y="23"/>
                    <a:pt x="3" y="23"/>
                    <a:pt x="3" y="23"/>
                  </a:cubicBezTo>
                  <a:cubicBezTo>
                    <a:pt x="3" y="23"/>
                    <a:pt x="3" y="22"/>
                    <a:pt x="3" y="22"/>
                  </a:cubicBezTo>
                  <a:cubicBezTo>
                    <a:pt x="3" y="22"/>
                    <a:pt x="4" y="22"/>
                    <a:pt x="4" y="2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6" name="Freeform 610"/>
            <p:cNvSpPr>
              <a:spLocks/>
            </p:cNvSpPr>
            <p:nvPr/>
          </p:nvSpPr>
          <p:spPr bwMode="auto">
            <a:xfrm>
              <a:off x="7305675" y="3586163"/>
              <a:ext cx="153988" cy="538163"/>
            </a:xfrm>
            <a:custGeom>
              <a:avLst/>
              <a:gdLst>
                <a:gd name="T0" fmla="*/ 1 w 41"/>
                <a:gd name="T1" fmla="*/ 75 h 143"/>
                <a:gd name="T2" fmla="*/ 2 w 41"/>
                <a:gd name="T3" fmla="*/ 68 h 143"/>
                <a:gd name="T4" fmla="*/ 3 w 41"/>
                <a:gd name="T5" fmla="*/ 61 h 143"/>
                <a:gd name="T6" fmla="*/ 4 w 41"/>
                <a:gd name="T7" fmla="*/ 53 h 143"/>
                <a:gd name="T8" fmla="*/ 4 w 41"/>
                <a:gd name="T9" fmla="*/ 42 h 143"/>
                <a:gd name="T10" fmla="*/ 4 w 41"/>
                <a:gd name="T11" fmla="*/ 31 h 143"/>
                <a:gd name="T12" fmla="*/ 13 w 41"/>
                <a:gd name="T13" fmla="*/ 24 h 143"/>
                <a:gd name="T14" fmla="*/ 13 w 41"/>
                <a:gd name="T15" fmla="*/ 20 h 143"/>
                <a:gd name="T16" fmla="*/ 12 w 41"/>
                <a:gd name="T17" fmla="*/ 15 h 143"/>
                <a:gd name="T18" fmla="*/ 11 w 41"/>
                <a:gd name="T19" fmla="*/ 12 h 143"/>
                <a:gd name="T20" fmla="*/ 11 w 41"/>
                <a:gd name="T21" fmla="*/ 10 h 143"/>
                <a:gd name="T22" fmla="*/ 12 w 41"/>
                <a:gd name="T23" fmla="*/ 4 h 143"/>
                <a:gd name="T24" fmla="*/ 22 w 41"/>
                <a:gd name="T25" fmla="*/ 2 h 143"/>
                <a:gd name="T26" fmla="*/ 26 w 41"/>
                <a:gd name="T27" fmla="*/ 9 h 143"/>
                <a:gd name="T28" fmla="*/ 26 w 41"/>
                <a:gd name="T29" fmla="*/ 14 h 143"/>
                <a:gd name="T30" fmla="*/ 24 w 41"/>
                <a:gd name="T31" fmla="*/ 16 h 143"/>
                <a:gd name="T32" fmla="*/ 22 w 41"/>
                <a:gd name="T33" fmla="*/ 19 h 143"/>
                <a:gd name="T34" fmla="*/ 24 w 41"/>
                <a:gd name="T35" fmla="*/ 20 h 143"/>
                <a:gd name="T36" fmla="*/ 27 w 41"/>
                <a:gd name="T37" fmla="*/ 24 h 143"/>
                <a:gd name="T38" fmla="*/ 38 w 41"/>
                <a:gd name="T39" fmla="*/ 33 h 143"/>
                <a:gd name="T40" fmla="*/ 40 w 41"/>
                <a:gd name="T41" fmla="*/ 49 h 143"/>
                <a:gd name="T42" fmla="*/ 38 w 41"/>
                <a:gd name="T43" fmla="*/ 65 h 143"/>
                <a:gd name="T44" fmla="*/ 38 w 41"/>
                <a:gd name="T45" fmla="*/ 70 h 143"/>
                <a:gd name="T46" fmla="*/ 36 w 41"/>
                <a:gd name="T47" fmla="*/ 75 h 143"/>
                <a:gd name="T48" fmla="*/ 32 w 41"/>
                <a:gd name="T49" fmla="*/ 82 h 143"/>
                <a:gd name="T50" fmla="*/ 33 w 41"/>
                <a:gd name="T51" fmla="*/ 94 h 143"/>
                <a:gd name="T52" fmla="*/ 34 w 41"/>
                <a:gd name="T53" fmla="*/ 123 h 143"/>
                <a:gd name="T54" fmla="*/ 33 w 41"/>
                <a:gd name="T55" fmla="*/ 132 h 143"/>
                <a:gd name="T56" fmla="*/ 32 w 41"/>
                <a:gd name="T57" fmla="*/ 135 h 143"/>
                <a:gd name="T58" fmla="*/ 30 w 41"/>
                <a:gd name="T59" fmla="*/ 141 h 143"/>
                <a:gd name="T60" fmla="*/ 25 w 41"/>
                <a:gd name="T61" fmla="*/ 141 h 143"/>
                <a:gd name="T62" fmla="*/ 13 w 41"/>
                <a:gd name="T63" fmla="*/ 143 h 143"/>
                <a:gd name="T64" fmla="*/ 9 w 41"/>
                <a:gd name="T65" fmla="*/ 141 h 143"/>
                <a:gd name="T66" fmla="*/ 10 w 41"/>
                <a:gd name="T67" fmla="*/ 138 h 143"/>
                <a:gd name="T68" fmla="*/ 14 w 41"/>
                <a:gd name="T69" fmla="*/ 136 h 143"/>
                <a:gd name="T70" fmla="*/ 15 w 41"/>
                <a:gd name="T71" fmla="*/ 135 h 143"/>
                <a:gd name="T72" fmla="*/ 16 w 41"/>
                <a:gd name="T73" fmla="*/ 134 h 143"/>
                <a:gd name="T74" fmla="*/ 17 w 41"/>
                <a:gd name="T75" fmla="*/ 132 h 143"/>
                <a:gd name="T76" fmla="*/ 16 w 41"/>
                <a:gd name="T77" fmla="*/ 129 h 143"/>
                <a:gd name="T78" fmla="*/ 12 w 41"/>
                <a:gd name="T79" fmla="*/ 114 h 143"/>
                <a:gd name="T80" fmla="*/ 7 w 41"/>
                <a:gd name="T81" fmla="*/ 97 h 143"/>
                <a:gd name="T82" fmla="*/ 4 w 41"/>
                <a:gd name="T83" fmla="*/ 7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143">
                  <a:moveTo>
                    <a:pt x="4" y="79"/>
                  </a:moveTo>
                  <a:cubicBezTo>
                    <a:pt x="4" y="79"/>
                    <a:pt x="2" y="76"/>
                    <a:pt x="1" y="75"/>
                  </a:cubicBezTo>
                  <a:cubicBezTo>
                    <a:pt x="1" y="74"/>
                    <a:pt x="0" y="73"/>
                    <a:pt x="1" y="71"/>
                  </a:cubicBezTo>
                  <a:cubicBezTo>
                    <a:pt x="1" y="70"/>
                    <a:pt x="2" y="68"/>
                    <a:pt x="2" y="68"/>
                  </a:cubicBezTo>
                  <a:cubicBezTo>
                    <a:pt x="2" y="68"/>
                    <a:pt x="3" y="64"/>
                    <a:pt x="3" y="63"/>
                  </a:cubicBezTo>
                  <a:cubicBezTo>
                    <a:pt x="3" y="62"/>
                    <a:pt x="3" y="61"/>
                    <a:pt x="3" y="61"/>
                  </a:cubicBezTo>
                  <a:cubicBezTo>
                    <a:pt x="3" y="61"/>
                    <a:pt x="3" y="58"/>
                    <a:pt x="3" y="56"/>
                  </a:cubicBezTo>
                  <a:cubicBezTo>
                    <a:pt x="4" y="55"/>
                    <a:pt x="3" y="53"/>
                    <a:pt x="4" y="53"/>
                  </a:cubicBezTo>
                  <a:cubicBezTo>
                    <a:pt x="4" y="52"/>
                    <a:pt x="4" y="50"/>
                    <a:pt x="4" y="48"/>
                  </a:cubicBezTo>
                  <a:cubicBezTo>
                    <a:pt x="4" y="47"/>
                    <a:pt x="4" y="43"/>
                    <a:pt x="4" y="42"/>
                  </a:cubicBezTo>
                  <a:cubicBezTo>
                    <a:pt x="4" y="40"/>
                    <a:pt x="4" y="37"/>
                    <a:pt x="4" y="35"/>
                  </a:cubicBezTo>
                  <a:cubicBezTo>
                    <a:pt x="4" y="34"/>
                    <a:pt x="4" y="31"/>
                    <a:pt x="4" y="31"/>
                  </a:cubicBezTo>
                  <a:cubicBezTo>
                    <a:pt x="5" y="30"/>
                    <a:pt x="5" y="29"/>
                    <a:pt x="6" y="29"/>
                  </a:cubicBezTo>
                  <a:cubicBezTo>
                    <a:pt x="6" y="28"/>
                    <a:pt x="13" y="24"/>
                    <a:pt x="13" y="24"/>
                  </a:cubicBezTo>
                  <a:cubicBezTo>
                    <a:pt x="13" y="24"/>
                    <a:pt x="13" y="23"/>
                    <a:pt x="14" y="22"/>
                  </a:cubicBezTo>
                  <a:cubicBezTo>
                    <a:pt x="14" y="22"/>
                    <a:pt x="13" y="21"/>
                    <a:pt x="13" y="20"/>
                  </a:cubicBezTo>
                  <a:cubicBezTo>
                    <a:pt x="12" y="19"/>
                    <a:pt x="12" y="16"/>
                    <a:pt x="12" y="16"/>
                  </a:cubicBezTo>
                  <a:cubicBezTo>
                    <a:pt x="12" y="16"/>
                    <a:pt x="12" y="16"/>
                    <a:pt x="12" y="15"/>
                  </a:cubicBezTo>
                  <a:cubicBezTo>
                    <a:pt x="11" y="14"/>
                    <a:pt x="11" y="13"/>
                    <a:pt x="11" y="13"/>
                  </a:cubicBezTo>
                  <a:cubicBezTo>
                    <a:pt x="11" y="13"/>
                    <a:pt x="11" y="13"/>
                    <a:pt x="11" y="12"/>
                  </a:cubicBezTo>
                  <a:cubicBezTo>
                    <a:pt x="11" y="11"/>
                    <a:pt x="11" y="11"/>
                    <a:pt x="11" y="11"/>
                  </a:cubicBezTo>
                  <a:cubicBezTo>
                    <a:pt x="11" y="10"/>
                    <a:pt x="11" y="10"/>
                    <a:pt x="11" y="10"/>
                  </a:cubicBezTo>
                  <a:cubicBezTo>
                    <a:pt x="10" y="9"/>
                    <a:pt x="11" y="7"/>
                    <a:pt x="11" y="7"/>
                  </a:cubicBezTo>
                  <a:cubicBezTo>
                    <a:pt x="11" y="7"/>
                    <a:pt x="10" y="5"/>
                    <a:pt x="12" y="4"/>
                  </a:cubicBezTo>
                  <a:cubicBezTo>
                    <a:pt x="12" y="4"/>
                    <a:pt x="13" y="1"/>
                    <a:pt x="17" y="2"/>
                  </a:cubicBezTo>
                  <a:cubicBezTo>
                    <a:pt x="17" y="2"/>
                    <a:pt x="19" y="0"/>
                    <a:pt x="22" y="2"/>
                  </a:cubicBezTo>
                  <a:cubicBezTo>
                    <a:pt x="24" y="4"/>
                    <a:pt x="26" y="7"/>
                    <a:pt x="26" y="9"/>
                  </a:cubicBezTo>
                  <a:cubicBezTo>
                    <a:pt x="26" y="9"/>
                    <a:pt x="26" y="9"/>
                    <a:pt x="26" y="9"/>
                  </a:cubicBezTo>
                  <a:cubicBezTo>
                    <a:pt x="26" y="10"/>
                    <a:pt x="27" y="12"/>
                    <a:pt x="26" y="12"/>
                  </a:cubicBezTo>
                  <a:cubicBezTo>
                    <a:pt x="26" y="12"/>
                    <a:pt x="26" y="14"/>
                    <a:pt x="26" y="14"/>
                  </a:cubicBezTo>
                  <a:cubicBezTo>
                    <a:pt x="25" y="15"/>
                    <a:pt x="25" y="15"/>
                    <a:pt x="25" y="15"/>
                  </a:cubicBezTo>
                  <a:cubicBezTo>
                    <a:pt x="25" y="15"/>
                    <a:pt x="25" y="16"/>
                    <a:pt x="24" y="16"/>
                  </a:cubicBezTo>
                  <a:cubicBezTo>
                    <a:pt x="24" y="17"/>
                    <a:pt x="23" y="18"/>
                    <a:pt x="22" y="18"/>
                  </a:cubicBezTo>
                  <a:cubicBezTo>
                    <a:pt x="22" y="19"/>
                    <a:pt x="22" y="19"/>
                    <a:pt x="22" y="19"/>
                  </a:cubicBezTo>
                  <a:cubicBezTo>
                    <a:pt x="23" y="20"/>
                    <a:pt x="23" y="20"/>
                    <a:pt x="23" y="20"/>
                  </a:cubicBezTo>
                  <a:cubicBezTo>
                    <a:pt x="23" y="20"/>
                    <a:pt x="23" y="20"/>
                    <a:pt x="24" y="20"/>
                  </a:cubicBezTo>
                  <a:cubicBezTo>
                    <a:pt x="25" y="21"/>
                    <a:pt x="25" y="22"/>
                    <a:pt x="26" y="23"/>
                  </a:cubicBezTo>
                  <a:cubicBezTo>
                    <a:pt x="26" y="23"/>
                    <a:pt x="27" y="24"/>
                    <a:pt x="27" y="24"/>
                  </a:cubicBezTo>
                  <a:cubicBezTo>
                    <a:pt x="27" y="24"/>
                    <a:pt x="32" y="27"/>
                    <a:pt x="33" y="28"/>
                  </a:cubicBezTo>
                  <a:cubicBezTo>
                    <a:pt x="35" y="30"/>
                    <a:pt x="37" y="32"/>
                    <a:pt x="38" y="33"/>
                  </a:cubicBezTo>
                  <a:cubicBezTo>
                    <a:pt x="38" y="34"/>
                    <a:pt x="39" y="36"/>
                    <a:pt x="39" y="38"/>
                  </a:cubicBezTo>
                  <a:cubicBezTo>
                    <a:pt x="40" y="40"/>
                    <a:pt x="40" y="48"/>
                    <a:pt x="40" y="49"/>
                  </a:cubicBezTo>
                  <a:cubicBezTo>
                    <a:pt x="40" y="49"/>
                    <a:pt x="41" y="54"/>
                    <a:pt x="41" y="56"/>
                  </a:cubicBezTo>
                  <a:cubicBezTo>
                    <a:pt x="41" y="57"/>
                    <a:pt x="39" y="64"/>
                    <a:pt x="38" y="65"/>
                  </a:cubicBezTo>
                  <a:cubicBezTo>
                    <a:pt x="38" y="66"/>
                    <a:pt x="37" y="66"/>
                    <a:pt x="38" y="68"/>
                  </a:cubicBezTo>
                  <a:cubicBezTo>
                    <a:pt x="38" y="69"/>
                    <a:pt x="38" y="69"/>
                    <a:pt x="38" y="70"/>
                  </a:cubicBezTo>
                  <a:cubicBezTo>
                    <a:pt x="37" y="71"/>
                    <a:pt x="37" y="71"/>
                    <a:pt x="37" y="72"/>
                  </a:cubicBezTo>
                  <a:cubicBezTo>
                    <a:pt x="37" y="73"/>
                    <a:pt x="37" y="74"/>
                    <a:pt x="36" y="75"/>
                  </a:cubicBezTo>
                  <a:cubicBezTo>
                    <a:pt x="35" y="75"/>
                    <a:pt x="31" y="77"/>
                    <a:pt x="31" y="77"/>
                  </a:cubicBezTo>
                  <a:cubicBezTo>
                    <a:pt x="31" y="77"/>
                    <a:pt x="32" y="80"/>
                    <a:pt x="32" y="82"/>
                  </a:cubicBezTo>
                  <a:cubicBezTo>
                    <a:pt x="32" y="83"/>
                    <a:pt x="32" y="84"/>
                    <a:pt x="32" y="84"/>
                  </a:cubicBezTo>
                  <a:cubicBezTo>
                    <a:pt x="32" y="84"/>
                    <a:pt x="33" y="91"/>
                    <a:pt x="33" y="94"/>
                  </a:cubicBezTo>
                  <a:cubicBezTo>
                    <a:pt x="33" y="96"/>
                    <a:pt x="34" y="101"/>
                    <a:pt x="34" y="105"/>
                  </a:cubicBezTo>
                  <a:cubicBezTo>
                    <a:pt x="34" y="108"/>
                    <a:pt x="34" y="120"/>
                    <a:pt x="34" y="123"/>
                  </a:cubicBezTo>
                  <a:cubicBezTo>
                    <a:pt x="34" y="125"/>
                    <a:pt x="33" y="131"/>
                    <a:pt x="33" y="131"/>
                  </a:cubicBezTo>
                  <a:cubicBezTo>
                    <a:pt x="33" y="131"/>
                    <a:pt x="34" y="131"/>
                    <a:pt x="33" y="132"/>
                  </a:cubicBezTo>
                  <a:cubicBezTo>
                    <a:pt x="33" y="133"/>
                    <a:pt x="33" y="134"/>
                    <a:pt x="33" y="134"/>
                  </a:cubicBezTo>
                  <a:cubicBezTo>
                    <a:pt x="33" y="135"/>
                    <a:pt x="32" y="135"/>
                    <a:pt x="32" y="135"/>
                  </a:cubicBezTo>
                  <a:cubicBezTo>
                    <a:pt x="32" y="135"/>
                    <a:pt x="32" y="137"/>
                    <a:pt x="32" y="138"/>
                  </a:cubicBezTo>
                  <a:cubicBezTo>
                    <a:pt x="32" y="139"/>
                    <a:pt x="33" y="140"/>
                    <a:pt x="30" y="141"/>
                  </a:cubicBezTo>
                  <a:cubicBezTo>
                    <a:pt x="28" y="141"/>
                    <a:pt x="26" y="141"/>
                    <a:pt x="26" y="141"/>
                  </a:cubicBezTo>
                  <a:cubicBezTo>
                    <a:pt x="25" y="141"/>
                    <a:pt x="25" y="141"/>
                    <a:pt x="25" y="141"/>
                  </a:cubicBezTo>
                  <a:cubicBezTo>
                    <a:pt x="25" y="141"/>
                    <a:pt x="23" y="142"/>
                    <a:pt x="20" y="143"/>
                  </a:cubicBezTo>
                  <a:cubicBezTo>
                    <a:pt x="18" y="143"/>
                    <a:pt x="14" y="143"/>
                    <a:pt x="13" y="143"/>
                  </a:cubicBezTo>
                  <a:cubicBezTo>
                    <a:pt x="12" y="142"/>
                    <a:pt x="12" y="141"/>
                    <a:pt x="12" y="141"/>
                  </a:cubicBezTo>
                  <a:cubicBezTo>
                    <a:pt x="12" y="141"/>
                    <a:pt x="10" y="141"/>
                    <a:pt x="9" y="141"/>
                  </a:cubicBezTo>
                  <a:cubicBezTo>
                    <a:pt x="8" y="140"/>
                    <a:pt x="8" y="139"/>
                    <a:pt x="8" y="139"/>
                  </a:cubicBezTo>
                  <a:cubicBezTo>
                    <a:pt x="8" y="139"/>
                    <a:pt x="9" y="138"/>
                    <a:pt x="10" y="138"/>
                  </a:cubicBezTo>
                  <a:cubicBezTo>
                    <a:pt x="12" y="138"/>
                    <a:pt x="13" y="137"/>
                    <a:pt x="13" y="137"/>
                  </a:cubicBezTo>
                  <a:cubicBezTo>
                    <a:pt x="13" y="137"/>
                    <a:pt x="13" y="136"/>
                    <a:pt x="14" y="136"/>
                  </a:cubicBezTo>
                  <a:cubicBezTo>
                    <a:pt x="14" y="136"/>
                    <a:pt x="13" y="135"/>
                    <a:pt x="14" y="135"/>
                  </a:cubicBezTo>
                  <a:cubicBezTo>
                    <a:pt x="14" y="135"/>
                    <a:pt x="14" y="135"/>
                    <a:pt x="15" y="135"/>
                  </a:cubicBezTo>
                  <a:cubicBezTo>
                    <a:pt x="15" y="135"/>
                    <a:pt x="15" y="134"/>
                    <a:pt x="15" y="134"/>
                  </a:cubicBezTo>
                  <a:cubicBezTo>
                    <a:pt x="15" y="134"/>
                    <a:pt x="16" y="134"/>
                    <a:pt x="16" y="134"/>
                  </a:cubicBezTo>
                  <a:cubicBezTo>
                    <a:pt x="16" y="133"/>
                    <a:pt x="17" y="133"/>
                    <a:pt x="17" y="133"/>
                  </a:cubicBezTo>
                  <a:cubicBezTo>
                    <a:pt x="17" y="133"/>
                    <a:pt x="17" y="133"/>
                    <a:pt x="17" y="132"/>
                  </a:cubicBezTo>
                  <a:cubicBezTo>
                    <a:pt x="16" y="131"/>
                    <a:pt x="15" y="130"/>
                    <a:pt x="15" y="130"/>
                  </a:cubicBezTo>
                  <a:cubicBezTo>
                    <a:pt x="16" y="129"/>
                    <a:pt x="16" y="129"/>
                    <a:pt x="16" y="129"/>
                  </a:cubicBezTo>
                  <a:cubicBezTo>
                    <a:pt x="16" y="129"/>
                    <a:pt x="14" y="124"/>
                    <a:pt x="13" y="122"/>
                  </a:cubicBezTo>
                  <a:cubicBezTo>
                    <a:pt x="13" y="121"/>
                    <a:pt x="12" y="114"/>
                    <a:pt x="12" y="114"/>
                  </a:cubicBezTo>
                  <a:cubicBezTo>
                    <a:pt x="12" y="114"/>
                    <a:pt x="10" y="110"/>
                    <a:pt x="10" y="107"/>
                  </a:cubicBezTo>
                  <a:cubicBezTo>
                    <a:pt x="9" y="104"/>
                    <a:pt x="7" y="97"/>
                    <a:pt x="7" y="97"/>
                  </a:cubicBezTo>
                  <a:cubicBezTo>
                    <a:pt x="7" y="97"/>
                    <a:pt x="6" y="93"/>
                    <a:pt x="6" y="89"/>
                  </a:cubicBezTo>
                  <a:cubicBezTo>
                    <a:pt x="5" y="86"/>
                    <a:pt x="4" y="79"/>
                    <a:pt x="4" y="7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7" name="Freeform 611"/>
            <p:cNvSpPr>
              <a:spLocks/>
            </p:cNvSpPr>
            <p:nvPr/>
          </p:nvSpPr>
          <p:spPr bwMode="auto">
            <a:xfrm>
              <a:off x="7165975" y="2741613"/>
              <a:ext cx="214313" cy="428625"/>
            </a:xfrm>
            <a:custGeom>
              <a:avLst/>
              <a:gdLst>
                <a:gd name="T0" fmla="*/ 27 w 57"/>
                <a:gd name="T1" fmla="*/ 46 h 114"/>
                <a:gd name="T2" fmla="*/ 17 w 57"/>
                <a:gd name="T3" fmla="*/ 47 h 114"/>
                <a:gd name="T4" fmla="*/ 16 w 57"/>
                <a:gd name="T5" fmla="*/ 48 h 114"/>
                <a:gd name="T6" fmla="*/ 15 w 57"/>
                <a:gd name="T7" fmla="*/ 48 h 114"/>
                <a:gd name="T8" fmla="*/ 12 w 57"/>
                <a:gd name="T9" fmla="*/ 46 h 114"/>
                <a:gd name="T10" fmla="*/ 10 w 57"/>
                <a:gd name="T11" fmla="*/ 45 h 114"/>
                <a:gd name="T12" fmla="*/ 5 w 57"/>
                <a:gd name="T13" fmla="*/ 45 h 114"/>
                <a:gd name="T14" fmla="*/ 1 w 57"/>
                <a:gd name="T15" fmla="*/ 44 h 114"/>
                <a:gd name="T16" fmla="*/ 4 w 57"/>
                <a:gd name="T17" fmla="*/ 43 h 114"/>
                <a:gd name="T18" fmla="*/ 7 w 57"/>
                <a:gd name="T19" fmla="*/ 42 h 114"/>
                <a:gd name="T20" fmla="*/ 4 w 57"/>
                <a:gd name="T21" fmla="*/ 40 h 114"/>
                <a:gd name="T22" fmla="*/ 8 w 57"/>
                <a:gd name="T23" fmla="*/ 40 h 114"/>
                <a:gd name="T24" fmla="*/ 13 w 57"/>
                <a:gd name="T25" fmla="*/ 41 h 114"/>
                <a:gd name="T26" fmla="*/ 17 w 57"/>
                <a:gd name="T27" fmla="*/ 41 h 114"/>
                <a:gd name="T28" fmla="*/ 22 w 57"/>
                <a:gd name="T29" fmla="*/ 40 h 114"/>
                <a:gd name="T30" fmla="*/ 22 w 57"/>
                <a:gd name="T31" fmla="*/ 36 h 114"/>
                <a:gd name="T32" fmla="*/ 22 w 57"/>
                <a:gd name="T33" fmla="*/ 27 h 114"/>
                <a:gd name="T34" fmla="*/ 24 w 57"/>
                <a:gd name="T35" fmla="*/ 10 h 114"/>
                <a:gd name="T36" fmla="*/ 31 w 57"/>
                <a:gd name="T37" fmla="*/ 1 h 114"/>
                <a:gd name="T38" fmla="*/ 39 w 57"/>
                <a:gd name="T39" fmla="*/ 8 h 114"/>
                <a:gd name="T40" fmla="*/ 42 w 57"/>
                <a:gd name="T41" fmla="*/ 19 h 114"/>
                <a:gd name="T42" fmla="*/ 50 w 57"/>
                <a:gd name="T43" fmla="*/ 24 h 114"/>
                <a:gd name="T44" fmla="*/ 51 w 57"/>
                <a:gd name="T45" fmla="*/ 40 h 114"/>
                <a:gd name="T46" fmla="*/ 53 w 57"/>
                <a:gd name="T47" fmla="*/ 44 h 114"/>
                <a:gd name="T48" fmla="*/ 56 w 57"/>
                <a:gd name="T49" fmla="*/ 45 h 114"/>
                <a:gd name="T50" fmla="*/ 53 w 57"/>
                <a:gd name="T51" fmla="*/ 47 h 114"/>
                <a:gd name="T52" fmla="*/ 57 w 57"/>
                <a:gd name="T53" fmla="*/ 52 h 114"/>
                <a:gd name="T54" fmla="*/ 53 w 57"/>
                <a:gd name="T55" fmla="*/ 50 h 114"/>
                <a:gd name="T56" fmla="*/ 55 w 57"/>
                <a:gd name="T57" fmla="*/ 53 h 114"/>
                <a:gd name="T58" fmla="*/ 52 w 57"/>
                <a:gd name="T59" fmla="*/ 51 h 114"/>
                <a:gd name="T60" fmla="*/ 52 w 57"/>
                <a:gd name="T61" fmla="*/ 54 h 114"/>
                <a:gd name="T62" fmla="*/ 51 w 57"/>
                <a:gd name="T63" fmla="*/ 60 h 114"/>
                <a:gd name="T64" fmla="*/ 50 w 57"/>
                <a:gd name="T65" fmla="*/ 87 h 114"/>
                <a:gd name="T66" fmla="*/ 47 w 57"/>
                <a:gd name="T67" fmla="*/ 109 h 114"/>
                <a:gd name="T68" fmla="*/ 37 w 57"/>
                <a:gd name="T69" fmla="*/ 112 h 114"/>
                <a:gd name="T70" fmla="*/ 39 w 57"/>
                <a:gd name="T71" fmla="*/ 109 h 114"/>
                <a:gd name="T72" fmla="*/ 40 w 57"/>
                <a:gd name="T73" fmla="*/ 105 h 114"/>
                <a:gd name="T74" fmla="*/ 42 w 57"/>
                <a:gd name="T75" fmla="*/ 91 h 114"/>
                <a:gd name="T76" fmla="*/ 40 w 57"/>
                <a:gd name="T77" fmla="*/ 78 h 114"/>
                <a:gd name="T78" fmla="*/ 38 w 57"/>
                <a:gd name="T79" fmla="*/ 70 h 114"/>
                <a:gd name="T80" fmla="*/ 33 w 57"/>
                <a:gd name="T81" fmla="*/ 76 h 114"/>
                <a:gd name="T82" fmla="*/ 28 w 57"/>
                <a:gd name="T83" fmla="*/ 110 h 114"/>
                <a:gd name="T84" fmla="*/ 24 w 57"/>
                <a:gd name="T85" fmla="*/ 112 h 114"/>
                <a:gd name="T86" fmla="*/ 13 w 57"/>
                <a:gd name="T87" fmla="*/ 112 h 114"/>
                <a:gd name="T88" fmla="*/ 13 w 57"/>
                <a:gd name="T89" fmla="*/ 109 h 114"/>
                <a:gd name="T90" fmla="*/ 18 w 57"/>
                <a:gd name="T91" fmla="*/ 106 h 114"/>
                <a:gd name="T92" fmla="*/ 23 w 57"/>
                <a:gd name="T93" fmla="*/ 85 h 114"/>
                <a:gd name="T94" fmla="*/ 26 w 57"/>
                <a:gd name="T95" fmla="*/ 62 h 114"/>
                <a:gd name="T96" fmla="*/ 27 w 57"/>
                <a:gd name="T97" fmla="*/ 54 h 114"/>
                <a:gd name="T98" fmla="*/ 28 w 57"/>
                <a:gd name="T99"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114">
                  <a:moveTo>
                    <a:pt x="28" y="44"/>
                  </a:moveTo>
                  <a:cubicBezTo>
                    <a:pt x="28" y="44"/>
                    <a:pt x="27" y="44"/>
                    <a:pt x="27" y="45"/>
                  </a:cubicBezTo>
                  <a:cubicBezTo>
                    <a:pt x="27" y="45"/>
                    <a:pt x="28" y="45"/>
                    <a:pt x="28" y="45"/>
                  </a:cubicBezTo>
                  <a:cubicBezTo>
                    <a:pt x="28" y="45"/>
                    <a:pt x="28" y="46"/>
                    <a:pt x="27" y="46"/>
                  </a:cubicBezTo>
                  <a:cubicBezTo>
                    <a:pt x="27" y="46"/>
                    <a:pt x="27" y="46"/>
                    <a:pt x="27" y="46"/>
                  </a:cubicBezTo>
                  <a:cubicBezTo>
                    <a:pt x="26" y="46"/>
                    <a:pt x="26" y="46"/>
                    <a:pt x="25" y="47"/>
                  </a:cubicBezTo>
                  <a:cubicBezTo>
                    <a:pt x="24" y="47"/>
                    <a:pt x="22" y="47"/>
                    <a:pt x="22" y="47"/>
                  </a:cubicBezTo>
                  <a:cubicBezTo>
                    <a:pt x="21" y="47"/>
                    <a:pt x="18" y="47"/>
                    <a:pt x="17" y="47"/>
                  </a:cubicBezTo>
                  <a:cubicBezTo>
                    <a:pt x="17" y="47"/>
                    <a:pt x="16" y="48"/>
                    <a:pt x="16" y="48"/>
                  </a:cubicBezTo>
                  <a:cubicBezTo>
                    <a:pt x="16" y="48"/>
                    <a:pt x="16" y="48"/>
                    <a:pt x="16" y="48"/>
                  </a:cubicBezTo>
                  <a:cubicBezTo>
                    <a:pt x="16" y="48"/>
                    <a:pt x="16" y="48"/>
                    <a:pt x="16" y="48"/>
                  </a:cubicBezTo>
                  <a:cubicBezTo>
                    <a:pt x="16" y="48"/>
                    <a:pt x="16" y="48"/>
                    <a:pt x="16" y="48"/>
                  </a:cubicBezTo>
                  <a:cubicBezTo>
                    <a:pt x="15" y="48"/>
                    <a:pt x="15" y="48"/>
                    <a:pt x="15" y="48"/>
                  </a:cubicBezTo>
                  <a:cubicBezTo>
                    <a:pt x="15" y="48"/>
                    <a:pt x="15" y="48"/>
                    <a:pt x="15" y="48"/>
                  </a:cubicBezTo>
                  <a:cubicBezTo>
                    <a:pt x="15" y="48"/>
                    <a:pt x="15" y="48"/>
                    <a:pt x="15" y="48"/>
                  </a:cubicBezTo>
                  <a:cubicBezTo>
                    <a:pt x="15" y="48"/>
                    <a:pt x="15" y="48"/>
                    <a:pt x="15" y="48"/>
                  </a:cubicBezTo>
                  <a:cubicBezTo>
                    <a:pt x="15" y="49"/>
                    <a:pt x="14" y="48"/>
                    <a:pt x="14" y="48"/>
                  </a:cubicBezTo>
                  <a:cubicBezTo>
                    <a:pt x="14" y="48"/>
                    <a:pt x="13" y="47"/>
                    <a:pt x="13" y="47"/>
                  </a:cubicBezTo>
                  <a:cubicBezTo>
                    <a:pt x="13" y="47"/>
                    <a:pt x="13" y="47"/>
                    <a:pt x="13" y="47"/>
                  </a:cubicBezTo>
                  <a:cubicBezTo>
                    <a:pt x="12" y="47"/>
                    <a:pt x="12" y="47"/>
                    <a:pt x="12" y="46"/>
                  </a:cubicBezTo>
                  <a:cubicBezTo>
                    <a:pt x="12" y="46"/>
                    <a:pt x="11" y="45"/>
                    <a:pt x="11" y="45"/>
                  </a:cubicBezTo>
                  <a:cubicBezTo>
                    <a:pt x="11" y="45"/>
                    <a:pt x="11" y="45"/>
                    <a:pt x="11" y="45"/>
                  </a:cubicBezTo>
                  <a:cubicBezTo>
                    <a:pt x="11" y="45"/>
                    <a:pt x="11" y="45"/>
                    <a:pt x="11" y="45"/>
                  </a:cubicBezTo>
                  <a:cubicBezTo>
                    <a:pt x="11" y="45"/>
                    <a:pt x="10" y="45"/>
                    <a:pt x="10" y="45"/>
                  </a:cubicBezTo>
                  <a:cubicBezTo>
                    <a:pt x="9" y="45"/>
                    <a:pt x="9" y="45"/>
                    <a:pt x="9" y="45"/>
                  </a:cubicBezTo>
                  <a:cubicBezTo>
                    <a:pt x="8" y="45"/>
                    <a:pt x="8" y="45"/>
                    <a:pt x="7" y="45"/>
                  </a:cubicBezTo>
                  <a:cubicBezTo>
                    <a:pt x="7" y="45"/>
                    <a:pt x="6" y="45"/>
                    <a:pt x="6" y="45"/>
                  </a:cubicBezTo>
                  <a:cubicBezTo>
                    <a:pt x="5" y="45"/>
                    <a:pt x="5" y="45"/>
                    <a:pt x="5" y="45"/>
                  </a:cubicBezTo>
                  <a:cubicBezTo>
                    <a:pt x="4" y="45"/>
                    <a:pt x="4" y="45"/>
                    <a:pt x="4" y="45"/>
                  </a:cubicBezTo>
                  <a:cubicBezTo>
                    <a:pt x="3" y="45"/>
                    <a:pt x="2" y="45"/>
                    <a:pt x="2" y="45"/>
                  </a:cubicBezTo>
                  <a:cubicBezTo>
                    <a:pt x="2" y="45"/>
                    <a:pt x="2" y="45"/>
                    <a:pt x="1" y="45"/>
                  </a:cubicBezTo>
                  <a:cubicBezTo>
                    <a:pt x="1" y="45"/>
                    <a:pt x="0" y="44"/>
                    <a:pt x="1" y="44"/>
                  </a:cubicBezTo>
                  <a:cubicBezTo>
                    <a:pt x="1" y="44"/>
                    <a:pt x="1" y="43"/>
                    <a:pt x="2" y="43"/>
                  </a:cubicBezTo>
                  <a:cubicBezTo>
                    <a:pt x="3" y="43"/>
                    <a:pt x="2" y="43"/>
                    <a:pt x="2" y="43"/>
                  </a:cubicBezTo>
                  <a:cubicBezTo>
                    <a:pt x="2" y="43"/>
                    <a:pt x="3" y="43"/>
                    <a:pt x="3" y="43"/>
                  </a:cubicBezTo>
                  <a:cubicBezTo>
                    <a:pt x="3" y="43"/>
                    <a:pt x="4" y="43"/>
                    <a:pt x="4" y="43"/>
                  </a:cubicBezTo>
                  <a:cubicBezTo>
                    <a:pt x="5" y="43"/>
                    <a:pt x="5" y="43"/>
                    <a:pt x="5" y="43"/>
                  </a:cubicBezTo>
                  <a:cubicBezTo>
                    <a:pt x="5" y="43"/>
                    <a:pt x="6" y="43"/>
                    <a:pt x="6" y="43"/>
                  </a:cubicBezTo>
                  <a:cubicBezTo>
                    <a:pt x="6" y="42"/>
                    <a:pt x="7" y="42"/>
                    <a:pt x="7" y="42"/>
                  </a:cubicBezTo>
                  <a:cubicBezTo>
                    <a:pt x="7" y="42"/>
                    <a:pt x="7" y="42"/>
                    <a:pt x="7" y="42"/>
                  </a:cubicBezTo>
                  <a:cubicBezTo>
                    <a:pt x="7" y="41"/>
                    <a:pt x="7" y="41"/>
                    <a:pt x="7" y="41"/>
                  </a:cubicBezTo>
                  <a:cubicBezTo>
                    <a:pt x="6" y="41"/>
                    <a:pt x="6" y="41"/>
                    <a:pt x="6" y="41"/>
                  </a:cubicBezTo>
                  <a:cubicBezTo>
                    <a:pt x="5" y="41"/>
                    <a:pt x="5" y="41"/>
                    <a:pt x="5" y="41"/>
                  </a:cubicBezTo>
                  <a:cubicBezTo>
                    <a:pt x="4" y="41"/>
                    <a:pt x="4" y="41"/>
                    <a:pt x="4" y="40"/>
                  </a:cubicBezTo>
                  <a:cubicBezTo>
                    <a:pt x="4" y="40"/>
                    <a:pt x="4" y="40"/>
                    <a:pt x="5" y="40"/>
                  </a:cubicBezTo>
                  <a:cubicBezTo>
                    <a:pt x="6" y="40"/>
                    <a:pt x="6" y="40"/>
                    <a:pt x="6" y="40"/>
                  </a:cubicBezTo>
                  <a:cubicBezTo>
                    <a:pt x="6" y="40"/>
                    <a:pt x="6" y="40"/>
                    <a:pt x="6" y="40"/>
                  </a:cubicBezTo>
                  <a:cubicBezTo>
                    <a:pt x="6" y="40"/>
                    <a:pt x="7" y="40"/>
                    <a:pt x="8" y="40"/>
                  </a:cubicBezTo>
                  <a:cubicBezTo>
                    <a:pt x="8" y="40"/>
                    <a:pt x="9" y="40"/>
                    <a:pt x="10" y="40"/>
                  </a:cubicBezTo>
                  <a:cubicBezTo>
                    <a:pt x="11" y="40"/>
                    <a:pt x="11" y="41"/>
                    <a:pt x="11" y="41"/>
                  </a:cubicBezTo>
                  <a:cubicBezTo>
                    <a:pt x="12" y="41"/>
                    <a:pt x="12" y="41"/>
                    <a:pt x="12" y="41"/>
                  </a:cubicBezTo>
                  <a:cubicBezTo>
                    <a:pt x="13" y="41"/>
                    <a:pt x="13" y="41"/>
                    <a:pt x="13" y="41"/>
                  </a:cubicBezTo>
                  <a:cubicBezTo>
                    <a:pt x="13" y="41"/>
                    <a:pt x="13" y="41"/>
                    <a:pt x="13" y="41"/>
                  </a:cubicBezTo>
                  <a:cubicBezTo>
                    <a:pt x="14" y="41"/>
                    <a:pt x="14" y="41"/>
                    <a:pt x="15" y="41"/>
                  </a:cubicBezTo>
                  <a:cubicBezTo>
                    <a:pt x="15" y="41"/>
                    <a:pt x="15" y="41"/>
                    <a:pt x="16" y="41"/>
                  </a:cubicBezTo>
                  <a:cubicBezTo>
                    <a:pt x="16" y="41"/>
                    <a:pt x="17" y="41"/>
                    <a:pt x="17" y="41"/>
                  </a:cubicBezTo>
                  <a:cubicBezTo>
                    <a:pt x="18" y="41"/>
                    <a:pt x="19" y="41"/>
                    <a:pt x="19" y="41"/>
                  </a:cubicBezTo>
                  <a:cubicBezTo>
                    <a:pt x="20" y="41"/>
                    <a:pt x="20" y="40"/>
                    <a:pt x="20" y="40"/>
                  </a:cubicBezTo>
                  <a:cubicBezTo>
                    <a:pt x="21" y="40"/>
                    <a:pt x="21" y="40"/>
                    <a:pt x="21" y="40"/>
                  </a:cubicBezTo>
                  <a:cubicBezTo>
                    <a:pt x="21" y="40"/>
                    <a:pt x="22" y="40"/>
                    <a:pt x="22" y="40"/>
                  </a:cubicBezTo>
                  <a:cubicBezTo>
                    <a:pt x="22" y="40"/>
                    <a:pt x="22" y="40"/>
                    <a:pt x="22" y="40"/>
                  </a:cubicBezTo>
                  <a:cubicBezTo>
                    <a:pt x="22" y="40"/>
                    <a:pt x="22" y="39"/>
                    <a:pt x="22" y="39"/>
                  </a:cubicBezTo>
                  <a:cubicBezTo>
                    <a:pt x="22" y="39"/>
                    <a:pt x="22" y="39"/>
                    <a:pt x="22" y="38"/>
                  </a:cubicBezTo>
                  <a:cubicBezTo>
                    <a:pt x="22" y="38"/>
                    <a:pt x="22" y="37"/>
                    <a:pt x="22" y="36"/>
                  </a:cubicBezTo>
                  <a:cubicBezTo>
                    <a:pt x="22" y="35"/>
                    <a:pt x="22" y="34"/>
                    <a:pt x="22" y="34"/>
                  </a:cubicBezTo>
                  <a:cubicBezTo>
                    <a:pt x="22" y="34"/>
                    <a:pt x="22" y="33"/>
                    <a:pt x="22" y="33"/>
                  </a:cubicBezTo>
                  <a:cubicBezTo>
                    <a:pt x="22" y="32"/>
                    <a:pt x="22" y="30"/>
                    <a:pt x="22" y="29"/>
                  </a:cubicBezTo>
                  <a:cubicBezTo>
                    <a:pt x="22" y="28"/>
                    <a:pt x="22" y="28"/>
                    <a:pt x="22" y="27"/>
                  </a:cubicBezTo>
                  <a:cubicBezTo>
                    <a:pt x="22" y="26"/>
                    <a:pt x="21" y="25"/>
                    <a:pt x="22" y="24"/>
                  </a:cubicBezTo>
                  <a:cubicBezTo>
                    <a:pt x="22" y="23"/>
                    <a:pt x="23" y="22"/>
                    <a:pt x="23" y="22"/>
                  </a:cubicBezTo>
                  <a:cubicBezTo>
                    <a:pt x="23" y="22"/>
                    <a:pt x="24" y="20"/>
                    <a:pt x="24" y="19"/>
                  </a:cubicBezTo>
                  <a:cubicBezTo>
                    <a:pt x="24" y="18"/>
                    <a:pt x="24" y="12"/>
                    <a:pt x="24" y="10"/>
                  </a:cubicBezTo>
                  <a:cubicBezTo>
                    <a:pt x="24" y="8"/>
                    <a:pt x="25" y="5"/>
                    <a:pt x="25" y="4"/>
                  </a:cubicBezTo>
                  <a:cubicBezTo>
                    <a:pt x="26" y="3"/>
                    <a:pt x="27" y="2"/>
                    <a:pt x="28" y="1"/>
                  </a:cubicBezTo>
                  <a:cubicBezTo>
                    <a:pt x="29" y="1"/>
                    <a:pt x="29" y="0"/>
                    <a:pt x="30" y="0"/>
                  </a:cubicBezTo>
                  <a:cubicBezTo>
                    <a:pt x="31" y="0"/>
                    <a:pt x="31" y="1"/>
                    <a:pt x="31" y="1"/>
                  </a:cubicBezTo>
                  <a:cubicBezTo>
                    <a:pt x="31" y="1"/>
                    <a:pt x="32" y="0"/>
                    <a:pt x="32" y="0"/>
                  </a:cubicBezTo>
                  <a:cubicBezTo>
                    <a:pt x="32" y="0"/>
                    <a:pt x="33" y="1"/>
                    <a:pt x="34" y="1"/>
                  </a:cubicBezTo>
                  <a:cubicBezTo>
                    <a:pt x="35" y="2"/>
                    <a:pt x="36" y="3"/>
                    <a:pt x="37" y="5"/>
                  </a:cubicBezTo>
                  <a:cubicBezTo>
                    <a:pt x="38" y="6"/>
                    <a:pt x="39" y="7"/>
                    <a:pt x="39" y="8"/>
                  </a:cubicBezTo>
                  <a:cubicBezTo>
                    <a:pt x="39" y="8"/>
                    <a:pt x="40" y="12"/>
                    <a:pt x="40" y="13"/>
                  </a:cubicBezTo>
                  <a:cubicBezTo>
                    <a:pt x="40" y="14"/>
                    <a:pt x="41" y="16"/>
                    <a:pt x="41" y="17"/>
                  </a:cubicBezTo>
                  <a:cubicBezTo>
                    <a:pt x="41" y="17"/>
                    <a:pt x="41" y="18"/>
                    <a:pt x="41" y="18"/>
                  </a:cubicBezTo>
                  <a:cubicBezTo>
                    <a:pt x="42" y="18"/>
                    <a:pt x="42" y="19"/>
                    <a:pt x="42" y="19"/>
                  </a:cubicBezTo>
                  <a:cubicBezTo>
                    <a:pt x="42" y="19"/>
                    <a:pt x="44" y="20"/>
                    <a:pt x="45" y="20"/>
                  </a:cubicBezTo>
                  <a:cubicBezTo>
                    <a:pt x="46" y="20"/>
                    <a:pt x="47" y="21"/>
                    <a:pt x="47" y="21"/>
                  </a:cubicBezTo>
                  <a:cubicBezTo>
                    <a:pt x="47" y="21"/>
                    <a:pt x="49" y="21"/>
                    <a:pt x="49" y="23"/>
                  </a:cubicBezTo>
                  <a:cubicBezTo>
                    <a:pt x="49" y="24"/>
                    <a:pt x="50" y="24"/>
                    <a:pt x="50" y="24"/>
                  </a:cubicBezTo>
                  <a:cubicBezTo>
                    <a:pt x="50" y="24"/>
                    <a:pt x="50" y="27"/>
                    <a:pt x="50" y="29"/>
                  </a:cubicBezTo>
                  <a:cubicBezTo>
                    <a:pt x="50" y="29"/>
                    <a:pt x="51" y="32"/>
                    <a:pt x="50" y="34"/>
                  </a:cubicBezTo>
                  <a:cubicBezTo>
                    <a:pt x="50" y="34"/>
                    <a:pt x="51" y="37"/>
                    <a:pt x="51" y="38"/>
                  </a:cubicBezTo>
                  <a:cubicBezTo>
                    <a:pt x="51" y="38"/>
                    <a:pt x="51" y="39"/>
                    <a:pt x="51" y="40"/>
                  </a:cubicBezTo>
                  <a:cubicBezTo>
                    <a:pt x="52" y="40"/>
                    <a:pt x="51" y="40"/>
                    <a:pt x="52" y="41"/>
                  </a:cubicBezTo>
                  <a:cubicBezTo>
                    <a:pt x="52" y="41"/>
                    <a:pt x="52" y="42"/>
                    <a:pt x="52" y="42"/>
                  </a:cubicBezTo>
                  <a:cubicBezTo>
                    <a:pt x="52" y="42"/>
                    <a:pt x="52" y="42"/>
                    <a:pt x="52" y="42"/>
                  </a:cubicBezTo>
                  <a:cubicBezTo>
                    <a:pt x="52" y="42"/>
                    <a:pt x="53" y="44"/>
                    <a:pt x="53" y="44"/>
                  </a:cubicBezTo>
                  <a:cubicBezTo>
                    <a:pt x="53" y="44"/>
                    <a:pt x="53" y="44"/>
                    <a:pt x="53" y="44"/>
                  </a:cubicBezTo>
                  <a:cubicBezTo>
                    <a:pt x="53" y="44"/>
                    <a:pt x="53" y="45"/>
                    <a:pt x="54" y="45"/>
                  </a:cubicBezTo>
                  <a:cubicBezTo>
                    <a:pt x="54" y="45"/>
                    <a:pt x="55" y="45"/>
                    <a:pt x="55" y="44"/>
                  </a:cubicBezTo>
                  <a:cubicBezTo>
                    <a:pt x="56" y="44"/>
                    <a:pt x="56" y="45"/>
                    <a:pt x="56" y="45"/>
                  </a:cubicBezTo>
                  <a:cubicBezTo>
                    <a:pt x="57" y="45"/>
                    <a:pt x="56" y="46"/>
                    <a:pt x="56" y="46"/>
                  </a:cubicBezTo>
                  <a:cubicBezTo>
                    <a:pt x="55" y="46"/>
                    <a:pt x="55" y="46"/>
                    <a:pt x="54" y="46"/>
                  </a:cubicBezTo>
                  <a:cubicBezTo>
                    <a:pt x="54" y="46"/>
                    <a:pt x="53" y="46"/>
                    <a:pt x="53" y="46"/>
                  </a:cubicBezTo>
                  <a:cubicBezTo>
                    <a:pt x="53" y="47"/>
                    <a:pt x="53" y="47"/>
                    <a:pt x="53" y="47"/>
                  </a:cubicBezTo>
                  <a:cubicBezTo>
                    <a:pt x="53" y="47"/>
                    <a:pt x="53" y="48"/>
                    <a:pt x="53" y="48"/>
                  </a:cubicBezTo>
                  <a:cubicBezTo>
                    <a:pt x="54" y="49"/>
                    <a:pt x="54" y="49"/>
                    <a:pt x="54" y="49"/>
                  </a:cubicBezTo>
                  <a:cubicBezTo>
                    <a:pt x="54" y="49"/>
                    <a:pt x="55" y="50"/>
                    <a:pt x="56" y="50"/>
                  </a:cubicBezTo>
                  <a:cubicBezTo>
                    <a:pt x="56" y="51"/>
                    <a:pt x="56" y="51"/>
                    <a:pt x="57" y="52"/>
                  </a:cubicBezTo>
                  <a:cubicBezTo>
                    <a:pt x="57" y="52"/>
                    <a:pt x="57" y="52"/>
                    <a:pt x="57" y="53"/>
                  </a:cubicBezTo>
                  <a:cubicBezTo>
                    <a:pt x="57" y="53"/>
                    <a:pt x="56" y="52"/>
                    <a:pt x="56" y="52"/>
                  </a:cubicBezTo>
                  <a:cubicBezTo>
                    <a:pt x="55" y="52"/>
                    <a:pt x="55" y="52"/>
                    <a:pt x="55" y="51"/>
                  </a:cubicBezTo>
                  <a:cubicBezTo>
                    <a:pt x="54" y="51"/>
                    <a:pt x="54" y="51"/>
                    <a:pt x="53" y="50"/>
                  </a:cubicBezTo>
                  <a:cubicBezTo>
                    <a:pt x="53" y="50"/>
                    <a:pt x="53" y="50"/>
                    <a:pt x="53" y="50"/>
                  </a:cubicBezTo>
                  <a:cubicBezTo>
                    <a:pt x="53" y="50"/>
                    <a:pt x="53" y="51"/>
                    <a:pt x="53" y="51"/>
                  </a:cubicBezTo>
                  <a:cubicBezTo>
                    <a:pt x="53" y="51"/>
                    <a:pt x="54" y="51"/>
                    <a:pt x="54" y="51"/>
                  </a:cubicBezTo>
                  <a:cubicBezTo>
                    <a:pt x="54" y="51"/>
                    <a:pt x="55" y="52"/>
                    <a:pt x="55" y="53"/>
                  </a:cubicBezTo>
                  <a:cubicBezTo>
                    <a:pt x="55" y="53"/>
                    <a:pt x="55" y="53"/>
                    <a:pt x="55" y="54"/>
                  </a:cubicBezTo>
                  <a:cubicBezTo>
                    <a:pt x="55" y="54"/>
                    <a:pt x="54" y="53"/>
                    <a:pt x="54" y="53"/>
                  </a:cubicBezTo>
                  <a:cubicBezTo>
                    <a:pt x="53" y="53"/>
                    <a:pt x="53" y="52"/>
                    <a:pt x="53" y="52"/>
                  </a:cubicBezTo>
                  <a:cubicBezTo>
                    <a:pt x="53" y="52"/>
                    <a:pt x="52" y="52"/>
                    <a:pt x="52" y="51"/>
                  </a:cubicBezTo>
                  <a:cubicBezTo>
                    <a:pt x="52" y="51"/>
                    <a:pt x="52" y="51"/>
                    <a:pt x="52" y="51"/>
                  </a:cubicBezTo>
                  <a:cubicBezTo>
                    <a:pt x="51" y="51"/>
                    <a:pt x="52" y="52"/>
                    <a:pt x="52" y="52"/>
                  </a:cubicBezTo>
                  <a:cubicBezTo>
                    <a:pt x="52" y="52"/>
                    <a:pt x="52" y="53"/>
                    <a:pt x="52" y="53"/>
                  </a:cubicBezTo>
                  <a:cubicBezTo>
                    <a:pt x="52" y="53"/>
                    <a:pt x="52" y="53"/>
                    <a:pt x="52" y="54"/>
                  </a:cubicBezTo>
                  <a:cubicBezTo>
                    <a:pt x="52" y="54"/>
                    <a:pt x="53" y="54"/>
                    <a:pt x="52" y="55"/>
                  </a:cubicBezTo>
                  <a:cubicBezTo>
                    <a:pt x="52" y="55"/>
                    <a:pt x="52" y="54"/>
                    <a:pt x="52" y="54"/>
                  </a:cubicBezTo>
                  <a:cubicBezTo>
                    <a:pt x="52" y="54"/>
                    <a:pt x="52" y="56"/>
                    <a:pt x="52" y="56"/>
                  </a:cubicBezTo>
                  <a:cubicBezTo>
                    <a:pt x="52" y="56"/>
                    <a:pt x="52" y="58"/>
                    <a:pt x="51" y="60"/>
                  </a:cubicBezTo>
                  <a:cubicBezTo>
                    <a:pt x="51" y="62"/>
                    <a:pt x="51" y="66"/>
                    <a:pt x="50" y="67"/>
                  </a:cubicBezTo>
                  <a:cubicBezTo>
                    <a:pt x="50" y="68"/>
                    <a:pt x="50" y="72"/>
                    <a:pt x="50" y="74"/>
                  </a:cubicBezTo>
                  <a:cubicBezTo>
                    <a:pt x="50" y="76"/>
                    <a:pt x="50" y="78"/>
                    <a:pt x="50" y="79"/>
                  </a:cubicBezTo>
                  <a:cubicBezTo>
                    <a:pt x="50" y="80"/>
                    <a:pt x="50" y="85"/>
                    <a:pt x="50" y="87"/>
                  </a:cubicBezTo>
                  <a:cubicBezTo>
                    <a:pt x="50" y="90"/>
                    <a:pt x="50" y="98"/>
                    <a:pt x="49" y="100"/>
                  </a:cubicBezTo>
                  <a:cubicBezTo>
                    <a:pt x="49" y="102"/>
                    <a:pt x="48" y="106"/>
                    <a:pt x="48" y="106"/>
                  </a:cubicBezTo>
                  <a:cubicBezTo>
                    <a:pt x="48" y="106"/>
                    <a:pt x="49" y="107"/>
                    <a:pt x="48" y="108"/>
                  </a:cubicBezTo>
                  <a:cubicBezTo>
                    <a:pt x="48" y="109"/>
                    <a:pt x="47" y="109"/>
                    <a:pt x="47" y="109"/>
                  </a:cubicBezTo>
                  <a:cubicBezTo>
                    <a:pt x="46" y="110"/>
                    <a:pt x="46" y="110"/>
                    <a:pt x="46" y="110"/>
                  </a:cubicBezTo>
                  <a:cubicBezTo>
                    <a:pt x="46" y="110"/>
                    <a:pt x="45" y="113"/>
                    <a:pt x="41" y="113"/>
                  </a:cubicBezTo>
                  <a:cubicBezTo>
                    <a:pt x="38" y="114"/>
                    <a:pt x="38" y="113"/>
                    <a:pt x="37" y="113"/>
                  </a:cubicBezTo>
                  <a:cubicBezTo>
                    <a:pt x="37" y="112"/>
                    <a:pt x="37" y="112"/>
                    <a:pt x="37" y="112"/>
                  </a:cubicBezTo>
                  <a:cubicBezTo>
                    <a:pt x="37" y="111"/>
                    <a:pt x="37" y="111"/>
                    <a:pt x="37" y="111"/>
                  </a:cubicBezTo>
                  <a:cubicBezTo>
                    <a:pt x="37" y="111"/>
                    <a:pt x="37" y="111"/>
                    <a:pt x="38" y="111"/>
                  </a:cubicBezTo>
                  <a:cubicBezTo>
                    <a:pt x="38" y="110"/>
                    <a:pt x="39" y="109"/>
                    <a:pt x="39" y="109"/>
                  </a:cubicBezTo>
                  <a:cubicBezTo>
                    <a:pt x="39" y="109"/>
                    <a:pt x="39" y="109"/>
                    <a:pt x="39" y="109"/>
                  </a:cubicBezTo>
                  <a:cubicBezTo>
                    <a:pt x="39" y="109"/>
                    <a:pt x="39" y="109"/>
                    <a:pt x="39" y="109"/>
                  </a:cubicBezTo>
                  <a:cubicBezTo>
                    <a:pt x="39" y="109"/>
                    <a:pt x="39" y="109"/>
                    <a:pt x="39" y="108"/>
                  </a:cubicBezTo>
                  <a:cubicBezTo>
                    <a:pt x="39" y="108"/>
                    <a:pt x="39" y="107"/>
                    <a:pt x="40" y="106"/>
                  </a:cubicBezTo>
                  <a:cubicBezTo>
                    <a:pt x="40" y="106"/>
                    <a:pt x="40" y="105"/>
                    <a:pt x="40" y="105"/>
                  </a:cubicBezTo>
                  <a:cubicBezTo>
                    <a:pt x="40" y="105"/>
                    <a:pt x="40" y="104"/>
                    <a:pt x="40" y="103"/>
                  </a:cubicBezTo>
                  <a:cubicBezTo>
                    <a:pt x="40" y="102"/>
                    <a:pt x="40" y="101"/>
                    <a:pt x="41" y="100"/>
                  </a:cubicBezTo>
                  <a:cubicBezTo>
                    <a:pt x="41" y="99"/>
                    <a:pt x="42" y="95"/>
                    <a:pt x="42" y="95"/>
                  </a:cubicBezTo>
                  <a:cubicBezTo>
                    <a:pt x="42" y="95"/>
                    <a:pt x="42" y="92"/>
                    <a:pt x="42" y="91"/>
                  </a:cubicBezTo>
                  <a:cubicBezTo>
                    <a:pt x="42" y="90"/>
                    <a:pt x="42" y="90"/>
                    <a:pt x="42" y="89"/>
                  </a:cubicBezTo>
                  <a:cubicBezTo>
                    <a:pt x="42" y="89"/>
                    <a:pt x="41" y="85"/>
                    <a:pt x="41" y="85"/>
                  </a:cubicBezTo>
                  <a:cubicBezTo>
                    <a:pt x="41" y="84"/>
                    <a:pt x="41" y="82"/>
                    <a:pt x="41" y="82"/>
                  </a:cubicBezTo>
                  <a:cubicBezTo>
                    <a:pt x="41" y="81"/>
                    <a:pt x="41" y="80"/>
                    <a:pt x="40" y="78"/>
                  </a:cubicBezTo>
                  <a:cubicBezTo>
                    <a:pt x="40" y="77"/>
                    <a:pt x="40" y="76"/>
                    <a:pt x="40" y="75"/>
                  </a:cubicBezTo>
                  <a:cubicBezTo>
                    <a:pt x="39" y="75"/>
                    <a:pt x="39" y="74"/>
                    <a:pt x="39" y="73"/>
                  </a:cubicBezTo>
                  <a:cubicBezTo>
                    <a:pt x="39" y="73"/>
                    <a:pt x="39" y="72"/>
                    <a:pt x="39" y="72"/>
                  </a:cubicBezTo>
                  <a:cubicBezTo>
                    <a:pt x="39" y="71"/>
                    <a:pt x="38" y="70"/>
                    <a:pt x="38" y="70"/>
                  </a:cubicBezTo>
                  <a:cubicBezTo>
                    <a:pt x="38" y="69"/>
                    <a:pt x="39" y="69"/>
                    <a:pt x="39" y="69"/>
                  </a:cubicBezTo>
                  <a:cubicBezTo>
                    <a:pt x="39" y="69"/>
                    <a:pt x="38" y="69"/>
                    <a:pt x="38" y="68"/>
                  </a:cubicBezTo>
                  <a:cubicBezTo>
                    <a:pt x="38" y="67"/>
                    <a:pt x="38" y="66"/>
                    <a:pt x="38" y="66"/>
                  </a:cubicBezTo>
                  <a:cubicBezTo>
                    <a:pt x="38" y="66"/>
                    <a:pt x="34" y="73"/>
                    <a:pt x="33" y="76"/>
                  </a:cubicBezTo>
                  <a:cubicBezTo>
                    <a:pt x="33" y="76"/>
                    <a:pt x="32" y="79"/>
                    <a:pt x="32" y="83"/>
                  </a:cubicBezTo>
                  <a:cubicBezTo>
                    <a:pt x="32" y="86"/>
                    <a:pt x="31" y="98"/>
                    <a:pt x="30" y="101"/>
                  </a:cubicBezTo>
                  <a:cubicBezTo>
                    <a:pt x="29" y="105"/>
                    <a:pt x="28" y="109"/>
                    <a:pt x="28" y="109"/>
                  </a:cubicBezTo>
                  <a:cubicBezTo>
                    <a:pt x="28" y="109"/>
                    <a:pt x="28" y="110"/>
                    <a:pt x="28" y="110"/>
                  </a:cubicBezTo>
                  <a:cubicBezTo>
                    <a:pt x="28" y="111"/>
                    <a:pt x="28" y="111"/>
                    <a:pt x="28" y="111"/>
                  </a:cubicBezTo>
                  <a:cubicBezTo>
                    <a:pt x="27" y="112"/>
                    <a:pt x="27" y="112"/>
                    <a:pt x="27" y="112"/>
                  </a:cubicBezTo>
                  <a:cubicBezTo>
                    <a:pt x="27" y="112"/>
                    <a:pt x="26" y="112"/>
                    <a:pt x="25" y="112"/>
                  </a:cubicBezTo>
                  <a:cubicBezTo>
                    <a:pt x="25" y="112"/>
                    <a:pt x="24" y="112"/>
                    <a:pt x="24" y="112"/>
                  </a:cubicBezTo>
                  <a:cubicBezTo>
                    <a:pt x="24" y="112"/>
                    <a:pt x="23" y="112"/>
                    <a:pt x="23" y="112"/>
                  </a:cubicBezTo>
                  <a:cubicBezTo>
                    <a:pt x="22" y="112"/>
                    <a:pt x="20" y="112"/>
                    <a:pt x="20" y="112"/>
                  </a:cubicBezTo>
                  <a:cubicBezTo>
                    <a:pt x="20" y="112"/>
                    <a:pt x="19" y="112"/>
                    <a:pt x="17" y="113"/>
                  </a:cubicBezTo>
                  <a:cubicBezTo>
                    <a:pt x="16" y="113"/>
                    <a:pt x="14" y="113"/>
                    <a:pt x="13" y="112"/>
                  </a:cubicBezTo>
                  <a:cubicBezTo>
                    <a:pt x="13" y="112"/>
                    <a:pt x="12" y="112"/>
                    <a:pt x="12" y="112"/>
                  </a:cubicBezTo>
                  <a:cubicBezTo>
                    <a:pt x="12" y="112"/>
                    <a:pt x="12" y="111"/>
                    <a:pt x="12" y="111"/>
                  </a:cubicBezTo>
                  <a:cubicBezTo>
                    <a:pt x="12" y="111"/>
                    <a:pt x="12" y="110"/>
                    <a:pt x="12" y="110"/>
                  </a:cubicBezTo>
                  <a:cubicBezTo>
                    <a:pt x="12" y="110"/>
                    <a:pt x="12" y="110"/>
                    <a:pt x="13" y="109"/>
                  </a:cubicBezTo>
                  <a:cubicBezTo>
                    <a:pt x="15" y="109"/>
                    <a:pt x="15" y="109"/>
                    <a:pt x="16" y="109"/>
                  </a:cubicBezTo>
                  <a:cubicBezTo>
                    <a:pt x="16" y="109"/>
                    <a:pt x="17" y="109"/>
                    <a:pt x="17" y="108"/>
                  </a:cubicBezTo>
                  <a:cubicBezTo>
                    <a:pt x="17" y="108"/>
                    <a:pt x="17" y="108"/>
                    <a:pt x="17" y="108"/>
                  </a:cubicBezTo>
                  <a:cubicBezTo>
                    <a:pt x="17" y="108"/>
                    <a:pt x="18" y="107"/>
                    <a:pt x="18" y="106"/>
                  </a:cubicBezTo>
                  <a:cubicBezTo>
                    <a:pt x="19" y="105"/>
                    <a:pt x="20" y="103"/>
                    <a:pt x="20" y="103"/>
                  </a:cubicBezTo>
                  <a:cubicBezTo>
                    <a:pt x="20" y="102"/>
                    <a:pt x="20" y="98"/>
                    <a:pt x="21" y="97"/>
                  </a:cubicBezTo>
                  <a:cubicBezTo>
                    <a:pt x="21" y="97"/>
                    <a:pt x="22" y="90"/>
                    <a:pt x="22" y="89"/>
                  </a:cubicBezTo>
                  <a:cubicBezTo>
                    <a:pt x="23" y="87"/>
                    <a:pt x="23" y="85"/>
                    <a:pt x="23" y="85"/>
                  </a:cubicBezTo>
                  <a:cubicBezTo>
                    <a:pt x="23" y="85"/>
                    <a:pt x="23" y="82"/>
                    <a:pt x="23" y="80"/>
                  </a:cubicBezTo>
                  <a:cubicBezTo>
                    <a:pt x="23" y="79"/>
                    <a:pt x="23" y="78"/>
                    <a:pt x="23" y="77"/>
                  </a:cubicBezTo>
                  <a:cubicBezTo>
                    <a:pt x="23" y="77"/>
                    <a:pt x="23" y="75"/>
                    <a:pt x="23" y="75"/>
                  </a:cubicBezTo>
                  <a:cubicBezTo>
                    <a:pt x="23" y="75"/>
                    <a:pt x="25" y="64"/>
                    <a:pt x="26" y="62"/>
                  </a:cubicBezTo>
                  <a:cubicBezTo>
                    <a:pt x="26" y="60"/>
                    <a:pt x="27" y="57"/>
                    <a:pt x="27" y="57"/>
                  </a:cubicBezTo>
                  <a:cubicBezTo>
                    <a:pt x="27" y="56"/>
                    <a:pt x="26" y="55"/>
                    <a:pt x="27" y="55"/>
                  </a:cubicBezTo>
                  <a:cubicBezTo>
                    <a:pt x="27" y="55"/>
                    <a:pt x="27" y="54"/>
                    <a:pt x="27" y="54"/>
                  </a:cubicBezTo>
                  <a:cubicBezTo>
                    <a:pt x="27" y="54"/>
                    <a:pt x="27" y="54"/>
                    <a:pt x="27" y="54"/>
                  </a:cubicBezTo>
                  <a:cubicBezTo>
                    <a:pt x="27" y="53"/>
                    <a:pt x="27" y="53"/>
                    <a:pt x="27" y="52"/>
                  </a:cubicBezTo>
                  <a:cubicBezTo>
                    <a:pt x="27" y="52"/>
                    <a:pt x="27" y="52"/>
                    <a:pt x="27" y="52"/>
                  </a:cubicBezTo>
                  <a:cubicBezTo>
                    <a:pt x="27" y="52"/>
                    <a:pt x="27" y="51"/>
                    <a:pt x="27" y="50"/>
                  </a:cubicBezTo>
                  <a:cubicBezTo>
                    <a:pt x="27" y="49"/>
                    <a:pt x="28" y="47"/>
                    <a:pt x="28" y="46"/>
                  </a:cubicBezTo>
                  <a:cubicBezTo>
                    <a:pt x="28" y="46"/>
                    <a:pt x="28" y="44"/>
                    <a:pt x="28" y="4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8" name="Freeform 612"/>
            <p:cNvSpPr>
              <a:spLocks noEditPoints="1"/>
            </p:cNvSpPr>
            <p:nvPr/>
          </p:nvSpPr>
          <p:spPr bwMode="auto">
            <a:xfrm>
              <a:off x="7459663" y="3473451"/>
              <a:ext cx="179388" cy="546100"/>
            </a:xfrm>
            <a:custGeom>
              <a:avLst/>
              <a:gdLst>
                <a:gd name="T0" fmla="*/ 47 w 48"/>
                <a:gd name="T1" fmla="*/ 61 h 145"/>
                <a:gd name="T2" fmla="*/ 47 w 48"/>
                <a:gd name="T3" fmla="*/ 50 h 145"/>
                <a:gd name="T4" fmla="*/ 45 w 48"/>
                <a:gd name="T5" fmla="*/ 42 h 145"/>
                <a:gd name="T6" fmla="*/ 39 w 48"/>
                <a:gd name="T7" fmla="*/ 26 h 145"/>
                <a:gd name="T8" fmla="*/ 30 w 48"/>
                <a:gd name="T9" fmla="*/ 21 h 145"/>
                <a:gd name="T10" fmla="*/ 33 w 48"/>
                <a:gd name="T11" fmla="*/ 17 h 145"/>
                <a:gd name="T12" fmla="*/ 33 w 48"/>
                <a:gd name="T13" fmla="*/ 16 h 145"/>
                <a:gd name="T14" fmla="*/ 34 w 48"/>
                <a:gd name="T15" fmla="*/ 13 h 145"/>
                <a:gd name="T16" fmla="*/ 33 w 48"/>
                <a:gd name="T17" fmla="*/ 11 h 145"/>
                <a:gd name="T18" fmla="*/ 30 w 48"/>
                <a:gd name="T19" fmla="*/ 3 h 145"/>
                <a:gd name="T20" fmla="*/ 17 w 48"/>
                <a:gd name="T21" fmla="*/ 6 h 145"/>
                <a:gd name="T22" fmla="*/ 14 w 48"/>
                <a:gd name="T23" fmla="*/ 15 h 145"/>
                <a:gd name="T24" fmla="*/ 7 w 48"/>
                <a:gd name="T25" fmla="*/ 29 h 145"/>
                <a:gd name="T26" fmla="*/ 0 w 48"/>
                <a:gd name="T27" fmla="*/ 50 h 145"/>
                <a:gd name="T28" fmla="*/ 10 w 48"/>
                <a:gd name="T29" fmla="*/ 63 h 145"/>
                <a:gd name="T30" fmla="*/ 10 w 48"/>
                <a:gd name="T31" fmla="*/ 81 h 145"/>
                <a:gd name="T32" fmla="*/ 11 w 48"/>
                <a:gd name="T33" fmla="*/ 91 h 145"/>
                <a:gd name="T34" fmla="*/ 10 w 48"/>
                <a:gd name="T35" fmla="*/ 103 h 145"/>
                <a:gd name="T36" fmla="*/ 9 w 48"/>
                <a:gd name="T37" fmla="*/ 120 h 145"/>
                <a:gd name="T38" fmla="*/ 8 w 48"/>
                <a:gd name="T39" fmla="*/ 127 h 145"/>
                <a:gd name="T40" fmla="*/ 8 w 48"/>
                <a:gd name="T41" fmla="*/ 131 h 145"/>
                <a:gd name="T42" fmla="*/ 7 w 48"/>
                <a:gd name="T43" fmla="*/ 136 h 145"/>
                <a:gd name="T44" fmla="*/ 6 w 48"/>
                <a:gd name="T45" fmla="*/ 144 h 145"/>
                <a:gd name="T46" fmla="*/ 15 w 48"/>
                <a:gd name="T47" fmla="*/ 140 h 145"/>
                <a:gd name="T48" fmla="*/ 16 w 48"/>
                <a:gd name="T49" fmla="*/ 133 h 145"/>
                <a:gd name="T50" fmla="*/ 17 w 48"/>
                <a:gd name="T51" fmla="*/ 128 h 145"/>
                <a:gd name="T52" fmla="*/ 17 w 48"/>
                <a:gd name="T53" fmla="*/ 124 h 145"/>
                <a:gd name="T54" fmla="*/ 23 w 48"/>
                <a:gd name="T55" fmla="*/ 101 h 145"/>
                <a:gd name="T56" fmla="*/ 27 w 48"/>
                <a:gd name="T57" fmla="*/ 92 h 145"/>
                <a:gd name="T58" fmla="*/ 28 w 48"/>
                <a:gd name="T59" fmla="*/ 111 h 145"/>
                <a:gd name="T60" fmla="*/ 27 w 48"/>
                <a:gd name="T61" fmla="*/ 121 h 145"/>
                <a:gd name="T62" fmla="*/ 28 w 48"/>
                <a:gd name="T63" fmla="*/ 123 h 145"/>
                <a:gd name="T64" fmla="*/ 28 w 48"/>
                <a:gd name="T65" fmla="*/ 125 h 145"/>
                <a:gd name="T66" fmla="*/ 27 w 48"/>
                <a:gd name="T67" fmla="*/ 129 h 145"/>
                <a:gd name="T68" fmla="*/ 28 w 48"/>
                <a:gd name="T69" fmla="*/ 132 h 145"/>
                <a:gd name="T70" fmla="*/ 31 w 48"/>
                <a:gd name="T71" fmla="*/ 137 h 145"/>
                <a:gd name="T72" fmla="*/ 40 w 48"/>
                <a:gd name="T73" fmla="*/ 137 h 145"/>
                <a:gd name="T74" fmla="*/ 37 w 48"/>
                <a:gd name="T75" fmla="*/ 128 h 145"/>
                <a:gd name="T76" fmla="*/ 36 w 48"/>
                <a:gd name="T77" fmla="*/ 124 h 145"/>
                <a:gd name="T78" fmla="*/ 37 w 48"/>
                <a:gd name="T79" fmla="*/ 115 h 145"/>
                <a:gd name="T80" fmla="*/ 38 w 48"/>
                <a:gd name="T81" fmla="*/ 108 h 145"/>
                <a:gd name="T82" fmla="*/ 42 w 48"/>
                <a:gd name="T83" fmla="*/ 86 h 145"/>
                <a:gd name="T84" fmla="*/ 43 w 48"/>
                <a:gd name="T85" fmla="*/ 69 h 145"/>
                <a:gd name="T86" fmla="*/ 44 w 48"/>
                <a:gd name="T87" fmla="*/ 66 h 145"/>
                <a:gd name="T88" fmla="*/ 46 w 48"/>
                <a:gd name="T89" fmla="*/ 70 h 145"/>
                <a:gd name="T90" fmla="*/ 44 w 48"/>
                <a:gd name="T91" fmla="*/ 73 h 145"/>
                <a:gd name="T92" fmla="*/ 48 w 48"/>
                <a:gd name="T93" fmla="*/ 70 h 145"/>
                <a:gd name="T94" fmla="*/ 48 w 48"/>
                <a:gd name="T95" fmla="*/ 65 h 145"/>
                <a:gd name="T96" fmla="*/ 8 w 48"/>
                <a:gd name="T97" fmla="*/ 50 h 145"/>
                <a:gd name="T98" fmla="*/ 42 w 48"/>
                <a:gd name="T99" fmla="*/ 60 h 145"/>
                <a:gd name="T100" fmla="*/ 42 w 48"/>
                <a:gd name="T101" fmla="*/ 61 h 145"/>
                <a:gd name="T102" fmla="*/ 41 w 48"/>
                <a:gd name="T103" fmla="*/ 5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 h="145">
                  <a:moveTo>
                    <a:pt x="48" y="65"/>
                  </a:moveTo>
                  <a:cubicBezTo>
                    <a:pt x="48" y="65"/>
                    <a:pt x="48" y="64"/>
                    <a:pt x="48" y="63"/>
                  </a:cubicBezTo>
                  <a:cubicBezTo>
                    <a:pt x="48" y="63"/>
                    <a:pt x="47" y="61"/>
                    <a:pt x="47" y="61"/>
                  </a:cubicBezTo>
                  <a:cubicBezTo>
                    <a:pt x="47" y="61"/>
                    <a:pt x="48" y="61"/>
                    <a:pt x="48" y="60"/>
                  </a:cubicBezTo>
                  <a:cubicBezTo>
                    <a:pt x="48" y="60"/>
                    <a:pt x="47" y="59"/>
                    <a:pt x="47" y="58"/>
                  </a:cubicBezTo>
                  <a:cubicBezTo>
                    <a:pt x="47" y="58"/>
                    <a:pt x="47" y="53"/>
                    <a:pt x="47" y="50"/>
                  </a:cubicBezTo>
                  <a:cubicBezTo>
                    <a:pt x="47" y="47"/>
                    <a:pt x="46" y="46"/>
                    <a:pt x="46" y="46"/>
                  </a:cubicBezTo>
                  <a:cubicBezTo>
                    <a:pt x="46" y="46"/>
                    <a:pt x="46" y="45"/>
                    <a:pt x="46" y="44"/>
                  </a:cubicBezTo>
                  <a:cubicBezTo>
                    <a:pt x="47" y="43"/>
                    <a:pt x="45" y="43"/>
                    <a:pt x="45" y="42"/>
                  </a:cubicBezTo>
                  <a:cubicBezTo>
                    <a:pt x="46" y="42"/>
                    <a:pt x="45" y="41"/>
                    <a:pt x="44" y="40"/>
                  </a:cubicBezTo>
                  <a:cubicBezTo>
                    <a:pt x="44" y="38"/>
                    <a:pt x="42" y="33"/>
                    <a:pt x="41" y="32"/>
                  </a:cubicBezTo>
                  <a:cubicBezTo>
                    <a:pt x="41" y="30"/>
                    <a:pt x="40" y="28"/>
                    <a:pt x="39" y="26"/>
                  </a:cubicBezTo>
                  <a:cubicBezTo>
                    <a:pt x="38" y="25"/>
                    <a:pt x="35" y="23"/>
                    <a:pt x="35" y="23"/>
                  </a:cubicBezTo>
                  <a:cubicBezTo>
                    <a:pt x="34" y="23"/>
                    <a:pt x="31" y="22"/>
                    <a:pt x="31" y="22"/>
                  </a:cubicBezTo>
                  <a:cubicBezTo>
                    <a:pt x="30" y="21"/>
                    <a:pt x="30" y="21"/>
                    <a:pt x="30" y="21"/>
                  </a:cubicBezTo>
                  <a:cubicBezTo>
                    <a:pt x="30" y="21"/>
                    <a:pt x="32" y="20"/>
                    <a:pt x="33" y="20"/>
                  </a:cubicBezTo>
                  <a:cubicBezTo>
                    <a:pt x="33" y="20"/>
                    <a:pt x="33" y="19"/>
                    <a:pt x="33" y="18"/>
                  </a:cubicBezTo>
                  <a:cubicBezTo>
                    <a:pt x="33" y="18"/>
                    <a:pt x="33" y="17"/>
                    <a:pt x="33" y="17"/>
                  </a:cubicBezTo>
                  <a:cubicBezTo>
                    <a:pt x="33" y="17"/>
                    <a:pt x="33" y="16"/>
                    <a:pt x="33" y="16"/>
                  </a:cubicBezTo>
                  <a:cubicBezTo>
                    <a:pt x="33" y="16"/>
                    <a:pt x="33" y="16"/>
                    <a:pt x="33" y="16"/>
                  </a:cubicBezTo>
                  <a:cubicBezTo>
                    <a:pt x="34" y="16"/>
                    <a:pt x="33" y="16"/>
                    <a:pt x="33" y="16"/>
                  </a:cubicBezTo>
                  <a:cubicBezTo>
                    <a:pt x="33" y="15"/>
                    <a:pt x="33" y="15"/>
                    <a:pt x="33" y="15"/>
                  </a:cubicBezTo>
                  <a:cubicBezTo>
                    <a:pt x="33" y="15"/>
                    <a:pt x="33" y="15"/>
                    <a:pt x="34" y="14"/>
                  </a:cubicBezTo>
                  <a:cubicBezTo>
                    <a:pt x="34" y="14"/>
                    <a:pt x="34" y="13"/>
                    <a:pt x="34" y="13"/>
                  </a:cubicBezTo>
                  <a:cubicBezTo>
                    <a:pt x="34" y="13"/>
                    <a:pt x="33" y="12"/>
                    <a:pt x="33" y="12"/>
                  </a:cubicBezTo>
                  <a:cubicBezTo>
                    <a:pt x="33" y="11"/>
                    <a:pt x="33" y="11"/>
                    <a:pt x="33" y="11"/>
                  </a:cubicBezTo>
                  <a:cubicBezTo>
                    <a:pt x="33" y="11"/>
                    <a:pt x="33" y="11"/>
                    <a:pt x="33" y="11"/>
                  </a:cubicBezTo>
                  <a:cubicBezTo>
                    <a:pt x="34" y="10"/>
                    <a:pt x="34" y="8"/>
                    <a:pt x="34" y="8"/>
                  </a:cubicBezTo>
                  <a:cubicBezTo>
                    <a:pt x="33" y="8"/>
                    <a:pt x="33" y="7"/>
                    <a:pt x="33" y="7"/>
                  </a:cubicBezTo>
                  <a:cubicBezTo>
                    <a:pt x="33" y="5"/>
                    <a:pt x="32" y="4"/>
                    <a:pt x="30" y="3"/>
                  </a:cubicBezTo>
                  <a:cubicBezTo>
                    <a:pt x="29" y="2"/>
                    <a:pt x="26" y="2"/>
                    <a:pt x="26" y="2"/>
                  </a:cubicBezTo>
                  <a:cubicBezTo>
                    <a:pt x="24" y="0"/>
                    <a:pt x="21" y="2"/>
                    <a:pt x="20" y="2"/>
                  </a:cubicBezTo>
                  <a:cubicBezTo>
                    <a:pt x="19" y="3"/>
                    <a:pt x="18" y="5"/>
                    <a:pt x="17" y="6"/>
                  </a:cubicBezTo>
                  <a:cubicBezTo>
                    <a:pt x="16" y="8"/>
                    <a:pt x="17" y="11"/>
                    <a:pt x="17" y="11"/>
                  </a:cubicBezTo>
                  <a:cubicBezTo>
                    <a:pt x="17" y="11"/>
                    <a:pt x="16" y="11"/>
                    <a:pt x="15" y="12"/>
                  </a:cubicBezTo>
                  <a:cubicBezTo>
                    <a:pt x="14" y="13"/>
                    <a:pt x="15" y="14"/>
                    <a:pt x="14" y="15"/>
                  </a:cubicBezTo>
                  <a:cubicBezTo>
                    <a:pt x="13" y="16"/>
                    <a:pt x="13" y="18"/>
                    <a:pt x="13" y="20"/>
                  </a:cubicBezTo>
                  <a:cubicBezTo>
                    <a:pt x="13" y="22"/>
                    <a:pt x="13" y="24"/>
                    <a:pt x="13" y="24"/>
                  </a:cubicBezTo>
                  <a:cubicBezTo>
                    <a:pt x="12" y="25"/>
                    <a:pt x="9" y="27"/>
                    <a:pt x="7" y="29"/>
                  </a:cubicBezTo>
                  <a:cubicBezTo>
                    <a:pt x="6" y="31"/>
                    <a:pt x="3" y="38"/>
                    <a:pt x="3" y="39"/>
                  </a:cubicBezTo>
                  <a:cubicBezTo>
                    <a:pt x="2" y="41"/>
                    <a:pt x="1" y="45"/>
                    <a:pt x="1" y="47"/>
                  </a:cubicBezTo>
                  <a:cubicBezTo>
                    <a:pt x="1" y="48"/>
                    <a:pt x="0" y="50"/>
                    <a:pt x="0" y="50"/>
                  </a:cubicBezTo>
                  <a:cubicBezTo>
                    <a:pt x="0" y="51"/>
                    <a:pt x="2" y="53"/>
                    <a:pt x="3" y="56"/>
                  </a:cubicBezTo>
                  <a:cubicBezTo>
                    <a:pt x="4" y="58"/>
                    <a:pt x="6" y="59"/>
                    <a:pt x="8" y="60"/>
                  </a:cubicBezTo>
                  <a:cubicBezTo>
                    <a:pt x="10" y="62"/>
                    <a:pt x="10" y="63"/>
                    <a:pt x="10" y="63"/>
                  </a:cubicBezTo>
                  <a:cubicBezTo>
                    <a:pt x="10" y="63"/>
                    <a:pt x="10" y="64"/>
                    <a:pt x="10" y="66"/>
                  </a:cubicBezTo>
                  <a:cubicBezTo>
                    <a:pt x="10" y="68"/>
                    <a:pt x="10" y="68"/>
                    <a:pt x="10" y="71"/>
                  </a:cubicBezTo>
                  <a:cubicBezTo>
                    <a:pt x="10" y="73"/>
                    <a:pt x="10" y="76"/>
                    <a:pt x="10" y="81"/>
                  </a:cubicBezTo>
                  <a:cubicBezTo>
                    <a:pt x="10" y="86"/>
                    <a:pt x="10" y="85"/>
                    <a:pt x="10" y="85"/>
                  </a:cubicBezTo>
                  <a:cubicBezTo>
                    <a:pt x="10" y="85"/>
                    <a:pt x="10" y="86"/>
                    <a:pt x="10" y="88"/>
                  </a:cubicBezTo>
                  <a:cubicBezTo>
                    <a:pt x="10" y="90"/>
                    <a:pt x="11" y="91"/>
                    <a:pt x="11" y="91"/>
                  </a:cubicBezTo>
                  <a:cubicBezTo>
                    <a:pt x="11" y="91"/>
                    <a:pt x="11" y="95"/>
                    <a:pt x="11" y="97"/>
                  </a:cubicBezTo>
                  <a:cubicBezTo>
                    <a:pt x="11" y="100"/>
                    <a:pt x="11" y="101"/>
                    <a:pt x="11" y="101"/>
                  </a:cubicBezTo>
                  <a:cubicBezTo>
                    <a:pt x="11" y="101"/>
                    <a:pt x="10" y="102"/>
                    <a:pt x="10" y="103"/>
                  </a:cubicBezTo>
                  <a:cubicBezTo>
                    <a:pt x="9" y="104"/>
                    <a:pt x="9" y="104"/>
                    <a:pt x="9" y="106"/>
                  </a:cubicBezTo>
                  <a:cubicBezTo>
                    <a:pt x="9" y="108"/>
                    <a:pt x="9" y="113"/>
                    <a:pt x="9" y="116"/>
                  </a:cubicBezTo>
                  <a:cubicBezTo>
                    <a:pt x="9" y="118"/>
                    <a:pt x="9" y="119"/>
                    <a:pt x="9" y="120"/>
                  </a:cubicBezTo>
                  <a:cubicBezTo>
                    <a:pt x="9" y="121"/>
                    <a:pt x="8" y="123"/>
                    <a:pt x="8" y="124"/>
                  </a:cubicBezTo>
                  <a:cubicBezTo>
                    <a:pt x="8" y="125"/>
                    <a:pt x="9" y="125"/>
                    <a:pt x="9" y="125"/>
                  </a:cubicBezTo>
                  <a:cubicBezTo>
                    <a:pt x="10" y="126"/>
                    <a:pt x="9" y="127"/>
                    <a:pt x="8" y="127"/>
                  </a:cubicBezTo>
                  <a:cubicBezTo>
                    <a:pt x="8" y="127"/>
                    <a:pt x="9" y="128"/>
                    <a:pt x="9" y="129"/>
                  </a:cubicBezTo>
                  <a:cubicBezTo>
                    <a:pt x="10" y="129"/>
                    <a:pt x="9" y="130"/>
                    <a:pt x="9" y="130"/>
                  </a:cubicBezTo>
                  <a:cubicBezTo>
                    <a:pt x="8" y="131"/>
                    <a:pt x="9" y="131"/>
                    <a:pt x="8" y="131"/>
                  </a:cubicBezTo>
                  <a:cubicBezTo>
                    <a:pt x="8" y="132"/>
                    <a:pt x="9" y="132"/>
                    <a:pt x="9" y="132"/>
                  </a:cubicBezTo>
                  <a:cubicBezTo>
                    <a:pt x="9" y="132"/>
                    <a:pt x="7" y="134"/>
                    <a:pt x="6" y="135"/>
                  </a:cubicBezTo>
                  <a:cubicBezTo>
                    <a:pt x="6" y="136"/>
                    <a:pt x="7" y="136"/>
                    <a:pt x="7" y="136"/>
                  </a:cubicBezTo>
                  <a:cubicBezTo>
                    <a:pt x="7" y="136"/>
                    <a:pt x="7" y="137"/>
                    <a:pt x="6" y="139"/>
                  </a:cubicBezTo>
                  <a:cubicBezTo>
                    <a:pt x="6" y="140"/>
                    <a:pt x="6" y="141"/>
                    <a:pt x="6" y="141"/>
                  </a:cubicBezTo>
                  <a:cubicBezTo>
                    <a:pt x="6" y="141"/>
                    <a:pt x="6" y="143"/>
                    <a:pt x="6" y="144"/>
                  </a:cubicBezTo>
                  <a:cubicBezTo>
                    <a:pt x="7" y="144"/>
                    <a:pt x="8" y="145"/>
                    <a:pt x="10" y="145"/>
                  </a:cubicBezTo>
                  <a:cubicBezTo>
                    <a:pt x="12" y="145"/>
                    <a:pt x="14" y="143"/>
                    <a:pt x="15" y="142"/>
                  </a:cubicBezTo>
                  <a:cubicBezTo>
                    <a:pt x="16" y="142"/>
                    <a:pt x="15" y="140"/>
                    <a:pt x="15" y="140"/>
                  </a:cubicBezTo>
                  <a:cubicBezTo>
                    <a:pt x="15" y="140"/>
                    <a:pt x="15" y="139"/>
                    <a:pt x="16" y="138"/>
                  </a:cubicBezTo>
                  <a:cubicBezTo>
                    <a:pt x="16" y="137"/>
                    <a:pt x="16" y="136"/>
                    <a:pt x="15" y="135"/>
                  </a:cubicBezTo>
                  <a:cubicBezTo>
                    <a:pt x="15" y="135"/>
                    <a:pt x="16" y="134"/>
                    <a:pt x="16" y="133"/>
                  </a:cubicBezTo>
                  <a:cubicBezTo>
                    <a:pt x="16" y="132"/>
                    <a:pt x="16" y="131"/>
                    <a:pt x="16" y="131"/>
                  </a:cubicBezTo>
                  <a:cubicBezTo>
                    <a:pt x="16" y="131"/>
                    <a:pt x="16" y="130"/>
                    <a:pt x="17" y="129"/>
                  </a:cubicBezTo>
                  <a:cubicBezTo>
                    <a:pt x="17" y="128"/>
                    <a:pt x="17" y="128"/>
                    <a:pt x="17" y="128"/>
                  </a:cubicBezTo>
                  <a:cubicBezTo>
                    <a:pt x="16" y="127"/>
                    <a:pt x="17" y="127"/>
                    <a:pt x="17" y="127"/>
                  </a:cubicBezTo>
                  <a:cubicBezTo>
                    <a:pt x="18" y="127"/>
                    <a:pt x="18" y="126"/>
                    <a:pt x="17" y="126"/>
                  </a:cubicBezTo>
                  <a:cubicBezTo>
                    <a:pt x="17" y="125"/>
                    <a:pt x="17" y="125"/>
                    <a:pt x="17" y="124"/>
                  </a:cubicBezTo>
                  <a:cubicBezTo>
                    <a:pt x="18" y="123"/>
                    <a:pt x="18" y="123"/>
                    <a:pt x="19" y="122"/>
                  </a:cubicBezTo>
                  <a:cubicBezTo>
                    <a:pt x="20" y="120"/>
                    <a:pt x="21" y="113"/>
                    <a:pt x="22" y="111"/>
                  </a:cubicBezTo>
                  <a:cubicBezTo>
                    <a:pt x="22" y="108"/>
                    <a:pt x="23" y="103"/>
                    <a:pt x="23" y="101"/>
                  </a:cubicBezTo>
                  <a:cubicBezTo>
                    <a:pt x="23" y="100"/>
                    <a:pt x="25" y="96"/>
                    <a:pt x="25" y="94"/>
                  </a:cubicBezTo>
                  <a:cubicBezTo>
                    <a:pt x="25" y="92"/>
                    <a:pt x="26" y="86"/>
                    <a:pt x="26" y="86"/>
                  </a:cubicBezTo>
                  <a:cubicBezTo>
                    <a:pt x="26" y="86"/>
                    <a:pt x="27" y="90"/>
                    <a:pt x="27" y="92"/>
                  </a:cubicBezTo>
                  <a:cubicBezTo>
                    <a:pt x="27" y="94"/>
                    <a:pt x="27" y="98"/>
                    <a:pt x="27" y="99"/>
                  </a:cubicBezTo>
                  <a:cubicBezTo>
                    <a:pt x="27" y="100"/>
                    <a:pt x="28" y="100"/>
                    <a:pt x="28" y="102"/>
                  </a:cubicBezTo>
                  <a:cubicBezTo>
                    <a:pt x="27" y="103"/>
                    <a:pt x="28" y="110"/>
                    <a:pt x="28" y="111"/>
                  </a:cubicBezTo>
                  <a:cubicBezTo>
                    <a:pt x="28" y="112"/>
                    <a:pt x="28" y="116"/>
                    <a:pt x="28" y="116"/>
                  </a:cubicBezTo>
                  <a:cubicBezTo>
                    <a:pt x="28" y="117"/>
                    <a:pt x="28" y="118"/>
                    <a:pt x="28" y="118"/>
                  </a:cubicBezTo>
                  <a:cubicBezTo>
                    <a:pt x="28" y="119"/>
                    <a:pt x="28" y="120"/>
                    <a:pt x="27" y="121"/>
                  </a:cubicBezTo>
                  <a:cubicBezTo>
                    <a:pt x="27" y="121"/>
                    <a:pt x="28" y="122"/>
                    <a:pt x="28" y="122"/>
                  </a:cubicBezTo>
                  <a:cubicBezTo>
                    <a:pt x="29" y="122"/>
                    <a:pt x="29" y="122"/>
                    <a:pt x="28" y="122"/>
                  </a:cubicBezTo>
                  <a:cubicBezTo>
                    <a:pt x="28" y="122"/>
                    <a:pt x="28" y="122"/>
                    <a:pt x="28" y="123"/>
                  </a:cubicBezTo>
                  <a:cubicBezTo>
                    <a:pt x="27" y="124"/>
                    <a:pt x="28" y="124"/>
                    <a:pt x="28" y="124"/>
                  </a:cubicBezTo>
                  <a:cubicBezTo>
                    <a:pt x="29" y="124"/>
                    <a:pt x="29" y="124"/>
                    <a:pt x="29" y="124"/>
                  </a:cubicBezTo>
                  <a:cubicBezTo>
                    <a:pt x="29" y="125"/>
                    <a:pt x="28" y="124"/>
                    <a:pt x="28" y="125"/>
                  </a:cubicBezTo>
                  <a:cubicBezTo>
                    <a:pt x="27" y="125"/>
                    <a:pt x="28" y="125"/>
                    <a:pt x="28" y="126"/>
                  </a:cubicBezTo>
                  <a:cubicBezTo>
                    <a:pt x="28" y="127"/>
                    <a:pt x="28" y="127"/>
                    <a:pt x="28" y="127"/>
                  </a:cubicBezTo>
                  <a:cubicBezTo>
                    <a:pt x="28" y="128"/>
                    <a:pt x="27" y="128"/>
                    <a:pt x="27" y="129"/>
                  </a:cubicBezTo>
                  <a:cubicBezTo>
                    <a:pt x="27" y="130"/>
                    <a:pt x="28" y="129"/>
                    <a:pt x="28" y="129"/>
                  </a:cubicBezTo>
                  <a:cubicBezTo>
                    <a:pt x="28" y="130"/>
                    <a:pt x="28" y="130"/>
                    <a:pt x="28" y="130"/>
                  </a:cubicBezTo>
                  <a:cubicBezTo>
                    <a:pt x="28" y="130"/>
                    <a:pt x="28" y="131"/>
                    <a:pt x="28" y="132"/>
                  </a:cubicBezTo>
                  <a:cubicBezTo>
                    <a:pt x="28" y="133"/>
                    <a:pt x="28" y="133"/>
                    <a:pt x="29" y="134"/>
                  </a:cubicBezTo>
                  <a:cubicBezTo>
                    <a:pt x="29" y="135"/>
                    <a:pt x="31" y="135"/>
                    <a:pt x="31" y="135"/>
                  </a:cubicBezTo>
                  <a:cubicBezTo>
                    <a:pt x="31" y="135"/>
                    <a:pt x="31" y="136"/>
                    <a:pt x="31" y="137"/>
                  </a:cubicBezTo>
                  <a:cubicBezTo>
                    <a:pt x="31" y="138"/>
                    <a:pt x="31" y="138"/>
                    <a:pt x="32" y="138"/>
                  </a:cubicBezTo>
                  <a:cubicBezTo>
                    <a:pt x="33" y="139"/>
                    <a:pt x="36" y="139"/>
                    <a:pt x="37" y="139"/>
                  </a:cubicBezTo>
                  <a:cubicBezTo>
                    <a:pt x="38" y="139"/>
                    <a:pt x="39" y="138"/>
                    <a:pt x="40" y="137"/>
                  </a:cubicBezTo>
                  <a:cubicBezTo>
                    <a:pt x="40" y="137"/>
                    <a:pt x="40" y="135"/>
                    <a:pt x="40" y="134"/>
                  </a:cubicBezTo>
                  <a:cubicBezTo>
                    <a:pt x="40" y="133"/>
                    <a:pt x="39" y="132"/>
                    <a:pt x="38" y="132"/>
                  </a:cubicBezTo>
                  <a:cubicBezTo>
                    <a:pt x="38" y="131"/>
                    <a:pt x="37" y="128"/>
                    <a:pt x="37" y="128"/>
                  </a:cubicBezTo>
                  <a:cubicBezTo>
                    <a:pt x="36" y="128"/>
                    <a:pt x="37" y="128"/>
                    <a:pt x="37" y="127"/>
                  </a:cubicBezTo>
                  <a:cubicBezTo>
                    <a:pt x="37" y="127"/>
                    <a:pt x="37" y="126"/>
                    <a:pt x="37" y="126"/>
                  </a:cubicBezTo>
                  <a:cubicBezTo>
                    <a:pt x="37" y="125"/>
                    <a:pt x="36" y="125"/>
                    <a:pt x="36" y="124"/>
                  </a:cubicBezTo>
                  <a:cubicBezTo>
                    <a:pt x="35" y="123"/>
                    <a:pt x="35" y="123"/>
                    <a:pt x="35" y="123"/>
                  </a:cubicBezTo>
                  <a:cubicBezTo>
                    <a:pt x="36" y="122"/>
                    <a:pt x="37" y="120"/>
                    <a:pt x="37" y="119"/>
                  </a:cubicBezTo>
                  <a:cubicBezTo>
                    <a:pt x="38" y="117"/>
                    <a:pt x="37" y="116"/>
                    <a:pt x="37" y="115"/>
                  </a:cubicBezTo>
                  <a:cubicBezTo>
                    <a:pt x="37" y="114"/>
                    <a:pt x="38" y="113"/>
                    <a:pt x="38" y="113"/>
                  </a:cubicBezTo>
                  <a:cubicBezTo>
                    <a:pt x="38" y="113"/>
                    <a:pt x="38" y="112"/>
                    <a:pt x="38" y="111"/>
                  </a:cubicBezTo>
                  <a:cubicBezTo>
                    <a:pt x="39" y="110"/>
                    <a:pt x="38" y="108"/>
                    <a:pt x="38" y="108"/>
                  </a:cubicBezTo>
                  <a:cubicBezTo>
                    <a:pt x="39" y="107"/>
                    <a:pt x="39" y="105"/>
                    <a:pt x="40" y="104"/>
                  </a:cubicBezTo>
                  <a:cubicBezTo>
                    <a:pt x="40" y="102"/>
                    <a:pt x="40" y="100"/>
                    <a:pt x="41" y="97"/>
                  </a:cubicBezTo>
                  <a:cubicBezTo>
                    <a:pt x="42" y="95"/>
                    <a:pt x="42" y="89"/>
                    <a:pt x="42" y="86"/>
                  </a:cubicBezTo>
                  <a:cubicBezTo>
                    <a:pt x="43" y="82"/>
                    <a:pt x="43" y="81"/>
                    <a:pt x="43" y="79"/>
                  </a:cubicBezTo>
                  <a:cubicBezTo>
                    <a:pt x="43" y="77"/>
                    <a:pt x="43" y="75"/>
                    <a:pt x="43" y="73"/>
                  </a:cubicBezTo>
                  <a:cubicBezTo>
                    <a:pt x="43" y="72"/>
                    <a:pt x="43" y="69"/>
                    <a:pt x="43" y="69"/>
                  </a:cubicBezTo>
                  <a:cubicBezTo>
                    <a:pt x="43" y="69"/>
                    <a:pt x="43" y="69"/>
                    <a:pt x="44" y="69"/>
                  </a:cubicBezTo>
                  <a:cubicBezTo>
                    <a:pt x="44" y="69"/>
                    <a:pt x="44" y="68"/>
                    <a:pt x="44" y="68"/>
                  </a:cubicBezTo>
                  <a:cubicBezTo>
                    <a:pt x="44" y="67"/>
                    <a:pt x="44" y="66"/>
                    <a:pt x="44" y="66"/>
                  </a:cubicBezTo>
                  <a:cubicBezTo>
                    <a:pt x="44" y="66"/>
                    <a:pt x="45" y="66"/>
                    <a:pt x="45" y="67"/>
                  </a:cubicBezTo>
                  <a:cubicBezTo>
                    <a:pt x="45" y="67"/>
                    <a:pt x="45" y="67"/>
                    <a:pt x="46" y="68"/>
                  </a:cubicBezTo>
                  <a:cubicBezTo>
                    <a:pt x="46" y="68"/>
                    <a:pt x="46" y="69"/>
                    <a:pt x="46" y="70"/>
                  </a:cubicBezTo>
                  <a:cubicBezTo>
                    <a:pt x="46" y="70"/>
                    <a:pt x="45" y="70"/>
                    <a:pt x="45" y="71"/>
                  </a:cubicBezTo>
                  <a:cubicBezTo>
                    <a:pt x="44" y="72"/>
                    <a:pt x="44" y="72"/>
                    <a:pt x="44" y="72"/>
                  </a:cubicBezTo>
                  <a:cubicBezTo>
                    <a:pt x="44" y="73"/>
                    <a:pt x="44" y="73"/>
                    <a:pt x="44" y="73"/>
                  </a:cubicBezTo>
                  <a:cubicBezTo>
                    <a:pt x="44" y="73"/>
                    <a:pt x="45" y="73"/>
                    <a:pt x="45" y="72"/>
                  </a:cubicBezTo>
                  <a:cubicBezTo>
                    <a:pt x="45" y="72"/>
                    <a:pt x="46" y="71"/>
                    <a:pt x="47" y="71"/>
                  </a:cubicBezTo>
                  <a:cubicBezTo>
                    <a:pt x="48" y="70"/>
                    <a:pt x="48" y="70"/>
                    <a:pt x="48" y="70"/>
                  </a:cubicBezTo>
                  <a:cubicBezTo>
                    <a:pt x="48" y="69"/>
                    <a:pt x="48" y="69"/>
                    <a:pt x="48" y="68"/>
                  </a:cubicBezTo>
                  <a:cubicBezTo>
                    <a:pt x="48" y="68"/>
                    <a:pt x="48" y="67"/>
                    <a:pt x="48" y="67"/>
                  </a:cubicBezTo>
                  <a:cubicBezTo>
                    <a:pt x="48" y="66"/>
                    <a:pt x="48" y="65"/>
                    <a:pt x="48" y="65"/>
                  </a:cubicBezTo>
                  <a:close/>
                  <a:moveTo>
                    <a:pt x="9" y="50"/>
                  </a:moveTo>
                  <a:cubicBezTo>
                    <a:pt x="9" y="51"/>
                    <a:pt x="9" y="51"/>
                    <a:pt x="9" y="51"/>
                  </a:cubicBezTo>
                  <a:cubicBezTo>
                    <a:pt x="8" y="50"/>
                    <a:pt x="8" y="50"/>
                    <a:pt x="8" y="50"/>
                  </a:cubicBezTo>
                  <a:cubicBezTo>
                    <a:pt x="8" y="50"/>
                    <a:pt x="9" y="49"/>
                    <a:pt x="10" y="48"/>
                  </a:cubicBezTo>
                  <a:cubicBezTo>
                    <a:pt x="10" y="48"/>
                    <a:pt x="10" y="50"/>
                    <a:pt x="9" y="50"/>
                  </a:cubicBezTo>
                  <a:close/>
                  <a:moveTo>
                    <a:pt x="42" y="60"/>
                  </a:moveTo>
                  <a:cubicBezTo>
                    <a:pt x="42" y="60"/>
                    <a:pt x="42" y="61"/>
                    <a:pt x="42" y="61"/>
                  </a:cubicBezTo>
                  <a:cubicBezTo>
                    <a:pt x="42" y="61"/>
                    <a:pt x="42" y="61"/>
                    <a:pt x="42" y="61"/>
                  </a:cubicBezTo>
                  <a:cubicBezTo>
                    <a:pt x="42" y="61"/>
                    <a:pt x="42" y="61"/>
                    <a:pt x="42" y="61"/>
                  </a:cubicBezTo>
                  <a:cubicBezTo>
                    <a:pt x="42" y="60"/>
                    <a:pt x="41" y="59"/>
                    <a:pt x="41" y="59"/>
                  </a:cubicBezTo>
                  <a:cubicBezTo>
                    <a:pt x="41" y="58"/>
                    <a:pt x="40" y="55"/>
                    <a:pt x="40" y="55"/>
                  </a:cubicBezTo>
                  <a:cubicBezTo>
                    <a:pt x="40" y="55"/>
                    <a:pt x="41" y="56"/>
                    <a:pt x="41" y="57"/>
                  </a:cubicBezTo>
                  <a:cubicBezTo>
                    <a:pt x="41" y="58"/>
                    <a:pt x="42" y="58"/>
                    <a:pt x="42" y="59"/>
                  </a:cubicBezTo>
                  <a:cubicBezTo>
                    <a:pt x="43" y="60"/>
                    <a:pt x="43" y="60"/>
                    <a:pt x="42" y="6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9" name="Freeform 613"/>
            <p:cNvSpPr>
              <a:spLocks noEditPoints="1"/>
            </p:cNvSpPr>
            <p:nvPr/>
          </p:nvSpPr>
          <p:spPr bwMode="auto">
            <a:xfrm>
              <a:off x="7110413" y="2730501"/>
              <a:ext cx="112713" cy="330200"/>
            </a:xfrm>
            <a:custGeom>
              <a:avLst/>
              <a:gdLst>
                <a:gd name="T0" fmla="*/ 29 w 30"/>
                <a:gd name="T1" fmla="*/ 37 h 88"/>
                <a:gd name="T2" fmla="*/ 29 w 30"/>
                <a:gd name="T3" fmla="*/ 30 h 88"/>
                <a:gd name="T4" fmla="*/ 28 w 30"/>
                <a:gd name="T5" fmla="*/ 25 h 88"/>
                <a:gd name="T6" fmla="*/ 24 w 30"/>
                <a:gd name="T7" fmla="*/ 16 h 88"/>
                <a:gd name="T8" fmla="*/ 19 w 30"/>
                <a:gd name="T9" fmla="*/ 12 h 88"/>
                <a:gd name="T10" fmla="*/ 20 w 30"/>
                <a:gd name="T11" fmla="*/ 10 h 88"/>
                <a:gd name="T12" fmla="*/ 20 w 30"/>
                <a:gd name="T13" fmla="*/ 9 h 88"/>
                <a:gd name="T14" fmla="*/ 21 w 30"/>
                <a:gd name="T15" fmla="*/ 7 h 88"/>
                <a:gd name="T16" fmla="*/ 21 w 30"/>
                <a:gd name="T17" fmla="*/ 6 h 88"/>
                <a:gd name="T18" fmla="*/ 19 w 30"/>
                <a:gd name="T19" fmla="*/ 1 h 88"/>
                <a:gd name="T20" fmla="*/ 10 w 30"/>
                <a:gd name="T21" fmla="*/ 3 h 88"/>
                <a:gd name="T22" fmla="*/ 9 w 30"/>
                <a:gd name="T23" fmla="*/ 9 h 88"/>
                <a:gd name="T24" fmla="*/ 5 w 30"/>
                <a:gd name="T25" fmla="*/ 17 h 88"/>
                <a:gd name="T26" fmla="*/ 0 w 30"/>
                <a:gd name="T27" fmla="*/ 30 h 88"/>
                <a:gd name="T28" fmla="*/ 6 w 30"/>
                <a:gd name="T29" fmla="*/ 38 h 88"/>
                <a:gd name="T30" fmla="*/ 6 w 30"/>
                <a:gd name="T31" fmla="*/ 49 h 88"/>
                <a:gd name="T32" fmla="*/ 7 w 30"/>
                <a:gd name="T33" fmla="*/ 55 h 88"/>
                <a:gd name="T34" fmla="*/ 6 w 30"/>
                <a:gd name="T35" fmla="*/ 62 h 88"/>
                <a:gd name="T36" fmla="*/ 6 w 30"/>
                <a:gd name="T37" fmla="*/ 73 h 88"/>
                <a:gd name="T38" fmla="*/ 5 w 30"/>
                <a:gd name="T39" fmla="*/ 77 h 88"/>
                <a:gd name="T40" fmla="*/ 5 w 30"/>
                <a:gd name="T41" fmla="*/ 80 h 88"/>
                <a:gd name="T42" fmla="*/ 4 w 30"/>
                <a:gd name="T43" fmla="*/ 83 h 88"/>
                <a:gd name="T44" fmla="*/ 4 w 30"/>
                <a:gd name="T45" fmla="*/ 87 h 88"/>
                <a:gd name="T46" fmla="*/ 9 w 30"/>
                <a:gd name="T47" fmla="*/ 85 h 88"/>
                <a:gd name="T48" fmla="*/ 10 w 30"/>
                <a:gd name="T49" fmla="*/ 81 h 88"/>
                <a:gd name="T50" fmla="*/ 10 w 30"/>
                <a:gd name="T51" fmla="*/ 78 h 88"/>
                <a:gd name="T52" fmla="*/ 11 w 30"/>
                <a:gd name="T53" fmla="*/ 75 h 88"/>
                <a:gd name="T54" fmla="*/ 15 w 30"/>
                <a:gd name="T55" fmla="*/ 61 h 88"/>
                <a:gd name="T56" fmla="*/ 17 w 30"/>
                <a:gd name="T57" fmla="*/ 56 h 88"/>
                <a:gd name="T58" fmla="*/ 17 w 30"/>
                <a:gd name="T59" fmla="*/ 67 h 88"/>
                <a:gd name="T60" fmla="*/ 17 w 30"/>
                <a:gd name="T61" fmla="*/ 73 h 88"/>
                <a:gd name="T62" fmla="*/ 17 w 30"/>
                <a:gd name="T63" fmla="*/ 75 h 88"/>
                <a:gd name="T64" fmla="*/ 17 w 30"/>
                <a:gd name="T65" fmla="*/ 76 h 88"/>
                <a:gd name="T66" fmla="*/ 17 w 30"/>
                <a:gd name="T67" fmla="*/ 78 h 88"/>
                <a:gd name="T68" fmla="*/ 17 w 30"/>
                <a:gd name="T69" fmla="*/ 80 h 88"/>
                <a:gd name="T70" fmla="*/ 19 w 30"/>
                <a:gd name="T71" fmla="*/ 83 h 88"/>
                <a:gd name="T72" fmla="*/ 25 w 30"/>
                <a:gd name="T73" fmla="*/ 83 h 88"/>
                <a:gd name="T74" fmla="*/ 23 w 30"/>
                <a:gd name="T75" fmla="*/ 78 h 88"/>
                <a:gd name="T76" fmla="*/ 22 w 30"/>
                <a:gd name="T77" fmla="*/ 75 h 88"/>
                <a:gd name="T78" fmla="*/ 23 w 30"/>
                <a:gd name="T79" fmla="*/ 70 h 88"/>
                <a:gd name="T80" fmla="*/ 24 w 30"/>
                <a:gd name="T81" fmla="*/ 65 h 88"/>
                <a:gd name="T82" fmla="*/ 26 w 30"/>
                <a:gd name="T83" fmla="*/ 52 h 88"/>
                <a:gd name="T84" fmla="*/ 27 w 30"/>
                <a:gd name="T85" fmla="*/ 42 h 88"/>
                <a:gd name="T86" fmla="*/ 27 w 30"/>
                <a:gd name="T87" fmla="*/ 40 h 88"/>
                <a:gd name="T88" fmla="*/ 28 w 30"/>
                <a:gd name="T89" fmla="*/ 42 h 88"/>
                <a:gd name="T90" fmla="*/ 27 w 30"/>
                <a:gd name="T91" fmla="*/ 44 h 88"/>
                <a:gd name="T92" fmla="*/ 29 w 30"/>
                <a:gd name="T93" fmla="*/ 42 h 88"/>
                <a:gd name="T94" fmla="*/ 30 w 30"/>
                <a:gd name="T95" fmla="*/ 39 h 88"/>
                <a:gd name="T96" fmla="*/ 5 w 30"/>
                <a:gd name="T97" fmla="*/ 30 h 88"/>
                <a:gd name="T98" fmla="*/ 26 w 30"/>
                <a:gd name="T99" fmla="*/ 36 h 88"/>
                <a:gd name="T100" fmla="*/ 26 w 30"/>
                <a:gd name="T101" fmla="*/ 37 h 88"/>
                <a:gd name="T102" fmla="*/ 25 w 30"/>
                <a:gd name="T103"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88">
                  <a:moveTo>
                    <a:pt x="30" y="39"/>
                  </a:moveTo>
                  <a:cubicBezTo>
                    <a:pt x="30" y="39"/>
                    <a:pt x="30" y="39"/>
                    <a:pt x="30" y="38"/>
                  </a:cubicBezTo>
                  <a:cubicBezTo>
                    <a:pt x="30" y="38"/>
                    <a:pt x="29" y="37"/>
                    <a:pt x="29" y="37"/>
                  </a:cubicBezTo>
                  <a:cubicBezTo>
                    <a:pt x="29" y="37"/>
                    <a:pt x="29" y="37"/>
                    <a:pt x="29" y="36"/>
                  </a:cubicBezTo>
                  <a:cubicBezTo>
                    <a:pt x="29" y="36"/>
                    <a:pt x="29" y="35"/>
                    <a:pt x="29" y="35"/>
                  </a:cubicBezTo>
                  <a:cubicBezTo>
                    <a:pt x="29" y="35"/>
                    <a:pt x="29" y="32"/>
                    <a:pt x="29" y="30"/>
                  </a:cubicBezTo>
                  <a:cubicBezTo>
                    <a:pt x="29" y="28"/>
                    <a:pt x="28" y="27"/>
                    <a:pt x="28" y="27"/>
                  </a:cubicBezTo>
                  <a:cubicBezTo>
                    <a:pt x="28" y="27"/>
                    <a:pt x="28" y="27"/>
                    <a:pt x="28" y="26"/>
                  </a:cubicBezTo>
                  <a:cubicBezTo>
                    <a:pt x="29" y="26"/>
                    <a:pt x="28" y="26"/>
                    <a:pt x="28" y="25"/>
                  </a:cubicBezTo>
                  <a:cubicBezTo>
                    <a:pt x="28" y="25"/>
                    <a:pt x="28" y="24"/>
                    <a:pt x="27" y="24"/>
                  </a:cubicBezTo>
                  <a:cubicBezTo>
                    <a:pt x="27" y="23"/>
                    <a:pt x="26" y="20"/>
                    <a:pt x="25" y="19"/>
                  </a:cubicBezTo>
                  <a:cubicBezTo>
                    <a:pt x="25" y="18"/>
                    <a:pt x="25" y="16"/>
                    <a:pt x="24" y="16"/>
                  </a:cubicBezTo>
                  <a:cubicBezTo>
                    <a:pt x="24" y="15"/>
                    <a:pt x="22" y="14"/>
                    <a:pt x="21" y="13"/>
                  </a:cubicBezTo>
                  <a:cubicBezTo>
                    <a:pt x="21" y="13"/>
                    <a:pt x="19" y="13"/>
                    <a:pt x="19" y="13"/>
                  </a:cubicBezTo>
                  <a:cubicBezTo>
                    <a:pt x="19" y="13"/>
                    <a:pt x="19" y="12"/>
                    <a:pt x="19" y="12"/>
                  </a:cubicBezTo>
                  <a:cubicBezTo>
                    <a:pt x="19" y="12"/>
                    <a:pt x="20" y="12"/>
                    <a:pt x="20" y="12"/>
                  </a:cubicBezTo>
                  <a:cubicBezTo>
                    <a:pt x="21" y="12"/>
                    <a:pt x="20" y="11"/>
                    <a:pt x="20" y="11"/>
                  </a:cubicBezTo>
                  <a:cubicBezTo>
                    <a:pt x="20" y="10"/>
                    <a:pt x="20" y="10"/>
                    <a:pt x="20" y="10"/>
                  </a:cubicBezTo>
                  <a:cubicBezTo>
                    <a:pt x="20" y="10"/>
                    <a:pt x="20" y="10"/>
                    <a:pt x="20" y="10"/>
                  </a:cubicBezTo>
                  <a:cubicBezTo>
                    <a:pt x="20" y="10"/>
                    <a:pt x="20" y="10"/>
                    <a:pt x="21" y="9"/>
                  </a:cubicBezTo>
                  <a:cubicBezTo>
                    <a:pt x="21" y="9"/>
                    <a:pt x="21" y="9"/>
                    <a:pt x="20" y="9"/>
                  </a:cubicBezTo>
                  <a:cubicBezTo>
                    <a:pt x="20" y="9"/>
                    <a:pt x="20" y="9"/>
                    <a:pt x="20" y="9"/>
                  </a:cubicBezTo>
                  <a:cubicBezTo>
                    <a:pt x="20" y="9"/>
                    <a:pt x="20" y="9"/>
                    <a:pt x="21" y="8"/>
                  </a:cubicBezTo>
                  <a:cubicBezTo>
                    <a:pt x="21" y="8"/>
                    <a:pt x="21" y="8"/>
                    <a:pt x="21" y="7"/>
                  </a:cubicBezTo>
                  <a:cubicBezTo>
                    <a:pt x="21" y="7"/>
                    <a:pt x="20" y="7"/>
                    <a:pt x="20" y="7"/>
                  </a:cubicBezTo>
                  <a:cubicBezTo>
                    <a:pt x="20" y="6"/>
                    <a:pt x="20" y="6"/>
                    <a:pt x="20" y="6"/>
                  </a:cubicBezTo>
                  <a:cubicBezTo>
                    <a:pt x="20" y="6"/>
                    <a:pt x="20" y="6"/>
                    <a:pt x="21" y="6"/>
                  </a:cubicBezTo>
                  <a:cubicBezTo>
                    <a:pt x="21" y="6"/>
                    <a:pt x="21" y="5"/>
                    <a:pt x="21" y="5"/>
                  </a:cubicBezTo>
                  <a:cubicBezTo>
                    <a:pt x="21" y="4"/>
                    <a:pt x="20" y="4"/>
                    <a:pt x="20" y="4"/>
                  </a:cubicBezTo>
                  <a:cubicBezTo>
                    <a:pt x="21" y="3"/>
                    <a:pt x="20" y="2"/>
                    <a:pt x="19" y="1"/>
                  </a:cubicBezTo>
                  <a:cubicBezTo>
                    <a:pt x="18" y="1"/>
                    <a:pt x="16" y="0"/>
                    <a:pt x="16" y="0"/>
                  </a:cubicBezTo>
                  <a:cubicBezTo>
                    <a:pt x="15" y="0"/>
                    <a:pt x="13" y="1"/>
                    <a:pt x="12" y="1"/>
                  </a:cubicBezTo>
                  <a:cubicBezTo>
                    <a:pt x="12" y="1"/>
                    <a:pt x="11" y="3"/>
                    <a:pt x="10" y="3"/>
                  </a:cubicBezTo>
                  <a:cubicBezTo>
                    <a:pt x="10" y="4"/>
                    <a:pt x="10" y="6"/>
                    <a:pt x="10" y="6"/>
                  </a:cubicBezTo>
                  <a:cubicBezTo>
                    <a:pt x="10" y="6"/>
                    <a:pt x="10" y="6"/>
                    <a:pt x="9" y="7"/>
                  </a:cubicBezTo>
                  <a:cubicBezTo>
                    <a:pt x="9" y="7"/>
                    <a:pt x="9" y="8"/>
                    <a:pt x="9" y="9"/>
                  </a:cubicBezTo>
                  <a:cubicBezTo>
                    <a:pt x="8" y="9"/>
                    <a:pt x="8" y="11"/>
                    <a:pt x="8" y="12"/>
                  </a:cubicBezTo>
                  <a:cubicBezTo>
                    <a:pt x="8" y="13"/>
                    <a:pt x="8" y="14"/>
                    <a:pt x="8" y="14"/>
                  </a:cubicBezTo>
                  <a:cubicBezTo>
                    <a:pt x="8" y="15"/>
                    <a:pt x="6" y="16"/>
                    <a:pt x="5" y="17"/>
                  </a:cubicBezTo>
                  <a:cubicBezTo>
                    <a:pt x="4" y="18"/>
                    <a:pt x="2" y="22"/>
                    <a:pt x="2" y="24"/>
                  </a:cubicBezTo>
                  <a:cubicBezTo>
                    <a:pt x="2" y="25"/>
                    <a:pt x="1" y="27"/>
                    <a:pt x="1" y="28"/>
                  </a:cubicBezTo>
                  <a:cubicBezTo>
                    <a:pt x="1" y="29"/>
                    <a:pt x="0" y="30"/>
                    <a:pt x="0" y="30"/>
                  </a:cubicBezTo>
                  <a:cubicBezTo>
                    <a:pt x="0" y="31"/>
                    <a:pt x="1" y="32"/>
                    <a:pt x="2" y="33"/>
                  </a:cubicBezTo>
                  <a:cubicBezTo>
                    <a:pt x="3" y="35"/>
                    <a:pt x="4" y="35"/>
                    <a:pt x="5" y="36"/>
                  </a:cubicBezTo>
                  <a:cubicBezTo>
                    <a:pt x="6" y="37"/>
                    <a:pt x="6" y="38"/>
                    <a:pt x="6" y="38"/>
                  </a:cubicBezTo>
                  <a:cubicBezTo>
                    <a:pt x="6" y="38"/>
                    <a:pt x="6" y="39"/>
                    <a:pt x="6" y="40"/>
                  </a:cubicBezTo>
                  <a:cubicBezTo>
                    <a:pt x="6" y="41"/>
                    <a:pt x="6" y="41"/>
                    <a:pt x="6" y="43"/>
                  </a:cubicBezTo>
                  <a:cubicBezTo>
                    <a:pt x="6" y="44"/>
                    <a:pt x="6" y="46"/>
                    <a:pt x="6" y="49"/>
                  </a:cubicBezTo>
                  <a:cubicBezTo>
                    <a:pt x="6" y="52"/>
                    <a:pt x="7" y="51"/>
                    <a:pt x="7" y="51"/>
                  </a:cubicBezTo>
                  <a:cubicBezTo>
                    <a:pt x="7" y="51"/>
                    <a:pt x="7" y="52"/>
                    <a:pt x="7" y="53"/>
                  </a:cubicBezTo>
                  <a:cubicBezTo>
                    <a:pt x="7" y="54"/>
                    <a:pt x="7" y="55"/>
                    <a:pt x="7" y="55"/>
                  </a:cubicBezTo>
                  <a:cubicBezTo>
                    <a:pt x="7" y="55"/>
                    <a:pt x="7" y="57"/>
                    <a:pt x="7" y="59"/>
                  </a:cubicBezTo>
                  <a:cubicBezTo>
                    <a:pt x="7" y="61"/>
                    <a:pt x="7" y="61"/>
                    <a:pt x="7" y="61"/>
                  </a:cubicBezTo>
                  <a:cubicBezTo>
                    <a:pt x="7" y="61"/>
                    <a:pt x="6" y="61"/>
                    <a:pt x="6" y="62"/>
                  </a:cubicBezTo>
                  <a:cubicBezTo>
                    <a:pt x="6" y="63"/>
                    <a:pt x="6" y="63"/>
                    <a:pt x="6" y="64"/>
                  </a:cubicBezTo>
                  <a:cubicBezTo>
                    <a:pt x="6" y="65"/>
                    <a:pt x="6" y="69"/>
                    <a:pt x="6" y="70"/>
                  </a:cubicBezTo>
                  <a:cubicBezTo>
                    <a:pt x="6" y="72"/>
                    <a:pt x="6" y="72"/>
                    <a:pt x="6" y="73"/>
                  </a:cubicBezTo>
                  <a:cubicBezTo>
                    <a:pt x="6" y="73"/>
                    <a:pt x="5" y="74"/>
                    <a:pt x="5" y="75"/>
                  </a:cubicBezTo>
                  <a:cubicBezTo>
                    <a:pt x="5" y="76"/>
                    <a:pt x="6" y="76"/>
                    <a:pt x="6" y="76"/>
                  </a:cubicBezTo>
                  <a:cubicBezTo>
                    <a:pt x="6" y="77"/>
                    <a:pt x="6" y="77"/>
                    <a:pt x="5" y="77"/>
                  </a:cubicBezTo>
                  <a:cubicBezTo>
                    <a:pt x="5" y="77"/>
                    <a:pt x="5" y="78"/>
                    <a:pt x="6" y="78"/>
                  </a:cubicBezTo>
                  <a:cubicBezTo>
                    <a:pt x="6" y="78"/>
                    <a:pt x="6" y="79"/>
                    <a:pt x="6" y="79"/>
                  </a:cubicBezTo>
                  <a:cubicBezTo>
                    <a:pt x="5" y="79"/>
                    <a:pt x="6" y="79"/>
                    <a:pt x="5" y="80"/>
                  </a:cubicBezTo>
                  <a:cubicBezTo>
                    <a:pt x="5" y="80"/>
                    <a:pt x="5" y="80"/>
                    <a:pt x="5" y="80"/>
                  </a:cubicBezTo>
                  <a:cubicBezTo>
                    <a:pt x="5" y="80"/>
                    <a:pt x="4" y="81"/>
                    <a:pt x="4" y="82"/>
                  </a:cubicBezTo>
                  <a:cubicBezTo>
                    <a:pt x="4" y="83"/>
                    <a:pt x="4" y="83"/>
                    <a:pt x="4" y="83"/>
                  </a:cubicBezTo>
                  <a:cubicBezTo>
                    <a:pt x="4" y="83"/>
                    <a:pt x="4" y="83"/>
                    <a:pt x="4" y="84"/>
                  </a:cubicBezTo>
                  <a:cubicBezTo>
                    <a:pt x="4" y="85"/>
                    <a:pt x="4" y="86"/>
                    <a:pt x="4" y="86"/>
                  </a:cubicBezTo>
                  <a:cubicBezTo>
                    <a:pt x="4" y="86"/>
                    <a:pt x="4" y="87"/>
                    <a:pt x="4" y="87"/>
                  </a:cubicBezTo>
                  <a:cubicBezTo>
                    <a:pt x="4" y="88"/>
                    <a:pt x="5" y="88"/>
                    <a:pt x="6" y="88"/>
                  </a:cubicBezTo>
                  <a:cubicBezTo>
                    <a:pt x="8" y="88"/>
                    <a:pt x="9" y="87"/>
                    <a:pt x="9" y="86"/>
                  </a:cubicBezTo>
                  <a:cubicBezTo>
                    <a:pt x="10" y="86"/>
                    <a:pt x="9" y="85"/>
                    <a:pt x="9" y="85"/>
                  </a:cubicBezTo>
                  <a:cubicBezTo>
                    <a:pt x="9" y="85"/>
                    <a:pt x="10" y="84"/>
                    <a:pt x="10" y="84"/>
                  </a:cubicBezTo>
                  <a:cubicBezTo>
                    <a:pt x="10" y="83"/>
                    <a:pt x="10" y="83"/>
                    <a:pt x="10" y="82"/>
                  </a:cubicBezTo>
                  <a:cubicBezTo>
                    <a:pt x="10" y="82"/>
                    <a:pt x="10" y="81"/>
                    <a:pt x="10" y="81"/>
                  </a:cubicBezTo>
                  <a:cubicBezTo>
                    <a:pt x="10" y="80"/>
                    <a:pt x="10" y="79"/>
                    <a:pt x="10" y="79"/>
                  </a:cubicBezTo>
                  <a:cubicBezTo>
                    <a:pt x="10" y="79"/>
                    <a:pt x="10" y="79"/>
                    <a:pt x="10" y="78"/>
                  </a:cubicBezTo>
                  <a:cubicBezTo>
                    <a:pt x="11" y="78"/>
                    <a:pt x="10" y="78"/>
                    <a:pt x="10" y="78"/>
                  </a:cubicBezTo>
                  <a:cubicBezTo>
                    <a:pt x="10" y="77"/>
                    <a:pt x="10" y="77"/>
                    <a:pt x="11" y="77"/>
                  </a:cubicBezTo>
                  <a:cubicBezTo>
                    <a:pt x="11" y="77"/>
                    <a:pt x="11" y="77"/>
                    <a:pt x="11" y="76"/>
                  </a:cubicBezTo>
                  <a:cubicBezTo>
                    <a:pt x="11" y="76"/>
                    <a:pt x="10" y="76"/>
                    <a:pt x="11" y="75"/>
                  </a:cubicBezTo>
                  <a:cubicBezTo>
                    <a:pt x="11" y="74"/>
                    <a:pt x="11" y="74"/>
                    <a:pt x="12" y="74"/>
                  </a:cubicBezTo>
                  <a:cubicBezTo>
                    <a:pt x="12" y="73"/>
                    <a:pt x="13" y="69"/>
                    <a:pt x="14" y="67"/>
                  </a:cubicBezTo>
                  <a:cubicBezTo>
                    <a:pt x="14" y="66"/>
                    <a:pt x="15" y="62"/>
                    <a:pt x="15" y="61"/>
                  </a:cubicBezTo>
                  <a:cubicBezTo>
                    <a:pt x="15" y="60"/>
                    <a:pt x="15" y="58"/>
                    <a:pt x="16" y="57"/>
                  </a:cubicBezTo>
                  <a:cubicBezTo>
                    <a:pt x="16" y="56"/>
                    <a:pt x="16" y="52"/>
                    <a:pt x="16" y="52"/>
                  </a:cubicBezTo>
                  <a:cubicBezTo>
                    <a:pt x="16" y="52"/>
                    <a:pt x="16" y="55"/>
                    <a:pt x="17" y="56"/>
                  </a:cubicBezTo>
                  <a:cubicBezTo>
                    <a:pt x="17" y="57"/>
                    <a:pt x="17" y="59"/>
                    <a:pt x="17" y="60"/>
                  </a:cubicBezTo>
                  <a:cubicBezTo>
                    <a:pt x="17" y="61"/>
                    <a:pt x="17" y="61"/>
                    <a:pt x="17" y="62"/>
                  </a:cubicBezTo>
                  <a:cubicBezTo>
                    <a:pt x="17" y="63"/>
                    <a:pt x="17" y="67"/>
                    <a:pt x="17" y="67"/>
                  </a:cubicBezTo>
                  <a:cubicBezTo>
                    <a:pt x="17" y="68"/>
                    <a:pt x="17" y="70"/>
                    <a:pt x="17" y="71"/>
                  </a:cubicBezTo>
                  <a:cubicBezTo>
                    <a:pt x="17" y="71"/>
                    <a:pt x="18" y="71"/>
                    <a:pt x="17" y="72"/>
                  </a:cubicBezTo>
                  <a:cubicBezTo>
                    <a:pt x="17" y="72"/>
                    <a:pt x="17" y="73"/>
                    <a:pt x="17" y="73"/>
                  </a:cubicBezTo>
                  <a:cubicBezTo>
                    <a:pt x="17" y="74"/>
                    <a:pt x="17" y="74"/>
                    <a:pt x="17" y="74"/>
                  </a:cubicBezTo>
                  <a:cubicBezTo>
                    <a:pt x="18" y="74"/>
                    <a:pt x="18" y="74"/>
                    <a:pt x="18" y="74"/>
                  </a:cubicBezTo>
                  <a:cubicBezTo>
                    <a:pt x="17" y="74"/>
                    <a:pt x="17" y="74"/>
                    <a:pt x="17" y="75"/>
                  </a:cubicBezTo>
                  <a:cubicBezTo>
                    <a:pt x="17" y="75"/>
                    <a:pt x="17" y="75"/>
                    <a:pt x="17" y="75"/>
                  </a:cubicBezTo>
                  <a:cubicBezTo>
                    <a:pt x="18" y="75"/>
                    <a:pt x="18" y="75"/>
                    <a:pt x="18" y="75"/>
                  </a:cubicBezTo>
                  <a:cubicBezTo>
                    <a:pt x="18" y="76"/>
                    <a:pt x="17" y="75"/>
                    <a:pt x="17" y="76"/>
                  </a:cubicBezTo>
                  <a:cubicBezTo>
                    <a:pt x="17" y="76"/>
                    <a:pt x="17" y="76"/>
                    <a:pt x="17" y="76"/>
                  </a:cubicBezTo>
                  <a:cubicBezTo>
                    <a:pt x="17" y="77"/>
                    <a:pt x="17" y="77"/>
                    <a:pt x="17" y="77"/>
                  </a:cubicBezTo>
                  <a:cubicBezTo>
                    <a:pt x="17" y="77"/>
                    <a:pt x="17" y="78"/>
                    <a:pt x="17" y="78"/>
                  </a:cubicBezTo>
                  <a:cubicBezTo>
                    <a:pt x="17" y="79"/>
                    <a:pt x="17" y="78"/>
                    <a:pt x="17" y="78"/>
                  </a:cubicBezTo>
                  <a:cubicBezTo>
                    <a:pt x="17" y="79"/>
                    <a:pt x="17" y="79"/>
                    <a:pt x="17" y="79"/>
                  </a:cubicBezTo>
                  <a:cubicBezTo>
                    <a:pt x="17" y="79"/>
                    <a:pt x="17" y="80"/>
                    <a:pt x="17" y="80"/>
                  </a:cubicBezTo>
                  <a:cubicBezTo>
                    <a:pt x="17" y="80"/>
                    <a:pt x="17" y="81"/>
                    <a:pt x="18" y="81"/>
                  </a:cubicBezTo>
                  <a:cubicBezTo>
                    <a:pt x="18" y="82"/>
                    <a:pt x="19" y="82"/>
                    <a:pt x="19" y="82"/>
                  </a:cubicBezTo>
                  <a:cubicBezTo>
                    <a:pt x="19" y="82"/>
                    <a:pt x="19" y="82"/>
                    <a:pt x="19" y="83"/>
                  </a:cubicBezTo>
                  <a:cubicBezTo>
                    <a:pt x="19" y="83"/>
                    <a:pt x="19" y="83"/>
                    <a:pt x="20" y="84"/>
                  </a:cubicBezTo>
                  <a:cubicBezTo>
                    <a:pt x="20" y="84"/>
                    <a:pt x="22" y="84"/>
                    <a:pt x="23" y="84"/>
                  </a:cubicBezTo>
                  <a:cubicBezTo>
                    <a:pt x="23" y="84"/>
                    <a:pt x="24" y="84"/>
                    <a:pt x="25" y="83"/>
                  </a:cubicBezTo>
                  <a:cubicBezTo>
                    <a:pt x="25" y="83"/>
                    <a:pt x="25" y="82"/>
                    <a:pt x="24" y="81"/>
                  </a:cubicBezTo>
                  <a:cubicBezTo>
                    <a:pt x="24" y="81"/>
                    <a:pt x="24" y="80"/>
                    <a:pt x="24" y="80"/>
                  </a:cubicBezTo>
                  <a:cubicBezTo>
                    <a:pt x="23" y="80"/>
                    <a:pt x="23" y="78"/>
                    <a:pt x="23" y="78"/>
                  </a:cubicBezTo>
                  <a:cubicBezTo>
                    <a:pt x="22" y="78"/>
                    <a:pt x="23" y="78"/>
                    <a:pt x="23" y="77"/>
                  </a:cubicBezTo>
                  <a:cubicBezTo>
                    <a:pt x="23" y="77"/>
                    <a:pt x="23" y="77"/>
                    <a:pt x="23" y="76"/>
                  </a:cubicBezTo>
                  <a:cubicBezTo>
                    <a:pt x="23" y="76"/>
                    <a:pt x="22" y="76"/>
                    <a:pt x="22" y="75"/>
                  </a:cubicBezTo>
                  <a:cubicBezTo>
                    <a:pt x="22" y="75"/>
                    <a:pt x="22" y="74"/>
                    <a:pt x="22" y="74"/>
                  </a:cubicBezTo>
                  <a:cubicBezTo>
                    <a:pt x="22" y="74"/>
                    <a:pt x="23" y="73"/>
                    <a:pt x="23" y="72"/>
                  </a:cubicBezTo>
                  <a:cubicBezTo>
                    <a:pt x="23" y="71"/>
                    <a:pt x="23" y="70"/>
                    <a:pt x="23" y="70"/>
                  </a:cubicBezTo>
                  <a:cubicBezTo>
                    <a:pt x="23" y="69"/>
                    <a:pt x="23" y="69"/>
                    <a:pt x="23" y="69"/>
                  </a:cubicBezTo>
                  <a:cubicBezTo>
                    <a:pt x="23" y="69"/>
                    <a:pt x="23" y="68"/>
                    <a:pt x="23" y="67"/>
                  </a:cubicBezTo>
                  <a:cubicBezTo>
                    <a:pt x="24" y="67"/>
                    <a:pt x="24" y="66"/>
                    <a:pt x="24" y="65"/>
                  </a:cubicBezTo>
                  <a:cubicBezTo>
                    <a:pt x="24" y="65"/>
                    <a:pt x="24" y="64"/>
                    <a:pt x="24" y="63"/>
                  </a:cubicBezTo>
                  <a:cubicBezTo>
                    <a:pt x="25" y="62"/>
                    <a:pt x="25" y="60"/>
                    <a:pt x="25" y="59"/>
                  </a:cubicBezTo>
                  <a:cubicBezTo>
                    <a:pt x="26" y="58"/>
                    <a:pt x="26" y="54"/>
                    <a:pt x="26" y="52"/>
                  </a:cubicBezTo>
                  <a:cubicBezTo>
                    <a:pt x="26" y="50"/>
                    <a:pt x="26" y="49"/>
                    <a:pt x="26" y="48"/>
                  </a:cubicBezTo>
                  <a:cubicBezTo>
                    <a:pt x="26" y="47"/>
                    <a:pt x="26" y="45"/>
                    <a:pt x="27" y="44"/>
                  </a:cubicBezTo>
                  <a:cubicBezTo>
                    <a:pt x="27" y="43"/>
                    <a:pt x="27" y="42"/>
                    <a:pt x="27" y="42"/>
                  </a:cubicBezTo>
                  <a:cubicBezTo>
                    <a:pt x="27" y="42"/>
                    <a:pt x="27" y="42"/>
                    <a:pt x="27" y="42"/>
                  </a:cubicBezTo>
                  <a:cubicBezTo>
                    <a:pt x="27" y="42"/>
                    <a:pt x="27" y="41"/>
                    <a:pt x="27" y="41"/>
                  </a:cubicBezTo>
                  <a:cubicBezTo>
                    <a:pt x="27" y="40"/>
                    <a:pt x="27" y="40"/>
                    <a:pt x="27" y="40"/>
                  </a:cubicBezTo>
                  <a:cubicBezTo>
                    <a:pt x="27" y="40"/>
                    <a:pt x="28" y="40"/>
                    <a:pt x="28" y="40"/>
                  </a:cubicBezTo>
                  <a:cubicBezTo>
                    <a:pt x="28" y="40"/>
                    <a:pt x="28" y="41"/>
                    <a:pt x="28" y="41"/>
                  </a:cubicBezTo>
                  <a:cubicBezTo>
                    <a:pt x="28" y="41"/>
                    <a:pt x="28" y="42"/>
                    <a:pt x="28" y="42"/>
                  </a:cubicBezTo>
                  <a:cubicBezTo>
                    <a:pt x="28" y="42"/>
                    <a:pt x="28" y="43"/>
                    <a:pt x="27" y="43"/>
                  </a:cubicBezTo>
                  <a:cubicBezTo>
                    <a:pt x="27" y="43"/>
                    <a:pt x="27" y="44"/>
                    <a:pt x="27" y="44"/>
                  </a:cubicBezTo>
                  <a:cubicBezTo>
                    <a:pt x="27" y="44"/>
                    <a:pt x="27" y="44"/>
                    <a:pt x="27" y="44"/>
                  </a:cubicBezTo>
                  <a:cubicBezTo>
                    <a:pt x="27" y="44"/>
                    <a:pt x="27" y="44"/>
                    <a:pt x="28" y="44"/>
                  </a:cubicBezTo>
                  <a:cubicBezTo>
                    <a:pt x="28" y="44"/>
                    <a:pt x="28" y="43"/>
                    <a:pt x="29" y="43"/>
                  </a:cubicBezTo>
                  <a:cubicBezTo>
                    <a:pt x="29" y="42"/>
                    <a:pt x="29" y="42"/>
                    <a:pt x="29" y="42"/>
                  </a:cubicBezTo>
                  <a:cubicBezTo>
                    <a:pt x="29" y="42"/>
                    <a:pt x="30" y="41"/>
                    <a:pt x="30" y="41"/>
                  </a:cubicBezTo>
                  <a:cubicBezTo>
                    <a:pt x="30" y="41"/>
                    <a:pt x="30" y="40"/>
                    <a:pt x="30" y="40"/>
                  </a:cubicBezTo>
                  <a:cubicBezTo>
                    <a:pt x="30" y="40"/>
                    <a:pt x="30" y="39"/>
                    <a:pt x="30" y="39"/>
                  </a:cubicBezTo>
                  <a:close/>
                  <a:moveTo>
                    <a:pt x="6" y="30"/>
                  </a:moveTo>
                  <a:cubicBezTo>
                    <a:pt x="6" y="31"/>
                    <a:pt x="6" y="31"/>
                    <a:pt x="6" y="31"/>
                  </a:cubicBezTo>
                  <a:cubicBezTo>
                    <a:pt x="5" y="30"/>
                    <a:pt x="5" y="30"/>
                    <a:pt x="5" y="30"/>
                  </a:cubicBezTo>
                  <a:cubicBezTo>
                    <a:pt x="5" y="30"/>
                    <a:pt x="6" y="29"/>
                    <a:pt x="6" y="29"/>
                  </a:cubicBezTo>
                  <a:cubicBezTo>
                    <a:pt x="6" y="29"/>
                    <a:pt x="6" y="30"/>
                    <a:pt x="6" y="30"/>
                  </a:cubicBezTo>
                  <a:close/>
                  <a:moveTo>
                    <a:pt x="26" y="36"/>
                  </a:moveTo>
                  <a:cubicBezTo>
                    <a:pt x="26" y="36"/>
                    <a:pt x="26" y="36"/>
                    <a:pt x="26" y="37"/>
                  </a:cubicBezTo>
                  <a:cubicBezTo>
                    <a:pt x="26" y="37"/>
                    <a:pt x="26" y="37"/>
                    <a:pt x="26" y="37"/>
                  </a:cubicBezTo>
                  <a:cubicBezTo>
                    <a:pt x="26" y="37"/>
                    <a:pt x="26" y="37"/>
                    <a:pt x="26" y="37"/>
                  </a:cubicBezTo>
                  <a:cubicBezTo>
                    <a:pt x="26" y="36"/>
                    <a:pt x="25" y="36"/>
                    <a:pt x="25" y="35"/>
                  </a:cubicBezTo>
                  <a:cubicBezTo>
                    <a:pt x="25" y="35"/>
                    <a:pt x="25" y="33"/>
                    <a:pt x="25" y="33"/>
                  </a:cubicBezTo>
                  <a:cubicBezTo>
                    <a:pt x="25" y="33"/>
                    <a:pt x="25" y="34"/>
                    <a:pt x="25" y="34"/>
                  </a:cubicBezTo>
                  <a:cubicBezTo>
                    <a:pt x="26" y="35"/>
                    <a:pt x="26" y="35"/>
                    <a:pt x="26" y="35"/>
                  </a:cubicBezTo>
                  <a:cubicBezTo>
                    <a:pt x="26" y="36"/>
                    <a:pt x="26" y="36"/>
                    <a:pt x="26" y="36"/>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0" name="Freeform 614"/>
            <p:cNvSpPr>
              <a:spLocks noEditPoints="1"/>
            </p:cNvSpPr>
            <p:nvPr/>
          </p:nvSpPr>
          <p:spPr bwMode="auto">
            <a:xfrm>
              <a:off x="7240588" y="2139951"/>
              <a:ext cx="177800" cy="519113"/>
            </a:xfrm>
            <a:custGeom>
              <a:avLst/>
              <a:gdLst>
                <a:gd name="T0" fmla="*/ 43 w 47"/>
                <a:gd name="T1" fmla="*/ 36 h 138"/>
                <a:gd name="T2" fmla="*/ 40 w 47"/>
                <a:gd name="T3" fmla="*/ 26 h 138"/>
                <a:gd name="T4" fmla="*/ 31 w 47"/>
                <a:gd name="T5" fmla="*/ 22 h 138"/>
                <a:gd name="T6" fmla="*/ 27 w 47"/>
                <a:gd name="T7" fmla="*/ 18 h 138"/>
                <a:gd name="T8" fmla="*/ 28 w 47"/>
                <a:gd name="T9" fmla="*/ 13 h 138"/>
                <a:gd name="T10" fmla="*/ 28 w 47"/>
                <a:gd name="T11" fmla="*/ 7 h 138"/>
                <a:gd name="T12" fmla="*/ 24 w 47"/>
                <a:gd name="T13" fmla="*/ 2 h 138"/>
                <a:gd name="T14" fmla="*/ 21 w 47"/>
                <a:gd name="T15" fmla="*/ 1 h 138"/>
                <a:gd name="T16" fmla="*/ 17 w 47"/>
                <a:gd name="T17" fmla="*/ 2 h 138"/>
                <a:gd name="T18" fmla="*/ 15 w 47"/>
                <a:gd name="T19" fmla="*/ 5 h 138"/>
                <a:gd name="T20" fmla="*/ 14 w 47"/>
                <a:gd name="T21" fmla="*/ 8 h 138"/>
                <a:gd name="T22" fmla="*/ 14 w 47"/>
                <a:gd name="T23" fmla="*/ 13 h 138"/>
                <a:gd name="T24" fmla="*/ 17 w 47"/>
                <a:gd name="T25" fmla="*/ 20 h 138"/>
                <a:gd name="T26" fmla="*/ 15 w 47"/>
                <a:gd name="T27" fmla="*/ 23 h 138"/>
                <a:gd name="T28" fmla="*/ 9 w 47"/>
                <a:gd name="T29" fmla="*/ 27 h 138"/>
                <a:gd name="T30" fmla="*/ 4 w 47"/>
                <a:gd name="T31" fmla="*/ 41 h 138"/>
                <a:gd name="T32" fmla="*/ 2 w 47"/>
                <a:gd name="T33" fmla="*/ 54 h 138"/>
                <a:gd name="T34" fmla="*/ 1 w 47"/>
                <a:gd name="T35" fmla="*/ 60 h 138"/>
                <a:gd name="T36" fmla="*/ 1 w 47"/>
                <a:gd name="T37" fmla="*/ 68 h 138"/>
                <a:gd name="T38" fmla="*/ 1 w 47"/>
                <a:gd name="T39" fmla="*/ 72 h 138"/>
                <a:gd name="T40" fmla="*/ 1 w 47"/>
                <a:gd name="T41" fmla="*/ 76 h 138"/>
                <a:gd name="T42" fmla="*/ 4 w 47"/>
                <a:gd name="T43" fmla="*/ 81 h 138"/>
                <a:gd name="T44" fmla="*/ 6 w 47"/>
                <a:gd name="T45" fmla="*/ 83 h 138"/>
                <a:gd name="T46" fmla="*/ 6 w 47"/>
                <a:gd name="T47" fmla="*/ 102 h 138"/>
                <a:gd name="T48" fmla="*/ 8 w 47"/>
                <a:gd name="T49" fmla="*/ 112 h 138"/>
                <a:gd name="T50" fmla="*/ 9 w 47"/>
                <a:gd name="T51" fmla="*/ 120 h 138"/>
                <a:gd name="T52" fmla="*/ 8 w 47"/>
                <a:gd name="T53" fmla="*/ 126 h 138"/>
                <a:gd name="T54" fmla="*/ 9 w 47"/>
                <a:gd name="T55" fmla="*/ 131 h 138"/>
                <a:gd name="T56" fmla="*/ 16 w 47"/>
                <a:gd name="T57" fmla="*/ 129 h 138"/>
                <a:gd name="T58" fmla="*/ 18 w 47"/>
                <a:gd name="T59" fmla="*/ 130 h 138"/>
                <a:gd name="T60" fmla="*/ 17 w 47"/>
                <a:gd name="T61" fmla="*/ 132 h 138"/>
                <a:gd name="T62" fmla="*/ 16 w 47"/>
                <a:gd name="T63" fmla="*/ 136 h 138"/>
                <a:gd name="T64" fmla="*/ 16 w 47"/>
                <a:gd name="T65" fmla="*/ 138 h 138"/>
                <a:gd name="T66" fmla="*/ 27 w 47"/>
                <a:gd name="T67" fmla="*/ 134 h 138"/>
                <a:gd name="T68" fmla="*/ 29 w 47"/>
                <a:gd name="T69" fmla="*/ 130 h 138"/>
                <a:gd name="T70" fmla="*/ 30 w 47"/>
                <a:gd name="T71" fmla="*/ 124 h 138"/>
                <a:gd name="T72" fmla="*/ 33 w 47"/>
                <a:gd name="T73" fmla="*/ 105 h 138"/>
                <a:gd name="T74" fmla="*/ 37 w 47"/>
                <a:gd name="T75" fmla="*/ 76 h 138"/>
                <a:gd name="T76" fmla="*/ 39 w 47"/>
                <a:gd name="T77" fmla="*/ 69 h 138"/>
                <a:gd name="T78" fmla="*/ 37 w 47"/>
                <a:gd name="T79" fmla="*/ 51 h 138"/>
                <a:gd name="T80" fmla="*/ 38 w 47"/>
                <a:gd name="T81" fmla="*/ 57 h 138"/>
                <a:gd name="T82" fmla="*/ 39 w 47"/>
                <a:gd name="T83" fmla="*/ 62 h 138"/>
                <a:gd name="T84" fmla="*/ 40 w 47"/>
                <a:gd name="T85" fmla="*/ 66 h 138"/>
                <a:gd name="T86" fmla="*/ 40 w 47"/>
                <a:gd name="T87" fmla="*/ 71 h 138"/>
                <a:gd name="T88" fmla="*/ 40 w 47"/>
                <a:gd name="T89" fmla="*/ 74 h 138"/>
                <a:gd name="T90" fmla="*/ 40 w 47"/>
                <a:gd name="T91" fmla="*/ 78 h 138"/>
                <a:gd name="T92" fmla="*/ 40 w 47"/>
                <a:gd name="T93" fmla="*/ 79 h 138"/>
                <a:gd name="T94" fmla="*/ 41 w 47"/>
                <a:gd name="T95" fmla="*/ 80 h 138"/>
                <a:gd name="T96" fmla="*/ 45 w 47"/>
                <a:gd name="T97" fmla="*/ 79 h 138"/>
                <a:gd name="T98" fmla="*/ 47 w 47"/>
                <a:gd name="T99" fmla="*/ 76 h 138"/>
                <a:gd name="T100" fmla="*/ 47 w 47"/>
                <a:gd name="T101" fmla="*/ 72 h 138"/>
                <a:gd name="T102" fmla="*/ 6 w 47"/>
                <a:gd name="T103" fmla="*/ 80 h 138"/>
                <a:gd name="T104" fmla="*/ 6 w 47"/>
                <a:gd name="T105" fmla="*/ 76 h 138"/>
                <a:gd name="T106" fmla="*/ 6 w 47"/>
                <a:gd name="T107" fmla="*/ 79 h 138"/>
                <a:gd name="T108" fmla="*/ 8 w 47"/>
                <a:gd name="T109" fmla="*/ 65 h 138"/>
                <a:gd name="T110" fmla="*/ 8 w 47"/>
                <a:gd name="T111" fmla="*/ 71 h 138"/>
                <a:gd name="T112" fmla="*/ 7 w 47"/>
                <a:gd name="T113" fmla="*/ 69 h 138"/>
                <a:gd name="T114" fmla="*/ 7 w 47"/>
                <a:gd name="T115" fmla="*/ 65 h 138"/>
                <a:gd name="T116" fmla="*/ 9 w 47"/>
                <a:gd name="T117" fmla="*/ 63 h 138"/>
                <a:gd name="T118" fmla="*/ 20 w 47"/>
                <a:gd name="T119" fmla="*/ 106 h 138"/>
                <a:gd name="T120" fmla="*/ 19 w 47"/>
                <a:gd name="T121" fmla="*/ 102 h 138"/>
                <a:gd name="T122" fmla="*/ 21 w 47"/>
                <a:gd name="T123" fmla="*/ 93 h 138"/>
                <a:gd name="T124" fmla="*/ 21 w 47"/>
                <a:gd name="T125" fmla="*/ 9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138">
                  <a:moveTo>
                    <a:pt x="46" y="44"/>
                  </a:moveTo>
                  <a:cubicBezTo>
                    <a:pt x="46" y="43"/>
                    <a:pt x="45" y="43"/>
                    <a:pt x="45" y="42"/>
                  </a:cubicBezTo>
                  <a:cubicBezTo>
                    <a:pt x="45" y="40"/>
                    <a:pt x="44" y="37"/>
                    <a:pt x="43" y="36"/>
                  </a:cubicBezTo>
                  <a:cubicBezTo>
                    <a:pt x="43" y="34"/>
                    <a:pt x="42" y="30"/>
                    <a:pt x="42" y="30"/>
                  </a:cubicBezTo>
                  <a:cubicBezTo>
                    <a:pt x="42" y="30"/>
                    <a:pt x="42" y="29"/>
                    <a:pt x="41" y="28"/>
                  </a:cubicBezTo>
                  <a:cubicBezTo>
                    <a:pt x="41" y="27"/>
                    <a:pt x="41" y="26"/>
                    <a:pt x="40" y="26"/>
                  </a:cubicBezTo>
                  <a:cubicBezTo>
                    <a:pt x="39" y="25"/>
                    <a:pt x="38" y="24"/>
                    <a:pt x="37" y="24"/>
                  </a:cubicBezTo>
                  <a:cubicBezTo>
                    <a:pt x="36" y="24"/>
                    <a:pt x="35" y="23"/>
                    <a:pt x="34" y="23"/>
                  </a:cubicBezTo>
                  <a:cubicBezTo>
                    <a:pt x="33" y="22"/>
                    <a:pt x="32" y="22"/>
                    <a:pt x="31" y="22"/>
                  </a:cubicBezTo>
                  <a:cubicBezTo>
                    <a:pt x="31" y="22"/>
                    <a:pt x="29" y="21"/>
                    <a:pt x="29" y="21"/>
                  </a:cubicBezTo>
                  <a:cubicBezTo>
                    <a:pt x="29" y="21"/>
                    <a:pt x="29" y="20"/>
                    <a:pt x="28" y="19"/>
                  </a:cubicBezTo>
                  <a:cubicBezTo>
                    <a:pt x="27" y="18"/>
                    <a:pt x="27" y="18"/>
                    <a:pt x="27" y="18"/>
                  </a:cubicBezTo>
                  <a:cubicBezTo>
                    <a:pt x="27" y="17"/>
                    <a:pt x="27" y="15"/>
                    <a:pt x="27" y="15"/>
                  </a:cubicBezTo>
                  <a:cubicBezTo>
                    <a:pt x="27" y="15"/>
                    <a:pt x="27" y="14"/>
                    <a:pt x="27" y="14"/>
                  </a:cubicBezTo>
                  <a:cubicBezTo>
                    <a:pt x="27" y="14"/>
                    <a:pt x="28" y="14"/>
                    <a:pt x="28" y="13"/>
                  </a:cubicBezTo>
                  <a:cubicBezTo>
                    <a:pt x="28" y="13"/>
                    <a:pt x="28" y="12"/>
                    <a:pt x="29" y="11"/>
                  </a:cubicBezTo>
                  <a:cubicBezTo>
                    <a:pt x="29" y="10"/>
                    <a:pt x="28" y="9"/>
                    <a:pt x="28" y="9"/>
                  </a:cubicBezTo>
                  <a:cubicBezTo>
                    <a:pt x="28" y="9"/>
                    <a:pt x="28" y="8"/>
                    <a:pt x="28" y="7"/>
                  </a:cubicBezTo>
                  <a:cubicBezTo>
                    <a:pt x="28" y="7"/>
                    <a:pt x="27" y="6"/>
                    <a:pt x="27" y="5"/>
                  </a:cubicBezTo>
                  <a:cubicBezTo>
                    <a:pt x="27" y="4"/>
                    <a:pt x="26" y="3"/>
                    <a:pt x="26" y="3"/>
                  </a:cubicBezTo>
                  <a:cubicBezTo>
                    <a:pt x="26" y="3"/>
                    <a:pt x="25" y="2"/>
                    <a:pt x="24" y="2"/>
                  </a:cubicBezTo>
                  <a:cubicBezTo>
                    <a:pt x="24" y="2"/>
                    <a:pt x="23" y="2"/>
                    <a:pt x="23" y="2"/>
                  </a:cubicBezTo>
                  <a:cubicBezTo>
                    <a:pt x="23" y="1"/>
                    <a:pt x="22" y="1"/>
                    <a:pt x="22" y="1"/>
                  </a:cubicBezTo>
                  <a:cubicBezTo>
                    <a:pt x="22" y="1"/>
                    <a:pt x="22" y="1"/>
                    <a:pt x="21" y="1"/>
                  </a:cubicBezTo>
                  <a:cubicBezTo>
                    <a:pt x="21" y="0"/>
                    <a:pt x="20" y="1"/>
                    <a:pt x="20" y="1"/>
                  </a:cubicBezTo>
                  <a:cubicBezTo>
                    <a:pt x="19" y="1"/>
                    <a:pt x="18" y="1"/>
                    <a:pt x="18" y="1"/>
                  </a:cubicBezTo>
                  <a:cubicBezTo>
                    <a:pt x="18" y="2"/>
                    <a:pt x="17" y="2"/>
                    <a:pt x="17" y="2"/>
                  </a:cubicBezTo>
                  <a:cubicBezTo>
                    <a:pt x="16" y="2"/>
                    <a:pt x="17" y="2"/>
                    <a:pt x="17" y="3"/>
                  </a:cubicBezTo>
                  <a:cubicBezTo>
                    <a:pt x="17" y="3"/>
                    <a:pt x="16" y="3"/>
                    <a:pt x="15" y="3"/>
                  </a:cubicBezTo>
                  <a:cubicBezTo>
                    <a:pt x="15" y="4"/>
                    <a:pt x="15" y="5"/>
                    <a:pt x="15" y="5"/>
                  </a:cubicBezTo>
                  <a:cubicBezTo>
                    <a:pt x="14" y="6"/>
                    <a:pt x="14" y="6"/>
                    <a:pt x="14" y="6"/>
                  </a:cubicBezTo>
                  <a:cubicBezTo>
                    <a:pt x="14" y="7"/>
                    <a:pt x="14" y="7"/>
                    <a:pt x="14" y="8"/>
                  </a:cubicBezTo>
                  <a:cubicBezTo>
                    <a:pt x="13" y="8"/>
                    <a:pt x="13" y="8"/>
                    <a:pt x="14" y="8"/>
                  </a:cubicBezTo>
                  <a:cubicBezTo>
                    <a:pt x="14" y="9"/>
                    <a:pt x="14" y="9"/>
                    <a:pt x="14" y="10"/>
                  </a:cubicBezTo>
                  <a:cubicBezTo>
                    <a:pt x="14" y="10"/>
                    <a:pt x="13" y="11"/>
                    <a:pt x="13" y="11"/>
                  </a:cubicBezTo>
                  <a:cubicBezTo>
                    <a:pt x="13" y="11"/>
                    <a:pt x="14" y="13"/>
                    <a:pt x="14" y="13"/>
                  </a:cubicBezTo>
                  <a:cubicBezTo>
                    <a:pt x="14" y="14"/>
                    <a:pt x="15" y="15"/>
                    <a:pt x="15" y="16"/>
                  </a:cubicBezTo>
                  <a:cubicBezTo>
                    <a:pt x="15" y="17"/>
                    <a:pt x="16" y="18"/>
                    <a:pt x="16" y="19"/>
                  </a:cubicBezTo>
                  <a:cubicBezTo>
                    <a:pt x="17" y="19"/>
                    <a:pt x="17" y="20"/>
                    <a:pt x="17" y="20"/>
                  </a:cubicBezTo>
                  <a:cubicBezTo>
                    <a:pt x="17" y="20"/>
                    <a:pt x="18" y="21"/>
                    <a:pt x="18" y="21"/>
                  </a:cubicBezTo>
                  <a:cubicBezTo>
                    <a:pt x="17" y="21"/>
                    <a:pt x="17" y="22"/>
                    <a:pt x="17" y="23"/>
                  </a:cubicBezTo>
                  <a:cubicBezTo>
                    <a:pt x="16" y="23"/>
                    <a:pt x="16" y="23"/>
                    <a:pt x="15" y="23"/>
                  </a:cubicBezTo>
                  <a:cubicBezTo>
                    <a:pt x="15" y="23"/>
                    <a:pt x="14" y="24"/>
                    <a:pt x="12" y="25"/>
                  </a:cubicBezTo>
                  <a:cubicBezTo>
                    <a:pt x="11" y="26"/>
                    <a:pt x="10" y="27"/>
                    <a:pt x="10" y="27"/>
                  </a:cubicBezTo>
                  <a:cubicBezTo>
                    <a:pt x="10" y="27"/>
                    <a:pt x="9" y="27"/>
                    <a:pt x="9" y="27"/>
                  </a:cubicBezTo>
                  <a:cubicBezTo>
                    <a:pt x="8" y="27"/>
                    <a:pt x="7" y="28"/>
                    <a:pt x="7" y="29"/>
                  </a:cubicBezTo>
                  <a:cubicBezTo>
                    <a:pt x="7" y="30"/>
                    <a:pt x="6" y="30"/>
                    <a:pt x="6" y="32"/>
                  </a:cubicBezTo>
                  <a:cubicBezTo>
                    <a:pt x="5" y="34"/>
                    <a:pt x="4" y="38"/>
                    <a:pt x="4" y="41"/>
                  </a:cubicBezTo>
                  <a:cubicBezTo>
                    <a:pt x="4" y="45"/>
                    <a:pt x="3" y="51"/>
                    <a:pt x="3" y="51"/>
                  </a:cubicBezTo>
                  <a:cubicBezTo>
                    <a:pt x="3" y="51"/>
                    <a:pt x="2" y="52"/>
                    <a:pt x="2" y="52"/>
                  </a:cubicBezTo>
                  <a:cubicBezTo>
                    <a:pt x="2" y="53"/>
                    <a:pt x="2" y="53"/>
                    <a:pt x="2" y="54"/>
                  </a:cubicBezTo>
                  <a:cubicBezTo>
                    <a:pt x="2" y="54"/>
                    <a:pt x="2" y="56"/>
                    <a:pt x="2" y="56"/>
                  </a:cubicBezTo>
                  <a:cubicBezTo>
                    <a:pt x="2" y="56"/>
                    <a:pt x="2" y="56"/>
                    <a:pt x="1" y="57"/>
                  </a:cubicBezTo>
                  <a:cubicBezTo>
                    <a:pt x="1" y="57"/>
                    <a:pt x="1" y="58"/>
                    <a:pt x="1" y="60"/>
                  </a:cubicBezTo>
                  <a:cubicBezTo>
                    <a:pt x="1" y="61"/>
                    <a:pt x="2" y="61"/>
                    <a:pt x="1" y="62"/>
                  </a:cubicBezTo>
                  <a:cubicBezTo>
                    <a:pt x="1" y="63"/>
                    <a:pt x="0" y="63"/>
                    <a:pt x="0" y="64"/>
                  </a:cubicBezTo>
                  <a:cubicBezTo>
                    <a:pt x="0" y="64"/>
                    <a:pt x="1" y="67"/>
                    <a:pt x="1" y="68"/>
                  </a:cubicBezTo>
                  <a:cubicBezTo>
                    <a:pt x="1" y="69"/>
                    <a:pt x="1" y="70"/>
                    <a:pt x="1" y="70"/>
                  </a:cubicBezTo>
                  <a:cubicBezTo>
                    <a:pt x="1" y="70"/>
                    <a:pt x="0" y="71"/>
                    <a:pt x="0" y="71"/>
                  </a:cubicBezTo>
                  <a:cubicBezTo>
                    <a:pt x="1" y="71"/>
                    <a:pt x="1" y="71"/>
                    <a:pt x="1" y="72"/>
                  </a:cubicBezTo>
                  <a:cubicBezTo>
                    <a:pt x="1" y="73"/>
                    <a:pt x="1" y="74"/>
                    <a:pt x="1" y="75"/>
                  </a:cubicBezTo>
                  <a:cubicBezTo>
                    <a:pt x="1" y="75"/>
                    <a:pt x="1" y="75"/>
                    <a:pt x="1" y="75"/>
                  </a:cubicBezTo>
                  <a:cubicBezTo>
                    <a:pt x="1" y="75"/>
                    <a:pt x="1" y="76"/>
                    <a:pt x="1" y="76"/>
                  </a:cubicBezTo>
                  <a:cubicBezTo>
                    <a:pt x="1" y="76"/>
                    <a:pt x="1" y="77"/>
                    <a:pt x="2" y="77"/>
                  </a:cubicBezTo>
                  <a:cubicBezTo>
                    <a:pt x="2" y="78"/>
                    <a:pt x="3" y="79"/>
                    <a:pt x="3" y="80"/>
                  </a:cubicBezTo>
                  <a:cubicBezTo>
                    <a:pt x="3" y="80"/>
                    <a:pt x="3" y="80"/>
                    <a:pt x="4" y="81"/>
                  </a:cubicBezTo>
                  <a:cubicBezTo>
                    <a:pt x="4" y="81"/>
                    <a:pt x="5" y="81"/>
                    <a:pt x="5" y="82"/>
                  </a:cubicBezTo>
                  <a:cubicBezTo>
                    <a:pt x="6" y="82"/>
                    <a:pt x="6" y="82"/>
                    <a:pt x="6" y="82"/>
                  </a:cubicBezTo>
                  <a:cubicBezTo>
                    <a:pt x="6" y="82"/>
                    <a:pt x="6" y="82"/>
                    <a:pt x="6" y="83"/>
                  </a:cubicBezTo>
                  <a:cubicBezTo>
                    <a:pt x="6" y="84"/>
                    <a:pt x="5" y="92"/>
                    <a:pt x="4" y="95"/>
                  </a:cubicBezTo>
                  <a:cubicBezTo>
                    <a:pt x="4" y="98"/>
                    <a:pt x="5" y="98"/>
                    <a:pt x="5" y="99"/>
                  </a:cubicBezTo>
                  <a:cubicBezTo>
                    <a:pt x="6" y="101"/>
                    <a:pt x="6" y="102"/>
                    <a:pt x="6" y="102"/>
                  </a:cubicBezTo>
                  <a:cubicBezTo>
                    <a:pt x="6" y="102"/>
                    <a:pt x="6" y="103"/>
                    <a:pt x="6" y="104"/>
                  </a:cubicBezTo>
                  <a:cubicBezTo>
                    <a:pt x="6" y="105"/>
                    <a:pt x="6" y="105"/>
                    <a:pt x="6" y="106"/>
                  </a:cubicBezTo>
                  <a:cubicBezTo>
                    <a:pt x="7" y="107"/>
                    <a:pt x="7" y="109"/>
                    <a:pt x="8" y="112"/>
                  </a:cubicBezTo>
                  <a:cubicBezTo>
                    <a:pt x="8" y="114"/>
                    <a:pt x="9" y="116"/>
                    <a:pt x="9" y="116"/>
                  </a:cubicBezTo>
                  <a:cubicBezTo>
                    <a:pt x="9" y="116"/>
                    <a:pt x="8" y="116"/>
                    <a:pt x="8" y="117"/>
                  </a:cubicBezTo>
                  <a:cubicBezTo>
                    <a:pt x="8" y="118"/>
                    <a:pt x="8" y="119"/>
                    <a:pt x="9" y="120"/>
                  </a:cubicBezTo>
                  <a:cubicBezTo>
                    <a:pt x="9" y="121"/>
                    <a:pt x="9" y="122"/>
                    <a:pt x="9" y="122"/>
                  </a:cubicBezTo>
                  <a:cubicBezTo>
                    <a:pt x="9" y="122"/>
                    <a:pt x="9" y="124"/>
                    <a:pt x="9" y="124"/>
                  </a:cubicBezTo>
                  <a:cubicBezTo>
                    <a:pt x="9" y="124"/>
                    <a:pt x="8" y="125"/>
                    <a:pt x="8" y="126"/>
                  </a:cubicBezTo>
                  <a:cubicBezTo>
                    <a:pt x="8" y="127"/>
                    <a:pt x="8" y="128"/>
                    <a:pt x="8" y="128"/>
                  </a:cubicBezTo>
                  <a:cubicBezTo>
                    <a:pt x="8" y="128"/>
                    <a:pt x="8" y="128"/>
                    <a:pt x="8" y="129"/>
                  </a:cubicBezTo>
                  <a:cubicBezTo>
                    <a:pt x="8" y="129"/>
                    <a:pt x="8" y="130"/>
                    <a:pt x="9" y="131"/>
                  </a:cubicBezTo>
                  <a:cubicBezTo>
                    <a:pt x="9" y="131"/>
                    <a:pt x="10" y="131"/>
                    <a:pt x="11" y="131"/>
                  </a:cubicBezTo>
                  <a:cubicBezTo>
                    <a:pt x="13" y="131"/>
                    <a:pt x="13" y="131"/>
                    <a:pt x="14" y="130"/>
                  </a:cubicBezTo>
                  <a:cubicBezTo>
                    <a:pt x="15" y="130"/>
                    <a:pt x="15" y="130"/>
                    <a:pt x="16" y="129"/>
                  </a:cubicBezTo>
                  <a:cubicBezTo>
                    <a:pt x="16" y="128"/>
                    <a:pt x="16" y="127"/>
                    <a:pt x="16" y="127"/>
                  </a:cubicBezTo>
                  <a:cubicBezTo>
                    <a:pt x="16" y="127"/>
                    <a:pt x="17" y="128"/>
                    <a:pt x="17" y="129"/>
                  </a:cubicBezTo>
                  <a:cubicBezTo>
                    <a:pt x="18" y="131"/>
                    <a:pt x="18" y="130"/>
                    <a:pt x="18" y="130"/>
                  </a:cubicBezTo>
                  <a:cubicBezTo>
                    <a:pt x="18" y="130"/>
                    <a:pt x="18" y="130"/>
                    <a:pt x="17" y="131"/>
                  </a:cubicBezTo>
                  <a:cubicBezTo>
                    <a:pt x="17" y="131"/>
                    <a:pt x="17" y="131"/>
                    <a:pt x="17" y="131"/>
                  </a:cubicBezTo>
                  <a:cubicBezTo>
                    <a:pt x="17" y="131"/>
                    <a:pt x="17" y="132"/>
                    <a:pt x="17" y="132"/>
                  </a:cubicBezTo>
                  <a:cubicBezTo>
                    <a:pt x="17" y="133"/>
                    <a:pt x="17" y="133"/>
                    <a:pt x="16" y="133"/>
                  </a:cubicBezTo>
                  <a:cubicBezTo>
                    <a:pt x="16" y="134"/>
                    <a:pt x="16" y="134"/>
                    <a:pt x="16" y="135"/>
                  </a:cubicBezTo>
                  <a:cubicBezTo>
                    <a:pt x="15" y="136"/>
                    <a:pt x="16" y="136"/>
                    <a:pt x="16" y="136"/>
                  </a:cubicBezTo>
                  <a:cubicBezTo>
                    <a:pt x="16" y="136"/>
                    <a:pt x="16" y="136"/>
                    <a:pt x="16" y="136"/>
                  </a:cubicBezTo>
                  <a:cubicBezTo>
                    <a:pt x="15" y="137"/>
                    <a:pt x="16" y="136"/>
                    <a:pt x="16" y="137"/>
                  </a:cubicBezTo>
                  <a:cubicBezTo>
                    <a:pt x="16" y="138"/>
                    <a:pt x="16" y="137"/>
                    <a:pt x="16" y="138"/>
                  </a:cubicBezTo>
                  <a:cubicBezTo>
                    <a:pt x="17" y="138"/>
                    <a:pt x="19" y="138"/>
                    <a:pt x="21" y="138"/>
                  </a:cubicBezTo>
                  <a:cubicBezTo>
                    <a:pt x="24" y="138"/>
                    <a:pt x="24" y="137"/>
                    <a:pt x="25" y="137"/>
                  </a:cubicBezTo>
                  <a:cubicBezTo>
                    <a:pt x="26" y="136"/>
                    <a:pt x="26" y="135"/>
                    <a:pt x="27" y="134"/>
                  </a:cubicBezTo>
                  <a:cubicBezTo>
                    <a:pt x="27" y="133"/>
                    <a:pt x="27" y="133"/>
                    <a:pt x="27" y="133"/>
                  </a:cubicBezTo>
                  <a:cubicBezTo>
                    <a:pt x="27" y="133"/>
                    <a:pt x="27" y="132"/>
                    <a:pt x="27" y="132"/>
                  </a:cubicBezTo>
                  <a:cubicBezTo>
                    <a:pt x="28" y="131"/>
                    <a:pt x="29" y="131"/>
                    <a:pt x="29" y="130"/>
                  </a:cubicBezTo>
                  <a:cubicBezTo>
                    <a:pt x="30" y="129"/>
                    <a:pt x="29" y="128"/>
                    <a:pt x="29" y="127"/>
                  </a:cubicBezTo>
                  <a:cubicBezTo>
                    <a:pt x="28" y="127"/>
                    <a:pt x="28" y="126"/>
                    <a:pt x="28" y="126"/>
                  </a:cubicBezTo>
                  <a:cubicBezTo>
                    <a:pt x="28" y="126"/>
                    <a:pt x="29" y="125"/>
                    <a:pt x="30" y="124"/>
                  </a:cubicBezTo>
                  <a:cubicBezTo>
                    <a:pt x="30" y="123"/>
                    <a:pt x="31" y="119"/>
                    <a:pt x="32" y="116"/>
                  </a:cubicBezTo>
                  <a:cubicBezTo>
                    <a:pt x="32" y="114"/>
                    <a:pt x="33" y="113"/>
                    <a:pt x="33" y="112"/>
                  </a:cubicBezTo>
                  <a:cubicBezTo>
                    <a:pt x="33" y="111"/>
                    <a:pt x="33" y="107"/>
                    <a:pt x="33" y="105"/>
                  </a:cubicBezTo>
                  <a:cubicBezTo>
                    <a:pt x="33" y="103"/>
                    <a:pt x="33" y="102"/>
                    <a:pt x="34" y="101"/>
                  </a:cubicBezTo>
                  <a:cubicBezTo>
                    <a:pt x="34" y="100"/>
                    <a:pt x="35" y="97"/>
                    <a:pt x="35" y="91"/>
                  </a:cubicBezTo>
                  <a:cubicBezTo>
                    <a:pt x="36" y="86"/>
                    <a:pt x="37" y="78"/>
                    <a:pt x="37" y="76"/>
                  </a:cubicBezTo>
                  <a:cubicBezTo>
                    <a:pt x="37" y="74"/>
                    <a:pt x="37" y="73"/>
                    <a:pt x="37" y="73"/>
                  </a:cubicBezTo>
                  <a:cubicBezTo>
                    <a:pt x="37" y="73"/>
                    <a:pt x="38" y="71"/>
                    <a:pt x="38" y="71"/>
                  </a:cubicBezTo>
                  <a:cubicBezTo>
                    <a:pt x="39" y="70"/>
                    <a:pt x="39" y="70"/>
                    <a:pt x="39" y="69"/>
                  </a:cubicBezTo>
                  <a:cubicBezTo>
                    <a:pt x="39" y="68"/>
                    <a:pt x="37" y="63"/>
                    <a:pt x="37" y="62"/>
                  </a:cubicBezTo>
                  <a:cubicBezTo>
                    <a:pt x="37" y="61"/>
                    <a:pt x="37" y="58"/>
                    <a:pt x="37" y="57"/>
                  </a:cubicBezTo>
                  <a:cubicBezTo>
                    <a:pt x="37" y="56"/>
                    <a:pt x="37" y="51"/>
                    <a:pt x="37" y="51"/>
                  </a:cubicBezTo>
                  <a:cubicBezTo>
                    <a:pt x="37" y="51"/>
                    <a:pt x="38" y="53"/>
                    <a:pt x="38" y="54"/>
                  </a:cubicBezTo>
                  <a:cubicBezTo>
                    <a:pt x="38" y="55"/>
                    <a:pt x="38" y="55"/>
                    <a:pt x="39" y="55"/>
                  </a:cubicBezTo>
                  <a:cubicBezTo>
                    <a:pt x="39" y="56"/>
                    <a:pt x="39" y="56"/>
                    <a:pt x="38" y="57"/>
                  </a:cubicBezTo>
                  <a:cubicBezTo>
                    <a:pt x="38" y="57"/>
                    <a:pt x="38" y="58"/>
                    <a:pt x="38" y="59"/>
                  </a:cubicBezTo>
                  <a:cubicBezTo>
                    <a:pt x="39" y="60"/>
                    <a:pt x="39" y="60"/>
                    <a:pt x="39" y="60"/>
                  </a:cubicBezTo>
                  <a:cubicBezTo>
                    <a:pt x="39" y="61"/>
                    <a:pt x="40" y="61"/>
                    <a:pt x="39" y="62"/>
                  </a:cubicBezTo>
                  <a:cubicBezTo>
                    <a:pt x="39" y="62"/>
                    <a:pt x="40" y="62"/>
                    <a:pt x="40" y="63"/>
                  </a:cubicBezTo>
                  <a:cubicBezTo>
                    <a:pt x="41" y="64"/>
                    <a:pt x="40" y="64"/>
                    <a:pt x="40" y="65"/>
                  </a:cubicBezTo>
                  <a:cubicBezTo>
                    <a:pt x="39" y="65"/>
                    <a:pt x="40" y="65"/>
                    <a:pt x="40" y="66"/>
                  </a:cubicBezTo>
                  <a:cubicBezTo>
                    <a:pt x="41" y="67"/>
                    <a:pt x="41" y="67"/>
                    <a:pt x="41" y="67"/>
                  </a:cubicBezTo>
                  <a:cubicBezTo>
                    <a:pt x="41" y="68"/>
                    <a:pt x="40" y="68"/>
                    <a:pt x="40" y="69"/>
                  </a:cubicBezTo>
                  <a:cubicBezTo>
                    <a:pt x="40" y="69"/>
                    <a:pt x="40" y="70"/>
                    <a:pt x="40" y="71"/>
                  </a:cubicBezTo>
                  <a:cubicBezTo>
                    <a:pt x="40" y="72"/>
                    <a:pt x="40" y="72"/>
                    <a:pt x="40" y="72"/>
                  </a:cubicBezTo>
                  <a:cubicBezTo>
                    <a:pt x="40" y="72"/>
                    <a:pt x="40" y="72"/>
                    <a:pt x="40" y="73"/>
                  </a:cubicBezTo>
                  <a:cubicBezTo>
                    <a:pt x="40" y="74"/>
                    <a:pt x="40" y="74"/>
                    <a:pt x="40" y="74"/>
                  </a:cubicBezTo>
                  <a:cubicBezTo>
                    <a:pt x="39" y="75"/>
                    <a:pt x="40" y="75"/>
                    <a:pt x="40" y="76"/>
                  </a:cubicBezTo>
                  <a:cubicBezTo>
                    <a:pt x="40" y="77"/>
                    <a:pt x="40" y="77"/>
                    <a:pt x="39" y="77"/>
                  </a:cubicBezTo>
                  <a:cubicBezTo>
                    <a:pt x="39" y="78"/>
                    <a:pt x="40" y="78"/>
                    <a:pt x="40" y="78"/>
                  </a:cubicBezTo>
                  <a:cubicBezTo>
                    <a:pt x="41" y="77"/>
                    <a:pt x="41" y="77"/>
                    <a:pt x="41" y="77"/>
                  </a:cubicBezTo>
                  <a:cubicBezTo>
                    <a:pt x="41" y="77"/>
                    <a:pt x="41" y="78"/>
                    <a:pt x="41" y="78"/>
                  </a:cubicBezTo>
                  <a:cubicBezTo>
                    <a:pt x="41" y="79"/>
                    <a:pt x="41" y="79"/>
                    <a:pt x="40" y="79"/>
                  </a:cubicBezTo>
                  <a:cubicBezTo>
                    <a:pt x="40" y="79"/>
                    <a:pt x="40" y="80"/>
                    <a:pt x="40" y="80"/>
                  </a:cubicBezTo>
                  <a:cubicBezTo>
                    <a:pt x="41" y="80"/>
                    <a:pt x="41" y="80"/>
                    <a:pt x="41" y="80"/>
                  </a:cubicBezTo>
                  <a:cubicBezTo>
                    <a:pt x="41" y="80"/>
                    <a:pt x="41" y="80"/>
                    <a:pt x="41" y="80"/>
                  </a:cubicBezTo>
                  <a:cubicBezTo>
                    <a:pt x="42" y="80"/>
                    <a:pt x="42" y="80"/>
                    <a:pt x="43" y="80"/>
                  </a:cubicBezTo>
                  <a:cubicBezTo>
                    <a:pt x="43" y="80"/>
                    <a:pt x="44" y="80"/>
                    <a:pt x="44" y="80"/>
                  </a:cubicBezTo>
                  <a:cubicBezTo>
                    <a:pt x="44" y="80"/>
                    <a:pt x="45" y="79"/>
                    <a:pt x="45" y="79"/>
                  </a:cubicBezTo>
                  <a:cubicBezTo>
                    <a:pt x="45" y="78"/>
                    <a:pt x="46" y="78"/>
                    <a:pt x="46" y="78"/>
                  </a:cubicBezTo>
                  <a:cubicBezTo>
                    <a:pt x="46" y="78"/>
                    <a:pt x="46" y="78"/>
                    <a:pt x="46" y="77"/>
                  </a:cubicBezTo>
                  <a:cubicBezTo>
                    <a:pt x="46" y="77"/>
                    <a:pt x="47" y="77"/>
                    <a:pt x="47" y="76"/>
                  </a:cubicBezTo>
                  <a:cubicBezTo>
                    <a:pt x="47" y="76"/>
                    <a:pt x="47" y="75"/>
                    <a:pt x="47" y="75"/>
                  </a:cubicBezTo>
                  <a:cubicBezTo>
                    <a:pt x="47" y="74"/>
                    <a:pt x="47" y="73"/>
                    <a:pt x="47" y="73"/>
                  </a:cubicBezTo>
                  <a:cubicBezTo>
                    <a:pt x="47" y="73"/>
                    <a:pt x="47" y="72"/>
                    <a:pt x="47" y="72"/>
                  </a:cubicBezTo>
                  <a:cubicBezTo>
                    <a:pt x="47" y="71"/>
                    <a:pt x="47" y="68"/>
                    <a:pt x="47" y="68"/>
                  </a:cubicBezTo>
                  <a:cubicBezTo>
                    <a:pt x="47" y="59"/>
                    <a:pt x="46" y="45"/>
                    <a:pt x="46" y="44"/>
                  </a:cubicBezTo>
                  <a:close/>
                  <a:moveTo>
                    <a:pt x="6" y="80"/>
                  </a:moveTo>
                  <a:cubicBezTo>
                    <a:pt x="6" y="80"/>
                    <a:pt x="6" y="80"/>
                    <a:pt x="6" y="79"/>
                  </a:cubicBezTo>
                  <a:cubicBezTo>
                    <a:pt x="6" y="78"/>
                    <a:pt x="6" y="78"/>
                    <a:pt x="6" y="77"/>
                  </a:cubicBezTo>
                  <a:cubicBezTo>
                    <a:pt x="6" y="76"/>
                    <a:pt x="6" y="76"/>
                    <a:pt x="6" y="76"/>
                  </a:cubicBezTo>
                  <a:cubicBezTo>
                    <a:pt x="6" y="76"/>
                    <a:pt x="6" y="76"/>
                    <a:pt x="6" y="76"/>
                  </a:cubicBezTo>
                  <a:cubicBezTo>
                    <a:pt x="6" y="76"/>
                    <a:pt x="6" y="77"/>
                    <a:pt x="6" y="78"/>
                  </a:cubicBezTo>
                  <a:cubicBezTo>
                    <a:pt x="6" y="78"/>
                    <a:pt x="6" y="78"/>
                    <a:pt x="6" y="79"/>
                  </a:cubicBezTo>
                  <a:cubicBezTo>
                    <a:pt x="6" y="79"/>
                    <a:pt x="6" y="80"/>
                    <a:pt x="6" y="80"/>
                  </a:cubicBezTo>
                  <a:close/>
                  <a:moveTo>
                    <a:pt x="9" y="63"/>
                  </a:moveTo>
                  <a:cubicBezTo>
                    <a:pt x="8" y="64"/>
                    <a:pt x="8" y="64"/>
                    <a:pt x="8" y="65"/>
                  </a:cubicBezTo>
                  <a:cubicBezTo>
                    <a:pt x="8" y="66"/>
                    <a:pt x="8" y="66"/>
                    <a:pt x="8" y="67"/>
                  </a:cubicBezTo>
                  <a:cubicBezTo>
                    <a:pt x="8" y="68"/>
                    <a:pt x="8" y="69"/>
                    <a:pt x="8" y="70"/>
                  </a:cubicBezTo>
                  <a:cubicBezTo>
                    <a:pt x="8" y="71"/>
                    <a:pt x="8" y="71"/>
                    <a:pt x="8" y="71"/>
                  </a:cubicBezTo>
                  <a:cubicBezTo>
                    <a:pt x="8" y="72"/>
                    <a:pt x="7" y="73"/>
                    <a:pt x="7" y="73"/>
                  </a:cubicBezTo>
                  <a:cubicBezTo>
                    <a:pt x="8" y="72"/>
                    <a:pt x="7" y="71"/>
                    <a:pt x="7" y="71"/>
                  </a:cubicBezTo>
                  <a:cubicBezTo>
                    <a:pt x="7" y="71"/>
                    <a:pt x="7" y="70"/>
                    <a:pt x="7" y="69"/>
                  </a:cubicBezTo>
                  <a:cubicBezTo>
                    <a:pt x="7" y="68"/>
                    <a:pt x="7" y="68"/>
                    <a:pt x="7" y="68"/>
                  </a:cubicBezTo>
                  <a:cubicBezTo>
                    <a:pt x="7" y="68"/>
                    <a:pt x="7" y="67"/>
                    <a:pt x="7" y="67"/>
                  </a:cubicBezTo>
                  <a:cubicBezTo>
                    <a:pt x="6" y="66"/>
                    <a:pt x="7" y="66"/>
                    <a:pt x="7" y="65"/>
                  </a:cubicBezTo>
                  <a:cubicBezTo>
                    <a:pt x="7" y="65"/>
                    <a:pt x="8" y="64"/>
                    <a:pt x="8" y="64"/>
                  </a:cubicBezTo>
                  <a:cubicBezTo>
                    <a:pt x="8" y="63"/>
                    <a:pt x="9" y="61"/>
                    <a:pt x="9" y="61"/>
                  </a:cubicBezTo>
                  <a:cubicBezTo>
                    <a:pt x="9" y="61"/>
                    <a:pt x="9" y="62"/>
                    <a:pt x="9" y="63"/>
                  </a:cubicBezTo>
                  <a:close/>
                  <a:moveTo>
                    <a:pt x="21" y="99"/>
                  </a:moveTo>
                  <a:cubicBezTo>
                    <a:pt x="21" y="100"/>
                    <a:pt x="20" y="101"/>
                    <a:pt x="20" y="102"/>
                  </a:cubicBezTo>
                  <a:cubicBezTo>
                    <a:pt x="20" y="103"/>
                    <a:pt x="20" y="104"/>
                    <a:pt x="20" y="106"/>
                  </a:cubicBezTo>
                  <a:cubicBezTo>
                    <a:pt x="19" y="107"/>
                    <a:pt x="19" y="109"/>
                    <a:pt x="19" y="109"/>
                  </a:cubicBezTo>
                  <a:cubicBezTo>
                    <a:pt x="19" y="109"/>
                    <a:pt x="18" y="108"/>
                    <a:pt x="18" y="106"/>
                  </a:cubicBezTo>
                  <a:cubicBezTo>
                    <a:pt x="18" y="105"/>
                    <a:pt x="19" y="103"/>
                    <a:pt x="19" y="102"/>
                  </a:cubicBezTo>
                  <a:cubicBezTo>
                    <a:pt x="19" y="101"/>
                    <a:pt x="20" y="100"/>
                    <a:pt x="20" y="99"/>
                  </a:cubicBezTo>
                  <a:cubicBezTo>
                    <a:pt x="20" y="97"/>
                    <a:pt x="20" y="95"/>
                    <a:pt x="20" y="94"/>
                  </a:cubicBezTo>
                  <a:cubicBezTo>
                    <a:pt x="20" y="94"/>
                    <a:pt x="21" y="93"/>
                    <a:pt x="21" y="93"/>
                  </a:cubicBezTo>
                  <a:cubicBezTo>
                    <a:pt x="21" y="93"/>
                    <a:pt x="21" y="94"/>
                    <a:pt x="21" y="95"/>
                  </a:cubicBezTo>
                  <a:cubicBezTo>
                    <a:pt x="21" y="96"/>
                    <a:pt x="21" y="96"/>
                    <a:pt x="21" y="97"/>
                  </a:cubicBezTo>
                  <a:cubicBezTo>
                    <a:pt x="21" y="98"/>
                    <a:pt x="21" y="98"/>
                    <a:pt x="21" y="9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1" name="Freeform 615"/>
            <p:cNvSpPr>
              <a:spLocks noEditPoints="1"/>
            </p:cNvSpPr>
            <p:nvPr/>
          </p:nvSpPr>
          <p:spPr bwMode="auto">
            <a:xfrm>
              <a:off x="8483600" y="1793876"/>
              <a:ext cx="247650" cy="466725"/>
            </a:xfrm>
            <a:custGeom>
              <a:avLst/>
              <a:gdLst>
                <a:gd name="T0" fmla="*/ 54 w 66"/>
                <a:gd name="T1" fmla="*/ 0 h 124"/>
                <a:gd name="T2" fmla="*/ 20 w 66"/>
                <a:gd name="T3" fmla="*/ 19 h 124"/>
                <a:gd name="T4" fmla="*/ 12 w 66"/>
                <a:gd name="T5" fmla="*/ 37 h 124"/>
                <a:gd name="T6" fmla="*/ 20 w 66"/>
                <a:gd name="T7" fmla="*/ 48 h 124"/>
                <a:gd name="T8" fmla="*/ 13 w 66"/>
                <a:gd name="T9" fmla="*/ 66 h 124"/>
                <a:gd name="T10" fmla="*/ 11 w 66"/>
                <a:gd name="T11" fmla="*/ 67 h 124"/>
                <a:gd name="T12" fmla="*/ 10 w 66"/>
                <a:gd name="T13" fmla="*/ 68 h 124"/>
                <a:gd name="T14" fmla="*/ 8 w 66"/>
                <a:gd name="T15" fmla="*/ 69 h 124"/>
                <a:gd name="T16" fmla="*/ 3 w 66"/>
                <a:gd name="T17" fmla="*/ 69 h 124"/>
                <a:gd name="T18" fmla="*/ 3 w 66"/>
                <a:gd name="T19" fmla="*/ 80 h 124"/>
                <a:gd name="T20" fmla="*/ 9 w 66"/>
                <a:gd name="T21" fmla="*/ 84 h 124"/>
                <a:gd name="T22" fmla="*/ 13 w 66"/>
                <a:gd name="T23" fmla="*/ 78 h 124"/>
                <a:gd name="T24" fmla="*/ 13 w 66"/>
                <a:gd name="T25" fmla="*/ 76 h 124"/>
                <a:gd name="T26" fmla="*/ 14 w 66"/>
                <a:gd name="T27" fmla="*/ 74 h 124"/>
                <a:gd name="T28" fmla="*/ 15 w 66"/>
                <a:gd name="T29" fmla="*/ 72 h 124"/>
                <a:gd name="T30" fmla="*/ 15 w 66"/>
                <a:gd name="T31" fmla="*/ 70 h 124"/>
                <a:gd name="T32" fmla="*/ 17 w 66"/>
                <a:gd name="T33" fmla="*/ 68 h 124"/>
                <a:gd name="T34" fmla="*/ 23 w 66"/>
                <a:gd name="T35" fmla="*/ 51 h 124"/>
                <a:gd name="T36" fmla="*/ 27 w 66"/>
                <a:gd name="T37" fmla="*/ 49 h 124"/>
                <a:gd name="T38" fmla="*/ 23 w 66"/>
                <a:gd name="T39" fmla="*/ 62 h 124"/>
                <a:gd name="T40" fmla="*/ 22 w 66"/>
                <a:gd name="T41" fmla="*/ 79 h 124"/>
                <a:gd name="T42" fmla="*/ 29 w 66"/>
                <a:gd name="T43" fmla="*/ 86 h 124"/>
                <a:gd name="T44" fmla="*/ 13 w 66"/>
                <a:gd name="T45" fmla="*/ 104 h 124"/>
                <a:gd name="T46" fmla="*/ 7 w 66"/>
                <a:gd name="T47" fmla="*/ 109 h 124"/>
                <a:gd name="T48" fmla="*/ 11 w 66"/>
                <a:gd name="T49" fmla="*/ 114 h 124"/>
                <a:gd name="T50" fmla="*/ 15 w 66"/>
                <a:gd name="T51" fmla="*/ 117 h 124"/>
                <a:gd name="T52" fmla="*/ 15 w 66"/>
                <a:gd name="T53" fmla="*/ 113 h 124"/>
                <a:gd name="T54" fmla="*/ 18 w 66"/>
                <a:gd name="T55" fmla="*/ 107 h 124"/>
                <a:gd name="T56" fmla="*/ 35 w 66"/>
                <a:gd name="T57" fmla="*/ 94 h 124"/>
                <a:gd name="T58" fmla="*/ 35 w 66"/>
                <a:gd name="T59" fmla="*/ 117 h 124"/>
                <a:gd name="T60" fmla="*/ 38 w 66"/>
                <a:gd name="T61" fmla="*/ 120 h 124"/>
                <a:gd name="T62" fmla="*/ 49 w 66"/>
                <a:gd name="T63" fmla="*/ 123 h 124"/>
                <a:gd name="T64" fmla="*/ 46 w 66"/>
                <a:gd name="T65" fmla="*/ 120 h 124"/>
                <a:gd name="T66" fmla="*/ 41 w 66"/>
                <a:gd name="T67" fmla="*/ 110 h 124"/>
                <a:gd name="T68" fmla="*/ 44 w 66"/>
                <a:gd name="T69" fmla="*/ 87 h 124"/>
                <a:gd name="T70" fmla="*/ 39 w 66"/>
                <a:gd name="T71" fmla="*/ 63 h 124"/>
                <a:gd name="T72" fmla="*/ 44 w 66"/>
                <a:gd name="T73" fmla="*/ 46 h 124"/>
                <a:gd name="T74" fmla="*/ 51 w 66"/>
                <a:gd name="T75" fmla="*/ 37 h 124"/>
                <a:gd name="T76" fmla="*/ 52 w 66"/>
                <a:gd name="T77" fmla="*/ 34 h 124"/>
                <a:gd name="T78" fmla="*/ 66 w 66"/>
                <a:gd name="T79" fmla="*/ 12 h 124"/>
                <a:gd name="T80" fmla="*/ 9 w 66"/>
                <a:gd name="T81" fmla="*/ 70 h 124"/>
                <a:gd name="T82" fmla="*/ 11 w 66"/>
                <a:gd name="T83" fmla="*/ 69 h 124"/>
                <a:gd name="T84" fmla="*/ 13 w 66"/>
                <a:gd name="T85" fmla="*/ 68 h 124"/>
                <a:gd name="T86" fmla="*/ 14 w 66"/>
                <a:gd name="T87" fmla="*/ 70 h 124"/>
                <a:gd name="T88" fmla="*/ 14 w 66"/>
                <a:gd name="T89" fmla="*/ 71 h 124"/>
                <a:gd name="T90" fmla="*/ 13 w 66"/>
                <a:gd name="T91" fmla="*/ 73 h 124"/>
                <a:gd name="T92" fmla="*/ 13 w 66"/>
                <a:gd name="T93" fmla="*/ 74 h 124"/>
                <a:gd name="T94" fmla="*/ 12 w 66"/>
                <a:gd name="T95" fmla="*/ 7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24">
                  <a:moveTo>
                    <a:pt x="66" y="11"/>
                  </a:moveTo>
                  <a:cubicBezTo>
                    <a:pt x="65" y="11"/>
                    <a:pt x="63" y="9"/>
                    <a:pt x="60" y="7"/>
                  </a:cubicBezTo>
                  <a:cubicBezTo>
                    <a:pt x="58" y="5"/>
                    <a:pt x="54" y="1"/>
                    <a:pt x="54" y="1"/>
                  </a:cubicBezTo>
                  <a:cubicBezTo>
                    <a:pt x="54" y="0"/>
                    <a:pt x="54" y="0"/>
                    <a:pt x="54" y="0"/>
                  </a:cubicBezTo>
                  <a:cubicBezTo>
                    <a:pt x="45" y="0"/>
                    <a:pt x="45" y="0"/>
                    <a:pt x="45" y="0"/>
                  </a:cubicBezTo>
                  <a:cubicBezTo>
                    <a:pt x="45" y="0"/>
                    <a:pt x="40" y="3"/>
                    <a:pt x="33" y="6"/>
                  </a:cubicBezTo>
                  <a:cubicBezTo>
                    <a:pt x="26" y="10"/>
                    <a:pt x="23" y="10"/>
                    <a:pt x="23" y="10"/>
                  </a:cubicBezTo>
                  <a:cubicBezTo>
                    <a:pt x="23" y="10"/>
                    <a:pt x="24" y="11"/>
                    <a:pt x="20" y="19"/>
                  </a:cubicBezTo>
                  <a:cubicBezTo>
                    <a:pt x="16" y="26"/>
                    <a:pt x="14" y="28"/>
                    <a:pt x="14" y="28"/>
                  </a:cubicBezTo>
                  <a:cubicBezTo>
                    <a:pt x="13" y="29"/>
                    <a:pt x="11" y="35"/>
                    <a:pt x="11" y="35"/>
                  </a:cubicBezTo>
                  <a:cubicBezTo>
                    <a:pt x="11" y="36"/>
                    <a:pt x="11" y="37"/>
                    <a:pt x="11" y="37"/>
                  </a:cubicBezTo>
                  <a:cubicBezTo>
                    <a:pt x="11" y="38"/>
                    <a:pt x="12" y="37"/>
                    <a:pt x="12" y="37"/>
                  </a:cubicBezTo>
                  <a:cubicBezTo>
                    <a:pt x="12" y="37"/>
                    <a:pt x="13" y="37"/>
                    <a:pt x="16" y="39"/>
                  </a:cubicBezTo>
                  <a:cubicBezTo>
                    <a:pt x="19" y="41"/>
                    <a:pt x="22" y="43"/>
                    <a:pt x="22" y="43"/>
                  </a:cubicBezTo>
                  <a:cubicBezTo>
                    <a:pt x="22" y="43"/>
                    <a:pt x="22" y="44"/>
                    <a:pt x="21" y="44"/>
                  </a:cubicBezTo>
                  <a:cubicBezTo>
                    <a:pt x="21" y="45"/>
                    <a:pt x="21" y="46"/>
                    <a:pt x="20" y="48"/>
                  </a:cubicBezTo>
                  <a:cubicBezTo>
                    <a:pt x="19" y="49"/>
                    <a:pt x="18" y="51"/>
                    <a:pt x="17" y="53"/>
                  </a:cubicBezTo>
                  <a:cubicBezTo>
                    <a:pt x="17" y="55"/>
                    <a:pt x="15" y="59"/>
                    <a:pt x="15" y="61"/>
                  </a:cubicBezTo>
                  <a:cubicBezTo>
                    <a:pt x="14" y="63"/>
                    <a:pt x="13" y="66"/>
                    <a:pt x="13" y="66"/>
                  </a:cubicBezTo>
                  <a:cubicBezTo>
                    <a:pt x="13" y="66"/>
                    <a:pt x="13" y="66"/>
                    <a:pt x="13" y="66"/>
                  </a:cubicBezTo>
                  <a:cubicBezTo>
                    <a:pt x="13" y="66"/>
                    <a:pt x="13" y="66"/>
                    <a:pt x="12" y="67"/>
                  </a:cubicBezTo>
                  <a:cubicBezTo>
                    <a:pt x="12" y="67"/>
                    <a:pt x="12" y="67"/>
                    <a:pt x="12" y="67"/>
                  </a:cubicBezTo>
                  <a:cubicBezTo>
                    <a:pt x="12" y="67"/>
                    <a:pt x="12" y="67"/>
                    <a:pt x="11" y="67"/>
                  </a:cubicBezTo>
                  <a:cubicBezTo>
                    <a:pt x="11" y="67"/>
                    <a:pt x="11" y="67"/>
                    <a:pt x="11" y="67"/>
                  </a:cubicBezTo>
                  <a:cubicBezTo>
                    <a:pt x="11" y="67"/>
                    <a:pt x="11" y="67"/>
                    <a:pt x="11" y="67"/>
                  </a:cubicBezTo>
                  <a:cubicBezTo>
                    <a:pt x="11" y="68"/>
                    <a:pt x="11" y="68"/>
                    <a:pt x="10" y="68"/>
                  </a:cubicBezTo>
                  <a:cubicBezTo>
                    <a:pt x="10" y="68"/>
                    <a:pt x="10" y="68"/>
                    <a:pt x="10" y="68"/>
                  </a:cubicBezTo>
                  <a:cubicBezTo>
                    <a:pt x="10" y="68"/>
                    <a:pt x="10" y="68"/>
                    <a:pt x="10" y="68"/>
                  </a:cubicBezTo>
                  <a:cubicBezTo>
                    <a:pt x="9" y="68"/>
                    <a:pt x="9" y="68"/>
                    <a:pt x="9" y="68"/>
                  </a:cubicBezTo>
                  <a:cubicBezTo>
                    <a:pt x="9" y="68"/>
                    <a:pt x="9" y="68"/>
                    <a:pt x="9" y="68"/>
                  </a:cubicBezTo>
                  <a:cubicBezTo>
                    <a:pt x="9" y="68"/>
                    <a:pt x="8" y="68"/>
                    <a:pt x="8" y="69"/>
                  </a:cubicBezTo>
                  <a:cubicBezTo>
                    <a:pt x="8" y="69"/>
                    <a:pt x="8" y="69"/>
                    <a:pt x="8" y="69"/>
                  </a:cubicBezTo>
                  <a:cubicBezTo>
                    <a:pt x="8" y="69"/>
                    <a:pt x="8" y="69"/>
                    <a:pt x="8" y="69"/>
                  </a:cubicBezTo>
                  <a:cubicBezTo>
                    <a:pt x="8" y="69"/>
                    <a:pt x="8" y="69"/>
                    <a:pt x="8" y="69"/>
                  </a:cubicBezTo>
                  <a:cubicBezTo>
                    <a:pt x="7" y="68"/>
                    <a:pt x="5" y="67"/>
                    <a:pt x="5" y="67"/>
                  </a:cubicBezTo>
                  <a:cubicBezTo>
                    <a:pt x="4" y="67"/>
                    <a:pt x="3" y="68"/>
                    <a:pt x="3" y="69"/>
                  </a:cubicBezTo>
                  <a:cubicBezTo>
                    <a:pt x="2" y="70"/>
                    <a:pt x="1" y="71"/>
                    <a:pt x="0" y="71"/>
                  </a:cubicBezTo>
                  <a:cubicBezTo>
                    <a:pt x="0" y="72"/>
                    <a:pt x="0" y="73"/>
                    <a:pt x="1" y="74"/>
                  </a:cubicBezTo>
                  <a:cubicBezTo>
                    <a:pt x="2" y="75"/>
                    <a:pt x="1" y="76"/>
                    <a:pt x="1" y="77"/>
                  </a:cubicBezTo>
                  <a:cubicBezTo>
                    <a:pt x="1" y="78"/>
                    <a:pt x="2" y="79"/>
                    <a:pt x="3" y="80"/>
                  </a:cubicBezTo>
                  <a:cubicBezTo>
                    <a:pt x="3" y="81"/>
                    <a:pt x="4" y="82"/>
                    <a:pt x="5" y="83"/>
                  </a:cubicBezTo>
                  <a:cubicBezTo>
                    <a:pt x="5" y="84"/>
                    <a:pt x="5" y="85"/>
                    <a:pt x="5" y="85"/>
                  </a:cubicBezTo>
                  <a:cubicBezTo>
                    <a:pt x="6" y="86"/>
                    <a:pt x="7" y="86"/>
                    <a:pt x="7" y="85"/>
                  </a:cubicBezTo>
                  <a:cubicBezTo>
                    <a:pt x="8" y="85"/>
                    <a:pt x="9" y="85"/>
                    <a:pt x="9" y="84"/>
                  </a:cubicBezTo>
                  <a:cubicBezTo>
                    <a:pt x="10" y="84"/>
                    <a:pt x="11" y="83"/>
                    <a:pt x="12" y="82"/>
                  </a:cubicBezTo>
                  <a:cubicBezTo>
                    <a:pt x="13" y="82"/>
                    <a:pt x="13" y="80"/>
                    <a:pt x="12" y="79"/>
                  </a:cubicBezTo>
                  <a:cubicBezTo>
                    <a:pt x="12" y="79"/>
                    <a:pt x="13" y="79"/>
                    <a:pt x="13" y="78"/>
                  </a:cubicBezTo>
                  <a:cubicBezTo>
                    <a:pt x="13" y="78"/>
                    <a:pt x="13" y="78"/>
                    <a:pt x="13" y="78"/>
                  </a:cubicBezTo>
                  <a:cubicBezTo>
                    <a:pt x="13" y="78"/>
                    <a:pt x="13" y="78"/>
                    <a:pt x="13" y="77"/>
                  </a:cubicBezTo>
                  <a:cubicBezTo>
                    <a:pt x="13" y="77"/>
                    <a:pt x="13" y="77"/>
                    <a:pt x="13" y="77"/>
                  </a:cubicBezTo>
                  <a:cubicBezTo>
                    <a:pt x="13" y="77"/>
                    <a:pt x="13" y="77"/>
                    <a:pt x="13" y="76"/>
                  </a:cubicBezTo>
                  <a:cubicBezTo>
                    <a:pt x="13" y="76"/>
                    <a:pt x="13" y="76"/>
                    <a:pt x="13" y="76"/>
                  </a:cubicBezTo>
                  <a:cubicBezTo>
                    <a:pt x="14" y="76"/>
                    <a:pt x="14" y="76"/>
                    <a:pt x="14" y="75"/>
                  </a:cubicBezTo>
                  <a:cubicBezTo>
                    <a:pt x="14" y="75"/>
                    <a:pt x="14" y="75"/>
                    <a:pt x="14" y="75"/>
                  </a:cubicBezTo>
                  <a:cubicBezTo>
                    <a:pt x="14" y="75"/>
                    <a:pt x="14" y="75"/>
                    <a:pt x="14" y="74"/>
                  </a:cubicBezTo>
                  <a:cubicBezTo>
                    <a:pt x="14" y="74"/>
                    <a:pt x="14" y="74"/>
                    <a:pt x="14" y="74"/>
                  </a:cubicBezTo>
                  <a:cubicBezTo>
                    <a:pt x="14" y="74"/>
                    <a:pt x="15" y="74"/>
                    <a:pt x="15" y="73"/>
                  </a:cubicBezTo>
                  <a:cubicBezTo>
                    <a:pt x="15" y="73"/>
                    <a:pt x="15" y="73"/>
                    <a:pt x="15" y="73"/>
                  </a:cubicBezTo>
                  <a:cubicBezTo>
                    <a:pt x="15" y="73"/>
                    <a:pt x="15" y="73"/>
                    <a:pt x="15" y="72"/>
                  </a:cubicBezTo>
                  <a:cubicBezTo>
                    <a:pt x="15" y="72"/>
                    <a:pt x="15" y="72"/>
                    <a:pt x="15" y="72"/>
                  </a:cubicBezTo>
                  <a:cubicBezTo>
                    <a:pt x="15" y="72"/>
                    <a:pt x="15" y="72"/>
                    <a:pt x="15" y="71"/>
                  </a:cubicBezTo>
                  <a:cubicBezTo>
                    <a:pt x="15" y="71"/>
                    <a:pt x="15" y="71"/>
                    <a:pt x="15" y="71"/>
                  </a:cubicBezTo>
                  <a:cubicBezTo>
                    <a:pt x="15" y="71"/>
                    <a:pt x="15" y="71"/>
                    <a:pt x="15" y="71"/>
                  </a:cubicBezTo>
                  <a:cubicBezTo>
                    <a:pt x="15" y="70"/>
                    <a:pt x="15" y="70"/>
                    <a:pt x="15" y="70"/>
                  </a:cubicBezTo>
                  <a:cubicBezTo>
                    <a:pt x="16" y="70"/>
                    <a:pt x="16" y="70"/>
                    <a:pt x="16" y="70"/>
                  </a:cubicBezTo>
                  <a:cubicBezTo>
                    <a:pt x="16" y="70"/>
                    <a:pt x="16" y="70"/>
                    <a:pt x="16" y="70"/>
                  </a:cubicBezTo>
                  <a:cubicBezTo>
                    <a:pt x="16" y="70"/>
                    <a:pt x="17" y="69"/>
                    <a:pt x="17" y="69"/>
                  </a:cubicBezTo>
                  <a:cubicBezTo>
                    <a:pt x="17" y="69"/>
                    <a:pt x="17" y="69"/>
                    <a:pt x="17" y="68"/>
                  </a:cubicBezTo>
                  <a:cubicBezTo>
                    <a:pt x="17" y="67"/>
                    <a:pt x="18" y="68"/>
                    <a:pt x="18" y="67"/>
                  </a:cubicBezTo>
                  <a:cubicBezTo>
                    <a:pt x="18" y="66"/>
                    <a:pt x="18" y="64"/>
                    <a:pt x="18" y="63"/>
                  </a:cubicBezTo>
                  <a:cubicBezTo>
                    <a:pt x="18" y="63"/>
                    <a:pt x="19" y="60"/>
                    <a:pt x="19" y="59"/>
                  </a:cubicBezTo>
                  <a:cubicBezTo>
                    <a:pt x="20" y="57"/>
                    <a:pt x="22" y="53"/>
                    <a:pt x="23" y="51"/>
                  </a:cubicBezTo>
                  <a:cubicBezTo>
                    <a:pt x="24" y="49"/>
                    <a:pt x="25" y="47"/>
                    <a:pt x="25" y="47"/>
                  </a:cubicBezTo>
                  <a:cubicBezTo>
                    <a:pt x="26" y="46"/>
                    <a:pt x="27" y="46"/>
                    <a:pt x="27" y="46"/>
                  </a:cubicBezTo>
                  <a:cubicBezTo>
                    <a:pt x="27" y="46"/>
                    <a:pt x="27" y="46"/>
                    <a:pt x="27" y="46"/>
                  </a:cubicBezTo>
                  <a:cubicBezTo>
                    <a:pt x="27" y="47"/>
                    <a:pt x="27" y="48"/>
                    <a:pt x="27" y="49"/>
                  </a:cubicBezTo>
                  <a:cubicBezTo>
                    <a:pt x="27" y="50"/>
                    <a:pt x="27" y="52"/>
                    <a:pt x="26" y="54"/>
                  </a:cubicBezTo>
                  <a:cubicBezTo>
                    <a:pt x="25" y="55"/>
                    <a:pt x="24" y="59"/>
                    <a:pt x="24" y="59"/>
                  </a:cubicBezTo>
                  <a:cubicBezTo>
                    <a:pt x="24" y="59"/>
                    <a:pt x="24" y="59"/>
                    <a:pt x="23" y="60"/>
                  </a:cubicBezTo>
                  <a:cubicBezTo>
                    <a:pt x="23" y="61"/>
                    <a:pt x="23" y="62"/>
                    <a:pt x="23" y="62"/>
                  </a:cubicBezTo>
                  <a:cubicBezTo>
                    <a:pt x="23" y="63"/>
                    <a:pt x="23" y="64"/>
                    <a:pt x="22" y="64"/>
                  </a:cubicBezTo>
                  <a:cubicBezTo>
                    <a:pt x="22" y="65"/>
                    <a:pt x="23" y="65"/>
                    <a:pt x="23" y="65"/>
                  </a:cubicBezTo>
                  <a:cubicBezTo>
                    <a:pt x="23" y="65"/>
                    <a:pt x="23" y="67"/>
                    <a:pt x="22" y="69"/>
                  </a:cubicBezTo>
                  <a:cubicBezTo>
                    <a:pt x="22" y="71"/>
                    <a:pt x="22" y="79"/>
                    <a:pt x="22" y="79"/>
                  </a:cubicBezTo>
                  <a:cubicBezTo>
                    <a:pt x="22" y="79"/>
                    <a:pt x="23" y="79"/>
                    <a:pt x="24" y="79"/>
                  </a:cubicBezTo>
                  <a:cubicBezTo>
                    <a:pt x="24" y="79"/>
                    <a:pt x="25" y="79"/>
                    <a:pt x="26" y="79"/>
                  </a:cubicBezTo>
                  <a:cubicBezTo>
                    <a:pt x="27" y="80"/>
                    <a:pt x="29" y="80"/>
                    <a:pt x="29" y="80"/>
                  </a:cubicBezTo>
                  <a:cubicBezTo>
                    <a:pt x="29" y="80"/>
                    <a:pt x="29" y="85"/>
                    <a:pt x="29" y="86"/>
                  </a:cubicBezTo>
                  <a:cubicBezTo>
                    <a:pt x="29" y="88"/>
                    <a:pt x="28" y="90"/>
                    <a:pt x="27" y="91"/>
                  </a:cubicBezTo>
                  <a:cubicBezTo>
                    <a:pt x="26" y="91"/>
                    <a:pt x="23" y="93"/>
                    <a:pt x="22" y="94"/>
                  </a:cubicBezTo>
                  <a:cubicBezTo>
                    <a:pt x="21" y="95"/>
                    <a:pt x="15" y="103"/>
                    <a:pt x="15" y="103"/>
                  </a:cubicBezTo>
                  <a:cubicBezTo>
                    <a:pt x="14" y="104"/>
                    <a:pt x="13" y="104"/>
                    <a:pt x="13" y="104"/>
                  </a:cubicBezTo>
                  <a:cubicBezTo>
                    <a:pt x="12" y="104"/>
                    <a:pt x="10" y="104"/>
                    <a:pt x="10" y="104"/>
                  </a:cubicBezTo>
                  <a:cubicBezTo>
                    <a:pt x="10" y="103"/>
                    <a:pt x="9" y="105"/>
                    <a:pt x="8" y="106"/>
                  </a:cubicBezTo>
                  <a:cubicBezTo>
                    <a:pt x="8" y="107"/>
                    <a:pt x="6" y="109"/>
                    <a:pt x="6" y="109"/>
                  </a:cubicBezTo>
                  <a:cubicBezTo>
                    <a:pt x="7" y="109"/>
                    <a:pt x="7" y="109"/>
                    <a:pt x="7" y="109"/>
                  </a:cubicBezTo>
                  <a:cubicBezTo>
                    <a:pt x="9" y="107"/>
                    <a:pt x="9" y="107"/>
                    <a:pt x="9" y="107"/>
                  </a:cubicBezTo>
                  <a:cubicBezTo>
                    <a:pt x="9" y="107"/>
                    <a:pt x="9" y="107"/>
                    <a:pt x="10" y="107"/>
                  </a:cubicBezTo>
                  <a:cubicBezTo>
                    <a:pt x="10" y="107"/>
                    <a:pt x="11" y="108"/>
                    <a:pt x="11" y="109"/>
                  </a:cubicBezTo>
                  <a:cubicBezTo>
                    <a:pt x="11" y="111"/>
                    <a:pt x="11" y="112"/>
                    <a:pt x="11" y="114"/>
                  </a:cubicBezTo>
                  <a:cubicBezTo>
                    <a:pt x="10" y="115"/>
                    <a:pt x="11" y="116"/>
                    <a:pt x="13" y="118"/>
                  </a:cubicBezTo>
                  <a:cubicBezTo>
                    <a:pt x="14" y="119"/>
                    <a:pt x="15" y="119"/>
                    <a:pt x="15" y="119"/>
                  </a:cubicBezTo>
                  <a:cubicBezTo>
                    <a:pt x="16" y="119"/>
                    <a:pt x="15" y="118"/>
                    <a:pt x="15" y="118"/>
                  </a:cubicBezTo>
                  <a:cubicBezTo>
                    <a:pt x="16" y="118"/>
                    <a:pt x="15" y="117"/>
                    <a:pt x="15" y="117"/>
                  </a:cubicBezTo>
                  <a:cubicBezTo>
                    <a:pt x="15" y="117"/>
                    <a:pt x="15" y="117"/>
                    <a:pt x="15" y="117"/>
                  </a:cubicBezTo>
                  <a:cubicBezTo>
                    <a:pt x="15" y="117"/>
                    <a:pt x="15" y="116"/>
                    <a:pt x="15" y="116"/>
                  </a:cubicBezTo>
                  <a:cubicBezTo>
                    <a:pt x="14" y="115"/>
                    <a:pt x="14" y="114"/>
                    <a:pt x="14" y="114"/>
                  </a:cubicBezTo>
                  <a:cubicBezTo>
                    <a:pt x="14" y="114"/>
                    <a:pt x="15" y="114"/>
                    <a:pt x="15" y="113"/>
                  </a:cubicBezTo>
                  <a:cubicBezTo>
                    <a:pt x="15" y="112"/>
                    <a:pt x="16" y="111"/>
                    <a:pt x="17" y="110"/>
                  </a:cubicBezTo>
                  <a:cubicBezTo>
                    <a:pt x="17" y="109"/>
                    <a:pt x="18" y="108"/>
                    <a:pt x="18" y="108"/>
                  </a:cubicBezTo>
                  <a:cubicBezTo>
                    <a:pt x="18" y="108"/>
                    <a:pt x="18" y="108"/>
                    <a:pt x="18" y="107"/>
                  </a:cubicBezTo>
                  <a:cubicBezTo>
                    <a:pt x="19" y="107"/>
                    <a:pt x="18" y="107"/>
                    <a:pt x="18" y="107"/>
                  </a:cubicBezTo>
                  <a:cubicBezTo>
                    <a:pt x="18" y="107"/>
                    <a:pt x="20" y="105"/>
                    <a:pt x="21" y="104"/>
                  </a:cubicBezTo>
                  <a:cubicBezTo>
                    <a:pt x="22" y="103"/>
                    <a:pt x="26" y="100"/>
                    <a:pt x="27" y="99"/>
                  </a:cubicBezTo>
                  <a:cubicBezTo>
                    <a:pt x="28" y="98"/>
                    <a:pt x="31" y="96"/>
                    <a:pt x="32" y="95"/>
                  </a:cubicBezTo>
                  <a:cubicBezTo>
                    <a:pt x="33" y="95"/>
                    <a:pt x="35" y="94"/>
                    <a:pt x="35" y="94"/>
                  </a:cubicBezTo>
                  <a:cubicBezTo>
                    <a:pt x="35" y="94"/>
                    <a:pt x="35" y="97"/>
                    <a:pt x="35" y="99"/>
                  </a:cubicBezTo>
                  <a:cubicBezTo>
                    <a:pt x="35" y="101"/>
                    <a:pt x="36" y="110"/>
                    <a:pt x="37" y="111"/>
                  </a:cubicBezTo>
                  <a:cubicBezTo>
                    <a:pt x="37" y="112"/>
                    <a:pt x="36" y="114"/>
                    <a:pt x="36" y="115"/>
                  </a:cubicBezTo>
                  <a:cubicBezTo>
                    <a:pt x="35" y="116"/>
                    <a:pt x="35" y="117"/>
                    <a:pt x="35" y="117"/>
                  </a:cubicBezTo>
                  <a:cubicBezTo>
                    <a:pt x="35" y="117"/>
                    <a:pt x="36" y="118"/>
                    <a:pt x="37" y="119"/>
                  </a:cubicBezTo>
                  <a:cubicBezTo>
                    <a:pt x="37" y="121"/>
                    <a:pt x="37" y="123"/>
                    <a:pt x="37" y="123"/>
                  </a:cubicBezTo>
                  <a:cubicBezTo>
                    <a:pt x="38" y="123"/>
                    <a:pt x="38" y="123"/>
                    <a:pt x="38" y="123"/>
                  </a:cubicBezTo>
                  <a:cubicBezTo>
                    <a:pt x="38" y="123"/>
                    <a:pt x="38" y="120"/>
                    <a:pt x="38" y="120"/>
                  </a:cubicBezTo>
                  <a:cubicBezTo>
                    <a:pt x="38" y="119"/>
                    <a:pt x="39" y="120"/>
                    <a:pt x="39" y="120"/>
                  </a:cubicBezTo>
                  <a:cubicBezTo>
                    <a:pt x="40" y="121"/>
                    <a:pt x="41" y="123"/>
                    <a:pt x="41" y="123"/>
                  </a:cubicBezTo>
                  <a:cubicBezTo>
                    <a:pt x="42" y="124"/>
                    <a:pt x="43" y="124"/>
                    <a:pt x="45" y="124"/>
                  </a:cubicBezTo>
                  <a:cubicBezTo>
                    <a:pt x="47" y="124"/>
                    <a:pt x="49" y="124"/>
                    <a:pt x="49" y="123"/>
                  </a:cubicBezTo>
                  <a:cubicBezTo>
                    <a:pt x="50" y="123"/>
                    <a:pt x="50" y="122"/>
                    <a:pt x="50" y="122"/>
                  </a:cubicBezTo>
                  <a:cubicBezTo>
                    <a:pt x="50" y="121"/>
                    <a:pt x="49" y="121"/>
                    <a:pt x="49" y="121"/>
                  </a:cubicBezTo>
                  <a:cubicBezTo>
                    <a:pt x="48" y="121"/>
                    <a:pt x="47" y="121"/>
                    <a:pt x="47" y="121"/>
                  </a:cubicBezTo>
                  <a:cubicBezTo>
                    <a:pt x="47" y="121"/>
                    <a:pt x="46" y="120"/>
                    <a:pt x="46" y="120"/>
                  </a:cubicBezTo>
                  <a:cubicBezTo>
                    <a:pt x="46" y="120"/>
                    <a:pt x="45" y="119"/>
                    <a:pt x="45" y="118"/>
                  </a:cubicBezTo>
                  <a:cubicBezTo>
                    <a:pt x="44" y="117"/>
                    <a:pt x="43" y="115"/>
                    <a:pt x="43" y="115"/>
                  </a:cubicBezTo>
                  <a:cubicBezTo>
                    <a:pt x="43" y="115"/>
                    <a:pt x="43" y="114"/>
                    <a:pt x="43" y="114"/>
                  </a:cubicBezTo>
                  <a:cubicBezTo>
                    <a:pt x="42" y="113"/>
                    <a:pt x="42" y="111"/>
                    <a:pt x="41" y="110"/>
                  </a:cubicBezTo>
                  <a:cubicBezTo>
                    <a:pt x="41" y="109"/>
                    <a:pt x="41" y="106"/>
                    <a:pt x="41" y="104"/>
                  </a:cubicBezTo>
                  <a:cubicBezTo>
                    <a:pt x="42" y="101"/>
                    <a:pt x="42" y="95"/>
                    <a:pt x="42" y="94"/>
                  </a:cubicBezTo>
                  <a:cubicBezTo>
                    <a:pt x="42" y="93"/>
                    <a:pt x="43" y="91"/>
                    <a:pt x="43" y="90"/>
                  </a:cubicBezTo>
                  <a:cubicBezTo>
                    <a:pt x="44" y="89"/>
                    <a:pt x="44" y="87"/>
                    <a:pt x="44" y="87"/>
                  </a:cubicBezTo>
                  <a:cubicBezTo>
                    <a:pt x="44" y="87"/>
                    <a:pt x="44" y="85"/>
                    <a:pt x="43" y="84"/>
                  </a:cubicBezTo>
                  <a:cubicBezTo>
                    <a:pt x="43" y="82"/>
                    <a:pt x="42" y="79"/>
                    <a:pt x="42" y="79"/>
                  </a:cubicBezTo>
                  <a:cubicBezTo>
                    <a:pt x="42" y="76"/>
                    <a:pt x="39" y="66"/>
                    <a:pt x="39" y="66"/>
                  </a:cubicBezTo>
                  <a:cubicBezTo>
                    <a:pt x="39" y="66"/>
                    <a:pt x="39" y="64"/>
                    <a:pt x="39" y="63"/>
                  </a:cubicBezTo>
                  <a:cubicBezTo>
                    <a:pt x="40" y="61"/>
                    <a:pt x="40" y="57"/>
                    <a:pt x="40" y="57"/>
                  </a:cubicBezTo>
                  <a:cubicBezTo>
                    <a:pt x="40" y="57"/>
                    <a:pt x="41" y="53"/>
                    <a:pt x="42" y="52"/>
                  </a:cubicBezTo>
                  <a:cubicBezTo>
                    <a:pt x="42" y="50"/>
                    <a:pt x="42" y="49"/>
                    <a:pt x="42" y="49"/>
                  </a:cubicBezTo>
                  <a:cubicBezTo>
                    <a:pt x="42" y="49"/>
                    <a:pt x="44" y="47"/>
                    <a:pt x="44" y="46"/>
                  </a:cubicBezTo>
                  <a:cubicBezTo>
                    <a:pt x="45" y="45"/>
                    <a:pt x="47" y="43"/>
                    <a:pt x="47" y="42"/>
                  </a:cubicBezTo>
                  <a:cubicBezTo>
                    <a:pt x="48" y="41"/>
                    <a:pt x="48" y="39"/>
                    <a:pt x="48" y="39"/>
                  </a:cubicBezTo>
                  <a:cubicBezTo>
                    <a:pt x="48" y="39"/>
                    <a:pt x="49" y="39"/>
                    <a:pt x="49" y="38"/>
                  </a:cubicBezTo>
                  <a:cubicBezTo>
                    <a:pt x="49" y="38"/>
                    <a:pt x="50" y="37"/>
                    <a:pt x="51" y="37"/>
                  </a:cubicBezTo>
                  <a:cubicBezTo>
                    <a:pt x="51" y="36"/>
                    <a:pt x="50" y="36"/>
                    <a:pt x="50" y="36"/>
                  </a:cubicBezTo>
                  <a:cubicBezTo>
                    <a:pt x="50" y="36"/>
                    <a:pt x="50" y="35"/>
                    <a:pt x="50" y="35"/>
                  </a:cubicBezTo>
                  <a:cubicBezTo>
                    <a:pt x="50" y="35"/>
                    <a:pt x="50" y="34"/>
                    <a:pt x="50" y="34"/>
                  </a:cubicBezTo>
                  <a:cubicBezTo>
                    <a:pt x="52" y="34"/>
                    <a:pt x="52" y="34"/>
                    <a:pt x="52" y="34"/>
                  </a:cubicBezTo>
                  <a:cubicBezTo>
                    <a:pt x="52" y="34"/>
                    <a:pt x="52" y="34"/>
                    <a:pt x="52" y="34"/>
                  </a:cubicBezTo>
                  <a:cubicBezTo>
                    <a:pt x="52" y="34"/>
                    <a:pt x="55" y="28"/>
                    <a:pt x="57" y="24"/>
                  </a:cubicBezTo>
                  <a:cubicBezTo>
                    <a:pt x="59" y="21"/>
                    <a:pt x="64" y="13"/>
                    <a:pt x="65" y="13"/>
                  </a:cubicBezTo>
                  <a:cubicBezTo>
                    <a:pt x="65" y="13"/>
                    <a:pt x="65" y="12"/>
                    <a:pt x="66" y="12"/>
                  </a:cubicBezTo>
                  <a:cubicBezTo>
                    <a:pt x="66" y="12"/>
                    <a:pt x="66" y="11"/>
                    <a:pt x="66" y="11"/>
                  </a:cubicBezTo>
                  <a:close/>
                  <a:moveTo>
                    <a:pt x="9" y="72"/>
                  </a:moveTo>
                  <a:cubicBezTo>
                    <a:pt x="9" y="71"/>
                    <a:pt x="9" y="71"/>
                    <a:pt x="8" y="70"/>
                  </a:cubicBezTo>
                  <a:cubicBezTo>
                    <a:pt x="9" y="70"/>
                    <a:pt x="9" y="70"/>
                    <a:pt x="9" y="70"/>
                  </a:cubicBezTo>
                  <a:cubicBezTo>
                    <a:pt x="9" y="70"/>
                    <a:pt x="9" y="70"/>
                    <a:pt x="9" y="70"/>
                  </a:cubicBezTo>
                  <a:cubicBezTo>
                    <a:pt x="10" y="70"/>
                    <a:pt x="10" y="70"/>
                    <a:pt x="10" y="70"/>
                  </a:cubicBezTo>
                  <a:cubicBezTo>
                    <a:pt x="10" y="69"/>
                    <a:pt x="10" y="69"/>
                    <a:pt x="10" y="69"/>
                  </a:cubicBezTo>
                  <a:cubicBezTo>
                    <a:pt x="10" y="69"/>
                    <a:pt x="11" y="69"/>
                    <a:pt x="11" y="69"/>
                  </a:cubicBezTo>
                  <a:cubicBezTo>
                    <a:pt x="11" y="69"/>
                    <a:pt x="11" y="69"/>
                    <a:pt x="11" y="69"/>
                  </a:cubicBezTo>
                  <a:cubicBezTo>
                    <a:pt x="11" y="69"/>
                    <a:pt x="12" y="69"/>
                    <a:pt x="12" y="69"/>
                  </a:cubicBezTo>
                  <a:cubicBezTo>
                    <a:pt x="12" y="69"/>
                    <a:pt x="12" y="69"/>
                    <a:pt x="12" y="69"/>
                  </a:cubicBezTo>
                  <a:cubicBezTo>
                    <a:pt x="12" y="69"/>
                    <a:pt x="12" y="69"/>
                    <a:pt x="13" y="68"/>
                  </a:cubicBezTo>
                  <a:cubicBezTo>
                    <a:pt x="13" y="68"/>
                    <a:pt x="13" y="68"/>
                    <a:pt x="13" y="68"/>
                  </a:cubicBezTo>
                  <a:cubicBezTo>
                    <a:pt x="13" y="68"/>
                    <a:pt x="13" y="68"/>
                    <a:pt x="13" y="68"/>
                  </a:cubicBezTo>
                  <a:cubicBezTo>
                    <a:pt x="13" y="68"/>
                    <a:pt x="13" y="69"/>
                    <a:pt x="13" y="69"/>
                  </a:cubicBezTo>
                  <a:cubicBezTo>
                    <a:pt x="13" y="69"/>
                    <a:pt x="13" y="69"/>
                    <a:pt x="14" y="70"/>
                  </a:cubicBezTo>
                  <a:cubicBezTo>
                    <a:pt x="14" y="70"/>
                    <a:pt x="14" y="70"/>
                    <a:pt x="14" y="70"/>
                  </a:cubicBezTo>
                  <a:cubicBezTo>
                    <a:pt x="14" y="70"/>
                    <a:pt x="14" y="70"/>
                    <a:pt x="14" y="70"/>
                  </a:cubicBezTo>
                  <a:cubicBezTo>
                    <a:pt x="14" y="70"/>
                    <a:pt x="14" y="70"/>
                    <a:pt x="14" y="71"/>
                  </a:cubicBezTo>
                  <a:cubicBezTo>
                    <a:pt x="14" y="71"/>
                    <a:pt x="14" y="71"/>
                    <a:pt x="14" y="71"/>
                  </a:cubicBezTo>
                  <a:cubicBezTo>
                    <a:pt x="14" y="71"/>
                    <a:pt x="13" y="71"/>
                    <a:pt x="13" y="71"/>
                  </a:cubicBezTo>
                  <a:cubicBezTo>
                    <a:pt x="13" y="72"/>
                    <a:pt x="13" y="72"/>
                    <a:pt x="14" y="72"/>
                  </a:cubicBezTo>
                  <a:cubicBezTo>
                    <a:pt x="13" y="72"/>
                    <a:pt x="13" y="72"/>
                    <a:pt x="13" y="72"/>
                  </a:cubicBezTo>
                  <a:cubicBezTo>
                    <a:pt x="13" y="72"/>
                    <a:pt x="13" y="73"/>
                    <a:pt x="13" y="73"/>
                  </a:cubicBezTo>
                  <a:cubicBezTo>
                    <a:pt x="13" y="73"/>
                    <a:pt x="13" y="73"/>
                    <a:pt x="13" y="73"/>
                  </a:cubicBezTo>
                  <a:cubicBezTo>
                    <a:pt x="13" y="73"/>
                    <a:pt x="13" y="73"/>
                    <a:pt x="13" y="74"/>
                  </a:cubicBezTo>
                  <a:cubicBezTo>
                    <a:pt x="13" y="74"/>
                    <a:pt x="13" y="74"/>
                    <a:pt x="13" y="74"/>
                  </a:cubicBezTo>
                  <a:cubicBezTo>
                    <a:pt x="13" y="74"/>
                    <a:pt x="13" y="74"/>
                    <a:pt x="13" y="74"/>
                  </a:cubicBezTo>
                  <a:cubicBezTo>
                    <a:pt x="12" y="75"/>
                    <a:pt x="12" y="75"/>
                    <a:pt x="12" y="75"/>
                  </a:cubicBezTo>
                  <a:cubicBezTo>
                    <a:pt x="12" y="75"/>
                    <a:pt x="12" y="75"/>
                    <a:pt x="12" y="75"/>
                  </a:cubicBezTo>
                  <a:cubicBezTo>
                    <a:pt x="12" y="76"/>
                    <a:pt x="12" y="76"/>
                    <a:pt x="12" y="76"/>
                  </a:cubicBezTo>
                  <a:cubicBezTo>
                    <a:pt x="12" y="76"/>
                    <a:pt x="12" y="76"/>
                    <a:pt x="12" y="77"/>
                  </a:cubicBezTo>
                  <a:cubicBezTo>
                    <a:pt x="12" y="77"/>
                    <a:pt x="12" y="77"/>
                    <a:pt x="12" y="77"/>
                  </a:cubicBezTo>
                  <a:cubicBezTo>
                    <a:pt x="11" y="76"/>
                    <a:pt x="11" y="75"/>
                    <a:pt x="11" y="75"/>
                  </a:cubicBezTo>
                  <a:cubicBezTo>
                    <a:pt x="11" y="73"/>
                    <a:pt x="9" y="72"/>
                    <a:pt x="9" y="7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2" name="Freeform 616"/>
            <p:cNvSpPr>
              <a:spLocks noEditPoints="1"/>
            </p:cNvSpPr>
            <p:nvPr/>
          </p:nvSpPr>
          <p:spPr bwMode="auto">
            <a:xfrm>
              <a:off x="8810625" y="3357563"/>
              <a:ext cx="228600" cy="461963"/>
            </a:xfrm>
            <a:custGeom>
              <a:avLst/>
              <a:gdLst>
                <a:gd name="T0" fmla="*/ 59 w 61"/>
                <a:gd name="T1" fmla="*/ 50 h 123"/>
                <a:gd name="T2" fmla="*/ 55 w 61"/>
                <a:gd name="T3" fmla="*/ 44 h 123"/>
                <a:gd name="T4" fmla="*/ 48 w 61"/>
                <a:gd name="T5" fmla="*/ 35 h 123"/>
                <a:gd name="T6" fmla="*/ 40 w 61"/>
                <a:gd name="T7" fmla="*/ 19 h 123"/>
                <a:gd name="T8" fmla="*/ 34 w 61"/>
                <a:gd name="T9" fmla="*/ 15 h 123"/>
                <a:gd name="T10" fmla="*/ 32 w 61"/>
                <a:gd name="T11" fmla="*/ 10 h 123"/>
                <a:gd name="T12" fmla="*/ 28 w 61"/>
                <a:gd name="T13" fmla="*/ 2 h 123"/>
                <a:gd name="T14" fmla="*/ 26 w 61"/>
                <a:gd name="T15" fmla="*/ 0 h 123"/>
                <a:gd name="T16" fmla="*/ 20 w 61"/>
                <a:gd name="T17" fmla="*/ 5 h 123"/>
                <a:gd name="T18" fmla="*/ 19 w 61"/>
                <a:gd name="T19" fmla="*/ 10 h 123"/>
                <a:gd name="T20" fmla="*/ 17 w 61"/>
                <a:gd name="T21" fmla="*/ 14 h 123"/>
                <a:gd name="T22" fmla="*/ 9 w 61"/>
                <a:gd name="T23" fmla="*/ 20 h 123"/>
                <a:gd name="T24" fmla="*/ 3 w 61"/>
                <a:gd name="T25" fmla="*/ 42 h 123"/>
                <a:gd name="T26" fmla="*/ 2 w 61"/>
                <a:gd name="T27" fmla="*/ 63 h 123"/>
                <a:gd name="T28" fmla="*/ 5 w 61"/>
                <a:gd name="T29" fmla="*/ 68 h 123"/>
                <a:gd name="T30" fmla="*/ 8 w 61"/>
                <a:gd name="T31" fmla="*/ 64 h 123"/>
                <a:gd name="T32" fmla="*/ 12 w 61"/>
                <a:gd name="T33" fmla="*/ 71 h 123"/>
                <a:gd name="T34" fmla="*/ 13 w 61"/>
                <a:gd name="T35" fmla="*/ 89 h 123"/>
                <a:gd name="T36" fmla="*/ 12 w 61"/>
                <a:gd name="T37" fmla="*/ 99 h 123"/>
                <a:gd name="T38" fmla="*/ 17 w 61"/>
                <a:gd name="T39" fmla="*/ 105 h 123"/>
                <a:gd name="T40" fmla="*/ 13 w 61"/>
                <a:gd name="T41" fmla="*/ 113 h 123"/>
                <a:gd name="T42" fmla="*/ 16 w 61"/>
                <a:gd name="T43" fmla="*/ 117 h 123"/>
                <a:gd name="T44" fmla="*/ 23 w 61"/>
                <a:gd name="T45" fmla="*/ 118 h 123"/>
                <a:gd name="T46" fmla="*/ 23 w 61"/>
                <a:gd name="T47" fmla="*/ 113 h 123"/>
                <a:gd name="T48" fmla="*/ 22 w 61"/>
                <a:gd name="T49" fmla="*/ 107 h 123"/>
                <a:gd name="T50" fmla="*/ 24 w 61"/>
                <a:gd name="T51" fmla="*/ 105 h 123"/>
                <a:gd name="T52" fmla="*/ 27 w 61"/>
                <a:gd name="T53" fmla="*/ 106 h 123"/>
                <a:gd name="T54" fmla="*/ 27 w 61"/>
                <a:gd name="T55" fmla="*/ 111 h 123"/>
                <a:gd name="T56" fmla="*/ 26 w 61"/>
                <a:gd name="T57" fmla="*/ 114 h 123"/>
                <a:gd name="T58" fmla="*/ 25 w 61"/>
                <a:gd name="T59" fmla="*/ 117 h 123"/>
                <a:gd name="T60" fmla="*/ 24 w 61"/>
                <a:gd name="T61" fmla="*/ 118 h 123"/>
                <a:gd name="T62" fmla="*/ 26 w 61"/>
                <a:gd name="T63" fmla="*/ 120 h 123"/>
                <a:gd name="T64" fmla="*/ 33 w 61"/>
                <a:gd name="T65" fmla="*/ 123 h 123"/>
                <a:gd name="T66" fmla="*/ 32 w 61"/>
                <a:gd name="T67" fmla="*/ 117 h 123"/>
                <a:gd name="T68" fmla="*/ 32 w 61"/>
                <a:gd name="T69" fmla="*/ 112 h 123"/>
                <a:gd name="T70" fmla="*/ 33 w 61"/>
                <a:gd name="T71" fmla="*/ 106 h 123"/>
                <a:gd name="T72" fmla="*/ 36 w 61"/>
                <a:gd name="T73" fmla="*/ 98 h 123"/>
                <a:gd name="T74" fmla="*/ 37 w 61"/>
                <a:gd name="T75" fmla="*/ 87 h 123"/>
                <a:gd name="T76" fmla="*/ 39 w 61"/>
                <a:gd name="T77" fmla="*/ 70 h 123"/>
                <a:gd name="T78" fmla="*/ 40 w 61"/>
                <a:gd name="T79" fmla="*/ 63 h 123"/>
                <a:gd name="T80" fmla="*/ 39 w 61"/>
                <a:gd name="T81" fmla="*/ 48 h 123"/>
                <a:gd name="T82" fmla="*/ 39 w 61"/>
                <a:gd name="T83" fmla="*/ 41 h 123"/>
                <a:gd name="T84" fmla="*/ 50 w 61"/>
                <a:gd name="T85" fmla="*/ 52 h 123"/>
                <a:gd name="T86" fmla="*/ 61 w 61"/>
                <a:gd name="T87" fmla="*/ 54 h 123"/>
                <a:gd name="T88" fmla="*/ 24 w 61"/>
                <a:gd name="T89" fmla="*/ 89 h 123"/>
                <a:gd name="T90" fmla="*/ 24 w 61"/>
                <a:gd name="T91" fmla="*/ 89 h 123"/>
                <a:gd name="T92" fmla="*/ 24 w 61"/>
                <a:gd name="T93" fmla="*/ 81 h 123"/>
                <a:gd name="T94" fmla="*/ 24 w 61"/>
                <a:gd name="T95" fmla="*/ 72 h 123"/>
                <a:gd name="T96" fmla="*/ 13 w 61"/>
                <a:gd name="T97"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23">
                  <a:moveTo>
                    <a:pt x="61" y="53"/>
                  </a:moveTo>
                  <a:cubicBezTo>
                    <a:pt x="61" y="53"/>
                    <a:pt x="60" y="52"/>
                    <a:pt x="60" y="52"/>
                  </a:cubicBezTo>
                  <a:cubicBezTo>
                    <a:pt x="60" y="51"/>
                    <a:pt x="60" y="51"/>
                    <a:pt x="60" y="50"/>
                  </a:cubicBezTo>
                  <a:cubicBezTo>
                    <a:pt x="60" y="50"/>
                    <a:pt x="59" y="50"/>
                    <a:pt x="59" y="50"/>
                  </a:cubicBezTo>
                  <a:cubicBezTo>
                    <a:pt x="58" y="50"/>
                    <a:pt x="58" y="49"/>
                    <a:pt x="57" y="48"/>
                  </a:cubicBezTo>
                  <a:cubicBezTo>
                    <a:pt x="57" y="47"/>
                    <a:pt x="57" y="47"/>
                    <a:pt x="56" y="47"/>
                  </a:cubicBezTo>
                  <a:cubicBezTo>
                    <a:pt x="55" y="47"/>
                    <a:pt x="55" y="46"/>
                    <a:pt x="55" y="46"/>
                  </a:cubicBezTo>
                  <a:cubicBezTo>
                    <a:pt x="55" y="46"/>
                    <a:pt x="55" y="45"/>
                    <a:pt x="55" y="44"/>
                  </a:cubicBezTo>
                  <a:cubicBezTo>
                    <a:pt x="54" y="44"/>
                    <a:pt x="52" y="39"/>
                    <a:pt x="52" y="39"/>
                  </a:cubicBezTo>
                  <a:cubicBezTo>
                    <a:pt x="52" y="39"/>
                    <a:pt x="51" y="39"/>
                    <a:pt x="51" y="38"/>
                  </a:cubicBezTo>
                  <a:cubicBezTo>
                    <a:pt x="51" y="37"/>
                    <a:pt x="50" y="37"/>
                    <a:pt x="49" y="37"/>
                  </a:cubicBezTo>
                  <a:cubicBezTo>
                    <a:pt x="48" y="36"/>
                    <a:pt x="49" y="36"/>
                    <a:pt x="48" y="35"/>
                  </a:cubicBezTo>
                  <a:cubicBezTo>
                    <a:pt x="48" y="34"/>
                    <a:pt x="45" y="29"/>
                    <a:pt x="45" y="27"/>
                  </a:cubicBezTo>
                  <a:cubicBezTo>
                    <a:pt x="44" y="26"/>
                    <a:pt x="43" y="24"/>
                    <a:pt x="43" y="23"/>
                  </a:cubicBezTo>
                  <a:cubicBezTo>
                    <a:pt x="42" y="22"/>
                    <a:pt x="42" y="22"/>
                    <a:pt x="42" y="21"/>
                  </a:cubicBezTo>
                  <a:cubicBezTo>
                    <a:pt x="41" y="20"/>
                    <a:pt x="40" y="20"/>
                    <a:pt x="40" y="19"/>
                  </a:cubicBezTo>
                  <a:cubicBezTo>
                    <a:pt x="40" y="18"/>
                    <a:pt x="39" y="18"/>
                    <a:pt x="38" y="18"/>
                  </a:cubicBezTo>
                  <a:cubicBezTo>
                    <a:pt x="38" y="18"/>
                    <a:pt x="36" y="17"/>
                    <a:pt x="36" y="17"/>
                  </a:cubicBezTo>
                  <a:cubicBezTo>
                    <a:pt x="36" y="17"/>
                    <a:pt x="35" y="16"/>
                    <a:pt x="35" y="16"/>
                  </a:cubicBezTo>
                  <a:cubicBezTo>
                    <a:pt x="34" y="16"/>
                    <a:pt x="34" y="15"/>
                    <a:pt x="34" y="15"/>
                  </a:cubicBezTo>
                  <a:cubicBezTo>
                    <a:pt x="34" y="15"/>
                    <a:pt x="33" y="15"/>
                    <a:pt x="33" y="14"/>
                  </a:cubicBezTo>
                  <a:cubicBezTo>
                    <a:pt x="32" y="14"/>
                    <a:pt x="31" y="13"/>
                    <a:pt x="31" y="13"/>
                  </a:cubicBezTo>
                  <a:cubicBezTo>
                    <a:pt x="31" y="13"/>
                    <a:pt x="31" y="13"/>
                    <a:pt x="31" y="12"/>
                  </a:cubicBezTo>
                  <a:cubicBezTo>
                    <a:pt x="31" y="12"/>
                    <a:pt x="32" y="11"/>
                    <a:pt x="32" y="10"/>
                  </a:cubicBezTo>
                  <a:cubicBezTo>
                    <a:pt x="32" y="9"/>
                    <a:pt x="32" y="8"/>
                    <a:pt x="32" y="7"/>
                  </a:cubicBezTo>
                  <a:cubicBezTo>
                    <a:pt x="32" y="6"/>
                    <a:pt x="31" y="6"/>
                    <a:pt x="31" y="5"/>
                  </a:cubicBezTo>
                  <a:cubicBezTo>
                    <a:pt x="31" y="4"/>
                    <a:pt x="30" y="3"/>
                    <a:pt x="29" y="3"/>
                  </a:cubicBezTo>
                  <a:cubicBezTo>
                    <a:pt x="29" y="3"/>
                    <a:pt x="28" y="2"/>
                    <a:pt x="28" y="2"/>
                  </a:cubicBezTo>
                  <a:cubicBezTo>
                    <a:pt x="28" y="2"/>
                    <a:pt x="28" y="1"/>
                    <a:pt x="28" y="1"/>
                  </a:cubicBezTo>
                  <a:cubicBezTo>
                    <a:pt x="28" y="1"/>
                    <a:pt x="28" y="0"/>
                    <a:pt x="28" y="0"/>
                  </a:cubicBezTo>
                  <a:cubicBezTo>
                    <a:pt x="28" y="0"/>
                    <a:pt x="28" y="0"/>
                    <a:pt x="27" y="0"/>
                  </a:cubicBezTo>
                  <a:cubicBezTo>
                    <a:pt x="27" y="0"/>
                    <a:pt x="26" y="0"/>
                    <a:pt x="26" y="0"/>
                  </a:cubicBezTo>
                  <a:cubicBezTo>
                    <a:pt x="26" y="0"/>
                    <a:pt x="26" y="0"/>
                    <a:pt x="25" y="0"/>
                  </a:cubicBezTo>
                  <a:cubicBezTo>
                    <a:pt x="24" y="0"/>
                    <a:pt x="24" y="2"/>
                    <a:pt x="24" y="2"/>
                  </a:cubicBezTo>
                  <a:cubicBezTo>
                    <a:pt x="24" y="2"/>
                    <a:pt x="23" y="2"/>
                    <a:pt x="22" y="2"/>
                  </a:cubicBezTo>
                  <a:cubicBezTo>
                    <a:pt x="21" y="3"/>
                    <a:pt x="20" y="4"/>
                    <a:pt x="20" y="5"/>
                  </a:cubicBezTo>
                  <a:cubicBezTo>
                    <a:pt x="19" y="6"/>
                    <a:pt x="19" y="6"/>
                    <a:pt x="19" y="7"/>
                  </a:cubicBezTo>
                  <a:cubicBezTo>
                    <a:pt x="19" y="7"/>
                    <a:pt x="19" y="8"/>
                    <a:pt x="19" y="9"/>
                  </a:cubicBezTo>
                  <a:cubicBezTo>
                    <a:pt x="19" y="10"/>
                    <a:pt x="19" y="10"/>
                    <a:pt x="19" y="10"/>
                  </a:cubicBezTo>
                  <a:cubicBezTo>
                    <a:pt x="19" y="10"/>
                    <a:pt x="19" y="10"/>
                    <a:pt x="19" y="10"/>
                  </a:cubicBezTo>
                  <a:cubicBezTo>
                    <a:pt x="18" y="10"/>
                    <a:pt x="19" y="11"/>
                    <a:pt x="19" y="11"/>
                  </a:cubicBezTo>
                  <a:cubicBezTo>
                    <a:pt x="19" y="11"/>
                    <a:pt x="19" y="12"/>
                    <a:pt x="19" y="12"/>
                  </a:cubicBezTo>
                  <a:cubicBezTo>
                    <a:pt x="19" y="12"/>
                    <a:pt x="19" y="13"/>
                    <a:pt x="18" y="13"/>
                  </a:cubicBezTo>
                  <a:cubicBezTo>
                    <a:pt x="18" y="13"/>
                    <a:pt x="17" y="14"/>
                    <a:pt x="17" y="14"/>
                  </a:cubicBezTo>
                  <a:cubicBezTo>
                    <a:pt x="17" y="14"/>
                    <a:pt x="16" y="15"/>
                    <a:pt x="16" y="15"/>
                  </a:cubicBezTo>
                  <a:cubicBezTo>
                    <a:pt x="16" y="15"/>
                    <a:pt x="14" y="16"/>
                    <a:pt x="14" y="16"/>
                  </a:cubicBezTo>
                  <a:cubicBezTo>
                    <a:pt x="13" y="17"/>
                    <a:pt x="11" y="18"/>
                    <a:pt x="11" y="18"/>
                  </a:cubicBezTo>
                  <a:cubicBezTo>
                    <a:pt x="10" y="19"/>
                    <a:pt x="9" y="19"/>
                    <a:pt x="9" y="20"/>
                  </a:cubicBezTo>
                  <a:cubicBezTo>
                    <a:pt x="9" y="21"/>
                    <a:pt x="8" y="23"/>
                    <a:pt x="8" y="25"/>
                  </a:cubicBezTo>
                  <a:cubicBezTo>
                    <a:pt x="7" y="26"/>
                    <a:pt x="6" y="30"/>
                    <a:pt x="6" y="31"/>
                  </a:cubicBezTo>
                  <a:cubicBezTo>
                    <a:pt x="6" y="32"/>
                    <a:pt x="5" y="36"/>
                    <a:pt x="4" y="37"/>
                  </a:cubicBezTo>
                  <a:cubicBezTo>
                    <a:pt x="4" y="38"/>
                    <a:pt x="3" y="40"/>
                    <a:pt x="3" y="42"/>
                  </a:cubicBezTo>
                  <a:cubicBezTo>
                    <a:pt x="2" y="45"/>
                    <a:pt x="1" y="51"/>
                    <a:pt x="1" y="52"/>
                  </a:cubicBezTo>
                  <a:cubicBezTo>
                    <a:pt x="1" y="53"/>
                    <a:pt x="0" y="54"/>
                    <a:pt x="1" y="54"/>
                  </a:cubicBezTo>
                  <a:cubicBezTo>
                    <a:pt x="1" y="55"/>
                    <a:pt x="1" y="57"/>
                    <a:pt x="1" y="58"/>
                  </a:cubicBezTo>
                  <a:cubicBezTo>
                    <a:pt x="1" y="60"/>
                    <a:pt x="2" y="62"/>
                    <a:pt x="2" y="63"/>
                  </a:cubicBezTo>
                  <a:cubicBezTo>
                    <a:pt x="2" y="64"/>
                    <a:pt x="3" y="65"/>
                    <a:pt x="3" y="65"/>
                  </a:cubicBezTo>
                  <a:cubicBezTo>
                    <a:pt x="3" y="65"/>
                    <a:pt x="3" y="66"/>
                    <a:pt x="4" y="66"/>
                  </a:cubicBezTo>
                  <a:cubicBezTo>
                    <a:pt x="4" y="67"/>
                    <a:pt x="4" y="67"/>
                    <a:pt x="4" y="67"/>
                  </a:cubicBezTo>
                  <a:cubicBezTo>
                    <a:pt x="4" y="68"/>
                    <a:pt x="5" y="68"/>
                    <a:pt x="5" y="68"/>
                  </a:cubicBezTo>
                  <a:cubicBezTo>
                    <a:pt x="6" y="68"/>
                    <a:pt x="7" y="67"/>
                    <a:pt x="7" y="67"/>
                  </a:cubicBezTo>
                  <a:cubicBezTo>
                    <a:pt x="7" y="67"/>
                    <a:pt x="7" y="67"/>
                    <a:pt x="7" y="66"/>
                  </a:cubicBezTo>
                  <a:cubicBezTo>
                    <a:pt x="8" y="66"/>
                    <a:pt x="7" y="65"/>
                    <a:pt x="7" y="65"/>
                  </a:cubicBezTo>
                  <a:cubicBezTo>
                    <a:pt x="8" y="65"/>
                    <a:pt x="8" y="64"/>
                    <a:pt x="8" y="64"/>
                  </a:cubicBezTo>
                  <a:cubicBezTo>
                    <a:pt x="8" y="64"/>
                    <a:pt x="9" y="64"/>
                    <a:pt x="9" y="64"/>
                  </a:cubicBezTo>
                  <a:cubicBezTo>
                    <a:pt x="10" y="65"/>
                    <a:pt x="11" y="65"/>
                    <a:pt x="11" y="65"/>
                  </a:cubicBezTo>
                  <a:cubicBezTo>
                    <a:pt x="11" y="65"/>
                    <a:pt x="11" y="67"/>
                    <a:pt x="11" y="68"/>
                  </a:cubicBezTo>
                  <a:cubicBezTo>
                    <a:pt x="11" y="69"/>
                    <a:pt x="11" y="70"/>
                    <a:pt x="12" y="71"/>
                  </a:cubicBezTo>
                  <a:cubicBezTo>
                    <a:pt x="12" y="73"/>
                    <a:pt x="13" y="81"/>
                    <a:pt x="13" y="82"/>
                  </a:cubicBezTo>
                  <a:cubicBezTo>
                    <a:pt x="13" y="83"/>
                    <a:pt x="13" y="83"/>
                    <a:pt x="13" y="84"/>
                  </a:cubicBezTo>
                  <a:cubicBezTo>
                    <a:pt x="13" y="85"/>
                    <a:pt x="14" y="87"/>
                    <a:pt x="14" y="88"/>
                  </a:cubicBezTo>
                  <a:cubicBezTo>
                    <a:pt x="14" y="89"/>
                    <a:pt x="13" y="88"/>
                    <a:pt x="13" y="89"/>
                  </a:cubicBezTo>
                  <a:cubicBezTo>
                    <a:pt x="13" y="90"/>
                    <a:pt x="13" y="91"/>
                    <a:pt x="13" y="92"/>
                  </a:cubicBezTo>
                  <a:cubicBezTo>
                    <a:pt x="13" y="93"/>
                    <a:pt x="13" y="96"/>
                    <a:pt x="13" y="97"/>
                  </a:cubicBezTo>
                  <a:cubicBezTo>
                    <a:pt x="13" y="97"/>
                    <a:pt x="13" y="97"/>
                    <a:pt x="12" y="98"/>
                  </a:cubicBezTo>
                  <a:cubicBezTo>
                    <a:pt x="12" y="99"/>
                    <a:pt x="11" y="98"/>
                    <a:pt x="12" y="99"/>
                  </a:cubicBezTo>
                  <a:cubicBezTo>
                    <a:pt x="12" y="99"/>
                    <a:pt x="12" y="100"/>
                    <a:pt x="13" y="101"/>
                  </a:cubicBezTo>
                  <a:cubicBezTo>
                    <a:pt x="14" y="101"/>
                    <a:pt x="14" y="102"/>
                    <a:pt x="13" y="102"/>
                  </a:cubicBezTo>
                  <a:cubicBezTo>
                    <a:pt x="14" y="102"/>
                    <a:pt x="14" y="103"/>
                    <a:pt x="15" y="103"/>
                  </a:cubicBezTo>
                  <a:cubicBezTo>
                    <a:pt x="16" y="104"/>
                    <a:pt x="17" y="105"/>
                    <a:pt x="17" y="105"/>
                  </a:cubicBezTo>
                  <a:cubicBezTo>
                    <a:pt x="17" y="105"/>
                    <a:pt x="17" y="106"/>
                    <a:pt x="17" y="108"/>
                  </a:cubicBezTo>
                  <a:cubicBezTo>
                    <a:pt x="17" y="109"/>
                    <a:pt x="17" y="109"/>
                    <a:pt x="17" y="110"/>
                  </a:cubicBezTo>
                  <a:cubicBezTo>
                    <a:pt x="17" y="110"/>
                    <a:pt x="16" y="110"/>
                    <a:pt x="15" y="110"/>
                  </a:cubicBezTo>
                  <a:cubicBezTo>
                    <a:pt x="14" y="111"/>
                    <a:pt x="13" y="112"/>
                    <a:pt x="13" y="113"/>
                  </a:cubicBezTo>
                  <a:cubicBezTo>
                    <a:pt x="13" y="114"/>
                    <a:pt x="14" y="114"/>
                    <a:pt x="14" y="114"/>
                  </a:cubicBezTo>
                  <a:cubicBezTo>
                    <a:pt x="15" y="114"/>
                    <a:pt x="15" y="114"/>
                    <a:pt x="15" y="114"/>
                  </a:cubicBezTo>
                  <a:cubicBezTo>
                    <a:pt x="15" y="114"/>
                    <a:pt x="15" y="115"/>
                    <a:pt x="15" y="116"/>
                  </a:cubicBezTo>
                  <a:cubicBezTo>
                    <a:pt x="15" y="117"/>
                    <a:pt x="15" y="117"/>
                    <a:pt x="16" y="117"/>
                  </a:cubicBezTo>
                  <a:cubicBezTo>
                    <a:pt x="17" y="118"/>
                    <a:pt x="17" y="118"/>
                    <a:pt x="17" y="119"/>
                  </a:cubicBezTo>
                  <a:cubicBezTo>
                    <a:pt x="18" y="120"/>
                    <a:pt x="19" y="120"/>
                    <a:pt x="21" y="120"/>
                  </a:cubicBezTo>
                  <a:cubicBezTo>
                    <a:pt x="23" y="120"/>
                    <a:pt x="24" y="119"/>
                    <a:pt x="24" y="119"/>
                  </a:cubicBezTo>
                  <a:cubicBezTo>
                    <a:pt x="23" y="118"/>
                    <a:pt x="23" y="118"/>
                    <a:pt x="23" y="118"/>
                  </a:cubicBezTo>
                  <a:cubicBezTo>
                    <a:pt x="23" y="118"/>
                    <a:pt x="23" y="118"/>
                    <a:pt x="23" y="118"/>
                  </a:cubicBezTo>
                  <a:cubicBezTo>
                    <a:pt x="23" y="117"/>
                    <a:pt x="23" y="117"/>
                    <a:pt x="23" y="117"/>
                  </a:cubicBezTo>
                  <a:cubicBezTo>
                    <a:pt x="23" y="115"/>
                    <a:pt x="23" y="114"/>
                    <a:pt x="23" y="114"/>
                  </a:cubicBezTo>
                  <a:cubicBezTo>
                    <a:pt x="23" y="114"/>
                    <a:pt x="23" y="114"/>
                    <a:pt x="23" y="113"/>
                  </a:cubicBezTo>
                  <a:cubicBezTo>
                    <a:pt x="23" y="113"/>
                    <a:pt x="23" y="112"/>
                    <a:pt x="23" y="112"/>
                  </a:cubicBezTo>
                  <a:cubicBezTo>
                    <a:pt x="23" y="112"/>
                    <a:pt x="23" y="112"/>
                    <a:pt x="23" y="111"/>
                  </a:cubicBezTo>
                  <a:cubicBezTo>
                    <a:pt x="22" y="111"/>
                    <a:pt x="22" y="110"/>
                    <a:pt x="22" y="109"/>
                  </a:cubicBezTo>
                  <a:cubicBezTo>
                    <a:pt x="22" y="108"/>
                    <a:pt x="22" y="108"/>
                    <a:pt x="22" y="107"/>
                  </a:cubicBezTo>
                  <a:cubicBezTo>
                    <a:pt x="22" y="106"/>
                    <a:pt x="22" y="105"/>
                    <a:pt x="22" y="105"/>
                  </a:cubicBezTo>
                  <a:cubicBezTo>
                    <a:pt x="22" y="105"/>
                    <a:pt x="22" y="105"/>
                    <a:pt x="22" y="104"/>
                  </a:cubicBezTo>
                  <a:cubicBezTo>
                    <a:pt x="22" y="104"/>
                    <a:pt x="23" y="104"/>
                    <a:pt x="23" y="104"/>
                  </a:cubicBezTo>
                  <a:cubicBezTo>
                    <a:pt x="24" y="104"/>
                    <a:pt x="24" y="105"/>
                    <a:pt x="24" y="105"/>
                  </a:cubicBezTo>
                  <a:cubicBezTo>
                    <a:pt x="24" y="105"/>
                    <a:pt x="24" y="105"/>
                    <a:pt x="25" y="105"/>
                  </a:cubicBezTo>
                  <a:cubicBezTo>
                    <a:pt x="25" y="105"/>
                    <a:pt x="26" y="105"/>
                    <a:pt x="26" y="105"/>
                  </a:cubicBezTo>
                  <a:cubicBezTo>
                    <a:pt x="26" y="105"/>
                    <a:pt x="27" y="105"/>
                    <a:pt x="27" y="105"/>
                  </a:cubicBezTo>
                  <a:cubicBezTo>
                    <a:pt x="27" y="105"/>
                    <a:pt x="27" y="106"/>
                    <a:pt x="27" y="106"/>
                  </a:cubicBezTo>
                  <a:cubicBezTo>
                    <a:pt x="27" y="107"/>
                    <a:pt x="27" y="108"/>
                    <a:pt x="27" y="109"/>
                  </a:cubicBezTo>
                  <a:cubicBezTo>
                    <a:pt x="27" y="109"/>
                    <a:pt x="27" y="110"/>
                    <a:pt x="27" y="110"/>
                  </a:cubicBezTo>
                  <a:cubicBezTo>
                    <a:pt x="27" y="110"/>
                    <a:pt x="27" y="110"/>
                    <a:pt x="27" y="110"/>
                  </a:cubicBezTo>
                  <a:cubicBezTo>
                    <a:pt x="27" y="111"/>
                    <a:pt x="27" y="111"/>
                    <a:pt x="27" y="111"/>
                  </a:cubicBezTo>
                  <a:cubicBezTo>
                    <a:pt x="27" y="112"/>
                    <a:pt x="27" y="112"/>
                    <a:pt x="27" y="112"/>
                  </a:cubicBezTo>
                  <a:cubicBezTo>
                    <a:pt x="27" y="112"/>
                    <a:pt x="27" y="112"/>
                    <a:pt x="27" y="113"/>
                  </a:cubicBezTo>
                  <a:cubicBezTo>
                    <a:pt x="26" y="113"/>
                    <a:pt x="27" y="113"/>
                    <a:pt x="26" y="114"/>
                  </a:cubicBezTo>
                  <a:cubicBezTo>
                    <a:pt x="26" y="114"/>
                    <a:pt x="26" y="114"/>
                    <a:pt x="26" y="114"/>
                  </a:cubicBezTo>
                  <a:cubicBezTo>
                    <a:pt x="26" y="115"/>
                    <a:pt x="26" y="115"/>
                    <a:pt x="26" y="115"/>
                  </a:cubicBezTo>
                  <a:cubicBezTo>
                    <a:pt x="26" y="115"/>
                    <a:pt x="26" y="115"/>
                    <a:pt x="26" y="115"/>
                  </a:cubicBezTo>
                  <a:cubicBezTo>
                    <a:pt x="26" y="115"/>
                    <a:pt x="26" y="115"/>
                    <a:pt x="26" y="115"/>
                  </a:cubicBezTo>
                  <a:cubicBezTo>
                    <a:pt x="25" y="115"/>
                    <a:pt x="25" y="116"/>
                    <a:pt x="25" y="117"/>
                  </a:cubicBezTo>
                  <a:cubicBezTo>
                    <a:pt x="25" y="117"/>
                    <a:pt x="26" y="117"/>
                    <a:pt x="26" y="117"/>
                  </a:cubicBezTo>
                  <a:cubicBezTo>
                    <a:pt x="25" y="117"/>
                    <a:pt x="25" y="118"/>
                    <a:pt x="25" y="118"/>
                  </a:cubicBezTo>
                  <a:cubicBezTo>
                    <a:pt x="25" y="118"/>
                    <a:pt x="24" y="118"/>
                    <a:pt x="24" y="118"/>
                  </a:cubicBezTo>
                  <a:cubicBezTo>
                    <a:pt x="24" y="118"/>
                    <a:pt x="24" y="118"/>
                    <a:pt x="24" y="118"/>
                  </a:cubicBezTo>
                  <a:cubicBezTo>
                    <a:pt x="25" y="118"/>
                    <a:pt x="25" y="118"/>
                    <a:pt x="25" y="118"/>
                  </a:cubicBezTo>
                  <a:cubicBezTo>
                    <a:pt x="26" y="118"/>
                    <a:pt x="25" y="118"/>
                    <a:pt x="26" y="118"/>
                  </a:cubicBezTo>
                  <a:cubicBezTo>
                    <a:pt x="26" y="118"/>
                    <a:pt x="26" y="118"/>
                    <a:pt x="26" y="118"/>
                  </a:cubicBezTo>
                  <a:cubicBezTo>
                    <a:pt x="26" y="120"/>
                    <a:pt x="26" y="120"/>
                    <a:pt x="26" y="120"/>
                  </a:cubicBezTo>
                  <a:cubicBezTo>
                    <a:pt x="26" y="120"/>
                    <a:pt x="26" y="120"/>
                    <a:pt x="26" y="120"/>
                  </a:cubicBezTo>
                  <a:cubicBezTo>
                    <a:pt x="26" y="120"/>
                    <a:pt x="26" y="121"/>
                    <a:pt x="27" y="122"/>
                  </a:cubicBezTo>
                  <a:cubicBezTo>
                    <a:pt x="28" y="123"/>
                    <a:pt x="28" y="123"/>
                    <a:pt x="28" y="123"/>
                  </a:cubicBezTo>
                  <a:cubicBezTo>
                    <a:pt x="29" y="123"/>
                    <a:pt x="32" y="123"/>
                    <a:pt x="33" y="123"/>
                  </a:cubicBezTo>
                  <a:cubicBezTo>
                    <a:pt x="33" y="123"/>
                    <a:pt x="34" y="123"/>
                    <a:pt x="34" y="123"/>
                  </a:cubicBezTo>
                  <a:cubicBezTo>
                    <a:pt x="34" y="122"/>
                    <a:pt x="35" y="122"/>
                    <a:pt x="35" y="122"/>
                  </a:cubicBezTo>
                  <a:cubicBezTo>
                    <a:pt x="34" y="121"/>
                    <a:pt x="34" y="120"/>
                    <a:pt x="34" y="119"/>
                  </a:cubicBezTo>
                  <a:cubicBezTo>
                    <a:pt x="33" y="118"/>
                    <a:pt x="32" y="117"/>
                    <a:pt x="32" y="117"/>
                  </a:cubicBezTo>
                  <a:cubicBezTo>
                    <a:pt x="32" y="117"/>
                    <a:pt x="32" y="116"/>
                    <a:pt x="33" y="116"/>
                  </a:cubicBezTo>
                  <a:cubicBezTo>
                    <a:pt x="33" y="116"/>
                    <a:pt x="32" y="115"/>
                    <a:pt x="33" y="115"/>
                  </a:cubicBezTo>
                  <a:cubicBezTo>
                    <a:pt x="33" y="115"/>
                    <a:pt x="32" y="114"/>
                    <a:pt x="32" y="114"/>
                  </a:cubicBezTo>
                  <a:cubicBezTo>
                    <a:pt x="32" y="114"/>
                    <a:pt x="32" y="113"/>
                    <a:pt x="32" y="112"/>
                  </a:cubicBezTo>
                  <a:cubicBezTo>
                    <a:pt x="32" y="112"/>
                    <a:pt x="32" y="111"/>
                    <a:pt x="32" y="111"/>
                  </a:cubicBezTo>
                  <a:cubicBezTo>
                    <a:pt x="32" y="110"/>
                    <a:pt x="32" y="109"/>
                    <a:pt x="32" y="109"/>
                  </a:cubicBezTo>
                  <a:cubicBezTo>
                    <a:pt x="32" y="109"/>
                    <a:pt x="32" y="108"/>
                    <a:pt x="33" y="107"/>
                  </a:cubicBezTo>
                  <a:cubicBezTo>
                    <a:pt x="33" y="106"/>
                    <a:pt x="33" y="106"/>
                    <a:pt x="33" y="106"/>
                  </a:cubicBezTo>
                  <a:cubicBezTo>
                    <a:pt x="33" y="106"/>
                    <a:pt x="33" y="106"/>
                    <a:pt x="34" y="106"/>
                  </a:cubicBezTo>
                  <a:cubicBezTo>
                    <a:pt x="35" y="105"/>
                    <a:pt x="35" y="105"/>
                    <a:pt x="36" y="104"/>
                  </a:cubicBezTo>
                  <a:cubicBezTo>
                    <a:pt x="37" y="103"/>
                    <a:pt x="36" y="102"/>
                    <a:pt x="36" y="101"/>
                  </a:cubicBezTo>
                  <a:cubicBezTo>
                    <a:pt x="36" y="99"/>
                    <a:pt x="36" y="99"/>
                    <a:pt x="36" y="98"/>
                  </a:cubicBezTo>
                  <a:cubicBezTo>
                    <a:pt x="37" y="98"/>
                    <a:pt x="36" y="96"/>
                    <a:pt x="36" y="94"/>
                  </a:cubicBezTo>
                  <a:cubicBezTo>
                    <a:pt x="36" y="93"/>
                    <a:pt x="37" y="92"/>
                    <a:pt x="37" y="91"/>
                  </a:cubicBezTo>
                  <a:cubicBezTo>
                    <a:pt x="37" y="91"/>
                    <a:pt x="36" y="91"/>
                    <a:pt x="37" y="89"/>
                  </a:cubicBezTo>
                  <a:cubicBezTo>
                    <a:pt x="37" y="88"/>
                    <a:pt x="37" y="88"/>
                    <a:pt x="37" y="87"/>
                  </a:cubicBezTo>
                  <a:cubicBezTo>
                    <a:pt x="37" y="86"/>
                    <a:pt x="37" y="84"/>
                    <a:pt x="37" y="84"/>
                  </a:cubicBezTo>
                  <a:cubicBezTo>
                    <a:pt x="37" y="85"/>
                    <a:pt x="37" y="84"/>
                    <a:pt x="37" y="83"/>
                  </a:cubicBezTo>
                  <a:cubicBezTo>
                    <a:pt x="37" y="82"/>
                    <a:pt x="38" y="76"/>
                    <a:pt x="38" y="76"/>
                  </a:cubicBezTo>
                  <a:cubicBezTo>
                    <a:pt x="38" y="75"/>
                    <a:pt x="38" y="71"/>
                    <a:pt x="39" y="70"/>
                  </a:cubicBezTo>
                  <a:cubicBezTo>
                    <a:pt x="39" y="69"/>
                    <a:pt x="38" y="69"/>
                    <a:pt x="39" y="68"/>
                  </a:cubicBezTo>
                  <a:cubicBezTo>
                    <a:pt x="40" y="68"/>
                    <a:pt x="40" y="66"/>
                    <a:pt x="40" y="66"/>
                  </a:cubicBezTo>
                  <a:cubicBezTo>
                    <a:pt x="40" y="66"/>
                    <a:pt x="40" y="65"/>
                    <a:pt x="41" y="65"/>
                  </a:cubicBezTo>
                  <a:cubicBezTo>
                    <a:pt x="41" y="65"/>
                    <a:pt x="40" y="64"/>
                    <a:pt x="40" y="63"/>
                  </a:cubicBezTo>
                  <a:cubicBezTo>
                    <a:pt x="40" y="62"/>
                    <a:pt x="40" y="61"/>
                    <a:pt x="40" y="59"/>
                  </a:cubicBezTo>
                  <a:cubicBezTo>
                    <a:pt x="40" y="58"/>
                    <a:pt x="39" y="56"/>
                    <a:pt x="39" y="56"/>
                  </a:cubicBezTo>
                  <a:cubicBezTo>
                    <a:pt x="39" y="56"/>
                    <a:pt x="39" y="55"/>
                    <a:pt x="39" y="53"/>
                  </a:cubicBezTo>
                  <a:cubicBezTo>
                    <a:pt x="39" y="51"/>
                    <a:pt x="39" y="49"/>
                    <a:pt x="39" y="48"/>
                  </a:cubicBezTo>
                  <a:cubicBezTo>
                    <a:pt x="38" y="47"/>
                    <a:pt x="38" y="46"/>
                    <a:pt x="38" y="45"/>
                  </a:cubicBezTo>
                  <a:cubicBezTo>
                    <a:pt x="38" y="43"/>
                    <a:pt x="38" y="43"/>
                    <a:pt x="38" y="42"/>
                  </a:cubicBezTo>
                  <a:cubicBezTo>
                    <a:pt x="38" y="41"/>
                    <a:pt x="38" y="38"/>
                    <a:pt x="38" y="38"/>
                  </a:cubicBezTo>
                  <a:cubicBezTo>
                    <a:pt x="38" y="38"/>
                    <a:pt x="39" y="40"/>
                    <a:pt x="39" y="41"/>
                  </a:cubicBezTo>
                  <a:cubicBezTo>
                    <a:pt x="40" y="42"/>
                    <a:pt x="40" y="42"/>
                    <a:pt x="41" y="43"/>
                  </a:cubicBezTo>
                  <a:cubicBezTo>
                    <a:pt x="42" y="44"/>
                    <a:pt x="42" y="44"/>
                    <a:pt x="43" y="46"/>
                  </a:cubicBezTo>
                  <a:cubicBezTo>
                    <a:pt x="44" y="47"/>
                    <a:pt x="46" y="49"/>
                    <a:pt x="47" y="50"/>
                  </a:cubicBezTo>
                  <a:cubicBezTo>
                    <a:pt x="49" y="51"/>
                    <a:pt x="49" y="51"/>
                    <a:pt x="50" y="52"/>
                  </a:cubicBezTo>
                  <a:cubicBezTo>
                    <a:pt x="51" y="53"/>
                    <a:pt x="52" y="54"/>
                    <a:pt x="53" y="54"/>
                  </a:cubicBezTo>
                  <a:cubicBezTo>
                    <a:pt x="54" y="55"/>
                    <a:pt x="55" y="56"/>
                    <a:pt x="56" y="56"/>
                  </a:cubicBezTo>
                  <a:cubicBezTo>
                    <a:pt x="56" y="56"/>
                    <a:pt x="57" y="57"/>
                    <a:pt x="58" y="57"/>
                  </a:cubicBezTo>
                  <a:cubicBezTo>
                    <a:pt x="59" y="57"/>
                    <a:pt x="60" y="55"/>
                    <a:pt x="61" y="54"/>
                  </a:cubicBezTo>
                  <a:cubicBezTo>
                    <a:pt x="61" y="54"/>
                    <a:pt x="61" y="53"/>
                    <a:pt x="61" y="53"/>
                  </a:cubicBezTo>
                  <a:close/>
                  <a:moveTo>
                    <a:pt x="24" y="86"/>
                  </a:moveTo>
                  <a:cubicBezTo>
                    <a:pt x="24" y="87"/>
                    <a:pt x="24" y="88"/>
                    <a:pt x="24" y="88"/>
                  </a:cubicBezTo>
                  <a:cubicBezTo>
                    <a:pt x="24" y="89"/>
                    <a:pt x="24" y="88"/>
                    <a:pt x="24" y="89"/>
                  </a:cubicBezTo>
                  <a:cubicBezTo>
                    <a:pt x="24" y="89"/>
                    <a:pt x="24" y="89"/>
                    <a:pt x="24" y="90"/>
                  </a:cubicBezTo>
                  <a:cubicBezTo>
                    <a:pt x="24" y="91"/>
                    <a:pt x="24" y="92"/>
                    <a:pt x="23" y="93"/>
                  </a:cubicBezTo>
                  <a:cubicBezTo>
                    <a:pt x="23" y="93"/>
                    <a:pt x="24" y="92"/>
                    <a:pt x="24" y="91"/>
                  </a:cubicBezTo>
                  <a:cubicBezTo>
                    <a:pt x="24" y="90"/>
                    <a:pt x="24" y="90"/>
                    <a:pt x="24" y="89"/>
                  </a:cubicBezTo>
                  <a:cubicBezTo>
                    <a:pt x="23" y="89"/>
                    <a:pt x="23" y="89"/>
                    <a:pt x="23" y="88"/>
                  </a:cubicBezTo>
                  <a:cubicBezTo>
                    <a:pt x="24" y="87"/>
                    <a:pt x="24" y="86"/>
                    <a:pt x="24" y="85"/>
                  </a:cubicBezTo>
                  <a:cubicBezTo>
                    <a:pt x="24" y="85"/>
                    <a:pt x="24" y="84"/>
                    <a:pt x="24" y="83"/>
                  </a:cubicBezTo>
                  <a:cubicBezTo>
                    <a:pt x="24" y="82"/>
                    <a:pt x="24" y="81"/>
                    <a:pt x="24" y="81"/>
                  </a:cubicBezTo>
                  <a:cubicBezTo>
                    <a:pt x="24" y="81"/>
                    <a:pt x="24" y="83"/>
                    <a:pt x="24" y="83"/>
                  </a:cubicBezTo>
                  <a:cubicBezTo>
                    <a:pt x="24" y="84"/>
                    <a:pt x="24" y="85"/>
                    <a:pt x="24" y="86"/>
                  </a:cubicBezTo>
                  <a:close/>
                  <a:moveTo>
                    <a:pt x="25" y="70"/>
                  </a:moveTo>
                  <a:cubicBezTo>
                    <a:pt x="25" y="70"/>
                    <a:pt x="25" y="71"/>
                    <a:pt x="24" y="72"/>
                  </a:cubicBezTo>
                  <a:cubicBezTo>
                    <a:pt x="24" y="72"/>
                    <a:pt x="25" y="71"/>
                    <a:pt x="25" y="70"/>
                  </a:cubicBezTo>
                  <a:cubicBezTo>
                    <a:pt x="25" y="69"/>
                    <a:pt x="24" y="69"/>
                    <a:pt x="24" y="69"/>
                  </a:cubicBezTo>
                  <a:cubicBezTo>
                    <a:pt x="24" y="69"/>
                    <a:pt x="25" y="69"/>
                    <a:pt x="25" y="70"/>
                  </a:cubicBezTo>
                  <a:close/>
                  <a:moveTo>
                    <a:pt x="13" y="102"/>
                  </a:moveTo>
                  <a:cubicBezTo>
                    <a:pt x="13" y="102"/>
                    <a:pt x="13" y="102"/>
                    <a:pt x="13" y="102"/>
                  </a:cubicBezTo>
                  <a:cubicBezTo>
                    <a:pt x="13" y="102"/>
                    <a:pt x="13" y="102"/>
                    <a:pt x="13" y="10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3" name="Freeform 617"/>
            <p:cNvSpPr>
              <a:spLocks/>
            </p:cNvSpPr>
            <p:nvPr/>
          </p:nvSpPr>
          <p:spPr bwMode="auto">
            <a:xfrm>
              <a:off x="8942388" y="3519488"/>
              <a:ext cx="157163" cy="303213"/>
            </a:xfrm>
            <a:custGeom>
              <a:avLst/>
              <a:gdLst>
                <a:gd name="T0" fmla="*/ 13 w 42"/>
                <a:gd name="T1" fmla="*/ 77 h 81"/>
                <a:gd name="T2" fmla="*/ 15 w 42"/>
                <a:gd name="T3" fmla="*/ 72 h 81"/>
                <a:gd name="T4" fmla="*/ 14 w 42"/>
                <a:gd name="T5" fmla="*/ 63 h 81"/>
                <a:gd name="T6" fmla="*/ 13 w 42"/>
                <a:gd name="T7" fmla="*/ 61 h 81"/>
                <a:gd name="T8" fmla="*/ 14 w 42"/>
                <a:gd name="T9" fmla="*/ 58 h 81"/>
                <a:gd name="T10" fmla="*/ 11 w 42"/>
                <a:gd name="T11" fmla="*/ 55 h 81"/>
                <a:gd name="T12" fmla="*/ 12 w 42"/>
                <a:gd name="T13" fmla="*/ 53 h 81"/>
                <a:gd name="T14" fmla="*/ 12 w 42"/>
                <a:gd name="T15" fmla="*/ 50 h 81"/>
                <a:gd name="T16" fmla="*/ 11 w 42"/>
                <a:gd name="T17" fmla="*/ 48 h 81"/>
                <a:gd name="T18" fmla="*/ 10 w 42"/>
                <a:gd name="T19" fmla="*/ 40 h 81"/>
                <a:gd name="T20" fmla="*/ 10 w 42"/>
                <a:gd name="T21" fmla="*/ 36 h 81"/>
                <a:gd name="T22" fmla="*/ 7 w 42"/>
                <a:gd name="T23" fmla="*/ 42 h 81"/>
                <a:gd name="T24" fmla="*/ 6 w 42"/>
                <a:gd name="T25" fmla="*/ 44 h 81"/>
                <a:gd name="T26" fmla="*/ 6 w 42"/>
                <a:gd name="T27" fmla="*/ 46 h 81"/>
                <a:gd name="T28" fmla="*/ 1 w 42"/>
                <a:gd name="T29" fmla="*/ 46 h 81"/>
                <a:gd name="T30" fmla="*/ 1 w 42"/>
                <a:gd name="T31" fmla="*/ 39 h 81"/>
                <a:gd name="T32" fmla="*/ 2 w 42"/>
                <a:gd name="T33" fmla="*/ 34 h 81"/>
                <a:gd name="T34" fmla="*/ 10 w 42"/>
                <a:gd name="T35" fmla="*/ 18 h 81"/>
                <a:gd name="T36" fmla="*/ 11 w 42"/>
                <a:gd name="T37" fmla="*/ 15 h 81"/>
                <a:gd name="T38" fmla="*/ 14 w 42"/>
                <a:gd name="T39" fmla="*/ 10 h 81"/>
                <a:gd name="T40" fmla="*/ 14 w 42"/>
                <a:gd name="T41" fmla="*/ 4 h 81"/>
                <a:gd name="T42" fmla="*/ 26 w 42"/>
                <a:gd name="T43" fmla="*/ 6 h 81"/>
                <a:gd name="T44" fmla="*/ 26 w 42"/>
                <a:gd name="T45" fmla="*/ 9 h 81"/>
                <a:gd name="T46" fmla="*/ 30 w 42"/>
                <a:gd name="T47" fmla="*/ 13 h 81"/>
                <a:gd name="T48" fmla="*/ 34 w 42"/>
                <a:gd name="T49" fmla="*/ 20 h 81"/>
                <a:gd name="T50" fmla="*/ 40 w 42"/>
                <a:gd name="T51" fmla="*/ 32 h 81"/>
                <a:gd name="T52" fmla="*/ 41 w 42"/>
                <a:gd name="T53" fmla="*/ 40 h 81"/>
                <a:gd name="T54" fmla="*/ 39 w 42"/>
                <a:gd name="T55" fmla="*/ 45 h 81"/>
                <a:gd name="T56" fmla="*/ 36 w 42"/>
                <a:gd name="T57" fmla="*/ 47 h 81"/>
                <a:gd name="T58" fmla="*/ 37 w 42"/>
                <a:gd name="T59" fmla="*/ 45 h 81"/>
                <a:gd name="T60" fmla="*/ 36 w 42"/>
                <a:gd name="T61" fmla="*/ 43 h 81"/>
                <a:gd name="T62" fmla="*/ 34 w 42"/>
                <a:gd name="T63" fmla="*/ 39 h 81"/>
                <a:gd name="T64" fmla="*/ 32 w 42"/>
                <a:gd name="T65" fmla="*/ 36 h 81"/>
                <a:gd name="T66" fmla="*/ 33 w 42"/>
                <a:gd name="T67" fmla="*/ 40 h 81"/>
                <a:gd name="T68" fmla="*/ 33 w 42"/>
                <a:gd name="T69" fmla="*/ 45 h 81"/>
                <a:gd name="T70" fmla="*/ 31 w 42"/>
                <a:gd name="T71" fmla="*/ 49 h 81"/>
                <a:gd name="T72" fmla="*/ 31 w 42"/>
                <a:gd name="T73" fmla="*/ 55 h 81"/>
                <a:gd name="T74" fmla="*/ 31 w 42"/>
                <a:gd name="T75" fmla="*/ 58 h 81"/>
                <a:gd name="T76" fmla="*/ 31 w 42"/>
                <a:gd name="T77" fmla="*/ 61 h 81"/>
                <a:gd name="T78" fmla="*/ 30 w 42"/>
                <a:gd name="T79" fmla="*/ 63 h 81"/>
                <a:gd name="T80" fmla="*/ 30 w 42"/>
                <a:gd name="T81" fmla="*/ 67 h 81"/>
                <a:gd name="T82" fmla="*/ 28 w 42"/>
                <a:gd name="T83" fmla="*/ 68 h 81"/>
                <a:gd name="T84" fmla="*/ 27 w 42"/>
                <a:gd name="T85" fmla="*/ 70 h 81"/>
                <a:gd name="T86" fmla="*/ 26 w 42"/>
                <a:gd name="T87" fmla="*/ 76 h 81"/>
                <a:gd name="T88" fmla="*/ 20 w 42"/>
                <a:gd name="T89" fmla="*/ 78 h 81"/>
                <a:gd name="T90" fmla="*/ 23 w 42"/>
                <a:gd name="T91" fmla="*/ 71 h 81"/>
                <a:gd name="T92" fmla="*/ 22 w 42"/>
                <a:gd name="T93" fmla="*/ 68 h 81"/>
                <a:gd name="T94" fmla="*/ 20 w 42"/>
                <a:gd name="T95" fmla="*/ 65 h 81"/>
                <a:gd name="T96" fmla="*/ 19 w 42"/>
                <a:gd name="T97" fmla="*/ 75 h 81"/>
                <a:gd name="T98" fmla="*/ 17 w 42"/>
                <a:gd name="T99"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81">
                  <a:moveTo>
                    <a:pt x="17" y="78"/>
                  </a:moveTo>
                  <a:cubicBezTo>
                    <a:pt x="16" y="79"/>
                    <a:pt x="15" y="78"/>
                    <a:pt x="15" y="78"/>
                  </a:cubicBezTo>
                  <a:cubicBezTo>
                    <a:pt x="14" y="78"/>
                    <a:pt x="13" y="78"/>
                    <a:pt x="13" y="77"/>
                  </a:cubicBezTo>
                  <a:cubicBezTo>
                    <a:pt x="14" y="77"/>
                    <a:pt x="14" y="76"/>
                    <a:pt x="14" y="76"/>
                  </a:cubicBezTo>
                  <a:cubicBezTo>
                    <a:pt x="14" y="75"/>
                    <a:pt x="13" y="75"/>
                    <a:pt x="14" y="74"/>
                  </a:cubicBezTo>
                  <a:cubicBezTo>
                    <a:pt x="14" y="74"/>
                    <a:pt x="15" y="73"/>
                    <a:pt x="15" y="72"/>
                  </a:cubicBezTo>
                  <a:cubicBezTo>
                    <a:pt x="15" y="71"/>
                    <a:pt x="15" y="71"/>
                    <a:pt x="15" y="70"/>
                  </a:cubicBezTo>
                  <a:cubicBezTo>
                    <a:pt x="15" y="69"/>
                    <a:pt x="14" y="68"/>
                    <a:pt x="14" y="68"/>
                  </a:cubicBezTo>
                  <a:cubicBezTo>
                    <a:pt x="14" y="67"/>
                    <a:pt x="14" y="63"/>
                    <a:pt x="14" y="63"/>
                  </a:cubicBezTo>
                  <a:cubicBezTo>
                    <a:pt x="14" y="63"/>
                    <a:pt x="14" y="65"/>
                    <a:pt x="14" y="64"/>
                  </a:cubicBezTo>
                  <a:cubicBezTo>
                    <a:pt x="13" y="63"/>
                    <a:pt x="12" y="63"/>
                    <a:pt x="13" y="62"/>
                  </a:cubicBezTo>
                  <a:cubicBezTo>
                    <a:pt x="13" y="62"/>
                    <a:pt x="12" y="62"/>
                    <a:pt x="13" y="61"/>
                  </a:cubicBezTo>
                  <a:cubicBezTo>
                    <a:pt x="13" y="61"/>
                    <a:pt x="12" y="60"/>
                    <a:pt x="13" y="60"/>
                  </a:cubicBezTo>
                  <a:cubicBezTo>
                    <a:pt x="14" y="59"/>
                    <a:pt x="14" y="59"/>
                    <a:pt x="14" y="59"/>
                  </a:cubicBezTo>
                  <a:cubicBezTo>
                    <a:pt x="14" y="58"/>
                    <a:pt x="14" y="58"/>
                    <a:pt x="14" y="58"/>
                  </a:cubicBezTo>
                  <a:cubicBezTo>
                    <a:pt x="14" y="58"/>
                    <a:pt x="12" y="57"/>
                    <a:pt x="12" y="57"/>
                  </a:cubicBezTo>
                  <a:cubicBezTo>
                    <a:pt x="12" y="56"/>
                    <a:pt x="12" y="56"/>
                    <a:pt x="12" y="56"/>
                  </a:cubicBezTo>
                  <a:cubicBezTo>
                    <a:pt x="11" y="56"/>
                    <a:pt x="11" y="55"/>
                    <a:pt x="11" y="55"/>
                  </a:cubicBezTo>
                  <a:cubicBezTo>
                    <a:pt x="12" y="55"/>
                    <a:pt x="12" y="55"/>
                    <a:pt x="12" y="55"/>
                  </a:cubicBezTo>
                  <a:cubicBezTo>
                    <a:pt x="11" y="54"/>
                    <a:pt x="11" y="54"/>
                    <a:pt x="11" y="54"/>
                  </a:cubicBezTo>
                  <a:cubicBezTo>
                    <a:pt x="12" y="54"/>
                    <a:pt x="12" y="54"/>
                    <a:pt x="12" y="53"/>
                  </a:cubicBezTo>
                  <a:cubicBezTo>
                    <a:pt x="12" y="52"/>
                    <a:pt x="12" y="52"/>
                    <a:pt x="12" y="52"/>
                  </a:cubicBezTo>
                  <a:cubicBezTo>
                    <a:pt x="12" y="52"/>
                    <a:pt x="12" y="52"/>
                    <a:pt x="12" y="51"/>
                  </a:cubicBezTo>
                  <a:cubicBezTo>
                    <a:pt x="12" y="50"/>
                    <a:pt x="12" y="50"/>
                    <a:pt x="12" y="50"/>
                  </a:cubicBezTo>
                  <a:cubicBezTo>
                    <a:pt x="13" y="49"/>
                    <a:pt x="13" y="49"/>
                    <a:pt x="13" y="49"/>
                  </a:cubicBezTo>
                  <a:cubicBezTo>
                    <a:pt x="13" y="49"/>
                    <a:pt x="12" y="49"/>
                    <a:pt x="12" y="48"/>
                  </a:cubicBezTo>
                  <a:cubicBezTo>
                    <a:pt x="11" y="48"/>
                    <a:pt x="11" y="48"/>
                    <a:pt x="11" y="48"/>
                  </a:cubicBezTo>
                  <a:cubicBezTo>
                    <a:pt x="10" y="47"/>
                    <a:pt x="11" y="48"/>
                    <a:pt x="10" y="47"/>
                  </a:cubicBezTo>
                  <a:cubicBezTo>
                    <a:pt x="10" y="46"/>
                    <a:pt x="10" y="44"/>
                    <a:pt x="10" y="43"/>
                  </a:cubicBezTo>
                  <a:cubicBezTo>
                    <a:pt x="9" y="42"/>
                    <a:pt x="10" y="40"/>
                    <a:pt x="10" y="40"/>
                  </a:cubicBezTo>
                  <a:cubicBezTo>
                    <a:pt x="10" y="39"/>
                    <a:pt x="10" y="39"/>
                    <a:pt x="10" y="39"/>
                  </a:cubicBezTo>
                  <a:cubicBezTo>
                    <a:pt x="10" y="39"/>
                    <a:pt x="10" y="38"/>
                    <a:pt x="10" y="37"/>
                  </a:cubicBezTo>
                  <a:cubicBezTo>
                    <a:pt x="10" y="37"/>
                    <a:pt x="10" y="36"/>
                    <a:pt x="10" y="36"/>
                  </a:cubicBezTo>
                  <a:cubicBezTo>
                    <a:pt x="10" y="36"/>
                    <a:pt x="9" y="37"/>
                    <a:pt x="9" y="37"/>
                  </a:cubicBezTo>
                  <a:cubicBezTo>
                    <a:pt x="9" y="38"/>
                    <a:pt x="9" y="39"/>
                    <a:pt x="9" y="39"/>
                  </a:cubicBezTo>
                  <a:cubicBezTo>
                    <a:pt x="8" y="40"/>
                    <a:pt x="7" y="41"/>
                    <a:pt x="7" y="42"/>
                  </a:cubicBezTo>
                  <a:cubicBezTo>
                    <a:pt x="6" y="42"/>
                    <a:pt x="6" y="43"/>
                    <a:pt x="6" y="43"/>
                  </a:cubicBezTo>
                  <a:cubicBezTo>
                    <a:pt x="6" y="43"/>
                    <a:pt x="7" y="43"/>
                    <a:pt x="7" y="43"/>
                  </a:cubicBezTo>
                  <a:cubicBezTo>
                    <a:pt x="6" y="44"/>
                    <a:pt x="6" y="44"/>
                    <a:pt x="6" y="44"/>
                  </a:cubicBezTo>
                  <a:cubicBezTo>
                    <a:pt x="6" y="44"/>
                    <a:pt x="6" y="45"/>
                    <a:pt x="6" y="45"/>
                  </a:cubicBezTo>
                  <a:cubicBezTo>
                    <a:pt x="6" y="45"/>
                    <a:pt x="6" y="45"/>
                    <a:pt x="6" y="45"/>
                  </a:cubicBezTo>
                  <a:cubicBezTo>
                    <a:pt x="6" y="45"/>
                    <a:pt x="6" y="46"/>
                    <a:pt x="6" y="46"/>
                  </a:cubicBezTo>
                  <a:cubicBezTo>
                    <a:pt x="6" y="46"/>
                    <a:pt x="5" y="47"/>
                    <a:pt x="4" y="47"/>
                  </a:cubicBezTo>
                  <a:cubicBezTo>
                    <a:pt x="3" y="47"/>
                    <a:pt x="3" y="47"/>
                    <a:pt x="2" y="47"/>
                  </a:cubicBezTo>
                  <a:cubicBezTo>
                    <a:pt x="2" y="47"/>
                    <a:pt x="1" y="46"/>
                    <a:pt x="1" y="46"/>
                  </a:cubicBezTo>
                  <a:cubicBezTo>
                    <a:pt x="0" y="46"/>
                    <a:pt x="0" y="44"/>
                    <a:pt x="0" y="44"/>
                  </a:cubicBezTo>
                  <a:cubicBezTo>
                    <a:pt x="0" y="43"/>
                    <a:pt x="1" y="41"/>
                    <a:pt x="1" y="40"/>
                  </a:cubicBezTo>
                  <a:cubicBezTo>
                    <a:pt x="1" y="39"/>
                    <a:pt x="1" y="39"/>
                    <a:pt x="1" y="39"/>
                  </a:cubicBezTo>
                  <a:cubicBezTo>
                    <a:pt x="1" y="38"/>
                    <a:pt x="1" y="39"/>
                    <a:pt x="1" y="38"/>
                  </a:cubicBezTo>
                  <a:cubicBezTo>
                    <a:pt x="2" y="38"/>
                    <a:pt x="2" y="38"/>
                    <a:pt x="2" y="37"/>
                  </a:cubicBezTo>
                  <a:cubicBezTo>
                    <a:pt x="2" y="36"/>
                    <a:pt x="2" y="35"/>
                    <a:pt x="2" y="34"/>
                  </a:cubicBezTo>
                  <a:cubicBezTo>
                    <a:pt x="2" y="33"/>
                    <a:pt x="3" y="29"/>
                    <a:pt x="3" y="27"/>
                  </a:cubicBezTo>
                  <a:cubicBezTo>
                    <a:pt x="4" y="26"/>
                    <a:pt x="5" y="23"/>
                    <a:pt x="6" y="21"/>
                  </a:cubicBezTo>
                  <a:cubicBezTo>
                    <a:pt x="8" y="20"/>
                    <a:pt x="10" y="18"/>
                    <a:pt x="10" y="18"/>
                  </a:cubicBezTo>
                  <a:cubicBezTo>
                    <a:pt x="10" y="18"/>
                    <a:pt x="10" y="17"/>
                    <a:pt x="10" y="17"/>
                  </a:cubicBezTo>
                  <a:cubicBezTo>
                    <a:pt x="11" y="16"/>
                    <a:pt x="11" y="16"/>
                    <a:pt x="10" y="15"/>
                  </a:cubicBezTo>
                  <a:cubicBezTo>
                    <a:pt x="10" y="15"/>
                    <a:pt x="10" y="15"/>
                    <a:pt x="11" y="15"/>
                  </a:cubicBezTo>
                  <a:cubicBezTo>
                    <a:pt x="11" y="15"/>
                    <a:pt x="12" y="14"/>
                    <a:pt x="12" y="13"/>
                  </a:cubicBezTo>
                  <a:cubicBezTo>
                    <a:pt x="12" y="12"/>
                    <a:pt x="12" y="12"/>
                    <a:pt x="12" y="11"/>
                  </a:cubicBezTo>
                  <a:cubicBezTo>
                    <a:pt x="13" y="11"/>
                    <a:pt x="14" y="10"/>
                    <a:pt x="14" y="10"/>
                  </a:cubicBezTo>
                  <a:cubicBezTo>
                    <a:pt x="14" y="10"/>
                    <a:pt x="15" y="10"/>
                    <a:pt x="14" y="10"/>
                  </a:cubicBezTo>
                  <a:cubicBezTo>
                    <a:pt x="14" y="9"/>
                    <a:pt x="14" y="9"/>
                    <a:pt x="14" y="8"/>
                  </a:cubicBezTo>
                  <a:cubicBezTo>
                    <a:pt x="14" y="7"/>
                    <a:pt x="14" y="5"/>
                    <a:pt x="14" y="4"/>
                  </a:cubicBezTo>
                  <a:cubicBezTo>
                    <a:pt x="14" y="4"/>
                    <a:pt x="16" y="0"/>
                    <a:pt x="20" y="0"/>
                  </a:cubicBezTo>
                  <a:cubicBezTo>
                    <a:pt x="23" y="0"/>
                    <a:pt x="25" y="2"/>
                    <a:pt x="26" y="3"/>
                  </a:cubicBezTo>
                  <a:cubicBezTo>
                    <a:pt x="26" y="4"/>
                    <a:pt x="26" y="5"/>
                    <a:pt x="26" y="6"/>
                  </a:cubicBezTo>
                  <a:cubicBezTo>
                    <a:pt x="26" y="7"/>
                    <a:pt x="26" y="8"/>
                    <a:pt x="26" y="8"/>
                  </a:cubicBezTo>
                  <a:cubicBezTo>
                    <a:pt x="26" y="8"/>
                    <a:pt x="27" y="9"/>
                    <a:pt x="26" y="9"/>
                  </a:cubicBezTo>
                  <a:cubicBezTo>
                    <a:pt x="26" y="9"/>
                    <a:pt x="26" y="9"/>
                    <a:pt x="26" y="9"/>
                  </a:cubicBezTo>
                  <a:cubicBezTo>
                    <a:pt x="26" y="9"/>
                    <a:pt x="27" y="10"/>
                    <a:pt x="28" y="11"/>
                  </a:cubicBezTo>
                  <a:cubicBezTo>
                    <a:pt x="29" y="11"/>
                    <a:pt x="29" y="11"/>
                    <a:pt x="29" y="12"/>
                  </a:cubicBezTo>
                  <a:cubicBezTo>
                    <a:pt x="29" y="12"/>
                    <a:pt x="30" y="13"/>
                    <a:pt x="30" y="13"/>
                  </a:cubicBezTo>
                  <a:cubicBezTo>
                    <a:pt x="29" y="13"/>
                    <a:pt x="29" y="13"/>
                    <a:pt x="29" y="13"/>
                  </a:cubicBezTo>
                  <a:cubicBezTo>
                    <a:pt x="29" y="13"/>
                    <a:pt x="31" y="15"/>
                    <a:pt x="31" y="16"/>
                  </a:cubicBezTo>
                  <a:cubicBezTo>
                    <a:pt x="32" y="16"/>
                    <a:pt x="33" y="18"/>
                    <a:pt x="34" y="20"/>
                  </a:cubicBezTo>
                  <a:cubicBezTo>
                    <a:pt x="35" y="21"/>
                    <a:pt x="37" y="24"/>
                    <a:pt x="37" y="25"/>
                  </a:cubicBezTo>
                  <a:cubicBezTo>
                    <a:pt x="38" y="26"/>
                    <a:pt x="39" y="27"/>
                    <a:pt x="39" y="28"/>
                  </a:cubicBezTo>
                  <a:cubicBezTo>
                    <a:pt x="39" y="29"/>
                    <a:pt x="39" y="30"/>
                    <a:pt x="40" y="32"/>
                  </a:cubicBezTo>
                  <a:cubicBezTo>
                    <a:pt x="40" y="33"/>
                    <a:pt x="40" y="34"/>
                    <a:pt x="40" y="34"/>
                  </a:cubicBezTo>
                  <a:cubicBezTo>
                    <a:pt x="40" y="35"/>
                    <a:pt x="40" y="36"/>
                    <a:pt x="40" y="36"/>
                  </a:cubicBezTo>
                  <a:cubicBezTo>
                    <a:pt x="40" y="36"/>
                    <a:pt x="41" y="39"/>
                    <a:pt x="41" y="40"/>
                  </a:cubicBezTo>
                  <a:cubicBezTo>
                    <a:pt x="41" y="41"/>
                    <a:pt x="42" y="42"/>
                    <a:pt x="41" y="42"/>
                  </a:cubicBezTo>
                  <a:cubicBezTo>
                    <a:pt x="41" y="43"/>
                    <a:pt x="40" y="43"/>
                    <a:pt x="40" y="43"/>
                  </a:cubicBezTo>
                  <a:cubicBezTo>
                    <a:pt x="40" y="43"/>
                    <a:pt x="40" y="44"/>
                    <a:pt x="39" y="45"/>
                  </a:cubicBezTo>
                  <a:cubicBezTo>
                    <a:pt x="39" y="45"/>
                    <a:pt x="39" y="45"/>
                    <a:pt x="38" y="46"/>
                  </a:cubicBezTo>
                  <a:cubicBezTo>
                    <a:pt x="38" y="46"/>
                    <a:pt x="38" y="46"/>
                    <a:pt x="37" y="46"/>
                  </a:cubicBezTo>
                  <a:cubicBezTo>
                    <a:pt x="37" y="46"/>
                    <a:pt x="37" y="46"/>
                    <a:pt x="36" y="47"/>
                  </a:cubicBezTo>
                  <a:cubicBezTo>
                    <a:pt x="36" y="47"/>
                    <a:pt x="35" y="47"/>
                    <a:pt x="36" y="46"/>
                  </a:cubicBezTo>
                  <a:cubicBezTo>
                    <a:pt x="36" y="46"/>
                    <a:pt x="36" y="45"/>
                    <a:pt x="36" y="45"/>
                  </a:cubicBezTo>
                  <a:cubicBezTo>
                    <a:pt x="36" y="45"/>
                    <a:pt x="36" y="45"/>
                    <a:pt x="37" y="45"/>
                  </a:cubicBezTo>
                  <a:cubicBezTo>
                    <a:pt x="37" y="45"/>
                    <a:pt x="37" y="45"/>
                    <a:pt x="37" y="45"/>
                  </a:cubicBezTo>
                  <a:cubicBezTo>
                    <a:pt x="36" y="44"/>
                    <a:pt x="36" y="44"/>
                    <a:pt x="36" y="44"/>
                  </a:cubicBezTo>
                  <a:cubicBezTo>
                    <a:pt x="36" y="44"/>
                    <a:pt x="36" y="43"/>
                    <a:pt x="36" y="43"/>
                  </a:cubicBezTo>
                  <a:cubicBezTo>
                    <a:pt x="36" y="43"/>
                    <a:pt x="36" y="43"/>
                    <a:pt x="36" y="43"/>
                  </a:cubicBezTo>
                  <a:cubicBezTo>
                    <a:pt x="35" y="43"/>
                    <a:pt x="35" y="42"/>
                    <a:pt x="35" y="42"/>
                  </a:cubicBezTo>
                  <a:cubicBezTo>
                    <a:pt x="35" y="41"/>
                    <a:pt x="34" y="39"/>
                    <a:pt x="34" y="39"/>
                  </a:cubicBezTo>
                  <a:cubicBezTo>
                    <a:pt x="34" y="38"/>
                    <a:pt x="34" y="38"/>
                    <a:pt x="33" y="38"/>
                  </a:cubicBezTo>
                  <a:cubicBezTo>
                    <a:pt x="33" y="37"/>
                    <a:pt x="33" y="37"/>
                    <a:pt x="33" y="37"/>
                  </a:cubicBezTo>
                  <a:cubicBezTo>
                    <a:pt x="33" y="36"/>
                    <a:pt x="32" y="36"/>
                    <a:pt x="32" y="36"/>
                  </a:cubicBezTo>
                  <a:cubicBezTo>
                    <a:pt x="32" y="35"/>
                    <a:pt x="32" y="34"/>
                    <a:pt x="32" y="34"/>
                  </a:cubicBezTo>
                  <a:cubicBezTo>
                    <a:pt x="32" y="34"/>
                    <a:pt x="32" y="36"/>
                    <a:pt x="32" y="37"/>
                  </a:cubicBezTo>
                  <a:cubicBezTo>
                    <a:pt x="32" y="37"/>
                    <a:pt x="33" y="39"/>
                    <a:pt x="33" y="40"/>
                  </a:cubicBezTo>
                  <a:cubicBezTo>
                    <a:pt x="33" y="40"/>
                    <a:pt x="33" y="42"/>
                    <a:pt x="33" y="43"/>
                  </a:cubicBezTo>
                  <a:cubicBezTo>
                    <a:pt x="33" y="44"/>
                    <a:pt x="33" y="45"/>
                    <a:pt x="33" y="45"/>
                  </a:cubicBezTo>
                  <a:cubicBezTo>
                    <a:pt x="33" y="45"/>
                    <a:pt x="33" y="45"/>
                    <a:pt x="33" y="45"/>
                  </a:cubicBezTo>
                  <a:cubicBezTo>
                    <a:pt x="33" y="46"/>
                    <a:pt x="33" y="46"/>
                    <a:pt x="33" y="47"/>
                  </a:cubicBezTo>
                  <a:cubicBezTo>
                    <a:pt x="32" y="47"/>
                    <a:pt x="31" y="47"/>
                    <a:pt x="31" y="47"/>
                  </a:cubicBezTo>
                  <a:cubicBezTo>
                    <a:pt x="31" y="47"/>
                    <a:pt x="32" y="49"/>
                    <a:pt x="31" y="49"/>
                  </a:cubicBezTo>
                  <a:cubicBezTo>
                    <a:pt x="31" y="50"/>
                    <a:pt x="31" y="51"/>
                    <a:pt x="31" y="51"/>
                  </a:cubicBezTo>
                  <a:cubicBezTo>
                    <a:pt x="31" y="51"/>
                    <a:pt x="30" y="51"/>
                    <a:pt x="30" y="52"/>
                  </a:cubicBezTo>
                  <a:cubicBezTo>
                    <a:pt x="30" y="52"/>
                    <a:pt x="31" y="54"/>
                    <a:pt x="31" y="55"/>
                  </a:cubicBezTo>
                  <a:cubicBezTo>
                    <a:pt x="31" y="55"/>
                    <a:pt x="31" y="55"/>
                    <a:pt x="31" y="56"/>
                  </a:cubicBezTo>
                  <a:cubicBezTo>
                    <a:pt x="31" y="56"/>
                    <a:pt x="31" y="57"/>
                    <a:pt x="31" y="57"/>
                  </a:cubicBezTo>
                  <a:cubicBezTo>
                    <a:pt x="31" y="57"/>
                    <a:pt x="32" y="57"/>
                    <a:pt x="31" y="58"/>
                  </a:cubicBezTo>
                  <a:cubicBezTo>
                    <a:pt x="31" y="58"/>
                    <a:pt x="31" y="58"/>
                    <a:pt x="31" y="58"/>
                  </a:cubicBezTo>
                  <a:cubicBezTo>
                    <a:pt x="31" y="58"/>
                    <a:pt x="31" y="59"/>
                    <a:pt x="31" y="60"/>
                  </a:cubicBezTo>
                  <a:cubicBezTo>
                    <a:pt x="31" y="60"/>
                    <a:pt x="31" y="61"/>
                    <a:pt x="31" y="61"/>
                  </a:cubicBezTo>
                  <a:cubicBezTo>
                    <a:pt x="31" y="61"/>
                    <a:pt x="30" y="62"/>
                    <a:pt x="30" y="62"/>
                  </a:cubicBezTo>
                  <a:cubicBezTo>
                    <a:pt x="30" y="62"/>
                    <a:pt x="30" y="61"/>
                    <a:pt x="30" y="61"/>
                  </a:cubicBezTo>
                  <a:cubicBezTo>
                    <a:pt x="30" y="61"/>
                    <a:pt x="30" y="62"/>
                    <a:pt x="30" y="63"/>
                  </a:cubicBezTo>
                  <a:cubicBezTo>
                    <a:pt x="30" y="63"/>
                    <a:pt x="30" y="64"/>
                    <a:pt x="31" y="65"/>
                  </a:cubicBezTo>
                  <a:cubicBezTo>
                    <a:pt x="31" y="66"/>
                    <a:pt x="30" y="66"/>
                    <a:pt x="30" y="66"/>
                  </a:cubicBezTo>
                  <a:cubicBezTo>
                    <a:pt x="30" y="67"/>
                    <a:pt x="31" y="67"/>
                    <a:pt x="30" y="67"/>
                  </a:cubicBezTo>
                  <a:cubicBezTo>
                    <a:pt x="30" y="68"/>
                    <a:pt x="29" y="68"/>
                    <a:pt x="28" y="69"/>
                  </a:cubicBezTo>
                  <a:cubicBezTo>
                    <a:pt x="28" y="69"/>
                    <a:pt x="27" y="69"/>
                    <a:pt x="27" y="69"/>
                  </a:cubicBezTo>
                  <a:cubicBezTo>
                    <a:pt x="27" y="69"/>
                    <a:pt x="28" y="69"/>
                    <a:pt x="28" y="68"/>
                  </a:cubicBezTo>
                  <a:cubicBezTo>
                    <a:pt x="28" y="67"/>
                    <a:pt x="28" y="66"/>
                    <a:pt x="28" y="66"/>
                  </a:cubicBezTo>
                  <a:cubicBezTo>
                    <a:pt x="28" y="66"/>
                    <a:pt x="27" y="68"/>
                    <a:pt x="27" y="68"/>
                  </a:cubicBezTo>
                  <a:cubicBezTo>
                    <a:pt x="27" y="69"/>
                    <a:pt x="27" y="69"/>
                    <a:pt x="27" y="70"/>
                  </a:cubicBezTo>
                  <a:cubicBezTo>
                    <a:pt x="27" y="70"/>
                    <a:pt x="27" y="71"/>
                    <a:pt x="27" y="72"/>
                  </a:cubicBezTo>
                  <a:cubicBezTo>
                    <a:pt x="27" y="73"/>
                    <a:pt x="27" y="74"/>
                    <a:pt x="27" y="74"/>
                  </a:cubicBezTo>
                  <a:cubicBezTo>
                    <a:pt x="26" y="75"/>
                    <a:pt x="26" y="76"/>
                    <a:pt x="26" y="76"/>
                  </a:cubicBezTo>
                  <a:cubicBezTo>
                    <a:pt x="26" y="77"/>
                    <a:pt x="26" y="78"/>
                    <a:pt x="26" y="79"/>
                  </a:cubicBezTo>
                  <a:cubicBezTo>
                    <a:pt x="25" y="80"/>
                    <a:pt x="24" y="81"/>
                    <a:pt x="22" y="81"/>
                  </a:cubicBezTo>
                  <a:cubicBezTo>
                    <a:pt x="20" y="80"/>
                    <a:pt x="19" y="79"/>
                    <a:pt x="20" y="78"/>
                  </a:cubicBezTo>
                  <a:cubicBezTo>
                    <a:pt x="20" y="77"/>
                    <a:pt x="21" y="75"/>
                    <a:pt x="21" y="74"/>
                  </a:cubicBezTo>
                  <a:cubicBezTo>
                    <a:pt x="22" y="74"/>
                    <a:pt x="22" y="72"/>
                    <a:pt x="22" y="72"/>
                  </a:cubicBezTo>
                  <a:cubicBezTo>
                    <a:pt x="22" y="71"/>
                    <a:pt x="23" y="71"/>
                    <a:pt x="23" y="71"/>
                  </a:cubicBezTo>
                  <a:cubicBezTo>
                    <a:pt x="23" y="71"/>
                    <a:pt x="23" y="70"/>
                    <a:pt x="23" y="70"/>
                  </a:cubicBezTo>
                  <a:cubicBezTo>
                    <a:pt x="23" y="69"/>
                    <a:pt x="23" y="69"/>
                    <a:pt x="23" y="69"/>
                  </a:cubicBezTo>
                  <a:cubicBezTo>
                    <a:pt x="23" y="69"/>
                    <a:pt x="23" y="69"/>
                    <a:pt x="22" y="68"/>
                  </a:cubicBezTo>
                  <a:cubicBezTo>
                    <a:pt x="21" y="67"/>
                    <a:pt x="21" y="67"/>
                    <a:pt x="21" y="67"/>
                  </a:cubicBezTo>
                  <a:cubicBezTo>
                    <a:pt x="21" y="66"/>
                    <a:pt x="20" y="65"/>
                    <a:pt x="20" y="65"/>
                  </a:cubicBezTo>
                  <a:cubicBezTo>
                    <a:pt x="20" y="65"/>
                    <a:pt x="20" y="64"/>
                    <a:pt x="20" y="65"/>
                  </a:cubicBezTo>
                  <a:cubicBezTo>
                    <a:pt x="20" y="65"/>
                    <a:pt x="20" y="66"/>
                    <a:pt x="20" y="67"/>
                  </a:cubicBezTo>
                  <a:cubicBezTo>
                    <a:pt x="20" y="68"/>
                    <a:pt x="19" y="71"/>
                    <a:pt x="19" y="72"/>
                  </a:cubicBezTo>
                  <a:cubicBezTo>
                    <a:pt x="19" y="73"/>
                    <a:pt x="19" y="74"/>
                    <a:pt x="19" y="75"/>
                  </a:cubicBezTo>
                  <a:cubicBezTo>
                    <a:pt x="19" y="75"/>
                    <a:pt x="20" y="75"/>
                    <a:pt x="20" y="76"/>
                  </a:cubicBezTo>
                  <a:cubicBezTo>
                    <a:pt x="20" y="76"/>
                    <a:pt x="20" y="77"/>
                    <a:pt x="20" y="78"/>
                  </a:cubicBezTo>
                  <a:cubicBezTo>
                    <a:pt x="19" y="78"/>
                    <a:pt x="18" y="78"/>
                    <a:pt x="17" y="7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4" name="Freeform 618"/>
            <p:cNvSpPr>
              <a:spLocks noEditPoints="1"/>
            </p:cNvSpPr>
            <p:nvPr/>
          </p:nvSpPr>
          <p:spPr bwMode="auto">
            <a:xfrm>
              <a:off x="7454900" y="4011613"/>
              <a:ext cx="420688" cy="447675"/>
            </a:xfrm>
            <a:custGeom>
              <a:avLst/>
              <a:gdLst>
                <a:gd name="T0" fmla="*/ 97 w 112"/>
                <a:gd name="T1" fmla="*/ 77 h 119"/>
                <a:gd name="T2" fmla="*/ 24 w 112"/>
                <a:gd name="T3" fmla="*/ 105 h 119"/>
                <a:gd name="T4" fmla="*/ 49 w 112"/>
                <a:gd name="T5" fmla="*/ 12 h 119"/>
                <a:gd name="T6" fmla="*/ 80 w 112"/>
                <a:gd name="T7" fmla="*/ 60 h 119"/>
                <a:gd name="T8" fmla="*/ 79 w 112"/>
                <a:gd name="T9" fmla="*/ 78 h 119"/>
                <a:gd name="T10" fmla="*/ 89 w 112"/>
                <a:gd name="T11" fmla="*/ 88 h 119"/>
                <a:gd name="T12" fmla="*/ 98 w 112"/>
                <a:gd name="T13" fmla="*/ 83 h 119"/>
                <a:gd name="T14" fmla="*/ 95 w 112"/>
                <a:gd name="T15" fmla="*/ 78 h 119"/>
                <a:gd name="T16" fmla="*/ 90 w 112"/>
                <a:gd name="T17" fmla="*/ 75 h 119"/>
                <a:gd name="T18" fmla="*/ 92 w 112"/>
                <a:gd name="T19" fmla="*/ 56 h 119"/>
                <a:gd name="T20" fmla="*/ 69 w 112"/>
                <a:gd name="T21" fmla="*/ 43 h 119"/>
                <a:gd name="T22" fmla="*/ 68 w 112"/>
                <a:gd name="T23" fmla="*/ 40 h 119"/>
                <a:gd name="T24" fmla="*/ 77 w 112"/>
                <a:gd name="T25" fmla="*/ 31 h 119"/>
                <a:gd name="T26" fmla="*/ 75 w 112"/>
                <a:gd name="T27" fmla="*/ 36 h 119"/>
                <a:gd name="T28" fmla="*/ 77 w 112"/>
                <a:gd name="T29" fmla="*/ 37 h 119"/>
                <a:gd name="T30" fmla="*/ 77 w 112"/>
                <a:gd name="T31" fmla="*/ 38 h 119"/>
                <a:gd name="T32" fmla="*/ 76 w 112"/>
                <a:gd name="T33" fmla="*/ 40 h 119"/>
                <a:gd name="T34" fmla="*/ 77 w 112"/>
                <a:gd name="T35" fmla="*/ 42 h 119"/>
                <a:gd name="T36" fmla="*/ 81 w 112"/>
                <a:gd name="T37" fmla="*/ 30 h 119"/>
                <a:gd name="T38" fmla="*/ 75 w 112"/>
                <a:gd name="T39" fmla="*/ 22 h 119"/>
                <a:gd name="T40" fmla="*/ 74 w 112"/>
                <a:gd name="T41" fmla="*/ 21 h 119"/>
                <a:gd name="T42" fmla="*/ 73 w 112"/>
                <a:gd name="T43" fmla="*/ 12 h 119"/>
                <a:gd name="T44" fmla="*/ 64 w 112"/>
                <a:gd name="T45" fmla="*/ 7 h 119"/>
                <a:gd name="T46" fmla="*/ 57 w 112"/>
                <a:gd name="T47" fmla="*/ 6 h 119"/>
                <a:gd name="T48" fmla="*/ 56 w 112"/>
                <a:gd name="T49" fmla="*/ 7 h 119"/>
                <a:gd name="T50" fmla="*/ 51 w 112"/>
                <a:gd name="T51" fmla="*/ 11 h 119"/>
                <a:gd name="T52" fmla="*/ 48 w 112"/>
                <a:gd name="T53" fmla="*/ 13 h 119"/>
                <a:gd name="T54" fmla="*/ 49 w 112"/>
                <a:gd name="T55" fmla="*/ 18 h 119"/>
                <a:gd name="T56" fmla="*/ 39 w 112"/>
                <a:gd name="T57" fmla="*/ 10 h 119"/>
                <a:gd name="T58" fmla="*/ 12 w 112"/>
                <a:gd name="T59" fmla="*/ 9 h 119"/>
                <a:gd name="T60" fmla="*/ 1 w 112"/>
                <a:gd name="T61" fmla="*/ 0 h 119"/>
                <a:gd name="T62" fmla="*/ 2 w 112"/>
                <a:gd name="T63" fmla="*/ 4 h 119"/>
                <a:gd name="T64" fmla="*/ 26 w 112"/>
                <a:gd name="T65" fmla="*/ 15 h 119"/>
                <a:gd name="T66" fmla="*/ 42 w 112"/>
                <a:gd name="T67" fmla="*/ 27 h 119"/>
                <a:gd name="T68" fmla="*/ 40 w 112"/>
                <a:gd name="T69" fmla="*/ 52 h 119"/>
                <a:gd name="T70" fmla="*/ 40 w 112"/>
                <a:gd name="T71" fmla="*/ 56 h 119"/>
                <a:gd name="T72" fmla="*/ 38 w 112"/>
                <a:gd name="T73" fmla="*/ 72 h 119"/>
                <a:gd name="T74" fmla="*/ 33 w 112"/>
                <a:gd name="T75" fmla="*/ 94 h 119"/>
                <a:gd name="T76" fmla="*/ 25 w 112"/>
                <a:gd name="T77" fmla="*/ 105 h 119"/>
                <a:gd name="T78" fmla="*/ 24 w 112"/>
                <a:gd name="T79" fmla="*/ 108 h 119"/>
                <a:gd name="T80" fmla="*/ 35 w 112"/>
                <a:gd name="T81" fmla="*/ 108 h 119"/>
                <a:gd name="T82" fmla="*/ 43 w 112"/>
                <a:gd name="T83" fmla="*/ 90 h 119"/>
                <a:gd name="T84" fmla="*/ 50 w 112"/>
                <a:gd name="T85" fmla="*/ 74 h 119"/>
                <a:gd name="T86" fmla="*/ 105 w 112"/>
                <a:gd name="T87" fmla="*/ 94 h 119"/>
                <a:gd name="T88" fmla="*/ 112 w 112"/>
                <a:gd name="T89" fmla="*/ 83 h 119"/>
                <a:gd name="T90" fmla="*/ 72 w 112"/>
                <a:gd name="T91" fmla="*/ 110 h 119"/>
                <a:gd name="T92" fmla="*/ 76 w 112"/>
                <a:gd name="T93" fmla="*/ 112 h 119"/>
                <a:gd name="T94" fmla="*/ 78 w 112"/>
                <a:gd name="T95" fmla="*/ 114 h 119"/>
                <a:gd name="T96" fmla="*/ 78 w 112"/>
                <a:gd name="T97" fmla="*/ 110 h 119"/>
                <a:gd name="T98" fmla="*/ 102 w 112"/>
                <a:gd name="T99" fmla="*/ 96 h 119"/>
                <a:gd name="T100" fmla="*/ 107 w 112"/>
                <a:gd name="T101" fmla="*/ 9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2" h="119">
                  <a:moveTo>
                    <a:pt x="99" y="75"/>
                  </a:moveTo>
                  <a:cubicBezTo>
                    <a:pt x="99" y="74"/>
                    <a:pt x="97" y="75"/>
                    <a:pt x="97" y="77"/>
                  </a:cubicBezTo>
                  <a:cubicBezTo>
                    <a:pt x="98" y="76"/>
                    <a:pt x="99" y="76"/>
                    <a:pt x="99" y="75"/>
                  </a:cubicBezTo>
                  <a:close/>
                  <a:moveTo>
                    <a:pt x="97" y="78"/>
                  </a:moveTo>
                  <a:cubicBezTo>
                    <a:pt x="97" y="77"/>
                    <a:pt x="97" y="77"/>
                    <a:pt x="97" y="77"/>
                  </a:cubicBezTo>
                  <a:cubicBezTo>
                    <a:pt x="96" y="77"/>
                    <a:pt x="96" y="77"/>
                    <a:pt x="96" y="77"/>
                  </a:cubicBezTo>
                  <a:cubicBezTo>
                    <a:pt x="95" y="77"/>
                    <a:pt x="95" y="78"/>
                    <a:pt x="95" y="78"/>
                  </a:cubicBezTo>
                  <a:cubicBezTo>
                    <a:pt x="96" y="79"/>
                    <a:pt x="96" y="79"/>
                    <a:pt x="97" y="78"/>
                  </a:cubicBezTo>
                  <a:close/>
                  <a:moveTo>
                    <a:pt x="22" y="106"/>
                  </a:moveTo>
                  <a:cubicBezTo>
                    <a:pt x="22" y="106"/>
                    <a:pt x="23" y="106"/>
                    <a:pt x="24" y="105"/>
                  </a:cubicBezTo>
                  <a:cubicBezTo>
                    <a:pt x="24" y="105"/>
                    <a:pt x="23" y="105"/>
                    <a:pt x="23" y="105"/>
                  </a:cubicBezTo>
                  <a:cubicBezTo>
                    <a:pt x="22" y="104"/>
                    <a:pt x="21" y="105"/>
                    <a:pt x="22" y="106"/>
                  </a:cubicBezTo>
                  <a:close/>
                  <a:moveTo>
                    <a:pt x="49" y="12"/>
                  </a:moveTo>
                  <a:cubicBezTo>
                    <a:pt x="49" y="12"/>
                    <a:pt x="49" y="12"/>
                    <a:pt x="49" y="12"/>
                  </a:cubicBezTo>
                  <a:cubicBezTo>
                    <a:pt x="49" y="11"/>
                    <a:pt x="49" y="12"/>
                    <a:pt x="49" y="12"/>
                  </a:cubicBezTo>
                  <a:close/>
                  <a:moveTo>
                    <a:pt x="71" y="57"/>
                  </a:moveTo>
                  <a:cubicBezTo>
                    <a:pt x="76" y="56"/>
                    <a:pt x="76" y="57"/>
                    <a:pt x="78" y="57"/>
                  </a:cubicBezTo>
                  <a:cubicBezTo>
                    <a:pt x="78" y="57"/>
                    <a:pt x="77" y="57"/>
                    <a:pt x="78" y="58"/>
                  </a:cubicBezTo>
                  <a:cubicBezTo>
                    <a:pt x="79" y="58"/>
                    <a:pt x="80" y="57"/>
                    <a:pt x="79" y="58"/>
                  </a:cubicBezTo>
                  <a:cubicBezTo>
                    <a:pt x="79" y="59"/>
                    <a:pt x="79" y="59"/>
                    <a:pt x="80" y="60"/>
                  </a:cubicBezTo>
                  <a:cubicBezTo>
                    <a:pt x="80" y="62"/>
                    <a:pt x="81" y="63"/>
                    <a:pt x="81" y="64"/>
                  </a:cubicBezTo>
                  <a:cubicBezTo>
                    <a:pt x="81" y="65"/>
                    <a:pt x="81" y="66"/>
                    <a:pt x="81" y="67"/>
                  </a:cubicBezTo>
                  <a:cubicBezTo>
                    <a:pt x="82" y="69"/>
                    <a:pt x="80" y="69"/>
                    <a:pt x="80" y="70"/>
                  </a:cubicBezTo>
                  <a:cubicBezTo>
                    <a:pt x="79" y="72"/>
                    <a:pt x="80" y="72"/>
                    <a:pt x="79" y="74"/>
                  </a:cubicBezTo>
                  <a:cubicBezTo>
                    <a:pt x="78" y="76"/>
                    <a:pt x="79" y="78"/>
                    <a:pt x="79" y="78"/>
                  </a:cubicBezTo>
                  <a:cubicBezTo>
                    <a:pt x="79" y="78"/>
                    <a:pt x="82" y="79"/>
                    <a:pt x="82" y="80"/>
                  </a:cubicBezTo>
                  <a:cubicBezTo>
                    <a:pt x="83" y="80"/>
                    <a:pt x="82" y="81"/>
                    <a:pt x="82" y="81"/>
                  </a:cubicBezTo>
                  <a:cubicBezTo>
                    <a:pt x="82" y="82"/>
                    <a:pt x="82" y="84"/>
                    <a:pt x="82" y="85"/>
                  </a:cubicBezTo>
                  <a:cubicBezTo>
                    <a:pt x="82" y="86"/>
                    <a:pt x="82" y="86"/>
                    <a:pt x="83" y="87"/>
                  </a:cubicBezTo>
                  <a:cubicBezTo>
                    <a:pt x="83" y="88"/>
                    <a:pt x="87" y="88"/>
                    <a:pt x="89" y="88"/>
                  </a:cubicBezTo>
                  <a:cubicBezTo>
                    <a:pt x="92" y="88"/>
                    <a:pt x="93" y="90"/>
                    <a:pt x="95" y="90"/>
                  </a:cubicBezTo>
                  <a:cubicBezTo>
                    <a:pt x="96" y="90"/>
                    <a:pt x="101" y="90"/>
                    <a:pt x="103" y="88"/>
                  </a:cubicBezTo>
                  <a:cubicBezTo>
                    <a:pt x="103" y="88"/>
                    <a:pt x="104" y="86"/>
                    <a:pt x="102" y="85"/>
                  </a:cubicBezTo>
                  <a:cubicBezTo>
                    <a:pt x="102" y="85"/>
                    <a:pt x="100" y="84"/>
                    <a:pt x="100" y="84"/>
                  </a:cubicBezTo>
                  <a:cubicBezTo>
                    <a:pt x="100" y="83"/>
                    <a:pt x="99" y="83"/>
                    <a:pt x="98" y="83"/>
                  </a:cubicBezTo>
                  <a:cubicBezTo>
                    <a:pt x="98" y="83"/>
                    <a:pt x="98" y="82"/>
                    <a:pt x="97" y="82"/>
                  </a:cubicBezTo>
                  <a:cubicBezTo>
                    <a:pt x="97" y="81"/>
                    <a:pt x="96" y="81"/>
                    <a:pt x="96" y="81"/>
                  </a:cubicBezTo>
                  <a:cubicBezTo>
                    <a:pt x="95" y="81"/>
                    <a:pt x="95" y="80"/>
                    <a:pt x="95" y="80"/>
                  </a:cubicBezTo>
                  <a:cubicBezTo>
                    <a:pt x="95" y="79"/>
                    <a:pt x="95" y="79"/>
                    <a:pt x="94" y="79"/>
                  </a:cubicBezTo>
                  <a:cubicBezTo>
                    <a:pt x="94" y="79"/>
                    <a:pt x="95" y="79"/>
                    <a:pt x="95" y="78"/>
                  </a:cubicBezTo>
                  <a:cubicBezTo>
                    <a:pt x="94" y="78"/>
                    <a:pt x="94" y="78"/>
                    <a:pt x="94" y="78"/>
                  </a:cubicBezTo>
                  <a:cubicBezTo>
                    <a:pt x="94" y="78"/>
                    <a:pt x="94" y="78"/>
                    <a:pt x="93" y="77"/>
                  </a:cubicBezTo>
                  <a:cubicBezTo>
                    <a:pt x="93" y="77"/>
                    <a:pt x="92" y="77"/>
                    <a:pt x="91" y="78"/>
                  </a:cubicBezTo>
                  <a:cubicBezTo>
                    <a:pt x="91" y="77"/>
                    <a:pt x="91" y="77"/>
                    <a:pt x="90" y="76"/>
                  </a:cubicBezTo>
                  <a:cubicBezTo>
                    <a:pt x="90" y="76"/>
                    <a:pt x="90" y="76"/>
                    <a:pt x="90" y="75"/>
                  </a:cubicBezTo>
                  <a:cubicBezTo>
                    <a:pt x="91" y="75"/>
                    <a:pt x="91" y="74"/>
                    <a:pt x="90" y="73"/>
                  </a:cubicBezTo>
                  <a:cubicBezTo>
                    <a:pt x="89" y="72"/>
                    <a:pt x="90" y="71"/>
                    <a:pt x="90" y="70"/>
                  </a:cubicBezTo>
                  <a:cubicBezTo>
                    <a:pt x="90" y="69"/>
                    <a:pt x="90" y="68"/>
                    <a:pt x="91" y="66"/>
                  </a:cubicBezTo>
                  <a:cubicBezTo>
                    <a:pt x="92" y="64"/>
                    <a:pt x="93" y="62"/>
                    <a:pt x="92" y="61"/>
                  </a:cubicBezTo>
                  <a:cubicBezTo>
                    <a:pt x="92" y="60"/>
                    <a:pt x="91" y="58"/>
                    <a:pt x="92" y="56"/>
                  </a:cubicBezTo>
                  <a:cubicBezTo>
                    <a:pt x="92" y="55"/>
                    <a:pt x="92" y="53"/>
                    <a:pt x="90" y="51"/>
                  </a:cubicBezTo>
                  <a:cubicBezTo>
                    <a:pt x="88" y="50"/>
                    <a:pt x="91" y="47"/>
                    <a:pt x="85" y="46"/>
                  </a:cubicBezTo>
                  <a:cubicBezTo>
                    <a:pt x="80" y="44"/>
                    <a:pt x="79" y="44"/>
                    <a:pt x="77" y="44"/>
                  </a:cubicBezTo>
                  <a:cubicBezTo>
                    <a:pt x="76" y="44"/>
                    <a:pt x="75" y="44"/>
                    <a:pt x="73" y="44"/>
                  </a:cubicBezTo>
                  <a:cubicBezTo>
                    <a:pt x="72" y="44"/>
                    <a:pt x="70" y="43"/>
                    <a:pt x="69" y="43"/>
                  </a:cubicBezTo>
                  <a:cubicBezTo>
                    <a:pt x="69" y="43"/>
                    <a:pt x="68" y="43"/>
                    <a:pt x="68" y="43"/>
                  </a:cubicBezTo>
                  <a:cubicBezTo>
                    <a:pt x="68" y="43"/>
                    <a:pt x="67" y="43"/>
                    <a:pt x="67" y="43"/>
                  </a:cubicBezTo>
                  <a:cubicBezTo>
                    <a:pt x="67" y="43"/>
                    <a:pt x="66" y="42"/>
                    <a:pt x="67" y="42"/>
                  </a:cubicBezTo>
                  <a:cubicBezTo>
                    <a:pt x="68" y="41"/>
                    <a:pt x="68" y="41"/>
                    <a:pt x="68" y="40"/>
                  </a:cubicBezTo>
                  <a:cubicBezTo>
                    <a:pt x="68" y="40"/>
                    <a:pt x="68" y="40"/>
                    <a:pt x="68" y="40"/>
                  </a:cubicBezTo>
                  <a:cubicBezTo>
                    <a:pt x="68" y="39"/>
                    <a:pt x="69" y="38"/>
                    <a:pt x="69" y="37"/>
                  </a:cubicBezTo>
                  <a:cubicBezTo>
                    <a:pt x="69" y="36"/>
                    <a:pt x="70" y="34"/>
                    <a:pt x="72" y="34"/>
                  </a:cubicBezTo>
                  <a:cubicBezTo>
                    <a:pt x="73" y="33"/>
                    <a:pt x="74" y="33"/>
                    <a:pt x="74" y="33"/>
                  </a:cubicBezTo>
                  <a:cubicBezTo>
                    <a:pt x="75" y="32"/>
                    <a:pt x="75" y="33"/>
                    <a:pt x="76" y="33"/>
                  </a:cubicBezTo>
                  <a:cubicBezTo>
                    <a:pt x="76" y="33"/>
                    <a:pt x="76" y="32"/>
                    <a:pt x="77" y="31"/>
                  </a:cubicBezTo>
                  <a:cubicBezTo>
                    <a:pt x="77" y="31"/>
                    <a:pt x="78" y="33"/>
                    <a:pt x="79" y="34"/>
                  </a:cubicBezTo>
                  <a:cubicBezTo>
                    <a:pt x="78" y="34"/>
                    <a:pt x="78" y="34"/>
                    <a:pt x="78" y="35"/>
                  </a:cubicBezTo>
                  <a:cubicBezTo>
                    <a:pt x="78" y="35"/>
                    <a:pt x="77" y="35"/>
                    <a:pt x="77" y="35"/>
                  </a:cubicBezTo>
                  <a:cubicBezTo>
                    <a:pt x="77" y="35"/>
                    <a:pt x="76" y="36"/>
                    <a:pt x="76" y="36"/>
                  </a:cubicBezTo>
                  <a:cubicBezTo>
                    <a:pt x="76" y="36"/>
                    <a:pt x="76" y="36"/>
                    <a:pt x="75" y="36"/>
                  </a:cubicBezTo>
                  <a:cubicBezTo>
                    <a:pt x="75" y="36"/>
                    <a:pt x="75" y="37"/>
                    <a:pt x="75" y="37"/>
                  </a:cubicBezTo>
                  <a:cubicBezTo>
                    <a:pt x="76" y="37"/>
                    <a:pt x="76" y="36"/>
                    <a:pt x="77" y="36"/>
                  </a:cubicBezTo>
                  <a:cubicBezTo>
                    <a:pt x="77" y="36"/>
                    <a:pt x="77" y="36"/>
                    <a:pt x="77" y="36"/>
                  </a:cubicBezTo>
                  <a:cubicBezTo>
                    <a:pt x="77" y="37"/>
                    <a:pt x="77" y="37"/>
                    <a:pt x="77" y="37"/>
                  </a:cubicBezTo>
                  <a:cubicBezTo>
                    <a:pt x="77" y="37"/>
                    <a:pt x="77" y="37"/>
                    <a:pt x="77" y="37"/>
                  </a:cubicBezTo>
                  <a:cubicBezTo>
                    <a:pt x="76" y="37"/>
                    <a:pt x="76" y="38"/>
                    <a:pt x="75" y="38"/>
                  </a:cubicBezTo>
                  <a:cubicBezTo>
                    <a:pt x="75" y="38"/>
                    <a:pt x="74" y="38"/>
                    <a:pt x="74" y="38"/>
                  </a:cubicBezTo>
                  <a:cubicBezTo>
                    <a:pt x="74" y="39"/>
                    <a:pt x="74" y="39"/>
                    <a:pt x="74" y="39"/>
                  </a:cubicBezTo>
                  <a:cubicBezTo>
                    <a:pt x="74" y="39"/>
                    <a:pt x="75" y="39"/>
                    <a:pt x="76" y="39"/>
                  </a:cubicBezTo>
                  <a:cubicBezTo>
                    <a:pt x="76" y="38"/>
                    <a:pt x="77" y="38"/>
                    <a:pt x="77" y="38"/>
                  </a:cubicBezTo>
                  <a:cubicBezTo>
                    <a:pt x="78" y="38"/>
                    <a:pt x="78" y="38"/>
                    <a:pt x="77" y="39"/>
                  </a:cubicBezTo>
                  <a:cubicBezTo>
                    <a:pt x="77" y="39"/>
                    <a:pt x="76" y="39"/>
                    <a:pt x="76" y="40"/>
                  </a:cubicBezTo>
                  <a:cubicBezTo>
                    <a:pt x="75" y="40"/>
                    <a:pt x="75" y="40"/>
                    <a:pt x="74" y="40"/>
                  </a:cubicBezTo>
                  <a:cubicBezTo>
                    <a:pt x="74" y="40"/>
                    <a:pt x="74" y="41"/>
                    <a:pt x="75" y="41"/>
                  </a:cubicBezTo>
                  <a:cubicBezTo>
                    <a:pt x="76" y="40"/>
                    <a:pt x="76" y="41"/>
                    <a:pt x="76" y="40"/>
                  </a:cubicBezTo>
                  <a:cubicBezTo>
                    <a:pt x="77" y="40"/>
                    <a:pt x="77" y="40"/>
                    <a:pt x="77" y="40"/>
                  </a:cubicBezTo>
                  <a:cubicBezTo>
                    <a:pt x="77" y="40"/>
                    <a:pt x="76" y="41"/>
                    <a:pt x="76" y="41"/>
                  </a:cubicBezTo>
                  <a:cubicBezTo>
                    <a:pt x="76" y="42"/>
                    <a:pt x="76" y="42"/>
                    <a:pt x="77" y="42"/>
                  </a:cubicBezTo>
                  <a:cubicBezTo>
                    <a:pt x="77" y="42"/>
                    <a:pt x="76" y="42"/>
                    <a:pt x="76" y="42"/>
                  </a:cubicBezTo>
                  <a:cubicBezTo>
                    <a:pt x="76" y="43"/>
                    <a:pt x="77" y="43"/>
                    <a:pt x="77" y="42"/>
                  </a:cubicBezTo>
                  <a:cubicBezTo>
                    <a:pt x="78" y="42"/>
                    <a:pt x="79" y="41"/>
                    <a:pt x="79" y="41"/>
                  </a:cubicBezTo>
                  <a:cubicBezTo>
                    <a:pt x="79" y="41"/>
                    <a:pt x="80" y="40"/>
                    <a:pt x="81" y="39"/>
                  </a:cubicBezTo>
                  <a:cubicBezTo>
                    <a:pt x="81" y="39"/>
                    <a:pt x="81" y="38"/>
                    <a:pt x="81" y="37"/>
                  </a:cubicBezTo>
                  <a:cubicBezTo>
                    <a:pt x="82" y="36"/>
                    <a:pt x="82" y="35"/>
                    <a:pt x="82" y="34"/>
                  </a:cubicBezTo>
                  <a:cubicBezTo>
                    <a:pt x="82" y="33"/>
                    <a:pt x="82" y="31"/>
                    <a:pt x="81" y="30"/>
                  </a:cubicBezTo>
                  <a:cubicBezTo>
                    <a:pt x="81" y="29"/>
                    <a:pt x="81" y="28"/>
                    <a:pt x="80" y="27"/>
                  </a:cubicBezTo>
                  <a:cubicBezTo>
                    <a:pt x="79" y="25"/>
                    <a:pt x="79" y="24"/>
                    <a:pt x="77" y="24"/>
                  </a:cubicBezTo>
                  <a:cubicBezTo>
                    <a:pt x="77" y="24"/>
                    <a:pt x="76" y="23"/>
                    <a:pt x="76" y="23"/>
                  </a:cubicBezTo>
                  <a:cubicBezTo>
                    <a:pt x="76" y="23"/>
                    <a:pt x="76" y="23"/>
                    <a:pt x="74" y="23"/>
                  </a:cubicBezTo>
                  <a:cubicBezTo>
                    <a:pt x="74" y="23"/>
                    <a:pt x="75" y="23"/>
                    <a:pt x="75" y="22"/>
                  </a:cubicBezTo>
                  <a:cubicBezTo>
                    <a:pt x="75" y="22"/>
                    <a:pt x="74" y="23"/>
                    <a:pt x="73" y="22"/>
                  </a:cubicBezTo>
                  <a:cubicBezTo>
                    <a:pt x="73" y="22"/>
                    <a:pt x="73" y="22"/>
                    <a:pt x="73" y="22"/>
                  </a:cubicBezTo>
                  <a:cubicBezTo>
                    <a:pt x="73" y="22"/>
                    <a:pt x="74" y="22"/>
                    <a:pt x="74" y="22"/>
                  </a:cubicBezTo>
                  <a:cubicBezTo>
                    <a:pt x="74" y="22"/>
                    <a:pt x="74" y="22"/>
                    <a:pt x="73" y="21"/>
                  </a:cubicBezTo>
                  <a:cubicBezTo>
                    <a:pt x="73" y="21"/>
                    <a:pt x="73" y="21"/>
                    <a:pt x="74" y="21"/>
                  </a:cubicBezTo>
                  <a:cubicBezTo>
                    <a:pt x="75" y="20"/>
                    <a:pt x="75" y="19"/>
                    <a:pt x="75" y="19"/>
                  </a:cubicBezTo>
                  <a:cubicBezTo>
                    <a:pt x="75" y="19"/>
                    <a:pt x="75" y="21"/>
                    <a:pt x="75" y="21"/>
                  </a:cubicBezTo>
                  <a:cubicBezTo>
                    <a:pt x="78" y="16"/>
                    <a:pt x="74" y="13"/>
                    <a:pt x="74" y="13"/>
                  </a:cubicBezTo>
                  <a:cubicBezTo>
                    <a:pt x="76" y="14"/>
                    <a:pt x="77" y="14"/>
                    <a:pt x="77" y="14"/>
                  </a:cubicBezTo>
                  <a:cubicBezTo>
                    <a:pt x="74" y="14"/>
                    <a:pt x="73" y="12"/>
                    <a:pt x="73" y="12"/>
                  </a:cubicBezTo>
                  <a:cubicBezTo>
                    <a:pt x="75" y="13"/>
                    <a:pt x="76" y="13"/>
                    <a:pt x="76" y="13"/>
                  </a:cubicBezTo>
                  <a:cubicBezTo>
                    <a:pt x="74" y="13"/>
                    <a:pt x="73" y="11"/>
                    <a:pt x="73" y="11"/>
                  </a:cubicBezTo>
                  <a:cubicBezTo>
                    <a:pt x="70" y="7"/>
                    <a:pt x="67" y="7"/>
                    <a:pt x="67" y="7"/>
                  </a:cubicBezTo>
                  <a:cubicBezTo>
                    <a:pt x="67" y="6"/>
                    <a:pt x="68" y="5"/>
                    <a:pt x="68" y="5"/>
                  </a:cubicBezTo>
                  <a:cubicBezTo>
                    <a:pt x="66" y="7"/>
                    <a:pt x="64" y="7"/>
                    <a:pt x="64" y="7"/>
                  </a:cubicBezTo>
                  <a:cubicBezTo>
                    <a:pt x="65" y="7"/>
                    <a:pt x="65" y="7"/>
                    <a:pt x="65" y="7"/>
                  </a:cubicBezTo>
                  <a:cubicBezTo>
                    <a:pt x="64" y="8"/>
                    <a:pt x="62" y="8"/>
                    <a:pt x="62" y="8"/>
                  </a:cubicBezTo>
                  <a:cubicBezTo>
                    <a:pt x="62" y="6"/>
                    <a:pt x="60" y="6"/>
                    <a:pt x="60" y="6"/>
                  </a:cubicBezTo>
                  <a:cubicBezTo>
                    <a:pt x="61" y="7"/>
                    <a:pt x="62" y="8"/>
                    <a:pt x="62" y="8"/>
                  </a:cubicBezTo>
                  <a:cubicBezTo>
                    <a:pt x="60" y="6"/>
                    <a:pt x="57" y="6"/>
                    <a:pt x="57" y="6"/>
                  </a:cubicBezTo>
                  <a:cubicBezTo>
                    <a:pt x="59" y="6"/>
                    <a:pt x="60" y="6"/>
                    <a:pt x="61" y="7"/>
                  </a:cubicBezTo>
                  <a:cubicBezTo>
                    <a:pt x="60" y="6"/>
                    <a:pt x="59" y="6"/>
                    <a:pt x="57" y="6"/>
                  </a:cubicBezTo>
                  <a:cubicBezTo>
                    <a:pt x="57" y="6"/>
                    <a:pt x="58" y="6"/>
                    <a:pt x="58" y="7"/>
                  </a:cubicBezTo>
                  <a:cubicBezTo>
                    <a:pt x="57" y="6"/>
                    <a:pt x="56" y="7"/>
                    <a:pt x="55" y="7"/>
                  </a:cubicBezTo>
                  <a:cubicBezTo>
                    <a:pt x="55" y="7"/>
                    <a:pt x="56" y="7"/>
                    <a:pt x="56" y="7"/>
                  </a:cubicBezTo>
                  <a:cubicBezTo>
                    <a:pt x="56" y="7"/>
                    <a:pt x="55" y="7"/>
                    <a:pt x="54" y="8"/>
                  </a:cubicBezTo>
                  <a:cubicBezTo>
                    <a:pt x="54" y="9"/>
                    <a:pt x="51" y="10"/>
                    <a:pt x="50" y="9"/>
                  </a:cubicBezTo>
                  <a:cubicBezTo>
                    <a:pt x="50" y="9"/>
                    <a:pt x="51" y="10"/>
                    <a:pt x="53" y="9"/>
                  </a:cubicBezTo>
                  <a:cubicBezTo>
                    <a:pt x="53" y="9"/>
                    <a:pt x="52" y="10"/>
                    <a:pt x="49" y="10"/>
                  </a:cubicBezTo>
                  <a:cubicBezTo>
                    <a:pt x="49" y="10"/>
                    <a:pt x="50" y="10"/>
                    <a:pt x="51" y="11"/>
                  </a:cubicBezTo>
                  <a:cubicBezTo>
                    <a:pt x="50" y="11"/>
                    <a:pt x="49" y="13"/>
                    <a:pt x="49" y="13"/>
                  </a:cubicBezTo>
                  <a:cubicBezTo>
                    <a:pt x="49" y="13"/>
                    <a:pt x="49" y="12"/>
                    <a:pt x="49" y="12"/>
                  </a:cubicBezTo>
                  <a:cubicBezTo>
                    <a:pt x="49" y="12"/>
                    <a:pt x="49" y="12"/>
                    <a:pt x="49" y="12"/>
                  </a:cubicBezTo>
                  <a:cubicBezTo>
                    <a:pt x="49" y="14"/>
                    <a:pt x="49" y="15"/>
                    <a:pt x="49" y="15"/>
                  </a:cubicBezTo>
                  <a:cubicBezTo>
                    <a:pt x="49" y="15"/>
                    <a:pt x="48" y="13"/>
                    <a:pt x="48" y="13"/>
                  </a:cubicBezTo>
                  <a:cubicBezTo>
                    <a:pt x="48" y="16"/>
                    <a:pt x="51" y="16"/>
                    <a:pt x="51" y="16"/>
                  </a:cubicBezTo>
                  <a:cubicBezTo>
                    <a:pt x="49" y="16"/>
                    <a:pt x="49" y="15"/>
                    <a:pt x="49" y="15"/>
                  </a:cubicBezTo>
                  <a:cubicBezTo>
                    <a:pt x="49" y="17"/>
                    <a:pt x="50" y="17"/>
                    <a:pt x="51" y="17"/>
                  </a:cubicBezTo>
                  <a:cubicBezTo>
                    <a:pt x="51" y="17"/>
                    <a:pt x="50" y="18"/>
                    <a:pt x="49" y="18"/>
                  </a:cubicBezTo>
                  <a:cubicBezTo>
                    <a:pt x="49" y="18"/>
                    <a:pt x="49" y="18"/>
                    <a:pt x="49" y="18"/>
                  </a:cubicBezTo>
                  <a:cubicBezTo>
                    <a:pt x="49" y="18"/>
                    <a:pt x="49" y="18"/>
                    <a:pt x="48" y="18"/>
                  </a:cubicBezTo>
                  <a:cubicBezTo>
                    <a:pt x="48" y="19"/>
                    <a:pt x="48" y="18"/>
                    <a:pt x="47" y="18"/>
                  </a:cubicBezTo>
                  <a:cubicBezTo>
                    <a:pt x="46" y="18"/>
                    <a:pt x="46" y="17"/>
                    <a:pt x="45" y="16"/>
                  </a:cubicBezTo>
                  <a:cubicBezTo>
                    <a:pt x="45" y="16"/>
                    <a:pt x="45" y="15"/>
                    <a:pt x="43" y="13"/>
                  </a:cubicBezTo>
                  <a:cubicBezTo>
                    <a:pt x="41" y="12"/>
                    <a:pt x="40" y="11"/>
                    <a:pt x="39" y="10"/>
                  </a:cubicBezTo>
                  <a:cubicBezTo>
                    <a:pt x="39" y="10"/>
                    <a:pt x="38" y="10"/>
                    <a:pt x="38" y="11"/>
                  </a:cubicBezTo>
                  <a:cubicBezTo>
                    <a:pt x="38" y="13"/>
                    <a:pt x="37" y="13"/>
                    <a:pt x="37" y="13"/>
                  </a:cubicBezTo>
                  <a:cubicBezTo>
                    <a:pt x="37" y="13"/>
                    <a:pt x="34" y="11"/>
                    <a:pt x="33" y="11"/>
                  </a:cubicBezTo>
                  <a:cubicBezTo>
                    <a:pt x="32" y="11"/>
                    <a:pt x="27" y="9"/>
                    <a:pt x="17" y="10"/>
                  </a:cubicBezTo>
                  <a:cubicBezTo>
                    <a:pt x="17" y="10"/>
                    <a:pt x="12" y="10"/>
                    <a:pt x="12" y="9"/>
                  </a:cubicBezTo>
                  <a:cubicBezTo>
                    <a:pt x="12" y="9"/>
                    <a:pt x="10" y="6"/>
                    <a:pt x="10" y="5"/>
                  </a:cubicBezTo>
                  <a:cubicBezTo>
                    <a:pt x="9" y="4"/>
                    <a:pt x="8" y="2"/>
                    <a:pt x="8" y="3"/>
                  </a:cubicBezTo>
                  <a:cubicBezTo>
                    <a:pt x="8" y="3"/>
                    <a:pt x="7" y="1"/>
                    <a:pt x="6" y="1"/>
                  </a:cubicBezTo>
                  <a:cubicBezTo>
                    <a:pt x="6" y="1"/>
                    <a:pt x="6" y="1"/>
                    <a:pt x="4" y="1"/>
                  </a:cubicBezTo>
                  <a:cubicBezTo>
                    <a:pt x="3" y="1"/>
                    <a:pt x="2" y="0"/>
                    <a:pt x="1" y="0"/>
                  </a:cubicBezTo>
                  <a:cubicBezTo>
                    <a:pt x="0" y="1"/>
                    <a:pt x="1" y="2"/>
                    <a:pt x="2" y="2"/>
                  </a:cubicBezTo>
                  <a:cubicBezTo>
                    <a:pt x="2" y="2"/>
                    <a:pt x="1" y="2"/>
                    <a:pt x="1" y="2"/>
                  </a:cubicBezTo>
                  <a:cubicBezTo>
                    <a:pt x="0" y="3"/>
                    <a:pt x="0" y="3"/>
                    <a:pt x="1" y="3"/>
                  </a:cubicBezTo>
                  <a:cubicBezTo>
                    <a:pt x="2" y="3"/>
                    <a:pt x="2" y="2"/>
                    <a:pt x="3" y="4"/>
                  </a:cubicBezTo>
                  <a:cubicBezTo>
                    <a:pt x="3" y="4"/>
                    <a:pt x="3" y="3"/>
                    <a:pt x="2" y="4"/>
                  </a:cubicBezTo>
                  <a:cubicBezTo>
                    <a:pt x="2" y="4"/>
                    <a:pt x="2" y="5"/>
                    <a:pt x="3" y="7"/>
                  </a:cubicBezTo>
                  <a:cubicBezTo>
                    <a:pt x="4" y="8"/>
                    <a:pt x="3" y="9"/>
                    <a:pt x="5" y="10"/>
                  </a:cubicBezTo>
                  <a:cubicBezTo>
                    <a:pt x="6" y="11"/>
                    <a:pt x="9" y="12"/>
                    <a:pt x="10" y="13"/>
                  </a:cubicBezTo>
                  <a:cubicBezTo>
                    <a:pt x="11" y="13"/>
                    <a:pt x="13" y="13"/>
                    <a:pt x="14" y="13"/>
                  </a:cubicBezTo>
                  <a:cubicBezTo>
                    <a:pt x="15" y="13"/>
                    <a:pt x="23" y="15"/>
                    <a:pt x="26" y="15"/>
                  </a:cubicBezTo>
                  <a:cubicBezTo>
                    <a:pt x="28" y="16"/>
                    <a:pt x="31" y="17"/>
                    <a:pt x="32" y="17"/>
                  </a:cubicBezTo>
                  <a:cubicBezTo>
                    <a:pt x="33" y="17"/>
                    <a:pt x="34" y="19"/>
                    <a:pt x="34" y="19"/>
                  </a:cubicBezTo>
                  <a:cubicBezTo>
                    <a:pt x="34" y="19"/>
                    <a:pt x="35" y="20"/>
                    <a:pt x="35" y="21"/>
                  </a:cubicBezTo>
                  <a:cubicBezTo>
                    <a:pt x="36" y="21"/>
                    <a:pt x="39" y="23"/>
                    <a:pt x="40" y="24"/>
                  </a:cubicBezTo>
                  <a:cubicBezTo>
                    <a:pt x="40" y="24"/>
                    <a:pt x="41" y="26"/>
                    <a:pt x="42" y="27"/>
                  </a:cubicBezTo>
                  <a:cubicBezTo>
                    <a:pt x="42" y="27"/>
                    <a:pt x="39" y="31"/>
                    <a:pt x="40" y="33"/>
                  </a:cubicBezTo>
                  <a:cubicBezTo>
                    <a:pt x="40" y="33"/>
                    <a:pt x="39" y="39"/>
                    <a:pt x="39" y="41"/>
                  </a:cubicBezTo>
                  <a:cubicBezTo>
                    <a:pt x="40" y="42"/>
                    <a:pt x="41" y="43"/>
                    <a:pt x="40" y="46"/>
                  </a:cubicBezTo>
                  <a:cubicBezTo>
                    <a:pt x="40" y="48"/>
                    <a:pt x="41" y="49"/>
                    <a:pt x="41" y="50"/>
                  </a:cubicBezTo>
                  <a:cubicBezTo>
                    <a:pt x="41" y="51"/>
                    <a:pt x="40" y="51"/>
                    <a:pt x="40" y="52"/>
                  </a:cubicBezTo>
                  <a:cubicBezTo>
                    <a:pt x="40" y="52"/>
                    <a:pt x="40" y="53"/>
                    <a:pt x="41" y="53"/>
                  </a:cubicBezTo>
                  <a:cubicBezTo>
                    <a:pt x="40" y="53"/>
                    <a:pt x="40" y="54"/>
                    <a:pt x="41" y="54"/>
                  </a:cubicBezTo>
                  <a:cubicBezTo>
                    <a:pt x="40" y="54"/>
                    <a:pt x="40" y="54"/>
                    <a:pt x="40" y="54"/>
                  </a:cubicBezTo>
                  <a:cubicBezTo>
                    <a:pt x="40" y="56"/>
                    <a:pt x="40" y="56"/>
                    <a:pt x="40" y="56"/>
                  </a:cubicBezTo>
                  <a:cubicBezTo>
                    <a:pt x="40" y="56"/>
                    <a:pt x="40" y="56"/>
                    <a:pt x="40" y="56"/>
                  </a:cubicBezTo>
                  <a:cubicBezTo>
                    <a:pt x="40" y="56"/>
                    <a:pt x="40" y="56"/>
                    <a:pt x="40" y="56"/>
                  </a:cubicBezTo>
                  <a:cubicBezTo>
                    <a:pt x="39" y="57"/>
                    <a:pt x="38" y="57"/>
                    <a:pt x="38" y="58"/>
                  </a:cubicBezTo>
                  <a:cubicBezTo>
                    <a:pt x="38" y="59"/>
                    <a:pt x="37" y="60"/>
                    <a:pt x="37" y="62"/>
                  </a:cubicBezTo>
                  <a:cubicBezTo>
                    <a:pt x="37" y="63"/>
                    <a:pt x="38" y="65"/>
                    <a:pt x="38" y="67"/>
                  </a:cubicBezTo>
                  <a:cubicBezTo>
                    <a:pt x="38" y="69"/>
                    <a:pt x="38" y="70"/>
                    <a:pt x="38" y="72"/>
                  </a:cubicBezTo>
                  <a:cubicBezTo>
                    <a:pt x="38" y="75"/>
                    <a:pt x="37" y="75"/>
                    <a:pt x="37" y="76"/>
                  </a:cubicBezTo>
                  <a:cubicBezTo>
                    <a:pt x="36" y="78"/>
                    <a:pt x="36" y="79"/>
                    <a:pt x="36" y="80"/>
                  </a:cubicBezTo>
                  <a:cubicBezTo>
                    <a:pt x="36" y="80"/>
                    <a:pt x="36" y="80"/>
                    <a:pt x="36" y="81"/>
                  </a:cubicBezTo>
                  <a:cubicBezTo>
                    <a:pt x="36" y="81"/>
                    <a:pt x="34" y="84"/>
                    <a:pt x="34" y="90"/>
                  </a:cubicBezTo>
                  <a:cubicBezTo>
                    <a:pt x="34" y="90"/>
                    <a:pt x="34" y="93"/>
                    <a:pt x="33" y="94"/>
                  </a:cubicBezTo>
                  <a:cubicBezTo>
                    <a:pt x="32" y="96"/>
                    <a:pt x="30" y="97"/>
                    <a:pt x="30" y="99"/>
                  </a:cubicBezTo>
                  <a:cubicBezTo>
                    <a:pt x="29" y="101"/>
                    <a:pt x="29" y="102"/>
                    <a:pt x="29" y="102"/>
                  </a:cubicBezTo>
                  <a:cubicBezTo>
                    <a:pt x="29" y="102"/>
                    <a:pt x="26" y="101"/>
                    <a:pt x="27" y="103"/>
                  </a:cubicBezTo>
                  <a:cubicBezTo>
                    <a:pt x="27" y="104"/>
                    <a:pt x="27" y="104"/>
                    <a:pt x="28" y="104"/>
                  </a:cubicBezTo>
                  <a:cubicBezTo>
                    <a:pt x="27" y="104"/>
                    <a:pt x="26" y="104"/>
                    <a:pt x="25" y="105"/>
                  </a:cubicBezTo>
                  <a:cubicBezTo>
                    <a:pt x="25" y="105"/>
                    <a:pt x="24" y="105"/>
                    <a:pt x="24" y="105"/>
                  </a:cubicBezTo>
                  <a:cubicBezTo>
                    <a:pt x="25" y="105"/>
                    <a:pt x="26" y="106"/>
                    <a:pt x="26" y="106"/>
                  </a:cubicBezTo>
                  <a:cubicBezTo>
                    <a:pt x="26" y="106"/>
                    <a:pt x="26" y="106"/>
                    <a:pt x="26" y="106"/>
                  </a:cubicBezTo>
                  <a:cubicBezTo>
                    <a:pt x="25" y="106"/>
                    <a:pt x="23" y="106"/>
                    <a:pt x="23" y="107"/>
                  </a:cubicBezTo>
                  <a:cubicBezTo>
                    <a:pt x="23" y="108"/>
                    <a:pt x="24" y="108"/>
                    <a:pt x="24" y="108"/>
                  </a:cubicBezTo>
                  <a:cubicBezTo>
                    <a:pt x="24" y="109"/>
                    <a:pt x="23" y="110"/>
                    <a:pt x="22" y="110"/>
                  </a:cubicBezTo>
                  <a:cubicBezTo>
                    <a:pt x="22" y="111"/>
                    <a:pt x="21" y="112"/>
                    <a:pt x="21" y="115"/>
                  </a:cubicBezTo>
                  <a:cubicBezTo>
                    <a:pt x="21" y="118"/>
                    <a:pt x="24" y="119"/>
                    <a:pt x="26" y="118"/>
                  </a:cubicBezTo>
                  <a:cubicBezTo>
                    <a:pt x="27" y="117"/>
                    <a:pt x="30" y="115"/>
                    <a:pt x="30" y="113"/>
                  </a:cubicBezTo>
                  <a:cubicBezTo>
                    <a:pt x="30" y="111"/>
                    <a:pt x="33" y="109"/>
                    <a:pt x="35" y="108"/>
                  </a:cubicBezTo>
                  <a:cubicBezTo>
                    <a:pt x="36" y="107"/>
                    <a:pt x="38" y="106"/>
                    <a:pt x="38" y="105"/>
                  </a:cubicBezTo>
                  <a:cubicBezTo>
                    <a:pt x="41" y="103"/>
                    <a:pt x="41" y="104"/>
                    <a:pt x="41" y="102"/>
                  </a:cubicBezTo>
                  <a:cubicBezTo>
                    <a:pt x="42" y="100"/>
                    <a:pt x="42" y="99"/>
                    <a:pt x="43" y="97"/>
                  </a:cubicBezTo>
                  <a:cubicBezTo>
                    <a:pt x="44" y="96"/>
                    <a:pt x="44" y="95"/>
                    <a:pt x="44" y="94"/>
                  </a:cubicBezTo>
                  <a:cubicBezTo>
                    <a:pt x="44" y="92"/>
                    <a:pt x="42" y="91"/>
                    <a:pt x="43" y="90"/>
                  </a:cubicBezTo>
                  <a:cubicBezTo>
                    <a:pt x="45" y="89"/>
                    <a:pt x="46" y="88"/>
                    <a:pt x="46" y="87"/>
                  </a:cubicBezTo>
                  <a:cubicBezTo>
                    <a:pt x="46" y="86"/>
                    <a:pt x="45" y="86"/>
                    <a:pt x="46" y="84"/>
                  </a:cubicBezTo>
                  <a:cubicBezTo>
                    <a:pt x="47" y="83"/>
                    <a:pt x="48" y="83"/>
                    <a:pt x="48" y="82"/>
                  </a:cubicBezTo>
                  <a:cubicBezTo>
                    <a:pt x="48" y="82"/>
                    <a:pt x="48" y="82"/>
                    <a:pt x="48" y="82"/>
                  </a:cubicBezTo>
                  <a:cubicBezTo>
                    <a:pt x="51" y="79"/>
                    <a:pt x="48" y="78"/>
                    <a:pt x="50" y="74"/>
                  </a:cubicBezTo>
                  <a:cubicBezTo>
                    <a:pt x="51" y="70"/>
                    <a:pt x="53" y="68"/>
                    <a:pt x="54" y="66"/>
                  </a:cubicBezTo>
                  <a:cubicBezTo>
                    <a:pt x="54" y="64"/>
                    <a:pt x="55" y="61"/>
                    <a:pt x="57" y="59"/>
                  </a:cubicBezTo>
                  <a:cubicBezTo>
                    <a:pt x="58" y="59"/>
                    <a:pt x="60" y="58"/>
                    <a:pt x="62" y="58"/>
                  </a:cubicBezTo>
                  <a:cubicBezTo>
                    <a:pt x="66" y="58"/>
                    <a:pt x="67" y="59"/>
                    <a:pt x="71" y="57"/>
                  </a:cubicBezTo>
                  <a:close/>
                  <a:moveTo>
                    <a:pt x="105" y="94"/>
                  </a:moveTo>
                  <a:cubicBezTo>
                    <a:pt x="105" y="94"/>
                    <a:pt x="104" y="94"/>
                    <a:pt x="104" y="94"/>
                  </a:cubicBezTo>
                  <a:cubicBezTo>
                    <a:pt x="104" y="94"/>
                    <a:pt x="104" y="94"/>
                    <a:pt x="104" y="94"/>
                  </a:cubicBezTo>
                  <a:cubicBezTo>
                    <a:pt x="104" y="93"/>
                    <a:pt x="104" y="93"/>
                    <a:pt x="104" y="93"/>
                  </a:cubicBezTo>
                  <a:cubicBezTo>
                    <a:pt x="105" y="92"/>
                    <a:pt x="106" y="91"/>
                    <a:pt x="107" y="91"/>
                  </a:cubicBezTo>
                  <a:cubicBezTo>
                    <a:pt x="108" y="89"/>
                    <a:pt x="112" y="83"/>
                    <a:pt x="112" y="83"/>
                  </a:cubicBezTo>
                  <a:cubicBezTo>
                    <a:pt x="112" y="83"/>
                    <a:pt x="112" y="83"/>
                    <a:pt x="112" y="83"/>
                  </a:cubicBezTo>
                  <a:cubicBezTo>
                    <a:pt x="111" y="83"/>
                    <a:pt x="110" y="83"/>
                    <a:pt x="108" y="86"/>
                  </a:cubicBezTo>
                  <a:cubicBezTo>
                    <a:pt x="106" y="89"/>
                    <a:pt x="102" y="91"/>
                    <a:pt x="102" y="91"/>
                  </a:cubicBezTo>
                  <a:cubicBezTo>
                    <a:pt x="102" y="91"/>
                    <a:pt x="84" y="102"/>
                    <a:pt x="79" y="106"/>
                  </a:cubicBezTo>
                  <a:cubicBezTo>
                    <a:pt x="73" y="110"/>
                    <a:pt x="72" y="110"/>
                    <a:pt x="72" y="110"/>
                  </a:cubicBezTo>
                  <a:cubicBezTo>
                    <a:pt x="64" y="112"/>
                    <a:pt x="61" y="114"/>
                    <a:pt x="63" y="115"/>
                  </a:cubicBezTo>
                  <a:cubicBezTo>
                    <a:pt x="64" y="116"/>
                    <a:pt x="68" y="115"/>
                    <a:pt x="70" y="114"/>
                  </a:cubicBezTo>
                  <a:cubicBezTo>
                    <a:pt x="70" y="114"/>
                    <a:pt x="72" y="113"/>
                    <a:pt x="74" y="112"/>
                  </a:cubicBezTo>
                  <a:cubicBezTo>
                    <a:pt x="75" y="112"/>
                    <a:pt x="75" y="112"/>
                    <a:pt x="75" y="112"/>
                  </a:cubicBezTo>
                  <a:cubicBezTo>
                    <a:pt x="76" y="112"/>
                    <a:pt x="76" y="112"/>
                    <a:pt x="76" y="112"/>
                  </a:cubicBezTo>
                  <a:cubicBezTo>
                    <a:pt x="76" y="112"/>
                    <a:pt x="76" y="113"/>
                    <a:pt x="76" y="113"/>
                  </a:cubicBezTo>
                  <a:cubicBezTo>
                    <a:pt x="75" y="113"/>
                    <a:pt x="74" y="114"/>
                    <a:pt x="74" y="116"/>
                  </a:cubicBezTo>
                  <a:cubicBezTo>
                    <a:pt x="74" y="117"/>
                    <a:pt x="75" y="118"/>
                    <a:pt x="76" y="118"/>
                  </a:cubicBezTo>
                  <a:cubicBezTo>
                    <a:pt x="77" y="118"/>
                    <a:pt x="78" y="117"/>
                    <a:pt x="78" y="116"/>
                  </a:cubicBezTo>
                  <a:cubicBezTo>
                    <a:pt x="78" y="115"/>
                    <a:pt x="78" y="115"/>
                    <a:pt x="78" y="114"/>
                  </a:cubicBezTo>
                  <a:cubicBezTo>
                    <a:pt x="78" y="114"/>
                    <a:pt x="78" y="114"/>
                    <a:pt x="78" y="114"/>
                  </a:cubicBezTo>
                  <a:cubicBezTo>
                    <a:pt x="78" y="114"/>
                    <a:pt x="78" y="114"/>
                    <a:pt x="78" y="114"/>
                  </a:cubicBezTo>
                  <a:cubicBezTo>
                    <a:pt x="79" y="114"/>
                    <a:pt x="80" y="113"/>
                    <a:pt x="80" y="112"/>
                  </a:cubicBezTo>
                  <a:cubicBezTo>
                    <a:pt x="80" y="111"/>
                    <a:pt x="79" y="110"/>
                    <a:pt x="78" y="110"/>
                  </a:cubicBezTo>
                  <a:cubicBezTo>
                    <a:pt x="78" y="110"/>
                    <a:pt x="78" y="110"/>
                    <a:pt x="78" y="110"/>
                  </a:cubicBezTo>
                  <a:cubicBezTo>
                    <a:pt x="78" y="110"/>
                    <a:pt x="78" y="110"/>
                    <a:pt x="78" y="110"/>
                  </a:cubicBezTo>
                  <a:cubicBezTo>
                    <a:pt x="79" y="109"/>
                    <a:pt x="79" y="109"/>
                    <a:pt x="79" y="108"/>
                  </a:cubicBezTo>
                  <a:cubicBezTo>
                    <a:pt x="83" y="106"/>
                    <a:pt x="97" y="96"/>
                    <a:pt x="99" y="96"/>
                  </a:cubicBezTo>
                  <a:cubicBezTo>
                    <a:pt x="99" y="96"/>
                    <a:pt x="100" y="96"/>
                    <a:pt x="101" y="96"/>
                  </a:cubicBezTo>
                  <a:cubicBezTo>
                    <a:pt x="102" y="96"/>
                    <a:pt x="102" y="96"/>
                    <a:pt x="102" y="96"/>
                  </a:cubicBezTo>
                  <a:cubicBezTo>
                    <a:pt x="102" y="97"/>
                    <a:pt x="101" y="98"/>
                    <a:pt x="101" y="98"/>
                  </a:cubicBezTo>
                  <a:cubicBezTo>
                    <a:pt x="101" y="100"/>
                    <a:pt x="102" y="101"/>
                    <a:pt x="104" y="101"/>
                  </a:cubicBezTo>
                  <a:cubicBezTo>
                    <a:pt x="105" y="101"/>
                    <a:pt x="106" y="100"/>
                    <a:pt x="106" y="98"/>
                  </a:cubicBezTo>
                  <a:cubicBezTo>
                    <a:pt x="106" y="98"/>
                    <a:pt x="106" y="98"/>
                    <a:pt x="106" y="97"/>
                  </a:cubicBezTo>
                  <a:cubicBezTo>
                    <a:pt x="106" y="97"/>
                    <a:pt x="107" y="96"/>
                    <a:pt x="107" y="95"/>
                  </a:cubicBezTo>
                  <a:cubicBezTo>
                    <a:pt x="107" y="94"/>
                    <a:pt x="106" y="94"/>
                    <a:pt x="105" y="9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5" name="Freeform 619"/>
            <p:cNvSpPr>
              <a:spLocks/>
            </p:cNvSpPr>
            <p:nvPr/>
          </p:nvSpPr>
          <p:spPr bwMode="auto">
            <a:xfrm>
              <a:off x="5930900" y="3503613"/>
              <a:ext cx="150813" cy="180975"/>
            </a:xfrm>
            <a:custGeom>
              <a:avLst/>
              <a:gdLst>
                <a:gd name="T0" fmla="*/ 20 w 40"/>
                <a:gd name="T1" fmla="*/ 48 h 48"/>
                <a:gd name="T2" fmla="*/ 11 w 40"/>
                <a:gd name="T3" fmla="*/ 47 h 48"/>
                <a:gd name="T4" fmla="*/ 1 w 40"/>
                <a:gd name="T5" fmla="*/ 42 h 48"/>
                <a:gd name="T6" fmla="*/ 7 w 40"/>
                <a:gd name="T7" fmla="*/ 40 h 48"/>
                <a:gd name="T8" fmla="*/ 10 w 40"/>
                <a:gd name="T9" fmla="*/ 41 h 48"/>
                <a:gd name="T10" fmla="*/ 8 w 40"/>
                <a:gd name="T11" fmla="*/ 36 h 48"/>
                <a:gd name="T12" fmla="*/ 6 w 40"/>
                <a:gd name="T13" fmla="*/ 29 h 48"/>
                <a:gd name="T14" fmla="*/ 5 w 40"/>
                <a:gd name="T15" fmla="*/ 28 h 48"/>
                <a:gd name="T16" fmla="*/ 4 w 40"/>
                <a:gd name="T17" fmla="*/ 26 h 48"/>
                <a:gd name="T18" fmla="*/ 2 w 40"/>
                <a:gd name="T19" fmla="*/ 23 h 48"/>
                <a:gd name="T20" fmla="*/ 2 w 40"/>
                <a:gd name="T21" fmla="*/ 19 h 48"/>
                <a:gd name="T22" fmla="*/ 7 w 40"/>
                <a:gd name="T23" fmla="*/ 17 h 48"/>
                <a:gd name="T24" fmla="*/ 9 w 40"/>
                <a:gd name="T25" fmla="*/ 16 h 48"/>
                <a:gd name="T26" fmla="*/ 10 w 40"/>
                <a:gd name="T27" fmla="*/ 16 h 48"/>
                <a:gd name="T28" fmla="*/ 14 w 40"/>
                <a:gd name="T29" fmla="*/ 14 h 48"/>
                <a:gd name="T30" fmla="*/ 16 w 40"/>
                <a:gd name="T31" fmla="*/ 13 h 48"/>
                <a:gd name="T32" fmla="*/ 18 w 40"/>
                <a:gd name="T33" fmla="*/ 13 h 48"/>
                <a:gd name="T34" fmla="*/ 18 w 40"/>
                <a:gd name="T35" fmla="*/ 12 h 48"/>
                <a:gd name="T36" fmla="*/ 18 w 40"/>
                <a:gd name="T37" fmla="*/ 11 h 48"/>
                <a:gd name="T38" fmla="*/ 18 w 40"/>
                <a:gd name="T39" fmla="*/ 9 h 48"/>
                <a:gd name="T40" fmla="*/ 18 w 40"/>
                <a:gd name="T41" fmla="*/ 8 h 48"/>
                <a:gd name="T42" fmla="*/ 18 w 40"/>
                <a:gd name="T43" fmla="*/ 7 h 48"/>
                <a:gd name="T44" fmla="*/ 18 w 40"/>
                <a:gd name="T45" fmla="*/ 4 h 48"/>
                <a:gd name="T46" fmla="*/ 18 w 40"/>
                <a:gd name="T47" fmla="*/ 3 h 48"/>
                <a:gd name="T48" fmla="*/ 19 w 40"/>
                <a:gd name="T49" fmla="*/ 1 h 48"/>
                <a:gd name="T50" fmla="*/ 21 w 40"/>
                <a:gd name="T51" fmla="*/ 0 h 48"/>
                <a:gd name="T52" fmla="*/ 24 w 40"/>
                <a:gd name="T53" fmla="*/ 1 h 48"/>
                <a:gd name="T54" fmla="*/ 26 w 40"/>
                <a:gd name="T55" fmla="*/ 2 h 48"/>
                <a:gd name="T56" fmla="*/ 27 w 40"/>
                <a:gd name="T57" fmla="*/ 2 h 48"/>
                <a:gd name="T58" fmla="*/ 27 w 40"/>
                <a:gd name="T59" fmla="*/ 3 h 48"/>
                <a:gd name="T60" fmla="*/ 28 w 40"/>
                <a:gd name="T61" fmla="*/ 4 h 48"/>
                <a:gd name="T62" fmla="*/ 29 w 40"/>
                <a:gd name="T63" fmla="*/ 10 h 48"/>
                <a:gd name="T64" fmla="*/ 29 w 40"/>
                <a:gd name="T65" fmla="*/ 11 h 48"/>
                <a:gd name="T66" fmla="*/ 28 w 40"/>
                <a:gd name="T67" fmla="*/ 12 h 48"/>
                <a:gd name="T68" fmla="*/ 27 w 40"/>
                <a:gd name="T69" fmla="*/ 13 h 48"/>
                <a:gd name="T70" fmla="*/ 28 w 40"/>
                <a:gd name="T71" fmla="*/ 14 h 48"/>
                <a:gd name="T72" fmla="*/ 31 w 40"/>
                <a:gd name="T73" fmla="*/ 15 h 48"/>
                <a:gd name="T74" fmla="*/ 33 w 40"/>
                <a:gd name="T75" fmla="*/ 16 h 48"/>
                <a:gd name="T76" fmla="*/ 35 w 40"/>
                <a:gd name="T77" fmla="*/ 18 h 48"/>
                <a:gd name="T78" fmla="*/ 38 w 40"/>
                <a:gd name="T79" fmla="*/ 20 h 48"/>
                <a:gd name="T80" fmla="*/ 39 w 40"/>
                <a:gd name="T81" fmla="*/ 25 h 48"/>
                <a:gd name="T82" fmla="*/ 39 w 40"/>
                <a:gd name="T83" fmla="*/ 27 h 48"/>
                <a:gd name="T84" fmla="*/ 37 w 40"/>
                <a:gd name="T85" fmla="*/ 28 h 48"/>
                <a:gd name="T86" fmla="*/ 37 w 40"/>
                <a:gd name="T87" fmla="*/ 31 h 48"/>
                <a:gd name="T88" fmla="*/ 36 w 40"/>
                <a:gd name="T89" fmla="*/ 38 h 48"/>
                <a:gd name="T90" fmla="*/ 33 w 40"/>
                <a:gd name="T91" fmla="*/ 42 h 48"/>
                <a:gd name="T92" fmla="*/ 29 w 40"/>
                <a:gd name="T93" fmla="*/ 48 h 48"/>
                <a:gd name="T94" fmla="*/ 20 w 40"/>
                <a:gd name="T9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48">
                  <a:moveTo>
                    <a:pt x="20" y="48"/>
                  </a:moveTo>
                  <a:cubicBezTo>
                    <a:pt x="20" y="48"/>
                    <a:pt x="14" y="47"/>
                    <a:pt x="11" y="47"/>
                  </a:cubicBezTo>
                  <a:cubicBezTo>
                    <a:pt x="8" y="47"/>
                    <a:pt x="2" y="48"/>
                    <a:pt x="1" y="42"/>
                  </a:cubicBezTo>
                  <a:cubicBezTo>
                    <a:pt x="0" y="37"/>
                    <a:pt x="6" y="40"/>
                    <a:pt x="7" y="40"/>
                  </a:cubicBezTo>
                  <a:cubicBezTo>
                    <a:pt x="7" y="40"/>
                    <a:pt x="10" y="41"/>
                    <a:pt x="10" y="41"/>
                  </a:cubicBezTo>
                  <a:cubicBezTo>
                    <a:pt x="10" y="41"/>
                    <a:pt x="8" y="38"/>
                    <a:pt x="8" y="36"/>
                  </a:cubicBezTo>
                  <a:cubicBezTo>
                    <a:pt x="7" y="34"/>
                    <a:pt x="6" y="30"/>
                    <a:pt x="6" y="29"/>
                  </a:cubicBezTo>
                  <a:cubicBezTo>
                    <a:pt x="5" y="29"/>
                    <a:pt x="5" y="29"/>
                    <a:pt x="5" y="28"/>
                  </a:cubicBezTo>
                  <a:cubicBezTo>
                    <a:pt x="4" y="26"/>
                    <a:pt x="4" y="26"/>
                    <a:pt x="4" y="26"/>
                  </a:cubicBezTo>
                  <a:cubicBezTo>
                    <a:pt x="4" y="26"/>
                    <a:pt x="2" y="25"/>
                    <a:pt x="2" y="23"/>
                  </a:cubicBezTo>
                  <a:cubicBezTo>
                    <a:pt x="2" y="21"/>
                    <a:pt x="1" y="20"/>
                    <a:pt x="2" y="19"/>
                  </a:cubicBezTo>
                  <a:cubicBezTo>
                    <a:pt x="4" y="18"/>
                    <a:pt x="6" y="17"/>
                    <a:pt x="7" y="17"/>
                  </a:cubicBezTo>
                  <a:cubicBezTo>
                    <a:pt x="8" y="17"/>
                    <a:pt x="9" y="16"/>
                    <a:pt x="9" y="16"/>
                  </a:cubicBezTo>
                  <a:cubicBezTo>
                    <a:pt x="10" y="17"/>
                    <a:pt x="9" y="16"/>
                    <a:pt x="10" y="16"/>
                  </a:cubicBezTo>
                  <a:cubicBezTo>
                    <a:pt x="11" y="15"/>
                    <a:pt x="13" y="15"/>
                    <a:pt x="14" y="14"/>
                  </a:cubicBezTo>
                  <a:cubicBezTo>
                    <a:pt x="15" y="14"/>
                    <a:pt x="16" y="13"/>
                    <a:pt x="16" y="13"/>
                  </a:cubicBezTo>
                  <a:cubicBezTo>
                    <a:pt x="17" y="13"/>
                    <a:pt x="18" y="14"/>
                    <a:pt x="18" y="13"/>
                  </a:cubicBezTo>
                  <a:cubicBezTo>
                    <a:pt x="18" y="13"/>
                    <a:pt x="18" y="12"/>
                    <a:pt x="18" y="12"/>
                  </a:cubicBezTo>
                  <a:cubicBezTo>
                    <a:pt x="18" y="11"/>
                    <a:pt x="18" y="12"/>
                    <a:pt x="18" y="11"/>
                  </a:cubicBezTo>
                  <a:cubicBezTo>
                    <a:pt x="18" y="9"/>
                    <a:pt x="18" y="9"/>
                    <a:pt x="18" y="9"/>
                  </a:cubicBezTo>
                  <a:cubicBezTo>
                    <a:pt x="17" y="9"/>
                    <a:pt x="17" y="8"/>
                    <a:pt x="18" y="8"/>
                  </a:cubicBezTo>
                  <a:cubicBezTo>
                    <a:pt x="18" y="8"/>
                    <a:pt x="18" y="7"/>
                    <a:pt x="18" y="7"/>
                  </a:cubicBezTo>
                  <a:cubicBezTo>
                    <a:pt x="17" y="6"/>
                    <a:pt x="17" y="6"/>
                    <a:pt x="18" y="4"/>
                  </a:cubicBezTo>
                  <a:cubicBezTo>
                    <a:pt x="18" y="3"/>
                    <a:pt x="18" y="3"/>
                    <a:pt x="18" y="3"/>
                  </a:cubicBezTo>
                  <a:cubicBezTo>
                    <a:pt x="18" y="2"/>
                    <a:pt x="19" y="1"/>
                    <a:pt x="19" y="1"/>
                  </a:cubicBezTo>
                  <a:cubicBezTo>
                    <a:pt x="20" y="1"/>
                    <a:pt x="20" y="0"/>
                    <a:pt x="21" y="0"/>
                  </a:cubicBezTo>
                  <a:cubicBezTo>
                    <a:pt x="22" y="0"/>
                    <a:pt x="23" y="1"/>
                    <a:pt x="24" y="1"/>
                  </a:cubicBezTo>
                  <a:cubicBezTo>
                    <a:pt x="25" y="2"/>
                    <a:pt x="26" y="2"/>
                    <a:pt x="26" y="2"/>
                  </a:cubicBezTo>
                  <a:cubicBezTo>
                    <a:pt x="27" y="2"/>
                    <a:pt x="27" y="2"/>
                    <a:pt x="27" y="2"/>
                  </a:cubicBezTo>
                  <a:cubicBezTo>
                    <a:pt x="27" y="2"/>
                    <a:pt x="27" y="3"/>
                    <a:pt x="27" y="3"/>
                  </a:cubicBezTo>
                  <a:cubicBezTo>
                    <a:pt x="26" y="3"/>
                    <a:pt x="27" y="4"/>
                    <a:pt x="28" y="4"/>
                  </a:cubicBezTo>
                  <a:cubicBezTo>
                    <a:pt x="28" y="5"/>
                    <a:pt x="28" y="9"/>
                    <a:pt x="29" y="10"/>
                  </a:cubicBezTo>
                  <a:cubicBezTo>
                    <a:pt x="29" y="11"/>
                    <a:pt x="29" y="11"/>
                    <a:pt x="29" y="11"/>
                  </a:cubicBezTo>
                  <a:cubicBezTo>
                    <a:pt x="29" y="11"/>
                    <a:pt x="28" y="12"/>
                    <a:pt x="28" y="12"/>
                  </a:cubicBezTo>
                  <a:cubicBezTo>
                    <a:pt x="28" y="12"/>
                    <a:pt x="27" y="13"/>
                    <a:pt x="27" y="13"/>
                  </a:cubicBezTo>
                  <a:cubicBezTo>
                    <a:pt x="27" y="13"/>
                    <a:pt x="28" y="14"/>
                    <a:pt x="28" y="14"/>
                  </a:cubicBezTo>
                  <a:cubicBezTo>
                    <a:pt x="28" y="14"/>
                    <a:pt x="30" y="14"/>
                    <a:pt x="31" y="15"/>
                  </a:cubicBezTo>
                  <a:cubicBezTo>
                    <a:pt x="31" y="14"/>
                    <a:pt x="32" y="15"/>
                    <a:pt x="33" y="16"/>
                  </a:cubicBezTo>
                  <a:cubicBezTo>
                    <a:pt x="33" y="16"/>
                    <a:pt x="35" y="18"/>
                    <a:pt x="35" y="18"/>
                  </a:cubicBezTo>
                  <a:cubicBezTo>
                    <a:pt x="36" y="18"/>
                    <a:pt x="38" y="18"/>
                    <a:pt x="38" y="20"/>
                  </a:cubicBezTo>
                  <a:cubicBezTo>
                    <a:pt x="39" y="22"/>
                    <a:pt x="40" y="24"/>
                    <a:pt x="39" y="25"/>
                  </a:cubicBezTo>
                  <a:cubicBezTo>
                    <a:pt x="39" y="26"/>
                    <a:pt x="39" y="27"/>
                    <a:pt x="39" y="27"/>
                  </a:cubicBezTo>
                  <a:cubicBezTo>
                    <a:pt x="39" y="28"/>
                    <a:pt x="37" y="28"/>
                    <a:pt x="37" y="28"/>
                  </a:cubicBezTo>
                  <a:cubicBezTo>
                    <a:pt x="37" y="28"/>
                    <a:pt x="37" y="29"/>
                    <a:pt x="37" y="31"/>
                  </a:cubicBezTo>
                  <a:cubicBezTo>
                    <a:pt x="37" y="34"/>
                    <a:pt x="38" y="37"/>
                    <a:pt x="36" y="38"/>
                  </a:cubicBezTo>
                  <a:cubicBezTo>
                    <a:pt x="35" y="39"/>
                    <a:pt x="33" y="42"/>
                    <a:pt x="33" y="42"/>
                  </a:cubicBezTo>
                  <a:cubicBezTo>
                    <a:pt x="33" y="42"/>
                    <a:pt x="33" y="48"/>
                    <a:pt x="29" y="48"/>
                  </a:cubicBezTo>
                  <a:cubicBezTo>
                    <a:pt x="25" y="48"/>
                    <a:pt x="20" y="48"/>
                    <a:pt x="20" y="4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6" name="Freeform 620"/>
            <p:cNvSpPr>
              <a:spLocks/>
            </p:cNvSpPr>
            <p:nvPr/>
          </p:nvSpPr>
          <p:spPr bwMode="auto">
            <a:xfrm>
              <a:off x="4148138" y="4322763"/>
              <a:ext cx="123825" cy="147638"/>
            </a:xfrm>
            <a:custGeom>
              <a:avLst/>
              <a:gdLst>
                <a:gd name="T0" fmla="*/ 16 w 33"/>
                <a:gd name="T1" fmla="*/ 39 h 39"/>
                <a:gd name="T2" fmla="*/ 9 w 33"/>
                <a:gd name="T3" fmla="*/ 39 h 39"/>
                <a:gd name="T4" fmla="*/ 1 w 33"/>
                <a:gd name="T5" fmla="*/ 34 h 39"/>
                <a:gd name="T6" fmla="*/ 5 w 33"/>
                <a:gd name="T7" fmla="*/ 33 h 39"/>
                <a:gd name="T8" fmla="*/ 8 w 33"/>
                <a:gd name="T9" fmla="*/ 34 h 39"/>
                <a:gd name="T10" fmla="*/ 6 w 33"/>
                <a:gd name="T11" fmla="*/ 29 h 39"/>
                <a:gd name="T12" fmla="*/ 4 w 33"/>
                <a:gd name="T13" fmla="*/ 24 h 39"/>
                <a:gd name="T14" fmla="*/ 4 w 33"/>
                <a:gd name="T15" fmla="*/ 22 h 39"/>
                <a:gd name="T16" fmla="*/ 3 w 33"/>
                <a:gd name="T17" fmla="*/ 21 h 39"/>
                <a:gd name="T18" fmla="*/ 2 w 33"/>
                <a:gd name="T19" fmla="*/ 19 h 39"/>
                <a:gd name="T20" fmla="*/ 2 w 33"/>
                <a:gd name="T21" fmla="*/ 15 h 39"/>
                <a:gd name="T22" fmla="*/ 5 w 33"/>
                <a:gd name="T23" fmla="*/ 13 h 39"/>
                <a:gd name="T24" fmla="*/ 7 w 33"/>
                <a:gd name="T25" fmla="*/ 13 h 39"/>
                <a:gd name="T26" fmla="*/ 8 w 33"/>
                <a:gd name="T27" fmla="*/ 12 h 39"/>
                <a:gd name="T28" fmla="*/ 11 w 33"/>
                <a:gd name="T29" fmla="*/ 11 h 39"/>
                <a:gd name="T30" fmla="*/ 13 w 33"/>
                <a:gd name="T31" fmla="*/ 11 h 39"/>
                <a:gd name="T32" fmla="*/ 14 w 33"/>
                <a:gd name="T33" fmla="*/ 11 h 39"/>
                <a:gd name="T34" fmla="*/ 14 w 33"/>
                <a:gd name="T35" fmla="*/ 9 h 39"/>
                <a:gd name="T36" fmla="*/ 14 w 33"/>
                <a:gd name="T37" fmla="*/ 8 h 39"/>
                <a:gd name="T38" fmla="*/ 14 w 33"/>
                <a:gd name="T39" fmla="*/ 7 h 39"/>
                <a:gd name="T40" fmla="*/ 14 w 33"/>
                <a:gd name="T41" fmla="*/ 6 h 39"/>
                <a:gd name="T42" fmla="*/ 14 w 33"/>
                <a:gd name="T43" fmla="*/ 5 h 39"/>
                <a:gd name="T44" fmla="*/ 14 w 33"/>
                <a:gd name="T45" fmla="*/ 3 h 39"/>
                <a:gd name="T46" fmla="*/ 14 w 33"/>
                <a:gd name="T47" fmla="*/ 2 h 39"/>
                <a:gd name="T48" fmla="*/ 16 w 33"/>
                <a:gd name="T49" fmla="*/ 0 h 39"/>
                <a:gd name="T50" fmla="*/ 17 w 33"/>
                <a:gd name="T51" fmla="*/ 0 h 39"/>
                <a:gd name="T52" fmla="*/ 20 w 33"/>
                <a:gd name="T53" fmla="*/ 1 h 39"/>
                <a:gd name="T54" fmla="*/ 21 w 33"/>
                <a:gd name="T55" fmla="*/ 1 h 39"/>
                <a:gd name="T56" fmla="*/ 22 w 33"/>
                <a:gd name="T57" fmla="*/ 1 h 39"/>
                <a:gd name="T58" fmla="*/ 22 w 33"/>
                <a:gd name="T59" fmla="*/ 2 h 39"/>
                <a:gd name="T60" fmla="*/ 23 w 33"/>
                <a:gd name="T61" fmla="*/ 3 h 39"/>
                <a:gd name="T62" fmla="*/ 23 w 33"/>
                <a:gd name="T63" fmla="*/ 8 h 39"/>
                <a:gd name="T64" fmla="*/ 23 w 33"/>
                <a:gd name="T65" fmla="*/ 9 h 39"/>
                <a:gd name="T66" fmla="*/ 23 w 33"/>
                <a:gd name="T67" fmla="*/ 9 h 39"/>
                <a:gd name="T68" fmla="*/ 22 w 33"/>
                <a:gd name="T69" fmla="*/ 10 h 39"/>
                <a:gd name="T70" fmla="*/ 23 w 33"/>
                <a:gd name="T71" fmla="*/ 11 h 39"/>
                <a:gd name="T72" fmla="*/ 25 w 33"/>
                <a:gd name="T73" fmla="*/ 12 h 39"/>
                <a:gd name="T74" fmla="*/ 27 w 33"/>
                <a:gd name="T75" fmla="*/ 13 h 39"/>
                <a:gd name="T76" fmla="*/ 29 w 33"/>
                <a:gd name="T77" fmla="*/ 15 h 39"/>
                <a:gd name="T78" fmla="*/ 31 w 33"/>
                <a:gd name="T79" fmla="*/ 16 h 39"/>
                <a:gd name="T80" fmla="*/ 32 w 33"/>
                <a:gd name="T81" fmla="*/ 20 h 39"/>
                <a:gd name="T82" fmla="*/ 32 w 33"/>
                <a:gd name="T83" fmla="*/ 22 h 39"/>
                <a:gd name="T84" fmla="*/ 30 w 33"/>
                <a:gd name="T85" fmla="*/ 23 h 39"/>
                <a:gd name="T86" fmla="*/ 30 w 33"/>
                <a:gd name="T87" fmla="*/ 25 h 39"/>
                <a:gd name="T88" fmla="*/ 30 w 33"/>
                <a:gd name="T89" fmla="*/ 31 h 39"/>
                <a:gd name="T90" fmla="*/ 27 w 33"/>
                <a:gd name="T91" fmla="*/ 34 h 39"/>
                <a:gd name="T92" fmla="*/ 24 w 33"/>
                <a:gd name="T93" fmla="*/ 39 h 39"/>
                <a:gd name="T94" fmla="*/ 16 w 33"/>
                <a:gd name="T9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39">
                  <a:moveTo>
                    <a:pt x="16" y="39"/>
                  </a:moveTo>
                  <a:cubicBezTo>
                    <a:pt x="16" y="39"/>
                    <a:pt x="12" y="39"/>
                    <a:pt x="9" y="39"/>
                  </a:cubicBezTo>
                  <a:cubicBezTo>
                    <a:pt x="6" y="39"/>
                    <a:pt x="1" y="39"/>
                    <a:pt x="1" y="34"/>
                  </a:cubicBezTo>
                  <a:cubicBezTo>
                    <a:pt x="0" y="30"/>
                    <a:pt x="5" y="33"/>
                    <a:pt x="5" y="33"/>
                  </a:cubicBezTo>
                  <a:cubicBezTo>
                    <a:pt x="6" y="33"/>
                    <a:pt x="8" y="34"/>
                    <a:pt x="8" y="34"/>
                  </a:cubicBezTo>
                  <a:cubicBezTo>
                    <a:pt x="8" y="34"/>
                    <a:pt x="7" y="31"/>
                    <a:pt x="6" y="29"/>
                  </a:cubicBezTo>
                  <a:cubicBezTo>
                    <a:pt x="5" y="27"/>
                    <a:pt x="5" y="24"/>
                    <a:pt x="4" y="24"/>
                  </a:cubicBezTo>
                  <a:cubicBezTo>
                    <a:pt x="4" y="23"/>
                    <a:pt x="4" y="23"/>
                    <a:pt x="4" y="22"/>
                  </a:cubicBezTo>
                  <a:cubicBezTo>
                    <a:pt x="3" y="21"/>
                    <a:pt x="3" y="21"/>
                    <a:pt x="3" y="21"/>
                  </a:cubicBezTo>
                  <a:cubicBezTo>
                    <a:pt x="3" y="21"/>
                    <a:pt x="2" y="20"/>
                    <a:pt x="2" y="19"/>
                  </a:cubicBezTo>
                  <a:cubicBezTo>
                    <a:pt x="2" y="17"/>
                    <a:pt x="0" y="16"/>
                    <a:pt x="2" y="15"/>
                  </a:cubicBezTo>
                  <a:cubicBezTo>
                    <a:pt x="3" y="14"/>
                    <a:pt x="4" y="13"/>
                    <a:pt x="5" y="13"/>
                  </a:cubicBezTo>
                  <a:cubicBezTo>
                    <a:pt x="6" y="14"/>
                    <a:pt x="7" y="13"/>
                    <a:pt x="7" y="13"/>
                  </a:cubicBezTo>
                  <a:cubicBezTo>
                    <a:pt x="8" y="13"/>
                    <a:pt x="8" y="13"/>
                    <a:pt x="8" y="12"/>
                  </a:cubicBezTo>
                  <a:cubicBezTo>
                    <a:pt x="9" y="12"/>
                    <a:pt x="10" y="12"/>
                    <a:pt x="11" y="11"/>
                  </a:cubicBezTo>
                  <a:cubicBezTo>
                    <a:pt x="12" y="11"/>
                    <a:pt x="13" y="10"/>
                    <a:pt x="13" y="11"/>
                  </a:cubicBezTo>
                  <a:cubicBezTo>
                    <a:pt x="13" y="11"/>
                    <a:pt x="14" y="11"/>
                    <a:pt x="14" y="11"/>
                  </a:cubicBezTo>
                  <a:cubicBezTo>
                    <a:pt x="14" y="10"/>
                    <a:pt x="14" y="10"/>
                    <a:pt x="14" y="9"/>
                  </a:cubicBezTo>
                  <a:cubicBezTo>
                    <a:pt x="14" y="9"/>
                    <a:pt x="14" y="9"/>
                    <a:pt x="14" y="8"/>
                  </a:cubicBezTo>
                  <a:cubicBezTo>
                    <a:pt x="14" y="7"/>
                    <a:pt x="14" y="7"/>
                    <a:pt x="14" y="7"/>
                  </a:cubicBezTo>
                  <a:cubicBezTo>
                    <a:pt x="14" y="7"/>
                    <a:pt x="14" y="6"/>
                    <a:pt x="14" y="6"/>
                  </a:cubicBezTo>
                  <a:cubicBezTo>
                    <a:pt x="15" y="6"/>
                    <a:pt x="15" y="6"/>
                    <a:pt x="14" y="5"/>
                  </a:cubicBezTo>
                  <a:cubicBezTo>
                    <a:pt x="14" y="5"/>
                    <a:pt x="14" y="4"/>
                    <a:pt x="14" y="3"/>
                  </a:cubicBezTo>
                  <a:cubicBezTo>
                    <a:pt x="14" y="2"/>
                    <a:pt x="14" y="2"/>
                    <a:pt x="14" y="2"/>
                  </a:cubicBezTo>
                  <a:cubicBezTo>
                    <a:pt x="14" y="1"/>
                    <a:pt x="15" y="0"/>
                    <a:pt x="16" y="0"/>
                  </a:cubicBezTo>
                  <a:cubicBezTo>
                    <a:pt x="16" y="1"/>
                    <a:pt x="16" y="0"/>
                    <a:pt x="17" y="0"/>
                  </a:cubicBezTo>
                  <a:cubicBezTo>
                    <a:pt x="18" y="0"/>
                    <a:pt x="19" y="0"/>
                    <a:pt x="20" y="1"/>
                  </a:cubicBezTo>
                  <a:cubicBezTo>
                    <a:pt x="20" y="1"/>
                    <a:pt x="21" y="1"/>
                    <a:pt x="21" y="1"/>
                  </a:cubicBezTo>
                  <a:cubicBezTo>
                    <a:pt x="22" y="1"/>
                    <a:pt x="22" y="1"/>
                    <a:pt x="22" y="1"/>
                  </a:cubicBezTo>
                  <a:cubicBezTo>
                    <a:pt x="22" y="1"/>
                    <a:pt x="22" y="2"/>
                    <a:pt x="22" y="2"/>
                  </a:cubicBezTo>
                  <a:cubicBezTo>
                    <a:pt x="22" y="2"/>
                    <a:pt x="22" y="3"/>
                    <a:pt x="23" y="3"/>
                  </a:cubicBezTo>
                  <a:cubicBezTo>
                    <a:pt x="23" y="3"/>
                    <a:pt x="23" y="7"/>
                    <a:pt x="23" y="8"/>
                  </a:cubicBezTo>
                  <a:cubicBezTo>
                    <a:pt x="23" y="9"/>
                    <a:pt x="23" y="9"/>
                    <a:pt x="23" y="9"/>
                  </a:cubicBezTo>
                  <a:cubicBezTo>
                    <a:pt x="23" y="9"/>
                    <a:pt x="23" y="9"/>
                    <a:pt x="23" y="9"/>
                  </a:cubicBezTo>
                  <a:cubicBezTo>
                    <a:pt x="23" y="10"/>
                    <a:pt x="22" y="10"/>
                    <a:pt x="22" y="10"/>
                  </a:cubicBezTo>
                  <a:cubicBezTo>
                    <a:pt x="22" y="11"/>
                    <a:pt x="23" y="11"/>
                    <a:pt x="23" y="11"/>
                  </a:cubicBezTo>
                  <a:cubicBezTo>
                    <a:pt x="23" y="11"/>
                    <a:pt x="25" y="11"/>
                    <a:pt x="25" y="12"/>
                  </a:cubicBezTo>
                  <a:cubicBezTo>
                    <a:pt x="26" y="11"/>
                    <a:pt x="26" y="12"/>
                    <a:pt x="27" y="13"/>
                  </a:cubicBezTo>
                  <a:cubicBezTo>
                    <a:pt x="27" y="13"/>
                    <a:pt x="28" y="15"/>
                    <a:pt x="29" y="15"/>
                  </a:cubicBezTo>
                  <a:cubicBezTo>
                    <a:pt x="29" y="15"/>
                    <a:pt x="31" y="15"/>
                    <a:pt x="31" y="16"/>
                  </a:cubicBezTo>
                  <a:cubicBezTo>
                    <a:pt x="32" y="18"/>
                    <a:pt x="33" y="19"/>
                    <a:pt x="32" y="20"/>
                  </a:cubicBezTo>
                  <a:cubicBezTo>
                    <a:pt x="32" y="21"/>
                    <a:pt x="32" y="22"/>
                    <a:pt x="32" y="22"/>
                  </a:cubicBezTo>
                  <a:cubicBezTo>
                    <a:pt x="32" y="23"/>
                    <a:pt x="30" y="23"/>
                    <a:pt x="30" y="23"/>
                  </a:cubicBezTo>
                  <a:cubicBezTo>
                    <a:pt x="30" y="23"/>
                    <a:pt x="30" y="23"/>
                    <a:pt x="30" y="25"/>
                  </a:cubicBezTo>
                  <a:cubicBezTo>
                    <a:pt x="30" y="28"/>
                    <a:pt x="31" y="30"/>
                    <a:pt x="30" y="31"/>
                  </a:cubicBezTo>
                  <a:cubicBezTo>
                    <a:pt x="29" y="32"/>
                    <a:pt x="27" y="34"/>
                    <a:pt x="27" y="34"/>
                  </a:cubicBezTo>
                  <a:cubicBezTo>
                    <a:pt x="27" y="34"/>
                    <a:pt x="27" y="39"/>
                    <a:pt x="24" y="39"/>
                  </a:cubicBezTo>
                  <a:cubicBezTo>
                    <a:pt x="20" y="39"/>
                    <a:pt x="16" y="39"/>
                    <a:pt x="16" y="39"/>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7" name="Freeform 622"/>
            <p:cNvSpPr>
              <a:spLocks/>
            </p:cNvSpPr>
            <p:nvPr/>
          </p:nvSpPr>
          <p:spPr bwMode="auto">
            <a:xfrm>
              <a:off x="8281988" y="754063"/>
              <a:ext cx="127000" cy="146050"/>
            </a:xfrm>
            <a:custGeom>
              <a:avLst/>
              <a:gdLst>
                <a:gd name="T0" fmla="*/ 17 w 34"/>
                <a:gd name="T1" fmla="*/ 39 h 39"/>
                <a:gd name="T2" fmla="*/ 10 w 34"/>
                <a:gd name="T3" fmla="*/ 39 h 39"/>
                <a:gd name="T4" fmla="*/ 1 w 34"/>
                <a:gd name="T5" fmla="*/ 34 h 39"/>
                <a:gd name="T6" fmla="*/ 6 w 34"/>
                <a:gd name="T7" fmla="*/ 33 h 39"/>
                <a:gd name="T8" fmla="*/ 9 w 34"/>
                <a:gd name="T9" fmla="*/ 34 h 39"/>
                <a:gd name="T10" fmla="*/ 7 w 34"/>
                <a:gd name="T11" fmla="*/ 29 h 39"/>
                <a:gd name="T12" fmla="*/ 5 w 34"/>
                <a:gd name="T13" fmla="*/ 24 h 39"/>
                <a:gd name="T14" fmla="*/ 4 w 34"/>
                <a:gd name="T15" fmla="*/ 22 h 39"/>
                <a:gd name="T16" fmla="*/ 4 w 34"/>
                <a:gd name="T17" fmla="*/ 21 h 39"/>
                <a:gd name="T18" fmla="*/ 2 w 34"/>
                <a:gd name="T19" fmla="*/ 19 h 39"/>
                <a:gd name="T20" fmla="*/ 2 w 34"/>
                <a:gd name="T21" fmla="*/ 15 h 39"/>
                <a:gd name="T22" fmla="*/ 6 w 34"/>
                <a:gd name="T23" fmla="*/ 13 h 39"/>
                <a:gd name="T24" fmla="*/ 8 w 34"/>
                <a:gd name="T25" fmla="*/ 13 h 39"/>
                <a:gd name="T26" fmla="*/ 9 w 34"/>
                <a:gd name="T27" fmla="*/ 12 h 39"/>
                <a:gd name="T28" fmla="*/ 12 w 34"/>
                <a:gd name="T29" fmla="*/ 11 h 39"/>
                <a:gd name="T30" fmla="*/ 14 w 34"/>
                <a:gd name="T31" fmla="*/ 10 h 39"/>
                <a:gd name="T32" fmla="*/ 15 w 34"/>
                <a:gd name="T33" fmla="*/ 10 h 39"/>
                <a:gd name="T34" fmla="*/ 15 w 34"/>
                <a:gd name="T35" fmla="*/ 9 h 39"/>
                <a:gd name="T36" fmla="*/ 15 w 34"/>
                <a:gd name="T37" fmla="*/ 8 h 39"/>
                <a:gd name="T38" fmla="*/ 15 w 34"/>
                <a:gd name="T39" fmla="*/ 7 h 39"/>
                <a:gd name="T40" fmla="*/ 15 w 34"/>
                <a:gd name="T41" fmla="*/ 6 h 39"/>
                <a:gd name="T42" fmla="*/ 15 w 34"/>
                <a:gd name="T43" fmla="*/ 5 h 39"/>
                <a:gd name="T44" fmla="*/ 15 w 34"/>
                <a:gd name="T45" fmla="*/ 3 h 39"/>
                <a:gd name="T46" fmla="*/ 15 w 34"/>
                <a:gd name="T47" fmla="*/ 2 h 39"/>
                <a:gd name="T48" fmla="*/ 16 w 34"/>
                <a:gd name="T49" fmla="*/ 0 h 39"/>
                <a:gd name="T50" fmla="*/ 18 w 34"/>
                <a:gd name="T51" fmla="*/ 0 h 39"/>
                <a:gd name="T52" fmla="*/ 20 w 34"/>
                <a:gd name="T53" fmla="*/ 0 h 39"/>
                <a:gd name="T54" fmla="*/ 22 w 34"/>
                <a:gd name="T55" fmla="*/ 1 h 39"/>
                <a:gd name="T56" fmla="*/ 23 w 34"/>
                <a:gd name="T57" fmla="*/ 1 h 39"/>
                <a:gd name="T58" fmla="*/ 23 w 34"/>
                <a:gd name="T59" fmla="*/ 2 h 39"/>
                <a:gd name="T60" fmla="*/ 23 w 34"/>
                <a:gd name="T61" fmla="*/ 3 h 39"/>
                <a:gd name="T62" fmla="*/ 24 w 34"/>
                <a:gd name="T63" fmla="*/ 8 h 39"/>
                <a:gd name="T64" fmla="*/ 24 w 34"/>
                <a:gd name="T65" fmla="*/ 9 h 39"/>
                <a:gd name="T66" fmla="*/ 24 w 34"/>
                <a:gd name="T67" fmla="*/ 9 h 39"/>
                <a:gd name="T68" fmla="*/ 23 w 34"/>
                <a:gd name="T69" fmla="*/ 10 h 39"/>
                <a:gd name="T70" fmla="*/ 23 w 34"/>
                <a:gd name="T71" fmla="*/ 11 h 39"/>
                <a:gd name="T72" fmla="*/ 26 w 34"/>
                <a:gd name="T73" fmla="*/ 12 h 39"/>
                <a:gd name="T74" fmla="*/ 27 w 34"/>
                <a:gd name="T75" fmla="*/ 13 h 39"/>
                <a:gd name="T76" fmla="*/ 29 w 34"/>
                <a:gd name="T77" fmla="*/ 15 h 39"/>
                <a:gd name="T78" fmla="*/ 32 w 34"/>
                <a:gd name="T79" fmla="*/ 16 h 39"/>
                <a:gd name="T80" fmla="*/ 33 w 34"/>
                <a:gd name="T81" fmla="*/ 20 h 39"/>
                <a:gd name="T82" fmla="*/ 32 w 34"/>
                <a:gd name="T83" fmla="*/ 22 h 39"/>
                <a:gd name="T84" fmla="*/ 31 w 34"/>
                <a:gd name="T85" fmla="*/ 23 h 39"/>
                <a:gd name="T86" fmla="*/ 31 w 34"/>
                <a:gd name="T87" fmla="*/ 25 h 39"/>
                <a:gd name="T88" fmla="*/ 30 w 34"/>
                <a:gd name="T89" fmla="*/ 31 h 39"/>
                <a:gd name="T90" fmla="*/ 28 w 34"/>
                <a:gd name="T91" fmla="*/ 34 h 39"/>
                <a:gd name="T92" fmla="*/ 24 w 34"/>
                <a:gd name="T93" fmla="*/ 39 h 39"/>
                <a:gd name="T94" fmla="*/ 17 w 34"/>
                <a:gd name="T9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9">
                  <a:moveTo>
                    <a:pt x="17" y="39"/>
                  </a:moveTo>
                  <a:cubicBezTo>
                    <a:pt x="17" y="39"/>
                    <a:pt x="12" y="39"/>
                    <a:pt x="10" y="39"/>
                  </a:cubicBezTo>
                  <a:cubicBezTo>
                    <a:pt x="7" y="39"/>
                    <a:pt x="2" y="39"/>
                    <a:pt x="1" y="34"/>
                  </a:cubicBezTo>
                  <a:cubicBezTo>
                    <a:pt x="0" y="30"/>
                    <a:pt x="6" y="33"/>
                    <a:pt x="6" y="33"/>
                  </a:cubicBezTo>
                  <a:cubicBezTo>
                    <a:pt x="6" y="33"/>
                    <a:pt x="9" y="34"/>
                    <a:pt x="9" y="34"/>
                  </a:cubicBezTo>
                  <a:cubicBezTo>
                    <a:pt x="9" y="34"/>
                    <a:pt x="7" y="31"/>
                    <a:pt x="7" y="29"/>
                  </a:cubicBezTo>
                  <a:cubicBezTo>
                    <a:pt x="6" y="27"/>
                    <a:pt x="5" y="24"/>
                    <a:pt x="5" y="24"/>
                  </a:cubicBezTo>
                  <a:cubicBezTo>
                    <a:pt x="5" y="23"/>
                    <a:pt x="4" y="23"/>
                    <a:pt x="4" y="22"/>
                  </a:cubicBezTo>
                  <a:cubicBezTo>
                    <a:pt x="4" y="21"/>
                    <a:pt x="4" y="21"/>
                    <a:pt x="4" y="21"/>
                  </a:cubicBezTo>
                  <a:cubicBezTo>
                    <a:pt x="4" y="21"/>
                    <a:pt x="2" y="20"/>
                    <a:pt x="2" y="19"/>
                  </a:cubicBezTo>
                  <a:cubicBezTo>
                    <a:pt x="2" y="17"/>
                    <a:pt x="1" y="16"/>
                    <a:pt x="2" y="15"/>
                  </a:cubicBezTo>
                  <a:cubicBezTo>
                    <a:pt x="4" y="14"/>
                    <a:pt x="5" y="13"/>
                    <a:pt x="6" y="13"/>
                  </a:cubicBezTo>
                  <a:cubicBezTo>
                    <a:pt x="7" y="14"/>
                    <a:pt x="7" y="13"/>
                    <a:pt x="8" y="13"/>
                  </a:cubicBezTo>
                  <a:cubicBezTo>
                    <a:pt x="9" y="13"/>
                    <a:pt x="8" y="13"/>
                    <a:pt x="9" y="12"/>
                  </a:cubicBezTo>
                  <a:cubicBezTo>
                    <a:pt x="10" y="12"/>
                    <a:pt x="11" y="12"/>
                    <a:pt x="12" y="11"/>
                  </a:cubicBezTo>
                  <a:cubicBezTo>
                    <a:pt x="13" y="11"/>
                    <a:pt x="14" y="10"/>
                    <a:pt x="14" y="10"/>
                  </a:cubicBezTo>
                  <a:cubicBezTo>
                    <a:pt x="14" y="11"/>
                    <a:pt x="15" y="11"/>
                    <a:pt x="15" y="10"/>
                  </a:cubicBezTo>
                  <a:cubicBezTo>
                    <a:pt x="15" y="10"/>
                    <a:pt x="15" y="10"/>
                    <a:pt x="15" y="9"/>
                  </a:cubicBezTo>
                  <a:cubicBezTo>
                    <a:pt x="15" y="9"/>
                    <a:pt x="15" y="9"/>
                    <a:pt x="15" y="8"/>
                  </a:cubicBezTo>
                  <a:cubicBezTo>
                    <a:pt x="15" y="7"/>
                    <a:pt x="15" y="7"/>
                    <a:pt x="15" y="7"/>
                  </a:cubicBezTo>
                  <a:cubicBezTo>
                    <a:pt x="15" y="7"/>
                    <a:pt x="15" y="6"/>
                    <a:pt x="15" y="6"/>
                  </a:cubicBezTo>
                  <a:cubicBezTo>
                    <a:pt x="15" y="6"/>
                    <a:pt x="15" y="5"/>
                    <a:pt x="15" y="5"/>
                  </a:cubicBezTo>
                  <a:cubicBezTo>
                    <a:pt x="15" y="5"/>
                    <a:pt x="15" y="4"/>
                    <a:pt x="15" y="3"/>
                  </a:cubicBezTo>
                  <a:cubicBezTo>
                    <a:pt x="15" y="2"/>
                    <a:pt x="15" y="2"/>
                    <a:pt x="15" y="2"/>
                  </a:cubicBezTo>
                  <a:cubicBezTo>
                    <a:pt x="15" y="1"/>
                    <a:pt x="16" y="0"/>
                    <a:pt x="16" y="0"/>
                  </a:cubicBezTo>
                  <a:cubicBezTo>
                    <a:pt x="17" y="1"/>
                    <a:pt x="17" y="0"/>
                    <a:pt x="18" y="0"/>
                  </a:cubicBezTo>
                  <a:cubicBezTo>
                    <a:pt x="19" y="0"/>
                    <a:pt x="20" y="0"/>
                    <a:pt x="20" y="0"/>
                  </a:cubicBezTo>
                  <a:cubicBezTo>
                    <a:pt x="21" y="1"/>
                    <a:pt x="21" y="1"/>
                    <a:pt x="22" y="1"/>
                  </a:cubicBezTo>
                  <a:cubicBezTo>
                    <a:pt x="22" y="1"/>
                    <a:pt x="23" y="1"/>
                    <a:pt x="23" y="1"/>
                  </a:cubicBezTo>
                  <a:cubicBezTo>
                    <a:pt x="23" y="1"/>
                    <a:pt x="23" y="2"/>
                    <a:pt x="23" y="2"/>
                  </a:cubicBezTo>
                  <a:cubicBezTo>
                    <a:pt x="22" y="2"/>
                    <a:pt x="23" y="2"/>
                    <a:pt x="23" y="3"/>
                  </a:cubicBezTo>
                  <a:cubicBezTo>
                    <a:pt x="23" y="3"/>
                    <a:pt x="24" y="7"/>
                    <a:pt x="24" y="8"/>
                  </a:cubicBezTo>
                  <a:cubicBezTo>
                    <a:pt x="24" y="9"/>
                    <a:pt x="24" y="9"/>
                    <a:pt x="24" y="9"/>
                  </a:cubicBezTo>
                  <a:cubicBezTo>
                    <a:pt x="24" y="9"/>
                    <a:pt x="24" y="9"/>
                    <a:pt x="24" y="9"/>
                  </a:cubicBezTo>
                  <a:cubicBezTo>
                    <a:pt x="23" y="9"/>
                    <a:pt x="23" y="10"/>
                    <a:pt x="23" y="10"/>
                  </a:cubicBezTo>
                  <a:cubicBezTo>
                    <a:pt x="23" y="10"/>
                    <a:pt x="23" y="11"/>
                    <a:pt x="23" y="11"/>
                  </a:cubicBezTo>
                  <a:cubicBezTo>
                    <a:pt x="23" y="11"/>
                    <a:pt x="25" y="11"/>
                    <a:pt x="26" y="12"/>
                  </a:cubicBezTo>
                  <a:cubicBezTo>
                    <a:pt x="26" y="11"/>
                    <a:pt x="27" y="12"/>
                    <a:pt x="27" y="13"/>
                  </a:cubicBezTo>
                  <a:cubicBezTo>
                    <a:pt x="28" y="13"/>
                    <a:pt x="29" y="15"/>
                    <a:pt x="29" y="15"/>
                  </a:cubicBezTo>
                  <a:cubicBezTo>
                    <a:pt x="30" y="15"/>
                    <a:pt x="32" y="15"/>
                    <a:pt x="32" y="16"/>
                  </a:cubicBezTo>
                  <a:cubicBezTo>
                    <a:pt x="33" y="17"/>
                    <a:pt x="34" y="19"/>
                    <a:pt x="33" y="20"/>
                  </a:cubicBezTo>
                  <a:cubicBezTo>
                    <a:pt x="32" y="21"/>
                    <a:pt x="32" y="21"/>
                    <a:pt x="32" y="22"/>
                  </a:cubicBezTo>
                  <a:cubicBezTo>
                    <a:pt x="32" y="23"/>
                    <a:pt x="31" y="23"/>
                    <a:pt x="31" y="23"/>
                  </a:cubicBezTo>
                  <a:cubicBezTo>
                    <a:pt x="31" y="23"/>
                    <a:pt x="31" y="23"/>
                    <a:pt x="31" y="25"/>
                  </a:cubicBezTo>
                  <a:cubicBezTo>
                    <a:pt x="31" y="28"/>
                    <a:pt x="31" y="30"/>
                    <a:pt x="30" y="31"/>
                  </a:cubicBezTo>
                  <a:cubicBezTo>
                    <a:pt x="29" y="32"/>
                    <a:pt x="28" y="34"/>
                    <a:pt x="28" y="34"/>
                  </a:cubicBezTo>
                  <a:cubicBezTo>
                    <a:pt x="28" y="34"/>
                    <a:pt x="28" y="39"/>
                    <a:pt x="24" y="39"/>
                  </a:cubicBezTo>
                  <a:cubicBezTo>
                    <a:pt x="21" y="39"/>
                    <a:pt x="17" y="39"/>
                    <a:pt x="17" y="39"/>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8" name="Freeform 623"/>
            <p:cNvSpPr>
              <a:spLocks/>
            </p:cNvSpPr>
            <p:nvPr/>
          </p:nvSpPr>
          <p:spPr bwMode="auto">
            <a:xfrm>
              <a:off x="8547100" y="3360738"/>
              <a:ext cx="214313" cy="252413"/>
            </a:xfrm>
            <a:custGeom>
              <a:avLst/>
              <a:gdLst>
                <a:gd name="T0" fmla="*/ 28 w 57"/>
                <a:gd name="T1" fmla="*/ 66 h 67"/>
                <a:gd name="T2" fmla="*/ 16 w 57"/>
                <a:gd name="T3" fmla="*/ 66 h 67"/>
                <a:gd name="T4" fmla="*/ 2 w 57"/>
                <a:gd name="T5" fmla="*/ 59 h 67"/>
                <a:gd name="T6" fmla="*/ 10 w 57"/>
                <a:gd name="T7" fmla="*/ 56 h 67"/>
                <a:gd name="T8" fmla="*/ 15 w 57"/>
                <a:gd name="T9" fmla="*/ 58 h 67"/>
                <a:gd name="T10" fmla="*/ 11 w 57"/>
                <a:gd name="T11" fmla="*/ 50 h 67"/>
                <a:gd name="T12" fmla="*/ 8 w 57"/>
                <a:gd name="T13" fmla="*/ 41 h 67"/>
                <a:gd name="T14" fmla="*/ 7 w 57"/>
                <a:gd name="T15" fmla="*/ 38 h 67"/>
                <a:gd name="T16" fmla="*/ 6 w 57"/>
                <a:gd name="T17" fmla="*/ 36 h 67"/>
                <a:gd name="T18" fmla="*/ 4 w 57"/>
                <a:gd name="T19" fmla="*/ 32 h 67"/>
                <a:gd name="T20" fmla="*/ 4 w 57"/>
                <a:gd name="T21" fmla="*/ 26 h 67"/>
                <a:gd name="T22" fmla="*/ 10 w 57"/>
                <a:gd name="T23" fmla="*/ 23 h 67"/>
                <a:gd name="T24" fmla="*/ 13 w 57"/>
                <a:gd name="T25" fmla="*/ 23 h 67"/>
                <a:gd name="T26" fmla="*/ 15 w 57"/>
                <a:gd name="T27" fmla="*/ 21 h 67"/>
                <a:gd name="T28" fmla="*/ 20 w 57"/>
                <a:gd name="T29" fmla="*/ 20 h 67"/>
                <a:gd name="T30" fmla="*/ 23 w 57"/>
                <a:gd name="T31" fmla="*/ 18 h 67"/>
                <a:gd name="T32" fmla="*/ 25 w 57"/>
                <a:gd name="T33" fmla="*/ 18 h 67"/>
                <a:gd name="T34" fmla="*/ 25 w 57"/>
                <a:gd name="T35" fmla="*/ 16 h 67"/>
                <a:gd name="T36" fmla="*/ 25 w 57"/>
                <a:gd name="T37" fmla="*/ 14 h 67"/>
                <a:gd name="T38" fmla="*/ 25 w 57"/>
                <a:gd name="T39" fmla="*/ 12 h 67"/>
                <a:gd name="T40" fmla="*/ 25 w 57"/>
                <a:gd name="T41" fmla="*/ 11 h 67"/>
                <a:gd name="T42" fmla="*/ 25 w 57"/>
                <a:gd name="T43" fmla="*/ 9 h 67"/>
                <a:gd name="T44" fmla="*/ 25 w 57"/>
                <a:gd name="T45" fmla="*/ 6 h 67"/>
                <a:gd name="T46" fmla="*/ 25 w 57"/>
                <a:gd name="T47" fmla="*/ 3 h 67"/>
                <a:gd name="T48" fmla="*/ 27 w 57"/>
                <a:gd name="T49" fmla="*/ 1 h 67"/>
                <a:gd name="T50" fmla="*/ 30 w 57"/>
                <a:gd name="T51" fmla="*/ 0 h 67"/>
                <a:gd name="T52" fmla="*/ 34 w 57"/>
                <a:gd name="T53" fmla="*/ 1 h 67"/>
                <a:gd name="T54" fmla="*/ 37 w 57"/>
                <a:gd name="T55" fmla="*/ 3 h 67"/>
                <a:gd name="T56" fmla="*/ 38 w 57"/>
                <a:gd name="T57" fmla="*/ 2 h 67"/>
                <a:gd name="T58" fmla="*/ 38 w 57"/>
                <a:gd name="T59" fmla="*/ 3 h 67"/>
                <a:gd name="T60" fmla="*/ 39 w 57"/>
                <a:gd name="T61" fmla="*/ 6 h 67"/>
                <a:gd name="T62" fmla="*/ 40 w 57"/>
                <a:gd name="T63" fmla="*/ 14 h 67"/>
                <a:gd name="T64" fmla="*/ 41 w 57"/>
                <a:gd name="T65" fmla="*/ 15 h 67"/>
                <a:gd name="T66" fmla="*/ 40 w 57"/>
                <a:gd name="T67" fmla="*/ 17 h 67"/>
                <a:gd name="T68" fmla="*/ 39 w 57"/>
                <a:gd name="T69" fmla="*/ 18 h 67"/>
                <a:gd name="T70" fmla="*/ 39 w 57"/>
                <a:gd name="T71" fmla="*/ 19 h 67"/>
                <a:gd name="T72" fmla="*/ 43 w 57"/>
                <a:gd name="T73" fmla="*/ 21 h 67"/>
                <a:gd name="T74" fmla="*/ 46 w 57"/>
                <a:gd name="T75" fmla="*/ 22 h 67"/>
                <a:gd name="T76" fmla="*/ 50 w 57"/>
                <a:gd name="T77" fmla="*/ 25 h 67"/>
                <a:gd name="T78" fmla="*/ 54 w 57"/>
                <a:gd name="T79" fmla="*/ 28 h 67"/>
                <a:gd name="T80" fmla="*/ 56 w 57"/>
                <a:gd name="T81" fmla="*/ 35 h 67"/>
                <a:gd name="T82" fmla="*/ 54 w 57"/>
                <a:gd name="T83" fmla="*/ 38 h 67"/>
                <a:gd name="T84" fmla="*/ 52 w 57"/>
                <a:gd name="T85" fmla="*/ 39 h 67"/>
                <a:gd name="T86" fmla="*/ 52 w 57"/>
                <a:gd name="T87" fmla="*/ 44 h 67"/>
                <a:gd name="T88" fmla="*/ 51 w 57"/>
                <a:gd name="T89" fmla="*/ 53 h 67"/>
                <a:gd name="T90" fmla="*/ 47 w 57"/>
                <a:gd name="T91" fmla="*/ 58 h 67"/>
                <a:gd name="T92" fmla="*/ 41 w 57"/>
                <a:gd name="T93" fmla="*/ 67 h 67"/>
                <a:gd name="T94" fmla="*/ 28 w 57"/>
                <a:gd name="T95"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67">
                  <a:moveTo>
                    <a:pt x="28" y="66"/>
                  </a:moveTo>
                  <a:cubicBezTo>
                    <a:pt x="28" y="66"/>
                    <a:pt x="21" y="66"/>
                    <a:pt x="16" y="66"/>
                  </a:cubicBezTo>
                  <a:cubicBezTo>
                    <a:pt x="12" y="66"/>
                    <a:pt x="3" y="66"/>
                    <a:pt x="2" y="59"/>
                  </a:cubicBezTo>
                  <a:cubicBezTo>
                    <a:pt x="0" y="51"/>
                    <a:pt x="9" y="56"/>
                    <a:pt x="10" y="56"/>
                  </a:cubicBezTo>
                  <a:cubicBezTo>
                    <a:pt x="10" y="56"/>
                    <a:pt x="15" y="58"/>
                    <a:pt x="15" y="58"/>
                  </a:cubicBezTo>
                  <a:cubicBezTo>
                    <a:pt x="15" y="58"/>
                    <a:pt x="12" y="53"/>
                    <a:pt x="11" y="50"/>
                  </a:cubicBezTo>
                  <a:cubicBezTo>
                    <a:pt x="10" y="47"/>
                    <a:pt x="9" y="42"/>
                    <a:pt x="8" y="41"/>
                  </a:cubicBezTo>
                  <a:cubicBezTo>
                    <a:pt x="8" y="40"/>
                    <a:pt x="7" y="40"/>
                    <a:pt x="7" y="38"/>
                  </a:cubicBezTo>
                  <a:cubicBezTo>
                    <a:pt x="7" y="37"/>
                    <a:pt x="6" y="36"/>
                    <a:pt x="6" y="36"/>
                  </a:cubicBezTo>
                  <a:cubicBezTo>
                    <a:pt x="6" y="36"/>
                    <a:pt x="4" y="35"/>
                    <a:pt x="4" y="32"/>
                  </a:cubicBezTo>
                  <a:cubicBezTo>
                    <a:pt x="4" y="30"/>
                    <a:pt x="2" y="28"/>
                    <a:pt x="4" y="26"/>
                  </a:cubicBezTo>
                  <a:cubicBezTo>
                    <a:pt x="6" y="24"/>
                    <a:pt x="8" y="23"/>
                    <a:pt x="10" y="23"/>
                  </a:cubicBezTo>
                  <a:cubicBezTo>
                    <a:pt x="12" y="24"/>
                    <a:pt x="12" y="22"/>
                    <a:pt x="13" y="23"/>
                  </a:cubicBezTo>
                  <a:cubicBezTo>
                    <a:pt x="14" y="23"/>
                    <a:pt x="14" y="22"/>
                    <a:pt x="15" y="21"/>
                  </a:cubicBezTo>
                  <a:cubicBezTo>
                    <a:pt x="16" y="21"/>
                    <a:pt x="18" y="20"/>
                    <a:pt x="20" y="20"/>
                  </a:cubicBezTo>
                  <a:cubicBezTo>
                    <a:pt x="21" y="19"/>
                    <a:pt x="23" y="18"/>
                    <a:pt x="23" y="18"/>
                  </a:cubicBezTo>
                  <a:cubicBezTo>
                    <a:pt x="24" y="19"/>
                    <a:pt x="25" y="19"/>
                    <a:pt x="25" y="18"/>
                  </a:cubicBezTo>
                  <a:cubicBezTo>
                    <a:pt x="25" y="18"/>
                    <a:pt x="25" y="17"/>
                    <a:pt x="25" y="16"/>
                  </a:cubicBezTo>
                  <a:cubicBezTo>
                    <a:pt x="25" y="16"/>
                    <a:pt x="25" y="16"/>
                    <a:pt x="25" y="14"/>
                  </a:cubicBezTo>
                  <a:cubicBezTo>
                    <a:pt x="25" y="13"/>
                    <a:pt x="25" y="13"/>
                    <a:pt x="25" y="12"/>
                  </a:cubicBezTo>
                  <a:cubicBezTo>
                    <a:pt x="25" y="12"/>
                    <a:pt x="25" y="11"/>
                    <a:pt x="25" y="11"/>
                  </a:cubicBezTo>
                  <a:cubicBezTo>
                    <a:pt x="26" y="10"/>
                    <a:pt x="26" y="10"/>
                    <a:pt x="25" y="9"/>
                  </a:cubicBezTo>
                  <a:cubicBezTo>
                    <a:pt x="25" y="9"/>
                    <a:pt x="25" y="8"/>
                    <a:pt x="25" y="6"/>
                  </a:cubicBezTo>
                  <a:cubicBezTo>
                    <a:pt x="25" y="4"/>
                    <a:pt x="25" y="5"/>
                    <a:pt x="25" y="3"/>
                  </a:cubicBezTo>
                  <a:cubicBezTo>
                    <a:pt x="25" y="2"/>
                    <a:pt x="27" y="1"/>
                    <a:pt x="27" y="1"/>
                  </a:cubicBezTo>
                  <a:cubicBezTo>
                    <a:pt x="28" y="1"/>
                    <a:pt x="29" y="0"/>
                    <a:pt x="30" y="0"/>
                  </a:cubicBezTo>
                  <a:cubicBezTo>
                    <a:pt x="31" y="0"/>
                    <a:pt x="33" y="1"/>
                    <a:pt x="34" y="1"/>
                  </a:cubicBezTo>
                  <a:cubicBezTo>
                    <a:pt x="35" y="2"/>
                    <a:pt x="36" y="3"/>
                    <a:pt x="37" y="3"/>
                  </a:cubicBezTo>
                  <a:cubicBezTo>
                    <a:pt x="38" y="3"/>
                    <a:pt x="38" y="2"/>
                    <a:pt x="38" y="2"/>
                  </a:cubicBezTo>
                  <a:cubicBezTo>
                    <a:pt x="38" y="2"/>
                    <a:pt x="39" y="3"/>
                    <a:pt x="38" y="3"/>
                  </a:cubicBezTo>
                  <a:cubicBezTo>
                    <a:pt x="38" y="3"/>
                    <a:pt x="39" y="5"/>
                    <a:pt x="39" y="6"/>
                  </a:cubicBezTo>
                  <a:cubicBezTo>
                    <a:pt x="40" y="6"/>
                    <a:pt x="40" y="12"/>
                    <a:pt x="40" y="14"/>
                  </a:cubicBezTo>
                  <a:cubicBezTo>
                    <a:pt x="41" y="15"/>
                    <a:pt x="41" y="15"/>
                    <a:pt x="41" y="15"/>
                  </a:cubicBezTo>
                  <a:cubicBezTo>
                    <a:pt x="41" y="15"/>
                    <a:pt x="40" y="16"/>
                    <a:pt x="40" y="17"/>
                  </a:cubicBezTo>
                  <a:cubicBezTo>
                    <a:pt x="39" y="17"/>
                    <a:pt x="39" y="17"/>
                    <a:pt x="39" y="18"/>
                  </a:cubicBezTo>
                  <a:cubicBezTo>
                    <a:pt x="39" y="18"/>
                    <a:pt x="39" y="19"/>
                    <a:pt x="39" y="19"/>
                  </a:cubicBezTo>
                  <a:cubicBezTo>
                    <a:pt x="39" y="19"/>
                    <a:pt x="43" y="19"/>
                    <a:pt x="43" y="21"/>
                  </a:cubicBezTo>
                  <a:cubicBezTo>
                    <a:pt x="44" y="20"/>
                    <a:pt x="46" y="21"/>
                    <a:pt x="46" y="22"/>
                  </a:cubicBezTo>
                  <a:cubicBezTo>
                    <a:pt x="47" y="23"/>
                    <a:pt x="49" y="25"/>
                    <a:pt x="50" y="25"/>
                  </a:cubicBezTo>
                  <a:cubicBezTo>
                    <a:pt x="50" y="25"/>
                    <a:pt x="54" y="25"/>
                    <a:pt x="54" y="28"/>
                  </a:cubicBezTo>
                  <a:cubicBezTo>
                    <a:pt x="55" y="30"/>
                    <a:pt x="57" y="33"/>
                    <a:pt x="56" y="35"/>
                  </a:cubicBezTo>
                  <a:cubicBezTo>
                    <a:pt x="54" y="36"/>
                    <a:pt x="54" y="37"/>
                    <a:pt x="54" y="38"/>
                  </a:cubicBezTo>
                  <a:cubicBezTo>
                    <a:pt x="54" y="39"/>
                    <a:pt x="52" y="39"/>
                    <a:pt x="52" y="39"/>
                  </a:cubicBezTo>
                  <a:cubicBezTo>
                    <a:pt x="52" y="39"/>
                    <a:pt x="52" y="40"/>
                    <a:pt x="52" y="44"/>
                  </a:cubicBezTo>
                  <a:cubicBezTo>
                    <a:pt x="52" y="47"/>
                    <a:pt x="53" y="52"/>
                    <a:pt x="51" y="53"/>
                  </a:cubicBezTo>
                  <a:cubicBezTo>
                    <a:pt x="49" y="54"/>
                    <a:pt x="47" y="58"/>
                    <a:pt x="47" y="58"/>
                  </a:cubicBezTo>
                  <a:cubicBezTo>
                    <a:pt x="47" y="58"/>
                    <a:pt x="47" y="67"/>
                    <a:pt x="41" y="67"/>
                  </a:cubicBezTo>
                  <a:cubicBezTo>
                    <a:pt x="35" y="67"/>
                    <a:pt x="28" y="66"/>
                    <a:pt x="28" y="66"/>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9" name="Freeform 624"/>
            <p:cNvSpPr>
              <a:spLocks/>
            </p:cNvSpPr>
            <p:nvPr/>
          </p:nvSpPr>
          <p:spPr bwMode="auto">
            <a:xfrm>
              <a:off x="4462463" y="4635501"/>
              <a:ext cx="192088" cy="225425"/>
            </a:xfrm>
            <a:custGeom>
              <a:avLst/>
              <a:gdLst>
                <a:gd name="T0" fmla="*/ 26 w 51"/>
                <a:gd name="T1" fmla="*/ 59 h 60"/>
                <a:gd name="T2" fmla="*/ 14 w 51"/>
                <a:gd name="T3" fmla="*/ 59 h 60"/>
                <a:gd name="T4" fmla="*/ 2 w 51"/>
                <a:gd name="T5" fmla="*/ 53 h 60"/>
                <a:gd name="T6" fmla="*/ 9 w 51"/>
                <a:gd name="T7" fmla="*/ 50 h 60"/>
                <a:gd name="T8" fmla="*/ 13 w 51"/>
                <a:gd name="T9" fmla="*/ 52 h 60"/>
                <a:gd name="T10" fmla="*/ 10 w 51"/>
                <a:gd name="T11" fmla="*/ 45 h 60"/>
                <a:gd name="T12" fmla="*/ 8 w 51"/>
                <a:gd name="T13" fmla="*/ 37 h 60"/>
                <a:gd name="T14" fmla="*/ 6 w 51"/>
                <a:gd name="T15" fmla="*/ 34 h 60"/>
                <a:gd name="T16" fmla="*/ 6 w 51"/>
                <a:gd name="T17" fmla="*/ 32 h 60"/>
                <a:gd name="T18" fmla="*/ 3 w 51"/>
                <a:gd name="T19" fmla="*/ 29 h 60"/>
                <a:gd name="T20" fmla="*/ 3 w 51"/>
                <a:gd name="T21" fmla="*/ 23 h 60"/>
                <a:gd name="T22" fmla="*/ 9 w 51"/>
                <a:gd name="T23" fmla="*/ 21 h 60"/>
                <a:gd name="T24" fmla="*/ 12 w 51"/>
                <a:gd name="T25" fmla="*/ 20 h 60"/>
                <a:gd name="T26" fmla="*/ 13 w 51"/>
                <a:gd name="T27" fmla="*/ 19 h 60"/>
                <a:gd name="T28" fmla="*/ 18 w 51"/>
                <a:gd name="T29" fmla="*/ 18 h 60"/>
                <a:gd name="T30" fmla="*/ 21 w 51"/>
                <a:gd name="T31" fmla="*/ 16 h 60"/>
                <a:gd name="T32" fmla="*/ 23 w 51"/>
                <a:gd name="T33" fmla="*/ 16 h 60"/>
                <a:gd name="T34" fmla="*/ 23 w 51"/>
                <a:gd name="T35" fmla="*/ 14 h 60"/>
                <a:gd name="T36" fmla="*/ 23 w 51"/>
                <a:gd name="T37" fmla="*/ 13 h 60"/>
                <a:gd name="T38" fmla="*/ 23 w 51"/>
                <a:gd name="T39" fmla="*/ 11 h 60"/>
                <a:gd name="T40" fmla="*/ 23 w 51"/>
                <a:gd name="T41" fmla="*/ 9 h 60"/>
                <a:gd name="T42" fmla="*/ 23 w 51"/>
                <a:gd name="T43" fmla="*/ 8 h 60"/>
                <a:gd name="T44" fmla="*/ 23 w 51"/>
                <a:gd name="T45" fmla="*/ 5 h 60"/>
                <a:gd name="T46" fmla="*/ 23 w 51"/>
                <a:gd name="T47" fmla="*/ 3 h 60"/>
                <a:gd name="T48" fmla="*/ 25 w 51"/>
                <a:gd name="T49" fmla="*/ 1 h 60"/>
                <a:gd name="T50" fmla="*/ 27 w 51"/>
                <a:gd name="T51" fmla="*/ 0 h 60"/>
                <a:gd name="T52" fmla="*/ 31 w 51"/>
                <a:gd name="T53" fmla="*/ 1 h 60"/>
                <a:gd name="T54" fmla="*/ 33 w 51"/>
                <a:gd name="T55" fmla="*/ 2 h 60"/>
                <a:gd name="T56" fmla="*/ 34 w 51"/>
                <a:gd name="T57" fmla="*/ 1 h 60"/>
                <a:gd name="T58" fmla="*/ 34 w 51"/>
                <a:gd name="T59" fmla="*/ 3 h 60"/>
                <a:gd name="T60" fmla="*/ 35 w 51"/>
                <a:gd name="T61" fmla="*/ 5 h 60"/>
                <a:gd name="T62" fmla="*/ 36 w 51"/>
                <a:gd name="T63" fmla="*/ 12 h 60"/>
                <a:gd name="T64" fmla="*/ 36 w 51"/>
                <a:gd name="T65" fmla="*/ 13 h 60"/>
                <a:gd name="T66" fmla="*/ 36 w 51"/>
                <a:gd name="T67" fmla="*/ 15 h 60"/>
                <a:gd name="T68" fmla="*/ 35 w 51"/>
                <a:gd name="T69" fmla="*/ 16 h 60"/>
                <a:gd name="T70" fmla="*/ 35 w 51"/>
                <a:gd name="T71" fmla="*/ 17 h 60"/>
                <a:gd name="T72" fmla="*/ 39 w 51"/>
                <a:gd name="T73" fmla="*/ 19 h 60"/>
                <a:gd name="T74" fmla="*/ 42 w 51"/>
                <a:gd name="T75" fmla="*/ 19 h 60"/>
                <a:gd name="T76" fmla="*/ 45 w 51"/>
                <a:gd name="T77" fmla="*/ 23 h 60"/>
                <a:gd name="T78" fmla="*/ 48 w 51"/>
                <a:gd name="T79" fmla="*/ 25 h 60"/>
                <a:gd name="T80" fmla="*/ 50 w 51"/>
                <a:gd name="T81" fmla="*/ 31 h 60"/>
                <a:gd name="T82" fmla="*/ 49 w 51"/>
                <a:gd name="T83" fmla="*/ 34 h 60"/>
                <a:gd name="T84" fmla="*/ 47 w 51"/>
                <a:gd name="T85" fmla="*/ 35 h 60"/>
                <a:gd name="T86" fmla="*/ 47 w 51"/>
                <a:gd name="T87" fmla="*/ 39 h 60"/>
                <a:gd name="T88" fmla="*/ 46 w 51"/>
                <a:gd name="T89" fmla="*/ 47 h 60"/>
                <a:gd name="T90" fmla="*/ 42 w 51"/>
                <a:gd name="T91" fmla="*/ 52 h 60"/>
                <a:gd name="T92" fmla="*/ 37 w 51"/>
                <a:gd name="T93" fmla="*/ 60 h 60"/>
                <a:gd name="T94" fmla="*/ 26 w 51"/>
                <a:gd name="T9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60">
                  <a:moveTo>
                    <a:pt x="26" y="59"/>
                  </a:moveTo>
                  <a:cubicBezTo>
                    <a:pt x="26" y="59"/>
                    <a:pt x="18" y="59"/>
                    <a:pt x="14" y="59"/>
                  </a:cubicBezTo>
                  <a:cubicBezTo>
                    <a:pt x="10" y="59"/>
                    <a:pt x="3" y="59"/>
                    <a:pt x="2" y="53"/>
                  </a:cubicBezTo>
                  <a:cubicBezTo>
                    <a:pt x="0" y="46"/>
                    <a:pt x="8" y="50"/>
                    <a:pt x="9" y="50"/>
                  </a:cubicBezTo>
                  <a:cubicBezTo>
                    <a:pt x="9" y="50"/>
                    <a:pt x="13" y="52"/>
                    <a:pt x="13" y="52"/>
                  </a:cubicBezTo>
                  <a:cubicBezTo>
                    <a:pt x="13" y="52"/>
                    <a:pt x="11" y="47"/>
                    <a:pt x="10" y="45"/>
                  </a:cubicBezTo>
                  <a:cubicBezTo>
                    <a:pt x="9" y="42"/>
                    <a:pt x="8" y="38"/>
                    <a:pt x="8" y="37"/>
                  </a:cubicBezTo>
                  <a:cubicBezTo>
                    <a:pt x="7" y="36"/>
                    <a:pt x="7" y="36"/>
                    <a:pt x="6" y="34"/>
                  </a:cubicBezTo>
                  <a:cubicBezTo>
                    <a:pt x="6" y="33"/>
                    <a:pt x="6" y="32"/>
                    <a:pt x="6" y="32"/>
                  </a:cubicBezTo>
                  <a:cubicBezTo>
                    <a:pt x="6" y="32"/>
                    <a:pt x="3" y="31"/>
                    <a:pt x="3" y="29"/>
                  </a:cubicBezTo>
                  <a:cubicBezTo>
                    <a:pt x="3" y="26"/>
                    <a:pt x="1" y="25"/>
                    <a:pt x="3" y="23"/>
                  </a:cubicBezTo>
                  <a:cubicBezTo>
                    <a:pt x="5" y="22"/>
                    <a:pt x="7" y="20"/>
                    <a:pt x="9" y="21"/>
                  </a:cubicBezTo>
                  <a:cubicBezTo>
                    <a:pt x="11" y="21"/>
                    <a:pt x="11" y="20"/>
                    <a:pt x="12" y="20"/>
                  </a:cubicBezTo>
                  <a:cubicBezTo>
                    <a:pt x="13" y="21"/>
                    <a:pt x="12" y="19"/>
                    <a:pt x="13" y="19"/>
                  </a:cubicBezTo>
                  <a:cubicBezTo>
                    <a:pt x="15" y="19"/>
                    <a:pt x="16" y="18"/>
                    <a:pt x="18" y="18"/>
                  </a:cubicBezTo>
                  <a:cubicBezTo>
                    <a:pt x="19" y="17"/>
                    <a:pt x="21" y="16"/>
                    <a:pt x="21" y="16"/>
                  </a:cubicBezTo>
                  <a:cubicBezTo>
                    <a:pt x="21" y="16"/>
                    <a:pt x="23" y="17"/>
                    <a:pt x="23" y="16"/>
                  </a:cubicBezTo>
                  <a:cubicBezTo>
                    <a:pt x="23" y="16"/>
                    <a:pt x="23" y="15"/>
                    <a:pt x="23" y="14"/>
                  </a:cubicBezTo>
                  <a:cubicBezTo>
                    <a:pt x="23" y="14"/>
                    <a:pt x="23" y="14"/>
                    <a:pt x="23" y="13"/>
                  </a:cubicBezTo>
                  <a:cubicBezTo>
                    <a:pt x="23" y="11"/>
                    <a:pt x="23" y="11"/>
                    <a:pt x="23" y="11"/>
                  </a:cubicBezTo>
                  <a:cubicBezTo>
                    <a:pt x="22" y="10"/>
                    <a:pt x="22" y="10"/>
                    <a:pt x="23" y="9"/>
                  </a:cubicBezTo>
                  <a:cubicBezTo>
                    <a:pt x="23" y="9"/>
                    <a:pt x="23" y="9"/>
                    <a:pt x="23" y="8"/>
                  </a:cubicBezTo>
                  <a:cubicBezTo>
                    <a:pt x="22" y="7"/>
                    <a:pt x="22" y="7"/>
                    <a:pt x="23" y="5"/>
                  </a:cubicBezTo>
                  <a:cubicBezTo>
                    <a:pt x="23" y="3"/>
                    <a:pt x="23" y="4"/>
                    <a:pt x="23" y="3"/>
                  </a:cubicBezTo>
                  <a:cubicBezTo>
                    <a:pt x="23" y="2"/>
                    <a:pt x="24" y="1"/>
                    <a:pt x="25" y="1"/>
                  </a:cubicBezTo>
                  <a:cubicBezTo>
                    <a:pt x="25" y="1"/>
                    <a:pt x="26" y="0"/>
                    <a:pt x="27" y="0"/>
                  </a:cubicBezTo>
                  <a:cubicBezTo>
                    <a:pt x="28" y="0"/>
                    <a:pt x="30" y="1"/>
                    <a:pt x="31" y="1"/>
                  </a:cubicBezTo>
                  <a:cubicBezTo>
                    <a:pt x="32" y="1"/>
                    <a:pt x="33" y="2"/>
                    <a:pt x="33" y="2"/>
                  </a:cubicBezTo>
                  <a:cubicBezTo>
                    <a:pt x="34" y="2"/>
                    <a:pt x="34" y="1"/>
                    <a:pt x="34" y="1"/>
                  </a:cubicBezTo>
                  <a:cubicBezTo>
                    <a:pt x="34" y="1"/>
                    <a:pt x="35" y="3"/>
                    <a:pt x="34" y="3"/>
                  </a:cubicBezTo>
                  <a:cubicBezTo>
                    <a:pt x="34" y="3"/>
                    <a:pt x="35" y="4"/>
                    <a:pt x="35" y="5"/>
                  </a:cubicBezTo>
                  <a:cubicBezTo>
                    <a:pt x="36" y="5"/>
                    <a:pt x="36" y="11"/>
                    <a:pt x="36" y="12"/>
                  </a:cubicBezTo>
                  <a:cubicBezTo>
                    <a:pt x="36" y="13"/>
                    <a:pt x="36" y="13"/>
                    <a:pt x="36" y="13"/>
                  </a:cubicBezTo>
                  <a:cubicBezTo>
                    <a:pt x="36" y="13"/>
                    <a:pt x="36" y="15"/>
                    <a:pt x="36" y="15"/>
                  </a:cubicBezTo>
                  <a:cubicBezTo>
                    <a:pt x="36" y="15"/>
                    <a:pt x="35" y="15"/>
                    <a:pt x="35" y="16"/>
                  </a:cubicBezTo>
                  <a:cubicBezTo>
                    <a:pt x="35" y="16"/>
                    <a:pt x="35" y="17"/>
                    <a:pt x="35" y="17"/>
                  </a:cubicBezTo>
                  <a:cubicBezTo>
                    <a:pt x="35" y="17"/>
                    <a:pt x="38" y="17"/>
                    <a:pt x="39" y="19"/>
                  </a:cubicBezTo>
                  <a:cubicBezTo>
                    <a:pt x="40" y="18"/>
                    <a:pt x="41" y="19"/>
                    <a:pt x="42" y="19"/>
                  </a:cubicBezTo>
                  <a:cubicBezTo>
                    <a:pt x="42" y="20"/>
                    <a:pt x="44" y="23"/>
                    <a:pt x="45" y="23"/>
                  </a:cubicBezTo>
                  <a:cubicBezTo>
                    <a:pt x="45" y="23"/>
                    <a:pt x="48" y="23"/>
                    <a:pt x="48" y="25"/>
                  </a:cubicBezTo>
                  <a:cubicBezTo>
                    <a:pt x="50" y="27"/>
                    <a:pt x="51" y="30"/>
                    <a:pt x="50" y="31"/>
                  </a:cubicBezTo>
                  <a:cubicBezTo>
                    <a:pt x="49" y="32"/>
                    <a:pt x="49" y="33"/>
                    <a:pt x="49" y="34"/>
                  </a:cubicBezTo>
                  <a:cubicBezTo>
                    <a:pt x="49" y="35"/>
                    <a:pt x="47" y="35"/>
                    <a:pt x="47" y="35"/>
                  </a:cubicBezTo>
                  <a:cubicBezTo>
                    <a:pt x="47" y="35"/>
                    <a:pt x="47" y="36"/>
                    <a:pt x="47" y="39"/>
                  </a:cubicBezTo>
                  <a:cubicBezTo>
                    <a:pt x="47" y="42"/>
                    <a:pt x="48" y="46"/>
                    <a:pt x="46" y="47"/>
                  </a:cubicBezTo>
                  <a:cubicBezTo>
                    <a:pt x="45" y="49"/>
                    <a:pt x="42" y="52"/>
                    <a:pt x="42" y="52"/>
                  </a:cubicBezTo>
                  <a:cubicBezTo>
                    <a:pt x="42" y="52"/>
                    <a:pt x="42" y="60"/>
                    <a:pt x="37" y="60"/>
                  </a:cubicBezTo>
                  <a:cubicBezTo>
                    <a:pt x="32" y="60"/>
                    <a:pt x="26" y="59"/>
                    <a:pt x="26" y="5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0" name="Freeform 625"/>
            <p:cNvSpPr>
              <a:spLocks/>
            </p:cNvSpPr>
            <p:nvPr/>
          </p:nvSpPr>
          <p:spPr bwMode="auto">
            <a:xfrm>
              <a:off x="8783638" y="30908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1" name="Freeform 626"/>
            <p:cNvSpPr>
              <a:spLocks/>
            </p:cNvSpPr>
            <p:nvPr/>
          </p:nvSpPr>
          <p:spPr bwMode="auto">
            <a:xfrm>
              <a:off x="8855075" y="3151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2" name="Freeform 627"/>
            <p:cNvSpPr>
              <a:spLocks noEditPoints="1"/>
            </p:cNvSpPr>
            <p:nvPr/>
          </p:nvSpPr>
          <p:spPr bwMode="auto">
            <a:xfrm>
              <a:off x="8675688" y="3079751"/>
              <a:ext cx="261938" cy="319088"/>
            </a:xfrm>
            <a:custGeom>
              <a:avLst/>
              <a:gdLst>
                <a:gd name="T0" fmla="*/ 44 w 70"/>
                <a:gd name="T1" fmla="*/ 5 h 85"/>
                <a:gd name="T2" fmla="*/ 46 w 70"/>
                <a:gd name="T3" fmla="*/ 6 h 85"/>
                <a:gd name="T4" fmla="*/ 45 w 70"/>
                <a:gd name="T5" fmla="*/ 10 h 85"/>
                <a:gd name="T6" fmla="*/ 46 w 70"/>
                <a:gd name="T7" fmla="*/ 11 h 85"/>
                <a:gd name="T8" fmla="*/ 47 w 70"/>
                <a:gd name="T9" fmla="*/ 15 h 85"/>
                <a:gd name="T10" fmla="*/ 48 w 70"/>
                <a:gd name="T11" fmla="*/ 18 h 85"/>
                <a:gd name="T12" fmla="*/ 46 w 70"/>
                <a:gd name="T13" fmla="*/ 20 h 85"/>
                <a:gd name="T14" fmla="*/ 44 w 70"/>
                <a:gd name="T15" fmla="*/ 21 h 85"/>
                <a:gd name="T16" fmla="*/ 42 w 70"/>
                <a:gd name="T17" fmla="*/ 26 h 85"/>
                <a:gd name="T18" fmla="*/ 50 w 70"/>
                <a:gd name="T19" fmla="*/ 30 h 85"/>
                <a:gd name="T20" fmla="*/ 55 w 70"/>
                <a:gd name="T21" fmla="*/ 45 h 85"/>
                <a:gd name="T22" fmla="*/ 65 w 70"/>
                <a:gd name="T23" fmla="*/ 54 h 85"/>
                <a:gd name="T24" fmla="*/ 64 w 70"/>
                <a:gd name="T25" fmla="*/ 58 h 85"/>
                <a:gd name="T26" fmla="*/ 57 w 70"/>
                <a:gd name="T27" fmla="*/ 56 h 85"/>
                <a:gd name="T28" fmla="*/ 48 w 70"/>
                <a:gd name="T29" fmla="*/ 52 h 85"/>
                <a:gd name="T30" fmla="*/ 49 w 70"/>
                <a:gd name="T31" fmla="*/ 58 h 85"/>
                <a:gd name="T32" fmla="*/ 49 w 70"/>
                <a:gd name="T33" fmla="*/ 63 h 85"/>
                <a:gd name="T34" fmla="*/ 49 w 70"/>
                <a:gd name="T35" fmla="*/ 71 h 85"/>
                <a:gd name="T36" fmla="*/ 45 w 70"/>
                <a:gd name="T37" fmla="*/ 80 h 85"/>
                <a:gd name="T38" fmla="*/ 38 w 70"/>
                <a:gd name="T39" fmla="*/ 84 h 85"/>
                <a:gd name="T40" fmla="*/ 34 w 70"/>
                <a:gd name="T41" fmla="*/ 75 h 85"/>
                <a:gd name="T42" fmla="*/ 32 w 70"/>
                <a:gd name="T43" fmla="*/ 76 h 85"/>
                <a:gd name="T44" fmla="*/ 24 w 70"/>
                <a:gd name="T45" fmla="*/ 81 h 85"/>
                <a:gd name="T46" fmla="*/ 16 w 70"/>
                <a:gd name="T47" fmla="*/ 70 h 85"/>
                <a:gd name="T48" fmla="*/ 24 w 70"/>
                <a:gd name="T49" fmla="*/ 60 h 85"/>
                <a:gd name="T50" fmla="*/ 29 w 70"/>
                <a:gd name="T51" fmla="*/ 55 h 85"/>
                <a:gd name="T52" fmla="*/ 27 w 70"/>
                <a:gd name="T53" fmla="*/ 36 h 85"/>
                <a:gd name="T54" fmla="*/ 18 w 70"/>
                <a:gd name="T55" fmla="*/ 46 h 85"/>
                <a:gd name="T56" fmla="*/ 5 w 70"/>
                <a:gd name="T57" fmla="*/ 52 h 85"/>
                <a:gd name="T58" fmla="*/ 4 w 70"/>
                <a:gd name="T59" fmla="*/ 51 h 85"/>
                <a:gd name="T60" fmla="*/ 1 w 70"/>
                <a:gd name="T61" fmla="*/ 49 h 85"/>
                <a:gd name="T62" fmla="*/ 10 w 70"/>
                <a:gd name="T63" fmla="*/ 46 h 85"/>
                <a:gd name="T64" fmla="*/ 21 w 70"/>
                <a:gd name="T65" fmla="*/ 35 h 85"/>
                <a:gd name="T66" fmla="*/ 30 w 70"/>
                <a:gd name="T67" fmla="*/ 21 h 85"/>
                <a:gd name="T68" fmla="*/ 29 w 70"/>
                <a:gd name="T69" fmla="*/ 19 h 85"/>
                <a:gd name="T70" fmla="*/ 25 w 70"/>
                <a:gd name="T71" fmla="*/ 16 h 85"/>
                <a:gd name="T72" fmla="*/ 25 w 70"/>
                <a:gd name="T73" fmla="*/ 13 h 85"/>
                <a:gd name="T74" fmla="*/ 25 w 70"/>
                <a:gd name="T75" fmla="*/ 13 h 85"/>
                <a:gd name="T76" fmla="*/ 26 w 70"/>
                <a:gd name="T77" fmla="*/ 12 h 85"/>
                <a:gd name="T78" fmla="*/ 29 w 70"/>
                <a:gd name="T79" fmla="*/ 4 h 85"/>
                <a:gd name="T80" fmla="*/ 33 w 70"/>
                <a:gd name="T81" fmla="*/ 3 h 85"/>
                <a:gd name="T82" fmla="*/ 34 w 70"/>
                <a:gd name="T83" fmla="*/ 2 h 85"/>
                <a:gd name="T84" fmla="*/ 40 w 70"/>
                <a:gd name="T85" fmla="*/ 1 h 85"/>
                <a:gd name="T86" fmla="*/ 44 w 70"/>
                <a:gd name="T87" fmla="*/ 4 h 85"/>
                <a:gd name="T88" fmla="*/ 26 w 70"/>
                <a:gd name="T89" fmla="*/ 8 h 85"/>
                <a:gd name="T90" fmla="*/ 27 w 70"/>
                <a:gd name="T91" fmla="*/ 7 h 85"/>
                <a:gd name="T92" fmla="*/ 28 w 70"/>
                <a:gd name="T93" fmla="*/ 8 h 85"/>
                <a:gd name="T94" fmla="*/ 46 w 70"/>
                <a:gd name="T95" fmla="*/ 13 h 85"/>
                <a:gd name="T96" fmla="*/ 26 w 70"/>
                <a:gd name="T97" fmla="*/ 13 h 85"/>
                <a:gd name="T98" fmla="*/ 46 w 70"/>
                <a:gd name="T99" fmla="*/ 15 h 85"/>
                <a:gd name="T100" fmla="*/ 25 w 70"/>
                <a:gd name="T101" fmla="*/ 15 h 85"/>
                <a:gd name="T102" fmla="*/ 46 w 70"/>
                <a:gd name="T103" fmla="*/ 17 h 85"/>
                <a:gd name="T104" fmla="*/ 46 w 70"/>
                <a:gd name="T105" fmla="*/ 17 h 85"/>
                <a:gd name="T106" fmla="*/ 26 w 70"/>
                <a:gd name="T107" fmla="*/ 16 h 85"/>
                <a:gd name="T108" fmla="*/ 27 w 70"/>
                <a:gd name="T109" fmla="*/ 17 h 85"/>
                <a:gd name="T110" fmla="*/ 27 w 70"/>
                <a:gd name="T111" fmla="*/ 17 h 85"/>
                <a:gd name="T112" fmla="*/ 45 w 70"/>
                <a:gd name="T113" fmla="*/ 19 h 85"/>
                <a:gd name="T114" fmla="*/ 21 w 70"/>
                <a:gd name="T115"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85">
                  <a:moveTo>
                    <a:pt x="44" y="4"/>
                  </a:moveTo>
                  <a:cubicBezTo>
                    <a:pt x="44" y="4"/>
                    <a:pt x="44" y="4"/>
                    <a:pt x="44" y="4"/>
                  </a:cubicBezTo>
                  <a:cubicBezTo>
                    <a:pt x="44" y="5"/>
                    <a:pt x="44" y="5"/>
                    <a:pt x="44" y="5"/>
                  </a:cubicBezTo>
                  <a:cubicBezTo>
                    <a:pt x="44" y="5"/>
                    <a:pt x="44" y="5"/>
                    <a:pt x="44" y="5"/>
                  </a:cubicBezTo>
                  <a:cubicBezTo>
                    <a:pt x="45" y="5"/>
                    <a:pt x="45" y="5"/>
                    <a:pt x="44" y="5"/>
                  </a:cubicBezTo>
                  <a:cubicBezTo>
                    <a:pt x="44" y="5"/>
                    <a:pt x="45" y="5"/>
                    <a:pt x="45" y="5"/>
                  </a:cubicBezTo>
                  <a:cubicBezTo>
                    <a:pt x="45" y="5"/>
                    <a:pt x="45" y="5"/>
                    <a:pt x="45" y="5"/>
                  </a:cubicBezTo>
                  <a:cubicBezTo>
                    <a:pt x="45" y="6"/>
                    <a:pt x="46" y="6"/>
                    <a:pt x="46" y="6"/>
                  </a:cubicBezTo>
                  <a:cubicBezTo>
                    <a:pt x="46" y="6"/>
                    <a:pt x="46" y="7"/>
                    <a:pt x="46" y="7"/>
                  </a:cubicBezTo>
                  <a:cubicBezTo>
                    <a:pt x="46" y="7"/>
                    <a:pt x="46" y="8"/>
                    <a:pt x="46" y="9"/>
                  </a:cubicBezTo>
                  <a:cubicBezTo>
                    <a:pt x="46" y="9"/>
                    <a:pt x="46" y="9"/>
                    <a:pt x="45" y="9"/>
                  </a:cubicBezTo>
                  <a:cubicBezTo>
                    <a:pt x="45" y="9"/>
                    <a:pt x="45" y="10"/>
                    <a:pt x="45" y="10"/>
                  </a:cubicBezTo>
                  <a:cubicBezTo>
                    <a:pt x="45" y="10"/>
                    <a:pt x="45" y="10"/>
                    <a:pt x="45" y="10"/>
                  </a:cubicBezTo>
                  <a:cubicBezTo>
                    <a:pt x="45" y="10"/>
                    <a:pt x="45" y="11"/>
                    <a:pt x="46" y="11"/>
                  </a:cubicBezTo>
                  <a:cubicBezTo>
                    <a:pt x="46" y="11"/>
                    <a:pt x="45" y="11"/>
                    <a:pt x="45" y="12"/>
                  </a:cubicBezTo>
                  <a:cubicBezTo>
                    <a:pt x="46" y="12"/>
                    <a:pt x="46" y="12"/>
                    <a:pt x="46" y="11"/>
                  </a:cubicBezTo>
                  <a:cubicBezTo>
                    <a:pt x="46" y="12"/>
                    <a:pt x="45" y="12"/>
                    <a:pt x="45" y="12"/>
                  </a:cubicBezTo>
                  <a:cubicBezTo>
                    <a:pt x="46" y="12"/>
                    <a:pt x="46" y="12"/>
                    <a:pt x="46" y="12"/>
                  </a:cubicBezTo>
                  <a:cubicBezTo>
                    <a:pt x="47" y="12"/>
                    <a:pt x="47" y="12"/>
                    <a:pt x="47" y="12"/>
                  </a:cubicBezTo>
                  <a:cubicBezTo>
                    <a:pt x="49" y="13"/>
                    <a:pt x="48" y="15"/>
                    <a:pt x="47" y="15"/>
                  </a:cubicBezTo>
                  <a:cubicBezTo>
                    <a:pt x="47" y="16"/>
                    <a:pt x="48" y="15"/>
                    <a:pt x="48" y="16"/>
                  </a:cubicBezTo>
                  <a:cubicBezTo>
                    <a:pt x="48" y="16"/>
                    <a:pt x="48" y="17"/>
                    <a:pt x="48" y="17"/>
                  </a:cubicBezTo>
                  <a:cubicBezTo>
                    <a:pt x="48" y="17"/>
                    <a:pt x="48" y="17"/>
                    <a:pt x="48" y="17"/>
                  </a:cubicBezTo>
                  <a:cubicBezTo>
                    <a:pt x="48" y="17"/>
                    <a:pt x="48" y="17"/>
                    <a:pt x="48" y="18"/>
                  </a:cubicBezTo>
                  <a:cubicBezTo>
                    <a:pt x="48" y="18"/>
                    <a:pt x="48" y="18"/>
                    <a:pt x="47" y="18"/>
                  </a:cubicBezTo>
                  <a:cubicBezTo>
                    <a:pt x="47" y="18"/>
                    <a:pt x="48" y="18"/>
                    <a:pt x="48" y="18"/>
                  </a:cubicBezTo>
                  <a:cubicBezTo>
                    <a:pt x="47" y="18"/>
                    <a:pt x="47" y="19"/>
                    <a:pt x="47" y="18"/>
                  </a:cubicBezTo>
                  <a:cubicBezTo>
                    <a:pt x="47" y="19"/>
                    <a:pt x="47" y="20"/>
                    <a:pt x="46" y="20"/>
                  </a:cubicBezTo>
                  <a:cubicBezTo>
                    <a:pt x="46" y="20"/>
                    <a:pt x="46" y="19"/>
                    <a:pt x="47" y="19"/>
                  </a:cubicBezTo>
                  <a:cubicBezTo>
                    <a:pt x="46" y="19"/>
                    <a:pt x="46" y="19"/>
                    <a:pt x="46" y="19"/>
                  </a:cubicBezTo>
                  <a:cubicBezTo>
                    <a:pt x="46" y="20"/>
                    <a:pt x="45" y="20"/>
                    <a:pt x="45" y="21"/>
                  </a:cubicBezTo>
                  <a:cubicBezTo>
                    <a:pt x="44" y="21"/>
                    <a:pt x="45" y="21"/>
                    <a:pt x="44" y="21"/>
                  </a:cubicBezTo>
                  <a:cubicBezTo>
                    <a:pt x="44" y="21"/>
                    <a:pt x="43" y="21"/>
                    <a:pt x="43" y="21"/>
                  </a:cubicBezTo>
                  <a:cubicBezTo>
                    <a:pt x="42" y="22"/>
                    <a:pt x="42" y="23"/>
                    <a:pt x="42" y="25"/>
                  </a:cubicBezTo>
                  <a:cubicBezTo>
                    <a:pt x="42" y="25"/>
                    <a:pt x="42" y="25"/>
                    <a:pt x="42" y="26"/>
                  </a:cubicBezTo>
                  <a:cubicBezTo>
                    <a:pt x="42" y="25"/>
                    <a:pt x="42" y="26"/>
                    <a:pt x="42" y="26"/>
                  </a:cubicBezTo>
                  <a:cubicBezTo>
                    <a:pt x="45" y="27"/>
                    <a:pt x="48" y="27"/>
                    <a:pt x="50" y="28"/>
                  </a:cubicBezTo>
                  <a:cubicBezTo>
                    <a:pt x="50" y="29"/>
                    <a:pt x="50" y="29"/>
                    <a:pt x="50" y="29"/>
                  </a:cubicBezTo>
                  <a:cubicBezTo>
                    <a:pt x="50" y="29"/>
                    <a:pt x="50" y="29"/>
                    <a:pt x="50" y="29"/>
                  </a:cubicBezTo>
                  <a:cubicBezTo>
                    <a:pt x="50" y="29"/>
                    <a:pt x="50" y="30"/>
                    <a:pt x="50" y="30"/>
                  </a:cubicBezTo>
                  <a:cubicBezTo>
                    <a:pt x="50" y="30"/>
                    <a:pt x="51" y="30"/>
                    <a:pt x="51" y="30"/>
                  </a:cubicBezTo>
                  <a:cubicBezTo>
                    <a:pt x="51" y="31"/>
                    <a:pt x="52" y="33"/>
                    <a:pt x="52" y="34"/>
                  </a:cubicBezTo>
                  <a:cubicBezTo>
                    <a:pt x="52" y="36"/>
                    <a:pt x="52" y="38"/>
                    <a:pt x="53" y="40"/>
                  </a:cubicBezTo>
                  <a:cubicBezTo>
                    <a:pt x="54" y="42"/>
                    <a:pt x="55" y="43"/>
                    <a:pt x="55" y="45"/>
                  </a:cubicBezTo>
                  <a:cubicBezTo>
                    <a:pt x="58" y="47"/>
                    <a:pt x="58" y="51"/>
                    <a:pt x="60" y="53"/>
                  </a:cubicBezTo>
                  <a:cubicBezTo>
                    <a:pt x="60" y="53"/>
                    <a:pt x="61" y="53"/>
                    <a:pt x="62" y="53"/>
                  </a:cubicBezTo>
                  <a:cubicBezTo>
                    <a:pt x="63" y="53"/>
                    <a:pt x="63" y="54"/>
                    <a:pt x="63" y="54"/>
                  </a:cubicBezTo>
                  <a:cubicBezTo>
                    <a:pt x="64" y="54"/>
                    <a:pt x="65" y="54"/>
                    <a:pt x="65" y="54"/>
                  </a:cubicBezTo>
                  <a:cubicBezTo>
                    <a:pt x="66" y="54"/>
                    <a:pt x="67" y="55"/>
                    <a:pt x="68" y="56"/>
                  </a:cubicBezTo>
                  <a:cubicBezTo>
                    <a:pt x="68" y="57"/>
                    <a:pt x="70" y="58"/>
                    <a:pt x="69" y="58"/>
                  </a:cubicBezTo>
                  <a:cubicBezTo>
                    <a:pt x="69" y="59"/>
                    <a:pt x="69" y="59"/>
                    <a:pt x="69" y="59"/>
                  </a:cubicBezTo>
                  <a:cubicBezTo>
                    <a:pt x="67" y="59"/>
                    <a:pt x="65" y="59"/>
                    <a:pt x="64" y="58"/>
                  </a:cubicBezTo>
                  <a:cubicBezTo>
                    <a:pt x="64" y="59"/>
                    <a:pt x="65" y="59"/>
                    <a:pt x="65" y="60"/>
                  </a:cubicBezTo>
                  <a:cubicBezTo>
                    <a:pt x="66" y="60"/>
                    <a:pt x="67" y="61"/>
                    <a:pt x="67" y="61"/>
                  </a:cubicBezTo>
                  <a:cubicBezTo>
                    <a:pt x="66" y="62"/>
                    <a:pt x="64" y="60"/>
                    <a:pt x="63" y="60"/>
                  </a:cubicBezTo>
                  <a:cubicBezTo>
                    <a:pt x="60" y="59"/>
                    <a:pt x="58" y="58"/>
                    <a:pt x="57" y="56"/>
                  </a:cubicBezTo>
                  <a:cubicBezTo>
                    <a:pt x="55" y="55"/>
                    <a:pt x="53" y="52"/>
                    <a:pt x="51" y="50"/>
                  </a:cubicBezTo>
                  <a:cubicBezTo>
                    <a:pt x="49" y="47"/>
                    <a:pt x="48" y="44"/>
                    <a:pt x="48" y="41"/>
                  </a:cubicBezTo>
                  <a:cubicBezTo>
                    <a:pt x="48" y="43"/>
                    <a:pt x="47" y="46"/>
                    <a:pt x="47" y="48"/>
                  </a:cubicBezTo>
                  <a:cubicBezTo>
                    <a:pt x="47" y="49"/>
                    <a:pt x="48" y="51"/>
                    <a:pt x="48" y="52"/>
                  </a:cubicBezTo>
                  <a:cubicBezTo>
                    <a:pt x="48" y="52"/>
                    <a:pt x="48" y="53"/>
                    <a:pt x="48" y="53"/>
                  </a:cubicBezTo>
                  <a:cubicBezTo>
                    <a:pt x="48" y="54"/>
                    <a:pt x="48" y="55"/>
                    <a:pt x="48" y="55"/>
                  </a:cubicBezTo>
                  <a:cubicBezTo>
                    <a:pt x="48" y="56"/>
                    <a:pt x="49" y="57"/>
                    <a:pt x="48" y="58"/>
                  </a:cubicBezTo>
                  <a:cubicBezTo>
                    <a:pt x="49" y="58"/>
                    <a:pt x="49" y="58"/>
                    <a:pt x="49" y="58"/>
                  </a:cubicBezTo>
                  <a:cubicBezTo>
                    <a:pt x="49" y="59"/>
                    <a:pt x="49" y="59"/>
                    <a:pt x="49" y="60"/>
                  </a:cubicBezTo>
                  <a:cubicBezTo>
                    <a:pt x="49" y="60"/>
                    <a:pt x="49" y="60"/>
                    <a:pt x="49" y="60"/>
                  </a:cubicBezTo>
                  <a:cubicBezTo>
                    <a:pt x="49" y="61"/>
                    <a:pt x="50" y="61"/>
                    <a:pt x="50" y="62"/>
                  </a:cubicBezTo>
                  <a:cubicBezTo>
                    <a:pt x="50" y="62"/>
                    <a:pt x="49" y="62"/>
                    <a:pt x="49" y="63"/>
                  </a:cubicBezTo>
                  <a:cubicBezTo>
                    <a:pt x="48" y="64"/>
                    <a:pt x="50" y="65"/>
                    <a:pt x="50" y="66"/>
                  </a:cubicBezTo>
                  <a:cubicBezTo>
                    <a:pt x="50" y="67"/>
                    <a:pt x="48" y="67"/>
                    <a:pt x="48" y="68"/>
                  </a:cubicBezTo>
                  <a:cubicBezTo>
                    <a:pt x="48" y="68"/>
                    <a:pt x="49" y="68"/>
                    <a:pt x="49" y="68"/>
                  </a:cubicBezTo>
                  <a:cubicBezTo>
                    <a:pt x="49" y="69"/>
                    <a:pt x="49" y="70"/>
                    <a:pt x="49" y="71"/>
                  </a:cubicBezTo>
                  <a:cubicBezTo>
                    <a:pt x="49" y="72"/>
                    <a:pt x="48" y="73"/>
                    <a:pt x="48" y="73"/>
                  </a:cubicBezTo>
                  <a:cubicBezTo>
                    <a:pt x="48" y="73"/>
                    <a:pt x="48" y="74"/>
                    <a:pt x="48" y="74"/>
                  </a:cubicBezTo>
                  <a:cubicBezTo>
                    <a:pt x="49" y="75"/>
                    <a:pt x="48" y="77"/>
                    <a:pt x="47" y="78"/>
                  </a:cubicBezTo>
                  <a:cubicBezTo>
                    <a:pt x="47" y="78"/>
                    <a:pt x="45" y="78"/>
                    <a:pt x="45" y="80"/>
                  </a:cubicBezTo>
                  <a:cubicBezTo>
                    <a:pt x="44" y="80"/>
                    <a:pt x="44" y="80"/>
                    <a:pt x="43" y="80"/>
                  </a:cubicBezTo>
                  <a:cubicBezTo>
                    <a:pt x="42" y="81"/>
                    <a:pt x="42" y="83"/>
                    <a:pt x="41" y="84"/>
                  </a:cubicBezTo>
                  <a:cubicBezTo>
                    <a:pt x="40" y="84"/>
                    <a:pt x="40" y="85"/>
                    <a:pt x="38" y="85"/>
                  </a:cubicBezTo>
                  <a:cubicBezTo>
                    <a:pt x="38" y="85"/>
                    <a:pt x="38" y="85"/>
                    <a:pt x="38" y="84"/>
                  </a:cubicBezTo>
                  <a:cubicBezTo>
                    <a:pt x="37" y="84"/>
                    <a:pt x="36" y="82"/>
                    <a:pt x="36" y="81"/>
                  </a:cubicBezTo>
                  <a:cubicBezTo>
                    <a:pt x="36" y="80"/>
                    <a:pt x="36" y="79"/>
                    <a:pt x="36" y="79"/>
                  </a:cubicBezTo>
                  <a:cubicBezTo>
                    <a:pt x="36" y="78"/>
                    <a:pt x="37" y="78"/>
                    <a:pt x="37" y="78"/>
                  </a:cubicBezTo>
                  <a:cubicBezTo>
                    <a:pt x="36" y="77"/>
                    <a:pt x="35" y="76"/>
                    <a:pt x="34" y="75"/>
                  </a:cubicBezTo>
                  <a:cubicBezTo>
                    <a:pt x="33" y="75"/>
                    <a:pt x="35" y="74"/>
                    <a:pt x="35" y="73"/>
                  </a:cubicBezTo>
                  <a:cubicBezTo>
                    <a:pt x="35" y="72"/>
                    <a:pt x="34" y="72"/>
                    <a:pt x="34" y="72"/>
                  </a:cubicBezTo>
                  <a:cubicBezTo>
                    <a:pt x="34" y="72"/>
                    <a:pt x="34" y="73"/>
                    <a:pt x="33" y="73"/>
                  </a:cubicBezTo>
                  <a:cubicBezTo>
                    <a:pt x="33" y="74"/>
                    <a:pt x="32" y="75"/>
                    <a:pt x="32" y="76"/>
                  </a:cubicBezTo>
                  <a:cubicBezTo>
                    <a:pt x="31" y="77"/>
                    <a:pt x="30" y="77"/>
                    <a:pt x="30" y="77"/>
                  </a:cubicBezTo>
                  <a:cubicBezTo>
                    <a:pt x="29" y="78"/>
                    <a:pt x="28" y="78"/>
                    <a:pt x="27" y="79"/>
                  </a:cubicBezTo>
                  <a:cubicBezTo>
                    <a:pt x="27" y="80"/>
                    <a:pt x="26" y="80"/>
                    <a:pt x="25" y="81"/>
                  </a:cubicBezTo>
                  <a:cubicBezTo>
                    <a:pt x="25" y="81"/>
                    <a:pt x="25" y="81"/>
                    <a:pt x="24" y="81"/>
                  </a:cubicBezTo>
                  <a:cubicBezTo>
                    <a:pt x="23" y="81"/>
                    <a:pt x="22" y="80"/>
                    <a:pt x="21" y="79"/>
                  </a:cubicBezTo>
                  <a:cubicBezTo>
                    <a:pt x="19" y="78"/>
                    <a:pt x="17" y="75"/>
                    <a:pt x="16" y="73"/>
                  </a:cubicBezTo>
                  <a:cubicBezTo>
                    <a:pt x="16" y="73"/>
                    <a:pt x="16" y="73"/>
                    <a:pt x="16" y="73"/>
                  </a:cubicBezTo>
                  <a:cubicBezTo>
                    <a:pt x="16" y="73"/>
                    <a:pt x="15" y="71"/>
                    <a:pt x="16" y="70"/>
                  </a:cubicBezTo>
                  <a:cubicBezTo>
                    <a:pt x="16" y="69"/>
                    <a:pt x="17" y="68"/>
                    <a:pt x="17" y="68"/>
                  </a:cubicBezTo>
                  <a:cubicBezTo>
                    <a:pt x="18" y="67"/>
                    <a:pt x="18" y="66"/>
                    <a:pt x="18" y="66"/>
                  </a:cubicBezTo>
                  <a:cubicBezTo>
                    <a:pt x="18" y="64"/>
                    <a:pt x="20" y="64"/>
                    <a:pt x="22" y="64"/>
                  </a:cubicBezTo>
                  <a:cubicBezTo>
                    <a:pt x="22" y="63"/>
                    <a:pt x="22" y="61"/>
                    <a:pt x="24" y="60"/>
                  </a:cubicBezTo>
                  <a:cubicBezTo>
                    <a:pt x="24" y="60"/>
                    <a:pt x="25" y="60"/>
                    <a:pt x="25" y="59"/>
                  </a:cubicBezTo>
                  <a:cubicBezTo>
                    <a:pt x="25" y="59"/>
                    <a:pt x="26" y="58"/>
                    <a:pt x="26" y="58"/>
                  </a:cubicBezTo>
                  <a:cubicBezTo>
                    <a:pt x="28" y="58"/>
                    <a:pt x="28" y="58"/>
                    <a:pt x="29" y="57"/>
                  </a:cubicBezTo>
                  <a:cubicBezTo>
                    <a:pt x="28" y="56"/>
                    <a:pt x="29" y="55"/>
                    <a:pt x="29" y="55"/>
                  </a:cubicBezTo>
                  <a:cubicBezTo>
                    <a:pt x="30" y="55"/>
                    <a:pt x="29" y="55"/>
                    <a:pt x="29" y="54"/>
                  </a:cubicBezTo>
                  <a:cubicBezTo>
                    <a:pt x="30" y="54"/>
                    <a:pt x="29" y="54"/>
                    <a:pt x="30" y="54"/>
                  </a:cubicBezTo>
                  <a:cubicBezTo>
                    <a:pt x="30" y="52"/>
                    <a:pt x="29" y="50"/>
                    <a:pt x="28" y="48"/>
                  </a:cubicBezTo>
                  <a:cubicBezTo>
                    <a:pt x="28" y="44"/>
                    <a:pt x="29" y="38"/>
                    <a:pt x="27" y="36"/>
                  </a:cubicBezTo>
                  <a:cubicBezTo>
                    <a:pt x="26" y="36"/>
                    <a:pt x="25" y="37"/>
                    <a:pt x="25" y="38"/>
                  </a:cubicBezTo>
                  <a:cubicBezTo>
                    <a:pt x="24" y="39"/>
                    <a:pt x="24" y="40"/>
                    <a:pt x="23" y="41"/>
                  </a:cubicBezTo>
                  <a:cubicBezTo>
                    <a:pt x="22" y="41"/>
                    <a:pt x="22" y="42"/>
                    <a:pt x="21" y="43"/>
                  </a:cubicBezTo>
                  <a:cubicBezTo>
                    <a:pt x="20" y="44"/>
                    <a:pt x="19" y="45"/>
                    <a:pt x="18" y="46"/>
                  </a:cubicBezTo>
                  <a:cubicBezTo>
                    <a:pt x="17" y="47"/>
                    <a:pt x="16" y="48"/>
                    <a:pt x="15" y="48"/>
                  </a:cubicBezTo>
                  <a:cubicBezTo>
                    <a:pt x="14" y="49"/>
                    <a:pt x="14" y="49"/>
                    <a:pt x="13" y="49"/>
                  </a:cubicBezTo>
                  <a:cubicBezTo>
                    <a:pt x="12" y="50"/>
                    <a:pt x="11" y="50"/>
                    <a:pt x="11" y="50"/>
                  </a:cubicBezTo>
                  <a:cubicBezTo>
                    <a:pt x="9" y="52"/>
                    <a:pt x="7" y="53"/>
                    <a:pt x="5" y="52"/>
                  </a:cubicBezTo>
                  <a:cubicBezTo>
                    <a:pt x="4" y="53"/>
                    <a:pt x="4" y="53"/>
                    <a:pt x="4" y="53"/>
                  </a:cubicBezTo>
                  <a:cubicBezTo>
                    <a:pt x="2" y="53"/>
                    <a:pt x="2" y="54"/>
                    <a:pt x="1" y="53"/>
                  </a:cubicBezTo>
                  <a:cubicBezTo>
                    <a:pt x="1" y="53"/>
                    <a:pt x="1" y="53"/>
                    <a:pt x="2" y="52"/>
                  </a:cubicBezTo>
                  <a:cubicBezTo>
                    <a:pt x="2" y="52"/>
                    <a:pt x="3" y="51"/>
                    <a:pt x="4" y="51"/>
                  </a:cubicBezTo>
                  <a:cubicBezTo>
                    <a:pt x="3" y="50"/>
                    <a:pt x="1" y="52"/>
                    <a:pt x="0" y="51"/>
                  </a:cubicBezTo>
                  <a:cubicBezTo>
                    <a:pt x="0" y="50"/>
                    <a:pt x="2" y="50"/>
                    <a:pt x="2" y="50"/>
                  </a:cubicBezTo>
                  <a:cubicBezTo>
                    <a:pt x="2" y="50"/>
                    <a:pt x="1" y="50"/>
                    <a:pt x="1" y="49"/>
                  </a:cubicBezTo>
                  <a:cubicBezTo>
                    <a:pt x="1" y="49"/>
                    <a:pt x="1" y="49"/>
                    <a:pt x="1" y="49"/>
                  </a:cubicBezTo>
                  <a:cubicBezTo>
                    <a:pt x="2" y="48"/>
                    <a:pt x="3" y="48"/>
                    <a:pt x="4" y="48"/>
                  </a:cubicBezTo>
                  <a:cubicBezTo>
                    <a:pt x="4" y="48"/>
                    <a:pt x="4" y="48"/>
                    <a:pt x="4" y="48"/>
                  </a:cubicBezTo>
                  <a:cubicBezTo>
                    <a:pt x="5" y="48"/>
                    <a:pt x="6" y="48"/>
                    <a:pt x="7" y="48"/>
                  </a:cubicBezTo>
                  <a:cubicBezTo>
                    <a:pt x="8" y="48"/>
                    <a:pt x="9" y="47"/>
                    <a:pt x="10" y="46"/>
                  </a:cubicBezTo>
                  <a:cubicBezTo>
                    <a:pt x="11" y="44"/>
                    <a:pt x="12" y="43"/>
                    <a:pt x="13" y="42"/>
                  </a:cubicBezTo>
                  <a:cubicBezTo>
                    <a:pt x="14" y="41"/>
                    <a:pt x="15" y="41"/>
                    <a:pt x="16" y="40"/>
                  </a:cubicBezTo>
                  <a:cubicBezTo>
                    <a:pt x="16" y="40"/>
                    <a:pt x="17" y="39"/>
                    <a:pt x="18" y="38"/>
                  </a:cubicBezTo>
                  <a:cubicBezTo>
                    <a:pt x="19" y="37"/>
                    <a:pt x="20" y="36"/>
                    <a:pt x="21" y="35"/>
                  </a:cubicBezTo>
                  <a:cubicBezTo>
                    <a:pt x="21" y="34"/>
                    <a:pt x="22" y="32"/>
                    <a:pt x="22" y="31"/>
                  </a:cubicBezTo>
                  <a:cubicBezTo>
                    <a:pt x="23" y="30"/>
                    <a:pt x="24" y="29"/>
                    <a:pt x="25" y="28"/>
                  </a:cubicBezTo>
                  <a:cubicBezTo>
                    <a:pt x="27" y="27"/>
                    <a:pt x="30" y="28"/>
                    <a:pt x="32" y="26"/>
                  </a:cubicBezTo>
                  <a:cubicBezTo>
                    <a:pt x="31" y="25"/>
                    <a:pt x="31" y="23"/>
                    <a:pt x="30" y="21"/>
                  </a:cubicBezTo>
                  <a:cubicBezTo>
                    <a:pt x="30" y="21"/>
                    <a:pt x="30" y="22"/>
                    <a:pt x="30" y="22"/>
                  </a:cubicBezTo>
                  <a:cubicBezTo>
                    <a:pt x="29" y="21"/>
                    <a:pt x="29" y="20"/>
                    <a:pt x="29" y="20"/>
                  </a:cubicBezTo>
                  <a:cubicBezTo>
                    <a:pt x="29" y="19"/>
                    <a:pt x="29" y="19"/>
                    <a:pt x="28" y="19"/>
                  </a:cubicBezTo>
                  <a:cubicBezTo>
                    <a:pt x="28" y="19"/>
                    <a:pt x="29" y="19"/>
                    <a:pt x="29" y="19"/>
                  </a:cubicBezTo>
                  <a:cubicBezTo>
                    <a:pt x="29" y="19"/>
                    <a:pt x="28" y="18"/>
                    <a:pt x="28" y="18"/>
                  </a:cubicBezTo>
                  <a:cubicBezTo>
                    <a:pt x="27" y="18"/>
                    <a:pt x="27" y="17"/>
                    <a:pt x="26" y="16"/>
                  </a:cubicBezTo>
                  <a:cubicBezTo>
                    <a:pt x="26" y="16"/>
                    <a:pt x="26" y="17"/>
                    <a:pt x="26" y="17"/>
                  </a:cubicBezTo>
                  <a:cubicBezTo>
                    <a:pt x="26" y="16"/>
                    <a:pt x="25" y="16"/>
                    <a:pt x="25" y="16"/>
                  </a:cubicBezTo>
                  <a:cubicBezTo>
                    <a:pt x="25" y="16"/>
                    <a:pt x="25" y="16"/>
                    <a:pt x="25" y="16"/>
                  </a:cubicBezTo>
                  <a:cubicBezTo>
                    <a:pt x="25" y="15"/>
                    <a:pt x="25" y="15"/>
                    <a:pt x="25" y="14"/>
                  </a:cubicBezTo>
                  <a:cubicBezTo>
                    <a:pt x="25" y="14"/>
                    <a:pt x="25" y="14"/>
                    <a:pt x="25" y="14"/>
                  </a:cubicBezTo>
                  <a:cubicBezTo>
                    <a:pt x="25" y="14"/>
                    <a:pt x="26" y="13"/>
                    <a:pt x="25" y="13"/>
                  </a:cubicBezTo>
                  <a:cubicBezTo>
                    <a:pt x="25" y="13"/>
                    <a:pt x="25" y="13"/>
                    <a:pt x="25" y="13"/>
                  </a:cubicBezTo>
                  <a:cubicBezTo>
                    <a:pt x="25" y="13"/>
                    <a:pt x="25" y="13"/>
                    <a:pt x="25" y="12"/>
                  </a:cubicBezTo>
                  <a:cubicBezTo>
                    <a:pt x="25" y="12"/>
                    <a:pt x="25" y="12"/>
                    <a:pt x="25" y="12"/>
                  </a:cubicBezTo>
                  <a:cubicBezTo>
                    <a:pt x="25" y="12"/>
                    <a:pt x="25" y="12"/>
                    <a:pt x="25" y="13"/>
                  </a:cubicBezTo>
                  <a:cubicBezTo>
                    <a:pt x="25" y="12"/>
                    <a:pt x="25" y="12"/>
                    <a:pt x="25" y="12"/>
                  </a:cubicBezTo>
                  <a:cubicBezTo>
                    <a:pt x="25" y="12"/>
                    <a:pt x="25" y="12"/>
                    <a:pt x="25" y="12"/>
                  </a:cubicBezTo>
                  <a:cubicBezTo>
                    <a:pt x="25" y="12"/>
                    <a:pt x="25" y="11"/>
                    <a:pt x="25" y="11"/>
                  </a:cubicBezTo>
                  <a:cubicBezTo>
                    <a:pt x="25" y="11"/>
                    <a:pt x="26" y="11"/>
                    <a:pt x="26" y="12"/>
                  </a:cubicBezTo>
                  <a:cubicBezTo>
                    <a:pt x="26" y="12"/>
                    <a:pt x="26" y="11"/>
                    <a:pt x="26" y="11"/>
                  </a:cubicBezTo>
                  <a:cubicBezTo>
                    <a:pt x="26" y="9"/>
                    <a:pt x="26" y="8"/>
                    <a:pt x="26" y="6"/>
                  </a:cubicBezTo>
                  <a:cubicBezTo>
                    <a:pt x="27" y="5"/>
                    <a:pt x="28" y="4"/>
                    <a:pt x="29" y="4"/>
                  </a:cubicBezTo>
                  <a:cubicBezTo>
                    <a:pt x="29" y="4"/>
                    <a:pt x="29" y="4"/>
                    <a:pt x="29" y="4"/>
                  </a:cubicBezTo>
                  <a:cubicBezTo>
                    <a:pt x="29" y="4"/>
                    <a:pt x="30" y="4"/>
                    <a:pt x="30" y="4"/>
                  </a:cubicBezTo>
                  <a:cubicBezTo>
                    <a:pt x="30" y="3"/>
                    <a:pt x="31" y="3"/>
                    <a:pt x="32" y="3"/>
                  </a:cubicBezTo>
                  <a:cubicBezTo>
                    <a:pt x="33" y="3"/>
                    <a:pt x="33" y="3"/>
                    <a:pt x="33" y="3"/>
                  </a:cubicBezTo>
                  <a:cubicBezTo>
                    <a:pt x="33" y="3"/>
                    <a:pt x="33" y="3"/>
                    <a:pt x="33" y="3"/>
                  </a:cubicBezTo>
                  <a:cubicBezTo>
                    <a:pt x="33" y="2"/>
                    <a:pt x="33" y="2"/>
                    <a:pt x="33" y="2"/>
                  </a:cubicBezTo>
                  <a:cubicBezTo>
                    <a:pt x="33" y="2"/>
                    <a:pt x="33" y="2"/>
                    <a:pt x="33" y="2"/>
                  </a:cubicBezTo>
                  <a:cubicBezTo>
                    <a:pt x="33" y="2"/>
                    <a:pt x="34" y="2"/>
                    <a:pt x="34" y="2"/>
                  </a:cubicBezTo>
                  <a:cubicBezTo>
                    <a:pt x="34" y="2"/>
                    <a:pt x="34" y="2"/>
                    <a:pt x="34" y="2"/>
                  </a:cubicBezTo>
                  <a:cubicBezTo>
                    <a:pt x="34" y="2"/>
                    <a:pt x="34" y="2"/>
                    <a:pt x="34" y="2"/>
                  </a:cubicBezTo>
                  <a:cubicBezTo>
                    <a:pt x="34" y="1"/>
                    <a:pt x="34" y="1"/>
                    <a:pt x="34" y="1"/>
                  </a:cubicBezTo>
                  <a:cubicBezTo>
                    <a:pt x="35" y="0"/>
                    <a:pt x="37" y="0"/>
                    <a:pt x="38" y="1"/>
                  </a:cubicBezTo>
                  <a:cubicBezTo>
                    <a:pt x="39" y="1"/>
                    <a:pt x="39" y="1"/>
                    <a:pt x="40" y="1"/>
                  </a:cubicBezTo>
                  <a:cubicBezTo>
                    <a:pt x="40" y="1"/>
                    <a:pt x="41" y="1"/>
                    <a:pt x="41" y="1"/>
                  </a:cubicBezTo>
                  <a:cubicBezTo>
                    <a:pt x="41" y="2"/>
                    <a:pt x="42" y="2"/>
                    <a:pt x="43" y="2"/>
                  </a:cubicBezTo>
                  <a:cubicBezTo>
                    <a:pt x="43" y="3"/>
                    <a:pt x="44" y="4"/>
                    <a:pt x="44" y="4"/>
                  </a:cubicBezTo>
                  <a:cubicBezTo>
                    <a:pt x="44" y="4"/>
                    <a:pt x="44" y="4"/>
                    <a:pt x="44" y="4"/>
                  </a:cubicBezTo>
                  <a:close/>
                  <a:moveTo>
                    <a:pt x="27" y="7"/>
                  </a:moveTo>
                  <a:cubicBezTo>
                    <a:pt x="28" y="7"/>
                    <a:pt x="28" y="6"/>
                    <a:pt x="28" y="6"/>
                  </a:cubicBezTo>
                  <a:cubicBezTo>
                    <a:pt x="28" y="6"/>
                    <a:pt x="27" y="6"/>
                    <a:pt x="27" y="7"/>
                  </a:cubicBezTo>
                  <a:close/>
                  <a:moveTo>
                    <a:pt x="26" y="8"/>
                  </a:moveTo>
                  <a:cubicBezTo>
                    <a:pt x="26" y="8"/>
                    <a:pt x="27" y="8"/>
                    <a:pt x="27" y="8"/>
                  </a:cubicBezTo>
                  <a:cubicBezTo>
                    <a:pt x="26" y="8"/>
                    <a:pt x="26" y="8"/>
                    <a:pt x="26" y="8"/>
                  </a:cubicBezTo>
                  <a:cubicBezTo>
                    <a:pt x="26" y="8"/>
                    <a:pt x="26" y="8"/>
                    <a:pt x="27" y="8"/>
                  </a:cubicBezTo>
                  <a:cubicBezTo>
                    <a:pt x="27" y="8"/>
                    <a:pt x="27" y="7"/>
                    <a:pt x="27" y="7"/>
                  </a:cubicBezTo>
                  <a:cubicBezTo>
                    <a:pt x="26" y="7"/>
                    <a:pt x="26" y="7"/>
                    <a:pt x="26" y="8"/>
                  </a:cubicBezTo>
                  <a:close/>
                  <a:moveTo>
                    <a:pt x="27" y="8"/>
                  </a:moveTo>
                  <a:cubicBezTo>
                    <a:pt x="27" y="8"/>
                    <a:pt x="27" y="8"/>
                    <a:pt x="28" y="8"/>
                  </a:cubicBezTo>
                  <a:cubicBezTo>
                    <a:pt x="28" y="8"/>
                    <a:pt x="28" y="8"/>
                    <a:pt x="28" y="8"/>
                  </a:cubicBezTo>
                  <a:cubicBezTo>
                    <a:pt x="28" y="8"/>
                    <a:pt x="28" y="8"/>
                    <a:pt x="27" y="8"/>
                  </a:cubicBezTo>
                  <a:close/>
                  <a:moveTo>
                    <a:pt x="46" y="13"/>
                  </a:moveTo>
                  <a:cubicBezTo>
                    <a:pt x="46" y="13"/>
                    <a:pt x="46" y="13"/>
                    <a:pt x="46" y="13"/>
                  </a:cubicBezTo>
                  <a:cubicBezTo>
                    <a:pt x="46" y="13"/>
                    <a:pt x="46" y="13"/>
                    <a:pt x="46" y="13"/>
                  </a:cubicBezTo>
                  <a:cubicBezTo>
                    <a:pt x="46" y="13"/>
                    <a:pt x="46" y="13"/>
                    <a:pt x="46" y="13"/>
                  </a:cubicBezTo>
                  <a:cubicBezTo>
                    <a:pt x="47" y="14"/>
                    <a:pt x="47" y="12"/>
                    <a:pt x="46" y="13"/>
                  </a:cubicBezTo>
                  <a:close/>
                  <a:moveTo>
                    <a:pt x="26" y="13"/>
                  </a:moveTo>
                  <a:cubicBezTo>
                    <a:pt x="26" y="13"/>
                    <a:pt x="26" y="13"/>
                    <a:pt x="26" y="13"/>
                  </a:cubicBezTo>
                  <a:cubicBezTo>
                    <a:pt x="26" y="13"/>
                    <a:pt x="26" y="13"/>
                    <a:pt x="26" y="13"/>
                  </a:cubicBezTo>
                  <a:close/>
                  <a:moveTo>
                    <a:pt x="47" y="16"/>
                  </a:moveTo>
                  <a:cubicBezTo>
                    <a:pt x="47" y="16"/>
                    <a:pt x="47" y="16"/>
                    <a:pt x="47" y="15"/>
                  </a:cubicBezTo>
                  <a:cubicBezTo>
                    <a:pt x="47" y="15"/>
                    <a:pt x="47" y="15"/>
                    <a:pt x="46" y="15"/>
                  </a:cubicBezTo>
                  <a:cubicBezTo>
                    <a:pt x="47" y="16"/>
                    <a:pt x="46" y="16"/>
                    <a:pt x="47" y="16"/>
                  </a:cubicBezTo>
                  <a:cubicBezTo>
                    <a:pt x="47" y="16"/>
                    <a:pt x="47" y="16"/>
                    <a:pt x="47" y="16"/>
                  </a:cubicBezTo>
                  <a:close/>
                  <a:moveTo>
                    <a:pt x="25" y="15"/>
                  </a:moveTo>
                  <a:cubicBezTo>
                    <a:pt x="25" y="15"/>
                    <a:pt x="25" y="15"/>
                    <a:pt x="25" y="15"/>
                  </a:cubicBezTo>
                  <a:cubicBezTo>
                    <a:pt x="25" y="15"/>
                    <a:pt x="26" y="14"/>
                    <a:pt x="25" y="14"/>
                  </a:cubicBezTo>
                  <a:cubicBezTo>
                    <a:pt x="25" y="14"/>
                    <a:pt x="25" y="14"/>
                    <a:pt x="25" y="15"/>
                  </a:cubicBezTo>
                  <a:close/>
                  <a:moveTo>
                    <a:pt x="46" y="17"/>
                  </a:move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lose/>
                  <a:moveTo>
                    <a:pt x="26" y="16"/>
                  </a:moveTo>
                  <a:cubicBezTo>
                    <a:pt x="26" y="16"/>
                    <a:pt x="26" y="16"/>
                    <a:pt x="26" y="16"/>
                  </a:cubicBezTo>
                  <a:cubicBezTo>
                    <a:pt x="26" y="16"/>
                    <a:pt x="25" y="15"/>
                    <a:pt x="25" y="15"/>
                  </a:cubicBezTo>
                  <a:cubicBezTo>
                    <a:pt x="26" y="16"/>
                    <a:pt x="25" y="16"/>
                    <a:pt x="26" y="16"/>
                  </a:cubicBezTo>
                  <a:close/>
                  <a:moveTo>
                    <a:pt x="47" y="18"/>
                  </a:moveTo>
                  <a:cubicBezTo>
                    <a:pt x="47" y="18"/>
                    <a:pt x="47" y="17"/>
                    <a:pt x="47" y="17"/>
                  </a:cubicBezTo>
                  <a:cubicBezTo>
                    <a:pt x="47" y="17"/>
                    <a:pt x="47" y="18"/>
                    <a:pt x="47" y="18"/>
                  </a:cubicBezTo>
                  <a:close/>
                  <a:moveTo>
                    <a:pt x="27" y="17"/>
                  </a:moveTo>
                  <a:cubicBezTo>
                    <a:pt x="27" y="17"/>
                    <a:pt x="27" y="17"/>
                    <a:pt x="28" y="17"/>
                  </a:cubicBezTo>
                  <a:cubicBezTo>
                    <a:pt x="27" y="16"/>
                    <a:pt x="27" y="17"/>
                    <a:pt x="27" y="16"/>
                  </a:cubicBezTo>
                  <a:cubicBezTo>
                    <a:pt x="27" y="16"/>
                    <a:pt x="27" y="16"/>
                    <a:pt x="27" y="17"/>
                  </a:cubicBezTo>
                  <a:close/>
                  <a:moveTo>
                    <a:pt x="27" y="17"/>
                  </a:moveTo>
                  <a:cubicBezTo>
                    <a:pt x="27" y="18"/>
                    <a:pt x="28" y="18"/>
                    <a:pt x="28" y="17"/>
                  </a:cubicBezTo>
                  <a:cubicBezTo>
                    <a:pt x="28" y="17"/>
                    <a:pt x="27" y="17"/>
                    <a:pt x="27" y="17"/>
                  </a:cubicBezTo>
                  <a:close/>
                  <a:moveTo>
                    <a:pt x="45" y="20"/>
                  </a:moveTo>
                  <a:cubicBezTo>
                    <a:pt x="45" y="19"/>
                    <a:pt x="45" y="19"/>
                    <a:pt x="45" y="19"/>
                  </a:cubicBezTo>
                  <a:cubicBezTo>
                    <a:pt x="45" y="18"/>
                    <a:pt x="45" y="20"/>
                    <a:pt x="45" y="20"/>
                  </a:cubicBezTo>
                  <a:close/>
                  <a:moveTo>
                    <a:pt x="20" y="66"/>
                  </a:moveTo>
                  <a:cubicBezTo>
                    <a:pt x="21" y="66"/>
                    <a:pt x="21" y="66"/>
                    <a:pt x="21" y="66"/>
                  </a:cubicBezTo>
                  <a:cubicBezTo>
                    <a:pt x="21" y="66"/>
                    <a:pt x="21" y="66"/>
                    <a:pt x="21" y="66"/>
                  </a:cubicBezTo>
                  <a:cubicBezTo>
                    <a:pt x="21" y="66"/>
                    <a:pt x="20" y="66"/>
                    <a:pt x="20" y="66"/>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3" name="Freeform 628"/>
            <p:cNvSpPr>
              <a:spLocks/>
            </p:cNvSpPr>
            <p:nvPr/>
          </p:nvSpPr>
          <p:spPr bwMode="auto">
            <a:xfrm>
              <a:off x="5394325" y="3478213"/>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0"/>
                    <a:pt x="0" y="0"/>
                    <a:pt x="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4" name="Freeform 629"/>
            <p:cNvSpPr>
              <a:spLocks/>
            </p:cNvSpPr>
            <p:nvPr/>
          </p:nvSpPr>
          <p:spPr bwMode="auto">
            <a:xfrm>
              <a:off x="5443538" y="35194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5" name="Freeform 630"/>
            <p:cNvSpPr>
              <a:spLocks noEditPoints="1"/>
            </p:cNvSpPr>
            <p:nvPr/>
          </p:nvSpPr>
          <p:spPr bwMode="auto">
            <a:xfrm>
              <a:off x="5319713" y="3470276"/>
              <a:ext cx="184150" cy="222250"/>
            </a:xfrm>
            <a:custGeom>
              <a:avLst/>
              <a:gdLst>
                <a:gd name="T0" fmla="*/ 31 w 49"/>
                <a:gd name="T1" fmla="*/ 4 h 59"/>
                <a:gd name="T2" fmla="*/ 32 w 49"/>
                <a:gd name="T3" fmla="*/ 4 h 59"/>
                <a:gd name="T4" fmla="*/ 32 w 49"/>
                <a:gd name="T5" fmla="*/ 7 h 59"/>
                <a:gd name="T6" fmla="*/ 32 w 49"/>
                <a:gd name="T7" fmla="*/ 8 h 59"/>
                <a:gd name="T8" fmla="*/ 33 w 49"/>
                <a:gd name="T9" fmla="*/ 11 h 59"/>
                <a:gd name="T10" fmla="*/ 34 w 49"/>
                <a:gd name="T11" fmla="*/ 12 h 59"/>
                <a:gd name="T12" fmla="*/ 32 w 49"/>
                <a:gd name="T13" fmla="*/ 14 h 59"/>
                <a:gd name="T14" fmla="*/ 31 w 49"/>
                <a:gd name="T15" fmla="*/ 14 h 59"/>
                <a:gd name="T16" fmla="*/ 30 w 49"/>
                <a:gd name="T17" fmla="*/ 18 h 59"/>
                <a:gd name="T18" fmla="*/ 35 w 49"/>
                <a:gd name="T19" fmla="*/ 21 h 59"/>
                <a:gd name="T20" fmla="*/ 38 w 49"/>
                <a:gd name="T21" fmla="*/ 31 h 59"/>
                <a:gd name="T22" fmla="*/ 45 w 49"/>
                <a:gd name="T23" fmla="*/ 37 h 59"/>
                <a:gd name="T24" fmla="*/ 44 w 49"/>
                <a:gd name="T25" fmla="*/ 41 h 59"/>
                <a:gd name="T26" fmla="*/ 40 w 49"/>
                <a:gd name="T27" fmla="*/ 39 h 59"/>
                <a:gd name="T28" fmla="*/ 33 w 49"/>
                <a:gd name="T29" fmla="*/ 36 h 59"/>
                <a:gd name="T30" fmla="*/ 34 w 49"/>
                <a:gd name="T31" fmla="*/ 41 h 59"/>
                <a:gd name="T32" fmla="*/ 34 w 49"/>
                <a:gd name="T33" fmla="*/ 44 h 59"/>
                <a:gd name="T34" fmla="*/ 34 w 49"/>
                <a:gd name="T35" fmla="*/ 49 h 59"/>
                <a:gd name="T36" fmla="*/ 31 w 49"/>
                <a:gd name="T37" fmla="*/ 55 h 59"/>
                <a:gd name="T38" fmla="*/ 26 w 49"/>
                <a:gd name="T39" fmla="*/ 59 h 59"/>
                <a:gd name="T40" fmla="*/ 24 w 49"/>
                <a:gd name="T41" fmla="*/ 52 h 59"/>
                <a:gd name="T42" fmla="*/ 22 w 49"/>
                <a:gd name="T43" fmla="*/ 53 h 59"/>
                <a:gd name="T44" fmla="*/ 17 w 49"/>
                <a:gd name="T45" fmla="*/ 56 h 59"/>
                <a:gd name="T46" fmla="*/ 11 w 49"/>
                <a:gd name="T47" fmla="*/ 48 h 59"/>
                <a:gd name="T48" fmla="*/ 17 w 49"/>
                <a:gd name="T49" fmla="*/ 42 h 59"/>
                <a:gd name="T50" fmla="*/ 21 w 49"/>
                <a:gd name="T51" fmla="*/ 38 h 59"/>
                <a:gd name="T52" fmla="*/ 19 w 49"/>
                <a:gd name="T53" fmla="*/ 25 h 59"/>
                <a:gd name="T54" fmla="*/ 13 w 49"/>
                <a:gd name="T55" fmla="*/ 32 h 59"/>
                <a:gd name="T56" fmla="*/ 3 w 49"/>
                <a:gd name="T57" fmla="*/ 36 h 59"/>
                <a:gd name="T58" fmla="*/ 3 w 49"/>
                <a:gd name="T59" fmla="*/ 36 h 59"/>
                <a:gd name="T60" fmla="*/ 1 w 49"/>
                <a:gd name="T61" fmla="*/ 34 h 59"/>
                <a:gd name="T62" fmla="*/ 7 w 49"/>
                <a:gd name="T63" fmla="*/ 32 h 59"/>
                <a:gd name="T64" fmla="*/ 15 w 49"/>
                <a:gd name="T65" fmla="*/ 24 h 59"/>
                <a:gd name="T66" fmla="*/ 21 w 49"/>
                <a:gd name="T67" fmla="*/ 15 h 59"/>
                <a:gd name="T68" fmla="*/ 20 w 49"/>
                <a:gd name="T69" fmla="*/ 13 h 59"/>
                <a:gd name="T70" fmla="*/ 18 w 49"/>
                <a:gd name="T71" fmla="*/ 11 h 59"/>
                <a:gd name="T72" fmla="*/ 18 w 49"/>
                <a:gd name="T73" fmla="*/ 9 h 59"/>
                <a:gd name="T74" fmla="*/ 18 w 49"/>
                <a:gd name="T75" fmla="*/ 9 h 59"/>
                <a:gd name="T76" fmla="*/ 18 w 49"/>
                <a:gd name="T77" fmla="*/ 8 h 59"/>
                <a:gd name="T78" fmla="*/ 21 w 49"/>
                <a:gd name="T79" fmla="*/ 3 h 59"/>
                <a:gd name="T80" fmla="*/ 23 w 49"/>
                <a:gd name="T81" fmla="*/ 2 h 59"/>
                <a:gd name="T82" fmla="*/ 24 w 49"/>
                <a:gd name="T83" fmla="*/ 1 h 59"/>
                <a:gd name="T84" fmla="*/ 28 w 49"/>
                <a:gd name="T85" fmla="*/ 1 h 59"/>
                <a:gd name="T86" fmla="*/ 31 w 49"/>
                <a:gd name="T87" fmla="*/ 3 h 59"/>
                <a:gd name="T88" fmla="*/ 19 w 49"/>
                <a:gd name="T89" fmla="*/ 5 h 59"/>
                <a:gd name="T90" fmla="*/ 19 w 49"/>
                <a:gd name="T91" fmla="*/ 5 h 59"/>
                <a:gd name="T92" fmla="*/ 20 w 49"/>
                <a:gd name="T93" fmla="*/ 5 h 59"/>
                <a:gd name="T94" fmla="*/ 32 w 49"/>
                <a:gd name="T95" fmla="*/ 9 h 59"/>
                <a:gd name="T96" fmla="*/ 18 w 49"/>
                <a:gd name="T97" fmla="*/ 9 h 59"/>
                <a:gd name="T98" fmla="*/ 32 w 49"/>
                <a:gd name="T99" fmla="*/ 11 h 59"/>
                <a:gd name="T100" fmla="*/ 18 w 49"/>
                <a:gd name="T101" fmla="*/ 10 h 59"/>
                <a:gd name="T102" fmla="*/ 32 w 49"/>
                <a:gd name="T103" fmla="*/ 12 h 59"/>
                <a:gd name="T104" fmla="*/ 32 w 49"/>
                <a:gd name="T105" fmla="*/ 12 h 59"/>
                <a:gd name="T106" fmla="*/ 18 w 49"/>
                <a:gd name="T107" fmla="*/ 11 h 59"/>
                <a:gd name="T108" fmla="*/ 19 w 49"/>
                <a:gd name="T109" fmla="*/ 12 h 59"/>
                <a:gd name="T110" fmla="*/ 19 w 49"/>
                <a:gd name="T111" fmla="*/ 12 h 59"/>
                <a:gd name="T112" fmla="*/ 32 w 49"/>
                <a:gd name="T113" fmla="*/ 13 h 59"/>
                <a:gd name="T114" fmla="*/ 15 w 49"/>
                <a:gd name="T115"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59">
                  <a:moveTo>
                    <a:pt x="31" y="3"/>
                  </a:moveTo>
                  <a:cubicBezTo>
                    <a:pt x="31" y="3"/>
                    <a:pt x="31" y="3"/>
                    <a:pt x="31" y="3"/>
                  </a:cubicBezTo>
                  <a:cubicBezTo>
                    <a:pt x="31" y="3"/>
                    <a:pt x="31" y="3"/>
                    <a:pt x="31" y="3"/>
                  </a:cubicBezTo>
                  <a:cubicBezTo>
                    <a:pt x="31" y="4"/>
                    <a:pt x="31" y="3"/>
                    <a:pt x="31" y="4"/>
                  </a:cubicBezTo>
                  <a:cubicBezTo>
                    <a:pt x="31" y="4"/>
                    <a:pt x="31" y="3"/>
                    <a:pt x="31" y="3"/>
                  </a:cubicBezTo>
                  <a:cubicBezTo>
                    <a:pt x="31" y="3"/>
                    <a:pt x="31" y="3"/>
                    <a:pt x="31" y="4"/>
                  </a:cubicBezTo>
                  <a:cubicBezTo>
                    <a:pt x="31" y="3"/>
                    <a:pt x="32" y="4"/>
                    <a:pt x="32" y="4"/>
                  </a:cubicBezTo>
                  <a:cubicBezTo>
                    <a:pt x="31" y="4"/>
                    <a:pt x="32" y="4"/>
                    <a:pt x="32" y="4"/>
                  </a:cubicBezTo>
                  <a:cubicBezTo>
                    <a:pt x="32" y="5"/>
                    <a:pt x="32" y="5"/>
                    <a:pt x="32" y="5"/>
                  </a:cubicBezTo>
                  <a:cubicBezTo>
                    <a:pt x="32" y="5"/>
                    <a:pt x="32" y="6"/>
                    <a:pt x="32" y="6"/>
                  </a:cubicBezTo>
                  <a:cubicBezTo>
                    <a:pt x="32" y="6"/>
                    <a:pt x="32" y="6"/>
                    <a:pt x="32" y="6"/>
                  </a:cubicBezTo>
                  <a:cubicBezTo>
                    <a:pt x="32" y="7"/>
                    <a:pt x="31" y="7"/>
                    <a:pt x="32" y="7"/>
                  </a:cubicBezTo>
                  <a:cubicBezTo>
                    <a:pt x="32" y="7"/>
                    <a:pt x="32" y="7"/>
                    <a:pt x="32" y="7"/>
                  </a:cubicBezTo>
                  <a:cubicBezTo>
                    <a:pt x="32" y="7"/>
                    <a:pt x="32" y="8"/>
                    <a:pt x="32" y="8"/>
                  </a:cubicBezTo>
                  <a:cubicBezTo>
                    <a:pt x="32" y="8"/>
                    <a:pt x="32" y="8"/>
                    <a:pt x="32" y="8"/>
                  </a:cubicBezTo>
                  <a:cubicBezTo>
                    <a:pt x="32" y="8"/>
                    <a:pt x="32" y="8"/>
                    <a:pt x="32" y="8"/>
                  </a:cubicBezTo>
                  <a:cubicBezTo>
                    <a:pt x="32" y="8"/>
                    <a:pt x="32" y="8"/>
                    <a:pt x="32" y="9"/>
                  </a:cubicBezTo>
                  <a:cubicBezTo>
                    <a:pt x="32" y="9"/>
                    <a:pt x="32" y="8"/>
                    <a:pt x="32" y="8"/>
                  </a:cubicBezTo>
                  <a:cubicBezTo>
                    <a:pt x="33" y="8"/>
                    <a:pt x="33" y="8"/>
                    <a:pt x="33" y="8"/>
                  </a:cubicBezTo>
                  <a:cubicBezTo>
                    <a:pt x="34" y="9"/>
                    <a:pt x="34" y="10"/>
                    <a:pt x="33" y="11"/>
                  </a:cubicBezTo>
                  <a:cubicBezTo>
                    <a:pt x="33" y="11"/>
                    <a:pt x="33" y="11"/>
                    <a:pt x="33" y="11"/>
                  </a:cubicBezTo>
                  <a:cubicBezTo>
                    <a:pt x="33" y="11"/>
                    <a:pt x="33" y="12"/>
                    <a:pt x="33" y="12"/>
                  </a:cubicBezTo>
                  <a:cubicBezTo>
                    <a:pt x="33" y="12"/>
                    <a:pt x="34" y="12"/>
                    <a:pt x="34" y="12"/>
                  </a:cubicBezTo>
                  <a:cubicBezTo>
                    <a:pt x="34" y="12"/>
                    <a:pt x="34" y="12"/>
                    <a:pt x="34" y="12"/>
                  </a:cubicBezTo>
                  <a:cubicBezTo>
                    <a:pt x="33" y="12"/>
                    <a:pt x="33" y="13"/>
                    <a:pt x="33" y="12"/>
                  </a:cubicBezTo>
                  <a:cubicBezTo>
                    <a:pt x="33" y="13"/>
                    <a:pt x="33" y="12"/>
                    <a:pt x="33" y="13"/>
                  </a:cubicBezTo>
                  <a:cubicBezTo>
                    <a:pt x="33" y="13"/>
                    <a:pt x="33" y="13"/>
                    <a:pt x="33" y="13"/>
                  </a:cubicBezTo>
                  <a:cubicBezTo>
                    <a:pt x="33" y="13"/>
                    <a:pt x="32" y="14"/>
                    <a:pt x="32" y="14"/>
                  </a:cubicBezTo>
                  <a:cubicBezTo>
                    <a:pt x="32" y="14"/>
                    <a:pt x="32" y="14"/>
                    <a:pt x="33" y="13"/>
                  </a:cubicBezTo>
                  <a:cubicBezTo>
                    <a:pt x="32" y="13"/>
                    <a:pt x="32" y="13"/>
                    <a:pt x="32" y="13"/>
                  </a:cubicBezTo>
                  <a:cubicBezTo>
                    <a:pt x="32" y="14"/>
                    <a:pt x="32" y="14"/>
                    <a:pt x="31" y="14"/>
                  </a:cubicBezTo>
                  <a:cubicBezTo>
                    <a:pt x="31" y="15"/>
                    <a:pt x="31" y="14"/>
                    <a:pt x="31" y="14"/>
                  </a:cubicBezTo>
                  <a:cubicBezTo>
                    <a:pt x="31" y="15"/>
                    <a:pt x="30" y="15"/>
                    <a:pt x="30" y="14"/>
                  </a:cubicBezTo>
                  <a:cubicBezTo>
                    <a:pt x="29" y="15"/>
                    <a:pt x="29" y="16"/>
                    <a:pt x="29" y="17"/>
                  </a:cubicBezTo>
                  <a:cubicBezTo>
                    <a:pt x="29" y="17"/>
                    <a:pt x="29" y="18"/>
                    <a:pt x="29" y="18"/>
                  </a:cubicBezTo>
                  <a:cubicBezTo>
                    <a:pt x="30" y="18"/>
                    <a:pt x="30" y="18"/>
                    <a:pt x="30" y="18"/>
                  </a:cubicBezTo>
                  <a:cubicBezTo>
                    <a:pt x="31" y="19"/>
                    <a:pt x="33" y="19"/>
                    <a:pt x="35" y="20"/>
                  </a:cubicBezTo>
                  <a:cubicBezTo>
                    <a:pt x="35" y="20"/>
                    <a:pt x="35" y="20"/>
                    <a:pt x="35" y="20"/>
                  </a:cubicBezTo>
                  <a:cubicBezTo>
                    <a:pt x="35" y="20"/>
                    <a:pt x="35" y="21"/>
                    <a:pt x="35" y="20"/>
                  </a:cubicBezTo>
                  <a:cubicBezTo>
                    <a:pt x="35" y="21"/>
                    <a:pt x="35" y="21"/>
                    <a:pt x="35" y="21"/>
                  </a:cubicBezTo>
                  <a:cubicBezTo>
                    <a:pt x="35" y="21"/>
                    <a:pt x="35" y="21"/>
                    <a:pt x="35" y="21"/>
                  </a:cubicBezTo>
                  <a:cubicBezTo>
                    <a:pt x="36" y="22"/>
                    <a:pt x="36" y="23"/>
                    <a:pt x="36" y="24"/>
                  </a:cubicBezTo>
                  <a:cubicBezTo>
                    <a:pt x="37" y="25"/>
                    <a:pt x="37" y="27"/>
                    <a:pt x="37" y="28"/>
                  </a:cubicBezTo>
                  <a:cubicBezTo>
                    <a:pt x="37" y="29"/>
                    <a:pt x="38" y="30"/>
                    <a:pt x="38" y="31"/>
                  </a:cubicBezTo>
                  <a:cubicBezTo>
                    <a:pt x="40" y="32"/>
                    <a:pt x="40" y="35"/>
                    <a:pt x="42" y="37"/>
                  </a:cubicBezTo>
                  <a:cubicBezTo>
                    <a:pt x="42" y="37"/>
                    <a:pt x="43" y="37"/>
                    <a:pt x="43" y="37"/>
                  </a:cubicBezTo>
                  <a:cubicBezTo>
                    <a:pt x="44" y="37"/>
                    <a:pt x="44" y="37"/>
                    <a:pt x="44" y="37"/>
                  </a:cubicBezTo>
                  <a:cubicBezTo>
                    <a:pt x="45" y="37"/>
                    <a:pt x="45" y="37"/>
                    <a:pt x="45" y="37"/>
                  </a:cubicBezTo>
                  <a:cubicBezTo>
                    <a:pt x="46" y="38"/>
                    <a:pt x="47" y="38"/>
                    <a:pt x="47" y="39"/>
                  </a:cubicBezTo>
                  <a:cubicBezTo>
                    <a:pt x="47" y="39"/>
                    <a:pt x="49" y="40"/>
                    <a:pt x="48" y="40"/>
                  </a:cubicBezTo>
                  <a:cubicBezTo>
                    <a:pt x="48" y="41"/>
                    <a:pt x="48" y="41"/>
                    <a:pt x="48" y="41"/>
                  </a:cubicBezTo>
                  <a:cubicBezTo>
                    <a:pt x="47" y="41"/>
                    <a:pt x="46" y="41"/>
                    <a:pt x="44" y="41"/>
                  </a:cubicBezTo>
                  <a:cubicBezTo>
                    <a:pt x="45" y="41"/>
                    <a:pt x="45" y="41"/>
                    <a:pt x="45" y="41"/>
                  </a:cubicBezTo>
                  <a:cubicBezTo>
                    <a:pt x="46" y="42"/>
                    <a:pt x="46" y="42"/>
                    <a:pt x="46" y="43"/>
                  </a:cubicBezTo>
                  <a:cubicBezTo>
                    <a:pt x="46" y="43"/>
                    <a:pt x="44" y="42"/>
                    <a:pt x="44" y="41"/>
                  </a:cubicBezTo>
                  <a:cubicBezTo>
                    <a:pt x="42" y="41"/>
                    <a:pt x="40" y="41"/>
                    <a:pt x="40" y="39"/>
                  </a:cubicBezTo>
                  <a:cubicBezTo>
                    <a:pt x="38" y="38"/>
                    <a:pt x="37" y="36"/>
                    <a:pt x="36" y="35"/>
                  </a:cubicBezTo>
                  <a:cubicBezTo>
                    <a:pt x="34" y="33"/>
                    <a:pt x="34" y="31"/>
                    <a:pt x="33" y="28"/>
                  </a:cubicBezTo>
                  <a:cubicBezTo>
                    <a:pt x="33" y="30"/>
                    <a:pt x="33" y="32"/>
                    <a:pt x="33" y="34"/>
                  </a:cubicBezTo>
                  <a:cubicBezTo>
                    <a:pt x="33" y="34"/>
                    <a:pt x="33" y="35"/>
                    <a:pt x="33" y="36"/>
                  </a:cubicBezTo>
                  <a:cubicBezTo>
                    <a:pt x="34" y="36"/>
                    <a:pt x="34" y="37"/>
                    <a:pt x="34" y="37"/>
                  </a:cubicBezTo>
                  <a:cubicBezTo>
                    <a:pt x="34" y="37"/>
                    <a:pt x="33" y="38"/>
                    <a:pt x="33" y="38"/>
                  </a:cubicBezTo>
                  <a:cubicBezTo>
                    <a:pt x="33" y="39"/>
                    <a:pt x="34" y="39"/>
                    <a:pt x="34" y="40"/>
                  </a:cubicBezTo>
                  <a:cubicBezTo>
                    <a:pt x="34" y="40"/>
                    <a:pt x="34" y="40"/>
                    <a:pt x="34" y="41"/>
                  </a:cubicBezTo>
                  <a:cubicBezTo>
                    <a:pt x="34" y="41"/>
                    <a:pt x="34" y="41"/>
                    <a:pt x="34" y="42"/>
                  </a:cubicBezTo>
                  <a:cubicBezTo>
                    <a:pt x="34" y="42"/>
                    <a:pt x="34" y="42"/>
                    <a:pt x="34" y="42"/>
                  </a:cubicBezTo>
                  <a:cubicBezTo>
                    <a:pt x="34" y="42"/>
                    <a:pt x="35" y="43"/>
                    <a:pt x="35" y="43"/>
                  </a:cubicBezTo>
                  <a:cubicBezTo>
                    <a:pt x="35" y="43"/>
                    <a:pt x="34" y="43"/>
                    <a:pt x="34" y="44"/>
                  </a:cubicBezTo>
                  <a:cubicBezTo>
                    <a:pt x="34" y="45"/>
                    <a:pt x="35" y="45"/>
                    <a:pt x="35" y="46"/>
                  </a:cubicBezTo>
                  <a:cubicBezTo>
                    <a:pt x="35" y="47"/>
                    <a:pt x="34" y="46"/>
                    <a:pt x="34" y="47"/>
                  </a:cubicBezTo>
                  <a:cubicBezTo>
                    <a:pt x="34" y="47"/>
                    <a:pt x="34" y="47"/>
                    <a:pt x="34" y="47"/>
                  </a:cubicBezTo>
                  <a:cubicBezTo>
                    <a:pt x="34" y="48"/>
                    <a:pt x="34" y="49"/>
                    <a:pt x="34" y="49"/>
                  </a:cubicBezTo>
                  <a:cubicBezTo>
                    <a:pt x="34" y="50"/>
                    <a:pt x="34" y="50"/>
                    <a:pt x="34" y="51"/>
                  </a:cubicBezTo>
                  <a:cubicBezTo>
                    <a:pt x="34" y="51"/>
                    <a:pt x="34" y="51"/>
                    <a:pt x="34" y="51"/>
                  </a:cubicBezTo>
                  <a:cubicBezTo>
                    <a:pt x="34" y="52"/>
                    <a:pt x="33" y="53"/>
                    <a:pt x="33" y="54"/>
                  </a:cubicBezTo>
                  <a:cubicBezTo>
                    <a:pt x="33" y="54"/>
                    <a:pt x="32" y="54"/>
                    <a:pt x="31" y="55"/>
                  </a:cubicBezTo>
                  <a:cubicBezTo>
                    <a:pt x="31" y="55"/>
                    <a:pt x="30" y="55"/>
                    <a:pt x="30" y="55"/>
                  </a:cubicBezTo>
                  <a:cubicBezTo>
                    <a:pt x="29" y="56"/>
                    <a:pt x="29" y="57"/>
                    <a:pt x="29" y="58"/>
                  </a:cubicBezTo>
                  <a:cubicBezTo>
                    <a:pt x="28" y="58"/>
                    <a:pt x="28" y="59"/>
                    <a:pt x="27" y="59"/>
                  </a:cubicBezTo>
                  <a:cubicBezTo>
                    <a:pt x="27" y="59"/>
                    <a:pt x="26" y="59"/>
                    <a:pt x="26" y="59"/>
                  </a:cubicBezTo>
                  <a:cubicBezTo>
                    <a:pt x="26" y="58"/>
                    <a:pt x="25" y="57"/>
                    <a:pt x="25" y="56"/>
                  </a:cubicBezTo>
                  <a:cubicBezTo>
                    <a:pt x="25" y="56"/>
                    <a:pt x="25" y="55"/>
                    <a:pt x="25" y="55"/>
                  </a:cubicBezTo>
                  <a:cubicBezTo>
                    <a:pt x="25" y="54"/>
                    <a:pt x="26" y="54"/>
                    <a:pt x="26" y="54"/>
                  </a:cubicBezTo>
                  <a:cubicBezTo>
                    <a:pt x="25" y="53"/>
                    <a:pt x="24" y="53"/>
                    <a:pt x="24" y="52"/>
                  </a:cubicBezTo>
                  <a:cubicBezTo>
                    <a:pt x="23" y="52"/>
                    <a:pt x="24" y="51"/>
                    <a:pt x="25" y="50"/>
                  </a:cubicBezTo>
                  <a:cubicBezTo>
                    <a:pt x="24" y="50"/>
                    <a:pt x="24" y="50"/>
                    <a:pt x="24" y="50"/>
                  </a:cubicBezTo>
                  <a:cubicBezTo>
                    <a:pt x="24" y="50"/>
                    <a:pt x="24" y="51"/>
                    <a:pt x="23" y="51"/>
                  </a:cubicBezTo>
                  <a:cubicBezTo>
                    <a:pt x="23" y="51"/>
                    <a:pt x="23" y="52"/>
                    <a:pt x="22" y="53"/>
                  </a:cubicBezTo>
                  <a:cubicBezTo>
                    <a:pt x="22" y="53"/>
                    <a:pt x="21" y="53"/>
                    <a:pt x="21" y="54"/>
                  </a:cubicBezTo>
                  <a:cubicBezTo>
                    <a:pt x="20" y="54"/>
                    <a:pt x="20" y="54"/>
                    <a:pt x="19" y="55"/>
                  </a:cubicBezTo>
                  <a:cubicBezTo>
                    <a:pt x="19" y="55"/>
                    <a:pt x="19" y="56"/>
                    <a:pt x="18" y="56"/>
                  </a:cubicBezTo>
                  <a:cubicBezTo>
                    <a:pt x="18" y="56"/>
                    <a:pt x="17" y="56"/>
                    <a:pt x="17" y="56"/>
                  </a:cubicBezTo>
                  <a:cubicBezTo>
                    <a:pt x="16" y="56"/>
                    <a:pt x="16" y="55"/>
                    <a:pt x="15" y="55"/>
                  </a:cubicBezTo>
                  <a:cubicBezTo>
                    <a:pt x="13" y="54"/>
                    <a:pt x="12" y="52"/>
                    <a:pt x="12" y="51"/>
                  </a:cubicBezTo>
                  <a:cubicBezTo>
                    <a:pt x="12" y="51"/>
                    <a:pt x="11" y="51"/>
                    <a:pt x="11" y="51"/>
                  </a:cubicBezTo>
                  <a:cubicBezTo>
                    <a:pt x="11" y="50"/>
                    <a:pt x="11" y="49"/>
                    <a:pt x="11" y="48"/>
                  </a:cubicBezTo>
                  <a:cubicBezTo>
                    <a:pt x="11" y="48"/>
                    <a:pt x="12" y="47"/>
                    <a:pt x="12" y="47"/>
                  </a:cubicBezTo>
                  <a:cubicBezTo>
                    <a:pt x="12" y="46"/>
                    <a:pt x="12" y="46"/>
                    <a:pt x="13" y="46"/>
                  </a:cubicBezTo>
                  <a:cubicBezTo>
                    <a:pt x="13" y="44"/>
                    <a:pt x="14" y="44"/>
                    <a:pt x="16" y="44"/>
                  </a:cubicBezTo>
                  <a:cubicBezTo>
                    <a:pt x="16" y="43"/>
                    <a:pt x="16" y="42"/>
                    <a:pt x="17" y="42"/>
                  </a:cubicBezTo>
                  <a:cubicBezTo>
                    <a:pt x="17" y="42"/>
                    <a:pt x="17" y="41"/>
                    <a:pt x="18" y="41"/>
                  </a:cubicBezTo>
                  <a:cubicBezTo>
                    <a:pt x="18" y="41"/>
                    <a:pt x="18" y="40"/>
                    <a:pt x="19" y="40"/>
                  </a:cubicBezTo>
                  <a:cubicBezTo>
                    <a:pt x="19" y="40"/>
                    <a:pt x="20" y="40"/>
                    <a:pt x="20" y="40"/>
                  </a:cubicBezTo>
                  <a:cubicBezTo>
                    <a:pt x="20" y="39"/>
                    <a:pt x="20" y="38"/>
                    <a:pt x="21" y="38"/>
                  </a:cubicBezTo>
                  <a:cubicBezTo>
                    <a:pt x="21" y="38"/>
                    <a:pt x="21" y="38"/>
                    <a:pt x="21" y="38"/>
                  </a:cubicBezTo>
                  <a:cubicBezTo>
                    <a:pt x="21" y="38"/>
                    <a:pt x="21" y="37"/>
                    <a:pt x="21" y="37"/>
                  </a:cubicBezTo>
                  <a:cubicBezTo>
                    <a:pt x="21" y="36"/>
                    <a:pt x="20" y="35"/>
                    <a:pt x="20" y="33"/>
                  </a:cubicBezTo>
                  <a:cubicBezTo>
                    <a:pt x="20" y="30"/>
                    <a:pt x="20" y="27"/>
                    <a:pt x="19" y="25"/>
                  </a:cubicBezTo>
                  <a:cubicBezTo>
                    <a:pt x="18" y="25"/>
                    <a:pt x="18" y="26"/>
                    <a:pt x="17" y="26"/>
                  </a:cubicBezTo>
                  <a:cubicBezTo>
                    <a:pt x="17" y="27"/>
                    <a:pt x="17" y="28"/>
                    <a:pt x="16" y="28"/>
                  </a:cubicBezTo>
                  <a:cubicBezTo>
                    <a:pt x="16" y="29"/>
                    <a:pt x="15" y="29"/>
                    <a:pt x="15" y="30"/>
                  </a:cubicBezTo>
                  <a:cubicBezTo>
                    <a:pt x="14" y="31"/>
                    <a:pt x="14" y="31"/>
                    <a:pt x="13" y="32"/>
                  </a:cubicBezTo>
                  <a:cubicBezTo>
                    <a:pt x="12" y="33"/>
                    <a:pt x="11" y="33"/>
                    <a:pt x="10" y="34"/>
                  </a:cubicBezTo>
                  <a:cubicBezTo>
                    <a:pt x="10" y="34"/>
                    <a:pt x="10" y="34"/>
                    <a:pt x="9" y="34"/>
                  </a:cubicBezTo>
                  <a:cubicBezTo>
                    <a:pt x="9" y="35"/>
                    <a:pt x="8" y="35"/>
                    <a:pt x="8" y="35"/>
                  </a:cubicBezTo>
                  <a:cubicBezTo>
                    <a:pt x="7" y="36"/>
                    <a:pt x="5" y="36"/>
                    <a:pt x="3" y="36"/>
                  </a:cubicBezTo>
                  <a:cubicBezTo>
                    <a:pt x="3" y="36"/>
                    <a:pt x="3" y="36"/>
                    <a:pt x="3" y="37"/>
                  </a:cubicBezTo>
                  <a:cubicBezTo>
                    <a:pt x="2" y="37"/>
                    <a:pt x="1" y="37"/>
                    <a:pt x="1" y="37"/>
                  </a:cubicBezTo>
                  <a:cubicBezTo>
                    <a:pt x="1" y="37"/>
                    <a:pt x="1" y="37"/>
                    <a:pt x="1" y="36"/>
                  </a:cubicBezTo>
                  <a:cubicBezTo>
                    <a:pt x="2" y="36"/>
                    <a:pt x="2" y="36"/>
                    <a:pt x="3" y="36"/>
                  </a:cubicBezTo>
                  <a:cubicBezTo>
                    <a:pt x="2" y="35"/>
                    <a:pt x="1" y="36"/>
                    <a:pt x="0" y="35"/>
                  </a:cubicBezTo>
                  <a:cubicBezTo>
                    <a:pt x="0" y="35"/>
                    <a:pt x="1" y="35"/>
                    <a:pt x="2" y="34"/>
                  </a:cubicBezTo>
                  <a:cubicBezTo>
                    <a:pt x="2" y="34"/>
                    <a:pt x="1" y="35"/>
                    <a:pt x="1" y="34"/>
                  </a:cubicBezTo>
                  <a:cubicBezTo>
                    <a:pt x="1" y="34"/>
                    <a:pt x="1" y="34"/>
                    <a:pt x="1" y="34"/>
                  </a:cubicBezTo>
                  <a:cubicBezTo>
                    <a:pt x="1" y="33"/>
                    <a:pt x="2" y="34"/>
                    <a:pt x="3" y="33"/>
                  </a:cubicBezTo>
                  <a:cubicBezTo>
                    <a:pt x="3" y="33"/>
                    <a:pt x="3" y="33"/>
                    <a:pt x="3" y="33"/>
                  </a:cubicBezTo>
                  <a:cubicBezTo>
                    <a:pt x="4" y="33"/>
                    <a:pt x="4" y="33"/>
                    <a:pt x="5" y="33"/>
                  </a:cubicBezTo>
                  <a:cubicBezTo>
                    <a:pt x="6" y="33"/>
                    <a:pt x="7" y="33"/>
                    <a:pt x="7" y="32"/>
                  </a:cubicBezTo>
                  <a:cubicBezTo>
                    <a:pt x="8" y="31"/>
                    <a:pt x="9" y="30"/>
                    <a:pt x="10" y="29"/>
                  </a:cubicBezTo>
                  <a:cubicBezTo>
                    <a:pt x="10" y="29"/>
                    <a:pt x="10" y="28"/>
                    <a:pt x="11" y="28"/>
                  </a:cubicBezTo>
                  <a:cubicBezTo>
                    <a:pt x="12" y="28"/>
                    <a:pt x="12" y="27"/>
                    <a:pt x="13" y="26"/>
                  </a:cubicBezTo>
                  <a:cubicBezTo>
                    <a:pt x="13" y="26"/>
                    <a:pt x="14" y="25"/>
                    <a:pt x="15" y="24"/>
                  </a:cubicBezTo>
                  <a:cubicBezTo>
                    <a:pt x="15" y="23"/>
                    <a:pt x="15" y="23"/>
                    <a:pt x="16" y="22"/>
                  </a:cubicBezTo>
                  <a:cubicBezTo>
                    <a:pt x="16" y="21"/>
                    <a:pt x="17" y="20"/>
                    <a:pt x="18" y="20"/>
                  </a:cubicBezTo>
                  <a:cubicBezTo>
                    <a:pt x="19" y="19"/>
                    <a:pt x="21" y="19"/>
                    <a:pt x="23" y="18"/>
                  </a:cubicBezTo>
                  <a:cubicBezTo>
                    <a:pt x="22" y="17"/>
                    <a:pt x="21" y="16"/>
                    <a:pt x="21" y="15"/>
                  </a:cubicBezTo>
                  <a:cubicBezTo>
                    <a:pt x="21" y="15"/>
                    <a:pt x="21" y="15"/>
                    <a:pt x="21" y="15"/>
                  </a:cubicBezTo>
                  <a:cubicBezTo>
                    <a:pt x="20" y="15"/>
                    <a:pt x="21" y="14"/>
                    <a:pt x="20" y="14"/>
                  </a:cubicBezTo>
                  <a:cubicBezTo>
                    <a:pt x="20" y="14"/>
                    <a:pt x="20" y="13"/>
                    <a:pt x="20" y="13"/>
                  </a:cubicBezTo>
                  <a:cubicBezTo>
                    <a:pt x="20" y="13"/>
                    <a:pt x="20" y="13"/>
                    <a:pt x="20" y="13"/>
                  </a:cubicBezTo>
                  <a:cubicBezTo>
                    <a:pt x="20" y="13"/>
                    <a:pt x="20" y="13"/>
                    <a:pt x="20" y="12"/>
                  </a:cubicBezTo>
                  <a:cubicBezTo>
                    <a:pt x="19" y="13"/>
                    <a:pt x="19" y="12"/>
                    <a:pt x="18" y="11"/>
                  </a:cubicBezTo>
                  <a:cubicBezTo>
                    <a:pt x="18" y="11"/>
                    <a:pt x="18" y="12"/>
                    <a:pt x="18" y="12"/>
                  </a:cubicBezTo>
                  <a:cubicBezTo>
                    <a:pt x="18" y="11"/>
                    <a:pt x="18" y="11"/>
                    <a:pt x="18" y="11"/>
                  </a:cubicBezTo>
                  <a:cubicBezTo>
                    <a:pt x="18" y="11"/>
                    <a:pt x="18" y="11"/>
                    <a:pt x="18" y="11"/>
                  </a:cubicBezTo>
                  <a:cubicBezTo>
                    <a:pt x="18" y="11"/>
                    <a:pt x="17"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8"/>
                    <a:pt x="18" y="9"/>
                    <a:pt x="18" y="8"/>
                  </a:cubicBezTo>
                  <a:cubicBezTo>
                    <a:pt x="17" y="8"/>
                    <a:pt x="18" y="9"/>
                    <a:pt x="18" y="9"/>
                  </a:cubicBezTo>
                  <a:cubicBezTo>
                    <a:pt x="17" y="9"/>
                    <a:pt x="17" y="9"/>
                    <a:pt x="17" y="8"/>
                  </a:cubicBezTo>
                  <a:cubicBezTo>
                    <a:pt x="17" y="8"/>
                    <a:pt x="18" y="8"/>
                    <a:pt x="18" y="8"/>
                  </a:cubicBezTo>
                  <a:cubicBezTo>
                    <a:pt x="18" y="8"/>
                    <a:pt x="18" y="8"/>
                    <a:pt x="18" y="8"/>
                  </a:cubicBezTo>
                  <a:cubicBezTo>
                    <a:pt x="18" y="8"/>
                    <a:pt x="18" y="8"/>
                    <a:pt x="18" y="8"/>
                  </a:cubicBezTo>
                  <a:cubicBezTo>
                    <a:pt x="18" y="8"/>
                    <a:pt x="18" y="8"/>
                    <a:pt x="18" y="8"/>
                  </a:cubicBezTo>
                  <a:cubicBezTo>
                    <a:pt x="18" y="6"/>
                    <a:pt x="18" y="5"/>
                    <a:pt x="19" y="4"/>
                  </a:cubicBezTo>
                  <a:cubicBezTo>
                    <a:pt x="19" y="4"/>
                    <a:pt x="20" y="3"/>
                    <a:pt x="21" y="3"/>
                  </a:cubicBezTo>
                  <a:cubicBezTo>
                    <a:pt x="21" y="3"/>
                    <a:pt x="20" y="3"/>
                    <a:pt x="21" y="3"/>
                  </a:cubicBezTo>
                  <a:cubicBezTo>
                    <a:pt x="21" y="3"/>
                    <a:pt x="21" y="3"/>
                    <a:pt x="21" y="3"/>
                  </a:cubicBezTo>
                  <a:cubicBezTo>
                    <a:pt x="21" y="2"/>
                    <a:pt x="22" y="2"/>
                    <a:pt x="23" y="2"/>
                  </a:cubicBezTo>
                  <a:cubicBezTo>
                    <a:pt x="23" y="2"/>
                    <a:pt x="23" y="2"/>
                    <a:pt x="23" y="2"/>
                  </a:cubicBezTo>
                  <a:cubicBezTo>
                    <a:pt x="23" y="2"/>
                    <a:pt x="23" y="2"/>
                    <a:pt x="23" y="2"/>
                  </a:cubicBezTo>
                  <a:cubicBezTo>
                    <a:pt x="23" y="2"/>
                    <a:pt x="23" y="2"/>
                    <a:pt x="23" y="2"/>
                  </a:cubicBezTo>
                  <a:cubicBezTo>
                    <a:pt x="23" y="2"/>
                    <a:pt x="23" y="2"/>
                    <a:pt x="23" y="1"/>
                  </a:cubicBezTo>
                  <a:cubicBezTo>
                    <a:pt x="23" y="2"/>
                    <a:pt x="24" y="1"/>
                    <a:pt x="24" y="2"/>
                  </a:cubicBezTo>
                  <a:cubicBezTo>
                    <a:pt x="24" y="2"/>
                    <a:pt x="24" y="1"/>
                    <a:pt x="24" y="1"/>
                  </a:cubicBezTo>
                  <a:cubicBezTo>
                    <a:pt x="24" y="1"/>
                    <a:pt x="24" y="1"/>
                    <a:pt x="24" y="1"/>
                  </a:cubicBezTo>
                  <a:cubicBezTo>
                    <a:pt x="24" y="1"/>
                    <a:pt x="24" y="1"/>
                    <a:pt x="24" y="1"/>
                  </a:cubicBezTo>
                  <a:cubicBezTo>
                    <a:pt x="25" y="0"/>
                    <a:pt x="26" y="0"/>
                    <a:pt x="27" y="1"/>
                  </a:cubicBezTo>
                  <a:cubicBezTo>
                    <a:pt x="27" y="1"/>
                    <a:pt x="27" y="1"/>
                    <a:pt x="28" y="1"/>
                  </a:cubicBezTo>
                  <a:cubicBezTo>
                    <a:pt x="28" y="1"/>
                    <a:pt x="28" y="1"/>
                    <a:pt x="29" y="1"/>
                  </a:cubicBezTo>
                  <a:cubicBezTo>
                    <a:pt x="29" y="1"/>
                    <a:pt x="29" y="2"/>
                    <a:pt x="30" y="2"/>
                  </a:cubicBezTo>
                  <a:cubicBezTo>
                    <a:pt x="30" y="2"/>
                    <a:pt x="30" y="3"/>
                    <a:pt x="31" y="3"/>
                  </a:cubicBezTo>
                  <a:cubicBezTo>
                    <a:pt x="31" y="3"/>
                    <a:pt x="31" y="3"/>
                    <a:pt x="31" y="3"/>
                  </a:cubicBezTo>
                  <a:close/>
                  <a:moveTo>
                    <a:pt x="19" y="5"/>
                  </a:moveTo>
                  <a:cubicBezTo>
                    <a:pt x="20" y="5"/>
                    <a:pt x="20" y="4"/>
                    <a:pt x="20" y="4"/>
                  </a:cubicBezTo>
                  <a:cubicBezTo>
                    <a:pt x="19" y="4"/>
                    <a:pt x="19" y="4"/>
                    <a:pt x="19" y="5"/>
                  </a:cubicBezTo>
                  <a:close/>
                  <a:moveTo>
                    <a:pt x="19" y="5"/>
                  </a:moveTo>
                  <a:cubicBezTo>
                    <a:pt x="19" y="5"/>
                    <a:pt x="19" y="6"/>
                    <a:pt x="19" y="6"/>
                  </a:cubicBezTo>
                  <a:cubicBezTo>
                    <a:pt x="19" y="6"/>
                    <a:pt x="19" y="6"/>
                    <a:pt x="18" y="6"/>
                  </a:cubicBezTo>
                  <a:cubicBezTo>
                    <a:pt x="19" y="6"/>
                    <a:pt x="19" y="6"/>
                    <a:pt x="19" y="6"/>
                  </a:cubicBezTo>
                  <a:cubicBezTo>
                    <a:pt x="19" y="5"/>
                    <a:pt x="19" y="5"/>
                    <a:pt x="19" y="5"/>
                  </a:cubicBezTo>
                  <a:cubicBezTo>
                    <a:pt x="19" y="5"/>
                    <a:pt x="18" y="5"/>
                    <a:pt x="19" y="5"/>
                  </a:cubicBezTo>
                  <a:close/>
                  <a:moveTo>
                    <a:pt x="19" y="5"/>
                  </a:moveTo>
                  <a:cubicBezTo>
                    <a:pt x="19" y="6"/>
                    <a:pt x="19" y="6"/>
                    <a:pt x="19" y="6"/>
                  </a:cubicBezTo>
                  <a:cubicBezTo>
                    <a:pt x="19" y="6"/>
                    <a:pt x="20" y="6"/>
                    <a:pt x="20" y="5"/>
                  </a:cubicBezTo>
                  <a:cubicBezTo>
                    <a:pt x="20" y="5"/>
                    <a:pt x="19" y="5"/>
                    <a:pt x="19" y="5"/>
                  </a:cubicBezTo>
                  <a:close/>
                  <a:moveTo>
                    <a:pt x="32" y="9"/>
                  </a:moveTo>
                  <a:cubicBezTo>
                    <a:pt x="32" y="9"/>
                    <a:pt x="32" y="9"/>
                    <a:pt x="32" y="9"/>
                  </a:cubicBezTo>
                  <a:cubicBezTo>
                    <a:pt x="32" y="9"/>
                    <a:pt x="32" y="9"/>
                    <a:pt x="32" y="9"/>
                  </a:cubicBezTo>
                  <a:cubicBezTo>
                    <a:pt x="32" y="9"/>
                    <a:pt x="32" y="9"/>
                    <a:pt x="32" y="9"/>
                  </a:cubicBezTo>
                  <a:cubicBezTo>
                    <a:pt x="33" y="10"/>
                    <a:pt x="33" y="8"/>
                    <a:pt x="32" y="9"/>
                  </a:cubicBezTo>
                  <a:close/>
                  <a:moveTo>
                    <a:pt x="19" y="9"/>
                  </a:moveTo>
                  <a:cubicBezTo>
                    <a:pt x="18" y="9"/>
                    <a:pt x="18" y="9"/>
                    <a:pt x="18" y="9"/>
                  </a:cubicBezTo>
                  <a:cubicBezTo>
                    <a:pt x="18" y="9"/>
                    <a:pt x="19" y="9"/>
                    <a:pt x="19" y="9"/>
                  </a:cubicBezTo>
                  <a:close/>
                  <a:moveTo>
                    <a:pt x="33" y="11"/>
                  </a:moveTo>
                  <a:cubicBezTo>
                    <a:pt x="33" y="11"/>
                    <a:pt x="33" y="11"/>
                    <a:pt x="33" y="11"/>
                  </a:cubicBezTo>
                  <a:cubicBezTo>
                    <a:pt x="33" y="11"/>
                    <a:pt x="33" y="11"/>
                    <a:pt x="32" y="11"/>
                  </a:cubicBezTo>
                  <a:cubicBezTo>
                    <a:pt x="33" y="11"/>
                    <a:pt x="32" y="11"/>
                    <a:pt x="33" y="11"/>
                  </a:cubicBezTo>
                  <a:cubicBezTo>
                    <a:pt x="33" y="11"/>
                    <a:pt x="33" y="11"/>
                    <a:pt x="33" y="11"/>
                  </a:cubicBezTo>
                  <a:close/>
                  <a:moveTo>
                    <a:pt x="18" y="10"/>
                  </a:moveTo>
                  <a:cubicBezTo>
                    <a:pt x="18" y="10"/>
                    <a:pt x="18" y="10"/>
                    <a:pt x="18" y="10"/>
                  </a:cubicBezTo>
                  <a:cubicBezTo>
                    <a:pt x="18" y="10"/>
                    <a:pt x="18" y="10"/>
                    <a:pt x="18" y="10"/>
                  </a:cubicBezTo>
                  <a:cubicBezTo>
                    <a:pt x="18" y="10"/>
                    <a:pt x="18" y="10"/>
                    <a:pt x="18" y="10"/>
                  </a:cubicBezTo>
                  <a:close/>
                  <a:moveTo>
                    <a:pt x="32" y="12"/>
                  </a:move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lose/>
                  <a:moveTo>
                    <a:pt x="18" y="11"/>
                  </a:moveTo>
                  <a:cubicBezTo>
                    <a:pt x="18" y="11"/>
                    <a:pt x="18" y="11"/>
                    <a:pt x="18" y="11"/>
                  </a:cubicBezTo>
                  <a:cubicBezTo>
                    <a:pt x="18" y="11"/>
                    <a:pt x="18" y="11"/>
                    <a:pt x="18" y="11"/>
                  </a:cubicBezTo>
                  <a:cubicBezTo>
                    <a:pt x="18" y="11"/>
                    <a:pt x="18" y="11"/>
                    <a:pt x="18" y="11"/>
                  </a:cubicBezTo>
                  <a:close/>
                  <a:moveTo>
                    <a:pt x="33" y="12"/>
                  </a:moveTo>
                  <a:cubicBezTo>
                    <a:pt x="33" y="12"/>
                    <a:pt x="33" y="12"/>
                    <a:pt x="33" y="12"/>
                  </a:cubicBezTo>
                  <a:cubicBezTo>
                    <a:pt x="33" y="12"/>
                    <a:pt x="33" y="12"/>
                    <a:pt x="33" y="12"/>
                  </a:cubicBezTo>
                  <a:close/>
                  <a:moveTo>
                    <a:pt x="19" y="12"/>
                  </a:moveTo>
                  <a:cubicBezTo>
                    <a:pt x="19" y="12"/>
                    <a:pt x="19" y="12"/>
                    <a:pt x="19" y="12"/>
                  </a:cubicBezTo>
                  <a:cubicBezTo>
                    <a:pt x="19" y="11"/>
                    <a:pt x="19" y="12"/>
                    <a:pt x="19" y="11"/>
                  </a:cubicBezTo>
                  <a:cubicBezTo>
                    <a:pt x="19" y="11"/>
                    <a:pt x="19" y="12"/>
                    <a:pt x="19" y="12"/>
                  </a:cubicBezTo>
                  <a:close/>
                  <a:moveTo>
                    <a:pt x="19" y="12"/>
                  </a:moveTo>
                  <a:cubicBezTo>
                    <a:pt x="19" y="12"/>
                    <a:pt x="20" y="12"/>
                    <a:pt x="20" y="12"/>
                  </a:cubicBezTo>
                  <a:cubicBezTo>
                    <a:pt x="20" y="12"/>
                    <a:pt x="19" y="12"/>
                    <a:pt x="19" y="12"/>
                  </a:cubicBezTo>
                  <a:close/>
                  <a:moveTo>
                    <a:pt x="31" y="14"/>
                  </a:moveTo>
                  <a:cubicBezTo>
                    <a:pt x="31" y="14"/>
                    <a:pt x="32" y="14"/>
                    <a:pt x="32" y="13"/>
                  </a:cubicBezTo>
                  <a:cubicBezTo>
                    <a:pt x="31" y="13"/>
                    <a:pt x="31" y="14"/>
                    <a:pt x="31" y="14"/>
                  </a:cubicBezTo>
                  <a:close/>
                  <a:moveTo>
                    <a:pt x="14" y="46"/>
                  </a:moveTo>
                  <a:cubicBezTo>
                    <a:pt x="15" y="46"/>
                    <a:pt x="15" y="46"/>
                    <a:pt x="15" y="46"/>
                  </a:cubicBezTo>
                  <a:cubicBezTo>
                    <a:pt x="15" y="46"/>
                    <a:pt x="15" y="46"/>
                    <a:pt x="15" y="46"/>
                  </a:cubicBezTo>
                  <a:cubicBezTo>
                    <a:pt x="15" y="46"/>
                    <a:pt x="14" y="46"/>
                    <a:pt x="14" y="4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6" name="Freeform 631"/>
            <p:cNvSpPr>
              <a:spLocks/>
            </p:cNvSpPr>
            <p:nvPr/>
          </p:nvSpPr>
          <p:spPr bwMode="auto">
            <a:xfrm>
              <a:off x="5589588" y="3940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7" name="Freeform 632"/>
            <p:cNvSpPr>
              <a:spLocks/>
            </p:cNvSpPr>
            <p:nvPr/>
          </p:nvSpPr>
          <p:spPr bwMode="auto">
            <a:xfrm>
              <a:off x="5649913" y="39893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8" name="Freeform 633"/>
            <p:cNvSpPr>
              <a:spLocks noEditPoints="1"/>
            </p:cNvSpPr>
            <p:nvPr/>
          </p:nvSpPr>
          <p:spPr bwMode="auto">
            <a:xfrm>
              <a:off x="5499100" y="3929063"/>
              <a:ext cx="217488" cy="269875"/>
            </a:xfrm>
            <a:custGeom>
              <a:avLst/>
              <a:gdLst>
                <a:gd name="T0" fmla="*/ 37 w 58"/>
                <a:gd name="T1" fmla="*/ 4 h 72"/>
                <a:gd name="T2" fmla="*/ 38 w 58"/>
                <a:gd name="T3" fmla="*/ 5 h 72"/>
                <a:gd name="T4" fmla="*/ 38 w 58"/>
                <a:gd name="T5" fmla="*/ 9 h 72"/>
                <a:gd name="T6" fmla="*/ 38 w 58"/>
                <a:gd name="T7" fmla="*/ 10 h 72"/>
                <a:gd name="T8" fmla="*/ 39 w 58"/>
                <a:gd name="T9" fmla="*/ 13 h 72"/>
                <a:gd name="T10" fmla="*/ 40 w 58"/>
                <a:gd name="T11" fmla="*/ 15 h 72"/>
                <a:gd name="T12" fmla="*/ 38 w 58"/>
                <a:gd name="T13" fmla="*/ 17 h 72"/>
                <a:gd name="T14" fmla="*/ 37 w 58"/>
                <a:gd name="T15" fmla="*/ 17 h 72"/>
                <a:gd name="T16" fmla="*/ 35 w 58"/>
                <a:gd name="T17" fmla="*/ 22 h 72"/>
                <a:gd name="T18" fmla="*/ 42 w 58"/>
                <a:gd name="T19" fmla="*/ 25 h 72"/>
                <a:gd name="T20" fmla="*/ 46 w 58"/>
                <a:gd name="T21" fmla="*/ 38 h 72"/>
                <a:gd name="T22" fmla="*/ 54 w 58"/>
                <a:gd name="T23" fmla="*/ 45 h 72"/>
                <a:gd name="T24" fmla="*/ 53 w 58"/>
                <a:gd name="T25" fmla="*/ 49 h 72"/>
                <a:gd name="T26" fmla="*/ 48 w 58"/>
                <a:gd name="T27" fmla="*/ 48 h 72"/>
                <a:gd name="T28" fmla="*/ 40 w 58"/>
                <a:gd name="T29" fmla="*/ 44 h 72"/>
                <a:gd name="T30" fmla="*/ 41 w 58"/>
                <a:gd name="T31" fmla="*/ 49 h 72"/>
                <a:gd name="T32" fmla="*/ 41 w 58"/>
                <a:gd name="T33" fmla="*/ 53 h 72"/>
                <a:gd name="T34" fmla="*/ 41 w 58"/>
                <a:gd name="T35" fmla="*/ 60 h 72"/>
                <a:gd name="T36" fmla="*/ 37 w 58"/>
                <a:gd name="T37" fmla="*/ 67 h 72"/>
                <a:gd name="T38" fmla="*/ 31 w 58"/>
                <a:gd name="T39" fmla="*/ 71 h 72"/>
                <a:gd name="T40" fmla="*/ 28 w 58"/>
                <a:gd name="T41" fmla="*/ 64 h 72"/>
                <a:gd name="T42" fmla="*/ 26 w 58"/>
                <a:gd name="T43" fmla="*/ 64 h 72"/>
                <a:gd name="T44" fmla="*/ 20 w 58"/>
                <a:gd name="T45" fmla="*/ 68 h 72"/>
                <a:gd name="T46" fmla="*/ 13 w 58"/>
                <a:gd name="T47" fmla="*/ 59 h 72"/>
                <a:gd name="T48" fmla="*/ 20 w 58"/>
                <a:gd name="T49" fmla="*/ 51 h 72"/>
                <a:gd name="T50" fmla="*/ 24 w 58"/>
                <a:gd name="T51" fmla="*/ 46 h 72"/>
                <a:gd name="T52" fmla="*/ 22 w 58"/>
                <a:gd name="T53" fmla="*/ 30 h 72"/>
                <a:gd name="T54" fmla="*/ 15 w 58"/>
                <a:gd name="T55" fmla="*/ 39 h 72"/>
                <a:gd name="T56" fmla="*/ 3 w 58"/>
                <a:gd name="T57" fmla="*/ 44 h 72"/>
                <a:gd name="T58" fmla="*/ 3 w 58"/>
                <a:gd name="T59" fmla="*/ 43 h 72"/>
                <a:gd name="T60" fmla="*/ 0 w 58"/>
                <a:gd name="T61" fmla="*/ 41 h 72"/>
                <a:gd name="T62" fmla="*/ 8 w 58"/>
                <a:gd name="T63" fmla="*/ 39 h 72"/>
                <a:gd name="T64" fmla="*/ 17 w 58"/>
                <a:gd name="T65" fmla="*/ 30 h 72"/>
                <a:gd name="T66" fmla="*/ 25 w 58"/>
                <a:gd name="T67" fmla="*/ 18 h 72"/>
                <a:gd name="T68" fmla="*/ 24 w 58"/>
                <a:gd name="T69" fmla="*/ 16 h 72"/>
                <a:gd name="T70" fmla="*/ 21 w 58"/>
                <a:gd name="T71" fmla="*/ 13 h 72"/>
                <a:gd name="T72" fmla="*/ 21 w 58"/>
                <a:gd name="T73" fmla="*/ 11 h 72"/>
                <a:gd name="T74" fmla="*/ 21 w 58"/>
                <a:gd name="T75" fmla="*/ 11 h 72"/>
                <a:gd name="T76" fmla="*/ 21 w 58"/>
                <a:gd name="T77" fmla="*/ 10 h 72"/>
                <a:gd name="T78" fmla="*/ 24 w 58"/>
                <a:gd name="T79" fmla="*/ 3 h 72"/>
                <a:gd name="T80" fmla="*/ 28 w 58"/>
                <a:gd name="T81" fmla="*/ 2 h 72"/>
                <a:gd name="T82" fmla="*/ 28 w 58"/>
                <a:gd name="T83" fmla="*/ 2 h 72"/>
                <a:gd name="T84" fmla="*/ 33 w 58"/>
                <a:gd name="T85" fmla="*/ 1 h 72"/>
                <a:gd name="T86" fmla="*/ 36 w 58"/>
                <a:gd name="T87" fmla="*/ 4 h 72"/>
                <a:gd name="T88" fmla="*/ 22 w 58"/>
                <a:gd name="T89" fmla="*/ 7 h 72"/>
                <a:gd name="T90" fmla="*/ 22 w 58"/>
                <a:gd name="T91" fmla="*/ 6 h 72"/>
                <a:gd name="T92" fmla="*/ 23 w 58"/>
                <a:gd name="T93" fmla="*/ 7 h 72"/>
                <a:gd name="T94" fmla="*/ 38 w 58"/>
                <a:gd name="T95" fmla="*/ 11 h 72"/>
                <a:gd name="T96" fmla="*/ 21 w 58"/>
                <a:gd name="T97" fmla="*/ 11 h 72"/>
                <a:gd name="T98" fmla="*/ 39 w 58"/>
                <a:gd name="T99" fmla="*/ 13 h 72"/>
                <a:gd name="T100" fmla="*/ 21 w 58"/>
                <a:gd name="T101" fmla="*/ 13 h 72"/>
                <a:gd name="T102" fmla="*/ 38 w 58"/>
                <a:gd name="T103" fmla="*/ 15 h 72"/>
                <a:gd name="T104" fmla="*/ 38 w 58"/>
                <a:gd name="T105" fmla="*/ 15 h 72"/>
                <a:gd name="T106" fmla="*/ 21 w 58"/>
                <a:gd name="T107" fmla="*/ 14 h 72"/>
                <a:gd name="T108" fmla="*/ 22 w 58"/>
                <a:gd name="T109" fmla="*/ 14 h 72"/>
                <a:gd name="T110" fmla="*/ 22 w 58"/>
                <a:gd name="T111" fmla="*/ 15 h 72"/>
                <a:gd name="T112" fmla="*/ 38 w 58"/>
                <a:gd name="T113" fmla="*/ 16 h 72"/>
                <a:gd name="T114" fmla="*/ 17 w 58"/>
                <a:gd name="T115" fmla="*/ 5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72">
                  <a:moveTo>
                    <a:pt x="36" y="4"/>
                  </a:moveTo>
                  <a:cubicBezTo>
                    <a:pt x="36"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8" y="5"/>
                    <a:pt x="38" y="5"/>
                  </a:cubicBezTo>
                  <a:cubicBezTo>
                    <a:pt x="37" y="5"/>
                    <a:pt x="38" y="5"/>
                    <a:pt x="38" y="5"/>
                  </a:cubicBezTo>
                  <a:cubicBezTo>
                    <a:pt x="38" y="6"/>
                    <a:pt x="38" y="6"/>
                    <a:pt x="38" y="6"/>
                  </a:cubicBezTo>
                  <a:cubicBezTo>
                    <a:pt x="38" y="6"/>
                    <a:pt x="38" y="7"/>
                    <a:pt x="38" y="8"/>
                  </a:cubicBezTo>
                  <a:cubicBezTo>
                    <a:pt x="38" y="8"/>
                    <a:pt x="38" y="8"/>
                    <a:pt x="38" y="8"/>
                  </a:cubicBezTo>
                  <a:cubicBezTo>
                    <a:pt x="38" y="8"/>
                    <a:pt x="37" y="8"/>
                    <a:pt x="38" y="9"/>
                  </a:cubicBezTo>
                  <a:cubicBezTo>
                    <a:pt x="38" y="9"/>
                    <a:pt x="38" y="8"/>
                    <a:pt x="38" y="9"/>
                  </a:cubicBezTo>
                  <a:cubicBezTo>
                    <a:pt x="38" y="9"/>
                    <a:pt x="38" y="9"/>
                    <a:pt x="38" y="9"/>
                  </a:cubicBezTo>
                  <a:cubicBezTo>
                    <a:pt x="38" y="10"/>
                    <a:pt x="38" y="10"/>
                    <a:pt x="38" y="10"/>
                  </a:cubicBezTo>
                  <a:cubicBezTo>
                    <a:pt x="38" y="10"/>
                    <a:pt x="38" y="10"/>
                    <a:pt x="38" y="10"/>
                  </a:cubicBezTo>
                  <a:cubicBezTo>
                    <a:pt x="38" y="10"/>
                    <a:pt x="38" y="10"/>
                    <a:pt x="38" y="10"/>
                  </a:cubicBezTo>
                  <a:cubicBezTo>
                    <a:pt x="38" y="11"/>
                    <a:pt x="38" y="10"/>
                    <a:pt x="38" y="10"/>
                  </a:cubicBezTo>
                  <a:cubicBezTo>
                    <a:pt x="39" y="10"/>
                    <a:pt x="39" y="10"/>
                    <a:pt x="39" y="10"/>
                  </a:cubicBezTo>
                  <a:cubicBezTo>
                    <a:pt x="41" y="11"/>
                    <a:pt x="40" y="13"/>
                    <a:pt x="39" y="13"/>
                  </a:cubicBezTo>
                  <a:cubicBezTo>
                    <a:pt x="39" y="13"/>
                    <a:pt x="40" y="13"/>
                    <a:pt x="40" y="13"/>
                  </a:cubicBezTo>
                  <a:cubicBezTo>
                    <a:pt x="40" y="14"/>
                    <a:pt x="40" y="14"/>
                    <a:pt x="40" y="15"/>
                  </a:cubicBezTo>
                  <a:cubicBezTo>
                    <a:pt x="40" y="15"/>
                    <a:pt x="40" y="14"/>
                    <a:pt x="40" y="14"/>
                  </a:cubicBezTo>
                  <a:cubicBezTo>
                    <a:pt x="40" y="14"/>
                    <a:pt x="40" y="15"/>
                    <a:pt x="40" y="15"/>
                  </a:cubicBezTo>
                  <a:cubicBezTo>
                    <a:pt x="40" y="15"/>
                    <a:pt x="40" y="15"/>
                    <a:pt x="39" y="15"/>
                  </a:cubicBezTo>
                  <a:cubicBezTo>
                    <a:pt x="39" y="15"/>
                    <a:pt x="40" y="15"/>
                    <a:pt x="40" y="15"/>
                  </a:cubicBezTo>
                  <a:cubicBezTo>
                    <a:pt x="39" y="15"/>
                    <a:pt x="39" y="16"/>
                    <a:pt x="39" y="16"/>
                  </a:cubicBezTo>
                  <a:cubicBezTo>
                    <a:pt x="39" y="16"/>
                    <a:pt x="39" y="17"/>
                    <a:pt x="38" y="17"/>
                  </a:cubicBezTo>
                  <a:cubicBezTo>
                    <a:pt x="38" y="17"/>
                    <a:pt x="39" y="17"/>
                    <a:pt x="39" y="16"/>
                  </a:cubicBezTo>
                  <a:cubicBezTo>
                    <a:pt x="39" y="16"/>
                    <a:pt x="38" y="16"/>
                    <a:pt x="38" y="16"/>
                  </a:cubicBezTo>
                  <a:cubicBezTo>
                    <a:pt x="38" y="17"/>
                    <a:pt x="38" y="17"/>
                    <a:pt x="37" y="17"/>
                  </a:cubicBezTo>
                  <a:cubicBezTo>
                    <a:pt x="37" y="18"/>
                    <a:pt x="37" y="17"/>
                    <a:pt x="37" y="17"/>
                  </a:cubicBezTo>
                  <a:cubicBezTo>
                    <a:pt x="37" y="18"/>
                    <a:pt x="36" y="18"/>
                    <a:pt x="35" y="18"/>
                  </a:cubicBezTo>
                  <a:cubicBezTo>
                    <a:pt x="35" y="19"/>
                    <a:pt x="35" y="20"/>
                    <a:pt x="35" y="21"/>
                  </a:cubicBezTo>
                  <a:cubicBezTo>
                    <a:pt x="35" y="21"/>
                    <a:pt x="35" y="21"/>
                    <a:pt x="35" y="22"/>
                  </a:cubicBezTo>
                  <a:cubicBezTo>
                    <a:pt x="35" y="22"/>
                    <a:pt x="35" y="22"/>
                    <a:pt x="35" y="22"/>
                  </a:cubicBezTo>
                  <a:cubicBezTo>
                    <a:pt x="37" y="23"/>
                    <a:pt x="40" y="23"/>
                    <a:pt x="41" y="24"/>
                  </a:cubicBezTo>
                  <a:cubicBezTo>
                    <a:pt x="41" y="24"/>
                    <a:pt x="41" y="24"/>
                    <a:pt x="42" y="24"/>
                  </a:cubicBezTo>
                  <a:cubicBezTo>
                    <a:pt x="42" y="24"/>
                    <a:pt x="42" y="25"/>
                    <a:pt x="42" y="25"/>
                  </a:cubicBezTo>
                  <a:cubicBezTo>
                    <a:pt x="42" y="25"/>
                    <a:pt x="42" y="25"/>
                    <a:pt x="42" y="25"/>
                  </a:cubicBezTo>
                  <a:cubicBezTo>
                    <a:pt x="42" y="25"/>
                    <a:pt x="42" y="25"/>
                    <a:pt x="42" y="25"/>
                  </a:cubicBezTo>
                  <a:cubicBezTo>
                    <a:pt x="42" y="26"/>
                    <a:pt x="43" y="27"/>
                    <a:pt x="43" y="29"/>
                  </a:cubicBezTo>
                  <a:cubicBezTo>
                    <a:pt x="44" y="31"/>
                    <a:pt x="44" y="32"/>
                    <a:pt x="44" y="34"/>
                  </a:cubicBezTo>
                  <a:cubicBezTo>
                    <a:pt x="45" y="35"/>
                    <a:pt x="45" y="37"/>
                    <a:pt x="46" y="38"/>
                  </a:cubicBezTo>
                  <a:cubicBezTo>
                    <a:pt x="48" y="39"/>
                    <a:pt x="48" y="43"/>
                    <a:pt x="50" y="44"/>
                  </a:cubicBezTo>
                  <a:cubicBezTo>
                    <a:pt x="50" y="45"/>
                    <a:pt x="51" y="45"/>
                    <a:pt x="52" y="45"/>
                  </a:cubicBezTo>
                  <a:cubicBezTo>
                    <a:pt x="52" y="45"/>
                    <a:pt x="52" y="45"/>
                    <a:pt x="53" y="45"/>
                  </a:cubicBezTo>
                  <a:cubicBezTo>
                    <a:pt x="53" y="45"/>
                    <a:pt x="54" y="45"/>
                    <a:pt x="54" y="45"/>
                  </a:cubicBezTo>
                  <a:cubicBezTo>
                    <a:pt x="55" y="46"/>
                    <a:pt x="56" y="46"/>
                    <a:pt x="56" y="47"/>
                  </a:cubicBezTo>
                  <a:cubicBezTo>
                    <a:pt x="57" y="48"/>
                    <a:pt x="58" y="48"/>
                    <a:pt x="57" y="49"/>
                  </a:cubicBezTo>
                  <a:cubicBezTo>
                    <a:pt x="58" y="49"/>
                    <a:pt x="58" y="50"/>
                    <a:pt x="57" y="50"/>
                  </a:cubicBezTo>
                  <a:cubicBezTo>
                    <a:pt x="56" y="50"/>
                    <a:pt x="55" y="49"/>
                    <a:pt x="53" y="49"/>
                  </a:cubicBezTo>
                  <a:cubicBezTo>
                    <a:pt x="54" y="50"/>
                    <a:pt x="54" y="50"/>
                    <a:pt x="54" y="50"/>
                  </a:cubicBezTo>
                  <a:cubicBezTo>
                    <a:pt x="55" y="51"/>
                    <a:pt x="55" y="51"/>
                    <a:pt x="55" y="52"/>
                  </a:cubicBezTo>
                  <a:cubicBezTo>
                    <a:pt x="55" y="52"/>
                    <a:pt x="53" y="51"/>
                    <a:pt x="52" y="50"/>
                  </a:cubicBezTo>
                  <a:cubicBezTo>
                    <a:pt x="50" y="50"/>
                    <a:pt x="48" y="49"/>
                    <a:pt x="48" y="48"/>
                  </a:cubicBezTo>
                  <a:cubicBezTo>
                    <a:pt x="45" y="46"/>
                    <a:pt x="44" y="44"/>
                    <a:pt x="42" y="42"/>
                  </a:cubicBezTo>
                  <a:cubicBezTo>
                    <a:pt x="41" y="40"/>
                    <a:pt x="40" y="37"/>
                    <a:pt x="40" y="34"/>
                  </a:cubicBezTo>
                  <a:cubicBezTo>
                    <a:pt x="40" y="36"/>
                    <a:pt x="39" y="39"/>
                    <a:pt x="39" y="41"/>
                  </a:cubicBezTo>
                  <a:cubicBezTo>
                    <a:pt x="39" y="42"/>
                    <a:pt x="40" y="43"/>
                    <a:pt x="40" y="44"/>
                  </a:cubicBezTo>
                  <a:cubicBezTo>
                    <a:pt x="40" y="44"/>
                    <a:pt x="40" y="44"/>
                    <a:pt x="40" y="45"/>
                  </a:cubicBezTo>
                  <a:cubicBezTo>
                    <a:pt x="40" y="45"/>
                    <a:pt x="40" y="46"/>
                    <a:pt x="40" y="47"/>
                  </a:cubicBezTo>
                  <a:cubicBezTo>
                    <a:pt x="40" y="47"/>
                    <a:pt x="41" y="48"/>
                    <a:pt x="40" y="49"/>
                  </a:cubicBezTo>
                  <a:cubicBezTo>
                    <a:pt x="40" y="49"/>
                    <a:pt x="41" y="49"/>
                    <a:pt x="41" y="49"/>
                  </a:cubicBezTo>
                  <a:cubicBezTo>
                    <a:pt x="41" y="50"/>
                    <a:pt x="41" y="50"/>
                    <a:pt x="41" y="50"/>
                  </a:cubicBezTo>
                  <a:cubicBezTo>
                    <a:pt x="41" y="51"/>
                    <a:pt x="41" y="51"/>
                    <a:pt x="41" y="51"/>
                  </a:cubicBezTo>
                  <a:cubicBezTo>
                    <a:pt x="41" y="51"/>
                    <a:pt x="41" y="52"/>
                    <a:pt x="41" y="52"/>
                  </a:cubicBezTo>
                  <a:cubicBezTo>
                    <a:pt x="41" y="52"/>
                    <a:pt x="41" y="53"/>
                    <a:pt x="41" y="53"/>
                  </a:cubicBezTo>
                  <a:cubicBezTo>
                    <a:pt x="40" y="54"/>
                    <a:pt x="41" y="55"/>
                    <a:pt x="41" y="56"/>
                  </a:cubicBezTo>
                  <a:cubicBezTo>
                    <a:pt x="41" y="57"/>
                    <a:pt x="40" y="56"/>
                    <a:pt x="40" y="57"/>
                  </a:cubicBezTo>
                  <a:cubicBezTo>
                    <a:pt x="40" y="58"/>
                    <a:pt x="41" y="57"/>
                    <a:pt x="41" y="58"/>
                  </a:cubicBezTo>
                  <a:cubicBezTo>
                    <a:pt x="41" y="58"/>
                    <a:pt x="41" y="59"/>
                    <a:pt x="41" y="60"/>
                  </a:cubicBezTo>
                  <a:cubicBezTo>
                    <a:pt x="40" y="61"/>
                    <a:pt x="40" y="61"/>
                    <a:pt x="40" y="61"/>
                  </a:cubicBezTo>
                  <a:cubicBezTo>
                    <a:pt x="40" y="62"/>
                    <a:pt x="40" y="62"/>
                    <a:pt x="40" y="62"/>
                  </a:cubicBezTo>
                  <a:cubicBezTo>
                    <a:pt x="40" y="63"/>
                    <a:pt x="40" y="65"/>
                    <a:pt x="39" y="65"/>
                  </a:cubicBezTo>
                  <a:cubicBezTo>
                    <a:pt x="39" y="66"/>
                    <a:pt x="38" y="66"/>
                    <a:pt x="37" y="67"/>
                  </a:cubicBezTo>
                  <a:cubicBezTo>
                    <a:pt x="37" y="67"/>
                    <a:pt x="36" y="67"/>
                    <a:pt x="36" y="67"/>
                  </a:cubicBezTo>
                  <a:cubicBezTo>
                    <a:pt x="35" y="68"/>
                    <a:pt x="35" y="70"/>
                    <a:pt x="34" y="71"/>
                  </a:cubicBezTo>
                  <a:cubicBezTo>
                    <a:pt x="33" y="71"/>
                    <a:pt x="33" y="72"/>
                    <a:pt x="32" y="71"/>
                  </a:cubicBezTo>
                  <a:cubicBezTo>
                    <a:pt x="32" y="71"/>
                    <a:pt x="31" y="71"/>
                    <a:pt x="31" y="71"/>
                  </a:cubicBezTo>
                  <a:cubicBezTo>
                    <a:pt x="31" y="71"/>
                    <a:pt x="30" y="69"/>
                    <a:pt x="30" y="68"/>
                  </a:cubicBezTo>
                  <a:cubicBezTo>
                    <a:pt x="30" y="67"/>
                    <a:pt x="30" y="67"/>
                    <a:pt x="30" y="66"/>
                  </a:cubicBezTo>
                  <a:cubicBezTo>
                    <a:pt x="30" y="66"/>
                    <a:pt x="30" y="66"/>
                    <a:pt x="31" y="65"/>
                  </a:cubicBezTo>
                  <a:cubicBezTo>
                    <a:pt x="30" y="65"/>
                    <a:pt x="29" y="64"/>
                    <a:pt x="28" y="64"/>
                  </a:cubicBezTo>
                  <a:cubicBezTo>
                    <a:pt x="28" y="63"/>
                    <a:pt x="29" y="62"/>
                    <a:pt x="29" y="61"/>
                  </a:cubicBezTo>
                  <a:cubicBezTo>
                    <a:pt x="29" y="61"/>
                    <a:pt x="28" y="61"/>
                    <a:pt x="28" y="61"/>
                  </a:cubicBezTo>
                  <a:cubicBezTo>
                    <a:pt x="28" y="61"/>
                    <a:pt x="28" y="61"/>
                    <a:pt x="28" y="62"/>
                  </a:cubicBezTo>
                  <a:cubicBezTo>
                    <a:pt x="27" y="62"/>
                    <a:pt x="27" y="63"/>
                    <a:pt x="26" y="64"/>
                  </a:cubicBezTo>
                  <a:cubicBezTo>
                    <a:pt x="26" y="64"/>
                    <a:pt x="25" y="65"/>
                    <a:pt x="25" y="65"/>
                  </a:cubicBezTo>
                  <a:cubicBezTo>
                    <a:pt x="24" y="66"/>
                    <a:pt x="23" y="66"/>
                    <a:pt x="23" y="66"/>
                  </a:cubicBezTo>
                  <a:cubicBezTo>
                    <a:pt x="22" y="67"/>
                    <a:pt x="22" y="67"/>
                    <a:pt x="21" y="68"/>
                  </a:cubicBezTo>
                  <a:cubicBezTo>
                    <a:pt x="21" y="68"/>
                    <a:pt x="20" y="68"/>
                    <a:pt x="20" y="68"/>
                  </a:cubicBezTo>
                  <a:cubicBezTo>
                    <a:pt x="19" y="68"/>
                    <a:pt x="18" y="67"/>
                    <a:pt x="17" y="67"/>
                  </a:cubicBezTo>
                  <a:cubicBezTo>
                    <a:pt x="16" y="65"/>
                    <a:pt x="14" y="63"/>
                    <a:pt x="13" y="62"/>
                  </a:cubicBezTo>
                  <a:cubicBezTo>
                    <a:pt x="13" y="62"/>
                    <a:pt x="13" y="62"/>
                    <a:pt x="13" y="62"/>
                  </a:cubicBezTo>
                  <a:cubicBezTo>
                    <a:pt x="13" y="61"/>
                    <a:pt x="12" y="60"/>
                    <a:pt x="13" y="59"/>
                  </a:cubicBezTo>
                  <a:cubicBezTo>
                    <a:pt x="13" y="58"/>
                    <a:pt x="14" y="57"/>
                    <a:pt x="14" y="57"/>
                  </a:cubicBezTo>
                  <a:cubicBezTo>
                    <a:pt x="14" y="56"/>
                    <a:pt x="14" y="56"/>
                    <a:pt x="15" y="55"/>
                  </a:cubicBezTo>
                  <a:cubicBezTo>
                    <a:pt x="15" y="54"/>
                    <a:pt x="16" y="54"/>
                    <a:pt x="18" y="54"/>
                  </a:cubicBezTo>
                  <a:cubicBezTo>
                    <a:pt x="18" y="53"/>
                    <a:pt x="18" y="51"/>
                    <a:pt x="20" y="51"/>
                  </a:cubicBezTo>
                  <a:cubicBezTo>
                    <a:pt x="20" y="51"/>
                    <a:pt x="20" y="50"/>
                    <a:pt x="21" y="50"/>
                  </a:cubicBezTo>
                  <a:cubicBezTo>
                    <a:pt x="21" y="49"/>
                    <a:pt x="21" y="49"/>
                    <a:pt x="22" y="49"/>
                  </a:cubicBezTo>
                  <a:cubicBezTo>
                    <a:pt x="23" y="49"/>
                    <a:pt x="23" y="49"/>
                    <a:pt x="24" y="48"/>
                  </a:cubicBezTo>
                  <a:cubicBezTo>
                    <a:pt x="23" y="47"/>
                    <a:pt x="24" y="47"/>
                    <a:pt x="24" y="46"/>
                  </a:cubicBezTo>
                  <a:cubicBezTo>
                    <a:pt x="24" y="46"/>
                    <a:pt x="24" y="46"/>
                    <a:pt x="24" y="46"/>
                  </a:cubicBezTo>
                  <a:cubicBezTo>
                    <a:pt x="24" y="46"/>
                    <a:pt x="24" y="45"/>
                    <a:pt x="25" y="45"/>
                  </a:cubicBezTo>
                  <a:cubicBezTo>
                    <a:pt x="25" y="44"/>
                    <a:pt x="24" y="42"/>
                    <a:pt x="23" y="40"/>
                  </a:cubicBezTo>
                  <a:cubicBezTo>
                    <a:pt x="23" y="37"/>
                    <a:pt x="24" y="32"/>
                    <a:pt x="22" y="30"/>
                  </a:cubicBezTo>
                  <a:cubicBezTo>
                    <a:pt x="21" y="31"/>
                    <a:pt x="21" y="31"/>
                    <a:pt x="20" y="32"/>
                  </a:cubicBezTo>
                  <a:cubicBezTo>
                    <a:pt x="20" y="33"/>
                    <a:pt x="19" y="34"/>
                    <a:pt x="19" y="34"/>
                  </a:cubicBezTo>
                  <a:cubicBezTo>
                    <a:pt x="18" y="35"/>
                    <a:pt x="18" y="35"/>
                    <a:pt x="17" y="36"/>
                  </a:cubicBezTo>
                  <a:cubicBezTo>
                    <a:pt x="17" y="37"/>
                    <a:pt x="16" y="38"/>
                    <a:pt x="15" y="39"/>
                  </a:cubicBezTo>
                  <a:cubicBezTo>
                    <a:pt x="14" y="40"/>
                    <a:pt x="13" y="40"/>
                    <a:pt x="12" y="41"/>
                  </a:cubicBezTo>
                  <a:cubicBezTo>
                    <a:pt x="12" y="41"/>
                    <a:pt x="11" y="41"/>
                    <a:pt x="11" y="42"/>
                  </a:cubicBezTo>
                  <a:cubicBezTo>
                    <a:pt x="10" y="42"/>
                    <a:pt x="9" y="42"/>
                    <a:pt x="8" y="42"/>
                  </a:cubicBezTo>
                  <a:cubicBezTo>
                    <a:pt x="8" y="44"/>
                    <a:pt x="6" y="44"/>
                    <a:pt x="3" y="44"/>
                  </a:cubicBezTo>
                  <a:cubicBezTo>
                    <a:pt x="3" y="44"/>
                    <a:pt x="3" y="44"/>
                    <a:pt x="3" y="44"/>
                  </a:cubicBezTo>
                  <a:cubicBezTo>
                    <a:pt x="2" y="45"/>
                    <a:pt x="1" y="45"/>
                    <a:pt x="0" y="45"/>
                  </a:cubicBezTo>
                  <a:cubicBezTo>
                    <a:pt x="0" y="44"/>
                    <a:pt x="1" y="44"/>
                    <a:pt x="1" y="44"/>
                  </a:cubicBezTo>
                  <a:cubicBezTo>
                    <a:pt x="2" y="44"/>
                    <a:pt x="2" y="43"/>
                    <a:pt x="3" y="43"/>
                  </a:cubicBezTo>
                  <a:cubicBezTo>
                    <a:pt x="2" y="42"/>
                    <a:pt x="1" y="43"/>
                    <a:pt x="0" y="43"/>
                  </a:cubicBezTo>
                  <a:cubicBezTo>
                    <a:pt x="0" y="42"/>
                    <a:pt x="1" y="42"/>
                    <a:pt x="1" y="42"/>
                  </a:cubicBezTo>
                  <a:cubicBezTo>
                    <a:pt x="1" y="42"/>
                    <a:pt x="0" y="42"/>
                    <a:pt x="0" y="41"/>
                  </a:cubicBezTo>
                  <a:cubicBezTo>
                    <a:pt x="0" y="41"/>
                    <a:pt x="0" y="41"/>
                    <a:pt x="0" y="41"/>
                  </a:cubicBezTo>
                  <a:cubicBezTo>
                    <a:pt x="1" y="41"/>
                    <a:pt x="2" y="41"/>
                    <a:pt x="3" y="41"/>
                  </a:cubicBezTo>
                  <a:cubicBezTo>
                    <a:pt x="3" y="41"/>
                    <a:pt x="3" y="40"/>
                    <a:pt x="3" y="40"/>
                  </a:cubicBezTo>
                  <a:cubicBezTo>
                    <a:pt x="4" y="40"/>
                    <a:pt x="5" y="40"/>
                    <a:pt x="5" y="41"/>
                  </a:cubicBezTo>
                  <a:cubicBezTo>
                    <a:pt x="7" y="40"/>
                    <a:pt x="7" y="40"/>
                    <a:pt x="8" y="39"/>
                  </a:cubicBezTo>
                  <a:cubicBezTo>
                    <a:pt x="9" y="37"/>
                    <a:pt x="10" y="36"/>
                    <a:pt x="11" y="35"/>
                  </a:cubicBezTo>
                  <a:cubicBezTo>
                    <a:pt x="11" y="35"/>
                    <a:pt x="12" y="35"/>
                    <a:pt x="13" y="34"/>
                  </a:cubicBezTo>
                  <a:cubicBezTo>
                    <a:pt x="13" y="34"/>
                    <a:pt x="14" y="33"/>
                    <a:pt x="15" y="32"/>
                  </a:cubicBezTo>
                  <a:cubicBezTo>
                    <a:pt x="16" y="31"/>
                    <a:pt x="16" y="30"/>
                    <a:pt x="17" y="30"/>
                  </a:cubicBezTo>
                  <a:cubicBezTo>
                    <a:pt x="17" y="28"/>
                    <a:pt x="18" y="27"/>
                    <a:pt x="18" y="27"/>
                  </a:cubicBezTo>
                  <a:cubicBezTo>
                    <a:pt x="19" y="26"/>
                    <a:pt x="20" y="24"/>
                    <a:pt x="21" y="24"/>
                  </a:cubicBezTo>
                  <a:cubicBezTo>
                    <a:pt x="23" y="23"/>
                    <a:pt x="25" y="23"/>
                    <a:pt x="27" y="22"/>
                  </a:cubicBezTo>
                  <a:cubicBezTo>
                    <a:pt x="26" y="21"/>
                    <a:pt x="25" y="20"/>
                    <a:pt x="25" y="18"/>
                  </a:cubicBezTo>
                  <a:cubicBezTo>
                    <a:pt x="25" y="18"/>
                    <a:pt x="25" y="18"/>
                    <a:pt x="25" y="18"/>
                  </a:cubicBezTo>
                  <a:cubicBezTo>
                    <a:pt x="24" y="18"/>
                    <a:pt x="24" y="17"/>
                    <a:pt x="24" y="17"/>
                  </a:cubicBezTo>
                  <a:cubicBezTo>
                    <a:pt x="24" y="16"/>
                    <a:pt x="24" y="16"/>
                    <a:pt x="23" y="16"/>
                  </a:cubicBezTo>
                  <a:cubicBezTo>
                    <a:pt x="24" y="16"/>
                    <a:pt x="24" y="16"/>
                    <a:pt x="24" y="16"/>
                  </a:cubicBezTo>
                  <a:cubicBezTo>
                    <a:pt x="24" y="16"/>
                    <a:pt x="24" y="15"/>
                    <a:pt x="23" y="15"/>
                  </a:cubicBezTo>
                  <a:cubicBezTo>
                    <a:pt x="22" y="15"/>
                    <a:pt x="22" y="14"/>
                    <a:pt x="22" y="14"/>
                  </a:cubicBezTo>
                  <a:cubicBezTo>
                    <a:pt x="21" y="14"/>
                    <a:pt x="22" y="14"/>
                    <a:pt x="21" y="14"/>
                  </a:cubicBezTo>
                  <a:cubicBezTo>
                    <a:pt x="21" y="14"/>
                    <a:pt x="21" y="14"/>
                    <a:pt x="21" y="13"/>
                  </a:cubicBezTo>
                  <a:cubicBezTo>
                    <a:pt x="21" y="13"/>
                    <a:pt x="21" y="13"/>
                    <a:pt x="21" y="13"/>
                  </a:cubicBezTo>
                  <a:cubicBezTo>
                    <a:pt x="21" y="13"/>
                    <a:pt x="20" y="13"/>
                    <a:pt x="21" y="12"/>
                  </a:cubicBezTo>
                  <a:cubicBezTo>
                    <a:pt x="21" y="12"/>
                    <a:pt x="21" y="12"/>
                    <a:pt x="21" y="12"/>
                  </a:cubicBezTo>
                  <a:cubicBezTo>
                    <a:pt x="21" y="12"/>
                    <a:pt x="21" y="11"/>
                    <a:pt x="21" y="11"/>
                  </a:cubicBezTo>
                  <a:cubicBezTo>
                    <a:pt x="21" y="11"/>
                    <a:pt x="21" y="11"/>
                    <a:pt x="21" y="11"/>
                  </a:cubicBezTo>
                  <a:cubicBezTo>
                    <a:pt x="21" y="11"/>
                    <a:pt x="21" y="11"/>
                    <a:pt x="21" y="11"/>
                  </a:cubicBezTo>
                  <a:cubicBezTo>
                    <a:pt x="21" y="10"/>
                    <a:pt x="21" y="10"/>
                    <a:pt x="21" y="10"/>
                  </a:cubicBezTo>
                  <a:cubicBezTo>
                    <a:pt x="20" y="10"/>
                    <a:pt x="21" y="11"/>
                    <a:pt x="21" y="11"/>
                  </a:cubicBezTo>
                  <a:cubicBezTo>
                    <a:pt x="20" y="10"/>
                    <a:pt x="20" y="10"/>
                    <a:pt x="20" y="10"/>
                  </a:cubicBezTo>
                  <a:cubicBezTo>
                    <a:pt x="20" y="10"/>
                    <a:pt x="21" y="10"/>
                    <a:pt x="21" y="10"/>
                  </a:cubicBezTo>
                  <a:cubicBezTo>
                    <a:pt x="21" y="10"/>
                    <a:pt x="21" y="10"/>
                    <a:pt x="21" y="9"/>
                  </a:cubicBezTo>
                  <a:cubicBezTo>
                    <a:pt x="21" y="10"/>
                    <a:pt x="21" y="10"/>
                    <a:pt x="21" y="10"/>
                  </a:cubicBezTo>
                  <a:cubicBezTo>
                    <a:pt x="22" y="10"/>
                    <a:pt x="21" y="9"/>
                    <a:pt x="22" y="9"/>
                  </a:cubicBezTo>
                  <a:cubicBezTo>
                    <a:pt x="22" y="8"/>
                    <a:pt x="21" y="7"/>
                    <a:pt x="22" y="5"/>
                  </a:cubicBezTo>
                  <a:cubicBezTo>
                    <a:pt x="23" y="5"/>
                    <a:pt x="23" y="4"/>
                    <a:pt x="24" y="4"/>
                  </a:cubicBezTo>
                  <a:cubicBezTo>
                    <a:pt x="24" y="3"/>
                    <a:pt x="24" y="3"/>
                    <a:pt x="24" y="3"/>
                  </a:cubicBezTo>
                  <a:cubicBezTo>
                    <a:pt x="24" y="3"/>
                    <a:pt x="24" y="3"/>
                    <a:pt x="25" y="3"/>
                  </a:cubicBezTo>
                  <a:cubicBezTo>
                    <a:pt x="25" y="3"/>
                    <a:pt x="26" y="3"/>
                    <a:pt x="27" y="3"/>
                  </a:cubicBezTo>
                  <a:cubicBezTo>
                    <a:pt x="27" y="3"/>
                    <a:pt x="27" y="3"/>
                    <a:pt x="27" y="2"/>
                  </a:cubicBezTo>
                  <a:cubicBezTo>
                    <a:pt x="27" y="2"/>
                    <a:pt x="27" y="2"/>
                    <a:pt x="28" y="2"/>
                  </a:cubicBezTo>
                  <a:cubicBezTo>
                    <a:pt x="28" y="2"/>
                    <a:pt x="27" y="2"/>
                    <a:pt x="27" y="2"/>
                  </a:cubicBezTo>
                  <a:cubicBezTo>
                    <a:pt x="27"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9" y="1"/>
                    <a:pt x="30" y="0"/>
                    <a:pt x="32" y="1"/>
                  </a:cubicBezTo>
                  <a:cubicBezTo>
                    <a:pt x="32" y="1"/>
                    <a:pt x="33" y="1"/>
                    <a:pt x="33" y="1"/>
                  </a:cubicBezTo>
                  <a:cubicBezTo>
                    <a:pt x="34" y="1"/>
                    <a:pt x="34" y="1"/>
                    <a:pt x="34" y="1"/>
                  </a:cubicBezTo>
                  <a:cubicBezTo>
                    <a:pt x="34" y="2"/>
                    <a:pt x="35" y="2"/>
                    <a:pt x="36" y="2"/>
                  </a:cubicBezTo>
                  <a:cubicBezTo>
                    <a:pt x="36" y="3"/>
                    <a:pt x="36" y="3"/>
                    <a:pt x="37" y="4"/>
                  </a:cubicBezTo>
                  <a:cubicBezTo>
                    <a:pt x="36" y="4"/>
                    <a:pt x="37" y="4"/>
                    <a:pt x="36" y="4"/>
                  </a:cubicBezTo>
                  <a:close/>
                  <a:moveTo>
                    <a:pt x="23" y="6"/>
                  </a:moveTo>
                  <a:cubicBezTo>
                    <a:pt x="23" y="6"/>
                    <a:pt x="23" y="5"/>
                    <a:pt x="24" y="5"/>
                  </a:cubicBezTo>
                  <a:cubicBezTo>
                    <a:pt x="23" y="5"/>
                    <a:pt x="23" y="5"/>
                    <a:pt x="23" y="6"/>
                  </a:cubicBezTo>
                  <a:close/>
                  <a:moveTo>
                    <a:pt x="22" y="7"/>
                  </a:moveTo>
                  <a:cubicBezTo>
                    <a:pt x="22" y="7"/>
                    <a:pt x="22" y="7"/>
                    <a:pt x="22" y="7"/>
                  </a:cubicBezTo>
                  <a:cubicBezTo>
                    <a:pt x="22" y="7"/>
                    <a:pt x="22" y="7"/>
                    <a:pt x="22" y="7"/>
                  </a:cubicBezTo>
                  <a:cubicBezTo>
                    <a:pt x="22" y="7"/>
                    <a:pt x="22" y="7"/>
                    <a:pt x="22" y="7"/>
                  </a:cubicBezTo>
                  <a:cubicBezTo>
                    <a:pt x="22" y="7"/>
                    <a:pt x="22" y="6"/>
                    <a:pt x="22" y="6"/>
                  </a:cubicBezTo>
                  <a:cubicBezTo>
                    <a:pt x="22" y="6"/>
                    <a:pt x="22" y="6"/>
                    <a:pt x="22" y="7"/>
                  </a:cubicBezTo>
                  <a:close/>
                  <a:moveTo>
                    <a:pt x="23" y="7"/>
                  </a:moveTo>
                  <a:cubicBezTo>
                    <a:pt x="23" y="7"/>
                    <a:pt x="23" y="7"/>
                    <a:pt x="23" y="7"/>
                  </a:cubicBezTo>
                  <a:cubicBezTo>
                    <a:pt x="23" y="7"/>
                    <a:pt x="23" y="7"/>
                    <a:pt x="23" y="7"/>
                  </a:cubicBezTo>
                  <a:cubicBezTo>
                    <a:pt x="23" y="7"/>
                    <a:pt x="23" y="7"/>
                    <a:pt x="23" y="7"/>
                  </a:cubicBezTo>
                  <a:close/>
                  <a:moveTo>
                    <a:pt x="38" y="11"/>
                  </a:moveTo>
                  <a:cubicBezTo>
                    <a:pt x="38" y="11"/>
                    <a:pt x="38" y="11"/>
                    <a:pt x="38" y="11"/>
                  </a:cubicBezTo>
                  <a:cubicBezTo>
                    <a:pt x="38" y="11"/>
                    <a:pt x="38" y="11"/>
                    <a:pt x="38" y="11"/>
                  </a:cubicBezTo>
                  <a:cubicBezTo>
                    <a:pt x="38" y="11"/>
                    <a:pt x="38" y="11"/>
                    <a:pt x="38" y="11"/>
                  </a:cubicBezTo>
                  <a:cubicBezTo>
                    <a:pt x="39" y="12"/>
                    <a:pt x="39" y="10"/>
                    <a:pt x="38" y="11"/>
                  </a:cubicBezTo>
                  <a:close/>
                  <a:moveTo>
                    <a:pt x="22" y="11"/>
                  </a:moveTo>
                  <a:cubicBezTo>
                    <a:pt x="22" y="11"/>
                    <a:pt x="22" y="11"/>
                    <a:pt x="21" y="11"/>
                  </a:cubicBezTo>
                  <a:cubicBezTo>
                    <a:pt x="21" y="11"/>
                    <a:pt x="22" y="11"/>
                    <a:pt x="22" y="11"/>
                  </a:cubicBezTo>
                  <a:close/>
                  <a:moveTo>
                    <a:pt x="39" y="13"/>
                  </a:moveTo>
                  <a:cubicBezTo>
                    <a:pt x="39" y="13"/>
                    <a:pt x="39" y="13"/>
                    <a:pt x="39" y="13"/>
                  </a:cubicBezTo>
                  <a:cubicBezTo>
                    <a:pt x="39" y="13"/>
                    <a:pt x="39" y="13"/>
                    <a:pt x="39" y="13"/>
                  </a:cubicBezTo>
                  <a:cubicBezTo>
                    <a:pt x="39" y="13"/>
                    <a:pt x="39" y="14"/>
                    <a:pt x="39" y="14"/>
                  </a:cubicBezTo>
                  <a:cubicBezTo>
                    <a:pt x="39" y="13"/>
                    <a:pt x="39" y="13"/>
                    <a:pt x="39" y="13"/>
                  </a:cubicBezTo>
                  <a:close/>
                  <a:moveTo>
                    <a:pt x="21" y="12"/>
                  </a:moveTo>
                  <a:cubicBezTo>
                    <a:pt x="21" y="12"/>
                    <a:pt x="21" y="12"/>
                    <a:pt x="21" y="13"/>
                  </a:cubicBezTo>
                  <a:cubicBezTo>
                    <a:pt x="21" y="12"/>
                    <a:pt x="21" y="12"/>
                    <a:pt x="21" y="12"/>
                  </a:cubicBezTo>
                  <a:cubicBezTo>
                    <a:pt x="21" y="12"/>
                    <a:pt x="21" y="12"/>
                    <a:pt x="21" y="12"/>
                  </a:cubicBezTo>
                  <a:close/>
                  <a:moveTo>
                    <a:pt x="38" y="15"/>
                  </a:moveTo>
                  <a:cubicBezTo>
                    <a:pt x="38" y="15"/>
                    <a:pt x="38" y="15"/>
                    <a:pt x="38" y="15"/>
                  </a:cubicBezTo>
                  <a:cubicBezTo>
                    <a:pt x="38" y="15"/>
                    <a:pt x="38" y="14"/>
                    <a:pt x="38" y="14"/>
                  </a:cubicBezTo>
                  <a:cubicBezTo>
                    <a:pt x="38" y="14"/>
                    <a:pt x="39" y="14"/>
                    <a:pt x="38" y="14"/>
                  </a:cubicBezTo>
                  <a:cubicBezTo>
                    <a:pt x="38" y="14"/>
                    <a:pt x="38" y="14"/>
                    <a:pt x="38" y="14"/>
                  </a:cubicBezTo>
                  <a:cubicBezTo>
                    <a:pt x="38" y="15"/>
                    <a:pt x="38" y="14"/>
                    <a:pt x="38" y="15"/>
                  </a:cubicBezTo>
                  <a:close/>
                  <a:moveTo>
                    <a:pt x="21" y="14"/>
                  </a:moveTo>
                  <a:cubicBezTo>
                    <a:pt x="21" y="13"/>
                    <a:pt x="21" y="14"/>
                    <a:pt x="21" y="13"/>
                  </a:cubicBezTo>
                  <a:cubicBezTo>
                    <a:pt x="21" y="13"/>
                    <a:pt x="21" y="13"/>
                    <a:pt x="21" y="13"/>
                  </a:cubicBezTo>
                  <a:cubicBezTo>
                    <a:pt x="21" y="13"/>
                    <a:pt x="21" y="14"/>
                    <a:pt x="21" y="14"/>
                  </a:cubicBezTo>
                  <a:close/>
                  <a:moveTo>
                    <a:pt x="39" y="15"/>
                  </a:moveTo>
                  <a:cubicBezTo>
                    <a:pt x="39" y="15"/>
                    <a:pt x="39" y="15"/>
                    <a:pt x="39" y="15"/>
                  </a:cubicBezTo>
                  <a:cubicBezTo>
                    <a:pt x="39" y="15"/>
                    <a:pt x="39" y="15"/>
                    <a:pt x="39" y="15"/>
                  </a:cubicBezTo>
                  <a:close/>
                  <a:moveTo>
                    <a:pt x="22" y="14"/>
                  </a:moveTo>
                  <a:cubicBezTo>
                    <a:pt x="22" y="14"/>
                    <a:pt x="23" y="14"/>
                    <a:pt x="23" y="14"/>
                  </a:cubicBezTo>
                  <a:cubicBezTo>
                    <a:pt x="23" y="14"/>
                    <a:pt x="22" y="14"/>
                    <a:pt x="22" y="14"/>
                  </a:cubicBezTo>
                  <a:cubicBezTo>
                    <a:pt x="22" y="14"/>
                    <a:pt x="22" y="14"/>
                    <a:pt x="22" y="14"/>
                  </a:cubicBezTo>
                  <a:close/>
                  <a:moveTo>
                    <a:pt x="22" y="15"/>
                  </a:moveTo>
                  <a:cubicBezTo>
                    <a:pt x="23" y="15"/>
                    <a:pt x="23" y="15"/>
                    <a:pt x="23" y="15"/>
                  </a:cubicBezTo>
                  <a:cubicBezTo>
                    <a:pt x="23" y="15"/>
                    <a:pt x="23" y="14"/>
                    <a:pt x="22" y="15"/>
                  </a:cubicBezTo>
                  <a:close/>
                  <a:moveTo>
                    <a:pt x="37" y="17"/>
                  </a:moveTo>
                  <a:cubicBezTo>
                    <a:pt x="37" y="17"/>
                    <a:pt x="38" y="16"/>
                    <a:pt x="38" y="16"/>
                  </a:cubicBezTo>
                  <a:cubicBezTo>
                    <a:pt x="37" y="15"/>
                    <a:pt x="37" y="17"/>
                    <a:pt x="37" y="17"/>
                  </a:cubicBezTo>
                  <a:close/>
                  <a:moveTo>
                    <a:pt x="17" y="55"/>
                  </a:moveTo>
                  <a:cubicBezTo>
                    <a:pt x="17" y="56"/>
                    <a:pt x="17" y="55"/>
                    <a:pt x="17" y="55"/>
                  </a:cubicBezTo>
                  <a:cubicBezTo>
                    <a:pt x="17" y="55"/>
                    <a:pt x="17" y="55"/>
                    <a:pt x="17" y="55"/>
                  </a:cubicBezTo>
                  <a:cubicBezTo>
                    <a:pt x="17" y="55"/>
                    <a:pt x="17" y="55"/>
                    <a:pt x="17" y="5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9" name="Freeform 634"/>
            <p:cNvSpPr>
              <a:spLocks/>
            </p:cNvSpPr>
            <p:nvPr/>
          </p:nvSpPr>
          <p:spPr bwMode="auto">
            <a:xfrm>
              <a:off x="8535988" y="10683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0" name="Freeform 635"/>
            <p:cNvSpPr>
              <a:spLocks/>
            </p:cNvSpPr>
            <p:nvPr/>
          </p:nvSpPr>
          <p:spPr bwMode="auto">
            <a:xfrm>
              <a:off x="8582025" y="1109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1" name="Freeform 636"/>
            <p:cNvSpPr>
              <a:spLocks noEditPoints="1"/>
            </p:cNvSpPr>
            <p:nvPr/>
          </p:nvSpPr>
          <p:spPr bwMode="auto">
            <a:xfrm>
              <a:off x="8464550" y="1062038"/>
              <a:ext cx="169863" cy="206375"/>
            </a:xfrm>
            <a:custGeom>
              <a:avLst/>
              <a:gdLst>
                <a:gd name="T0" fmla="*/ 29 w 45"/>
                <a:gd name="T1" fmla="*/ 4 h 55"/>
                <a:gd name="T2" fmla="*/ 30 w 45"/>
                <a:gd name="T3" fmla="*/ 4 h 55"/>
                <a:gd name="T4" fmla="*/ 29 w 45"/>
                <a:gd name="T5" fmla="*/ 7 h 55"/>
                <a:gd name="T6" fmla="*/ 29 w 45"/>
                <a:gd name="T7" fmla="*/ 8 h 55"/>
                <a:gd name="T8" fmla="*/ 30 w 45"/>
                <a:gd name="T9" fmla="*/ 10 h 55"/>
                <a:gd name="T10" fmla="*/ 31 w 45"/>
                <a:gd name="T11" fmla="*/ 12 h 55"/>
                <a:gd name="T12" fmla="*/ 29 w 45"/>
                <a:gd name="T13" fmla="*/ 13 h 55"/>
                <a:gd name="T14" fmla="*/ 28 w 45"/>
                <a:gd name="T15" fmla="*/ 14 h 55"/>
                <a:gd name="T16" fmla="*/ 27 w 45"/>
                <a:gd name="T17" fmla="*/ 17 h 55"/>
                <a:gd name="T18" fmla="*/ 32 w 45"/>
                <a:gd name="T19" fmla="*/ 19 h 55"/>
                <a:gd name="T20" fmla="*/ 36 w 45"/>
                <a:gd name="T21" fmla="*/ 29 h 55"/>
                <a:gd name="T22" fmla="*/ 42 w 45"/>
                <a:gd name="T23" fmla="*/ 35 h 55"/>
                <a:gd name="T24" fmla="*/ 41 w 45"/>
                <a:gd name="T25" fmla="*/ 38 h 55"/>
                <a:gd name="T26" fmla="*/ 37 w 45"/>
                <a:gd name="T27" fmla="*/ 37 h 55"/>
                <a:gd name="T28" fmla="*/ 31 w 45"/>
                <a:gd name="T29" fmla="*/ 34 h 55"/>
                <a:gd name="T30" fmla="*/ 31 w 45"/>
                <a:gd name="T31" fmla="*/ 38 h 55"/>
                <a:gd name="T32" fmla="*/ 31 w 45"/>
                <a:gd name="T33" fmla="*/ 41 h 55"/>
                <a:gd name="T34" fmla="*/ 31 w 45"/>
                <a:gd name="T35" fmla="*/ 46 h 55"/>
                <a:gd name="T36" fmla="*/ 29 w 45"/>
                <a:gd name="T37" fmla="*/ 52 h 55"/>
                <a:gd name="T38" fmla="*/ 24 w 45"/>
                <a:gd name="T39" fmla="*/ 55 h 55"/>
                <a:gd name="T40" fmla="*/ 22 w 45"/>
                <a:gd name="T41" fmla="*/ 49 h 55"/>
                <a:gd name="T42" fmla="*/ 20 w 45"/>
                <a:gd name="T43" fmla="*/ 49 h 55"/>
                <a:gd name="T44" fmla="*/ 16 w 45"/>
                <a:gd name="T45" fmla="*/ 53 h 55"/>
                <a:gd name="T46" fmla="*/ 10 w 45"/>
                <a:gd name="T47" fmla="*/ 45 h 55"/>
                <a:gd name="T48" fmla="*/ 15 w 45"/>
                <a:gd name="T49" fmla="*/ 39 h 55"/>
                <a:gd name="T50" fmla="*/ 19 w 45"/>
                <a:gd name="T51" fmla="*/ 36 h 55"/>
                <a:gd name="T52" fmla="*/ 17 w 45"/>
                <a:gd name="T53" fmla="*/ 23 h 55"/>
                <a:gd name="T54" fmla="*/ 11 w 45"/>
                <a:gd name="T55" fmla="*/ 30 h 55"/>
                <a:gd name="T56" fmla="*/ 3 w 45"/>
                <a:gd name="T57" fmla="*/ 34 h 55"/>
                <a:gd name="T58" fmla="*/ 2 w 45"/>
                <a:gd name="T59" fmla="*/ 33 h 55"/>
                <a:gd name="T60" fmla="*/ 0 w 45"/>
                <a:gd name="T61" fmla="*/ 32 h 55"/>
                <a:gd name="T62" fmla="*/ 6 w 45"/>
                <a:gd name="T63" fmla="*/ 30 h 55"/>
                <a:gd name="T64" fmla="*/ 13 w 45"/>
                <a:gd name="T65" fmla="*/ 23 h 55"/>
                <a:gd name="T66" fmla="*/ 19 w 45"/>
                <a:gd name="T67" fmla="*/ 14 h 55"/>
                <a:gd name="T68" fmla="*/ 19 w 45"/>
                <a:gd name="T69" fmla="*/ 13 h 55"/>
                <a:gd name="T70" fmla="*/ 16 w 45"/>
                <a:gd name="T71" fmla="*/ 10 h 55"/>
                <a:gd name="T72" fmla="*/ 16 w 45"/>
                <a:gd name="T73" fmla="*/ 8 h 55"/>
                <a:gd name="T74" fmla="*/ 16 w 45"/>
                <a:gd name="T75" fmla="*/ 8 h 55"/>
                <a:gd name="T76" fmla="*/ 16 w 45"/>
                <a:gd name="T77" fmla="*/ 8 h 55"/>
                <a:gd name="T78" fmla="*/ 19 w 45"/>
                <a:gd name="T79" fmla="*/ 3 h 55"/>
                <a:gd name="T80" fmla="*/ 21 w 45"/>
                <a:gd name="T81" fmla="*/ 2 h 55"/>
                <a:gd name="T82" fmla="*/ 22 w 45"/>
                <a:gd name="T83" fmla="*/ 1 h 55"/>
                <a:gd name="T84" fmla="*/ 26 w 45"/>
                <a:gd name="T85" fmla="*/ 1 h 55"/>
                <a:gd name="T86" fmla="*/ 28 w 45"/>
                <a:gd name="T87" fmla="*/ 3 h 55"/>
                <a:gd name="T88" fmla="*/ 17 w 45"/>
                <a:gd name="T89" fmla="*/ 5 h 55"/>
                <a:gd name="T90" fmla="*/ 17 w 45"/>
                <a:gd name="T91" fmla="*/ 5 h 55"/>
                <a:gd name="T92" fmla="*/ 18 w 45"/>
                <a:gd name="T93" fmla="*/ 5 h 55"/>
                <a:gd name="T94" fmla="*/ 30 w 45"/>
                <a:gd name="T95" fmla="*/ 9 h 55"/>
                <a:gd name="T96" fmla="*/ 17 w 45"/>
                <a:gd name="T97" fmla="*/ 8 h 55"/>
                <a:gd name="T98" fmla="*/ 30 w 45"/>
                <a:gd name="T99" fmla="*/ 10 h 55"/>
                <a:gd name="T100" fmla="*/ 16 w 45"/>
                <a:gd name="T101" fmla="*/ 10 h 55"/>
                <a:gd name="T102" fmla="*/ 30 w 45"/>
                <a:gd name="T103" fmla="*/ 11 h 55"/>
                <a:gd name="T104" fmla="*/ 29 w 45"/>
                <a:gd name="T105" fmla="*/ 11 h 55"/>
                <a:gd name="T106" fmla="*/ 17 w 45"/>
                <a:gd name="T107" fmla="*/ 11 h 55"/>
                <a:gd name="T108" fmla="*/ 17 w 45"/>
                <a:gd name="T109" fmla="*/ 11 h 55"/>
                <a:gd name="T110" fmla="*/ 17 w 45"/>
                <a:gd name="T111" fmla="*/ 11 h 55"/>
                <a:gd name="T112" fmla="*/ 29 w 45"/>
                <a:gd name="T113" fmla="*/ 12 h 55"/>
                <a:gd name="T114" fmla="*/ 13 w 45"/>
                <a:gd name="T115"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55">
                  <a:moveTo>
                    <a:pt x="28" y="3"/>
                  </a:moveTo>
                  <a:cubicBezTo>
                    <a:pt x="28" y="3"/>
                    <a:pt x="28" y="3"/>
                    <a:pt x="28" y="3"/>
                  </a:cubicBezTo>
                  <a:cubicBezTo>
                    <a:pt x="28" y="3"/>
                    <a:pt x="28" y="3"/>
                    <a:pt x="28" y="3"/>
                  </a:cubicBezTo>
                  <a:cubicBezTo>
                    <a:pt x="28" y="4"/>
                    <a:pt x="29" y="3"/>
                    <a:pt x="29" y="4"/>
                  </a:cubicBezTo>
                  <a:cubicBezTo>
                    <a:pt x="29" y="4"/>
                    <a:pt x="29" y="3"/>
                    <a:pt x="29" y="3"/>
                  </a:cubicBezTo>
                  <a:cubicBezTo>
                    <a:pt x="29" y="3"/>
                    <a:pt x="29" y="3"/>
                    <a:pt x="29" y="4"/>
                  </a:cubicBezTo>
                  <a:cubicBezTo>
                    <a:pt x="29" y="3"/>
                    <a:pt x="29" y="4"/>
                    <a:pt x="29" y="4"/>
                  </a:cubicBezTo>
                  <a:cubicBezTo>
                    <a:pt x="29" y="4"/>
                    <a:pt x="30" y="4"/>
                    <a:pt x="30" y="4"/>
                  </a:cubicBezTo>
                  <a:cubicBezTo>
                    <a:pt x="30" y="4"/>
                    <a:pt x="29" y="4"/>
                    <a:pt x="29" y="5"/>
                  </a:cubicBezTo>
                  <a:cubicBezTo>
                    <a:pt x="29" y="5"/>
                    <a:pt x="29" y="6"/>
                    <a:pt x="29" y="6"/>
                  </a:cubicBezTo>
                  <a:cubicBezTo>
                    <a:pt x="29" y="6"/>
                    <a:pt x="29" y="6"/>
                    <a:pt x="29" y="6"/>
                  </a:cubicBezTo>
                  <a:cubicBezTo>
                    <a:pt x="29" y="6"/>
                    <a:pt x="29" y="6"/>
                    <a:pt x="29" y="7"/>
                  </a:cubicBezTo>
                  <a:cubicBezTo>
                    <a:pt x="29" y="7"/>
                    <a:pt x="29" y="7"/>
                    <a:pt x="29" y="7"/>
                  </a:cubicBezTo>
                  <a:cubicBezTo>
                    <a:pt x="29" y="7"/>
                    <a:pt x="29" y="7"/>
                    <a:pt x="29" y="7"/>
                  </a:cubicBezTo>
                  <a:cubicBezTo>
                    <a:pt x="30" y="8"/>
                    <a:pt x="29" y="8"/>
                    <a:pt x="29" y="8"/>
                  </a:cubicBezTo>
                  <a:cubicBezTo>
                    <a:pt x="29" y="8"/>
                    <a:pt x="29" y="8"/>
                    <a:pt x="29" y="8"/>
                  </a:cubicBezTo>
                  <a:cubicBezTo>
                    <a:pt x="30" y="8"/>
                    <a:pt x="29" y="8"/>
                    <a:pt x="29" y="8"/>
                  </a:cubicBezTo>
                  <a:cubicBezTo>
                    <a:pt x="29" y="8"/>
                    <a:pt x="29" y="8"/>
                    <a:pt x="30" y="8"/>
                  </a:cubicBezTo>
                  <a:cubicBezTo>
                    <a:pt x="30" y="8"/>
                    <a:pt x="30" y="8"/>
                    <a:pt x="30" y="8"/>
                  </a:cubicBezTo>
                  <a:cubicBezTo>
                    <a:pt x="31" y="8"/>
                    <a:pt x="31" y="10"/>
                    <a:pt x="30" y="10"/>
                  </a:cubicBezTo>
                  <a:cubicBezTo>
                    <a:pt x="30" y="10"/>
                    <a:pt x="31" y="10"/>
                    <a:pt x="31" y="10"/>
                  </a:cubicBezTo>
                  <a:cubicBezTo>
                    <a:pt x="31" y="11"/>
                    <a:pt x="31" y="11"/>
                    <a:pt x="31" y="12"/>
                  </a:cubicBezTo>
                  <a:cubicBezTo>
                    <a:pt x="31" y="11"/>
                    <a:pt x="31" y="11"/>
                    <a:pt x="31" y="11"/>
                  </a:cubicBezTo>
                  <a:cubicBezTo>
                    <a:pt x="31" y="11"/>
                    <a:pt x="31" y="11"/>
                    <a:pt x="31" y="12"/>
                  </a:cubicBezTo>
                  <a:cubicBezTo>
                    <a:pt x="31" y="12"/>
                    <a:pt x="31" y="12"/>
                    <a:pt x="30" y="12"/>
                  </a:cubicBezTo>
                  <a:cubicBezTo>
                    <a:pt x="30" y="12"/>
                    <a:pt x="31" y="12"/>
                    <a:pt x="31" y="12"/>
                  </a:cubicBezTo>
                  <a:cubicBezTo>
                    <a:pt x="30" y="12"/>
                    <a:pt x="30" y="12"/>
                    <a:pt x="30" y="12"/>
                  </a:cubicBezTo>
                  <a:cubicBezTo>
                    <a:pt x="30" y="13"/>
                    <a:pt x="30" y="13"/>
                    <a:pt x="29" y="13"/>
                  </a:cubicBezTo>
                  <a:cubicBezTo>
                    <a:pt x="29" y="13"/>
                    <a:pt x="30" y="13"/>
                    <a:pt x="30" y="12"/>
                  </a:cubicBezTo>
                  <a:cubicBezTo>
                    <a:pt x="30" y="12"/>
                    <a:pt x="30" y="12"/>
                    <a:pt x="30" y="12"/>
                  </a:cubicBezTo>
                  <a:cubicBezTo>
                    <a:pt x="29" y="13"/>
                    <a:pt x="29" y="13"/>
                    <a:pt x="29" y="14"/>
                  </a:cubicBezTo>
                  <a:cubicBezTo>
                    <a:pt x="29" y="14"/>
                    <a:pt x="29" y="14"/>
                    <a:pt x="28" y="14"/>
                  </a:cubicBezTo>
                  <a:cubicBezTo>
                    <a:pt x="28" y="14"/>
                    <a:pt x="28" y="14"/>
                    <a:pt x="27" y="14"/>
                  </a:cubicBezTo>
                  <a:cubicBezTo>
                    <a:pt x="27" y="14"/>
                    <a:pt x="27" y="15"/>
                    <a:pt x="27" y="16"/>
                  </a:cubicBezTo>
                  <a:cubicBezTo>
                    <a:pt x="27" y="16"/>
                    <a:pt x="27" y="17"/>
                    <a:pt x="27" y="17"/>
                  </a:cubicBezTo>
                  <a:cubicBezTo>
                    <a:pt x="27" y="17"/>
                    <a:pt x="27" y="17"/>
                    <a:pt x="27" y="17"/>
                  </a:cubicBezTo>
                  <a:cubicBezTo>
                    <a:pt x="29" y="18"/>
                    <a:pt x="31" y="18"/>
                    <a:pt x="32" y="19"/>
                  </a:cubicBezTo>
                  <a:cubicBezTo>
                    <a:pt x="32" y="19"/>
                    <a:pt x="32" y="19"/>
                    <a:pt x="32" y="19"/>
                  </a:cubicBezTo>
                  <a:cubicBezTo>
                    <a:pt x="32" y="19"/>
                    <a:pt x="32" y="19"/>
                    <a:pt x="32" y="19"/>
                  </a:cubicBezTo>
                  <a:cubicBezTo>
                    <a:pt x="32" y="19"/>
                    <a:pt x="32" y="19"/>
                    <a:pt x="32" y="19"/>
                  </a:cubicBezTo>
                  <a:cubicBezTo>
                    <a:pt x="32" y="20"/>
                    <a:pt x="33" y="20"/>
                    <a:pt x="33" y="19"/>
                  </a:cubicBezTo>
                  <a:cubicBezTo>
                    <a:pt x="33" y="20"/>
                    <a:pt x="33" y="21"/>
                    <a:pt x="34" y="22"/>
                  </a:cubicBezTo>
                  <a:cubicBezTo>
                    <a:pt x="34" y="24"/>
                    <a:pt x="34" y="25"/>
                    <a:pt x="34" y="26"/>
                  </a:cubicBezTo>
                  <a:cubicBezTo>
                    <a:pt x="35" y="27"/>
                    <a:pt x="35" y="28"/>
                    <a:pt x="36" y="29"/>
                  </a:cubicBezTo>
                  <a:cubicBezTo>
                    <a:pt x="37" y="30"/>
                    <a:pt x="37" y="33"/>
                    <a:pt x="38" y="34"/>
                  </a:cubicBezTo>
                  <a:cubicBezTo>
                    <a:pt x="39" y="34"/>
                    <a:pt x="39" y="34"/>
                    <a:pt x="40" y="35"/>
                  </a:cubicBezTo>
                  <a:cubicBezTo>
                    <a:pt x="40" y="35"/>
                    <a:pt x="41" y="35"/>
                    <a:pt x="41" y="35"/>
                  </a:cubicBezTo>
                  <a:cubicBezTo>
                    <a:pt x="41" y="35"/>
                    <a:pt x="42" y="35"/>
                    <a:pt x="42" y="35"/>
                  </a:cubicBezTo>
                  <a:cubicBezTo>
                    <a:pt x="43" y="35"/>
                    <a:pt x="43" y="36"/>
                    <a:pt x="43" y="37"/>
                  </a:cubicBezTo>
                  <a:cubicBezTo>
                    <a:pt x="44" y="37"/>
                    <a:pt x="45" y="37"/>
                    <a:pt x="44" y="38"/>
                  </a:cubicBezTo>
                  <a:cubicBezTo>
                    <a:pt x="45" y="38"/>
                    <a:pt x="44" y="39"/>
                    <a:pt x="44" y="39"/>
                  </a:cubicBezTo>
                  <a:cubicBezTo>
                    <a:pt x="43" y="39"/>
                    <a:pt x="42" y="38"/>
                    <a:pt x="41" y="38"/>
                  </a:cubicBezTo>
                  <a:cubicBezTo>
                    <a:pt x="41" y="38"/>
                    <a:pt x="42" y="39"/>
                    <a:pt x="42" y="39"/>
                  </a:cubicBezTo>
                  <a:cubicBezTo>
                    <a:pt x="42" y="39"/>
                    <a:pt x="43" y="39"/>
                    <a:pt x="43" y="40"/>
                  </a:cubicBezTo>
                  <a:cubicBezTo>
                    <a:pt x="42" y="40"/>
                    <a:pt x="41" y="39"/>
                    <a:pt x="40" y="39"/>
                  </a:cubicBezTo>
                  <a:cubicBezTo>
                    <a:pt x="39" y="38"/>
                    <a:pt x="37" y="38"/>
                    <a:pt x="37" y="37"/>
                  </a:cubicBezTo>
                  <a:cubicBezTo>
                    <a:pt x="35" y="36"/>
                    <a:pt x="34" y="34"/>
                    <a:pt x="33" y="33"/>
                  </a:cubicBezTo>
                  <a:cubicBezTo>
                    <a:pt x="32" y="31"/>
                    <a:pt x="31" y="29"/>
                    <a:pt x="31" y="26"/>
                  </a:cubicBezTo>
                  <a:cubicBezTo>
                    <a:pt x="31" y="28"/>
                    <a:pt x="30" y="30"/>
                    <a:pt x="30" y="31"/>
                  </a:cubicBezTo>
                  <a:cubicBezTo>
                    <a:pt x="30" y="32"/>
                    <a:pt x="31" y="33"/>
                    <a:pt x="31" y="34"/>
                  </a:cubicBezTo>
                  <a:cubicBezTo>
                    <a:pt x="31" y="34"/>
                    <a:pt x="31" y="34"/>
                    <a:pt x="31" y="35"/>
                  </a:cubicBezTo>
                  <a:cubicBezTo>
                    <a:pt x="31" y="35"/>
                    <a:pt x="31" y="36"/>
                    <a:pt x="31" y="36"/>
                  </a:cubicBezTo>
                  <a:cubicBezTo>
                    <a:pt x="31" y="37"/>
                    <a:pt x="31" y="37"/>
                    <a:pt x="31" y="38"/>
                  </a:cubicBezTo>
                  <a:cubicBezTo>
                    <a:pt x="31" y="38"/>
                    <a:pt x="31" y="38"/>
                    <a:pt x="31" y="38"/>
                  </a:cubicBezTo>
                  <a:cubicBezTo>
                    <a:pt x="31" y="38"/>
                    <a:pt x="32" y="39"/>
                    <a:pt x="32" y="39"/>
                  </a:cubicBezTo>
                  <a:cubicBezTo>
                    <a:pt x="32" y="39"/>
                    <a:pt x="31" y="39"/>
                    <a:pt x="31" y="39"/>
                  </a:cubicBezTo>
                  <a:cubicBezTo>
                    <a:pt x="32" y="40"/>
                    <a:pt x="32" y="40"/>
                    <a:pt x="32" y="40"/>
                  </a:cubicBezTo>
                  <a:cubicBezTo>
                    <a:pt x="32" y="40"/>
                    <a:pt x="32" y="41"/>
                    <a:pt x="31" y="41"/>
                  </a:cubicBezTo>
                  <a:cubicBezTo>
                    <a:pt x="31" y="42"/>
                    <a:pt x="32" y="42"/>
                    <a:pt x="32" y="43"/>
                  </a:cubicBezTo>
                  <a:cubicBezTo>
                    <a:pt x="32" y="44"/>
                    <a:pt x="31" y="44"/>
                    <a:pt x="31" y="44"/>
                  </a:cubicBezTo>
                  <a:cubicBezTo>
                    <a:pt x="31" y="44"/>
                    <a:pt x="31" y="44"/>
                    <a:pt x="32" y="44"/>
                  </a:cubicBezTo>
                  <a:cubicBezTo>
                    <a:pt x="31" y="45"/>
                    <a:pt x="31" y="46"/>
                    <a:pt x="31" y="46"/>
                  </a:cubicBezTo>
                  <a:cubicBezTo>
                    <a:pt x="31" y="47"/>
                    <a:pt x="31" y="47"/>
                    <a:pt x="31" y="47"/>
                  </a:cubicBezTo>
                  <a:cubicBezTo>
                    <a:pt x="31" y="48"/>
                    <a:pt x="31" y="48"/>
                    <a:pt x="31" y="48"/>
                  </a:cubicBezTo>
                  <a:cubicBezTo>
                    <a:pt x="31" y="49"/>
                    <a:pt x="31" y="50"/>
                    <a:pt x="30" y="50"/>
                  </a:cubicBezTo>
                  <a:cubicBezTo>
                    <a:pt x="30" y="51"/>
                    <a:pt x="29" y="51"/>
                    <a:pt x="29" y="52"/>
                  </a:cubicBezTo>
                  <a:cubicBezTo>
                    <a:pt x="28" y="52"/>
                    <a:pt x="28" y="52"/>
                    <a:pt x="27" y="52"/>
                  </a:cubicBezTo>
                  <a:cubicBezTo>
                    <a:pt x="27" y="53"/>
                    <a:pt x="27" y="54"/>
                    <a:pt x="26" y="55"/>
                  </a:cubicBezTo>
                  <a:cubicBezTo>
                    <a:pt x="25" y="55"/>
                    <a:pt x="25" y="55"/>
                    <a:pt x="25" y="55"/>
                  </a:cubicBezTo>
                  <a:cubicBezTo>
                    <a:pt x="24" y="55"/>
                    <a:pt x="24" y="55"/>
                    <a:pt x="24" y="55"/>
                  </a:cubicBezTo>
                  <a:cubicBezTo>
                    <a:pt x="24" y="55"/>
                    <a:pt x="23" y="53"/>
                    <a:pt x="23" y="53"/>
                  </a:cubicBezTo>
                  <a:cubicBezTo>
                    <a:pt x="23" y="52"/>
                    <a:pt x="23" y="52"/>
                    <a:pt x="23" y="51"/>
                  </a:cubicBezTo>
                  <a:cubicBezTo>
                    <a:pt x="23" y="51"/>
                    <a:pt x="24" y="51"/>
                    <a:pt x="24" y="50"/>
                  </a:cubicBezTo>
                  <a:cubicBezTo>
                    <a:pt x="23" y="50"/>
                    <a:pt x="22" y="50"/>
                    <a:pt x="22" y="49"/>
                  </a:cubicBezTo>
                  <a:cubicBezTo>
                    <a:pt x="21" y="48"/>
                    <a:pt x="22" y="48"/>
                    <a:pt x="23" y="47"/>
                  </a:cubicBezTo>
                  <a:cubicBezTo>
                    <a:pt x="22" y="47"/>
                    <a:pt x="22" y="47"/>
                    <a:pt x="22" y="47"/>
                  </a:cubicBezTo>
                  <a:cubicBezTo>
                    <a:pt x="22" y="47"/>
                    <a:pt x="22" y="47"/>
                    <a:pt x="21" y="48"/>
                  </a:cubicBezTo>
                  <a:cubicBezTo>
                    <a:pt x="21" y="48"/>
                    <a:pt x="21" y="49"/>
                    <a:pt x="20" y="49"/>
                  </a:cubicBezTo>
                  <a:cubicBezTo>
                    <a:pt x="20" y="50"/>
                    <a:pt x="19" y="50"/>
                    <a:pt x="19" y="50"/>
                  </a:cubicBezTo>
                  <a:cubicBezTo>
                    <a:pt x="19" y="51"/>
                    <a:pt x="18" y="51"/>
                    <a:pt x="18" y="51"/>
                  </a:cubicBezTo>
                  <a:cubicBezTo>
                    <a:pt x="17" y="52"/>
                    <a:pt x="17" y="52"/>
                    <a:pt x="16" y="52"/>
                  </a:cubicBezTo>
                  <a:cubicBezTo>
                    <a:pt x="16" y="52"/>
                    <a:pt x="16" y="53"/>
                    <a:pt x="16" y="53"/>
                  </a:cubicBezTo>
                  <a:cubicBezTo>
                    <a:pt x="15" y="53"/>
                    <a:pt x="14" y="52"/>
                    <a:pt x="13" y="51"/>
                  </a:cubicBezTo>
                  <a:cubicBezTo>
                    <a:pt x="12" y="50"/>
                    <a:pt x="11" y="49"/>
                    <a:pt x="10" y="48"/>
                  </a:cubicBezTo>
                  <a:cubicBezTo>
                    <a:pt x="10" y="48"/>
                    <a:pt x="10" y="48"/>
                    <a:pt x="10" y="48"/>
                  </a:cubicBezTo>
                  <a:cubicBezTo>
                    <a:pt x="10" y="47"/>
                    <a:pt x="10" y="46"/>
                    <a:pt x="10" y="45"/>
                  </a:cubicBezTo>
                  <a:cubicBezTo>
                    <a:pt x="10" y="45"/>
                    <a:pt x="11" y="44"/>
                    <a:pt x="11" y="44"/>
                  </a:cubicBezTo>
                  <a:cubicBezTo>
                    <a:pt x="11" y="44"/>
                    <a:pt x="11" y="43"/>
                    <a:pt x="11" y="43"/>
                  </a:cubicBezTo>
                  <a:cubicBezTo>
                    <a:pt x="12" y="42"/>
                    <a:pt x="13" y="42"/>
                    <a:pt x="14" y="42"/>
                  </a:cubicBezTo>
                  <a:cubicBezTo>
                    <a:pt x="14" y="41"/>
                    <a:pt x="14" y="39"/>
                    <a:pt x="15" y="39"/>
                  </a:cubicBezTo>
                  <a:cubicBezTo>
                    <a:pt x="15" y="39"/>
                    <a:pt x="16" y="39"/>
                    <a:pt x="16" y="39"/>
                  </a:cubicBezTo>
                  <a:cubicBezTo>
                    <a:pt x="16" y="38"/>
                    <a:pt x="17" y="38"/>
                    <a:pt x="17" y="38"/>
                  </a:cubicBezTo>
                  <a:cubicBezTo>
                    <a:pt x="18" y="38"/>
                    <a:pt x="18" y="38"/>
                    <a:pt x="18" y="37"/>
                  </a:cubicBezTo>
                  <a:cubicBezTo>
                    <a:pt x="18" y="37"/>
                    <a:pt x="19" y="36"/>
                    <a:pt x="19" y="36"/>
                  </a:cubicBezTo>
                  <a:cubicBezTo>
                    <a:pt x="19" y="36"/>
                    <a:pt x="19" y="36"/>
                    <a:pt x="19" y="35"/>
                  </a:cubicBezTo>
                  <a:cubicBezTo>
                    <a:pt x="19" y="35"/>
                    <a:pt x="19" y="35"/>
                    <a:pt x="19" y="35"/>
                  </a:cubicBezTo>
                  <a:cubicBezTo>
                    <a:pt x="19" y="34"/>
                    <a:pt x="18" y="33"/>
                    <a:pt x="18" y="31"/>
                  </a:cubicBezTo>
                  <a:cubicBezTo>
                    <a:pt x="18" y="29"/>
                    <a:pt x="18" y="25"/>
                    <a:pt x="17" y="23"/>
                  </a:cubicBezTo>
                  <a:cubicBezTo>
                    <a:pt x="16" y="24"/>
                    <a:pt x="16" y="24"/>
                    <a:pt x="16" y="25"/>
                  </a:cubicBezTo>
                  <a:cubicBezTo>
                    <a:pt x="15" y="25"/>
                    <a:pt x="15" y="26"/>
                    <a:pt x="15" y="26"/>
                  </a:cubicBezTo>
                  <a:cubicBezTo>
                    <a:pt x="14" y="27"/>
                    <a:pt x="14" y="27"/>
                    <a:pt x="13" y="28"/>
                  </a:cubicBezTo>
                  <a:cubicBezTo>
                    <a:pt x="13" y="29"/>
                    <a:pt x="12" y="30"/>
                    <a:pt x="11" y="30"/>
                  </a:cubicBezTo>
                  <a:cubicBezTo>
                    <a:pt x="11" y="31"/>
                    <a:pt x="10" y="31"/>
                    <a:pt x="9" y="32"/>
                  </a:cubicBezTo>
                  <a:cubicBezTo>
                    <a:pt x="9" y="32"/>
                    <a:pt x="9" y="32"/>
                    <a:pt x="8" y="32"/>
                  </a:cubicBezTo>
                  <a:cubicBezTo>
                    <a:pt x="8" y="32"/>
                    <a:pt x="7" y="33"/>
                    <a:pt x="7" y="33"/>
                  </a:cubicBezTo>
                  <a:cubicBezTo>
                    <a:pt x="6" y="34"/>
                    <a:pt x="5" y="34"/>
                    <a:pt x="3" y="34"/>
                  </a:cubicBezTo>
                  <a:cubicBezTo>
                    <a:pt x="3" y="34"/>
                    <a:pt x="2" y="34"/>
                    <a:pt x="2" y="34"/>
                  </a:cubicBezTo>
                  <a:cubicBezTo>
                    <a:pt x="1" y="34"/>
                    <a:pt x="1" y="35"/>
                    <a:pt x="0" y="35"/>
                  </a:cubicBezTo>
                  <a:cubicBezTo>
                    <a:pt x="0" y="34"/>
                    <a:pt x="1" y="34"/>
                    <a:pt x="1" y="34"/>
                  </a:cubicBezTo>
                  <a:cubicBezTo>
                    <a:pt x="1" y="34"/>
                    <a:pt x="2" y="34"/>
                    <a:pt x="2" y="33"/>
                  </a:cubicBezTo>
                  <a:cubicBezTo>
                    <a:pt x="2" y="33"/>
                    <a:pt x="1" y="34"/>
                    <a:pt x="0" y="33"/>
                  </a:cubicBezTo>
                  <a:cubicBezTo>
                    <a:pt x="0" y="32"/>
                    <a:pt x="1" y="33"/>
                    <a:pt x="1" y="32"/>
                  </a:cubicBezTo>
                  <a:cubicBezTo>
                    <a:pt x="1" y="32"/>
                    <a:pt x="0" y="32"/>
                    <a:pt x="0" y="32"/>
                  </a:cubicBezTo>
                  <a:cubicBezTo>
                    <a:pt x="0" y="32"/>
                    <a:pt x="0" y="32"/>
                    <a:pt x="0" y="32"/>
                  </a:cubicBezTo>
                  <a:cubicBezTo>
                    <a:pt x="1" y="31"/>
                    <a:pt x="2" y="32"/>
                    <a:pt x="2" y="31"/>
                  </a:cubicBezTo>
                  <a:cubicBezTo>
                    <a:pt x="2" y="31"/>
                    <a:pt x="3" y="31"/>
                    <a:pt x="3" y="31"/>
                  </a:cubicBezTo>
                  <a:cubicBezTo>
                    <a:pt x="3" y="31"/>
                    <a:pt x="4" y="31"/>
                    <a:pt x="4" y="31"/>
                  </a:cubicBezTo>
                  <a:cubicBezTo>
                    <a:pt x="5" y="31"/>
                    <a:pt x="6" y="31"/>
                    <a:pt x="6" y="30"/>
                  </a:cubicBezTo>
                  <a:cubicBezTo>
                    <a:pt x="7" y="29"/>
                    <a:pt x="8" y="28"/>
                    <a:pt x="9" y="27"/>
                  </a:cubicBezTo>
                  <a:cubicBezTo>
                    <a:pt x="9" y="27"/>
                    <a:pt x="9" y="27"/>
                    <a:pt x="10" y="26"/>
                  </a:cubicBezTo>
                  <a:cubicBezTo>
                    <a:pt x="10" y="26"/>
                    <a:pt x="11" y="25"/>
                    <a:pt x="12" y="25"/>
                  </a:cubicBezTo>
                  <a:cubicBezTo>
                    <a:pt x="12" y="24"/>
                    <a:pt x="13" y="24"/>
                    <a:pt x="13" y="23"/>
                  </a:cubicBezTo>
                  <a:cubicBezTo>
                    <a:pt x="14" y="22"/>
                    <a:pt x="14" y="21"/>
                    <a:pt x="14" y="21"/>
                  </a:cubicBezTo>
                  <a:cubicBezTo>
                    <a:pt x="15" y="20"/>
                    <a:pt x="16" y="19"/>
                    <a:pt x="16" y="18"/>
                  </a:cubicBezTo>
                  <a:cubicBezTo>
                    <a:pt x="18" y="18"/>
                    <a:pt x="19" y="18"/>
                    <a:pt x="21" y="17"/>
                  </a:cubicBezTo>
                  <a:cubicBezTo>
                    <a:pt x="20" y="16"/>
                    <a:pt x="20" y="15"/>
                    <a:pt x="19" y="14"/>
                  </a:cubicBezTo>
                  <a:cubicBezTo>
                    <a:pt x="19" y="14"/>
                    <a:pt x="19" y="14"/>
                    <a:pt x="19" y="14"/>
                  </a:cubicBezTo>
                  <a:cubicBezTo>
                    <a:pt x="19" y="14"/>
                    <a:pt x="19" y="13"/>
                    <a:pt x="19" y="13"/>
                  </a:cubicBezTo>
                  <a:cubicBezTo>
                    <a:pt x="18" y="13"/>
                    <a:pt x="18" y="13"/>
                    <a:pt x="18" y="13"/>
                  </a:cubicBezTo>
                  <a:cubicBezTo>
                    <a:pt x="18" y="12"/>
                    <a:pt x="18" y="13"/>
                    <a:pt x="19" y="13"/>
                  </a:cubicBezTo>
                  <a:cubicBezTo>
                    <a:pt x="18" y="12"/>
                    <a:pt x="18" y="12"/>
                    <a:pt x="18" y="12"/>
                  </a:cubicBezTo>
                  <a:cubicBezTo>
                    <a:pt x="17" y="12"/>
                    <a:pt x="17" y="11"/>
                    <a:pt x="17" y="11"/>
                  </a:cubicBezTo>
                  <a:cubicBezTo>
                    <a:pt x="17" y="11"/>
                    <a:pt x="17" y="11"/>
                    <a:pt x="16" y="11"/>
                  </a:cubicBezTo>
                  <a:cubicBezTo>
                    <a:pt x="16" y="11"/>
                    <a:pt x="16" y="11"/>
                    <a:pt x="16" y="10"/>
                  </a:cubicBezTo>
                  <a:cubicBezTo>
                    <a:pt x="16" y="10"/>
                    <a:pt x="16" y="10"/>
                    <a:pt x="16" y="10"/>
                  </a:cubicBezTo>
                  <a:cubicBezTo>
                    <a:pt x="16" y="10"/>
                    <a:pt x="16" y="10"/>
                    <a:pt x="16" y="10"/>
                  </a:cubicBezTo>
                  <a:cubicBezTo>
                    <a:pt x="16" y="9"/>
                    <a:pt x="16" y="9"/>
                    <a:pt x="16" y="9"/>
                  </a:cubicBezTo>
                  <a:cubicBezTo>
                    <a:pt x="16" y="9"/>
                    <a:pt x="16" y="9"/>
                    <a:pt x="16" y="8"/>
                  </a:cubicBezTo>
                  <a:cubicBezTo>
                    <a:pt x="16" y="8"/>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7"/>
                    <a:pt x="16" y="7"/>
                  </a:cubicBezTo>
                  <a:cubicBezTo>
                    <a:pt x="16" y="8"/>
                    <a:pt x="16" y="8"/>
                    <a:pt x="16" y="8"/>
                  </a:cubicBezTo>
                  <a:cubicBezTo>
                    <a:pt x="17" y="8"/>
                    <a:pt x="17" y="7"/>
                    <a:pt x="17" y="7"/>
                  </a:cubicBezTo>
                  <a:cubicBezTo>
                    <a:pt x="17" y="6"/>
                    <a:pt x="17" y="5"/>
                    <a:pt x="17" y="4"/>
                  </a:cubicBezTo>
                  <a:cubicBezTo>
                    <a:pt x="17" y="4"/>
                    <a:pt x="18" y="3"/>
                    <a:pt x="19" y="3"/>
                  </a:cubicBezTo>
                  <a:cubicBezTo>
                    <a:pt x="19" y="3"/>
                    <a:pt x="19" y="3"/>
                    <a:pt x="19" y="3"/>
                  </a:cubicBezTo>
                  <a:cubicBezTo>
                    <a:pt x="19" y="3"/>
                    <a:pt x="19" y="3"/>
                    <a:pt x="19" y="3"/>
                  </a:cubicBezTo>
                  <a:cubicBezTo>
                    <a:pt x="19" y="2"/>
                    <a:pt x="20"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2" y="1"/>
                    <a:pt x="22" y="2"/>
                  </a:cubicBezTo>
                  <a:cubicBezTo>
                    <a:pt x="22" y="2"/>
                    <a:pt x="22" y="1"/>
                    <a:pt x="22" y="1"/>
                  </a:cubicBezTo>
                  <a:cubicBezTo>
                    <a:pt x="22" y="1"/>
                    <a:pt x="22" y="1"/>
                    <a:pt x="22" y="1"/>
                  </a:cubicBezTo>
                  <a:cubicBezTo>
                    <a:pt x="22" y="1"/>
                    <a:pt x="22" y="1"/>
                    <a:pt x="22" y="1"/>
                  </a:cubicBezTo>
                  <a:cubicBezTo>
                    <a:pt x="23" y="1"/>
                    <a:pt x="24" y="0"/>
                    <a:pt x="25" y="1"/>
                  </a:cubicBezTo>
                  <a:cubicBezTo>
                    <a:pt x="25" y="1"/>
                    <a:pt x="25" y="1"/>
                    <a:pt x="26" y="1"/>
                  </a:cubicBezTo>
                  <a:cubicBezTo>
                    <a:pt x="26" y="1"/>
                    <a:pt x="26" y="1"/>
                    <a:pt x="26" y="1"/>
                  </a:cubicBezTo>
                  <a:cubicBezTo>
                    <a:pt x="26" y="1"/>
                    <a:pt x="27" y="2"/>
                    <a:pt x="28" y="2"/>
                  </a:cubicBezTo>
                  <a:cubicBezTo>
                    <a:pt x="28" y="2"/>
                    <a:pt x="28" y="3"/>
                    <a:pt x="28" y="3"/>
                  </a:cubicBezTo>
                  <a:cubicBezTo>
                    <a:pt x="28" y="3"/>
                    <a:pt x="28" y="3"/>
                    <a:pt x="28" y="3"/>
                  </a:cubicBezTo>
                  <a:close/>
                  <a:moveTo>
                    <a:pt x="17" y="5"/>
                  </a:moveTo>
                  <a:cubicBezTo>
                    <a:pt x="18" y="5"/>
                    <a:pt x="18" y="4"/>
                    <a:pt x="18" y="4"/>
                  </a:cubicBezTo>
                  <a:cubicBezTo>
                    <a:pt x="18" y="4"/>
                    <a:pt x="18" y="4"/>
                    <a:pt x="17" y="5"/>
                  </a:cubicBezTo>
                  <a:close/>
                  <a:moveTo>
                    <a:pt x="17" y="5"/>
                  </a:moveTo>
                  <a:cubicBezTo>
                    <a:pt x="17" y="5"/>
                    <a:pt x="17" y="5"/>
                    <a:pt x="17" y="5"/>
                  </a:cubicBezTo>
                  <a:cubicBezTo>
                    <a:pt x="17" y="5"/>
                    <a:pt x="17" y="6"/>
                    <a:pt x="17" y="5"/>
                  </a:cubicBezTo>
                  <a:cubicBezTo>
                    <a:pt x="17" y="6"/>
                    <a:pt x="17" y="6"/>
                    <a:pt x="17" y="6"/>
                  </a:cubicBezTo>
                  <a:cubicBezTo>
                    <a:pt x="17" y="5"/>
                    <a:pt x="17" y="5"/>
                    <a:pt x="17" y="5"/>
                  </a:cubicBezTo>
                  <a:cubicBezTo>
                    <a:pt x="17" y="5"/>
                    <a:pt x="17" y="5"/>
                    <a:pt x="17" y="5"/>
                  </a:cubicBezTo>
                  <a:close/>
                  <a:moveTo>
                    <a:pt x="18" y="5"/>
                  </a:moveTo>
                  <a:cubicBezTo>
                    <a:pt x="18" y="5"/>
                    <a:pt x="18" y="5"/>
                    <a:pt x="18" y="5"/>
                  </a:cubicBezTo>
                  <a:cubicBezTo>
                    <a:pt x="18" y="5"/>
                    <a:pt x="18" y="5"/>
                    <a:pt x="18" y="5"/>
                  </a:cubicBezTo>
                  <a:cubicBezTo>
                    <a:pt x="18" y="5"/>
                    <a:pt x="18" y="5"/>
                    <a:pt x="18" y="5"/>
                  </a:cubicBezTo>
                  <a:close/>
                  <a:moveTo>
                    <a:pt x="30" y="8"/>
                  </a:moveTo>
                  <a:cubicBezTo>
                    <a:pt x="30" y="8"/>
                    <a:pt x="29" y="9"/>
                    <a:pt x="29" y="9"/>
                  </a:cubicBezTo>
                  <a:cubicBezTo>
                    <a:pt x="30" y="9"/>
                    <a:pt x="30" y="8"/>
                    <a:pt x="30" y="9"/>
                  </a:cubicBezTo>
                  <a:cubicBezTo>
                    <a:pt x="30" y="9"/>
                    <a:pt x="29" y="9"/>
                    <a:pt x="30" y="9"/>
                  </a:cubicBezTo>
                  <a:cubicBezTo>
                    <a:pt x="30" y="9"/>
                    <a:pt x="30" y="8"/>
                    <a:pt x="30" y="8"/>
                  </a:cubicBezTo>
                  <a:close/>
                  <a:moveTo>
                    <a:pt x="17" y="9"/>
                  </a:moveTo>
                  <a:cubicBezTo>
                    <a:pt x="17" y="9"/>
                    <a:pt x="17" y="8"/>
                    <a:pt x="17" y="8"/>
                  </a:cubicBezTo>
                  <a:cubicBezTo>
                    <a:pt x="17" y="9"/>
                    <a:pt x="17" y="9"/>
                    <a:pt x="17" y="9"/>
                  </a:cubicBezTo>
                  <a:close/>
                  <a:moveTo>
                    <a:pt x="30" y="10"/>
                  </a:moveTo>
                  <a:cubicBezTo>
                    <a:pt x="30" y="10"/>
                    <a:pt x="30" y="10"/>
                    <a:pt x="30" y="10"/>
                  </a:cubicBezTo>
                  <a:cubicBezTo>
                    <a:pt x="30" y="10"/>
                    <a:pt x="30" y="10"/>
                    <a:pt x="30" y="10"/>
                  </a:cubicBezTo>
                  <a:cubicBezTo>
                    <a:pt x="30" y="10"/>
                    <a:pt x="30" y="11"/>
                    <a:pt x="30" y="11"/>
                  </a:cubicBezTo>
                  <a:cubicBezTo>
                    <a:pt x="30" y="10"/>
                    <a:pt x="30" y="10"/>
                    <a:pt x="30" y="10"/>
                  </a:cubicBezTo>
                  <a:close/>
                  <a:moveTo>
                    <a:pt x="16" y="10"/>
                  </a:moveTo>
                  <a:cubicBezTo>
                    <a:pt x="16" y="10"/>
                    <a:pt x="16" y="10"/>
                    <a:pt x="16" y="10"/>
                  </a:cubicBezTo>
                  <a:cubicBezTo>
                    <a:pt x="16" y="10"/>
                    <a:pt x="16" y="10"/>
                    <a:pt x="16" y="10"/>
                  </a:cubicBezTo>
                  <a:cubicBezTo>
                    <a:pt x="16" y="10"/>
                    <a:pt x="16" y="10"/>
                    <a:pt x="16" y="10"/>
                  </a:cubicBezTo>
                  <a:close/>
                  <a:moveTo>
                    <a:pt x="29"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29" y="11"/>
                    <a:pt x="29" y="11"/>
                  </a:cubicBezTo>
                  <a:close/>
                  <a:moveTo>
                    <a:pt x="17" y="11"/>
                  </a:moveTo>
                  <a:cubicBezTo>
                    <a:pt x="16" y="10"/>
                    <a:pt x="17" y="11"/>
                    <a:pt x="17" y="10"/>
                  </a:cubicBezTo>
                  <a:cubicBezTo>
                    <a:pt x="16" y="10"/>
                    <a:pt x="16" y="10"/>
                    <a:pt x="16" y="10"/>
                  </a:cubicBezTo>
                  <a:cubicBezTo>
                    <a:pt x="16" y="10"/>
                    <a:pt x="16" y="11"/>
                    <a:pt x="17" y="11"/>
                  </a:cubicBezTo>
                  <a:close/>
                  <a:moveTo>
                    <a:pt x="30" y="12"/>
                  </a:moveTo>
                  <a:cubicBezTo>
                    <a:pt x="30" y="12"/>
                    <a:pt x="30" y="12"/>
                    <a:pt x="30" y="12"/>
                  </a:cubicBezTo>
                  <a:cubicBezTo>
                    <a:pt x="30" y="12"/>
                    <a:pt x="30" y="12"/>
                    <a:pt x="30" y="12"/>
                  </a:cubicBezTo>
                  <a:close/>
                  <a:moveTo>
                    <a:pt x="17" y="11"/>
                  </a:moveTo>
                  <a:cubicBezTo>
                    <a:pt x="17" y="11"/>
                    <a:pt x="18" y="11"/>
                    <a:pt x="18" y="11"/>
                  </a:cubicBezTo>
                  <a:cubicBezTo>
                    <a:pt x="18" y="11"/>
                    <a:pt x="17" y="11"/>
                    <a:pt x="17" y="11"/>
                  </a:cubicBezTo>
                  <a:cubicBezTo>
                    <a:pt x="17" y="11"/>
                    <a:pt x="17" y="11"/>
                    <a:pt x="17" y="11"/>
                  </a:cubicBezTo>
                  <a:close/>
                  <a:moveTo>
                    <a:pt x="17" y="11"/>
                  </a:moveTo>
                  <a:cubicBezTo>
                    <a:pt x="17" y="12"/>
                    <a:pt x="18" y="12"/>
                    <a:pt x="18" y="11"/>
                  </a:cubicBezTo>
                  <a:cubicBezTo>
                    <a:pt x="18" y="12"/>
                    <a:pt x="17" y="11"/>
                    <a:pt x="17" y="11"/>
                  </a:cubicBezTo>
                  <a:close/>
                  <a:moveTo>
                    <a:pt x="29" y="13"/>
                  </a:moveTo>
                  <a:cubicBezTo>
                    <a:pt x="29" y="13"/>
                    <a:pt x="29" y="13"/>
                    <a:pt x="29" y="12"/>
                  </a:cubicBezTo>
                  <a:cubicBezTo>
                    <a:pt x="29" y="12"/>
                    <a:pt x="29" y="13"/>
                    <a:pt x="29" y="13"/>
                  </a:cubicBezTo>
                  <a:close/>
                  <a:moveTo>
                    <a:pt x="13" y="43"/>
                  </a:moveTo>
                  <a:cubicBezTo>
                    <a:pt x="13" y="43"/>
                    <a:pt x="13" y="43"/>
                    <a:pt x="13" y="43"/>
                  </a:cubicBezTo>
                  <a:cubicBezTo>
                    <a:pt x="13" y="43"/>
                    <a:pt x="13" y="43"/>
                    <a:pt x="13" y="43"/>
                  </a:cubicBezTo>
                  <a:cubicBezTo>
                    <a:pt x="13" y="43"/>
                    <a:pt x="13" y="43"/>
                    <a:pt x="13" y="4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2" name="Freeform 637"/>
            <p:cNvSpPr>
              <a:spLocks noEditPoints="1"/>
            </p:cNvSpPr>
            <p:nvPr/>
          </p:nvSpPr>
          <p:spPr bwMode="auto">
            <a:xfrm>
              <a:off x="7872413" y="1554163"/>
              <a:ext cx="330200" cy="303213"/>
            </a:xfrm>
            <a:custGeom>
              <a:avLst/>
              <a:gdLst>
                <a:gd name="T0" fmla="*/ 87 w 88"/>
                <a:gd name="T1" fmla="*/ 6 h 81"/>
                <a:gd name="T2" fmla="*/ 79 w 88"/>
                <a:gd name="T3" fmla="*/ 13 h 81"/>
                <a:gd name="T4" fmla="*/ 68 w 88"/>
                <a:gd name="T5" fmla="*/ 15 h 81"/>
                <a:gd name="T6" fmla="*/ 57 w 88"/>
                <a:gd name="T7" fmla="*/ 18 h 81"/>
                <a:gd name="T8" fmla="*/ 50 w 88"/>
                <a:gd name="T9" fmla="*/ 20 h 81"/>
                <a:gd name="T10" fmla="*/ 50 w 88"/>
                <a:gd name="T11" fmla="*/ 16 h 81"/>
                <a:gd name="T12" fmla="*/ 52 w 88"/>
                <a:gd name="T13" fmla="*/ 14 h 81"/>
                <a:gd name="T14" fmla="*/ 54 w 88"/>
                <a:gd name="T15" fmla="*/ 16 h 81"/>
                <a:gd name="T16" fmla="*/ 57 w 88"/>
                <a:gd name="T17" fmla="*/ 13 h 81"/>
                <a:gd name="T18" fmla="*/ 53 w 88"/>
                <a:gd name="T19" fmla="*/ 12 h 81"/>
                <a:gd name="T20" fmla="*/ 53 w 88"/>
                <a:gd name="T21" fmla="*/ 6 h 81"/>
                <a:gd name="T22" fmla="*/ 52 w 88"/>
                <a:gd name="T23" fmla="*/ 5 h 81"/>
                <a:gd name="T24" fmla="*/ 52 w 88"/>
                <a:gd name="T25" fmla="*/ 3 h 81"/>
                <a:gd name="T26" fmla="*/ 44 w 88"/>
                <a:gd name="T27" fmla="*/ 4 h 81"/>
                <a:gd name="T28" fmla="*/ 38 w 88"/>
                <a:gd name="T29" fmla="*/ 10 h 81"/>
                <a:gd name="T30" fmla="*/ 33 w 88"/>
                <a:gd name="T31" fmla="*/ 19 h 81"/>
                <a:gd name="T32" fmla="*/ 37 w 88"/>
                <a:gd name="T33" fmla="*/ 25 h 81"/>
                <a:gd name="T34" fmla="*/ 33 w 88"/>
                <a:gd name="T35" fmla="*/ 29 h 81"/>
                <a:gd name="T36" fmla="*/ 29 w 88"/>
                <a:gd name="T37" fmla="*/ 33 h 81"/>
                <a:gd name="T38" fmla="*/ 17 w 88"/>
                <a:gd name="T39" fmla="*/ 40 h 81"/>
                <a:gd name="T40" fmla="*/ 8 w 88"/>
                <a:gd name="T41" fmla="*/ 46 h 81"/>
                <a:gd name="T42" fmla="*/ 1 w 88"/>
                <a:gd name="T43" fmla="*/ 48 h 81"/>
                <a:gd name="T44" fmla="*/ 3 w 88"/>
                <a:gd name="T45" fmla="*/ 50 h 81"/>
                <a:gd name="T46" fmla="*/ 6 w 88"/>
                <a:gd name="T47" fmla="*/ 51 h 81"/>
                <a:gd name="T48" fmla="*/ 13 w 88"/>
                <a:gd name="T49" fmla="*/ 49 h 81"/>
                <a:gd name="T50" fmla="*/ 25 w 88"/>
                <a:gd name="T51" fmla="*/ 42 h 81"/>
                <a:gd name="T52" fmla="*/ 35 w 88"/>
                <a:gd name="T53" fmla="*/ 40 h 81"/>
                <a:gd name="T54" fmla="*/ 42 w 88"/>
                <a:gd name="T55" fmla="*/ 45 h 81"/>
                <a:gd name="T56" fmla="*/ 35 w 88"/>
                <a:gd name="T57" fmla="*/ 55 h 81"/>
                <a:gd name="T58" fmla="*/ 35 w 88"/>
                <a:gd name="T59" fmla="*/ 70 h 81"/>
                <a:gd name="T60" fmla="*/ 38 w 88"/>
                <a:gd name="T61" fmla="*/ 76 h 81"/>
                <a:gd name="T62" fmla="*/ 47 w 88"/>
                <a:gd name="T63" fmla="*/ 75 h 81"/>
                <a:gd name="T64" fmla="*/ 45 w 88"/>
                <a:gd name="T65" fmla="*/ 59 h 81"/>
                <a:gd name="T66" fmla="*/ 57 w 88"/>
                <a:gd name="T67" fmla="*/ 57 h 81"/>
                <a:gd name="T68" fmla="*/ 59 w 88"/>
                <a:gd name="T69" fmla="*/ 80 h 81"/>
                <a:gd name="T70" fmla="*/ 68 w 88"/>
                <a:gd name="T71" fmla="*/ 77 h 81"/>
                <a:gd name="T72" fmla="*/ 66 w 88"/>
                <a:gd name="T73" fmla="*/ 69 h 81"/>
                <a:gd name="T74" fmla="*/ 65 w 88"/>
                <a:gd name="T75" fmla="*/ 62 h 81"/>
                <a:gd name="T76" fmla="*/ 65 w 88"/>
                <a:gd name="T77" fmla="*/ 52 h 81"/>
                <a:gd name="T78" fmla="*/ 60 w 88"/>
                <a:gd name="T79" fmla="*/ 39 h 81"/>
                <a:gd name="T80" fmla="*/ 60 w 88"/>
                <a:gd name="T81" fmla="*/ 25 h 81"/>
                <a:gd name="T82" fmla="*/ 73 w 88"/>
                <a:gd name="T83" fmla="*/ 18 h 81"/>
                <a:gd name="T84" fmla="*/ 80 w 88"/>
                <a:gd name="T85" fmla="*/ 16 h 81"/>
                <a:gd name="T86" fmla="*/ 86 w 88"/>
                <a:gd name="T87" fmla="*/ 11 h 81"/>
                <a:gd name="T88" fmla="*/ 55 w 88"/>
                <a:gd name="T89" fmla="*/ 14 h 81"/>
                <a:gd name="T90" fmla="*/ 54 w 88"/>
                <a:gd name="T91" fmla="*/ 14 h 81"/>
                <a:gd name="T92" fmla="*/ 53 w 88"/>
                <a:gd name="T93" fmla="*/ 7 h 81"/>
                <a:gd name="T94" fmla="*/ 52 w 88"/>
                <a:gd name="T95" fmla="*/ 10 h 81"/>
                <a:gd name="T96" fmla="*/ 53 w 88"/>
                <a:gd name="T97" fmla="*/ 13 h 81"/>
                <a:gd name="T98" fmla="*/ 52 w 88"/>
                <a:gd name="T99" fmla="*/ 12 h 81"/>
                <a:gd name="T100" fmla="*/ 51 w 88"/>
                <a:gd name="T101" fmla="*/ 14 h 81"/>
                <a:gd name="T102" fmla="*/ 47 w 88"/>
                <a:gd name="T103" fmla="*/ 2 h 81"/>
                <a:gd name="T104" fmla="*/ 32 w 88"/>
                <a:gd name="T105" fmla="*/ 18 h 81"/>
                <a:gd name="T106" fmla="*/ 35 w 88"/>
                <a:gd name="T107" fmla="*/ 22 h 81"/>
                <a:gd name="T108" fmla="*/ 37 w 88"/>
                <a:gd name="T109" fmla="*/ 24 h 81"/>
                <a:gd name="T110" fmla="*/ 35 w 88"/>
                <a:gd name="T111" fmla="*/ 19 h 81"/>
                <a:gd name="T112" fmla="*/ 43 w 88"/>
                <a:gd name="T113" fmla="*/ 4 h 81"/>
                <a:gd name="T114" fmla="*/ 44 w 88"/>
                <a:gd name="T115"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 h="81">
                  <a:moveTo>
                    <a:pt x="88" y="8"/>
                  </a:moveTo>
                  <a:cubicBezTo>
                    <a:pt x="88" y="8"/>
                    <a:pt x="87" y="8"/>
                    <a:pt x="87" y="8"/>
                  </a:cubicBezTo>
                  <a:cubicBezTo>
                    <a:pt x="87" y="8"/>
                    <a:pt x="88" y="7"/>
                    <a:pt x="88" y="6"/>
                  </a:cubicBezTo>
                  <a:cubicBezTo>
                    <a:pt x="87" y="6"/>
                    <a:pt x="87" y="6"/>
                    <a:pt x="87" y="6"/>
                  </a:cubicBezTo>
                  <a:cubicBezTo>
                    <a:pt x="87" y="6"/>
                    <a:pt x="87" y="6"/>
                    <a:pt x="87" y="6"/>
                  </a:cubicBezTo>
                  <a:cubicBezTo>
                    <a:pt x="86" y="7"/>
                    <a:pt x="85" y="7"/>
                    <a:pt x="85" y="7"/>
                  </a:cubicBezTo>
                  <a:cubicBezTo>
                    <a:pt x="84" y="7"/>
                    <a:pt x="84" y="7"/>
                    <a:pt x="84" y="7"/>
                  </a:cubicBezTo>
                  <a:cubicBezTo>
                    <a:pt x="82" y="9"/>
                    <a:pt x="81" y="11"/>
                    <a:pt x="79" y="13"/>
                  </a:cubicBezTo>
                  <a:cubicBezTo>
                    <a:pt x="79" y="12"/>
                    <a:pt x="79" y="12"/>
                    <a:pt x="78" y="12"/>
                  </a:cubicBezTo>
                  <a:cubicBezTo>
                    <a:pt x="78" y="13"/>
                    <a:pt x="78" y="13"/>
                    <a:pt x="78" y="13"/>
                  </a:cubicBezTo>
                  <a:cubicBezTo>
                    <a:pt x="76" y="14"/>
                    <a:pt x="74" y="14"/>
                    <a:pt x="72" y="14"/>
                  </a:cubicBezTo>
                  <a:cubicBezTo>
                    <a:pt x="71" y="14"/>
                    <a:pt x="69" y="14"/>
                    <a:pt x="68" y="15"/>
                  </a:cubicBezTo>
                  <a:cubicBezTo>
                    <a:pt x="66" y="15"/>
                    <a:pt x="65" y="17"/>
                    <a:pt x="63" y="17"/>
                  </a:cubicBezTo>
                  <a:cubicBezTo>
                    <a:pt x="62" y="17"/>
                    <a:pt x="61" y="17"/>
                    <a:pt x="60" y="18"/>
                  </a:cubicBezTo>
                  <a:cubicBezTo>
                    <a:pt x="60" y="18"/>
                    <a:pt x="59" y="18"/>
                    <a:pt x="59" y="18"/>
                  </a:cubicBezTo>
                  <a:cubicBezTo>
                    <a:pt x="59" y="18"/>
                    <a:pt x="58" y="18"/>
                    <a:pt x="57" y="18"/>
                  </a:cubicBezTo>
                  <a:cubicBezTo>
                    <a:pt x="56" y="19"/>
                    <a:pt x="54" y="18"/>
                    <a:pt x="53" y="19"/>
                  </a:cubicBezTo>
                  <a:cubicBezTo>
                    <a:pt x="53" y="18"/>
                    <a:pt x="52" y="19"/>
                    <a:pt x="52" y="19"/>
                  </a:cubicBezTo>
                  <a:cubicBezTo>
                    <a:pt x="51" y="19"/>
                    <a:pt x="51" y="19"/>
                    <a:pt x="51" y="19"/>
                  </a:cubicBezTo>
                  <a:cubicBezTo>
                    <a:pt x="50" y="19"/>
                    <a:pt x="50" y="19"/>
                    <a:pt x="50" y="20"/>
                  </a:cubicBezTo>
                  <a:cubicBezTo>
                    <a:pt x="50" y="19"/>
                    <a:pt x="49" y="19"/>
                    <a:pt x="49" y="19"/>
                  </a:cubicBezTo>
                  <a:cubicBezTo>
                    <a:pt x="50" y="18"/>
                    <a:pt x="50" y="17"/>
                    <a:pt x="50" y="16"/>
                  </a:cubicBezTo>
                  <a:cubicBezTo>
                    <a:pt x="50" y="17"/>
                    <a:pt x="51" y="16"/>
                    <a:pt x="50" y="16"/>
                  </a:cubicBezTo>
                  <a:cubicBezTo>
                    <a:pt x="50" y="16"/>
                    <a:pt x="50" y="16"/>
                    <a:pt x="50" y="16"/>
                  </a:cubicBezTo>
                  <a:cubicBezTo>
                    <a:pt x="50" y="16"/>
                    <a:pt x="50" y="16"/>
                    <a:pt x="50" y="16"/>
                  </a:cubicBezTo>
                  <a:cubicBezTo>
                    <a:pt x="51" y="16"/>
                    <a:pt x="51" y="15"/>
                    <a:pt x="51" y="14"/>
                  </a:cubicBezTo>
                  <a:cubicBezTo>
                    <a:pt x="52" y="15"/>
                    <a:pt x="51" y="15"/>
                    <a:pt x="52" y="15"/>
                  </a:cubicBezTo>
                  <a:cubicBezTo>
                    <a:pt x="52" y="14"/>
                    <a:pt x="52" y="14"/>
                    <a:pt x="52" y="14"/>
                  </a:cubicBezTo>
                  <a:cubicBezTo>
                    <a:pt x="53" y="13"/>
                    <a:pt x="54" y="14"/>
                    <a:pt x="54" y="15"/>
                  </a:cubicBezTo>
                  <a:cubicBezTo>
                    <a:pt x="54" y="15"/>
                    <a:pt x="54" y="15"/>
                    <a:pt x="54" y="15"/>
                  </a:cubicBezTo>
                  <a:cubicBezTo>
                    <a:pt x="54" y="15"/>
                    <a:pt x="55" y="15"/>
                    <a:pt x="54" y="16"/>
                  </a:cubicBezTo>
                  <a:cubicBezTo>
                    <a:pt x="54" y="16"/>
                    <a:pt x="54" y="16"/>
                    <a:pt x="54" y="16"/>
                  </a:cubicBezTo>
                  <a:cubicBezTo>
                    <a:pt x="55" y="16"/>
                    <a:pt x="55" y="15"/>
                    <a:pt x="55" y="15"/>
                  </a:cubicBezTo>
                  <a:cubicBezTo>
                    <a:pt x="55" y="14"/>
                    <a:pt x="55" y="15"/>
                    <a:pt x="55" y="14"/>
                  </a:cubicBezTo>
                  <a:cubicBezTo>
                    <a:pt x="55" y="14"/>
                    <a:pt x="55" y="14"/>
                    <a:pt x="55" y="14"/>
                  </a:cubicBezTo>
                  <a:cubicBezTo>
                    <a:pt x="55" y="13"/>
                    <a:pt x="57" y="14"/>
                    <a:pt x="57" y="13"/>
                  </a:cubicBezTo>
                  <a:cubicBezTo>
                    <a:pt x="55" y="13"/>
                    <a:pt x="54" y="13"/>
                    <a:pt x="53" y="12"/>
                  </a:cubicBezTo>
                  <a:cubicBezTo>
                    <a:pt x="53" y="12"/>
                    <a:pt x="53" y="12"/>
                    <a:pt x="53" y="11"/>
                  </a:cubicBezTo>
                  <a:cubicBezTo>
                    <a:pt x="53" y="12"/>
                    <a:pt x="53" y="12"/>
                    <a:pt x="53" y="12"/>
                  </a:cubicBezTo>
                  <a:cubicBezTo>
                    <a:pt x="53" y="12"/>
                    <a:pt x="53" y="12"/>
                    <a:pt x="53" y="12"/>
                  </a:cubicBezTo>
                  <a:cubicBezTo>
                    <a:pt x="53" y="11"/>
                    <a:pt x="54" y="10"/>
                    <a:pt x="54" y="10"/>
                  </a:cubicBezTo>
                  <a:cubicBezTo>
                    <a:pt x="53" y="9"/>
                    <a:pt x="52" y="9"/>
                    <a:pt x="53" y="8"/>
                  </a:cubicBezTo>
                  <a:cubicBezTo>
                    <a:pt x="53" y="8"/>
                    <a:pt x="53" y="8"/>
                    <a:pt x="52" y="7"/>
                  </a:cubicBezTo>
                  <a:cubicBezTo>
                    <a:pt x="53" y="7"/>
                    <a:pt x="53" y="7"/>
                    <a:pt x="53" y="6"/>
                  </a:cubicBezTo>
                  <a:cubicBezTo>
                    <a:pt x="53" y="7"/>
                    <a:pt x="53" y="7"/>
                    <a:pt x="53" y="7"/>
                  </a:cubicBezTo>
                  <a:cubicBezTo>
                    <a:pt x="53" y="6"/>
                    <a:pt x="53" y="6"/>
                    <a:pt x="53" y="6"/>
                  </a:cubicBezTo>
                  <a:cubicBezTo>
                    <a:pt x="52" y="6"/>
                    <a:pt x="52" y="6"/>
                    <a:pt x="52" y="5"/>
                  </a:cubicBezTo>
                  <a:cubicBezTo>
                    <a:pt x="52" y="5"/>
                    <a:pt x="52" y="6"/>
                    <a:pt x="52" y="5"/>
                  </a:cubicBezTo>
                  <a:cubicBezTo>
                    <a:pt x="52" y="5"/>
                    <a:pt x="51" y="5"/>
                    <a:pt x="51" y="4"/>
                  </a:cubicBezTo>
                  <a:cubicBezTo>
                    <a:pt x="51" y="4"/>
                    <a:pt x="52" y="4"/>
                    <a:pt x="53" y="4"/>
                  </a:cubicBezTo>
                  <a:cubicBezTo>
                    <a:pt x="53" y="4"/>
                    <a:pt x="52" y="4"/>
                    <a:pt x="51" y="4"/>
                  </a:cubicBezTo>
                  <a:cubicBezTo>
                    <a:pt x="51" y="4"/>
                    <a:pt x="52" y="4"/>
                    <a:pt x="52" y="3"/>
                  </a:cubicBezTo>
                  <a:cubicBezTo>
                    <a:pt x="51" y="4"/>
                    <a:pt x="49" y="3"/>
                    <a:pt x="49" y="2"/>
                  </a:cubicBezTo>
                  <a:cubicBezTo>
                    <a:pt x="49" y="2"/>
                    <a:pt x="49" y="2"/>
                    <a:pt x="49" y="2"/>
                  </a:cubicBezTo>
                  <a:cubicBezTo>
                    <a:pt x="47" y="0"/>
                    <a:pt x="45" y="3"/>
                    <a:pt x="44" y="4"/>
                  </a:cubicBezTo>
                  <a:cubicBezTo>
                    <a:pt x="44" y="4"/>
                    <a:pt x="44" y="4"/>
                    <a:pt x="44" y="4"/>
                  </a:cubicBezTo>
                  <a:cubicBezTo>
                    <a:pt x="42" y="5"/>
                    <a:pt x="41" y="6"/>
                    <a:pt x="40" y="7"/>
                  </a:cubicBezTo>
                  <a:cubicBezTo>
                    <a:pt x="39" y="7"/>
                    <a:pt x="39" y="7"/>
                    <a:pt x="39" y="7"/>
                  </a:cubicBezTo>
                  <a:cubicBezTo>
                    <a:pt x="39" y="7"/>
                    <a:pt x="39" y="7"/>
                    <a:pt x="39" y="8"/>
                  </a:cubicBezTo>
                  <a:cubicBezTo>
                    <a:pt x="38" y="8"/>
                    <a:pt x="38" y="9"/>
                    <a:pt x="38" y="10"/>
                  </a:cubicBezTo>
                  <a:cubicBezTo>
                    <a:pt x="38" y="10"/>
                    <a:pt x="38" y="10"/>
                    <a:pt x="38" y="10"/>
                  </a:cubicBezTo>
                  <a:cubicBezTo>
                    <a:pt x="37" y="10"/>
                    <a:pt x="37" y="10"/>
                    <a:pt x="37" y="10"/>
                  </a:cubicBezTo>
                  <a:cubicBezTo>
                    <a:pt x="34" y="10"/>
                    <a:pt x="32" y="14"/>
                    <a:pt x="32" y="17"/>
                  </a:cubicBezTo>
                  <a:cubicBezTo>
                    <a:pt x="32" y="18"/>
                    <a:pt x="32" y="19"/>
                    <a:pt x="33" y="19"/>
                  </a:cubicBezTo>
                  <a:cubicBezTo>
                    <a:pt x="33" y="20"/>
                    <a:pt x="33" y="21"/>
                    <a:pt x="34" y="21"/>
                  </a:cubicBezTo>
                  <a:cubicBezTo>
                    <a:pt x="34" y="21"/>
                    <a:pt x="35" y="21"/>
                    <a:pt x="35" y="22"/>
                  </a:cubicBezTo>
                  <a:cubicBezTo>
                    <a:pt x="34" y="22"/>
                    <a:pt x="35" y="23"/>
                    <a:pt x="36" y="23"/>
                  </a:cubicBezTo>
                  <a:cubicBezTo>
                    <a:pt x="35" y="24"/>
                    <a:pt x="35" y="26"/>
                    <a:pt x="37" y="25"/>
                  </a:cubicBezTo>
                  <a:cubicBezTo>
                    <a:pt x="37" y="25"/>
                    <a:pt x="37" y="25"/>
                    <a:pt x="38" y="25"/>
                  </a:cubicBezTo>
                  <a:cubicBezTo>
                    <a:pt x="37" y="25"/>
                    <a:pt x="37" y="26"/>
                    <a:pt x="37" y="26"/>
                  </a:cubicBezTo>
                  <a:cubicBezTo>
                    <a:pt x="36" y="26"/>
                    <a:pt x="35" y="28"/>
                    <a:pt x="34" y="28"/>
                  </a:cubicBezTo>
                  <a:cubicBezTo>
                    <a:pt x="34" y="28"/>
                    <a:pt x="33" y="28"/>
                    <a:pt x="33" y="29"/>
                  </a:cubicBezTo>
                  <a:cubicBezTo>
                    <a:pt x="32" y="29"/>
                    <a:pt x="32" y="30"/>
                    <a:pt x="31" y="30"/>
                  </a:cubicBezTo>
                  <a:cubicBezTo>
                    <a:pt x="31" y="31"/>
                    <a:pt x="31" y="31"/>
                    <a:pt x="31" y="31"/>
                  </a:cubicBezTo>
                  <a:cubicBezTo>
                    <a:pt x="30" y="31"/>
                    <a:pt x="30" y="32"/>
                    <a:pt x="30" y="33"/>
                  </a:cubicBezTo>
                  <a:cubicBezTo>
                    <a:pt x="29" y="33"/>
                    <a:pt x="29" y="33"/>
                    <a:pt x="29" y="33"/>
                  </a:cubicBezTo>
                  <a:cubicBezTo>
                    <a:pt x="28" y="33"/>
                    <a:pt x="28" y="34"/>
                    <a:pt x="27" y="34"/>
                  </a:cubicBezTo>
                  <a:cubicBezTo>
                    <a:pt x="27" y="34"/>
                    <a:pt x="27" y="35"/>
                    <a:pt x="27" y="35"/>
                  </a:cubicBezTo>
                  <a:cubicBezTo>
                    <a:pt x="26" y="36"/>
                    <a:pt x="25" y="36"/>
                    <a:pt x="23" y="37"/>
                  </a:cubicBezTo>
                  <a:cubicBezTo>
                    <a:pt x="21" y="37"/>
                    <a:pt x="19" y="39"/>
                    <a:pt x="17" y="40"/>
                  </a:cubicBezTo>
                  <a:cubicBezTo>
                    <a:pt x="16" y="42"/>
                    <a:pt x="14" y="44"/>
                    <a:pt x="12" y="45"/>
                  </a:cubicBezTo>
                  <a:cubicBezTo>
                    <a:pt x="12" y="45"/>
                    <a:pt x="12" y="45"/>
                    <a:pt x="12" y="45"/>
                  </a:cubicBezTo>
                  <a:cubicBezTo>
                    <a:pt x="12" y="45"/>
                    <a:pt x="11" y="46"/>
                    <a:pt x="11" y="46"/>
                  </a:cubicBezTo>
                  <a:cubicBezTo>
                    <a:pt x="10" y="46"/>
                    <a:pt x="9" y="46"/>
                    <a:pt x="8" y="46"/>
                  </a:cubicBezTo>
                  <a:cubicBezTo>
                    <a:pt x="7" y="45"/>
                    <a:pt x="7" y="45"/>
                    <a:pt x="6" y="45"/>
                  </a:cubicBezTo>
                  <a:cubicBezTo>
                    <a:pt x="5" y="45"/>
                    <a:pt x="6" y="45"/>
                    <a:pt x="5" y="46"/>
                  </a:cubicBezTo>
                  <a:cubicBezTo>
                    <a:pt x="4" y="45"/>
                    <a:pt x="1" y="46"/>
                    <a:pt x="0" y="47"/>
                  </a:cubicBezTo>
                  <a:cubicBezTo>
                    <a:pt x="0" y="47"/>
                    <a:pt x="1" y="48"/>
                    <a:pt x="1" y="48"/>
                  </a:cubicBezTo>
                  <a:cubicBezTo>
                    <a:pt x="0" y="48"/>
                    <a:pt x="0" y="48"/>
                    <a:pt x="0" y="48"/>
                  </a:cubicBezTo>
                  <a:cubicBezTo>
                    <a:pt x="0" y="49"/>
                    <a:pt x="0" y="49"/>
                    <a:pt x="0" y="49"/>
                  </a:cubicBezTo>
                  <a:cubicBezTo>
                    <a:pt x="0" y="50"/>
                    <a:pt x="0" y="50"/>
                    <a:pt x="1" y="51"/>
                  </a:cubicBezTo>
                  <a:cubicBezTo>
                    <a:pt x="1" y="51"/>
                    <a:pt x="3" y="50"/>
                    <a:pt x="3" y="50"/>
                  </a:cubicBezTo>
                  <a:cubicBezTo>
                    <a:pt x="4" y="50"/>
                    <a:pt x="4" y="50"/>
                    <a:pt x="4" y="51"/>
                  </a:cubicBezTo>
                  <a:cubicBezTo>
                    <a:pt x="3" y="51"/>
                    <a:pt x="2" y="51"/>
                    <a:pt x="2" y="52"/>
                  </a:cubicBezTo>
                  <a:cubicBezTo>
                    <a:pt x="2" y="52"/>
                    <a:pt x="2" y="52"/>
                    <a:pt x="3" y="52"/>
                  </a:cubicBezTo>
                  <a:cubicBezTo>
                    <a:pt x="4" y="52"/>
                    <a:pt x="5" y="51"/>
                    <a:pt x="6" y="51"/>
                  </a:cubicBezTo>
                  <a:cubicBezTo>
                    <a:pt x="8" y="51"/>
                    <a:pt x="11" y="51"/>
                    <a:pt x="11" y="49"/>
                  </a:cubicBezTo>
                  <a:cubicBezTo>
                    <a:pt x="11" y="50"/>
                    <a:pt x="12" y="49"/>
                    <a:pt x="12" y="49"/>
                  </a:cubicBezTo>
                  <a:cubicBezTo>
                    <a:pt x="12" y="49"/>
                    <a:pt x="13" y="49"/>
                    <a:pt x="13" y="49"/>
                  </a:cubicBezTo>
                  <a:cubicBezTo>
                    <a:pt x="13" y="49"/>
                    <a:pt x="13" y="49"/>
                    <a:pt x="13" y="49"/>
                  </a:cubicBezTo>
                  <a:cubicBezTo>
                    <a:pt x="13" y="49"/>
                    <a:pt x="14" y="49"/>
                    <a:pt x="14" y="48"/>
                  </a:cubicBezTo>
                  <a:cubicBezTo>
                    <a:pt x="15" y="48"/>
                    <a:pt x="16" y="47"/>
                    <a:pt x="17" y="47"/>
                  </a:cubicBezTo>
                  <a:cubicBezTo>
                    <a:pt x="19" y="46"/>
                    <a:pt x="20" y="45"/>
                    <a:pt x="22" y="44"/>
                  </a:cubicBezTo>
                  <a:cubicBezTo>
                    <a:pt x="23" y="43"/>
                    <a:pt x="24" y="43"/>
                    <a:pt x="25" y="42"/>
                  </a:cubicBezTo>
                  <a:cubicBezTo>
                    <a:pt x="26" y="42"/>
                    <a:pt x="27" y="40"/>
                    <a:pt x="28" y="40"/>
                  </a:cubicBezTo>
                  <a:cubicBezTo>
                    <a:pt x="28" y="39"/>
                    <a:pt x="29" y="39"/>
                    <a:pt x="29" y="39"/>
                  </a:cubicBezTo>
                  <a:cubicBezTo>
                    <a:pt x="30" y="39"/>
                    <a:pt x="30" y="39"/>
                    <a:pt x="31" y="39"/>
                  </a:cubicBezTo>
                  <a:cubicBezTo>
                    <a:pt x="32" y="40"/>
                    <a:pt x="33" y="41"/>
                    <a:pt x="35" y="40"/>
                  </a:cubicBezTo>
                  <a:cubicBezTo>
                    <a:pt x="35" y="39"/>
                    <a:pt x="35" y="37"/>
                    <a:pt x="36" y="37"/>
                  </a:cubicBezTo>
                  <a:cubicBezTo>
                    <a:pt x="37" y="37"/>
                    <a:pt x="37" y="37"/>
                    <a:pt x="37" y="37"/>
                  </a:cubicBezTo>
                  <a:cubicBezTo>
                    <a:pt x="39" y="38"/>
                    <a:pt x="40" y="39"/>
                    <a:pt x="40" y="41"/>
                  </a:cubicBezTo>
                  <a:cubicBezTo>
                    <a:pt x="41" y="43"/>
                    <a:pt x="41" y="44"/>
                    <a:pt x="42" y="45"/>
                  </a:cubicBezTo>
                  <a:cubicBezTo>
                    <a:pt x="40" y="46"/>
                    <a:pt x="39" y="45"/>
                    <a:pt x="38" y="45"/>
                  </a:cubicBezTo>
                  <a:cubicBezTo>
                    <a:pt x="35" y="45"/>
                    <a:pt x="34" y="47"/>
                    <a:pt x="34" y="49"/>
                  </a:cubicBezTo>
                  <a:cubicBezTo>
                    <a:pt x="34" y="50"/>
                    <a:pt x="34" y="52"/>
                    <a:pt x="35" y="54"/>
                  </a:cubicBezTo>
                  <a:cubicBezTo>
                    <a:pt x="34" y="54"/>
                    <a:pt x="35" y="55"/>
                    <a:pt x="35" y="55"/>
                  </a:cubicBezTo>
                  <a:cubicBezTo>
                    <a:pt x="35" y="55"/>
                    <a:pt x="35" y="55"/>
                    <a:pt x="35" y="55"/>
                  </a:cubicBezTo>
                  <a:cubicBezTo>
                    <a:pt x="35" y="57"/>
                    <a:pt x="36" y="60"/>
                    <a:pt x="36" y="61"/>
                  </a:cubicBezTo>
                  <a:cubicBezTo>
                    <a:pt x="36" y="64"/>
                    <a:pt x="37" y="66"/>
                    <a:pt x="37" y="69"/>
                  </a:cubicBezTo>
                  <a:cubicBezTo>
                    <a:pt x="35" y="69"/>
                    <a:pt x="34" y="69"/>
                    <a:pt x="35" y="70"/>
                  </a:cubicBezTo>
                  <a:cubicBezTo>
                    <a:pt x="34" y="71"/>
                    <a:pt x="33" y="74"/>
                    <a:pt x="35" y="75"/>
                  </a:cubicBezTo>
                  <a:cubicBezTo>
                    <a:pt x="35" y="75"/>
                    <a:pt x="35" y="75"/>
                    <a:pt x="35" y="75"/>
                  </a:cubicBezTo>
                  <a:cubicBezTo>
                    <a:pt x="36" y="75"/>
                    <a:pt x="36" y="75"/>
                    <a:pt x="36" y="76"/>
                  </a:cubicBezTo>
                  <a:cubicBezTo>
                    <a:pt x="37" y="76"/>
                    <a:pt x="38" y="76"/>
                    <a:pt x="38" y="76"/>
                  </a:cubicBezTo>
                  <a:cubicBezTo>
                    <a:pt x="39" y="76"/>
                    <a:pt x="40" y="76"/>
                    <a:pt x="40" y="76"/>
                  </a:cubicBezTo>
                  <a:cubicBezTo>
                    <a:pt x="42" y="77"/>
                    <a:pt x="43" y="78"/>
                    <a:pt x="44" y="78"/>
                  </a:cubicBezTo>
                  <a:cubicBezTo>
                    <a:pt x="45" y="78"/>
                    <a:pt x="46" y="78"/>
                    <a:pt x="47" y="77"/>
                  </a:cubicBezTo>
                  <a:cubicBezTo>
                    <a:pt x="47" y="77"/>
                    <a:pt x="47" y="76"/>
                    <a:pt x="47" y="75"/>
                  </a:cubicBezTo>
                  <a:cubicBezTo>
                    <a:pt x="46" y="72"/>
                    <a:pt x="46" y="69"/>
                    <a:pt x="46" y="66"/>
                  </a:cubicBezTo>
                  <a:cubicBezTo>
                    <a:pt x="45" y="65"/>
                    <a:pt x="45" y="65"/>
                    <a:pt x="45" y="64"/>
                  </a:cubicBezTo>
                  <a:cubicBezTo>
                    <a:pt x="45" y="63"/>
                    <a:pt x="45" y="62"/>
                    <a:pt x="45" y="61"/>
                  </a:cubicBezTo>
                  <a:cubicBezTo>
                    <a:pt x="45" y="60"/>
                    <a:pt x="45" y="59"/>
                    <a:pt x="45" y="59"/>
                  </a:cubicBezTo>
                  <a:cubicBezTo>
                    <a:pt x="45" y="59"/>
                    <a:pt x="46" y="58"/>
                    <a:pt x="48" y="58"/>
                  </a:cubicBezTo>
                  <a:cubicBezTo>
                    <a:pt x="49" y="58"/>
                    <a:pt x="49" y="58"/>
                    <a:pt x="50" y="58"/>
                  </a:cubicBezTo>
                  <a:cubicBezTo>
                    <a:pt x="52" y="58"/>
                    <a:pt x="55" y="57"/>
                    <a:pt x="57" y="57"/>
                  </a:cubicBezTo>
                  <a:cubicBezTo>
                    <a:pt x="57" y="57"/>
                    <a:pt x="57" y="57"/>
                    <a:pt x="57" y="57"/>
                  </a:cubicBezTo>
                  <a:cubicBezTo>
                    <a:pt x="57" y="61"/>
                    <a:pt x="58" y="64"/>
                    <a:pt x="58" y="68"/>
                  </a:cubicBezTo>
                  <a:cubicBezTo>
                    <a:pt x="58" y="70"/>
                    <a:pt x="58" y="71"/>
                    <a:pt x="58" y="73"/>
                  </a:cubicBezTo>
                  <a:cubicBezTo>
                    <a:pt x="59" y="74"/>
                    <a:pt x="59" y="76"/>
                    <a:pt x="59" y="78"/>
                  </a:cubicBezTo>
                  <a:cubicBezTo>
                    <a:pt x="59" y="78"/>
                    <a:pt x="59" y="80"/>
                    <a:pt x="59" y="80"/>
                  </a:cubicBezTo>
                  <a:cubicBezTo>
                    <a:pt x="59" y="81"/>
                    <a:pt x="61" y="81"/>
                    <a:pt x="61" y="80"/>
                  </a:cubicBezTo>
                  <a:cubicBezTo>
                    <a:pt x="62" y="80"/>
                    <a:pt x="64" y="80"/>
                    <a:pt x="64" y="79"/>
                  </a:cubicBezTo>
                  <a:cubicBezTo>
                    <a:pt x="64" y="79"/>
                    <a:pt x="65" y="79"/>
                    <a:pt x="65" y="79"/>
                  </a:cubicBezTo>
                  <a:cubicBezTo>
                    <a:pt x="66" y="79"/>
                    <a:pt x="69" y="79"/>
                    <a:pt x="68" y="77"/>
                  </a:cubicBezTo>
                  <a:cubicBezTo>
                    <a:pt x="68" y="76"/>
                    <a:pt x="67" y="76"/>
                    <a:pt x="67" y="75"/>
                  </a:cubicBezTo>
                  <a:cubicBezTo>
                    <a:pt x="67" y="75"/>
                    <a:pt x="67" y="74"/>
                    <a:pt x="67" y="74"/>
                  </a:cubicBezTo>
                  <a:cubicBezTo>
                    <a:pt x="67" y="73"/>
                    <a:pt x="66" y="72"/>
                    <a:pt x="66" y="70"/>
                  </a:cubicBezTo>
                  <a:cubicBezTo>
                    <a:pt x="66" y="70"/>
                    <a:pt x="66" y="70"/>
                    <a:pt x="66" y="69"/>
                  </a:cubicBezTo>
                  <a:cubicBezTo>
                    <a:pt x="66" y="68"/>
                    <a:pt x="65" y="67"/>
                    <a:pt x="65" y="66"/>
                  </a:cubicBezTo>
                  <a:cubicBezTo>
                    <a:pt x="65" y="65"/>
                    <a:pt x="65" y="65"/>
                    <a:pt x="65" y="65"/>
                  </a:cubicBezTo>
                  <a:cubicBezTo>
                    <a:pt x="65" y="64"/>
                    <a:pt x="65" y="64"/>
                    <a:pt x="65" y="63"/>
                  </a:cubicBezTo>
                  <a:cubicBezTo>
                    <a:pt x="65" y="63"/>
                    <a:pt x="66" y="62"/>
                    <a:pt x="65" y="62"/>
                  </a:cubicBezTo>
                  <a:cubicBezTo>
                    <a:pt x="65" y="61"/>
                    <a:pt x="65" y="60"/>
                    <a:pt x="65" y="59"/>
                  </a:cubicBezTo>
                  <a:cubicBezTo>
                    <a:pt x="65" y="57"/>
                    <a:pt x="65" y="56"/>
                    <a:pt x="65" y="54"/>
                  </a:cubicBezTo>
                  <a:cubicBezTo>
                    <a:pt x="65" y="54"/>
                    <a:pt x="65" y="54"/>
                    <a:pt x="65" y="53"/>
                  </a:cubicBezTo>
                  <a:cubicBezTo>
                    <a:pt x="65" y="53"/>
                    <a:pt x="65" y="52"/>
                    <a:pt x="65" y="52"/>
                  </a:cubicBezTo>
                  <a:cubicBezTo>
                    <a:pt x="65" y="51"/>
                    <a:pt x="65" y="50"/>
                    <a:pt x="65" y="50"/>
                  </a:cubicBezTo>
                  <a:cubicBezTo>
                    <a:pt x="65" y="49"/>
                    <a:pt x="65" y="48"/>
                    <a:pt x="65" y="47"/>
                  </a:cubicBezTo>
                  <a:cubicBezTo>
                    <a:pt x="64" y="45"/>
                    <a:pt x="62" y="43"/>
                    <a:pt x="61" y="43"/>
                  </a:cubicBezTo>
                  <a:cubicBezTo>
                    <a:pt x="60" y="42"/>
                    <a:pt x="60" y="40"/>
                    <a:pt x="60" y="39"/>
                  </a:cubicBezTo>
                  <a:cubicBezTo>
                    <a:pt x="60" y="38"/>
                    <a:pt x="60" y="37"/>
                    <a:pt x="60" y="36"/>
                  </a:cubicBezTo>
                  <a:cubicBezTo>
                    <a:pt x="59" y="36"/>
                    <a:pt x="59" y="35"/>
                    <a:pt x="59" y="35"/>
                  </a:cubicBezTo>
                  <a:cubicBezTo>
                    <a:pt x="58" y="32"/>
                    <a:pt x="57" y="29"/>
                    <a:pt x="58" y="27"/>
                  </a:cubicBezTo>
                  <a:cubicBezTo>
                    <a:pt x="59" y="26"/>
                    <a:pt x="60" y="25"/>
                    <a:pt x="60" y="25"/>
                  </a:cubicBezTo>
                  <a:cubicBezTo>
                    <a:pt x="62" y="24"/>
                    <a:pt x="63" y="24"/>
                    <a:pt x="63" y="22"/>
                  </a:cubicBezTo>
                  <a:cubicBezTo>
                    <a:pt x="64" y="22"/>
                    <a:pt x="65" y="21"/>
                    <a:pt x="65" y="21"/>
                  </a:cubicBezTo>
                  <a:cubicBezTo>
                    <a:pt x="67" y="21"/>
                    <a:pt x="68" y="21"/>
                    <a:pt x="69" y="20"/>
                  </a:cubicBezTo>
                  <a:cubicBezTo>
                    <a:pt x="71" y="20"/>
                    <a:pt x="73" y="18"/>
                    <a:pt x="73" y="18"/>
                  </a:cubicBezTo>
                  <a:cubicBezTo>
                    <a:pt x="76" y="17"/>
                    <a:pt x="77" y="17"/>
                    <a:pt x="79" y="16"/>
                  </a:cubicBezTo>
                  <a:cubicBezTo>
                    <a:pt x="79" y="16"/>
                    <a:pt x="79" y="16"/>
                    <a:pt x="79" y="16"/>
                  </a:cubicBezTo>
                  <a:cubicBezTo>
                    <a:pt x="79" y="16"/>
                    <a:pt x="80" y="16"/>
                    <a:pt x="80" y="16"/>
                  </a:cubicBezTo>
                  <a:cubicBezTo>
                    <a:pt x="80" y="16"/>
                    <a:pt x="80" y="16"/>
                    <a:pt x="80" y="16"/>
                  </a:cubicBezTo>
                  <a:cubicBezTo>
                    <a:pt x="80" y="16"/>
                    <a:pt x="80" y="16"/>
                    <a:pt x="80" y="16"/>
                  </a:cubicBezTo>
                  <a:cubicBezTo>
                    <a:pt x="81" y="16"/>
                    <a:pt x="81" y="16"/>
                    <a:pt x="81" y="16"/>
                  </a:cubicBezTo>
                  <a:cubicBezTo>
                    <a:pt x="82" y="16"/>
                    <a:pt x="82" y="16"/>
                    <a:pt x="83" y="15"/>
                  </a:cubicBezTo>
                  <a:cubicBezTo>
                    <a:pt x="84" y="14"/>
                    <a:pt x="85" y="12"/>
                    <a:pt x="86" y="11"/>
                  </a:cubicBezTo>
                  <a:cubicBezTo>
                    <a:pt x="87" y="10"/>
                    <a:pt x="88" y="9"/>
                    <a:pt x="88" y="9"/>
                  </a:cubicBezTo>
                  <a:cubicBezTo>
                    <a:pt x="88" y="8"/>
                    <a:pt x="88" y="8"/>
                    <a:pt x="88" y="8"/>
                  </a:cubicBezTo>
                  <a:close/>
                  <a:moveTo>
                    <a:pt x="54" y="13"/>
                  </a:moveTo>
                  <a:cubicBezTo>
                    <a:pt x="55" y="13"/>
                    <a:pt x="55" y="14"/>
                    <a:pt x="55" y="14"/>
                  </a:cubicBezTo>
                  <a:cubicBezTo>
                    <a:pt x="54" y="14"/>
                    <a:pt x="54" y="14"/>
                    <a:pt x="54" y="13"/>
                  </a:cubicBezTo>
                  <a:close/>
                  <a:moveTo>
                    <a:pt x="54" y="14"/>
                  </a:moveTo>
                  <a:cubicBezTo>
                    <a:pt x="54" y="14"/>
                    <a:pt x="54" y="13"/>
                    <a:pt x="54" y="13"/>
                  </a:cubicBezTo>
                  <a:cubicBezTo>
                    <a:pt x="54" y="13"/>
                    <a:pt x="54" y="13"/>
                    <a:pt x="54" y="14"/>
                  </a:cubicBezTo>
                  <a:close/>
                  <a:moveTo>
                    <a:pt x="53" y="7"/>
                  </a:moveTo>
                  <a:cubicBezTo>
                    <a:pt x="53" y="7"/>
                    <a:pt x="52" y="7"/>
                    <a:pt x="52" y="7"/>
                  </a:cubicBezTo>
                  <a:cubicBezTo>
                    <a:pt x="52" y="7"/>
                    <a:pt x="52" y="7"/>
                    <a:pt x="52" y="7"/>
                  </a:cubicBezTo>
                  <a:cubicBezTo>
                    <a:pt x="52" y="7"/>
                    <a:pt x="53" y="7"/>
                    <a:pt x="53" y="7"/>
                  </a:cubicBezTo>
                  <a:close/>
                  <a:moveTo>
                    <a:pt x="52" y="8"/>
                  </a:moveTo>
                  <a:cubicBezTo>
                    <a:pt x="53" y="8"/>
                    <a:pt x="53" y="8"/>
                    <a:pt x="53" y="8"/>
                  </a:cubicBezTo>
                  <a:cubicBezTo>
                    <a:pt x="52" y="8"/>
                    <a:pt x="52" y="8"/>
                    <a:pt x="52" y="8"/>
                  </a:cubicBezTo>
                  <a:close/>
                  <a:moveTo>
                    <a:pt x="52" y="10"/>
                  </a:moveTo>
                  <a:cubicBezTo>
                    <a:pt x="53" y="10"/>
                    <a:pt x="52" y="10"/>
                    <a:pt x="52" y="10"/>
                  </a:cubicBezTo>
                  <a:cubicBezTo>
                    <a:pt x="52" y="10"/>
                    <a:pt x="52" y="10"/>
                    <a:pt x="52" y="10"/>
                  </a:cubicBezTo>
                  <a:close/>
                  <a:moveTo>
                    <a:pt x="53" y="13"/>
                  </a:moveTo>
                  <a:cubicBezTo>
                    <a:pt x="53" y="13"/>
                    <a:pt x="53" y="13"/>
                    <a:pt x="53" y="13"/>
                  </a:cubicBezTo>
                  <a:cubicBezTo>
                    <a:pt x="53" y="14"/>
                    <a:pt x="53" y="13"/>
                    <a:pt x="52" y="13"/>
                  </a:cubicBezTo>
                  <a:cubicBezTo>
                    <a:pt x="52" y="13"/>
                    <a:pt x="53" y="13"/>
                    <a:pt x="53" y="13"/>
                  </a:cubicBezTo>
                  <a:close/>
                  <a:moveTo>
                    <a:pt x="52" y="12"/>
                  </a:moveTo>
                  <a:cubicBezTo>
                    <a:pt x="52" y="12"/>
                    <a:pt x="52" y="12"/>
                    <a:pt x="52" y="12"/>
                  </a:cubicBezTo>
                  <a:cubicBezTo>
                    <a:pt x="52" y="12"/>
                    <a:pt x="52" y="12"/>
                    <a:pt x="52" y="12"/>
                  </a:cubicBezTo>
                  <a:cubicBezTo>
                    <a:pt x="52" y="12"/>
                    <a:pt x="52" y="12"/>
                    <a:pt x="52" y="12"/>
                  </a:cubicBezTo>
                  <a:close/>
                  <a:moveTo>
                    <a:pt x="52" y="13"/>
                  </a:moveTo>
                  <a:cubicBezTo>
                    <a:pt x="53" y="13"/>
                    <a:pt x="52" y="14"/>
                    <a:pt x="51" y="14"/>
                  </a:cubicBezTo>
                  <a:cubicBezTo>
                    <a:pt x="52" y="14"/>
                    <a:pt x="51" y="13"/>
                    <a:pt x="52" y="13"/>
                  </a:cubicBezTo>
                  <a:cubicBezTo>
                    <a:pt x="52" y="13"/>
                    <a:pt x="52" y="13"/>
                    <a:pt x="52" y="13"/>
                  </a:cubicBezTo>
                  <a:close/>
                  <a:moveTo>
                    <a:pt x="49" y="2"/>
                  </a:moveTo>
                  <a:cubicBezTo>
                    <a:pt x="48" y="2"/>
                    <a:pt x="48" y="2"/>
                    <a:pt x="47" y="2"/>
                  </a:cubicBezTo>
                  <a:cubicBezTo>
                    <a:pt x="48" y="1"/>
                    <a:pt x="48" y="2"/>
                    <a:pt x="49" y="2"/>
                  </a:cubicBezTo>
                  <a:close/>
                  <a:moveTo>
                    <a:pt x="32" y="18"/>
                  </a:moveTo>
                  <a:cubicBezTo>
                    <a:pt x="32" y="18"/>
                    <a:pt x="32" y="17"/>
                    <a:pt x="32" y="16"/>
                  </a:cubicBezTo>
                  <a:cubicBezTo>
                    <a:pt x="32" y="17"/>
                    <a:pt x="32" y="18"/>
                    <a:pt x="32" y="18"/>
                  </a:cubicBezTo>
                  <a:close/>
                  <a:moveTo>
                    <a:pt x="32" y="16"/>
                  </a:moveTo>
                  <a:cubicBezTo>
                    <a:pt x="32" y="16"/>
                    <a:pt x="32" y="16"/>
                    <a:pt x="32" y="16"/>
                  </a:cubicBezTo>
                  <a:cubicBezTo>
                    <a:pt x="32" y="16"/>
                    <a:pt x="32" y="16"/>
                    <a:pt x="32" y="16"/>
                  </a:cubicBezTo>
                  <a:close/>
                  <a:moveTo>
                    <a:pt x="35" y="22"/>
                  </a:moveTo>
                  <a:cubicBezTo>
                    <a:pt x="35" y="23"/>
                    <a:pt x="35" y="22"/>
                    <a:pt x="35" y="22"/>
                  </a:cubicBezTo>
                  <a:cubicBezTo>
                    <a:pt x="35" y="22"/>
                    <a:pt x="35" y="22"/>
                    <a:pt x="35" y="22"/>
                  </a:cubicBezTo>
                  <a:cubicBezTo>
                    <a:pt x="35" y="22"/>
                    <a:pt x="35" y="22"/>
                    <a:pt x="35" y="22"/>
                  </a:cubicBezTo>
                  <a:close/>
                  <a:moveTo>
                    <a:pt x="37" y="24"/>
                  </a:moveTo>
                  <a:cubicBezTo>
                    <a:pt x="37" y="25"/>
                    <a:pt x="36" y="25"/>
                    <a:pt x="36" y="25"/>
                  </a:cubicBezTo>
                  <a:cubicBezTo>
                    <a:pt x="36" y="24"/>
                    <a:pt x="36" y="24"/>
                    <a:pt x="36" y="24"/>
                  </a:cubicBezTo>
                  <a:cubicBezTo>
                    <a:pt x="36" y="24"/>
                    <a:pt x="37" y="24"/>
                    <a:pt x="37" y="24"/>
                  </a:cubicBezTo>
                  <a:close/>
                  <a:moveTo>
                    <a:pt x="35" y="19"/>
                  </a:moveTo>
                  <a:cubicBezTo>
                    <a:pt x="35" y="19"/>
                    <a:pt x="35" y="18"/>
                    <a:pt x="35" y="18"/>
                  </a:cubicBezTo>
                  <a:cubicBezTo>
                    <a:pt x="35" y="18"/>
                    <a:pt x="35" y="18"/>
                    <a:pt x="35" y="19"/>
                  </a:cubicBezTo>
                  <a:close/>
                  <a:moveTo>
                    <a:pt x="44" y="4"/>
                  </a:moveTo>
                  <a:cubicBezTo>
                    <a:pt x="44" y="4"/>
                    <a:pt x="44" y="4"/>
                    <a:pt x="43" y="4"/>
                  </a:cubicBezTo>
                  <a:cubicBezTo>
                    <a:pt x="44" y="4"/>
                    <a:pt x="44" y="4"/>
                    <a:pt x="44" y="4"/>
                  </a:cubicBezTo>
                  <a:close/>
                  <a:moveTo>
                    <a:pt x="44" y="4"/>
                  </a:moveTo>
                  <a:cubicBezTo>
                    <a:pt x="43" y="5"/>
                    <a:pt x="43" y="5"/>
                    <a:pt x="43" y="5"/>
                  </a:cubicBezTo>
                  <a:cubicBezTo>
                    <a:pt x="43" y="5"/>
                    <a:pt x="43" y="5"/>
                    <a:pt x="44" y="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3" name="Freeform 638"/>
            <p:cNvSpPr>
              <a:spLocks noEditPoints="1"/>
            </p:cNvSpPr>
            <p:nvPr/>
          </p:nvSpPr>
          <p:spPr bwMode="auto">
            <a:xfrm>
              <a:off x="5957888" y="3195638"/>
              <a:ext cx="333375" cy="307975"/>
            </a:xfrm>
            <a:custGeom>
              <a:avLst/>
              <a:gdLst>
                <a:gd name="T0" fmla="*/ 88 w 89"/>
                <a:gd name="T1" fmla="*/ 5 h 82"/>
                <a:gd name="T2" fmla="*/ 80 w 89"/>
                <a:gd name="T3" fmla="*/ 12 h 82"/>
                <a:gd name="T4" fmla="*/ 69 w 89"/>
                <a:gd name="T5" fmla="*/ 14 h 82"/>
                <a:gd name="T6" fmla="*/ 58 w 89"/>
                <a:gd name="T7" fmla="*/ 18 h 82"/>
                <a:gd name="T8" fmla="*/ 50 w 89"/>
                <a:gd name="T9" fmla="*/ 20 h 82"/>
                <a:gd name="T10" fmla="*/ 50 w 89"/>
                <a:gd name="T11" fmla="*/ 16 h 82"/>
                <a:gd name="T12" fmla="*/ 52 w 89"/>
                <a:gd name="T13" fmla="*/ 13 h 82"/>
                <a:gd name="T14" fmla="*/ 55 w 89"/>
                <a:gd name="T15" fmla="*/ 16 h 82"/>
                <a:gd name="T16" fmla="*/ 57 w 89"/>
                <a:gd name="T17" fmla="*/ 13 h 82"/>
                <a:gd name="T18" fmla="*/ 53 w 89"/>
                <a:gd name="T19" fmla="*/ 11 h 82"/>
                <a:gd name="T20" fmla="*/ 53 w 89"/>
                <a:gd name="T21" fmla="*/ 6 h 82"/>
                <a:gd name="T22" fmla="*/ 52 w 89"/>
                <a:gd name="T23" fmla="*/ 5 h 82"/>
                <a:gd name="T24" fmla="*/ 52 w 89"/>
                <a:gd name="T25" fmla="*/ 3 h 82"/>
                <a:gd name="T26" fmla="*/ 44 w 89"/>
                <a:gd name="T27" fmla="*/ 3 h 82"/>
                <a:gd name="T28" fmla="*/ 37 w 89"/>
                <a:gd name="T29" fmla="*/ 10 h 82"/>
                <a:gd name="T30" fmla="*/ 33 w 89"/>
                <a:gd name="T31" fmla="*/ 20 h 82"/>
                <a:gd name="T32" fmla="*/ 37 w 89"/>
                <a:gd name="T33" fmla="*/ 26 h 82"/>
                <a:gd name="T34" fmla="*/ 33 w 89"/>
                <a:gd name="T35" fmla="*/ 29 h 82"/>
                <a:gd name="T36" fmla="*/ 29 w 89"/>
                <a:gd name="T37" fmla="*/ 34 h 82"/>
                <a:gd name="T38" fmla="*/ 17 w 89"/>
                <a:gd name="T39" fmla="*/ 41 h 82"/>
                <a:gd name="T40" fmla="*/ 8 w 89"/>
                <a:gd name="T41" fmla="*/ 47 h 82"/>
                <a:gd name="T42" fmla="*/ 0 w 89"/>
                <a:gd name="T43" fmla="*/ 50 h 82"/>
                <a:gd name="T44" fmla="*/ 3 w 89"/>
                <a:gd name="T45" fmla="*/ 52 h 82"/>
                <a:gd name="T46" fmla="*/ 6 w 89"/>
                <a:gd name="T47" fmla="*/ 52 h 82"/>
                <a:gd name="T48" fmla="*/ 13 w 89"/>
                <a:gd name="T49" fmla="*/ 50 h 82"/>
                <a:gd name="T50" fmla="*/ 25 w 89"/>
                <a:gd name="T51" fmla="*/ 43 h 82"/>
                <a:gd name="T52" fmla="*/ 35 w 89"/>
                <a:gd name="T53" fmla="*/ 41 h 82"/>
                <a:gd name="T54" fmla="*/ 42 w 89"/>
                <a:gd name="T55" fmla="*/ 46 h 82"/>
                <a:gd name="T56" fmla="*/ 36 w 89"/>
                <a:gd name="T57" fmla="*/ 56 h 82"/>
                <a:gd name="T58" fmla="*/ 36 w 89"/>
                <a:gd name="T59" fmla="*/ 72 h 82"/>
                <a:gd name="T60" fmla="*/ 39 w 89"/>
                <a:gd name="T61" fmla="*/ 77 h 82"/>
                <a:gd name="T62" fmla="*/ 48 w 89"/>
                <a:gd name="T63" fmla="*/ 76 h 82"/>
                <a:gd name="T64" fmla="*/ 46 w 89"/>
                <a:gd name="T65" fmla="*/ 60 h 82"/>
                <a:gd name="T66" fmla="*/ 58 w 89"/>
                <a:gd name="T67" fmla="*/ 58 h 82"/>
                <a:gd name="T68" fmla="*/ 61 w 89"/>
                <a:gd name="T69" fmla="*/ 81 h 82"/>
                <a:gd name="T70" fmla="*/ 70 w 89"/>
                <a:gd name="T71" fmla="*/ 77 h 82"/>
                <a:gd name="T72" fmla="*/ 67 w 89"/>
                <a:gd name="T73" fmla="*/ 70 h 82"/>
                <a:gd name="T74" fmla="*/ 67 w 89"/>
                <a:gd name="T75" fmla="*/ 62 h 82"/>
                <a:gd name="T76" fmla="*/ 66 w 89"/>
                <a:gd name="T77" fmla="*/ 52 h 82"/>
                <a:gd name="T78" fmla="*/ 61 w 89"/>
                <a:gd name="T79" fmla="*/ 39 h 82"/>
                <a:gd name="T80" fmla="*/ 61 w 89"/>
                <a:gd name="T81" fmla="*/ 25 h 82"/>
                <a:gd name="T82" fmla="*/ 74 w 89"/>
                <a:gd name="T83" fmla="*/ 18 h 82"/>
                <a:gd name="T84" fmla="*/ 81 w 89"/>
                <a:gd name="T85" fmla="*/ 15 h 82"/>
                <a:gd name="T86" fmla="*/ 87 w 89"/>
                <a:gd name="T87" fmla="*/ 10 h 82"/>
                <a:gd name="T88" fmla="*/ 55 w 89"/>
                <a:gd name="T89" fmla="*/ 14 h 82"/>
                <a:gd name="T90" fmla="*/ 54 w 89"/>
                <a:gd name="T91" fmla="*/ 13 h 82"/>
                <a:gd name="T92" fmla="*/ 53 w 89"/>
                <a:gd name="T93" fmla="*/ 6 h 82"/>
                <a:gd name="T94" fmla="*/ 52 w 89"/>
                <a:gd name="T95" fmla="*/ 9 h 82"/>
                <a:gd name="T96" fmla="*/ 53 w 89"/>
                <a:gd name="T97" fmla="*/ 13 h 82"/>
                <a:gd name="T98" fmla="*/ 52 w 89"/>
                <a:gd name="T99" fmla="*/ 12 h 82"/>
                <a:gd name="T100" fmla="*/ 51 w 89"/>
                <a:gd name="T101" fmla="*/ 14 h 82"/>
                <a:gd name="T102" fmla="*/ 47 w 89"/>
                <a:gd name="T103" fmla="*/ 2 h 82"/>
                <a:gd name="T104" fmla="*/ 32 w 89"/>
                <a:gd name="T105" fmla="*/ 19 h 82"/>
                <a:gd name="T106" fmla="*/ 35 w 89"/>
                <a:gd name="T107" fmla="*/ 23 h 82"/>
                <a:gd name="T108" fmla="*/ 37 w 89"/>
                <a:gd name="T109" fmla="*/ 25 h 82"/>
                <a:gd name="T110" fmla="*/ 35 w 89"/>
                <a:gd name="T111" fmla="*/ 19 h 82"/>
                <a:gd name="T112" fmla="*/ 43 w 89"/>
                <a:gd name="T113" fmla="*/ 4 h 82"/>
                <a:gd name="T114" fmla="*/ 43 w 89"/>
                <a:gd name="T115" fmla="*/ 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82">
                  <a:moveTo>
                    <a:pt x="89" y="7"/>
                  </a:moveTo>
                  <a:cubicBezTo>
                    <a:pt x="88" y="7"/>
                    <a:pt x="88" y="7"/>
                    <a:pt x="88" y="7"/>
                  </a:cubicBezTo>
                  <a:cubicBezTo>
                    <a:pt x="88" y="7"/>
                    <a:pt x="89" y="6"/>
                    <a:pt x="88" y="5"/>
                  </a:cubicBezTo>
                  <a:cubicBezTo>
                    <a:pt x="88" y="5"/>
                    <a:pt x="88" y="5"/>
                    <a:pt x="88" y="5"/>
                  </a:cubicBezTo>
                  <a:cubicBezTo>
                    <a:pt x="88" y="5"/>
                    <a:pt x="87" y="5"/>
                    <a:pt x="87" y="5"/>
                  </a:cubicBezTo>
                  <a:cubicBezTo>
                    <a:pt x="87" y="6"/>
                    <a:pt x="86" y="6"/>
                    <a:pt x="86" y="6"/>
                  </a:cubicBezTo>
                  <a:cubicBezTo>
                    <a:pt x="85" y="6"/>
                    <a:pt x="85" y="6"/>
                    <a:pt x="84" y="6"/>
                  </a:cubicBezTo>
                  <a:cubicBezTo>
                    <a:pt x="82" y="8"/>
                    <a:pt x="82" y="10"/>
                    <a:pt x="80" y="12"/>
                  </a:cubicBezTo>
                  <a:cubicBezTo>
                    <a:pt x="79" y="11"/>
                    <a:pt x="79" y="12"/>
                    <a:pt x="79" y="12"/>
                  </a:cubicBezTo>
                  <a:cubicBezTo>
                    <a:pt x="78" y="12"/>
                    <a:pt x="78" y="12"/>
                    <a:pt x="78" y="13"/>
                  </a:cubicBezTo>
                  <a:cubicBezTo>
                    <a:pt x="76" y="13"/>
                    <a:pt x="74" y="13"/>
                    <a:pt x="72" y="13"/>
                  </a:cubicBezTo>
                  <a:cubicBezTo>
                    <a:pt x="71" y="14"/>
                    <a:pt x="70" y="14"/>
                    <a:pt x="69" y="14"/>
                  </a:cubicBezTo>
                  <a:cubicBezTo>
                    <a:pt x="67" y="15"/>
                    <a:pt x="65" y="16"/>
                    <a:pt x="63" y="17"/>
                  </a:cubicBezTo>
                  <a:cubicBezTo>
                    <a:pt x="62" y="17"/>
                    <a:pt x="61" y="17"/>
                    <a:pt x="60" y="17"/>
                  </a:cubicBezTo>
                  <a:cubicBezTo>
                    <a:pt x="60" y="18"/>
                    <a:pt x="60" y="18"/>
                    <a:pt x="60" y="18"/>
                  </a:cubicBezTo>
                  <a:cubicBezTo>
                    <a:pt x="59" y="18"/>
                    <a:pt x="58" y="18"/>
                    <a:pt x="58" y="18"/>
                  </a:cubicBezTo>
                  <a:cubicBezTo>
                    <a:pt x="56" y="18"/>
                    <a:pt x="55" y="18"/>
                    <a:pt x="53" y="19"/>
                  </a:cubicBezTo>
                  <a:cubicBezTo>
                    <a:pt x="53" y="18"/>
                    <a:pt x="52" y="19"/>
                    <a:pt x="52" y="19"/>
                  </a:cubicBezTo>
                  <a:cubicBezTo>
                    <a:pt x="52" y="19"/>
                    <a:pt x="51" y="18"/>
                    <a:pt x="51" y="18"/>
                  </a:cubicBezTo>
                  <a:cubicBezTo>
                    <a:pt x="50" y="19"/>
                    <a:pt x="50" y="19"/>
                    <a:pt x="50" y="20"/>
                  </a:cubicBezTo>
                  <a:cubicBezTo>
                    <a:pt x="50" y="19"/>
                    <a:pt x="50" y="19"/>
                    <a:pt x="49" y="19"/>
                  </a:cubicBezTo>
                  <a:cubicBezTo>
                    <a:pt x="50" y="18"/>
                    <a:pt x="50" y="17"/>
                    <a:pt x="50" y="16"/>
                  </a:cubicBezTo>
                  <a:cubicBezTo>
                    <a:pt x="51" y="17"/>
                    <a:pt x="51" y="16"/>
                    <a:pt x="51" y="16"/>
                  </a:cubicBezTo>
                  <a:cubicBezTo>
                    <a:pt x="51" y="16"/>
                    <a:pt x="50" y="16"/>
                    <a:pt x="50" y="16"/>
                  </a:cubicBezTo>
                  <a:cubicBezTo>
                    <a:pt x="50" y="16"/>
                    <a:pt x="51" y="16"/>
                    <a:pt x="51" y="15"/>
                  </a:cubicBezTo>
                  <a:cubicBezTo>
                    <a:pt x="51" y="15"/>
                    <a:pt x="51" y="15"/>
                    <a:pt x="52" y="14"/>
                  </a:cubicBezTo>
                  <a:cubicBezTo>
                    <a:pt x="52" y="14"/>
                    <a:pt x="52" y="15"/>
                    <a:pt x="52" y="15"/>
                  </a:cubicBezTo>
                  <a:cubicBezTo>
                    <a:pt x="52" y="14"/>
                    <a:pt x="52" y="14"/>
                    <a:pt x="52" y="13"/>
                  </a:cubicBezTo>
                  <a:cubicBezTo>
                    <a:pt x="53" y="13"/>
                    <a:pt x="54" y="14"/>
                    <a:pt x="54" y="15"/>
                  </a:cubicBezTo>
                  <a:cubicBezTo>
                    <a:pt x="54" y="15"/>
                    <a:pt x="54" y="14"/>
                    <a:pt x="54" y="14"/>
                  </a:cubicBezTo>
                  <a:cubicBezTo>
                    <a:pt x="55" y="15"/>
                    <a:pt x="55" y="15"/>
                    <a:pt x="55" y="16"/>
                  </a:cubicBezTo>
                  <a:cubicBezTo>
                    <a:pt x="55" y="16"/>
                    <a:pt x="55" y="16"/>
                    <a:pt x="55" y="16"/>
                  </a:cubicBezTo>
                  <a:cubicBezTo>
                    <a:pt x="55" y="16"/>
                    <a:pt x="55" y="15"/>
                    <a:pt x="55" y="14"/>
                  </a:cubicBezTo>
                  <a:cubicBezTo>
                    <a:pt x="55" y="14"/>
                    <a:pt x="55" y="14"/>
                    <a:pt x="55" y="14"/>
                  </a:cubicBezTo>
                  <a:cubicBezTo>
                    <a:pt x="55" y="14"/>
                    <a:pt x="55" y="13"/>
                    <a:pt x="55" y="13"/>
                  </a:cubicBezTo>
                  <a:cubicBezTo>
                    <a:pt x="56" y="13"/>
                    <a:pt x="57" y="14"/>
                    <a:pt x="57" y="13"/>
                  </a:cubicBezTo>
                  <a:cubicBezTo>
                    <a:pt x="55" y="13"/>
                    <a:pt x="54" y="12"/>
                    <a:pt x="53" y="11"/>
                  </a:cubicBezTo>
                  <a:cubicBezTo>
                    <a:pt x="53" y="11"/>
                    <a:pt x="53" y="11"/>
                    <a:pt x="53" y="11"/>
                  </a:cubicBezTo>
                  <a:cubicBezTo>
                    <a:pt x="53" y="11"/>
                    <a:pt x="53" y="11"/>
                    <a:pt x="53" y="11"/>
                  </a:cubicBezTo>
                  <a:cubicBezTo>
                    <a:pt x="53" y="11"/>
                    <a:pt x="53" y="11"/>
                    <a:pt x="53" y="11"/>
                  </a:cubicBezTo>
                  <a:cubicBezTo>
                    <a:pt x="54" y="11"/>
                    <a:pt x="54" y="10"/>
                    <a:pt x="54" y="10"/>
                  </a:cubicBezTo>
                  <a:cubicBezTo>
                    <a:pt x="53" y="9"/>
                    <a:pt x="53" y="9"/>
                    <a:pt x="53" y="8"/>
                  </a:cubicBezTo>
                  <a:cubicBezTo>
                    <a:pt x="53" y="7"/>
                    <a:pt x="53" y="7"/>
                    <a:pt x="52" y="7"/>
                  </a:cubicBezTo>
                  <a:cubicBezTo>
                    <a:pt x="53" y="7"/>
                    <a:pt x="53" y="6"/>
                    <a:pt x="53" y="6"/>
                  </a:cubicBezTo>
                  <a:cubicBezTo>
                    <a:pt x="53" y="6"/>
                    <a:pt x="53" y="6"/>
                    <a:pt x="53" y="6"/>
                  </a:cubicBezTo>
                  <a:cubicBezTo>
                    <a:pt x="53" y="6"/>
                    <a:pt x="53" y="6"/>
                    <a:pt x="53" y="5"/>
                  </a:cubicBezTo>
                  <a:cubicBezTo>
                    <a:pt x="52" y="6"/>
                    <a:pt x="52" y="5"/>
                    <a:pt x="52" y="5"/>
                  </a:cubicBezTo>
                  <a:cubicBezTo>
                    <a:pt x="52" y="5"/>
                    <a:pt x="52" y="5"/>
                    <a:pt x="52" y="5"/>
                  </a:cubicBezTo>
                  <a:cubicBezTo>
                    <a:pt x="52" y="4"/>
                    <a:pt x="51" y="4"/>
                    <a:pt x="51" y="4"/>
                  </a:cubicBezTo>
                  <a:cubicBezTo>
                    <a:pt x="51" y="4"/>
                    <a:pt x="52" y="4"/>
                    <a:pt x="53" y="4"/>
                  </a:cubicBezTo>
                  <a:cubicBezTo>
                    <a:pt x="53" y="4"/>
                    <a:pt x="52" y="4"/>
                    <a:pt x="51" y="4"/>
                  </a:cubicBezTo>
                  <a:cubicBezTo>
                    <a:pt x="51" y="3"/>
                    <a:pt x="52" y="3"/>
                    <a:pt x="52" y="3"/>
                  </a:cubicBezTo>
                  <a:cubicBezTo>
                    <a:pt x="51" y="4"/>
                    <a:pt x="49" y="3"/>
                    <a:pt x="49" y="2"/>
                  </a:cubicBezTo>
                  <a:cubicBezTo>
                    <a:pt x="49" y="2"/>
                    <a:pt x="49" y="2"/>
                    <a:pt x="49" y="1"/>
                  </a:cubicBezTo>
                  <a:cubicBezTo>
                    <a:pt x="47" y="0"/>
                    <a:pt x="45" y="3"/>
                    <a:pt x="44" y="4"/>
                  </a:cubicBezTo>
                  <a:cubicBezTo>
                    <a:pt x="44" y="4"/>
                    <a:pt x="44" y="3"/>
                    <a:pt x="44" y="3"/>
                  </a:cubicBezTo>
                  <a:cubicBezTo>
                    <a:pt x="42" y="5"/>
                    <a:pt x="41" y="6"/>
                    <a:pt x="39" y="7"/>
                  </a:cubicBezTo>
                  <a:cubicBezTo>
                    <a:pt x="39" y="7"/>
                    <a:pt x="39" y="7"/>
                    <a:pt x="39" y="7"/>
                  </a:cubicBezTo>
                  <a:cubicBezTo>
                    <a:pt x="39" y="7"/>
                    <a:pt x="39" y="7"/>
                    <a:pt x="39" y="8"/>
                  </a:cubicBezTo>
                  <a:cubicBezTo>
                    <a:pt x="38" y="8"/>
                    <a:pt x="38" y="9"/>
                    <a:pt x="37" y="10"/>
                  </a:cubicBezTo>
                  <a:cubicBezTo>
                    <a:pt x="37" y="10"/>
                    <a:pt x="37" y="10"/>
                    <a:pt x="37" y="10"/>
                  </a:cubicBezTo>
                  <a:cubicBezTo>
                    <a:pt x="37" y="10"/>
                    <a:pt x="37" y="10"/>
                    <a:pt x="37" y="10"/>
                  </a:cubicBezTo>
                  <a:cubicBezTo>
                    <a:pt x="34" y="11"/>
                    <a:pt x="31" y="15"/>
                    <a:pt x="32" y="18"/>
                  </a:cubicBezTo>
                  <a:cubicBezTo>
                    <a:pt x="32" y="18"/>
                    <a:pt x="32" y="19"/>
                    <a:pt x="33" y="20"/>
                  </a:cubicBezTo>
                  <a:cubicBezTo>
                    <a:pt x="33" y="20"/>
                    <a:pt x="33" y="21"/>
                    <a:pt x="34" y="21"/>
                  </a:cubicBezTo>
                  <a:cubicBezTo>
                    <a:pt x="34" y="22"/>
                    <a:pt x="35" y="22"/>
                    <a:pt x="35" y="22"/>
                  </a:cubicBezTo>
                  <a:cubicBezTo>
                    <a:pt x="34" y="23"/>
                    <a:pt x="35" y="23"/>
                    <a:pt x="36" y="24"/>
                  </a:cubicBezTo>
                  <a:cubicBezTo>
                    <a:pt x="35" y="25"/>
                    <a:pt x="35" y="26"/>
                    <a:pt x="37" y="26"/>
                  </a:cubicBezTo>
                  <a:cubicBezTo>
                    <a:pt x="37" y="26"/>
                    <a:pt x="37" y="25"/>
                    <a:pt x="38" y="25"/>
                  </a:cubicBezTo>
                  <a:cubicBezTo>
                    <a:pt x="37" y="26"/>
                    <a:pt x="37" y="26"/>
                    <a:pt x="37" y="27"/>
                  </a:cubicBezTo>
                  <a:cubicBezTo>
                    <a:pt x="36" y="27"/>
                    <a:pt x="35" y="28"/>
                    <a:pt x="34" y="28"/>
                  </a:cubicBezTo>
                  <a:cubicBezTo>
                    <a:pt x="34" y="29"/>
                    <a:pt x="33" y="29"/>
                    <a:pt x="33" y="29"/>
                  </a:cubicBezTo>
                  <a:cubicBezTo>
                    <a:pt x="32" y="30"/>
                    <a:pt x="32" y="30"/>
                    <a:pt x="31" y="31"/>
                  </a:cubicBezTo>
                  <a:cubicBezTo>
                    <a:pt x="31" y="31"/>
                    <a:pt x="31" y="31"/>
                    <a:pt x="31" y="31"/>
                  </a:cubicBezTo>
                  <a:cubicBezTo>
                    <a:pt x="30" y="32"/>
                    <a:pt x="30" y="33"/>
                    <a:pt x="30" y="33"/>
                  </a:cubicBezTo>
                  <a:cubicBezTo>
                    <a:pt x="30" y="34"/>
                    <a:pt x="29" y="34"/>
                    <a:pt x="29" y="34"/>
                  </a:cubicBezTo>
                  <a:cubicBezTo>
                    <a:pt x="29" y="34"/>
                    <a:pt x="28" y="35"/>
                    <a:pt x="27" y="35"/>
                  </a:cubicBezTo>
                  <a:cubicBezTo>
                    <a:pt x="27" y="35"/>
                    <a:pt x="27" y="35"/>
                    <a:pt x="27" y="36"/>
                  </a:cubicBezTo>
                  <a:cubicBezTo>
                    <a:pt x="26" y="37"/>
                    <a:pt x="25" y="37"/>
                    <a:pt x="23" y="37"/>
                  </a:cubicBezTo>
                  <a:cubicBezTo>
                    <a:pt x="21" y="38"/>
                    <a:pt x="19" y="40"/>
                    <a:pt x="17" y="41"/>
                  </a:cubicBezTo>
                  <a:cubicBezTo>
                    <a:pt x="16" y="43"/>
                    <a:pt x="14" y="45"/>
                    <a:pt x="12" y="46"/>
                  </a:cubicBezTo>
                  <a:cubicBezTo>
                    <a:pt x="12" y="46"/>
                    <a:pt x="12" y="46"/>
                    <a:pt x="12" y="46"/>
                  </a:cubicBezTo>
                  <a:cubicBezTo>
                    <a:pt x="12" y="47"/>
                    <a:pt x="11" y="47"/>
                    <a:pt x="11" y="47"/>
                  </a:cubicBezTo>
                  <a:cubicBezTo>
                    <a:pt x="10" y="48"/>
                    <a:pt x="9" y="47"/>
                    <a:pt x="8" y="47"/>
                  </a:cubicBezTo>
                  <a:cubicBezTo>
                    <a:pt x="7" y="47"/>
                    <a:pt x="6" y="46"/>
                    <a:pt x="6" y="46"/>
                  </a:cubicBezTo>
                  <a:cubicBezTo>
                    <a:pt x="5" y="46"/>
                    <a:pt x="5" y="47"/>
                    <a:pt x="5" y="47"/>
                  </a:cubicBezTo>
                  <a:cubicBezTo>
                    <a:pt x="4" y="47"/>
                    <a:pt x="1" y="47"/>
                    <a:pt x="0" y="49"/>
                  </a:cubicBezTo>
                  <a:cubicBezTo>
                    <a:pt x="0" y="49"/>
                    <a:pt x="0" y="49"/>
                    <a:pt x="0" y="50"/>
                  </a:cubicBezTo>
                  <a:cubicBezTo>
                    <a:pt x="0" y="50"/>
                    <a:pt x="0" y="50"/>
                    <a:pt x="0" y="50"/>
                  </a:cubicBezTo>
                  <a:cubicBezTo>
                    <a:pt x="0" y="50"/>
                    <a:pt x="0" y="50"/>
                    <a:pt x="0" y="51"/>
                  </a:cubicBezTo>
                  <a:cubicBezTo>
                    <a:pt x="0" y="51"/>
                    <a:pt x="0" y="52"/>
                    <a:pt x="0" y="53"/>
                  </a:cubicBezTo>
                  <a:cubicBezTo>
                    <a:pt x="1" y="53"/>
                    <a:pt x="3" y="52"/>
                    <a:pt x="3" y="52"/>
                  </a:cubicBezTo>
                  <a:cubicBezTo>
                    <a:pt x="4" y="52"/>
                    <a:pt x="4" y="52"/>
                    <a:pt x="4" y="52"/>
                  </a:cubicBezTo>
                  <a:cubicBezTo>
                    <a:pt x="3" y="52"/>
                    <a:pt x="2" y="53"/>
                    <a:pt x="2" y="53"/>
                  </a:cubicBezTo>
                  <a:cubicBezTo>
                    <a:pt x="2" y="54"/>
                    <a:pt x="2" y="54"/>
                    <a:pt x="2" y="54"/>
                  </a:cubicBezTo>
                  <a:cubicBezTo>
                    <a:pt x="4" y="54"/>
                    <a:pt x="5" y="53"/>
                    <a:pt x="6" y="52"/>
                  </a:cubicBezTo>
                  <a:cubicBezTo>
                    <a:pt x="8" y="53"/>
                    <a:pt x="11" y="53"/>
                    <a:pt x="12" y="51"/>
                  </a:cubicBezTo>
                  <a:cubicBezTo>
                    <a:pt x="11" y="51"/>
                    <a:pt x="12" y="51"/>
                    <a:pt x="12" y="51"/>
                  </a:cubicBezTo>
                  <a:cubicBezTo>
                    <a:pt x="12" y="51"/>
                    <a:pt x="13" y="51"/>
                    <a:pt x="13" y="50"/>
                  </a:cubicBezTo>
                  <a:cubicBezTo>
                    <a:pt x="13" y="50"/>
                    <a:pt x="13" y="50"/>
                    <a:pt x="13" y="50"/>
                  </a:cubicBezTo>
                  <a:cubicBezTo>
                    <a:pt x="14" y="50"/>
                    <a:pt x="14" y="50"/>
                    <a:pt x="14" y="50"/>
                  </a:cubicBezTo>
                  <a:cubicBezTo>
                    <a:pt x="15" y="49"/>
                    <a:pt x="16" y="48"/>
                    <a:pt x="18" y="48"/>
                  </a:cubicBezTo>
                  <a:cubicBezTo>
                    <a:pt x="19" y="47"/>
                    <a:pt x="21" y="46"/>
                    <a:pt x="22" y="45"/>
                  </a:cubicBezTo>
                  <a:cubicBezTo>
                    <a:pt x="23" y="44"/>
                    <a:pt x="24" y="44"/>
                    <a:pt x="25" y="43"/>
                  </a:cubicBezTo>
                  <a:cubicBezTo>
                    <a:pt x="26" y="42"/>
                    <a:pt x="27" y="41"/>
                    <a:pt x="28" y="41"/>
                  </a:cubicBezTo>
                  <a:cubicBezTo>
                    <a:pt x="28" y="40"/>
                    <a:pt x="29" y="40"/>
                    <a:pt x="29" y="40"/>
                  </a:cubicBezTo>
                  <a:cubicBezTo>
                    <a:pt x="30" y="40"/>
                    <a:pt x="30" y="40"/>
                    <a:pt x="31" y="40"/>
                  </a:cubicBezTo>
                  <a:cubicBezTo>
                    <a:pt x="32" y="40"/>
                    <a:pt x="34" y="41"/>
                    <a:pt x="35" y="41"/>
                  </a:cubicBezTo>
                  <a:cubicBezTo>
                    <a:pt x="35" y="39"/>
                    <a:pt x="35" y="37"/>
                    <a:pt x="37" y="37"/>
                  </a:cubicBezTo>
                  <a:cubicBezTo>
                    <a:pt x="37" y="37"/>
                    <a:pt x="37" y="38"/>
                    <a:pt x="38" y="38"/>
                  </a:cubicBezTo>
                  <a:cubicBezTo>
                    <a:pt x="39" y="38"/>
                    <a:pt x="40" y="40"/>
                    <a:pt x="41" y="42"/>
                  </a:cubicBezTo>
                  <a:cubicBezTo>
                    <a:pt x="41" y="43"/>
                    <a:pt x="42" y="45"/>
                    <a:pt x="42" y="46"/>
                  </a:cubicBezTo>
                  <a:cubicBezTo>
                    <a:pt x="41" y="47"/>
                    <a:pt x="40" y="45"/>
                    <a:pt x="38" y="46"/>
                  </a:cubicBezTo>
                  <a:cubicBezTo>
                    <a:pt x="36" y="46"/>
                    <a:pt x="34" y="47"/>
                    <a:pt x="35" y="50"/>
                  </a:cubicBezTo>
                  <a:cubicBezTo>
                    <a:pt x="35" y="51"/>
                    <a:pt x="34" y="53"/>
                    <a:pt x="35" y="55"/>
                  </a:cubicBezTo>
                  <a:cubicBezTo>
                    <a:pt x="35" y="55"/>
                    <a:pt x="36" y="56"/>
                    <a:pt x="36" y="56"/>
                  </a:cubicBezTo>
                  <a:cubicBezTo>
                    <a:pt x="36" y="56"/>
                    <a:pt x="36" y="56"/>
                    <a:pt x="36" y="56"/>
                  </a:cubicBezTo>
                  <a:cubicBezTo>
                    <a:pt x="36" y="58"/>
                    <a:pt x="36" y="61"/>
                    <a:pt x="37" y="63"/>
                  </a:cubicBezTo>
                  <a:cubicBezTo>
                    <a:pt x="37" y="65"/>
                    <a:pt x="38" y="67"/>
                    <a:pt x="38" y="70"/>
                  </a:cubicBezTo>
                  <a:cubicBezTo>
                    <a:pt x="36" y="70"/>
                    <a:pt x="35" y="70"/>
                    <a:pt x="36" y="72"/>
                  </a:cubicBezTo>
                  <a:cubicBezTo>
                    <a:pt x="35" y="73"/>
                    <a:pt x="35" y="75"/>
                    <a:pt x="36" y="76"/>
                  </a:cubicBezTo>
                  <a:cubicBezTo>
                    <a:pt x="36" y="76"/>
                    <a:pt x="36" y="76"/>
                    <a:pt x="36" y="76"/>
                  </a:cubicBezTo>
                  <a:cubicBezTo>
                    <a:pt x="37" y="76"/>
                    <a:pt x="37" y="77"/>
                    <a:pt x="37" y="77"/>
                  </a:cubicBezTo>
                  <a:cubicBezTo>
                    <a:pt x="38" y="77"/>
                    <a:pt x="39" y="77"/>
                    <a:pt x="39" y="77"/>
                  </a:cubicBezTo>
                  <a:cubicBezTo>
                    <a:pt x="40" y="78"/>
                    <a:pt x="41" y="78"/>
                    <a:pt x="42" y="78"/>
                  </a:cubicBezTo>
                  <a:cubicBezTo>
                    <a:pt x="43" y="78"/>
                    <a:pt x="44" y="79"/>
                    <a:pt x="46" y="79"/>
                  </a:cubicBezTo>
                  <a:cubicBezTo>
                    <a:pt x="46" y="79"/>
                    <a:pt x="48" y="79"/>
                    <a:pt x="48" y="78"/>
                  </a:cubicBezTo>
                  <a:cubicBezTo>
                    <a:pt x="48" y="78"/>
                    <a:pt x="48" y="77"/>
                    <a:pt x="48" y="76"/>
                  </a:cubicBezTo>
                  <a:cubicBezTo>
                    <a:pt x="48" y="73"/>
                    <a:pt x="47" y="70"/>
                    <a:pt x="47" y="67"/>
                  </a:cubicBezTo>
                  <a:cubicBezTo>
                    <a:pt x="46" y="66"/>
                    <a:pt x="46" y="66"/>
                    <a:pt x="46" y="65"/>
                  </a:cubicBezTo>
                  <a:cubicBezTo>
                    <a:pt x="46" y="64"/>
                    <a:pt x="46" y="63"/>
                    <a:pt x="46" y="61"/>
                  </a:cubicBezTo>
                  <a:cubicBezTo>
                    <a:pt x="46" y="61"/>
                    <a:pt x="46" y="60"/>
                    <a:pt x="46" y="60"/>
                  </a:cubicBezTo>
                  <a:cubicBezTo>
                    <a:pt x="46" y="60"/>
                    <a:pt x="47" y="59"/>
                    <a:pt x="49" y="59"/>
                  </a:cubicBezTo>
                  <a:cubicBezTo>
                    <a:pt x="50" y="59"/>
                    <a:pt x="51" y="59"/>
                    <a:pt x="51" y="58"/>
                  </a:cubicBezTo>
                  <a:cubicBezTo>
                    <a:pt x="53" y="58"/>
                    <a:pt x="56" y="58"/>
                    <a:pt x="58" y="57"/>
                  </a:cubicBezTo>
                  <a:cubicBezTo>
                    <a:pt x="58" y="57"/>
                    <a:pt x="58" y="57"/>
                    <a:pt x="58" y="58"/>
                  </a:cubicBezTo>
                  <a:cubicBezTo>
                    <a:pt x="59" y="61"/>
                    <a:pt x="59" y="65"/>
                    <a:pt x="59" y="69"/>
                  </a:cubicBezTo>
                  <a:cubicBezTo>
                    <a:pt x="59" y="70"/>
                    <a:pt x="60" y="72"/>
                    <a:pt x="60" y="73"/>
                  </a:cubicBezTo>
                  <a:cubicBezTo>
                    <a:pt x="60" y="75"/>
                    <a:pt x="60" y="77"/>
                    <a:pt x="60" y="79"/>
                  </a:cubicBezTo>
                  <a:cubicBezTo>
                    <a:pt x="61" y="79"/>
                    <a:pt x="61" y="81"/>
                    <a:pt x="61" y="81"/>
                  </a:cubicBezTo>
                  <a:cubicBezTo>
                    <a:pt x="61" y="82"/>
                    <a:pt x="62" y="82"/>
                    <a:pt x="63" y="81"/>
                  </a:cubicBezTo>
                  <a:cubicBezTo>
                    <a:pt x="64" y="81"/>
                    <a:pt x="66" y="81"/>
                    <a:pt x="66" y="80"/>
                  </a:cubicBezTo>
                  <a:cubicBezTo>
                    <a:pt x="66" y="80"/>
                    <a:pt x="66" y="80"/>
                    <a:pt x="66" y="80"/>
                  </a:cubicBezTo>
                  <a:cubicBezTo>
                    <a:pt x="68" y="80"/>
                    <a:pt x="71" y="79"/>
                    <a:pt x="70" y="77"/>
                  </a:cubicBezTo>
                  <a:cubicBezTo>
                    <a:pt x="70" y="77"/>
                    <a:pt x="69" y="77"/>
                    <a:pt x="69" y="76"/>
                  </a:cubicBezTo>
                  <a:cubicBezTo>
                    <a:pt x="69" y="76"/>
                    <a:pt x="69" y="75"/>
                    <a:pt x="69" y="75"/>
                  </a:cubicBezTo>
                  <a:cubicBezTo>
                    <a:pt x="69" y="73"/>
                    <a:pt x="68" y="72"/>
                    <a:pt x="67" y="71"/>
                  </a:cubicBezTo>
                  <a:cubicBezTo>
                    <a:pt x="67" y="70"/>
                    <a:pt x="67" y="70"/>
                    <a:pt x="67" y="70"/>
                  </a:cubicBezTo>
                  <a:cubicBezTo>
                    <a:pt x="67" y="69"/>
                    <a:pt x="67" y="67"/>
                    <a:pt x="67" y="66"/>
                  </a:cubicBezTo>
                  <a:cubicBezTo>
                    <a:pt x="67" y="66"/>
                    <a:pt x="67" y="65"/>
                    <a:pt x="67" y="65"/>
                  </a:cubicBezTo>
                  <a:cubicBezTo>
                    <a:pt x="67" y="65"/>
                    <a:pt x="67" y="64"/>
                    <a:pt x="67" y="64"/>
                  </a:cubicBezTo>
                  <a:cubicBezTo>
                    <a:pt x="67" y="63"/>
                    <a:pt x="67" y="63"/>
                    <a:pt x="67" y="62"/>
                  </a:cubicBezTo>
                  <a:cubicBezTo>
                    <a:pt x="67" y="61"/>
                    <a:pt x="67" y="60"/>
                    <a:pt x="67" y="59"/>
                  </a:cubicBezTo>
                  <a:cubicBezTo>
                    <a:pt x="67" y="58"/>
                    <a:pt x="66" y="56"/>
                    <a:pt x="66" y="55"/>
                  </a:cubicBezTo>
                  <a:cubicBezTo>
                    <a:pt x="66" y="54"/>
                    <a:pt x="66" y="54"/>
                    <a:pt x="66" y="54"/>
                  </a:cubicBezTo>
                  <a:cubicBezTo>
                    <a:pt x="66" y="53"/>
                    <a:pt x="66" y="52"/>
                    <a:pt x="66" y="52"/>
                  </a:cubicBezTo>
                  <a:cubicBezTo>
                    <a:pt x="66" y="51"/>
                    <a:pt x="66" y="50"/>
                    <a:pt x="66" y="50"/>
                  </a:cubicBezTo>
                  <a:cubicBezTo>
                    <a:pt x="66" y="49"/>
                    <a:pt x="66" y="48"/>
                    <a:pt x="66" y="48"/>
                  </a:cubicBezTo>
                  <a:cubicBezTo>
                    <a:pt x="65" y="45"/>
                    <a:pt x="63" y="43"/>
                    <a:pt x="62" y="43"/>
                  </a:cubicBezTo>
                  <a:cubicBezTo>
                    <a:pt x="61" y="42"/>
                    <a:pt x="61" y="41"/>
                    <a:pt x="61" y="39"/>
                  </a:cubicBezTo>
                  <a:cubicBezTo>
                    <a:pt x="60" y="38"/>
                    <a:pt x="60" y="37"/>
                    <a:pt x="60" y="37"/>
                  </a:cubicBezTo>
                  <a:cubicBezTo>
                    <a:pt x="60" y="36"/>
                    <a:pt x="60" y="35"/>
                    <a:pt x="60" y="35"/>
                  </a:cubicBezTo>
                  <a:cubicBezTo>
                    <a:pt x="59" y="32"/>
                    <a:pt x="57" y="29"/>
                    <a:pt x="59" y="27"/>
                  </a:cubicBezTo>
                  <a:cubicBezTo>
                    <a:pt x="59" y="26"/>
                    <a:pt x="60" y="25"/>
                    <a:pt x="61" y="25"/>
                  </a:cubicBezTo>
                  <a:cubicBezTo>
                    <a:pt x="62" y="24"/>
                    <a:pt x="64" y="24"/>
                    <a:pt x="64" y="22"/>
                  </a:cubicBezTo>
                  <a:cubicBezTo>
                    <a:pt x="64" y="22"/>
                    <a:pt x="65" y="21"/>
                    <a:pt x="66" y="21"/>
                  </a:cubicBezTo>
                  <a:cubicBezTo>
                    <a:pt x="67" y="20"/>
                    <a:pt x="69" y="20"/>
                    <a:pt x="70" y="20"/>
                  </a:cubicBezTo>
                  <a:cubicBezTo>
                    <a:pt x="71" y="19"/>
                    <a:pt x="73" y="18"/>
                    <a:pt x="74" y="18"/>
                  </a:cubicBezTo>
                  <a:cubicBezTo>
                    <a:pt x="77" y="17"/>
                    <a:pt x="77" y="16"/>
                    <a:pt x="80" y="16"/>
                  </a:cubicBezTo>
                  <a:cubicBezTo>
                    <a:pt x="80" y="16"/>
                    <a:pt x="80" y="16"/>
                    <a:pt x="80" y="16"/>
                  </a:cubicBezTo>
                  <a:cubicBezTo>
                    <a:pt x="80" y="15"/>
                    <a:pt x="81" y="15"/>
                    <a:pt x="81" y="15"/>
                  </a:cubicBezTo>
                  <a:cubicBezTo>
                    <a:pt x="81" y="15"/>
                    <a:pt x="81" y="15"/>
                    <a:pt x="81" y="15"/>
                  </a:cubicBezTo>
                  <a:cubicBezTo>
                    <a:pt x="81" y="15"/>
                    <a:pt x="81" y="15"/>
                    <a:pt x="81" y="15"/>
                  </a:cubicBezTo>
                  <a:cubicBezTo>
                    <a:pt x="81" y="15"/>
                    <a:pt x="81" y="15"/>
                    <a:pt x="82" y="15"/>
                  </a:cubicBezTo>
                  <a:cubicBezTo>
                    <a:pt x="83" y="15"/>
                    <a:pt x="83" y="15"/>
                    <a:pt x="84" y="14"/>
                  </a:cubicBezTo>
                  <a:cubicBezTo>
                    <a:pt x="85" y="13"/>
                    <a:pt x="86" y="11"/>
                    <a:pt x="87" y="10"/>
                  </a:cubicBezTo>
                  <a:cubicBezTo>
                    <a:pt x="88" y="9"/>
                    <a:pt x="89" y="8"/>
                    <a:pt x="89" y="8"/>
                  </a:cubicBezTo>
                  <a:cubicBezTo>
                    <a:pt x="89" y="7"/>
                    <a:pt x="89" y="7"/>
                    <a:pt x="89" y="7"/>
                  </a:cubicBezTo>
                  <a:close/>
                  <a:moveTo>
                    <a:pt x="54" y="13"/>
                  </a:moveTo>
                  <a:cubicBezTo>
                    <a:pt x="55" y="13"/>
                    <a:pt x="55" y="14"/>
                    <a:pt x="55" y="14"/>
                  </a:cubicBezTo>
                  <a:cubicBezTo>
                    <a:pt x="54" y="14"/>
                    <a:pt x="54" y="14"/>
                    <a:pt x="54" y="13"/>
                  </a:cubicBezTo>
                  <a:close/>
                  <a:moveTo>
                    <a:pt x="54" y="13"/>
                  </a:moveTo>
                  <a:cubicBezTo>
                    <a:pt x="54" y="13"/>
                    <a:pt x="54" y="13"/>
                    <a:pt x="54" y="13"/>
                  </a:cubicBezTo>
                  <a:cubicBezTo>
                    <a:pt x="54" y="13"/>
                    <a:pt x="54" y="13"/>
                    <a:pt x="54" y="13"/>
                  </a:cubicBezTo>
                  <a:close/>
                  <a:moveTo>
                    <a:pt x="53" y="6"/>
                  </a:moveTo>
                  <a:cubicBezTo>
                    <a:pt x="53" y="6"/>
                    <a:pt x="52" y="6"/>
                    <a:pt x="52" y="6"/>
                  </a:cubicBezTo>
                  <a:cubicBezTo>
                    <a:pt x="52" y="6"/>
                    <a:pt x="52" y="6"/>
                    <a:pt x="52" y="6"/>
                  </a:cubicBezTo>
                  <a:cubicBezTo>
                    <a:pt x="52" y="6"/>
                    <a:pt x="53" y="6"/>
                    <a:pt x="53" y="6"/>
                  </a:cubicBezTo>
                  <a:close/>
                  <a:moveTo>
                    <a:pt x="52" y="7"/>
                  </a:moveTo>
                  <a:cubicBezTo>
                    <a:pt x="53" y="7"/>
                    <a:pt x="53" y="8"/>
                    <a:pt x="53" y="8"/>
                  </a:cubicBezTo>
                  <a:cubicBezTo>
                    <a:pt x="53" y="8"/>
                    <a:pt x="52" y="8"/>
                    <a:pt x="52" y="7"/>
                  </a:cubicBezTo>
                  <a:close/>
                  <a:moveTo>
                    <a:pt x="52" y="9"/>
                  </a:moveTo>
                  <a:cubicBezTo>
                    <a:pt x="53" y="9"/>
                    <a:pt x="52" y="10"/>
                    <a:pt x="52" y="10"/>
                  </a:cubicBezTo>
                  <a:cubicBezTo>
                    <a:pt x="52" y="9"/>
                    <a:pt x="52" y="10"/>
                    <a:pt x="52" y="9"/>
                  </a:cubicBezTo>
                  <a:close/>
                  <a:moveTo>
                    <a:pt x="53" y="13"/>
                  </a:moveTo>
                  <a:cubicBezTo>
                    <a:pt x="53" y="13"/>
                    <a:pt x="53" y="13"/>
                    <a:pt x="53" y="13"/>
                  </a:cubicBezTo>
                  <a:cubicBezTo>
                    <a:pt x="53" y="13"/>
                    <a:pt x="53" y="13"/>
                    <a:pt x="53" y="13"/>
                  </a:cubicBezTo>
                  <a:cubicBezTo>
                    <a:pt x="53" y="13"/>
                    <a:pt x="53" y="13"/>
                    <a:pt x="53" y="13"/>
                  </a:cubicBezTo>
                  <a:close/>
                  <a:moveTo>
                    <a:pt x="52" y="12"/>
                  </a:moveTo>
                  <a:cubicBezTo>
                    <a:pt x="52" y="12"/>
                    <a:pt x="52" y="12"/>
                    <a:pt x="52" y="12"/>
                  </a:cubicBezTo>
                  <a:cubicBezTo>
                    <a:pt x="52" y="12"/>
                    <a:pt x="52" y="12"/>
                    <a:pt x="52" y="12"/>
                  </a:cubicBezTo>
                  <a:cubicBezTo>
                    <a:pt x="52" y="12"/>
                    <a:pt x="52" y="12"/>
                    <a:pt x="52" y="12"/>
                  </a:cubicBezTo>
                  <a:close/>
                  <a:moveTo>
                    <a:pt x="52" y="12"/>
                  </a:moveTo>
                  <a:cubicBezTo>
                    <a:pt x="53" y="13"/>
                    <a:pt x="52" y="14"/>
                    <a:pt x="51" y="14"/>
                  </a:cubicBezTo>
                  <a:cubicBezTo>
                    <a:pt x="52" y="13"/>
                    <a:pt x="52" y="13"/>
                    <a:pt x="52" y="12"/>
                  </a:cubicBezTo>
                  <a:cubicBezTo>
                    <a:pt x="52" y="12"/>
                    <a:pt x="52" y="13"/>
                    <a:pt x="52" y="12"/>
                  </a:cubicBezTo>
                  <a:close/>
                  <a:moveTo>
                    <a:pt x="48" y="2"/>
                  </a:moveTo>
                  <a:cubicBezTo>
                    <a:pt x="48" y="2"/>
                    <a:pt x="48" y="1"/>
                    <a:pt x="47" y="2"/>
                  </a:cubicBezTo>
                  <a:cubicBezTo>
                    <a:pt x="47" y="1"/>
                    <a:pt x="48" y="1"/>
                    <a:pt x="48" y="2"/>
                  </a:cubicBezTo>
                  <a:close/>
                  <a:moveTo>
                    <a:pt x="32" y="19"/>
                  </a:moveTo>
                  <a:cubicBezTo>
                    <a:pt x="32" y="18"/>
                    <a:pt x="32" y="17"/>
                    <a:pt x="32" y="17"/>
                  </a:cubicBezTo>
                  <a:cubicBezTo>
                    <a:pt x="32" y="17"/>
                    <a:pt x="32" y="18"/>
                    <a:pt x="32" y="19"/>
                  </a:cubicBezTo>
                  <a:close/>
                  <a:moveTo>
                    <a:pt x="32" y="17"/>
                  </a:moveTo>
                  <a:cubicBezTo>
                    <a:pt x="32" y="17"/>
                    <a:pt x="32" y="16"/>
                    <a:pt x="32" y="16"/>
                  </a:cubicBezTo>
                  <a:cubicBezTo>
                    <a:pt x="32" y="16"/>
                    <a:pt x="32" y="16"/>
                    <a:pt x="32" y="17"/>
                  </a:cubicBezTo>
                  <a:close/>
                  <a:moveTo>
                    <a:pt x="35" y="23"/>
                  </a:moveTo>
                  <a:cubicBezTo>
                    <a:pt x="35" y="23"/>
                    <a:pt x="35" y="23"/>
                    <a:pt x="35" y="23"/>
                  </a:cubicBezTo>
                  <a:cubicBezTo>
                    <a:pt x="35" y="23"/>
                    <a:pt x="35" y="22"/>
                    <a:pt x="35" y="22"/>
                  </a:cubicBezTo>
                  <a:cubicBezTo>
                    <a:pt x="35" y="22"/>
                    <a:pt x="35" y="23"/>
                    <a:pt x="35" y="23"/>
                  </a:cubicBezTo>
                  <a:close/>
                  <a:moveTo>
                    <a:pt x="37" y="25"/>
                  </a:moveTo>
                  <a:cubicBezTo>
                    <a:pt x="37" y="25"/>
                    <a:pt x="36" y="25"/>
                    <a:pt x="36" y="25"/>
                  </a:cubicBezTo>
                  <a:cubicBezTo>
                    <a:pt x="36" y="25"/>
                    <a:pt x="36" y="24"/>
                    <a:pt x="36" y="24"/>
                  </a:cubicBezTo>
                  <a:cubicBezTo>
                    <a:pt x="36" y="25"/>
                    <a:pt x="37" y="24"/>
                    <a:pt x="37" y="25"/>
                  </a:cubicBezTo>
                  <a:close/>
                  <a:moveTo>
                    <a:pt x="35" y="19"/>
                  </a:moveTo>
                  <a:cubicBezTo>
                    <a:pt x="35" y="19"/>
                    <a:pt x="35" y="18"/>
                    <a:pt x="35" y="18"/>
                  </a:cubicBezTo>
                  <a:cubicBezTo>
                    <a:pt x="35" y="18"/>
                    <a:pt x="35" y="19"/>
                    <a:pt x="35" y="19"/>
                  </a:cubicBezTo>
                  <a:close/>
                  <a:moveTo>
                    <a:pt x="44" y="4"/>
                  </a:moveTo>
                  <a:cubicBezTo>
                    <a:pt x="44" y="4"/>
                    <a:pt x="44" y="4"/>
                    <a:pt x="43" y="4"/>
                  </a:cubicBezTo>
                  <a:cubicBezTo>
                    <a:pt x="43" y="4"/>
                    <a:pt x="44" y="3"/>
                    <a:pt x="44" y="4"/>
                  </a:cubicBezTo>
                  <a:close/>
                  <a:moveTo>
                    <a:pt x="43" y="4"/>
                  </a:moveTo>
                  <a:cubicBezTo>
                    <a:pt x="43" y="5"/>
                    <a:pt x="43" y="5"/>
                    <a:pt x="42" y="5"/>
                  </a:cubicBezTo>
                  <a:cubicBezTo>
                    <a:pt x="42" y="5"/>
                    <a:pt x="43" y="4"/>
                    <a:pt x="43" y="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4" name="Freeform 639"/>
            <p:cNvSpPr>
              <a:spLocks noEditPoints="1"/>
            </p:cNvSpPr>
            <p:nvPr/>
          </p:nvSpPr>
          <p:spPr bwMode="auto">
            <a:xfrm>
              <a:off x="6505575" y="3455988"/>
              <a:ext cx="296863" cy="355600"/>
            </a:xfrm>
            <a:custGeom>
              <a:avLst/>
              <a:gdLst>
                <a:gd name="T0" fmla="*/ 73 w 79"/>
                <a:gd name="T1" fmla="*/ 80 h 95"/>
                <a:gd name="T2" fmla="*/ 69 w 79"/>
                <a:gd name="T3" fmla="*/ 80 h 95"/>
                <a:gd name="T4" fmla="*/ 50 w 79"/>
                <a:gd name="T5" fmla="*/ 59 h 95"/>
                <a:gd name="T6" fmla="*/ 51 w 79"/>
                <a:gd name="T7" fmla="*/ 52 h 95"/>
                <a:gd name="T8" fmla="*/ 43 w 79"/>
                <a:gd name="T9" fmla="*/ 37 h 95"/>
                <a:gd name="T10" fmla="*/ 47 w 79"/>
                <a:gd name="T11" fmla="*/ 34 h 95"/>
                <a:gd name="T12" fmla="*/ 50 w 79"/>
                <a:gd name="T13" fmla="*/ 35 h 95"/>
                <a:gd name="T14" fmla="*/ 54 w 79"/>
                <a:gd name="T15" fmla="*/ 47 h 95"/>
                <a:gd name="T16" fmla="*/ 56 w 79"/>
                <a:gd name="T17" fmla="*/ 53 h 95"/>
                <a:gd name="T18" fmla="*/ 57 w 79"/>
                <a:gd name="T19" fmla="*/ 49 h 95"/>
                <a:gd name="T20" fmla="*/ 62 w 79"/>
                <a:gd name="T21" fmla="*/ 51 h 95"/>
                <a:gd name="T22" fmla="*/ 58 w 79"/>
                <a:gd name="T23" fmla="*/ 45 h 95"/>
                <a:gd name="T24" fmla="*/ 53 w 79"/>
                <a:gd name="T25" fmla="*/ 32 h 95"/>
                <a:gd name="T26" fmla="*/ 51 w 79"/>
                <a:gd name="T27" fmla="*/ 29 h 95"/>
                <a:gd name="T28" fmla="*/ 39 w 79"/>
                <a:gd name="T29" fmla="*/ 23 h 95"/>
                <a:gd name="T30" fmla="*/ 31 w 79"/>
                <a:gd name="T31" fmla="*/ 17 h 95"/>
                <a:gd name="T32" fmla="*/ 34 w 79"/>
                <a:gd name="T33" fmla="*/ 12 h 95"/>
                <a:gd name="T34" fmla="*/ 35 w 79"/>
                <a:gd name="T35" fmla="*/ 10 h 95"/>
                <a:gd name="T36" fmla="*/ 40 w 79"/>
                <a:gd name="T37" fmla="*/ 9 h 95"/>
                <a:gd name="T38" fmla="*/ 44 w 79"/>
                <a:gd name="T39" fmla="*/ 8 h 95"/>
                <a:gd name="T40" fmla="*/ 38 w 79"/>
                <a:gd name="T41" fmla="*/ 8 h 95"/>
                <a:gd name="T42" fmla="*/ 36 w 79"/>
                <a:gd name="T43" fmla="*/ 8 h 95"/>
                <a:gd name="T44" fmla="*/ 34 w 79"/>
                <a:gd name="T45" fmla="*/ 8 h 95"/>
                <a:gd name="T46" fmla="*/ 25 w 79"/>
                <a:gd name="T47" fmla="*/ 1 h 95"/>
                <a:gd name="T48" fmla="*/ 18 w 79"/>
                <a:gd name="T49" fmla="*/ 12 h 95"/>
                <a:gd name="T50" fmla="*/ 18 w 79"/>
                <a:gd name="T51" fmla="*/ 17 h 95"/>
                <a:gd name="T52" fmla="*/ 20 w 79"/>
                <a:gd name="T53" fmla="*/ 18 h 95"/>
                <a:gd name="T54" fmla="*/ 20 w 79"/>
                <a:gd name="T55" fmla="*/ 20 h 95"/>
                <a:gd name="T56" fmla="*/ 16 w 79"/>
                <a:gd name="T57" fmla="*/ 29 h 95"/>
                <a:gd name="T58" fmla="*/ 14 w 79"/>
                <a:gd name="T59" fmla="*/ 33 h 95"/>
                <a:gd name="T60" fmla="*/ 3 w 79"/>
                <a:gd name="T61" fmla="*/ 19 h 95"/>
                <a:gd name="T62" fmla="*/ 0 w 79"/>
                <a:gd name="T63" fmla="*/ 22 h 95"/>
                <a:gd name="T64" fmla="*/ 2 w 79"/>
                <a:gd name="T65" fmla="*/ 25 h 95"/>
                <a:gd name="T66" fmla="*/ 14 w 79"/>
                <a:gd name="T67" fmla="*/ 40 h 95"/>
                <a:gd name="T68" fmla="*/ 17 w 79"/>
                <a:gd name="T69" fmla="*/ 40 h 95"/>
                <a:gd name="T70" fmla="*/ 22 w 79"/>
                <a:gd name="T71" fmla="*/ 35 h 95"/>
                <a:gd name="T72" fmla="*/ 27 w 79"/>
                <a:gd name="T73" fmla="*/ 46 h 95"/>
                <a:gd name="T74" fmla="*/ 32 w 79"/>
                <a:gd name="T75" fmla="*/ 51 h 95"/>
                <a:gd name="T76" fmla="*/ 33 w 79"/>
                <a:gd name="T77" fmla="*/ 54 h 95"/>
                <a:gd name="T78" fmla="*/ 19 w 79"/>
                <a:gd name="T79" fmla="*/ 73 h 95"/>
                <a:gd name="T80" fmla="*/ 40 w 79"/>
                <a:gd name="T81" fmla="*/ 78 h 95"/>
                <a:gd name="T82" fmla="*/ 43 w 79"/>
                <a:gd name="T83" fmla="*/ 73 h 95"/>
                <a:gd name="T84" fmla="*/ 45 w 79"/>
                <a:gd name="T85" fmla="*/ 75 h 95"/>
                <a:gd name="T86" fmla="*/ 51 w 79"/>
                <a:gd name="T87" fmla="*/ 82 h 95"/>
                <a:gd name="T88" fmla="*/ 59 w 79"/>
                <a:gd name="T89" fmla="*/ 84 h 95"/>
                <a:gd name="T90" fmla="*/ 67 w 79"/>
                <a:gd name="T91" fmla="*/ 86 h 95"/>
                <a:gd name="T92" fmla="*/ 66 w 79"/>
                <a:gd name="T93" fmla="*/ 88 h 95"/>
                <a:gd name="T94" fmla="*/ 66 w 79"/>
                <a:gd name="T95" fmla="*/ 92 h 95"/>
                <a:gd name="T96" fmla="*/ 69 w 79"/>
                <a:gd name="T97" fmla="*/ 95 h 95"/>
                <a:gd name="T98" fmla="*/ 74 w 79"/>
                <a:gd name="T99" fmla="*/ 91 h 95"/>
                <a:gd name="T100" fmla="*/ 76 w 79"/>
                <a:gd name="T101" fmla="*/ 88 h 95"/>
                <a:gd name="T102" fmla="*/ 42 w 79"/>
                <a:gd name="T103" fmla="*/ 67 h 95"/>
                <a:gd name="T104" fmla="*/ 34 w 79"/>
                <a:gd name="T105" fmla="*/ 67 h 95"/>
                <a:gd name="T106" fmla="*/ 38 w 79"/>
                <a:gd name="T107" fmla="*/ 64 h 95"/>
                <a:gd name="T108" fmla="*/ 43 w 79"/>
                <a:gd name="T109"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 h="95">
                  <a:moveTo>
                    <a:pt x="78" y="83"/>
                  </a:moveTo>
                  <a:cubicBezTo>
                    <a:pt x="78" y="81"/>
                    <a:pt x="74" y="80"/>
                    <a:pt x="73" y="80"/>
                  </a:cubicBezTo>
                  <a:cubicBezTo>
                    <a:pt x="71" y="80"/>
                    <a:pt x="70" y="80"/>
                    <a:pt x="70" y="80"/>
                  </a:cubicBezTo>
                  <a:cubicBezTo>
                    <a:pt x="70" y="80"/>
                    <a:pt x="70" y="80"/>
                    <a:pt x="69" y="80"/>
                  </a:cubicBezTo>
                  <a:cubicBezTo>
                    <a:pt x="68" y="80"/>
                    <a:pt x="60" y="75"/>
                    <a:pt x="59" y="73"/>
                  </a:cubicBezTo>
                  <a:cubicBezTo>
                    <a:pt x="57" y="71"/>
                    <a:pt x="50" y="63"/>
                    <a:pt x="50" y="59"/>
                  </a:cubicBezTo>
                  <a:cubicBezTo>
                    <a:pt x="50" y="59"/>
                    <a:pt x="50" y="58"/>
                    <a:pt x="50" y="58"/>
                  </a:cubicBezTo>
                  <a:cubicBezTo>
                    <a:pt x="50" y="58"/>
                    <a:pt x="52" y="55"/>
                    <a:pt x="51" y="52"/>
                  </a:cubicBezTo>
                  <a:cubicBezTo>
                    <a:pt x="50" y="49"/>
                    <a:pt x="46" y="44"/>
                    <a:pt x="45" y="42"/>
                  </a:cubicBezTo>
                  <a:cubicBezTo>
                    <a:pt x="43" y="41"/>
                    <a:pt x="43" y="40"/>
                    <a:pt x="43" y="37"/>
                  </a:cubicBezTo>
                  <a:cubicBezTo>
                    <a:pt x="43" y="35"/>
                    <a:pt x="42" y="33"/>
                    <a:pt x="43" y="33"/>
                  </a:cubicBezTo>
                  <a:cubicBezTo>
                    <a:pt x="44" y="33"/>
                    <a:pt x="47" y="34"/>
                    <a:pt x="47" y="34"/>
                  </a:cubicBezTo>
                  <a:cubicBezTo>
                    <a:pt x="48" y="34"/>
                    <a:pt x="48" y="34"/>
                    <a:pt x="48" y="34"/>
                  </a:cubicBezTo>
                  <a:cubicBezTo>
                    <a:pt x="48" y="34"/>
                    <a:pt x="50" y="35"/>
                    <a:pt x="50" y="35"/>
                  </a:cubicBezTo>
                  <a:cubicBezTo>
                    <a:pt x="50" y="36"/>
                    <a:pt x="53" y="44"/>
                    <a:pt x="53" y="44"/>
                  </a:cubicBezTo>
                  <a:cubicBezTo>
                    <a:pt x="54" y="45"/>
                    <a:pt x="54" y="46"/>
                    <a:pt x="54" y="47"/>
                  </a:cubicBezTo>
                  <a:cubicBezTo>
                    <a:pt x="55" y="48"/>
                    <a:pt x="56" y="50"/>
                    <a:pt x="56" y="51"/>
                  </a:cubicBezTo>
                  <a:cubicBezTo>
                    <a:pt x="56" y="52"/>
                    <a:pt x="56" y="52"/>
                    <a:pt x="56" y="53"/>
                  </a:cubicBezTo>
                  <a:cubicBezTo>
                    <a:pt x="56" y="53"/>
                    <a:pt x="57" y="53"/>
                    <a:pt x="57" y="52"/>
                  </a:cubicBezTo>
                  <a:cubicBezTo>
                    <a:pt x="57" y="51"/>
                    <a:pt x="56" y="50"/>
                    <a:pt x="57" y="49"/>
                  </a:cubicBezTo>
                  <a:cubicBezTo>
                    <a:pt x="57" y="48"/>
                    <a:pt x="58" y="50"/>
                    <a:pt x="59" y="50"/>
                  </a:cubicBezTo>
                  <a:cubicBezTo>
                    <a:pt x="60" y="50"/>
                    <a:pt x="62" y="51"/>
                    <a:pt x="62" y="51"/>
                  </a:cubicBezTo>
                  <a:cubicBezTo>
                    <a:pt x="62" y="51"/>
                    <a:pt x="63" y="50"/>
                    <a:pt x="63" y="49"/>
                  </a:cubicBezTo>
                  <a:cubicBezTo>
                    <a:pt x="63" y="48"/>
                    <a:pt x="58" y="46"/>
                    <a:pt x="58" y="45"/>
                  </a:cubicBezTo>
                  <a:cubicBezTo>
                    <a:pt x="57" y="43"/>
                    <a:pt x="56" y="43"/>
                    <a:pt x="56" y="43"/>
                  </a:cubicBezTo>
                  <a:cubicBezTo>
                    <a:pt x="56" y="42"/>
                    <a:pt x="54" y="33"/>
                    <a:pt x="53" y="32"/>
                  </a:cubicBezTo>
                  <a:cubicBezTo>
                    <a:pt x="53" y="31"/>
                    <a:pt x="51" y="29"/>
                    <a:pt x="51" y="29"/>
                  </a:cubicBezTo>
                  <a:cubicBezTo>
                    <a:pt x="51" y="29"/>
                    <a:pt x="51" y="29"/>
                    <a:pt x="51" y="29"/>
                  </a:cubicBezTo>
                  <a:cubicBezTo>
                    <a:pt x="51" y="28"/>
                    <a:pt x="51" y="28"/>
                    <a:pt x="51" y="28"/>
                  </a:cubicBezTo>
                  <a:cubicBezTo>
                    <a:pt x="51" y="28"/>
                    <a:pt x="43" y="24"/>
                    <a:pt x="39" y="23"/>
                  </a:cubicBezTo>
                  <a:cubicBezTo>
                    <a:pt x="36" y="21"/>
                    <a:pt x="32" y="18"/>
                    <a:pt x="31" y="18"/>
                  </a:cubicBezTo>
                  <a:cubicBezTo>
                    <a:pt x="31" y="18"/>
                    <a:pt x="31" y="18"/>
                    <a:pt x="31" y="17"/>
                  </a:cubicBezTo>
                  <a:cubicBezTo>
                    <a:pt x="32" y="17"/>
                    <a:pt x="32" y="16"/>
                    <a:pt x="32" y="15"/>
                  </a:cubicBezTo>
                  <a:cubicBezTo>
                    <a:pt x="33" y="15"/>
                    <a:pt x="34" y="13"/>
                    <a:pt x="34" y="12"/>
                  </a:cubicBezTo>
                  <a:cubicBezTo>
                    <a:pt x="34" y="11"/>
                    <a:pt x="34" y="11"/>
                    <a:pt x="34" y="11"/>
                  </a:cubicBezTo>
                  <a:cubicBezTo>
                    <a:pt x="34" y="11"/>
                    <a:pt x="35" y="10"/>
                    <a:pt x="35" y="10"/>
                  </a:cubicBezTo>
                  <a:cubicBezTo>
                    <a:pt x="35" y="10"/>
                    <a:pt x="34" y="11"/>
                    <a:pt x="36" y="11"/>
                  </a:cubicBezTo>
                  <a:cubicBezTo>
                    <a:pt x="38" y="10"/>
                    <a:pt x="39" y="10"/>
                    <a:pt x="40" y="9"/>
                  </a:cubicBezTo>
                  <a:cubicBezTo>
                    <a:pt x="41" y="8"/>
                    <a:pt x="42" y="7"/>
                    <a:pt x="43" y="7"/>
                  </a:cubicBezTo>
                  <a:cubicBezTo>
                    <a:pt x="44" y="8"/>
                    <a:pt x="44" y="8"/>
                    <a:pt x="44" y="8"/>
                  </a:cubicBezTo>
                  <a:cubicBezTo>
                    <a:pt x="44" y="8"/>
                    <a:pt x="44" y="6"/>
                    <a:pt x="42" y="6"/>
                  </a:cubicBezTo>
                  <a:cubicBezTo>
                    <a:pt x="41" y="6"/>
                    <a:pt x="39" y="7"/>
                    <a:pt x="38" y="8"/>
                  </a:cubicBezTo>
                  <a:cubicBezTo>
                    <a:pt x="38" y="8"/>
                    <a:pt x="37" y="9"/>
                    <a:pt x="36" y="9"/>
                  </a:cubicBezTo>
                  <a:cubicBezTo>
                    <a:pt x="36" y="9"/>
                    <a:pt x="36" y="9"/>
                    <a:pt x="36" y="8"/>
                  </a:cubicBezTo>
                  <a:cubicBezTo>
                    <a:pt x="36" y="8"/>
                    <a:pt x="35" y="8"/>
                    <a:pt x="35" y="8"/>
                  </a:cubicBezTo>
                  <a:cubicBezTo>
                    <a:pt x="35" y="8"/>
                    <a:pt x="34" y="8"/>
                    <a:pt x="34" y="8"/>
                  </a:cubicBezTo>
                  <a:cubicBezTo>
                    <a:pt x="34" y="8"/>
                    <a:pt x="34" y="8"/>
                    <a:pt x="34" y="7"/>
                  </a:cubicBezTo>
                  <a:cubicBezTo>
                    <a:pt x="34" y="7"/>
                    <a:pt x="30" y="0"/>
                    <a:pt x="25" y="1"/>
                  </a:cubicBezTo>
                  <a:cubicBezTo>
                    <a:pt x="20" y="2"/>
                    <a:pt x="17" y="4"/>
                    <a:pt x="18" y="7"/>
                  </a:cubicBezTo>
                  <a:cubicBezTo>
                    <a:pt x="18" y="7"/>
                    <a:pt x="17" y="11"/>
                    <a:pt x="18" y="12"/>
                  </a:cubicBezTo>
                  <a:cubicBezTo>
                    <a:pt x="18" y="13"/>
                    <a:pt x="18" y="14"/>
                    <a:pt x="18" y="15"/>
                  </a:cubicBezTo>
                  <a:cubicBezTo>
                    <a:pt x="17" y="16"/>
                    <a:pt x="18" y="16"/>
                    <a:pt x="18" y="17"/>
                  </a:cubicBezTo>
                  <a:cubicBezTo>
                    <a:pt x="19" y="17"/>
                    <a:pt x="19" y="18"/>
                    <a:pt x="19" y="18"/>
                  </a:cubicBezTo>
                  <a:cubicBezTo>
                    <a:pt x="19" y="18"/>
                    <a:pt x="19" y="18"/>
                    <a:pt x="20" y="18"/>
                  </a:cubicBezTo>
                  <a:cubicBezTo>
                    <a:pt x="20" y="18"/>
                    <a:pt x="19" y="18"/>
                    <a:pt x="19" y="19"/>
                  </a:cubicBezTo>
                  <a:cubicBezTo>
                    <a:pt x="19" y="19"/>
                    <a:pt x="20" y="20"/>
                    <a:pt x="20" y="20"/>
                  </a:cubicBezTo>
                  <a:cubicBezTo>
                    <a:pt x="20" y="20"/>
                    <a:pt x="21" y="20"/>
                    <a:pt x="21" y="20"/>
                  </a:cubicBezTo>
                  <a:cubicBezTo>
                    <a:pt x="21" y="21"/>
                    <a:pt x="17" y="26"/>
                    <a:pt x="16" y="29"/>
                  </a:cubicBezTo>
                  <a:cubicBezTo>
                    <a:pt x="15" y="32"/>
                    <a:pt x="16" y="32"/>
                    <a:pt x="15" y="32"/>
                  </a:cubicBezTo>
                  <a:cubicBezTo>
                    <a:pt x="14" y="33"/>
                    <a:pt x="14" y="33"/>
                    <a:pt x="14" y="33"/>
                  </a:cubicBezTo>
                  <a:cubicBezTo>
                    <a:pt x="13" y="33"/>
                    <a:pt x="9" y="27"/>
                    <a:pt x="8" y="26"/>
                  </a:cubicBezTo>
                  <a:cubicBezTo>
                    <a:pt x="8" y="25"/>
                    <a:pt x="4" y="19"/>
                    <a:pt x="3" y="19"/>
                  </a:cubicBezTo>
                  <a:cubicBezTo>
                    <a:pt x="2" y="18"/>
                    <a:pt x="2" y="19"/>
                    <a:pt x="1" y="19"/>
                  </a:cubicBezTo>
                  <a:cubicBezTo>
                    <a:pt x="1" y="19"/>
                    <a:pt x="0" y="22"/>
                    <a:pt x="0" y="22"/>
                  </a:cubicBezTo>
                  <a:cubicBezTo>
                    <a:pt x="0" y="22"/>
                    <a:pt x="0" y="23"/>
                    <a:pt x="1" y="24"/>
                  </a:cubicBezTo>
                  <a:cubicBezTo>
                    <a:pt x="2" y="24"/>
                    <a:pt x="2" y="25"/>
                    <a:pt x="2" y="25"/>
                  </a:cubicBezTo>
                  <a:cubicBezTo>
                    <a:pt x="2" y="25"/>
                    <a:pt x="5" y="27"/>
                    <a:pt x="6" y="28"/>
                  </a:cubicBezTo>
                  <a:cubicBezTo>
                    <a:pt x="7" y="30"/>
                    <a:pt x="12" y="39"/>
                    <a:pt x="14" y="40"/>
                  </a:cubicBezTo>
                  <a:cubicBezTo>
                    <a:pt x="15" y="41"/>
                    <a:pt x="16" y="40"/>
                    <a:pt x="17" y="40"/>
                  </a:cubicBezTo>
                  <a:cubicBezTo>
                    <a:pt x="17" y="39"/>
                    <a:pt x="17" y="40"/>
                    <a:pt x="17" y="40"/>
                  </a:cubicBezTo>
                  <a:cubicBezTo>
                    <a:pt x="18" y="40"/>
                    <a:pt x="21" y="36"/>
                    <a:pt x="21" y="36"/>
                  </a:cubicBezTo>
                  <a:cubicBezTo>
                    <a:pt x="21" y="35"/>
                    <a:pt x="21" y="35"/>
                    <a:pt x="22" y="35"/>
                  </a:cubicBezTo>
                  <a:cubicBezTo>
                    <a:pt x="22" y="35"/>
                    <a:pt x="22" y="36"/>
                    <a:pt x="23" y="36"/>
                  </a:cubicBezTo>
                  <a:cubicBezTo>
                    <a:pt x="23" y="36"/>
                    <a:pt x="26" y="45"/>
                    <a:pt x="27" y="46"/>
                  </a:cubicBezTo>
                  <a:cubicBezTo>
                    <a:pt x="28" y="47"/>
                    <a:pt x="29" y="48"/>
                    <a:pt x="30" y="48"/>
                  </a:cubicBezTo>
                  <a:cubicBezTo>
                    <a:pt x="31" y="49"/>
                    <a:pt x="31" y="49"/>
                    <a:pt x="32" y="51"/>
                  </a:cubicBezTo>
                  <a:cubicBezTo>
                    <a:pt x="33" y="52"/>
                    <a:pt x="33" y="53"/>
                    <a:pt x="33" y="53"/>
                  </a:cubicBezTo>
                  <a:cubicBezTo>
                    <a:pt x="33" y="54"/>
                    <a:pt x="33" y="54"/>
                    <a:pt x="33" y="54"/>
                  </a:cubicBezTo>
                  <a:cubicBezTo>
                    <a:pt x="33" y="55"/>
                    <a:pt x="21" y="66"/>
                    <a:pt x="21" y="67"/>
                  </a:cubicBezTo>
                  <a:cubicBezTo>
                    <a:pt x="20" y="67"/>
                    <a:pt x="18" y="70"/>
                    <a:pt x="19" y="73"/>
                  </a:cubicBezTo>
                  <a:cubicBezTo>
                    <a:pt x="20" y="77"/>
                    <a:pt x="24" y="77"/>
                    <a:pt x="27" y="77"/>
                  </a:cubicBezTo>
                  <a:cubicBezTo>
                    <a:pt x="30" y="76"/>
                    <a:pt x="40" y="78"/>
                    <a:pt x="40" y="78"/>
                  </a:cubicBezTo>
                  <a:cubicBezTo>
                    <a:pt x="40" y="78"/>
                    <a:pt x="43" y="78"/>
                    <a:pt x="42" y="75"/>
                  </a:cubicBezTo>
                  <a:cubicBezTo>
                    <a:pt x="42" y="72"/>
                    <a:pt x="42" y="73"/>
                    <a:pt x="43" y="73"/>
                  </a:cubicBezTo>
                  <a:cubicBezTo>
                    <a:pt x="43" y="72"/>
                    <a:pt x="45" y="73"/>
                    <a:pt x="45" y="73"/>
                  </a:cubicBezTo>
                  <a:cubicBezTo>
                    <a:pt x="45" y="73"/>
                    <a:pt x="44" y="74"/>
                    <a:pt x="45" y="75"/>
                  </a:cubicBezTo>
                  <a:cubicBezTo>
                    <a:pt x="46" y="76"/>
                    <a:pt x="49" y="79"/>
                    <a:pt x="50" y="79"/>
                  </a:cubicBezTo>
                  <a:cubicBezTo>
                    <a:pt x="51" y="80"/>
                    <a:pt x="51" y="81"/>
                    <a:pt x="51" y="82"/>
                  </a:cubicBezTo>
                  <a:cubicBezTo>
                    <a:pt x="51" y="83"/>
                    <a:pt x="55" y="84"/>
                    <a:pt x="55" y="80"/>
                  </a:cubicBezTo>
                  <a:cubicBezTo>
                    <a:pt x="57" y="82"/>
                    <a:pt x="58" y="83"/>
                    <a:pt x="59" y="84"/>
                  </a:cubicBezTo>
                  <a:cubicBezTo>
                    <a:pt x="64" y="85"/>
                    <a:pt x="66" y="85"/>
                    <a:pt x="66" y="85"/>
                  </a:cubicBezTo>
                  <a:cubicBezTo>
                    <a:pt x="67" y="85"/>
                    <a:pt x="67" y="86"/>
                    <a:pt x="67" y="86"/>
                  </a:cubicBezTo>
                  <a:cubicBezTo>
                    <a:pt x="67" y="86"/>
                    <a:pt x="67" y="86"/>
                    <a:pt x="67" y="86"/>
                  </a:cubicBezTo>
                  <a:cubicBezTo>
                    <a:pt x="67" y="86"/>
                    <a:pt x="65" y="86"/>
                    <a:pt x="66" y="88"/>
                  </a:cubicBezTo>
                  <a:cubicBezTo>
                    <a:pt x="67" y="90"/>
                    <a:pt x="67" y="91"/>
                    <a:pt x="67" y="91"/>
                  </a:cubicBezTo>
                  <a:cubicBezTo>
                    <a:pt x="67" y="91"/>
                    <a:pt x="66" y="91"/>
                    <a:pt x="66" y="92"/>
                  </a:cubicBezTo>
                  <a:cubicBezTo>
                    <a:pt x="66" y="93"/>
                    <a:pt x="66" y="94"/>
                    <a:pt x="67" y="94"/>
                  </a:cubicBezTo>
                  <a:cubicBezTo>
                    <a:pt x="67" y="95"/>
                    <a:pt x="68" y="95"/>
                    <a:pt x="69" y="95"/>
                  </a:cubicBezTo>
                  <a:cubicBezTo>
                    <a:pt x="69" y="95"/>
                    <a:pt x="72" y="94"/>
                    <a:pt x="72" y="94"/>
                  </a:cubicBezTo>
                  <a:cubicBezTo>
                    <a:pt x="73" y="94"/>
                    <a:pt x="74" y="92"/>
                    <a:pt x="74" y="91"/>
                  </a:cubicBezTo>
                  <a:cubicBezTo>
                    <a:pt x="74" y="90"/>
                    <a:pt x="74" y="90"/>
                    <a:pt x="74" y="89"/>
                  </a:cubicBezTo>
                  <a:cubicBezTo>
                    <a:pt x="74" y="89"/>
                    <a:pt x="76" y="88"/>
                    <a:pt x="76" y="88"/>
                  </a:cubicBezTo>
                  <a:cubicBezTo>
                    <a:pt x="77" y="88"/>
                    <a:pt x="79" y="84"/>
                    <a:pt x="78" y="83"/>
                  </a:cubicBezTo>
                  <a:close/>
                  <a:moveTo>
                    <a:pt x="42" y="67"/>
                  </a:moveTo>
                  <a:cubicBezTo>
                    <a:pt x="42" y="67"/>
                    <a:pt x="41" y="67"/>
                    <a:pt x="41" y="67"/>
                  </a:cubicBezTo>
                  <a:cubicBezTo>
                    <a:pt x="41" y="67"/>
                    <a:pt x="34" y="67"/>
                    <a:pt x="34" y="67"/>
                  </a:cubicBezTo>
                  <a:cubicBezTo>
                    <a:pt x="33" y="67"/>
                    <a:pt x="36" y="65"/>
                    <a:pt x="37" y="65"/>
                  </a:cubicBezTo>
                  <a:cubicBezTo>
                    <a:pt x="38" y="65"/>
                    <a:pt x="38" y="65"/>
                    <a:pt x="38" y="64"/>
                  </a:cubicBezTo>
                  <a:cubicBezTo>
                    <a:pt x="38" y="65"/>
                    <a:pt x="42" y="67"/>
                    <a:pt x="43" y="67"/>
                  </a:cubicBezTo>
                  <a:cubicBezTo>
                    <a:pt x="43" y="67"/>
                    <a:pt x="43" y="67"/>
                    <a:pt x="43" y="67"/>
                  </a:cubicBezTo>
                  <a:cubicBezTo>
                    <a:pt x="42" y="67"/>
                    <a:pt x="42" y="67"/>
                    <a:pt x="42" y="67"/>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5" name="Freeform 640"/>
            <p:cNvSpPr>
              <a:spLocks noEditPoints="1"/>
            </p:cNvSpPr>
            <p:nvPr/>
          </p:nvSpPr>
          <p:spPr bwMode="auto">
            <a:xfrm>
              <a:off x="4805363" y="5718176"/>
              <a:ext cx="220663" cy="266700"/>
            </a:xfrm>
            <a:custGeom>
              <a:avLst/>
              <a:gdLst>
                <a:gd name="T0" fmla="*/ 54 w 59"/>
                <a:gd name="T1" fmla="*/ 60 h 71"/>
                <a:gd name="T2" fmla="*/ 52 w 59"/>
                <a:gd name="T3" fmla="*/ 60 h 71"/>
                <a:gd name="T4" fmla="*/ 37 w 59"/>
                <a:gd name="T5" fmla="*/ 44 h 71"/>
                <a:gd name="T6" fmla="*/ 38 w 59"/>
                <a:gd name="T7" fmla="*/ 39 h 71"/>
                <a:gd name="T8" fmla="*/ 32 w 59"/>
                <a:gd name="T9" fmla="*/ 28 h 71"/>
                <a:gd name="T10" fmla="*/ 35 w 59"/>
                <a:gd name="T11" fmla="*/ 26 h 71"/>
                <a:gd name="T12" fmla="*/ 37 w 59"/>
                <a:gd name="T13" fmla="*/ 26 h 71"/>
                <a:gd name="T14" fmla="*/ 41 w 59"/>
                <a:gd name="T15" fmla="*/ 35 h 71"/>
                <a:gd name="T16" fmla="*/ 42 w 59"/>
                <a:gd name="T17" fmla="*/ 39 h 71"/>
                <a:gd name="T18" fmla="*/ 42 w 59"/>
                <a:gd name="T19" fmla="*/ 37 h 71"/>
                <a:gd name="T20" fmla="*/ 46 w 59"/>
                <a:gd name="T21" fmla="*/ 38 h 71"/>
                <a:gd name="T22" fmla="*/ 43 w 59"/>
                <a:gd name="T23" fmla="*/ 33 h 71"/>
                <a:gd name="T24" fmla="*/ 40 w 59"/>
                <a:gd name="T25" fmla="*/ 23 h 71"/>
                <a:gd name="T26" fmla="*/ 38 w 59"/>
                <a:gd name="T27" fmla="*/ 21 h 71"/>
                <a:gd name="T28" fmla="*/ 29 w 59"/>
                <a:gd name="T29" fmla="*/ 17 h 71"/>
                <a:gd name="T30" fmla="*/ 23 w 59"/>
                <a:gd name="T31" fmla="*/ 13 h 71"/>
                <a:gd name="T32" fmla="*/ 25 w 59"/>
                <a:gd name="T33" fmla="*/ 9 h 71"/>
                <a:gd name="T34" fmla="*/ 26 w 59"/>
                <a:gd name="T35" fmla="*/ 8 h 71"/>
                <a:gd name="T36" fmla="*/ 30 w 59"/>
                <a:gd name="T37" fmla="*/ 6 h 71"/>
                <a:gd name="T38" fmla="*/ 33 w 59"/>
                <a:gd name="T39" fmla="*/ 6 h 71"/>
                <a:gd name="T40" fmla="*/ 29 w 59"/>
                <a:gd name="T41" fmla="*/ 6 h 71"/>
                <a:gd name="T42" fmla="*/ 27 w 59"/>
                <a:gd name="T43" fmla="*/ 6 h 71"/>
                <a:gd name="T44" fmla="*/ 26 w 59"/>
                <a:gd name="T45" fmla="*/ 6 h 71"/>
                <a:gd name="T46" fmla="*/ 19 w 59"/>
                <a:gd name="T47" fmla="*/ 1 h 71"/>
                <a:gd name="T48" fmla="*/ 13 w 59"/>
                <a:gd name="T49" fmla="*/ 9 h 71"/>
                <a:gd name="T50" fmla="*/ 14 w 59"/>
                <a:gd name="T51" fmla="*/ 12 h 71"/>
                <a:gd name="T52" fmla="*/ 15 w 59"/>
                <a:gd name="T53" fmla="*/ 14 h 71"/>
                <a:gd name="T54" fmla="*/ 15 w 59"/>
                <a:gd name="T55" fmla="*/ 15 h 71"/>
                <a:gd name="T56" fmla="*/ 12 w 59"/>
                <a:gd name="T57" fmla="*/ 21 h 71"/>
                <a:gd name="T58" fmla="*/ 10 w 59"/>
                <a:gd name="T59" fmla="*/ 24 h 71"/>
                <a:gd name="T60" fmla="*/ 2 w 59"/>
                <a:gd name="T61" fmla="*/ 14 h 71"/>
                <a:gd name="T62" fmla="*/ 0 w 59"/>
                <a:gd name="T63" fmla="*/ 16 h 71"/>
                <a:gd name="T64" fmla="*/ 1 w 59"/>
                <a:gd name="T65" fmla="*/ 19 h 71"/>
                <a:gd name="T66" fmla="*/ 10 w 59"/>
                <a:gd name="T67" fmla="*/ 30 h 71"/>
                <a:gd name="T68" fmla="*/ 13 w 59"/>
                <a:gd name="T69" fmla="*/ 30 h 71"/>
                <a:gd name="T70" fmla="*/ 16 w 59"/>
                <a:gd name="T71" fmla="*/ 26 h 71"/>
                <a:gd name="T72" fmla="*/ 20 w 59"/>
                <a:gd name="T73" fmla="*/ 34 h 71"/>
                <a:gd name="T74" fmla="*/ 24 w 59"/>
                <a:gd name="T75" fmla="*/ 38 h 71"/>
                <a:gd name="T76" fmla="*/ 25 w 59"/>
                <a:gd name="T77" fmla="*/ 41 h 71"/>
                <a:gd name="T78" fmla="*/ 14 w 59"/>
                <a:gd name="T79" fmla="*/ 55 h 71"/>
                <a:gd name="T80" fmla="*/ 30 w 59"/>
                <a:gd name="T81" fmla="*/ 58 h 71"/>
                <a:gd name="T82" fmla="*/ 32 w 59"/>
                <a:gd name="T83" fmla="*/ 54 h 71"/>
                <a:gd name="T84" fmla="*/ 33 w 59"/>
                <a:gd name="T85" fmla="*/ 56 h 71"/>
                <a:gd name="T86" fmla="*/ 38 w 59"/>
                <a:gd name="T87" fmla="*/ 61 h 71"/>
                <a:gd name="T88" fmla="*/ 44 w 59"/>
                <a:gd name="T89" fmla="*/ 62 h 71"/>
                <a:gd name="T90" fmla="*/ 50 w 59"/>
                <a:gd name="T91" fmla="*/ 64 h 71"/>
                <a:gd name="T92" fmla="*/ 50 w 59"/>
                <a:gd name="T93" fmla="*/ 66 h 71"/>
                <a:gd name="T94" fmla="*/ 49 w 59"/>
                <a:gd name="T95" fmla="*/ 69 h 71"/>
                <a:gd name="T96" fmla="*/ 51 w 59"/>
                <a:gd name="T97" fmla="*/ 71 h 71"/>
                <a:gd name="T98" fmla="*/ 55 w 59"/>
                <a:gd name="T99" fmla="*/ 68 h 71"/>
                <a:gd name="T100" fmla="*/ 57 w 59"/>
                <a:gd name="T101" fmla="*/ 66 h 71"/>
                <a:gd name="T102" fmla="*/ 31 w 59"/>
                <a:gd name="T103" fmla="*/ 50 h 71"/>
                <a:gd name="T104" fmla="*/ 25 w 59"/>
                <a:gd name="T105" fmla="*/ 50 h 71"/>
                <a:gd name="T106" fmla="*/ 28 w 59"/>
                <a:gd name="T107" fmla="*/ 48 h 71"/>
                <a:gd name="T108" fmla="*/ 32 w 59"/>
                <a:gd name="T109"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 h="71">
                  <a:moveTo>
                    <a:pt x="59" y="62"/>
                  </a:moveTo>
                  <a:cubicBezTo>
                    <a:pt x="58" y="60"/>
                    <a:pt x="55" y="59"/>
                    <a:pt x="54" y="60"/>
                  </a:cubicBezTo>
                  <a:cubicBezTo>
                    <a:pt x="53" y="60"/>
                    <a:pt x="53" y="60"/>
                    <a:pt x="53" y="60"/>
                  </a:cubicBezTo>
                  <a:cubicBezTo>
                    <a:pt x="53" y="60"/>
                    <a:pt x="52" y="60"/>
                    <a:pt x="52" y="60"/>
                  </a:cubicBezTo>
                  <a:cubicBezTo>
                    <a:pt x="51" y="60"/>
                    <a:pt x="45" y="56"/>
                    <a:pt x="44" y="54"/>
                  </a:cubicBezTo>
                  <a:cubicBezTo>
                    <a:pt x="43" y="53"/>
                    <a:pt x="37" y="47"/>
                    <a:pt x="37" y="44"/>
                  </a:cubicBezTo>
                  <a:cubicBezTo>
                    <a:pt x="37" y="44"/>
                    <a:pt x="37" y="43"/>
                    <a:pt x="37" y="43"/>
                  </a:cubicBezTo>
                  <a:cubicBezTo>
                    <a:pt x="37" y="43"/>
                    <a:pt x="39" y="41"/>
                    <a:pt x="38" y="39"/>
                  </a:cubicBezTo>
                  <a:cubicBezTo>
                    <a:pt x="38" y="36"/>
                    <a:pt x="35" y="33"/>
                    <a:pt x="33" y="31"/>
                  </a:cubicBezTo>
                  <a:cubicBezTo>
                    <a:pt x="32" y="30"/>
                    <a:pt x="32" y="29"/>
                    <a:pt x="32" y="28"/>
                  </a:cubicBezTo>
                  <a:cubicBezTo>
                    <a:pt x="32" y="26"/>
                    <a:pt x="31" y="25"/>
                    <a:pt x="32" y="25"/>
                  </a:cubicBezTo>
                  <a:cubicBezTo>
                    <a:pt x="33" y="25"/>
                    <a:pt x="35" y="26"/>
                    <a:pt x="35" y="26"/>
                  </a:cubicBezTo>
                  <a:cubicBezTo>
                    <a:pt x="36" y="25"/>
                    <a:pt x="36" y="25"/>
                    <a:pt x="36" y="25"/>
                  </a:cubicBezTo>
                  <a:cubicBezTo>
                    <a:pt x="36" y="25"/>
                    <a:pt x="37" y="26"/>
                    <a:pt x="37" y="26"/>
                  </a:cubicBezTo>
                  <a:cubicBezTo>
                    <a:pt x="38" y="27"/>
                    <a:pt x="40" y="32"/>
                    <a:pt x="40" y="33"/>
                  </a:cubicBezTo>
                  <a:cubicBezTo>
                    <a:pt x="40" y="34"/>
                    <a:pt x="40" y="34"/>
                    <a:pt x="41" y="35"/>
                  </a:cubicBezTo>
                  <a:cubicBezTo>
                    <a:pt x="41" y="36"/>
                    <a:pt x="42" y="37"/>
                    <a:pt x="42" y="38"/>
                  </a:cubicBezTo>
                  <a:cubicBezTo>
                    <a:pt x="42" y="39"/>
                    <a:pt x="42" y="39"/>
                    <a:pt x="42" y="39"/>
                  </a:cubicBezTo>
                  <a:cubicBezTo>
                    <a:pt x="42" y="39"/>
                    <a:pt x="42" y="40"/>
                    <a:pt x="42" y="39"/>
                  </a:cubicBezTo>
                  <a:cubicBezTo>
                    <a:pt x="42" y="38"/>
                    <a:pt x="42" y="37"/>
                    <a:pt x="42" y="37"/>
                  </a:cubicBezTo>
                  <a:cubicBezTo>
                    <a:pt x="42" y="36"/>
                    <a:pt x="44" y="37"/>
                    <a:pt x="44" y="37"/>
                  </a:cubicBezTo>
                  <a:cubicBezTo>
                    <a:pt x="45" y="37"/>
                    <a:pt x="46" y="38"/>
                    <a:pt x="46" y="38"/>
                  </a:cubicBezTo>
                  <a:cubicBezTo>
                    <a:pt x="46" y="38"/>
                    <a:pt x="47" y="37"/>
                    <a:pt x="47" y="37"/>
                  </a:cubicBezTo>
                  <a:cubicBezTo>
                    <a:pt x="47" y="36"/>
                    <a:pt x="43" y="34"/>
                    <a:pt x="43" y="33"/>
                  </a:cubicBezTo>
                  <a:cubicBezTo>
                    <a:pt x="43" y="32"/>
                    <a:pt x="42" y="32"/>
                    <a:pt x="42" y="32"/>
                  </a:cubicBezTo>
                  <a:cubicBezTo>
                    <a:pt x="42" y="32"/>
                    <a:pt x="40" y="24"/>
                    <a:pt x="40" y="23"/>
                  </a:cubicBezTo>
                  <a:cubicBezTo>
                    <a:pt x="40" y="23"/>
                    <a:pt x="38" y="22"/>
                    <a:pt x="38" y="22"/>
                  </a:cubicBezTo>
                  <a:cubicBezTo>
                    <a:pt x="38" y="22"/>
                    <a:pt x="38" y="21"/>
                    <a:pt x="38" y="21"/>
                  </a:cubicBezTo>
                  <a:cubicBezTo>
                    <a:pt x="38" y="21"/>
                    <a:pt x="38" y="21"/>
                    <a:pt x="38" y="21"/>
                  </a:cubicBezTo>
                  <a:cubicBezTo>
                    <a:pt x="38" y="21"/>
                    <a:pt x="32" y="18"/>
                    <a:pt x="29" y="17"/>
                  </a:cubicBezTo>
                  <a:cubicBezTo>
                    <a:pt x="27" y="16"/>
                    <a:pt x="24" y="14"/>
                    <a:pt x="23" y="14"/>
                  </a:cubicBezTo>
                  <a:cubicBezTo>
                    <a:pt x="23" y="13"/>
                    <a:pt x="23" y="13"/>
                    <a:pt x="23" y="13"/>
                  </a:cubicBezTo>
                  <a:cubicBezTo>
                    <a:pt x="24" y="12"/>
                    <a:pt x="24" y="12"/>
                    <a:pt x="24" y="11"/>
                  </a:cubicBezTo>
                  <a:cubicBezTo>
                    <a:pt x="24" y="11"/>
                    <a:pt x="25" y="9"/>
                    <a:pt x="25" y="9"/>
                  </a:cubicBezTo>
                  <a:cubicBezTo>
                    <a:pt x="25" y="8"/>
                    <a:pt x="25" y="8"/>
                    <a:pt x="25" y="8"/>
                  </a:cubicBezTo>
                  <a:cubicBezTo>
                    <a:pt x="26" y="8"/>
                    <a:pt x="26" y="8"/>
                    <a:pt x="26" y="8"/>
                  </a:cubicBezTo>
                  <a:cubicBezTo>
                    <a:pt x="26" y="8"/>
                    <a:pt x="25" y="8"/>
                    <a:pt x="27" y="8"/>
                  </a:cubicBezTo>
                  <a:cubicBezTo>
                    <a:pt x="28" y="7"/>
                    <a:pt x="29" y="7"/>
                    <a:pt x="30" y="6"/>
                  </a:cubicBezTo>
                  <a:cubicBezTo>
                    <a:pt x="31" y="6"/>
                    <a:pt x="31" y="5"/>
                    <a:pt x="32" y="5"/>
                  </a:cubicBezTo>
                  <a:cubicBezTo>
                    <a:pt x="33" y="6"/>
                    <a:pt x="33" y="6"/>
                    <a:pt x="33" y="6"/>
                  </a:cubicBezTo>
                  <a:cubicBezTo>
                    <a:pt x="33" y="6"/>
                    <a:pt x="33" y="5"/>
                    <a:pt x="32" y="5"/>
                  </a:cubicBezTo>
                  <a:cubicBezTo>
                    <a:pt x="30" y="5"/>
                    <a:pt x="29" y="5"/>
                    <a:pt x="29" y="6"/>
                  </a:cubicBezTo>
                  <a:cubicBezTo>
                    <a:pt x="28" y="6"/>
                    <a:pt x="27" y="7"/>
                    <a:pt x="27" y="6"/>
                  </a:cubicBezTo>
                  <a:cubicBezTo>
                    <a:pt x="27" y="6"/>
                    <a:pt x="27" y="6"/>
                    <a:pt x="27" y="6"/>
                  </a:cubicBezTo>
                  <a:cubicBezTo>
                    <a:pt x="27" y="6"/>
                    <a:pt x="26" y="6"/>
                    <a:pt x="26" y="6"/>
                  </a:cubicBezTo>
                  <a:cubicBezTo>
                    <a:pt x="26" y="6"/>
                    <a:pt x="26" y="6"/>
                    <a:pt x="26" y="6"/>
                  </a:cubicBezTo>
                  <a:cubicBezTo>
                    <a:pt x="26" y="6"/>
                    <a:pt x="26" y="6"/>
                    <a:pt x="26" y="5"/>
                  </a:cubicBezTo>
                  <a:cubicBezTo>
                    <a:pt x="25" y="5"/>
                    <a:pt x="23" y="0"/>
                    <a:pt x="19" y="1"/>
                  </a:cubicBezTo>
                  <a:cubicBezTo>
                    <a:pt x="15" y="2"/>
                    <a:pt x="13" y="3"/>
                    <a:pt x="13" y="5"/>
                  </a:cubicBezTo>
                  <a:cubicBezTo>
                    <a:pt x="13" y="5"/>
                    <a:pt x="13" y="8"/>
                    <a:pt x="13" y="9"/>
                  </a:cubicBezTo>
                  <a:cubicBezTo>
                    <a:pt x="14" y="10"/>
                    <a:pt x="14" y="10"/>
                    <a:pt x="13" y="11"/>
                  </a:cubicBezTo>
                  <a:cubicBezTo>
                    <a:pt x="13" y="12"/>
                    <a:pt x="13" y="12"/>
                    <a:pt x="14" y="12"/>
                  </a:cubicBezTo>
                  <a:cubicBezTo>
                    <a:pt x="14" y="12"/>
                    <a:pt x="14" y="13"/>
                    <a:pt x="14" y="13"/>
                  </a:cubicBezTo>
                  <a:cubicBezTo>
                    <a:pt x="14" y="13"/>
                    <a:pt x="14" y="13"/>
                    <a:pt x="15" y="14"/>
                  </a:cubicBezTo>
                  <a:cubicBezTo>
                    <a:pt x="15" y="14"/>
                    <a:pt x="14" y="14"/>
                    <a:pt x="14" y="14"/>
                  </a:cubicBezTo>
                  <a:cubicBezTo>
                    <a:pt x="14" y="14"/>
                    <a:pt x="15" y="15"/>
                    <a:pt x="15" y="15"/>
                  </a:cubicBezTo>
                  <a:cubicBezTo>
                    <a:pt x="15" y="15"/>
                    <a:pt x="15" y="15"/>
                    <a:pt x="15" y="15"/>
                  </a:cubicBezTo>
                  <a:cubicBezTo>
                    <a:pt x="15" y="15"/>
                    <a:pt x="13" y="19"/>
                    <a:pt x="12" y="21"/>
                  </a:cubicBezTo>
                  <a:cubicBezTo>
                    <a:pt x="11" y="24"/>
                    <a:pt x="12" y="24"/>
                    <a:pt x="11" y="24"/>
                  </a:cubicBezTo>
                  <a:cubicBezTo>
                    <a:pt x="11" y="24"/>
                    <a:pt x="10" y="24"/>
                    <a:pt x="10" y="24"/>
                  </a:cubicBezTo>
                  <a:cubicBezTo>
                    <a:pt x="10" y="24"/>
                    <a:pt x="6" y="20"/>
                    <a:pt x="6" y="19"/>
                  </a:cubicBezTo>
                  <a:cubicBezTo>
                    <a:pt x="6" y="19"/>
                    <a:pt x="3" y="14"/>
                    <a:pt x="2" y="14"/>
                  </a:cubicBezTo>
                  <a:cubicBezTo>
                    <a:pt x="2" y="13"/>
                    <a:pt x="1" y="14"/>
                    <a:pt x="1" y="14"/>
                  </a:cubicBezTo>
                  <a:cubicBezTo>
                    <a:pt x="1" y="14"/>
                    <a:pt x="0" y="16"/>
                    <a:pt x="0" y="16"/>
                  </a:cubicBezTo>
                  <a:cubicBezTo>
                    <a:pt x="0" y="17"/>
                    <a:pt x="0" y="17"/>
                    <a:pt x="1" y="17"/>
                  </a:cubicBezTo>
                  <a:cubicBezTo>
                    <a:pt x="1" y="18"/>
                    <a:pt x="2" y="18"/>
                    <a:pt x="1" y="19"/>
                  </a:cubicBezTo>
                  <a:cubicBezTo>
                    <a:pt x="1" y="19"/>
                    <a:pt x="4" y="20"/>
                    <a:pt x="4" y="21"/>
                  </a:cubicBezTo>
                  <a:cubicBezTo>
                    <a:pt x="5" y="22"/>
                    <a:pt x="9" y="29"/>
                    <a:pt x="10" y="30"/>
                  </a:cubicBezTo>
                  <a:cubicBezTo>
                    <a:pt x="11" y="30"/>
                    <a:pt x="12" y="30"/>
                    <a:pt x="13" y="30"/>
                  </a:cubicBezTo>
                  <a:cubicBezTo>
                    <a:pt x="13" y="29"/>
                    <a:pt x="13" y="30"/>
                    <a:pt x="13" y="30"/>
                  </a:cubicBezTo>
                  <a:cubicBezTo>
                    <a:pt x="13" y="29"/>
                    <a:pt x="15" y="27"/>
                    <a:pt x="16" y="27"/>
                  </a:cubicBezTo>
                  <a:cubicBezTo>
                    <a:pt x="16" y="26"/>
                    <a:pt x="16" y="26"/>
                    <a:pt x="16" y="26"/>
                  </a:cubicBezTo>
                  <a:cubicBezTo>
                    <a:pt x="16" y="26"/>
                    <a:pt x="17" y="27"/>
                    <a:pt x="17" y="27"/>
                  </a:cubicBezTo>
                  <a:cubicBezTo>
                    <a:pt x="17" y="27"/>
                    <a:pt x="19" y="33"/>
                    <a:pt x="20" y="34"/>
                  </a:cubicBezTo>
                  <a:cubicBezTo>
                    <a:pt x="21" y="35"/>
                    <a:pt x="21" y="36"/>
                    <a:pt x="22" y="36"/>
                  </a:cubicBezTo>
                  <a:cubicBezTo>
                    <a:pt x="23" y="36"/>
                    <a:pt x="23" y="36"/>
                    <a:pt x="24" y="38"/>
                  </a:cubicBezTo>
                  <a:cubicBezTo>
                    <a:pt x="24" y="39"/>
                    <a:pt x="25" y="39"/>
                    <a:pt x="25" y="40"/>
                  </a:cubicBezTo>
                  <a:cubicBezTo>
                    <a:pt x="25" y="40"/>
                    <a:pt x="25" y="40"/>
                    <a:pt x="25" y="41"/>
                  </a:cubicBezTo>
                  <a:cubicBezTo>
                    <a:pt x="25" y="41"/>
                    <a:pt x="16" y="49"/>
                    <a:pt x="15" y="50"/>
                  </a:cubicBezTo>
                  <a:cubicBezTo>
                    <a:pt x="15" y="50"/>
                    <a:pt x="13" y="52"/>
                    <a:pt x="14" y="55"/>
                  </a:cubicBezTo>
                  <a:cubicBezTo>
                    <a:pt x="15" y="57"/>
                    <a:pt x="18" y="57"/>
                    <a:pt x="20" y="57"/>
                  </a:cubicBezTo>
                  <a:cubicBezTo>
                    <a:pt x="22" y="57"/>
                    <a:pt x="30" y="58"/>
                    <a:pt x="30" y="58"/>
                  </a:cubicBezTo>
                  <a:cubicBezTo>
                    <a:pt x="30" y="58"/>
                    <a:pt x="32" y="58"/>
                    <a:pt x="31" y="56"/>
                  </a:cubicBezTo>
                  <a:cubicBezTo>
                    <a:pt x="32" y="54"/>
                    <a:pt x="32" y="54"/>
                    <a:pt x="32" y="54"/>
                  </a:cubicBezTo>
                  <a:cubicBezTo>
                    <a:pt x="32" y="54"/>
                    <a:pt x="33" y="54"/>
                    <a:pt x="33" y="54"/>
                  </a:cubicBezTo>
                  <a:cubicBezTo>
                    <a:pt x="33" y="54"/>
                    <a:pt x="33" y="55"/>
                    <a:pt x="33" y="56"/>
                  </a:cubicBezTo>
                  <a:cubicBezTo>
                    <a:pt x="34" y="57"/>
                    <a:pt x="37" y="59"/>
                    <a:pt x="37" y="59"/>
                  </a:cubicBezTo>
                  <a:cubicBezTo>
                    <a:pt x="38" y="60"/>
                    <a:pt x="38" y="61"/>
                    <a:pt x="38" y="61"/>
                  </a:cubicBezTo>
                  <a:cubicBezTo>
                    <a:pt x="38" y="62"/>
                    <a:pt x="41" y="63"/>
                    <a:pt x="41" y="60"/>
                  </a:cubicBezTo>
                  <a:cubicBezTo>
                    <a:pt x="42" y="61"/>
                    <a:pt x="44" y="62"/>
                    <a:pt x="44" y="62"/>
                  </a:cubicBezTo>
                  <a:cubicBezTo>
                    <a:pt x="48" y="63"/>
                    <a:pt x="49" y="63"/>
                    <a:pt x="50" y="63"/>
                  </a:cubicBezTo>
                  <a:cubicBezTo>
                    <a:pt x="50" y="64"/>
                    <a:pt x="50" y="64"/>
                    <a:pt x="50" y="64"/>
                  </a:cubicBezTo>
                  <a:cubicBezTo>
                    <a:pt x="50" y="65"/>
                    <a:pt x="50" y="65"/>
                    <a:pt x="50" y="65"/>
                  </a:cubicBezTo>
                  <a:cubicBezTo>
                    <a:pt x="50" y="65"/>
                    <a:pt x="49" y="64"/>
                    <a:pt x="50" y="66"/>
                  </a:cubicBezTo>
                  <a:cubicBezTo>
                    <a:pt x="50" y="67"/>
                    <a:pt x="50" y="68"/>
                    <a:pt x="50" y="68"/>
                  </a:cubicBezTo>
                  <a:cubicBezTo>
                    <a:pt x="50" y="68"/>
                    <a:pt x="49" y="68"/>
                    <a:pt x="49" y="69"/>
                  </a:cubicBezTo>
                  <a:cubicBezTo>
                    <a:pt x="49" y="69"/>
                    <a:pt x="49" y="70"/>
                    <a:pt x="50" y="71"/>
                  </a:cubicBezTo>
                  <a:cubicBezTo>
                    <a:pt x="50" y="71"/>
                    <a:pt x="51" y="71"/>
                    <a:pt x="51" y="71"/>
                  </a:cubicBezTo>
                  <a:cubicBezTo>
                    <a:pt x="52" y="71"/>
                    <a:pt x="54" y="70"/>
                    <a:pt x="54" y="70"/>
                  </a:cubicBezTo>
                  <a:cubicBezTo>
                    <a:pt x="54" y="70"/>
                    <a:pt x="55" y="69"/>
                    <a:pt x="55" y="68"/>
                  </a:cubicBezTo>
                  <a:cubicBezTo>
                    <a:pt x="55" y="67"/>
                    <a:pt x="55" y="67"/>
                    <a:pt x="55" y="67"/>
                  </a:cubicBezTo>
                  <a:cubicBezTo>
                    <a:pt x="56" y="66"/>
                    <a:pt x="57" y="66"/>
                    <a:pt x="57" y="66"/>
                  </a:cubicBezTo>
                  <a:cubicBezTo>
                    <a:pt x="57" y="66"/>
                    <a:pt x="59" y="63"/>
                    <a:pt x="59" y="62"/>
                  </a:cubicBezTo>
                  <a:close/>
                  <a:moveTo>
                    <a:pt x="31" y="50"/>
                  </a:moveTo>
                  <a:cubicBezTo>
                    <a:pt x="31" y="50"/>
                    <a:pt x="30" y="50"/>
                    <a:pt x="30" y="50"/>
                  </a:cubicBezTo>
                  <a:cubicBezTo>
                    <a:pt x="30" y="50"/>
                    <a:pt x="26" y="50"/>
                    <a:pt x="25" y="50"/>
                  </a:cubicBezTo>
                  <a:cubicBezTo>
                    <a:pt x="25" y="50"/>
                    <a:pt x="27" y="48"/>
                    <a:pt x="28" y="48"/>
                  </a:cubicBezTo>
                  <a:cubicBezTo>
                    <a:pt x="28" y="48"/>
                    <a:pt x="28" y="48"/>
                    <a:pt x="28" y="48"/>
                  </a:cubicBezTo>
                  <a:cubicBezTo>
                    <a:pt x="29" y="48"/>
                    <a:pt x="32" y="50"/>
                    <a:pt x="32" y="50"/>
                  </a:cubicBezTo>
                  <a:cubicBezTo>
                    <a:pt x="32" y="50"/>
                    <a:pt x="32" y="50"/>
                    <a:pt x="32" y="50"/>
                  </a:cubicBezTo>
                  <a:cubicBezTo>
                    <a:pt x="32" y="50"/>
                    <a:pt x="31" y="50"/>
                    <a:pt x="31" y="5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6" name="Freeform 641"/>
            <p:cNvSpPr>
              <a:spLocks/>
            </p:cNvSpPr>
            <p:nvPr/>
          </p:nvSpPr>
          <p:spPr bwMode="auto">
            <a:xfrm>
              <a:off x="4560888" y="5195888"/>
              <a:ext cx="228600" cy="325438"/>
            </a:xfrm>
            <a:custGeom>
              <a:avLst/>
              <a:gdLst>
                <a:gd name="T0" fmla="*/ 22 w 61"/>
                <a:gd name="T1" fmla="*/ 4 h 87"/>
                <a:gd name="T2" fmla="*/ 23 w 61"/>
                <a:gd name="T3" fmla="*/ 4 h 87"/>
                <a:gd name="T4" fmla="*/ 24 w 61"/>
                <a:gd name="T5" fmla="*/ 8 h 87"/>
                <a:gd name="T6" fmla="*/ 23 w 61"/>
                <a:gd name="T7" fmla="*/ 14 h 87"/>
                <a:gd name="T8" fmla="*/ 28 w 61"/>
                <a:gd name="T9" fmla="*/ 23 h 87"/>
                <a:gd name="T10" fmla="*/ 33 w 61"/>
                <a:gd name="T11" fmla="*/ 36 h 87"/>
                <a:gd name="T12" fmla="*/ 35 w 61"/>
                <a:gd name="T13" fmla="*/ 43 h 87"/>
                <a:gd name="T14" fmla="*/ 36 w 61"/>
                <a:gd name="T15" fmla="*/ 53 h 87"/>
                <a:gd name="T16" fmla="*/ 41 w 61"/>
                <a:gd name="T17" fmla="*/ 59 h 87"/>
                <a:gd name="T18" fmla="*/ 55 w 61"/>
                <a:gd name="T19" fmla="*/ 62 h 87"/>
                <a:gd name="T20" fmla="*/ 59 w 61"/>
                <a:gd name="T21" fmla="*/ 66 h 87"/>
                <a:gd name="T22" fmla="*/ 60 w 61"/>
                <a:gd name="T23" fmla="*/ 75 h 87"/>
                <a:gd name="T24" fmla="*/ 51 w 61"/>
                <a:gd name="T25" fmla="*/ 71 h 87"/>
                <a:gd name="T26" fmla="*/ 48 w 61"/>
                <a:gd name="T27" fmla="*/ 70 h 87"/>
                <a:gd name="T28" fmla="*/ 38 w 61"/>
                <a:gd name="T29" fmla="*/ 68 h 87"/>
                <a:gd name="T30" fmla="*/ 24 w 61"/>
                <a:gd name="T31" fmla="*/ 59 h 87"/>
                <a:gd name="T32" fmla="*/ 19 w 61"/>
                <a:gd name="T33" fmla="*/ 67 h 87"/>
                <a:gd name="T34" fmla="*/ 19 w 61"/>
                <a:gd name="T35" fmla="*/ 71 h 87"/>
                <a:gd name="T36" fmla="*/ 17 w 61"/>
                <a:gd name="T37" fmla="*/ 77 h 87"/>
                <a:gd name="T38" fmla="*/ 18 w 61"/>
                <a:gd name="T39" fmla="*/ 84 h 87"/>
                <a:gd name="T40" fmla="*/ 16 w 61"/>
                <a:gd name="T41" fmla="*/ 86 h 87"/>
                <a:gd name="T42" fmla="*/ 5 w 61"/>
                <a:gd name="T43" fmla="*/ 86 h 87"/>
                <a:gd name="T44" fmla="*/ 3 w 61"/>
                <a:gd name="T45" fmla="*/ 80 h 87"/>
                <a:gd name="T46" fmla="*/ 9 w 61"/>
                <a:gd name="T47" fmla="*/ 78 h 87"/>
                <a:gd name="T48" fmla="*/ 10 w 61"/>
                <a:gd name="T49" fmla="*/ 72 h 87"/>
                <a:gd name="T50" fmla="*/ 11 w 61"/>
                <a:gd name="T51" fmla="*/ 59 h 87"/>
                <a:gd name="T52" fmla="*/ 17 w 61"/>
                <a:gd name="T53" fmla="*/ 48 h 87"/>
                <a:gd name="T54" fmla="*/ 18 w 61"/>
                <a:gd name="T55" fmla="*/ 45 h 87"/>
                <a:gd name="T56" fmla="*/ 18 w 61"/>
                <a:gd name="T57" fmla="*/ 42 h 87"/>
                <a:gd name="T58" fmla="*/ 17 w 61"/>
                <a:gd name="T59" fmla="*/ 42 h 87"/>
                <a:gd name="T60" fmla="*/ 15 w 61"/>
                <a:gd name="T61" fmla="*/ 44 h 87"/>
                <a:gd name="T62" fmla="*/ 10 w 61"/>
                <a:gd name="T63" fmla="*/ 40 h 87"/>
                <a:gd name="T64" fmla="*/ 8 w 61"/>
                <a:gd name="T65" fmla="*/ 39 h 87"/>
                <a:gd name="T66" fmla="*/ 10 w 61"/>
                <a:gd name="T67" fmla="*/ 36 h 87"/>
                <a:gd name="T68" fmla="*/ 14 w 61"/>
                <a:gd name="T69" fmla="*/ 36 h 87"/>
                <a:gd name="T70" fmla="*/ 14 w 61"/>
                <a:gd name="T71" fmla="*/ 32 h 87"/>
                <a:gd name="T72" fmla="*/ 11 w 61"/>
                <a:gd name="T73" fmla="*/ 23 h 87"/>
                <a:gd name="T74" fmla="*/ 13 w 61"/>
                <a:gd name="T75" fmla="*/ 17 h 87"/>
                <a:gd name="T76" fmla="*/ 10 w 61"/>
                <a:gd name="T77" fmla="*/ 11 h 87"/>
                <a:gd name="T78" fmla="*/ 10 w 61"/>
                <a:gd name="T79" fmla="*/ 8 h 87"/>
                <a:gd name="T80" fmla="*/ 15 w 61"/>
                <a:gd name="T81"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87">
                  <a:moveTo>
                    <a:pt x="15" y="1"/>
                  </a:moveTo>
                  <a:cubicBezTo>
                    <a:pt x="19" y="0"/>
                    <a:pt x="21" y="2"/>
                    <a:pt x="22" y="4"/>
                  </a:cubicBezTo>
                  <a:cubicBezTo>
                    <a:pt x="22" y="4"/>
                    <a:pt x="22" y="4"/>
                    <a:pt x="22" y="4"/>
                  </a:cubicBezTo>
                  <a:cubicBezTo>
                    <a:pt x="23" y="4"/>
                    <a:pt x="23" y="4"/>
                    <a:pt x="23" y="4"/>
                  </a:cubicBezTo>
                  <a:cubicBezTo>
                    <a:pt x="23" y="4"/>
                    <a:pt x="23" y="4"/>
                    <a:pt x="23" y="5"/>
                  </a:cubicBezTo>
                  <a:cubicBezTo>
                    <a:pt x="23" y="7"/>
                    <a:pt x="24" y="7"/>
                    <a:pt x="24" y="8"/>
                  </a:cubicBezTo>
                  <a:cubicBezTo>
                    <a:pt x="24" y="8"/>
                    <a:pt x="24" y="8"/>
                    <a:pt x="24" y="9"/>
                  </a:cubicBezTo>
                  <a:cubicBezTo>
                    <a:pt x="24" y="10"/>
                    <a:pt x="23" y="12"/>
                    <a:pt x="23" y="14"/>
                  </a:cubicBezTo>
                  <a:cubicBezTo>
                    <a:pt x="22" y="16"/>
                    <a:pt x="21" y="16"/>
                    <a:pt x="21" y="16"/>
                  </a:cubicBezTo>
                  <a:cubicBezTo>
                    <a:pt x="21" y="16"/>
                    <a:pt x="26" y="22"/>
                    <a:pt x="28" y="23"/>
                  </a:cubicBezTo>
                  <a:cubicBezTo>
                    <a:pt x="29" y="25"/>
                    <a:pt x="30" y="30"/>
                    <a:pt x="30" y="31"/>
                  </a:cubicBezTo>
                  <a:cubicBezTo>
                    <a:pt x="30" y="32"/>
                    <a:pt x="31" y="34"/>
                    <a:pt x="33" y="36"/>
                  </a:cubicBezTo>
                  <a:cubicBezTo>
                    <a:pt x="34" y="38"/>
                    <a:pt x="35" y="41"/>
                    <a:pt x="35" y="41"/>
                  </a:cubicBezTo>
                  <a:cubicBezTo>
                    <a:pt x="35" y="42"/>
                    <a:pt x="35" y="43"/>
                    <a:pt x="35" y="43"/>
                  </a:cubicBezTo>
                  <a:cubicBezTo>
                    <a:pt x="35" y="43"/>
                    <a:pt x="36" y="44"/>
                    <a:pt x="36" y="46"/>
                  </a:cubicBezTo>
                  <a:cubicBezTo>
                    <a:pt x="36" y="48"/>
                    <a:pt x="36" y="53"/>
                    <a:pt x="36" y="53"/>
                  </a:cubicBezTo>
                  <a:cubicBezTo>
                    <a:pt x="35" y="54"/>
                    <a:pt x="36" y="58"/>
                    <a:pt x="37" y="58"/>
                  </a:cubicBezTo>
                  <a:cubicBezTo>
                    <a:pt x="38" y="58"/>
                    <a:pt x="39" y="59"/>
                    <a:pt x="41" y="59"/>
                  </a:cubicBezTo>
                  <a:cubicBezTo>
                    <a:pt x="43" y="60"/>
                    <a:pt x="53" y="61"/>
                    <a:pt x="54" y="61"/>
                  </a:cubicBezTo>
                  <a:cubicBezTo>
                    <a:pt x="54" y="61"/>
                    <a:pt x="55" y="62"/>
                    <a:pt x="55" y="62"/>
                  </a:cubicBezTo>
                  <a:cubicBezTo>
                    <a:pt x="56" y="62"/>
                    <a:pt x="58" y="64"/>
                    <a:pt x="58" y="64"/>
                  </a:cubicBezTo>
                  <a:cubicBezTo>
                    <a:pt x="58" y="65"/>
                    <a:pt x="59" y="65"/>
                    <a:pt x="59" y="66"/>
                  </a:cubicBezTo>
                  <a:cubicBezTo>
                    <a:pt x="59" y="66"/>
                    <a:pt x="59" y="67"/>
                    <a:pt x="60" y="68"/>
                  </a:cubicBezTo>
                  <a:cubicBezTo>
                    <a:pt x="61" y="69"/>
                    <a:pt x="61" y="72"/>
                    <a:pt x="60" y="75"/>
                  </a:cubicBezTo>
                  <a:cubicBezTo>
                    <a:pt x="59" y="78"/>
                    <a:pt x="56" y="76"/>
                    <a:pt x="55" y="75"/>
                  </a:cubicBezTo>
                  <a:cubicBezTo>
                    <a:pt x="54" y="74"/>
                    <a:pt x="51" y="71"/>
                    <a:pt x="51" y="71"/>
                  </a:cubicBezTo>
                  <a:cubicBezTo>
                    <a:pt x="51" y="71"/>
                    <a:pt x="51" y="70"/>
                    <a:pt x="50" y="70"/>
                  </a:cubicBezTo>
                  <a:cubicBezTo>
                    <a:pt x="50" y="70"/>
                    <a:pt x="49" y="70"/>
                    <a:pt x="48" y="70"/>
                  </a:cubicBezTo>
                  <a:cubicBezTo>
                    <a:pt x="47" y="69"/>
                    <a:pt x="46" y="69"/>
                    <a:pt x="45" y="69"/>
                  </a:cubicBezTo>
                  <a:cubicBezTo>
                    <a:pt x="44" y="69"/>
                    <a:pt x="44" y="68"/>
                    <a:pt x="38" y="68"/>
                  </a:cubicBezTo>
                  <a:cubicBezTo>
                    <a:pt x="33" y="68"/>
                    <a:pt x="31" y="66"/>
                    <a:pt x="28" y="64"/>
                  </a:cubicBezTo>
                  <a:cubicBezTo>
                    <a:pt x="25" y="61"/>
                    <a:pt x="25" y="58"/>
                    <a:pt x="24" y="59"/>
                  </a:cubicBezTo>
                  <a:cubicBezTo>
                    <a:pt x="23" y="60"/>
                    <a:pt x="21" y="64"/>
                    <a:pt x="21" y="66"/>
                  </a:cubicBezTo>
                  <a:cubicBezTo>
                    <a:pt x="20" y="67"/>
                    <a:pt x="19" y="67"/>
                    <a:pt x="19" y="67"/>
                  </a:cubicBezTo>
                  <a:cubicBezTo>
                    <a:pt x="19" y="69"/>
                    <a:pt x="19" y="69"/>
                    <a:pt x="19" y="69"/>
                  </a:cubicBezTo>
                  <a:cubicBezTo>
                    <a:pt x="19" y="69"/>
                    <a:pt x="19" y="70"/>
                    <a:pt x="19" y="71"/>
                  </a:cubicBezTo>
                  <a:cubicBezTo>
                    <a:pt x="19" y="72"/>
                    <a:pt x="18" y="73"/>
                    <a:pt x="18" y="74"/>
                  </a:cubicBezTo>
                  <a:cubicBezTo>
                    <a:pt x="18" y="75"/>
                    <a:pt x="18" y="76"/>
                    <a:pt x="17" y="77"/>
                  </a:cubicBezTo>
                  <a:cubicBezTo>
                    <a:pt x="17" y="78"/>
                    <a:pt x="17" y="78"/>
                    <a:pt x="17" y="79"/>
                  </a:cubicBezTo>
                  <a:cubicBezTo>
                    <a:pt x="18" y="79"/>
                    <a:pt x="18" y="83"/>
                    <a:pt x="18" y="84"/>
                  </a:cubicBezTo>
                  <a:cubicBezTo>
                    <a:pt x="18" y="84"/>
                    <a:pt x="18" y="85"/>
                    <a:pt x="18" y="85"/>
                  </a:cubicBezTo>
                  <a:cubicBezTo>
                    <a:pt x="17" y="86"/>
                    <a:pt x="16" y="86"/>
                    <a:pt x="16" y="86"/>
                  </a:cubicBezTo>
                  <a:cubicBezTo>
                    <a:pt x="15" y="86"/>
                    <a:pt x="15" y="86"/>
                    <a:pt x="13" y="87"/>
                  </a:cubicBezTo>
                  <a:cubicBezTo>
                    <a:pt x="11" y="87"/>
                    <a:pt x="6" y="87"/>
                    <a:pt x="5" y="86"/>
                  </a:cubicBezTo>
                  <a:cubicBezTo>
                    <a:pt x="3" y="85"/>
                    <a:pt x="2" y="84"/>
                    <a:pt x="1" y="83"/>
                  </a:cubicBezTo>
                  <a:cubicBezTo>
                    <a:pt x="0" y="82"/>
                    <a:pt x="2" y="80"/>
                    <a:pt x="3" y="80"/>
                  </a:cubicBezTo>
                  <a:cubicBezTo>
                    <a:pt x="4" y="80"/>
                    <a:pt x="6" y="80"/>
                    <a:pt x="7" y="80"/>
                  </a:cubicBezTo>
                  <a:cubicBezTo>
                    <a:pt x="8" y="80"/>
                    <a:pt x="9" y="79"/>
                    <a:pt x="9" y="78"/>
                  </a:cubicBezTo>
                  <a:cubicBezTo>
                    <a:pt x="9" y="78"/>
                    <a:pt x="9" y="77"/>
                    <a:pt x="9" y="75"/>
                  </a:cubicBezTo>
                  <a:cubicBezTo>
                    <a:pt x="8" y="74"/>
                    <a:pt x="10" y="73"/>
                    <a:pt x="10" y="72"/>
                  </a:cubicBezTo>
                  <a:cubicBezTo>
                    <a:pt x="11" y="71"/>
                    <a:pt x="11" y="67"/>
                    <a:pt x="11" y="65"/>
                  </a:cubicBezTo>
                  <a:cubicBezTo>
                    <a:pt x="10" y="63"/>
                    <a:pt x="11" y="59"/>
                    <a:pt x="11" y="59"/>
                  </a:cubicBezTo>
                  <a:cubicBezTo>
                    <a:pt x="11" y="59"/>
                    <a:pt x="11" y="58"/>
                    <a:pt x="12" y="57"/>
                  </a:cubicBezTo>
                  <a:cubicBezTo>
                    <a:pt x="13" y="56"/>
                    <a:pt x="17" y="48"/>
                    <a:pt x="17" y="48"/>
                  </a:cubicBezTo>
                  <a:cubicBezTo>
                    <a:pt x="16" y="47"/>
                    <a:pt x="17" y="46"/>
                    <a:pt x="17" y="45"/>
                  </a:cubicBezTo>
                  <a:cubicBezTo>
                    <a:pt x="17" y="45"/>
                    <a:pt x="18" y="45"/>
                    <a:pt x="18" y="45"/>
                  </a:cubicBezTo>
                  <a:cubicBezTo>
                    <a:pt x="18" y="45"/>
                    <a:pt x="18" y="44"/>
                    <a:pt x="19" y="44"/>
                  </a:cubicBezTo>
                  <a:cubicBezTo>
                    <a:pt x="19" y="43"/>
                    <a:pt x="18" y="42"/>
                    <a:pt x="18" y="42"/>
                  </a:cubicBezTo>
                  <a:cubicBezTo>
                    <a:pt x="17" y="42"/>
                    <a:pt x="17" y="42"/>
                    <a:pt x="17" y="42"/>
                  </a:cubicBezTo>
                  <a:cubicBezTo>
                    <a:pt x="17" y="42"/>
                    <a:pt x="17" y="42"/>
                    <a:pt x="17" y="42"/>
                  </a:cubicBezTo>
                  <a:cubicBezTo>
                    <a:pt x="17" y="43"/>
                    <a:pt x="16" y="43"/>
                    <a:pt x="16" y="43"/>
                  </a:cubicBezTo>
                  <a:cubicBezTo>
                    <a:pt x="16" y="44"/>
                    <a:pt x="15" y="44"/>
                    <a:pt x="15" y="44"/>
                  </a:cubicBezTo>
                  <a:cubicBezTo>
                    <a:pt x="14" y="44"/>
                    <a:pt x="12" y="42"/>
                    <a:pt x="11" y="42"/>
                  </a:cubicBezTo>
                  <a:cubicBezTo>
                    <a:pt x="11" y="41"/>
                    <a:pt x="10" y="40"/>
                    <a:pt x="10" y="40"/>
                  </a:cubicBezTo>
                  <a:cubicBezTo>
                    <a:pt x="10" y="40"/>
                    <a:pt x="9" y="40"/>
                    <a:pt x="9" y="39"/>
                  </a:cubicBezTo>
                  <a:cubicBezTo>
                    <a:pt x="9" y="39"/>
                    <a:pt x="8" y="39"/>
                    <a:pt x="8" y="39"/>
                  </a:cubicBezTo>
                  <a:cubicBezTo>
                    <a:pt x="8" y="39"/>
                    <a:pt x="8" y="38"/>
                    <a:pt x="8" y="38"/>
                  </a:cubicBezTo>
                  <a:cubicBezTo>
                    <a:pt x="8" y="37"/>
                    <a:pt x="10" y="37"/>
                    <a:pt x="10" y="36"/>
                  </a:cubicBezTo>
                  <a:cubicBezTo>
                    <a:pt x="11" y="36"/>
                    <a:pt x="11" y="36"/>
                    <a:pt x="12" y="36"/>
                  </a:cubicBezTo>
                  <a:cubicBezTo>
                    <a:pt x="13" y="36"/>
                    <a:pt x="14" y="36"/>
                    <a:pt x="14" y="36"/>
                  </a:cubicBezTo>
                  <a:cubicBezTo>
                    <a:pt x="14" y="35"/>
                    <a:pt x="14" y="34"/>
                    <a:pt x="15" y="34"/>
                  </a:cubicBezTo>
                  <a:cubicBezTo>
                    <a:pt x="15" y="34"/>
                    <a:pt x="15" y="34"/>
                    <a:pt x="14" y="32"/>
                  </a:cubicBezTo>
                  <a:cubicBezTo>
                    <a:pt x="14" y="31"/>
                    <a:pt x="12" y="27"/>
                    <a:pt x="12" y="27"/>
                  </a:cubicBezTo>
                  <a:cubicBezTo>
                    <a:pt x="12" y="26"/>
                    <a:pt x="11" y="24"/>
                    <a:pt x="11" y="23"/>
                  </a:cubicBezTo>
                  <a:cubicBezTo>
                    <a:pt x="11" y="22"/>
                    <a:pt x="13" y="19"/>
                    <a:pt x="13" y="19"/>
                  </a:cubicBezTo>
                  <a:cubicBezTo>
                    <a:pt x="13" y="18"/>
                    <a:pt x="14" y="17"/>
                    <a:pt x="13" y="17"/>
                  </a:cubicBezTo>
                  <a:cubicBezTo>
                    <a:pt x="12" y="18"/>
                    <a:pt x="12" y="17"/>
                    <a:pt x="11" y="15"/>
                  </a:cubicBezTo>
                  <a:cubicBezTo>
                    <a:pt x="10" y="13"/>
                    <a:pt x="10" y="11"/>
                    <a:pt x="10" y="11"/>
                  </a:cubicBezTo>
                  <a:cubicBezTo>
                    <a:pt x="10" y="11"/>
                    <a:pt x="10" y="9"/>
                    <a:pt x="10" y="9"/>
                  </a:cubicBezTo>
                  <a:cubicBezTo>
                    <a:pt x="10" y="9"/>
                    <a:pt x="10" y="9"/>
                    <a:pt x="10" y="8"/>
                  </a:cubicBezTo>
                  <a:cubicBezTo>
                    <a:pt x="9" y="8"/>
                    <a:pt x="9" y="8"/>
                    <a:pt x="9" y="8"/>
                  </a:cubicBezTo>
                  <a:cubicBezTo>
                    <a:pt x="9" y="5"/>
                    <a:pt x="8" y="1"/>
                    <a:pt x="15"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7" name="Freeform 643"/>
            <p:cNvSpPr>
              <a:spLocks/>
            </p:cNvSpPr>
            <p:nvPr/>
          </p:nvSpPr>
          <p:spPr bwMode="auto">
            <a:xfrm>
              <a:off x="7642225" y="3467101"/>
              <a:ext cx="214313" cy="307975"/>
            </a:xfrm>
            <a:custGeom>
              <a:avLst/>
              <a:gdLst>
                <a:gd name="T0" fmla="*/ 20 w 57"/>
                <a:gd name="T1" fmla="*/ 4 h 82"/>
                <a:gd name="T2" fmla="*/ 21 w 57"/>
                <a:gd name="T3" fmla="*/ 4 h 82"/>
                <a:gd name="T4" fmla="*/ 22 w 57"/>
                <a:gd name="T5" fmla="*/ 7 h 82"/>
                <a:gd name="T6" fmla="*/ 21 w 57"/>
                <a:gd name="T7" fmla="*/ 13 h 82"/>
                <a:gd name="T8" fmla="*/ 25 w 57"/>
                <a:gd name="T9" fmla="*/ 22 h 82"/>
                <a:gd name="T10" fmla="*/ 30 w 57"/>
                <a:gd name="T11" fmla="*/ 34 h 82"/>
                <a:gd name="T12" fmla="*/ 32 w 57"/>
                <a:gd name="T13" fmla="*/ 40 h 82"/>
                <a:gd name="T14" fmla="*/ 33 w 57"/>
                <a:gd name="T15" fmla="*/ 50 h 82"/>
                <a:gd name="T16" fmla="*/ 38 w 57"/>
                <a:gd name="T17" fmla="*/ 56 h 82"/>
                <a:gd name="T18" fmla="*/ 51 w 57"/>
                <a:gd name="T19" fmla="*/ 58 h 82"/>
                <a:gd name="T20" fmla="*/ 54 w 57"/>
                <a:gd name="T21" fmla="*/ 62 h 82"/>
                <a:gd name="T22" fmla="*/ 56 w 57"/>
                <a:gd name="T23" fmla="*/ 71 h 82"/>
                <a:gd name="T24" fmla="*/ 47 w 57"/>
                <a:gd name="T25" fmla="*/ 67 h 82"/>
                <a:gd name="T26" fmla="*/ 45 w 57"/>
                <a:gd name="T27" fmla="*/ 65 h 82"/>
                <a:gd name="T28" fmla="*/ 35 w 57"/>
                <a:gd name="T29" fmla="*/ 64 h 82"/>
                <a:gd name="T30" fmla="*/ 22 w 57"/>
                <a:gd name="T31" fmla="*/ 56 h 82"/>
                <a:gd name="T32" fmla="*/ 18 w 57"/>
                <a:gd name="T33" fmla="*/ 63 h 82"/>
                <a:gd name="T34" fmla="*/ 17 w 57"/>
                <a:gd name="T35" fmla="*/ 66 h 82"/>
                <a:gd name="T36" fmla="*/ 16 w 57"/>
                <a:gd name="T37" fmla="*/ 72 h 82"/>
                <a:gd name="T38" fmla="*/ 16 w 57"/>
                <a:gd name="T39" fmla="*/ 79 h 82"/>
                <a:gd name="T40" fmla="*/ 14 w 57"/>
                <a:gd name="T41" fmla="*/ 81 h 82"/>
                <a:gd name="T42" fmla="*/ 4 w 57"/>
                <a:gd name="T43" fmla="*/ 80 h 82"/>
                <a:gd name="T44" fmla="*/ 2 w 57"/>
                <a:gd name="T45" fmla="*/ 75 h 82"/>
                <a:gd name="T46" fmla="*/ 8 w 57"/>
                <a:gd name="T47" fmla="*/ 73 h 82"/>
                <a:gd name="T48" fmla="*/ 9 w 57"/>
                <a:gd name="T49" fmla="*/ 67 h 82"/>
                <a:gd name="T50" fmla="*/ 10 w 57"/>
                <a:gd name="T51" fmla="*/ 55 h 82"/>
                <a:gd name="T52" fmla="*/ 15 w 57"/>
                <a:gd name="T53" fmla="*/ 45 h 82"/>
                <a:gd name="T54" fmla="*/ 16 w 57"/>
                <a:gd name="T55" fmla="*/ 42 h 82"/>
                <a:gd name="T56" fmla="*/ 17 w 57"/>
                <a:gd name="T57" fmla="*/ 39 h 82"/>
                <a:gd name="T58" fmla="*/ 15 w 57"/>
                <a:gd name="T59" fmla="*/ 40 h 82"/>
                <a:gd name="T60" fmla="*/ 13 w 57"/>
                <a:gd name="T61" fmla="*/ 41 h 82"/>
                <a:gd name="T62" fmla="*/ 9 w 57"/>
                <a:gd name="T63" fmla="*/ 38 h 82"/>
                <a:gd name="T64" fmla="*/ 7 w 57"/>
                <a:gd name="T65" fmla="*/ 36 h 82"/>
                <a:gd name="T66" fmla="*/ 9 w 57"/>
                <a:gd name="T67" fmla="*/ 34 h 82"/>
                <a:gd name="T68" fmla="*/ 12 w 57"/>
                <a:gd name="T69" fmla="*/ 33 h 82"/>
                <a:gd name="T70" fmla="*/ 13 w 57"/>
                <a:gd name="T71" fmla="*/ 30 h 82"/>
                <a:gd name="T72" fmla="*/ 9 w 57"/>
                <a:gd name="T73" fmla="*/ 22 h 82"/>
                <a:gd name="T74" fmla="*/ 12 w 57"/>
                <a:gd name="T75" fmla="*/ 16 h 82"/>
                <a:gd name="T76" fmla="*/ 9 w 57"/>
                <a:gd name="T77" fmla="*/ 10 h 82"/>
                <a:gd name="T78" fmla="*/ 8 w 57"/>
                <a:gd name="T79" fmla="*/ 8 h 82"/>
                <a:gd name="T80" fmla="*/ 14 w 57"/>
                <a:gd name="T8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82">
                  <a:moveTo>
                    <a:pt x="14" y="1"/>
                  </a:moveTo>
                  <a:cubicBezTo>
                    <a:pt x="18" y="0"/>
                    <a:pt x="19" y="2"/>
                    <a:pt x="20" y="4"/>
                  </a:cubicBezTo>
                  <a:cubicBezTo>
                    <a:pt x="20" y="4"/>
                    <a:pt x="20" y="4"/>
                    <a:pt x="20" y="4"/>
                  </a:cubicBezTo>
                  <a:cubicBezTo>
                    <a:pt x="21" y="4"/>
                    <a:pt x="21" y="4"/>
                    <a:pt x="21" y="4"/>
                  </a:cubicBezTo>
                  <a:cubicBezTo>
                    <a:pt x="21" y="4"/>
                    <a:pt x="21" y="4"/>
                    <a:pt x="21" y="5"/>
                  </a:cubicBezTo>
                  <a:cubicBezTo>
                    <a:pt x="21" y="6"/>
                    <a:pt x="22" y="7"/>
                    <a:pt x="22" y="7"/>
                  </a:cubicBezTo>
                  <a:cubicBezTo>
                    <a:pt x="22" y="7"/>
                    <a:pt x="22" y="8"/>
                    <a:pt x="22" y="9"/>
                  </a:cubicBezTo>
                  <a:cubicBezTo>
                    <a:pt x="22" y="9"/>
                    <a:pt x="21" y="11"/>
                    <a:pt x="21" y="13"/>
                  </a:cubicBezTo>
                  <a:cubicBezTo>
                    <a:pt x="20" y="15"/>
                    <a:pt x="19" y="15"/>
                    <a:pt x="19" y="15"/>
                  </a:cubicBezTo>
                  <a:cubicBezTo>
                    <a:pt x="19" y="15"/>
                    <a:pt x="24" y="21"/>
                    <a:pt x="25" y="22"/>
                  </a:cubicBezTo>
                  <a:cubicBezTo>
                    <a:pt x="26" y="23"/>
                    <a:pt x="27" y="28"/>
                    <a:pt x="27" y="29"/>
                  </a:cubicBezTo>
                  <a:cubicBezTo>
                    <a:pt x="27" y="30"/>
                    <a:pt x="29" y="32"/>
                    <a:pt x="30" y="34"/>
                  </a:cubicBezTo>
                  <a:cubicBezTo>
                    <a:pt x="32" y="36"/>
                    <a:pt x="32" y="38"/>
                    <a:pt x="32" y="39"/>
                  </a:cubicBezTo>
                  <a:cubicBezTo>
                    <a:pt x="33" y="39"/>
                    <a:pt x="33" y="40"/>
                    <a:pt x="32" y="40"/>
                  </a:cubicBezTo>
                  <a:cubicBezTo>
                    <a:pt x="32" y="41"/>
                    <a:pt x="34" y="41"/>
                    <a:pt x="33" y="43"/>
                  </a:cubicBezTo>
                  <a:cubicBezTo>
                    <a:pt x="33" y="45"/>
                    <a:pt x="33" y="49"/>
                    <a:pt x="33" y="50"/>
                  </a:cubicBezTo>
                  <a:cubicBezTo>
                    <a:pt x="33" y="51"/>
                    <a:pt x="34" y="54"/>
                    <a:pt x="34" y="55"/>
                  </a:cubicBezTo>
                  <a:cubicBezTo>
                    <a:pt x="35" y="55"/>
                    <a:pt x="36" y="55"/>
                    <a:pt x="38" y="56"/>
                  </a:cubicBezTo>
                  <a:cubicBezTo>
                    <a:pt x="40" y="57"/>
                    <a:pt x="49" y="57"/>
                    <a:pt x="50" y="57"/>
                  </a:cubicBezTo>
                  <a:cubicBezTo>
                    <a:pt x="50" y="57"/>
                    <a:pt x="51" y="58"/>
                    <a:pt x="51" y="58"/>
                  </a:cubicBezTo>
                  <a:cubicBezTo>
                    <a:pt x="52" y="58"/>
                    <a:pt x="53" y="60"/>
                    <a:pt x="54" y="60"/>
                  </a:cubicBezTo>
                  <a:cubicBezTo>
                    <a:pt x="54" y="61"/>
                    <a:pt x="54" y="61"/>
                    <a:pt x="54" y="62"/>
                  </a:cubicBezTo>
                  <a:cubicBezTo>
                    <a:pt x="54" y="62"/>
                    <a:pt x="55" y="63"/>
                    <a:pt x="55" y="64"/>
                  </a:cubicBezTo>
                  <a:cubicBezTo>
                    <a:pt x="56" y="65"/>
                    <a:pt x="57" y="68"/>
                    <a:pt x="56" y="71"/>
                  </a:cubicBezTo>
                  <a:cubicBezTo>
                    <a:pt x="54" y="74"/>
                    <a:pt x="52" y="72"/>
                    <a:pt x="51" y="70"/>
                  </a:cubicBezTo>
                  <a:cubicBezTo>
                    <a:pt x="50" y="69"/>
                    <a:pt x="47" y="67"/>
                    <a:pt x="47" y="67"/>
                  </a:cubicBezTo>
                  <a:cubicBezTo>
                    <a:pt x="47" y="67"/>
                    <a:pt x="47" y="66"/>
                    <a:pt x="47" y="66"/>
                  </a:cubicBezTo>
                  <a:cubicBezTo>
                    <a:pt x="46" y="66"/>
                    <a:pt x="46" y="66"/>
                    <a:pt x="45" y="65"/>
                  </a:cubicBezTo>
                  <a:cubicBezTo>
                    <a:pt x="44" y="65"/>
                    <a:pt x="42" y="65"/>
                    <a:pt x="41" y="65"/>
                  </a:cubicBezTo>
                  <a:cubicBezTo>
                    <a:pt x="41" y="65"/>
                    <a:pt x="41" y="63"/>
                    <a:pt x="35" y="64"/>
                  </a:cubicBezTo>
                  <a:cubicBezTo>
                    <a:pt x="30" y="64"/>
                    <a:pt x="28" y="62"/>
                    <a:pt x="25" y="60"/>
                  </a:cubicBezTo>
                  <a:cubicBezTo>
                    <a:pt x="22" y="57"/>
                    <a:pt x="23" y="55"/>
                    <a:pt x="22" y="56"/>
                  </a:cubicBezTo>
                  <a:cubicBezTo>
                    <a:pt x="21" y="56"/>
                    <a:pt x="19" y="60"/>
                    <a:pt x="19" y="62"/>
                  </a:cubicBezTo>
                  <a:cubicBezTo>
                    <a:pt x="18" y="63"/>
                    <a:pt x="18" y="63"/>
                    <a:pt x="18" y="63"/>
                  </a:cubicBezTo>
                  <a:cubicBezTo>
                    <a:pt x="17" y="64"/>
                    <a:pt x="17" y="64"/>
                    <a:pt x="17" y="64"/>
                  </a:cubicBezTo>
                  <a:cubicBezTo>
                    <a:pt x="17" y="64"/>
                    <a:pt x="17" y="66"/>
                    <a:pt x="17" y="66"/>
                  </a:cubicBezTo>
                  <a:cubicBezTo>
                    <a:pt x="17" y="67"/>
                    <a:pt x="16" y="68"/>
                    <a:pt x="16" y="69"/>
                  </a:cubicBezTo>
                  <a:cubicBezTo>
                    <a:pt x="16" y="70"/>
                    <a:pt x="16" y="71"/>
                    <a:pt x="16" y="72"/>
                  </a:cubicBezTo>
                  <a:cubicBezTo>
                    <a:pt x="15" y="73"/>
                    <a:pt x="15" y="73"/>
                    <a:pt x="15" y="74"/>
                  </a:cubicBezTo>
                  <a:cubicBezTo>
                    <a:pt x="16" y="75"/>
                    <a:pt x="16" y="78"/>
                    <a:pt x="16" y="79"/>
                  </a:cubicBezTo>
                  <a:cubicBezTo>
                    <a:pt x="16" y="79"/>
                    <a:pt x="16" y="79"/>
                    <a:pt x="16" y="80"/>
                  </a:cubicBezTo>
                  <a:cubicBezTo>
                    <a:pt x="16" y="81"/>
                    <a:pt x="14" y="81"/>
                    <a:pt x="14" y="81"/>
                  </a:cubicBezTo>
                  <a:cubicBezTo>
                    <a:pt x="14" y="81"/>
                    <a:pt x="13" y="81"/>
                    <a:pt x="11" y="81"/>
                  </a:cubicBezTo>
                  <a:cubicBezTo>
                    <a:pt x="10" y="82"/>
                    <a:pt x="5" y="81"/>
                    <a:pt x="4" y="80"/>
                  </a:cubicBezTo>
                  <a:cubicBezTo>
                    <a:pt x="3" y="80"/>
                    <a:pt x="2" y="79"/>
                    <a:pt x="1" y="78"/>
                  </a:cubicBezTo>
                  <a:cubicBezTo>
                    <a:pt x="0" y="76"/>
                    <a:pt x="2" y="76"/>
                    <a:pt x="2" y="75"/>
                  </a:cubicBezTo>
                  <a:cubicBezTo>
                    <a:pt x="3" y="75"/>
                    <a:pt x="5" y="76"/>
                    <a:pt x="6" y="75"/>
                  </a:cubicBezTo>
                  <a:cubicBezTo>
                    <a:pt x="7" y="75"/>
                    <a:pt x="8" y="74"/>
                    <a:pt x="8" y="73"/>
                  </a:cubicBezTo>
                  <a:cubicBezTo>
                    <a:pt x="8" y="73"/>
                    <a:pt x="8" y="72"/>
                    <a:pt x="8" y="71"/>
                  </a:cubicBezTo>
                  <a:cubicBezTo>
                    <a:pt x="7" y="69"/>
                    <a:pt x="9" y="69"/>
                    <a:pt x="9" y="67"/>
                  </a:cubicBezTo>
                  <a:cubicBezTo>
                    <a:pt x="9" y="66"/>
                    <a:pt x="10" y="63"/>
                    <a:pt x="9" y="61"/>
                  </a:cubicBezTo>
                  <a:cubicBezTo>
                    <a:pt x="9" y="59"/>
                    <a:pt x="9" y="55"/>
                    <a:pt x="10" y="55"/>
                  </a:cubicBezTo>
                  <a:cubicBezTo>
                    <a:pt x="10" y="55"/>
                    <a:pt x="10" y="55"/>
                    <a:pt x="11" y="54"/>
                  </a:cubicBezTo>
                  <a:cubicBezTo>
                    <a:pt x="12" y="52"/>
                    <a:pt x="15" y="45"/>
                    <a:pt x="15" y="45"/>
                  </a:cubicBezTo>
                  <a:cubicBezTo>
                    <a:pt x="15" y="44"/>
                    <a:pt x="15" y="43"/>
                    <a:pt x="15" y="43"/>
                  </a:cubicBezTo>
                  <a:cubicBezTo>
                    <a:pt x="15" y="42"/>
                    <a:pt x="16" y="42"/>
                    <a:pt x="16" y="42"/>
                  </a:cubicBezTo>
                  <a:cubicBezTo>
                    <a:pt x="16" y="42"/>
                    <a:pt x="17" y="41"/>
                    <a:pt x="17" y="41"/>
                  </a:cubicBezTo>
                  <a:cubicBezTo>
                    <a:pt x="17" y="41"/>
                    <a:pt x="17" y="39"/>
                    <a:pt x="17" y="39"/>
                  </a:cubicBezTo>
                  <a:cubicBezTo>
                    <a:pt x="16" y="39"/>
                    <a:pt x="16" y="39"/>
                    <a:pt x="16" y="39"/>
                  </a:cubicBezTo>
                  <a:cubicBezTo>
                    <a:pt x="16" y="39"/>
                    <a:pt x="15" y="40"/>
                    <a:pt x="15" y="40"/>
                  </a:cubicBezTo>
                  <a:cubicBezTo>
                    <a:pt x="15" y="40"/>
                    <a:pt x="15" y="40"/>
                    <a:pt x="14" y="41"/>
                  </a:cubicBezTo>
                  <a:cubicBezTo>
                    <a:pt x="14" y="41"/>
                    <a:pt x="14" y="42"/>
                    <a:pt x="13" y="41"/>
                  </a:cubicBezTo>
                  <a:cubicBezTo>
                    <a:pt x="13" y="41"/>
                    <a:pt x="10" y="40"/>
                    <a:pt x="10" y="39"/>
                  </a:cubicBezTo>
                  <a:cubicBezTo>
                    <a:pt x="10" y="39"/>
                    <a:pt x="9" y="38"/>
                    <a:pt x="9" y="38"/>
                  </a:cubicBezTo>
                  <a:cubicBezTo>
                    <a:pt x="9" y="38"/>
                    <a:pt x="8" y="37"/>
                    <a:pt x="8" y="37"/>
                  </a:cubicBezTo>
                  <a:cubicBezTo>
                    <a:pt x="7" y="37"/>
                    <a:pt x="7" y="36"/>
                    <a:pt x="7" y="36"/>
                  </a:cubicBezTo>
                  <a:cubicBezTo>
                    <a:pt x="7" y="36"/>
                    <a:pt x="7" y="36"/>
                    <a:pt x="7" y="35"/>
                  </a:cubicBezTo>
                  <a:cubicBezTo>
                    <a:pt x="7" y="35"/>
                    <a:pt x="9" y="35"/>
                    <a:pt x="9" y="34"/>
                  </a:cubicBezTo>
                  <a:cubicBezTo>
                    <a:pt x="10" y="34"/>
                    <a:pt x="10" y="34"/>
                    <a:pt x="11" y="34"/>
                  </a:cubicBezTo>
                  <a:cubicBezTo>
                    <a:pt x="12" y="33"/>
                    <a:pt x="12" y="34"/>
                    <a:pt x="12" y="33"/>
                  </a:cubicBezTo>
                  <a:cubicBezTo>
                    <a:pt x="13" y="33"/>
                    <a:pt x="13" y="32"/>
                    <a:pt x="13" y="32"/>
                  </a:cubicBezTo>
                  <a:cubicBezTo>
                    <a:pt x="14" y="32"/>
                    <a:pt x="13" y="32"/>
                    <a:pt x="13" y="30"/>
                  </a:cubicBezTo>
                  <a:cubicBezTo>
                    <a:pt x="12" y="29"/>
                    <a:pt x="11" y="26"/>
                    <a:pt x="11" y="25"/>
                  </a:cubicBezTo>
                  <a:cubicBezTo>
                    <a:pt x="11" y="24"/>
                    <a:pt x="10" y="22"/>
                    <a:pt x="9" y="22"/>
                  </a:cubicBezTo>
                  <a:cubicBezTo>
                    <a:pt x="9" y="21"/>
                    <a:pt x="12" y="18"/>
                    <a:pt x="12" y="18"/>
                  </a:cubicBezTo>
                  <a:cubicBezTo>
                    <a:pt x="12" y="17"/>
                    <a:pt x="12" y="16"/>
                    <a:pt x="12" y="16"/>
                  </a:cubicBezTo>
                  <a:cubicBezTo>
                    <a:pt x="11" y="16"/>
                    <a:pt x="10" y="16"/>
                    <a:pt x="10" y="14"/>
                  </a:cubicBezTo>
                  <a:cubicBezTo>
                    <a:pt x="9" y="13"/>
                    <a:pt x="9" y="11"/>
                    <a:pt x="9" y="10"/>
                  </a:cubicBezTo>
                  <a:cubicBezTo>
                    <a:pt x="9" y="10"/>
                    <a:pt x="9" y="9"/>
                    <a:pt x="9" y="9"/>
                  </a:cubicBezTo>
                  <a:cubicBezTo>
                    <a:pt x="9" y="9"/>
                    <a:pt x="8" y="8"/>
                    <a:pt x="8" y="8"/>
                  </a:cubicBezTo>
                  <a:cubicBezTo>
                    <a:pt x="8" y="8"/>
                    <a:pt x="8" y="7"/>
                    <a:pt x="8" y="7"/>
                  </a:cubicBezTo>
                  <a:cubicBezTo>
                    <a:pt x="8" y="5"/>
                    <a:pt x="7" y="1"/>
                    <a:pt x="14"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8" name="Freeform 644"/>
            <p:cNvSpPr>
              <a:spLocks/>
            </p:cNvSpPr>
            <p:nvPr/>
          </p:nvSpPr>
          <p:spPr bwMode="auto">
            <a:xfrm>
              <a:off x="8604250" y="3778251"/>
              <a:ext cx="3175" cy="7938"/>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2"/>
                    <a:pt x="1" y="1"/>
                  </a:cubicBezTo>
                  <a:cubicBezTo>
                    <a:pt x="1" y="1"/>
                    <a:pt x="0" y="0"/>
                    <a:pt x="0" y="2"/>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9" name="Freeform 645"/>
            <p:cNvSpPr>
              <a:spLocks/>
            </p:cNvSpPr>
            <p:nvPr/>
          </p:nvSpPr>
          <p:spPr bwMode="auto">
            <a:xfrm>
              <a:off x="8780463" y="36925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0" name="Freeform 646"/>
            <p:cNvSpPr>
              <a:spLocks noEditPoints="1"/>
            </p:cNvSpPr>
            <p:nvPr/>
          </p:nvSpPr>
          <p:spPr bwMode="auto">
            <a:xfrm>
              <a:off x="8604250" y="3627438"/>
              <a:ext cx="247650" cy="414338"/>
            </a:xfrm>
            <a:custGeom>
              <a:avLst/>
              <a:gdLst>
                <a:gd name="T0" fmla="*/ 57 w 66"/>
                <a:gd name="T1" fmla="*/ 56 h 110"/>
                <a:gd name="T2" fmla="*/ 59 w 66"/>
                <a:gd name="T3" fmla="*/ 48 h 110"/>
                <a:gd name="T4" fmla="*/ 57 w 66"/>
                <a:gd name="T5" fmla="*/ 42 h 110"/>
                <a:gd name="T6" fmla="*/ 52 w 66"/>
                <a:gd name="T7" fmla="*/ 21 h 110"/>
                <a:gd name="T8" fmla="*/ 45 w 66"/>
                <a:gd name="T9" fmla="*/ 18 h 110"/>
                <a:gd name="T10" fmla="*/ 49 w 66"/>
                <a:gd name="T11" fmla="*/ 16 h 110"/>
                <a:gd name="T12" fmla="*/ 49 w 66"/>
                <a:gd name="T13" fmla="*/ 15 h 110"/>
                <a:gd name="T14" fmla="*/ 48 w 66"/>
                <a:gd name="T15" fmla="*/ 9 h 110"/>
                <a:gd name="T16" fmla="*/ 44 w 66"/>
                <a:gd name="T17" fmla="*/ 2 h 110"/>
                <a:gd name="T18" fmla="*/ 37 w 66"/>
                <a:gd name="T19" fmla="*/ 0 h 110"/>
                <a:gd name="T20" fmla="*/ 30 w 66"/>
                <a:gd name="T21" fmla="*/ 3 h 110"/>
                <a:gd name="T22" fmla="*/ 29 w 66"/>
                <a:gd name="T23" fmla="*/ 9 h 110"/>
                <a:gd name="T24" fmla="*/ 30 w 66"/>
                <a:gd name="T25" fmla="*/ 11 h 110"/>
                <a:gd name="T26" fmla="*/ 29 w 66"/>
                <a:gd name="T27" fmla="*/ 15 h 110"/>
                <a:gd name="T28" fmla="*/ 30 w 66"/>
                <a:gd name="T29" fmla="*/ 18 h 110"/>
                <a:gd name="T30" fmla="*/ 22 w 66"/>
                <a:gd name="T31" fmla="*/ 23 h 110"/>
                <a:gd name="T32" fmla="*/ 16 w 66"/>
                <a:gd name="T33" fmla="*/ 35 h 110"/>
                <a:gd name="T34" fmla="*/ 14 w 66"/>
                <a:gd name="T35" fmla="*/ 40 h 110"/>
                <a:gd name="T36" fmla="*/ 1 w 66"/>
                <a:gd name="T37" fmla="*/ 43 h 110"/>
                <a:gd name="T38" fmla="*/ 3 w 66"/>
                <a:gd name="T39" fmla="*/ 48 h 110"/>
                <a:gd name="T40" fmla="*/ 14 w 66"/>
                <a:gd name="T41" fmla="*/ 47 h 110"/>
                <a:gd name="T42" fmla="*/ 24 w 66"/>
                <a:gd name="T43" fmla="*/ 40 h 110"/>
                <a:gd name="T44" fmla="*/ 27 w 66"/>
                <a:gd name="T45" fmla="*/ 45 h 110"/>
                <a:gd name="T46" fmla="*/ 18 w 66"/>
                <a:gd name="T47" fmla="*/ 50 h 110"/>
                <a:gd name="T48" fmla="*/ 15 w 66"/>
                <a:gd name="T49" fmla="*/ 64 h 110"/>
                <a:gd name="T50" fmla="*/ 13 w 66"/>
                <a:gd name="T51" fmla="*/ 71 h 110"/>
                <a:gd name="T52" fmla="*/ 9 w 66"/>
                <a:gd name="T53" fmla="*/ 93 h 110"/>
                <a:gd name="T54" fmla="*/ 9 w 66"/>
                <a:gd name="T55" fmla="*/ 100 h 110"/>
                <a:gd name="T56" fmla="*/ 14 w 66"/>
                <a:gd name="T57" fmla="*/ 104 h 110"/>
                <a:gd name="T58" fmla="*/ 19 w 66"/>
                <a:gd name="T59" fmla="*/ 103 h 110"/>
                <a:gd name="T60" fmla="*/ 23 w 66"/>
                <a:gd name="T61" fmla="*/ 106 h 110"/>
                <a:gd name="T62" fmla="*/ 33 w 66"/>
                <a:gd name="T63" fmla="*/ 104 h 110"/>
                <a:gd name="T64" fmla="*/ 38 w 66"/>
                <a:gd name="T65" fmla="*/ 103 h 110"/>
                <a:gd name="T66" fmla="*/ 40 w 66"/>
                <a:gd name="T67" fmla="*/ 106 h 110"/>
                <a:gd name="T68" fmla="*/ 46 w 66"/>
                <a:gd name="T69" fmla="*/ 104 h 110"/>
                <a:gd name="T70" fmla="*/ 44 w 66"/>
                <a:gd name="T71" fmla="*/ 94 h 110"/>
                <a:gd name="T72" fmla="*/ 50 w 66"/>
                <a:gd name="T73" fmla="*/ 87 h 110"/>
                <a:gd name="T74" fmla="*/ 61 w 66"/>
                <a:gd name="T75" fmla="*/ 99 h 110"/>
                <a:gd name="T76" fmla="*/ 49 w 66"/>
                <a:gd name="T77" fmla="*/ 15 h 110"/>
                <a:gd name="T78" fmla="*/ 47 w 66"/>
                <a:gd name="T79" fmla="*/ 9 h 110"/>
                <a:gd name="T80" fmla="*/ 46 w 66"/>
                <a:gd name="T81" fmla="*/ 8 h 110"/>
                <a:gd name="T82" fmla="*/ 15 w 66"/>
                <a:gd name="T83" fmla="*/ 91 h 110"/>
                <a:gd name="T84" fmla="*/ 13 w 66"/>
                <a:gd name="T85" fmla="*/ 80 h 110"/>
                <a:gd name="T86" fmla="*/ 13 w 66"/>
                <a:gd name="T87" fmla="*/ 88 h 110"/>
                <a:gd name="T88" fmla="*/ 24 w 66"/>
                <a:gd name="T89" fmla="*/ 91 h 110"/>
                <a:gd name="T90" fmla="*/ 24 w 66"/>
                <a:gd name="T91" fmla="*/ 91 h 110"/>
                <a:gd name="T92" fmla="*/ 25 w 66"/>
                <a:gd name="T93" fmla="*/ 95 h 110"/>
                <a:gd name="T94" fmla="*/ 37 w 66"/>
                <a:gd name="T95" fmla="*/ 99 h 110"/>
                <a:gd name="T96" fmla="*/ 33 w 66"/>
                <a:gd name="T97" fmla="*/ 96 h 110"/>
                <a:gd name="T98" fmla="*/ 35 w 66"/>
                <a:gd name="T99" fmla="*/ 92 h 110"/>
                <a:gd name="T100" fmla="*/ 38 w 66"/>
                <a:gd name="T101" fmla="*/ 83 h 110"/>
                <a:gd name="T102" fmla="*/ 41 w 66"/>
                <a:gd name="T103" fmla="*/ 95 h 110"/>
                <a:gd name="T104" fmla="*/ 42 w 66"/>
                <a:gd name="T105" fmla="*/ 85 h 110"/>
                <a:gd name="T106" fmla="*/ 45 w 66"/>
                <a:gd name="T107" fmla="*/ 88 h 110"/>
                <a:gd name="T108" fmla="*/ 46 w 66"/>
                <a:gd name="T109" fmla="*/ 87 h 110"/>
                <a:gd name="T110" fmla="*/ 44 w 66"/>
                <a:gd name="T111" fmla="*/ 83 h 110"/>
                <a:gd name="T112" fmla="*/ 49 w 66"/>
                <a:gd name="T113" fmla="*/ 85 h 110"/>
                <a:gd name="T114" fmla="*/ 55 w 66"/>
                <a:gd name="T115" fmla="*/ 51 h 110"/>
                <a:gd name="T116" fmla="*/ 61 w 66"/>
                <a:gd name="T117" fmla="*/ 97 h 110"/>
                <a:gd name="T118" fmla="*/ 64 w 66"/>
                <a:gd name="T119" fmla="*/ 8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110">
                  <a:moveTo>
                    <a:pt x="65" y="63"/>
                  </a:moveTo>
                  <a:cubicBezTo>
                    <a:pt x="64" y="61"/>
                    <a:pt x="63" y="59"/>
                    <a:pt x="63" y="58"/>
                  </a:cubicBezTo>
                  <a:cubicBezTo>
                    <a:pt x="62" y="56"/>
                    <a:pt x="61" y="55"/>
                    <a:pt x="59" y="55"/>
                  </a:cubicBezTo>
                  <a:cubicBezTo>
                    <a:pt x="59" y="55"/>
                    <a:pt x="58" y="55"/>
                    <a:pt x="57" y="56"/>
                  </a:cubicBezTo>
                  <a:cubicBezTo>
                    <a:pt x="57" y="54"/>
                    <a:pt x="57" y="54"/>
                    <a:pt x="57" y="54"/>
                  </a:cubicBezTo>
                  <a:cubicBezTo>
                    <a:pt x="57" y="52"/>
                    <a:pt x="58" y="51"/>
                    <a:pt x="58" y="50"/>
                  </a:cubicBezTo>
                  <a:cubicBezTo>
                    <a:pt x="58" y="50"/>
                    <a:pt x="59" y="50"/>
                    <a:pt x="59" y="49"/>
                  </a:cubicBezTo>
                  <a:cubicBezTo>
                    <a:pt x="59" y="49"/>
                    <a:pt x="59" y="48"/>
                    <a:pt x="59" y="48"/>
                  </a:cubicBezTo>
                  <a:cubicBezTo>
                    <a:pt x="58" y="48"/>
                    <a:pt x="56" y="48"/>
                    <a:pt x="56" y="48"/>
                  </a:cubicBezTo>
                  <a:cubicBezTo>
                    <a:pt x="56" y="48"/>
                    <a:pt x="55" y="48"/>
                    <a:pt x="55" y="48"/>
                  </a:cubicBezTo>
                  <a:cubicBezTo>
                    <a:pt x="56" y="44"/>
                    <a:pt x="56" y="44"/>
                    <a:pt x="56" y="44"/>
                  </a:cubicBezTo>
                  <a:cubicBezTo>
                    <a:pt x="57" y="43"/>
                    <a:pt x="56" y="43"/>
                    <a:pt x="57" y="42"/>
                  </a:cubicBezTo>
                  <a:cubicBezTo>
                    <a:pt x="57" y="42"/>
                    <a:pt x="57" y="36"/>
                    <a:pt x="57" y="34"/>
                  </a:cubicBezTo>
                  <a:cubicBezTo>
                    <a:pt x="57" y="32"/>
                    <a:pt x="57" y="27"/>
                    <a:pt x="57" y="26"/>
                  </a:cubicBezTo>
                  <a:cubicBezTo>
                    <a:pt x="57" y="25"/>
                    <a:pt x="55" y="23"/>
                    <a:pt x="54" y="22"/>
                  </a:cubicBezTo>
                  <a:cubicBezTo>
                    <a:pt x="54" y="22"/>
                    <a:pt x="52" y="21"/>
                    <a:pt x="52" y="21"/>
                  </a:cubicBezTo>
                  <a:cubicBezTo>
                    <a:pt x="51" y="20"/>
                    <a:pt x="51" y="20"/>
                    <a:pt x="50" y="20"/>
                  </a:cubicBezTo>
                  <a:cubicBezTo>
                    <a:pt x="50" y="20"/>
                    <a:pt x="49" y="20"/>
                    <a:pt x="49" y="20"/>
                  </a:cubicBezTo>
                  <a:cubicBezTo>
                    <a:pt x="49" y="19"/>
                    <a:pt x="48" y="19"/>
                    <a:pt x="47" y="19"/>
                  </a:cubicBezTo>
                  <a:cubicBezTo>
                    <a:pt x="47" y="18"/>
                    <a:pt x="45" y="18"/>
                    <a:pt x="45" y="18"/>
                  </a:cubicBezTo>
                  <a:cubicBezTo>
                    <a:pt x="45" y="18"/>
                    <a:pt x="46" y="17"/>
                    <a:pt x="46" y="17"/>
                  </a:cubicBezTo>
                  <a:cubicBezTo>
                    <a:pt x="46" y="17"/>
                    <a:pt x="46" y="17"/>
                    <a:pt x="47" y="17"/>
                  </a:cubicBezTo>
                  <a:cubicBezTo>
                    <a:pt x="47" y="17"/>
                    <a:pt x="47" y="17"/>
                    <a:pt x="47" y="17"/>
                  </a:cubicBezTo>
                  <a:cubicBezTo>
                    <a:pt x="47" y="17"/>
                    <a:pt x="48" y="17"/>
                    <a:pt x="49" y="16"/>
                  </a:cubicBezTo>
                  <a:cubicBezTo>
                    <a:pt x="49" y="16"/>
                    <a:pt x="49" y="16"/>
                    <a:pt x="49" y="16"/>
                  </a:cubicBezTo>
                  <a:cubicBezTo>
                    <a:pt x="49" y="16"/>
                    <a:pt x="49" y="16"/>
                    <a:pt x="49" y="16"/>
                  </a:cubicBezTo>
                  <a:cubicBezTo>
                    <a:pt x="49" y="16"/>
                    <a:pt x="48" y="17"/>
                    <a:pt x="47" y="17"/>
                  </a:cubicBezTo>
                  <a:cubicBezTo>
                    <a:pt x="49" y="17"/>
                    <a:pt x="49" y="16"/>
                    <a:pt x="49" y="15"/>
                  </a:cubicBezTo>
                  <a:cubicBezTo>
                    <a:pt x="50" y="15"/>
                    <a:pt x="50" y="14"/>
                    <a:pt x="50" y="14"/>
                  </a:cubicBezTo>
                  <a:cubicBezTo>
                    <a:pt x="50" y="14"/>
                    <a:pt x="50" y="14"/>
                    <a:pt x="50" y="13"/>
                  </a:cubicBezTo>
                  <a:cubicBezTo>
                    <a:pt x="50" y="12"/>
                    <a:pt x="49" y="10"/>
                    <a:pt x="48" y="10"/>
                  </a:cubicBezTo>
                  <a:cubicBezTo>
                    <a:pt x="48" y="10"/>
                    <a:pt x="48" y="9"/>
                    <a:pt x="48" y="9"/>
                  </a:cubicBezTo>
                  <a:cubicBezTo>
                    <a:pt x="47" y="9"/>
                    <a:pt x="47" y="8"/>
                    <a:pt x="46" y="7"/>
                  </a:cubicBezTo>
                  <a:cubicBezTo>
                    <a:pt x="46" y="7"/>
                    <a:pt x="46" y="7"/>
                    <a:pt x="46" y="7"/>
                  </a:cubicBezTo>
                  <a:cubicBezTo>
                    <a:pt x="46" y="6"/>
                    <a:pt x="46" y="5"/>
                    <a:pt x="46" y="4"/>
                  </a:cubicBezTo>
                  <a:cubicBezTo>
                    <a:pt x="45" y="3"/>
                    <a:pt x="44" y="3"/>
                    <a:pt x="44" y="2"/>
                  </a:cubicBezTo>
                  <a:cubicBezTo>
                    <a:pt x="43" y="2"/>
                    <a:pt x="43" y="1"/>
                    <a:pt x="43" y="1"/>
                  </a:cubicBezTo>
                  <a:cubicBezTo>
                    <a:pt x="42" y="1"/>
                    <a:pt x="42" y="1"/>
                    <a:pt x="42" y="1"/>
                  </a:cubicBezTo>
                  <a:cubicBezTo>
                    <a:pt x="42" y="1"/>
                    <a:pt x="42" y="1"/>
                    <a:pt x="41" y="0"/>
                  </a:cubicBezTo>
                  <a:cubicBezTo>
                    <a:pt x="40" y="0"/>
                    <a:pt x="38" y="0"/>
                    <a:pt x="37" y="0"/>
                  </a:cubicBezTo>
                  <a:cubicBezTo>
                    <a:pt x="36" y="1"/>
                    <a:pt x="36" y="1"/>
                    <a:pt x="35" y="1"/>
                  </a:cubicBezTo>
                  <a:cubicBezTo>
                    <a:pt x="34" y="1"/>
                    <a:pt x="34" y="1"/>
                    <a:pt x="33" y="1"/>
                  </a:cubicBezTo>
                  <a:cubicBezTo>
                    <a:pt x="33" y="2"/>
                    <a:pt x="32" y="1"/>
                    <a:pt x="31" y="1"/>
                  </a:cubicBezTo>
                  <a:cubicBezTo>
                    <a:pt x="31" y="2"/>
                    <a:pt x="30" y="3"/>
                    <a:pt x="30" y="3"/>
                  </a:cubicBezTo>
                  <a:cubicBezTo>
                    <a:pt x="30" y="4"/>
                    <a:pt x="29" y="4"/>
                    <a:pt x="29" y="5"/>
                  </a:cubicBezTo>
                  <a:cubicBezTo>
                    <a:pt x="29" y="5"/>
                    <a:pt x="30" y="6"/>
                    <a:pt x="30" y="6"/>
                  </a:cubicBezTo>
                  <a:cubicBezTo>
                    <a:pt x="30" y="6"/>
                    <a:pt x="30" y="8"/>
                    <a:pt x="30" y="8"/>
                  </a:cubicBezTo>
                  <a:cubicBezTo>
                    <a:pt x="30" y="9"/>
                    <a:pt x="29" y="9"/>
                    <a:pt x="29" y="9"/>
                  </a:cubicBezTo>
                  <a:cubicBezTo>
                    <a:pt x="30" y="10"/>
                    <a:pt x="30" y="10"/>
                    <a:pt x="30" y="10"/>
                  </a:cubicBezTo>
                  <a:cubicBezTo>
                    <a:pt x="30" y="10"/>
                    <a:pt x="30" y="10"/>
                    <a:pt x="30" y="11"/>
                  </a:cubicBezTo>
                  <a:cubicBezTo>
                    <a:pt x="29" y="11"/>
                    <a:pt x="29" y="10"/>
                    <a:pt x="29" y="10"/>
                  </a:cubicBezTo>
                  <a:cubicBezTo>
                    <a:pt x="29" y="10"/>
                    <a:pt x="29" y="11"/>
                    <a:pt x="30" y="11"/>
                  </a:cubicBezTo>
                  <a:cubicBezTo>
                    <a:pt x="29" y="11"/>
                    <a:pt x="29" y="12"/>
                    <a:pt x="29" y="12"/>
                  </a:cubicBezTo>
                  <a:cubicBezTo>
                    <a:pt x="29" y="12"/>
                    <a:pt x="28" y="13"/>
                    <a:pt x="29" y="13"/>
                  </a:cubicBezTo>
                  <a:cubicBezTo>
                    <a:pt x="29" y="13"/>
                    <a:pt x="29" y="14"/>
                    <a:pt x="30" y="14"/>
                  </a:cubicBezTo>
                  <a:cubicBezTo>
                    <a:pt x="30" y="14"/>
                    <a:pt x="29" y="15"/>
                    <a:pt x="29" y="15"/>
                  </a:cubicBezTo>
                  <a:cubicBezTo>
                    <a:pt x="29" y="16"/>
                    <a:pt x="30" y="16"/>
                    <a:pt x="30" y="16"/>
                  </a:cubicBezTo>
                  <a:cubicBezTo>
                    <a:pt x="30" y="16"/>
                    <a:pt x="30" y="16"/>
                    <a:pt x="30" y="17"/>
                  </a:cubicBezTo>
                  <a:cubicBezTo>
                    <a:pt x="30" y="17"/>
                    <a:pt x="30" y="17"/>
                    <a:pt x="30" y="18"/>
                  </a:cubicBezTo>
                  <a:cubicBezTo>
                    <a:pt x="30" y="18"/>
                    <a:pt x="30" y="18"/>
                    <a:pt x="30" y="18"/>
                  </a:cubicBezTo>
                  <a:cubicBezTo>
                    <a:pt x="30" y="19"/>
                    <a:pt x="30" y="19"/>
                    <a:pt x="30" y="19"/>
                  </a:cubicBezTo>
                  <a:cubicBezTo>
                    <a:pt x="30" y="19"/>
                    <a:pt x="28" y="19"/>
                    <a:pt x="28" y="19"/>
                  </a:cubicBezTo>
                  <a:cubicBezTo>
                    <a:pt x="27" y="19"/>
                    <a:pt x="25" y="19"/>
                    <a:pt x="25" y="20"/>
                  </a:cubicBezTo>
                  <a:cubicBezTo>
                    <a:pt x="24" y="21"/>
                    <a:pt x="23" y="23"/>
                    <a:pt x="22" y="23"/>
                  </a:cubicBezTo>
                  <a:cubicBezTo>
                    <a:pt x="22" y="24"/>
                    <a:pt x="20" y="29"/>
                    <a:pt x="20" y="29"/>
                  </a:cubicBezTo>
                  <a:cubicBezTo>
                    <a:pt x="20" y="30"/>
                    <a:pt x="18" y="32"/>
                    <a:pt x="17" y="33"/>
                  </a:cubicBezTo>
                  <a:cubicBezTo>
                    <a:pt x="17" y="33"/>
                    <a:pt x="16" y="35"/>
                    <a:pt x="16" y="35"/>
                  </a:cubicBezTo>
                  <a:cubicBezTo>
                    <a:pt x="16" y="35"/>
                    <a:pt x="16" y="35"/>
                    <a:pt x="16" y="35"/>
                  </a:cubicBezTo>
                  <a:cubicBezTo>
                    <a:pt x="15" y="35"/>
                    <a:pt x="15" y="36"/>
                    <a:pt x="15" y="37"/>
                  </a:cubicBezTo>
                  <a:cubicBezTo>
                    <a:pt x="15" y="37"/>
                    <a:pt x="16" y="38"/>
                    <a:pt x="16" y="38"/>
                  </a:cubicBezTo>
                  <a:cubicBezTo>
                    <a:pt x="16" y="38"/>
                    <a:pt x="16" y="39"/>
                    <a:pt x="16" y="39"/>
                  </a:cubicBezTo>
                  <a:cubicBezTo>
                    <a:pt x="15" y="39"/>
                    <a:pt x="15" y="39"/>
                    <a:pt x="14" y="40"/>
                  </a:cubicBezTo>
                  <a:cubicBezTo>
                    <a:pt x="13" y="40"/>
                    <a:pt x="11" y="41"/>
                    <a:pt x="10" y="41"/>
                  </a:cubicBezTo>
                  <a:cubicBezTo>
                    <a:pt x="10" y="41"/>
                    <a:pt x="7" y="42"/>
                    <a:pt x="6" y="42"/>
                  </a:cubicBezTo>
                  <a:cubicBezTo>
                    <a:pt x="6" y="42"/>
                    <a:pt x="3" y="43"/>
                    <a:pt x="3" y="43"/>
                  </a:cubicBezTo>
                  <a:cubicBezTo>
                    <a:pt x="2" y="43"/>
                    <a:pt x="2" y="43"/>
                    <a:pt x="1" y="43"/>
                  </a:cubicBezTo>
                  <a:cubicBezTo>
                    <a:pt x="1" y="43"/>
                    <a:pt x="0" y="43"/>
                    <a:pt x="0" y="43"/>
                  </a:cubicBezTo>
                  <a:cubicBezTo>
                    <a:pt x="0" y="47"/>
                    <a:pt x="1" y="49"/>
                    <a:pt x="3" y="49"/>
                  </a:cubicBezTo>
                  <a:cubicBezTo>
                    <a:pt x="3" y="49"/>
                    <a:pt x="3" y="49"/>
                    <a:pt x="3" y="48"/>
                  </a:cubicBezTo>
                  <a:cubicBezTo>
                    <a:pt x="3" y="48"/>
                    <a:pt x="3" y="48"/>
                    <a:pt x="3" y="48"/>
                  </a:cubicBezTo>
                  <a:cubicBezTo>
                    <a:pt x="4" y="47"/>
                    <a:pt x="4" y="46"/>
                    <a:pt x="4" y="46"/>
                  </a:cubicBezTo>
                  <a:cubicBezTo>
                    <a:pt x="5" y="46"/>
                    <a:pt x="7" y="47"/>
                    <a:pt x="8" y="47"/>
                  </a:cubicBezTo>
                  <a:cubicBezTo>
                    <a:pt x="9" y="47"/>
                    <a:pt x="10" y="47"/>
                    <a:pt x="11" y="47"/>
                  </a:cubicBezTo>
                  <a:cubicBezTo>
                    <a:pt x="11" y="47"/>
                    <a:pt x="13" y="47"/>
                    <a:pt x="14" y="47"/>
                  </a:cubicBezTo>
                  <a:cubicBezTo>
                    <a:pt x="14" y="47"/>
                    <a:pt x="15" y="46"/>
                    <a:pt x="16" y="46"/>
                  </a:cubicBezTo>
                  <a:cubicBezTo>
                    <a:pt x="17" y="46"/>
                    <a:pt x="18" y="46"/>
                    <a:pt x="19" y="46"/>
                  </a:cubicBezTo>
                  <a:cubicBezTo>
                    <a:pt x="21" y="44"/>
                    <a:pt x="23" y="40"/>
                    <a:pt x="23" y="40"/>
                  </a:cubicBezTo>
                  <a:cubicBezTo>
                    <a:pt x="23" y="40"/>
                    <a:pt x="23" y="40"/>
                    <a:pt x="24" y="40"/>
                  </a:cubicBezTo>
                  <a:cubicBezTo>
                    <a:pt x="24" y="40"/>
                    <a:pt x="24" y="40"/>
                    <a:pt x="24" y="40"/>
                  </a:cubicBezTo>
                  <a:cubicBezTo>
                    <a:pt x="25" y="43"/>
                    <a:pt x="27" y="43"/>
                    <a:pt x="27" y="44"/>
                  </a:cubicBezTo>
                  <a:cubicBezTo>
                    <a:pt x="27" y="44"/>
                    <a:pt x="27" y="45"/>
                    <a:pt x="27" y="45"/>
                  </a:cubicBezTo>
                  <a:cubicBezTo>
                    <a:pt x="27" y="44"/>
                    <a:pt x="27" y="45"/>
                    <a:pt x="27" y="45"/>
                  </a:cubicBezTo>
                  <a:cubicBezTo>
                    <a:pt x="27" y="45"/>
                    <a:pt x="25" y="45"/>
                    <a:pt x="24" y="45"/>
                  </a:cubicBezTo>
                  <a:cubicBezTo>
                    <a:pt x="23" y="45"/>
                    <a:pt x="18" y="46"/>
                    <a:pt x="17" y="47"/>
                  </a:cubicBezTo>
                  <a:cubicBezTo>
                    <a:pt x="17" y="47"/>
                    <a:pt x="16" y="48"/>
                    <a:pt x="16" y="49"/>
                  </a:cubicBezTo>
                  <a:cubicBezTo>
                    <a:pt x="17" y="50"/>
                    <a:pt x="18" y="50"/>
                    <a:pt x="18" y="50"/>
                  </a:cubicBezTo>
                  <a:cubicBezTo>
                    <a:pt x="17" y="55"/>
                    <a:pt x="17" y="55"/>
                    <a:pt x="17" y="55"/>
                  </a:cubicBezTo>
                  <a:cubicBezTo>
                    <a:pt x="17" y="55"/>
                    <a:pt x="16" y="55"/>
                    <a:pt x="16" y="55"/>
                  </a:cubicBezTo>
                  <a:cubicBezTo>
                    <a:pt x="16" y="55"/>
                    <a:pt x="15" y="60"/>
                    <a:pt x="15" y="61"/>
                  </a:cubicBezTo>
                  <a:cubicBezTo>
                    <a:pt x="15" y="62"/>
                    <a:pt x="15" y="64"/>
                    <a:pt x="15" y="64"/>
                  </a:cubicBezTo>
                  <a:cubicBezTo>
                    <a:pt x="15" y="65"/>
                    <a:pt x="16" y="66"/>
                    <a:pt x="16" y="66"/>
                  </a:cubicBezTo>
                  <a:cubicBezTo>
                    <a:pt x="16" y="66"/>
                    <a:pt x="15" y="66"/>
                    <a:pt x="15" y="67"/>
                  </a:cubicBezTo>
                  <a:cubicBezTo>
                    <a:pt x="14" y="67"/>
                    <a:pt x="14" y="70"/>
                    <a:pt x="14" y="70"/>
                  </a:cubicBezTo>
                  <a:cubicBezTo>
                    <a:pt x="14" y="70"/>
                    <a:pt x="13" y="70"/>
                    <a:pt x="13" y="71"/>
                  </a:cubicBezTo>
                  <a:cubicBezTo>
                    <a:pt x="11" y="79"/>
                    <a:pt x="11" y="79"/>
                    <a:pt x="11" y="79"/>
                  </a:cubicBezTo>
                  <a:cubicBezTo>
                    <a:pt x="11" y="79"/>
                    <a:pt x="11" y="79"/>
                    <a:pt x="11" y="79"/>
                  </a:cubicBezTo>
                  <a:cubicBezTo>
                    <a:pt x="9" y="93"/>
                    <a:pt x="9" y="93"/>
                    <a:pt x="9" y="93"/>
                  </a:cubicBezTo>
                  <a:cubicBezTo>
                    <a:pt x="9" y="93"/>
                    <a:pt x="9" y="93"/>
                    <a:pt x="9" y="93"/>
                  </a:cubicBezTo>
                  <a:cubicBezTo>
                    <a:pt x="8" y="97"/>
                    <a:pt x="8" y="97"/>
                    <a:pt x="8" y="97"/>
                  </a:cubicBezTo>
                  <a:cubicBezTo>
                    <a:pt x="8" y="97"/>
                    <a:pt x="8" y="98"/>
                    <a:pt x="8" y="98"/>
                  </a:cubicBezTo>
                  <a:cubicBezTo>
                    <a:pt x="9" y="98"/>
                    <a:pt x="9" y="98"/>
                    <a:pt x="9" y="98"/>
                  </a:cubicBezTo>
                  <a:cubicBezTo>
                    <a:pt x="9" y="100"/>
                    <a:pt x="9" y="100"/>
                    <a:pt x="9" y="100"/>
                  </a:cubicBezTo>
                  <a:cubicBezTo>
                    <a:pt x="9" y="100"/>
                    <a:pt x="8" y="100"/>
                    <a:pt x="8" y="100"/>
                  </a:cubicBezTo>
                  <a:cubicBezTo>
                    <a:pt x="7" y="100"/>
                    <a:pt x="7" y="102"/>
                    <a:pt x="7" y="102"/>
                  </a:cubicBezTo>
                  <a:cubicBezTo>
                    <a:pt x="7" y="102"/>
                    <a:pt x="10" y="103"/>
                    <a:pt x="10" y="103"/>
                  </a:cubicBezTo>
                  <a:cubicBezTo>
                    <a:pt x="11" y="103"/>
                    <a:pt x="14" y="104"/>
                    <a:pt x="14" y="104"/>
                  </a:cubicBezTo>
                  <a:cubicBezTo>
                    <a:pt x="14" y="104"/>
                    <a:pt x="15" y="106"/>
                    <a:pt x="15" y="106"/>
                  </a:cubicBezTo>
                  <a:cubicBezTo>
                    <a:pt x="15" y="106"/>
                    <a:pt x="17" y="106"/>
                    <a:pt x="18" y="106"/>
                  </a:cubicBezTo>
                  <a:cubicBezTo>
                    <a:pt x="18" y="105"/>
                    <a:pt x="18" y="103"/>
                    <a:pt x="18" y="103"/>
                  </a:cubicBezTo>
                  <a:cubicBezTo>
                    <a:pt x="18" y="103"/>
                    <a:pt x="19" y="103"/>
                    <a:pt x="19" y="103"/>
                  </a:cubicBezTo>
                  <a:cubicBezTo>
                    <a:pt x="20" y="103"/>
                    <a:pt x="21" y="103"/>
                    <a:pt x="21" y="103"/>
                  </a:cubicBezTo>
                  <a:cubicBezTo>
                    <a:pt x="21" y="103"/>
                    <a:pt x="21" y="103"/>
                    <a:pt x="21" y="104"/>
                  </a:cubicBezTo>
                  <a:cubicBezTo>
                    <a:pt x="21" y="104"/>
                    <a:pt x="23" y="105"/>
                    <a:pt x="23" y="105"/>
                  </a:cubicBezTo>
                  <a:cubicBezTo>
                    <a:pt x="23" y="105"/>
                    <a:pt x="22" y="105"/>
                    <a:pt x="23" y="106"/>
                  </a:cubicBezTo>
                  <a:cubicBezTo>
                    <a:pt x="23" y="106"/>
                    <a:pt x="28" y="106"/>
                    <a:pt x="29" y="106"/>
                  </a:cubicBezTo>
                  <a:cubicBezTo>
                    <a:pt x="29" y="106"/>
                    <a:pt x="30" y="105"/>
                    <a:pt x="30" y="105"/>
                  </a:cubicBezTo>
                  <a:cubicBezTo>
                    <a:pt x="31" y="105"/>
                    <a:pt x="31" y="104"/>
                    <a:pt x="31" y="104"/>
                  </a:cubicBezTo>
                  <a:cubicBezTo>
                    <a:pt x="31" y="104"/>
                    <a:pt x="33" y="104"/>
                    <a:pt x="33" y="104"/>
                  </a:cubicBezTo>
                  <a:cubicBezTo>
                    <a:pt x="34" y="103"/>
                    <a:pt x="34" y="103"/>
                    <a:pt x="34" y="103"/>
                  </a:cubicBezTo>
                  <a:cubicBezTo>
                    <a:pt x="35" y="102"/>
                    <a:pt x="37" y="102"/>
                    <a:pt x="37" y="102"/>
                  </a:cubicBezTo>
                  <a:cubicBezTo>
                    <a:pt x="37" y="103"/>
                    <a:pt x="37" y="103"/>
                    <a:pt x="37" y="103"/>
                  </a:cubicBezTo>
                  <a:cubicBezTo>
                    <a:pt x="38" y="103"/>
                    <a:pt x="38" y="103"/>
                    <a:pt x="38" y="103"/>
                  </a:cubicBezTo>
                  <a:cubicBezTo>
                    <a:pt x="38" y="103"/>
                    <a:pt x="38" y="104"/>
                    <a:pt x="39" y="104"/>
                  </a:cubicBezTo>
                  <a:cubicBezTo>
                    <a:pt x="40" y="104"/>
                    <a:pt x="40" y="103"/>
                    <a:pt x="40" y="103"/>
                  </a:cubicBezTo>
                  <a:cubicBezTo>
                    <a:pt x="40" y="103"/>
                    <a:pt x="40" y="103"/>
                    <a:pt x="40" y="103"/>
                  </a:cubicBezTo>
                  <a:cubicBezTo>
                    <a:pt x="40" y="103"/>
                    <a:pt x="40" y="105"/>
                    <a:pt x="40" y="106"/>
                  </a:cubicBezTo>
                  <a:cubicBezTo>
                    <a:pt x="40" y="107"/>
                    <a:pt x="40" y="109"/>
                    <a:pt x="41" y="110"/>
                  </a:cubicBezTo>
                  <a:cubicBezTo>
                    <a:pt x="41" y="110"/>
                    <a:pt x="43" y="110"/>
                    <a:pt x="43" y="110"/>
                  </a:cubicBezTo>
                  <a:cubicBezTo>
                    <a:pt x="44" y="110"/>
                    <a:pt x="45" y="109"/>
                    <a:pt x="45" y="108"/>
                  </a:cubicBezTo>
                  <a:cubicBezTo>
                    <a:pt x="45" y="107"/>
                    <a:pt x="46" y="104"/>
                    <a:pt x="46" y="104"/>
                  </a:cubicBezTo>
                  <a:cubicBezTo>
                    <a:pt x="46" y="104"/>
                    <a:pt x="46" y="104"/>
                    <a:pt x="46" y="103"/>
                  </a:cubicBezTo>
                  <a:cubicBezTo>
                    <a:pt x="46" y="102"/>
                    <a:pt x="47" y="97"/>
                    <a:pt x="47" y="97"/>
                  </a:cubicBezTo>
                  <a:cubicBezTo>
                    <a:pt x="47" y="95"/>
                    <a:pt x="45" y="95"/>
                    <a:pt x="45" y="95"/>
                  </a:cubicBezTo>
                  <a:cubicBezTo>
                    <a:pt x="45" y="94"/>
                    <a:pt x="44" y="94"/>
                    <a:pt x="44" y="94"/>
                  </a:cubicBezTo>
                  <a:cubicBezTo>
                    <a:pt x="44" y="92"/>
                    <a:pt x="44" y="92"/>
                    <a:pt x="44" y="92"/>
                  </a:cubicBezTo>
                  <a:cubicBezTo>
                    <a:pt x="45" y="90"/>
                    <a:pt x="45" y="90"/>
                    <a:pt x="45" y="90"/>
                  </a:cubicBezTo>
                  <a:cubicBezTo>
                    <a:pt x="45" y="90"/>
                    <a:pt x="46" y="90"/>
                    <a:pt x="47" y="90"/>
                  </a:cubicBezTo>
                  <a:cubicBezTo>
                    <a:pt x="50" y="87"/>
                    <a:pt x="50" y="87"/>
                    <a:pt x="50" y="87"/>
                  </a:cubicBezTo>
                  <a:cubicBezTo>
                    <a:pt x="51" y="96"/>
                    <a:pt x="52" y="103"/>
                    <a:pt x="55" y="103"/>
                  </a:cubicBezTo>
                  <a:cubicBezTo>
                    <a:pt x="55" y="103"/>
                    <a:pt x="56" y="103"/>
                    <a:pt x="57" y="103"/>
                  </a:cubicBezTo>
                  <a:cubicBezTo>
                    <a:pt x="57" y="103"/>
                    <a:pt x="58" y="102"/>
                    <a:pt x="60" y="100"/>
                  </a:cubicBezTo>
                  <a:cubicBezTo>
                    <a:pt x="60" y="100"/>
                    <a:pt x="60" y="100"/>
                    <a:pt x="61" y="99"/>
                  </a:cubicBezTo>
                  <a:cubicBezTo>
                    <a:pt x="63" y="97"/>
                    <a:pt x="65" y="86"/>
                    <a:pt x="66" y="80"/>
                  </a:cubicBezTo>
                  <a:cubicBezTo>
                    <a:pt x="66" y="72"/>
                    <a:pt x="65" y="65"/>
                    <a:pt x="65" y="63"/>
                  </a:cubicBezTo>
                  <a:close/>
                  <a:moveTo>
                    <a:pt x="49" y="14"/>
                  </a:moveTo>
                  <a:cubicBezTo>
                    <a:pt x="49" y="15"/>
                    <a:pt x="49" y="15"/>
                    <a:pt x="49" y="15"/>
                  </a:cubicBezTo>
                  <a:cubicBezTo>
                    <a:pt x="49" y="15"/>
                    <a:pt x="49" y="15"/>
                    <a:pt x="49" y="15"/>
                  </a:cubicBezTo>
                  <a:cubicBezTo>
                    <a:pt x="49" y="15"/>
                    <a:pt x="49" y="15"/>
                    <a:pt x="49" y="14"/>
                  </a:cubicBezTo>
                  <a:close/>
                  <a:moveTo>
                    <a:pt x="48" y="9"/>
                  </a:moveTo>
                  <a:cubicBezTo>
                    <a:pt x="48" y="9"/>
                    <a:pt x="47" y="9"/>
                    <a:pt x="47" y="9"/>
                  </a:cubicBezTo>
                  <a:cubicBezTo>
                    <a:pt x="47" y="9"/>
                    <a:pt x="47" y="8"/>
                    <a:pt x="47" y="8"/>
                  </a:cubicBezTo>
                  <a:cubicBezTo>
                    <a:pt x="47" y="8"/>
                    <a:pt x="47" y="8"/>
                    <a:pt x="47" y="8"/>
                  </a:cubicBezTo>
                  <a:cubicBezTo>
                    <a:pt x="47" y="8"/>
                    <a:pt x="47" y="9"/>
                    <a:pt x="48" y="9"/>
                  </a:cubicBezTo>
                  <a:close/>
                  <a:moveTo>
                    <a:pt x="46" y="8"/>
                  </a:moveTo>
                  <a:cubicBezTo>
                    <a:pt x="46" y="8"/>
                    <a:pt x="46" y="8"/>
                    <a:pt x="46" y="8"/>
                  </a:cubicBezTo>
                  <a:cubicBezTo>
                    <a:pt x="46" y="8"/>
                    <a:pt x="46" y="8"/>
                    <a:pt x="46" y="8"/>
                  </a:cubicBezTo>
                  <a:cubicBezTo>
                    <a:pt x="46" y="8"/>
                    <a:pt x="46" y="8"/>
                    <a:pt x="46" y="8"/>
                  </a:cubicBezTo>
                  <a:close/>
                  <a:moveTo>
                    <a:pt x="15" y="91"/>
                  </a:moveTo>
                  <a:cubicBezTo>
                    <a:pt x="15" y="91"/>
                    <a:pt x="13" y="93"/>
                    <a:pt x="13" y="94"/>
                  </a:cubicBezTo>
                  <a:cubicBezTo>
                    <a:pt x="13" y="95"/>
                    <a:pt x="13" y="96"/>
                    <a:pt x="13" y="96"/>
                  </a:cubicBezTo>
                  <a:cubicBezTo>
                    <a:pt x="10" y="95"/>
                    <a:pt x="10" y="95"/>
                    <a:pt x="10" y="95"/>
                  </a:cubicBezTo>
                  <a:cubicBezTo>
                    <a:pt x="13" y="80"/>
                    <a:pt x="13" y="80"/>
                    <a:pt x="13" y="80"/>
                  </a:cubicBezTo>
                  <a:cubicBezTo>
                    <a:pt x="14" y="81"/>
                    <a:pt x="14" y="81"/>
                    <a:pt x="14" y="81"/>
                  </a:cubicBezTo>
                  <a:cubicBezTo>
                    <a:pt x="14" y="81"/>
                    <a:pt x="14" y="82"/>
                    <a:pt x="14" y="83"/>
                  </a:cubicBezTo>
                  <a:cubicBezTo>
                    <a:pt x="14" y="84"/>
                    <a:pt x="13" y="85"/>
                    <a:pt x="13" y="86"/>
                  </a:cubicBezTo>
                  <a:cubicBezTo>
                    <a:pt x="13" y="86"/>
                    <a:pt x="12" y="87"/>
                    <a:pt x="13" y="88"/>
                  </a:cubicBezTo>
                  <a:cubicBezTo>
                    <a:pt x="13" y="88"/>
                    <a:pt x="14" y="88"/>
                    <a:pt x="14" y="88"/>
                  </a:cubicBezTo>
                  <a:cubicBezTo>
                    <a:pt x="15" y="90"/>
                    <a:pt x="15" y="90"/>
                    <a:pt x="15" y="90"/>
                  </a:cubicBezTo>
                  <a:lnTo>
                    <a:pt x="15" y="91"/>
                  </a:lnTo>
                  <a:close/>
                  <a:moveTo>
                    <a:pt x="24" y="91"/>
                  </a:moveTo>
                  <a:cubicBezTo>
                    <a:pt x="24" y="91"/>
                    <a:pt x="24" y="90"/>
                    <a:pt x="24" y="90"/>
                  </a:cubicBezTo>
                  <a:cubicBezTo>
                    <a:pt x="25" y="90"/>
                    <a:pt x="25" y="90"/>
                    <a:pt x="25" y="90"/>
                  </a:cubicBezTo>
                  <a:cubicBezTo>
                    <a:pt x="24" y="93"/>
                    <a:pt x="24" y="93"/>
                    <a:pt x="24" y="93"/>
                  </a:cubicBezTo>
                  <a:cubicBezTo>
                    <a:pt x="24" y="93"/>
                    <a:pt x="24" y="92"/>
                    <a:pt x="24" y="91"/>
                  </a:cubicBezTo>
                  <a:close/>
                  <a:moveTo>
                    <a:pt x="29" y="93"/>
                  </a:moveTo>
                  <a:cubicBezTo>
                    <a:pt x="29" y="93"/>
                    <a:pt x="28" y="94"/>
                    <a:pt x="27" y="95"/>
                  </a:cubicBezTo>
                  <a:cubicBezTo>
                    <a:pt x="27" y="96"/>
                    <a:pt x="26" y="97"/>
                    <a:pt x="26" y="97"/>
                  </a:cubicBezTo>
                  <a:cubicBezTo>
                    <a:pt x="25" y="95"/>
                    <a:pt x="25" y="95"/>
                    <a:pt x="25" y="95"/>
                  </a:cubicBezTo>
                  <a:cubicBezTo>
                    <a:pt x="28" y="90"/>
                    <a:pt x="28" y="90"/>
                    <a:pt x="28" y="90"/>
                  </a:cubicBezTo>
                  <a:cubicBezTo>
                    <a:pt x="28" y="90"/>
                    <a:pt x="29" y="90"/>
                    <a:pt x="29" y="90"/>
                  </a:cubicBezTo>
                  <a:lnTo>
                    <a:pt x="29" y="93"/>
                  </a:lnTo>
                  <a:close/>
                  <a:moveTo>
                    <a:pt x="37" y="99"/>
                  </a:moveTo>
                  <a:cubicBezTo>
                    <a:pt x="37" y="99"/>
                    <a:pt x="35" y="100"/>
                    <a:pt x="34" y="100"/>
                  </a:cubicBezTo>
                  <a:cubicBezTo>
                    <a:pt x="34" y="100"/>
                    <a:pt x="34" y="100"/>
                    <a:pt x="33" y="98"/>
                  </a:cubicBezTo>
                  <a:cubicBezTo>
                    <a:pt x="33" y="98"/>
                    <a:pt x="33" y="97"/>
                    <a:pt x="33" y="97"/>
                  </a:cubicBezTo>
                  <a:cubicBezTo>
                    <a:pt x="33" y="97"/>
                    <a:pt x="33" y="96"/>
                    <a:pt x="33" y="96"/>
                  </a:cubicBezTo>
                  <a:cubicBezTo>
                    <a:pt x="33" y="96"/>
                    <a:pt x="34" y="96"/>
                    <a:pt x="34" y="95"/>
                  </a:cubicBezTo>
                  <a:cubicBezTo>
                    <a:pt x="34" y="95"/>
                    <a:pt x="34" y="94"/>
                    <a:pt x="34" y="94"/>
                  </a:cubicBezTo>
                  <a:cubicBezTo>
                    <a:pt x="34" y="93"/>
                    <a:pt x="34" y="93"/>
                    <a:pt x="34" y="93"/>
                  </a:cubicBezTo>
                  <a:cubicBezTo>
                    <a:pt x="34" y="93"/>
                    <a:pt x="35" y="93"/>
                    <a:pt x="35" y="92"/>
                  </a:cubicBezTo>
                  <a:cubicBezTo>
                    <a:pt x="35" y="92"/>
                    <a:pt x="35" y="90"/>
                    <a:pt x="36" y="90"/>
                  </a:cubicBezTo>
                  <a:cubicBezTo>
                    <a:pt x="36" y="89"/>
                    <a:pt x="36" y="87"/>
                    <a:pt x="36" y="87"/>
                  </a:cubicBezTo>
                  <a:cubicBezTo>
                    <a:pt x="36" y="87"/>
                    <a:pt x="37" y="83"/>
                    <a:pt x="37" y="83"/>
                  </a:cubicBezTo>
                  <a:cubicBezTo>
                    <a:pt x="37" y="83"/>
                    <a:pt x="38" y="83"/>
                    <a:pt x="38" y="83"/>
                  </a:cubicBezTo>
                  <a:cubicBezTo>
                    <a:pt x="38" y="83"/>
                    <a:pt x="39" y="83"/>
                    <a:pt x="39" y="83"/>
                  </a:cubicBezTo>
                  <a:lnTo>
                    <a:pt x="37" y="99"/>
                  </a:lnTo>
                  <a:close/>
                  <a:moveTo>
                    <a:pt x="42" y="94"/>
                  </a:moveTo>
                  <a:cubicBezTo>
                    <a:pt x="42" y="94"/>
                    <a:pt x="41" y="94"/>
                    <a:pt x="41" y="95"/>
                  </a:cubicBezTo>
                  <a:cubicBezTo>
                    <a:pt x="40" y="96"/>
                    <a:pt x="40" y="100"/>
                    <a:pt x="40" y="100"/>
                  </a:cubicBezTo>
                  <a:cubicBezTo>
                    <a:pt x="39" y="100"/>
                    <a:pt x="39" y="100"/>
                    <a:pt x="39" y="100"/>
                  </a:cubicBezTo>
                  <a:cubicBezTo>
                    <a:pt x="41" y="85"/>
                    <a:pt x="41" y="85"/>
                    <a:pt x="41" y="85"/>
                  </a:cubicBezTo>
                  <a:cubicBezTo>
                    <a:pt x="42" y="85"/>
                    <a:pt x="42" y="85"/>
                    <a:pt x="42" y="85"/>
                  </a:cubicBezTo>
                  <a:cubicBezTo>
                    <a:pt x="42" y="85"/>
                    <a:pt x="41" y="85"/>
                    <a:pt x="42" y="86"/>
                  </a:cubicBezTo>
                  <a:cubicBezTo>
                    <a:pt x="42" y="87"/>
                    <a:pt x="42" y="89"/>
                    <a:pt x="42" y="90"/>
                  </a:cubicBezTo>
                  <a:cubicBezTo>
                    <a:pt x="42" y="91"/>
                    <a:pt x="42" y="94"/>
                    <a:pt x="42" y="94"/>
                  </a:cubicBezTo>
                  <a:close/>
                  <a:moveTo>
                    <a:pt x="45" y="88"/>
                  </a:moveTo>
                  <a:cubicBezTo>
                    <a:pt x="45" y="88"/>
                    <a:pt x="45" y="88"/>
                    <a:pt x="45" y="87"/>
                  </a:cubicBezTo>
                  <a:cubicBezTo>
                    <a:pt x="44" y="87"/>
                    <a:pt x="44" y="86"/>
                    <a:pt x="44" y="86"/>
                  </a:cubicBezTo>
                  <a:cubicBezTo>
                    <a:pt x="44" y="86"/>
                    <a:pt x="45" y="85"/>
                    <a:pt x="45" y="86"/>
                  </a:cubicBezTo>
                  <a:cubicBezTo>
                    <a:pt x="45" y="86"/>
                    <a:pt x="46" y="87"/>
                    <a:pt x="46" y="87"/>
                  </a:cubicBezTo>
                  <a:lnTo>
                    <a:pt x="45" y="88"/>
                  </a:lnTo>
                  <a:close/>
                  <a:moveTo>
                    <a:pt x="48" y="86"/>
                  </a:moveTo>
                  <a:cubicBezTo>
                    <a:pt x="48" y="86"/>
                    <a:pt x="45" y="83"/>
                    <a:pt x="45" y="83"/>
                  </a:cubicBezTo>
                  <a:cubicBezTo>
                    <a:pt x="45" y="83"/>
                    <a:pt x="44" y="83"/>
                    <a:pt x="44" y="83"/>
                  </a:cubicBezTo>
                  <a:cubicBezTo>
                    <a:pt x="42" y="83"/>
                    <a:pt x="42" y="83"/>
                    <a:pt x="42" y="83"/>
                  </a:cubicBezTo>
                  <a:cubicBezTo>
                    <a:pt x="44" y="82"/>
                    <a:pt x="44" y="82"/>
                    <a:pt x="44" y="82"/>
                  </a:cubicBezTo>
                  <a:cubicBezTo>
                    <a:pt x="44" y="82"/>
                    <a:pt x="45" y="82"/>
                    <a:pt x="46" y="82"/>
                  </a:cubicBezTo>
                  <a:cubicBezTo>
                    <a:pt x="49" y="85"/>
                    <a:pt x="49" y="85"/>
                    <a:pt x="49" y="85"/>
                  </a:cubicBezTo>
                  <a:cubicBezTo>
                    <a:pt x="49" y="85"/>
                    <a:pt x="48" y="86"/>
                    <a:pt x="48" y="86"/>
                  </a:cubicBezTo>
                  <a:close/>
                  <a:moveTo>
                    <a:pt x="56" y="54"/>
                  </a:moveTo>
                  <a:cubicBezTo>
                    <a:pt x="54" y="54"/>
                    <a:pt x="54" y="54"/>
                    <a:pt x="54" y="54"/>
                  </a:cubicBezTo>
                  <a:cubicBezTo>
                    <a:pt x="55" y="51"/>
                    <a:pt x="55" y="51"/>
                    <a:pt x="55" y="51"/>
                  </a:cubicBezTo>
                  <a:cubicBezTo>
                    <a:pt x="55" y="51"/>
                    <a:pt x="56" y="51"/>
                    <a:pt x="57" y="51"/>
                  </a:cubicBezTo>
                  <a:cubicBezTo>
                    <a:pt x="57" y="52"/>
                    <a:pt x="56" y="53"/>
                    <a:pt x="56" y="54"/>
                  </a:cubicBezTo>
                  <a:close/>
                  <a:moveTo>
                    <a:pt x="64" y="80"/>
                  </a:moveTo>
                  <a:cubicBezTo>
                    <a:pt x="64" y="86"/>
                    <a:pt x="62" y="94"/>
                    <a:pt x="61" y="97"/>
                  </a:cubicBezTo>
                  <a:cubicBezTo>
                    <a:pt x="62" y="93"/>
                    <a:pt x="64" y="86"/>
                    <a:pt x="64" y="80"/>
                  </a:cubicBezTo>
                  <a:cubicBezTo>
                    <a:pt x="64" y="72"/>
                    <a:pt x="64" y="66"/>
                    <a:pt x="63" y="62"/>
                  </a:cubicBezTo>
                  <a:cubicBezTo>
                    <a:pt x="64" y="63"/>
                    <a:pt x="64" y="64"/>
                    <a:pt x="64" y="64"/>
                  </a:cubicBezTo>
                  <a:cubicBezTo>
                    <a:pt x="64" y="67"/>
                    <a:pt x="65" y="73"/>
                    <a:pt x="64" y="8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1" name="Freeform 647"/>
            <p:cNvSpPr>
              <a:spLocks/>
            </p:cNvSpPr>
            <p:nvPr/>
          </p:nvSpPr>
          <p:spPr bwMode="auto">
            <a:xfrm>
              <a:off x="5160963" y="3722688"/>
              <a:ext cx="4763"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2"/>
                    <a:pt x="1" y="1"/>
                  </a:cubicBezTo>
                  <a:cubicBezTo>
                    <a:pt x="1" y="1"/>
                    <a:pt x="0" y="0"/>
                    <a:pt x="0"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2" name="Freeform 648"/>
            <p:cNvSpPr>
              <a:spLocks/>
            </p:cNvSpPr>
            <p:nvPr/>
          </p:nvSpPr>
          <p:spPr bwMode="auto">
            <a:xfrm>
              <a:off x="5300663" y="3654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3" name="Freeform 649"/>
            <p:cNvSpPr>
              <a:spLocks noEditPoints="1"/>
            </p:cNvSpPr>
            <p:nvPr/>
          </p:nvSpPr>
          <p:spPr bwMode="auto">
            <a:xfrm>
              <a:off x="5160963" y="3605213"/>
              <a:ext cx="195263" cy="327025"/>
            </a:xfrm>
            <a:custGeom>
              <a:avLst/>
              <a:gdLst>
                <a:gd name="T0" fmla="*/ 45 w 52"/>
                <a:gd name="T1" fmla="*/ 44 h 87"/>
                <a:gd name="T2" fmla="*/ 46 w 52"/>
                <a:gd name="T3" fmla="*/ 38 h 87"/>
                <a:gd name="T4" fmla="*/ 45 w 52"/>
                <a:gd name="T5" fmla="*/ 33 h 87"/>
                <a:gd name="T6" fmla="*/ 41 w 52"/>
                <a:gd name="T7" fmla="*/ 16 h 87"/>
                <a:gd name="T8" fmla="*/ 36 w 52"/>
                <a:gd name="T9" fmla="*/ 14 h 87"/>
                <a:gd name="T10" fmla="*/ 38 w 52"/>
                <a:gd name="T11" fmla="*/ 13 h 87"/>
                <a:gd name="T12" fmla="*/ 39 w 52"/>
                <a:gd name="T13" fmla="*/ 12 h 87"/>
                <a:gd name="T14" fmla="*/ 38 w 52"/>
                <a:gd name="T15" fmla="*/ 7 h 87"/>
                <a:gd name="T16" fmla="*/ 35 w 52"/>
                <a:gd name="T17" fmla="*/ 2 h 87"/>
                <a:gd name="T18" fmla="*/ 29 w 52"/>
                <a:gd name="T19" fmla="*/ 0 h 87"/>
                <a:gd name="T20" fmla="*/ 24 w 52"/>
                <a:gd name="T21" fmla="*/ 3 h 87"/>
                <a:gd name="T22" fmla="*/ 23 w 52"/>
                <a:gd name="T23" fmla="*/ 7 h 87"/>
                <a:gd name="T24" fmla="*/ 23 w 52"/>
                <a:gd name="T25" fmla="*/ 8 h 87"/>
                <a:gd name="T26" fmla="*/ 23 w 52"/>
                <a:gd name="T27" fmla="*/ 12 h 87"/>
                <a:gd name="T28" fmla="*/ 24 w 52"/>
                <a:gd name="T29" fmla="*/ 14 h 87"/>
                <a:gd name="T30" fmla="*/ 18 w 52"/>
                <a:gd name="T31" fmla="*/ 18 h 87"/>
                <a:gd name="T32" fmla="*/ 13 w 52"/>
                <a:gd name="T33" fmla="*/ 28 h 87"/>
                <a:gd name="T34" fmla="*/ 11 w 52"/>
                <a:gd name="T35" fmla="*/ 31 h 87"/>
                <a:gd name="T36" fmla="*/ 1 w 52"/>
                <a:gd name="T37" fmla="*/ 33 h 87"/>
                <a:gd name="T38" fmla="*/ 3 w 52"/>
                <a:gd name="T39" fmla="*/ 37 h 87"/>
                <a:gd name="T40" fmla="*/ 11 w 52"/>
                <a:gd name="T41" fmla="*/ 37 h 87"/>
                <a:gd name="T42" fmla="*/ 19 w 52"/>
                <a:gd name="T43" fmla="*/ 31 h 87"/>
                <a:gd name="T44" fmla="*/ 21 w 52"/>
                <a:gd name="T45" fmla="*/ 35 h 87"/>
                <a:gd name="T46" fmla="*/ 14 w 52"/>
                <a:gd name="T47" fmla="*/ 39 h 87"/>
                <a:gd name="T48" fmla="*/ 12 w 52"/>
                <a:gd name="T49" fmla="*/ 51 h 87"/>
                <a:gd name="T50" fmla="*/ 11 w 52"/>
                <a:gd name="T51" fmla="*/ 56 h 87"/>
                <a:gd name="T52" fmla="*/ 7 w 52"/>
                <a:gd name="T53" fmla="*/ 73 h 87"/>
                <a:gd name="T54" fmla="*/ 7 w 52"/>
                <a:gd name="T55" fmla="*/ 78 h 87"/>
                <a:gd name="T56" fmla="*/ 11 w 52"/>
                <a:gd name="T57" fmla="*/ 81 h 87"/>
                <a:gd name="T58" fmla="*/ 15 w 52"/>
                <a:gd name="T59" fmla="*/ 81 h 87"/>
                <a:gd name="T60" fmla="*/ 18 w 52"/>
                <a:gd name="T61" fmla="*/ 83 h 87"/>
                <a:gd name="T62" fmla="*/ 26 w 52"/>
                <a:gd name="T63" fmla="*/ 81 h 87"/>
                <a:gd name="T64" fmla="*/ 30 w 52"/>
                <a:gd name="T65" fmla="*/ 81 h 87"/>
                <a:gd name="T66" fmla="*/ 32 w 52"/>
                <a:gd name="T67" fmla="*/ 83 h 87"/>
                <a:gd name="T68" fmla="*/ 36 w 52"/>
                <a:gd name="T69" fmla="*/ 82 h 87"/>
                <a:gd name="T70" fmla="*/ 35 w 52"/>
                <a:gd name="T71" fmla="*/ 73 h 87"/>
                <a:gd name="T72" fmla="*/ 40 w 52"/>
                <a:gd name="T73" fmla="*/ 68 h 87"/>
                <a:gd name="T74" fmla="*/ 48 w 52"/>
                <a:gd name="T75" fmla="*/ 78 h 87"/>
                <a:gd name="T76" fmla="*/ 39 w 52"/>
                <a:gd name="T77" fmla="*/ 12 h 87"/>
                <a:gd name="T78" fmla="*/ 37 w 52"/>
                <a:gd name="T79" fmla="*/ 7 h 87"/>
                <a:gd name="T80" fmla="*/ 37 w 52"/>
                <a:gd name="T81" fmla="*/ 6 h 87"/>
                <a:gd name="T82" fmla="*/ 37 w 52"/>
                <a:gd name="T83" fmla="*/ 6 h 87"/>
                <a:gd name="T84" fmla="*/ 8 w 52"/>
                <a:gd name="T85" fmla="*/ 74 h 87"/>
                <a:gd name="T86" fmla="*/ 11 w 52"/>
                <a:gd name="T87" fmla="*/ 67 h 87"/>
                <a:gd name="T88" fmla="*/ 12 w 52"/>
                <a:gd name="T89" fmla="*/ 71 h 87"/>
                <a:gd name="T90" fmla="*/ 19 w 52"/>
                <a:gd name="T91" fmla="*/ 73 h 87"/>
                <a:gd name="T92" fmla="*/ 20 w 52"/>
                <a:gd name="T93" fmla="*/ 76 h 87"/>
                <a:gd name="T94" fmla="*/ 23 w 52"/>
                <a:gd name="T95" fmla="*/ 73 h 87"/>
                <a:gd name="T96" fmla="*/ 26 w 52"/>
                <a:gd name="T97" fmla="*/ 76 h 87"/>
                <a:gd name="T98" fmla="*/ 27 w 52"/>
                <a:gd name="T99" fmla="*/ 73 h 87"/>
                <a:gd name="T100" fmla="*/ 29 w 52"/>
                <a:gd name="T101" fmla="*/ 65 h 87"/>
                <a:gd name="T102" fmla="*/ 33 w 52"/>
                <a:gd name="T103" fmla="*/ 74 h 87"/>
                <a:gd name="T104" fmla="*/ 32 w 52"/>
                <a:gd name="T105" fmla="*/ 66 h 87"/>
                <a:gd name="T106" fmla="*/ 33 w 52"/>
                <a:gd name="T107" fmla="*/ 74 h 87"/>
                <a:gd name="T108" fmla="*/ 36 w 52"/>
                <a:gd name="T109" fmla="*/ 67 h 87"/>
                <a:gd name="T110" fmla="*/ 36 w 52"/>
                <a:gd name="T111" fmla="*/ 65 h 87"/>
                <a:gd name="T112" fmla="*/ 36 w 52"/>
                <a:gd name="T113" fmla="*/ 65 h 87"/>
                <a:gd name="T114" fmla="*/ 43 w 52"/>
                <a:gd name="T115" fmla="*/ 42 h 87"/>
                <a:gd name="T116" fmla="*/ 51 w 52"/>
                <a:gd name="T117" fmla="*/ 62 h 87"/>
                <a:gd name="T118" fmla="*/ 50 w 52"/>
                <a:gd name="T119" fmla="*/ 5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87">
                  <a:moveTo>
                    <a:pt x="51" y="49"/>
                  </a:moveTo>
                  <a:cubicBezTo>
                    <a:pt x="51" y="47"/>
                    <a:pt x="50" y="46"/>
                    <a:pt x="49" y="46"/>
                  </a:cubicBezTo>
                  <a:cubicBezTo>
                    <a:pt x="49" y="44"/>
                    <a:pt x="48" y="43"/>
                    <a:pt x="47" y="43"/>
                  </a:cubicBezTo>
                  <a:cubicBezTo>
                    <a:pt x="46" y="43"/>
                    <a:pt x="45" y="43"/>
                    <a:pt x="45" y="44"/>
                  </a:cubicBezTo>
                  <a:cubicBezTo>
                    <a:pt x="45" y="42"/>
                    <a:pt x="45" y="42"/>
                    <a:pt x="45" y="42"/>
                  </a:cubicBezTo>
                  <a:cubicBezTo>
                    <a:pt x="45" y="41"/>
                    <a:pt x="45" y="40"/>
                    <a:pt x="45" y="39"/>
                  </a:cubicBezTo>
                  <a:cubicBezTo>
                    <a:pt x="46" y="39"/>
                    <a:pt x="46" y="39"/>
                    <a:pt x="46" y="39"/>
                  </a:cubicBezTo>
                  <a:cubicBezTo>
                    <a:pt x="47" y="39"/>
                    <a:pt x="47" y="38"/>
                    <a:pt x="46" y="38"/>
                  </a:cubicBezTo>
                  <a:cubicBezTo>
                    <a:pt x="46" y="37"/>
                    <a:pt x="45" y="37"/>
                    <a:pt x="44" y="37"/>
                  </a:cubicBezTo>
                  <a:cubicBezTo>
                    <a:pt x="44" y="37"/>
                    <a:pt x="43" y="37"/>
                    <a:pt x="43" y="37"/>
                  </a:cubicBezTo>
                  <a:cubicBezTo>
                    <a:pt x="44" y="34"/>
                    <a:pt x="44" y="34"/>
                    <a:pt x="44" y="34"/>
                  </a:cubicBezTo>
                  <a:cubicBezTo>
                    <a:pt x="45" y="34"/>
                    <a:pt x="44" y="33"/>
                    <a:pt x="45" y="33"/>
                  </a:cubicBezTo>
                  <a:cubicBezTo>
                    <a:pt x="45" y="33"/>
                    <a:pt x="45" y="28"/>
                    <a:pt x="45" y="26"/>
                  </a:cubicBezTo>
                  <a:cubicBezTo>
                    <a:pt x="45" y="25"/>
                    <a:pt x="45" y="22"/>
                    <a:pt x="45" y="21"/>
                  </a:cubicBezTo>
                  <a:cubicBezTo>
                    <a:pt x="45" y="20"/>
                    <a:pt x="44" y="18"/>
                    <a:pt x="43" y="18"/>
                  </a:cubicBezTo>
                  <a:cubicBezTo>
                    <a:pt x="42" y="17"/>
                    <a:pt x="41" y="17"/>
                    <a:pt x="41" y="16"/>
                  </a:cubicBezTo>
                  <a:cubicBezTo>
                    <a:pt x="40" y="16"/>
                    <a:pt x="40" y="16"/>
                    <a:pt x="40" y="15"/>
                  </a:cubicBezTo>
                  <a:cubicBezTo>
                    <a:pt x="39" y="15"/>
                    <a:pt x="39" y="15"/>
                    <a:pt x="39" y="15"/>
                  </a:cubicBezTo>
                  <a:cubicBezTo>
                    <a:pt x="39" y="15"/>
                    <a:pt x="38" y="15"/>
                    <a:pt x="37" y="15"/>
                  </a:cubicBezTo>
                  <a:cubicBezTo>
                    <a:pt x="37" y="14"/>
                    <a:pt x="36" y="14"/>
                    <a:pt x="36" y="14"/>
                  </a:cubicBezTo>
                  <a:cubicBezTo>
                    <a:pt x="36" y="14"/>
                    <a:pt x="36" y="14"/>
                    <a:pt x="36" y="13"/>
                  </a:cubicBezTo>
                  <a:cubicBezTo>
                    <a:pt x="37" y="13"/>
                    <a:pt x="37" y="13"/>
                    <a:pt x="37" y="13"/>
                  </a:cubicBezTo>
                  <a:cubicBezTo>
                    <a:pt x="37" y="13"/>
                    <a:pt x="37" y="13"/>
                    <a:pt x="37" y="13"/>
                  </a:cubicBezTo>
                  <a:cubicBezTo>
                    <a:pt x="37" y="13"/>
                    <a:pt x="38" y="13"/>
                    <a:pt x="38" y="13"/>
                  </a:cubicBezTo>
                  <a:cubicBezTo>
                    <a:pt x="38" y="13"/>
                    <a:pt x="39" y="13"/>
                    <a:pt x="39" y="12"/>
                  </a:cubicBezTo>
                  <a:cubicBezTo>
                    <a:pt x="39" y="12"/>
                    <a:pt x="39" y="12"/>
                    <a:pt x="39" y="12"/>
                  </a:cubicBezTo>
                  <a:cubicBezTo>
                    <a:pt x="38" y="13"/>
                    <a:pt x="38" y="13"/>
                    <a:pt x="37" y="13"/>
                  </a:cubicBezTo>
                  <a:cubicBezTo>
                    <a:pt x="38" y="13"/>
                    <a:pt x="39" y="12"/>
                    <a:pt x="39" y="12"/>
                  </a:cubicBezTo>
                  <a:cubicBezTo>
                    <a:pt x="39" y="12"/>
                    <a:pt x="39" y="11"/>
                    <a:pt x="39" y="11"/>
                  </a:cubicBezTo>
                  <a:cubicBezTo>
                    <a:pt x="39" y="11"/>
                    <a:pt x="39" y="11"/>
                    <a:pt x="39" y="10"/>
                  </a:cubicBezTo>
                  <a:cubicBezTo>
                    <a:pt x="39" y="10"/>
                    <a:pt x="39" y="8"/>
                    <a:pt x="38" y="8"/>
                  </a:cubicBezTo>
                  <a:cubicBezTo>
                    <a:pt x="38" y="8"/>
                    <a:pt x="38" y="7"/>
                    <a:pt x="38" y="7"/>
                  </a:cubicBezTo>
                  <a:cubicBezTo>
                    <a:pt x="37" y="7"/>
                    <a:pt x="37" y="6"/>
                    <a:pt x="37" y="6"/>
                  </a:cubicBezTo>
                  <a:cubicBezTo>
                    <a:pt x="37" y="6"/>
                    <a:pt x="36" y="5"/>
                    <a:pt x="36" y="5"/>
                  </a:cubicBezTo>
                  <a:cubicBezTo>
                    <a:pt x="36" y="5"/>
                    <a:pt x="36" y="4"/>
                    <a:pt x="36" y="3"/>
                  </a:cubicBezTo>
                  <a:cubicBezTo>
                    <a:pt x="36" y="3"/>
                    <a:pt x="35" y="2"/>
                    <a:pt x="35" y="2"/>
                  </a:cubicBezTo>
                  <a:cubicBezTo>
                    <a:pt x="34" y="1"/>
                    <a:pt x="34" y="1"/>
                    <a:pt x="34" y="1"/>
                  </a:cubicBezTo>
                  <a:cubicBezTo>
                    <a:pt x="33" y="1"/>
                    <a:pt x="33" y="1"/>
                    <a:pt x="33" y="1"/>
                  </a:cubicBezTo>
                  <a:cubicBezTo>
                    <a:pt x="33" y="1"/>
                    <a:pt x="33" y="0"/>
                    <a:pt x="32" y="0"/>
                  </a:cubicBezTo>
                  <a:cubicBezTo>
                    <a:pt x="32" y="0"/>
                    <a:pt x="30" y="0"/>
                    <a:pt x="29" y="0"/>
                  </a:cubicBezTo>
                  <a:cubicBezTo>
                    <a:pt x="29" y="1"/>
                    <a:pt x="28" y="1"/>
                    <a:pt x="28" y="1"/>
                  </a:cubicBezTo>
                  <a:cubicBezTo>
                    <a:pt x="27" y="1"/>
                    <a:pt x="27" y="1"/>
                    <a:pt x="26" y="1"/>
                  </a:cubicBezTo>
                  <a:cubicBezTo>
                    <a:pt x="26" y="1"/>
                    <a:pt x="25" y="1"/>
                    <a:pt x="25" y="1"/>
                  </a:cubicBezTo>
                  <a:cubicBezTo>
                    <a:pt x="24" y="1"/>
                    <a:pt x="24" y="2"/>
                    <a:pt x="24" y="3"/>
                  </a:cubicBezTo>
                  <a:cubicBezTo>
                    <a:pt x="24" y="3"/>
                    <a:pt x="23" y="3"/>
                    <a:pt x="23" y="4"/>
                  </a:cubicBezTo>
                  <a:cubicBezTo>
                    <a:pt x="23" y="4"/>
                    <a:pt x="24" y="4"/>
                    <a:pt x="24" y="4"/>
                  </a:cubicBezTo>
                  <a:cubicBezTo>
                    <a:pt x="24" y="5"/>
                    <a:pt x="24" y="6"/>
                    <a:pt x="24" y="6"/>
                  </a:cubicBezTo>
                  <a:cubicBezTo>
                    <a:pt x="24" y="7"/>
                    <a:pt x="23" y="7"/>
                    <a:pt x="23" y="7"/>
                  </a:cubicBezTo>
                  <a:cubicBezTo>
                    <a:pt x="23" y="8"/>
                    <a:pt x="24" y="8"/>
                    <a:pt x="24" y="8"/>
                  </a:cubicBezTo>
                  <a:cubicBezTo>
                    <a:pt x="24" y="8"/>
                    <a:pt x="24" y="8"/>
                    <a:pt x="23" y="8"/>
                  </a:cubicBezTo>
                  <a:cubicBezTo>
                    <a:pt x="23" y="8"/>
                    <a:pt x="23" y="8"/>
                    <a:pt x="23" y="8"/>
                  </a:cubicBezTo>
                  <a:cubicBezTo>
                    <a:pt x="23" y="8"/>
                    <a:pt x="23" y="8"/>
                    <a:pt x="23" y="8"/>
                  </a:cubicBezTo>
                  <a:cubicBezTo>
                    <a:pt x="23" y="9"/>
                    <a:pt x="23" y="9"/>
                    <a:pt x="23" y="9"/>
                  </a:cubicBezTo>
                  <a:cubicBezTo>
                    <a:pt x="23" y="9"/>
                    <a:pt x="22" y="10"/>
                    <a:pt x="23" y="10"/>
                  </a:cubicBezTo>
                  <a:cubicBezTo>
                    <a:pt x="23" y="11"/>
                    <a:pt x="23" y="11"/>
                    <a:pt x="23" y="11"/>
                  </a:cubicBezTo>
                  <a:cubicBezTo>
                    <a:pt x="23" y="11"/>
                    <a:pt x="23" y="12"/>
                    <a:pt x="23" y="12"/>
                  </a:cubicBezTo>
                  <a:cubicBezTo>
                    <a:pt x="23" y="12"/>
                    <a:pt x="24" y="12"/>
                    <a:pt x="23" y="12"/>
                  </a:cubicBezTo>
                  <a:cubicBezTo>
                    <a:pt x="23" y="13"/>
                    <a:pt x="23" y="13"/>
                    <a:pt x="24" y="13"/>
                  </a:cubicBezTo>
                  <a:cubicBezTo>
                    <a:pt x="24" y="13"/>
                    <a:pt x="24" y="14"/>
                    <a:pt x="24" y="14"/>
                  </a:cubicBezTo>
                  <a:cubicBezTo>
                    <a:pt x="24" y="14"/>
                    <a:pt x="24" y="14"/>
                    <a:pt x="24" y="14"/>
                  </a:cubicBezTo>
                  <a:cubicBezTo>
                    <a:pt x="24" y="15"/>
                    <a:pt x="24" y="15"/>
                    <a:pt x="24" y="15"/>
                  </a:cubicBezTo>
                  <a:cubicBezTo>
                    <a:pt x="24" y="15"/>
                    <a:pt x="23" y="15"/>
                    <a:pt x="22" y="15"/>
                  </a:cubicBezTo>
                  <a:cubicBezTo>
                    <a:pt x="21" y="15"/>
                    <a:pt x="20" y="15"/>
                    <a:pt x="20" y="16"/>
                  </a:cubicBezTo>
                  <a:cubicBezTo>
                    <a:pt x="19" y="16"/>
                    <a:pt x="18" y="18"/>
                    <a:pt x="18" y="18"/>
                  </a:cubicBezTo>
                  <a:cubicBezTo>
                    <a:pt x="17" y="19"/>
                    <a:pt x="16" y="23"/>
                    <a:pt x="16" y="23"/>
                  </a:cubicBezTo>
                  <a:cubicBezTo>
                    <a:pt x="16" y="23"/>
                    <a:pt x="14" y="25"/>
                    <a:pt x="14" y="26"/>
                  </a:cubicBezTo>
                  <a:cubicBezTo>
                    <a:pt x="14" y="26"/>
                    <a:pt x="13" y="27"/>
                    <a:pt x="13" y="28"/>
                  </a:cubicBezTo>
                  <a:cubicBezTo>
                    <a:pt x="13" y="28"/>
                    <a:pt x="13" y="28"/>
                    <a:pt x="13" y="28"/>
                  </a:cubicBezTo>
                  <a:cubicBezTo>
                    <a:pt x="12" y="28"/>
                    <a:pt x="12" y="28"/>
                    <a:pt x="12" y="29"/>
                  </a:cubicBezTo>
                  <a:cubicBezTo>
                    <a:pt x="12" y="29"/>
                    <a:pt x="13" y="29"/>
                    <a:pt x="13" y="29"/>
                  </a:cubicBezTo>
                  <a:cubicBezTo>
                    <a:pt x="13" y="29"/>
                    <a:pt x="13" y="31"/>
                    <a:pt x="12" y="31"/>
                  </a:cubicBezTo>
                  <a:cubicBezTo>
                    <a:pt x="12" y="31"/>
                    <a:pt x="12" y="31"/>
                    <a:pt x="11" y="31"/>
                  </a:cubicBezTo>
                  <a:cubicBezTo>
                    <a:pt x="11" y="31"/>
                    <a:pt x="9" y="32"/>
                    <a:pt x="8" y="32"/>
                  </a:cubicBezTo>
                  <a:cubicBezTo>
                    <a:pt x="8" y="32"/>
                    <a:pt x="6" y="33"/>
                    <a:pt x="5" y="33"/>
                  </a:cubicBezTo>
                  <a:cubicBezTo>
                    <a:pt x="5" y="33"/>
                    <a:pt x="3" y="33"/>
                    <a:pt x="3" y="34"/>
                  </a:cubicBezTo>
                  <a:cubicBezTo>
                    <a:pt x="2" y="34"/>
                    <a:pt x="1" y="33"/>
                    <a:pt x="1" y="33"/>
                  </a:cubicBezTo>
                  <a:cubicBezTo>
                    <a:pt x="1" y="33"/>
                    <a:pt x="0" y="34"/>
                    <a:pt x="0" y="34"/>
                  </a:cubicBezTo>
                  <a:cubicBezTo>
                    <a:pt x="0" y="37"/>
                    <a:pt x="1" y="38"/>
                    <a:pt x="2" y="38"/>
                  </a:cubicBezTo>
                  <a:cubicBezTo>
                    <a:pt x="2" y="38"/>
                    <a:pt x="3" y="38"/>
                    <a:pt x="3" y="38"/>
                  </a:cubicBezTo>
                  <a:cubicBezTo>
                    <a:pt x="3" y="37"/>
                    <a:pt x="3" y="37"/>
                    <a:pt x="3" y="37"/>
                  </a:cubicBezTo>
                  <a:cubicBezTo>
                    <a:pt x="3" y="37"/>
                    <a:pt x="3" y="36"/>
                    <a:pt x="3" y="36"/>
                  </a:cubicBezTo>
                  <a:cubicBezTo>
                    <a:pt x="4" y="36"/>
                    <a:pt x="6" y="37"/>
                    <a:pt x="6" y="37"/>
                  </a:cubicBezTo>
                  <a:cubicBezTo>
                    <a:pt x="7" y="37"/>
                    <a:pt x="8" y="37"/>
                    <a:pt x="9" y="37"/>
                  </a:cubicBezTo>
                  <a:cubicBezTo>
                    <a:pt x="9" y="37"/>
                    <a:pt x="10" y="37"/>
                    <a:pt x="11" y="37"/>
                  </a:cubicBezTo>
                  <a:cubicBezTo>
                    <a:pt x="12" y="37"/>
                    <a:pt x="12" y="36"/>
                    <a:pt x="13" y="36"/>
                  </a:cubicBezTo>
                  <a:cubicBezTo>
                    <a:pt x="13" y="36"/>
                    <a:pt x="14" y="36"/>
                    <a:pt x="15" y="36"/>
                  </a:cubicBezTo>
                  <a:cubicBezTo>
                    <a:pt x="17" y="35"/>
                    <a:pt x="18" y="32"/>
                    <a:pt x="18" y="32"/>
                  </a:cubicBezTo>
                  <a:cubicBezTo>
                    <a:pt x="18" y="32"/>
                    <a:pt x="19" y="32"/>
                    <a:pt x="19" y="31"/>
                  </a:cubicBezTo>
                  <a:cubicBezTo>
                    <a:pt x="19" y="31"/>
                    <a:pt x="19" y="31"/>
                    <a:pt x="19" y="31"/>
                  </a:cubicBezTo>
                  <a:cubicBezTo>
                    <a:pt x="19" y="34"/>
                    <a:pt x="22" y="34"/>
                    <a:pt x="22" y="34"/>
                  </a:cubicBezTo>
                  <a:cubicBezTo>
                    <a:pt x="22" y="35"/>
                    <a:pt x="22" y="35"/>
                    <a:pt x="21" y="35"/>
                  </a:cubicBezTo>
                  <a:cubicBezTo>
                    <a:pt x="21" y="35"/>
                    <a:pt x="21" y="35"/>
                    <a:pt x="21" y="35"/>
                  </a:cubicBezTo>
                  <a:cubicBezTo>
                    <a:pt x="21" y="35"/>
                    <a:pt x="20" y="35"/>
                    <a:pt x="19" y="36"/>
                  </a:cubicBezTo>
                  <a:cubicBezTo>
                    <a:pt x="18" y="36"/>
                    <a:pt x="14" y="36"/>
                    <a:pt x="14" y="37"/>
                  </a:cubicBezTo>
                  <a:cubicBezTo>
                    <a:pt x="13" y="37"/>
                    <a:pt x="13" y="38"/>
                    <a:pt x="13" y="38"/>
                  </a:cubicBezTo>
                  <a:cubicBezTo>
                    <a:pt x="13" y="39"/>
                    <a:pt x="14" y="39"/>
                    <a:pt x="14" y="39"/>
                  </a:cubicBezTo>
                  <a:cubicBezTo>
                    <a:pt x="13" y="43"/>
                    <a:pt x="13" y="43"/>
                    <a:pt x="13" y="43"/>
                  </a:cubicBezTo>
                  <a:cubicBezTo>
                    <a:pt x="13" y="43"/>
                    <a:pt x="13" y="43"/>
                    <a:pt x="13" y="43"/>
                  </a:cubicBezTo>
                  <a:cubicBezTo>
                    <a:pt x="13" y="43"/>
                    <a:pt x="12" y="47"/>
                    <a:pt x="12" y="48"/>
                  </a:cubicBezTo>
                  <a:cubicBezTo>
                    <a:pt x="12" y="49"/>
                    <a:pt x="12" y="50"/>
                    <a:pt x="12" y="51"/>
                  </a:cubicBezTo>
                  <a:cubicBezTo>
                    <a:pt x="12" y="51"/>
                    <a:pt x="13" y="52"/>
                    <a:pt x="13" y="52"/>
                  </a:cubicBezTo>
                  <a:cubicBezTo>
                    <a:pt x="13" y="52"/>
                    <a:pt x="12" y="52"/>
                    <a:pt x="12" y="52"/>
                  </a:cubicBezTo>
                  <a:cubicBezTo>
                    <a:pt x="12" y="53"/>
                    <a:pt x="11" y="55"/>
                    <a:pt x="11" y="55"/>
                  </a:cubicBezTo>
                  <a:cubicBezTo>
                    <a:pt x="11" y="55"/>
                    <a:pt x="11" y="55"/>
                    <a:pt x="11" y="56"/>
                  </a:cubicBezTo>
                  <a:cubicBezTo>
                    <a:pt x="9" y="62"/>
                    <a:pt x="9" y="62"/>
                    <a:pt x="9" y="62"/>
                  </a:cubicBezTo>
                  <a:cubicBezTo>
                    <a:pt x="9" y="62"/>
                    <a:pt x="9" y="62"/>
                    <a:pt x="9" y="62"/>
                  </a:cubicBezTo>
                  <a:cubicBezTo>
                    <a:pt x="7" y="73"/>
                    <a:pt x="7" y="73"/>
                    <a:pt x="7" y="73"/>
                  </a:cubicBezTo>
                  <a:cubicBezTo>
                    <a:pt x="7" y="73"/>
                    <a:pt x="7" y="73"/>
                    <a:pt x="7" y="73"/>
                  </a:cubicBezTo>
                  <a:cubicBezTo>
                    <a:pt x="7" y="76"/>
                    <a:pt x="7" y="76"/>
                    <a:pt x="7" y="76"/>
                  </a:cubicBezTo>
                  <a:cubicBezTo>
                    <a:pt x="7" y="76"/>
                    <a:pt x="6" y="77"/>
                    <a:pt x="7" y="77"/>
                  </a:cubicBezTo>
                  <a:cubicBezTo>
                    <a:pt x="7" y="77"/>
                    <a:pt x="7" y="77"/>
                    <a:pt x="7" y="77"/>
                  </a:cubicBezTo>
                  <a:cubicBezTo>
                    <a:pt x="7" y="78"/>
                    <a:pt x="7" y="78"/>
                    <a:pt x="7" y="78"/>
                  </a:cubicBezTo>
                  <a:cubicBezTo>
                    <a:pt x="7" y="78"/>
                    <a:pt x="7" y="78"/>
                    <a:pt x="6" y="78"/>
                  </a:cubicBezTo>
                  <a:cubicBezTo>
                    <a:pt x="6" y="78"/>
                    <a:pt x="6" y="80"/>
                    <a:pt x="6" y="80"/>
                  </a:cubicBezTo>
                  <a:cubicBezTo>
                    <a:pt x="6" y="80"/>
                    <a:pt x="8" y="81"/>
                    <a:pt x="8" y="81"/>
                  </a:cubicBezTo>
                  <a:cubicBezTo>
                    <a:pt x="9" y="81"/>
                    <a:pt x="11" y="81"/>
                    <a:pt x="11" y="81"/>
                  </a:cubicBezTo>
                  <a:cubicBezTo>
                    <a:pt x="11" y="81"/>
                    <a:pt x="12" y="83"/>
                    <a:pt x="12" y="83"/>
                  </a:cubicBezTo>
                  <a:cubicBezTo>
                    <a:pt x="12" y="83"/>
                    <a:pt x="14" y="83"/>
                    <a:pt x="14" y="83"/>
                  </a:cubicBezTo>
                  <a:cubicBezTo>
                    <a:pt x="15" y="82"/>
                    <a:pt x="14" y="81"/>
                    <a:pt x="14" y="81"/>
                  </a:cubicBezTo>
                  <a:cubicBezTo>
                    <a:pt x="14" y="81"/>
                    <a:pt x="15" y="81"/>
                    <a:pt x="15" y="81"/>
                  </a:cubicBezTo>
                  <a:cubicBezTo>
                    <a:pt x="16" y="81"/>
                    <a:pt x="17" y="81"/>
                    <a:pt x="17" y="81"/>
                  </a:cubicBezTo>
                  <a:cubicBezTo>
                    <a:pt x="17" y="81"/>
                    <a:pt x="17" y="81"/>
                    <a:pt x="17" y="81"/>
                  </a:cubicBezTo>
                  <a:cubicBezTo>
                    <a:pt x="17" y="82"/>
                    <a:pt x="18" y="82"/>
                    <a:pt x="18" y="82"/>
                  </a:cubicBezTo>
                  <a:cubicBezTo>
                    <a:pt x="18" y="82"/>
                    <a:pt x="17" y="83"/>
                    <a:pt x="18" y="83"/>
                  </a:cubicBezTo>
                  <a:cubicBezTo>
                    <a:pt x="18" y="83"/>
                    <a:pt x="22" y="83"/>
                    <a:pt x="23" y="83"/>
                  </a:cubicBezTo>
                  <a:cubicBezTo>
                    <a:pt x="23" y="83"/>
                    <a:pt x="24" y="82"/>
                    <a:pt x="24" y="82"/>
                  </a:cubicBezTo>
                  <a:cubicBezTo>
                    <a:pt x="25" y="82"/>
                    <a:pt x="25" y="82"/>
                    <a:pt x="25" y="82"/>
                  </a:cubicBezTo>
                  <a:cubicBezTo>
                    <a:pt x="25" y="82"/>
                    <a:pt x="26" y="82"/>
                    <a:pt x="26" y="81"/>
                  </a:cubicBezTo>
                  <a:cubicBezTo>
                    <a:pt x="27" y="81"/>
                    <a:pt x="27" y="80"/>
                    <a:pt x="27" y="80"/>
                  </a:cubicBezTo>
                  <a:cubicBezTo>
                    <a:pt x="28" y="80"/>
                    <a:pt x="29" y="80"/>
                    <a:pt x="29" y="80"/>
                  </a:cubicBezTo>
                  <a:cubicBezTo>
                    <a:pt x="29" y="80"/>
                    <a:pt x="30" y="80"/>
                    <a:pt x="30" y="80"/>
                  </a:cubicBezTo>
                  <a:cubicBezTo>
                    <a:pt x="30" y="81"/>
                    <a:pt x="30" y="81"/>
                    <a:pt x="30" y="81"/>
                  </a:cubicBezTo>
                  <a:cubicBezTo>
                    <a:pt x="30" y="81"/>
                    <a:pt x="30" y="82"/>
                    <a:pt x="31" y="82"/>
                  </a:cubicBezTo>
                  <a:cubicBezTo>
                    <a:pt x="31" y="82"/>
                    <a:pt x="31" y="81"/>
                    <a:pt x="31" y="81"/>
                  </a:cubicBezTo>
                  <a:cubicBezTo>
                    <a:pt x="32" y="81"/>
                    <a:pt x="32" y="81"/>
                    <a:pt x="32" y="81"/>
                  </a:cubicBezTo>
                  <a:cubicBezTo>
                    <a:pt x="32" y="81"/>
                    <a:pt x="32" y="83"/>
                    <a:pt x="32" y="83"/>
                  </a:cubicBezTo>
                  <a:cubicBezTo>
                    <a:pt x="32" y="84"/>
                    <a:pt x="32" y="85"/>
                    <a:pt x="32" y="86"/>
                  </a:cubicBezTo>
                  <a:cubicBezTo>
                    <a:pt x="33" y="86"/>
                    <a:pt x="34" y="87"/>
                    <a:pt x="34" y="86"/>
                  </a:cubicBezTo>
                  <a:cubicBezTo>
                    <a:pt x="35" y="86"/>
                    <a:pt x="35" y="86"/>
                    <a:pt x="36" y="85"/>
                  </a:cubicBezTo>
                  <a:cubicBezTo>
                    <a:pt x="36" y="84"/>
                    <a:pt x="36" y="82"/>
                    <a:pt x="36" y="82"/>
                  </a:cubicBezTo>
                  <a:cubicBezTo>
                    <a:pt x="36" y="82"/>
                    <a:pt x="36" y="81"/>
                    <a:pt x="36" y="81"/>
                  </a:cubicBezTo>
                  <a:cubicBezTo>
                    <a:pt x="36" y="80"/>
                    <a:pt x="37" y="76"/>
                    <a:pt x="37" y="76"/>
                  </a:cubicBezTo>
                  <a:cubicBezTo>
                    <a:pt x="37" y="75"/>
                    <a:pt x="35" y="74"/>
                    <a:pt x="35" y="74"/>
                  </a:cubicBezTo>
                  <a:cubicBezTo>
                    <a:pt x="35" y="74"/>
                    <a:pt x="35" y="73"/>
                    <a:pt x="35" y="73"/>
                  </a:cubicBezTo>
                  <a:cubicBezTo>
                    <a:pt x="35" y="72"/>
                    <a:pt x="35" y="72"/>
                    <a:pt x="35" y="72"/>
                  </a:cubicBezTo>
                  <a:cubicBezTo>
                    <a:pt x="36" y="71"/>
                    <a:pt x="36" y="71"/>
                    <a:pt x="36" y="71"/>
                  </a:cubicBezTo>
                  <a:cubicBezTo>
                    <a:pt x="36" y="71"/>
                    <a:pt x="36" y="71"/>
                    <a:pt x="37" y="70"/>
                  </a:cubicBezTo>
                  <a:cubicBezTo>
                    <a:pt x="40" y="68"/>
                    <a:pt x="40" y="68"/>
                    <a:pt x="40" y="68"/>
                  </a:cubicBezTo>
                  <a:cubicBezTo>
                    <a:pt x="40" y="75"/>
                    <a:pt x="41" y="80"/>
                    <a:pt x="43" y="81"/>
                  </a:cubicBezTo>
                  <a:cubicBezTo>
                    <a:pt x="43" y="81"/>
                    <a:pt x="44" y="81"/>
                    <a:pt x="45" y="81"/>
                  </a:cubicBezTo>
                  <a:cubicBezTo>
                    <a:pt x="45" y="81"/>
                    <a:pt x="46" y="80"/>
                    <a:pt x="47" y="78"/>
                  </a:cubicBezTo>
                  <a:cubicBezTo>
                    <a:pt x="47" y="78"/>
                    <a:pt x="47" y="78"/>
                    <a:pt x="48" y="78"/>
                  </a:cubicBezTo>
                  <a:cubicBezTo>
                    <a:pt x="50" y="76"/>
                    <a:pt x="51" y="68"/>
                    <a:pt x="52" y="62"/>
                  </a:cubicBezTo>
                  <a:cubicBezTo>
                    <a:pt x="52" y="57"/>
                    <a:pt x="52" y="51"/>
                    <a:pt x="51" y="49"/>
                  </a:cubicBezTo>
                  <a:close/>
                  <a:moveTo>
                    <a:pt x="39" y="11"/>
                  </a:moveTo>
                  <a:cubicBezTo>
                    <a:pt x="39" y="12"/>
                    <a:pt x="39" y="12"/>
                    <a:pt x="39" y="12"/>
                  </a:cubicBezTo>
                  <a:cubicBezTo>
                    <a:pt x="39" y="12"/>
                    <a:pt x="39" y="12"/>
                    <a:pt x="39" y="12"/>
                  </a:cubicBezTo>
                  <a:cubicBezTo>
                    <a:pt x="39" y="12"/>
                    <a:pt x="39" y="12"/>
                    <a:pt x="39" y="11"/>
                  </a:cubicBezTo>
                  <a:close/>
                  <a:moveTo>
                    <a:pt x="38" y="7"/>
                  </a:moveTo>
                  <a:cubicBezTo>
                    <a:pt x="38" y="7"/>
                    <a:pt x="37" y="7"/>
                    <a:pt x="37" y="7"/>
                  </a:cubicBezTo>
                  <a:cubicBezTo>
                    <a:pt x="37" y="7"/>
                    <a:pt x="37" y="6"/>
                    <a:pt x="37" y="6"/>
                  </a:cubicBezTo>
                  <a:cubicBezTo>
                    <a:pt x="37" y="6"/>
                    <a:pt x="37" y="6"/>
                    <a:pt x="37" y="6"/>
                  </a:cubicBezTo>
                  <a:cubicBezTo>
                    <a:pt x="37" y="7"/>
                    <a:pt x="37" y="7"/>
                    <a:pt x="38" y="7"/>
                  </a:cubicBezTo>
                  <a:close/>
                  <a:moveTo>
                    <a:pt x="37" y="6"/>
                  </a:moveTo>
                  <a:cubicBezTo>
                    <a:pt x="37" y="6"/>
                    <a:pt x="37" y="6"/>
                    <a:pt x="37" y="6"/>
                  </a:cubicBezTo>
                  <a:cubicBezTo>
                    <a:pt x="37" y="6"/>
                    <a:pt x="37" y="6"/>
                    <a:pt x="36" y="6"/>
                  </a:cubicBezTo>
                  <a:cubicBezTo>
                    <a:pt x="36" y="6"/>
                    <a:pt x="36" y="6"/>
                    <a:pt x="36" y="6"/>
                  </a:cubicBezTo>
                  <a:lnTo>
                    <a:pt x="37" y="6"/>
                  </a:lnTo>
                  <a:close/>
                  <a:moveTo>
                    <a:pt x="12" y="71"/>
                  </a:moveTo>
                  <a:cubicBezTo>
                    <a:pt x="12" y="71"/>
                    <a:pt x="10" y="73"/>
                    <a:pt x="10" y="73"/>
                  </a:cubicBezTo>
                  <a:cubicBezTo>
                    <a:pt x="10" y="74"/>
                    <a:pt x="11" y="75"/>
                    <a:pt x="11" y="75"/>
                  </a:cubicBezTo>
                  <a:cubicBezTo>
                    <a:pt x="8" y="74"/>
                    <a:pt x="8" y="74"/>
                    <a:pt x="8" y="74"/>
                  </a:cubicBezTo>
                  <a:cubicBezTo>
                    <a:pt x="10" y="63"/>
                    <a:pt x="10" y="63"/>
                    <a:pt x="10" y="63"/>
                  </a:cubicBezTo>
                  <a:cubicBezTo>
                    <a:pt x="11" y="63"/>
                    <a:pt x="11" y="63"/>
                    <a:pt x="11" y="63"/>
                  </a:cubicBezTo>
                  <a:cubicBezTo>
                    <a:pt x="11" y="63"/>
                    <a:pt x="11" y="64"/>
                    <a:pt x="11" y="65"/>
                  </a:cubicBezTo>
                  <a:cubicBezTo>
                    <a:pt x="11" y="66"/>
                    <a:pt x="11" y="67"/>
                    <a:pt x="11" y="67"/>
                  </a:cubicBezTo>
                  <a:cubicBezTo>
                    <a:pt x="10" y="68"/>
                    <a:pt x="10" y="68"/>
                    <a:pt x="10" y="69"/>
                  </a:cubicBezTo>
                  <a:cubicBezTo>
                    <a:pt x="11" y="69"/>
                    <a:pt x="11" y="69"/>
                    <a:pt x="11" y="69"/>
                  </a:cubicBezTo>
                  <a:cubicBezTo>
                    <a:pt x="12" y="70"/>
                    <a:pt x="12" y="70"/>
                    <a:pt x="12" y="70"/>
                  </a:cubicBezTo>
                  <a:lnTo>
                    <a:pt x="12" y="71"/>
                  </a:lnTo>
                  <a:close/>
                  <a:moveTo>
                    <a:pt x="19" y="72"/>
                  </a:moveTo>
                  <a:cubicBezTo>
                    <a:pt x="19" y="71"/>
                    <a:pt x="19" y="71"/>
                    <a:pt x="19" y="71"/>
                  </a:cubicBezTo>
                  <a:cubicBezTo>
                    <a:pt x="20" y="71"/>
                    <a:pt x="20" y="70"/>
                    <a:pt x="20" y="70"/>
                  </a:cubicBezTo>
                  <a:cubicBezTo>
                    <a:pt x="19" y="73"/>
                    <a:pt x="19" y="73"/>
                    <a:pt x="19" y="73"/>
                  </a:cubicBezTo>
                  <a:cubicBezTo>
                    <a:pt x="19" y="73"/>
                    <a:pt x="19" y="72"/>
                    <a:pt x="19" y="72"/>
                  </a:cubicBezTo>
                  <a:close/>
                  <a:moveTo>
                    <a:pt x="23" y="73"/>
                  </a:moveTo>
                  <a:cubicBezTo>
                    <a:pt x="23" y="73"/>
                    <a:pt x="22" y="74"/>
                    <a:pt x="22" y="74"/>
                  </a:cubicBezTo>
                  <a:cubicBezTo>
                    <a:pt x="22" y="75"/>
                    <a:pt x="20" y="76"/>
                    <a:pt x="20" y="76"/>
                  </a:cubicBezTo>
                  <a:cubicBezTo>
                    <a:pt x="20" y="75"/>
                    <a:pt x="20" y="75"/>
                    <a:pt x="20" y="75"/>
                  </a:cubicBezTo>
                  <a:cubicBezTo>
                    <a:pt x="22" y="70"/>
                    <a:pt x="22" y="70"/>
                    <a:pt x="22" y="70"/>
                  </a:cubicBezTo>
                  <a:cubicBezTo>
                    <a:pt x="22" y="70"/>
                    <a:pt x="23" y="71"/>
                    <a:pt x="23" y="71"/>
                  </a:cubicBezTo>
                  <a:lnTo>
                    <a:pt x="23" y="73"/>
                  </a:lnTo>
                  <a:close/>
                  <a:moveTo>
                    <a:pt x="29" y="78"/>
                  </a:moveTo>
                  <a:cubicBezTo>
                    <a:pt x="29" y="78"/>
                    <a:pt x="28" y="78"/>
                    <a:pt x="27" y="78"/>
                  </a:cubicBezTo>
                  <a:cubicBezTo>
                    <a:pt x="27" y="78"/>
                    <a:pt x="27" y="78"/>
                    <a:pt x="26" y="77"/>
                  </a:cubicBezTo>
                  <a:cubicBezTo>
                    <a:pt x="26" y="77"/>
                    <a:pt x="26" y="76"/>
                    <a:pt x="26" y="76"/>
                  </a:cubicBezTo>
                  <a:cubicBezTo>
                    <a:pt x="26" y="76"/>
                    <a:pt x="26" y="76"/>
                    <a:pt x="26" y="76"/>
                  </a:cubicBezTo>
                  <a:cubicBezTo>
                    <a:pt x="26" y="76"/>
                    <a:pt x="27" y="75"/>
                    <a:pt x="27" y="75"/>
                  </a:cubicBezTo>
                  <a:cubicBezTo>
                    <a:pt x="27" y="74"/>
                    <a:pt x="27" y="74"/>
                    <a:pt x="27" y="74"/>
                  </a:cubicBezTo>
                  <a:cubicBezTo>
                    <a:pt x="27" y="73"/>
                    <a:pt x="27" y="73"/>
                    <a:pt x="27" y="73"/>
                  </a:cubicBezTo>
                  <a:cubicBezTo>
                    <a:pt x="27" y="73"/>
                    <a:pt x="28" y="73"/>
                    <a:pt x="28" y="72"/>
                  </a:cubicBezTo>
                  <a:cubicBezTo>
                    <a:pt x="28" y="72"/>
                    <a:pt x="28" y="71"/>
                    <a:pt x="28" y="70"/>
                  </a:cubicBezTo>
                  <a:cubicBezTo>
                    <a:pt x="28" y="70"/>
                    <a:pt x="29" y="69"/>
                    <a:pt x="29" y="68"/>
                  </a:cubicBezTo>
                  <a:cubicBezTo>
                    <a:pt x="29" y="68"/>
                    <a:pt x="29" y="65"/>
                    <a:pt x="29" y="65"/>
                  </a:cubicBezTo>
                  <a:cubicBezTo>
                    <a:pt x="29" y="65"/>
                    <a:pt x="30" y="65"/>
                    <a:pt x="30" y="65"/>
                  </a:cubicBezTo>
                  <a:cubicBezTo>
                    <a:pt x="30" y="65"/>
                    <a:pt x="31" y="65"/>
                    <a:pt x="31" y="65"/>
                  </a:cubicBezTo>
                  <a:lnTo>
                    <a:pt x="29" y="78"/>
                  </a:lnTo>
                  <a:close/>
                  <a:moveTo>
                    <a:pt x="33" y="74"/>
                  </a:moveTo>
                  <a:cubicBezTo>
                    <a:pt x="33" y="74"/>
                    <a:pt x="32" y="74"/>
                    <a:pt x="32" y="75"/>
                  </a:cubicBezTo>
                  <a:cubicBezTo>
                    <a:pt x="32" y="75"/>
                    <a:pt x="32" y="78"/>
                    <a:pt x="32" y="78"/>
                  </a:cubicBezTo>
                  <a:cubicBezTo>
                    <a:pt x="31" y="78"/>
                    <a:pt x="31" y="78"/>
                    <a:pt x="31" y="78"/>
                  </a:cubicBezTo>
                  <a:cubicBezTo>
                    <a:pt x="32" y="66"/>
                    <a:pt x="32" y="66"/>
                    <a:pt x="32" y="66"/>
                  </a:cubicBezTo>
                  <a:cubicBezTo>
                    <a:pt x="33" y="66"/>
                    <a:pt x="33" y="66"/>
                    <a:pt x="33" y="66"/>
                  </a:cubicBezTo>
                  <a:cubicBezTo>
                    <a:pt x="33" y="66"/>
                    <a:pt x="33" y="67"/>
                    <a:pt x="33" y="68"/>
                  </a:cubicBezTo>
                  <a:cubicBezTo>
                    <a:pt x="33" y="68"/>
                    <a:pt x="33" y="70"/>
                    <a:pt x="33" y="71"/>
                  </a:cubicBezTo>
                  <a:cubicBezTo>
                    <a:pt x="33" y="72"/>
                    <a:pt x="33" y="74"/>
                    <a:pt x="33" y="74"/>
                  </a:cubicBezTo>
                  <a:close/>
                  <a:moveTo>
                    <a:pt x="35" y="69"/>
                  </a:moveTo>
                  <a:cubicBezTo>
                    <a:pt x="35" y="69"/>
                    <a:pt x="35" y="69"/>
                    <a:pt x="35" y="68"/>
                  </a:cubicBezTo>
                  <a:cubicBezTo>
                    <a:pt x="35" y="68"/>
                    <a:pt x="35" y="68"/>
                    <a:pt x="35" y="67"/>
                  </a:cubicBezTo>
                  <a:cubicBezTo>
                    <a:pt x="35" y="67"/>
                    <a:pt x="35" y="67"/>
                    <a:pt x="36" y="67"/>
                  </a:cubicBezTo>
                  <a:cubicBezTo>
                    <a:pt x="36" y="67"/>
                    <a:pt x="37" y="68"/>
                    <a:pt x="37" y="68"/>
                  </a:cubicBezTo>
                  <a:lnTo>
                    <a:pt x="35" y="69"/>
                  </a:lnTo>
                  <a:close/>
                  <a:moveTo>
                    <a:pt x="38" y="67"/>
                  </a:moveTo>
                  <a:cubicBezTo>
                    <a:pt x="38" y="67"/>
                    <a:pt x="36" y="65"/>
                    <a:pt x="36" y="65"/>
                  </a:cubicBezTo>
                  <a:cubicBezTo>
                    <a:pt x="35" y="65"/>
                    <a:pt x="34" y="65"/>
                    <a:pt x="34" y="65"/>
                  </a:cubicBezTo>
                  <a:cubicBezTo>
                    <a:pt x="33" y="65"/>
                    <a:pt x="33" y="65"/>
                    <a:pt x="33" y="65"/>
                  </a:cubicBezTo>
                  <a:cubicBezTo>
                    <a:pt x="35" y="64"/>
                    <a:pt x="35" y="64"/>
                    <a:pt x="35" y="64"/>
                  </a:cubicBezTo>
                  <a:cubicBezTo>
                    <a:pt x="35" y="64"/>
                    <a:pt x="36" y="64"/>
                    <a:pt x="36" y="65"/>
                  </a:cubicBezTo>
                  <a:cubicBezTo>
                    <a:pt x="39" y="67"/>
                    <a:pt x="39" y="67"/>
                    <a:pt x="39" y="67"/>
                  </a:cubicBezTo>
                  <a:cubicBezTo>
                    <a:pt x="39" y="67"/>
                    <a:pt x="38" y="67"/>
                    <a:pt x="38" y="67"/>
                  </a:cubicBezTo>
                  <a:close/>
                  <a:moveTo>
                    <a:pt x="44" y="42"/>
                  </a:moveTo>
                  <a:cubicBezTo>
                    <a:pt x="43" y="42"/>
                    <a:pt x="43" y="42"/>
                    <a:pt x="43" y="42"/>
                  </a:cubicBezTo>
                  <a:cubicBezTo>
                    <a:pt x="43" y="40"/>
                    <a:pt x="43" y="40"/>
                    <a:pt x="43" y="40"/>
                  </a:cubicBezTo>
                  <a:cubicBezTo>
                    <a:pt x="43" y="40"/>
                    <a:pt x="44" y="40"/>
                    <a:pt x="45" y="40"/>
                  </a:cubicBezTo>
                  <a:cubicBezTo>
                    <a:pt x="45" y="40"/>
                    <a:pt x="44" y="42"/>
                    <a:pt x="44" y="42"/>
                  </a:cubicBezTo>
                  <a:close/>
                  <a:moveTo>
                    <a:pt x="51" y="62"/>
                  </a:moveTo>
                  <a:cubicBezTo>
                    <a:pt x="50" y="68"/>
                    <a:pt x="49" y="73"/>
                    <a:pt x="48" y="76"/>
                  </a:cubicBezTo>
                  <a:cubicBezTo>
                    <a:pt x="49" y="73"/>
                    <a:pt x="50" y="67"/>
                    <a:pt x="50" y="63"/>
                  </a:cubicBezTo>
                  <a:cubicBezTo>
                    <a:pt x="50" y="57"/>
                    <a:pt x="50" y="52"/>
                    <a:pt x="50" y="49"/>
                  </a:cubicBezTo>
                  <a:cubicBezTo>
                    <a:pt x="50" y="49"/>
                    <a:pt x="50" y="50"/>
                    <a:pt x="50" y="50"/>
                  </a:cubicBezTo>
                  <a:cubicBezTo>
                    <a:pt x="51" y="52"/>
                    <a:pt x="51" y="57"/>
                    <a:pt x="51" y="6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4" name="Freeform 650"/>
            <p:cNvSpPr>
              <a:spLocks/>
            </p:cNvSpPr>
            <p:nvPr/>
          </p:nvSpPr>
          <p:spPr bwMode="auto">
            <a:xfrm>
              <a:off x="8004175" y="2590801"/>
              <a:ext cx="3175" cy="7938"/>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2"/>
                    <a:pt x="0" y="2"/>
                    <a:pt x="0" y="1"/>
                  </a:cubicBezTo>
                  <a:cubicBezTo>
                    <a:pt x="0" y="1"/>
                    <a:pt x="1" y="0"/>
                    <a:pt x="1"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5" name="Freeform 651"/>
            <p:cNvSpPr>
              <a:spLocks/>
            </p:cNvSpPr>
            <p:nvPr/>
          </p:nvSpPr>
          <p:spPr bwMode="auto">
            <a:xfrm>
              <a:off x="7867650" y="2522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6" name="Freeform 652"/>
            <p:cNvSpPr>
              <a:spLocks noEditPoints="1"/>
            </p:cNvSpPr>
            <p:nvPr/>
          </p:nvSpPr>
          <p:spPr bwMode="auto">
            <a:xfrm>
              <a:off x="7812088" y="2474913"/>
              <a:ext cx="195263" cy="322263"/>
            </a:xfrm>
            <a:custGeom>
              <a:avLst/>
              <a:gdLst>
                <a:gd name="T0" fmla="*/ 7 w 52"/>
                <a:gd name="T1" fmla="*/ 81 h 86"/>
                <a:gd name="T2" fmla="*/ 16 w 52"/>
                <a:gd name="T3" fmla="*/ 71 h 86"/>
                <a:gd name="T4" fmla="*/ 15 w 52"/>
                <a:gd name="T5" fmla="*/ 76 h 86"/>
                <a:gd name="T6" fmla="*/ 18 w 52"/>
                <a:gd name="T7" fmla="*/ 86 h 86"/>
                <a:gd name="T8" fmla="*/ 21 w 52"/>
                <a:gd name="T9" fmla="*/ 81 h 86"/>
                <a:gd name="T10" fmla="*/ 23 w 52"/>
                <a:gd name="T11" fmla="*/ 79 h 86"/>
                <a:gd name="T12" fmla="*/ 29 w 52"/>
                <a:gd name="T13" fmla="*/ 82 h 86"/>
                <a:gd name="T14" fmla="*/ 35 w 52"/>
                <a:gd name="T15" fmla="*/ 81 h 86"/>
                <a:gd name="T16" fmla="*/ 38 w 52"/>
                <a:gd name="T17" fmla="*/ 83 h 86"/>
                <a:gd name="T18" fmla="*/ 46 w 52"/>
                <a:gd name="T19" fmla="*/ 80 h 86"/>
                <a:gd name="T20" fmla="*/ 45 w 52"/>
                <a:gd name="T21" fmla="*/ 77 h 86"/>
                <a:gd name="T22" fmla="*/ 43 w 52"/>
                <a:gd name="T23" fmla="*/ 62 h 86"/>
                <a:gd name="T24" fmla="*/ 40 w 52"/>
                <a:gd name="T25" fmla="*/ 52 h 86"/>
                <a:gd name="T26" fmla="*/ 39 w 52"/>
                <a:gd name="T27" fmla="*/ 43 h 86"/>
                <a:gd name="T28" fmla="*/ 39 w 52"/>
                <a:gd name="T29" fmla="*/ 36 h 86"/>
                <a:gd name="T30" fmla="*/ 31 w 52"/>
                <a:gd name="T31" fmla="*/ 34 h 86"/>
                <a:gd name="T32" fmla="*/ 37 w 52"/>
                <a:gd name="T33" fmla="*/ 36 h 86"/>
                <a:gd name="T34" fmla="*/ 46 w 52"/>
                <a:gd name="T35" fmla="*/ 37 h 86"/>
                <a:gd name="T36" fmla="*/ 50 w 52"/>
                <a:gd name="T37" fmla="*/ 38 h 86"/>
                <a:gd name="T38" fmla="*/ 47 w 52"/>
                <a:gd name="T39" fmla="*/ 33 h 86"/>
                <a:gd name="T40" fmla="*/ 39 w 52"/>
                <a:gd name="T41" fmla="*/ 29 h 86"/>
                <a:gd name="T42" fmla="*/ 38 w 52"/>
                <a:gd name="T43" fmla="*/ 25 h 86"/>
                <a:gd name="T44" fmla="*/ 30 w 52"/>
                <a:gd name="T45" fmla="*/ 15 h 86"/>
                <a:gd name="T46" fmla="*/ 29 w 52"/>
                <a:gd name="T47" fmla="*/ 13 h 86"/>
                <a:gd name="T48" fmla="*/ 29 w 52"/>
                <a:gd name="T49" fmla="*/ 10 h 86"/>
                <a:gd name="T50" fmla="*/ 29 w 52"/>
                <a:gd name="T51" fmla="*/ 8 h 86"/>
                <a:gd name="T52" fmla="*/ 28 w 52"/>
                <a:gd name="T53" fmla="*/ 4 h 86"/>
                <a:gd name="T54" fmla="*/ 26 w 52"/>
                <a:gd name="T55" fmla="*/ 1 h 86"/>
                <a:gd name="T56" fmla="*/ 19 w 52"/>
                <a:gd name="T57" fmla="*/ 1 h 86"/>
                <a:gd name="T58" fmla="*/ 16 w 52"/>
                <a:gd name="T59" fmla="*/ 5 h 86"/>
                <a:gd name="T60" fmla="*/ 13 w 52"/>
                <a:gd name="T61" fmla="*/ 10 h 86"/>
                <a:gd name="T62" fmla="*/ 13 w 52"/>
                <a:gd name="T63" fmla="*/ 12 h 86"/>
                <a:gd name="T64" fmla="*/ 15 w 52"/>
                <a:gd name="T65" fmla="*/ 13 h 86"/>
                <a:gd name="T66" fmla="*/ 13 w 52"/>
                <a:gd name="T67" fmla="*/ 15 h 86"/>
                <a:gd name="T68" fmla="*/ 7 w 52"/>
                <a:gd name="T69" fmla="*/ 20 h 86"/>
                <a:gd name="T70" fmla="*/ 9 w 52"/>
                <a:gd name="T71" fmla="*/ 37 h 86"/>
                <a:gd name="T72" fmla="*/ 7 w 52"/>
                <a:gd name="T73" fmla="*/ 39 h 86"/>
                <a:gd name="T74" fmla="*/ 3 w 52"/>
                <a:gd name="T75" fmla="*/ 46 h 86"/>
                <a:gd name="T76" fmla="*/ 13 w 52"/>
                <a:gd name="T77" fmla="*/ 12 h 86"/>
                <a:gd name="T78" fmla="*/ 15 w 52"/>
                <a:gd name="T79" fmla="*/ 6 h 86"/>
                <a:gd name="T80" fmla="*/ 16 w 52"/>
                <a:gd name="T81" fmla="*/ 6 h 86"/>
                <a:gd name="T82" fmla="*/ 40 w 52"/>
                <a:gd name="T83" fmla="*/ 70 h 86"/>
                <a:gd name="T84" fmla="*/ 41 w 52"/>
                <a:gd name="T85" fmla="*/ 65 h 86"/>
                <a:gd name="T86" fmla="*/ 42 w 52"/>
                <a:gd name="T87" fmla="*/ 75 h 86"/>
                <a:gd name="T88" fmla="*/ 33 w 52"/>
                <a:gd name="T89" fmla="*/ 73 h 86"/>
                <a:gd name="T90" fmla="*/ 33 w 52"/>
                <a:gd name="T91" fmla="*/ 73 h 86"/>
                <a:gd name="T92" fmla="*/ 32 w 52"/>
                <a:gd name="T93" fmla="*/ 76 h 86"/>
                <a:gd name="T94" fmla="*/ 21 w 52"/>
                <a:gd name="T95" fmla="*/ 65 h 86"/>
                <a:gd name="T96" fmla="*/ 24 w 52"/>
                <a:gd name="T97" fmla="*/ 70 h 86"/>
                <a:gd name="T98" fmla="*/ 25 w 52"/>
                <a:gd name="T99" fmla="*/ 74 h 86"/>
                <a:gd name="T100" fmla="*/ 26 w 52"/>
                <a:gd name="T101" fmla="*/ 78 h 86"/>
                <a:gd name="T102" fmla="*/ 19 w 52"/>
                <a:gd name="T103" fmla="*/ 67 h 86"/>
                <a:gd name="T104" fmla="*/ 21 w 52"/>
                <a:gd name="T105" fmla="*/ 78 h 86"/>
                <a:gd name="T106" fmla="*/ 16 w 52"/>
                <a:gd name="T107" fmla="*/ 68 h 86"/>
                <a:gd name="T108" fmla="*/ 17 w 52"/>
                <a:gd name="T109" fmla="*/ 69 h 86"/>
                <a:gd name="T110" fmla="*/ 17 w 52"/>
                <a:gd name="T111" fmla="*/ 64 h 86"/>
                <a:gd name="T112" fmla="*/ 14 w 52"/>
                <a:gd name="T113" fmla="*/ 67 h 86"/>
                <a:gd name="T114" fmla="*/ 9 w 52"/>
                <a:gd name="T115" fmla="*/ 42 h 86"/>
                <a:gd name="T116" fmla="*/ 2 w 52"/>
                <a:gd name="T117" fmla="*/ 49 h 86"/>
                <a:gd name="T118" fmla="*/ 2 w 52"/>
                <a:gd name="T119" fmla="*/ 5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86">
                  <a:moveTo>
                    <a:pt x="0" y="62"/>
                  </a:moveTo>
                  <a:cubicBezTo>
                    <a:pt x="1" y="67"/>
                    <a:pt x="2" y="76"/>
                    <a:pt x="4" y="78"/>
                  </a:cubicBezTo>
                  <a:cubicBezTo>
                    <a:pt x="5" y="78"/>
                    <a:pt x="5" y="78"/>
                    <a:pt x="5" y="78"/>
                  </a:cubicBezTo>
                  <a:cubicBezTo>
                    <a:pt x="6" y="80"/>
                    <a:pt x="7" y="80"/>
                    <a:pt x="7" y="81"/>
                  </a:cubicBezTo>
                  <a:cubicBezTo>
                    <a:pt x="8" y="81"/>
                    <a:pt x="9" y="81"/>
                    <a:pt x="9" y="81"/>
                  </a:cubicBezTo>
                  <a:cubicBezTo>
                    <a:pt x="11" y="80"/>
                    <a:pt x="12" y="75"/>
                    <a:pt x="12" y="68"/>
                  </a:cubicBezTo>
                  <a:cubicBezTo>
                    <a:pt x="15" y="70"/>
                    <a:pt x="15" y="70"/>
                    <a:pt x="15" y="70"/>
                  </a:cubicBezTo>
                  <a:cubicBezTo>
                    <a:pt x="16" y="70"/>
                    <a:pt x="16" y="71"/>
                    <a:pt x="16" y="71"/>
                  </a:cubicBezTo>
                  <a:cubicBezTo>
                    <a:pt x="17" y="72"/>
                    <a:pt x="17" y="72"/>
                    <a:pt x="17" y="72"/>
                  </a:cubicBezTo>
                  <a:cubicBezTo>
                    <a:pt x="17" y="73"/>
                    <a:pt x="17" y="73"/>
                    <a:pt x="17" y="73"/>
                  </a:cubicBezTo>
                  <a:cubicBezTo>
                    <a:pt x="17" y="73"/>
                    <a:pt x="17" y="73"/>
                    <a:pt x="17" y="74"/>
                  </a:cubicBezTo>
                  <a:cubicBezTo>
                    <a:pt x="17" y="74"/>
                    <a:pt x="15" y="74"/>
                    <a:pt x="15" y="76"/>
                  </a:cubicBezTo>
                  <a:cubicBezTo>
                    <a:pt x="15" y="76"/>
                    <a:pt x="16" y="80"/>
                    <a:pt x="16" y="81"/>
                  </a:cubicBezTo>
                  <a:cubicBezTo>
                    <a:pt x="16" y="81"/>
                    <a:pt x="16" y="81"/>
                    <a:pt x="16" y="81"/>
                  </a:cubicBezTo>
                  <a:cubicBezTo>
                    <a:pt x="16" y="81"/>
                    <a:pt x="16" y="84"/>
                    <a:pt x="17" y="85"/>
                  </a:cubicBezTo>
                  <a:cubicBezTo>
                    <a:pt x="17" y="85"/>
                    <a:pt x="18" y="86"/>
                    <a:pt x="18" y="86"/>
                  </a:cubicBezTo>
                  <a:cubicBezTo>
                    <a:pt x="18" y="86"/>
                    <a:pt x="20" y="86"/>
                    <a:pt x="20" y="86"/>
                  </a:cubicBezTo>
                  <a:cubicBezTo>
                    <a:pt x="20" y="85"/>
                    <a:pt x="20" y="84"/>
                    <a:pt x="20" y="83"/>
                  </a:cubicBezTo>
                  <a:cubicBezTo>
                    <a:pt x="20" y="82"/>
                    <a:pt x="20" y="81"/>
                    <a:pt x="20" y="81"/>
                  </a:cubicBezTo>
                  <a:cubicBezTo>
                    <a:pt x="21" y="81"/>
                    <a:pt x="21" y="81"/>
                    <a:pt x="21" y="81"/>
                  </a:cubicBezTo>
                  <a:cubicBezTo>
                    <a:pt x="21" y="81"/>
                    <a:pt x="21" y="81"/>
                    <a:pt x="22" y="81"/>
                  </a:cubicBezTo>
                  <a:cubicBezTo>
                    <a:pt x="22" y="81"/>
                    <a:pt x="22" y="81"/>
                    <a:pt x="22" y="81"/>
                  </a:cubicBezTo>
                  <a:cubicBezTo>
                    <a:pt x="23" y="80"/>
                    <a:pt x="23" y="80"/>
                    <a:pt x="23" y="80"/>
                  </a:cubicBezTo>
                  <a:cubicBezTo>
                    <a:pt x="23" y="80"/>
                    <a:pt x="23" y="80"/>
                    <a:pt x="23" y="79"/>
                  </a:cubicBezTo>
                  <a:cubicBezTo>
                    <a:pt x="23" y="79"/>
                    <a:pt x="24" y="80"/>
                    <a:pt x="26" y="80"/>
                  </a:cubicBezTo>
                  <a:cubicBezTo>
                    <a:pt x="26" y="80"/>
                    <a:pt x="25" y="81"/>
                    <a:pt x="26" y="81"/>
                  </a:cubicBezTo>
                  <a:cubicBezTo>
                    <a:pt x="26" y="81"/>
                    <a:pt x="27" y="82"/>
                    <a:pt x="27" y="82"/>
                  </a:cubicBezTo>
                  <a:cubicBezTo>
                    <a:pt x="27" y="82"/>
                    <a:pt x="27" y="82"/>
                    <a:pt x="29" y="82"/>
                  </a:cubicBezTo>
                  <a:cubicBezTo>
                    <a:pt x="29" y="82"/>
                    <a:pt x="29" y="83"/>
                    <a:pt x="29" y="83"/>
                  </a:cubicBezTo>
                  <a:cubicBezTo>
                    <a:pt x="30" y="83"/>
                    <a:pt x="34" y="83"/>
                    <a:pt x="34" y="83"/>
                  </a:cubicBezTo>
                  <a:cubicBezTo>
                    <a:pt x="35" y="82"/>
                    <a:pt x="34" y="82"/>
                    <a:pt x="34" y="82"/>
                  </a:cubicBezTo>
                  <a:cubicBezTo>
                    <a:pt x="34" y="82"/>
                    <a:pt x="35" y="82"/>
                    <a:pt x="35" y="81"/>
                  </a:cubicBezTo>
                  <a:cubicBezTo>
                    <a:pt x="35" y="81"/>
                    <a:pt x="35" y="81"/>
                    <a:pt x="35" y="81"/>
                  </a:cubicBezTo>
                  <a:cubicBezTo>
                    <a:pt x="35" y="81"/>
                    <a:pt x="36" y="81"/>
                    <a:pt x="37" y="81"/>
                  </a:cubicBezTo>
                  <a:cubicBezTo>
                    <a:pt x="37" y="81"/>
                    <a:pt x="38" y="81"/>
                    <a:pt x="38" y="81"/>
                  </a:cubicBezTo>
                  <a:cubicBezTo>
                    <a:pt x="38" y="81"/>
                    <a:pt x="38" y="82"/>
                    <a:pt x="38" y="83"/>
                  </a:cubicBezTo>
                  <a:cubicBezTo>
                    <a:pt x="38" y="83"/>
                    <a:pt x="40" y="83"/>
                    <a:pt x="40" y="83"/>
                  </a:cubicBezTo>
                  <a:cubicBezTo>
                    <a:pt x="40" y="83"/>
                    <a:pt x="41" y="81"/>
                    <a:pt x="41" y="81"/>
                  </a:cubicBezTo>
                  <a:cubicBezTo>
                    <a:pt x="41" y="81"/>
                    <a:pt x="43" y="81"/>
                    <a:pt x="44" y="81"/>
                  </a:cubicBezTo>
                  <a:cubicBezTo>
                    <a:pt x="44" y="81"/>
                    <a:pt x="46" y="80"/>
                    <a:pt x="46" y="80"/>
                  </a:cubicBezTo>
                  <a:cubicBezTo>
                    <a:pt x="46" y="80"/>
                    <a:pt x="46" y="78"/>
                    <a:pt x="46" y="78"/>
                  </a:cubicBezTo>
                  <a:cubicBezTo>
                    <a:pt x="46" y="78"/>
                    <a:pt x="45" y="78"/>
                    <a:pt x="45" y="78"/>
                  </a:cubicBezTo>
                  <a:cubicBezTo>
                    <a:pt x="45" y="77"/>
                    <a:pt x="45" y="77"/>
                    <a:pt x="45" y="77"/>
                  </a:cubicBezTo>
                  <a:cubicBezTo>
                    <a:pt x="45" y="77"/>
                    <a:pt x="45" y="77"/>
                    <a:pt x="45" y="77"/>
                  </a:cubicBezTo>
                  <a:cubicBezTo>
                    <a:pt x="46" y="77"/>
                    <a:pt x="46" y="76"/>
                    <a:pt x="46" y="76"/>
                  </a:cubicBezTo>
                  <a:cubicBezTo>
                    <a:pt x="45" y="73"/>
                    <a:pt x="45" y="73"/>
                    <a:pt x="45" y="73"/>
                  </a:cubicBezTo>
                  <a:cubicBezTo>
                    <a:pt x="45" y="73"/>
                    <a:pt x="45" y="73"/>
                    <a:pt x="45" y="72"/>
                  </a:cubicBezTo>
                  <a:cubicBezTo>
                    <a:pt x="43" y="62"/>
                    <a:pt x="43" y="62"/>
                    <a:pt x="43" y="62"/>
                  </a:cubicBezTo>
                  <a:cubicBezTo>
                    <a:pt x="43" y="62"/>
                    <a:pt x="43" y="62"/>
                    <a:pt x="43" y="61"/>
                  </a:cubicBezTo>
                  <a:cubicBezTo>
                    <a:pt x="42" y="55"/>
                    <a:pt x="42" y="55"/>
                    <a:pt x="42" y="55"/>
                  </a:cubicBezTo>
                  <a:cubicBezTo>
                    <a:pt x="42" y="55"/>
                    <a:pt x="41" y="55"/>
                    <a:pt x="41" y="55"/>
                  </a:cubicBezTo>
                  <a:cubicBezTo>
                    <a:pt x="41" y="55"/>
                    <a:pt x="41" y="52"/>
                    <a:pt x="40" y="52"/>
                  </a:cubicBezTo>
                  <a:cubicBezTo>
                    <a:pt x="40" y="52"/>
                    <a:pt x="39" y="52"/>
                    <a:pt x="39" y="52"/>
                  </a:cubicBezTo>
                  <a:cubicBezTo>
                    <a:pt x="39" y="52"/>
                    <a:pt x="40" y="51"/>
                    <a:pt x="40" y="50"/>
                  </a:cubicBezTo>
                  <a:cubicBezTo>
                    <a:pt x="40" y="50"/>
                    <a:pt x="40" y="48"/>
                    <a:pt x="40" y="47"/>
                  </a:cubicBezTo>
                  <a:cubicBezTo>
                    <a:pt x="40" y="47"/>
                    <a:pt x="39" y="43"/>
                    <a:pt x="39" y="43"/>
                  </a:cubicBezTo>
                  <a:cubicBezTo>
                    <a:pt x="39" y="43"/>
                    <a:pt x="39" y="43"/>
                    <a:pt x="39" y="43"/>
                  </a:cubicBezTo>
                  <a:cubicBezTo>
                    <a:pt x="38" y="39"/>
                    <a:pt x="38" y="39"/>
                    <a:pt x="38" y="39"/>
                  </a:cubicBezTo>
                  <a:cubicBezTo>
                    <a:pt x="38" y="39"/>
                    <a:pt x="39" y="39"/>
                    <a:pt x="39" y="38"/>
                  </a:cubicBezTo>
                  <a:cubicBezTo>
                    <a:pt x="39" y="38"/>
                    <a:pt x="39" y="37"/>
                    <a:pt x="39" y="36"/>
                  </a:cubicBezTo>
                  <a:cubicBezTo>
                    <a:pt x="38" y="36"/>
                    <a:pt x="34" y="35"/>
                    <a:pt x="33" y="35"/>
                  </a:cubicBezTo>
                  <a:cubicBezTo>
                    <a:pt x="32" y="35"/>
                    <a:pt x="31" y="35"/>
                    <a:pt x="31" y="35"/>
                  </a:cubicBezTo>
                  <a:cubicBezTo>
                    <a:pt x="31" y="35"/>
                    <a:pt x="31" y="35"/>
                    <a:pt x="31" y="35"/>
                  </a:cubicBezTo>
                  <a:cubicBezTo>
                    <a:pt x="30" y="35"/>
                    <a:pt x="30" y="34"/>
                    <a:pt x="31" y="34"/>
                  </a:cubicBezTo>
                  <a:cubicBezTo>
                    <a:pt x="31" y="34"/>
                    <a:pt x="33" y="33"/>
                    <a:pt x="33" y="31"/>
                  </a:cubicBezTo>
                  <a:cubicBezTo>
                    <a:pt x="33" y="31"/>
                    <a:pt x="33" y="31"/>
                    <a:pt x="33" y="31"/>
                  </a:cubicBezTo>
                  <a:cubicBezTo>
                    <a:pt x="34" y="31"/>
                    <a:pt x="34" y="31"/>
                    <a:pt x="34" y="31"/>
                  </a:cubicBezTo>
                  <a:cubicBezTo>
                    <a:pt x="34" y="31"/>
                    <a:pt x="35" y="35"/>
                    <a:pt x="37" y="36"/>
                  </a:cubicBezTo>
                  <a:cubicBezTo>
                    <a:pt x="38" y="36"/>
                    <a:pt x="39" y="36"/>
                    <a:pt x="39" y="36"/>
                  </a:cubicBezTo>
                  <a:cubicBezTo>
                    <a:pt x="40" y="36"/>
                    <a:pt x="41" y="36"/>
                    <a:pt x="41" y="36"/>
                  </a:cubicBezTo>
                  <a:cubicBezTo>
                    <a:pt x="42" y="36"/>
                    <a:pt x="43" y="36"/>
                    <a:pt x="43" y="36"/>
                  </a:cubicBezTo>
                  <a:cubicBezTo>
                    <a:pt x="44" y="36"/>
                    <a:pt x="45" y="37"/>
                    <a:pt x="46" y="37"/>
                  </a:cubicBezTo>
                  <a:cubicBezTo>
                    <a:pt x="46" y="36"/>
                    <a:pt x="48" y="36"/>
                    <a:pt x="49" y="36"/>
                  </a:cubicBezTo>
                  <a:cubicBezTo>
                    <a:pt x="49" y="36"/>
                    <a:pt x="49" y="37"/>
                    <a:pt x="49" y="37"/>
                  </a:cubicBezTo>
                  <a:cubicBezTo>
                    <a:pt x="49" y="38"/>
                    <a:pt x="49" y="38"/>
                    <a:pt x="49" y="38"/>
                  </a:cubicBezTo>
                  <a:cubicBezTo>
                    <a:pt x="49" y="38"/>
                    <a:pt x="50" y="38"/>
                    <a:pt x="50" y="38"/>
                  </a:cubicBezTo>
                  <a:cubicBezTo>
                    <a:pt x="51" y="38"/>
                    <a:pt x="52" y="37"/>
                    <a:pt x="52" y="33"/>
                  </a:cubicBezTo>
                  <a:cubicBezTo>
                    <a:pt x="52" y="33"/>
                    <a:pt x="51" y="33"/>
                    <a:pt x="51" y="33"/>
                  </a:cubicBezTo>
                  <a:cubicBezTo>
                    <a:pt x="51" y="33"/>
                    <a:pt x="50" y="33"/>
                    <a:pt x="50" y="33"/>
                  </a:cubicBezTo>
                  <a:cubicBezTo>
                    <a:pt x="49" y="33"/>
                    <a:pt x="48" y="33"/>
                    <a:pt x="47" y="33"/>
                  </a:cubicBezTo>
                  <a:cubicBezTo>
                    <a:pt x="47" y="33"/>
                    <a:pt x="44" y="32"/>
                    <a:pt x="44" y="32"/>
                  </a:cubicBezTo>
                  <a:cubicBezTo>
                    <a:pt x="43" y="32"/>
                    <a:pt x="42" y="31"/>
                    <a:pt x="41" y="31"/>
                  </a:cubicBezTo>
                  <a:cubicBezTo>
                    <a:pt x="40" y="31"/>
                    <a:pt x="40" y="31"/>
                    <a:pt x="40" y="31"/>
                  </a:cubicBezTo>
                  <a:cubicBezTo>
                    <a:pt x="39" y="30"/>
                    <a:pt x="39" y="29"/>
                    <a:pt x="39" y="29"/>
                  </a:cubicBezTo>
                  <a:cubicBezTo>
                    <a:pt x="39" y="29"/>
                    <a:pt x="40" y="29"/>
                    <a:pt x="40" y="28"/>
                  </a:cubicBezTo>
                  <a:cubicBezTo>
                    <a:pt x="40" y="28"/>
                    <a:pt x="40" y="28"/>
                    <a:pt x="40" y="28"/>
                  </a:cubicBezTo>
                  <a:cubicBezTo>
                    <a:pt x="39" y="28"/>
                    <a:pt x="39" y="28"/>
                    <a:pt x="39" y="27"/>
                  </a:cubicBezTo>
                  <a:cubicBezTo>
                    <a:pt x="39" y="27"/>
                    <a:pt x="39" y="26"/>
                    <a:pt x="38" y="25"/>
                  </a:cubicBezTo>
                  <a:cubicBezTo>
                    <a:pt x="38" y="25"/>
                    <a:pt x="37" y="23"/>
                    <a:pt x="36" y="23"/>
                  </a:cubicBezTo>
                  <a:cubicBezTo>
                    <a:pt x="36" y="22"/>
                    <a:pt x="35" y="19"/>
                    <a:pt x="34" y="18"/>
                  </a:cubicBezTo>
                  <a:cubicBezTo>
                    <a:pt x="34" y="17"/>
                    <a:pt x="33" y="16"/>
                    <a:pt x="32" y="16"/>
                  </a:cubicBezTo>
                  <a:cubicBezTo>
                    <a:pt x="32" y="15"/>
                    <a:pt x="31" y="15"/>
                    <a:pt x="30" y="15"/>
                  </a:cubicBezTo>
                  <a:cubicBezTo>
                    <a:pt x="30" y="15"/>
                    <a:pt x="28" y="15"/>
                    <a:pt x="28" y="15"/>
                  </a:cubicBezTo>
                  <a:cubicBezTo>
                    <a:pt x="28" y="15"/>
                    <a:pt x="29" y="15"/>
                    <a:pt x="29" y="14"/>
                  </a:cubicBezTo>
                  <a:cubicBezTo>
                    <a:pt x="28" y="14"/>
                    <a:pt x="28" y="14"/>
                    <a:pt x="28" y="14"/>
                  </a:cubicBezTo>
                  <a:cubicBezTo>
                    <a:pt x="28" y="13"/>
                    <a:pt x="29" y="13"/>
                    <a:pt x="29" y="13"/>
                  </a:cubicBezTo>
                  <a:cubicBezTo>
                    <a:pt x="29" y="13"/>
                    <a:pt x="29" y="12"/>
                    <a:pt x="29" y="12"/>
                  </a:cubicBezTo>
                  <a:cubicBezTo>
                    <a:pt x="29" y="12"/>
                    <a:pt x="29" y="12"/>
                    <a:pt x="29" y="12"/>
                  </a:cubicBezTo>
                  <a:cubicBezTo>
                    <a:pt x="29" y="12"/>
                    <a:pt x="29" y="11"/>
                    <a:pt x="29" y="11"/>
                  </a:cubicBezTo>
                  <a:cubicBezTo>
                    <a:pt x="29" y="11"/>
                    <a:pt x="29" y="10"/>
                    <a:pt x="29" y="10"/>
                  </a:cubicBezTo>
                  <a:cubicBezTo>
                    <a:pt x="30" y="10"/>
                    <a:pt x="29" y="9"/>
                    <a:pt x="29" y="9"/>
                  </a:cubicBezTo>
                  <a:cubicBezTo>
                    <a:pt x="29" y="9"/>
                    <a:pt x="29" y="9"/>
                    <a:pt x="29" y="8"/>
                  </a:cubicBezTo>
                  <a:cubicBezTo>
                    <a:pt x="29" y="8"/>
                    <a:pt x="29" y="8"/>
                    <a:pt x="29" y="8"/>
                  </a:cubicBezTo>
                  <a:cubicBezTo>
                    <a:pt x="29" y="8"/>
                    <a:pt x="29" y="8"/>
                    <a:pt x="29" y="8"/>
                  </a:cubicBezTo>
                  <a:cubicBezTo>
                    <a:pt x="29" y="8"/>
                    <a:pt x="29" y="8"/>
                    <a:pt x="29" y="8"/>
                  </a:cubicBezTo>
                  <a:cubicBezTo>
                    <a:pt x="29" y="8"/>
                    <a:pt x="29" y="7"/>
                    <a:pt x="29" y="7"/>
                  </a:cubicBezTo>
                  <a:cubicBezTo>
                    <a:pt x="29" y="7"/>
                    <a:pt x="29" y="7"/>
                    <a:pt x="29" y="6"/>
                  </a:cubicBezTo>
                  <a:cubicBezTo>
                    <a:pt x="29" y="6"/>
                    <a:pt x="28" y="4"/>
                    <a:pt x="28" y="4"/>
                  </a:cubicBezTo>
                  <a:cubicBezTo>
                    <a:pt x="28" y="4"/>
                    <a:pt x="29" y="4"/>
                    <a:pt x="29" y="3"/>
                  </a:cubicBezTo>
                  <a:cubicBezTo>
                    <a:pt x="29" y="3"/>
                    <a:pt x="28" y="3"/>
                    <a:pt x="28" y="2"/>
                  </a:cubicBezTo>
                  <a:cubicBezTo>
                    <a:pt x="28" y="2"/>
                    <a:pt x="28" y="1"/>
                    <a:pt x="27" y="1"/>
                  </a:cubicBezTo>
                  <a:cubicBezTo>
                    <a:pt x="27" y="1"/>
                    <a:pt x="26" y="1"/>
                    <a:pt x="26" y="1"/>
                  </a:cubicBezTo>
                  <a:cubicBezTo>
                    <a:pt x="26" y="1"/>
                    <a:pt x="25" y="0"/>
                    <a:pt x="24" y="0"/>
                  </a:cubicBezTo>
                  <a:cubicBezTo>
                    <a:pt x="24" y="0"/>
                    <a:pt x="23" y="0"/>
                    <a:pt x="23" y="0"/>
                  </a:cubicBezTo>
                  <a:cubicBezTo>
                    <a:pt x="22" y="0"/>
                    <a:pt x="21" y="0"/>
                    <a:pt x="20" y="0"/>
                  </a:cubicBezTo>
                  <a:cubicBezTo>
                    <a:pt x="19" y="0"/>
                    <a:pt x="19" y="1"/>
                    <a:pt x="19" y="1"/>
                  </a:cubicBezTo>
                  <a:cubicBezTo>
                    <a:pt x="19" y="1"/>
                    <a:pt x="19" y="0"/>
                    <a:pt x="19" y="1"/>
                  </a:cubicBezTo>
                  <a:cubicBezTo>
                    <a:pt x="18" y="1"/>
                    <a:pt x="18" y="1"/>
                    <a:pt x="18" y="2"/>
                  </a:cubicBezTo>
                  <a:cubicBezTo>
                    <a:pt x="17" y="2"/>
                    <a:pt x="16" y="2"/>
                    <a:pt x="16" y="3"/>
                  </a:cubicBezTo>
                  <a:cubicBezTo>
                    <a:pt x="16" y="4"/>
                    <a:pt x="16" y="5"/>
                    <a:pt x="16" y="5"/>
                  </a:cubicBezTo>
                  <a:cubicBezTo>
                    <a:pt x="16" y="5"/>
                    <a:pt x="16" y="5"/>
                    <a:pt x="16" y="6"/>
                  </a:cubicBezTo>
                  <a:cubicBezTo>
                    <a:pt x="15" y="6"/>
                    <a:pt x="15" y="7"/>
                    <a:pt x="14" y="7"/>
                  </a:cubicBezTo>
                  <a:cubicBezTo>
                    <a:pt x="14" y="7"/>
                    <a:pt x="14" y="7"/>
                    <a:pt x="14" y="7"/>
                  </a:cubicBezTo>
                  <a:cubicBezTo>
                    <a:pt x="13" y="8"/>
                    <a:pt x="13" y="9"/>
                    <a:pt x="13" y="10"/>
                  </a:cubicBezTo>
                  <a:cubicBezTo>
                    <a:pt x="13" y="10"/>
                    <a:pt x="13" y="11"/>
                    <a:pt x="13" y="11"/>
                  </a:cubicBezTo>
                  <a:cubicBezTo>
                    <a:pt x="13" y="11"/>
                    <a:pt x="13" y="12"/>
                    <a:pt x="13" y="12"/>
                  </a:cubicBezTo>
                  <a:cubicBezTo>
                    <a:pt x="13" y="12"/>
                    <a:pt x="14" y="13"/>
                    <a:pt x="15" y="13"/>
                  </a:cubicBezTo>
                  <a:cubicBezTo>
                    <a:pt x="14" y="13"/>
                    <a:pt x="14" y="13"/>
                    <a:pt x="13" y="12"/>
                  </a:cubicBezTo>
                  <a:cubicBezTo>
                    <a:pt x="14" y="12"/>
                    <a:pt x="14" y="12"/>
                    <a:pt x="14" y="12"/>
                  </a:cubicBezTo>
                  <a:cubicBezTo>
                    <a:pt x="14" y="12"/>
                    <a:pt x="14" y="12"/>
                    <a:pt x="14" y="13"/>
                  </a:cubicBezTo>
                  <a:cubicBezTo>
                    <a:pt x="14" y="13"/>
                    <a:pt x="15" y="13"/>
                    <a:pt x="15" y="13"/>
                  </a:cubicBezTo>
                  <a:cubicBezTo>
                    <a:pt x="15" y="13"/>
                    <a:pt x="15" y="13"/>
                    <a:pt x="15" y="13"/>
                  </a:cubicBezTo>
                  <a:cubicBezTo>
                    <a:pt x="16" y="13"/>
                    <a:pt x="16" y="13"/>
                    <a:pt x="16" y="13"/>
                  </a:cubicBezTo>
                  <a:cubicBezTo>
                    <a:pt x="16" y="13"/>
                    <a:pt x="16" y="14"/>
                    <a:pt x="16" y="14"/>
                  </a:cubicBezTo>
                  <a:cubicBezTo>
                    <a:pt x="16" y="14"/>
                    <a:pt x="15" y="14"/>
                    <a:pt x="15" y="14"/>
                  </a:cubicBezTo>
                  <a:cubicBezTo>
                    <a:pt x="14" y="15"/>
                    <a:pt x="13" y="15"/>
                    <a:pt x="13" y="15"/>
                  </a:cubicBezTo>
                  <a:cubicBezTo>
                    <a:pt x="13" y="15"/>
                    <a:pt x="13" y="15"/>
                    <a:pt x="13" y="15"/>
                  </a:cubicBezTo>
                  <a:cubicBezTo>
                    <a:pt x="12" y="16"/>
                    <a:pt x="12" y="16"/>
                    <a:pt x="12" y="16"/>
                  </a:cubicBezTo>
                  <a:cubicBezTo>
                    <a:pt x="11" y="16"/>
                    <a:pt x="10" y="17"/>
                    <a:pt x="9" y="17"/>
                  </a:cubicBezTo>
                  <a:cubicBezTo>
                    <a:pt x="9" y="18"/>
                    <a:pt x="8" y="20"/>
                    <a:pt x="7" y="20"/>
                  </a:cubicBezTo>
                  <a:cubicBezTo>
                    <a:pt x="7" y="21"/>
                    <a:pt x="7" y="25"/>
                    <a:pt x="7" y="26"/>
                  </a:cubicBezTo>
                  <a:cubicBezTo>
                    <a:pt x="7" y="28"/>
                    <a:pt x="7" y="33"/>
                    <a:pt x="8" y="33"/>
                  </a:cubicBezTo>
                  <a:cubicBezTo>
                    <a:pt x="8" y="33"/>
                    <a:pt x="7" y="34"/>
                    <a:pt x="8" y="34"/>
                  </a:cubicBezTo>
                  <a:cubicBezTo>
                    <a:pt x="9" y="37"/>
                    <a:pt x="9" y="37"/>
                    <a:pt x="9" y="37"/>
                  </a:cubicBezTo>
                  <a:cubicBezTo>
                    <a:pt x="9" y="37"/>
                    <a:pt x="8" y="37"/>
                    <a:pt x="8" y="37"/>
                  </a:cubicBezTo>
                  <a:cubicBezTo>
                    <a:pt x="8" y="37"/>
                    <a:pt x="6" y="37"/>
                    <a:pt x="6" y="37"/>
                  </a:cubicBezTo>
                  <a:cubicBezTo>
                    <a:pt x="6" y="38"/>
                    <a:pt x="5" y="38"/>
                    <a:pt x="6" y="39"/>
                  </a:cubicBezTo>
                  <a:cubicBezTo>
                    <a:pt x="6" y="39"/>
                    <a:pt x="6" y="39"/>
                    <a:pt x="7" y="39"/>
                  </a:cubicBezTo>
                  <a:cubicBezTo>
                    <a:pt x="7" y="40"/>
                    <a:pt x="7" y="41"/>
                    <a:pt x="7" y="42"/>
                  </a:cubicBezTo>
                  <a:cubicBezTo>
                    <a:pt x="7" y="43"/>
                    <a:pt x="7" y="43"/>
                    <a:pt x="7" y="43"/>
                  </a:cubicBezTo>
                  <a:cubicBezTo>
                    <a:pt x="7" y="43"/>
                    <a:pt x="6" y="43"/>
                    <a:pt x="5" y="43"/>
                  </a:cubicBezTo>
                  <a:cubicBezTo>
                    <a:pt x="4" y="43"/>
                    <a:pt x="3" y="44"/>
                    <a:pt x="3" y="46"/>
                  </a:cubicBezTo>
                  <a:cubicBezTo>
                    <a:pt x="2" y="46"/>
                    <a:pt x="1" y="47"/>
                    <a:pt x="1" y="49"/>
                  </a:cubicBezTo>
                  <a:cubicBezTo>
                    <a:pt x="1" y="51"/>
                    <a:pt x="0" y="56"/>
                    <a:pt x="0" y="62"/>
                  </a:cubicBezTo>
                  <a:close/>
                  <a:moveTo>
                    <a:pt x="13" y="12"/>
                  </a:moveTo>
                  <a:cubicBezTo>
                    <a:pt x="13" y="12"/>
                    <a:pt x="13" y="12"/>
                    <a:pt x="13" y="12"/>
                  </a:cubicBezTo>
                  <a:cubicBezTo>
                    <a:pt x="13" y="12"/>
                    <a:pt x="13" y="11"/>
                    <a:pt x="13" y="11"/>
                  </a:cubicBezTo>
                  <a:cubicBezTo>
                    <a:pt x="13" y="11"/>
                    <a:pt x="13" y="12"/>
                    <a:pt x="13" y="12"/>
                  </a:cubicBezTo>
                  <a:close/>
                  <a:moveTo>
                    <a:pt x="15" y="6"/>
                  </a:moveTo>
                  <a:cubicBezTo>
                    <a:pt x="15" y="6"/>
                    <a:pt x="15" y="6"/>
                    <a:pt x="15" y="6"/>
                  </a:cubicBezTo>
                  <a:cubicBezTo>
                    <a:pt x="15" y="6"/>
                    <a:pt x="15" y="7"/>
                    <a:pt x="15" y="7"/>
                  </a:cubicBezTo>
                  <a:cubicBezTo>
                    <a:pt x="15" y="7"/>
                    <a:pt x="15" y="7"/>
                    <a:pt x="15" y="7"/>
                  </a:cubicBezTo>
                  <a:cubicBezTo>
                    <a:pt x="15" y="7"/>
                    <a:pt x="15" y="6"/>
                    <a:pt x="15" y="6"/>
                  </a:cubicBezTo>
                  <a:close/>
                  <a:moveTo>
                    <a:pt x="16" y="6"/>
                  </a:moveTo>
                  <a:cubicBezTo>
                    <a:pt x="16" y="6"/>
                    <a:pt x="16" y="6"/>
                    <a:pt x="16" y="6"/>
                  </a:cubicBezTo>
                  <a:cubicBezTo>
                    <a:pt x="16" y="6"/>
                    <a:pt x="16" y="6"/>
                    <a:pt x="16" y="6"/>
                  </a:cubicBezTo>
                  <a:cubicBezTo>
                    <a:pt x="16" y="6"/>
                    <a:pt x="16" y="6"/>
                    <a:pt x="16" y="6"/>
                  </a:cubicBezTo>
                  <a:close/>
                  <a:moveTo>
                    <a:pt x="40" y="70"/>
                  </a:moveTo>
                  <a:cubicBezTo>
                    <a:pt x="41" y="69"/>
                    <a:pt x="41" y="69"/>
                    <a:pt x="41" y="69"/>
                  </a:cubicBezTo>
                  <a:cubicBezTo>
                    <a:pt x="41" y="69"/>
                    <a:pt x="42" y="69"/>
                    <a:pt x="42" y="68"/>
                  </a:cubicBezTo>
                  <a:cubicBezTo>
                    <a:pt x="42" y="68"/>
                    <a:pt x="42" y="68"/>
                    <a:pt x="41" y="67"/>
                  </a:cubicBezTo>
                  <a:cubicBezTo>
                    <a:pt x="41" y="67"/>
                    <a:pt x="41" y="66"/>
                    <a:pt x="41" y="65"/>
                  </a:cubicBezTo>
                  <a:cubicBezTo>
                    <a:pt x="41" y="64"/>
                    <a:pt x="41" y="63"/>
                    <a:pt x="41" y="63"/>
                  </a:cubicBezTo>
                  <a:cubicBezTo>
                    <a:pt x="42" y="63"/>
                    <a:pt x="42" y="63"/>
                    <a:pt x="42" y="63"/>
                  </a:cubicBezTo>
                  <a:cubicBezTo>
                    <a:pt x="44" y="74"/>
                    <a:pt x="44" y="74"/>
                    <a:pt x="44" y="74"/>
                  </a:cubicBezTo>
                  <a:cubicBezTo>
                    <a:pt x="42" y="75"/>
                    <a:pt x="42" y="75"/>
                    <a:pt x="42" y="75"/>
                  </a:cubicBezTo>
                  <a:cubicBezTo>
                    <a:pt x="42" y="75"/>
                    <a:pt x="42" y="74"/>
                    <a:pt x="42" y="73"/>
                  </a:cubicBezTo>
                  <a:cubicBezTo>
                    <a:pt x="42" y="72"/>
                    <a:pt x="41" y="71"/>
                    <a:pt x="41" y="71"/>
                  </a:cubicBezTo>
                  <a:lnTo>
                    <a:pt x="40" y="70"/>
                  </a:lnTo>
                  <a:close/>
                  <a:moveTo>
                    <a:pt x="33" y="73"/>
                  </a:moveTo>
                  <a:cubicBezTo>
                    <a:pt x="32" y="70"/>
                    <a:pt x="32" y="70"/>
                    <a:pt x="32" y="70"/>
                  </a:cubicBezTo>
                  <a:cubicBezTo>
                    <a:pt x="32" y="70"/>
                    <a:pt x="32" y="70"/>
                    <a:pt x="33" y="70"/>
                  </a:cubicBezTo>
                  <a:cubicBezTo>
                    <a:pt x="33" y="70"/>
                    <a:pt x="33" y="71"/>
                    <a:pt x="33" y="71"/>
                  </a:cubicBezTo>
                  <a:cubicBezTo>
                    <a:pt x="33" y="72"/>
                    <a:pt x="33" y="73"/>
                    <a:pt x="33" y="73"/>
                  </a:cubicBezTo>
                  <a:close/>
                  <a:moveTo>
                    <a:pt x="29" y="71"/>
                  </a:moveTo>
                  <a:cubicBezTo>
                    <a:pt x="29" y="71"/>
                    <a:pt x="30" y="70"/>
                    <a:pt x="30" y="70"/>
                  </a:cubicBezTo>
                  <a:cubicBezTo>
                    <a:pt x="32" y="75"/>
                    <a:pt x="32" y="75"/>
                    <a:pt x="32" y="75"/>
                  </a:cubicBezTo>
                  <a:cubicBezTo>
                    <a:pt x="32" y="76"/>
                    <a:pt x="32" y="76"/>
                    <a:pt x="32" y="76"/>
                  </a:cubicBezTo>
                  <a:cubicBezTo>
                    <a:pt x="32" y="76"/>
                    <a:pt x="31" y="75"/>
                    <a:pt x="30" y="74"/>
                  </a:cubicBezTo>
                  <a:cubicBezTo>
                    <a:pt x="30" y="73"/>
                    <a:pt x="29" y="73"/>
                    <a:pt x="29" y="73"/>
                  </a:cubicBezTo>
                  <a:lnTo>
                    <a:pt x="29" y="71"/>
                  </a:lnTo>
                  <a:close/>
                  <a:moveTo>
                    <a:pt x="21" y="65"/>
                  </a:moveTo>
                  <a:cubicBezTo>
                    <a:pt x="21" y="65"/>
                    <a:pt x="22" y="65"/>
                    <a:pt x="22" y="65"/>
                  </a:cubicBezTo>
                  <a:cubicBezTo>
                    <a:pt x="22" y="65"/>
                    <a:pt x="23" y="65"/>
                    <a:pt x="23" y="65"/>
                  </a:cubicBezTo>
                  <a:cubicBezTo>
                    <a:pt x="23" y="65"/>
                    <a:pt x="23" y="68"/>
                    <a:pt x="23" y="68"/>
                  </a:cubicBezTo>
                  <a:cubicBezTo>
                    <a:pt x="23" y="68"/>
                    <a:pt x="24" y="70"/>
                    <a:pt x="24" y="70"/>
                  </a:cubicBezTo>
                  <a:cubicBezTo>
                    <a:pt x="24" y="70"/>
                    <a:pt x="24" y="72"/>
                    <a:pt x="24" y="72"/>
                  </a:cubicBezTo>
                  <a:cubicBezTo>
                    <a:pt x="24" y="72"/>
                    <a:pt x="25" y="73"/>
                    <a:pt x="25" y="73"/>
                  </a:cubicBezTo>
                  <a:cubicBezTo>
                    <a:pt x="25" y="73"/>
                    <a:pt x="25" y="73"/>
                    <a:pt x="25" y="73"/>
                  </a:cubicBezTo>
                  <a:cubicBezTo>
                    <a:pt x="26" y="74"/>
                    <a:pt x="25" y="74"/>
                    <a:pt x="25" y="74"/>
                  </a:cubicBezTo>
                  <a:cubicBezTo>
                    <a:pt x="25" y="75"/>
                    <a:pt x="26" y="75"/>
                    <a:pt x="26" y="75"/>
                  </a:cubicBezTo>
                  <a:cubicBezTo>
                    <a:pt x="26" y="75"/>
                    <a:pt x="26" y="76"/>
                    <a:pt x="26" y="76"/>
                  </a:cubicBezTo>
                  <a:cubicBezTo>
                    <a:pt x="26" y="76"/>
                    <a:pt x="26" y="77"/>
                    <a:pt x="26" y="77"/>
                  </a:cubicBezTo>
                  <a:cubicBezTo>
                    <a:pt x="26" y="78"/>
                    <a:pt x="26" y="78"/>
                    <a:pt x="26" y="78"/>
                  </a:cubicBezTo>
                  <a:cubicBezTo>
                    <a:pt x="24" y="78"/>
                    <a:pt x="23" y="77"/>
                    <a:pt x="23" y="77"/>
                  </a:cubicBezTo>
                  <a:lnTo>
                    <a:pt x="21" y="65"/>
                  </a:lnTo>
                  <a:close/>
                  <a:moveTo>
                    <a:pt x="19" y="71"/>
                  </a:moveTo>
                  <a:cubicBezTo>
                    <a:pt x="19" y="70"/>
                    <a:pt x="19" y="68"/>
                    <a:pt x="19" y="67"/>
                  </a:cubicBezTo>
                  <a:cubicBezTo>
                    <a:pt x="19" y="67"/>
                    <a:pt x="19" y="66"/>
                    <a:pt x="19" y="66"/>
                  </a:cubicBezTo>
                  <a:cubicBezTo>
                    <a:pt x="20" y="66"/>
                    <a:pt x="20" y="66"/>
                    <a:pt x="20" y="66"/>
                  </a:cubicBezTo>
                  <a:cubicBezTo>
                    <a:pt x="22" y="78"/>
                    <a:pt x="22" y="78"/>
                    <a:pt x="22" y="78"/>
                  </a:cubicBezTo>
                  <a:cubicBezTo>
                    <a:pt x="21" y="78"/>
                    <a:pt x="21" y="78"/>
                    <a:pt x="21" y="78"/>
                  </a:cubicBezTo>
                  <a:cubicBezTo>
                    <a:pt x="21" y="78"/>
                    <a:pt x="20" y="75"/>
                    <a:pt x="20" y="74"/>
                  </a:cubicBezTo>
                  <a:cubicBezTo>
                    <a:pt x="20" y="74"/>
                    <a:pt x="19" y="74"/>
                    <a:pt x="19" y="74"/>
                  </a:cubicBezTo>
                  <a:cubicBezTo>
                    <a:pt x="19" y="74"/>
                    <a:pt x="19" y="71"/>
                    <a:pt x="19" y="71"/>
                  </a:cubicBezTo>
                  <a:close/>
                  <a:moveTo>
                    <a:pt x="16" y="68"/>
                  </a:moveTo>
                  <a:cubicBezTo>
                    <a:pt x="16" y="68"/>
                    <a:pt x="16" y="67"/>
                    <a:pt x="17" y="67"/>
                  </a:cubicBezTo>
                  <a:cubicBezTo>
                    <a:pt x="17" y="67"/>
                    <a:pt x="17" y="67"/>
                    <a:pt x="17" y="67"/>
                  </a:cubicBezTo>
                  <a:cubicBezTo>
                    <a:pt x="17" y="68"/>
                    <a:pt x="17" y="68"/>
                    <a:pt x="17" y="68"/>
                  </a:cubicBezTo>
                  <a:cubicBezTo>
                    <a:pt x="17" y="69"/>
                    <a:pt x="17" y="69"/>
                    <a:pt x="17" y="69"/>
                  </a:cubicBezTo>
                  <a:lnTo>
                    <a:pt x="16" y="68"/>
                  </a:lnTo>
                  <a:close/>
                  <a:moveTo>
                    <a:pt x="14" y="67"/>
                  </a:moveTo>
                  <a:cubicBezTo>
                    <a:pt x="16" y="64"/>
                    <a:pt x="16" y="64"/>
                    <a:pt x="16" y="64"/>
                  </a:cubicBezTo>
                  <a:cubicBezTo>
                    <a:pt x="16" y="64"/>
                    <a:pt x="17" y="64"/>
                    <a:pt x="17" y="64"/>
                  </a:cubicBezTo>
                  <a:cubicBezTo>
                    <a:pt x="19" y="65"/>
                    <a:pt x="19" y="65"/>
                    <a:pt x="19" y="65"/>
                  </a:cubicBezTo>
                  <a:cubicBezTo>
                    <a:pt x="18" y="65"/>
                    <a:pt x="18" y="65"/>
                    <a:pt x="18" y="65"/>
                  </a:cubicBezTo>
                  <a:cubicBezTo>
                    <a:pt x="18" y="65"/>
                    <a:pt x="17" y="65"/>
                    <a:pt x="16" y="65"/>
                  </a:cubicBezTo>
                  <a:cubicBezTo>
                    <a:pt x="16" y="65"/>
                    <a:pt x="15" y="67"/>
                    <a:pt x="14" y="67"/>
                  </a:cubicBezTo>
                  <a:cubicBezTo>
                    <a:pt x="14" y="67"/>
                    <a:pt x="14" y="67"/>
                    <a:pt x="14" y="67"/>
                  </a:cubicBezTo>
                  <a:close/>
                  <a:moveTo>
                    <a:pt x="8" y="40"/>
                  </a:moveTo>
                  <a:cubicBezTo>
                    <a:pt x="8" y="40"/>
                    <a:pt x="9" y="40"/>
                    <a:pt x="9" y="40"/>
                  </a:cubicBezTo>
                  <a:cubicBezTo>
                    <a:pt x="9" y="42"/>
                    <a:pt x="9" y="42"/>
                    <a:pt x="9" y="42"/>
                  </a:cubicBezTo>
                  <a:cubicBezTo>
                    <a:pt x="8" y="42"/>
                    <a:pt x="8" y="42"/>
                    <a:pt x="8" y="42"/>
                  </a:cubicBezTo>
                  <a:cubicBezTo>
                    <a:pt x="8" y="41"/>
                    <a:pt x="8" y="40"/>
                    <a:pt x="8" y="40"/>
                  </a:cubicBezTo>
                  <a:close/>
                  <a:moveTo>
                    <a:pt x="2" y="50"/>
                  </a:moveTo>
                  <a:cubicBezTo>
                    <a:pt x="2" y="50"/>
                    <a:pt x="2" y="49"/>
                    <a:pt x="2" y="49"/>
                  </a:cubicBezTo>
                  <a:cubicBezTo>
                    <a:pt x="2" y="52"/>
                    <a:pt x="2" y="56"/>
                    <a:pt x="2" y="62"/>
                  </a:cubicBezTo>
                  <a:cubicBezTo>
                    <a:pt x="2" y="67"/>
                    <a:pt x="3" y="73"/>
                    <a:pt x="4" y="76"/>
                  </a:cubicBezTo>
                  <a:cubicBezTo>
                    <a:pt x="3" y="73"/>
                    <a:pt x="2" y="68"/>
                    <a:pt x="1" y="62"/>
                  </a:cubicBezTo>
                  <a:cubicBezTo>
                    <a:pt x="1" y="57"/>
                    <a:pt x="1" y="52"/>
                    <a:pt x="2" y="5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7" name="Freeform 653"/>
            <p:cNvSpPr>
              <a:spLocks/>
            </p:cNvSpPr>
            <p:nvPr/>
          </p:nvSpPr>
          <p:spPr bwMode="auto">
            <a:xfrm>
              <a:off x="8243888" y="1573213"/>
              <a:ext cx="195263" cy="393700"/>
            </a:xfrm>
            <a:custGeom>
              <a:avLst/>
              <a:gdLst>
                <a:gd name="T0" fmla="*/ 25 w 52"/>
                <a:gd name="T1" fmla="*/ 42 h 105"/>
                <a:gd name="T2" fmla="*/ 16 w 52"/>
                <a:gd name="T3" fmla="*/ 44 h 105"/>
                <a:gd name="T4" fmla="*/ 14 w 52"/>
                <a:gd name="T5" fmla="*/ 45 h 105"/>
                <a:gd name="T6" fmla="*/ 13 w 52"/>
                <a:gd name="T7" fmla="*/ 45 h 105"/>
                <a:gd name="T8" fmla="*/ 11 w 52"/>
                <a:gd name="T9" fmla="*/ 43 h 105"/>
                <a:gd name="T10" fmla="*/ 8 w 52"/>
                <a:gd name="T11" fmla="*/ 42 h 105"/>
                <a:gd name="T12" fmla="*/ 4 w 52"/>
                <a:gd name="T13" fmla="*/ 42 h 105"/>
                <a:gd name="T14" fmla="*/ 0 w 52"/>
                <a:gd name="T15" fmla="*/ 41 h 105"/>
                <a:gd name="T16" fmla="*/ 4 w 52"/>
                <a:gd name="T17" fmla="*/ 40 h 105"/>
                <a:gd name="T18" fmla="*/ 6 w 52"/>
                <a:gd name="T19" fmla="*/ 39 h 105"/>
                <a:gd name="T20" fmla="*/ 3 w 52"/>
                <a:gd name="T21" fmla="*/ 37 h 105"/>
                <a:gd name="T22" fmla="*/ 7 w 52"/>
                <a:gd name="T23" fmla="*/ 37 h 105"/>
                <a:gd name="T24" fmla="*/ 12 w 52"/>
                <a:gd name="T25" fmla="*/ 38 h 105"/>
                <a:gd name="T26" fmla="*/ 16 w 52"/>
                <a:gd name="T27" fmla="*/ 38 h 105"/>
                <a:gd name="T28" fmla="*/ 20 w 52"/>
                <a:gd name="T29" fmla="*/ 37 h 105"/>
                <a:gd name="T30" fmla="*/ 20 w 52"/>
                <a:gd name="T31" fmla="*/ 34 h 105"/>
                <a:gd name="T32" fmla="*/ 20 w 52"/>
                <a:gd name="T33" fmla="*/ 25 h 105"/>
                <a:gd name="T34" fmla="*/ 22 w 52"/>
                <a:gd name="T35" fmla="*/ 9 h 105"/>
                <a:gd name="T36" fmla="*/ 28 w 52"/>
                <a:gd name="T37" fmla="*/ 1 h 105"/>
                <a:gd name="T38" fmla="*/ 35 w 52"/>
                <a:gd name="T39" fmla="*/ 7 h 105"/>
                <a:gd name="T40" fmla="*/ 39 w 52"/>
                <a:gd name="T41" fmla="*/ 17 h 105"/>
                <a:gd name="T42" fmla="*/ 45 w 52"/>
                <a:gd name="T43" fmla="*/ 23 h 105"/>
                <a:gd name="T44" fmla="*/ 47 w 52"/>
                <a:gd name="T45" fmla="*/ 37 h 105"/>
                <a:gd name="T46" fmla="*/ 48 w 52"/>
                <a:gd name="T47" fmla="*/ 41 h 105"/>
                <a:gd name="T48" fmla="*/ 52 w 52"/>
                <a:gd name="T49" fmla="*/ 41 h 105"/>
                <a:gd name="T50" fmla="*/ 49 w 52"/>
                <a:gd name="T51" fmla="*/ 43 h 105"/>
                <a:gd name="T52" fmla="*/ 52 w 52"/>
                <a:gd name="T53" fmla="*/ 48 h 105"/>
                <a:gd name="T54" fmla="*/ 49 w 52"/>
                <a:gd name="T55" fmla="*/ 47 h 105"/>
                <a:gd name="T56" fmla="*/ 50 w 52"/>
                <a:gd name="T57" fmla="*/ 49 h 105"/>
                <a:gd name="T58" fmla="*/ 48 w 52"/>
                <a:gd name="T59" fmla="*/ 48 h 105"/>
                <a:gd name="T60" fmla="*/ 48 w 52"/>
                <a:gd name="T61" fmla="*/ 50 h 105"/>
                <a:gd name="T62" fmla="*/ 47 w 52"/>
                <a:gd name="T63" fmla="*/ 55 h 105"/>
                <a:gd name="T64" fmla="*/ 46 w 52"/>
                <a:gd name="T65" fmla="*/ 81 h 105"/>
                <a:gd name="T66" fmla="*/ 43 w 52"/>
                <a:gd name="T67" fmla="*/ 101 h 105"/>
                <a:gd name="T68" fmla="*/ 34 w 52"/>
                <a:gd name="T69" fmla="*/ 103 h 105"/>
                <a:gd name="T70" fmla="*/ 36 w 52"/>
                <a:gd name="T71" fmla="*/ 101 h 105"/>
                <a:gd name="T72" fmla="*/ 37 w 52"/>
                <a:gd name="T73" fmla="*/ 98 h 105"/>
                <a:gd name="T74" fmla="*/ 38 w 52"/>
                <a:gd name="T75" fmla="*/ 85 h 105"/>
                <a:gd name="T76" fmla="*/ 37 w 52"/>
                <a:gd name="T77" fmla="*/ 73 h 105"/>
                <a:gd name="T78" fmla="*/ 35 w 52"/>
                <a:gd name="T79" fmla="*/ 65 h 105"/>
                <a:gd name="T80" fmla="*/ 30 w 52"/>
                <a:gd name="T81" fmla="*/ 70 h 105"/>
                <a:gd name="T82" fmla="*/ 26 w 52"/>
                <a:gd name="T83" fmla="*/ 102 h 105"/>
                <a:gd name="T84" fmla="*/ 22 w 52"/>
                <a:gd name="T85" fmla="*/ 103 h 105"/>
                <a:gd name="T86" fmla="*/ 12 w 52"/>
                <a:gd name="T87" fmla="*/ 104 h 105"/>
                <a:gd name="T88" fmla="*/ 12 w 52"/>
                <a:gd name="T89" fmla="*/ 101 h 105"/>
                <a:gd name="T90" fmla="*/ 16 w 52"/>
                <a:gd name="T91" fmla="*/ 98 h 105"/>
                <a:gd name="T92" fmla="*/ 21 w 52"/>
                <a:gd name="T93" fmla="*/ 79 h 105"/>
                <a:gd name="T94" fmla="*/ 23 w 52"/>
                <a:gd name="T95" fmla="*/ 57 h 105"/>
                <a:gd name="T96" fmla="*/ 25 w 52"/>
                <a:gd name="T97" fmla="*/ 50 h 105"/>
                <a:gd name="T98" fmla="*/ 25 w 52"/>
                <a:gd name="T99" fmla="*/ 4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105">
                  <a:moveTo>
                    <a:pt x="25" y="41"/>
                  </a:moveTo>
                  <a:cubicBezTo>
                    <a:pt x="25" y="41"/>
                    <a:pt x="25" y="41"/>
                    <a:pt x="25" y="41"/>
                  </a:cubicBezTo>
                  <a:cubicBezTo>
                    <a:pt x="25" y="41"/>
                    <a:pt x="25" y="41"/>
                    <a:pt x="25" y="42"/>
                  </a:cubicBezTo>
                  <a:cubicBezTo>
                    <a:pt x="25" y="42"/>
                    <a:pt x="25" y="42"/>
                    <a:pt x="25" y="42"/>
                  </a:cubicBezTo>
                  <a:cubicBezTo>
                    <a:pt x="25" y="42"/>
                    <a:pt x="24" y="42"/>
                    <a:pt x="24" y="42"/>
                  </a:cubicBezTo>
                  <a:cubicBezTo>
                    <a:pt x="24" y="43"/>
                    <a:pt x="24" y="43"/>
                    <a:pt x="23" y="43"/>
                  </a:cubicBezTo>
                  <a:cubicBezTo>
                    <a:pt x="22" y="43"/>
                    <a:pt x="20" y="43"/>
                    <a:pt x="20" y="43"/>
                  </a:cubicBezTo>
                  <a:cubicBezTo>
                    <a:pt x="19" y="43"/>
                    <a:pt x="16" y="44"/>
                    <a:pt x="16" y="44"/>
                  </a:cubicBezTo>
                  <a:cubicBezTo>
                    <a:pt x="15" y="44"/>
                    <a:pt x="14" y="44"/>
                    <a:pt x="14" y="44"/>
                  </a:cubicBezTo>
                  <a:cubicBezTo>
                    <a:pt x="14" y="44"/>
                    <a:pt x="14" y="44"/>
                    <a:pt x="14" y="44"/>
                  </a:cubicBezTo>
                  <a:cubicBezTo>
                    <a:pt x="14" y="45"/>
                    <a:pt x="15" y="44"/>
                    <a:pt x="15" y="44"/>
                  </a:cubicBezTo>
                  <a:cubicBezTo>
                    <a:pt x="15" y="44"/>
                    <a:pt x="15" y="45"/>
                    <a:pt x="14" y="45"/>
                  </a:cubicBezTo>
                  <a:cubicBezTo>
                    <a:pt x="13" y="45"/>
                    <a:pt x="13" y="45"/>
                    <a:pt x="13" y="45"/>
                  </a:cubicBezTo>
                  <a:cubicBezTo>
                    <a:pt x="14" y="44"/>
                    <a:pt x="14" y="44"/>
                    <a:pt x="14" y="44"/>
                  </a:cubicBezTo>
                  <a:cubicBezTo>
                    <a:pt x="14" y="44"/>
                    <a:pt x="14" y="44"/>
                    <a:pt x="14" y="44"/>
                  </a:cubicBezTo>
                  <a:cubicBezTo>
                    <a:pt x="14" y="44"/>
                    <a:pt x="13" y="45"/>
                    <a:pt x="13" y="45"/>
                  </a:cubicBezTo>
                  <a:cubicBezTo>
                    <a:pt x="13" y="45"/>
                    <a:pt x="13" y="45"/>
                    <a:pt x="13" y="44"/>
                  </a:cubicBezTo>
                  <a:cubicBezTo>
                    <a:pt x="12" y="44"/>
                    <a:pt x="12" y="44"/>
                    <a:pt x="12" y="44"/>
                  </a:cubicBezTo>
                  <a:cubicBezTo>
                    <a:pt x="12" y="44"/>
                    <a:pt x="12" y="44"/>
                    <a:pt x="11" y="44"/>
                  </a:cubicBezTo>
                  <a:cubicBezTo>
                    <a:pt x="11" y="44"/>
                    <a:pt x="11" y="43"/>
                    <a:pt x="11" y="43"/>
                  </a:cubicBezTo>
                  <a:cubicBezTo>
                    <a:pt x="10" y="42"/>
                    <a:pt x="10" y="42"/>
                    <a:pt x="10" y="42"/>
                  </a:cubicBezTo>
                  <a:cubicBezTo>
                    <a:pt x="10" y="41"/>
                    <a:pt x="10" y="41"/>
                    <a:pt x="10" y="41"/>
                  </a:cubicBezTo>
                  <a:cubicBezTo>
                    <a:pt x="10" y="41"/>
                    <a:pt x="10" y="41"/>
                    <a:pt x="10" y="41"/>
                  </a:cubicBezTo>
                  <a:cubicBezTo>
                    <a:pt x="10" y="41"/>
                    <a:pt x="9" y="41"/>
                    <a:pt x="8" y="42"/>
                  </a:cubicBezTo>
                  <a:cubicBezTo>
                    <a:pt x="8" y="42"/>
                    <a:pt x="8" y="42"/>
                    <a:pt x="8" y="42"/>
                  </a:cubicBezTo>
                  <a:cubicBezTo>
                    <a:pt x="7" y="42"/>
                    <a:pt x="7" y="42"/>
                    <a:pt x="6" y="42"/>
                  </a:cubicBezTo>
                  <a:cubicBezTo>
                    <a:pt x="6" y="42"/>
                    <a:pt x="6" y="42"/>
                    <a:pt x="5" y="42"/>
                  </a:cubicBezTo>
                  <a:cubicBezTo>
                    <a:pt x="5" y="42"/>
                    <a:pt x="4" y="42"/>
                    <a:pt x="4" y="42"/>
                  </a:cubicBezTo>
                  <a:cubicBezTo>
                    <a:pt x="4" y="42"/>
                    <a:pt x="3" y="42"/>
                    <a:pt x="3" y="42"/>
                  </a:cubicBezTo>
                  <a:cubicBezTo>
                    <a:pt x="2" y="42"/>
                    <a:pt x="1" y="41"/>
                    <a:pt x="1" y="41"/>
                  </a:cubicBezTo>
                  <a:cubicBezTo>
                    <a:pt x="1" y="41"/>
                    <a:pt x="1" y="41"/>
                    <a:pt x="1" y="41"/>
                  </a:cubicBezTo>
                  <a:cubicBezTo>
                    <a:pt x="0" y="41"/>
                    <a:pt x="0" y="41"/>
                    <a:pt x="0" y="41"/>
                  </a:cubicBezTo>
                  <a:cubicBezTo>
                    <a:pt x="0" y="41"/>
                    <a:pt x="0" y="40"/>
                    <a:pt x="1" y="40"/>
                  </a:cubicBezTo>
                  <a:cubicBezTo>
                    <a:pt x="2" y="40"/>
                    <a:pt x="2" y="40"/>
                    <a:pt x="2" y="40"/>
                  </a:cubicBezTo>
                  <a:cubicBezTo>
                    <a:pt x="2" y="40"/>
                    <a:pt x="2" y="40"/>
                    <a:pt x="2" y="40"/>
                  </a:cubicBezTo>
                  <a:cubicBezTo>
                    <a:pt x="3" y="40"/>
                    <a:pt x="3" y="40"/>
                    <a:pt x="4" y="40"/>
                  </a:cubicBezTo>
                  <a:cubicBezTo>
                    <a:pt x="4" y="40"/>
                    <a:pt x="4" y="40"/>
                    <a:pt x="4" y="40"/>
                  </a:cubicBezTo>
                  <a:cubicBezTo>
                    <a:pt x="4" y="40"/>
                    <a:pt x="5" y="40"/>
                    <a:pt x="5" y="39"/>
                  </a:cubicBezTo>
                  <a:cubicBezTo>
                    <a:pt x="5" y="39"/>
                    <a:pt x="6" y="39"/>
                    <a:pt x="6" y="39"/>
                  </a:cubicBezTo>
                  <a:cubicBezTo>
                    <a:pt x="6" y="39"/>
                    <a:pt x="6" y="39"/>
                    <a:pt x="6" y="39"/>
                  </a:cubicBezTo>
                  <a:cubicBezTo>
                    <a:pt x="6" y="38"/>
                    <a:pt x="6" y="38"/>
                    <a:pt x="6" y="38"/>
                  </a:cubicBezTo>
                  <a:cubicBezTo>
                    <a:pt x="6" y="38"/>
                    <a:pt x="5" y="38"/>
                    <a:pt x="5" y="38"/>
                  </a:cubicBezTo>
                  <a:cubicBezTo>
                    <a:pt x="5" y="38"/>
                    <a:pt x="4" y="38"/>
                    <a:pt x="4" y="38"/>
                  </a:cubicBezTo>
                  <a:cubicBezTo>
                    <a:pt x="4" y="38"/>
                    <a:pt x="3" y="38"/>
                    <a:pt x="3" y="37"/>
                  </a:cubicBezTo>
                  <a:cubicBezTo>
                    <a:pt x="3" y="37"/>
                    <a:pt x="4" y="37"/>
                    <a:pt x="4" y="37"/>
                  </a:cubicBezTo>
                  <a:cubicBezTo>
                    <a:pt x="5" y="37"/>
                    <a:pt x="5" y="37"/>
                    <a:pt x="5" y="37"/>
                  </a:cubicBezTo>
                  <a:cubicBezTo>
                    <a:pt x="5" y="37"/>
                    <a:pt x="5" y="37"/>
                    <a:pt x="5" y="37"/>
                  </a:cubicBezTo>
                  <a:cubicBezTo>
                    <a:pt x="5" y="37"/>
                    <a:pt x="6" y="37"/>
                    <a:pt x="7" y="37"/>
                  </a:cubicBezTo>
                  <a:cubicBezTo>
                    <a:pt x="7" y="37"/>
                    <a:pt x="8" y="37"/>
                    <a:pt x="9" y="37"/>
                  </a:cubicBezTo>
                  <a:cubicBezTo>
                    <a:pt x="9" y="37"/>
                    <a:pt x="10" y="38"/>
                    <a:pt x="10" y="38"/>
                  </a:cubicBezTo>
                  <a:cubicBezTo>
                    <a:pt x="10" y="38"/>
                    <a:pt x="11" y="38"/>
                    <a:pt x="11" y="38"/>
                  </a:cubicBezTo>
                  <a:cubicBezTo>
                    <a:pt x="11" y="38"/>
                    <a:pt x="12" y="38"/>
                    <a:pt x="12" y="38"/>
                  </a:cubicBezTo>
                  <a:cubicBezTo>
                    <a:pt x="12" y="38"/>
                    <a:pt x="11" y="38"/>
                    <a:pt x="12" y="38"/>
                  </a:cubicBezTo>
                  <a:cubicBezTo>
                    <a:pt x="12" y="38"/>
                    <a:pt x="13" y="38"/>
                    <a:pt x="13" y="38"/>
                  </a:cubicBezTo>
                  <a:cubicBezTo>
                    <a:pt x="13" y="38"/>
                    <a:pt x="14" y="38"/>
                    <a:pt x="14" y="38"/>
                  </a:cubicBezTo>
                  <a:cubicBezTo>
                    <a:pt x="15" y="38"/>
                    <a:pt x="15" y="38"/>
                    <a:pt x="16" y="38"/>
                  </a:cubicBezTo>
                  <a:cubicBezTo>
                    <a:pt x="16" y="38"/>
                    <a:pt x="17" y="38"/>
                    <a:pt x="17" y="38"/>
                  </a:cubicBezTo>
                  <a:cubicBezTo>
                    <a:pt x="18" y="38"/>
                    <a:pt x="18" y="37"/>
                    <a:pt x="18" y="37"/>
                  </a:cubicBezTo>
                  <a:cubicBezTo>
                    <a:pt x="19" y="37"/>
                    <a:pt x="19" y="37"/>
                    <a:pt x="19" y="37"/>
                  </a:cubicBezTo>
                  <a:cubicBezTo>
                    <a:pt x="19" y="37"/>
                    <a:pt x="20" y="37"/>
                    <a:pt x="20" y="37"/>
                  </a:cubicBezTo>
                  <a:cubicBezTo>
                    <a:pt x="20" y="37"/>
                    <a:pt x="20" y="37"/>
                    <a:pt x="20" y="37"/>
                  </a:cubicBezTo>
                  <a:cubicBezTo>
                    <a:pt x="20" y="37"/>
                    <a:pt x="20" y="36"/>
                    <a:pt x="20" y="36"/>
                  </a:cubicBezTo>
                  <a:cubicBezTo>
                    <a:pt x="20" y="36"/>
                    <a:pt x="20" y="36"/>
                    <a:pt x="20" y="36"/>
                  </a:cubicBezTo>
                  <a:cubicBezTo>
                    <a:pt x="20" y="35"/>
                    <a:pt x="20" y="34"/>
                    <a:pt x="20" y="34"/>
                  </a:cubicBezTo>
                  <a:cubicBezTo>
                    <a:pt x="20" y="33"/>
                    <a:pt x="20" y="32"/>
                    <a:pt x="20" y="32"/>
                  </a:cubicBezTo>
                  <a:cubicBezTo>
                    <a:pt x="20" y="32"/>
                    <a:pt x="20" y="31"/>
                    <a:pt x="20" y="30"/>
                  </a:cubicBezTo>
                  <a:cubicBezTo>
                    <a:pt x="20" y="30"/>
                    <a:pt x="20" y="28"/>
                    <a:pt x="20" y="27"/>
                  </a:cubicBezTo>
                  <a:cubicBezTo>
                    <a:pt x="20" y="26"/>
                    <a:pt x="20" y="26"/>
                    <a:pt x="20" y="25"/>
                  </a:cubicBezTo>
                  <a:cubicBezTo>
                    <a:pt x="20" y="24"/>
                    <a:pt x="19" y="23"/>
                    <a:pt x="20" y="22"/>
                  </a:cubicBezTo>
                  <a:cubicBezTo>
                    <a:pt x="20" y="21"/>
                    <a:pt x="21" y="20"/>
                    <a:pt x="21" y="20"/>
                  </a:cubicBezTo>
                  <a:cubicBezTo>
                    <a:pt x="21" y="20"/>
                    <a:pt x="22" y="18"/>
                    <a:pt x="22" y="17"/>
                  </a:cubicBezTo>
                  <a:cubicBezTo>
                    <a:pt x="22" y="16"/>
                    <a:pt x="22" y="11"/>
                    <a:pt x="22" y="9"/>
                  </a:cubicBezTo>
                  <a:cubicBezTo>
                    <a:pt x="22" y="7"/>
                    <a:pt x="23" y="5"/>
                    <a:pt x="23" y="4"/>
                  </a:cubicBezTo>
                  <a:cubicBezTo>
                    <a:pt x="24" y="3"/>
                    <a:pt x="25" y="1"/>
                    <a:pt x="25" y="1"/>
                  </a:cubicBezTo>
                  <a:cubicBezTo>
                    <a:pt x="26" y="1"/>
                    <a:pt x="27" y="0"/>
                    <a:pt x="27" y="0"/>
                  </a:cubicBezTo>
                  <a:cubicBezTo>
                    <a:pt x="28" y="0"/>
                    <a:pt x="28" y="1"/>
                    <a:pt x="28" y="1"/>
                  </a:cubicBezTo>
                  <a:cubicBezTo>
                    <a:pt x="28" y="1"/>
                    <a:pt x="29" y="0"/>
                    <a:pt x="29" y="0"/>
                  </a:cubicBezTo>
                  <a:cubicBezTo>
                    <a:pt x="30" y="0"/>
                    <a:pt x="30" y="1"/>
                    <a:pt x="31" y="1"/>
                  </a:cubicBezTo>
                  <a:cubicBezTo>
                    <a:pt x="32" y="2"/>
                    <a:pt x="33" y="3"/>
                    <a:pt x="34" y="4"/>
                  </a:cubicBezTo>
                  <a:cubicBezTo>
                    <a:pt x="35" y="6"/>
                    <a:pt x="35" y="7"/>
                    <a:pt x="35" y="7"/>
                  </a:cubicBezTo>
                  <a:cubicBezTo>
                    <a:pt x="35" y="8"/>
                    <a:pt x="36" y="11"/>
                    <a:pt x="36" y="12"/>
                  </a:cubicBezTo>
                  <a:cubicBezTo>
                    <a:pt x="36" y="13"/>
                    <a:pt x="37" y="15"/>
                    <a:pt x="37" y="16"/>
                  </a:cubicBezTo>
                  <a:cubicBezTo>
                    <a:pt x="37" y="16"/>
                    <a:pt x="38" y="16"/>
                    <a:pt x="38" y="17"/>
                  </a:cubicBezTo>
                  <a:cubicBezTo>
                    <a:pt x="38" y="17"/>
                    <a:pt x="39" y="17"/>
                    <a:pt x="39" y="17"/>
                  </a:cubicBezTo>
                  <a:cubicBezTo>
                    <a:pt x="39" y="17"/>
                    <a:pt x="41" y="18"/>
                    <a:pt x="41" y="18"/>
                  </a:cubicBezTo>
                  <a:cubicBezTo>
                    <a:pt x="42" y="19"/>
                    <a:pt x="44" y="20"/>
                    <a:pt x="44" y="20"/>
                  </a:cubicBezTo>
                  <a:cubicBezTo>
                    <a:pt x="44" y="20"/>
                    <a:pt x="45" y="20"/>
                    <a:pt x="45" y="21"/>
                  </a:cubicBezTo>
                  <a:cubicBezTo>
                    <a:pt x="45" y="22"/>
                    <a:pt x="45" y="23"/>
                    <a:pt x="45" y="23"/>
                  </a:cubicBezTo>
                  <a:cubicBezTo>
                    <a:pt x="45" y="23"/>
                    <a:pt x="46" y="25"/>
                    <a:pt x="46" y="27"/>
                  </a:cubicBezTo>
                  <a:cubicBezTo>
                    <a:pt x="46" y="27"/>
                    <a:pt x="46" y="30"/>
                    <a:pt x="46" y="31"/>
                  </a:cubicBezTo>
                  <a:cubicBezTo>
                    <a:pt x="46" y="31"/>
                    <a:pt x="47" y="34"/>
                    <a:pt x="47" y="35"/>
                  </a:cubicBezTo>
                  <a:cubicBezTo>
                    <a:pt x="47" y="35"/>
                    <a:pt x="47" y="36"/>
                    <a:pt x="47" y="37"/>
                  </a:cubicBezTo>
                  <a:cubicBezTo>
                    <a:pt x="47" y="37"/>
                    <a:pt x="47" y="37"/>
                    <a:pt x="47" y="38"/>
                  </a:cubicBezTo>
                  <a:cubicBezTo>
                    <a:pt x="48" y="38"/>
                    <a:pt x="48" y="39"/>
                    <a:pt x="48" y="39"/>
                  </a:cubicBezTo>
                  <a:cubicBezTo>
                    <a:pt x="48" y="39"/>
                    <a:pt x="48" y="39"/>
                    <a:pt x="48" y="39"/>
                  </a:cubicBezTo>
                  <a:cubicBezTo>
                    <a:pt x="48" y="39"/>
                    <a:pt x="48" y="41"/>
                    <a:pt x="48" y="41"/>
                  </a:cubicBezTo>
                  <a:cubicBezTo>
                    <a:pt x="48" y="41"/>
                    <a:pt x="48" y="41"/>
                    <a:pt x="48" y="41"/>
                  </a:cubicBezTo>
                  <a:cubicBezTo>
                    <a:pt x="48" y="41"/>
                    <a:pt x="49" y="42"/>
                    <a:pt x="49" y="41"/>
                  </a:cubicBezTo>
                  <a:cubicBezTo>
                    <a:pt x="50" y="41"/>
                    <a:pt x="50" y="41"/>
                    <a:pt x="51" y="41"/>
                  </a:cubicBezTo>
                  <a:cubicBezTo>
                    <a:pt x="51" y="41"/>
                    <a:pt x="52" y="41"/>
                    <a:pt x="52" y="41"/>
                  </a:cubicBezTo>
                  <a:cubicBezTo>
                    <a:pt x="52" y="41"/>
                    <a:pt x="52" y="42"/>
                    <a:pt x="51" y="42"/>
                  </a:cubicBezTo>
                  <a:cubicBezTo>
                    <a:pt x="51" y="42"/>
                    <a:pt x="50" y="43"/>
                    <a:pt x="50" y="43"/>
                  </a:cubicBezTo>
                  <a:cubicBezTo>
                    <a:pt x="49" y="43"/>
                    <a:pt x="49" y="43"/>
                    <a:pt x="49" y="43"/>
                  </a:cubicBezTo>
                  <a:cubicBezTo>
                    <a:pt x="49" y="43"/>
                    <a:pt x="49" y="43"/>
                    <a:pt x="49" y="43"/>
                  </a:cubicBezTo>
                  <a:cubicBezTo>
                    <a:pt x="49" y="43"/>
                    <a:pt x="49" y="44"/>
                    <a:pt x="49" y="45"/>
                  </a:cubicBezTo>
                  <a:cubicBezTo>
                    <a:pt x="49" y="45"/>
                    <a:pt x="50" y="45"/>
                    <a:pt x="50" y="46"/>
                  </a:cubicBezTo>
                  <a:cubicBezTo>
                    <a:pt x="50" y="46"/>
                    <a:pt x="51" y="46"/>
                    <a:pt x="51" y="47"/>
                  </a:cubicBezTo>
                  <a:cubicBezTo>
                    <a:pt x="51" y="47"/>
                    <a:pt x="52" y="47"/>
                    <a:pt x="52" y="48"/>
                  </a:cubicBezTo>
                  <a:cubicBezTo>
                    <a:pt x="52" y="48"/>
                    <a:pt x="52" y="49"/>
                    <a:pt x="52" y="49"/>
                  </a:cubicBezTo>
                  <a:cubicBezTo>
                    <a:pt x="52" y="49"/>
                    <a:pt x="51" y="49"/>
                    <a:pt x="51" y="48"/>
                  </a:cubicBezTo>
                  <a:cubicBezTo>
                    <a:pt x="51" y="48"/>
                    <a:pt x="51" y="48"/>
                    <a:pt x="50" y="48"/>
                  </a:cubicBezTo>
                  <a:cubicBezTo>
                    <a:pt x="50" y="47"/>
                    <a:pt x="49" y="47"/>
                    <a:pt x="49" y="47"/>
                  </a:cubicBezTo>
                  <a:cubicBezTo>
                    <a:pt x="49" y="47"/>
                    <a:pt x="49" y="46"/>
                    <a:pt x="49" y="47"/>
                  </a:cubicBezTo>
                  <a:cubicBezTo>
                    <a:pt x="48" y="47"/>
                    <a:pt x="49" y="47"/>
                    <a:pt x="49" y="47"/>
                  </a:cubicBezTo>
                  <a:cubicBezTo>
                    <a:pt x="49" y="47"/>
                    <a:pt x="49" y="47"/>
                    <a:pt x="49" y="47"/>
                  </a:cubicBezTo>
                  <a:cubicBezTo>
                    <a:pt x="50" y="48"/>
                    <a:pt x="50" y="48"/>
                    <a:pt x="50" y="49"/>
                  </a:cubicBezTo>
                  <a:cubicBezTo>
                    <a:pt x="51" y="49"/>
                    <a:pt x="51" y="49"/>
                    <a:pt x="51" y="50"/>
                  </a:cubicBezTo>
                  <a:cubicBezTo>
                    <a:pt x="50" y="50"/>
                    <a:pt x="50" y="49"/>
                    <a:pt x="49" y="49"/>
                  </a:cubicBezTo>
                  <a:cubicBezTo>
                    <a:pt x="49" y="49"/>
                    <a:pt x="49" y="48"/>
                    <a:pt x="49" y="48"/>
                  </a:cubicBezTo>
                  <a:cubicBezTo>
                    <a:pt x="48" y="48"/>
                    <a:pt x="48" y="48"/>
                    <a:pt x="48" y="48"/>
                  </a:cubicBezTo>
                  <a:cubicBezTo>
                    <a:pt x="48" y="48"/>
                    <a:pt x="48" y="48"/>
                    <a:pt x="47" y="48"/>
                  </a:cubicBezTo>
                  <a:cubicBezTo>
                    <a:pt x="47" y="48"/>
                    <a:pt x="47" y="48"/>
                    <a:pt x="47" y="48"/>
                  </a:cubicBezTo>
                  <a:cubicBezTo>
                    <a:pt x="47" y="48"/>
                    <a:pt x="48" y="49"/>
                    <a:pt x="48" y="49"/>
                  </a:cubicBezTo>
                  <a:cubicBezTo>
                    <a:pt x="48" y="49"/>
                    <a:pt x="48" y="49"/>
                    <a:pt x="48" y="50"/>
                  </a:cubicBezTo>
                  <a:cubicBezTo>
                    <a:pt x="48" y="50"/>
                    <a:pt x="48" y="50"/>
                    <a:pt x="48" y="50"/>
                  </a:cubicBezTo>
                  <a:cubicBezTo>
                    <a:pt x="48" y="51"/>
                    <a:pt x="47" y="50"/>
                    <a:pt x="47" y="50"/>
                  </a:cubicBezTo>
                  <a:cubicBezTo>
                    <a:pt x="47" y="50"/>
                    <a:pt x="48" y="51"/>
                    <a:pt x="47" y="52"/>
                  </a:cubicBezTo>
                  <a:cubicBezTo>
                    <a:pt x="47" y="52"/>
                    <a:pt x="47" y="53"/>
                    <a:pt x="47" y="55"/>
                  </a:cubicBezTo>
                  <a:cubicBezTo>
                    <a:pt x="47" y="57"/>
                    <a:pt x="47" y="61"/>
                    <a:pt x="46" y="62"/>
                  </a:cubicBezTo>
                  <a:cubicBezTo>
                    <a:pt x="46" y="63"/>
                    <a:pt x="46" y="67"/>
                    <a:pt x="46" y="69"/>
                  </a:cubicBezTo>
                  <a:cubicBezTo>
                    <a:pt x="46" y="70"/>
                    <a:pt x="45" y="72"/>
                    <a:pt x="46" y="73"/>
                  </a:cubicBezTo>
                  <a:cubicBezTo>
                    <a:pt x="46" y="74"/>
                    <a:pt x="46" y="79"/>
                    <a:pt x="46" y="81"/>
                  </a:cubicBezTo>
                  <a:cubicBezTo>
                    <a:pt x="46" y="83"/>
                    <a:pt x="46" y="90"/>
                    <a:pt x="45" y="92"/>
                  </a:cubicBezTo>
                  <a:cubicBezTo>
                    <a:pt x="45" y="95"/>
                    <a:pt x="44" y="98"/>
                    <a:pt x="44" y="98"/>
                  </a:cubicBezTo>
                  <a:cubicBezTo>
                    <a:pt x="44" y="98"/>
                    <a:pt x="45" y="99"/>
                    <a:pt x="44" y="100"/>
                  </a:cubicBezTo>
                  <a:cubicBezTo>
                    <a:pt x="44" y="100"/>
                    <a:pt x="43" y="101"/>
                    <a:pt x="43" y="101"/>
                  </a:cubicBezTo>
                  <a:cubicBezTo>
                    <a:pt x="42" y="101"/>
                    <a:pt x="42" y="101"/>
                    <a:pt x="42" y="101"/>
                  </a:cubicBezTo>
                  <a:cubicBezTo>
                    <a:pt x="42" y="101"/>
                    <a:pt x="41" y="104"/>
                    <a:pt x="38" y="105"/>
                  </a:cubicBezTo>
                  <a:cubicBezTo>
                    <a:pt x="35" y="105"/>
                    <a:pt x="35" y="105"/>
                    <a:pt x="34" y="105"/>
                  </a:cubicBezTo>
                  <a:cubicBezTo>
                    <a:pt x="34" y="104"/>
                    <a:pt x="33" y="104"/>
                    <a:pt x="34" y="103"/>
                  </a:cubicBezTo>
                  <a:cubicBezTo>
                    <a:pt x="34" y="103"/>
                    <a:pt x="34" y="103"/>
                    <a:pt x="34" y="103"/>
                  </a:cubicBezTo>
                  <a:cubicBezTo>
                    <a:pt x="34" y="103"/>
                    <a:pt x="34" y="103"/>
                    <a:pt x="34" y="102"/>
                  </a:cubicBezTo>
                  <a:cubicBezTo>
                    <a:pt x="34" y="102"/>
                    <a:pt x="35" y="101"/>
                    <a:pt x="35" y="101"/>
                  </a:cubicBezTo>
                  <a:cubicBezTo>
                    <a:pt x="35" y="101"/>
                    <a:pt x="36" y="101"/>
                    <a:pt x="36" y="101"/>
                  </a:cubicBezTo>
                  <a:cubicBezTo>
                    <a:pt x="36" y="101"/>
                    <a:pt x="36" y="101"/>
                    <a:pt x="36" y="101"/>
                  </a:cubicBezTo>
                  <a:cubicBezTo>
                    <a:pt x="36" y="101"/>
                    <a:pt x="36" y="101"/>
                    <a:pt x="36" y="100"/>
                  </a:cubicBezTo>
                  <a:cubicBezTo>
                    <a:pt x="36" y="100"/>
                    <a:pt x="36" y="99"/>
                    <a:pt x="36" y="99"/>
                  </a:cubicBezTo>
                  <a:cubicBezTo>
                    <a:pt x="37" y="98"/>
                    <a:pt x="37" y="98"/>
                    <a:pt x="37" y="98"/>
                  </a:cubicBezTo>
                  <a:cubicBezTo>
                    <a:pt x="37" y="98"/>
                    <a:pt x="37" y="97"/>
                    <a:pt x="37" y="96"/>
                  </a:cubicBezTo>
                  <a:cubicBezTo>
                    <a:pt x="37" y="94"/>
                    <a:pt x="37" y="93"/>
                    <a:pt x="37" y="92"/>
                  </a:cubicBezTo>
                  <a:cubicBezTo>
                    <a:pt x="37" y="91"/>
                    <a:pt x="39" y="88"/>
                    <a:pt x="39" y="88"/>
                  </a:cubicBezTo>
                  <a:cubicBezTo>
                    <a:pt x="39" y="88"/>
                    <a:pt x="38" y="85"/>
                    <a:pt x="38" y="85"/>
                  </a:cubicBezTo>
                  <a:cubicBezTo>
                    <a:pt x="38" y="84"/>
                    <a:pt x="38" y="84"/>
                    <a:pt x="38" y="83"/>
                  </a:cubicBezTo>
                  <a:cubicBezTo>
                    <a:pt x="38" y="82"/>
                    <a:pt x="37" y="79"/>
                    <a:pt x="37" y="78"/>
                  </a:cubicBezTo>
                  <a:cubicBezTo>
                    <a:pt x="38" y="77"/>
                    <a:pt x="37" y="76"/>
                    <a:pt x="37" y="76"/>
                  </a:cubicBezTo>
                  <a:cubicBezTo>
                    <a:pt x="37" y="75"/>
                    <a:pt x="37" y="74"/>
                    <a:pt x="37" y="73"/>
                  </a:cubicBezTo>
                  <a:cubicBezTo>
                    <a:pt x="37" y="71"/>
                    <a:pt x="36" y="70"/>
                    <a:pt x="36" y="70"/>
                  </a:cubicBezTo>
                  <a:cubicBezTo>
                    <a:pt x="36" y="69"/>
                    <a:pt x="36" y="68"/>
                    <a:pt x="36" y="68"/>
                  </a:cubicBezTo>
                  <a:cubicBezTo>
                    <a:pt x="36" y="67"/>
                    <a:pt x="36" y="67"/>
                    <a:pt x="36" y="66"/>
                  </a:cubicBezTo>
                  <a:cubicBezTo>
                    <a:pt x="35" y="66"/>
                    <a:pt x="35" y="65"/>
                    <a:pt x="35" y="65"/>
                  </a:cubicBezTo>
                  <a:cubicBezTo>
                    <a:pt x="35" y="64"/>
                    <a:pt x="35" y="63"/>
                    <a:pt x="35" y="63"/>
                  </a:cubicBezTo>
                  <a:cubicBezTo>
                    <a:pt x="35" y="63"/>
                    <a:pt x="35" y="64"/>
                    <a:pt x="35" y="63"/>
                  </a:cubicBezTo>
                  <a:cubicBezTo>
                    <a:pt x="35" y="62"/>
                    <a:pt x="34" y="61"/>
                    <a:pt x="34" y="61"/>
                  </a:cubicBezTo>
                  <a:cubicBezTo>
                    <a:pt x="34" y="61"/>
                    <a:pt x="31" y="68"/>
                    <a:pt x="30" y="70"/>
                  </a:cubicBezTo>
                  <a:cubicBezTo>
                    <a:pt x="30" y="70"/>
                    <a:pt x="29" y="73"/>
                    <a:pt x="29" y="76"/>
                  </a:cubicBezTo>
                  <a:cubicBezTo>
                    <a:pt x="29" y="80"/>
                    <a:pt x="28" y="90"/>
                    <a:pt x="27" y="94"/>
                  </a:cubicBezTo>
                  <a:cubicBezTo>
                    <a:pt x="27" y="97"/>
                    <a:pt x="26" y="101"/>
                    <a:pt x="26" y="101"/>
                  </a:cubicBezTo>
                  <a:cubicBezTo>
                    <a:pt x="26" y="101"/>
                    <a:pt x="26" y="102"/>
                    <a:pt x="26" y="102"/>
                  </a:cubicBezTo>
                  <a:cubicBezTo>
                    <a:pt x="25" y="103"/>
                    <a:pt x="25" y="103"/>
                    <a:pt x="25" y="103"/>
                  </a:cubicBezTo>
                  <a:cubicBezTo>
                    <a:pt x="25" y="104"/>
                    <a:pt x="25" y="104"/>
                    <a:pt x="25" y="104"/>
                  </a:cubicBezTo>
                  <a:cubicBezTo>
                    <a:pt x="25" y="104"/>
                    <a:pt x="23" y="104"/>
                    <a:pt x="23" y="104"/>
                  </a:cubicBezTo>
                  <a:cubicBezTo>
                    <a:pt x="23" y="104"/>
                    <a:pt x="22" y="103"/>
                    <a:pt x="22" y="103"/>
                  </a:cubicBezTo>
                  <a:cubicBezTo>
                    <a:pt x="21" y="103"/>
                    <a:pt x="21" y="103"/>
                    <a:pt x="21" y="103"/>
                  </a:cubicBezTo>
                  <a:cubicBezTo>
                    <a:pt x="20" y="103"/>
                    <a:pt x="18" y="103"/>
                    <a:pt x="18" y="103"/>
                  </a:cubicBezTo>
                  <a:cubicBezTo>
                    <a:pt x="18" y="103"/>
                    <a:pt x="17" y="104"/>
                    <a:pt x="16" y="104"/>
                  </a:cubicBezTo>
                  <a:cubicBezTo>
                    <a:pt x="14" y="104"/>
                    <a:pt x="12" y="104"/>
                    <a:pt x="12" y="104"/>
                  </a:cubicBezTo>
                  <a:cubicBezTo>
                    <a:pt x="12" y="104"/>
                    <a:pt x="11" y="104"/>
                    <a:pt x="11" y="103"/>
                  </a:cubicBezTo>
                  <a:cubicBezTo>
                    <a:pt x="10" y="103"/>
                    <a:pt x="10" y="103"/>
                    <a:pt x="10" y="103"/>
                  </a:cubicBezTo>
                  <a:cubicBezTo>
                    <a:pt x="10" y="103"/>
                    <a:pt x="11" y="102"/>
                    <a:pt x="11" y="102"/>
                  </a:cubicBezTo>
                  <a:cubicBezTo>
                    <a:pt x="11" y="102"/>
                    <a:pt x="10" y="101"/>
                    <a:pt x="12" y="101"/>
                  </a:cubicBezTo>
                  <a:cubicBezTo>
                    <a:pt x="13" y="101"/>
                    <a:pt x="14" y="101"/>
                    <a:pt x="14" y="101"/>
                  </a:cubicBezTo>
                  <a:cubicBezTo>
                    <a:pt x="15" y="101"/>
                    <a:pt x="15" y="101"/>
                    <a:pt x="15" y="100"/>
                  </a:cubicBezTo>
                  <a:cubicBezTo>
                    <a:pt x="15" y="100"/>
                    <a:pt x="15" y="100"/>
                    <a:pt x="15" y="100"/>
                  </a:cubicBezTo>
                  <a:cubicBezTo>
                    <a:pt x="15" y="100"/>
                    <a:pt x="16" y="99"/>
                    <a:pt x="16" y="98"/>
                  </a:cubicBezTo>
                  <a:cubicBezTo>
                    <a:pt x="17" y="98"/>
                    <a:pt x="18" y="96"/>
                    <a:pt x="18" y="95"/>
                  </a:cubicBezTo>
                  <a:cubicBezTo>
                    <a:pt x="18" y="95"/>
                    <a:pt x="19" y="91"/>
                    <a:pt x="19" y="90"/>
                  </a:cubicBezTo>
                  <a:cubicBezTo>
                    <a:pt x="19" y="89"/>
                    <a:pt x="20" y="83"/>
                    <a:pt x="20" y="82"/>
                  </a:cubicBezTo>
                  <a:cubicBezTo>
                    <a:pt x="20" y="81"/>
                    <a:pt x="21" y="79"/>
                    <a:pt x="21" y="79"/>
                  </a:cubicBezTo>
                  <a:cubicBezTo>
                    <a:pt x="21" y="79"/>
                    <a:pt x="21" y="75"/>
                    <a:pt x="21" y="74"/>
                  </a:cubicBezTo>
                  <a:cubicBezTo>
                    <a:pt x="21" y="73"/>
                    <a:pt x="21" y="72"/>
                    <a:pt x="21" y="72"/>
                  </a:cubicBezTo>
                  <a:cubicBezTo>
                    <a:pt x="21" y="71"/>
                    <a:pt x="21" y="70"/>
                    <a:pt x="21" y="69"/>
                  </a:cubicBezTo>
                  <a:cubicBezTo>
                    <a:pt x="21" y="69"/>
                    <a:pt x="23" y="59"/>
                    <a:pt x="23" y="57"/>
                  </a:cubicBezTo>
                  <a:cubicBezTo>
                    <a:pt x="24" y="55"/>
                    <a:pt x="24" y="53"/>
                    <a:pt x="24" y="53"/>
                  </a:cubicBezTo>
                  <a:cubicBezTo>
                    <a:pt x="24" y="52"/>
                    <a:pt x="24" y="51"/>
                    <a:pt x="25" y="51"/>
                  </a:cubicBezTo>
                  <a:cubicBezTo>
                    <a:pt x="25" y="51"/>
                    <a:pt x="25" y="50"/>
                    <a:pt x="25" y="50"/>
                  </a:cubicBezTo>
                  <a:cubicBezTo>
                    <a:pt x="25" y="50"/>
                    <a:pt x="25" y="50"/>
                    <a:pt x="25" y="50"/>
                  </a:cubicBezTo>
                  <a:cubicBezTo>
                    <a:pt x="25" y="49"/>
                    <a:pt x="25" y="49"/>
                    <a:pt x="25" y="48"/>
                  </a:cubicBezTo>
                  <a:cubicBezTo>
                    <a:pt x="25" y="48"/>
                    <a:pt x="25" y="48"/>
                    <a:pt x="25" y="48"/>
                  </a:cubicBezTo>
                  <a:cubicBezTo>
                    <a:pt x="25" y="48"/>
                    <a:pt x="25" y="47"/>
                    <a:pt x="25" y="46"/>
                  </a:cubicBezTo>
                  <a:cubicBezTo>
                    <a:pt x="25" y="45"/>
                    <a:pt x="25" y="43"/>
                    <a:pt x="25" y="43"/>
                  </a:cubicBezTo>
                  <a:cubicBezTo>
                    <a:pt x="25" y="42"/>
                    <a:pt x="25" y="41"/>
                    <a:pt x="25" y="4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8" name="Freeform 654"/>
            <p:cNvSpPr>
              <a:spLocks noEditPoints="1"/>
            </p:cNvSpPr>
            <p:nvPr/>
          </p:nvSpPr>
          <p:spPr bwMode="auto">
            <a:xfrm>
              <a:off x="8172450" y="1579563"/>
              <a:ext cx="134938" cy="406400"/>
            </a:xfrm>
            <a:custGeom>
              <a:avLst/>
              <a:gdLst>
                <a:gd name="T0" fmla="*/ 36 w 36"/>
                <a:gd name="T1" fmla="*/ 46 h 108"/>
                <a:gd name="T2" fmla="*/ 35 w 36"/>
                <a:gd name="T3" fmla="*/ 37 h 108"/>
                <a:gd name="T4" fmla="*/ 34 w 36"/>
                <a:gd name="T5" fmla="*/ 32 h 108"/>
                <a:gd name="T6" fmla="*/ 29 w 36"/>
                <a:gd name="T7" fmla="*/ 20 h 108"/>
                <a:gd name="T8" fmla="*/ 23 w 36"/>
                <a:gd name="T9" fmla="*/ 16 h 108"/>
                <a:gd name="T10" fmla="*/ 25 w 36"/>
                <a:gd name="T11" fmla="*/ 13 h 108"/>
                <a:gd name="T12" fmla="*/ 25 w 36"/>
                <a:gd name="T13" fmla="*/ 12 h 108"/>
                <a:gd name="T14" fmla="*/ 25 w 36"/>
                <a:gd name="T15" fmla="*/ 10 h 108"/>
                <a:gd name="T16" fmla="*/ 25 w 36"/>
                <a:gd name="T17" fmla="*/ 8 h 108"/>
                <a:gd name="T18" fmla="*/ 23 w 36"/>
                <a:gd name="T19" fmla="*/ 2 h 108"/>
                <a:gd name="T20" fmla="*/ 13 w 36"/>
                <a:gd name="T21" fmla="*/ 5 h 108"/>
                <a:gd name="T22" fmla="*/ 11 w 36"/>
                <a:gd name="T23" fmla="*/ 11 h 108"/>
                <a:gd name="T24" fmla="*/ 6 w 36"/>
                <a:gd name="T25" fmla="*/ 21 h 108"/>
                <a:gd name="T26" fmla="*/ 0 w 36"/>
                <a:gd name="T27" fmla="*/ 38 h 108"/>
                <a:gd name="T28" fmla="*/ 8 w 36"/>
                <a:gd name="T29" fmla="*/ 47 h 108"/>
                <a:gd name="T30" fmla="*/ 7 w 36"/>
                <a:gd name="T31" fmla="*/ 60 h 108"/>
                <a:gd name="T32" fmla="*/ 8 w 36"/>
                <a:gd name="T33" fmla="*/ 68 h 108"/>
                <a:gd name="T34" fmla="*/ 7 w 36"/>
                <a:gd name="T35" fmla="*/ 77 h 108"/>
                <a:gd name="T36" fmla="*/ 7 w 36"/>
                <a:gd name="T37" fmla="*/ 89 h 108"/>
                <a:gd name="T38" fmla="*/ 6 w 36"/>
                <a:gd name="T39" fmla="*/ 95 h 108"/>
                <a:gd name="T40" fmla="*/ 6 w 36"/>
                <a:gd name="T41" fmla="*/ 98 h 108"/>
                <a:gd name="T42" fmla="*/ 5 w 36"/>
                <a:gd name="T43" fmla="*/ 102 h 108"/>
                <a:gd name="T44" fmla="*/ 5 w 36"/>
                <a:gd name="T45" fmla="*/ 107 h 108"/>
                <a:gd name="T46" fmla="*/ 11 w 36"/>
                <a:gd name="T47" fmla="*/ 104 h 108"/>
                <a:gd name="T48" fmla="*/ 12 w 36"/>
                <a:gd name="T49" fmla="*/ 99 h 108"/>
                <a:gd name="T50" fmla="*/ 13 w 36"/>
                <a:gd name="T51" fmla="*/ 95 h 108"/>
                <a:gd name="T52" fmla="*/ 13 w 36"/>
                <a:gd name="T53" fmla="*/ 92 h 108"/>
                <a:gd name="T54" fmla="*/ 18 w 36"/>
                <a:gd name="T55" fmla="*/ 75 h 108"/>
                <a:gd name="T56" fmla="*/ 20 w 36"/>
                <a:gd name="T57" fmla="*/ 69 h 108"/>
                <a:gd name="T58" fmla="*/ 21 w 36"/>
                <a:gd name="T59" fmla="*/ 83 h 108"/>
                <a:gd name="T60" fmla="*/ 21 w 36"/>
                <a:gd name="T61" fmla="*/ 90 h 108"/>
                <a:gd name="T62" fmla="*/ 21 w 36"/>
                <a:gd name="T63" fmla="*/ 92 h 108"/>
                <a:gd name="T64" fmla="*/ 21 w 36"/>
                <a:gd name="T65" fmla="*/ 93 h 108"/>
                <a:gd name="T66" fmla="*/ 21 w 36"/>
                <a:gd name="T67" fmla="*/ 96 h 108"/>
                <a:gd name="T68" fmla="*/ 21 w 36"/>
                <a:gd name="T69" fmla="*/ 98 h 108"/>
                <a:gd name="T70" fmla="*/ 23 w 36"/>
                <a:gd name="T71" fmla="*/ 102 h 108"/>
                <a:gd name="T72" fmla="*/ 30 w 36"/>
                <a:gd name="T73" fmla="*/ 102 h 108"/>
                <a:gd name="T74" fmla="*/ 28 w 36"/>
                <a:gd name="T75" fmla="*/ 96 h 108"/>
                <a:gd name="T76" fmla="*/ 27 w 36"/>
                <a:gd name="T77" fmla="*/ 92 h 108"/>
                <a:gd name="T78" fmla="*/ 28 w 36"/>
                <a:gd name="T79" fmla="*/ 86 h 108"/>
                <a:gd name="T80" fmla="*/ 29 w 36"/>
                <a:gd name="T81" fmla="*/ 80 h 108"/>
                <a:gd name="T82" fmla="*/ 32 w 36"/>
                <a:gd name="T83" fmla="*/ 64 h 108"/>
                <a:gd name="T84" fmla="*/ 32 w 36"/>
                <a:gd name="T85" fmla="*/ 52 h 108"/>
                <a:gd name="T86" fmla="*/ 33 w 36"/>
                <a:gd name="T87" fmla="*/ 49 h 108"/>
                <a:gd name="T88" fmla="*/ 34 w 36"/>
                <a:gd name="T89" fmla="*/ 52 h 108"/>
                <a:gd name="T90" fmla="*/ 33 w 36"/>
                <a:gd name="T91" fmla="*/ 54 h 108"/>
                <a:gd name="T92" fmla="*/ 36 w 36"/>
                <a:gd name="T93" fmla="*/ 52 h 108"/>
                <a:gd name="T94" fmla="*/ 36 w 36"/>
                <a:gd name="T95" fmla="*/ 48 h 108"/>
                <a:gd name="T96" fmla="*/ 6 w 36"/>
                <a:gd name="T97" fmla="*/ 37 h 108"/>
                <a:gd name="T98" fmla="*/ 32 w 36"/>
                <a:gd name="T99" fmla="*/ 45 h 108"/>
                <a:gd name="T100" fmla="*/ 32 w 36"/>
                <a:gd name="T101" fmla="*/ 45 h 108"/>
                <a:gd name="T102" fmla="*/ 31 w 36"/>
                <a:gd name="T103"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108">
                  <a:moveTo>
                    <a:pt x="36" y="48"/>
                  </a:moveTo>
                  <a:cubicBezTo>
                    <a:pt x="36" y="48"/>
                    <a:pt x="36" y="48"/>
                    <a:pt x="36" y="47"/>
                  </a:cubicBezTo>
                  <a:cubicBezTo>
                    <a:pt x="36" y="47"/>
                    <a:pt x="36" y="46"/>
                    <a:pt x="36" y="46"/>
                  </a:cubicBezTo>
                  <a:cubicBezTo>
                    <a:pt x="36" y="46"/>
                    <a:pt x="36" y="45"/>
                    <a:pt x="36" y="45"/>
                  </a:cubicBezTo>
                  <a:cubicBezTo>
                    <a:pt x="36" y="44"/>
                    <a:pt x="35" y="44"/>
                    <a:pt x="35" y="43"/>
                  </a:cubicBezTo>
                  <a:cubicBezTo>
                    <a:pt x="35" y="43"/>
                    <a:pt x="35" y="39"/>
                    <a:pt x="35" y="37"/>
                  </a:cubicBezTo>
                  <a:cubicBezTo>
                    <a:pt x="35" y="35"/>
                    <a:pt x="34" y="34"/>
                    <a:pt x="34" y="34"/>
                  </a:cubicBezTo>
                  <a:cubicBezTo>
                    <a:pt x="34" y="34"/>
                    <a:pt x="34" y="33"/>
                    <a:pt x="35" y="33"/>
                  </a:cubicBezTo>
                  <a:cubicBezTo>
                    <a:pt x="35" y="32"/>
                    <a:pt x="34" y="32"/>
                    <a:pt x="34" y="32"/>
                  </a:cubicBezTo>
                  <a:cubicBezTo>
                    <a:pt x="34" y="31"/>
                    <a:pt x="34" y="30"/>
                    <a:pt x="33" y="29"/>
                  </a:cubicBezTo>
                  <a:cubicBezTo>
                    <a:pt x="33" y="28"/>
                    <a:pt x="31" y="25"/>
                    <a:pt x="31" y="23"/>
                  </a:cubicBezTo>
                  <a:cubicBezTo>
                    <a:pt x="31" y="22"/>
                    <a:pt x="30" y="21"/>
                    <a:pt x="29" y="20"/>
                  </a:cubicBezTo>
                  <a:cubicBezTo>
                    <a:pt x="29" y="19"/>
                    <a:pt x="27" y="17"/>
                    <a:pt x="26" y="17"/>
                  </a:cubicBezTo>
                  <a:cubicBezTo>
                    <a:pt x="25" y="17"/>
                    <a:pt x="23" y="16"/>
                    <a:pt x="23" y="16"/>
                  </a:cubicBezTo>
                  <a:cubicBezTo>
                    <a:pt x="23" y="16"/>
                    <a:pt x="23" y="16"/>
                    <a:pt x="23" y="16"/>
                  </a:cubicBezTo>
                  <a:cubicBezTo>
                    <a:pt x="23" y="16"/>
                    <a:pt x="24" y="15"/>
                    <a:pt x="25" y="15"/>
                  </a:cubicBezTo>
                  <a:cubicBezTo>
                    <a:pt x="25" y="15"/>
                    <a:pt x="25" y="14"/>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6" y="10"/>
                    <a:pt x="26" y="10"/>
                    <a:pt x="25" y="10"/>
                  </a:cubicBezTo>
                  <a:cubicBezTo>
                    <a:pt x="25" y="9"/>
                    <a:pt x="25" y="9"/>
                    <a:pt x="25" y="9"/>
                  </a:cubicBezTo>
                  <a:cubicBezTo>
                    <a:pt x="25" y="8"/>
                    <a:pt x="25" y="8"/>
                    <a:pt x="25" y="8"/>
                  </a:cubicBezTo>
                  <a:cubicBezTo>
                    <a:pt x="25" y="8"/>
                    <a:pt x="25" y="8"/>
                    <a:pt x="25" y="8"/>
                  </a:cubicBezTo>
                  <a:cubicBezTo>
                    <a:pt x="25" y="8"/>
                    <a:pt x="25" y="6"/>
                    <a:pt x="25" y="6"/>
                  </a:cubicBezTo>
                  <a:cubicBezTo>
                    <a:pt x="25" y="6"/>
                    <a:pt x="25" y="5"/>
                    <a:pt x="25" y="5"/>
                  </a:cubicBezTo>
                  <a:cubicBezTo>
                    <a:pt x="25" y="4"/>
                    <a:pt x="24" y="3"/>
                    <a:pt x="23" y="2"/>
                  </a:cubicBezTo>
                  <a:cubicBezTo>
                    <a:pt x="22" y="1"/>
                    <a:pt x="20" y="1"/>
                    <a:pt x="20" y="1"/>
                  </a:cubicBezTo>
                  <a:cubicBezTo>
                    <a:pt x="18" y="0"/>
                    <a:pt x="16" y="1"/>
                    <a:pt x="15" y="2"/>
                  </a:cubicBezTo>
                  <a:cubicBezTo>
                    <a:pt x="14" y="2"/>
                    <a:pt x="13" y="4"/>
                    <a:pt x="13" y="5"/>
                  </a:cubicBezTo>
                  <a:cubicBezTo>
                    <a:pt x="12" y="6"/>
                    <a:pt x="13" y="8"/>
                    <a:pt x="13" y="8"/>
                  </a:cubicBezTo>
                  <a:cubicBezTo>
                    <a:pt x="13" y="8"/>
                    <a:pt x="12" y="8"/>
                    <a:pt x="12" y="9"/>
                  </a:cubicBezTo>
                  <a:cubicBezTo>
                    <a:pt x="11" y="9"/>
                    <a:pt x="11" y="10"/>
                    <a:pt x="11" y="11"/>
                  </a:cubicBezTo>
                  <a:cubicBezTo>
                    <a:pt x="10" y="12"/>
                    <a:pt x="10" y="13"/>
                    <a:pt x="10" y="15"/>
                  </a:cubicBezTo>
                  <a:cubicBezTo>
                    <a:pt x="10" y="17"/>
                    <a:pt x="10" y="18"/>
                    <a:pt x="10" y="18"/>
                  </a:cubicBezTo>
                  <a:cubicBezTo>
                    <a:pt x="9" y="18"/>
                    <a:pt x="7" y="20"/>
                    <a:pt x="6" y="21"/>
                  </a:cubicBezTo>
                  <a:cubicBezTo>
                    <a:pt x="4" y="23"/>
                    <a:pt x="3" y="28"/>
                    <a:pt x="2" y="29"/>
                  </a:cubicBezTo>
                  <a:cubicBezTo>
                    <a:pt x="2" y="31"/>
                    <a:pt x="1" y="34"/>
                    <a:pt x="1" y="35"/>
                  </a:cubicBezTo>
                  <a:cubicBezTo>
                    <a:pt x="1" y="36"/>
                    <a:pt x="0" y="37"/>
                    <a:pt x="0" y="38"/>
                  </a:cubicBezTo>
                  <a:cubicBezTo>
                    <a:pt x="0" y="38"/>
                    <a:pt x="2" y="40"/>
                    <a:pt x="2" y="41"/>
                  </a:cubicBezTo>
                  <a:cubicBezTo>
                    <a:pt x="3" y="43"/>
                    <a:pt x="5" y="44"/>
                    <a:pt x="6" y="45"/>
                  </a:cubicBezTo>
                  <a:cubicBezTo>
                    <a:pt x="7" y="46"/>
                    <a:pt x="8" y="47"/>
                    <a:pt x="8" y="47"/>
                  </a:cubicBezTo>
                  <a:cubicBezTo>
                    <a:pt x="8" y="47"/>
                    <a:pt x="8" y="48"/>
                    <a:pt x="8" y="49"/>
                  </a:cubicBezTo>
                  <a:cubicBezTo>
                    <a:pt x="8" y="50"/>
                    <a:pt x="8" y="51"/>
                    <a:pt x="8" y="53"/>
                  </a:cubicBezTo>
                  <a:cubicBezTo>
                    <a:pt x="8" y="54"/>
                    <a:pt x="8" y="56"/>
                    <a:pt x="7" y="60"/>
                  </a:cubicBezTo>
                  <a:cubicBezTo>
                    <a:pt x="7" y="64"/>
                    <a:pt x="8" y="63"/>
                    <a:pt x="8" y="63"/>
                  </a:cubicBezTo>
                  <a:cubicBezTo>
                    <a:pt x="8" y="63"/>
                    <a:pt x="8" y="64"/>
                    <a:pt x="8" y="66"/>
                  </a:cubicBezTo>
                  <a:cubicBezTo>
                    <a:pt x="8" y="67"/>
                    <a:pt x="8" y="68"/>
                    <a:pt x="8" y="68"/>
                  </a:cubicBezTo>
                  <a:cubicBezTo>
                    <a:pt x="8" y="68"/>
                    <a:pt x="8" y="70"/>
                    <a:pt x="8" y="72"/>
                  </a:cubicBezTo>
                  <a:cubicBezTo>
                    <a:pt x="8" y="75"/>
                    <a:pt x="8" y="75"/>
                    <a:pt x="8" y="75"/>
                  </a:cubicBezTo>
                  <a:cubicBezTo>
                    <a:pt x="8" y="75"/>
                    <a:pt x="8" y="76"/>
                    <a:pt x="7" y="77"/>
                  </a:cubicBezTo>
                  <a:cubicBezTo>
                    <a:pt x="7" y="77"/>
                    <a:pt x="7" y="77"/>
                    <a:pt x="7" y="79"/>
                  </a:cubicBezTo>
                  <a:cubicBezTo>
                    <a:pt x="7" y="80"/>
                    <a:pt x="7" y="84"/>
                    <a:pt x="7" y="86"/>
                  </a:cubicBezTo>
                  <a:cubicBezTo>
                    <a:pt x="7" y="88"/>
                    <a:pt x="7" y="89"/>
                    <a:pt x="7" y="89"/>
                  </a:cubicBezTo>
                  <a:cubicBezTo>
                    <a:pt x="7" y="90"/>
                    <a:pt x="6" y="91"/>
                    <a:pt x="6" y="92"/>
                  </a:cubicBezTo>
                  <a:cubicBezTo>
                    <a:pt x="6" y="93"/>
                    <a:pt x="7" y="93"/>
                    <a:pt x="7" y="93"/>
                  </a:cubicBezTo>
                  <a:cubicBezTo>
                    <a:pt x="7" y="94"/>
                    <a:pt x="7" y="94"/>
                    <a:pt x="6" y="95"/>
                  </a:cubicBezTo>
                  <a:cubicBezTo>
                    <a:pt x="6" y="95"/>
                    <a:pt x="7" y="95"/>
                    <a:pt x="7" y="96"/>
                  </a:cubicBezTo>
                  <a:cubicBezTo>
                    <a:pt x="8" y="96"/>
                    <a:pt x="7" y="96"/>
                    <a:pt x="7" y="97"/>
                  </a:cubicBezTo>
                  <a:cubicBezTo>
                    <a:pt x="6" y="97"/>
                    <a:pt x="7" y="97"/>
                    <a:pt x="6" y="98"/>
                  </a:cubicBezTo>
                  <a:cubicBezTo>
                    <a:pt x="6" y="98"/>
                    <a:pt x="7" y="98"/>
                    <a:pt x="7" y="98"/>
                  </a:cubicBezTo>
                  <a:cubicBezTo>
                    <a:pt x="7" y="98"/>
                    <a:pt x="5" y="100"/>
                    <a:pt x="5" y="101"/>
                  </a:cubicBezTo>
                  <a:cubicBezTo>
                    <a:pt x="5" y="101"/>
                    <a:pt x="5" y="102"/>
                    <a:pt x="5" y="102"/>
                  </a:cubicBezTo>
                  <a:cubicBezTo>
                    <a:pt x="5" y="102"/>
                    <a:pt x="5" y="102"/>
                    <a:pt x="5" y="103"/>
                  </a:cubicBezTo>
                  <a:cubicBezTo>
                    <a:pt x="5" y="104"/>
                    <a:pt x="4" y="105"/>
                    <a:pt x="4" y="105"/>
                  </a:cubicBezTo>
                  <a:cubicBezTo>
                    <a:pt x="4" y="105"/>
                    <a:pt x="4" y="106"/>
                    <a:pt x="5" y="107"/>
                  </a:cubicBezTo>
                  <a:cubicBezTo>
                    <a:pt x="5" y="108"/>
                    <a:pt x="6" y="108"/>
                    <a:pt x="8" y="108"/>
                  </a:cubicBezTo>
                  <a:cubicBezTo>
                    <a:pt x="9" y="108"/>
                    <a:pt x="11" y="107"/>
                    <a:pt x="11" y="106"/>
                  </a:cubicBezTo>
                  <a:cubicBezTo>
                    <a:pt x="12" y="106"/>
                    <a:pt x="11" y="104"/>
                    <a:pt x="11" y="104"/>
                  </a:cubicBezTo>
                  <a:cubicBezTo>
                    <a:pt x="11" y="104"/>
                    <a:pt x="12" y="103"/>
                    <a:pt x="12" y="103"/>
                  </a:cubicBezTo>
                  <a:cubicBezTo>
                    <a:pt x="12" y="102"/>
                    <a:pt x="12" y="102"/>
                    <a:pt x="12" y="101"/>
                  </a:cubicBezTo>
                  <a:cubicBezTo>
                    <a:pt x="12" y="100"/>
                    <a:pt x="12" y="100"/>
                    <a:pt x="12" y="99"/>
                  </a:cubicBezTo>
                  <a:cubicBezTo>
                    <a:pt x="12" y="98"/>
                    <a:pt x="12" y="97"/>
                    <a:pt x="12" y="97"/>
                  </a:cubicBezTo>
                  <a:cubicBezTo>
                    <a:pt x="12" y="97"/>
                    <a:pt x="12" y="97"/>
                    <a:pt x="13" y="96"/>
                  </a:cubicBezTo>
                  <a:cubicBezTo>
                    <a:pt x="13" y="96"/>
                    <a:pt x="13" y="96"/>
                    <a:pt x="13" y="95"/>
                  </a:cubicBezTo>
                  <a:cubicBezTo>
                    <a:pt x="12" y="95"/>
                    <a:pt x="13" y="95"/>
                    <a:pt x="13" y="95"/>
                  </a:cubicBezTo>
                  <a:cubicBezTo>
                    <a:pt x="13" y="95"/>
                    <a:pt x="13" y="94"/>
                    <a:pt x="13" y="94"/>
                  </a:cubicBezTo>
                  <a:cubicBezTo>
                    <a:pt x="13" y="93"/>
                    <a:pt x="13" y="93"/>
                    <a:pt x="13" y="92"/>
                  </a:cubicBezTo>
                  <a:cubicBezTo>
                    <a:pt x="14" y="91"/>
                    <a:pt x="13" y="91"/>
                    <a:pt x="14" y="91"/>
                  </a:cubicBezTo>
                  <a:cubicBezTo>
                    <a:pt x="15" y="90"/>
                    <a:pt x="16" y="84"/>
                    <a:pt x="17" y="83"/>
                  </a:cubicBezTo>
                  <a:cubicBezTo>
                    <a:pt x="17" y="81"/>
                    <a:pt x="18" y="77"/>
                    <a:pt x="18" y="75"/>
                  </a:cubicBezTo>
                  <a:cubicBezTo>
                    <a:pt x="18" y="74"/>
                    <a:pt x="19" y="72"/>
                    <a:pt x="19" y="70"/>
                  </a:cubicBezTo>
                  <a:cubicBezTo>
                    <a:pt x="19" y="69"/>
                    <a:pt x="20" y="64"/>
                    <a:pt x="20" y="64"/>
                  </a:cubicBezTo>
                  <a:cubicBezTo>
                    <a:pt x="20" y="64"/>
                    <a:pt x="20" y="67"/>
                    <a:pt x="20" y="69"/>
                  </a:cubicBezTo>
                  <a:cubicBezTo>
                    <a:pt x="20" y="70"/>
                    <a:pt x="20" y="73"/>
                    <a:pt x="20" y="74"/>
                  </a:cubicBezTo>
                  <a:cubicBezTo>
                    <a:pt x="21" y="75"/>
                    <a:pt x="21" y="75"/>
                    <a:pt x="21" y="76"/>
                  </a:cubicBezTo>
                  <a:cubicBezTo>
                    <a:pt x="21" y="77"/>
                    <a:pt x="21" y="82"/>
                    <a:pt x="21" y="83"/>
                  </a:cubicBezTo>
                  <a:cubicBezTo>
                    <a:pt x="21" y="84"/>
                    <a:pt x="21" y="86"/>
                    <a:pt x="21" y="87"/>
                  </a:cubicBezTo>
                  <a:cubicBezTo>
                    <a:pt x="21" y="87"/>
                    <a:pt x="21" y="88"/>
                    <a:pt x="21" y="88"/>
                  </a:cubicBezTo>
                  <a:cubicBezTo>
                    <a:pt x="21" y="89"/>
                    <a:pt x="21" y="89"/>
                    <a:pt x="21" y="90"/>
                  </a:cubicBezTo>
                  <a:cubicBezTo>
                    <a:pt x="20" y="90"/>
                    <a:pt x="21" y="91"/>
                    <a:pt x="21" y="91"/>
                  </a:cubicBezTo>
                  <a:cubicBezTo>
                    <a:pt x="22" y="91"/>
                    <a:pt x="22" y="91"/>
                    <a:pt x="21" y="91"/>
                  </a:cubicBezTo>
                  <a:cubicBezTo>
                    <a:pt x="21" y="91"/>
                    <a:pt x="21" y="91"/>
                    <a:pt x="21" y="92"/>
                  </a:cubicBezTo>
                  <a:cubicBezTo>
                    <a:pt x="21" y="92"/>
                    <a:pt x="21" y="92"/>
                    <a:pt x="21" y="92"/>
                  </a:cubicBezTo>
                  <a:cubicBezTo>
                    <a:pt x="22" y="92"/>
                    <a:pt x="22" y="92"/>
                    <a:pt x="22" y="93"/>
                  </a:cubicBezTo>
                  <a:cubicBezTo>
                    <a:pt x="22" y="93"/>
                    <a:pt x="21" y="93"/>
                    <a:pt x="21" y="93"/>
                  </a:cubicBezTo>
                  <a:cubicBezTo>
                    <a:pt x="21" y="93"/>
                    <a:pt x="21" y="93"/>
                    <a:pt x="21" y="94"/>
                  </a:cubicBezTo>
                  <a:cubicBezTo>
                    <a:pt x="21" y="94"/>
                    <a:pt x="21" y="94"/>
                    <a:pt x="21" y="95"/>
                  </a:cubicBezTo>
                  <a:cubicBezTo>
                    <a:pt x="21" y="95"/>
                    <a:pt x="21" y="96"/>
                    <a:pt x="21" y="96"/>
                  </a:cubicBezTo>
                  <a:cubicBezTo>
                    <a:pt x="21" y="97"/>
                    <a:pt x="21" y="96"/>
                    <a:pt x="21" y="96"/>
                  </a:cubicBezTo>
                  <a:cubicBezTo>
                    <a:pt x="21" y="97"/>
                    <a:pt x="21" y="97"/>
                    <a:pt x="21" y="97"/>
                  </a:cubicBezTo>
                  <a:cubicBezTo>
                    <a:pt x="21" y="97"/>
                    <a:pt x="21" y="98"/>
                    <a:pt x="21" y="98"/>
                  </a:cubicBezTo>
                  <a:cubicBezTo>
                    <a:pt x="21" y="99"/>
                    <a:pt x="21" y="99"/>
                    <a:pt x="22" y="100"/>
                  </a:cubicBezTo>
                  <a:cubicBezTo>
                    <a:pt x="22" y="101"/>
                    <a:pt x="23" y="101"/>
                    <a:pt x="23" y="101"/>
                  </a:cubicBezTo>
                  <a:cubicBezTo>
                    <a:pt x="23" y="101"/>
                    <a:pt x="23" y="101"/>
                    <a:pt x="23" y="102"/>
                  </a:cubicBezTo>
                  <a:cubicBezTo>
                    <a:pt x="23" y="102"/>
                    <a:pt x="23" y="102"/>
                    <a:pt x="24" y="103"/>
                  </a:cubicBezTo>
                  <a:cubicBezTo>
                    <a:pt x="25" y="103"/>
                    <a:pt x="27" y="104"/>
                    <a:pt x="28" y="104"/>
                  </a:cubicBezTo>
                  <a:cubicBezTo>
                    <a:pt x="28" y="104"/>
                    <a:pt x="30" y="103"/>
                    <a:pt x="30" y="102"/>
                  </a:cubicBezTo>
                  <a:cubicBezTo>
                    <a:pt x="30" y="102"/>
                    <a:pt x="30" y="100"/>
                    <a:pt x="30" y="100"/>
                  </a:cubicBezTo>
                  <a:cubicBezTo>
                    <a:pt x="30" y="99"/>
                    <a:pt x="29" y="99"/>
                    <a:pt x="29" y="98"/>
                  </a:cubicBezTo>
                  <a:cubicBezTo>
                    <a:pt x="28" y="98"/>
                    <a:pt x="28" y="96"/>
                    <a:pt x="28" y="96"/>
                  </a:cubicBezTo>
                  <a:cubicBezTo>
                    <a:pt x="27" y="96"/>
                    <a:pt x="28" y="95"/>
                    <a:pt x="28" y="95"/>
                  </a:cubicBezTo>
                  <a:cubicBezTo>
                    <a:pt x="28" y="94"/>
                    <a:pt x="28" y="94"/>
                    <a:pt x="28" y="94"/>
                  </a:cubicBezTo>
                  <a:cubicBezTo>
                    <a:pt x="28" y="93"/>
                    <a:pt x="27" y="93"/>
                    <a:pt x="27" y="92"/>
                  </a:cubicBezTo>
                  <a:cubicBezTo>
                    <a:pt x="26" y="92"/>
                    <a:pt x="27" y="91"/>
                    <a:pt x="27" y="91"/>
                  </a:cubicBezTo>
                  <a:cubicBezTo>
                    <a:pt x="27" y="91"/>
                    <a:pt x="28" y="90"/>
                    <a:pt x="28" y="88"/>
                  </a:cubicBezTo>
                  <a:cubicBezTo>
                    <a:pt x="28" y="87"/>
                    <a:pt x="28" y="86"/>
                    <a:pt x="28" y="86"/>
                  </a:cubicBezTo>
                  <a:cubicBezTo>
                    <a:pt x="28" y="85"/>
                    <a:pt x="28" y="84"/>
                    <a:pt x="28" y="84"/>
                  </a:cubicBezTo>
                  <a:cubicBezTo>
                    <a:pt x="28" y="84"/>
                    <a:pt x="28" y="83"/>
                    <a:pt x="29" y="83"/>
                  </a:cubicBezTo>
                  <a:cubicBezTo>
                    <a:pt x="29" y="82"/>
                    <a:pt x="29" y="81"/>
                    <a:pt x="29" y="80"/>
                  </a:cubicBezTo>
                  <a:cubicBezTo>
                    <a:pt x="29" y="80"/>
                    <a:pt x="30" y="78"/>
                    <a:pt x="30" y="77"/>
                  </a:cubicBezTo>
                  <a:cubicBezTo>
                    <a:pt x="30" y="76"/>
                    <a:pt x="30" y="74"/>
                    <a:pt x="31" y="73"/>
                  </a:cubicBezTo>
                  <a:cubicBezTo>
                    <a:pt x="31" y="71"/>
                    <a:pt x="32" y="67"/>
                    <a:pt x="32" y="64"/>
                  </a:cubicBezTo>
                  <a:cubicBezTo>
                    <a:pt x="32" y="61"/>
                    <a:pt x="32" y="60"/>
                    <a:pt x="32" y="59"/>
                  </a:cubicBezTo>
                  <a:cubicBezTo>
                    <a:pt x="32" y="58"/>
                    <a:pt x="32" y="56"/>
                    <a:pt x="32" y="55"/>
                  </a:cubicBezTo>
                  <a:cubicBezTo>
                    <a:pt x="32" y="53"/>
                    <a:pt x="32" y="52"/>
                    <a:pt x="32" y="52"/>
                  </a:cubicBezTo>
                  <a:cubicBezTo>
                    <a:pt x="32" y="52"/>
                    <a:pt x="32" y="52"/>
                    <a:pt x="33" y="52"/>
                  </a:cubicBezTo>
                  <a:cubicBezTo>
                    <a:pt x="33" y="51"/>
                    <a:pt x="33" y="51"/>
                    <a:pt x="33" y="50"/>
                  </a:cubicBezTo>
                  <a:cubicBezTo>
                    <a:pt x="33" y="50"/>
                    <a:pt x="33" y="49"/>
                    <a:pt x="33" y="49"/>
                  </a:cubicBezTo>
                  <a:cubicBezTo>
                    <a:pt x="33" y="49"/>
                    <a:pt x="34" y="49"/>
                    <a:pt x="34" y="50"/>
                  </a:cubicBezTo>
                  <a:cubicBezTo>
                    <a:pt x="34" y="50"/>
                    <a:pt x="34" y="50"/>
                    <a:pt x="34" y="51"/>
                  </a:cubicBezTo>
                  <a:cubicBezTo>
                    <a:pt x="35" y="51"/>
                    <a:pt x="34" y="52"/>
                    <a:pt x="34" y="52"/>
                  </a:cubicBezTo>
                  <a:cubicBezTo>
                    <a:pt x="34" y="52"/>
                    <a:pt x="34" y="52"/>
                    <a:pt x="33" y="53"/>
                  </a:cubicBezTo>
                  <a:cubicBezTo>
                    <a:pt x="33" y="53"/>
                    <a:pt x="33" y="54"/>
                    <a:pt x="33" y="54"/>
                  </a:cubicBezTo>
                  <a:cubicBezTo>
                    <a:pt x="33" y="54"/>
                    <a:pt x="33" y="54"/>
                    <a:pt x="33" y="54"/>
                  </a:cubicBezTo>
                  <a:cubicBezTo>
                    <a:pt x="33" y="54"/>
                    <a:pt x="33" y="54"/>
                    <a:pt x="34" y="54"/>
                  </a:cubicBezTo>
                  <a:cubicBezTo>
                    <a:pt x="34" y="54"/>
                    <a:pt x="35" y="53"/>
                    <a:pt x="35" y="53"/>
                  </a:cubicBezTo>
                  <a:cubicBezTo>
                    <a:pt x="36" y="52"/>
                    <a:pt x="36" y="52"/>
                    <a:pt x="36" y="52"/>
                  </a:cubicBezTo>
                  <a:cubicBezTo>
                    <a:pt x="36" y="52"/>
                    <a:pt x="36" y="51"/>
                    <a:pt x="36" y="51"/>
                  </a:cubicBezTo>
                  <a:cubicBezTo>
                    <a:pt x="36" y="50"/>
                    <a:pt x="36" y="50"/>
                    <a:pt x="36" y="50"/>
                  </a:cubicBezTo>
                  <a:cubicBezTo>
                    <a:pt x="36" y="49"/>
                    <a:pt x="36" y="48"/>
                    <a:pt x="36" y="48"/>
                  </a:cubicBezTo>
                  <a:close/>
                  <a:moveTo>
                    <a:pt x="7" y="38"/>
                  </a:moveTo>
                  <a:cubicBezTo>
                    <a:pt x="7" y="38"/>
                    <a:pt x="7" y="38"/>
                    <a:pt x="7" y="38"/>
                  </a:cubicBezTo>
                  <a:cubicBezTo>
                    <a:pt x="6" y="37"/>
                    <a:pt x="6" y="37"/>
                    <a:pt x="6" y="37"/>
                  </a:cubicBezTo>
                  <a:cubicBezTo>
                    <a:pt x="6" y="37"/>
                    <a:pt x="7" y="36"/>
                    <a:pt x="7" y="36"/>
                  </a:cubicBezTo>
                  <a:cubicBezTo>
                    <a:pt x="7" y="36"/>
                    <a:pt x="7" y="37"/>
                    <a:pt x="7" y="38"/>
                  </a:cubicBezTo>
                  <a:close/>
                  <a:moveTo>
                    <a:pt x="32" y="45"/>
                  </a:moveTo>
                  <a:cubicBezTo>
                    <a:pt x="32" y="45"/>
                    <a:pt x="32" y="45"/>
                    <a:pt x="32" y="45"/>
                  </a:cubicBezTo>
                  <a:cubicBezTo>
                    <a:pt x="32" y="45"/>
                    <a:pt x="32" y="46"/>
                    <a:pt x="32" y="46"/>
                  </a:cubicBezTo>
                  <a:cubicBezTo>
                    <a:pt x="32" y="46"/>
                    <a:pt x="32" y="46"/>
                    <a:pt x="32" y="45"/>
                  </a:cubicBezTo>
                  <a:cubicBezTo>
                    <a:pt x="31" y="45"/>
                    <a:pt x="31" y="44"/>
                    <a:pt x="31" y="44"/>
                  </a:cubicBezTo>
                  <a:cubicBezTo>
                    <a:pt x="31" y="43"/>
                    <a:pt x="30" y="41"/>
                    <a:pt x="30" y="41"/>
                  </a:cubicBezTo>
                  <a:cubicBezTo>
                    <a:pt x="30" y="41"/>
                    <a:pt x="31" y="42"/>
                    <a:pt x="31" y="42"/>
                  </a:cubicBezTo>
                  <a:cubicBezTo>
                    <a:pt x="31" y="43"/>
                    <a:pt x="31" y="43"/>
                    <a:pt x="32" y="44"/>
                  </a:cubicBezTo>
                  <a:cubicBezTo>
                    <a:pt x="32" y="44"/>
                    <a:pt x="32" y="45"/>
                    <a:pt x="32" y="4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9" name="Freeform 655"/>
            <p:cNvSpPr>
              <a:spLocks/>
            </p:cNvSpPr>
            <p:nvPr/>
          </p:nvSpPr>
          <p:spPr bwMode="auto">
            <a:xfrm>
              <a:off x="7323138" y="3079751"/>
              <a:ext cx="142875" cy="341313"/>
            </a:xfrm>
            <a:custGeom>
              <a:avLst/>
              <a:gdLst>
                <a:gd name="T0" fmla="*/ 27 w 38"/>
                <a:gd name="T1" fmla="*/ 2 h 91"/>
                <a:gd name="T2" fmla="*/ 31 w 38"/>
                <a:gd name="T3" fmla="*/ 5 h 91"/>
                <a:gd name="T4" fmla="*/ 29 w 38"/>
                <a:gd name="T5" fmla="*/ 7 h 91"/>
                <a:gd name="T6" fmla="*/ 30 w 38"/>
                <a:gd name="T7" fmla="*/ 12 h 91"/>
                <a:gd name="T8" fmla="*/ 29 w 38"/>
                <a:gd name="T9" fmla="*/ 17 h 91"/>
                <a:gd name="T10" fmla="*/ 28 w 38"/>
                <a:gd name="T11" fmla="*/ 21 h 91"/>
                <a:gd name="T12" fmla="*/ 25 w 38"/>
                <a:gd name="T13" fmla="*/ 22 h 91"/>
                <a:gd name="T14" fmla="*/ 27 w 38"/>
                <a:gd name="T15" fmla="*/ 25 h 91"/>
                <a:gd name="T16" fmla="*/ 27 w 38"/>
                <a:gd name="T17" fmla="*/ 30 h 91"/>
                <a:gd name="T18" fmla="*/ 27 w 38"/>
                <a:gd name="T19" fmla="*/ 34 h 91"/>
                <a:gd name="T20" fmla="*/ 28 w 38"/>
                <a:gd name="T21" fmla="*/ 36 h 91"/>
                <a:gd name="T22" fmla="*/ 31 w 38"/>
                <a:gd name="T23" fmla="*/ 38 h 91"/>
                <a:gd name="T24" fmla="*/ 35 w 38"/>
                <a:gd name="T25" fmla="*/ 40 h 91"/>
                <a:gd name="T26" fmla="*/ 37 w 38"/>
                <a:gd name="T27" fmla="*/ 41 h 91"/>
                <a:gd name="T28" fmla="*/ 37 w 38"/>
                <a:gd name="T29" fmla="*/ 45 h 91"/>
                <a:gd name="T30" fmla="*/ 34 w 38"/>
                <a:gd name="T31" fmla="*/ 44 h 91"/>
                <a:gd name="T32" fmla="*/ 30 w 38"/>
                <a:gd name="T33" fmla="*/ 43 h 91"/>
                <a:gd name="T34" fmla="*/ 26 w 38"/>
                <a:gd name="T35" fmla="*/ 42 h 91"/>
                <a:gd name="T36" fmla="*/ 25 w 38"/>
                <a:gd name="T37" fmla="*/ 45 h 91"/>
                <a:gd name="T38" fmla="*/ 25 w 38"/>
                <a:gd name="T39" fmla="*/ 49 h 91"/>
                <a:gd name="T40" fmla="*/ 28 w 38"/>
                <a:gd name="T41" fmla="*/ 53 h 91"/>
                <a:gd name="T42" fmla="*/ 28 w 38"/>
                <a:gd name="T43" fmla="*/ 57 h 91"/>
                <a:gd name="T44" fmla="*/ 26 w 38"/>
                <a:gd name="T45" fmla="*/ 60 h 91"/>
                <a:gd name="T46" fmla="*/ 24 w 38"/>
                <a:gd name="T47" fmla="*/ 64 h 91"/>
                <a:gd name="T48" fmla="*/ 21 w 38"/>
                <a:gd name="T49" fmla="*/ 66 h 91"/>
                <a:gd name="T50" fmla="*/ 21 w 38"/>
                <a:gd name="T51" fmla="*/ 71 h 91"/>
                <a:gd name="T52" fmla="*/ 18 w 38"/>
                <a:gd name="T53" fmla="*/ 73 h 91"/>
                <a:gd name="T54" fmla="*/ 15 w 38"/>
                <a:gd name="T55" fmla="*/ 72 h 91"/>
                <a:gd name="T56" fmla="*/ 15 w 38"/>
                <a:gd name="T57" fmla="*/ 66 h 91"/>
                <a:gd name="T58" fmla="*/ 13 w 38"/>
                <a:gd name="T59" fmla="*/ 68 h 91"/>
                <a:gd name="T60" fmla="*/ 12 w 38"/>
                <a:gd name="T61" fmla="*/ 73 h 91"/>
                <a:gd name="T62" fmla="*/ 11 w 38"/>
                <a:gd name="T63" fmla="*/ 77 h 91"/>
                <a:gd name="T64" fmla="*/ 11 w 38"/>
                <a:gd name="T65" fmla="*/ 86 h 91"/>
                <a:gd name="T66" fmla="*/ 12 w 38"/>
                <a:gd name="T67" fmla="*/ 90 h 91"/>
                <a:gd name="T68" fmla="*/ 8 w 38"/>
                <a:gd name="T69" fmla="*/ 90 h 91"/>
                <a:gd name="T70" fmla="*/ 5 w 38"/>
                <a:gd name="T71" fmla="*/ 88 h 91"/>
                <a:gd name="T72" fmla="*/ 4 w 38"/>
                <a:gd name="T73" fmla="*/ 85 h 91"/>
                <a:gd name="T74" fmla="*/ 6 w 38"/>
                <a:gd name="T75" fmla="*/ 82 h 91"/>
                <a:gd name="T76" fmla="*/ 6 w 38"/>
                <a:gd name="T77" fmla="*/ 75 h 91"/>
                <a:gd name="T78" fmla="*/ 6 w 38"/>
                <a:gd name="T79" fmla="*/ 68 h 91"/>
                <a:gd name="T80" fmla="*/ 5 w 38"/>
                <a:gd name="T81" fmla="*/ 62 h 91"/>
                <a:gd name="T82" fmla="*/ 1 w 38"/>
                <a:gd name="T83" fmla="*/ 64 h 91"/>
                <a:gd name="T84" fmla="*/ 1 w 38"/>
                <a:gd name="T85" fmla="*/ 59 h 91"/>
                <a:gd name="T86" fmla="*/ 1 w 38"/>
                <a:gd name="T87" fmla="*/ 55 h 91"/>
                <a:gd name="T88" fmla="*/ 2 w 38"/>
                <a:gd name="T89" fmla="*/ 51 h 91"/>
                <a:gd name="T90" fmla="*/ 4 w 38"/>
                <a:gd name="T91" fmla="*/ 47 h 91"/>
                <a:gd name="T92" fmla="*/ 5 w 38"/>
                <a:gd name="T93" fmla="*/ 42 h 91"/>
                <a:gd name="T94" fmla="*/ 6 w 38"/>
                <a:gd name="T95" fmla="*/ 38 h 91"/>
                <a:gd name="T96" fmla="*/ 7 w 38"/>
                <a:gd name="T97" fmla="*/ 34 h 91"/>
                <a:gd name="T98" fmla="*/ 3 w 38"/>
                <a:gd name="T99" fmla="*/ 34 h 91"/>
                <a:gd name="T100" fmla="*/ 1 w 38"/>
                <a:gd name="T101" fmla="*/ 31 h 91"/>
                <a:gd name="T102" fmla="*/ 3 w 38"/>
                <a:gd name="T103" fmla="*/ 27 h 91"/>
                <a:gd name="T104" fmla="*/ 5 w 38"/>
                <a:gd name="T105" fmla="*/ 24 h 91"/>
                <a:gd name="T106" fmla="*/ 8 w 38"/>
                <a:gd name="T107" fmla="*/ 21 h 91"/>
                <a:gd name="T108" fmla="*/ 9 w 38"/>
                <a:gd name="T109" fmla="*/ 18 h 91"/>
                <a:gd name="T110" fmla="*/ 12 w 38"/>
                <a:gd name="T111" fmla="*/ 15 h 91"/>
                <a:gd name="T112" fmla="*/ 14 w 38"/>
                <a:gd name="T113" fmla="*/ 11 h 91"/>
                <a:gd name="T114" fmla="*/ 16 w 38"/>
                <a:gd name="T115" fmla="*/ 8 h 91"/>
                <a:gd name="T116" fmla="*/ 18 w 38"/>
                <a:gd name="T117" fmla="*/ 5 h 91"/>
                <a:gd name="T118" fmla="*/ 23 w 38"/>
                <a:gd name="T119" fmla="*/ 4 h 91"/>
                <a:gd name="T120" fmla="*/ 25 w 38"/>
                <a:gd name="T121" fmla="*/ 3 h 91"/>
                <a:gd name="T122" fmla="*/ 27 w 38"/>
                <a:gd name="T123"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 h="91">
                  <a:moveTo>
                    <a:pt x="28" y="0"/>
                  </a:moveTo>
                  <a:cubicBezTo>
                    <a:pt x="28" y="0"/>
                    <a:pt x="28" y="0"/>
                    <a:pt x="28" y="0"/>
                  </a:cubicBezTo>
                  <a:cubicBezTo>
                    <a:pt x="28" y="1"/>
                    <a:pt x="28" y="0"/>
                    <a:pt x="28" y="1"/>
                  </a:cubicBezTo>
                  <a:cubicBezTo>
                    <a:pt x="28" y="1"/>
                    <a:pt x="28"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3"/>
                    <a:pt x="27" y="3"/>
                  </a:cubicBezTo>
                  <a:cubicBezTo>
                    <a:pt x="28" y="3"/>
                    <a:pt x="28" y="3"/>
                    <a:pt x="28" y="3"/>
                  </a:cubicBezTo>
                  <a:cubicBezTo>
                    <a:pt x="28" y="3"/>
                    <a:pt x="29" y="2"/>
                    <a:pt x="29" y="3"/>
                  </a:cubicBezTo>
                  <a:cubicBezTo>
                    <a:pt x="29" y="3"/>
                    <a:pt x="29" y="3"/>
                    <a:pt x="29" y="3"/>
                  </a:cubicBezTo>
                  <a:cubicBezTo>
                    <a:pt x="30" y="3"/>
                    <a:pt x="29" y="3"/>
                    <a:pt x="30" y="3"/>
                  </a:cubicBezTo>
                  <a:cubicBezTo>
                    <a:pt x="30" y="3"/>
                    <a:pt x="30" y="3"/>
                    <a:pt x="30" y="3"/>
                  </a:cubicBezTo>
                  <a:cubicBezTo>
                    <a:pt x="30" y="3"/>
                    <a:pt x="30" y="3"/>
                    <a:pt x="30" y="3"/>
                  </a:cubicBezTo>
                  <a:cubicBezTo>
                    <a:pt x="30" y="4"/>
                    <a:pt x="30" y="4"/>
                    <a:pt x="31" y="4"/>
                  </a:cubicBezTo>
                  <a:cubicBezTo>
                    <a:pt x="31" y="4"/>
                    <a:pt x="31" y="4"/>
                    <a:pt x="31" y="4"/>
                  </a:cubicBezTo>
                  <a:cubicBezTo>
                    <a:pt x="31" y="4"/>
                    <a:pt x="31" y="5"/>
                    <a:pt x="31" y="5"/>
                  </a:cubicBezTo>
                  <a:cubicBezTo>
                    <a:pt x="31" y="5"/>
                    <a:pt x="31" y="5"/>
                    <a:pt x="31" y="5"/>
                  </a:cubicBezTo>
                  <a:cubicBezTo>
                    <a:pt x="31" y="5"/>
                    <a:pt x="31" y="5"/>
                    <a:pt x="31" y="5"/>
                  </a:cubicBezTo>
                  <a:cubicBezTo>
                    <a:pt x="31" y="7"/>
                    <a:pt x="31" y="7"/>
                    <a:pt x="31" y="7"/>
                  </a:cubicBezTo>
                  <a:cubicBezTo>
                    <a:pt x="31" y="7"/>
                    <a:pt x="31" y="7"/>
                    <a:pt x="31" y="7"/>
                  </a:cubicBezTo>
                  <a:cubicBezTo>
                    <a:pt x="31" y="7"/>
                    <a:pt x="31" y="7"/>
                    <a:pt x="31" y="7"/>
                  </a:cubicBezTo>
                  <a:cubicBezTo>
                    <a:pt x="31" y="7"/>
                    <a:pt x="30" y="7"/>
                    <a:pt x="30" y="7"/>
                  </a:cubicBezTo>
                  <a:cubicBezTo>
                    <a:pt x="30" y="7"/>
                    <a:pt x="30" y="7"/>
                    <a:pt x="30" y="7"/>
                  </a:cubicBezTo>
                  <a:cubicBezTo>
                    <a:pt x="30" y="7"/>
                    <a:pt x="30" y="7"/>
                    <a:pt x="30" y="7"/>
                  </a:cubicBezTo>
                  <a:cubicBezTo>
                    <a:pt x="30" y="7"/>
                    <a:pt x="30" y="7"/>
                    <a:pt x="30" y="7"/>
                  </a:cubicBezTo>
                  <a:cubicBezTo>
                    <a:pt x="30" y="6"/>
                    <a:pt x="29" y="7"/>
                    <a:pt x="29" y="7"/>
                  </a:cubicBezTo>
                  <a:cubicBezTo>
                    <a:pt x="29" y="6"/>
                    <a:pt x="28" y="6"/>
                    <a:pt x="28" y="6"/>
                  </a:cubicBezTo>
                  <a:cubicBezTo>
                    <a:pt x="28" y="6"/>
                    <a:pt x="29" y="7"/>
                    <a:pt x="29" y="7"/>
                  </a:cubicBezTo>
                  <a:cubicBezTo>
                    <a:pt x="29" y="7"/>
                    <a:pt x="29" y="7"/>
                    <a:pt x="29" y="7"/>
                  </a:cubicBezTo>
                  <a:cubicBezTo>
                    <a:pt x="29" y="7"/>
                    <a:pt x="29" y="7"/>
                    <a:pt x="29" y="7"/>
                  </a:cubicBezTo>
                  <a:cubicBezTo>
                    <a:pt x="29" y="7"/>
                    <a:pt x="29" y="7"/>
                    <a:pt x="29" y="7"/>
                  </a:cubicBezTo>
                  <a:cubicBezTo>
                    <a:pt x="29" y="7"/>
                    <a:pt x="29" y="8"/>
                    <a:pt x="29" y="8"/>
                  </a:cubicBezTo>
                  <a:cubicBezTo>
                    <a:pt x="29" y="8"/>
                    <a:pt x="29" y="8"/>
                    <a:pt x="29" y="8"/>
                  </a:cubicBezTo>
                  <a:cubicBezTo>
                    <a:pt x="29" y="8"/>
                    <a:pt x="29" y="8"/>
                    <a:pt x="30" y="8"/>
                  </a:cubicBezTo>
                  <a:cubicBezTo>
                    <a:pt x="30" y="8"/>
                    <a:pt x="30" y="8"/>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ubicBezTo>
                    <a:pt x="30" y="10"/>
                    <a:pt x="30" y="10"/>
                    <a:pt x="30" y="10"/>
                  </a:cubicBezTo>
                  <a:cubicBezTo>
                    <a:pt x="30" y="10"/>
                    <a:pt x="30" y="10"/>
                    <a:pt x="30" y="10"/>
                  </a:cubicBezTo>
                  <a:cubicBezTo>
                    <a:pt x="30" y="11"/>
                    <a:pt x="30" y="11"/>
                    <a:pt x="30" y="11"/>
                  </a:cubicBezTo>
                  <a:cubicBezTo>
                    <a:pt x="30" y="12"/>
                    <a:pt x="30" y="12"/>
                    <a:pt x="30" y="12"/>
                  </a:cubicBezTo>
                  <a:cubicBezTo>
                    <a:pt x="30" y="12"/>
                    <a:pt x="30" y="12"/>
                    <a:pt x="30" y="12"/>
                  </a:cubicBezTo>
                  <a:cubicBezTo>
                    <a:pt x="30" y="12"/>
                    <a:pt x="30" y="12"/>
                    <a:pt x="30" y="12"/>
                  </a:cubicBezTo>
                  <a:cubicBezTo>
                    <a:pt x="30" y="12"/>
                    <a:pt x="30" y="13"/>
                    <a:pt x="30" y="13"/>
                  </a:cubicBezTo>
                  <a:cubicBezTo>
                    <a:pt x="30" y="13"/>
                    <a:pt x="30" y="13"/>
                    <a:pt x="30" y="13"/>
                  </a:cubicBezTo>
                  <a:cubicBezTo>
                    <a:pt x="30" y="13"/>
                    <a:pt x="30" y="13"/>
                    <a:pt x="30" y="13"/>
                  </a:cubicBezTo>
                  <a:cubicBezTo>
                    <a:pt x="30" y="13"/>
                    <a:pt x="30" y="13"/>
                    <a:pt x="30" y="13"/>
                  </a:cubicBezTo>
                  <a:cubicBezTo>
                    <a:pt x="30" y="13"/>
                    <a:pt x="30" y="14"/>
                    <a:pt x="30" y="14"/>
                  </a:cubicBezTo>
                  <a:cubicBezTo>
                    <a:pt x="30" y="14"/>
                    <a:pt x="30" y="14"/>
                    <a:pt x="30" y="15"/>
                  </a:cubicBezTo>
                  <a:cubicBezTo>
                    <a:pt x="30" y="16"/>
                    <a:pt x="30" y="16"/>
                    <a:pt x="30" y="16"/>
                  </a:cubicBezTo>
                  <a:cubicBezTo>
                    <a:pt x="30" y="16"/>
                    <a:pt x="30" y="16"/>
                    <a:pt x="30" y="16"/>
                  </a:cubicBezTo>
                  <a:cubicBezTo>
                    <a:pt x="30" y="17"/>
                    <a:pt x="30" y="17"/>
                    <a:pt x="30" y="17"/>
                  </a:cubicBezTo>
                  <a:cubicBezTo>
                    <a:pt x="30" y="17"/>
                    <a:pt x="30" y="17"/>
                    <a:pt x="30" y="17"/>
                  </a:cubicBezTo>
                  <a:cubicBezTo>
                    <a:pt x="29" y="17"/>
                    <a:pt x="30" y="17"/>
                    <a:pt x="29" y="17"/>
                  </a:cubicBezTo>
                  <a:cubicBezTo>
                    <a:pt x="29" y="17"/>
                    <a:pt x="29" y="17"/>
                    <a:pt x="29" y="17"/>
                  </a:cubicBezTo>
                  <a:cubicBezTo>
                    <a:pt x="29" y="17"/>
                    <a:pt x="29" y="17"/>
                    <a:pt x="29" y="17"/>
                  </a:cubicBezTo>
                  <a:cubicBezTo>
                    <a:pt x="29" y="17"/>
                    <a:pt x="29" y="18"/>
                    <a:pt x="29" y="18"/>
                  </a:cubicBezTo>
                  <a:cubicBezTo>
                    <a:pt x="29" y="18"/>
                    <a:pt x="29" y="18"/>
                    <a:pt x="29" y="18"/>
                  </a:cubicBezTo>
                  <a:cubicBezTo>
                    <a:pt x="29" y="19"/>
                    <a:pt x="29" y="19"/>
                    <a:pt x="29" y="19"/>
                  </a:cubicBezTo>
                  <a:cubicBezTo>
                    <a:pt x="29" y="19"/>
                    <a:pt x="29" y="19"/>
                    <a:pt x="29" y="20"/>
                  </a:cubicBezTo>
                  <a:cubicBezTo>
                    <a:pt x="29" y="20"/>
                    <a:pt x="29" y="20"/>
                    <a:pt x="29" y="20"/>
                  </a:cubicBezTo>
                  <a:cubicBezTo>
                    <a:pt x="29" y="20"/>
                    <a:pt x="28" y="20"/>
                    <a:pt x="28" y="20"/>
                  </a:cubicBezTo>
                  <a:cubicBezTo>
                    <a:pt x="28" y="20"/>
                    <a:pt x="28" y="20"/>
                    <a:pt x="28" y="20"/>
                  </a:cubicBezTo>
                  <a:cubicBezTo>
                    <a:pt x="28" y="20"/>
                    <a:pt x="28" y="20"/>
                    <a:pt x="28" y="20"/>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7" y="21"/>
                    <a:pt x="27" y="21"/>
                  </a:cubicBezTo>
                  <a:cubicBezTo>
                    <a:pt x="27" y="21"/>
                    <a:pt x="27" y="21"/>
                    <a:pt x="27" y="21"/>
                  </a:cubicBezTo>
                  <a:cubicBezTo>
                    <a:pt x="26" y="21"/>
                    <a:pt x="26" y="21"/>
                    <a:pt x="26" y="21"/>
                  </a:cubicBezTo>
                  <a:cubicBezTo>
                    <a:pt x="26" y="21"/>
                    <a:pt x="26" y="21"/>
                    <a:pt x="26" y="21"/>
                  </a:cubicBezTo>
                  <a:cubicBezTo>
                    <a:pt x="25" y="21"/>
                    <a:pt x="25" y="21"/>
                    <a:pt x="25" y="21"/>
                  </a:cubicBezTo>
                  <a:cubicBezTo>
                    <a:pt x="25" y="21"/>
                    <a:pt x="25" y="21"/>
                    <a:pt x="25" y="21"/>
                  </a:cubicBezTo>
                  <a:cubicBezTo>
                    <a:pt x="25" y="21"/>
                    <a:pt x="25" y="21"/>
                    <a:pt x="25" y="21"/>
                  </a:cubicBezTo>
                  <a:cubicBezTo>
                    <a:pt x="25" y="21"/>
                    <a:pt x="25" y="21"/>
                    <a:pt x="25" y="21"/>
                  </a:cubicBezTo>
                  <a:cubicBezTo>
                    <a:pt x="24" y="21"/>
                    <a:pt x="24" y="21"/>
                    <a:pt x="24" y="21"/>
                  </a:cubicBezTo>
                  <a:cubicBezTo>
                    <a:pt x="24" y="21"/>
                    <a:pt x="24" y="21"/>
                    <a:pt x="24" y="21"/>
                  </a:cubicBezTo>
                  <a:cubicBezTo>
                    <a:pt x="24" y="21"/>
                    <a:pt x="24" y="21"/>
                    <a:pt x="24" y="22"/>
                  </a:cubicBezTo>
                  <a:cubicBezTo>
                    <a:pt x="24" y="22"/>
                    <a:pt x="25" y="22"/>
                    <a:pt x="25" y="22"/>
                  </a:cubicBezTo>
                  <a:cubicBezTo>
                    <a:pt x="25" y="22"/>
                    <a:pt x="25" y="22"/>
                    <a:pt x="25" y="22"/>
                  </a:cubicBezTo>
                  <a:cubicBezTo>
                    <a:pt x="25" y="22"/>
                    <a:pt x="25" y="22"/>
                    <a:pt x="25" y="22"/>
                  </a:cubicBezTo>
                  <a:cubicBezTo>
                    <a:pt x="25" y="23"/>
                    <a:pt x="25" y="22"/>
                    <a:pt x="25" y="23"/>
                  </a:cubicBezTo>
                  <a:cubicBezTo>
                    <a:pt x="25" y="23"/>
                    <a:pt x="25" y="23"/>
                    <a:pt x="25" y="23"/>
                  </a:cubicBezTo>
                  <a:cubicBezTo>
                    <a:pt x="25" y="23"/>
                    <a:pt x="25" y="23"/>
                    <a:pt x="25" y="23"/>
                  </a:cubicBezTo>
                  <a:cubicBezTo>
                    <a:pt x="25" y="23"/>
                    <a:pt x="25" y="23"/>
                    <a:pt x="25" y="23"/>
                  </a:cubicBezTo>
                  <a:cubicBezTo>
                    <a:pt x="26" y="23"/>
                    <a:pt x="26" y="24"/>
                    <a:pt x="26" y="24"/>
                  </a:cubicBezTo>
                  <a:cubicBezTo>
                    <a:pt x="26" y="24"/>
                    <a:pt x="26" y="24"/>
                    <a:pt x="26" y="24"/>
                  </a:cubicBezTo>
                  <a:cubicBezTo>
                    <a:pt x="26" y="24"/>
                    <a:pt x="26" y="24"/>
                    <a:pt x="26" y="24"/>
                  </a:cubicBezTo>
                  <a:cubicBezTo>
                    <a:pt x="26" y="24"/>
                    <a:pt x="26" y="24"/>
                    <a:pt x="26" y="24"/>
                  </a:cubicBezTo>
                  <a:cubicBezTo>
                    <a:pt x="26" y="24"/>
                    <a:pt x="27" y="25"/>
                    <a:pt x="27" y="25"/>
                  </a:cubicBezTo>
                  <a:cubicBezTo>
                    <a:pt x="27" y="25"/>
                    <a:pt x="27" y="25"/>
                    <a:pt x="27" y="25"/>
                  </a:cubicBezTo>
                  <a:cubicBezTo>
                    <a:pt x="27" y="25"/>
                    <a:pt x="27" y="25"/>
                    <a:pt x="27" y="25"/>
                  </a:cubicBezTo>
                  <a:cubicBezTo>
                    <a:pt x="27" y="26"/>
                    <a:pt x="27" y="26"/>
                    <a:pt x="27" y="26"/>
                  </a:cubicBezTo>
                  <a:cubicBezTo>
                    <a:pt x="27" y="26"/>
                    <a:pt x="27" y="26"/>
                    <a:pt x="27" y="26"/>
                  </a:cubicBezTo>
                  <a:cubicBezTo>
                    <a:pt x="28" y="26"/>
                    <a:pt x="28" y="26"/>
                    <a:pt x="28" y="26"/>
                  </a:cubicBezTo>
                  <a:cubicBezTo>
                    <a:pt x="28" y="27"/>
                    <a:pt x="28" y="27"/>
                    <a:pt x="28" y="27"/>
                  </a:cubicBezTo>
                  <a:cubicBezTo>
                    <a:pt x="28" y="27"/>
                    <a:pt x="28" y="27"/>
                    <a:pt x="28" y="27"/>
                  </a:cubicBezTo>
                  <a:cubicBezTo>
                    <a:pt x="28" y="27"/>
                    <a:pt x="28" y="27"/>
                    <a:pt x="28" y="27"/>
                  </a:cubicBezTo>
                  <a:cubicBezTo>
                    <a:pt x="27" y="27"/>
                    <a:pt x="27" y="28"/>
                    <a:pt x="27" y="28"/>
                  </a:cubicBezTo>
                  <a:cubicBezTo>
                    <a:pt x="27" y="28"/>
                    <a:pt x="27" y="28"/>
                    <a:pt x="27" y="28"/>
                  </a:cubicBezTo>
                  <a:cubicBezTo>
                    <a:pt x="27" y="28"/>
                    <a:pt x="27" y="28"/>
                    <a:pt x="27" y="28"/>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1"/>
                    <a:pt x="27" y="30"/>
                    <a:pt x="27" y="31"/>
                  </a:cubicBezTo>
                  <a:cubicBezTo>
                    <a:pt x="27" y="31"/>
                    <a:pt x="27" y="31"/>
                    <a:pt x="27" y="31"/>
                  </a:cubicBezTo>
                  <a:cubicBezTo>
                    <a:pt x="27" y="31"/>
                    <a:pt x="27" y="31"/>
                    <a:pt x="27" y="31"/>
                  </a:cubicBezTo>
                  <a:cubicBezTo>
                    <a:pt x="27" y="31"/>
                    <a:pt x="27" y="31"/>
                    <a:pt x="27" y="31"/>
                  </a:cubicBezTo>
                  <a:cubicBezTo>
                    <a:pt x="27" y="31"/>
                    <a:pt x="27" y="32"/>
                    <a:pt x="27" y="32"/>
                  </a:cubicBezTo>
                  <a:cubicBezTo>
                    <a:pt x="27" y="32"/>
                    <a:pt x="27" y="32"/>
                    <a:pt x="27" y="32"/>
                  </a:cubicBezTo>
                  <a:cubicBezTo>
                    <a:pt x="27" y="33"/>
                    <a:pt x="27" y="33"/>
                    <a:pt x="27"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6" y="34"/>
                    <a:pt x="26" y="34"/>
                  </a:cubicBezTo>
                  <a:cubicBezTo>
                    <a:pt x="26" y="34"/>
                    <a:pt x="26" y="34"/>
                    <a:pt x="26" y="34"/>
                  </a:cubicBezTo>
                  <a:cubicBezTo>
                    <a:pt x="26" y="35"/>
                    <a:pt x="26" y="35"/>
                    <a:pt x="26" y="35"/>
                  </a:cubicBezTo>
                  <a:cubicBezTo>
                    <a:pt x="26" y="35"/>
                    <a:pt x="27"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8" y="36"/>
                    <a:pt x="28" y="36"/>
                    <a:pt x="28" y="36"/>
                  </a:cubicBezTo>
                  <a:cubicBezTo>
                    <a:pt x="28" y="36"/>
                    <a:pt x="28" y="36"/>
                    <a:pt x="28" y="36"/>
                  </a:cubicBezTo>
                  <a:cubicBezTo>
                    <a:pt x="28" y="36"/>
                    <a:pt x="28" y="36"/>
                    <a:pt x="28" y="36"/>
                  </a:cubicBezTo>
                  <a:cubicBezTo>
                    <a:pt x="28" y="36"/>
                    <a:pt x="28" y="36"/>
                    <a:pt x="28" y="37"/>
                  </a:cubicBezTo>
                  <a:cubicBezTo>
                    <a:pt x="28" y="37"/>
                    <a:pt x="28" y="37"/>
                    <a:pt x="28" y="37"/>
                  </a:cubicBezTo>
                  <a:cubicBezTo>
                    <a:pt x="28" y="37"/>
                    <a:pt x="28" y="37"/>
                    <a:pt x="29" y="37"/>
                  </a:cubicBezTo>
                  <a:cubicBezTo>
                    <a:pt x="29" y="37"/>
                    <a:pt x="29" y="37"/>
                    <a:pt x="29" y="37"/>
                  </a:cubicBezTo>
                  <a:cubicBezTo>
                    <a:pt x="29" y="37"/>
                    <a:pt x="29" y="37"/>
                    <a:pt x="29" y="37"/>
                  </a:cubicBezTo>
                  <a:cubicBezTo>
                    <a:pt x="29" y="37"/>
                    <a:pt x="29" y="38"/>
                    <a:pt x="29" y="38"/>
                  </a:cubicBezTo>
                  <a:cubicBezTo>
                    <a:pt x="29" y="38"/>
                    <a:pt x="29"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1" y="38"/>
                    <a:pt x="31" y="38"/>
                  </a:cubicBezTo>
                  <a:cubicBezTo>
                    <a:pt x="31" y="38"/>
                    <a:pt x="31" y="38"/>
                    <a:pt x="31" y="38"/>
                  </a:cubicBezTo>
                  <a:cubicBezTo>
                    <a:pt x="31" y="38"/>
                    <a:pt x="31" y="39"/>
                    <a:pt x="31" y="39"/>
                  </a:cubicBezTo>
                  <a:cubicBezTo>
                    <a:pt x="31" y="39"/>
                    <a:pt x="31" y="39"/>
                    <a:pt x="31" y="39"/>
                  </a:cubicBezTo>
                  <a:cubicBezTo>
                    <a:pt x="31" y="39"/>
                    <a:pt x="32" y="39"/>
                    <a:pt x="32" y="39"/>
                  </a:cubicBezTo>
                  <a:cubicBezTo>
                    <a:pt x="32" y="39"/>
                    <a:pt x="32" y="39"/>
                    <a:pt x="32" y="39"/>
                  </a:cubicBezTo>
                  <a:cubicBezTo>
                    <a:pt x="32" y="39"/>
                    <a:pt x="32" y="39"/>
                    <a:pt x="32" y="39"/>
                  </a:cubicBezTo>
                  <a:cubicBezTo>
                    <a:pt x="33" y="39"/>
                    <a:pt x="32" y="39"/>
                    <a:pt x="33" y="39"/>
                  </a:cubicBezTo>
                  <a:cubicBezTo>
                    <a:pt x="33" y="39"/>
                    <a:pt x="33" y="39"/>
                    <a:pt x="33" y="39"/>
                  </a:cubicBezTo>
                  <a:cubicBezTo>
                    <a:pt x="33" y="40"/>
                    <a:pt x="33" y="39"/>
                    <a:pt x="33" y="40"/>
                  </a:cubicBezTo>
                  <a:cubicBezTo>
                    <a:pt x="33" y="40"/>
                    <a:pt x="33" y="40"/>
                    <a:pt x="33" y="40"/>
                  </a:cubicBezTo>
                  <a:cubicBezTo>
                    <a:pt x="34" y="40"/>
                    <a:pt x="34" y="40"/>
                    <a:pt x="34" y="40"/>
                  </a:cubicBezTo>
                  <a:cubicBezTo>
                    <a:pt x="34" y="39"/>
                    <a:pt x="35" y="40"/>
                    <a:pt x="35" y="40"/>
                  </a:cubicBezTo>
                  <a:cubicBezTo>
                    <a:pt x="35" y="40"/>
                    <a:pt x="35" y="40"/>
                    <a:pt x="35" y="40"/>
                  </a:cubicBezTo>
                  <a:cubicBezTo>
                    <a:pt x="35" y="40"/>
                    <a:pt x="35" y="40"/>
                    <a:pt x="35" y="40"/>
                  </a:cubicBezTo>
                  <a:cubicBezTo>
                    <a:pt x="35" y="40"/>
                    <a:pt x="35"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7" y="40"/>
                    <a:pt x="37" y="40"/>
                  </a:cubicBezTo>
                  <a:cubicBezTo>
                    <a:pt x="37" y="40"/>
                    <a:pt x="37" y="40"/>
                    <a:pt x="37" y="40"/>
                  </a:cubicBezTo>
                  <a:cubicBezTo>
                    <a:pt x="37" y="40"/>
                    <a:pt x="37" y="40"/>
                    <a:pt x="37" y="40"/>
                  </a:cubicBezTo>
                  <a:cubicBezTo>
                    <a:pt x="37" y="41"/>
                    <a:pt x="37" y="41"/>
                    <a:pt x="37" y="41"/>
                  </a:cubicBezTo>
                  <a:cubicBezTo>
                    <a:pt x="37" y="41"/>
                    <a:pt x="37" y="41"/>
                    <a:pt x="37" y="41"/>
                  </a:cubicBezTo>
                  <a:cubicBezTo>
                    <a:pt x="37" y="41"/>
                    <a:pt x="37" y="41"/>
                    <a:pt x="37" y="41"/>
                  </a:cubicBezTo>
                  <a:cubicBezTo>
                    <a:pt x="37" y="41"/>
                    <a:pt x="37" y="41"/>
                    <a:pt x="37" y="41"/>
                  </a:cubicBezTo>
                  <a:cubicBezTo>
                    <a:pt x="38" y="41"/>
                    <a:pt x="38" y="41"/>
                    <a:pt x="38" y="41"/>
                  </a:cubicBezTo>
                  <a:cubicBezTo>
                    <a:pt x="38" y="41"/>
                    <a:pt x="38" y="41"/>
                    <a:pt x="38" y="41"/>
                  </a:cubicBezTo>
                  <a:cubicBezTo>
                    <a:pt x="38" y="41"/>
                    <a:pt x="38" y="41"/>
                    <a:pt x="38" y="41"/>
                  </a:cubicBezTo>
                  <a:cubicBezTo>
                    <a:pt x="38" y="41"/>
                    <a:pt x="38" y="41"/>
                    <a:pt x="38" y="41"/>
                  </a:cubicBezTo>
                  <a:cubicBezTo>
                    <a:pt x="38" y="42"/>
                    <a:pt x="38" y="42"/>
                    <a:pt x="38" y="42"/>
                  </a:cubicBezTo>
                  <a:cubicBezTo>
                    <a:pt x="38" y="43"/>
                    <a:pt x="38" y="43"/>
                    <a:pt x="38" y="43"/>
                  </a:cubicBezTo>
                  <a:cubicBezTo>
                    <a:pt x="38" y="43"/>
                    <a:pt x="38" y="43"/>
                    <a:pt x="38" y="43"/>
                  </a:cubicBezTo>
                  <a:cubicBezTo>
                    <a:pt x="38" y="43"/>
                    <a:pt x="38" y="43"/>
                    <a:pt x="38" y="43"/>
                  </a:cubicBezTo>
                  <a:cubicBezTo>
                    <a:pt x="38" y="43"/>
                    <a:pt x="38" y="44"/>
                    <a:pt x="38" y="44"/>
                  </a:cubicBezTo>
                  <a:cubicBezTo>
                    <a:pt x="38" y="44"/>
                    <a:pt x="38" y="44"/>
                    <a:pt x="38" y="44"/>
                  </a:cubicBezTo>
                  <a:cubicBezTo>
                    <a:pt x="37" y="44"/>
                    <a:pt x="38" y="45"/>
                    <a:pt x="38" y="45"/>
                  </a:cubicBezTo>
                  <a:cubicBezTo>
                    <a:pt x="37" y="45"/>
                    <a:pt x="38" y="45"/>
                    <a:pt x="37" y="45"/>
                  </a:cubicBezTo>
                  <a:cubicBezTo>
                    <a:pt x="37" y="45"/>
                    <a:pt x="37" y="45"/>
                    <a:pt x="37" y="45"/>
                  </a:cubicBezTo>
                  <a:cubicBezTo>
                    <a:pt x="37" y="45"/>
                    <a:pt x="37" y="45"/>
                    <a:pt x="37" y="45"/>
                  </a:cubicBezTo>
                  <a:cubicBezTo>
                    <a:pt x="37" y="46"/>
                    <a:pt x="37" y="46"/>
                    <a:pt x="37" y="46"/>
                  </a:cubicBezTo>
                  <a:cubicBezTo>
                    <a:pt x="36" y="46"/>
                    <a:pt x="36" y="46"/>
                    <a:pt x="36" y="46"/>
                  </a:cubicBezTo>
                  <a:cubicBezTo>
                    <a:pt x="36" y="46"/>
                    <a:pt x="36" y="46"/>
                    <a:pt x="36" y="46"/>
                  </a:cubicBezTo>
                  <a:cubicBezTo>
                    <a:pt x="36" y="46"/>
                    <a:pt x="36" y="46"/>
                    <a:pt x="36" y="46"/>
                  </a:cubicBezTo>
                  <a:cubicBezTo>
                    <a:pt x="36" y="45"/>
                    <a:pt x="35" y="46"/>
                    <a:pt x="35" y="45"/>
                  </a:cubicBezTo>
                  <a:cubicBezTo>
                    <a:pt x="35" y="45"/>
                    <a:pt x="35" y="45"/>
                    <a:pt x="35" y="45"/>
                  </a:cubicBezTo>
                  <a:cubicBezTo>
                    <a:pt x="35" y="45"/>
                    <a:pt x="35" y="45"/>
                    <a:pt x="35" y="45"/>
                  </a:cubicBezTo>
                  <a:cubicBezTo>
                    <a:pt x="35" y="45"/>
                    <a:pt x="35" y="45"/>
                    <a:pt x="35" y="45"/>
                  </a:cubicBezTo>
                  <a:cubicBezTo>
                    <a:pt x="35" y="45"/>
                    <a:pt x="35" y="45"/>
                    <a:pt x="35" y="45"/>
                  </a:cubicBezTo>
                  <a:cubicBezTo>
                    <a:pt x="35" y="45"/>
                    <a:pt x="35" y="45"/>
                    <a:pt x="35" y="45"/>
                  </a:cubicBezTo>
                  <a:cubicBezTo>
                    <a:pt x="35" y="45"/>
                    <a:pt x="34" y="45"/>
                    <a:pt x="34" y="45"/>
                  </a:cubicBezTo>
                  <a:cubicBezTo>
                    <a:pt x="34" y="45"/>
                    <a:pt x="34" y="44"/>
                    <a:pt x="34" y="44"/>
                  </a:cubicBezTo>
                  <a:cubicBezTo>
                    <a:pt x="34" y="44"/>
                    <a:pt x="34" y="44"/>
                    <a:pt x="34" y="44"/>
                  </a:cubicBezTo>
                  <a:cubicBezTo>
                    <a:pt x="34" y="44"/>
                    <a:pt x="34" y="44"/>
                    <a:pt x="34" y="44"/>
                  </a:cubicBezTo>
                  <a:cubicBezTo>
                    <a:pt x="34" y="44"/>
                    <a:pt x="34" y="44"/>
                    <a:pt x="34" y="44"/>
                  </a:cubicBezTo>
                  <a:cubicBezTo>
                    <a:pt x="33" y="44"/>
                    <a:pt x="33" y="44"/>
                    <a:pt x="33" y="44"/>
                  </a:cubicBezTo>
                  <a:cubicBezTo>
                    <a:pt x="33" y="44"/>
                    <a:pt x="33" y="44"/>
                    <a:pt x="33" y="44"/>
                  </a:cubicBezTo>
                  <a:cubicBezTo>
                    <a:pt x="33" y="44"/>
                    <a:pt x="33" y="44"/>
                    <a:pt x="33" y="44"/>
                  </a:cubicBezTo>
                  <a:cubicBezTo>
                    <a:pt x="33" y="44"/>
                    <a:pt x="32" y="44"/>
                    <a:pt x="32" y="44"/>
                  </a:cubicBezTo>
                  <a:cubicBezTo>
                    <a:pt x="32" y="44"/>
                    <a:pt x="32" y="43"/>
                    <a:pt x="32" y="43"/>
                  </a:cubicBezTo>
                  <a:cubicBezTo>
                    <a:pt x="32" y="43"/>
                    <a:pt x="32" y="43"/>
                    <a:pt x="32" y="43"/>
                  </a:cubicBezTo>
                  <a:cubicBezTo>
                    <a:pt x="32" y="43"/>
                    <a:pt x="31" y="43"/>
                    <a:pt x="31" y="43"/>
                  </a:cubicBezTo>
                  <a:cubicBezTo>
                    <a:pt x="31"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29" y="42"/>
                  </a:cubicBezTo>
                  <a:cubicBezTo>
                    <a:pt x="29" y="42"/>
                    <a:pt x="29" y="43"/>
                    <a:pt x="29" y="42"/>
                  </a:cubicBezTo>
                  <a:cubicBezTo>
                    <a:pt x="29" y="42"/>
                    <a:pt x="29" y="42"/>
                    <a:pt x="29" y="42"/>
                  </a:cubicBezTo>
                  <a:cubicBezTo>
                    <a:pt x="29" y="42"/>
                    <a:pt x="29" y="42"/>
                    <a:pt x="29" y="42"/>
                  </a:cubicBezTo>
                  <a:cubicBezTo>
                    <a:pt x="29" y="42"/>
                    <a:pt x="28" y="42"/>
                    <a:pt x="28" y="42"/>
                  </a:cubicBezTo>
                  <a:cubicBezTo>
                    <a:pt x="28" y="42"/>
                    <a:pt x="28" y="42"/>
                    <a:pt x="28" y="42"/>
                  </a:cubicBezTo>
                  <a:cubicBezTo>
                    <a:pt x="28" y="42"/>
                    <a:pt x="28" y="42"/>
                    <a:pt x="27" y="42"/>
                  </a:cubicBezTo>
                  <a:cubicBezTo>
                    <a:pt x="27" y="42"/>
                    <a:pt x="27" y="42"/>
                    <a:pt x="27" y="42"/>
                  </a:cubicBezTo>
                  <a:cubicBezTo>
                    <a:pt x="27" y="42"/>
                    <a:pt x="27" y="42"/>
                    <a:pt x="27" y="42"/>
                  </a:cubicBezTo>
                  <a:cubicBezTo>
                    <a:pt x="27" y="42"/>
                    <a:pt x="26" y="42"/>
                    <a:pt x="26" y="42"/>
                  </a:cubicBezTo>
                  <a:cubicBezTo>
                    <a:pt x="26" y="42"/>
                    <a:pt x="26" y="42"/>
                    <a:pt x="26" y="42"/>
                  </a:cubicBezTo>
                  <a:cubicBezTo>
                    <a:pt x="26" y="42"/>
                    <a:pt x="26" y="42"/>
                    <a:pt x="26" y="42"/>
                  </a:cubicBezTo>
                  <a:cubicBezTo>
                    <a:pt x="26" y="42"/>
                    <a:pt x="26" y="42"/>
                    <a:pt x="26" y="42"/>
                  </a:cubicBezTo>
                  <a:cubicBezTo>
                    <a:pt x="26" y="42"/>
                    <a:pt x="26" y="41"/>
                    <a:pt x="26" y="41"/>
                  </a:cubicBezTo>
                  <a:cubicBezTo>
                    <a:pt x="26" y="41"/>
                    <a:pt x="25" y="41"/>
                    <a:pt x="25" y="41"/>
                  </a:cubicBezTo>
                  <a:cubicBezTo>
                    <a:pt x="25" y="42"/>
                    <a:pt x="25" y="42"/>
                    <a:pt x="25" y="42"/>
                  </a:cubicBezTo>
                  <a:cubicBezTo>
                    <a:pt x="25" y="42"/>
                    <a:pt x="25" y="42"/>
                    <a:pt x="25" y="42"/>
                  </a:cubicBezTo>
                  <a:cubicBezTo>
                    <a:pt x="25" y="43"/>
                    <a:pt x="25" y="43"/>
                    <a:pt x="25" y="43"/>
                  </a:cubicBezTo>
                  <a:cubicBezTo>
                    <a:pt x="25" y="43"/>
                    <a:pt x="26" y="43"/>
                    <a:pt x="26" y="43"/>
                  </a:cubicBezTo>
                  <a:cubicBezTo>
                    <a:pt x="26" y="44"/>
                    <a:pt x="26" y="44"/>
                    <a:pt x="26" y="44"/>
                  </a:cubicBezTo>
                  <a:cubicBezTo>
                    <a:pt x="26" y="44"/>
                    <a:pt x="26" y="44"/>
                    <a:pt x="25" y="44"/>
                  </a:cubicBezTo>
                  <a:cubicBezTo>
                    <a:pt x="25" y="44"/>
                    <a:pt x="25" y="44"/>
                    <a:pt x="25" y="44"/>
                  </a:cubicBezTo>
                  <a:cubicBezTo>
                    <a:pt x="25" y="44"/>
                    <a:pt x="25" y="45"/>
                    <a:pt x="25" y="45"/>
                  </a:cubicBezTo>
                  <a:cubicBezTo>
                    <a:pt x="25" y="45"/>
                    <a:pt x="25" y="45"/>
                    <a:pt x="25" y="45"/>
                  </a:cubicBezTo>
                  <a:cubicBezTo>
                    <a:pt x="25" y="45"/>
                    <a:pt x="25" y="45"/>
                    <a:pt x="25" y="45"/>
                  </a:cubicBezTo>
                  <a:cubicBezTo>
                    <a:pt x="25" y="45"/>
                    <a:pt x="24" y="46"/>
                    <a:pt x="24" y="46"/>
                  </a:cubicBezTo>
                  <a:cubicBezTo>
                    <a:pt x="24" y="46"/>
                    <a:pt x="24" y="46"/>
                    <a:pt x="24" y="46"/>
                  </a:cubicBezTo>
                  <a:cubicBezTo>
                    <a:pt x="24" y="46"/>
                    <a:pt x="24" y="46"/>
                    <a:pt x="24" y="46"/>
                  </a:cubicBezTo>
                  <a:cubicBezTo>
                    <a:pt x="24" y="47"/>
                    <a:pt x="24" y="47"/>
                    <a:pt x="24" y="47"/>
                  </a:cubicBezTo>
                  <a:cubicBezTo>
                    <a:pt x="24" y="47"/>
                    <a:pt x="24" y="47"/>
                    <a:pt x="24" y="47"/>
                  </a:cubicBezTo>
                  <a:cubicBezTo>
                    <a:pt x="24" y="47"/>
                    <a:pt x="24" y="48"/>
                    <a:pt x="24" y="48"/>
                  </a:cubicBezTo>
                  <a:cubicBezTo>
                    <a:pt x="24" y="48"/>
                    <a:pt x="24" y="48"/>
                    <a:pt x="24" y="48"/>
                  </a:cubicBezTo>
                  <a:cubicBezTo>
                    <a:pt x="24" y="48"/>
                    <a:pt x="24" y="48"/>
                    <a:pt x="24" y="48"/>
                  </a:cubicBezTo>
                  <a:cubicBezTo>
                    <a:pt x="24" y="48"/>
                    <a:pt x="25" y="48"/>
                    <a:pt x="25" y="49"/>
                  </a:cubicBezTo>
                  <a:cubicBezTo>
                    <a:pt x="25" y="49"/>
                    <a:pt x="25" y="49"/>
                    <a:pt x="25" y="49"/>
                  </a:cubicBezTo>
                  <a:cubicBezTo>
                    <a:pt x="25" y="49"/>
                    <a:pt x="25" y="49"/>
                    <a:pt x="25" y="49"/>
                  </a:cubicBezTo>
                  <a:cubicBezTo>
                    <a:pt x="25" y="49"/>
                    <a:pt x="25" y="49"/>
                    <a:pt x="25" y="49"/>
                  </a:cubicBezTo>
                  <a:cubicBezTo>
                    <a:pt x="25" y="50"/>
                    <a:pt x="26" y="50"/>
                    <a:pt x="26" y="50"/>
                  </a:cubicBezTo>
                  <a:cubicBezTo>
                    <a:pt x="26" y="50"/>
                    <a:pt x="26" y="50"/>
                    <a:pt x="26" y="50"/>
                  </a:cubicBezTo>
                  <a:cubicBezTo>
                    <a:pt x="26" y="50"/>
                    <a:pt x="26" y="51"/>
                    <a:pt x="26" y="51"/>
                  </a:cubicBezTo>
                  <a:cubicBezTo>
                    <a:pt x="26" y="51"/>
                    <a:pt x="26" y="51"/>
                    <a:pt x="27" y="51"/>
                  </a:cubicBezTo>
                  <a:cubicBezTo>
                    <a:pt x="27" y="51"/>
                    <a:pt x="27" y="51"/>
                    <a:pt x="27" y="51"/>
                  </a:cubicBezTo>
                  <a:cubicBezTo>
                    <a:pt x="27" y="51"/>
                    <a:pt x="27" y="51"/>
                    <a:pt x="27" y="51"/>
                  </a:cubicBezTo>
                  <a:cubicBezTo>
                    <a:pt x="27" y="52"/>
                    <a:pt x="27" y="51"/>
                    <a:pt x="27" y="52"/>
                  </a:cubicBezTo>
                  <a:cubicBezTo>
                    <a:pt x="27" y="52"/>
                    <a:pt x="27" y="52"/>
                    <a:pt x="28" y="52"/>
                  </a:cubicBezTo>
                  <a:cubicBezTo>
                    <a:pt x="28" y="52"/>
                    <a:pt x="28" y="52"/>
                    <a:pt x="28" y="52"/>
                  </a:cubicBezTo>
                  <a:cubicBezTo>
                    <a:pt x="28" y="52"/>
                    <a:pt x="28" y="52"/>
                    <a:pt x="28" y="52"/>
                  </a:cubicBezTo>
                  <a:cubicBezTo>
                    <a:pt x="28" y="52"/>
                    <a:pt x="28" y="52"/>
                    <a:pt x="28" y="52"/>
                  </a:cubicBezTo>
                  <a:cubicBezTo>
                    <a:pt x="28" y="52"/>
                    <a:pt x="28" y="52"/>
                    <a:pt x="28" y="52"/>
                  </a:cubicBezTo>
                  <a:cubicBezTo>
                    <a:pt x="28" y="53"/>
                    <a:pt x="28" y="53"/>
                    <a:pt x="28" y="53"/>
                  </a:cubicBezTo>
                  <a:cubicBezTo>
                    <a:pt x="29" y="53"/>
                    <a:pt x="28" y="54"/>
                    <a:pt x="29" y="54"/>
                  </a:cubicBezTo>
                  <a:cubicBezTo>
                    <a:pt x="29" y="54"/>
                    <a:pt x="28" y="54"/>
                    <a:pt x="29" y="54"/>
                  </a:cubicBezTo>
                  <a:cubicBezTo>
                    <a:pt x="29" y="54"/>
                    <a:pt x="29" y="54"/>
                    <a:pt x="29" y="54"/>
                  </a:cubicBezTo>
                  <a:cubicBezTo>
                    <a:pt x="29" y="54"/>
                    <a:pt x="29" y="54"/>
                    <a:pt x="29" y="54"/>
                  </a:cubicBezTo>
                  <a:cubicBezTo>
                    <a:pt x="29" y="54"/>
                    <a:pt x="29" y="54"/>
                    <a:pt x="28" y="55"/>
                  </a:cubicBezTo>
                  <a:cubicBezTo>
                    <a:pt x="28" y="55"/>
                    <a:pt x="28" y="55"/>
                    <a:pt x="28" y="55"/>
                  </a:cubicBezTo>
                  <a:cubicBezTo>
                    <a:pt x="28" y="55"/>
                    <a:pt x="28" y="55"/>
                    <a:pt x="28" y="55"/>
                  </a:cubicBezTo>
                  <a:cubicBezTo>
                    <a:pt x="28" y="55"/>
                    <a:pt x="28" y="55"/>
                    <a:pt x="28" y="55"/>
                  </a:cubicBezTo>
                  <a:cubicBezTo>
                    <a:pt x="28" y="56"/>
                    <a:pt x="28" y="55"/>
                    <a:pt x="28" y="55"/>
                  </a:cubicBezTo>
                  <a:cubicBezTo>
                    <a:pt x="28" y="56"/>
                    <a:pt x="28" y="56"/>
                    <a:pt x="28" y="56"/>
                  </a:cubicBezTo>
                  <a:cubicBezTo>
                    <a:pt x="28" y="56"/>
                    <a:pt x="28" y="56"/>
                    <a:pt x="28" y="56"/>
                  </a:cubicBezTo>
                  <a:cubicBezTo>
                    <a:pt x="28" y="56"/>
                    <a:pt x="28" y="56"/>
                    <a:pt x="28" y="56"/>
                  </a:cubicBezTo>
                  <a:cubicBezTo>
                    <a:pt x="28" y="57"/>
                    <a:pt x="28" y="56"/>
                    <a:pt x="28" y="57"/>
                  </a:cubicBezTo>
                  <a:cubicBezTo>
                    <a:pt x="28" y="57"/>
                    <a:pt x="28" y="57"/>
                    <a:pt x="28" y="57"/>
                  </a:cubicBezTo>
                  <a:cubicBezTo>
                    <a:pt x="28" y="57"/>
                    <a:pt x="28" y="57"/>
                    <a:pt x="28" y="57"/>
                  </a:cubicBezTo>
                  <a:cubicBezTo>
                    <a:pt x="28" y="57"/>
                    <a:pt x="28" y="57"/>
                    <a:pt x="28" y="57"/>
                  </a:cubicBezTo>
                  <a:cubicBezTo>
                    <a:pt x="28" y="57"/>
                    <a:pt x="28" y="58"/>
                    <a:pt x="28" y="58"/>
                  </a:cubicBezTo>
                  <a:cubicBezTo>
                    <a:pt x="28" y="58"/>
                    <a:pt x="27" y="58"/>
                    <a:pt x="27" y="58"/>
                  </a:cubicBezTo>
                  <a:cubicBezTo>
                    <a:pt x="27" y="58"/>
                    <a:pt x="27" y="58"/>
                    <a:pt x="27" y="58"/>
                  </a:cubicBezTo>
                  <a:cubicBezTo>
                    <a:pt x="27" y="58"/>
                    <a:pt x="27" y="58"/>
                    <a:pt x="27" y="59"/>
                  </a:cubicBezTo>
                  <a:cubicBezTo>
                    <a:pt x="27" y="59"/>
                    <a:pt x="27" y="59"/>
                    <a:pt x="27" y="59"/>
                  </a:cubicBezTo>
                  <a:cubicBezTo>
                    <a:pt x="27" y="59"/>
                    <a:pt x="27" y="59"/>
                    <a:pt x="27" y="59"/>
                  </a:cubicBezTo>
                  <a:cubicBezTo>
                    <a:pt x="27" y="59"/>
                    <a:pt x="27" y="59"/>
                    <a:pt x="27" y="59"/>
                  </a:cubicBezTo>
                  <a:cubicBezTo>
                    <a:pt x="27" y="59"/>
                    <a:pt x="27" y="59"/>
                    <a:pt x="27" y="59"/>
                  </a:cubicBezTo>
                  <a:cubicBezTo>
                    <a:pt x="27" y="60"/>
                    <a:pt x="27" y="60"/>
                    <a:pt x="27" y="60"/>
                  </a:cubicBezTo>
                  <a:cubicBezTo>
                    <a:pt x="27" y="60"/>
                    <a:pt x="26" y="60"/>
                    <a:pt x="26" y="60"/>
                  </a:cubicBezTo>
                  <a:cubicBezTo>
                    <a:pt x="26" y="60"/>
                    <a:pt x="26" y="60"/>
                    <a:pt x="26" y="60"/>
                  </a:cubicBezTo>
                  <a:cubicBezTo>
                    <a:pt x="26" y="60"/>
                    <a:pt x="26" y="60"/>
                    <a:pt x="26" y="60"/>
                  </a:cubicBezTo>
                  <a:cubicBezTo>
                    <a:pt x="26" y="61"/>
                    <a:pt x="26" y="61"/>
                    <a:pt x="26" y="61"/>
                  </a:cubicBezTo>
                  <a:cubicBezTo>
                    <a:pt x="26" y="61"/>
                    <a:pt x="26" y="61"/>
                    <a:pt x="26" y="61"/>
                  </a:cubicBezTo>
                  <a:cubicBezTo>
                    <a:pt x="26" y="61"/>
                    <a:pt x="26" y="61"/>
                    <a:pt x="26" y="61"/>
                  </a:cubicBezTo>
                  <a:cubicBezTo>
                    <a:pt x="26" y="62"/>
                    <a:pt x="25" y="62"/>
                    <a:pt x="25" y="62"/>
                  </a:cubicBezTo>
                  <a:cubicBezTo>
                    <a:pt x="25" y="62"/>
                    <a:pt x="25" y="62"/>
                    <a:pt x="25" y="62"/>
                  </a:cubicBezTo>
                  <a:cubicBezTo>
                    <a:pt x="25" y="62"/>
                    <a:pt x="25" y="63"/>
                    <a:pt x="25" y="63"/>
                  </a:cubicBezTo>
                  <a:cubicBezTo>
                    <a:pt x="25" y="63"/>
                    <a:pt x="25" y="63"/>
                    <a:pt x="25" y="63"/>
                  </a:cubicBezTo>
                  <a:cubicBezTo>
                    <a:pt x="25" y="63"/>
                    <a:pt x="25" y="63"/>
                    <a:pt x="25" y="63"/>
                  </a:cubicBezTo>
                  <a:cubicBezTo>
                    <a:pt x="25" y="63"/>
                    <a:pt x="25" y="63"/>
                    <a:pt x="25" y="63"/>
                  </a:cubicBezTo>
                  <a:cubicBezTo>
                    <a:pt x="25" y="64"/>
                    <a:pt x="25" y="64"/>
                    <a:pt x="25" y="64"/>
                  </a:cubicBezTo>
                  <a:cubicBezTo>
                    <a:pt x="25" y="64"/>
                    <a:pt x="24" y="64"/>
                    <a:pt x="24" y="64"/>
                  </a:cubicBezTo>
                  <a:cubicBezTo>
                    <a:pt x="24" y="64"/>
                    <a:pt x="24" y="64"/>
                    <a:pt x="24" y="64"/>
                  </a:cubicBezTo>
                  <a:cubicBezTo>
                    <a:pt x="24" y="64"/>
                    <a:pt x="24" y="64"/>
                    <a:pt x="24" y="64"/>
                  </a:cubicBezTo>
                  <a:cubicBezTo>
                    <a:pt x="24" y="64"/>
                    <a:pt x="24" y="65"/>
                    <a:pt x="23" y="65"/>
                  </a:cubicBezTo>
                  <a:cubicBezTo>
                    <a:pt x="23" y="65"/>
                    <a:pt x="23" y="65"/>
                    <a:pt x="23" y="65"/>
                  </a:cubicBezTo>
                  <a:cubicBezTo>
                    <a:pt x="23" y="65"/>
                    <a:pt x="23" y="65"/>
                    <a:pt x="23" y="65"/>
                  </a:cubicBezTo>
                  <a:cubicBezTo>
                    <a:pt x="22" y="65"/>
                    <a:pt x="23" y="65"/>
                    <a:pt x="22" y="65"/>
                  </a:cubicBezTo>
                  <a:cubicBezTo>
                    <a:pt x="22" y="65"/>
                    <a:pt x="22" y="65"/>
                    <a:pt x="22" y="65"/>
                  </a:cubicBezTo>
                  <a:cubicBezTo>
                    <a:pt x="22" y="65"/>
                    <a:pt x="22" y="65"/>
                    <a:pt x="22" y="65"/>
                  </a:cubicBezTo>
                  <a:cubicBezTo>
                    <a:pt x="21" y="65"/>
                    <a:pt x="21" y="65"/>
                    <a:pt x="21" y="65"/>
                  </a:cubicBezTo>
                  <a:cubicBezTo>
                    <a:pt x="21" y="65"/>
                    <a:pt x="21" y="65"/>
                    <a:pt x="21" y="65"/>
                  </a:cubicBezTo>
                  <a:cubicBezTo>
                    <a:pt x="21" y="65"/>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8"/>
                    <a:pt x="21" y="68"/>
                    <a:pt x="21" y="68"/>
                  </a:cubicBezTo>
                  <a:cubicBezTo>
                    <a:pt x="21" y="68"/>
                    <a:pt x="21" y="68"/>
                    <a:pt x="21" y="68"/>
                  </a:cubicBezTo>
                  <a:cubicBezTo>
                    <a:pt x="21" y="68"/>
                    <a:pt x="22" y="68"/>
                    <a:pt x="22" y="69"/>
                  </a:cubicBezTo>
                  <a:cubicBezTo>
                    <a:pt x="22" y="69"/>
                    <a:pt x="21" y="69"/>
                    <a:pt x="22" y="69"/>
                  </a:cubicBezTo>
                  <a:cubicBezTo>
                    <a:pt x="22" y="69"/>
                    <a:pt x="22" y="70"/>
                    <a:pt x="22" y="70"/>
                  </a:cubicBezTo>
                  <a:cubicBezTo>
                    <a:pt x="22" y="71"/>
                    <a:pt x="22" y="71"/>
                    <a:pt x="22" y="71"/>
                  </a:cubicBezTo>
                  <a:cubicBezTo>
                    <a:pt x="22" y="71"/>
                    <a:pt x="22" y="71"/>
                    <a:pt x="21" y="71"/>
                  </a:cubicBezTo>
                  <a:cubicBezTo>
                    <a:pt x="21" y="71"/>
                    <a:pt x="21" y="71"/>
                    <a:pt x="21" y="71"/>
                  </a:cubicBezTo>
                  <a:cubicBezTo>
                    <a:pt x="21" y="72"/>
                    <a:pt x="21" y="72"/>
                    <a:pt x="21" y="72"/>
                  </a:cubicBezTo>
                  <a:cubicBezTo>
                    <a:pt x="21" y="72"/>
                    <a:pt x="21" y="72"/>
                    <a:pt x="21" y="72"/>
                  </a:cubicBezTo>
                  <a:cubicBezTo>
                    <a:pt x="21" y="72"/>
                    <a:pt x="21" y="72"/>
                    <a:pt x="21" y="72"/>
                  </a:cubicBezTo>
                  <a:cubicBezTo>
                    <a:pt x="21" y="72"/>
                    <a:pt x="21" y="72"/>
                    <a:pt x="21" y="72"/>
                  </a:cubicBezTo>
                  <a:cubicBezTo>
                    <a:pt x="21" y="72"/>
                    <a:pt x="20" y="72"/>
                    <a:pt x="20" y="73"/>
                  </a:cubicBezTo>
                  <a:cubicBezTo>
                    <a:pt x="20" y="73"/>
                    <a:pt x="20" y="73"/>
                    <a:pt x="20" y="73"/>
                  </a:cubicBezTo>
                  <a:cubicBezTo>
                    <a:pt x="20" y="73"/>
                    <a:pt x="20" y="73"/>
                    <a:pt x="20" y="73"/>
                  </a:cubicBezTo>
                  <a:cubicBezTo>
                    <a:pt x="20" y="73"/>
                    <a:pt x="20" y="73"/>
                    <a:pt x="20" y="73"/>
                  </a:cubicBezTo>
                  <a:cubicBezTo>
                    <a:pt x="20" y="73"/>
                    <a:pt x="20" y="73"/>
                    <a:pt x="19" y="73"/>
                  </a:cubicBezTo>
                  <a:cubicBezTo>
                    <a:pt x="19" y="73"/>
                    <a:pt x="19" y="73"/>
                    <a:pt x="19" y="73"/>
                  </a:cubicBezTo>
                  <a:cubicBezTo>
                    <a:pt x="19" y="73"/>
                    <a:pt x="19" y="73"/>
                    <a:pt x="19" y="73"/>
                  </a:cubicBezTo>
                  <a:cubicBezTo>
                    <a:pt x="19" y="73"/>
                    <a:pt x="19" y="73"/>
                    <a:pt x="19" y="73"/>
                  </a:cubicBezTo>
                  <a:cubicBezTo>
                    <a:pt x="19" y="73"/>
                    <a:pt x="18" y="73"/>
                    <a:pt x="18" y="73"/>
                  </a:cubicBezTo>
                  <a:cubicBezTo>
                    <a:pt x="18" y="73"/>
                    <a:pt x="18" y="74"/>
                    <a:pt x="18" y="74"/>
                  </a:cubicBezTo>
                  <a:cubicBezTo>
                    <a:pt x="18" y="74"/>
                    <a:pt x="18" y="74"/>
                    <a:pt x="18" y="74"/>
                  </a:cubicBezTo>
                  <a:cubicBezTo>
                    <a:pt x="18" y="74"/>
                    <a:pt x="18" y="74"/>
                    <a:pt x="18" y="74"/>
                  </a:cubicBezTo>
                  <a:cubicBezTo>
                    <a:pt x="17" y="74"/>
                    <a:pt x="17" y="74"/>
                    <a:pt x="17" y="74"/>
                  </a:cubicBezTo>
                  <a:cubicBezTo>
                    <a:pt x="17" y="74"/>
                    <a:pt x="17" y="74"/>
                    <a:pt x="17" y="74"/>
                  </a:cubicBezTo>
                  <a:cubicBezTo>
                    <a:pt x="17" y="74"/>
                    <a:pt x="17" y="74"/>
                    <a:pt x="17" y="74"/>
                  </a:cubicBezTo>
                  <a:cubicBezTo>
                    <a:pt x="17" y="73"/>
                    <a:pt x="17" y="74"/>
                    <a:pt x="17" y="73"/>
                  </a:cubicBezTo>
                  <a:cubicBezTo>
                    <a:pt x="17" y="73"/>
                    <a:pt x="16" y="74"/>
                    <a:pt x="16" y="73"/>
                  </a:cubicBezTo>
                  <a:cubicBezTo>
                    <a:pt x="16" y="73"/>
                    <a:pt x="16" y="73"/>
                    <a:pt x="16" y="73"/>
                  </a:cubicBezTo>
                  <a:cubicBezTo>
                    <a:pt x="16" y="73"/>
                    <a:pt x="16" y="73"/>
                    <a:pt x="16" y="73"/>
                  </a:cubicBezTo>
                  <a:cubicBezTo>
                    <a:pt x="16" y="73"/>
                    <a:pt x="16" y="73"/>
                    <a:pt x="16" y="73"/>
                  </a:cubicBezTo>
                  <a:cubicBezTo>
                    <a:pt x="16" y="73"/>
                    <a:pt x="15" y="73"/>
                    <a:pt x="15" y="72"/>
                  </a:cubicBezTo>
                  <a:cubicBezTo>
                    <a:pt x="15" y="72"/>
                    <a:pt x="15" y="72"/>
                    <a:pt x="15" y="72"/>
                  </a:cubicBezTo>
                  <a:cubicBezTo>
                    <a:pt x="15" y="72"/>
                    <a:pt x="15" y="71"/>
                    <a:pt x="15" y="71"/>
                  </a:cubicBezTo>
                  <a:cubicBezTo>
                    <a:pt x="15" y="71"/>
                    <a:pt x="15" y="71"/>
                    <a:pt x="15" y="71"/>
                  </a:cubicBezTo>
                  <a:cubicBezTo>
                    <a:pt x="15" y="71"/>
                    <a:pt x="15" y="71"/>
                    <a:pt x="15" y="71"/>
                  </a:cubicBezTo>
                  <a:cubicBezTo>
                    <a:pt x="15" y="70"/>
                    <a:pt x="15" y="71"/>
                    <a:pt x="15" y="70"/>
                  </a:cubicBezTo>
                  <a:cubicBezTo>
                    <a:pt x="15" y="70"/>
                    <a:pt x="14" y="70"/>
                    <a:pt x="14" y="70"/>
                  </a:cubicBezTo>
                  <a:cubicBezTo>
                    <a:pt x="14" y="70"/>
                    <a:pt x="14" y="70"/>
                    <a:pt x="14" y="70"/>
                  </a:cubicBezTo>
                  <a:cubicBezTo>
                    <a:pt x="14" y="70"/>
                    <a:pt x="14" y="70"/>
                    <a:pt x="14" y="70"/>
                  </a:cubicBezTo>
                  <a:cubicBezTo>
                    <a:pt x="14" y="69"/>
                    <a:pt x="14" y="69"/>
                    <a:pt x="14" y="69"/>
                  </a:cubicBezTo>
                  <a:cubicBezTo>
                    <a:pt x="14" y="69"/>
                    <a:pt x="14" y="69"/>
                    <a:pt x="14" y="69"/>
                  </a:cubicBezTo>
                  <a:cubicBezTo>
                    <a:pt x="14" y="68"/>
                    <a:pt x="14" y="68"/>
                    <a:pt x="14" y="67"/>
                  </a:cubicBezTo>
                  <a:cubicBezTo>
                    <a:pt x="14" y="67"/>
                    <a:pt x="14" y="67"/>
                    <a:pt x="14" y="67"/>
                  </a:cubicBezTo>
                  <a:cubicBezTo>
                    <a:pt x="14" y="66"/>
                    <a:pt x="14" y="66"/>
                    <a:pt x="14" y="66"/>
                  </a:cubicBezTo>
                  <a:cubicBezTo>
                    <a:pt x="14" y="66"/>
                    <a:pt x="15" y="66"/>
                    <a:pt x="15" y="66"/>
                  </a:cubicBezTo>
                  <a:cubicBezTo>
                    <a:pt x="14" y="66"/>
                    <a:pt x="15" y="66"/>
                    <a:pt x="14" y="66"/>
                  </a:cubicBezTo>
                  <a:cubicBezTo>
                    <a:pt x="14" y="66"/>
                    <a:pt x="14" y="65"/>
                    <a:pt x="14" y="65"/>
                  </a:cubicBezTo>
                  <a:cubicBezTo>
                    <a:pt x="14" y="65"/>
                    <a:pt x="14" y="65"/>
                    <a:pt x="14" y="66"/>
                  </a:cubicBezTo>
                  <a:cubicBezTo>
                    <a:pt x="14" y="66"/>
                    <a:pt x="14" y="66"/>
                    <a:pt x="14" y="66"/>
                  </a:cubicBezTo>
                  <a:cubicBezTo>
                    <a:pt x="14" y="66"/>
                    <a:pt x="14" y="66"/>
                    <a:pt x="14" y="66"/>
                  </a:cubicBezTo>
                  <a:cubicBezTo>
                    <a:pt x="14" y="66"/>
                    <a:pt x="14" y="66"/>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70"/>
                  </a:cubicBezTo>
                  <a:cubicBezTo>
                    <a:pt x="13" y="70"/>
                    <a:pt x="13" y="70"/>
                    <a:pt x="13" y="70"/>
                  </a:cubicBezTo>
                  <a:cubicBezTo>
                    <a:pt x="13" y="71"/>
                    <a:pt x="13" y="70"/>
                    <a:pt x="13" y="70"/>
                  </a:cubicBezTo>
                  <a:cubicBezTo>
                    <a:pt x="13" y="71"/>
                    <a:pt x="13" y="71"/>
                    <a:pt x="13" y="71"/>
                  </a:cubicBezTo>
                  <a:cubicBezTo>
                    <a:pt x="13" y="72"/>
                    <a:pt x="13" y="72"/>
                    <a:pt x="13" y="72"/>
                  </a:cubicBezTo>
                  <a:cubicBezTo>
                    <a:pt x="13" y="72"/>
                    <a:pt x="13" y="72"/>
                    <a:pt x="13" y="72"/>
                  </a:cubicBezTo>
                  <a:cubicBezTo>
                    <a:pt x="13" y="72"/>
                    <a:pt x="13" y="72"/>
                    <a:pt x="13" y="72"/>
                  </a:cubicBezTo>
                  <a:cubicBezTo>
                    <a:pt x="13" y="73"/>
                    <a:pt x="12" y="73"/>
                    <a:pt x="12" y="73"/>
                  </a:cubicBezTo>
                  <a:cubicBezTo>
                    <a:pt x="12" y="73"/>
                    <a:pt x="12" y="73"/>
                    <a:pt x="12" y="73"/>
                  </a:cubicBezTo>
                  <a:cubicBezTo>
                    <a:pt x="12" y="73"/>
                    <a:pt x="12" y="73"/>
                    <a:pt x="12" y="73"/>
                  </a:cubicBezTo>
                  <a:cubicBezTo>
                    <a:pt x="12" y="73"/>
                    <a:pt x="12" y="73"/>
                    <a:pt x="12" y="73"/>
                  </a:cubicBezTo>
                  <a:cubicBezTo>
                    <a:pt x="12" y="74"/>
                    <a:pt x="12" y="74"/>
                    <a:pt x="12" y="74"/>
                  </a:cubicBezTo>
                  <a:cubicBezTo>
                    <a:pt x="12" y="74"/>
                    <a:pt x="12" y="74"/>
                    <a:pt x="12" y="74"/>
                  </a:cubicBezTo>
                  <a:cubicBezTo>
                    <a:pt x="12" y="74"/>
                    <a:pt x="12" y="74"/>
                    <a:pt x="12" y="74"/>
                  </a:cubicBezTo>
                  <a:cubicBezTo>
                    <a:pt x="12" y="74"/>
                    <a:pt x="12" y="74"/>
                    <a:pt x="12" y="75"/>
                  </a:cubicBezTo>
                  <a:cubicBezTo>
                    <a:pt x="12" y="75"/>
                    <a:pt x="12" y="75"/>
                    <a:pt x="12" y="75"/>
                  </a:cubicBezTo>
                  <a:cubicBezTo>
                    <a:pt x="12" y="75"/>
                    <a:pt x="12" y="75"/>
                    <a:pt x="12" y="75"/>
                  </a:cubicBezTo>
                  <a:cubicBezTo>
                    <a:pt x="12" y="75"/>
                    <a:pt x="12" y="75"/>
                    <a:pt x="12" y="75"/>
                  </a:cubicBezTo>
                  <a:cubicBezTo>
                    <a:pt x="12" y="76"/>
                    <a:pt x="12" y="76"/>
                    <a:pt x="12" y="76"/>
                  </a:cubicBezTo>
                  <a:cubicBezTo>
                    <a:pt x="12" y="76"/>
                    <a:pt x="12" y="76"/>
                    <a:pt x="12" y="76"/>
                  </a:cubicBezTo>
                  <a:cubicBezTo>
                    <a:pt x="12" y="76"/>
                    <a:pt x="12" y="76"/>
                    <a:pt x="12" y="76"/>
                  </a:cubicBezTo>
                  <a:cubicBezTo>
                    <a:pt x="12" y="77"/>
                    <a:pt x="11" y="77"/>
                    <a:pt x="11" y="77"/>
                  </a:cubicBezTo>
                  <a:cubicBezTo>
                    <a:pt x="11" y="77"/>
                    <a:pt x="11" y="77"/>
                    <a:pt x="11" y="77"/>
                  </a:cubicBezTo>
                  <a:cubicBezTo>
                    <a:pt x="11" y="77"/>
                    <a:pt x="11" y="78"/>
                    <a:pt x="11" y="78"/>
                  </a:cubicBezTo>
                  <a:cubicBezTo>
                    <a:pt x="11" y="78"/>
                    <a:pt x="11" y="78"/>
                    <a:pt x="11" y="78"/>
                  </a:cubicBezTo>
                  <a:cubicBezTo>
                    <a:pt x="11" y="78"/>
                    <a:pt x="11" y="78"/>
                    <a:pt x="11" y="78"/>
                  </a:cubicBezTo>
                  <a:cubicBezTo>
                    <a:pt x="11" y="78"/>
                    <a:pt x="11" y="79"/>
                    <a:pt x="11" y="79"/>
                  </a:cubicBezTo>
                  <a:cubicBezTo>
                    <a:pt x="11" y="79"/>
                    <a:pt x="11" y="79"/>
                    <a:pt x="11" y="79"/>
                  </a:cubicBezTo>
                  <a:cubicBezTo>
                    <a:pt x="11" y="80"/>
                    <a:pt x="11" y="80"/>
                    <a:pt x="11" y="80"/>
                  </a:cubicBezTo>
                  <a:cubicBezTo>
                    <a:pt x="11" y="81"/>
                    <a:pt x="11" y="81"/>
                    <a:pt x="11" y="81"/>
                  </a:cubicBezTo>
                  <a:cubicBezTo>
                    <a:pt x="11" y="82"/>
                    <a:pt x="11" y="82"/>
                    <a:pt x="11" y="82"/>
                  </a:cubicBezTo>
                  <a:cubicBezTo>
                    <a:pt x="11" y="82"/>
                    <a:pt x="11" y="82"/>
                    <a:pt x="11" y="82"/>
                  </a:cubicBezTo>
                  <a:cubicBezTo>
                    <a:pt x="11" y="83"/>
                    <a:pt x="11" y="83"/>
                    <a:pt x="11" y="83"/>
                  </a:cubicBezTo>
                  <a:cubicBezTo>
                    <a:pt x="11" y="84"/>
                    <a:pt x="11" y="84"/>
                    <a:pt x="11" y="84"/>
                  </a:cubicBezTo>
                  <a:cubicBezTo>
                    <a:pt x="11" y="85"/>
                    <a:pt x="11" y="85"/>
                    <a:pt x="11" y="85"/>
                  </a:cubicBezTo>
                  <a:cubicBezTo>
                    <a:pt x="11" y="86"/>
                    <a:pt x="11" y="85"/>
                    <a:pt x="11" y="86"/>
                  </a:cubicBezTo>
                  <a:cubicBezTo>
                    <a:pt x="12" y="86"/>
                    <a:pt x="11" y="86"/>
                    <a:pt x="12" y="86"/>
                  </a:cubicBezTo>
                  <a:cubicBezTo>
                    <a:pt x="12" y="86"/>
                    <a:pt x="12" y="86"/>
                    <a:pt x="12" y="86"/>
                  </a:cubicBezTo>
                  <a:cubicBezTo>
                    <a:pt x="12" y="86"/>
                    <a:pt x="12" y="86"/>
                    <a:pt x="12" y="86"/>
                  </a:cubicBezTo>
                  <a:cubicBezTo>
                    <a:pt x="12" y="87"/>
                    <a:pt x="12" y="87"/>
                    <a:pt x="12" y="87"/>
                  </a:cubicBezTo>
                  <a:cubicBezTo>
                    <a:pt x="12" y="88"/>
                    <a:pt x="12" y="88"/>
                    <a:pt x="12" y="88"/>
                  </a:cubicBezTo>
                  <a:cubicBezTo>
                    <a:pt x="12" y="88"/>
                    <a:pt x="12" y="88"/>
                    <a:pt x="12" y="88"/>
                  </a:cubicBezTo>
                  <a:cubicBezTo>
                    <a:pt x="12" y="88"/>
                    <a:pt x="12" y="88"/>
                    <a:pt x="12" y="88"/>
                  </a:cubicBezTo>
                  <a:cubicBezTo>
                    <a:pt x="12" y="88"/>
                    <a:pt x="12" y="88"/>
                    <a:pt x="12" y="88"/>
                  </a:cubicBezTo>
                  <a:cubicBezTo>
                    <a:pt x="12" y="88"/>
                    <a:pt x="12" y="88"/>
                    <a:pt x="12" y="88"/>
                  </a:cubicBezTo>
                  <a:cubicBezTo>
                    <a:pt x="12" y="89"/>
                    <a:pt x="12" y="89"/>
                    <a:pt x="12" y="89"/>
                  </a:cubicBezTo>
                  <a:cubicBezTo>
                    <a:pt x="12" y="89"/>
                    <a:pt x="12" y="89"/>
                    <a:pt x="12" y="89"/>
                  </a:cubicBezTo>
                  <a:cubicBezTo>
                    <a:pt x="12" y="89"/>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1" y="90"/>
                    <a:pt x="11" y="90"/>
                  </a:cubicBezTo>
                  <a:cubicBezTo>
                    <a:pt x="11" y="90"/>
                    <a:pt x="11" y="90"/>
                    <a:pt x="11" y="90"/>
                  </a:cubicBezTo>
                  <a:cubicBezTo>
                    <a:pt x="11" y="90"/>
                    <a:pt x="11" y="90"/>
                    <a:pt x="11" y="90"/>
                  </a:cubicBezTo>
                  <a:cubicBezTo>
                    <a:pt x="11" y="91"/>
                    <a:pt x="10" y="90"/>
                    <a:pt x="10" y="90"/>
                  </a:cubicBezTo>
                  <a:cubicBezTo>
                    <a:pt x="10" y="90"/>
                    <a:pt x="10" y="90"/>
                    <a:pt x="10" y="90"/>
                  </a:cubicBezTo>
                  <a:cubicBezTo>
                    <a:pt x="10" y="90"/>
                    <a:pt x="9" y="90"/>
                    <a:pt x="9" y="90"/>
                  </a:cubicBezTo>
                  <a:cubicBezTo>
                    <a:pt x="9" y="90"/>
                    <a:pt x="9" y="90"/>
                    <a:pt x="9" y="90"/>
                  </a:cubicBezTo>
                  <a:cubicBezTo>
                    <a:pt x="8" y="90"/>
                    <a:pt x="8" y="90"/>
                    <a:pt x="8" y="90"/>
                  </a:cubicBezTo>
                  <a:cubicBezTo>
                    <a:pt x="8" y="90"/>
                    <a:pt x="8" y="90"/>
                    <a:pt x="8" y="90"/>
                  </a:cubicBezTo>
                  <a:cubicBezTo>
                    <a:pt x="8" y="90"/>
                    <a:pt x="8" y="90"/>
                    <a:pt x="8" y="90"/>
                  </a:cubicBezTo>
                  <a:cubicBezTo>
                    <a:pt x="7" y="90"/>
                    <a:pt x="7" y="90"/>
                    <a:pt x="7" y="90"/>
                  </a:cubicBezTo>
                  <a:cubicBezTo>
                    <a:pt x="7" y="90"/>
                    <a:pt x="7" y="90"/>
                    <a:pt x="7" y="90"/>
                  </a:cubicBezTo>
                  <a:cubicBezTo>
                    <a:pt x="7" y="90"/>
                    <a:pt x="7" y="90"/>
                    <a:pt x="7" y="90"/>
                  </a:cubicBezTo>
                  <a:cubicBezTo>
                    <a:pt x="6" y="90"/>
                    <a:pt x="6" y="90"/>
                    <a:pt x="6" y="90"/>
                  </a:cubicBezTo>
                  <a:cubicBezTo>
                    <a:pt x="6" y="90"/>
                    <a:pt x="6" y="90"/>
                    <a:pt x="6" y="90"/>
                  </a:cubicBezTo>
                  <a:cubicBezTo>
                    <a:pt x="6" y="90"/>
                    <a:pt x="6" y="90"/>
                    <a:pt x="6" y="90"/>
                  </a:cubicBezTo>
                  <a:cubicBezTo>
                    <a:pt x="6" y="90"/>
                    <a:pt x="6" y="90"/>
                    <a:pt x="6" y="90"/>
                  </a:cubicBezTo>
                  <a:cubicBezTo>
                    <a:pt x="5" y="90"/>
                    <a:pt x="6" y="90"/>
                    <a:pt x="5" y="90"/>
                  </a:cubicBezTo>
                  <a:cubicBezTo>
                    <a:pt x="5" y="90"/>
                    <a:pt x="5" y="90"/>
                    <a:pt x="5" y="90"/>
                  </a:cubicBezTo>
                  <a:cubicBezTo>
                    <a:pt x="5" y="89"/>
                    <a:pt x="5" y="89"/>
                    <a:pt x="5" y="89"/>
                  </a:cubicBezTo>
                  <a:cubicBezTo>
                    <a:pt x="5" y="89"/>
                    <a:pt x="5" y="89"/>
                    <a:pt x="5" y="89"/>
                  </a:cubicBezTo>
                  <a:cubicBezTo>
                    <a:pt x="5" y="89"/>
                    <a:pt x="5" y="89"/>
                    <a:pt x="5" y="89"/>
                  </a:cubicBezTo>
                  <a:cubicBezTo>
                    <a:pt x="5" y="89"/>
                    <a:pt x="5" y="89"/>
                    <a:pt x="5" y="88"/>
                  </a:cubicBezTo>
                  <a:cubicBezTo>
                    <a:pt x="5" y="88"/>
                    <a:pt x="5" y="88"/>
                    <a:pt x="5" y="88"/>
                  </a:cubicBezTo>
                  <a:cubicBezTo>
                    <a:pt x="5" y="88"/>
                    <a:pt x="5" y="88"/>
                    <a:pt x="5" y="88"/>
                  </a:cubicBezTo>
                  <a:cubicBezTo>
                    <a:pt x="5" y="88"/>
                    <a:pt x="5" y="88"/>
                    <a:pt x="5" y="88"/>
                  </a:cubicBezTo>
                  <a:cubicBezTo>
                    <a:pt x="5" y="87"/>
                    <a:pt x="5" y="87"/>
                    <a:pt x="5" y="87"/>
                  </a:cubicBezTo>
                  <a:cubicBezTo>
                    <a:pt x="5" y="86"/>
                    <a:pt x="5" y="86"/>
                    <a:pt x="5" y="86"/>
                  </a:cubicBezTo>
                  <a:cubicBezTo>
                    <a:pt x="5" y="86"/>
                    <a:pt x="5" y="86"/>
                    <a:pt x="5" y="86"/>
                  </a:cubicBezTo>
                  <a:cubicBezTo>
                    <a:pt x="5" y="86"/>
                    <a:pt x="5" y="86"/>
                    <a:pt x="5" y="86"/>
                  </a:cubicBezTo>
                  <a:cubicBezTo>
                    <a:pt x="5" y="86"/>
                    <a:pt x="5" y="86"/>
                    <a:pt x="5" y="86"/>
                  </a:cubicBezTo>
                  <a:cubicBezTo>
                    <a:pt x="6" y="86"/>
                    <a:pt x="6" y="85"/>
                    <a:pt x="6" y="85"/>
                  </a:cubicBezTo>
                  <a:cubicBezTo>
                    <a:pt x="6" y="85"/>
                    <a:pt x="5" y="85"/>
                    <a:pt x="5" y="85"/>
                  </a:cubicBezTo>
                  <a:cubicBezTo>
                    <a:pt x="5" y="85"/>
                    <a:pt x="5" y="85"/>
                    <a:pt x="5" y="85"/>
                  </a:cubicBezTo>
                  <a:cubicBezTo>
                    <a:pt x="4" y="85"/>
                    <a:pt x="4" y="85"/>
                    <a:pt x="4" y="85"/>
                  </a:cubicBezTo>
                  <a:cubicBezTo>
                    <a:pt x="4" y="85"/>
                    <a:pt x="4" y="85"/>
                    <a:pt x="4" y="85"/>
                  </a:cubicBezTo>
                  <a:cubicBezTo>
                    <a:pt x="4" y="85"/>
                    <a:pt x="4" y="85"/>
                    <a:pt x="4" y="84"/>
                  </a:cubicBezTo>
                  <a:cubicBezTo>
                    <a:pt x="5" y="84"/>
                    <a:pt x="5" y="84"/>
                    <a:pt x="5" y="84"/>
                  </a:cubicBezTo>
                  <a:cubicBezTo>
                    <a:pt x="5" y="84"/>
                    <a:pt x="5" y="84"/>
                    <a:pt x="5" y="84"/>
                  </a:cubicBezTo>
                  <a:cubicBezTo>
                    <a:pt x="5" y="84"/>
                    <a:pt x="5" y="84"/>
                    <a:pt x="5" y="84"/>
                  </a:cubicBezTo>
                  <a:cubicBezTo>
                    <a:pt x="5" y="84"/>
                    <a:pt x="5" y="84"/>
                    <a:pt x="5" y="84"/>
                  </a:cubicBezTo>
                  <a:cubicBezTo>
                    <a:pt x="6" y="83"/>
                    <a:pt x="6" y="84"/>
                    <a:pt x="6" y="83"/>
                  </a:cubicBezTo>
                  <a:cubicBezTo>
                    <a:pt x="6" y="83"/>
                    <a:pt x="6" y="83"/>
                    <a:pt x="6" y="83"/>
                  </a:cubicBezTo>
                  <a:cubicBezTo>
                    <a:pt x="6" y="83"/>
                    <a:pt x="6" y="83"/>
                    <a:pt x="6" y="83"/>
                  </a:cubicBezTo>
                  <a:cubicBezTo>
                    <a:pt x="6" y="83"/>
                    <a:pt x="6" y="83"/>
                    <a:pt x="6" y="82"/>
                  </a:cubicBezTo>
                  <a:cubicBezTo>
                    <a:pt x="6" y="82"/>
                    <a:pt x="6" y="82"/>
                    <a:pt x="6" y="82"/>
                  </a:cubicBezTo>
                  <a:cubicBezTo>
                    <a:pt x="6" y="82"/>
                    <a:pt x="6" y="82"/>
                    <a:pt x="6" y="82"/>
                  </a:cubicBezTo>
                  <a:cubicBezTo>
                    <a:pt x="6" y="82"/>
                    <a:pt x="6" y="82"/>
                    <a:pt x="6" y="82"/>
                  </a:cubicBezTo>
                  <a:cubicBezTo>
                    <a:pt x="6" y="82"/>
                    <a:pt x="6" y="82"/>
                    <a:pt x="6" y="82"/>
                  </a:cubicBezTo>
                  <a:cubicBezTo>
                    <a:pt x="6" y="81"/>
                    <a:pt x="6" y="81"/>
                    <a:pt x="6" y="81"/>
                  </a:cubicBezTo>
                  <a:cubicBezTo>
                    <a:pt x="6" y="81"/>
                    <a:pt x="6" y="81"/>
                    <a:pt x="6" y="81"/>
                  </a:cubicBezTo>
                  <a:cubicBezTo>
                    <a:pt x="6" y="80"/>
                    <a:pt x="6" y="80"/>
                    <a:pt x="6" y="80"/>
                  </a:cubicBezTo>
                  <a:cubicBezTo>
                    <a:pt x="7" y="80"/>
                    <a:pt x="6" y="80"/>
                    <a:pt x="6" y="79"/>
                  </a:cubicBezTo>
                  <a:cubicBezTo>
                    <a:pt x="6" y="78"/>
                    <a:pt x="6" y="78"/>
                    <a:pt x="6" y="78"/>
                  </a:cubicBezTo>
                  <a:cubicBezTo>
                    <a:pt x="6" y="78"/>
                    <a:pt x="7" y="78"/>
                    <a:pt x="6" y="78"/>
                  </a:cubicBezTo>
                  <a:cubicBezTo>
                    <a:pt x="6" y="78"/>
                    <a:pt x="6" y="78"/>
                    <a:pt x="6" y="78"/>
                  </a:cubicBezTo>
                  <a:cubicBezTo>
                    <a:pt x="6" y="77"/>
                    <a:pt x="6" y="77"/>
                    <a:pt x="6" y="77"/>
                  </a:cubicBezTo>
                  <a:cubicBezTo>
                    <a:pt x="6" y="77"/>
                    <a:pt x="6" y="77"/>
                    <a:pt x="6" y="77"/>
                  </a:cubicBezTo>
                  <a:cubicBezTo>
                    <a:pt x="6" y="77"/>
                    <a:pt x="6" y="76"/>
                    <a:pt x="6" y="76"/>
                  </a:cubicBezTo>
                  <a:cubicBezTo>
                    <a:pt x="6" y="76"/>
                    <a:pt x="6" y="76"/>
                    <a:pt x="6" y="76"/>
                  </a:cubicBezTo>
                  <a:cubicBezTo>
                    <a:pt x="6" y="76"/>
                    <a:pt x="6" y="75"/>
                    <a:pt x="6" y="75"/>
                  </a:cubicBezTo>
                  <a:cubicBezTo>
                    <a:pt x="6" y="75"/>
                    <a:pt x="6" y="75"/>
                    <a:pt x="6" y="75"/>
                  </a:cubicBezTo>
                  <a:cubicBezTo>
                    <a:pt x="6" y="75"/>
                    <a:pt x="6" y="75"/>
                    <a:pt x="6" y="74"/>
                  </a:cubicBezTo>
                  <a:cubicBezTo>
                    <a:pt x="6" y="74"/>
                    <a:pt x="6" y="74"/>
                    <a:pt x="6" y="74"/>
                  </a:cubicBezTo>
                  <a:cubicBezTo>
                    <a:pt x="6" y="73"/>
                    <a:pt x="6" y="73"/>
                    <a:pt x="6" y="72"/>
                  </a:cubicBezTo>
                  <a:cubicBezTo>
                    <a:pt x="6" y="72"/>
                    <a:pt x="6" y="72"/>
                    <a:pt x="6" y="72"/>
                  </a:cubicBezTo>
                  <a:cubicBezTo>
                    <a:pt x="6" y="71"/>
                    <a:pt x="6" y="71"/>
                    <a:pt x="6" y="71"/>
                  </a:cubicBezTo>
                  <a:cubicBezTo>
                    <a:pt x="6" y="70"/>
                    <a:pt x="6" y="70"/>
                    <a:pt x="6" y="70"/>
                  </a:cubicBezTo>
                  <a:cubicBezTo>
                    <a:pt x="6" y="70"/>
                    <a:pt x="6" y="70"/>
                    <a:pt x="6" y="70"/>
                  </a:cubicBezTo>
                  <a:cubicBezTo>
                    <a:pt x="6" y="70"/>
                    <a:pt x="6" y="70"/>
                    <a:pt x="6" y="70"/>
                  </a:cubicBezTo>
                  <a:cubicBezTo>
                    <a:pt x="6" y="70"/>
                    <a:pt x="6" y="70"/>
                    <a:pt x="6" y="70"/>
                  </a:cubicBezTo>
                  <a:cubicBezTo>
                    <a:pt x="6" y="69"/>
                    <a:pt x="6" y="69"/>
                    <a:pt x="6" y="69"/>
                  </a:cubicBezTo>
                  <a:cubicBezTo>
                    <a:pt x="6" y="69"/>
                    <a:pt x="6" y="69"/>
                    <a:pt x="6" y="69"/>
                  </a:cubicBezTo>
                  <a:cubicBezTo>
                    <a:pt x="6" y="69"/>
                    <a:pt x="6" y="69"/>
                    <a:pt x="6" y="69"/>
                  </a:cubicBezTo>
                  <a:cubicBezTo>
                    <a:pt x="6" y="69"/>
                    <a:pt x="6" y="69"/>
                    <a:pt x="6" y="68"/>
                  </a:cubicBezTo>
                  <a:cubicBezTo>
                    <a:pt x="6" y="68"/>
                    <a:pt x="6" y="68"/>
                    <a:pt x="6" y="68"/>
                  </a:cubicBezTo>
                  <a:cubicBezTo>
                    <a:pt x="6" y="68"/>
                    <a:pt x="6" y="68"/>
                    <a:pt x="6" y="68"/>
                  </a:cubicBezTo>
                  <a:cubicBezTo>
                    <a:pt x="6" y="68"/>
                    <a:pt x="6" y="68"/>
                    <a:pt x="7" y="68"/>
                  </a:cubicBezTo>
                  <a:cubicBezTo>
                    <a:pt x="7" y="68"/>
                    <a:pt x="6" y="68"/>
                    <a:pt x="7" y="68"/>
                  </a:cubicBezTo>
                  <a:cubicBezTo>
                    <a:pt x="7" y="67"/>
                    <a:pt x="7" y="67"/>
                    <a:pt x="7" y="67"/>
                  </a:cubicBezTo>
                  <a:cubicBezTo>
                    <a:pt x="7" y="67"/>
                    <a:pt x="7" y="67"/>
                    <a:pt x="7" y="67"/>
                  </a:cubicBezTo>
                  <a:cubicBezTo>
                    <a:pt x="7" y="67"/>
                    <a:pt x="7" y="67"/>
                    <a:pt x="7" y="67"/>
                  </a:cubicBezTo>
                  <a:cubicBezTo>
                    <a:pt x="7" y="66"/>
                    <a:pt x="7" y="66"/>
                    <a:pt x="7" y="66"/>
                  </a:cubicBezTo>
                  <a:cubicBezTo>
                    <a:pt x="7" y="64"/>
                    <a:pt x="7" y="64"/>
                    <a:pt x="7" y="64"/>
                  </a:cubicBezTo>
                  <a:cubicBezTo>
                    <a:pt x="7" y="63"/>
                    <a:pt x="7" y="63"/>
                    <a:pt x="7" y="63"/>
                  </a:cubicBezTo>
                  <a:cubicBezTo>
                    <a:pt x="7" y="63"/>
                    <a:pt x="7" y="63"/>
                    <a:pt x="7" y="62"/>
                  </a:cubicBezTo>
                  <a:cubicBezTo>
                    <a:pt x="6" y="62"/>
                    <a:pt x="6" y="62"/>
                    <a:pt x="6" y="62"/>
                  </a:cubicBezTo>
                  <a:cubicBezTo>
                    <a:pt x="5" y="62"/>
                    <a:pt x="5" y="62"/>
                    <a:pt x="5" y="62"/>
                  </a:cubicBezTo>
                  <a:cubicBezTo>
                    <a:pt x="5" y="62"/>
                    <a:pt x="5" y="62"/>
                    <a:pt x="5" y="63"/>
                  </a:cubicBezTo>
                  <a:cubicBezTo>
                    <a:pt x="5" y="63"/>
                    <a:pt x="4" y="63"/>
                    <a:pt x="4" y="63"/>
                  </a:cubicBezTo>
                  <a:cubicBezTo>
                    <a:pt x="4" y="63"/>
                    <a:pt x="4" y="63"/>
                    <a:pt x="4" y="63"/>
                  </a:cubicBezTo>
                  <a:cubicBezTo>
                    <a:pt x="4" y="63"/>
                    <a:pt x="4" y="63"/>
                    <a:pt x="4" y="63"/>
                  </a:cubicBezTo>
                  <a:cubicBezTo>
                    <a:pt x="4" y="63"/>
                    <a:pt x="4" y="63"/>
                    <a:pt x="3" y="64"/>
                  </a:cubicBezTo>
                  <a:cubicBezTo>
                    <a:pt x="3" y="64"/>
                    <a:pt x="3" y="63"/>
                    <a:pt x="3" y="64"/>
                  </a:cubicBezTo>
                  <a:cubicBezTo>
                    <a:pt x="3" y="64"/>
                    <a:pt x="3" y="64"/>
                    <a:pt x="3" y="64"/>
                  </a:cubicBezTo>
                  <a:cubicBezTo>
                    <a:pt x="3" y="64"/>
                    <a:pt x="3" y="64"/>
                    <a:pt x="3" y="64"/>
                  </a:cubicBezTo>
                  <a:cubicBezTo>
                    <a:pt x="2" y="64"/>
                    <a:pt x="2" y="64"/>
                    <a:pt x="2" y="64"/>
                  </a:cubicBezTo>
                  <a:cubicBezTo>
                    <a:pt x="2" y="64"/>
                    <a:pt x="2" y="64"/>
                    <a:pt x="2" y="64"/>
                  </a:cubicBezTo>
                  <a:cubicBezTo>
                    <a:pt x="2" y="64"/>
                    <a:pt x="2" y="64"/>
                    <a:pt x="1" y="64"/>
                  </a:cubicBezTo>
                  <a:cubicBezTo>
                    <a:pt x="1" y="64"/>
                    <a:pt x="1" y="64"/>
                    <a:pt x="1" y="64"/>
                  </a:cubicBezTo>
                  <a:cubicBezTo>
                    <a:pt x="1" y="64"/>
                    <a:pt x="1" y="64"/>
                    <a:pt x="1" y="64"/>
                  </a:cubicBezTo>
                  <a:cubicBezTo>
                    <a:pt x="1" y="64"/>
                    <a:pt x="0" y="64"/>
                    <a:pt x="0" y="64"/>
                  </a:cubicBezTo>
                  <a:cubicBezTo>
                    <a:pt x="0" y="64"/>
                    <a:pt x="0" y="64"/>
                    <a:pt x="0" y="64"/>
                  </a:cubicBezTo>
                  <a:cubicBezTo>
                    <a:pt x="0" y="64"/>
                    <a:pt x="0" y="64"/>
                    <a:pt x="0" y="64"/>
                  </a:cubicBezTo>
                  <a:cubicBezTo>
                    <a:pt x="0" y="63"/>
                    <a:pt x="0" y="63"/>
                    <a:pt x="0" y="63"/>
                  </a:cubicBezTo>
                  <a:cubicBezTo>
                    <a:pt x="0" y="63"/>
                    <a:pt x="0" y="63"/>
                    <a:pt x="0" y="63"/>
                  </a:cubicBezTo>
                  <a:cubicBezTo>
                    <a:pt x="0" y="63"/>
                    <a:pt x="0" y="63"/>
                    <a:pt x="0" y="63"/>
                  </a:cubicBezTo>
                  <a:cubicBezTo>
                    <a:pt x="0" y="63"/>
                    <a:pt x="0" y="62"/>
                    <a:pt x="0" y="62"/>
                  </a:cubicBezTo>
                  <a:cubicBezTo>
                    <a:pt x="0" y="62"/>
                    <a:pt x="0" y="62"/>
                    <a:pt x="0" y="62"/>
                  </a:cubicBezTo>
                  <a:cubicBezTo>
                    <a:pt x="0" y="62"/>
                    <a:pt x="0" y="62"/>
                    <a:pt x="0" y="62"/>
                  </a:cubicBezTo>
                  <a:cubicBezTo>
                    <a:pt x="0" y="61"/>
                    <a:pt x="0" y="62"/>
                    <a:pt x="0" y="61"/>
                  </a:cubicBezTo>
                  <a:cubicBezTo>
                    <a:pt x="0" y="61"/>
                    <a:pt x="0" y="61"/>
                    <a:pt x="0" y="61"/>
                  </a:cubicBezTo>
                  <a:cubicBezTo>
                    <a:pt x="0" y="61"/>
                    <a:pt x="0" y="60"/>
                    <a:pt x="0" y="60"/>
                  </a:cubicBezTo>
                  <a:cubicBezTo>
                    <a:pt x="0" y="60"/>
                    <a:pt x="1" y="60"/>
                    <a:pt x="1" y="59"/>
                  </a:cubicBezTo>
                  <a:cubicBezTo>
                    <a:pt x="1" y="59"/>
                    <a:pt x="1" y="59"/>
                    <a:pt x="1" y="59"/>
                  </a:cubicBezTo>
                  <a:cubicBezTo>
                    <a:pt x="1" y="59"/>
                    <a:pt x="1" y="59"/>
                    <a:pt x="1" y="59"/>
                  </a:cubicBezTo>
                  <a:cubicBezTo>
                    <a:pt x="1" y="59"/>
                    <a:pt x="1" y="58"/>
                    <a:pt x="1" y="58"/>
                  </a:cubicBezTo>
                  <a:cubicBezTo>
                    <a:pt x="1" y="58"/>
                    <a:pt x="1" y="58"/>
                    <a:pt x="1" y="58"/>
                  </a:cubicBezTo>
                  <a:cubicBezTo>
                    <a:pt x="1" y="58"/>
                    <a:pt x="1" y="58"/>
                    <a:pt x="1" y="58"/>
                  </a:cubicBezTo>
                  <a:cubicBezTo>
                    <a:pt x="1" y="57"/>
                    <a:pt x="1" y="58"/>
                    <a:pt x="1" y="57"/>
                  </a:cubicBezTo>
                  <a:cubicBezTo>
                    <a:pt x="1" y="57"/>
                    <a:pt x="1" y="57"/>
                    <a:pt x="1" y="57"/>
                  </a:cubicBezTo>
                  <a:cubicBezTo>
                    <a:pt x="1" y="57"/>
                    <a:pt x="1" y="57"/>
                    <a:pt x="1" y="56"/>
                  </a:cubicBezTo>
                  <a:cubicBezTo>
                    <a:pt x="1" y="56"/>
                    <a:pt x="1" y="56"/>
                    <a:pt x="1" y="56"/>
                  </a:cubicBezTo>
                  <a:cubicBezTo>
                    <a:pt x="1" y="56"/>
                    <a:pt x="1" y="56"/>
                    <a:pt x="1" y="56"/>
                  </a:cubicBezTo>
                  <a:cubicBezTo>
                    <a:pt x="1" y="55"/>
                    <a:pt x="1" y="55"/>
                    <a:pt x="1" y="55"/>
                  </a:cubicBezTo>
                  <a:cubicBezTo>
                    <a:pt x="1" y="55"/>
                    <a:pt x="1" y="55"/>
                    <a:pt x="1" y="55"/>
                  </a:cubicBezTo>
                  <a:cubicBezTo>
                    <a:pt x="1" y="55"/>
                    <a:pt x="1" y="55"/>
                    <a:pt x="1" y="55"/>
                  </a:cubicBezTo>
                  <a:cubicBezTo>
                    <a:pt x="1" y="55"/>
                    <a:pt x="1" y="55"/>
                    <a:pt x="1" y="55"/>
                  </a:cubicBezTo>
                  <a:cubicBezTo>
                    <a:pt x="1" y="54"/>
                    <a:pt x="1" y="54"/>
                    <a:pt x="1" y="54"/>
                  </a:cubicBezTo>
                  <a:cubicBezTo>
                    <a:pt x="2" y="54"/>
                    <a:pt x="2" y="54"/>
                    <a:pt x="2" y="54"/>
                  </a:cubicBezTo>
                  <a:cubicBezTo>
                    <a:pt x="2" y="54"/>
                    <a:pt x="2" y="54"/>
                    <a:pt x="2" y="54"/>
                  </a:cubicBezTo>
                  <a:cubicBezTo>
                    <a:pt x="2" y="54"/>
                    <a:pt x="2" y="54"/>
                    <a:pt x="2" y="53"/>
                  </a:cubicBezTo>
                  <a:cubicBezTo>
                    <a:pt x="2" y="53"/>
                    <a:pt x="2" y="53"/>
                    <a:pt x="2" y="53"/>
                  </a:cubicBezTo>
                  <a:cubicBezTo>
                    <a:pt x="2" y="53"/>
                    <a:pt x="2" y="53"/>
                    <a:pt x="2" y="53"/>
                  </a:cubicBezTo>
                  <a:cubicBezTo>
                    <a:pt x="2" y="53"/>
                    <a:pt x="2" y="52"/>
                    <a:pt x="2" y="52"/>
                  </a:cubicBezTo>
                  <a:cubicBezTo>
                    <a:pt x="2" y="52"/>
                    <a:pt x="2" y="52"/>
                    <a:pt x="2" y="52"/>
                  </a:cubicBezTo>
                  <a:cubicBezTo>
                    <a:pt x="2" y="52"/>
                    <a:pt x="2" y="52"/>
                    <a:pt x="2" y="52"/>
                  </a:cubicBezTo>
                  <a:cubicBezTo>
                    <a:pt x="2" y="51"/>
                    <a:pt x="2" y="51"/>
                    <a:pt x="2" y="51"/>
                  </a:cubicBezTo>
                  <a:cubicBezTo>
                    <a:pt x="2" y="51"/>
                    <a:pt x="2" y="51"/>
                    <a:pt x="2" y="51"/>
                  </a:cubicBezTo>
                  <a:cubicBezTo>
                    <a:pt x="2" y="51"/>
                    <a:pt x="2" y="51"/>
                    <a:pt x="2" y="51"/>
                  </a:cubicBezTo>
                  <a:cubicBezTo>
                    <a:pt x="2" y="50"/>
                    <a:pt x="2" y="50"/>
                    <a:pt x="2" y="50"/>
                  </a:cubicBezTo>
                  <a:cubicBezTo>
                    <a:pt x="2" y="50"/>
                    <a:pt x="2" y="50"/>
                    <a:pt x="3" y="50"/>
                  </a:cubicBezTo>
                  <a:cubicBezTo>
                    <a:pt x="3" y="50"/>
                    <a:pt x="3" y="50"/>
                    <a:pt x="3" y="49"/>
                  </a:cubicBezTo>
                  <a:cubicBezTo>
                    <a:pt x="3" y="49"/>
                    <a:pt x="3" y="49"/>
                    <a:pt x="3" y="49"/>
                  </a:cubicBezTo>
                  <a:cubicBezTo>
                    <a:pt x="3" y="49"/>
                    <a:pt x="3" y="49"/>
                    <a:pt x="3" y="49"/>
                  </a:cubicBezTo>
                  <a:cubicBezTo>
                    <a:pt x="3" y="49"/>
                    <a:pt x="3" y="49"/>
                    <a:pt x="3" y="49"/>
                  </a:cubicBezTo>
                  <a:cubicBezTo>
                    <a:pt x="3" y="49"/>
                    <a:pt x="3" y="48"/>
                    <a:pt x="3" y="48"/>
                  </a:cubicBezTo>
                  <a:cubicBezTo>
                    <a:pt x="3" y="48"/>
                    <a:pt x="3" y="48"/>
                    <a:pt x="3" y="48"/>
                  </a:cubicBezTo>
                  <a:cubicBezTo>
                    <a:pt x="3" y="48"/>
                    <a:pt x="3" y="48"/>
                    <a:pt x="3" y="48"/>
                  </a:cubicBezTo>
                  <a:cubicBezTo>
                    <a:pt x="3" y="48"/>
                    <a:pt x="3" y="47"/>
                    <a:pt x="3" y="47"/>
                  </a:cubicBezTo>
                  <a:cubicBezTo>
                    <a:pt x="3" y="47"/>
                    <a:pt x="3" y="47"/>
                    <a:pt x="3" y="47"/>
                  </a:cubicBezTo>
                  <a:cubicBezTo>
                    <a:pt x="3" y="47"/>
                    <a:pt x="3" y="47"/>
                    <a:pt x="4" y="47"/>
                  </a:cubicBezTo>
                  <a:cubicBezTo>
                    <a:pt x="4" y="47"/>
                    <a:pt x="3" y="47"/>
                    <a:pt x="4" y="47"/>
                  </a:cubicBezTo>
                  <a:cubicBezTo>
                    <a:pt x="4" y="47"/>
                    <a:pt x="4" y="47"/>
                    <a:pt x="4" y="46"/>
                  </a:cubicBezTo>
                  <a:cubicBezTo>
                    <a:pt x="4" y="46"/>
                    <a:pt x="4" y="46"/>
                    <a:pt x="4" y="46"/>
                  </a:cubicBezTo>
                  <a:cubicBezTo>
                    <a:pt x="4" y="46"/>
                    <a:pt x="4" y="46"/>
                    <a:pt x="4" y="46"/>
                  </a:cubicBezTo>
                  <a:cubicBezTo>
                    <a:pt x="4" y="46"/>
                    <a:pt x="4" y="46"/>
                    <a:pt x="4" y="46"/>
                  </a:cubicBezTo>
                  <a:cubicBezTo>
                    <a:pt x="4" y="45"/>
                    <a:pt x="4" y="45"/>
                    <a:pt x="4" y="45"/>
                  </a:cubicBezTo>
                  <a:cubicBezTo>
                    <a:pt x="4" y="45"/>
                    <a:pt x="4" y="45"/>
                    <a:pt x="4" y="45"/>
                  </a:cubicBezTo>
                  <a:cubicBezTo>
                    <a:pt x="4" y="45"/>
                    <a:pt x="4" y="45"/>
                    <a:pt x="4" y="45"/>
                  </a:cubicBezTo>
                  <a:cubicBezTo>
                    <a:pt x="4" y="45"/>
                    <a:pt x="4" y="45"/>
                    <a:pt x="4" y="44"/>
                  </a:cubicBezTo>
                  <a:cubicBezTo>
                    <a:pt x="4" y="44"/>
                    <a:pt x="4" y="44"/>
                    <a:pt x="4" y="44"/>
                  </a:cubicBezTo>
                  <a:cubicBezTo>
                    <a:pt x="4" y="44"/>
                    <a:pt x="4" y="43"/>
                    <a:pt x="4" y="43"/>
                  </a:cubicBezTo>
                  <a:cubicBezTo>
                    <a:pt x="5" y="43"/>
                    <a:pt x="5" y="43"/>
                    <a:pt x="5" y="43"/>
                  </a:cubicBezTo>
                  <a:cubicBezTo>
                    <a:pt x="5" y="43"/>
                    <a:pt x="5" y="43"/>
                    <a:pt x="5" y="43"/>
                  </a:cubicBezTo>
                  <a:cubicBezTo>
                    <a:pt x="5" y="42"/>
                    <a:pt x="5" y="42"/>
                    <a:pt x="5" y="42"/>
                  </a:cubicBezTo>
                  <a:cubicBezTo>
                    <a:pt x="5" y="42"/>
                    <a:pt x="5" y="42"/>
                    <a:pt x="5" y="42"/>
                  </a:cubicBezTo>
                  <a:cubicBezTo>
                    <a:pt x="5" y="42"/>
                    <a:pt x="5" y="42"/>
                    <a:pt x="5" y="42"/>
                  </a:cubicBezTo>
                  <a:cubicBezTo>
                    <a:pt x="5" y="42"/>
                    <a:pt x="5" y="42"/>
                    <a:pt x="5" y="41"/>
                  </a:cubicBezTo>
                  <a:cubicBezTo>
                    <a:pt x="5" y="41"/>
                    <a:pt x="5" y="41"/>
                    <a:pt x="5" y="41"/>
                  </a:cubicBezTo>
                  <a:cubicBezTo>
                    <a:pt x="5" y="41"/>
                    <a:pt x="5" y="41"/>
                    <a:pt x="5" y="41"/>
                  </a:cubicBezTo>
                  <a:cubicBezTo>
                    <a:pt x="5" y="41"/>
                    <a:pt x="5" y="41"/>
                    <a:pt x="5" y="41"/>
                  </a:cubicBezTo>
                  <a:cubicBezTo>
                    <a:pt x="5" y="41"/>
                    <a:pt x="5" y="41"/>
                    <a:pt x="5" y="40"/>
                  </a:cubicBezTo>
                  <a:cubicBezTo>
                    <a:pt x="6" y="40"/>
                    <a:pt x="6" y="40"/>
                    <a:pt x="6" y="40"/>
                  </a:cubicBezTo>
                  <a:cubicBezTo>
                    <a:pt x="6" y="40"/>
                    <a:pt x="6" y="40"/>
                    <a:pt x="6" y="39"/>
                  </a:cubicBezTo>
                  <a:cubicBezTo>
                    <a:pt x="6" y="39"/>
                    <a:pt x="6" y="39"/>
                    <a:pt x="6" y="39"/>
                  </a:cubicBezTo>
                  <a:cubicBezTo>
                    <a:pt x="6" y="39"/>
                    <a:pt x="6" y="39"/>
                    <a:pt x="6" y="38"/>
                  </a:cubicBezTo>
                  <a:cubicBezTo>
                    <a:pt x="6" y="38"/>
                    <a:pt x="6" y="38"/>
                    <a:pt x="6" y="38"/>
                  </a:cubicBezTo>
                  <a:cubicBezTo>
                    <a:pt x="6" y="38"/>
                    <a:pt x="6" y="38"/>
                    <a:pt x="6" y="38"/>
                  </a:cubicBezTo>
                  <a:cubicBezTo>
                    <a:pt x="6" y="38"/>
                    <a:pt x="6" y="37"/>
                    <a:pt x="6" y="37"/>
                  </a:cubicBezTo>
                  <a:cubicBezTo>
                    <a:pt x="6" y="37"/>
                    <a:pt x="6" y="37"/>
                    <a:pt x="6" y="37"/>
                  </a:cubicBezTo>
                  <a:cubicBezTo>
                    <a:pt x="6" y="37"/>
                    <a:pt x="6" y="37"/>
                    <a:pt x="6" y="37"/>
                  </a:cubicBezTo>
                  <a:cubicBezTo>
                    <a:pt x="6" y="37"/>
                    <a:pt x="7" y="37"/>
                    <a:pt x="7" y="36"/>
                  </a:cubicBezTo>
                  <a:cubicBezTo>
                    <a:pt x="7" y="36"/>
                    <a:pt x="6" y="36"/>
                    <a:pt x="7" y="36"/>
                  </a:cubicBezTo>
                  <a:cubicBezTo>
                    <a:pt x="7" y="36"/>
                    <a:pt x="7" y="36"/>
                    <a:pt x="7" y="36"/>
                  </a:cubicBezTo>
                  <a:cubicBezTo>
                    <a:pt x="7" y="36"/>
                    <a:pt x="7" y="36"/>
                    <a:pt x="7" y="36"/>
                  </a:cubicBezTo>
                  <a:cubicBezTo>
                    <a:pt x="7" y="36"/>
                    <a:pt x="7" y="35"/>
                    <a:pt x="7" y="35"/>
                  </a:cubicBezTo>
                  <a:cubicBezTo>
                    <a:pt x="7" y="35"/>
                    <a:pt x="7" y="35"/>
                    <a:pt x="7" y="35"/>
                  </a:cubicBezTo>
                  <a:cubicBezTo>
                    <a:pt x="7" y="35"/>
                    <a:pt x="7" y="35"/>
                    <a:pt x="7" y="35"/>
                  </a:cubicBezTo>
                  <a:cubicBezTo>
                    <a:pt x="7" y="35"/>
                    <a:pt x="7" y="35"/>
                    <a:pt x="7" y="35"/>
                  </a:cubicBezTo>
                  <a:cubicBezTo>
                    <a:pt x="7" y="34"/>
                    <a:pt x="7" y="34"/>
                    <a:pt x="7" y="34"/>
                  </a:cubicBezTo>
                  <a:cubicBezTo>
                    <a:pt x="7" y="34"/>
                    <a:pt x="7" y="34"/>
                    <a:pt x="7" y="34"/>
                  </a:cubicBezTo>
                  <a:cubicBezTo>
                    <a:pt x="6" y="34"/>
                    <a:pt x="6" y="34"/>
                    <a:pt x="6" y="34"/>
                  </a:cubicBezTo>
                  <a:cubicBezTo>
                    <a:pt x="6" y="34"/>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4" y="35"/>
                    <a:pt x="4" y="35"/>
                    <a:pt x="4" y="35"/>
                  </a:cubicBezTo>
                  <a:cubicBezTo>
                    <a:pt x="4" y="35"/>
                    <a:pt x="4" y="35"/>
                    <a:pt x="4" y="35"/>
                  </a:cubicBezTo>
                  <a:cubicBezTo>
                    <a:pt x="4" y="35"/>
                    <a:pt x="4" y="35"/>
                    <a:pt x="4" y="35"/>
                  </a:cubicBezTo>
                  <a:cubicBezTo>
                    <a:pt x="4" y="35"/>
                    <a:pt x="3" y="35"/>
                    <a:pt x="3" y="35"/>
                  </a:cubicBezTo>
                  <a:cubicBezTo>
                    <a:pt x="3" y="35"/>
                    <a:pt x="3" y="35"/>
                    <a:pt x="3" y="35"/>
                  </a:cubicBezTo>
                  <a:cubicBezTo>
                    <a:pt x="3" y="35"/>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2" y="34"/>
                  </a:cubicBezTo>
                  <a:cubicBezTo>
                    <a:pt x="2" y="34"/>
                    <a:pt x="2" y="34"/>
                    <a:pt x="2" y="34"/>
                  </a:cubicBezTo>
                  <a:cubicBezTo>
                    <a:pt x="2" y="33"/>
                    <a:pt x="2" y="33"/>
                    <a:pt x="2" y="33"/>
                  </a:cubicBezTo>
                  <a:cubicBezTo>
                    <a:pt x="2" y="33"/>
                    <a:pt x="2" y="33"/>
                    <a:pt x="2" y="33"/>
                  </a:cubicBezTo>
                  <a:cubicBezTo>
                    <a:pt x="2" y="33"/>
                    <a:pt x="1" y="32"/>
                    <a:pt x="1" y="32"/>
                  </a:cubicBezTo>
                  <a:cubicBezTo>
                    <a:pt x="1" y="32"/>
                    <a:pt x="1" y="32"/>
                    <a:pt x="1" y="32"/>
                  </a:cubicBezTo>
                  <a:cubicBezTo>
                    <a:pt x="1" y="32"/>
                    <a:pt x="1" y="32"/>
                    <a:pt x="1" y="32"/>
                  </a:cubicBezTo>
                  <a:cubicBezTo>
                    <a:pt x="1" y="31"/>
                    <a:pt x="1" y="31"/>
                    <a:pt x="1" y="31"/>
                  </a:cubicBezTo>
                  <a:cubicBezTo>
                    <a:pt x="1" y="31"/>
                    <a:pt x="1" y="31"/>
                    <a:pt x="1" y="31"/>
                  </a:cubicBezTo>
                  <a:cubicBezTo>
                    <a:pt x="1" y="31"/>
                    <a:pt x="1" y="31"/>
                    <a:pt x="1" y="31"/>
                  </a:cubicBezTo>
                  <a:cubicBezTo>
                    <a:pt x="1" y="30"/>
                    <a:pt x="1" y="30"/>
                    <a:pt x="1" y="30"/>
                  </a:cubicBezTo>
                  <a:cubicBezTo>
                    <a:pt x="1" y="30"/>
                    <a:pt x="1" y="30"/>
                    <a:pt x="1" y="30"/>
                  </a:cubicBezTo>
                  <a:cubicBezTo>
                    <a:pt x="1" y="30"/>
                    <a:pt x="1" y="30"/>
                    <a:pt x="1" y="30"/>
                  </a:cubicBezTo>
                  <a:cubicBezTo>
                    <a:pt x="1" y="30"/>
                    <a:pt x="1" y="30"/>
                    <a:pt x="1" y="30"/>
                  </a:cubicBezTo>
                  <a:cubicBezTo>
                    <a:pt x="1" y="29"/>
                    <a:pt x="1" y="29"/>
                    <a:pt x="1" y="29"/>
                  </a:cubicBezTo>
                  <a:cubicBezTo>
                    <a:pt x="2" y="29"/>
                    <a:pt x="2" y="29"/>
                    <a:pt x="2" y="29"/>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6"/>
                    <a:pt x="4" y="26"/>
                  </a:cubicBezTo>
                  <a:cubicBezTo>
                    <a:pt x="4" y="26"/>
                    <a:pt x="4" y="26"/>
                    <a:pt x="4" y="26"/>
                  </a:cubicBezTo>
                  <a:cubicBezTo>
                    <a:pt x="4" y="26"/>
                    <a:pt x="5" y="26"/>
                    <a:pt x="5" y="26"/>
                  </a:cubicBezTo>
                  <a:cubicBezTo>
                    <a:pt x="5" y="25"/>
                    <a:pt x="5" y="25"/>
                    <a:pt x="5" y="25"/>
                  </a:cubicBezTo>
                  <a:cubicBezTo>
                    <a:pt x="5" y="25"/>
                    <a:pt x="5" y="25"/>
                    <a:pt x="5" y="25"/>
                  </a:cubicBezTo>
                  <a:cubicBezTo>
                    <a:pt x="5" y="24"/>
                    <a:pt x="5" y="24"/>
                    <a:pt x="5" y="24"/>
                  </a:cubicBezTo>
                  <a:cubicBezTo>
                    <a:pt x="5" y="24"/>
                    <a:pt x="5" y="24"/>
                    <a:pt x="5" y="24"/>
                  </a:cubicBezTo>
                  <a:cubicBezTo>
                    <a:pt x="6" y="24"/>
                    <a:pt x="5" y="24"/>
                    <a:pt x="6" y="24"/>
                  </a:cubicBezTo>
                  <a:cubicBezTo>
                    <a:pt x="6" y="24"/>
                    <a:pt x="6" y="24"/>
                    <a:pt x="6" y="24"/>
                  </a:cubicBezTo>
                  <a:cubicBezTo>
                    <a:pt x="6" y="24"/>
                    <a:pt x="6" y="24"/>
                    <a:pt x="6" y="24"/>
                  </a:cubicBezTo>
                  <a:cubicBezTo>
                    <a:pt x="6" y="23"/>
                    <a:pt x="6" y="23"/>
                    <a:pt x="6" y="23"/>
                  </a:cubicBezTo>
                  <a:cubicBezTo>
                    <a:pt x="6" y="23"/>
                    <a:pt x="6" y="23"/>
                    <a:pt x="6" y="23"/>
                  </a:cubicBezTo>
                  <a:cubicBezTo>
                    <a:pt x="6" y="23"/>
                    <a:pt x="6" y="23"/>
                    <a:pt x="6" y="23"/>
                  </a:cubicBezTo>
                  <a:cubicBezTo>
                    <a:pt x="6" y="23"/>
                    <a:pt x="6" y="23"/>
                    <a:pt x="7" y="23"/>
                  </a:cubicBezTo>
                  <a:cubicBezTo>
                    <a:pt x="7" y="23"/>
                    <a:pt x="7" y="23"/>
                    <a:pt x="7" y="22"/>
                  </a:cubicBezTo>
                  <a:cubicBezTo>
                    <a:pt x="7" y="22"/>
                    <a:pt x="7" y="22"/>
                    <a:pt x="7" y="22"/>
                  </a:cubicBezTo>
                  <a:cubicBezTo>
                    <a:pt x="7" y="22"/>
                    <a:pt x="7" y="22"/>
                    <a:pt x="7" y="22"/>
                  </a:cubicBezTo>
                  <a:cubicBezTo>
                    <a:pt x="7" y="22"/>
                    <a:pt x="7" y="22"/>
                    <a:pt x="7" y="22"/>
                  </a:cubicBezTo>
                  <a:cubicBezTo>
                    <a:pt x="8" y="22"/>
                    <a:pt x="7"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9" y="18"/>
                  </a:cubicBezTo>
                  <a:cubicBezTo>
                    <a:pt x="9" y="18"/>
                    <a:pt x="9" y="18"/>
                    <a:pt x="9" y="18"/>
                  </a:cubicBezTo>
                  <a:cubicBezTo>
                    <a:pt x="9" y="18"/>
                    <a:pt x="9" y="18"/>
                    <a:pt x="9" y="18"/>
                  </a:cubicBezTo>
                  <a:cubicBezTo>
                    <a:pt x="9" y="18"/>
                    <a:pt x="9" y="18"/>
                    <a:pt x="9" y="17"/>
                  </a:cubicBezTo>
                  <a:cubicBezTo>
                    <a:pt x="9" y="17"/>
                    <a:pt x="9" y="17"/>
                    <a:pt x="9" y="17"/>
                  </a:cubicBezTo>
                  <a:cubicBezTo>
                    <a:pt x="9" y="17"/>
                    <a:pt x="9"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1" y="16"/>
                    <a:pt x="11" y="16"/>
                  </a:cubicBezTo>
                  <a:cubicBezTo>
                    <a:pt x="11" y="16"/>
                    <a:pt x="11" y="16"/>
                    <a:pt x="11" y="16"/>
                  </a:cubicBezTo>
                  <a:cubicBezTo>
                    <a:pt x="11" y="15"/>
                    <a:pt x="11" y="16"/>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4"/>
                    <a:pt x="13" y="14"/>
                    <a:pt x="13" y="14"/>
                  </a:cubicBezTo>
                  <a:cubicBezTo>
                    <a:pt x="13" y="14"/>
                    <a:pt x="13" y="14"/>
                    <a:pt x="13" y="14"/>
                  </a:cubicBezTo>
                  <a:cubicBezTo>
                    <a:pt x="13" y="14"/>
                    <a:pt x="13" y="14"/>
                    <a:pt x="13" y="13"/>
                  </a:cubicBezTo>
                  <a:cubicBezTo>
                    <a:pt x="13" y="13"/>
                    <a:pt x="13" y="13"/>
                    <a:pt x="13" y="13"/>
                  </a:cubicBezTo>
                  <a:cubicBezTo>
                    <a:pt x="13" y="13"/>
                    <a:pt x="13" y="12"/>
                    <a:pt x="13" y="12"/>
                  </a:cubicBezTo>
                  <a:cubicBezTo>
                    <a:pt x="14" y="12"/>
                    <a:pt x="13" y="12"/>
                    <a:pt x="14" y="12"/>
                  </a:cubicBezTo>
                  <a:cubicBezTo>
                    <a:pt x="14" y="12"/>
                    <a:pt x="14" y="12"/>
                    <a:pt x="14" y="12"/>
                  </a:cubicBezTo>
                  <a:cubicBezTo>
                    <a:pt x="14" y="12"/>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5" y="10"/>
                    <a:pt x="14"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8"/>
                    <a:pt x="15" y="8"/>
                  </a:cubicBezTo>
                  <a:cubicBezTo>
                    <a:pt x="15" y="8"/>
                    <a:pt x="15" y="8"/>
                    <a:pt x="15" y="8"/>
                  </a:cubicBezTo>
                  <a:cubicBezTo>
                    <a:pt x="16"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7" y="7"/>
                  </a:cubicBezTo>
                  <a:cubicBezTo>
                    <a:pt x="17" y="6"/>
                    <a:pt x="17" y="6"/>
                    <a:pt x="17" y="6"/>
                  </a:cubicBezTo>
                  <a:cubicBezTo>
                    <a:pt x="17" y="6"/>
                    <a:pt x="17" y="6"/>
                    <a:pt x="17" y="6"/>
                  </a:cubicBezTo>
                  <a:cubicBezTo>
                    <a:pt x="17" y="6"/>
                    <a:pt x="17" y="6"/>
                    <a:pt x="17" y="6"/>
                  </a:cubicBezTo>
                  <a:cubicBezTo>
                    <a:pt x="17" y="6"/>
                    <a:pt x="17" y="6"/>
                    <a:pt x="17" y="6"/>
                  </a:cubicBezTo>
                  <a:cubicBezTo>
                    <a:pt x="17" y="5"/>
                    <a:pt x="17" y="5"/>
                    <a:pt x="17" y="5"/>
                  </a:cubicBezTo>
                  <a:cubicBezTo>
                    <a:pt x="17"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9" y="5"/>
                    <a:pt x="19" y="5"/>
                  </a:cubicBezTo>
                  <a:cubicBezTo>
                    <a:pt x="19" y="5"/>
                    <a:pt x="19" y="4"/>
                    <a:pt x="19" y="4"/>
                  </a:cubicBezTo>
                  <a:cubicBezTo>
                    <a:pt x="19" y="4"/>
                    <a:pt x="19" y="4"/>
                    <a:pt x="20" y="4"/>
                  </a:cubicBezTo>
                  <a:cubicBezTo>
                    <a:pt x="20" y="4"/>
                    <a:pt x="20" y="4"/>
                    <a:pt x="20" y="4"/>
                  </a:cubicBezTo>
                  <a:cubicBezTo>
                    <a:pt x="20" y="4"/>
                    <a:pt x="20" y="4"/>
                    <a:pt x="20" y="4"/>
                  </a:cubicBezTo>
                  <a:cubicBezTo>
                    <a:pt x="20" y="4"/>
                    <a:pt x="20" y="4"/>
                    <a:pt x="21" y="4"/>
                  </a:cubicBezTo>
                  <a:cubicBezTo>
                    <a:pt x="21" y="4"/>
                    <a:pt x="21" y="4"/>
                    <a:pt x="21" y="4"/>
                  </a:cubicBezTo>
                  <a:cubicBezTo>
                    <a:pt x="21" y="4"/>
                    <a:pt x="21" y="4"/>
                    <a:pt x="21" y="4"/>
                  </a:cubicBezTo>
                  <a:cubicBezTo>
                    <a:pt x="22" y="4"/>
                    <a:pt x="22" y="4"/>
                    <a:pt x="22"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4" y="5"/>
                    <a:pt x="24" y="5"/>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3"/>
                    <a:pt x="25" y="3"/>
                  </a:cubicBezTo>
                  <a:cubicBezTo>
                    <a:pt x="25" y="3"/>
                    <a:pt x="25" y="3"/>
                    <a:pt x="25" y="3"/>
                  </a:cubicBezTo>
                  <a:cubicBezTo>
                    <a:pt x="25" y="3"/>
                    <a:pt x="25" y="2"/>
                    <a:pt x="24" y="2"/>
                  </a:cubicBezTo>
                  <a:cubicBezTo>
                    <a:pt x="24" y="2"/>
                    <a:pt x="24" y="2"/>
                    <a:pt x="24" y="2"/>
                  </a:cubicBezTo>
                  <a:cubicBezTo>
                    <a:pt x="24" y="2"/>
                    <a:pt x="24" y="2"/>
                    <a:pt x="24" y="2"/>
                  </a:cubicBezTo>
                  <a:cubicBezTo>
                    <a:pt x="25" y="2"/>
                    <a:pt x="25" y="2"/>
                    <a:pt x="25" y="2"/>
                  </a:cubicBezTo>
                  <a:cubicBezTo>
                    <a:pt x="25" y="2"/>
                    <a:pt x="25" y="2"/>
                    <a:pt x="25" y="2"/>
                  </a:cubicBezTo>
                  <a:cubicBezTo>
                    <a:pt x="26" y="2"/>
                    <a:pt x="25" y="2"/>
                    <a:pt x="26" y="2"/>
                  </a:cubicBezTo>
                  <a:cubicBezTo>
                    <a:pt x="26" y="2"/>
                    <a:pt x="26" y="2"/>
                    <a:pt x="26" y="2"/>
                  </a:cubicBezTo>
                  <a:cubicBezTo>
                    <a:pt x="26" y="2"/>
                    <a:pt x="26" y="2"/>
                    <a:pt x="26" y="2"/>
                  </a:cubicBezTo>
                  <a:cubicBezTo>
                    <a:pt x="26" y="2"/>
                    <a:pt x="26" y="2"/>
                    <a:pt x="26" y="2"/>
                  </a:cubicBezTo>
                  <a:cubicBezTo>
                    <a:pt x="26" y="2"/>
                    <a:pt x="26" y="2"/>
                    <a:pt x="26"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8" y="1"/>
                    <a:pt x="28" y="1"/>
                    <a:pt x="28" y="0"/>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0" name="Freeform 656"/>
            <p:cNvSpPr>
              <a:spLocks noEditPoints="1"/>
            </p:cNvSpPr>
            <p:nvPr/>
          </p:nvSpPr>
          <p:spPr bwMode="auto">
            <a:xfrm>
              <a:off x="7462838" y="2974976"/>
              <a:ext cx="173038" cy="484188"/>
            </a:xfrm>
            <a:custGeom>
              <a:avLst/>
              <a:gdLst>
                <a:gd name="T0" fmla="*/ 36 w 46"/>
                <a:gd name="T1" fmla="*/ 36 h 129"/>
                <a:gd name="T2" fmla="*/ 39 w 46"/>
                <a:gd name="T3" fmla="*/ 42 h 129"/>
                <a:gd name="T4" fmla="*/ 21 w 46"/>
                <a:gd name="T5" fmla="*/ 106 h 129"/>
                <a:gd name="T6" fmla="*/ 20 w 46"/>
                <a:gd name="T7" fmla="*/ 113 h 129"/>
                <a:gd name="T8" fmla="*/ 21 w 46"/>
                <a:gd name="T9" fmla="*/ 99 h 129"/>
                <a:gd name="T10" fmla="*/ 20 w 46"/>
                <a:gd name="T11" fmla="*/ 83 h 129"/>
                <a:gd name="T12" fmla="*/ 21 w 46"/>
                <a:gd name="T13" fmla="*/ 79 h 129"/>
                <a:gd name="T14" fmla="*/ 21 w 46"/>
                <a:gd name="T15" fmla="*/ 85 h 129"/>
                <a:gd name="T16" fmla="*/ 46 w 46"/>
                <a:gd name="T17" fmla="*/ 58 h 129"/>
                <a:gd name="T18" fmla="*/ 43 w 46"/>
                <a:gd name="T19" fmla="*/ 53 h 129"/>
                <a:gd name="T20" fmla="*/ 41 w 46"/>
                <a:gd name="T21" fmla="*/ 48 h 129"/>
                <a:gd name="T22" fmla="*/ 45 w 46"/>
                <a:gd name="T23" fmla="*/ 44 h 129"/>
                <a:gd name="T24" fmla="*/ 45 w 46"/>
                <a:gd name="T25" fmla="*/ 38 h 129"/>
                <a:gd name="T26" fmla="*/ 43 w 46"/>
                <a:gd name="T27" fmla="*/ 31 h 129"/>
                <a:gd name="T28" fmla="*/ 40 w 46"/>
                <a:gd name="T29" fmla="*/ 22 h 129"/>
                <a:gd name="T30" fmla="*/ 30 w 46"/>
                <a:gd name="T31" fmla="*/ 19 h 129"/>
                <a:gd name="T32" fmla="*/ 25 w 46"/>
                <a:gd name="T33" fmla="*/ 15 h 129"/>
                <a:gd name="T34" fmla="*/ 25 w 46"/>
                <a:gd name="T35" fmla="*/ 8 h 129"/>
                <a:gd name="T36" fmla="*/ 23 w 46"/>
                <a:gd name="T37" fmla="*/ 2 h 129"/>
                <a:gd name="T38" fmla="*/ 17 w 46"/>
                <a:gd name="T39" fmla="*/ 0 h 129"/>
                <a:gd name="T40" fmla="*/ 12 w 46"/>
                <a:gd name="T41" fmla="*/ 4 h 129"/>
                <a:gd name="T42" fmla="*/ 12 w 46"/>
                <a:gd name="T43" fmla="*/ 11 h 129"/>
                <a:gd name="T44" fmla="*/ 15 w 46"/>
                <a:gd name="T45" fmla="*/ 18 h 129"/>
                <a:gd name="T46" fmla="*/ 16 w 46"/>
                <a:gd name="T47" fmla="*/ 22 h 129"/>
                <a:gd name="T48" fmla="*/ 11 w 46"/>
                <a:gd name="T49" fmla="*/ 24 h 129"/>
                <a:gd name="T50" fmla="*/ 7 w 46"/>
                <a:gd name="T51" fmla="*/ 30 h 129"/>
                <a:gd name="T52" fmla="*/ 5 w 46"/>
                <a:gd name="T53" fmla="*/ 37 h 129"/>
                <a:gd name="T54" fmla="*/ 7 w 46"/>
                <a:gd name="T55" fmla="*/ 41 h 129"/>
                <a:gd name="T56" fmla="*/ 5 w 46"/>
                <a:gd name="T57" fmla="*/ 49 h 129"/>
                <a:gd name="T58" fmla="*/ 3 w 46"/>
                <a:gd name="T59" fmla="*/ 58 h 129"/>
                <a:gd name="T60" fmla="*/ 2 w 46"/>
                <a:gd name="T61" fmla="*/ 67 h 129"/>
                <a:gd name="T62" fmla="*/ 2 w 46"/>
                <a:gd name="T63" fmla="*/ 74 h 129"/>
                <a:gd name="T64" fmla="*/ 4 w 46"/>
                <a:gd name="T65" fmla="*/ 74 h 129"/>
                <a:gd name="T66" fmla="*/ 5 w 46"/>
                <a:gd name="T67" fmla="*/ 69 h 129"/>
                <a:gd name="T68" fmla="*/ 7 w 46"/>
                <a:gd name="T69" fmla="*/ 59 h 129"/>
                <a:gd name="T70" fmla="*/ 8 w 46"/>
                <a:gd name="T71" fmla="*/ 60 h 129"/>
                <a:gd name="T72" fmla="*/ 8 w 46"/>
                <a:gd name="T73" fmla="*/ 70 h 129"/>
                <a:gd name="T74" fmla="*/ 7 w 46"/>
                <a:gd name="T75" fmla="*/ 94 h 129"/>
                <a:gd name="T76" fmla="*/ 6 w 46"/>
                <a:gd name="T77" fmla="*/ 110 h 129"/>
                <a:gd name="T78" fmla="*/ 8 w 46"/>
                <a:gd name="T79" fmla="*/ 121 h 129"/>
                <a:gd name="T80" fmla="*/ 8 w 46"/>
                <a:gd name="T81" fmla="*/ 128 h 129"/>
                <a:gd name="T82" fmla="*/ 16 w 46"/>
                <a:gd name="T83" fmla="*/ 127 h 129"/>
                <a:gd name="T84" fmla="*/ 20 w 46"/>
                <a:gd name="T85" fmla="*/ 120 h 129"/>
                <a:gd name="T86" fmla="*/ 22 w 46"/>
                <a:gd name="T87" fmla="*/ 118 h 129"/>
                <a:gd name="T88" fmla="*/ 26 w 46"/>
                <a:gd name="T89" fmla="*/ 124 h 129"/>
                <a:gd name="T90" fmla="*/ 30 w 46"/>
                <a:gd name="T91" fmla="*/ 121 h 129"/>
                <a:gd name="T92" fmla="*/ 30 w 46"/>
                <a:gd name="T93" fmla="*/ 118 h 129"/>
                <a:gd name="T94" fmla="*/ 30 w 46"/>
                <a:gd name="T95" fmla="*/ 112 h 129"/>
                <a:gd name="T96" fmla="*/ 32 w 46"/>
                <a:gd name="T97" fmla="*/ 106 h 129"/>
                <a:gd name="T98" fmla="*/ 35 w 46"/>
                <a:gd name="T99" fmla="*/ 98 h 129"/>
                <a:gd name="T100" fmla="*/ 34 w 46"/>
                <a:gd name="T101" fmla="*/ 93 h 129"/>
                <a:gd name="T102" fmla="*/ 34 w 46"/>
                <a:gd name="T103" fmla="*/ 82 h 129"/>
                <a:gd name="T104" fmla="*/ 36 w 46"/>
                <a:gd name="T105" fmla="*/ 73 h 129"/>
                <a:gd name="T106" fmla="*/ 39 w 46"/>
                <a:gd name="T107" fmla="*/ 68 h 129"/>
                <a:gd name="T108" fmla="*/ 40 w 46"/>
                <a:gd name="T109" fmla="*/ 61 h 129"/>
                <a:gd name="T110" fmla="*/ 46 w 46"/>
                <a:gd name="T111" fmla="*/ 6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129">
                  <a:moveTo>
                    <a:pt x="39" y="42"/>
                  </a:moveTo>
                  <a:cubicBezTo>
                    <a:pt x="38" y="42"/>
                    <a:pt x="38" y="42"/>
                    <a:pt x="38" y="42"/>
                  </a:cubicBezTo>
                  <a:cubicBezTo>
                    <a:pt x="38" y="42"/>
                    <a:pt x="37" y="43"/>
                    <a:pt x="37" y="43"/>
                  </a:cubicBezTo>
                  <a:cubicBezTo>
                    <a:pt x="37" y="43"/>
                    <a:pt x="37" y="44"/>
                    <a:pt x="36" y="44"/>
                  </a:cubicBezTo>
                  <a:cubicBezTo>
                    <a:pt x="36" y="42"/>
                    <a:pt x="36" y="41"/>
                    <a:pt x="36" y="39"/>
                  </a:cubicBezTo>
                  <a:cubicBezTo>
                    <a:pt x="36" y="39"/>
                    <a:pt x="36" y="37"/>
                    <a:pt x="36" y="37"/>
                  </a:cubicBezTo>
                  <a:cubicBezTo>
                    <a:pt x="36" y="37"/>
                    <a:pt x="36" y="36"/>
                    <a:pt x="36" y="36"/>
                  </a:cubicBezTo>
                  <a:cubicBezTo>
                    <a:pt x="36" y="36"/>
                    <a:pt x="37" y="37"/>
                    <a:pt x="37" y="37"/>
                  </a:cubicBezTo>
                  <a:cubicBezTo>
                    <a:pt x="38" y="37"/>
                    <a:pt x="37" y="38"/>
                    <a:pt x="38" y="38"/>
                  </a:cubicBezTo>
                  <a:cubicBezTo>
                    <a:pt x="38" y="38"/>
                    <a:pt x="38" y="39"/>
                    <a:pt x="38" y="39"/>
                  </a:cubicBezTo>
                  <a:cubicBezTo>
                    <a:pt x="38" y="39"/>
                    <a:pt x="38" y="40"/>
                    <a:pt x="38" y="40"/>
                  </a:cubicBezTo>
                  <a:cubicBezTo>
                    <a:pt x="38" y="40"/>
                    <a:pt x="38" y="41"/>
                    <a:pt x="39" y="41"/>
                  </a:cubicBezTo>
                  <a:cubicBezTo>
                    <a:pt x="39" y="41"/>
                    <a:pt x="39" y="41"/>
                    <a:pt x="39" y="41"/>
                  </a:cubicBezTo>
                  <a:cubicBezTo>
                    <a:pt x="39" y="41"/>
                    <a:pt x="39" y="42"/>
                    <a:pt x="39" y="42"/>
                  </a:cubicBezTo>
                  <a:moveTo>
                    <a:pt x="22" y="94"/>
                  </a:moveTo>
                  <a:cubicBezTo>
                    <a:pt x="22" y="94"/>
                    <a:pt x="21" y="99"/>
                    <a:pt x="21" y="99"/>
                  </a:cubicBezTo>
                  <a:cubicBezTo>
                    <a:pt x="21" y="99"/>
                    <a:pt x="21" y="100"/>
                    <a:pt x="21" y="100"/>
                  </a:cubicBezTo>
                  <a:cubicBezTo>
                    <a:pt x="21" y="100"/>
                    <a:pt x="21" y="101"/>
                    <a:pt x="21" y="101"/>
                  </a:cubicBezTo>
                  <a:cubicBezTo>
                    <a:pt x="21" y="101"/>
                    <a:pt x="21" y="102"/>
                    <a:pt x="21" y="102"/>
                  </a:cubicBezTo>
                  <a:cubicBezTo>
                    <a:pt x="21" y="102"/>
                    <a:pt x="21" y="103"/>
                    <a:pt x="21" y="103"/>
                  </a:cubicBezTo>
                  <a:cubicBezTo>
                    <a:pt x="21" y="104"/>
                    <a:pt x="21" y="105"/>
                    <a:pt x="21" y="106"/>
                  </a:cubicBezTo>
                  <a:cubicBezTo>
                    <a:pt x="21" y="106"/>
                    <a:pt x="21" y="107"/>
                    <a:pt x="21" y="107"/>
                  </a:cubicBezTo>
                  <a:cubicBezTo>
                    <a:pt x="21" y="108"/>
                    <a:pt x="21" y="108"/>
                    <a:pt x="21" y="108"/>
                  </a:cubicBezTo>
                  <a:cubicBezTo>
                    <a:pt x="21" y="109"/>
                    <a:pt x="21" y="108"/>
                    <a:pt x="21" y="108"/>
                  </a:cubicBezTo>
                  <a:cubicBezTo>
                    <a:pt x="20" y="109"/>
                    <a:pt x="20" y="110"/>
                    <a:pt x="20" y="111"/>
                  </a:cubicBezTo>
                  <a:cubicBezTo>
                    <a:pt x="20" y="111"/>
                    <a:pt x="20" y="112"/>
                    <a:pt x="20" y="112"/>
                  </a:cubicBezTo>
                  <a:cubicBezTo>
                    <a:pt x="20" y="112"/>
                    <a:pt x="20" y="112"/>
                    <a:pt x="20" y="112"/>
                  </a:cubicBezTo>
                  <a:cubicBezTo>
                    <a:pt x="20" y="112"/>
                    <a:pt x="20" y="113"/>
                    <a:pt x="20" y="113"/>
                  </a:cubicBezTo>
                  <a:cubicBezTo>
                    <a:pt x="20" y="112"/>
                    <a:pt x="20" y="112"/>
                    <a:pt x="20" y="112"/>
                  </a:cubicBezTo>
                  <a:cubicBezTo>
                    <a:pt x="20" y="112"/>
                    <a:pt x="20" y="111"/>
                    <a:pt x="20" y="111"/>
                  </a:cubicBezTo>
                  <a:cubicBezTo>
                    <a:pt x="20" y="110"/>
                    <a:pt x="20" y="109"/>
                    <a:pt x="20" y="108"/>
                  </a:cubicBezTo>
                  <a:cubicBezTo>
                    <a:pt x="20" y="108"/>
                    <a:pt x="20" y="107"/>
                    <a:pt x="20" y="106"/>
                  </a:cubicBezTo>
                  <a:cubicBezTo>
                    <a:pt x="21" y="106"/>
                    <a:pt x="21" y="104"/>
                    <a:pt x="21" y="103"/>
                  </a:cubicBezTo>
                  <a:cubicBezTo>
                    <a:pt x="21" y="100"/>
                    <a:pt x="21" y="100"/>
                    <a:pt x="21" y="100"/>
                  </a:cubicBezTo>
                  <a:cubicBezTo>
                    <a:pt x="21" y="100"/>
                    <a:pt x="21" y="99"/>
                    <a:pt x="21" y="99"/>
                  </a:cubicBezTo>
                  <a:cubicBezTo>
                    <a:pt x="21" y="98"/>
                    <a:pt x="21" y="97"/>
                    <a:pt x="20" y="97"/>
                  </a:cubicBezTo>
                  <a:cubicBezTo>
                    <a:pt x="20" y="96"/>
                    <a:pt x="20" y="95"/>
                    <a:pt x="20" y="94"/>
                  </a:cubicBezTo>
                  <a:cubicBezTo>
                    <a:pt x="20" y="94"/>
                    <a:pt x="20" y="93"/>
                    <a:pt x="20" y="93"/>
                  </a:cubicBezTo>
                  <a:cubicBezTo>
                    <a:pt x="20" y="93"/>
                    <a:pt x="20" y="92"/>
                    <a:pt x="20" y="92"/>
                  </a:cubicBezTo>
                  <a:cubicBezTo>
                    <a:pt x="20" y="91"/>
                    <a:pt x="20" y="91"/>
                    <a:pt x="20" y="90"/>
                  </a:cubicBezTo>
                  <a:cubicBezTo>
                    <a:pt x="20" y="89"/>
                    <a:pt x="20" y="89"/>
                    <a:pt x="20" y="88"/>
                  </a:cubicBezTo>
                  <a:cubicBezTo>
                    <a:pt x="20" y="86"/>
                    <a:pt x="20" y="85"/>
                    <a:pt x="20" y="83"/>
                  </a:cubicBezTo>
                  <a:cubicBezTo>
                    <a:pt x="20" y="81"/>
                    <a:pt x="20" y="79"/>
                    <a:pt x="20" y="78"/>
                  </a:cubicBezTo>
                  <a:cubicBezTo>
                    <a:pt x="20" y="77"/>
                    <a:pt x="20" y="77"/>
                    <a:pt x="20" y="76"/>
                  </a:cubicBezTo>
                  <a:cubicBezTo>
                    <a:pt x="20" y="76"/>
                    <a:pt x="20" y="75"/>
                    <a:pt x="20" y="75"/>
                  </a:cubicBezTo>
                  <a:cubicBezTo>
                    <a:pt x="21" y="75"/>
                    <a:pt x="21" y="75"/>
                    <a:pt x="21" y="76"/>
                  </a:cubicBezTo>
                  <a:cubicBezTo>
                    <a:pt x="21" y="76"/>
                    <a:pt x="21" y="76"/>
                    <a:pt x="21" y="76"/>
                  </a:cubicBezTo>
                  <a:cubicBezTo>
                    <a:pt x="21" y="77"/>
                    <a:pt x="21" y="77"/>
                    <a:pt x="21" y="78"/>
                  </a:cubicBezTo>
                  <a:cubicBezTo>
                    <a:pt x="21" y="78"/>
                    <a:pt x="21" y="79"/>
                    <a:pt x="21" y="79"/>
                  </a:cubicBezTo>
                  <a:cubicBezTo>
                    <a:pt x="21" y="80"/>
                    <a:pt x="20" y="80"/>
                    <a:pt x="20" y="80"/>
                  </a:cubicBezTo>
                  <a:cubicBezTo>
                    <a:pt x="20" y="81"/>
                    <a:pt x="20" y="81"/>
                    <a:pt x="20" y="81"/>
                  </a:cubicBezTo>
                  <a:cubicBezTo>
                    <a:pt x="20" y="81"/>
                    <a:pt x="21" y="81"/>
                    <a:pt x="20" y="81"/>
                  </a:cubicBezTo>
                  <a:cubicBezTo>
                    <a:pt x="20" y="81"/>
                    <a:pt x="21" y="81"/>
                    <a:pt x="21" y="82"/>
                  </a:cubicBezTo>
                  <a:cubicBezTo>
                    <a:pt x="21" y="82"/>
                    <a:pt x="21" y="82"/>
                    <a:pt x="21" y="83"/>
                  </a:cubicBezTo>
                  <a:cubicBezTo>
                    <a:pt x="21" y="83"/>
                    <a:pt x="21" y="84"/>
                    <a:pt x="21" y="84"/>
                  </a:cubicBezTo>
                  <a:cubicBezTo>
                    <a:pt x="21" y="84"/>
                    <a:pt x="21" y="85"/>
                    <a:pt x="21" y="85"/>
                  </a:cubicBezTo>
                  <a:cubicBezTo>
                    <a:pt x="21" y="85"/>
                    <a:pt x="21" y="87"/>
                    <a:pt x="21" y="87"/>
                  </a:cubicBezTo>
                  <a:cubicBezTo>
                    <a:pt x="21" y="87"/>
                    <a:pt x="21" y="88"/>
                    <a:pt x="21" y="88"/>
                  </a:cubicBezTo>
                  <a:cubicBezTo>
                    <a:pt x="21" y="88"/>
                    <a:pt x="22" y="89"/>
                    <a:pt x="21" y="89"/>
                  </a:cubicBezTo>
                  <a:cubicBezTo>
                    <a:pt x="21" y="89"/>
                    <a:pt x="22" y="90"/>
                    <a:pt x="22" y="91"/>
                  </a:cubicBezTo>
                  <a:cubicBezTo>
                    <a:pt x="22" y="94"/>
                    <a:pt x="22" y="94"/>
                    <a:pt x="22" y="94"/>
                  </a:cubicBezTo>
                  <a:moveTo>
                    <a:pt x="46" y="59"/>
                  </a:moveTo>
                  <a:cubicBezTo>
                    <a:pt x="46" y="58"/>
                    <a:pt x="46" y="58"/>
                    <a:pt x="46" y="58"/>
                  </a:cubicBezTo>
                  <a:cubicBezTo>
                    <a:pt x="46" y="57"/>
                    <a:pt x="46" y="57"/>
                    <a:pt x="46" y="57"/>
                  </a:cubicBezTo>
                  <a:cubicBezTo>
                    <a:pt x="46" y="56"/>
                    <a:pt x="46" y="56"/>
                    <a:pt x="45" y="56"/>
                  </a:cubicBezTo>
                  <a:cubicBezTo>
                    <a:pt x="45" y="56"/>
                    <a:pt x="45" y="55"/>
                    <a:pt x="45" y="55"/>
                  </a:cubicBezTo>
                  <a:cubicBezTo>
                    <a:pt x="45" y="55"/>
                    <a:pt x="45" y="55"/>
                    <a:pt x="45" y="55"/>
                  </a:cubicBezTo>
                  <a:cubicBezTo>
                    <a:pt x="45" y="55"/>
                    <a:pt x="45" y="54"/>
                    <a:pt x="45" y="54"/>
                  </a:cubicBezTo>
                  <a:cubicBezTo>
                    <a:pt x="44" y="54"/>
                    <a:pt x="44" y="54"/>
                    <a:pt x="44" y="54"/>
                  </a:cubicBezTo>
                  <a:cubicBezTo>
                    <a:pt x="44" y="53"/>
                    <a:pt x="43" y="53"/>
                    <a:pt x="43" y="53"/>
                  </a:cubicBezTo>
                  <a:cubicBezTo>
                    <a:pt x="43" y="52"/>
                    <a:pt x="42" y="52"/>
                    <a:pt x="42" y="52"/>
                  </a:cubicBezTo>
                  <a:cubicBezTo>
                    <a:pt x="42" y="52"/>
                    <a:pt x="41" y="51"/>
                    <a:pt x="41" y="51"/>
                  </a:cubicBezTo>
                  <a:cubicBezTo>
                    <a:pt x="41" y="51"/>
                    <a:pt x="40" y="50"/>
                    <a:pt x="40" y="50"/>
                  </a:cubicBezTo>
                  <a:cubicBezTo>
                    <a:pt x="40" y="50"/>
                    <a:pt x="39" y="50"/>
                    <a:pt x="39" y="50"/>
                  </a:cubicBezTo>
                  <a:cubicBezTo>
                    <a:pt x="39" y="50"/>
                    <a:pt x="39" y="49"/>
                    <a:pt x="39" y="49"/>
                  </a:cubicBezTo>
                  <a:cubicBezTo>
                    <a:pt x="39" y="49"/>
                    <a:pt x="40" y="49"/>
                    <a:pt x="40" y="49"/>
                  </a:cubicBezTo>
                  <a:cubicBezTo>
                    <a:pt x="40" y="49"/>
                    <a:pt x="41" y="48"/>
                    <a:pt x="41" y="48"/>
                  </a:cubicBezTo>
                  <a:cubicBezTo>
                    <a:pt x="41" y="48"/>
                    <a:pt x="41" y="48"/>
                    <a:pt x="41" y="48"/>
                  </a:cubicBezTo>
                  <a:cubicBezTo>
                    <a:pt x="42" y="47"/>
                    <a:pt x="42" y="47"/>
                    <a:pt x="42" y="47"/>
                  </a:cubicBezTo>
                  <a:cubicBezTo>
                    <a:pt x="42" y="47"/>
                    <a:pt x="43" y="46"/>
                    <a:pt x="43" y="46"/>
                  </a:cubicBezTo>
                  <a:cubicBezTo>
                    <a:pt x="43" y="46"/>
                    <a:pt x="44" y="46"/>
                    <a:pt x="44" y="46"/>
                  </a:cubicBezTo>
                  <a:cubicBezTo>
                    <a:pt x="44" y="46"/>
                    <a:pt x="44" y="46"/>
                    <a:pt x="44" y="46"/>
                  </a:cubicBezTo>
                  <a:cubicBezTo>
                    <a:pt x="44" y="46"/>
                    <a:pt x="45" y="46"/>
                    <a:pt x="45" y="45"/>
                  </a:cubicBezTo>
                  <a:cubicBezTo>
                    <a:pt x="45" y="45"/>
                    <a:pt x="45" y="45"/>
                    <a:pt x="45" y="44"/>
                  </a:cubicBezTo>
                  <a:cubicBezTo>
                    <a:pt x="45" y="44"/>
                    <a:pt x="45" y="44"/>
                    <a:pt x="45" y="43"/>
                  </a:cubicBezTo>
                  <a:cubicBezTo>
                    <a:pt x="45" y="43"/>
                    <a:pt x="45" y="43"/>
                    <a:pt x="45" y="43"/>
                  </a:cubicBezTo>
                  <a:cubicBezTo>
                    <a:pt x="45" y="42"/>
                    <a:pt x="45" y="42"/>
                    <a:pt x="45" y="42"/>
                  </a:cubicBezTo>
                  <a:cubicBezTo>
                    <a:pt x="45" y="42"/>
                    <a:pt x="45" y="41"/>
                    <a:pt x="45" y="41"/>
                  </a:cubicBezTo>
                  <a:cubicBezTo>
                    <a:pt x="45" y="40"/>
                    <a:pt x="45" y="40"/>
                    <a:pt x="45" y="40"/>
                  </a:cubicBezTo>
                  <a:cubicBezTo>
                    <a:pt x="45" y="39"/>
                    <a:pt x="45" y="39"/>
                    <a:pt x="45" y="39"/>
                  </a:cubicBezTo>
                  <a:cubicBezTo>
                    <a:pt x="45" y="38"/>
                    <a:pt x="45" y="38"/>
                    <a:pt x="45" y="38"/>
                  </a:cubicBezTo>
                  <a:cubicBezTo>
                    <a:pt x="45" y="37"/>
                    <a:pt x="44" y="37"/>
                    <a:pt x="44" y="36"/>
                  </a:cubicBezTo>
                  <a:cubicBezTo>
                    <a:pt x="44" y="36"/>
                    <a:pt x="44" y="36"/>
                    <a:pt x="44" y="35"/>
                  </a:cubicBezTo>
                  <a:cubicBezTo>
                    <a:pt x="44" y="35"/>
                    <a:pt x="44" y="35"/>
                    <a:pt x="44" y="34"/>
                  </a:cubicBezTo>
                  <a:cubicBezTo>
                    <a:pt x="44" y="34"/>
                    <a:pt x="44" y="34"/>
                    <a:pt x="44" y="34"/>
                  </a:cubicBezTo>
                  <a:cubicBezTo>
                    <a:pt x="44" y="33"/>
                    <a:pt x="43" y="33"/>
                    <a:pt x="43" y="33"/>
                  </a:cubicBezTo>
                  <a:cubicBezTo>
                    <a:pt x="43" y="32"/>
                    <a:pt x="43" y="32"/>
                    <a:pt x="43" y="32"/>
                  </a:cubicBezTo>
                  <a:cubicBezTo>
                    <a:pt x="43" y="32"/>
                    <a:pt x="43" y="31"/>
                    <a:pt x="43" y="31"/>
                  </a:cubicBezTo>
                  <a:cubicBezTo>
                    <a:pt x="43" y="31"/>
                    <a:pt x="43" y="29"/>
                    <a:pt x="43" y="29"/>
                  </a:cubicBezTo>
                  <a:cubicBezTo>
                    <a:pt x="43" y="28"/>
                    <a:pt x="42" y="28"/>
                    <a:pt x="42" y="27"/>
                  </a:cubicBezTo>
                  <a:cubicBezTo>
                    <a:pt x="42" y="27"/>
                    <a:pt x="42" y="26"/>
                    <a:pt x="42" y="26"/>
                  </a:cubicBezTo>
                  <a:cubicBezTo>
                    <a:pt x="42" y="26"/>
                    <a:pt x="42" y="25"/>
                    <a:pt x="42" y="25"/>
                  </a:cubicBezTo>
                  <a:cubicBezTo>
                    <a:pt x="41" y="25"/>
                    <a:pt x="41" y="24"/>
                    <a:pt x="41" y="24"/>
                  </a:cubicBezTo>
                  <a:cubicBezTo>
                    <a:pt x="41" y="24"/>
                    <a:pt x="41" y="24"/>
                    <a:pt x="41" y="23"/>
                  </a:cubicBezTo>
                  <a:cubicBezTo>
                    <a:pt x="41" y="23"/>
                    <a:pt x="40" y="23"/>
                    <a:pt x="40" y="22"/>
                  </a:cubicBezTo>
                  <a:cubicBezTo>
                    <a:pt x="40" y="22"/>
                    <a:pt x="39" y="22"/>
                    <a:pt x="39" y="21"/>
                  </a:cubicBezTo>
                  <a:cubicBezTo>
                    <a:pt x="39" y="21"/>
                    <a:pt x="38" y="21"/>
                    <a:pt x="38" y="21"/>
                  </a:cubicBezTo>
                  <a:cubicBezTo>
                    <a:pt x="38" y="20"/>
                    <a:pt x="37" y="21"/>
                    <a:pt x="37" y="20"/>
                  </a:cubicBezTo>
                  <a:cubicBezTo>
                    <a:pt x="36" y="20"/>
                    <a:pt x="36" y="20"/>
                    <a:pt x="35" y="20"/>
                  </a:cubicBezTo>
                  <a:cubicBezTo>
                    <a:pt x="34" y="20"/>
                    <a:pt x="34" y="20"/>
                    <a:pt x="33" y="20"/>
                  </a:cubicBezTo>
                  <a:cubicBezTo>
                    <a:pt x="33" y="20"/>
                    <a:pt x="32" y="19"/>
                    <a:pt x="31" y="19"/>
                  </a:cubicBezTo>
                  <a:cubicBezTo>
                    <a:pt x="31" y="19"/>
                    <a:pt x="30" y="19"/>
                    <a:pt x="30" y="19"/>
                  </a:cubicBezTo>
                  <a:cubicBezTo>
                    <a:pt x="30" y="19"/>
                    <a:pt x="30" y="19"/>
                    <a:pt x="30" y="19"/>
                  </a:cubicBezTo>
                  <a:cubicBezTo>
                    <a:pt x="29" y="19"/>
                    <a:pt x="29" y="19"/>
                    <a:pt x="29" y="19"/>
                  </a:cubicBezTo>
                  <a:cubicBezTo>
                    <a:pt x="29" y="19"/>
                    <a:pt x="28" y="19"/>
                    <a:pt x="28" y="18"/>
                  </a:cubicBezTo>
                  <a:cubicBezTo>
                    <a:pt x="28" y="18"/>
                    <a:pt x="28" y="18"/>
                    <a:pt x="27" y="18"/>
                  </a:cubicBezTo>
                  <a:cubicBezTo>
                    <a:pt x="27" y="18"/>
                    <a:pt x="27" y="17"/>
                    <a:pt x="27" y="17"/>
                  </a:cubicBezTo>
                  <a:cubicBezTo>
                    <a:pt x="27" y="17"/>
                    <a:pt x="26" y="16"/>
                    <a:pt x="26" y="16"/>
                  </a:cubicBezTo>
                  <a:cubicBezTo>
                    <a:pt x="26" y="16"/>
                    <a:pt x="25" y="15"/>
                    <a:pt x="25" y="15"/>
                  </a:cubicBezTo>
                  <a:cubicBezTo>
                    <a:pt x="25" y="15"/>
                    <a:pt x="25" y="14"/>
                    <a:pt x="25" y="14"/>
                  </a:cubicBezTo>
                  <a:cubicBezTo>
                    <a:pt x="24" y="14"/>
                    <a:pt x="25" y="13"/>
                    <a:pt x="24" y="13"/>
                  </a:cubicBezTo>
                  <a:cubicBezTo>
                    <a:pt x="24" y="13"/>
                    <a:pt x="24" y="13"/>
                    <a:pt x="25" y="13"/>
                  </a:cubicBezTo>
                  <a:cubicBezTo>
                    <a:pt x="25" y="13"/>
                    <a:pt x="25" y="11"/>
                    <a:pt x="25" y="11"/>
                  </a:cubicBezTo>
                  <a:cubicBezTo>
                    <a:pt x="25" y="11"/>
                    <a:pt x="25" y="10"/>
                    <a:pt x="25" y="10"/>
                  </a:cubicBezTo>
                  <a:cubicBezTo>
                    <a:pt x="25" y="10"/>
                    <a:pt x="25" y="9"/>
                    <a:pt x="25" y="9"/>
                  </a:cubicBezTo>
                  <a:cubicBezTo>
                    <a:pt x="25" y="9"/>
                    <a:pt x="25" y="8"/>
                    <a:pt x="25" y="8"/>
                  </a:cubicBezTo>
                  <a:cubicBezTo>
                    <a:pt x="25" y="8"/>
                    <a:pt x="25" y="7"/>
                    <a:pt x="25" y="7"/>
                  </a:cubicBezTo>
                  <a:cubicBezTo>
                    <a:pt x="25" y="7"/>
                    <a:pt x="25" y="6"/>
                    <a:pt x="25" y="6"/>
                  </a:cubicBezTo>
                  <a:cubicBezTo>
                    <a:pt x="25" y="6"/>
                    <a:pt x="25" y="5"/>
                    <a:pt x="24" y="5"/>
                  </a:cubicBezTo>
                  <a:cubicBezTo>
                    <a:pt x="24" y="5"/>
                    <a:pt x="24" y="4"/>
                    <a:pt x="24" y="4"/>
                  </a:cubicBezTo>
                  <a:cubicBezTo>
                    <a:pt x="24" y="4"/>
                    <a:pt x="24" y="4"/>
                    <a:pt x="24" y="3"/>
                  </a:cubicBezTo>
                  <a:cubicBezTo>
                    <a:pt x="24" y="3"/>
                    <a:pt x="24" y="3"/>
                    <a:pt x="24" y="3"/>
                  </a:cubicBezTo>
                  <a:cubicBezTo>
                    <a:pt x="23" y="3"/>
                    <a:pt x="23" y="2"/>
                    <a:pt x="23" y="2"/>
                  </a:cubicBezTo>
                  <a:cubicBezTo>
                    <a:pt x="23" y="2"/>
                    <a:pt x="23" y="2"/>
                    <a:pt x="22" y="2"/>
                  </a:cubicBezTo>
                  <a:cubicBezTo>
                    <a:pt x="22" y="1"/>
                    <a:pt x="22" y="1"/>
                    <a:pt x="22" y="1"/>
                  </a:cubicBezTo>
                  <a:cubicBezTo>
                    <a:pt x="22" y="1"/>
                    <a:pt x="22" y="1"/>
                    <a:pt x="22" y="1"/>
                  </a:cubicBezTo>
                  <a:cubicBezTo>
                    <a:pt x="22" y="0"/>
                    <a:pt x="21" y="1"/>
                    <a:pt x="21" y="0"/>
                  </a:cubicBezTo>
                  <a:cubicBezTo>
                    <a:pt x="21" y="0"/>
                    <a:pt x="20" y="0"/>
                    <a:pt x="20" y="0"/>
                  </a:cubicBezTo>
                  <a:cubicBezTo>
                    <a:pt x="20" y="0"/>
                    <a:pt x="19" y="0"/>
                    <a:pt x="19" y="0"/>
                  </a:cubicBezTo>
                  <a:cubicBezTo>
                    <a:pt x="17" y="0"/>
                    <a:pt x="17" y="0"/>
                    <a:pt x="17" y="0"/>
                  </a:cubicBezTo>
                  <a:cubicBezTo>
                    <a:pt x="17" y="0"/>
                    <a:pt x="16" y="0"/>
                    <a:pt x="16" y="0"/>
                  </a:cubicBezTo>
                  <a:cubicBezTo>
                    <a:pt x="15" y="0"/>
                    <a:pt x="14" y="0"/>
                    <a:pt x="14" y="1"/>
                  </a:cubicBezTo>
                  <a:cubicBezTo>
                    <a:pt x="15" y="1"/>
                    <a:pt x="14" y="2"/>
                    <a:pt x="14" y="2"/>
                  </a:cubicBezTo>
                  <a:cubicBezTo>
                    <a:pt x="14" y="2"/>
                    <a:pt x="14" y="2"/>
                    <a:pt x="14" y="2"/>
                  </a:cubicBezTo>
                  <a:cubicBezTo>
                    <a:pt x="13" y="2"/>
                    <a:pt x="13" y="3"/>
                    <a:pt x="13" y="3"/>
                  </a:cubicBezTo>
                  <a:cubicBezTo>
                    <a:pt x="13" y="3"/>
                    <a:pt x="13" y="3"/>
                    <a:pt x="13" y="3"/>
                  </a:cubicBezTo>
                  <a:cubicBezTo>
                    <a:pt x="13" y="3"/>
                    <a:pt x="12" y="4"/>
                    <a:pt x="12" y="4"/>
                  </a:cubicBezTo>
                  <a:cubicBezTo>
                    <a:pt x="12" y="4"/>
                    <a:pt x="12" y="5"/>
                    <a:pt x="11" y="5"/>
                  </a:cubicBezTo>
                  <a:cubicBezTo>
                    <a:pt x="11" y="5"/>
                    <a:pt x="11" y="6"/>
                    <a:pt x="11" y="6"/>
                  </a:cubicBezTo>
                  <a:cubicBezTo>
                    <a:pt x="11" y="6"/>
                    <a:pt x="11" y="6"/>
                    <a:pt x="11" y="6"/>
                  </a:cubicBezTo>
                  <a:cubicBezTo>
                    <a:pt x="11" y="6"/>
                    <a:pt x="11" y="7"/>
                    <a:pt x="11" y="8"/>
                  </a:cubicBezTo>
                  <a:cubicBezTo>
                    <a:pt x="11" y="8"/>
                    <a:pt x="11" y="9"/>
                    <a:pt x="11" y="9"/>
                  </a:cubicBezTo>
                  <a:cubicBezTo>
                    <a:pt x="11" y="9"/>
                    <a:pt x="12" y="10"/>
                    <a:pt x="12" y="10"/>
                  </a:cubicBezTo>
                  <a:cubicBezTo>
                    <a:pt x="12" y="11"/>
                    <a:pt x="12" y="11"/>
                    <a:pt x="12" y="11"/>
                  </a:cubicBezTo>
                  <a:cubicBezTo>
                    <a:pt x="12" y="12"/>
                    <a:pt x="12" y="12"/>
                    <a:pt x="12" y="12"/>
                  </a:cubicBezTo>
                  <a:cubicBezTo>
                    <a:pt x="12" y="12"/>
                    <a:pt x="13" y="13"/>
                    <a:pt x="13" y="13"/>
                  </a:cubicBezTo>
                  <a:cubicBezTo>
                    <a:pt x="13" y="13"/>
                    <a:pt x="13" y="14"/>
                    <a:pt x="13" y="14"/>
                  </a:cubicBezTo>
                  <a:cubicBezTo>
                    <a:pt x="13" y="14"/>
                    <a:pt x="13" y="15"/>
                    <a:pt x="13" y="15"/>
                  </a:cubicBezTo>
                  <a:cubicBezTo>
                    <a:pt x="13" y="15"/>
                    <a:pt x="13" y="16"/>
                    <a:pt x="14" y="16"/>
                  </a:cubicBezTo>
                  <a:cubicBezTo>
                    <a:pt x="14" y="16"/>
                    <a:pt x="14" y="17"/>
                    <a:pt x="14" y="17"/>
                  </a:cubicBezTo>
                  <a:cubicBezTo>
                    <a:pt x="14" y="17"/>
                    <a:pt x="15" y="18"/>
                    <a:pt x="15" y="18"/>
                  </a:cubicBezTo>
                  <a:cubicBezTo>
                    <a:pt x="15" y="18"/>
                    <a:pt x="15" y="19"/>
                    <a:pt x="15" y="19"/>
                  </a:cubicBezTo>
                  <a:cubicBezTo>
                    <a:pt x="16" y="19"/>
                    <a:pt x="16" y="19"/>
                    <a:pt x="16" y="19"/>
                  </a:cubicBezTo>
                  <a:cubicBezTo>
                    <a:pt x="16" y="19"/>
                    <a:pt x="16" y="20"/>
                    <a:pt x="17" y="20"/>
                  </a:cubicBezTo>
                  <a:cubicBezTo>
                    <a:pt x="17" y="20"/>
                    <a:pt x="17" y="21"/>
                    <a:pt x="17" y="21"/>
                  </a:cubicBezTo>
                  <a:cubicBezTo>
                    <a:pt x="17" y="21"/>
                    <a:pt x="17" y="21"/>
                    <a:pt x="17" y="21"/>
                  </a:cubicBezTo>
                  <a:cubicBezTo>
                    <a:pt x="17" y="21"/>
                    <a:pt x="16" y="21"/>
                    <a:pt x="16" y="21"/>
                  </a:cubicBezTo>
                  <a:cubicBezTo>
                    <a:pt x="16" y="21"/>
                    <a:pt x="16" y="22"/>
                    <a:pt x="16" y="22"/>
                  </a:cubicBezTo>
                  <a:cubicBezTo>
                    <a:pt x="16" y="22"/>
                    <a:pt x="16" y="22"/>
                    <a:pt x="16" y="22"/>
                  </a:cubicBezTo>
                  <a:cubicBezTo>
                    <a:pt x="15" y="22"/>
                    <a:pt x="15" y="23"/>
                    <a:pt x="14" y="23"/>
                  </a:cubicBezTo>
                  <a:cubicBezTo>
                    <a:pt x="14" y="23"/>
                    <a:pt x="14" y="23"/>
                    <a:pt x="14" y="24"/>
                  </a:cubicBezTo>
                  <a:cubicBezTo>
                    <a:pt x="14" y="24"/>
                    <a:pt x="14" y="24"/>
                    <a:pt x="14" y="24"/>
                  </a:cubicBezTo>
                  <a:cubicBezTo>
                    <a:pt x="14" y="24"/>
                    <a:pt x="13" y="24"/>
                    <a:pt x="13" y="24"/>
                  </a:cubicBezTo>
                  <a:cubicBezTo>
                    <a:pt x="13" y="24"/>
                    <a:pt x="13" y="24"/>
                    <a:pt x="12" y="24"/>
                  </a:cubicBezTo>
                  <a:cubicBezTo>
                    <a:pt x="12" y="24"/>
                    <a:pt x="11" y="24"/>
                    <a:pt x="11" y="24"/>
                  </a:cubicBezTo>
                  <a:cubicBezTo>
                    <a:pt x="11" y="24"/>
                    <a:pt x="10" y="25"/>
                    <a:pt x="9" y="25"/>
                  </a:cubicBezTo>
                  <a:cubicBezTo>
                    <a:pt x="9" y="25"/>
                    <a:pt x="9" y="25"/>
                    <a:pt x="9" y="26"/>
                  </a:cubicBezTo>
                  <a:cubicBezTo>
                    <a:pt x="9" y="26"/>
                    <a:pt x="8" y="26"/>
                    <a:pt x="8" y="27"/>
                  </a:cubicBezTo>
                  <a:cubicBezTo>
                    <a:pt x="8" y="27"/>
                    <a:pt x="8" y="27"/>
                    <a:pt x="7" y="28"/>
                  </a:cubicBezTo>
                  <a:cubicBezTo>
                    <a:pt x="7" y="28"/>
                    <a:pt x="7" y="28"/>
                    <a:pt x="7" y="28"/>
                  </a:cubicBezTo>
                  <a:cubicBezTo>
                    <a:pt x="7" y="28"/>
                    <a:pt x="7" y="29"/>
                    <a:pt x="7" y="29"/>
                  </a:cubicBezTo>
                  <a:cubicBezTo>
                    <a:pt x="7" y="29"/>
                    <a:pt x="7" y="30"/>
                    <a:pt x="7" y="30"/>
                  </a:cubicBezTo>
                  <a:cubicBezTo>
                    <a:pt x="7" y="31"/>
                    <a:pt x="6" y="31"/>
                    <a:pt x="6" y="31"/>
                  </a:cubicBezTo>
                  <a:cubicBezTo>
                    <a:pt x="6" y="31"/>
                    <a:pt x="6" y="33"/>
                    <a:pt x="6" y="33"/>
                  </a:cubicBezTo>
                  <a:cubicBezTo>
                    <a:pt x="6" y="33"/>
                    <a:pt x="6" y="33"/>
                    <a:pt x="6" y="33"/>
                  </a:cubicBezTo>
                  <a:cubicBezTo>
                    <a:pt x="6" y="34"/>
                    <a:pt x="5" y="34"/>
                    <a:pt x="5" y="34"/>
                  </a:cubicBezTo>
                  <a:cubicBezTo>
                    <a:pt x="5" y="35"/>
                    <a:pt x="5" y="35"/>
                    <a:pt x="5" y="36"/>
                  </a:cubicBezTo>
                  <a:cubicBezTo>
                    <a:pt x="5" y="36"/>
                    <a:pt x="5" y="37"/>
                    <a:pt x="5" y="37"/>
                  </a:cubicBezTo>
                  <a:cubicBezTo>
                    <a:pt x="5" y="37"/>
                    <a:pt x="5" y="37"/>
                    <a:pt x="5" y="37"/>
                  </a:cubicBezTo>
                  <a:cubicBezTo>
                    <a:pt x="5" y="37"/>
                    <a:pt x="5" y="37"/>
                    <a:pt x="5" y="38"/>
                  </a:cubicBezTo>
                  <a:cubicBezTo>
                    <a:pt x="5" y="38"/>
                    <a:pt x="5" y="38"/>
                    <a:pt x="5" y="38"/>
                  </a:cubicBezTo>
                  <a:cubicBezTo>
                    <a:pt x="5" y="38"/>
                    <a:pt x="6" y="38"/>
                    <a:pt x="6" y="38"/>
                  </a:cubicBezTo>
                  <a:cubicBezTo>
                    <a:pt x="6" y="38"/>
                    <a:pt x="6" y="38"/>
                    <a:pt x="6" y="38"/>
                  </a:cubicBezTo>
                  <a:cubicBezTo>
                    <a:pt x="6" y="38"/>
                    <a:pt x="6" y="38"/>
                    <a:pt x="6" y="39"/>
                  </a:cubicBezTo>
                  <a:cubicBezTo>
                    <a:pt x="7" y="38"/>
                    <a:pt x="7" y="40"/>
                    <a:pt x="7" y="40"/>
                  </a:cubicBezTo>
                  <a:cubicBezTo>
                    <a:pt x="7" y="40"/>
                    <a:pt x="7" y="41"/>
                    <a:pt x="7" y="41"/>
                  </a:cubicBezTo>
                  <a:cubicBezTo>
                    <a:pt x="7" y="41"/>
                    <a:pt x="7" y="42"/>
                    <a:pt x="6" y="42"/>
                  </a:cubicBezTo>
                  <a:cubicBezTo>
                    <a:pt x="6" y="43"/>
                    <a:pt x="6" y="44"/>
                    <a:pt x="6" y="45"/>
                  </a:cubicBezTo>
                  <a:cubicBezTo>
                    <a:pt x="6" y="45"/>
                    <a:pt x="6" y="45"/>
                    <a:pt x="6" y="45"/>
                  </a:cubicBezTo>
                  <a:cubicBezTo>
                    <a:pt x="6" y="45"/>
                    <a:pt x="6" y="46"/>
                    <a:pt x="6" y="46"/>
                  </a:cubicBezTo>
                  <a:cubicBezTo>
                    <a:pt x="6" y="46"/>
                    <a:pt x="6" y="47"/>
                    <a:pt x="5" y="47"/>
                  </a:cubicBezTo>
                  <a:cubicBezTo>
                    <a:pt x="5" y="47"/>
                    <a:pt x="5" y="48"/>
                    <a:pt x="5" y="48"/>
                  </a:cubicBezTo>
                  <a:cubicBezTo>
                    <a:pt x="5" y="48"/>
                    <a:pt x="5" y="49"/>
                    <a:pt x="5" y="49"/>
                  </a:cubicBezTo>
                  <a:cubicBezTo>
                    <a:pt x="5" y="49"/>
                    <a:pt x="5" y="49"/>
                    <a:pt x="4" y="50"/>
                  </a:cubicBezTo>
                  <a:cubicBezTo>
                    <a:pt x="4" y="50"/>
                    <a:pt x="4" y="51"/>
                    <a:pt x="4" y="51"/>
                  </a:cubicBezTo>
                  <a:cubicBezTo>
                    <a:pt x="4" y="52"/>
                    <a:pt x="4" y="52"/>
                    <a:pt x="4" y="52"/>
                  </a:cubicBezTo>
                  <a:cubicBezTo>
                    <a:pt x="4" y="53"/>
                    <a:pt x="4" y="53"/>
                    <a:pt x="4" y="54"/>
                  </a:cubicBezTo>
                  <a:cubicBezTo>
                    <a:pt x="4" y="54"/>
                    <a:pt x="4" y="55"/>
                    <a:pt x="4" y="55"/>
                  </a:cubicBezTo>
                  <a:cubicBezTo>
                    <a:pt x="4" y="55"/>
                    <a:pt x="4" y="56"/>
                    <a:pt x="4" y="56"/>
                  </a:cubicBezTo>
                  <a:cubicBezTo>
                    <a:pt x="4" y="57"/>
                    <a:pt x="3" y="57"/>
                    <a:pt x="3" y="58"/>
                  </a:cubicBezTo>
                  <a:cubicBezTo>
                    <a:pt x="3" y="58"/>
                    <a:pt x="3" y="59"/>
                    <a:pt x="3" y="59"/>
                  </a:cubicBezTo>
                  <a:cubicBezTo>
                    <a:pt x="3" y="60"/>
                    <a:pt x="3" y="60"/>
                    <a:pt x="3" y="61"/>
                  </a:cubicBezTo>
                  <a:cubicBezTo>
                    <a:pt x="3" y="61"/>
                    <a:pt x="2" y="62"/>
                    <a:pt x="2" y="62"/>
                  </a:cubicBezTo>
                  <a:cubicBezTo>
                    <a:pt x="2" y="63"/>
                    <a:pt x="2" y="64"/>
                    <a:pt x="2" y="64"/>
                  </a:cubicBezTo>
                  <a:cubicBezTo>
                    <a:pt x="2" y="64"/>
                    <a:pt x="2" y="65"/>
                    <a:pt x="2" y="65"/>
                  </a:cubicBezTo>
                  <a:cubicBezTo>
                    <a:pt x="2" y="65"/>
                    <a:pt x="2" y="66"/>
                    <a:pt x="2" y="66"/>
                  </a:cubicBezTo>
                  <a:cubicBezTo>
                    <a:pt x="2" y="66"/>
                    <a:pt x="2" y="67"/>
                    <a:pt x="2" y="67"/>
                  </a:cubicBezTo>
                  <a:cubicBezTo>
                    <a:pt x="1" y="67"/>
                    <a:pt x="2" y="68"/>
                    <a:pt x="1" y="68"/>
                  </a:cubicBezTo>
                  <a:cubicBezTo>
                    <a:pt x="1" y="68"/>
                    <a:pt x="1" y="69"/>
                    <a:pt x="1" y="69"/>
                  </a:cubicBezTo>
                  <a:cubicBezTo>
                    <a:pt x="1" y="69"/>
                    <a:pt x="1" y="70"/>
                    <a:pt x="0" y="70"/>
                  </a:cubicBezTo>
                  <a:cubicBezTo>
                    <a:pt x="0" y="70"/>
                    <a:pt x="0" y="71"/>
                    <a:pt x="0" y="71"/>
                  </a:cubicBezTo>
                  <a:cubicBezTo>
                    <a:pt x="0" y="71"/>
                    <a:pt x="0" y="72"/>
                    <a:pt x="0" y="72"/>
                  </a:cubicBezTo>
                  <a:cubicBezTo>
                    <a:pt x="0" y="73"/>
                    <a:pt x="1" y="73"/>
                    <a:pt x="1" y="73"/>
                  </a:cubicBezTo>
                  <a:cubicBezTo>
                    <a:pt x="1" y="74"/>
                    <a:pt x="2" y="74"/>
                    <a:pt x="2" y="74"/>
                  </a:cubicBezTo>
                  <a:cubicBezTo>
                    <a:pt x="2" y="74"/>
                    <a:pt x="3" y="74"/>
                    <a:pt x="3" y="74"/>
                  </a:cubicBezTo>
                  <a:cubicBezTo>
                    <a:pt x="3" y="74"/>
                    <a:pt x="4" y="74"/>
                    <a:pt x="4" y="75"/>
                  </a:cubicBezTo>
                  <a:cubicBezTo>
                    <a:pt x="4" y="75"/>
                    <a:pt x="4" y="74"/>
                    <a:pt x="4" y="75"/>
                  </a:cubicBezTo>
                  <a:cubicBezTo>
                    <a:pt x="4" y="75"/>
                    <a:pt x="5" y="75"/>
                    <a:pt x="5" y="75"/>
                  </a:cubicBezTo>
                  <a:cubicBezTo>
                    <a:pt x="5" y="74"/>
                    <a:pt x="5" y="74"/>
                    <a:pt x="5" y="74"/>
                  </a:cubicBezTo>
                  <a:cubicBezTo>
                    <a:pt x="5" y="74"/>
                    <a:pt x="5" y="74"/>
                    <a:pt x="5" y="74"/>
                  </a:cubicBezTo>
                  <a:cubicBezTo>
                    <a:pt x="5" y="74"/>
                    <a:pt x="4" y="74"/>
                    <a:pt x="4" y="74"/>
                  </a:cubicBezTo>
                  <a:cubicBezTo>
                    <a:pt x="4" y="74"/>
                    <a:pt x="4" y="74"/>
                    <a:pt x="4" y="73"/>
                  </a:cubicBezTo>
                  <a:cubicBezTo>
                    <a:pt x="4" y="73"/>
                    <a:pt x="4" y="73"/>
                    <a:pt x="4" y="73"/>
                  </a:cubicBezTo>
                  <a:cubicBezTo>
                    <a:pt x="5" y="72"/>
                    <a:pt x="5" y="72"/>
                    <a:pt x="5" y="72"/>
                  </a:cubicBezTo>
                  <a:cubicBezTo>
                    <a:pt x="5" y="72"/>
                    <a:pt x="5" y="71"/>
                    <a:pt x="5" y="71"/>
                  </a:cubicBezTo>
                  <a:cubicBezTo>
                    <a:pt x="5" y="71"/>
                    <a:pt x="5" y="70"/>
                    <a:pt x="5" y="70"/>
                  </a:cubicBezTo>
                  <a:cubicBezTo>
                    <a:pt x="5" y="70"/>
                    <a:pt x="5" y="70"/>
                    <a:pt x="5" y="69"/>
                  </a:cubicBezTo>
                  <a:cubicBezTo>
                    <a:pt x="5" y="69"/>
                    <a:pt x="5" y="69"/>
                    <a:pt x="5" y="69"/>
                  </a:cubicBezTo>
                  <a:cubicBezTo>
                    <a:pt x="5" y="69"/>
                    <a:pt x="5" y="68"/>
                    <a:pt x="5" y="68"/>
                  </a:cubicBezTo>
                  <a:cubicBezTo>
                    <a:pt x="5" y="68"/>
                    <a:pt x="5" y="67"/>
                    <a:pt x="5" y="67"/>
                  </a:cubicBezTo>
                  <a:cubicBezTo>
                    <a:pt x="5" y="67"/>
                    <a:pt x="5" y="65"/>
                    <a:pt x="5" y="65"/>
                  </a:cubicBezTo>
                  <a:cubicBezTo>
                    <a:pt x="5" y="64"/>
                    <a:pt x="6" y="63"/>
                    <a:pt x="6" y="62"/>
                  </a:cubicBezTo>
                  <a:cubicBezTo>
                    <a:pt x="6" y="62"/>
                    <a:pt x="6" y="62"/>
                    <a:pt x="6" y="61"/>
                  </a:cubicBezTo>
                  <a:cubicBezTo>
                    <a:pt x="7" y="61"/>
                    <a:pt x="7" y="60"/>
                    <a:pt x="7" y="60"/>
                  </a:cubicBezTo>
                  <a:cubicBezTo>
                    <a:pt x="7" y="60"/>
                    <a:pt x="7" y="59"/>
                    <a:pt x="7" y="59"/>
                  </a:cubicBezTo>
                  <a:cubicBezTo>
                    <a:pt x="7" y="59"/>
                    <a:pt x="8" y="58"/>
                    <a:pt x="8" y="58"/>
                  </a:cubicBezTo>
                  <a:cubicBezTo>
                    <a:pt x="8" y="58"/>
                    <a:pt x="8" y="58"/>
                    <a:pt x="8" y="58"/>
                  </a:cubicBezTo>
                  <a:cubicBezTo>
                    <a:pt x="8" y="58"/>
                    <a:pt x="8" y="58"/>
                    <a:pt x="8" y="58"/>
                  </a:cubicBezTo>
                  <a:cubicBezTo>
                    <a:pt x="8" y="58"/>
                    <a:pt x="8" y="58"/>
                    <a:pt x="8" y="59"/>
                  </a:cubicBezTo>
                  <a:cubicBezTo>
                    <a:pt x="8" y="59"/>
                    <a:pt x="8" y="59"/>
                    <a:pt x="8" y="59"/>
                  </a:cubicBezTo>
                  <a:cubicBezTo>
                    <a:pt x="8" y="59"/>
                    <a:pt x="8" y="59"/>
                    <a:pt x="8" y="59"/>
                  </a:cubicBezTo>
                  <a:cubicBezTo>
                    <a:pt x="8" y="59"/>
                    <a:pt x="8" y="60"/>
                    <a:pt x="8" y="60"/>
                  </a:cubicBezTo>
                  <a:cubicBezTo>
                    <a:pt x="8" y="60"/>
                    <a:pt x="8" y="60"/>
                    <a:pt x="8" y="61"/>
                  </a:cubicBezTo>
                  <a:cubicBezTo>
                    <a:pt x="8" y="61"/>
                    <a:pt x="8" y="61"/>
                    <a:pt x="8" y="62"/>
                  </a:cubicBezTo>
                  <a:cubicBezTo>
                    <a:pt x="8" y="62"/>
                    <a:pt x="8" y="63"/>
                    <a:pt x="8" y="63"/>
                  </a:cubicBezTo>
                  <a:cubicBezTo>
                    <a:pt x="8" y="65"/>
                    <a:pt x="8" y="65"/>
                    <a:pt x="8" y="65"/>
                  </a:cubicBezTo>
                  <a:cubicBezTo>
                    <a:pt x="8" y="66"/>
                    <a:pt x="8" y="67"/>
                    <a:pt x="8" y="68"/>
                  </a:cubicBezTo>
                  <a:cubicBezTo>
                    <a:pt x="8" y="68"/>
                    <a:pt x="8" y="69"/>
                    <a:pt x="8" y="69"/>
                  </a:cubicBezTo>
                  <a:cubicBezTo>
                    <a:pt x="8" y="70"/>
                    <a:pt x="8" y="70"/>
                    <a:pt x="8" y="70"/>
                  </a:cubicBezTo>
                  <a:cubicBezTo>
                    <a:pt x="8" y="71"/>
                    <a:pt x="8" y="72"/>
                    <a:pt x="8" y="73"/>
                  </a:cubicBezTo>
                  <a:cubicBezTo>
                    <a:pt x="8" y="73"/>
                    <a:pt x="8" y="76"/>
                    <a:pt x="8" y="77"/>
                  </a:cubicBezTo>
                  <a:cubicBezTo>
                    <a:pt x="8" y="78"/>
                    <a:pt x="8" y="79"/>
                    <a:pt x="8" y="80"/>
                  </a:cubicBezTo>
                  <a:cubicBezTo>
                    <a:pt x="8" y="81"/>
                    <a:pt x="8" y="83"/>
                    <a:pt x="8" y="84"/>
                  </a:cubicBezTo>
                  <a:cubicBezTo>
                    <a:pt x="8" y="86"/>
                    <a:pt x="7" y="87"/>
                    <a:pt x="7" y="89"/>
                  </a:cubicBezTo>
                  <a:cubicBezTo>
                    <a:pt x="7" y="90"/>
                    <a:pt x="7" y="91"/>
                    <a:pt x="7" y="92"/>
                  </a:cubicBezTo>
                  <a:cubicBezTo>
                    <a:pt x="7" y="92"/>
                    <a:pt x="7" y="93"/>
                    <a:pt x="7" y="94"/>
                  </a:cubicBezTo>
                  <a:cubicBezTo>
                    <a:pt x="7" y="95"/>
                    <a:pt x="6" y="97"/>
                    <a:pt x="6" y="98"/>
                  </a:cubicBezTo>
                  <a:cubicBezTo>
                    <a:pt x="6" y="98"/>
                    <a:pt x="6" y="99"/>
                    <a:pt x="6" y="99"/>
                  </a:cubicBezTo>
                  <a:cubicBezTo>
                    <a:pt x="6" y="99"/>
                    <a:pt x="6" y="100"/>
                    <a:pt x="6" y="100"/>
                  </a:cubicBezTo>
                  <a:cubicBezTo>
                    <a:pt x="6" y="101"/>
                    <a:pt x="6" y="102"/>
                    <a:pt x="6" y="103"/>
                  </a:cubicBezTo>
                  <a:cubicBezTo>
                    <a:pt x="6" y="104"/>
                    <a:pt x="6" y="105"/>
                    <a:pt x="6" y="105"/>
                  </a:cubicBezTo>
                  <a:cubicBezTo>
                    <a:pt x="6" y="105"/>
                    <a:pt x="6" y="106"/>
                    <a:pt x="6" y="106"/>
                  </a:cubicBezTo>
                  <a:cubicBezTo>
                    <a:pt x="6" y="110"/>
                    <a:pt x="6" y="110"/>
                    <a:pt x="6" y="110"/>
                  </a:cubicBezTo>
                  <a:cubicBezTo>
                    <a:pt x="6" y="111"/>
                    <a:pt x="6" y="112"/>
                    <a:pt x="6" y="113"/>
                  </a:cubicBezTo>
                  <a:cubicBezTo>
                    <a:pt x="6" y="113"/>
                    <a:pt x="6" y="113"/>
                    <a:pt x="6" y="114"/>
                  </a:cubicBezTo>
                  <a:cubicBezTo>
                    <a:pt x="6" y="114"/>
                    <a:pt x="6" y="114"/>
                    <a:pt x="6" y="115"/>
                  </a:cubicBezTo>
                  <a:cubicBezTo>
                    <a:pt x="6" y="115"/>
                    <a:pt x="7" y="116"/>
                    <a:pt x="7" y="116"/>
                  </a:cubicBezTo>
                  <a:cubicBezTo>
                    <a:pt x="7" y="117"/>
                    <a:pt x="7" y="118"/>
                    <a:pt x="7" y="118"/>
                  </a:cubicBezTo>
                  <a:cubicBezTo>
                    <a:pt x="7" y="118"/>
                    <a:pt x="8" y="120"/>
                    <a:pt x="8" y="120"/>
                  </a:cubicBezTo>
                  <a:cubicBezTo>
                    <a:pt x="8" y="120"/>
                    <a:pt x="8" y="120"/>
                    <a:pt x="8" y="121"/>
                  </a:cubicBezTo>
                  <a:cubicBezTo>
                    <a:pt x="8" y="121"/>
                    <a:pt x="8" y="121"/>
                    <a:pt x="8" y="121"/>
                  </a:cubicBezTo>
                  <a:cubicBezTo>
                    <a:pt x="8" y="121"/>
                    <a:pt x="8" y="122"/>
                    <a:pt x="9" y="122"/>
                  </a:cubicBezTo>
                  <a:cubicBezTo>
                    <a:pt x="9" y="123"/>
                    <a:pt x="9" y="123"/>
                    <a:pt x="8" y="123"/>
                  </a:cubicBezTo>
                  <a:cubicBezTo>
                    <a:pt x="8" y="124"/>
                    <a:pt x="8" y="124"/>
                    <a:pt x="7" y="124"/>
                  </a:cubicBezTo>
                  <a:cubicBezTo>
                    <a:pt x="7" y="124"/>
                    <a:pt x="6" y="125"/>
                    <a:pt x="6" y="125"/>
                  </a:cubicBezTo>
                  <a:cubicBezTo>
                    <a:pt x="6" y="126"/>
                    <a:pt x="6" y="127"/>
                    <a:pt x="6" y="128"/>
                  </a:cubicBezTo>
                  <a:cubicBezTo>
                    <a:pt x="7" y="128"/>
                    <a:pt x="7" y="128"/>
                    <a:pt x="8" y="128"/>
                  </a:cubicBezTo>
                  <a:cubicBezTo>
                    <a:pt x="8" y="128"/>
                    <a:pt x="9" y="128"/>
                    <a:pt x="9" y="128"/>
                  </a:cubicBezTo>
                  <a:cubicBezTo>
                    <a:pt x="10" y="128"/>
                    <a:pt x="10" y="129"/>
                    <a:pt x="11" y="129"/>
                  </a:cubicBezTo>
                  <a:cubicBezTo>
                    <a:pt x="11" y="129"/>
                    <a:pt x="12" y="129"/>
                    <a:pt x="12" y="129"/>
                  </a:cubicBezTo>
                  <a:cubicBezTo>
                    <a:pt x="13" y="129"/>
                    <a:pt x="15" y="129"/>
                    <a:pt x="15" y="129"/>
                  </a:cubicBezTo>
                  <a:cubicBezTo>
                    <a:pt x="15" y="129"/>
                    <a:pt x="15" y="128"/>
                    <a:pt x="15" y="128"/>
                  </a:cubicBezTo>
                  <a:cubicBezTo>
                    <a:pt x="15" y="128"/>
                    <a:pt x="16" y="127"/>
                    <a:pt x="16" y="127"/>
                  </a:cubicBezTo>
                  <a:cubicBezTo>
                    <a:pt x="16" y="127"/>
                    <a:pt x="16" y="127"/>
                    <a:pt x="16" y="127"/>
                  </a:cubicBezTo>
                  <a:cubicBezTo>
                    <a:pt x="16" y="127"/>
                    <a:pt x="16" y="127"/>
                    <a:pt x="16" y="126"/>
                  </a:cubicBezTo>
                  <a:cubicBezTo>
                    <a:pt x="17" y="126"/>
                    <a:pt x="17" y="127"/>
                    <a:pt x="17" y="127"/>
                  </a:cubicBezTo>
                  <a:cubicBezTo>
                    <a:pt x="17" y="126"/>
                    <a:pt x="18" y="126"/>
                    <a:pt x="18" y="125"/>
                  </a:cubicBezTo>
                  <a:cubicBezTo>
                    <a:pt x="18" y="125"/>
                    <a:pt x="18" y="124"/>
                    <a:pt x="18" y="124"/>
                  </a:cubicBezTo>
                  <a:cubicBezTo>
                    <a:pt x="19" y="124"/>
                    <a:pt x="19" y="123"/>
                    <a:pt x="19" y="123"/>
                  </a:cubicBezTo>
                  <a:cubicBezTo>
                    <a:pt x="19" y="123"/>
                    <a:pt x="20" y="122"/>
                    <a:pt x="20" y="122"/>
                  </a:cubicBezTo>
                  <a:cubicBezTo>
                    <a:pt x="20" y="122"/>
                    <a:pt x="20" y="120"/>
                    <a:pt x="20" y="120"/>
                  </a:cubicBezTo>
                  <a:cubicBezTo>
                    <a:pt x="20" y="118"/>
                    <a:pt x="20" y="116"/>
                    <a:pt x="20" y="115"/>
                  </a:cubicBezTo>
                  <a:cubicBezTo>
                    <a:pt x="20" y="115"/>
                    <a:pt x="20" y="115"/>
                    <a:pt x="20" y="115"/>
                  </a:cubicBezTo>
                  <a:cubicBezTo>
                    <a:pt x="20" y="115"/>
                    <a:pt x="21" y="115"/>
                    <a:pt x="21" y="116"/>
                  </a:cubicBezTo>
                  <a:cubicBezTo>
                    <a:pt x="21" y="116"/>
                    <a:pt x="21" y="116"/>
                    <a:pt x="21" y="116"/>
                  </a:cubicBezTo>
                  <a:cubicBezTo>
                    <a:pt x="21" y="117"/>
                    <a:pt x="22" y="117"/>
                    <a:pt x="22" y="117"/>
                  </a:cubicBezTo>
                  <a:cubicBezTo>
                    <a:pt x="22" y="117"/>
                    <a:pt x="22" y="117"/>
                    <a:pt x="22" y="118"/>
                  </a:cubicBezTo>
                  <a:cubicBezTo>
                    <a:pt x="22" y="118"/>
                    <a:pt x="22" y="118"/>
                    <a:pt x="22" y="118"/>
                  </a:cubicBezTo>
                  <a:cubicBezTo>
                    <a:pt x="22" y="118"/>
                    <a:pt x="22" y="119"/>
                    <a:pt x="22" y="119"/>
                  </a:cubicBezTo>
                  <a:cubicBezTo>
                    <a:pt x="22" y="119"/>
                    <a:pt x="22" y="119"/>
                    <a:pt x="22" y="119"/>
                  </a:cubicBezTo>
                  <a:cubicBezTo>
                    <a:pt x="21" y="119"/>
                    <a:pt x="21" y="120"/>
                    <a:pt x="21" y="121"/>
                  </a:cubicBezTo>
                  <a:cubicBezTo>
                    <a:pt x="22" y="121"/>
                    <a:pt x="21" y="122"/>
                    <a:pt x="22" y="123"/>
                  </a:cubicBezTo>
                  <a:cubicBezTo>
                    <a:pt x="22" y="123"/>
                    <a:pt x="22" y="123"/>
                    <a:pt x="23" y="123"/>
                  </a:cubicBezTo>
                  <a:cubicBezTo>
                    <a:pt x="23" y="124"/>
                    <a:pt x="24" y="124"/>
                    <a:pt x="24" y="124"/>
                  </a:cubicBezTo>
                  <a:cubicBezTo>
                    <a:pt x="25" y="124"/>
                    <a:pt x="25" y="124"/>
                    <a:pt x="26" y="124"/>
                  </a:cubicBezTo>
                  <a:cubicBezTo>
                    <a:pt x="26" y="124"/>
                    <a:pt x="27" y="124"/>
                    <a:pt x="27" y="124"/>
                  </a:cubicBezTo>
                  <a:cubicBezTo>
                    <a:pt x="27" y="124"/>
                    <a:pt x="28" y="124"/>
                    <a:pt x="28" y="124"/>
                  </a:cubicBezTo>
                  <a:cubicBezTo>
                    <a:pt x="28" y="124"/>
                    <a:pt x="29" y="124"/>
                    <a:pt x="29" y="124"/>
                  </a:cubicBezTo>
                  <a:cubicBezTo>
                    <a:pt x="30" y="124"/>
                    <a:pt x="30" y="123"/>
                    <a:pt x="30" y="123"/>
                  </a:cubicBezTo>
                  <a:cubicBezTo>
                    <a:pt x="30" y="122"/>
                    <a:pt x="30" y="122"/>
                    <a:pt x="30" y="122"/>
                  </a:cubicBezTo>
                  <a:cubicBezTo>
                    <a:pt x="30" y="122"/>
                    <a:pt x="30" y="122"/>
                    <a:pt x="30" y="122"/>
                  </a:cubicBezTo>
                  <a:cubicBezTo>
                    <a:pt x="30" y="122"/>
                    <a:pt x="30" y="121"/>
                    <a:pt x="30" y="121"/>
                  </a:cubicBezTo>
                  <a:cubicBezTo>
                    <a:pt x="30" y="121"/>
                    <a:pt x="29" y="121"/>
                    <a:pt x="29" y="120"/>
                  </a:cubicBezTo>
                  <a:cubicBezTo>
                    <a:pt x="29" y="120"/>
                    <a:pt x="29" y="120"/>
                    <a:pt x="29" y="120"/>
                  </a:cubicBezTo>
                  <a:cubicBezTo>
                    <a:pt x="28" y="120"/>
                    <a:pt x="28" y="120"/>
                    <a:pt x="28" y="119"/>
                  </a:cubicBezTo>
                  <a:cubicBezTo>
                    <a:pt x="28" y="119"/>
                    <a:pt x="29" y="119"/>
                    <a:pt x="29" y="119"/>
                  </a:cubicBezTo>
                  <a:cubicBezTo>
                    <a:pt x="29" y="119"/>
                    <a:pt x="29" y="119"/>
                    <a:pt x="30" y="119"/>
                  </a:cubicBezTo>
                  <a:cubicBezTo>
                    <a:pt x="30" y="119"/>
                    <a:pt x="30" y="118"/>
                    <a:pt x="30" y="118"/>
                  </a:cubicBezTo>
                  <a:cubicBezTo>
                    <a:pt x="30" y="118"/>
                    <a:pt x="30" y="118"/>
                    <a:pt x="30" y="118"/>
                  </a:cubicBezTo>
                  <a:cubicBezTo>
                    <a:pt x="30" y="118"/>
                    <a:pt x="31" y="117"/>
                    <a:pt x="31" y="117"/>
                  </a:cubicBezTo>
                  <a:cubicBezTo>
                    <a:pt x="31" y="117"/>
                    <a:pt x="31" y="116"/>
                    <a:pt x="31" y="116"/>
                  </a:cubicBezTo>
                  <a:cubicBezTo>
                    <a:pt x="31" y="115"/>
                    <a:pt x="31" y="115"/>
                    <a:pt x="31" y="115"/>
                  </a:cubicBezTo>
                  <a:cubicBezTo>
                    <a:pt x="31" y="115"/>
                    <a:pt x="30" y="115"/>
                    <a:pt x="30" y="115"/>
                  </a:cubicBezTo>
                  <a:cubicBezTo>
                    <a:pt x="30" y="115"/>
                    <a:pt x="30" y="114"/>
                    <a:pt x="30" y="114"/>
                  </a:cubicBezTo>
                  <a:cubicBezTo>
                    <a:pt x="30" y="114"/>
                    <a:pt x="29" y="114"/>
                    <a:pt x="29" y="114"/>
                  </a:cubicBezTo>
                  <a:cubicBezTo>
                    <a:pt x="29" y="113"/>
                    <a:pt x="30" y="113"/>
                    <a:pt x="30" y="112"/>
                  </a:cubicBezTo>
                  <a:cubicBezTo>
                    <a:pt x="30" y="112"/>
                    <a:pt x="30" y="112"/>
                    <a:pt x="30" y="112"/>
                  </a:cubicBezTo>
                  <a:cubicBezTo>
                    <a:pt x="30" y="112"/>
                    <a:pt x="30" y="111"/>
                    <a:pt x="30" y="111"/>
                  </a:cubicBezTo>
                  <a:cubicBezTo>
                    <a:pt x="30" y="111"/>
                    <a:pt x="31" y="110"/>
                    <a:pt x="31" y="110"/>
                  </a:cubicBezTo>
                  <a:cubicBezTo>
                    <a:pt x="31" y="110"/>
                    <a:pt x="31" y="109"/>
                    <a:pt x="31" y="109"/>
                  </a:cubicBezTo>
                  <a:cubicBezTo>
                    <a:pt x="31" y="109"/>
                    <a:pt x="31" y="108"/>
                    <a:pt x="32" y="108"/>
                  </a:cubicBezTo>
                  <a:cubicBezTo>
                    <a:pt x="32" y="108"/>
                    <a:pt x="32" y="107"/>
                    <a:pt x="32" y="107"/>
                  </a:cubicBezTo>
                  <a:cubicBezTo>
                    <a:pt x="32" y="107"/>
                    <a:pt x="32" y="106"/>
                    <a:pt x="32" y="106"/>
                  </a:cubicBezTo>
                  <a:cubicBezTo>
                    <a:pt x="32" y="106"/>
                    <a:pt x="33" y="105"/>
                    <a:pt x="33" y="105"/>
                  </a:cubicBezTo>
                  <a:cubicBezTo>
                    <a:pt x="33" y="105"/>
                    <a:pt x="33" y="104"/>
                    <a:pt x="33" y="103"/>
                  </a:cubicBezTo>
                  <a:cubicBezTo>
                    <a:pt x="33" y="103"/>
                    <a:pt x="33" y="103"/>
                    <a:pt x="33" y="103"/>
                  </a:cubicBezTo>
                  <a:cubicBezTo>
                    <a:pt x="33" y="103"/>
                    <a:pt x="34" y="102"/>
                    <a:pt x="34" y="102"/>
                  </a:cubicBezTo>
                  <a:cubicBezTo>
                    <a:pt x="34" y="102"/>
                    <a:pt x="34" y="101"/>
                    <a:pt x="34" y="100"/>
                  </a:cubicBezTo>
                  <a:cubicBezTo>
                    <a:pt x="34" y="100"/>
                    <a:pt x="34" y="99"/>
                    <a:pt x="34" y="99"/>
                  </a:cubicBezTo>
                  <a:cubicBezTo>
                    <a:pt x="34" y="99"/>
                    <a:pt x="34" y="98"/>
                    <a:pt x="35" y="98"/>
                  </a:cubicBezTo>
                  <a:cubicBezTo>
                    <a:pt x="35" y="98"/>
                    <a:pt x="35" y="97"/>
                    <a:pt x="35" y="97"/>
                  </a:cubicBezTo>
                  <a:cubicBezTo>
                    <a:pt x="35" y="97"/>
                    <a:pt x="35" y="96"/>
                    <a:pt x="34" y="96"/>
                  </a:cubicBezTo>
                  <a:cubicBezTo>
                    <a:pt x="34" y="96"/>
                    <a:pt x="34" y="95"/>
                    <a:pt x="34" y="95"/>
                  </a:cubicBezTo>
                  <a:cubicBezTo>
                    <a:pt x="34" y="95"/>
                    <a:pt x="34" y="95"/>
                    <a:pt x="34" y="95"/>
                  </a:cubicBezTo>
                  <a:cubicBezTo>
                    <a:pt x="34" y="95"/>
                    <a:pt x="34" y="95"/>
                    <a:pt x="34" y="95"/>
                  </a:cubicBezTo>
                  <a:cubicBezTo>
                    <a:pt x="34" y="94"/>
                    <a:pt x="34" y="94"/>
                    <a:pt x="34" y="94"/>
                  </a:cubicBezTo>
                  <a:cubicBezTo>
                    <a:pt x="34" y="93"/>
                    <a:pt x="34" y="93"/>
                    <a:pt x="34" y="93"/>
                  </a:cubicBezTo>
                  <a:cubicBezTo>
                    <a:pt x="34" y="92"/>
                    <a:pt x="34" y="92"/>
                    <a:pt x="34" y="92"/>
                  </a:cubicBezTo>
                  <a:cubicBezTo>
                    <a:pt x="33" y="92"/>
                    <a:pt x="34" y="91"/>
                    <a:pt x="34" y="91"/>
                  </a:cubicBezTo>
                  <a:cubicBezTo>
                    <a:pt x="34" y="90"/>
                    <a:pt x="33" y="90"/>
                    <a:pt x="33" y="89"/>
                  </a:cubicBezTo>
                  <a:cubicBezTo>
                    <a:pt x="33" y="89"/>
                    <a:pt x="33" y="87"/>
                    <a:pt x="33" y="87"/>
                  </a:cubicBezTo>
                  <a:cubicBezTo>
                    <a:pt x="33" y="86"/>
                    <a:pt x="33" y="85"/>
                    <a:pt x="33" y="85"/>
                  </a:cubicBezTo>
                  <a:cubicBezTo>
                    <a:pt x="33" y="85"/>
                    <a:pt x="33" y="84"/>
                    <a:pt x="33" y="84"/>
                  </a:cubicBezTo>
                  <a:cubicBezTo>
                    <a:pt x="34" y="84"/>
                    <a:pt x="34" y="83"/>
                    <a:pt x="34" y="82"/>
                  </a:cubicBezTo>
                  <a:cubicBezTo>
                    <a:pt x="34" y="82"/>
                    <a:pt x="34" y="81"/>
                    <a:pt x="34" y="81"/>
                  </a:cubicBezTo>
                  <a:cubicBezTo>
                    <a:pt x="34" y="81"/>
                    <a:pt x="34" y="79"/>
                    <a:pt x="34" y="79"/>
                  </a:cubicBezTo>
                  <a:cubicBezTo>
                    <a:pt x="34" y="76"/>
                    <a:pt x="34" y="76"/>
                    <a:pt x="34" y="76"/>
                  </a:cubicBezTo>
                  <a:cubicBezTo>
                    <a:pt x="34" y="76"/>
                    <a:pt x="34" y="75"/>
                    <a:pt x="34" y="75"/>
                  </a:cubicBezTo>
                  <a:cubicBezTo>
                    <a:pt x="34" y="74"/>
                    <a:pt x="34" y="74"/>
                    <a:pt x="34" y="74"/>
                  </a:cubicBezTo>
                  <a:cubicBezTo>
                    <a:pt x="34" y="74"/>
                    <a:pt x="34" y="73"/>
                    <a:pt x="35" y="73"/>
                  </a:cubicBezTo>
                  <a:cubicBezTo>
                    <a:pt x="35" y="73"/>
                    <a:pt x="35" y="73"/>
                    <a:pt x="36" y="73"/>
                  </a:cubicBezTo>
                  <a:cubicBezTo>
                    <a:pt x="36" y="73"/>
                    <a:pt x="36" y="73"/>
                    <a:pt x="36" y="73"/>
                  </a:cubicBezTo>
                  <a:cubicBezTo>
                    <a:pt x="36" y="73"/>
                    <a:pt x="36" y="73"/>
                    <a:pt x="36" y="73"/>
                  </a:cubicBezTo>
                  <a:cubicBezTo>
                    <a:pt x="37" y="73"/>
                    <a:pt x="37" y="72"/>
                    <a:pt x="37" y="72"/>
                  </a:cubicBezTo>
                  <a:cubicBezTo>
                    <a:pt x="37" y="72"/>
                    <a:pt x="37" y="71"/>
                    <a:pt x="37" y="71"/>
                  </a:cubicBezTo>
                  <a:cubicBezTo>
                    <a:pt x="37" y="71"/>
                    <a:pt x="38" y="70"/>
                    <a:pt x="38" y="70"/>
                  </a:cubicBezTo>
                  <a:cubicBezTo>
                    <a:pt x="38" y="70"/>
                    <a:pt x="38" y="69"/>
                    <a:pt x="38" y="69"/>
                  </a:cubicBezTo>
                  <a:cubicBezTo>
                    <a:pt x="38" y="69"/>
                    <a:pt x="39" y="68"/>
                    <a:pt x="39" y="68"/>
                  </a:cubicBezTo>
                  <a:cubicBezTo>
                    <a:pt x="39" y="68"/>
                    <a:pt x="39" y="67"/>
                    <a:pt x="39" y="67"/>
                  </a:cubicBezTo>
                  <a:cubicBezTo>
                    <a:pt x="39" y="67"/>
                    <a:pt x="39" y="66"/>
                    <a:pt x="39" y="66"/>
                  </a:cubicBezTo>
                  <a:cubicBezTo>
                    <a:pt x="39" y="66"/>
                    <a:pt x="39" y="65"/>
                    <a:pt x="40" y="65"/>
                  </a:cubicBezTo>
                  <a:cubicBezTo>
                    <a:pt x="40" y="64"/>
                    <a:pt x="40" y="64"/>
                    <a:pt x="40" y="64"/>
                  </a:cubicBezTo>
                  <a:cubicBezTo>
                    <a:pt x="40" y="64"/>
                    <a:pt x="40" y="63"/>
                    <a:pt x="40" y="62"/>
                  </a:cubicBezTo>
                  <a:cubicBezTo>
                    <a:pt x="40" y="62"/>
                    <a:pt x="40" y="62"/>
                    <a:pt x="40" y="62"/>
                  </a:cubicBezTo>
                  <a:cubicBezTo>
                    <a:pt x="40" y="61"/>
                    <a:pt x="40" y="61"/>
                    <a:pt x="40" y="61"/>
                  </a:cubicBezTo>
                  <a:cubicBezTo>
                    <a:pt x="41" y="61"/>
                    <a:pt x="40" y="61"/>
                    <a:pt x="41" y="61"/>
                  </a:cubicBezTo>
                  <a:cubicBezTo>
                    <a:pt x="41" y="61"/>
                    <a:pt x="41" y="61"/>
                    <a:pt x="41" y="61"/>
                  </a:cubicBezTo>
                  <a:cubicBezTo>
                    <a:pt x="41" y="61"/>
                    <a:pt x="41" y="61"/>
                    <a:pt x="41" y="61"/>
                  </a:cubicBezTo>
                  <a:cubicBezTo>
                    <a:pt x="41" y="61"/>
                    <a:pt x="42" y="61"/>
                    <a:pt x="42" y="61"/>
                  </a:cubicBezTo>
                  <a:cubicBezTo>
                    <a:pt x="42" y="61"/>
                    <a:pt x="43" y="61"/>
                    <a:pt x="43" y="61"/>
                  </a:cubicBezTo>
                  <a:cubicBezTo>
                    <a:pt x="43" y="61"/>
                    <a:pt x="44" y="61"/>
                    <a:pt x="44" y="61"/>
                  </a:cubicBezTo>
                  <a:cubicBezTo>
                    <a:pt x="45" y="61"/>
                    <a:pt x="45" y="61"/>
                    <a:pt x="46" y="60"/>
                  </a:cubicBezTo>
                  <a:cubicBezTo>
                    <a:pt x="46" y="60"/>
                    <a:pt x="46" y="59"/>
                    <a:pt x="46" y="59"/>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1" name="Freeform 657"/>
            <p:cNvSpPr>
              <a:spLocks noEditPoints="1"/>
            </p:cNvSpPr>
            <p:nvPr/>
          </p:nvSpPr>
          <p:spPr bwMode="auto">
            <a:xfrm>
              <a:off x="4321175" y="4778376"/>
              <a:ext cx="168275" cy="473075"/>
            </a:xfrm>
            <a:custGeom>
              <a:avLst/>
              <a:gdLst>
                <a:gd name="T0" fmla="*/ 35 w 45"/>
                <a:gd name="T1" fmla="*/ 35 h 126"/>
                <a:gd name="T2" fmla="*/ 38 w 45"/>
                <a:gd name="T3" fmla="*/ 41 h 126"/>
                <a:gd name="T4" fmla="*/ 20 w 45"/>
                <a:gd name="T5" fmla="*/ 103 h 126"/>
                <a:gd name="T6" fmla="*/ 19 w 45"/>
                <a:gd name="T7" fmla="*/ 110 h 126"/>
                <a:gd name="T8" fmla="*/ 20 w 45"/>
                <a:gd name="T9" fmla="*/ 96 h 126"/>
                <a:gd name="T10" fmla="*/ 19 w 45"/>
                <a:gd name="T11" fmla="*/ 81 h 126"/>
                <a:gd name="T12" fmla="*/ 20 w 45"/>
                <a:gd name="T13" fmla="*/ 77 h 126"/>
                <a:gd name="T14" fmla="*/ 20 w 45"/>
                <a:gd name="T15" fmla="*/ 83 h 126"/>
                <a:gd name="T16" fmla="*/ 45 w 45"/>
                <a:gd name="T17" fmla="*/ 56 h 126"/>
                <a:gd name="T18" fmla="*/ 42 w 45"/>
                <a:gd name="T19" fmla="*/ 51 h 126"/>
                <a:gd name="T20" fmla="*/ 40 w 45"/>
                <a:gd name="T21" fmla="*/ 47 h 126"/>
                <a:gd name="T22" fmla="*/ 44 w 45"/>
                <a:gd name="T23" fmla="*/ 43 h 126"/>
                <a:gd name="T24" fmla="*/ 44 w 45"/>
                <a:gd name="T25" fmla="*/ 37 h 126"/>
                <a:gd name="T26" fmla="*/ 42 w 45"/>
                <a:gd name="T27" fmla="*/ 30 h 126"/>
                <a:gd name="T28" fmla="*/ 39 w 45"/>
                <a:gd name="T29" fmla="*/ 21 h 126"/>
                <a:gd name="T30" fmla="*/ 29 w 45"/>
                <a:gd name="T31" fmla="*/ 18 h 126"/>
                <a:gd name="T32" fmla="*/ 25 w 45"/>
                <a:gd name="T33" fmla="*/ 14 h 126"/>
                <a:gd name="T34" fmla="*/ 24 w 45"/>
                <a:gd name="T35" fmla="*/ 7 h 126"/>
                <a:gd name="T36" fmla="*/ 22 w 45"/>
                <a:gd name="T37" fmla="*/ 2 h 126"/>
                <a:gd name="T38" fmla="*/ 16 w 45"/>
                <a:gd name="T39" fmla="*/ 0 h 126"/>
                <a:gd name="T40" fmla="*/ 12 w 45"/>
                <a:gd name="T41" fmla="*/ 3 h 126"/>
                <a:gd name="T42" fmla="*/ 12 w 45"/>
                <a:gd name="T43" fmla="*/ 11 h 126"/>
                <a:gd name="T44" fmla="*/ 14 w 45"/>
                <a:gd name="T45" fmla="*/ 17 h 126"/>
                <a:gd name="T46" fmla="*/ 15 w 45"/>
                <a:gd name="T47" fmla="*/ 21 h 126"/>
                <a:gd name="T48" fmla="*/ 11 w 45"/>
                <a:gd name="T49" fmla="*/ 23 h 126"/>
                <a:gd name="T50" fmla="*/ 6 w 45"/>
                <a:gd name="T51" fmla="*/ 29 h 126"/>
                <a:gd name="T52" fmla="*/ 4 w 45"/>
                <a:gd name="T53" fmla="*/ 36 h 126"/>
                <a:gd name="T54" fmla="*/ 6 w 45"/>
                <a:gd name="T55" fmla="*/ 40 h 126"/>
                <a:gd name="T56" fmla="*/ 4 w 45"/>
                <a:gd name="T57" fmla="*/ 47 h 126"/>
                <a:gd name="T58" fmla="*/ 3 w 45"/>
                <a:gd name="T59" fmla="*/ 57 h 126"/>
                <a:gd name="T60" fmla="*/ 1 w 45"/>
                <a:gd name="T61" fmla="*/ 65 h 126"/>
                <a:gd name="T62" fmla="*/ 2 w 45"/>
                <a:gd name="T63" fmla="*/ 72 h 126"/>
                <a:gd name="T64" fmla="*/ 4 w 45"/>
                <a:gd name="T65" fmla="*/ 72 h 126"/>
                <a:gd name="T66" fmla="*/ 5 w 45"/>
                <a:gd name="T67" fmla="*/ 67 h 126"/>
                <a:gd name="T68" fmla="*/ 7 w 45"/>
                <a:gd name="T69" fmla="*/ 57 h 126"/>
                <a:gd name="T70" fmla="*/ 7 w 45"/>
                <a:gd name="T71" fmla="*/ 58 h 126"/>
                <a:gd name="T72" fmla="*/ 7 w 45"/>
                <a:gd name="T73" fmla="*/ 69 h 126"/>
                <a:gd name="T74" fmla="*/ 7 w 45"/>
                <a:gd name="T75" fmla="*/ 92 h 126"/>
                <a:gd name="T76" fmla="*/ 5 w 45"/>
                <a:gd name="T77" fmla="*/ 108 h 126"/>
                <a:gd name="T78" fmla="*/ 7 w 45"/>
                <a:gd name="T79" fmla="*/ 118 h 126"/>
                <a:gd name="T80" fmla="*/ 8 w 45"/>
                <a:gd name="T81" fmla="*/ 125 h 126"/>
                <a:gd name="T82" fmla="*/ 16 w 45"/>
                <a:gd name="T83" fmla="*/ 124 h 126"/>
                <a:gd name="T84" fmla="*/ 19 w 45"/>
                <a:gd name="T85" fmla="*/ 117 h 126"/>
                <a:gd name="T86" fmla="*/ 21 w 45"/>
                <a:gd name="T87" fmla="*/ 116 h 126"/>
                <a:gd name="T88" fmla="*/ 25 w 45"/>
                <a:gd name="T89" fmla="*/ 121 h 126"/>
                <a:gd name="T90" fmla="*/ 29 w 45"/>
                <a:gd name="T91" fmla="*/ 118 h 126"/>
                <a:gd name="T92" fmla="*/ 29 w 45"/>
                <a:gd name="T93" fmla="*/ 115 h 126"/>
                <a:gd name="T94" fmla="*/ 29 w 45"/>
                <a:gd name="T95" fmla="*/ 110 h 126"/>
                <a:gd name="T96" fmla="*/ 31 w 45"/>
                <a:gd name="T97" fmla="*/ 104 h 126"/>
                <a:gd name="T98" fmla="*/ 34 w 45"/>
                <a:gd name="T99" fmla="*/ 96 h 126"/>
                <a:gd name="T100" fmla="*/ 33 w 45"/>
                <a:gd name="T101" fmla="*/ 91 h 126"/>
                <a:gd name="T102" fmla="*/ 33 w 45"/>
                <a:gd name="T103" fmla="*/ 80 h 126"/>
                <a:gd name="T104" fmla="*/ 35 w 45"/>
                <a:gd name="T105" fmla="*/ 72 h 126"/>
                <a:gd name="T106" fmla="*/ 37 w 45"/>
                <a:gd name="T107" fmla="*/ 66 h 126"/>
                <a:gd name="T108" fmla="*/ 39 w 45"/>
                <a:gd name="T109" fmla="*/ 59 h 126"/>
                <a:gd name="T110" fmla="*/ 45 w 45"/>
                <a:gd name="T11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126">
                  <a:moveTo>
                    <a:pt x="38" y="41"/>
                  </a:moveTo>
                  <a:cubicBezTo>
                    <a:pt x="37" y="41"/>
                    <a:pt x="37" y="41"/>
                    <a:pt x="37" y="41"/>
                  </a:cubicBezTo>
                  <a:cubicBezTo>
                    <a:pt x="37" y="41"/>
                    <a:pt x="36" y="42"/>
                    <a:pt x="36" y="42"/>
                  </a:cubicBezTo>
                  <a:cubicBezTo>
                    <a:pt x="36" y="42"/>
                    <a:pt x="36" y="42"/>
                    <a:pt x="35" y="42"/>
                  </a:cubicBezTo>
                  <a:cubicBezTo>
                    <a:pt x="35" y="41"/>
                    <a:pt x="35" y="40"/>
                    <a:pt x="35" y="38"/>
                  </a:cubicBezTo>
                  <a:cubicBezTo>
                    <a:pt x="35" y="38"/>
                    <a:pt x="35" y="36"/>
                    <a:pt x="35" y="36"/>
                  </a:cubicBezTo>
                  <a:cubicBezTo>
                    <a:pt x="35" y="36"/>
                    <a:pt x="35" y="35"/>
                    <a:pt x="35" y="35"/>
                  </a:cubicBezTo>
                  <a:cubicBezTo>
                    <a:pt x="35" y="35"/>
                    <a:pt x="36" y="36"/>
                    <a:pt x="36" y="36"/>
                  </a:cubicBezTo>
                  <a:cubicBezTo>
                    <a:pt x="37" y="36"/>
                    <a:pt x="36" y="37"/>
                    <a:pt x="37" y="37"/>
                  </a:cubicBezTo>
                  <a:cubicBezTo>
                    <a:pt x="37" y="37"/>
                    <a:pt x="37" y="38"/>
                    <a:pt x="37" y="38"/>
                  </a:cubicBezTo>
                  <a:cubicBezTo>
                    <a:pt x="37" y="38"/>
                    <a:pt x="37" y="39"/>
                    <a:pt x="37" y="39"/>
                  </a:cubicBezTo>
                  <a:cubicBezTo>
                    <a:pt x="37" y="39"/>
                    <a:pt x="37" y="39"/>
                    <a:pt x="38" y="39"/>
                  </a:cubicBezTo>
                  <a:cubicBezTo>
                    <a:pt x="38" y="40"/>
                    <a:pt x="38" y="40"/>
                    <a:pt x="38" y="40"/>
                  </a:cubicBezTo>
                  <a:cubicBezTo>
                    <a:pt x="38" y="40"/>
                    <a:pt x="38" y="40"/>
                    <a:pt x="38" y="41"/>
                  </a:cubicBezTo>
                  <a:moveTo>
                    <a:pt x="21" y="92"/>
                  </a:moveTo>
                  <a:cubicBezTo>
                    <a:pt x="21" y="92"/>
                    <a:pt x="21" y="96"/>
                    <a:pt x="21" y="97"/>
                  </a:cubicBezTo>
                  <a:cubicBezTo>
                    <a:pt x="21" y="97"/>
                    <a:pt x="21" y="98"/>
                    <a:pt x="21" y="98"/>
                  </a:cubicBezTo>
                  <a:cubicBezTo>
                    <a:pt x="20" y="98"/>
                    <a:pt x="20" y="99"/>
                    <a:pt x="20" y="99"/>
                  </a:cubicBezTo>
                  <a:cubicBezTo>
                    <a:pt x="20" y="99"/>
                    <a:pt x="20" y="100"/>
                    <a:pt x="20" y="100"/>
                  </a:cubicBezTo>
                  <a:cubicBezTo>
                    <a:pt x="20" y="100"/>
                    <a:pt x="20" y="100"/>
                    <a:pt x="20" y="101"/>
                  </a:cubicBezTo>
                  <a:cubicBezTo>
                    <a:pt x="20" y="101"/>
                    <a:pt x="20" y="102"/>
                    <a:pt x="20" y="103"/>
                  </a:cubicBezTo>
                  <a:cubicBezTo>
                    <a:pt x="20" y="103"/>
                    <a:pt x="20" y="105"/>
                    <a:pt x="20" y="105"/>
                  </a:cubicBezTo>
                  <a:cubicBezTo>
                    <a:pt x="20" y="106"/>
                    <a:pt x="20" y="106"/>
                    <a:pt x="20" y="106"/>
                  </a:cubicBezTo>
                  <a:cubicBezTo>
                    <a:pt x="20" y="106"/>
                    <a:pt x="20" y="106"/>
                    <a:pt x="20" y="106"/>
                  </a:cubicBezTo>
                  <a:cubicBezTo>
                    <a:pt x="20" y="107"/>
                    <a:pt x="20" y="108"/>
                    <a:pt x="20" y="109"/>
                  </a:cubicBezTo>
                  <a:cubicBezTo>
                    <a:pt x="20" y="109"/>
                    <a:pt x="20" y="109"/>
                    <a:pt x="20" y="109"/>
                  </a:cubicBezTo>
                  <a:cubicBezTo>
                    <a:pt x="20" y="110"/>
                    <a:pt x="19" y="110"/>
                    <a:pt x="19" y="110"/>
                  </a:cubicBezTo>
                  <a:cubicBezTo>
                    <a:pt x="19" y="110"/>
                    <a:pt x="19" y="110"/>
                    <a:pt x="19" y="110"/>
                  </a:cubicBezTo>
                  <a:cubicBezTo>
                    <a:pt x="19" y="109"/>
                    <a:pt x="19" y="109"/>
                    <a:pt x="19" y="109"/>
                  </a:cubicBezTo>
                  <a:cubicBezTo>
                    <a:pt x="19" y="109"/>
                    <a:pt x="19" y="109"/>
                    <a:pt x="19" y="108"/>
                  </a:cubicBezTo>
                  <a:cubicBezTo>
                    <a:pt x="19" y="108"/>
                    <a:pt x="20" y="107"/>
                    <a:pt x="20" y="106"/>
                  </a:cubicBezTo>
                  <a:cubicBezTo>
                    <a:pt x="20" y="106"/>
                    <a:pt x="20" y="104"/>
                    <a:pt x="20" y="104"/>
                  </a:cubicBezTo>
                  <a:cubicBezTo>
                    <a:pt x="20" y="103"/>
                    <a:pt x="20" y="102"/>
                    <a:pt x="20" y="101"/>
                  </a:cubicBezTo>
                  <a:cubicBezTo>
                    <a:pt x="20" y="98"/>
                    <a:pt x="20" y="98"/>
                    <a:pt x="20" y="98"/>
                  </a:cubicBezTo>
                  <a:cubicBezTo>
                    <a:pt x="20" y="97"/>
                    <a:pt x="20" y="97"/>
                    <a:pt x="20" y="96"/>
                  </a:cubicBezTo>
                  <a:cubicBezTo>
                    <a:pt x="20" y="96"/>
                    <a:pt x="20" y="95"/>
                    <a:pt x="20" y="95"/>
                  </a:cubicBezTo>
                  <a:cubicBezTo>
                    <a:pt x="20" y="94"/>
                    <a:pt x="20" y="93"/>
                    <a:pt x="20" y="92"/>
                  </a:cubicBezTo>
                  <a:cubicBezTo>
                    <a:pt x="19" y="92"/>
                    <a:pt x="19" y="91"/>
                    <a:pt x="19" y="91"/>
                  </a:cubicBezTo>
                  <a:cubicBezTo>
                    <a:pt x="19" y="91"/>
                    <a:pt x="20" y="90"/>
                    <a:pt x="19" y="90"/>
                  </a:cubicBezTo>
                  <a:cubicBezTo>
                    <a:pt x="19" y="89"/>
                    <a:pt x="19" y="89"/>
                    <a:pt x="19" y="88"/>
                  </a:cubicBezTo>
                  <a:cubicBezTo>
                    <a:pt x="19" y="87"/>
                    <a:pt x="19" y="87"/>
                    <a:pt x="19" y="86"/>
                  </a:cubicBezTo>
                  <a:cubicBezTo>
                    <a:pt x="19" y="84"/>
                    <a:pt x="19" y="83"/>
                    <a:pt x="19" y="81"/>
                  </a:cubicBezTo>
                  <a:cubicBezTo>
                    <a:pt x="19" y="79"/>
                    <a:pt x="19" y="78"/>
                    <a:pt x="19" y="76"/>
                  </a:cubicBezTo>
                  <a:cubicBezTo>
                    <a:pt x="19" y="75"/>
                    <a:pt x="19" y="75"/>
                    <a:pt x="19" y="74"/>
                  </a:cubicBezTo>
                  <a:cubicBezTo>
                    <a:pt x="19" y="74"/>
                    <a:pt x="20" y="74"/>
                    <a:pt x="20" y="73"/>
                  </a:cubicBezTo>
                  <a:cubicBezTo>
                    <a:pt x="20" y="73"/>
                    <a:pt x="20" y="74"/>
                    <a:pt x="20" y="74"/>
                  </a:cubicBezTo>
                  <a:cubicBezTo>
                    <a:pt x="20" y="74"/>
                    <a:pt x="20" y="74"/>
                    <a:pt x="20" y="75"/>
                  </a:cubicBezTo>
                  <a:cubicBezTo>
                    <a:pt x="20" y="75"/>
                    <a:pt x="20" y="75"/>
                    <a:pt x="20" y="76"/>
                  </a:cubicBezTo>
                  <a:cubicBezTo>
                    <a:pt x="20" y="76"/>
                    <a:pt x="20" y="77"/>
                    <a:pt x="20" y="77"/>
                  </a:cubicBezTo>
                  <a:cubicBezTo>
                    <a:pt x="20" y="78"/>
                    <a:pt x="20" y="78"/>
                    <a:pt x="20" y="78"/>
                  </a:cubicBezTo>
                  <a:cubicBezTo>
                    <a:pt x="20" y="79"/>
                    <a:pt x="20" y="79"/>
                    <a:pt x="20" y="79"/>
                  </a:cubicBezTo>
                  <a:cubicBezTo>
                    <a:pt x="20" y="79"/>
                    <a:pt x="20" y="79"/>
                    <a:pt x="20" y="79"/>
                  </a:cubicBezTo>
                  <a:cubicBezTo>
                    <a:pt x="20" y="79"/>
                    <a:pt x="20" y="80"/>
                    <a:pt x="20" y="80"/>
                  </a:cubicBezTo>
                  <a:cubicBezTo>
                    <a:pt x="20" y="80"/>
                    <a:pt x="20" y="80"/>
                    <a:pt x="20" y="81"/>
                  </a:cubicBezTo>
                  <a:cubicBezTo>
                    <a:pt x="20" y="81"/>
                    <a:pt x="20" y="82"/>
                    <a:pt x="20" y="82"/>
                  </a:cubicBezTo>
                  <a:cubicBezTo>
                    <a:pt x="20" y="82"/>
                    <a:pt x="20" y="83"/>
                    <a:pt x="20" y="83"/>
                  </a:cubicBezTo>
                  <a:cubicBezTo>
                    <a:pt x="21" y="83"/>
                    <a:pt x="21" y="85"/>
                    <a:pt x="21" y="85"/>
                  </a:cubicBezTo>
                  <a:cubicBezTo>
                    <a:pt x="21" y="85"/>
                    <a:pt x="21" y="86"/>
                    <a:pt x="21" y="86"/>
                  </a:cubicBezTo>
                  <a:cubicBezTo>
                    <a:pt x="21" y="86"/>
                    <a:pt x="21" y="87"/>
                    <a:pt x="21" y="87"/>
                  </a:cubicBezTo>
                  <a:cubicBezTo>
                    <a:pt x="21" y="87"/>
                    <a:pt x="21" y="88"/>
                    <a:pt x="21" y="88"/>
                  </a:cubicBezTo>
                  <a:cubicBezTo>
                    <a:pt x="21" y="92"/>
                    <a:pt x="21" y="92"/>
                    <a:pt x="21" y="92"/>
                  </a:cubicBezTo>
                  <a:moveTo>
                    <a:pt x="45" y="57"/>
                  </a:moveTo>
                  <a:cubicBezTo>
                    <a:pt x="45" y="57"/>
                    <a:pt x="45" y="56"/>
                    <a:pt x="45" y="56"/>
                  </a:cubicBezTo>
                  <a:cubicBezTo>
                    <a:pt x="45" y="56"/>
                    <a:pt x="45" y="55"/>
                    <a:pt x="45" y="55"/>
                  </a:cubicBezTo>
                  <a:cubicBezTo>
                    <a:pt x="45" y="55"/>
                    <a:pt x="45" y="55"/>
                    <a:pt x="44" y="54"/>
                  </a:cubicBezTo>
                  <a:cubicBezTo>
                    <a:pt x="44" y="54"/>
                    <a:pt x="44" y="54"/>
                    <a:pt x="44" y="54"/>
                  </a:cubicBezTo>
                  <a:cubicBezTo>
                    <a:pt x="44" y="54"/>
                    <a:pt x="44" y="53"/>
                    <a:pt x="44" y="53"/>
                  </a:cubicBezTo>
                  <a:cubicBezTo>
                    <a:pt x="44" y="53"/>
                    <a:pt x="43" y="53"/>
                    <a:pt x="43" y="53"/>
                  </a:cubicBezTo>
                  <a:cubicBezTo>
                    <a:pt x="43" y="53"/>
                    <a:pt x="43" y="52"/>
                    <a:pt x="43" y="52"/>
                  </a:cubicBezTo>
                  <a:cubicBezTo>
                    <a:pt x="43" y="52"/>
                    <a:pt x="42" y="51"/>
                    <a:pt x="42" y="51"/>
                  </a:cubicBezTo>
                  <a:cubicBezTo>
                    <a:pt x="42" y="51"/>
                    <a:pt x="41" y="51"/>
                    <a:pt x="41" y="50"/>
                  </a:cubicBezTo>
                  <a:cubicBezTo>
                    <a:pt x="41" y="50"/>
                    <a:pt x="40" y="50"/>
                    <a:pt x="40" y="50"/>
                  </a:cubicBezTo>
                  <a:cubicBezTo>
                    <a:pt x="40" y="50"/>
                    <a:pt x="39" y="49"/>
                    <a:pt x="39" y="49"/>
                  </a:cubicBezTo>
                  <a:cubicBezTo>
                    <a:pt x="39" y="49"/>
                    <a:pt x="38" y="49"/>
                    <a:pt x="38" y="49"/>
                  </a:cubicBezTo>
                  <a:cubicBezTo>
                    <a:pt x="38" y="48"/>
                    <a:pt x="38" y="48"/>
                    <a:pt x="38" y="48"/>
                  </a:cubicBezTo>
                  <a:cubicBezTo>
                    <a:pt x="38" y="48"/>
                    <a:pt x="38" y="48"/>
                    <a:pt x="39" y="47"/>
                  </a:cubicBezTo>
                  <a:cubicBezTo>
                    <a:pt x="39" y="47"/>
                    <a:pt x="40" y="47"/>
                    <a:pt x="40" y="47"/>
                  </a:cubicBezTo>
                  <a:cubicBezTo>
                    <a:pt x="40" y="47"/>
                    <a:pt x="40" y="46"/>
                    <a:pt x="40" y="46"/>
                  </a:cubicBezTo>
                  <a:cubicBezTo>
                    <a:pt x="41" y="46"/>
                    <a:pt x="41" y="46"/>
                    <a:pt x="41" y="46"/>
                  </a:cubicBezTo>
                  <a:cubicBezTo>
                    <a:pt x="41" y="46"/>
                    <a:pt x="42" y="45"/>
                    <a:pt x="42" y="45"/>
                  </a:cubicBezTo>
                  <a:cubicBezTo>
                    <a:pt x="42" y="45"/>
                    <a:pt x="42" y="45"/>
                    <a:pt x="43" y="45"/>
                  </a:cubicBezTo>
                  <a:cubicBezTo>
                    <a:pt x="43" y="45"/>
                    <a:pt x="43" y="45"/>
                    <a:pt x="43" y="45"/>
                  </a:cubicBezTo>
                  <a:cubicBezTo>
                    <a:pt x="43" y="45"/>
                    <a:pt x="44" y="44"/>
                    <a:pt x="44" y="44"/>
                  </a:cubicBezTo>
                  <a:cubicBezTo>
                    <a:pt x="44" y="44"/>
                    <a:pt x="44" y="43"/>
                    <a:pt x="44" y="43"/>
                  </a:cubicBezTo>
                  <a:cubicBezTo>
                    <a:pt x="44" y="43"/>
                    <a:pt x="44" y="42"/>
                    <a:pt x="44" y="42"/>
                  </a:cubicBezTo>
                  <a:cubicBezTo>
                    <a:pt x="44" y="42"/>
                    <a:pt x="44" y="42"/>
                    <a:pt x="44" y="41"/>
                  </a:cubicBezTo>
                  <a:cubicBezTo>
                    <a:pt x="44" y="41"/>
                    <a:pt x="44" y="41"/>
                    <a:pt x="44" y="40"/>
                  </a:cubicBezTo>
                  <a:cubicBezTo>
                    <a:pt x="44" y="40"/>
                    <a:pt x="44" y="40"/>
                    <a:pt x="44" y="39"/>
                  </a:cubicBezTo>
                  <a:cubicBezTo>
                    <a:pt x="44" y="39"/>
                    <a:pt x="44" y="39"/>
                    <a:pt x="44" y="38"/>
                  </a:cubicBezTo>
                  <a:cubicBezTo>
                    <a:pt x="44" y="38"/>
                    <a:pt x="44" y="38"/>
                    <a:pt x="44" y="38"/>
                  </a:cubicBezTo>
                  <a:cubicBezTo>
                    <a:pt x="44" y="37"/>
                    <a:pt x="44" y="37"/>
                    <a:pt x="44" y="37"/>
                  </a:cubicBezTo>
                  <a:cubicBezTo>
                    <a:pt x="44" y="36"/>
                    <a:pt x="43" y="36"/>
                    <a:pt x="43" y="35"/>
                  </a:cubicBezTo>
                  <a:cubicBezTo>
                    <a:pt x="43" y="35"/>
                    <a:pt x="43" y="34"/>
                    <a:pt x="43" y="34"/>
                  </a:cubicBezTo>
                  <a:cubicBezTo>
                    <a:pt x="43" y="34"/>
                    <a:pt x="43" y="34"/>
                    <a:pt x="43" y="33"/>
                  </a:cubicBezTo>
                  <a:cubicBezTo>
                    <a:pt x="43" y="33"/>
                    <a:pt x="43" y="33"/>
                    <a:pt x="43" y="33"/>
                  </a:cubicBezTo>
                  <a:cubicBezTo>
                    <a:pt x="43" y="32"/>
                    <a:pt x="42" y="32"/>
                    <a:pt x="42" y="32"/>
                  </a:cubicBezTo>
                  <a:cubicBezTo>
                    <a:pt x="42" y="31"/>
                    <a:pt x="42" y="31"/>
                    <a:pt x="42" y="31"/>
                  </a:cubicBezTo>
                  <a:cubicBezTo>
                    <a:pt x="42" y="31"/>
                    <a:pt x="42" y="30"/>
                    <a:pt x="42" y="30"/>
                  </a:cubicBezTo>
                  <a:cubicBezTo>
                    <a:pt x="42" y="30"/>
                    <a:pt x="42" y="28"/>
                    <a:pt x="42" y="28"/>
                  </a:cubicBezTo>
                  <a:cubicBezTo>
                    <a:pt x="42" y="28"/>
                    <a:pt x="41" y="27"/>
                    <a:pt x="41" y="26"/>
                  </a:cubicBezTo>
                  <a:cubicBezTo>
                    <a:pt x="41" y="26"/>
                    <a:pt x="41" y="25"/>
                    <a:pt x="41" y="25"/>
                  </a:cubicBezTo>
                  <a:cubicBezTo>
                    <a:pt x="41" y="25"/>
                    <a:pt x="41" y="25"/>
                    <a:pt x="41" y="24"/>
                  </a:cubicBezTo>
                  <a:cubicBezTo>
                    <a:pt x="40" y="24"/>
                    <a:pt x="40" y="23"/>
                    <a:pt x="40" y="23"/>
                  </a:cubicBezTo>
                  <a:cubicBezTo>
                    <a:pt x="40" y="23"/>
                    <a:pt x="40" y="23"/>
                    <a:pt x="40" y="22"/>
                  </a:cubicBezTo>
                  <a:cubicBezTo>
                    <a:pt x="39" y="22"/>
                    <a:pt x="39" y="22"/>
                    <a:pt x="39" y="21"/>
                  </a:cubicBezTo>
                  <a:cubicBezTo>
                    <a:pt x="39" y="21"/>
                    <a:pt x="38" y="21"/>
                    <a:pt x="38" y="21"/>
                  </a:cubicBezTo>
                  <a:cubicBezTo>
                    <a:pt x="38" y="20"/>
                    <a:pt x="37" y="20"/>
                    <a:pt x="37" y="20"/>
                  </a:cubicBezTo>
                  <a:cubicBezTo>
                    <a:pt x="37" y="20"/>
                    <a:pt x="36" y="20"/>
                    <a:pt x="36" y="20"/>
                  </a:cubicBezTo>
                  <a:cubicBezTo>
                    <a:pt x="35" y="20"/>
                    <a:pt x="35" y="19"/>
                    <a:pt x="34" y="19"/>
                  </a:cubicBezTo>
                  <a:cubicBezTo>
                    <a:pt x="33" y="19"/>
                    <a:pt x="33" y="19"/>
                    <a:pt x="32" y="19"/>
                  </a:cubicBezTo>
                  <a:cubicBezTo>
                    <a:pt x="32" y="19"/>
                    <a:pt x="31" y="18"/>
                    <a:pt x="30" y="18"/>
                  </a:cubicBezTo>
                  <a:cubicBezTo>
                    <a:pt x="30" y="18"/>
                    <a:pt x="30" y="18"/>
                    <a:pt x="29" y="18"/>
                  </a:cubicBezTo>
                  <a:cubicBezTo>
                    <a:pt x="29" y="18"/>
                    <a:pt x="29" y="18"/>
                    <a:pt x="29" y="18"/>
                  </a:cubicBezTo>
                  <a:cubicBezTo>
                    <a:pt x="29" y="18"/>
                    <a:pt x="28" y="18"/>
                    <a:pt x="28" y="18"/>
                  </a:cubicBezTo>
                  <a:cubicBezTo>
                    <a:pt x="28" y="18"/>
                    <a:pt x="27" y="18"/>
                    <a:pt x="27" y="18"/>
                  </a:cubicBezTo>
                  <a:cubicBezTo>
                    <a:pt x="27" y="18"/>
                    <a:pt x="27" y="17"/>
                    <a:pt x="27" y="17"/>
                  </a:cubicBezTo>
                  <a:cubicBezTo>
                    <a:pt x="26" y="17"/>
                    <a:pt x="26" y="16"/>
                    <a:pt x="26" y="16"/>
                  </a:cubicBezTo>
                  <a:cubicBezTo>
                    <a:pt x="26" y="16"/>
                    <a:pt x="25" y="16"/>
                    <a:pt x="25" y="15"/>
                  </a:cubicBezTo>
                  <a:cubicBezTo>
                    <a:pt x="25" y="15"/>
                    <a:pt x="25" y="14"/>
                    <a:pt x="25" y="14"/>
                  </a:cubicBezTo>
                  <a:cubicBezTo>
                    <a:pt x="24" y="14"/>
                    <a:pt x="24" y="14"/>
                    <a:pt x="24" y="13"/>
                  </a:cubicBezTo>
                  <a:cubicBezTo>
                    <a:pt x="24" y="13"/>
                    <a:pt x="24" y="13"/>
                    <a:pt x="24" y="13"/>
                  </a:cubicBezTo>
                  <a:cubicBezTo>
                    <a:pt x="24" y="12"/>
                    <a:pt x="24" y="12"/>
                    <a:pt x="24" y="12"/>
                  </a:cubicBezTo>
                  <a:cubicBezTo>
                    <a:pt x="24" y="12"/>
                    <a:pt x="24" y="11"/>
                    <a:pt x="24" y="11"/>
                  </a:cubicBezTo>
                  <a:cubicBezTo>
                    <a:pt x="24" y="10"/>
                    <a:pt x="25" y="9"/>
                    <a:pt x="24" y="9"/>
                  </a:cubicBezTo>
                  <a:cubicBezTo>
                    <a:pt x="24" y="9"/>
                    <a:pt x="24" y="9"/>
                    <a:pt x="24" y="8"/>
                  </a:cubicBezTo>
                  <a:cubicBezTo>
                    <a:pt x="24" y="8"/>
                    <a:pt x="24" y="7"/>
                    <a:pt x="24" y="7"/>
                  </a:cubicBezTo>
                  <a:cubicBezTo>
                    <a:pt x="24" y="7"/>
                    <a:pt x="24" y="7"/>
                    <a:pt x="24" y="7"/>
                  </a:cubicBezTo>
                  <a:cubicBezTo>
                    <a:pt x="24" y="6"/>
                    <a:pt x="24" y="6"/>
                    <a:pt x="24" y="6"/>
                  </a:cubicBezTo>
                  <a:cubicBezTo>
                    <a:pt x="24" y="5"/>
                    <a:pt x="24" y="5"/>
                    <a:pt x="24" y="5"/>
                  </a:cubicBezTo>
                  <a:cubicBezTo>
                    <a:pt x="24" y="4"/>
                    <a:pt x="23" y="4"/>
                    <a:pt x="23" y="4"/>
                  </a:cubicBezTo>
                  <a:cubicBezTo>
                    <a:pt x="23" y="4"/>
                    <a:pt x="23" y="3"/>
                    <a:pt x="23" y="3"/>
                  </a:cubicBezTo>
                  <a:cubicBezTo>
                    <a:pt x="23" y="3"/>
                    <a:pt x="23" y="2"/>
                    <a:pt x="23" y="2"/>
                  </a:cubicBezTo>
                  <a:cubicBezTo>
                    <a:pt x="23" y="2"/>
                    <a:pt x="22" y="2"/>
                    <a:pt x="22" y="2"/>
                  </a:cubicBezTo>
                  <a:cubicBezTo>
                    <a:pt x="22" y="2"/>
                    <a:pt x="22" y="1"/>
                    <a:pt x="22" y="1"/>
                  </a:cubicBezTo>
                  <a:cubicBezTo>
                    <a:pt x="22" y="1"/>
                    <a:pt x="22" y="1"/>
                    <a:pt x="21" y="1"/>
                  </a:cubicBezTo>
                  <a:cubicBezTo>
                    <a:pt x="21" y="1"/>
                    <a:pt x="21" y="0"/>
                    <a:pt x="21" y="0"/>
                  </a:cubicBezTo>
                  <a:cubicBezTo>
                    <a:pt x="21" y="0"/>
                    <a:pt x="20" y="0"/>
                    <a:pt x="20" y="0"/>
                  </a:cubicBezTo>
                  <a:cubicBezTo>
                    <a:pt x="20" y="0"/>
                    <a:pt x="20" y="0"/>
                    <a:pt x="20" y="0"/>
                  </a:cubicBezTo>
                  <a:cubicBezTo>
                    <a:pt x="19" y="0"/>
                    <a:pt x="19" y="0"/>
                    <a:pt x="18" y="0"/>
                  </a:cubicBezTo>
                  <a:cubicBezTo>
                    <a:pt x="16" y="0"/>
                    <a:pt x="16" y="0"/>
                    <a:pt x="16" y="0"/>
                  </a:cubicBezTo>
                  <a:cubicBezTo>
                    <a:pt x="16" y="0"/>
                    <a:pt x="15" y="0"/>
                    <a:pt x="15" y="0"/>
                  </a:cubicBezTo>
                  <a:cubicBezTo>
                    <a:pt x="15" y="0"/>
                    <a:pt x="14" y="0"/>
                    <a:pt x="14" y="1"/>
                  </a:cubicBezTo>
                  <a:cubicBezTo>
                    <a:pt x="14" y="1"/>
                    <a:pt x="13" y="2"/>
                    <a:pt x="13" y="2"/>
                  </a:cubicBezTo>
                  <a:cubicBezTo>
                    <a:pt x="13" y="2"/>
                    <a:pt x="13" y="2"/>
                    <a:pt x="13" y="2"/>
                  </a:cubicBezTo>
                  <a:cubicBezTo>
                    <a:pt x="13" y="2"/>
                    <a:pt x="12" y="2"/>
                    <a:pt x="12" y="3"/>
                  </a:cubicBezTo>
                  <a:cubicBezTo>
                    <a:pt x="12" y="3"/>
                    <a:pt x="12" y="3"/>
                    <a:pt x="12" y="3"/>
                  </a:cubicBezTo>
                  <a:cubicBezTo>
                    <a:pt x="12" y="3"/>
                    <a:pt x="12" y="3"/>
                    <a:pt x="12" y="3"/>
                  </a:cubicBezTo>
                  <a:cubicBezTo>
                    <a:pt x="11" y="4"/>
                    <a:pt x="11" y="4"/>
                    <a:pt x="11" y="4"/>
                  </a:cubicBezTo>
                  <a:cubicBezTo>
                    <a:pt x="11" y="5"/>
                    <a:pt x="11" y="5"/>
                    <a:pt x="10" y="5"/>
                  </a:cubicBezTo>
                  <a:cubicBezTo>
                    <a:pt x="10" y="5"/>
                    <a:pt x="10" y="6"/>
                    <a:pt x="10" y="6"/>
                  </a:cubicBezTo>
                  <a:cubicBezTo>
                    <a:pt x="11" y="6"/>
                    <a:pt x="10" y="7"/>
                    <a:pt x="10" y="7"/>
                  </a:cubicBezTo>
                  <a:cubicBezTo>
                    <a:pt x="11" y="7"/>
                    <a:pt x="11" y="8"/>
                    <a:pt x="11" y="8"/>
                  </a:cubicBezTo>
                  <a:cubicBezTo>
                    <a:pt x="11" y="9"/>
                    <a:pt x="11" y="9"/>
                    <a:pt x="11" y="10"/>
                  </a:cubicBezTo>
                  <a:cubicBezTo>
                    <a:pt x="12" y="10"/>
                    <a:pt x="12" y="10"/>
                    <a:pt x="12" y="11"/>
                  </a:cubicBezTo>
                  <a:cubicBezTo>
                    <a:pt x="12" y="11"/>
                    <a:pt x="11" y="11"/>
                    <a:pt x="12" y="11"/>
                  </a:cubicBezTo>
                  <a:cubicBezTo>
                    <a:pt x="12" y="12"/>
                    <a:pt x="12" y="12"/>
                    <a:pt x="12" y="12"/>
                  </a:cubicBezTo>
                  <a:cubicBezTo>
                    <a:pt x="12" y="13"/>
                    <a:pt x="12" y="13"/>
                    <a:pt x="12" y="13"/>
                  </a:cubicBezTo>
                  <a:cubicBezTo>
                    <a:pt x="12" y="13"/>
                    <a:pt x="12" y="14"/>
                    <a:pt x="12" y="14"/>
                  </a:cubicBezTo>
                  <a:cubicBezTo>
                    <a:pt x="12" y="14"/>
                    <a:pt x="13" y="15"/>
                    <a:pt x="13" y="15"/>
                  </a:cubicBezTo>
                  <a:cubicBezTo>
                    <a:pt x="13" y="16"/>
                    <a:pt x="13" y="16"/>
                    <a:pt x="14" y="16"/>
                  </a:cubicBezTo>
                  <a:cubicBezTo>
                    <a:pt x="14" y="16"/>
                    <a:pt x="14" y="17"/>
                    <a:pt x="14" y="17"/>
                  </a:cubicBezTo>
                  <a:cubicBezTo>
                    <a:pt x="14" y="17"/>
                    <a:pt x="15" y="18"/>
                    <a:pt x="15" y="18"/>
                  </a:cubicBezTo>
                  <a:cubicBezTo>
                    <a:pt x="15" y="18"/>
                    <a:pt x="15" y="18"/>
                    <a:pt x="15" y="18"/>
                  </a:cubicBezTo>
                  <a:cubicBezTo>
                    <a:pt x="16" y="19"/>
                    <a:pt x="16" y="19"/>
                    <a:pt x="16" y="19"/>
                  </a:cubicBezTo>
                  <a:cubicBezTo>
                    <a:pt x="16" y="19"/>
                    <a:pt x="17" y="20"/>
                    <a:pt x="17" y="20"/>
                  </a:cubicBezTo>
                  <a:cubicBezTo>
                    <a:pt x="16" y="20"/>
                    <a:pt x="16" y="20"/>
                    <a:pt x="16" y="20"/>
                  </a:cubicBezTo>
                  <a:cubicBezTo>
                    <a:pt x="16" y="20"/>
                    <a:pt x="16" y="21"/>
                    <a:pt x="16" y="21"/>
                  </a:cubicBezTo>
                  <a:cubicBezTo>
                    <a:pt x="16" y="21"/>
                    <a:pt x="15" y="21"/>
                    <a:pt x="15" y="21"/>
                  </a:cubicBezTo>
                  <a:cubicBezTo>
                    <a:pt x="15" y="21"/>
                    <a:pt x="15" y="21"/>
                    <a:pt x="15" y="21"/>
                  </a:cubicBezTo>
                  <a:cubicBezTo>
                    <a:pt x="15" y="22"/>
                    <a:pt x="14" y="22"/>
                    <a:pt x="14" y="22"/>
                  </a:cubicBezTo>
                  <a:cubicBezTo>
                    <a:pt x="14" y="22"/>
                    <a:pt x="13" y="23"/>
                    <a:pt x="13" y="23"/>
                  </a:cubicBezTo>
                  <a:cubicBezTo>
                    <a:pt x="13" y="23"/>
                    <a:pt x="13" y="23"/>
                    <a:pt x="13" y="23"/>
                  </a:cubicBezTo>
                  <a:cubicBezTo>
                    <a:pt x="13" y="23"/>
                    <a:pt x="13" y="23"/>
                    <a:pt x="13" y="23"/>
                  </a:cubicBezTo>
                  <a:cubicBezTo>
                    <a:pt x="13" y="23"/>
                    <a:pt x="12" y="23"/>
                    <a:pt x="12" y="23"/>
                  </a:cubicBezTo>
                  <a:cubicBezTo>
                    <a:pt x="12" y="23"/>
                    <a:pt x="11" y="23"/>
                    <a:pt x="11" y="23"/>
                  </a:cubicBezTo>
                  <a:cubicBezTo>
                    <a:pt x="10" y="23"/>
                    <a:pt x="9" y="24"/>
                    <a:pt x="9" y="24"/>
                  </a:cubicBezTo>
                  <a:cubicBezTo>
                    <a:pt x="9" y="24"/>
                    <a:pt x="8" y="25"/>
                    <a:pt x="8" y="25"/>
                  </a:cubicBezTo>
                  <a:cubicBezTo>
                    <a:pt x="8" y="25"/>
                    <a:pt x="7" y="25"/>
                    <a:pt x="7" y="26"/>
                  </a:cubicBezTo>
                  <a:cubicBezTo>
                    <a:pt x="7" y="26"/>
                    <a:pt x="7" y="26"/>
                    <a:pt x="7" y="27"/>
                  </a:cubicBezTo>
                  <a:cubicBezTo>
                    <a:pt x="7" y="27"/>
                    <a:pt x="7" y="27"/>
                    <a:pt x="7" y="27"/>
                  </a:cubicBezTo>
                  <a:cubicBezTo>
                    <a:pt x="7" y="27"/>
                    <a:pt x="7" y="28"/>
                    <a:pt x="7" y="28"/>
                  </a:cubicBezTo>
                  <a:cubicBezTo>
                    <a:pt x="7" y="28"/>
                    <a:pt x="6" y="29"/>
                    <a:pt x="6" y="29"/>
                  </a:cubicBezTo>
                  <a:cubicBezTo>
                    <a:pt x="6" y="30"/>
                    <a:pt x="6" y="30"/>
                    <a:pt x="6" y="30"/>
                  </a:cubicBezTo>
                  <a:cubicBezTo>
                    <a:pt x="6" y="30"/>
                    <a:pt x="5" y="32"/>
                    <a:pt x="5" y="32"/>
                  </a:cubicBezTo>
                  <a:cubicBezTo>
                    <a:pt x="5" y="32"/>
                    <a:pt x="5" y="32"/>
                    <a:pt x="5" y="32"/>
                  </a:cubicBezTo>
                  <a:cubicBezTo>
                    <a:pt x="5" y="33"/>
                    <a:pt x="5" y="33"/>
                    <a:pt x="5" y="33"/>
                  </a:cubicBezTo>
                  <a:cubicBezTo>
                    <a:pt x="5" y="34"/>
                    <a:pt x="4" y="34"/>
                    <a:pt x="4" y="35"/>
                  </a:cubicBezTo>
                  <a:cubicBezTo>
                    <a:pt x="4" y="35"/>
                    <a:pt x="4" y="36"/>
                    <a:pt x="4" y="36"/>
                  </a:cubicBezTo>
                  <a:cubicBezTo>
                    <a:pt x="4" y="36"/>
                    <a:pt x="4" y="36"/>
                    <a:pt x="4" y="36"/>
                  </a:cubicBezTo>
                  <a:cubicBezTo>
                    <a:pt x="4" y="36"/>
                    <a:pt x="4" y="36"/>
                    <a:pt x="4" y="36"/>
                  </a:cubicBezTo>
                  <a:cubicBezTo>
                    <a:pt x="4" y="36"/>
                    <a:pt x="5" y="37"/>
                    <a:pt x="5" y="37"/>
                  </a:cubicBezTo>
                  <a:cubicBezTo>
                    <a:pt x="5" y="37"/>
                    <a:pt x="5" y="37"/>
                    <a:pt x="5" y="37"/>
                  </a:cubicBezTo>
                  <a:cubicBezTo>
                    <a:pt x="5" y="37"/>
                    <a:pt x="6" y="37"/>
                    <a:pt x="6" y="37"/>
                  </a:cubicBezTo>
                  <a:cubicBezTo>
                    <a:pt x="6" y="37"/>
                    <a:pt x="6" y="37"/>
                    <a:pt x="6" y="37"/>
                  </a:cubicBezTo>
                  <a:cubicBezTo>
                    <a:pt x="7" y="37"/>
                    <a:pt x="6" y="38"/>
                    <a:pt x="6" y="39"/>
                  </a:cubicBezTo>
                  <a:cubicBezTo>
                    <a:pt x="6" y="39"/>
                    <a:pt x="6" y="39"/>
                    <a:pt x="6" y="40"/>
                  </a:cubicBezTo>
                  <a:cubicBezTo>
                    <a:pt x="6" y="40"/>
                    <a:pt x="6" y="41"/>
                    <a:pt x="6" y="41"/>
                  </a:cubicBezTo>
                  <a:cubicBezTo>
                    <a:pt x="6" y="42"/>
                    <a:pt x="6" y="43"/>
                    <a:pt x="6" y="43"/>
                  </a:cubicBezTo>
                  <a:cubicBezTo>
                    <a:pt x="6" y="43"/>
                    <a:pt x="6" y="44"/>
                    <a:pt x="6" y="44"/>
                  </a:cubicBezTo>
                  <a:cubicBezTo>
                    <a:pt x="6" y="44"/>
                    <a:pt x="5" y="44"/>
                    <a:pt x="5" y="44"/>
                  </a:cubicBezTo>
                  <a:cubicBezTo>
                    <a:pt x="5" y="45"/>
                    <a:pt x="5" y="46"/>
                    <a:pt x="5" y="46"/>
                  </a:cubicBezTo>
                  <a:cubicBezTo>
                    <a:pt x="5" y="46"/>
                    <a:pt x="5" y="46"/>
                    <a:pt x="5" y="47"/>
                  </a:cubicBezTo>
                  <a:cubicBezTo>
                    <a:pt x="5" y="47"/>
                    <a:pt x="4" y="47"/>
                    <a:pt x="4" y="47"/>
                  </a:cubicBezTo>
                  <a:cubicBezTo>
                    <a:pt x="4" y="48"/>
                    <a:pt x="4" y="48"/>
                    <a:pt x="4" y="48"/>
                  </a:cubicBezTo>
                  <a:cubicBezTo>
                    <a:pt x="4" y="49"/>
                    <a:pt x="4" y="49"/>
                    <a:pt x="4" y="50"/>
                  </a:cubicBezTo>
                  <a:cubicBezTo>
                    <a:pt x="4" y="50"/>
                    <a:pt x="4" y="51"/>
                    <a:pt x="4" y="51"/>
                  </a:cubicBezTo>
                  <a:cubicBezTo>
                    <a:pt x="4" y="51"/>
                    <a:pt x="3" y="52"/>
                    <a:pt x="3" y="52"/>
                  </a:cubicBezTo>
                  <a:cubicBezTo>
                    <a:pt x="3" y="52"/>
                    <a:pt x="3" y="53"/>
                    <a:pt x="3" y="53"/>
                  </a:cubicBezTo>
                  <a:cubicBezTo>
                    <a:pt x="3" y="54"/>
                    <a:pt x="3" y="54"/>
                    <a:pt x="3" y="55"/>
                  </a:cubicBezTo>
                  <a:cubicBezTo>
                    <a:pt x="3" y="55"/>
                    <a:pt x="3" y="56"/>
                    <a:pt x="3" y="57"/>
                  </a:cubicBezTo>
                  <a:cubicBezTo>
                    <a:pt x="3" y="57"/>
                    <a:pt x="3" y="58"/>
                    <a:pt x="3" y="58"/>
                  </a:cubicBezTo>
                  <a:cubicBezTo>
                    <a:pt x="3" y="58"/>
                    <a:pt x="3" y="59"/>
                    <a:pt x="3" y="59"/>
                  </a:cubicBezTo>
                  <a:cubicBezTo>
                    <a:pt x="3" y="60"/>
                    <a:pt x="2" y="60"/>
                    <a:pt x="2" y="61"/>
                  </a:cubicBezTo>
                  <a:cubicBezTo>
                    <a:pt x="2" y="61"/>
                    <a:pt x="2" y="63"/>
                    <a:pt x="2" y="63"/>
                  </a:cubicBezTo>
                  <a:cubicBezTo>
                    <a:pt x="2" y="63"/>
                    <a:pt x="2" y="63"/>
                    <a:pt x="2" y="64"/>
                  </a:cubicBezTo>
                  <a:cubicBezTo>
                    <a:pt x="2" y="64"/>
                    <a:pt x="2" y="64"/>
                    <a:pt x="1" y="65"/>
                  </a:cubicBezTo>
                  <a:cubicBezTo>
                    <a:pt x="1" y="65"/>
                    <a:pt x="1" y="65"/>
                    <a:pt x="1" y="65"/>
                  </a:cubicBezTo>
                  <a:cubicBezTo>
                    <a:pt x="1" y="65"/>
                    <a:pt x="1" y="66"/>
                    <a:pt x="1" y="66"/>
                  </a:cubicBezTo>
                  <a:cubicBezTo>
                    <a:pt x="1" y="66"/>
                    <a:pt x="1" y="67"/>
                    <a:pt x="0" y="67"/>
                  </a:cubicBezTo>
                  <a:cubicBezTo>
                    <a:pt x="0" y="68"/>
                    <a:pt x="0" y="68"/>
                    <a:pt x="0" y="68"/>
                  </a:cubicBezTo>
                  <a:cubicBezTo>
                    <a:pt x="0" y="68"/>
                    <a:pt x="0" y="69"/>
                    <a:pt x="0" y="69"/>
                  </a:cubicBezTo>
                  <a:cubicBezTo>
                    <a:pt x="0" y="69"/>
                    <a:pt x="0" y="70"/>
                    <a:pt x="0" y="70"/>
                  </a:cubicBezTo>
                  <a:cubicBezTo>
                    <a:pt x="0" y="71"/>
                    <a:pt x="1" y="71"/>
                    <a:pt x="1" y="72"/>
                  </a:cubicBezTo>
                  <a:cubicBezTo>
                    <a:pt x="1" y="72"/>
                    <a:pt x="1" y="72"/>
                    <a:pt x="2" y="72"/>
                  </a:cubicBezTo>
                  <a:cubicBezTo>
                    <a:pt x="2" y="73"/>
                    <a:pt x="3" y="73"/>
                    <a:pt x="3" y="73"/>
                  </a:cubicBezTo>
                  <a:cubicBezTo>
                    <a:pt x="3" y="73"/>
                    <a:pt x="3" y="73"/>
                    <a:pt x="3" y="73"/>
                  </a:cubicBezTo>
                  <a:cubicBezTo>
                    <a:pt x="3" y="73"/>
                    <a:pt x="4" y="73"/>
                    <a:pt x="4" y="73"/>
                  </a:cubicBezTo>
                  <a:cubicBezTo>
                    <a:pt x="4" y="73"/>
                    <a:pt x="4" y="73"/>
                    <a:pt x="5" y="73"/>
                  </a:cubicBezTo>
                  <a:cubicBezTo>
                    <a:pt x="5" y="73"/>
                    <a:pt x="4" y="73"/>
                    <a:pt x="4" y="72"/>
                  </a:cubicBezTo>
                  <a:cubicBezTo>
                    <a:pt x="4" y="72"/>
                    <a:pt x="4" y="72"/>
                    <a:pt x="4" y="72"/>
                  </a:cubicBezTo>
                  <a:cubicBezTo>
                    <a:pt x="4" y="72"/>
                    <a:pt x="4" y="72"/>
                    <a:pt x="4" y="72"/>
                  </a:cubicBezTo>
                  <a:cubicBezTo>
                    <a:pt x="4" y="72"/>
                    <a:pt x="4" y="72"/>
                    <a:pt x="4" y="72"/>
                  </a:cubicBezTo>
                  <a:cubicBezTo>
                    <a:pt x="4" y="71"/>
                    <a:pt x="4" y="71"/>
                    <a:pt x="4" y="71"/>
                  </a:cubicBezTo>
                  <a:cubicBezTo>
                    <a:pt x="4" y="71"/>
                    <a:pt x="4" y="71"/>
                    <a:pt x="4" y="70"/>
                  </a:cubicBezTo>
                  <a:cubicBezTo>
                    <a:pt x="5" y="70"/>
                    <a:pt x="4" y="69"/>
                    <a:pt x="5" y="69"/>
                  </a:cubicBezTo>
                  <a:cubicBezTo>
                    <a:pt x="5" y="69"/>
                    <a:pt x="5" y="69"/>
                    <a:pt x="5" y="68"/>
                  </a:cubicBezTo>
                  <a:cubicBezTo>
                    <a:pt x="5" y="68"/>
                    <a:pt x="5" y="68"/>
                    <a:pt x="5" y="68"/>
                  </a:cubicBezTo>
                  <a:cubicBezTo>
                    <a:pt x="4" y="67"/>
                    <a:pt x="5" y="67"/>
                    <a:pt x="5" y="67"/>
                  </a:cubicBezTo>
                  <a:cubicBezTo>
                    <a:pt x="5" y="67"/>
                    <a:pt x="5" y="66"/>
                    <a:pt x="5" y="66"/>
                  </a:cubicBezTo>
                  <a:cubicBezTo>
                    <a:pt x="5" y="66"/>
                    <a:pt x="4" y="65"/>
                    <a:pt x="4" y="65"/>
                  </a:cubicBezTo>
                  <a:cubicBezTo>
                    <a:pt x="4" y="65"/>
                    <a:pt x="5" y="63"/>
                    <a:pt x="5" y="63"/>
                  </a:cubicBezTo>
                  <a:cubicBezTo>
                    <a:pt x="5" y="62"/>
                    <a:pt x="6" y="62"/>
                    <a:pt x="6" y="61"/>
                  </a:cubicBezTo>
                  <a:cubicBezTo>
                    <a:pt x="6" y="61"/>
                    <a:pt x="6" y="60"/>
                    <a:pt x="6" y="60"/>
                  </a:cubicBezTo>
                  <a:cubicBezTo>
                    <a:pt x="6" y="60"/>
                    <a:pt x="6" y="59"/>
                    <a:pt x="6" y="59"/>
                  </a:cubicBezTo>
                  <a:cubicBezTo>
                    <a:pt x="6" y="59"/>
                    <a:pt x="7" y="57"/>
                    <a:pt x="7" y="57"/>
                  </a:cubicBezTo>
                  <a:cubicBezTo>
                    <a:pt x="7" y="57"/>
                    <a:pt x="7" y="57"/>
                    <a:pt x="7" y="57"/>
                  </a:cubicBezTo>
                  <a:cubicBezTo>
                    <a:pt x="7" y="57"/>
                    <a:pt x="7" y="56"/>
                    <a:pt x="8" y="56"/>
                  </a:cubicBezTo>
                  <a:cubicBezTo>
                    <a:pt x="8" y="56"/>
                    <a:pt x="8" y="56"/>
                    <a:pt x="8" y="56"/>
                  </a:cubicBezTo>
                  <a:cubicBezTo>
                    <a:pt x="8" y="56"/>
                    <a:pt x="8" y="57"/>
                    <a:pt x="8" y="57"/>
                  </a:cubicBezTo>
                  <a:cubicBezTo>
                    <a:pt x="7" y="57"/>
                    <a:pt x="7" y="57"/>
                    <a:pt x="8" y="57"/>
                  </a:cubicBezTo>
                  <a:cubicBezTo>
                    <a:pt x="8" y="58"/>
                    <a:pt x="8" y="58"/>
                    <a:pt x="8" y="58"/>
                  </a:cubicBezTo>
                  <a:cubicBezTo>
                    <a:pt x="7" y="58"/>
                    <a:pt x="7" y="58"/>
                    <a:pt x="7" y="58"/>
                  </a:cubicBezTo>
                  <a:cubicBezTo>
                    <a:pt x="7" y="59"/>
                    <a:pt x="7" y="59"/>
                    <a:pt x="7" y="59"/>
                  </a:cubicBezTo>
                  <a:cubicBezTo>
                    <a:pt x="7" y="59"/>
                    <a:pt x="7" y="60"/>
                    <a:pt x="7" y="60"/>
                  </a:cubicBezTo>
                  <a:cubicBezTo>
                    <a:pt x="7" y="60"/>
                    <a:pt x="7" y="61"/>
                    <a:pt x="7" y="61"/>
                  </a:cubicBezTo>
                  <a:cubicBezTo>
                    <a:pt x="7" y="63"/>
                    <a:pt x="7" y="63"/>
                    <a:pt x="7" y="63"/>
                  </a:cubicBezTo>
                  <a:cubicBezTo>
                    <a:pt x="7" y="64"/>
                    <a:pt x="7" y="65"/>
                    <a:pt x="7" y="66"/>
                  </a:cubicBezTo>
                  <a:cubicBezTo>
                    <a:pt x="7" y="66"/>
                    <a:pt x="7" y="67"/>
                    <a:pt x="7" y="67"/>
                  </a:cubicBezTo>
                  <a:cubicBezTo>
                    <a:pt x="7" y="68"/>
                    <a:pt x="7" y="68"/>
                    <a:pt x="7" y="69"/>
                  </a:cubicBezTo>
                  <a:cubicBezTo>
                    <a:pt x="7" y="70"/>
                    <a:pt x="8" y="71"/>
                    <a:pt x="8" y="72"/>
                  </a:cubicBezTo>
                  <a:cubicBezTo>
                    <a:pt x="7" y="72"/>
                    <a:pt x="7" y="75"/>
                    <a:pt x="7" y="75"/>
                  </a:cubicBezTo>
                  <a:cubicBezTo>
                    <a:pt x="7" y="76"/>
                    <a:pt x="7" y="77"/>
                    <a:pt x="7" y="78"/>
                  </a:cubicBezTo>
                  <a:cubicBezTo>
                    <a:pt x="7" y="80"/>
                    <a:pt x="7" y="81"/>
                    <a:pt x="7" y="82"/>
                  </a:cubicBezTo>
                  <a:cubicBezTo>
                    <a:pt x="7" y="84"/>
                    <a:pt x="7" y="85"/>
                    <a:pt x="7" y="87"/>
                  </a:cubicBezTo>
                  <a:cubicBezTo>
                    <a:pt x="7" y="88"/>
                    <a:pt x="7" y="89"/>
                    <a:pt x="7" y="90"/>
                  </a:cubicBezTo>
                  <a:cubicBezTo>
                    <a:pt x="7" y="90"/>
                    <a:pt x="7" y="91"/>
                    <a:pt x="7" y="92"/>
                  </a:cubicBezTo>
                  <a:cubicBezTo>
                    <a:pt x="7" y="93"/>
                    <a:pt x="6" y="94"/>
                    <a:pt x="6" y="96"/>
                  </a:cubicBezTo>
                  <a:cubicBezTo>
                    <a:pt x="6" y="96"/>
                    <a:pt x="6" y="97"/>
                    <a:pt x="6" y="97"/>
                  </a:cubicBezTo>
                  <a:cubicBezTo>
                    <a:pt x="6" y="97"/>
                    <a:pt x="6" y="98"/>
                    <a:pt x="6" y="98"/>
                  </a:cubicBezTo>
                  <a:cubicBezTo>
                    <a:pt x="6" y="99"/>
                    <a:pt x="6" y="100"/>
                    <a:pt x="6" y="101"/>
                  </a:cubicBezTo>
                  <a:cubicBezTo>
                    <a:pt x="5" y="101"/>
                    <a:pt x="5" y="102"/>
                    <a:pt x="5" y="103"/>
                  </a:cubicBezTo>
                  <a:cubicBezTo>
                    <a:pt x="5" y="103"/>
                    <a:pt x="5" y="104"/>
                    <a:pt x="5" y="104"/>
                  </a:cubicBezTo>
                  <a:cubicBezTo>
                    <a:pt x="5" y="108"/>
                    <a:pt x="5" y="108"/>
                    <a:pt x="5" y="108"/>
                  </a:cubicBezTo>
                  <a:cubicBezTo>
                    <a:pt x="5" y="109"/>
                    <a:pt x="6" y="109"/>
                    <a:pt x="6" y="110"/>
                  </a:cubicBezTo>
                  <a:cubicBezTo>
                    <a:pt x="6" y="110"/>
                    <a:pt x="6" y="111"/>
                    <a:pt x="6" y="111"/>
                  </a:cubicBezTo>
                  <a:cubicBezTo>
                    <a:pt x="6" y="111"/>
                    <a:pt x="6" y="112"/>
                    <a:pt x="6" y="112"/>
                  </a:cubicBezTo>
                  <a:cubicBezTo>
                    <a:pt x="6" y="112"/>
                    <a:pt x="6" y="114"/>
                    <a:pt x="6" y="114"/>
                  </a:cubicBezTo>
                  <a:cubicBezTo>
                    <a:pt x="6" y="114"/>
                    <a:pt x="7" y="115"/>
                    <a:pt x="7" y="115"/>
                  </a:cubicBezTo>
                  <a:cubicBezTo>
                    <a:pt x="7" y="116"/>
                    <a:pt x="7" y="117"/>
                    <a:pt x="7" y="117"/>
                  </a:cubicBezTo>
                  <a:cubicBezTo>
                    <a:pt x="7" y="117"/>
                    <a:pt x="7" y="118"/>
                    <a:pt x="7" y="118"/>
                  </a:cubicBezTo>
                  <a:cubicBezTo>
                    <a:pt x="8" y="118"/>
                    <a:pt x="8" y="118"/>
                    <a:pt x="8" y="119"/>
                  </a:cubicBezTo>
                  <a:cubicBezTo>
                    <a:pt x="8" y="119"/>
                    <a:pt x="8" y="119"/>
                    <a:pt x="8" y="119"/>
                  </a:cubicBezTo>
                  <a:cubicBezTo>
                    <a:pt x="9" y="120"/>
                    <a:pt x="8" y="120"/>
                    <a:pt x="8" y="121"/>
                  </a:cubicBezTo>
                  <a:cubicBezTo>
                    <a:pt x="7" y="121"/>
                    <a:pt x="7" y="121"/>
                    <a:pt x="7" y="121"/>
                  </a:cubicBezTo>
                  <a:cubicBezTo>
                    <a:pt x="7" y="122"/>
                    <a:pt x="6" y="122"/>
                    <a:pt x="6" y="123"/>
                  </a:cubicBezTo>
                  <a:cubicBezTo>
                    <a:pt x="6" y="124"/>
                    <a:pt x="6" y="124"/>
                    <a:pt x="6" y="125"/>
                  </a:cubicBezTo>
                  <a:cubicBezTo>
                    <a:pt x="7" y="125"/>
                    <a:pt x="7" y="125"/>
                    <a:pt x="8" y="125"/>
                  </a:cubicBezTo>
                  <a:cubicBezTo>
                    <a:pt x="8" y="125"/>
                    <a:pt x="8" y="126"/>
                    <a:pt x="9" y="126"/>
                  </a:cubicBezTo>
                  <a:cubicBezTo>
                    <a:pt x="9" y="126"/>
                    <a:pt x="10" y="126"/>
                    <a:pt x="10" y="126"/>
                  </a:cubicBezTo>
                  <a:cubicBezTo>
                    <a:pt x="11" y="126"/>
                    <a:pt x="11" y="126"/>
                    <a:pt x="12" y="126"/>
                  </a:cubicBezTo>
                  <a:cubicBezTo>
                    <a:pt x="12" y="126"/>
                    <a:pt x="14" y="126"/>
                    <a:pt x="14" y="126"/>
                  </a:cubicBezTo>
                  <a:cubicBezTo>
                    <a:pt x="14" y="126"/>
                    <a:pt x="15" y="126"/>
                    <a:pt x="15" y="125"/>
                  </a:cubicBezTo>
                  <a:cubicBezTo>
                    <a:pt x="15" y="125"/>
                    <a:pt x="15" y="125"/>
                    <a:pt x="15" y="125"/>
                  </a:cubicBezTo>
                  <a:cubicBezTo>
                    <a:pt x="16" y="125"/>
                    <a:pt x="16" y="125"/>
                    <a:pt x="16" y="124"/>
                  </a:cubicBezTo>
                  <a:cubicBezTo>
                    <a:pt x="16" y="124"/>
                    <a:pt x="16" y="124"/>
                    <a:pt x="16" y="124"/>
                  </a:cubicBezTo>
                  <a:cubicBezTo>
                    <a:pt x="16" y="124"/>
                    <a:pt x="16" y="124"/>
                    <a:pt x="17" y="124"/>
                  </a:cubicBezTo>
                  <a:cubicBezTo>
                    <a:pt x="17" y="123"/>
                    <a:pt x="17" y="123"/>
                    <a:pt x="17" y="122"/>
                  </a:cubicBezTo>
                  <a:cubicBezTo>
                    <a:pt x="17" y="122"/>
                    <a:pt x="18" y="122"/>
                    <a:pt x="18" y="121"/>
                  </a:cubicBezTo>
                  <a:cubicBezTo>
                    <a:pt x="18" y="121"/>
                    <a:pt x="18" y="121"/>
                    <a:pt x="18" y="120"/>
                  </a:cubicBezTo>
                  <a:cubicBezTo>
                    <a:pt x="19" y="120"/>
                    <a:pt x="19" y="120"/>
                    <a:pt x="19" y="119"/>
                  </a:cubicBezTo>
                  <a:cubicBezTo>
                    <a:pt x="19" y="119"/>
                    <a:pt x="19" y="118"/>
                    <a:pt x="19" y="117"/>
                  </a:cubicBezTo>
                  <a:cubicBezTo>
                    <a:pt x="19" y="116"/>
                    <a:pt x="19" y="114"/>
                    <a:pt x="19" y="112"/>
                  </a:cubicBezTo>
                  <a:cubicBezTo>
                    <a:pt x="19" y="112"/>
                    <a:pt x="20" y="113"/>
                    <a:pt x="20" y="113"/>
                  </a:cubicBezTo>
                  <a:cubicBezTo>
                    <a:pt x="20" y="113"/>
                    <a:pt x="20" y="113"/>
                    <a:pt x="20" y="113"/>
                  </a:cubicBezTo>
                  <a:cubicBezTo>
                    <a:pt x="20" y="113"/>
                    <a:pt x="20" y="114"/>
                    <a:pt x="20" y="114"/>
                  </a:cubicBezTo>
                  <a:cubicBezTo>
                    <a:pt x="21" y="114"/>
                    <a:pt x="21" y="115"/>
                    <a:pt x="21" y="115"/>
                  </a:cubicBezTo>
                  <a:cubicBezTo>
                    <a:pt x="21" y="115"/>
                    <a:pt x="22" y="115"/>
                    <a:pt x="22" y="115"/>
                  </a:cubicBezTo>
                  <a:cubicBezTo>
                    <a:pt x="21" y="115"/>
                    <a:pt x="21" y="116"/>
                    <a:pt x="21" y="116"/>
                  </a:cubicBezTo>
                  <a:cubicBezTo>
                    <a:pt x="21" y="116"/>
                    <a:pt x="21" y="116"/>
                    <a:pt x="21" y="116"/>
                  </a:cubicBezTo>
                  <a:cubicBezTo>
                    <a:pt x="21" y="116"/>
                    <a:pt x="21" y="116"/>
                    <a:pt x="21" y="116"/>
                  </a:cubicBezTo>
                  <a:cubicBezTo>
                    <a:pt x="21" y="116"/>
                    <a:pt x="21" y="118"/>
                    <a:pt x="21" y="118"/>
                  </a:cubicBezTo>
                  <a:cubicBezTo>
                    <a:pt x="21" y="118"/>
                    <a:pt x="21" y="120"/>
                    <a:pt x="21" y="120"/>
                  </a:cubicBezTo>
                  <a:cubicBezTo>
                    <a:pt x="21" y="120"/>
                    <a:pt x="22" y="121"/>
                    <a:pt x="22" y="121"/>
                  </a:cubicBezTo>
                  <a:cubicBezTo>
                    <a:pt x="22" y="121"/>
                    <a:pt x="23" y="121"/>
                    <a:pt x="23" y="121"/>
                  </a:cubicBezTo>
                  <a:cubicBezTo>
                    <a:pt x="24" y="121"/>
                    <a:pt x="24" y="121"/>
                    <a:pt x="25" y="121"/>
                  </a:cubicBezTo>
                  <a:cubicBezTo>
                    <a:pt x="25" y="121"/>
                    <a:pt x="26" y="121"/>
                    <a:pt x="26" y="121"/>
                  </a:cubicBezTo>
                  <a:cubicBezTo>
                    <a:pt x="26" y="121"/>
                    <a:pt x="27" y="121"/>
                    <a:pt x="27" y="121"/>
                  </a:cubicBezTo>
                  <a:cubicBezTo>
                    <a:pt x="28" y="121"/>
                    <a:pt x="28" y="121"/>
                    <a:pt x="28" y="121"/>
                  </a:cubicBezTo>
                  <a:cubicBezTo>
                    <a:pt x="29" y="121"/>
                    <a:pt x="29" y="121"/>
                    <a:pt x="29" y="120"/>
                  </a:cubicBezTo>
                  <a:cubicBezTo>
                    <a:pt x="29" y="120"/>
                    <a:pt x="29" y="120"/>
                    <a:pt x="29" y="120"/>
                  </a:cubicBezTo>
                  <a:cubicBezTo>
                    <a:pt x="29" y="120"/>
                    <a:pt x="29" y="119"/>
                    <a:pt x="29" y="119"/>
                  </a:cubicBezTo>
                  <a:cubicBezTo>
                    <a:pt x="29" y="119"/>
                    <a:pt x="29" y="118"/>
                    <a:pt x="29" y="118"/>
                  </a:cubicBezTo>
                  <a:cubicBezTo>
                    <a:pt x="29" y="118"/>
                    <a:pt x="29" y="118"/>
                    <a:pt x="28" y="118"/>
                  </a:cubicBezTo>
                  <a:cubicBezTo>
                    <a:pt x="28" y="118"/>
                    <a:pt x="28" y="117"/>
                    <a:pt x="28" y="117"/>
                  </a:cubicBezTo>
                  <a:cubicBezTo>
                    <a:pt x="28" y="117"/>
                    <a:pt x="27" y="117"/>
                    <a:pt x="28" y="117"/>
                  </a:cubicBezTo>
                  <a:cubicBezTo>
                    <a:pt x="28" y="117"/>
                    <a:pt x="28" y="117"/>
                    <a:pt x="28" y="117"/>
                  </a:cubicBezTo>
                  <a:cubicBezTo>
                    <a:pt x="28" y="117"/>
                    <a:pt x="28" y="116"/>
                    <a:pt x="29" y="116"/>
                  </a:cubicBezTo>
                  <a:cubicBezTo>
                    <a:pt x="29" y="116"/>
                    <a:pt x="29" y="116"/>
                    <a:pt x="29" y="116"/>
                  </a:cubicBezTo>
                  <a:cubicBezTo>
                    <a:pt x="29" y="116"/>
                    <a:pt x="29" y="116"/>
                    <a:pt x="29" y="115"/>
                  </a:cubicBezTo>
                  <a:cubicBezTo>
                    <a:pt x="29" y="115"/>
                    <a:pt x="30" y="115"/>
                    <a:pt x="30" y="115"/>
                  </a:cubicBezTo>
                  <a:cubicBezTo>
                    <a:pt x="30" y="114"/>
                    <a:pt x="30" y="114"/>
                    <a:pt x="30" y="113"/>
                  </a:cubicBezTo>
                  <a:cubicBezTo>
                    <a:pt x="30" y="113"/>
                    <a:pt x="30" y="113"/>
                    <a:pt x="30" y="113"/>
                  </a:cubicBezTo>
                  <a:cubicBezTo>
                    <a:pt x="30" y="112"/>
                    <a:pt x="29" y="112"/>
                    <a:pt x="29" y="112"/>
                  </a:cubicBezTo>
                  <a:cubicBezTo>
                    <a:pt x="29" y="112"/>
                    <a:pt x="29" y="112"/>
                    <a:pt x="29" y="112"/>
                  </a:cubicBezTo>
                  <a:cubicBezTo>
                    <a:pt x="29" y="111"/>
                    <a:pt x="28" y="111"/>
                    <a:pt x="28" y="111"/>
                  </a:cubicBezTo>
                  <a:cubicBezTo>
                    <a:pt x="28" y="111"/>
                    <a:pt x="29" y="110"/>
                    <a:pt x="29" y="110"/>
                  </a:cubicBezTo>
                  <a:cubicBezTo>
                    <a:pt x="29" y="110"/>
                    <a:pt x="29" y="109"/>
                    <a:pt x="29" y="109"/>
                  </a:cubicBezTo>
                  <a:cubicBezTo>
                    <a:pt x="29" y="109"/>
                    <a:pt x="29" y="109"/>
                    <a:pt x="29" y="108"/>
                  </a:cubicBezTo>
                  <a:cubicBezTo>
                    <a:pt x="30" y="108"/>
                    <a:pt x="30" y="107"/>
                    <a:pt x="30" y="107"/>
                  </a:cubicBezTo>
                  <a:cubicBezTo>
                    <a:pt x="30" y="107"/>
                    <a:pt x="30" y="106"/>
                    <a:pt x="30" y="106"/>
                  </a:cubicBezTo>
                  <a:cubicBezTo>
                    <a:pt x="30" y="106"/>
                    <a:pt x="30" y="105"/>
                    <a:pt x="31" y="105"/>
                  </a:cubicBezTo>
                  <a:cubicBezTo>
                    <a:pt x="31" y="105"/>
                    <a:pt x="31" y="105"/>
                    <a:pt x="31" y="105"/>
                  </a:cubicBezTo>
                  <a:cubicBezTo>
                    <a:pt x="31" y="104"/>
                    <a:pt x="31" y="104"/>
                    <a:pt x="31" y="104"/>
                  </a:cubicBezTo>
                  <a:cubicBezTo>
                    <a:pt x="31" y="103"/>
                    <a:pt x="32" y="103"/>
                    <a:pt x="32" y="102"/>
                  </a:cubicBezTo>
                  <a:cubicBezTo>
                    <a:pt x="32" y="102"/>
                    <a:pt x="32" y="101"/>
                    <a:pt x="32" y="101"/>
                  </a:cubicBezTo>
                  <a:cubicBezTo>
                    <a:pt x="32" y="101"/>
                    <a:pt x="32" y="101"/>
                    <a:pt x="32" y="101"/>
                  </a:cubicBezTo>
                  <a:cubicBezTo>
                    <a:pt x="32" y="100"/>
                    <a:pt x="33" y="100"/>
                    <a:pt x="33" y="100"/>
                  </a:cubicBezTo>
                  <a:cubicBezTo>
                    <a:pt x="33" y="100"/>
                    <a:pt x="33" y="99"/>
                    <a:pt x="33" y="98"/>
                  </a:cubicBezTo>
                  <a:cubicBezTo>
                    <a:pt x="33" y="98"/>
                    <a:pt x="33" y="97"/>
                    <a:pt x="33" y="97"/>
                  </a:cubicBezTo>
                  <a:cubicBezTo>
                    <a:pt x="33" y="97"/>
                    <a:pt x="34" y="96"/>
                    <a:pt x="34" y="96"/>
                  </a:cubicBezTo>
                  <a:cubicBezTo>
                    <a:pt x="34" y="96"/>
                    <a:pt x="34" y="95"/>
                    <a:pt x="34" y="95"/>
                  </a:cubicBezTo>
                  <a:cubicBezTo>
                    <a:pt x="34" y="95"/>
                    <a:pt x="34" y="94"/>
                    <a:pt x="33" y="94"/>
                  </a:cubicBezTo>
                  <a:cubicBezTo>
                    <a:pt x="33" y="93"/>
                    <a:pt x="33" y="93"/>
                    <a:pt x="33" y="93"/>
                  </a:cubicBezTo>
                  <a:cubicBezTo>
                    <a:pt x="33" y="93"/>
                    <a:pt x="33" y="93"/>
                    <a:pt x="33" y="93"/>
                  </a:cubicBezTo>
                  <a:cubicBezTo>
                    <a:pt x="33" y="93"/>
                    <a:pt x="33" y="92"/>
                    <a:pt x="33" y="92"/>
                  </a:cubicBezTo>
                  <a:cubicBezTo>
                    <a:pt x="33" y="92"/>
                    <a:pt x="33" y="92"/>
                    <a:pt x="33" y="91"/>
                  </a:cubicBezTo>
                  <a:cubicBezTo>
                    <a:pt x="33" y="91"/>
                    <a:pt x="33" y="91"/>
                    <a:pt x="33" y="91"/>
                  </a:cubicBezTo>
                  <a:cubicBezTo>
                    <a:pt x="33" y="90"/>
                    <a:pt x="33" y="90"/>
                    <a:pt x="33" y="90"/>
                  </a:cubicBezTo>
                  <a:cubicBezTo>
                    <a:pt x="32" y="90"/>
                    <a:pt x="33" y="89"/>
                    <a:pt x="33" y="88"/>
                  </a:cubicBezTo>
                  <a:cubicBezTo>
                    <a:pt x="33" y="88"/>
                    <a:pt x="32" y="88"/>
                    <a:pt x="32" y="87"/>
                  </a:cubicBezTo>
                  <a:cubicBezTo>
                    <a:pt x="32" y="87"/>
                    <a:pt x="32" y="85"/>
                    <a:pt x="32" y="85"/>
                  </a:cubicBezTo>
                  <a:cubicBezTo>
                    <a:pt x="32" y="84"/>
                    <a:pt x="32" y="83"/>
                    <a:pt x="32" y="83"/>
                  </a:cubicBezTo>
                  <a:cubicBezTo>
                    <a:pt x="32" y="83"/>
                    <a:pt x="32" y="82"/>
                    <a:pt x="32" y="82"/>
                  </a:cubicBezTo>
                  <a:cubicBezTo>
                    <a:pt x="33" y="82"/>
                    <a:pt x="33" y="81"/>
                    <a:pt x="33" y="80"/>
                  </a:cubicBezTo>
                  <a:cubicBezTo>
                    <a:pt x="33" y="80"/>
                    <a:pt x="33" y="79"/>
                    <a:pt x="33" y="79"/>
                  </a:cubicBezTo>
                  <a:cubicBezTo>
                    <a:pt x="33" y="79"/>
                    <a:pt x="33" y="77"/>
                    <a:pt x="33" y="77"/>
                  </a:cubicBezTo>
                  <a:cubicBezTo>
                    <a:pt x="33" y="75"/>
                    <a:pt x="33" y="75"/>
                    <a:pt x="33" y="75"/>
                  </a:cubicBezTo>
                  <a:cubicBezTo>
                    <a:pt x="33" y="75"/>
                    <a:pt x="33" y="73"/>
                    <a:pt x="33" y="73"/>
                  </a:cubicBezTo>
                  <a:cubicBezTo>
                    <a:pt x="33" y="73"/>
                    <a:pt x="33" y="72"/>
                    <a:pt x="33" y="72"/>
                  </a:cubicBezTo>
                  <a:cubicBezTo>
                    <a:pt x="33" y="72"/>
                    <a:pt x="33" y="72"/>
                    <a:pt x="34" y="72"/>
                  </a:cubicBezTo>
                  <a:cubicBezTo>
                    <a:pt x="34" y="72"/>
                    <a:pt x="34" y="72"/>
                    <a:pt x="35" y="72"/>
                  </a:cubicBezTo>
                  <a:cubicBezTo>
                    <a:pt x="35" y="71"/>
                    <a:pt x="35" y="72"/>
                    <a:pt x="35" y="71"/>
                  </a:cubicBezTo>
                  <a:cubicBezTo>
                    <a:pt x="35" y="71"/>
                    <a:pt x="35" y="71"/>
                    <a:pt x="35" y="71"/>
                  </a:cubicBezTo>
                  <a:cubicBezTo>
                    <a:pt x="36" y="71"/>
                    <a:pt x="36" y="70"/>
                    <a:pt x="36" y="70"/>
                  </a:cubicBezTo>
                  <a:cubicBezTo>
                    <a:pt x="36" y="70"/>
                    <a:pt x="36" y="69"/>
                    <a:pt x="36" y="69"/>
                  </a:cubicBezTo>
                  <a:cubicBezTo>
                    <a:pt x="36" y="69"/>
                    <a:pt x="37" y="68"/>
                    <a:pt x="37" y="68"/>
                  </a:cubicBezTo>
                  <a:cubicBezTo>
                    <a:pt x="37" y="68"/>
                    <a:pt x="37" y="67"/>
                    <a:pt x="37" y="67"/>
                  </a:cubicBezTo>
                  <a:cubicBezTo>
                    <a:pt x="37" y="67"/>
                    <a:pt x="37" y="66"/>
                    <a:pt x="37" y="66"/>
                  </a:cubicBezTo>
                  <a:cubicBezTo>
                    <a:pt x="38" y="66"/>
                    <a:pt x="38" y="66"/>
                    <a:pt x="38" y="66"/>
                  </a:cubicBezTo>
                  <a:cubicBezTo>
                    <a:pt x="38" y="65"/>
                    <a:pt x="38" y="64"/>
                    <a:pt x="38" y="64"/>
                  </a:cubicBezTo>
                  <a:cubicBezTo>
                    <a:pt x="38" y="64"/>
                    <a:pt x="38" y="63"/>
                    <a:pt x="38" y="63"/>
                  </a:cubicBezTo>
                  <a:cubicBezTo>
                    <a:pt x="38" y="63"/>
                    <a:pt x="39" y="63"/>
                    <a:pt x="39" y="62"/>
                  </a:cubicBezTo>
                  <a:cubicBezTo>
                    <a:pt x="39" y="62"/>
                    <a:pt x="39" y="61"/>
                    <a:pt x="39" y="61"/>
                  </a:cubicBezTo>
                  <a:cubicBezTo>
                    <a:pt x="39" y="61"/>
                    <a:pt x="39" y="60"/>
                    <a:pt x="39" y="60"/>
                  </a:cubicBezTo>
                  <a:cubicBezTo>
                    <a:pt x="39" y="60"/>
                    <a:pt x="39" y="60"/>
                    <a:pt x="39" y="59"/>
                  </a:cubicBezTo>
                  <a:cubicBezTo>
                    <a:pt x="39" y="59"/>
                    <a:pt x="39" y="59"/>
                    <a:pt x="40" y="59"/>
                  </a:cubicBezTo>
                  <a:cubicBezTo>
                    <a:pt x="40" y="59"/>
                    <a:pt x="40" y="59"/>
                    <a:pt x="40" y="59"/>
                  </a:cubicBezTo>
                  <a:cubicBezTo>
                    <a:pt x="40" y="59"/>
                    <a:pt x="40" y="59"/>
                    <a:pt x="40" y="59"/>
                  </a:cubicBezTo>
                  <a:cubicBezTo>
                    <a:pt x="40" y="60"/>
                    <a:pt x="41" y="60"/>
                    <a:pt x="41" y="60"/>
                  </a:cubicBezTo>
                  <a:cubicBezTo>
                    <a:pt x="41" y="60"/>
                    <a:pt x="41" y="60"/>
                    <a:pt x="42" y="60"/>
                  </a:cubicBezTo>
                  <a:cubicBezTo>
                    <a:pt x="42" y="60"/>
                    <a:pt x="43" y="60"/>
                    <a:pt x="43" y="60"/>
                  </a:cubicBezTo>
                  <a:cubicBezTo>
                    <a:pt x="44" y="60"/>
                    <a:pt x="44" y="59"/>
                    <a:pt x="45" y="59"/>
                  </a:cubicBezTo>
                  <a:cubicBezTo>
                    <a:pt x="45" y="59"/>
                    <a:pt x="45" y="57"/>
                    <a:pt x="45" y="57"/>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2" name="Freeform 658"/>
            <p:cNvSpPr>
              <a:spLocks noEditPoints="1"/>
            </p:cNvSpPr>
            <p:nvPr/>
          </p:nvSpPr>
          <p:spPr bwMode="auto">
            <a:xfrm>
              <a:off x="7905750" y="3297238"/>
              <a:ext cx="269875" cy="466725"/>
            </a:xfrm>
            <a:custGeom>
              <a:avLst/>
              <a:gdLst>
                <a:gd name="T0" fmla="*/ 66 w 72"/>
                <a:gd name="T1" fmla="*/ 116 h 124"/>
                <a:gd name="T2" fmla="*/ 52 w 72"/>
                <a:gd name="T3" fmla="*/ 14 h 124"/>
                <a:gd name="T4" fmla="*/ 52 w 72"/>
                <a:gd name="T5" fmla="*/ 11 h 124"/>
                <a:gd name="T6" fmla="*/ 60 w 72"/>
                <a:gd name="T7" fmla="*/ 15 h 124"/>
                <a:gd name="T8" fmla="*/ 52 w 72"/>
                <a:gd name="T9" fmla="*/ 14 h 124"/>
                <a:gd name="T10" fmla="*/ 13 w 72"/>
                <a:gd name="T11" fmla="*/ 107 h 124"/>
                <a:gd name="T12" fmla="*/ 9 w 72"/>
                <a:gd name="T13" fmla="*/ 102 h 124"/>
                <a:gd name="T14" fmla="*/ 71 w 72"/>
                <a:gd name="T15" fmla="*/ 119 h 124"/>
                <a:gd name="T16" fmla="*/ 65 w 72"/>
                <a:gd name="T17" fmla="*/ 111 h 124"/>
                <a:gd name="T18" fmla="*/ 63 w 72"/>
                <a:gd name="T19" fmla="*/ 106 h 124"/>
                <a:gd name="T20" fmla="*/ 60 w 72"/>
                <a:gd name="T21" fmla="*/ 111 h 124"/>
                <a:gd name="T22" fmla="*/ 56 w 72"/>
                <a:gd name="T23" fmla="*/ 93 h 124"/>
                <a:gd name="T24" fmla="*/ 55 w 72"/>
                <a:gd name="T25" fmla="*/ 72 h 124"/>
                <a:gd name="T26" fmla="*/ 60 w 72"/>
                <a:gd name="T27" fmla="*/ 62 h 124"/>
                <a:gd name="T28" fmla="*/ 65 w 72"/>
                <a:gd name="T29" fmla="*/ 60 h 124"/>
                <a:gd name="T30" fmla="*/ 62 w 72"/>
                <a:gd name="T31" fmla="*/ 57 h 124"/>
                <a:gd name="T32" fmla="*/ 58 w 72"/>
                <a:gd name="T33" fmla="*/ 50 h 124"/>
                <a:gd name="T34" fmla="*/ 55 w 72"/>
                <a:gd name="T35" fmla="*/ 31 h 124"/>
                <a:gd name="T36" fmla="*/ 60 w 72"/>
                <a:gd name="T37" fmla="*/ 24 h 124"/>
                <a:gd name="T38" fmla="*/ 67 w 72"/>
                <a:gd name="T39" fmla="*/ 14 h 124"/>
                <a:gd name="T40" fmla="*/ 54 w 72"/>
                <a:gd name="T41" fmla="*/ 6 h 124"/>
                <a:gd name="T42" fmla="*/ 49 w 72"/>
                <a:gd name="T43" fmla="*/ 0 h 124"/>
                <a:gd name="T44" fmla="*/ 45 w 72"/>
                <a:gd name="T45" fmla="*/ 1 h 124"/>
                <a:gd name="T46" fmla="*/ 42 w 72"/>
                <a:gd name="T47" fmla="*/ 14 h 124"/>
                <a:gd name="T48" fmla="*/ 32 w 72"/>
                <a:gd name="T49" fmla="*/ 28 h 124"/>
                <a:gd name="T50" fmla="*/ 34 w 72"/>
                <a:gd name="T51" fmla="*/ 47 h 124"/>
                <a:gd name="T52" fmla="*/ 35 w 72"/>
                <a:gd name="T53" fmla="*/ 54 h 124"/>
                <a:gd name="T54" fmla="*/ 36 w 72"/>
                <a:gd name="T55" fmla="*/ 68 h 124"/>
                <a:gd name="T56" fmla="*/ 29 w 72"/>
                <a:gd name="T57" fmla="*/ 88 h 124"/>
                <a:gd name="T58" fmla="*/ 29 w 72"/>
                <a:gd name="T59" fmla="*/ 74 h 124"/>
                <a:gd name="T60" fmla="*/ 31 w 72"/>
                <a:gd name="T61" fmla="*/ 71 h 124"/>
                <a:gd name="T62" fmla="*/ 29 w 72"/>
                <a:gd name="T63" fmla="*/ 60 h 124"/>
                <a:gd name="T64" fmla="*/ 29 w 72"/>
                <a:gd name="T65" fmla="*/ 47 h 124"/>
                <a:gd name="T66" fmla="*/ 28 w 72"/>
                <a:gd name="T67" fmla="*/ 34 h 124"/>
                <a:gd name="T68" fmla="*/ 30 w 72"/>
                <a:gd name="T69" fmla="*/ 29 h 124"/>
                <a:gd name="T70" fmla="*/ 26 w 72"/>
                <a:gd name="T71" fmla="*/ 21 h 124"/>
                <a:gd name="T72" fmla="*/ 18 w 72"/>
                <a:gd name="T73" fmla="*/ 32 h 124"/>
                <a:gd name="T74" fmla="*/ 17 w 72"/>
                <a:gd name="T75" fmla="*/ 35 h 124"/>
                <a:gd name="T76" fmla="*/ 13 w 72"/>
                <a:gd name="T77" fmla="*/ 43 h 124"/>
                <a:gd name="T78" fmla="*/ 7 w 72"/>
                <a:gd name="T79" fmla="*/ 46 h 124"/>
                <a:gd name="T80" fmla="*/ 5 w 72"/>
                <a:gd name="T81" fmla="*/ 59 h 124"/>
                <a:gd name="T82" fmla="*/ 11 w 72"/>
                <a:gd name="T83" fmla="*/ 69 h 124"/>
                <a:gd name="T84" fmla="*/ 16 w 72"/>
                <a:gd name="T85" fmla="*/ 83 h 124"/>
                <a:gd name="T86" fmla="*/ 6 w 72"/>
                <a:gd name="T87" fmla="*/ 97 h 124"/>
                <a:gd name="T88" fmla="*/ 4 w 72"/>
                <a:gd name="T89" fmla="*/ 105 h 124"/>
                <a:gd name="T90" fmla="*/ 24 w 72"/>
                <a:gd name="T91" fmla="*/ 122 h 124"/>
                <a:gd name="T92" fmla="*/ 27 w 72"/>
                <a:gd name="T93" fmla="*/ 112 h 124"/>
                <a:gd name="T94" fmla="*/ 23 w 72"/>
                <a:gd name="T95" fmla="*/ 108 h 124"/>
                <a:gd name="T96" fmla="*/ 38 w 72"/>
                <a:gd name="T97" fmla="*/ 92 h 124"/>
                <a:gd name="T98" fmla="*/ 46 w 72"/>
                <a:gd name="T99" fmla="*/ 82 h 124"/>
                <a:gd name="T100" fmla="*/ 52 w 72"/>
                <a:gd name="T101" fmla="*/ 106 h 124"/>
                <a:gd name="T102" fmla="*/ 53 w 72"/>
                <a:gd name="T103" fmla="*/ 1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 h="124">
                  <a:moveTo>
                    <a:pt x="66" y="116"/>
                  </a:moveTo>
                  <a:cubicBezTo>
                    <a:pt x="66" y="116"/>
                    <a:pt x="65" y="116"/>
                    <a:pt x="65" y="115"/>
                  </a:cubicBezTo>
                  <a:cubicBezTo>
                    <a:pt x="64" y="115"/>
                    <a:pt x="64" y="115"/>
                    <a:pt x="64" y="115"/>
                  </a:cubicBezTo>
                  <a:cubicBezTo>
                    <a:pt x="64" y="115"/>
                    <a:pt x="66" y="115"/>
                    <a:pt x="66" y="116"/>
                  </a:cubicBezTo>
                  <a:cubicBezTo>
                    <a:pt x="66" y="116"/>
                    <a:pt x="66" y="116"/>
                    <a:pt x="66" y="116"/>
                  </a:cubicBezTo>
                  <a:moveTo>
                    <a:pt x="63" y="114"/>
                  </a:moveTo>
                  <a:cubicBezTo>
                    <a:pt x="63" y="114"/>
                    <a:pt x="63" y="114"/>
                    <a:pt x="63" y="114"/>
                  </a:cubicBezTo>
                  <a:cubicBezTo>
                    <a:pt x="63" y="114"/>
                    <a:pt x="65" y="114"/>
                    <a:pt x="66" y="115"/>
                  </a:cubicBezTo>
                  <a:cubicBezTo>
                    <a:pt x="66" y="115"/>
                    <a:pt x="64" y="114"/>
                    <a:pt x="63" y="114"/>
                  </a:cubicBezTo>
                  <a:moveTo>
                    <a:pt x="52" y="14"/>
                  </a:moveTo>
                  <a:cubicBezTo>
                    <a:pt x="52" y="14"/>
                    <a:pt x="51" y="14"/>
                    <a:pt x="51" y="14"/>
                  </a:cubicBezTo>
                  <a:cubicBezTo>
                    <a:pt x="50" y="14"/>
                    <a:pt x="50" y="14"/>
                    <a:pt x="50" y="14"/>
                  </a:cubicBezTo>
                  <a:cubicBezTo>
                    <a:pt x="50" y="14"/>
                    <a:pt x="50" y="14"/>
                    <a:pt x="51" y="13"/>
                  </a:cubicBezTo>
                  <a:cubicBezTo>
                    <a:pt x="51" y="13"/>
                    <a:pt x="51" y="13"/>
                    <a:pt x="52" y="12"/>
                  </a:cubicBezTo>
                  <a:cubicBezTo>
                    <a:pt x="52" y="12"/>
                    <a:pt x="52" y="11"/>
                    <a:pt x="52" y="11"/>
                  </a:cubicBezTo>
                  <a:cubicBezTo>
                    <a:pt x="52" y="11"/>
                    <a:pt x="53" y="11"/>
                    <a:pt x="53" y="10"/>
                  </a:cubicBezTo>
                  <a:cubicBezTo>
                    <a:pt x="53" y="10"/>
                    <a:pt x="54" y="11"/>
                    <a:pt x="54" y="11"/>
                  </a:cubicBezTo>
                  <a:cubicBezTo>
                    <a:pt x="54" y="11"/>
                    <a:pt x="55" y="12"/>
                    <a:pt x="56" y="11"/>
                  </a:cubicBezTo>
                  <a:cubicBezTo>
                    <a:pt x="57" y="11"/>
                    <a:pt x="57" y="11"/>
                    <a:pt x="57" y="11"/>
                  </a:cubicBezTo>
                  <a:cubicBezTo>
                    <a:pt x="57" y="11"/>
                    <a:pt x="60" y="14"/>
                    <a:pt x="60" y="15"/>
                  </a:cubicBezTo>
                  <a:cubicBezTo>
                    <a:pt x="60" y="15"/>
                    <a:pt x="59" y="14"/>
                    <a:pt x="58" y="15"/>
                  </a:cubicBezTo>
                  <a:cubicBezTo>
                    <a:pt x="58" y="15"/>
                    <a:pt x="57" y="14"/>
                    <a:pt x="56" y="15"/>
                  </a:cubicBezTo>
                  <a:cubicBezTo>
                    <a:pt x="55" y="15"/>
                    <a:pt x="55" y="15"/>
                    <a:pt x="55" y="15"/>
                  </a:cubicBezTo>
                  <a:cubicBezTo>
                    <a:pt x="55" y="15"/>
                    <a:pt x="55" y="14"/>
                    <a:pt x="54" y="14"/>
                  </a:cubicBezTo>
                  <a:cubicBezTo>
                    <a:pt x="54" y="14"/>
                    <a:pt x="53" y="14"/>
                    <a:pt x="52" y="14"/>
                  </a:cubicBezTo>
                  <a:moveTo>
                    <a:pt x="27" y="74"/>
                  </a:moveTo>
                  <a:cubicBezTo>
                    <a:pt x="27" y="74"/>
                    <a:pt x="27" y="74"/>
                    <a:pt x="27" y="74"/>
                  </a:cubicBezTo>
                  <a:cubicBezTo>
                    <a:pt x="27" y="74"/>
                    <a:pt x="27" y="74"/>
                    <a:pt x="27" y="74"/>
                  </a:cubicBezTo>
                  <a:moveTo>
                    <a:pt x="15" y="106"/>
                  </a:moveTo>
                  <a:cubicBezTo>
                    <a:pt x="15" y="106"/>
                    <a:pt x="15" y="106"/>
                    <a:pt x="13" y="107"/>
                  </a:cubicBezTo>
                  <a:cubicBezTo>
                    <a:pt x="13" y="107"/>
                    <a:pt x="10" y="110"/>
                    <a:pt x="10" y="111"/>
                  </a:cubicBezTo>
                  <a:cubicBezTo>
                    <a:pt x="10" y="111"/>
                    <a:pt x="9" y="110"/>
                    <a:pt x="9" y="109"/>
                  </a:cubicBezTo>
                  <a:cubicBezTo>
                    <a:pt x="9" y="109"/>
                    <a:pt x="8" y="107"/>
                    <a:pt x="8" y="107"/>
                  </a:cubicBezTo>
                  <a:cubicBezTo>
                    <a:pt x="8" y="107"/>
                    <a:pt x="8" y="106"/>
                    <a:pt x="8" y="106"/>
                  </a:cubicBezTo>
                  <a:cubicBezTo>
                    <a:pt x="8" y="106"/>
                    <a:pt x="9" y="103"/>
                    <a:pt x="9" y="102"/>
                  </a:cubicBezTo>
                  <a:cubicBezTo>
                    <a:pt x="9" y="102"/>
                    <a:pt x="9" y="102"/>
                    <a:pt x="9" y="101"/>
                  </a:cubicBezTo>
                  <a:cubicBezTo>
                    <a:pt x="9" y="101"/>
                    <a:pt x="10" y="100"/>
                    <a:pt x="11" y="99"/>
                  </a:cubicBezTo>
                  <a:cubicBezTo>
                    <a:pt x="11" y="99"/>
                    <a:pt x="16" y="103"/>
                    <a:pt x="17" y="105"/>
                  </a:cubicBezTo>
                  <a:lnTo>
                    <a:pt x="15" y="106"/>
                  </a:lnTo>
                  <a:close/>
                  <a:moveTo>
                    <a:pt x="71" y="119"/>
                  </a:moveTo>
                  <a:cubicBezTo>
                    <a:pt x="71" y="117"/>
                    <a:pt x="68" y="117"/>
                    <a:pt x="68" y="117"/>
                  </a:cubicBezTo>
                  <a:cubicBezTo>
                    <a:pt x="68" y="116"/>
                    <a:pt x="67" y="116"/>
                    <a:pt x="67" y="116"/>
                  </a:cubicBezTo>
                  <a:cubicBezTo>
                    <a:pt x="67" y="115"/>
                    <a:pt x="64" y="113"/>
                    <a:pt x="64" y="113"/>
                  </a:cubicBezTo>
                  <a:cubicBezTo>
                    <a:pt x="65" y="113"/>
                    <a:pt x="65" y="111"/>
                    <a:pt x="65" y="111"/>
                  </a:cubicBezTo>
                  <a:cubicBezTo>
                    <a:pt x="65" y="111"/>
                    <a:pt x="65" y="111"/>
                    <a:pt x="65" y="111"/>
                  </a:cubicBezTo>
                  <a:cubicBezTo>
                    <a:pt x="65" y="112"/>
                    <a:pt x="63" y="113"/>
                    <a:pt x="63" y="113"/>
                  </a:cubicBezTo>
                  <a:cubicBezTo>
                    <a:pt x="65" y="111"/>
                    <a:pt x="63" y="107"/>
                    <a:pt x="63" y="107"/>
                  </a:cubicBezTo>
                  <a:cubicBezTo>
                    <a:pt x="63" y="105"/>
                    <a:pt x="63" y="105"/>
                    <a:pt x="63" y="105"/>
                  </a:cubicBezTo>
                  <a:cubicBezTo>
                    <a:pt x="62" y="106"/>
                    <a:pt x="62" y="106"/>
                    <a:pt x="62" y="106"/>
                  </a:cubicBezTo>
                  <a:cubicBezTo>
                    <a:pt x="63" y="106"/>
                    <a:pt x="63" y="106"/>
                    <a:pt x="63" y="106"/>
                  </a:cubicBezTo>
                  <a:cubicBezTo>
                    <a:pt x="64" y="111"/>
                    <a:pt x="63" y="112"/>
                    <a:pt x="63" y="112"/>
                  </a:cubicBezTo>
                  <a:cubicBezTo>
                    <a:pt x="63" y="113"/>
                    <a:pt x="62" y="113"/>
                    <a:pt x="62" y="113"/>
                  </a:cubicBezTo>
                  <a:cubicBezTo>
                    <a:pt x="62" y="113"/>
                    <a:pt x="62" y="113"/>
                    <a:pt x="62" y="113"/>
                  </a:cubicBezTo>
                  <a:cubicBezTo>
                    <a:pt x="61" y="111"/>
                    <a:pt x="60" y="112"/>
                    <a:pt x="60" y="112"/>
                  </a:cubicBezTo>
                  <a:cubicBezTo>
                    <a:pt x="60" y="112"/>
                    <a:pt x="60" y="111"/>
                    <a:pt x="60" y="111"/>
                  </a:cubicBezTo>
                  <a:cubicBezTo>
                    <a:pt x="60" y="110"/>
                    <a:pt x="59" y="110"/>
                    <a:pt x="59" y="110"/>
                  </a:cubicBezTo>
                  <a:cubicBezTo>
                    <a:pt x="59" y="109"/>
                    <a:pt x="58" y="106"/>
                    <a:pt x="58" y="106"/>
                  </a:cubicBezTo>
                  <a:cubicBezTo>
                    <a:pt x="59" y="106"/>
                    <a:pt x="58" y="105"/>
                    <a:pt x="58" y="105"/>
                  </a:cubicBezTo>
                  <a:cubicBezTo>
                    <a:pt x="57" y="104"/>
                    <a:pt x="57" y="104"/>
                    <a:pt x="57" y="104"/>
                  </a:cubicBezTo>
                  <a:cubicBezTo>
                    <a:pt x="57" y="99"/>
                    <a:pt x="56" y="93"/>
                    <a:pt x="56" y="93"/>
                  </a:cubicBezTo>
                  <a:cubicBezTo>
                    <a:pt x="55" y="93"/>
                    <a:pt x="55" y="89"/>
                    <a:pt x="55" y="89"/>
                  </a:cubicBezTo>
                  <a:cubicBezTo>
                    <a:pt x="55" y="89"/>
                    <a:pt x="56" y="86"/>
                    <a:pt x="56" y="86"/>
                  </a:cubicBezTo>
                  <a:cubicBezTo>
                    <a:pt x="57" y="83"/>
                    <a:pt x="55" y="81"/>
                    <a:pt x="55" y="81"/>
                  </a:cubicBezTo>
                  <a:cubicBezTo>
                    <a:pt x="56" y="81"/>
                    <a:pt x="55" y="78"/>
                    <a:pt x="55" y="78"/>
                  </a:cubicBezTo>
                  <a:cubicBezTo>
                    <a:pt x="55" y="78"/>
                    <a:pt x="56" y="73"/>
                    <a:pt x="55" y="72"/>
                  </a:cubicBezTo>
                  <a:cubicBezTo>
                    <a:pt x="55" y="71"/>
                    <a:pt x="56" y="66"/>
                    <a:pt x="56" y="66"/>
                  </a:cubicBezTo>
                  <a:cubicBezTo>
                    <a:pt x="56" y="64"/>
                    <a:pt x="55" y="59"/>
                    <a:pt x="55" y="59"/>
                  </a:cubicBezTo>
                  <a:cubicBezTo>
                    <a:pt x="56" y="58"/>
                    <a:pt x="56" y="58"/>
                    <a:pt x="56" y="58"/>
                  </a:cubicBezTo>
                  <a:cubicBezTo>
                    <a:pt x="56" y="59"/>
                    <a:pt x="58" y="61"/>
                    <a:pt x="58" y="61"/>
                  </a:cubicBezTo>
                  <a:cubicBezTo>
                    <a:pt x="58" y="61"/>
                    <a:pt x="60" y="62"/>
                    <a:pt x="60" y="62"/>
                  </a:cubicBezTo>
                  <a:cubicBezTo>
                    <a:pt x="60" y="63"/>
                    <a:pt x="62" y="65"/>
                    <a:pt x="62" y="65"/>
                  </a:cubicBezTo>
                  <a:cubicBezTo>
                    <a:pt x="62" y="65"/>
                    <a:pt x="63" y="65"/>
                    <a:pt x="63" y="65"/>
                  </a:cubicBezTo>
                  <a:cubicBezTo>
                    <a:pt x="62" y="63"/>
                    <a:pt x="62" y="63"/>
                    <a:pt x="62" y="63"/>
                  </a:cubicBezTo>
                  <a:cubicBezTo>
                    <a:pt x="64" y="63"/>
                    <a:pt x="64" y="62"/>
                    <a:pt x="64" y="62"/>
                  </a:cubicBezTo>
                  <a:cubicBezTo>
                    <a:pt x="65" y="62"/>
                    <a:pt x="65" y="60"/>
                    <a:pt x="65" y="60"/>
                  </a:cubicBezTo>
                  <a:cubicBezTo>
                    <a:pt x="65" y="61"/>
                    <a:pt x="66" y="60"/>
                    <a:pt x="66" y="60"/>
                  </a:cubicBezTo>
                  <a:cubicBezTo>
                    <a:pt x="67" y="61"/>
                    <a:pt x="65" y="59"/>
                    <a:pt x="65" y="59"/>
                  </a:cubicBezTo>
                  <a:cubicBezTo>
                    <a:pt x="65" y="58"/>
                    <a:pt x="64" y="58"/>
                    <a:pt x="64" y="58"/>
                  </a:cubicBezTo>
                  <a:cubicBezTo>
                    <a:pt x="64" y="58"/>
                    <a:pt x="62" y="57"/>
                    <a:pt x="62" y="57"/>
                  </a:cubicBezTo>
                  <a:cubicBezTo>
                    <a:pt x="62" y="57"/>
                    <a:pt x="62" y="57"/>
                    <a:pt x="62" y="57"/>
                  </a:cubicBezTo>
                  <a:cubicBezTo>
                    <a:pt x="62" y="56"/>
                    <a:pt x="60" y="55"/>
                    <a:pt x="60" y="55"/>
                  </a:cubicBezTo>
                  <a:cubicBezTo>
                    <a:pt x="60" y="54"/>
                    <a:pt x="60" y="54"/>
                    <a:pt x="60" y="54"/>
                  </a:cubicBezTo>
                  <a:cubicBezTo>
                    <a:pt x="61" y="55"/>
                    <a:pt x="61" y="54"/>
                    <a:pt x="61" y="54"/>
                  </a:cubicBezTo>
                  <a:cubicBezTo>
                    <a:pt x="62" y="53"/>
                    <a:pt x="59" y="51"/>
                    <a:pt x="59" y="51"/>
                  </a:cubicBezTo>
                  <a:cubicBezTo>
                    <a:pt x="59" y="50"/>
                    <a:pt x="58" y="50"/>
                    <a:pt x="58" y="50"/>
                  </a:cubicBezTo>
                  <a:cubicBezTo>
                    <a:pt x="58" y="49"/>
                    <a:pt x="58" y="49"/>
                    <a:pt x="58" y="49"/>
                  </a:cubicBezTo>
                  <a:cubicBezTo>
                    <a:pt x="59" y="48"/>
                    <a:pt x="57" y="48"/>
                    <a:pt x="57" y="48"/>
                  </a:cubicBezTo>
                  <a:cubicBezTo>
                    <a:pt x="58" y="47"/>
                    <a:pt x="56" y="40"/>
                    <a:pt x="56" y="40"/>
                  </a:cubicBezTo>
                  <a:cubicBezTo>
                    <a:pt x="55" y="34"/>
                    <a:pt x="55" y="34"/>
                    <a:pt x="55" y="34"/>
                  </a:cubicBezTo>
                  <a:cubicBezTo>
                    <a:pt x="55" y="32"/>
                    <a:pt x="55" y="31"/>
                    <a:pt x="55" y="31"/>
                  </a:cubicBezTo>
                  <a:cubicBezTo>
                    <a:pt x="54" y="28"/>
                    <a:pt x="54" y="28"/>
                    <a:pt x="54" y="28"/>
                  </a:cubicBezTo>
                  <a:cubicBezTo>
                    <a:pt x="55" y="28"/>
                    <a:pt x="55" y="26"/>
                    <a:pt x="55" y="26"/>
                  </a:cubicBezTo>
                  <a:cubicBezTo>
                    <a:pt x="56" y="25"/>
                    <a:pt x="57" y="24"/>
                    <a:pt x="57" y="24"/>
                  </a:cubicBezTo>
                  <a:cubicBezTo>
                    <a:pt x="58" y="24"/>
                    <a:pt x="59" y="24"/>
                    <a:pt x="59" y="24"/>
                  </a:cubicBezTo>
                  <a:cubicBezTo>
                    <a:pt x="59" y="24"/>
                    <a:pt x="60" y="24"/>
                    <a:pt x="60" y="24"/>
                  </a:cubicBezTo>
                  <a:cubicBezTo>
                    <a:pt x="61" y="24"/>
                    <a:pt x="61" y="24"/>
                    <a:pt x="61" y="24"/>
                  </a:cubicBezTo>
                  <a:cubicBezTo>
                    <a:pt x="62" y="24"/>
                    <a:pt x="63" y="21"/>
                    <a:pt x="63" y="21"/>
                  </a:cubicBezTo>
                  <a:cubicBezTo>
                    <a:pt x="68" y="20"/>
                    <a:pt x="68" y="19"/>
                    <a:pt x="68" y="19"/>
                  </a:cubicBezTo>
                  <a:cubicBezTo>
                    <a:pt x="70" y="18"/>
                    <a:pt x="69" y="17"/>
                    <a:pt x="69" y="17"/>
                  </a:cubicBezTo>
                  <a:cubicBezTo>
                    <a:pt x="69" y="16"/>
                    <a:pt x="67" y="14"/>
                    <a:pt x="67" y="14"/>
                  </a:cubicBezTo>
                  <a:cubicBezTo>
                    <a:pt x="65" y="11"/>
                    <a:pt x="60" y="10"/>
                    <a:pt x="60" y="10"/>
                  </a:cubicBezTo>
                  <a:cubicBezTo>
                    <a:pt x="59" y="9"/>
                    <a:pt x="57" y="8"/>
                    <a:pt x="57" y="8"/>
                  </a:cubicBezTo>
                  <a:cubicBezTo>
                    <a:pt x="57" y="8"/>
                    <a:pt x="56" y="7"/>
                    <a:pt x="56" y="7"/>
                  </a:cubicBezTo>
                  <a:cubicBezTo>
                    <a:pt x="55" y="6"/>
                    <a:pt x="54" y="6"/>
                    <a:pt x="54" y="6"/>
                  </a:cubicBezTo>
                  <a:cubicBezTo>
                    <a:pt x="54" y="6"/>
                    <a:pt x="54" y="6"/>
                    <a:pt x="54" y="6"/>
                  </a:cubicBezTo>
                  <a:cubicBezTo>
                    <a:pt x="53" y="5"/>
                    <a:pt x="53" y="5"/>
                    <a:pt x="53" y="5"/>
                  </a:cubicBezTo>
                  <a:cubicBezTo>
                    <a:pt x="53" y="4"/>
                    <a:pt x="52" y="3"/>
                    <a:pt x="52" y="3"/>
                  </a:cubicBezTo>
                  <a:cubicBezTo>
                    <a:pt x="52" y="2"/>
                    <a:pt x="49" y="1"/>
                    <a:pt x="49" y="1"/>
                  </a:cubicBezTo>
                  <a:cubicBezTo>
                    <a:pt x="49" y="1"/>
                    <a:pt x="48" y="1"/>
                    <a:pt x="48" y="1"/>
                  </a:cubicBezTo>
                  <a:cubicBezTo>
                    <a:pt x="48" y="0"/>
                    <a:pt x="49" y="0"/>
                    <a:pt x="49" y="0"/>
                  </a:cubicBezTo>
                  <a:cubicBezTo>
                    <a:pt x="48" y="0"/>
                    <a:pt x="48" y="1"/>
                    <a:pt x="48" y="1"/>
                  </a:cubicBezTo>
                  <a:cubicBezTo>
                    <a:pt x="48" y="0"/>
                    <a:pt x="48" y="0"/>
                    <a:pt x="48" y="0"/>
                  </a:cubicBezTo>
                  <a:cubicBezTo>
                    <a:pt x="48" y="0"/>
                    <a:pt x="48" y="0"/>
                    <a:pt x="48" y="0"/>
                  </a:cubicBezTo>
                  <a:cubicBezTo>
                    <a:pt x="47" y="0"/>
                    <a:pt x="46" y="1"/>
                    <a:pt x="46" y="1"/>
                  </a:cubicBezTo>
                  <a:cubicBezTo>
                    <a:pt x="46" y="1"/>
                    <a:pt x="45" y="1"/>
                    <a:pt x="45" y="1"/>
                  </a:cubicBezTo>
                  <a:cubicBezTo>
                    <a:pt x="42" y="1"/>
                    <a:pt x="41" y="4"/>
                    <a:pt x="41" y="4"/>
                  </a:cubicBezTo>
                  <a:cubicBezTo>
                    <a:pt x="40" y="6"/>
                    <a:pt x="41" y="8"/>
                    <a:pt x="41" y="8"/>
                  </a:cubicBezTo>
                  <a:cubicBezTo>
                    <a:pt x="41" y="9"/>
                    <a:pt x="41" y="9"/>
                    <a:pt x="41" y="9"/>
                  </a:cubicBezTo>
                  <a:cubicBezTo>
                    <a:pt x="40" y="11"/>
                    <a:pt x="42" y="13"/>
                    <a:pt x="42" y="13"/>
                  </a:cubicBezTo>
                  <a:cubicBezTo>
                    <a:pt x="42" y="14"/>
                    <a:pt x="42" y="14"/>
                    <a:pt x="42" y="14"/>
                  </a:cubicBezTo>
                  <a:cubicBezTo>
                    <a:pt x="41" y="14"/>
                    <a:pt x="41" y="16"/>
                    <a:pt x="41" y="16"/>
                  </a:cubicBezTo>
                  <a:cubicBezTo>
                    <a:pt x="40" y="16"/>
                    <a:pt x="39" y="18"/>
                    <a:pt x="39" y="18"/>
                  </a:cubicBezTo>
                  <a:cubicBezTo>
                    <a:pt x="36" y="20"/>
                    <a:pt x="34" y="23"/>
                    <a:pt x="34" y="23"/>
                  </a:cubicBezTo>
                  <a:cubicBezTo>
                    <a:pt x="33" y="25"/>
                    <a:pt x="33" y="25"/>
                    <a:pt x="33" y="25"/>
                  </a:cubicBezTo>
                  <a:cubicBezTo>
                    <a:pt x="32" y="27"/>
                    <a:pt x="32" y="28"/>
                    <a:pt x="32" y="28"/>
                  </a:cubicBezTo>
                  <a:cubicBezTo>
                    <a:pt x="31" y="31"/>
                    <a:pt x="32" y="33"/>
                    <a:pt x="32" y="33"/>
                  </a:cubicBezTo>
                  <a:cubicBezTo>
                    <a:pt x="32" y="34"/>
                    <a:pt x="31" y="39"/>
                    <a:pt x="31" y="39"/>
                  </a:cubicBezTo>
                  <a:cubicBezTo>
                    <a:pt x="31" y="40"/>
                    <a:pt x="32" y="40"/>
                    <a:pt x="32" y="40"/>
                  </a:cubicBezTo>
                  <a:cubicBezTo>
                    <a:pt x="31" y="42"/>
                    <a:pt x="32" y="45"/>
                    <a:pt x="32" y="45"/>
                  </a:cubicBezTo>
                  <a:cubicBezTo>
                    <a:pt x="32" y="47"/>
                    <a:pt x="34" y="47"/>
                    <a:pt x="34" y="47"/>
                  </a:cubicBezTo>
                  <a:cubicBezTo>
                    <a:pt x="35" y="47"/>
                    <a:pt x="35" y="48"/>
                    <a:pt x="35" y="48"/>
                  </a:cubicBezTo>
                  <a:cubicBezTo>
                    <a:pt x="35" y="50"/>
                    <a:pt x="35" y="50"/>
                    <a:pt x="35" y="50"/>
                  </a:cubicBezTo>
                  <a:cubicBezTo>
                    <a:pt x="35" y="51"/>
                    <a:pt x="35" y="51"/>
                    <a:pt x="35" y="51"/>
                  </a:cubicBezTo>
                  <a:cubicBezTo>
                    <a:pt x="34" y="52"/>
                    <a:pt x="35" y="53"/>
                    <a:pt x="35" y="53"/>
                  </a:cubicBezTo>
                  <a:cubicBezTo>
                    <a:pt x="35" y="53"/>
                    <a:pt x="35" y="54"/>
                    <a:pt x="35" y="54"/>
                  </a:cubicBezTo>
                  <a:cubicBezTo>
                    <a:pt x="34" y="54"/>
                    <a:pt x="33" y="57"/>
                    <a:pt x="33" y="57"/>
                  </a:cubicBezTo>
                  <a:cubicBezTo>
                    <a:pt x="32" y="59"/>
                    <a:pt x="32" y="60"/>
                    <a:pt x="32" y="60"/>
                  </a:cubicBezTo>
                  <a:cubicBezTo>
                    <a:pt x="32" y="61"/>
                    <a:pt x="32" y="63"/>
                    <a:pt x="32" y="63"/>
                  </a:cubicBezTo>
                  <a:cubicBezTo>
                    <a:pt x="32" y="62"/>
                    <a:pt x="31" y="65"/>
                    <a:pt x="31" y="65"/>
                  </a:cubicBezTo>
                  <a:cubicBezTo>
                    <a:pt x="30" y="67"/>
                    <a:pt x="36" y="68"/>
                    <a:pt x="36" y="68"/>
                  </a:cubicBezTo>
                  <a:cubicBezTo>
                    <a:pt x="35" y="71"/>
                    <a:pt x="37" y="73"/>
                    <a:pt x="37" y="73"/>
                  </a:cubicBezTo>
                  <a:cubicBezTo>
                    <a:pt x="36" y="74"/>
                    <a:pt x="36" y="77"/>
                    <a:pt x="36" y="77"/>
                  </a:cubicBezTo>
                  <a:cubicBezTo>
                    <a:pt x="35" y="78"/>
                    <a:pt x="35" y="80"/>
                    <a:pt x="35" y="80"/>
                  </a:cubicBezTo>
                  <a:cubicBezTo>
                    <a:pt x="35" y="81"/>
                    <a:pt x="34" y="84"/>
                    <a:pt x="34" y="84"/>
                  </a:cubicBezTo>
                  <a:cubicBezTo>
                    <a:pt x="32" y="85"/>
                    <a:pt x="29" y="88"/>
                    <a:pt x="29" y="88"/>
                  </a:cubicBezTo>
                  <a:cubicBezTo>
                    <a:pt x="29" y="87"/>
                    <a:pt x="29" y="82"/>
                    <a:pt x="29" y="82"/>
                  </a:cubicBezTo>
                  <a:cubicBezTo>
                    <a:pt x="28" y="78"/>
                    <a:pt x="27" y="75"/>
                    <a:pt x="27" y="75"/>
                  </a:cubicBezTo>
                  <a:cubicBezTo>
                    <a:pt x="28" y="75"/>
                    <a:pt x="28" y="74"/>
                    <a:pt x="28" y="74"/>
                  </a:cubicBezTo>
                  <a:cubicBezTo>
                    <a:pt x="28" y="74"/>
                    <a:pt x="29" y="74"/>
                    <a:pt x="29" y="74"/>
                  </a:cubicBezTo>
                  <a:cubicBezTo>
                    <a:pt x="29" y="74"/>
                    <a:pt x="29" y="74"/>
                    <a:pt x="29" y="74"/>
                  </a:cubicBezTo>
                  <a:cubicBezTo>
                    <a:pt x="28" y="75"/>
                    <a:pt x="28" y="75"/>
                    <a:pt x="28" y="75"/>
                  </a:cubicBezTo>
                  <a:cubicBezTo>
                    <a:pt x="29" y="76"/>
                    <a:pt x="29" y="75"/>
                    <a:pt x="29" y="75"/>
                  </a:cubicBezTo>
                  <a:cubicBezTo>
                    <a:pt x="29" y="75"/>
                    <a:pt x="30" y="74"/>
                    <a:pt x="30" y="74"/>
                  </a:cubicBezTo>
                  <a:cubicBezTo>
                    <a:pt x="30" y="73"/>
                    <a:pt x="30" y="72"/>
                    <a:pt x="30" y="72"/>
                  </a:cubicBezTo>
                  <a:cubicBezTo>
                    <a:pt x="32" y="72"/>
                    <a:pt x="31" y="71"/>
                    <a:pt x="31" y="71"/>
                  </a:cubicBezTo>
                  <a:cubicBezTo>
                    <a:pt x="31" y="70"/>
                    <a:pt x="30" y="69"/>
                    <a:pt x="30" y="69"/>
                  </a:cubicBezTo>
                  <a:cubicBezTo>
                    <a:pt x="30" y="68"/>
                    <a:pt x="30" y="67"/>
                    <a:pt x="30" y="67"/>
                  </a:cubicBezTo>
                  <a:cubicBezTo>
                    <a:pt x="30" y="65"/>
                    <a:pt x="29" y="63"/>
                    <a:pt x="29" y="63"/>
                  </a:cubicBezTo>
                  <a:cubicBezTo>
                    <a:pt x="29" y="63"/>
                    <a:pt x="29" y="62"/>
                    <a:pt x="29" y="62"/>
                  </a:cubicBezTo>
                  <a:cubicBezTo>
                    <a:pt x="30" y="61"/>
                    <a:pt x="29" y="60"/>
                    <a:pt x="29" y="60"/>
                  </a:cubicBezTo>
                  <a:cubicBezTo>
                    <a:pt x="30" y="58"/>
                    <a:pt x="30" y="56"/>
                    <a:pt x="30" y="56"/>
                  </a:cubicBezTo>
                  <a:cubicBezTo>
                    <a:pt x="30" y="55"/>
                    <a:pt x="29" y="51"/>
                    <a:pt x="29" y="51"/>
                  </a:cubicBezTo>
                  <a:cubicBezTo>
                    <a:pt x="29" y="51"/>
                    <a:pt x="29" y="50"/>
                    <a:pt x="29" y="50"/>
                  </a:cubicBezTo>
                  <a:cubicBezTo>
                    <a:pt x="29" y="50"/>
                    <a:pt x="29" y="49"/>
                    <a:pt x="29" y="49"/>
                  </a:cubicBezTo>
                  <a:cubicBezTo>
                    <a:pt x="29" y="48"/>
                    <a:pt x="29" y="47"/>
                    <a:pt x="29" y="47"/>
                  </a:cubicBezTo>
                  <a:cubicBezTo>
                    <a:pt x="29" y="44"/>
                    <a:pt x="28" y="41"/>
                    <a:pt x="28" y="41"/>
                  </a:cubicBezTo>
                  <a:cubicBezTo>
                    <a:pt x="27" y="39"/>
                    <a:pt x="26" y="37"/>
                    <a:pt x="26" y="37"/>
                  </a:cubicBezTo>
                  <a:cubicBezTo>
                    <a:pt x="26" y="36"/>
                    <a:pt x="26" y="36"/>
                    <a:pt x="26" y="36"/>
                  </a:cubicBezTo>
                  <a:cubicBezTo>
                    <a:pt x="27" y="35"/>
                    <a:pt x="27" y="34"/>
                    <a:pt x="27" y="34"/>
                  </a:cubicBezTo>
                  <a:cubicBezTo>
                    <a:pt x="28" y="34"/>
                    <a:pt x="28" y="34"/>
                    <a:pt x="28" y="34"/>
                  </a:cubicBezTo>
                  <a:cubicBezTo>
                    <a:pt x="30" y="35"/>
                    <a:pt x="29" y="33"/>
                    <a:pt x="29" y="33"/>
                  </a:cubicBezTo>
                  <a:cubicBezTo>
                    <a:pt x="30" y="33"/>
                    <a:pt x="30" y="32"/>
                    <a:pt x="30" y="32"/>
                  </a:cubicBezTo>
                  <a:cubicBezTo>
                    <a:pt x="30" y="32"/>
                    <a:pt x="30" y="30"/>
                    <a:pt x="30" y="30"/>
                  </a:cubicBezTo>
                  <a:cubicBezTo>
                    <a:pt x="31" y="30"/>
                    <a:pt x="30" y="29"/>
                    <a:pt x="30" y="29"/>
                  </a:cubicBezTo>
                  <a:cubicBezTo>
                    <a:pt x="30" y="29"/>
                    <a:pt x="30" y="29"/>
                    <a:pt x="30" y="29"/>
                  </a:cubicBezTo>
                  <a:cubicBezTo>
                    <a:pt x="30" y="28"/>
                    <a:pt x="30" y="28"/>
                    <a:pt x="30" y="28"/>
                  </a:cubicBezTo>
                  <a:cubicBezTo>
                    <a:pt x="30" y="28"/>
                    <a:pt x="30" y="27"/>
                    <a:pt x="30" y="27"/>
                  </a:cubicBezTo>
                  <a:cubicBezTo>
                    <a:pt x="31" y="27"/>
                    <a:pt x="31" y="27"/>
                    <a:pt x="31" y="27"/>
                  </a:cubicBezTo>
                  <a:cubicBezTo>
                    <a:pt x="32" y="25"/>
                    <a:pt x="29" y="22"/>
                    <a:pt x="29" y="22"/>
                  </a:cubicBezTo>
                  <a:cubicBezTo>
                    <a:pt x="29" y="21"/>
                    <a:pt x="26" y="21"/>
                    <a:pt x="26" y="21"/>
                  </a:cubicBezTo>
                  <a:cubicBezTo>
                    <a:pt x="26" y="20"/>
                    <a:pt x="24" y="20"/>
                    <a:pt x="24" y="20"/>
                  </a:cubicBezTo>
                  <a:cubicBezTo>
                    <a:pt x="24" y="20"/>
                    <a:pt x="23" y="20"/>
                    <a:pt x="23" y="20"/>
                  </a:cubicBezTo>
                  <a:cubicBezTo>
                    <a:pt x="22" y="20"/>
                    <a:pt x="20" y="22"/>
                    <a:pt x="20" y="22"/>
                  </a:cubicBezTo>
                  <a:cubicBezTo>
                    <a:pt x="19" y="24"/>
                    <a:pt x="18" y="27"/>
                    <a:pt x="18" y="27"/>
                  </a:cubicBezTo>
                  <a:cubicBezTo>
                    <a:pt x="17" y="30"/>
                    <a:pt x="18" y="32"/>
                    <a:pt x="18" y="32"/>
                  </a:cubicBezTo>
                  <a:cubicBezTo>
                    <a:pt x="17" y="31"/>
                    <a:pt x="18" y="30"/>
                    <a:pt x="18" y="30"/>
                  </a:cubicBezTo>
                  <a:cubicBezTo>
                    <a:pt x="18" y="31"/>
                    <a:pt x="18" y="32"/>
                    <a:pt x="18" y="32"/>
                  </a:cubicBezTo>
                  <a:cubicBezTo>
                    <a:pt x="19" y="32"/>
                    <a:pt x="19" y="33"/>
                    <a:pt x="19" y="33"/>
                  </a:cubicBezTo>
                  <a:cubicBezTo>
                    <a:pt x="18" y="33"/>
                    <a:pt x="18" y="34"/>
                    <a:pt x="18" y="34"/>
                  </a:cubicBezTo>
                  <a:cubicBezTo>
                    <a:pt x="17" y="34"/>
                    <a:pt x="17" y="35"/>
                    <a:pt x="17" y="35"/>
                  </a:cubicBezTo>
                  <a:cubicBezTo>
                    <a:pt x="17" y="35"/>
                    <a:pt x="17" y="36"/>
                    <a:pt x="17" y="36"/>
                  </a:cubicBezTo>
                  <a:cubicBezTo>
                    <a:pt x="16" y="36"/>
                    <a:pt x="14" y="38"/>
                    <a:pt x="14" y="38"/>
                  </a:cubicBezTo>
                  <a:cubicBezTo>
                    <a:pt x="13" y="38"/>
                    <a:pt x="12" y="40"/>
                    <a:pt x="12" y="40"/>
                  </a:cubicBezTo>
                  <a:cubicBezTo>
                    <a:pt x="12" y="41"/>
                    <a:pt x="12" y="41"/>
                    <a:pt x="12" y="41"/>
                  </a:cubicBezTo>
                  <a:cubicBezTo>
                    <a:pt x="12" y="43"/>
                    <a:pt x="13" y="43"/>
                    <a:pt x="13" y="43"/>
                  </a:cubicBezTo>
                  <a:cubicBezTo>
                    <a:pt x="13" y="44"/>
                    <a:pt x="14" y="44"/>
                    <a:pt x="14" y="44"/>
                  </a:cubicBezTo>
                  <a:cubicBezTo>
                    <a:pt x="14" y="45"/>
                    <a:pt x="13" y="47"/>
                    <a:pt x="13" y="47"/>
                  </a:cubicBezTo>
                  <a:cubicBezTo>
                    <a:pt x="12" y="47"/>
                    <a:pt x="9" y="47"/>
                    <a:pt x="9" y="47"/>
                  </a:cubicBezTo>
                  <a:cubicBezTo>
                    <a:pt x="9" y="46"/>
                    <a:pt x="8" y="46"/>
                    <a:pt x="8" y="46"/>
                  </a:cubicBezTo>
                  <a:cubicBezTo>
                    <a:pt x="7" y="45"/>
                    <a:pt x="7" y="46"/>
                    <a:pt x="7" y="46"/>
                  </a:cubicBezTo>
                  <a:cubicBezTo>
                    <a:pt x="6" y="47"/>
                    <a:pt x="7" y="48"/>
                    <a:pt x="7" y="48"/>
                  </a:cubicBezTo>
                  <a:cubicBezTo>
                    <a:pt x="7" y="49"/>
                    <a:pt x="7" y="49"/>
                    <a:pt x="7" y="49"/>
                  </a:cubicBezTo>
                  <a:cubicBezTo>
                    <a:pt x="6" y="50"/>
                    <a:pt x="6" y="51"/>
                    <a:pt x="6" y="51"/>
                  </a:cubicBezTo>
                  <a:cubicBezTo>
                    <a:pt x="6" y="52"/>
                    <a:pt x="6" y="53"/>
                    <a:pt x="6" y="53"/>
                  </a:cubicBezTo>
                  <a:cubicBezTo>
                    <a:pt x="5" y="55"/>
                    <a:pt x="5" y="59"/>
                    <a:pt x="5" y="59"/>
                  </a:cubicBezTo>
                  <a:cubicBezTo>
                    <a:pt x="5" y="60"/>
                    <a:pt x="6" y="61"/>
                    <a:pt x="6" y="61"/>
                  </a:cubicBezTo>
                  <a:cubicBezTo>
                    <a:pt x="6" y="63"/>
                    <a:pt x="8" y="63"/>
                    <a:pt x="8" y="63"/>
                  </a:cubicBezTo>
                  <a:cubicBezTo>
                    <a:pt x="8" y="63"/>
                    <a:pt x="11" y="64"/>
                    <a:pt x="11" y="64"/>
                  </a:cubicBezTo>
                  <a:cubicBezTo>
                    <a:pt x="11" y="65"/>
                    <a:pt x="11" y="65"/>
                    <a:pt x="11" y="65"/>
                  </a:cubicBezTo>
                  <a:cubicBezTo>
                    <a:pt x="10" y="67"/>
                    <a:pt x="11" y="69"/>
                    <a:pt x="11" y="69"/>
                  </a:cubicBezTo>
                  <a:cubicBezTo>
                    <a:pt x="11" y="70"/>
                    <a:pt x="12" y="71"/>
                    <a:pt x="12" y="71"/>
                  </a:cubicBezTo>
                  <a:cubicBezTo>
                    <a:pt x="12" y="72"/>
                    <a:pt x="13" y="74"/>
                    <a:pt x="13" y="74"/>
                  </a:cubicBezTo>
                  <a:cubicBezTo>
                    <a:pt x="13" y="74"/>
                    <a:pt x="14" y="75"/>
                    <a:pt x="14" y="75"/>
                  </a:cubicBezTo>
                  <a:cubicBezTo>
                    <a:pt x="14" y="76"/>
                    <a:pt x="16" y="80"/>
                    <a:pt x="16" y="80"/>
                  </a:cubicBezTo>
                  <a:cubicBezTo>
                    <a:pt x="16" y="83"/>
                    <a:pt x="16" y="83"/>
                    <a:pt x="16" y="83"/>
                  </a:cubicBezTo>
                  <a:cubicBezTo>
                    <a:pt x="15" y="86"/>
                    <a:pt x="16" y="88"/>
                    <a:pt x="16" y="88"/>
                  </a:cubicBezTo>
                  <a:cubicBezTo>
                    <a:pt x="16" y="89"/>
                    <a:pt x="16" y="90"/>
                    <a:pt x="16" y="90"/>
                  </a:cubicBezTo>
                  <a:cubicBezTo>
                    <a:pt x="15" y="90"/>
                    <a:pt x="11" y="94"/>
                    <a:pt x="11" y="94"/>
                  </a:cubicBezTo>
                  <a:cubicBezTo>
                    <a:pt x="9" y="95"/>
                    <a:pt x="8" y="96"/>
                    <a:pt x="8" y="96"/>
                  </a:cubicBezTo>
                  <a:cubicBezTo>
                    <a:pt x="8" y="97"/>
                    <a:pt x="6" y="97"/>
                    <a:pt x="6" y="97"/>
                  </a:cubicBezTo>
                  <a:cubicBezTo>
                    <a:pt x="6" y="97"/>
                    <a:pt x="5" y="97"/>
                    <a:pt x="5" y="97"/>
                  </a:cubicBezTo>
                  <a:cubicBezTo>
                    <a:pt x="4" y="97"/>
                    <a:pt x="2" y="99"/>
                    <a:pt x="2" y="99"/>
                  </a:cubicBezTo>
                  <a:cubicBezTo>
                    <a:pt x="1" y="99"/>
                    <a:pt x="1" y="99"/>
                    <a:pt x="1" y="99"/>
                  </a:cubicBezTo>
                  <a:cubicBezTo>
                    <a:pt x="0" y="100"/>
                    <a:pt x="2" y="103"/>
                    <a:pt x="3" y="104"/>
                  </a:cubicBezTo>
                  <a:cubicBezTo>
                    <a:pt x="3" y="104"/>
                    <a:pt x="4" y="105"/>
                    <a:pt x="4" y="105"/>
                  </a:cubicBezTo>
                  <a:cubicBezTo>
                    <a:pt x="3" y="108"/>
                    <a:pt x="7" y="112"/>
                    <a:pt x="7" y="112"/>
                  </a:cubicBezTo>
                  <a:cubicBezTo>
                    <a:pt x="9" y="114"/>
                    <a:pt x="9" y="112"/>
                    <a:pt x="9" y="112"/>
                  </a:cubicBezTo>
                  <a:cubicBezTo>
                    <a:pt x="10" y="113"/>
                    <a:pt x="10" y="113"/>
                    <a:pt x="10" y="113"/>
                  </a:cubicBezTo>
                  <a:cubicBezTo>
                    <a:pt x="11" y="115"/>
                    <a:pt x="17" y="118"/>
                    <a:pt x="17" y="118"/>
                  </a:cubicBezTo>
                  <a:cubicBezTo>
                    <a:pt x="20" y="121"/>
                    <a:pt x="24" y="122"/>
                    <a:pt x="24" y="122"/>
                  </a:cubicBezTo>
                  <a:cubicBezTo>
                    <a:pt x="30" y="123"/>
                    <a:pt x="30" y="121"/>
                    <a:pt x="30" y="121"/>
                  </a:cubicBezTo>
                  <a:cubicBezTo>
                    <a:pt x="30" y="118"/>
                    <a:pt x="27" y="118"/>
                    <a:pt x="27" y="118"/>
                  </a:cubicBezTo>
                  <a:cubicBezTo>
                    <a:pt x="27" y="118"/>
                    <a:pt x="26" y="115"/>
                    <a:pt x="26" y="115"/>
                  </a:cubicBezTo>
                  <a:cubicBezTo>
                    <a:pt x="29" y="116"/>
                    <a:pt x="30" y="114"/>
                    <a:pt x="30" y="114"/>
                  </a:cubicBezTo>
                  <a:cubicBezTo>
                    <a:pt x="30" y="112"/>
                    <a:pt x="28" y="112"/>
                    <a:pt x="27" y="112"/>
                  </a:cubicBezTo>
                  <a:cubicBezTo>
                    <a:pt x="26" y="112"/>
                    <a:pt x="25" y="112"/>
                    <a:pt x="25" y="112"/>
                  </a:cubicBezTo>
                  <a:cubicBezTo>
                    <a:pt x="25" y="111"/>
                    <a:pt x="23" y="110"/>
                    <a:pt x="23" y="110"/>
                  </a:cubicBezTo>
                  <a:cubicBezTo>
                    <a:pt x="22" y="109"/>
                    <a:pt x="22" y="109"/>
                    <a:pt x="22" y="109"/>
                  </a:cubicBezTo>
                  <a:cubicBezTo>
                    <a:pt x="23" y="109"/>
                    <a:pt x="23" y="109"/>
                    <a:pt x="23" y="109"/>
                  </a:cubicBezTo>
                  <a:cubicBezTo>
                    <a:pt x="23" y="109"/>
                    <a:pt x="23" y="108"/>
                    <a:pt x="23" y="108"/>
                  </a:cubicBezTo>
                  <a:cubicBezTo>
                    <a:pt x="23" y="107"/>
                    <a:pt x="27" y="103"/>
                    <a:pt x="27" y="103"/>
                  </a:cubicBezTo>
                  <a:cubicBezTo>
                    <a:pt x="27" y="103"/>
                    <a:pt x="28" y="103"/>
                    <a:pt x="28" y="103"/>
                  </a:cubicBezTo>
                  <a:cubicBezTo>
                    <a:pt x="28" y="103"/>
                    <a:pt x="28" y="102"/>
                    <a:pt x="28" y="102"/>
                  </a:cubicBezTo>
                  <a:cubicBezTo>
                    <a:pt x="31" y="100"/>
                    <a:pt x="31" y="100"/>
                    <a:pt x="31" y="100"/>
                  </a:cubicBezTo>
                  <a:cubicBezTo>
                    <a:pt x="34" y="97"/>
                    <a:pt x="38" y="92"/>
                    <a:pt x="38" y="92"/>
                  </a:cubicBezTo>
                  <a:cubicBezTo>
                    <a:pt x="39" y="91"/>
                    <a:pt x="39" y="90"/>
                    <a:pt x="40" y="90"/>
                  </a:cubicBezTo>
                  <a:cubicBezTo>
                    <a:pt x="40" y="89"/>
                    <a:pt x="41" y="89"/>
                    <a:pt x="41" y="89"/>
                  </a:cubicBezTo>
                  <a:cubicBezTo>
                    <a:pt x="43" y="88"/>
                    <a:pt x="45" y="85"/>
                    <a:pt x="45" y="84"/>
                  </a:cubicBezTo>
                  <a:cubicBezTo>
                    <a:pt x="45" y="83"/>
                    <a:pt x="45" y="82"/>
                    <a:pt x="45" y="82"/>
                  </a:cubicBezTo>
                  <a:cubicBezTo>
                    <a:pt x="46" y="82"/>
                    <a:pt x="46" y="82"/>
                    <a:pt x="46" y="82"/>
                  </a:cubicBezTo>
                  <a:cubicBezTo>
                    <a:pt x="46" y="83"/>
                    <a:pt x="47" y="85"/>
                    <a:pt x="47" y="85"/>
                  </a:cubicBezTo>
                  <a:cubicBezTo>
                    <a:pt x="48" y="87"/>
                    <a:pt x="48" y="92"/>
                    <a:pt x="48" y="92"/>
                  </a:cubicBezTo>
                  <a:cubicBezTo>
                    <a:pt x="48" y="96"/>
                    <a:pt x="49" y="98"/>
                    <a:pt x="50" y="100"/>
                  </a:cubicBezTo>
                  <a:cubicBezTo>
                    <a:pt x="51" y="102"/>
                    <a:pt x="52" y="105"/>
                    <a:pt x="52" y="105"/>
                  </a:cubicBezTo>
                  <a:cubicBezTo>
                    <a:pt x="52" y="105"/>
                    <a:pt x="52" y="106"/>
                    <a:pt x="52" y="106"/>
                  </a:cubicBezTo>
                  <a:cubicBezTo>
                    <a:pt x="52" y="108"/>
                    <a:pt x="53" y="108"/>
                    <a:pt x="53" y="108"/>
                  </a:cubicBezTo>
                  <a:cubicBezTo>
                    <a:pt x="53" y="109"/>
                    <a:pt x="54" y="111"/>
                    <a:pt x="54" y="111"/>
                  </a:cubicBezTo>
                  <a:cubicBezTo>
                    <a:pt x="54" y="112"/>
                    <a:pt x="54" y="113"/>
                    <a:pt x="54" y="113"/>
                  </a:cubicBezTo>
                  <a:cubicBezTo>
                    <a:pt x="54" y="113"/>
                    <a:pt x="54" y="114"/>
                    <a:pt x="54" y="114"/>
                  </a:cubicBezTo>
                  <a:cubicBezTo>
                    <a:pt x="54" y="114"/>
                    <a:pt x="53" y="119"/>
                    <a:pt x="53" y="119"/>
                  </a:cubicBezTo>
                  <a:cubicBezTo>
                    <a:pt x="52" y="120"/>
                    <a:pt x="52" y="120"/>
                    <a:pt x="52" y="120"/>
                  </a:cubicBezTo>
                  <a:cubicBezTo>
                    <a:pt x="54" y="124"/>
                    <a:pt x="62" y="122"/>
                    <a:pt x="62" y="122"/>
                  </a:cubicBezTo>
                  <a:cubicBezTo>
                    <a:pt x="64" y="122"/>
                    <a:pt x="68" y="122"/>
                    <a:pt x="68" y="122"/>
                  </a:cubicBezTo>
                  <a:cubicBezTo>
                    <a:pt x="72" y="121"/>
                    <a:pt x="71" y="119"/>
                    <a:pt x="71" y="119"/>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3" name="Freeform 659"/>
            <p:cNvSpPr>
              <a:spLocks noEditPoints="1"/>
            </p:cNvSpPr>
            <p:nvPr/>
          </p:nvSpPr>
          <p:spPr bwMode="auto">
            <a:xfrm>
              <a:off x="7364413" y="2505076"/>
              <a:ext cx="158750" cy="522288"/>
            </a:xfrm>
            <a:custGeom>
              <a:avLst/>
              <a:gdLst>
                <a:gd name="T0" fmla="*/ 36 w 42"/>
                <a:gd name="T1" fmla="*/ 74 h 139"/>
                <a:gd name="T2" fmla="*/ 37 w 42"/>
                <a:gd name="T3" fmla="*/ 63 h 139"/>
                <a:gd name="T4" fmla="*/ 41 w 42"/>
                <a:gd name="T5" fmla="*/ 39 h 139"/>
                <a:gd name="T6" fmla="*/ 39 w 42"/>
                <a:gd name="T7" fmla="*/ 29 h 139"/>
                <a:gd name="T8" fmla="*/ 37 w 42"/>
                <a:gd name="T9" fmla="*/ 25 h 139"/>
                <a:gd name="T10" fmla="*/ 35 w 42"/>
                <a:gd name="T11" fmla="*/ 24 h 139"/>
                <a:gd name="T12" fmla="*/ 32 w 42"/>
                <a:gd name="T13" fmla="*/ 21 h 139"/>
                <a:gd name="T14" fmla="*/ 31 w 42"/>
                <a:gd name="T15" fmla="*/ 18 h 139"/>
                <a:gd name="T16" fmla="*/ 33 w 42"/>
                <a:gd name="T17" fmla="*/ 14 h 139"/>
                <a:gd name="T18" fmla="*/ 33 w 42"/>
                <a:gd name="T19" fmla="*/ 10 h 139"/>
                <a:gd name="T20" fmla="*/ 31 w 42"/>
                <a:gd name="T21" fmla="*/ 4 h 139"/>
                <a:gd name="T22" fmla="*/ 29 w 42"/>
                <a:gd name="T23" fmla="*/ 1 h 139"/>
                <a:gd name="T24" fmla="*/ 25 w 42"/>
                <a:gd name="T25" fmla="*/ 0 h 139"/>
                <a:gd name="T26" fmla="*/ 21 w 42"/>
                <a:gd name="T27" fmla="*/ 2 h 139"/>
                <a:gd name="T28" fmla="*/ 18 w 42"/>
                <a:gd name="T29" fmla="*/ 6 h 139"/>
                <a:gd name="T30" fmla="*/ 18 w 42"/>
                <a:gd name="T31" fmla="*/ 12 h 139"/>
                <a:gd name="T32" fmla="*/ 19 w 42"/>
                <a:gd name="T33" fmla="*/ 16 h 139"/>
                <a:gd name="T34" fmla="*/ 21 w 42"/>
                <a:gd name="T35" fmla="*/ 20 h 139"/>
                <a:gd name="T36" fmla="*/ 18 w 42"/>
                <a:gd name="T37" fmla="*/ 21 h 139"/>
                <a:gd name="T38" fmla="*/ 15 w 42"/>
                <a:gd name="T39" fmla="*/ 23 h 139"/>
                <a:gd name="T40" fmla="*/ 11 w 42"/>
                <a:gd name="T41" fmla="*/ 25 h 139"/>
                <a:gd name="T42" fmla="*/ 10 w 42"/>
                <a:gd name="T43" fmla="*/ 29 h 139"/>
                <a:gd name="T44" fmla="*/ 7 w 42"/>
                <a:gd name="T45" fmla="*/ 37 h 139"/>
                <a:gd name="T46" fmla="*/ 5 w 42"/>
                <a:gd name="T47" fmla="*/ 43 h 139"/>
                <a:gd name="T48" fmla="*/ 3 w 42"/>
                <a:gd name="T49" fmla="*/ 52 h 139"/>
                <a:gd name="T50" fmla="*/ 0 w 42"/>
                <a:gd name="T51" fmla="*/ 65 h 139"/>
                <a:gd name="T52" fmla="*/ 1 w 42"/>
                <a:gd name="T53" fmla="*/ 71 h 139"/>
                <a:gd name="T54" fmla="*/ 2 w 42"/>
                <a:gd name="T55" fmla="*/ 78 h 139"/>
                <a:gd name="T56" fmla="*/ 3 w 42"/>
                <a:gd name="T57" fmla="*/ 85 h 139"/>
                <a:gd name="T58" fmla="*/ 5 w 42"/>
                <a:gd name="T59" fmla="*/ 88 h 139"/>
                <a:gd name="T60" fmla="*/ 5 w 42"/>
                <a:gd name="T61" fmla="*/ 95 h 139"/>
                <a:gd name="T62" fmla="*/ 4 w 42"/>
                <a:gd name="T63" fmla="*/ 103 h 139"/>
                <a:gd name="T64" fmla="*/ 4 w 42"/>
                <a:gd name="T65" fmla="*/ 114 h 139"/>
                <a:gd name="T66" fmla="*/ 9 w 42"/>
                <a:gd name="T67" fmla="*/ 116 h 139"/>
                <a:gd name="T68" fmla="*/ 15 w 42"/>
                <a:gd name="T69" fmla="*/ 118 h 139"/>
                <a:gd name="T70" fmla="*/ 18 w 42"/>
                <a:gd name="T71" fmla="*/ 121 h 139"/>
                <a:gd name="T72" fmla="*/ 17 w 42"/>
                <a:gd name="T73" fmla="*/ 124 h 139"/>
                <a:gd name="T74" fmla="*/ 14 w 42"/>
                <a:gd name="T75" fmla="*/ 127 h 139"/>
                <a:gd name="T76" fmla="*/ 11 w 42"/>
                <a:gd name="T77" fmla="*/ 130 h 139"/>
                <a:gd name="T78" fmla="*/ 9 w 42"/>
                <a:gd name="T79" fmla="*/ 132 h 139"/>
                <a:gd name="T80" fmla="*/ 14 w 42"/>
                <a:gd name="T81" fmla="*/ 133 h 139"/>
                <a:gd name="T82" fmla="*/ 19 w 42"/>
                <a:gd name="T83" fmla="*/ 131 h 139"/>
                <a:gd name="T84" fmla="*/ 23 w 42"/>
                <a:gd name="T85" fmla="*/ 130 h 139"/>
                <a:gd name="T86" fmla="*/ 24 w 42"/>
                <a:gd name="T87" fmla="*/ 123 h 139"/>
                <a:gd name="T88" fmla="*/ 24 w 42"/>
                <a:gd name="T89" fmla="*/ 123 h 139"/>
                <a:gd name="T90" fmla="*/ 24 w 42"/>
                <a:gd name="T91" fmla="*/ 128 h 139"/>
                <a:gd name="T92" fmla="*/ 23 w 42"/>
                <a:gd name="T93" fmla="*/ 131 h 139"/>
                <a:gd name="T94" fmla="*/ 21 w 42"/>
                <a:gd name="T95" fmla="*/ 134 h 139"/>
                <a:gd name="T96" fmla="*/ 19 w 42"/>
                <a:gd name="T97" fmla="*/ 138 h 139"/>
                <a:gd name="T98" fmla="*/ 25 w 42"/>
                <a:gd name="T99" fmla="*/ 139 h 139"/>
                <a:gd name="T100" fmla="*/ 30 w 42"/>
                <a:gd name="T101" fmla="*/ 136 h 139"/>
                <a:gd name="T102" fmla="*/ 32 w 42"/>
                <a:gd name="T103" fmla="*/ 130 h 139"/>
                <a:gd name="T104" fmla="*/ 31 w 42"/>
                <a:gd name="T105" fmla="*/ 125 h 139"/>
                <a:gd name="T106" fmla="*/ 31 w 42"/>
                <a:gd name="T107" fmla="*/ 121 h 139"/>
                <a:gd name="T108" fmla="*/ 35 w 42"/>
                <a:gd name="T109" fmla="*/ 119 h 139"/>
                <a:gd name="T110" fmla="*/ 34 w 42"/>
                <a:gd name="T111" fmla="*/ 106 h 139"/>
                <a:gd name="T112" fmla="*/ 36 w 42"/>
                <a:gd name="T113" fmla="*/ 101 h 139"/>
                <a:gd name="T114" fmla="*/ 36 w 42"/>
                <a:gd name="T115" fmla="*/ 84 h 139"/>
                <a:gd name="T116" fmla="*/ 38 w 42"/>
                <a:gd name="T117" fmla="*/ 80 h 139"/>
                <a:gd name="T118" fmla="*/ 38 w 42"/>
                <a:gd name="T119" fmla="*/ 70 h 139"/>
                <a:gd name="T120" fmla="*/ 38 w 42"/>
                <a:gd name="T121" fmla="*/ 57 h 139"/>
                <a:gd name="T122" fmla="*/ 41 w 42"/>
                <a:gd name="T123" fmla="*/ 55 h 139"/>
                <a:gd name="T124" fmla="*/ 42 w 42"/>
                <a:gd name="T125" fmla="*/ 4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139">
                  <a:moveTo>
                    <a:pt x="37" y="65"/>
                  </a:moveTo>
                  <a:cubicBezTo>
                    <a:pt x="37" y="67"/>
                    <a:pt x="37" y="69"/>
                    <a:pt x="37" y="71"/>
                  </a:cubicBezTo>
                  <a:cubicBezTo>
                    <a:pt x="37" y="71"/>
                    <a:pt x="37" y="73"/>
                    <a:pt x="37" y="73"/>
                  </a:cubicBezTo>
                  <a:cubicBezTo>
                    <a:pt x="37" y="74"/>
                    <a:pt x="37" y="75"/>
                    <a:pt x="37" y="76"/>
                  </a:cubicBezTo>
                  <a:cubicBezTo>
                    <a:pt x="36" y="76"/>
                    <a:pt x="36" y="75"/>
                    <a:pt x="36" y="75"/>
                  </a:cubicBezTo>
                  <a:cubicBezTo>
                    <a:pt x="36" y="75"/>
                    <a:pt x="36" y="74"/>
                    <a:pt x="36" y="74"/>
                  </a:cubicBezTo>
                  <a:cubicBezTo>
                    <a:pt x="36" y="73"/>
                    <a:pt x="37" y="73"/>
                    <a:pt x="37" y="72"/>
                  </a:cubicBezTo>
                  <a:cubicBezTo>
                    <a:pt x="36" y="71"/>
                    <a:pt x="36" y="70"/>
                    <a:pt x="36" y="70"/>
                  </a:cubicBezTo>
                  <a:cubicBezTo>
                    <a:pt x="36" y="69"/>
                    <a:pt x="36" y="68"/>
                    <a:pt x="36" y="68"/>
                  </a:cubicBezTo>
                  <a:cubicBezTo>
                    <a:pt x="36" y="67"/>
                    <a:pt x="37" y="66"/>
                    <a:pt x="37" y="66"/>
                  </a:cubicBezTo>
                  <a:cubicBezTo>
                    <a:pt x="37" y="65"/>
                    <a:pt x="37" y="65"/>
                    <a:pt x="37" y="64"/>
                  </a:cubicBezTo>
                  <a:cubicBezTo>
                    <a:pt x="37" y="64"/>
                    <a:pt x="37" y="63"/>
                    <a:pt x="37" y="63"/>
                  </a:cubicBezTo>
                  <a:cubicBezTo>
                    <a:pt x="37" y="63"/>
                    <a:pt x="37" y="62"/>
                    <a:pt x="37" y="62"/>
                  </a:cubicBezTo>
                  <a:cubicBezTo>
                    <a:pt x="38" y="62"/>
                    <a:pt x="37" y="63"/>
                    <a:pt x="38" y="63"/>
                  </a:cubicBezTo>
                  <a:cubicBezTo>
                    <a:pt x="38" y="64"/>
                    <a:pt x="38" y="65"/>
                    <a:pt x="37" y="65"/>
                  </a:cubicBezTo>
                  <a:moveTo>
                    <a:pt x="42" y="46"/>
                  </a:moveTo>
                  <a:cubicBezTo>
                    <a:pt x="42" y="46"/>
                    <a:pt x="41" y="42"/>
                    <a:pt x="41" y="42"/>
                  </a:cubicBezTo>
                  <a:cubicBezTo>
                    <a:pt x="41" y="42"/>
                    <a:pt x="41" y="40"/>
                    <a:pt x="41" y="39"/>
                  </a:cubicBezTo>
                  <a:cubicBezTo>
                    <a:pt x="41" y="39"/>
                    <a:pt x="41" y="37"/>
                    <a:pt x="41" y="37"/>
                  </a:cubicBezTo>
                  <a:cubicBezTo>
                    <a:pt x="41" y="37"/>
                    <a:pt x="41" y="35"/>
                    <a:pt x="41" y="35"/>
                  </a:cubicBezTo>
                  <a:cubicBezTo>
                    <a:pt x="41" y="35"/>
                    <a:pt x="40" y="34"/>
                    <a:pt x="40" y="34"/>
                  </a:cubicBezTo>
                  <a:cubicBezTo>
                    <a:pt x="40" y="33"/>
                    <a:pt x="40" y="33"/>
                    <a:pt x="40" y="32"/>
                  </a:cubicBezTo>
                  <a:cubicBezTo>
                    <a:pt x="40" y="32"/>
                    <a:pt x="40" y="31"/>
                    <a:pt x="40" y="30"/>
                  </a:cubicBezTo>
                  <a:cubicBezTo>
                    <a:pt x="39" y="29"/>
                    <a:pt x="39" y="29"/>
                    <a:pt x="39" y="29"/>
                  </a:cubicBezTo>
                  <a:cubicBezTo>
                    <a:pt x="39" y="29"/>
                    <a:pt x="39" y="28"/>
                    <a:pt x="39" y="28"/>
                  </a:cubicBezTo>
                  <a:cubicBezTo>
                    <a:pt x="39" y="28"/>
                    <a:pt x="39" y="28"/>
                    <a:pt x="40" y="28"/>
                  </a:cubicBezTo>
                  <a:cubicBezTo>
                    <a:pt x="40" y="27"/>
                    <a:pt x="40" y="27"/>
                    <a:pt x="39" y="27"/>
                  </a:cubicBezTo>
                  <a:cubicBezTo>
                    <a:pt x="39" y="27"/>
                    <a:pt x="39" y="27"/>
                    <a:pt x="39" y="27"/>
                  </a:cubicBezTo>
                  <a:cubicBezTo>
                    <a:pt x="39" y="27"/>
                    <a:pt x="39" y="26"/>
                    <a:pt x="39" y="26"/>
                  </a:cubicBezTo>
                  <a:cubicBezTo>
                    <a:pt x="38" y="26"/>
                    <a:pt x="38" y="25"/>
                    <a:pt x="37" y="25"/>
                  </a:cubicBezTo>
                  <a:cubicBezTo>
                    <a:pt x="37" y="25"/>
                    <a:pt x="37" y="25"/>
                    <a:pt x="37" y="25"/>
                  </a:cubicBezTo>
                  <a:cubicBezTo>
                    <a:pt x="37" y="25"/>
                    <a:pt x="37" y="25"/>
                    <a:pt x="37" y="25"/>
                  </a:cubicBezTo>
                  <a:cubicBezTo>
                    <a:pt x="37" y="25"/>
                    <a:pt x="36" y="25"/>
                    <a:pt x="36" y="25"/>
                  </a:cubicBezTo>
                  <a:cubicBezTo>
                    <a:pt x="36" y="25"/>
                    <a:pt x="36" y="25"/>
                    <a:pt x="36" y="25"/>
                  </a:cubicBezTo>
                  <a:cubicBezTo>
                    <a:pt x="36" y="25"/>
                    <a:pt x="35" y="24"/>
                    <a:pt x="35" y="24"/>
                  </a:cubicBezTo>
                  <a:cubicBezTo>
                    <a:pt x="35" y="24"/>
                    <a:pt x="35" y="24"/>
                    <a:pt x="35" y="24"/>
                  </a:cubicBezTo>
                  <a:cubicBezTo>
                    <a:pt x="35" y="24"/>
                    <a:pt x="34" y="24"/>
                    <a:pt x="34" y="23"/>
                  </a:cubicBezTo>
                  <a:cubicBezTo>
                    <a:pt x="34" y="23"/>
                    <a:pt x="34" y="23"/>
                    <a:pt x="34" y="23"/>
                  </a:cubicBezTo>
                  <a:cubicBezTo>
                    <a:pt x="34" y="23"/>
                    <a:pt x="34" y="23"/>
                    <a:pt x="34" y="23"/>
                  </a:cubicBezTo>
                  <a:cubicBezTo>
                    <a:pt x="34" y="23"/>
                    <a:pt x="33" y="23"/>
                    <a:pt x="33" y="23"/>
                  </a:cubicBezTo>
                  <a:cubicBezTo>
                    <a:pt x="33" y="22"/>
                    <a:pt x="33" y="22"/>
                    <a:pt x="33" y="22"/>
                  </a:cubicBezTo>
                  <a:cubicBezTo>
                    <a:pt x="32" y="22"/>
                    <a:pt x="32" y="21"/>
                    <a:pt x="32" y="21"/>
                  </a:cubicBezTo>
                  <a:cubicBezTo>
                    <a:pt x="32" y="21"/>
                    <a:pt x="32" y="21"/>
                    <a:pt x="32"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8"/>
                    <a:pt x="31" y="18"/>
                  </a:cubicBezTo>
                  <a:cubicBezTo>
                    <a:pt x="31" y="18"/>
                    <a:pt x="31" y="17"/>
                    <a:pt x="31" y="17"/>
                  </a:cubicBezTo>
                  <a:cubicBezTo>
                    <a:pt x="31" y="17"/>
                    <a:pt x="31" y="17"/>
                    <a:pt x="31" y="17"/>
                  </a:cubicBezTo>
                  <a:cubicBezTo>
                    <a:pt x="31" y="17"/>
                    <a:pt x="32" y="16"/>
                    <a:pt x="32" y="16"/>
                  </a:cubicBezTo>
                  <a:cubicBezTo>
                    <a:pt x="32" y="16"/>
                    <a:pt x="32" y="16"/>
                    <a:pt x="32" y="15"/>
                  </a:cubicBezTo>
                  <a:cubicBezTo>
                    <a:pt x="32" y="15"/>
                    <a:pt x="32" y="14"/>
                    <a:pt x="32" y="14"/>
                  </a:cubicBezTo>
                  <a:cubicBezTo>
                    <a:pt x="32" y="14"/>
                    <a:pt x="33" y="14"/>
                    <a:pt x="33" y="14"/>
                  </a:cubicBezTo>
                  <a:cubicBezTo>
                    <a:pt x="33" y="14"/>
                    <a:pt x="33" y="13"/>
                    <a:pt x="33" y="13"/>
                  </a:cubicBezTo>
                  <a:cubicBezTo>
                    <a:pt x="33" y="13"/>
                    <a:pt x="33" y="13"/>
                    <a:pt x="33" y="12"/>
                  </a:cubicBezTo>
                  <a:cubicBezTo>
                    <a:pt x="33" y="12"/>
                    <a:pt x="33" y="12"/>
                    <a:pt x="33" y="12"/>
                  </a:cubicBezTo>
                  <a:cubicBezTo>
                    <a:pt x="33" y="11"/>
                    <a:pt x="33" y="11"/>
                    <a:pt x="33" y="11"/>
                  </a:cubicBezTo>
                  <a:cubicBezTo>
                    <a:pt x="33" y="11"/>
                    <a:pt x="33" y="10"/>
                    <a:pt x="33" y="10"/>
                  </a:cubicBezTo>
                  <a:cubicBezTo>
                    <a:pt x="33" y="10"/>
                    <a:pt x="33" y="10"/>
                    <a:pt x="33" y="10"/>
                  </a:cubicBezTo>
                  <a:cubicBezTo>
                    <a:pt x="33" y="10"/>
                    <a:pt x="33" y="9"/>
                    <a:pt x="33" y="9"/>
                  </a:cubicBezTo>
                  <a:cubicBezTo>
                    <a:pt x="33" y="9"/>
                    <a:pt x="33" y="8"/>
                    <a:pt x="33" y="8"/>
                  </a:cubicBezTo>
                  <a:cubicBezTo>
                    <a:pt x="33" y="7"/>
                    <a:pt x="33" y="7"/>
                    <a:pt x="33" y="7"/>
                  </a:cubicBezTo>
                  <a:cubicBezTo>
                    <a:pt x="33" y="6"/>
                    <a:pt x="32" y="6"/>
                    <a:pt x="32" y="5"/>
                  </a:cubicBezTo>
                  <a:cubicBezTo>
                    <a:pt x="32" y="5"/>
                    <a:pt x="32" y="5"/>
                    <a:pt x="32" y="5"/>
                  </a:cubicBezTo>
                  <a:cubicBezTo>
                    <a:pt x="32" y="4"/>
                    <a:pt x="32" y="4"/>
                    <a:pt x="31" y="4"/>
                  </a:cubicBezTo>
                  <a:cubicBezTo>
                    <a:pt x="31" y="4"/>
                    <a:pt x="31" y="3"/>
                    <a:pt x="31" y="3"/>
                  </a:cubicBezTo>
                  <a:cubicBezTo>
                    <a:pt x="31" y="3"/>
                    <a:pt x="31" y="3"/>
                    <a:pt x="31" y="3"/>
                  </a:cubicBezTo>
                  <a:cubicBezTo>
                    <a:pt x="31" y="3"/>
                    <a:pt x="31" y="2"/>
                    <a:pt x="30" y="2"/>
                  </a:cubicBezTo>
                  <a:cubicBezTo>
                    <a:pt x="30" y="2"/>
                    <a:pt x="30" y="2"/>
                    <a:pt x="30" y="2"/>
                  </a:cubicBezTo>
                  <a:cubicBezTo>
                    <a:pt x="30" y="2"/>
                    <a:pt x="29" y="1"/>
                    <a:pt x="29" y="1"/>
                  </a:cubicBezTo>
                  <a:cubicBezTo>
                    <a:pt x="29" y="1"/>
                    <a:pt x="29" y="1"/>
                    <a:pt x="29" y="1"/>
                  </a:cubicBezTo>
                  <a:cubicBezTo>
                    <a:pt x="29" y="1"/>
                    <a:pt x="29" y="1"/>
                    <a:pt x="29" y="1"/>
                  </a:cubicBezTo>
                  <a:cubicBezTo>
                    <a:pt x="29" y="1"/>
                    <a:pt x="28" y="1"/>
                    <a:pt x="28" y="1"/>
                  </a:cubicBezTo>
                  <a:cubicBezTo>
                    <a:pt x="28" y="1"/>
                    <a:pt x="28" y="1"/>
                    <a:pt x="27" y="1"/>
                  </a:cubicBezTo>
                  <a:cubicBezTo>
                    <a:pt x="27" y="1"/>
                    <a:pt x="27" y="1"/>
                    <a:pt x="27" y="1"/>
                  </a:cubicBezTo>
                  <a:cubicBezTo>
                    <a:pt x="27" y="1"/>
                    <a:pt x="26" y="0"/>
                    <a:pt x="26" y="0"/>
                  </a:cubicBezTo>
                  <a:cubicBezTo>
                    <a:pt x="26" y="0"/>
                    <a:pt x="26" y="0"/>
                    <a:pt x="25" y="0"/>
                  </a:cubicBezTo>
                  <a:cubicBezTo>
                    <a:pt x="25" y="0"/>
                    <a:pt x="24" y="0"/>
                    <a:pt x="24" y="0"/>
                  </a:cubicBezTo>
                  <a:cubicBezTo>
                    <a:pt x="24" y="0"/>
                    <a:pt x="24" y="1"/>
                    <a:pt x="23" y="1"/>
                  </a:cubicBezTo>
                  <a:cubicBezTo>
                    <a:pt x="23" y="1"/>
                    <a:pt x="23" y="1"/>
                    <a:pt x="23" y="1"/>
                  </a:cubicBezTo>
                  <a:cubicBezTo>
                    <a:pt x="23" y="1"/>
                    <a:pt x="23" y="1"/>
                    <a:pt x="23" y="1"/>
                  </a:cubicBezTo>
                  <a:cubicBezTo>
                    <a:pt x="23" y="1"/>
                    <a:pt x="22" y="1"/>
                    <a:pt x="22" y="1"/>
                  </a:cubicBezTo>
                  <a:cubicBezTo>
                    <a:pt x="22" y="1"/>
                    <a:pt x="21" y="2"/>
                    <a:pt x="21" y="2"/>
                  </a:cubicBezTo>
                  <a:cubicBezTo>
                    <a:pt x="20" y="2"/>
                    <a:pt x="20" y="3"/>
                    <a:pt x="20" y="3"/>
                  </a:cubicBezTo>
                  <a:cubicBezTo>
                    <a:pt x="20" y="3"/>
                    <a:pt x="20" y="3"/>
                    <a:pt x="20" y="3"/>
                  </a:cubicBezTo>
                  <a:cubicBezTo>
                    <a:pt x="20" y="3"/>
                    <a:pt x="19" y="4"/>
                    <a:pt x="19" y="4"/>
                  </a:cubicBezTo>
                  <a:cubicBezTo>
                    <a:pt x="19" y="4"/>
                    <a:pt x="19" y="4"/>
                    <a:pt x="18" y="5"/>
                  </a:cubicBezTo>
                  <a:cubicBezTo>
                    <a:pt x="18" y="5"/>
                    <a:pt x="18" y="5"/>
                    <a:pt x="18" y="5"/>
                  </a:cubicBezTo>
                  <a:cubicBezTo>
                    <a:pt x="18" y="5"/>
                    <a:pt x="18" y="6"/>
                    <a:pt x="18" y="6"/>
                  </a:cubicBezTo>
                  <a:cubicBezTo>
                    <a:pt x="18" y="6"/>
                    <a:pt x="18" y="7"/>
                    <a:pt x="18" y="7"/>
                  </a:cubicBezTo>
                  <a:cubicBezTo>
                    <a:pt x="18" y="7"/>
                    <a:pt x="18" y="8"/>
                    <a:pt x="18" y="8"/>
                  </a:cubicBezTo>
                  <a:cubicBezTo>
                    <a:pt x="18" y="9"/>
                    <a:pt x="17" y="9"/>
                    <a:pt x="18" y="9"/>
                  </a:cubicBezTo>
                  <a:cubicBezTo>
                    <a:pt x="18" y="10"/>
                    <a:pt x="18" y="10"/>
                    <a:pt x="18" y="11"/>
                  </a:cubicBezTo>
                  <a:cubicBezTo>
                    <a:pt x="18" y="11"/>
                    <a:pt x="18" y="11"/>
                    <a:pt x="18" y="11"/>
                  </a:cubicBezTo>
                  <a:cubicBezTo>
                    <a:pt x="18" y="11"/>
                    <a:pt x="18" y="12"/>
                    <a:pt x="18" y="12"/>
                  </a:cubicBezTo>
                  <a:cubicBezTo>
                    <a:pt x="18" y="12"/>
                    <a:pt x="18" y="12"/>
                    <a:pt x="18" y="12"/>
                  </a:cubicBezTo>
                  <a:cubicBezTo>
                    <a:pt x="18" y="12"/>
                    <a:pt x="18" y="12"/>
                    <a:pt x="18" y="13"/>
                  </a:cubicBezTo>
                  <a:cubicBezTo>
                    <a:pt x="18" y="13"/>
                    <a:pt x="18" y="13"/>
                    <a:pt x="18" y="14"/>
                  </a:cubicBezTo>
                  <a:cubicBezTo>
                    <a:pt x="19" y="14"/>
                    <a:pt x="19" y="14"/>
                    <a:pt x="19" y="14"/>
                  </a:cubicBezTo>
                  <a:cubicBezTo>
                    <a:pt x="19" y="15"/>
                    <a:pt x="19" y="15"/>
                    <a:pt x="19" y="15"/>
                  </a:cubicBezTo>
                  <a:cubicBezTo>
                    <a:pt x="19" y="16"/>
                    <a:pt x="19" y="16"/>
                    <a:pt x="19" y="16"/>
                  </a:cubicBezTo>
                  <a:cubicBezTo>
                    <a:pt x="19" y="16"/>
                    <a:pt x="19" y="16"/>
                    <a:pt x="19" y="16"/>
                  </a:cubicBezTo>
                  <a:cubicBezTo>
                    <a:pt x="19" y="17"/>
                    <a:pt x="20" y="17"/>
                    <a:pt x="20" y="17"/>
                  </a:cubicBezTo>
                  <a:cubicBezTo>
                    <a:pt x="20" y="17"/>
                    <a:pt x="20" y="17"/>
                    <a:pt x="20" y="17"/>
                  </a:cubicBezTo>
                  <a:cubicBezTo>
                    <a:pt x="20" y="18"/>
                    <a:pt x="20" y="18"/>
                    <a:pt x="20" y="19"/>
                  </a:cubicBezTo>
                  <a:cubicBezTo>
                    <a:pt x="20" y="19"/>
                    <a:pt x="21" y="19"/>
                    <a:pt x="21" y="19"/>
                  </a:cubicBezTo>
                  <a:cubicBezTo>
                    <a:pt x="21" y="19"/>
                    <a:pt x="21" y="20"/>
                    <a:pt x="21" y="20"/>
                  </a:cubicBezTo>
                  <a:cubicBezTo>
                    <a:pt x="21" y="20"/>
                    <a:pt x="20" y="20"/>
                    <a:pt x="20" y="20"/>
                  </a:cubicBezTo>
                  <a:cubicBezTo>
                    <a:pt x="20" y="20"/>
                    <a:pt x="20" y="20"/>
                    <a:pt x="20" y="20"/>
                  </a:cubicBezTo>
                  <a:cubicBezTo>
                    <a:pt x="20" y="20"/>
                    <a:pt x="19" y="20"/>
                    <a:pt x="19" y="20"/>
                  </a:cubicBezTo>
                  <a:cubicBezTo>
                    <a:pt x="19" y="21"/>
                    <a:pt x="19" y="21"/>
                    <a:pt x="19" y="21"/>
                  </a:cubicBezTo>
                  <a:cubicBezTo>
                    <a:pt x="19" y="21"/>
                    <a:pt x="18" y="21"/>
                    <a:pt x="18" y="21"/>
                  </a:cubicBezTo>
                  <a:cubicBezTo>
                    <a:pt x="18" y="21"/>
                    <a:pt x="18" y="21"/>
                    <a:pt x="18" y="21"/>
                  </a:cubicBezTo>
                  <a:cubicBezTo>
                    <a:pt x="18" y="21"/>
                    <a:pt x="17" y="21"/>
                    <a:pt x="17" y="22"/>
                  </a:cubicBezTo>
                  <a:cubicBezTo>
                    <a:pt x="17" y="22"/>
                    <a:pt x="17" y="22"/>
                    <a:pt x="17" y="22"/>
                  </a:cubicBezTo>
                  <a:cubicBezTo>
                    <a:pt x="17" y="22"/>
                    <a:pt x="16" y="23"/>
                    <a:pt x="16" y="23"/>
                  </a:cubicBezTo>
                  <a:cubicBezTo>
                    <a:pt x="16" y="23"/>
                    <a:pt x="16" y="23"/>
                    <a:pt x="16" y="23"/>
                  </a:cubicBezTo>
                  <a:cubicBezTo>
                    <a:pt x="15" y="23"/>
                    <a:pt x="15" y="23"/>
                    <a:pt x="15" y="23"/>
                  </a:cubicBezTo>
                  <a:cubicBezTo>
                    <a:pt x="15" y="22"/>
                    <a:pt x="15" y="23"/>
                    <a:pt x="15" y="23"/>
                  </a:cubicBezTo>
                  <a:cubicBezTo>
                    <a:pt x="15" y="23"/>
                    <a:pt x="15" y="23"/>
                    <a:pt x="14" y="23"/>
                  </a:cubicBezTo>
                  <a:cubicBezTo>
                    <a:pt x="14" y="23"/>
                    <a:pt x="14" y="23"/>
                    <a:pt x="14" y="23"/>
                  </a:cubicBezTo>
                  <a:cubicBezTo>
                    <a:pt x="13" y="23"/>
                    <a:pt x="13" y="24"/>
                    <a:pt x="13" y="24"/>
                  </a:cubicBezTo>
                  <a:cubicBezTo>
                    <a:pt x="13" y="24"/>
                    <a:pt x="12" y="24"/>
                    <a:pt x="12" y="24"/>
                  </a:cubicBezTo>
                  <a:cubicBezTo>
                    <a:pt x="12" y="24"/>
                    <a:pt x="12" y="25"/>
                    <a:pt x="12" y="25"/>
                  </a:cubicBezTo>
                  <a:cubicBezTo>
                    <a:pt x="12" y="25"/>
                    <a:pt x="11" y="25"/>
                    <a:pt x="11" y="25"/>
                  </a:cubicBezTo>
                  <a:cubicBezTo>
                    <a:pt x="11" y="25"/>
                    <a:pt x="11" y="26"/>
                    <a:pt x="11" y="26"/>
                  </a:cubicBezTo>
                  <a:cubicBezTo>
                    <a:pt x="11" y="26"/>
                    <a:pt x="11" y="26"/>
                    <a:pt x="11" y="26"/>
                  </a:cubicBezTo>
                  <a:cubicBezTo>
                    <a:pt x="11" y="26"/>
                    <a:pt x="11" y="26"/>
                    <a:pt x="11" y="27"/>
                  </a:cubicBezTo>
                  <a:cubicBezTo>
                    <a:pt x="10" y="27"/>
                    <a:pt x="10" y="27"/>
                    <a:pt x="10" y="27"/>
                  </a:cubicBezTo>
                  <a:cubicBezTo>
                    <a:pt x="10" y="27"/>
                    <a:pt x="10" y="28"/>
                    <a:pt x="10" y="28"/>
                  </a:cubicBezTo>
                  <a:cubicBezTo>
                    <a:pt x="10" y="29"/>
                    <a:pt x="10" y="29"/>
                    <a:pt x="10" y="29"/>
                  </a:cubicBezTo>
                  <a:cubicBezTo>
                    <a:pt x="10" y="29"/>
                    <a:pt x="9" y="31"/>
                    <a:pt x="9" y="31"/>
                  </a:cubicBezTo>
                  <a:cubicBezTo>
                    <a:pt x="9" y="31"/>
                    <a:pt x="9" y="32"/>
                    <a:pt x="9" y="32"/>
                  </a:cubicBezTo>
                  <a:cubicBezTo>
                    <a:pt x="9" y="32"/>
                    <a:pt x="9" y="33"/>
                    <a:pt x="9" y="33"/>
                  </a:cubicBezTo>
                  <a:cubicBezTo>
                    <a:pt x="9" y="33"/>
                    <a:pt x="8" y="33"/>
                    <a:pt x="8" y="34"/>
                  </a:cubicBezTo>
                  <a:cubicBezTo>
                    <a:pt x="8" y="35"/>
                    <a:pt x="8" y="35"/>
                    <a:pt x="8" y="36"/>
                  </a:cubicBezTo>
                  <a:cubicBezTo>
                    <a:pt x="7" y="36"/>
                    <a:pt x="7" y="37"/>
                    <a:pt x="7" y="37"/>
                  </a:cubicBezTo>
                  <a:cubicBezTo>
                    <a:pt x="7" y="37"/>
                    <a:pt x="7" y="38"/>
                    <a:pt x="7" y="38"/>
                  </a:cubicBezTo>
                  <a:cubicBezTo>
                    <a:pt x="7" y="38"/>
                    <a:pt x="7" y="38"/>
                    <a:pt x="7" y="38"/>
                  </a:cubicBezTo>
                  <a:cubicBezTo>
                    <a:pt x="7" y="38"/>
                    <a:pt x="7" y="39"/>
                    <a:pt x="6" y="39"/>
                  </a:cubicBezTo>
                  <a:cubicBezTo>
                    <a:pt x="6" y="40"/>
                    <a:pt x="6" y="40"/>
                    <a:pt x="6" y="41"/>
                  </a:cubicBezTo>
                  <a:cubicBezTo>
                    <a:pt x="6" y="41"/>
                    <a:pt x="6" y="42"/>
                    <a:pt x="6" y="42"/>
                  </a:cubicBezTo>
                  <a:cubicBezTo>
                    <a:pt x="6" y="42"/>
                    <a:pt x="5" y="42"/>
                    <a:pt x="5" y="43"/>
                  </a:cubicBezTo>
                  <a:cubicBezTo>
                    <a:pt x="5" y="43"/>
                    <a:pt x="5" y="44"/>
                    <a:pt x="5" y="44"/>
                  </a:cubicBezTo>
                  <a:cubicBezTo>
                    <a:pt x="5" y="44"/>
                    <a:pt x="5" y="44"/>
                    <a:pt x="5" y="44"/>
                  </a:cubicBezTo>
                  <a:cubicBezTo>
                    <a:pt x="5" y="45"/>
                    <a:pt x="5" y="45"/>
                    <a:pt x="4" y="45"/>
                  </a:cubicBezTo>
                  <a:cubicBezTo>
                    <a:pt x="4" y="46"/>
                    <a:pt x="4" y="47"/>
                    <a:pt x="4" y="47"/>
                  </a:cubicBezTo>
                  <a:cubicBezTo>
                    <a:pt x="4" y="48"/>
                    <a:pt x="3" y="49"/>
                    <a:pt x="3" y="50"/>
                  </a:cubicBezTo>
                  <a:cubicBezTo>
                    <a:pt x="3" y="50"/>
                    <a:pt x="3" y="51"/>
                    <a:pt x="3" y="52"/>
                  </a:cubicBezTo>
                  <a:cubicBezTo>
                    <a:pt x="3" y="52"/>
                    <a:pt x="2" y="53"/>
                    <a:pt x="2" y="54"/>
                  </a:cubicBezTo>
                  <a:cubicBezTo>
                    <a:pt x="2" y="55"/>
                    <a:pt x="2" y="56"/>
                    <a:pt x="2" y="58"/>
                  </a:cubicBezTo>
                  <a:cubicBezTo>
                    <a:pt x="1" y="59"/>
                    <a:pt x="1" y="60"/>
                    <a:pt x="1" y="61"/>
                  </a:cubicBezTo>
                  <a:cubicBezTo>
                    <a:pt x="1" y="61"/>
                    <a:pt x="1" y="62"/>
                    <a:pt x="1" y="63"/>
                  </a:cubicBezTo>
                  <a:cubicBezTo>
                    <a:pt x="0" y="63"/>
                    <a:pt x="0" y="64"/>
                    <a:pt x="0" y="64"/>
                  </a:cubicBezTo>
                  <a:cubicBezTo>
                    <a:pt x="0" y="64"/>
                    <a:pt x="0" y="65"/>
                    <a:pt x="0" y="65"/>
                  </a:cubicBezTo>
                  <a:cubicBezTo>
                    <a:pt x="1" y="65"/>
                    <a:pt x="0" y="66"/>
                    <a:pt x="0" y="67"/>
                  </a:cubicBezTo>
                  <a:cubicBezTo>
                    <a:pt x="0" y="67"/>
                    <a:pt x="0" y="67"/>
                    <a:pt x="0" y="68"/>
                  </a:cubicBezTo>
                  <a:cubicBezTo>
                    <a:pt x="0" y="68"/>
                    <a:pt x="0" y="68"/>
                    <a:pt x="0" y="69"/>
                  </a:cubicBezTo>
                  <a:cubicBezTo>
                    <a:pt x="0" y="69"/>
                    <a:pt x="0" y="69"/>
                    <a:pt x="0" y="69"/>
                  </a:cubicBezTo>
                  <a:cubicBezTo>
                    <a:pt x="0" y="70"/>
                    <a:pt x="0" y="70"/>
                    <a:pt x="1" y="70"/>
                  </a:cubicBezTo>
                  <a:cubicBezTo>
                    <a:pt x="1" y="70"/>
                    <a:pt x="1" y="71"/>
                    <a:pt x="1" y="71"/>
                  </a:cubicBezTo>
                  <a:cubicBezTo>
                    <a:pt x="1" y="71"/>
                    <a:pt x="1" y="71"/>
                    <a:pt x="1" y="71"/>
                  </a:cubicBezTo>
                  <a:cubicBezTo>
                    <a:pt x="1" y="72"/>
                    <a:pt x="1" y="72"/>
                    <a:pt x="1" y="72"/>
                  </a:cubicBezTo>
                  <a:cubicBezTo>
                    <a:pt x="1" y="72"/>
                    <a:pt x="1" y="73"/>
                    <a:pt x="1" y="73"/>
                  </a:cubicBezTo>
                  <a:cubicBezTo>
                    <a:pt x="1" y="75"/>
                    <a:pt x="1" y="75"/>
                    <a:pt x="1" y="75"/>
                  </a:cubicBezTo>
                  <a:cubicBezTo>
                    <a:pt x="1" y="75"/>
                    <a:pt x="1" y="77"/>
                    <a:pt x="1" y="77"/>
                  </a:cubicBezTo>
                  <a:cubicBezTo>
                    <a:pt x="1" y="78"/>
                    <a:pt x="1" y="78"/>
                    <a:pt x="2" y="78"/>
                  </a:cubicBezTo>
                  <a:cubicBezTo>
                    <a:pt x="2" y="78"/>
                    <a:pt x="2" y="79"/>
                    <a:pt x="2" y="79"/>
                  </a:cubicBezTo>
                  <a:cubicBezTo>
                    <a:pt x="2" y="79"/>
                    <a:pt x="2" y="79"/>
                    <a:pt x="2" y="79"/>
                  </a:cubicBezTo>
                  <a:cubicBezTo>
                    <a:pt x="2" y="80"/>
                    <a:pt x="2" y="80"/>
                    <a:pt x="2" y="80"/>
                  </a:cubicBezTo>
                  <a:cubicBezTo>
                    <a:pt x="2" y="81"/>
                    <a:pt x="2" y="83"/>
                    <a:pt x="2" y="83"/>
                  </a:cubicBezTo>
                  <a:cubicBezTo>
                    <a:pt x="2" y="84"/>
                    <a:pt x="3" y="85"/>
                    <a:pt x="3" y="85"/>
                  </a:cubicBezTo>
                  <a:cubicBezTo>
                    <a:pt x="3" y="85"/>
                    <a:pt x="3" y="85"/>
                    <a:pt x="3" y="85"/>
                  </a:cubicBezTo>
                  <a:cubicBezTo>
                    <a:pt x="3" y="85"/>
                    <a:pt x="3" y="86"/>
                    <a:pt x="3" y="86"/>
                  </a:cubicBezTo>
                  <a:cubicBezTo>
                    <a:pt x="3" y="86"/>
                    <a:pt x="3" y="86"/>
                    <a:pt x="3" y="86"/>
                  </a:cubicBezTo>
                  <a:cubicBezTo>
                    <a:pt x="3" y="86"/>
                    <a:pt x="4" y="86"/>
                    <a:pt x="4" y="86"/>
                  </a:cubicBezTo>
                  <a:cubicBezTo>
                    <a:pt x="4" y="86"/>
                    <a:pt x="4" y="86"/>
                    <a:pt x="5" y="86"/>
                  </a:cubicBezTo>
                  <a:cubicBezTo>
                    <a:pt x="5" y="87"/>
                    <a:pt x="5" y="86"/>
                    <a:pt x="5" y="87"/>
                  </a:cubicBezTo>
                  <a:cubicBezTo>
                    <a:pt x="5" y="87"/>
                    <a:pt x="5" y="88"/>
                    <a:pt x="5" y="88"/>
                  </a:cubicBezTo>
                  <a:cubicBezTo>
                    <a:pt x="5" y="88"/>
                    <a:pt x="5" y="90"/>
                    <a:pt x="5" y="90"/>
                  </a:cubicBezTo>
                  <a:cubicBezTo>
                    <a:pt x="5" y="90"/>
                    <a:pt x="5" y="92"/>
                    <a:pt x="5" y="92"/>
                  </a:cubicBezTo>
                  <a:cubicBezTo>
                    <a:pt x="5" y="93"/>
                    <a:pt x="5" y="93"/>
                    <a:pt x="5" y="94"/>
                  </a:cubicBezTo>
                  <a:cubicBezTo>
                    <a:pt x="5" y="94"/>
                    <a:pt x="5" y="94"/>
                    <a:pt x="5" y="95"/>
                  </a:cubicBezTo>
                  <a:cubicBezTo>
                    <a:pt x="5" y="95"/>
                    <a:pt x="5" y="95"/>
                    <a:pt x="5" y="95"/>
                  </a:cubicBezTo>
                  <a:cubicBezTo>
                    <a:pt x="5" y="95"/>
                    <a:pt x="5" y="95"/>
                    <a:pt x="5" y="95"/>
                  </a:cubicBezTo>
                  <a:cubicBezTo>
                    <a:pt x="5" y="96"/>
                    <a:pt x="5" y="96"/>
                    <a:pt x="5" y="96"/>
                  </a:cubicBezTo>
                  <a:cubicBezTo>
                    <a:pt x="5" y="96"/>
                    <a:pt x="5" y="97"/>
                    <a:pt x="5" y="97"/>
                  </a:cubicBezTo>
                  <a:cubicBezTo>
                    <a:pt x="5" y="97"/>
                    <a:pt x="5" y="99"/>
                    <a:pt x="5" y="99"/>
                  </a:cubicBezTo>
                  <a:cubicBezTo>
                    <a:pt x="5" y="99"/>
                    <a:pt x="5" y="100"/>
                    <a:pt x="5" y="100"/>
                  </a:cubicBezTo>
                  <a:cubicBezTo>
                    <a:pt x="5" y="100"/>
                    <a:pt x="5" y="101"/>
                    <a:pt x="5" y="102"/>
                  </a:cubicBezTo>
                  <a:cubicBezTo>
                    <a:pt x="5" y="102"/>
                    <a:pt x="4" y="102"/>
                    <a:pt x="4" y="103"/>
                  </a:cubicBezTo>
                  <a:cubicBezTo>
                    <a:pt x="4" y="104"/>
                    <a:pt x="4" y="104"/>
                    <a:pt x="4" y="105"/>
                  </a:cubicBezTo>
                  <a:cubicBezTo>
                    <a:pt x="4" y="106"/>
                    <a:pt x="4" y="106"/>
                    <a:pt x="4" y="106"/>
                  </a:cubicBezTo>
                  <a:cubicBezTo>
                    <a:pt x="4" y="107"/>
                    <a:pt x="4" y="108"/>
                    <a:pt x="4" y="108"/>
                  </a:cubicBezTo>
                  <a:cubicBezTo>
                    <a:pt x="3" y="110"/>
                    <a:pt x="3" y="111"/>
                    <a:pt x="3" y="112"/>
                  </a:cubicBezTo>
                  <a:cubicBezTo>
                    <a:pt x="3" y="112"/>
                    <a:pt x="3" y="113"/>
                    <a:pt x="3" y="113"/>
                  </a:cubicBezTo>
                  <a:cubicBezTo>
                    <a:pt x="3" y="114"/>
                    <a:pt x="3" y="114"/>
                    <a:pt x="4" y="114"/>
                  </a:cubicBezTo>
                  <a:cubicBezTo>
                    <a:pt x="4" y="114"/>
                    <a:pt x="5" y="114"/>
                    <a:pt x="5" y="115"/>
                  </a:cubicBezTo>
                  <a:cubicBezTo>
                    <a:pt x="5" y="115"/>
                    <a:pt x="5" y="115"/>
                    <a:pt x="5" y="115"/>
                  </a:cubicBezTo>
                  <a:cubicBezTo>
                    <a:pt x="6" y="115"/>
                    <a:pt x="6" y="115"/>
                    <a:pt x="6" y="115"/>
                  </a:cubicBezTo>
                  <a:cubicBezTo>
                    <a:pt x="7" y="115"/>
                    <a:pt x="7" y="115"/>
                    <a:pt x="7" y="115"/>
                  </a:cubicBezTo>
                  <a:cubicBezTo>
                    <a:pt x="7" y="115"/>
                    <a:pt x="8" y="115"/>
                    <a:pt x="8" y="115"/>
                  </a:cubicBezTo>
                  <a:cubicBezTo>
                    <a:pt x="8" y="115"/>
                    <a:pt x="9" y="116"/>
                    <a:pt x="9" y="116"/>
                  </a:cubicBezTo>
                  <a:cubicBezTo>
                    <a:pt x="9" y="116"/>
                    <a:pt x="9" y="117"/>
                    <a:pt x="9" y="117"/>
                  </a:cubicBezTo>
                  <a:cubicBezTo>
                    <a:pt x="9" y="117"/>
                    <a:pt x="9" y="117"/>
                    <a:pt x="9" y="117"/>
                  </a:cubicBezTo>
                  <a:cubicBezTo>
                    <a:pt x="10" y="117"/>
                    <a:pt x="10" y="118"/>
                    <a:pt x="10" y="118"/>
                  </a:cubicBezTo>
                  <a:cubicBezTo>
                    <a:pt x="10" y="118"/>
                    <a:pt x="11" y="118"/>
                    <a:pt x="11" y="118"/>
                  </a:cubicBezTo>
                  <a:cubicBezTo>
                    <a:pt x="11" y="118"/>
                    <a:pt x="12" y="118"/>
                    <a:pt x="13" y="118"/>
                  </a:cubicBezTo>
                  <a:cubicBezTo>
                    <a:pt x="13" y="118"/>
                    <a:pt x="14" y="118"/>
                    <a:pt x="15" y="118"/>
                  </a:cubicBezTo>
                  <a:cubicBezTo>
                    <a:pt x="16" y="118"/>
                    <a:pt x="16" y="118"/>
                    <a:pt x="16" y="118"/>
                  </a:cubicBezTo>
                  <a:cubicBezTo>
                    <a:pt x="16" y="118"/>
                    <a:pt x="16" y="118"/>
                    <a:pt x="17" y="118"/>
                  </a:cubicBezTo>
                  <a:cubicBezTo>
                    <a:pt x="17" y="118"/>
                    <a:pt x="17" y="118"/>
                    <a:pt x="18" y="118"/>
                  </a:cubicBezTo>
                  <a:cubicBezTo>
                    <a:pt x="18" y="118"/>
                    <a:pt x="18" y="118"/>
                    <a:pt x="18" y="119"/>
                  </a:cubicBezTo>
                  <a:cubicBezTo>
                    <a:pt x="18" y="119"/>
                    <a:pt x="18" y="119"/>
                    <a:pt x="18" y="119"/>
                  </a:cubicBezTo>
                  <a:cubicBezTo>
                    <a:pt x="18" y="120"/>
                    <a:pt x="18" y="120"/>
                    <a:pt x="18" y="121"/>
                  </a:cubicBezTo>
                  <a:cubicBezTo>
                    <a:pt x="18" y="121"/>
                    <a:pt x="18" y="121"/>
                    <a:pt x="18" y="121"/>
                  </a:cubicBezTo>
                  <a:cubicBezTo>
                    <a:pt x="18" y="122"/>
                    <a:pt x="17" y="122"/>
                    <a:pt x="17" y="122"/>
                  </a:cubicBezTo>
                  <a:cubicBezTo>
                    <a:pt x="17" y="122"/>
                    <a:pt x="17" y="122"/>
                    <a:pt x="17" y="122"/>
                  </a:cubicBezTo>
                  <a:cubicBezTo>
                    <a:pt x="18" y="122"/>
                    <a:pt x="18" y="122"/>
                    <a:pt x="17" y="122"/>
                  </a:cubicBezTo>
                  <a:cubicBezTo>
                    <a:pt x="17" y="122"/>
                    <a:pt x="17" y="123"/>
                    <a:pt x="17" y="123"/>
                  </a:cubicBezTo>
                  <a:cubicBezTo>
                    <a:pt x="17" y="123"/>
                    <a:pt x="17" y="123"/>
                    <a:pt x="17" y="124"/>
                  </a:cubicBezTo>
                  <a:cubicBezTo>
                    <a:pt x="17" y="124"/>
                    <a:pt x="17" y="124"/>
                    <a:pt x="16" y="124"/>
                  </a:cubicBezTo>
                  <a:cubicBezTo>
                    <a:pt x="16" y="125"/>
                    <a:pt x="16" y="125"/>
                    <a:pt x="16" y="125"/>
                  </a:cubicBezTo>
                  <a:cubicBezTo>
                    <a:pt x="16" y="125"/>
                    <a:pt x="15" y="126"/>
                    <a:pt x="15" y="126"/>
                  </a:cubicBezTo>
                  <a:cubicBezTo>
                    <a:pt x="15" y="126"/>
                    <a:pt x="15" y="126"/>
                    <a:pt x="15" y="126"/>
                  </a:cubicBezTo>
                  <a:cubicBezTo>
                    <a:pt x="15" y="126"/>
                    <a:pt x="15" y="127"/>
                    <a:pt x="15" y="127"/>
                  </a:cubicBezTo>
                  <a:cubicBezTo>
                    <a:pt x="15" y="127"/>
                    <a:pt x="14" y="127"/>
                    <a:pt x="14" y="127"/>
                  </a:cubicBezTo>
                  <a:cubicBezTo>
                    <a:pt x="14" y="127"/>
                    <a:pt x="14" y="128"/>
                    <a:pt x="14" y="128"/>
                  </a:cubicBezTo>
                  <a:cubicBezTo>
                    <a:pt x="14" y="128"/>
                    <a:pt x="13" y="128"/>
                    <a:pt x="13" y="128"/>
                  </a:cubicBezTo>
                  <a:cubicBezTo>
                    <a:pt x="13" y="128"/>
                    <a:pt x="13" y="128"/>
                    <a:pt x="13" y="128"/>
                  </a:cubicBezTo>
                  <a:cubicBezTo>
                    <a:pt x="13" y="128"/>
                    <a:pt x="13" y="129"/>
                    <a:pt x="13" y="129"/>
                  </a:cubicBezTo>
                  <a:cubicBezTo>
                    <a:pt x="12" y="129"/>
                    <a:pt x="12" y="129"/>
                    <a:pt x="11" y="129"/>
                  </a:cubicBezTo>
                  <a:cubicBezTo>
                    <a:pt x="11" y="130"/>
                    <a:pt x="11" y="130"/>
                    <a:pt x="11" y="130"/>
                  </a:cubicBezTo>
                  <a:cubicBezTo>
                    <a:pt x="11" y="130"/>
                    <a:pt x="11" y="130"/>
                    <a:pt x="11" y="130"/>
                  </a:cubicBezTo>
                  <a:cubicBezTo>
                    <a:pt x="11" y="130"/>
                    <a:pt x="11" y="130"/>
                    <a:pt x="11" y="130"/>
                  </a:cubicBezTo>
                  <a:cubicBezTo>
                    <a:pt x="10" y="130"/>
                    <a:pt x="10" y="130"/>
                    <a:pt x="10" y="131"/>
                  </a:cubicBezTo>
                  <a:cubicBezTo>
                    <a:pt x="10" y="131"/>
                    <a:pt x="10" y="131"/>
                    <a:pt x="10" y="131"/>
                  </a:cubicBezTo>
                  <a:cubicBezTo>
                    <a:pt x="10" y="131"/>
                    <a:pt x="10" y="131"/>
                    <a:pt x="10" y="131"/>
                  </a:cubicBezTo>
                  <a:cubicBezTo>
                    <a:pt x="9" y="131"/>
                    <a:pt x="9" y="132"/>
                    <a:pt x="9" y="132"/>
                  </a:cubicBezTo>
                  <a:cubicBezTo>
                    <a:pt x="9" y="132"/>
                    <a:pt x="9" y="132"/>
                    <a:pt x="10" y="132"/>
                  </a:cubicBezTo>
                  <a:cubicBezTo>
                    <a:pt x="10" y="132"/>
                    <a:pt x="10" y="132"/>
                    <a:pt x="10" y="132"/>
                  </a:cubicBezTo>
                  <a:cubicBezTo>
                    <a:pt x="10" y="132"/>
                    <a:pt x="10" y="133"/>
                    <a:pt x="11" y="133"/>
                  </a:cubicBezTo>
                  <a:cubicBezTo>
                    <a:pt x="11" y="133"/>
                    <a:pt x="11" y="133"/>
                    <a:pt x="11" y="133"/>
                  </a:cubicBezTo>
                  <a:cubicBezTo>
                    <a:pt x="12" y="133"/>
                    <a:pt x="12" y="133"/>
                    <a:pt x="12" y="133"/>
                  </a:cubicBezTo>
                  <a:cubicBezTo>
                    <a:pt x="13" y="133"/>
                    <a:pt x="13" y="133"/>
                    <a:pt x="14" y="133"/>
                  </a:cubicBezTo>
                  <a:cubicBezTo>
                    <a:pt x="14" y="133"/>
                    <a:pt x="14" y="133"/>
                    <a:pt x="15" y="133"/>
                  </a:cubicBezTo>
                  <a:cubicBezTo>
                    <a:pt x="15" y="133"/>
                    <a:pt x="15" y="133"/>
                    <a:pt x="15" y="133"/>
                  </a:cubicBezTo>
                  <a:cubicBezTo>
                    <a:pt x="16" y="133"/>
                    <a:pt x="16" y="133"/>
                    <a:pt x="16" y="133"/>
                  </a:cubicBezTo>
                  <a:cubicBezTo>
                    <a:pt x="17" y="133"/>
                    <a:pt x="17" y="133"/>
                    <a:pt x="17" y="133"/>
                  </a:cubicBezTo>
                  <a:cubicBezTo>
                    <a:pt x="18" y="133"/>
                    <a:pt x="18" y="132"/>
                    <a:pt x="18" y="132"/>
                  </a:cubicBezTo>
                  <a:cubicBezTo>
                    <a:pt x="18" y="132"/>
                    <a:pt x="19" y="131"/>
                    <a:pt x="19" y="131"/>
                  </a:cubicBezTo>
                  <a:cubicBezTo>
                    <a:pt x="19" y="131"/>
                    <a:pt x="19" y="131"/>
                    <a:pt x="19" y="130"/>
                  </a:cubicBezTo>
                  <a:cubicBezTo>
                    <a:pt x="19" y="130"/>
                    <a:pt x="19" y="130"/>
                    <a:pt x="19" y="130"/>
                  </a:cubicBezTo>
                  <a:cubicBezTo>
                    <a:pt x="20" y="130"/>
                    <a:pt x="20" y="130"/>
                    <a:pt x="20" y="130"/>
                  </a:cubicBezTo>
                  <a:cubicBezTo>
                    <a:pt x="20" y="130"/>
                    <a:pt x="21" y="131"/>
                    <a:pt x="21" y="131"/>
                  </a:cubicBezTo>
                  <a:cubicBezTo>
                    <a:pt x="21" y="131"/>
                    <a:pt x="21" y="131"/>
                    <a:pt x="21" y="131"/>
                  </a:cubicBezTo>
                  <a:cubicBezTo>
                    <a:pt x="21" y="131"/>
                    <a:pt x="22" y="130"/>
                    <a:pt x="23" y="130"/>
                  </a:cubicBezTo>
                  <a:cubicBezTo>
                    <a:pt x="23" y="130"/>
                    <a:pt x="23" y="130"/>
                    <a:pt x="23" y="129"/>
                  </a:cubicBezTo>
                  <a:cubicBezTo>
                    <a:pt x="23" y="129"/>
                    <a:pt x="23" y="129"/>
                    <a:pt x="23" y="129"/>
                  </a:cubicBezTo>
                  <a:cubicBezTo>
                    <a:pt x="23" y="129"/>
                    <a:pt x="23" y="127"/>
                    <a:pt x="23" y="127"/>
                  </a:cubicBezTo>
                  <a:cubicBezTo>
                    <a:pt x="23" y="126"/>
                    <a:pt x="23" y="126"/>
                    <a:pt x="24" y="126"/>
                  </a:cubicBezTo>
                  <a:cubicBezTo>
                    <a:pt x="24" y="126"/>
                    <a:pt x="24" y="125"/>
                    <a:pt x="24" y="125"/>
                  </a:cubicBezTo>
                  <a:cubicBezTo>
                    <a:pt x="24" y="124"/>
                    <a:pt x="24" y="124"/>
                    <a:pt x="24" y="123"/>
                  </a:cubicBezTo>
                  <a:cubicBezTo>
                    <a:pt x="24" y="123"/>
                    <a:pt x="23" y="122"/>
                    <a:pt x="23" y="121"/>
                  </a:cubicBezTo>
                  <a:cubicBezTo>
                    <a:pt x="23" y="121"/>
                    <a:pt x="23" y="120"/>
                    <a:pt x="23" y="119"/>
                  </a:cubicBezTo>
                  <a:cubicBezTo>
                    <a:pt x="23" y="119"/>
                    <a:pt x="24" y="119"/>
                    <a:pt x="24" y="119"/>
                  </a:cubicBezTo>
                  <a:cubicBezTo>
                    <a:pt x="24" y="119"/>
                    <a:pt x="24" y="119"/>
                    <a:pt x="24" y="120"/>
                  </a:cubicBezTo>
                  <a:cubicBezTo>
                    <a:pt x="24" y="120"/>
                    <a:pt x="24" y="121"/>
                    <a:pt x="24" y="121"/>
                  </a:cubicBezTo>
                  <a:cubicBezTo>
                    <a:pt x="24" y="122"/>
                    <a:pt x="24" y="122"/>
                    <a:pt x="24" y="123"/>
                  </a:cubicBezTo>
                  <a:cubicBezTo>
                    <a:pt x="24" y="123"/>
                    <a:pt x="25" y="123"/>
                    <a:pt x="25" y="124"/>
                  </a:cubicBezTo>
                  <a:cubicBezTo>
                    <a:pt x="25" y="124"/>
                    <a:pt x="25" y="124"/>
                    <a:pt x="25" y="124"/>
                  </a:cubicBezTo>
                  <a:cubicBezTo>
                    <a:pt x="25" y="125"/>
                    <a:pt x="24" y="125"/>
                    <a:pt x="24" y="126"/>
                  </a:cubicBezTo>
                  <a:cubicBezTo>
                    <a:pt x="24" y="126"/>
                    <a:pt x="24" y="126"/>
                    <a:pt x="24" y="127"/>
                  </a:cubicBezTo>
                  <a:cubicBezTo>
                    <a:pt x="24" y="127"/>
                    <a:pt x="24" y="127"/>
                    <a:pt x="24" y="127"/>
                  </a:cubicBezTo>
                  <a:cubicBezTo>
                    <a:pt x="24" y="127"/>
                    <a:pt x="24" y="127"/>
                    <a:pt x="24" y="128"/>
                  </a:cubicBezTo>
                  <a:cubicBezTo>
                    <a:pt x="24" y="128"/>
                    <a:pt x="24" y="128"/>
                    <a:pt x="24" y="128"/>
                  </a:cubicBezTo>
                  <a:cubicBezTo>
                    <a:pt x="24" y="128"/>
                    <a:pt x="24" y="129"/>
                    <a:pt x="24" y="129"/>
                  </a:cubicBezTo>
                  <a:cubicBezTo>
                    <a:pt x="24" y="129"/>
                    <a:pt x="24" y="130"/>
                    <a:pt x="24" y="130"/>
                  </a:cubicBezTo>
                  <a:cubicBezTo>
                    <a:pt x="24" y="130"/>
                    <a:pt x="23" y="130"/>
                    <a:pt x="23" y="130"/>
                  </a:cubicBezTo>
                  <a:cubicBezTo>
                    <a:pt x="23" y="131"/>
                    <a:pt x="23" y="131"/>
                    <a:pt x="23" y="131"/>
                  </a:cubicBezTo>
                  <a:cubicBezTo>
                    <a:pt x="23" y="131"/>
                    <a:pt x="23" y="131"/>
                    <a:pt x="23" y="131"/>
                  </a:cubicBezTo>
                  <a:cubicBezTo>
                    <a:pt x="23" y="131"/>
                    <a:pt x="23" y="132"/>
                    <a:pt x="22" y="132"/>
                  </a:cubicBezTo>
                  <a:cubicBezTo>
                    <a:pt x="22" y="132"/>
                    <a:pt x="22" y="132"/>
                    <a:pt x="22" y="132"/>
                  </a:cubicBezTo>
                  <a:cubicBezTo>
                    <a:pt x="22" y="132"/>
                    <a:pt x="22" y="133"/>
                    <a:pt x="22" y="133"/>
                  </a:cubicBezTo>
                  <a:cubicBezTo>
                    <a:pt x="22" y="133"/>
                    <a:pt x="22" y="133"/>
                    <a:pt x="22" y="133"/>
                  </a:cubicBezTo>
                  <a:cubicBezTo>
                    <a:pt x="22" y="133"/>
                    <a:pt x="21" y="134"/>
                    <a:pt x="21" y="134"/>
                  </a:cubicBezTo>
                  <a:cubicBezTo>
                    <a:pt x="21" y="134"/>
                    <a:pt x="21" y="134"/>
                    <a:pt x="21" y="134"/>
                  </a:cubicBezTo>
                  <a:cubicBezTo>
                    <a:pt x="21" y="134"/>
                    <a:pt x="21" y="134"/>
                    <a:pt x="21" y="134"/>
                  </a:cubicBezTo>
                  <a:cubicBezTo>
                    <a:pt x="21" y="134"/>
                    <a:pt x="21" y="135"/>
                    <a:pt x="20" y="135"/>
                  </a:cubicBezTo>
                  <a:cubicBezTo>
                    <a:pt x="20" y="135"/>
                    <a:pt x="20" y="135"/>
                    <a:pt x="20" y="135"/>
                  </a:cubicBezTo>
                  <a:cubicBezTo>
                    <a:pt x="20" y="136"/>
                    <a:pt x="20" y="136"/>
                    <a:pt x="20" y="136"/>
                  </a:cubicBezTo>
                  <a:cubicBezTo>
                    <a:pt x="20" y="136"/>
                    <a:pt x="20" y="137"/>
                    <a:pt x="19" y="137"/>
                  </a:cubicBezTo>
                  <a:cubicBezTo>
                    <a:pt x="19" y="137"/>
                    <a:pt x="19" y="137"/>
                    <a:pt x="19" y="138"/>
                  </a:cubicBezTo>
                  <a:cubicBezTo>
                    <a:pt x="19" y="138"/>
                    <a:pt x="19" y="138"/>
                    <a:pt x="19" y="138"/>
                  </a:cubicBezTo>
                  <a:cubicBezTo>
                    <a:pt x="19" y="138"/>
                    <a:pt x="19" y="138"/>
                    <a:pt x="19" y="138"/>
                  </a:cubicBezTo>
                  <a:cubicBezTo>
                    <a:pt x="19" y="138"/>
                    <a:pt x="19" y="138"/>
                    <a:pt x="19" y="139"/>
                  </a:cubicBezTo>
                  <a:cubicBezTo>
                    <a:pt x="20" y="139"/>
                    <a:pt x="21" y="139"/>
                    <a:pt x="22" y="139"/>
                  </a:cubicBezTo>
                  <a:cubicBezTo>
                    <a:pt x="22" y="139"/>
                    <a:pt x="23" y="139"/>
                    <a:pt x="23" y="139"/>
                  </a:cubicBezTo>
                  <a:cubicBezTo>
                    <a:pt x="24" y="139"/>
                    <a:pt x="24" y="139"/>
                    <a:pt x="25" y="139"/>
                  </a:cubicBezTo>
                  <a:cubicBezTo>
                    <a:pt x="26" y="139"/>
                    <a:pt x="26" y="139"/>
                    <a:pt x="27" y="139"/>
                  </a:cubicBezTo>
                  <a:cubicBezTo>
                    <a:pt x="27" y="138"/>
                    <a:pt x="28" y="138"/>
                    <a:pt x="28" y="138"/>
                  </a:cubicBezTo>
                  <a:cubicBezTo>
                    <a:pt x="28" y="138"/>
                    <a:pt x="29" y="138"/>
                    <a:pt x="29" y="137"/>
                  </a:cubicBezTo>
                  <a:cubicBezTo>
                    <a:pt x="29" y="137"/>
                    <a:pt x="29" y="137"/>
                    <a:pt x="29" y="137"/>
                  </a:cubicBezTo>
                  <a:cubicBezTo>
                    <a:pt x="29" y="137"/>
                    <a:pt x="29" y="136"/>
                    <a:pt x="29" y="136"/>
                  </a:cubicBezTo>
                  <a:cubicBezTo>
                    <a:pt x="30" y="136"/>
                    <a:pt x="30" y="136"/>
                    <a:pt x="30" y="136"/>
                  </a:cubicBezTo>
                  <a:cubicBezTo>
                    <a:pt x="30" y="136"/>
                    <a:pt x="30" y="136"/>
                    <a:pt x="30" y="136"/>
                  </a:cubicBezTo>
                  <a:cubicBezTo>
                    <a:pt x="31" y="135"/>
                    <a:pt x="31" y="135"/>
                    <a:pt x="31" y="135"/>
                  </a:cubicBezTo>
                  <a:cubicBezTo>
                    <a:pt x="31" y="135"/>
                    <a:pt x="31" y="134"/>
                    <a:pt x="31" y="134"/>
                  </a:cubicBezTo>
                  <a:cubicBezTo>
                    <a:pt x="31" y="133"/>
                    <a:pt x="32" y="132"/>
                    <a:pt x="32" y="132"/>
                  </a:cubicBezTo>
                  <a:cubicBezTo>
                    <a:pt x="32" y="132"/>
                    <a:pt x="32" y="132"/>
                    <a:pt x="32" y="131"/>
                  </a:cubicBezTo>
                  <a:cubicBezTo>
                    <a:pt x="32" y="131"/>
                    <a:pt x="32" y="130"/>
                    <a:pt x="32" y="130"/>
                  </a:cubicBezTo>
                  <a:cubicBezTo>
                    <a:pt x="32" y="130"/>
                    <a:pt x="32" y="129"/>
                    <a:pt x="32" y="129"/>
                  </a:cubicBezTo>
                  <a:cubicBezTo>
                    <a:pt x="32" y="129"/>
                    <a:pt x="32" y="128"/>
                    <a:pt x="32" y="128"/>
                  </a:cubicBezTo>
                  <a:cubicBezTo>
                    <a:pt x="32" y="128"/>
                    <a:pt x="32" y="127"/>
                    <a:pt x="32" y="127"/>
                  </a:cubicBezTo>
                  <a:cubicBezTo>
                    <a:pt x="31" y="127"/>
                    <a:pt x="32" y="127"/>
                    <a:pt x="31" y="127"/>
                  </a:cubicBezTo>
                  <a:cubicBezTo>
                    <a:pt x="31" y="127"/>
                    <a:pt x="31" y="126"/>
                    <a:pt x="31" y="126"/>
                  </a:cubicBezTo>
                  <a:cubicBezTo>
                    <a:pt x="31" y="125"/>
                    <a:pt x="31" y="125"/>
                    <a:pt x="31" y="125"/>
                  </a:cubicBezTo>
                  <a:cubicBezTo>
                    <a:pt x="31" y="125"/>
                    <a:pt x="31" y="125"/>
                    <a:pt x="31" y="125"/>
                  </a:cubicBezTo>
                  <a:cubicBezTo>
                    <a:pt x="31" y="125"/>
                    <a:pt x="31" y="124"/>
                    <a:pt x="31" y="124"/>
                  </a:cubicBezTo>
                  <a:cubicBezTo>
                    <a:pt x="31" y="124"/>
                    <a:pt x="30" y="124"/>
                    <a:pt x="30" y="124"/>
                  </a:cubicBezTo>
                  <a:cubicBezTo>
                    <a:pt x="30" y="124"/>
                    <a:pt x="30" y="123"/>
                    <a:pt x="30" y="123"/>
                  </a:cubicBezTo>
                  <a:cubicBezTo>
                    <a:pt x="30" y="123"/>
                    <a:pt x="30" y="123"/>
                    <a:pt x="30" y="122"/>
                  </a:cubicBezTo>
                  <a:cubicBezTo>
                    <a:pt x="30" y="122"/>
                    <a:pt x="30" y="121"/>
                    <a:pt x="31" y="121"/>
                  </a:cubicBezTo>
                  <a:cubicBezTo>
                    <a:pt x="31" y="120"/>
                    <a:pt x="31" y="120"/>
                    <a:pt x="31" y="120"/>
                  </a:cubicBezTo>
                  <a:cubicBezTo>
                    <a:pt x="32" y="120"/>
                    <a:pt x="32" y="120"/>
                    <a:pt x="32" y="120"/>
                  </a:cubicBezTo>
                  <a:cubicBezTo>
                    <a:pt x="33" y="120"/>
                    <a:pt x="33" y="120"/>
                    <a:pt x="33" y="120"/>
                  </a:cubicBezTo>
                  <a:cubicBezTo>
                    <a:pt x="34" y="120"/>
                    <a:pt x="34" y="120"/>
                    <a:pt x="34" y="120"/>
                  </a:cubicBezTo>
                  <a:cubicBezTo>
                    <a:pt x="34" y="119"/>
                    <a:pt x="34" y="120"/>
                    <a:pt x="34" y="119"/>
                  </a:cubicBezTo>
                  <a:cubicBezTo>
                    <a:pt x="35" y="119"/>
                    <a:pt x="35" y="120"/>
                    <a:pt x="35" y="119"/>
                  </a:cubicBezTo>
                  <a:cubicBezTo>
                    <a:pt x="35" y="119"/>
                    <a:pt x="35" y="118"/>
                    <a:pt x="35" y="117"/>
                  </a:cubicBezTo>
                  <a:cubicBezTo>
                    <a:pt x="35" y="117"/>
                    <a:pt x="35" y="114"/>
                    <a:pt x="34" y="114"/>
                  </a:cubicBezTo>
                  <a:cubicBezTo>
                    <a:pt x="34" y="114"/>
                    <a:pt x="34" y="113"/>
                    <a:pt x="34" y="113"/>
                  </a:cubicBezTo>
                  <a:cubicBezTo>
                    <a:pt x="34" y="112"/>
                    <a:pt x="34" y="111"/>
                    <a:pt x="34" y="110"/>
                  </a:cubicBezTo>
                  <a:cubicBezTo>
                    <a:pt x="34" y="110"/>
                    <a:pt x="34" y="107"/>
                    <a:pt x="34" y="107"/>
                  </a:cubicBezTo>
                  <a:cubicBezTo>
                    <a:pt x="34" y="107"/>
                    <a:pt x="34" y="106"/>
                    <a:pt x="34" y="106"/>
                  </a:cubicBezTo>
                  <a:cubicBezTo>
                    <a:pt x="34" y="105"/>
                    <a:pt x="34" y="104"/>
                    <a:pt x="34" y="103"/>
                  </a:cubicBezTo>
                  <a:cubicBezTo>
                    <a:pt x="34" y="103"/>
                    <a:pt x="34" y="103"/>
                    <a:pt x="34" y="102"/>
                  </a:cubicBezTo>
                  <a:cubicBezTo>
                    <a:pt x="34" y="102"/>
                    <a:pt x="34" y="102"/>
                    <a:pt x="34" y="102"/>
                  </a:cubicBezTo>
                  <a:cubicBezTo>
                    <a:pt x="34" y="101"/>
                    <a:pt x="34" y="101"/>
                    <a:pt x="34" y="101"/>
                  </a:cubicBezTo>
                  <a:cubicBezTo>
                    <a:pt x="34" y="101"/>
                    <a:pt x="35" y="101"/>
                    <a:pt x="35" y="101"/>
                  </a:cubicBezTo>
                  <a:cubicBezTo>
                    <a:pt x="36" y="101"/>
                    <a:pt x="36" y="101"/>
                    <a:pt x="36" y="101"/>
                  </a:cubicBezTo>
                  <a:cubicBezTo>
                    <a:pt x="36" y="101"/>
                    <a:pt x="36" y="99"/>
                    <a:pt x="36" y="99"/>
                  </a:cubicBezTo>
                  <a:cubicBezTo>
                    <a:pt x="36" y="99"/>
                    <a:pt x="37" y="98"/>
                    <a:pt x="37" y="97"/>
                  </a:cubicBezTo>
                  <a:cubicBezTo>
                    <a:pt x="36" y="97"/>
                    <a:pt x="37" y="96"/>
                    <a:pt x="37" y="95"/>
                  </a:cubicBezTo>
                  <a:cubicBezTo>
                    <a:pt x="37" y="90"/>
                    <a:pt x="37" y="90"/>
                    <a:pt x="37" y="90"/>
                  </a:cubicBezTo>
                  <a:cubicBezTo>
                    <a:pt x="37" y="89"/>
                    <a:pt x="36" y="87"/>
                    <a:pt x="36" y="86"/>
                  </a:cubicBezTo>
                  <a:cubicBezTo>
                    <a:pt x="36" y="86"/>
                    <a:pt x="36" y="85"/>
                    <a:pt x="36" y="84"/>
                  </a:cubicBezTo>
                  <a:cubicBezTo>
                    <a:pt x="36" y="84"/>
                    <a:pt x="36" y="83"/>
                    <a:pt x="36" y="83"/>
                  </a:cubicBezTo>
                  <a:cubicBezTo>
                    <a:pt x="36" y="82"/>
                    <a:pt x="37" y="82"/>
                    <a:pt x="37" y="81"/>
                  </a:cubicBezTo>
                  <a:cubicBezTo>
                    <a:pt x="37" y="81"/>
                    <a:pt x="37" y="81"/>
                    <a:pt x="37" y="80"/>
                  </a:cubicBezTo>
                  <a:cubicBezTo>
                    <a:pt x="37" y="80"/>
                    <a:pt x="37" y="80"/>
                    <a:pt x="37" y="80"/>
                  </a:cubicBezTo>
                  <a:cubicBezTo>
                    <a:pt x="37" y="80"/>
                    <a:pt x="37" y="80"/>
                    <a:pt x="37" y="80"/>
                  </a:cubicBezTo>
                  <a:cubicBezTo>
                    <a:pt x="38" y="80"/>
                    <a:pt x="38" y="80"/>
                    <a:pt x="38" y="80"/>
                  </a:cubicBezTo>
                  <a:cubicBezTo>
                    <a:pt x="38" y="80"/>
                    <a:pt x="38" y="80"/>
                    <a:pt x="38" y="80"/>
                  </a:cubicBezTo>
                  <a:cubicBezTo>
                    <a:pt x="38" y="80"/>
                    <a:pt x="38" y="80"/>
                    <a:pt x="38" y="80"/>
                  </a:cubicBezTo>
                  <a:cubicBezTo>
                    <a:pt x="38" y="79"/>
                    <a:pt x="38" y="78"/>
                    <a:pt x="38" y="78"/>
                  </a:cubicBezTo>
                  <a:cubicBezTo>
                    <a:pt x="38" y="77"/>
                    <a:pt x="38" y="76"/>
                    <a:pt x="38" y="75"/>
                  </a:cubicBezTo>
                  <a:cubicBezTo>
                    <a:pt x="38" y="75"/>
                    <a:pt x="38" y="74"/>
                    <a:pt x="38" y="73"/>
                  </a:cubicBezTo>
                  <a:cubicBezTo>
                    <a:pt x="38" y="73"/>
                    <a:pt x="38" y="70"/>
                    <a:pt x="38" y="70"/>
                  </a:cubicBezTo>
                  <a:cubicBezTo>
                    <a:pt x="38" y="70"/>
                    <a:pt x="39" y="64"/>
                    <a:pt x="39" y="63"/>
                  </a:cubicBezTo>
                  <a:cubicBezTo>
                    <a:pt x="39" y="63"/>
                    <a:pt x="39" y="62"/>
                    <a:pt x="39" y="62"/>
                  </a:cubicBezTo>
                  <a:cubicBezTo>
                    <a:pt x="38" y="61"/>
                    <a:pt x="38" y="61"/>
                    <a:pt x="38" y="61"/>
                  </a:cubicBezTo>
                  <a:cubicBezTo>
                    <a:pt x="38" y="60"/>
                    <a:pt x="39" y="59"/>
                    <a:pt x="38" y="58"/>
                  </a:cubicBezTo>
                  <a:cubicBezTo>
                    <a:pt x="38" y="58"/>
                    <a:pt x="38" y="58"/>
                    <a:pt x="38" y="58"/>
                  </a:cubicBezTo>
                  <a:cubicBezTo>
                    <a:pt x="38" y="57"/>
                    <a:pt x="37" y="57"/>
                    <a:pt x="38" y="57"/>
                  </a:cubicBezTo>
                  <a:cubicBezTo>
                    <a:pt x="38" y="57"/>
                    <a:pt x="38" y="57"/>
                    <a:pt x="38" y="57"/>
                  </a:cubicBezTo>
                  <a:cubicBezTo>
                    <a:pt x="38" y="57"/>
                    <a:pt x="39" y="57"/>
                    <a:pt x="39" y="57"/>
                  </a:cubicBezTo>
                  <a:cubicBezTo>
                    <a:pt x="39" y="57"/>
                    <a:pt x="39" y="57"/>
                    <a:pt x="39" y="57"/>
                  </a:cubicBezTo>
                  <a:cubicBezTo>
                    <a:pt x="39" y="57"/>
                    <a:pt x="40" y="56"/>
                    <a:pt x="40" y="56"/>
                  </a:cubicBezTo>
                  <a:cubicBezTo>
                    <a:pt x="40" y="56"/>
                    <a:pt x="40" y="56"/>
                    <a:pt x="40" y="56"/>
                  </a:cubicBezTo>
                  <a:cubicBezTo>
                    <a:pt x="40" y="56"/>
                    <a:pt x="41" y="55"/>
                    <a:pt x="41" y="55"/>
                  </a:cubicBezTo>
                  <a:cubicBezTo>
                    <a:pt x="41" y="55"/>
                    <a:pt x="41" y="55"/>
                    <a:pt x="41" y="55"/>
                  </a:cubicBezTo>
                  <a:cubicBezTo>
                    <a:pt x="41" y="54"/>
                    <a:pt x="41" y="54"/>
                    <a:pt x="41" y="53"/>
                  </a:cubicBezTo>
                  <a:cubicBezTo>
                    <a:pt x="41" y="53"/>
                    <a:pt x="41" y="52"/>
                    <a:pt x="41" y="52"/>
                  </a:cubicBezTo>
                  <a:cubicBezTo>
                    <a:pt x="41" y="51"/>
                    <a:pt x="42" y="51"/>
                    <a:pt x="42" y="51"/>
                  </a:cubicBezTo>
                  <a:cubicBezTo>
                    <a:pt x="42" y="50"/>
                    <a:pt x="42" y="49"/>
                    <a:pt x="42" y="49"/>
                  </a:cubicBezTo>
                  <a:cubicBezTo>
                    <a:pt x="42" y="48"/>
                    <a:pt x="41" y="48"/>
                    <a:pt x="42" y="47"/>
                  </a:cubicBezTo>
                  <a:cubicBezTo>
                    <a:pt x="42" y="47"/>
                    <a:pt x="42" y="46"/>
                    <a:pt x="42" y="46"/>
                  </a:cubicBezTo>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4" name="Freeform 660"/>
            <p:cNvSpPr>
              <a:spLocks noEditPoints="1"/>
            </p:cNvSpPr>
            <p:nvPr/>
          </p:nvSpPr>
          <p:spPr bwMode="auto">
            <a:xfrm>
              <a:off x="8340725" y="3113088"/>
              <a:ext cx="219075" cy="401638"/>
            </a:xfrm>
            <a:custGeom>
              <a:avLst/>
              <a:gdLst>
                <a:gd name="T0" fmla="*/ 19 w 58"/>
                <a:gd name="T1" fmla="*/ 37 h 107"/>
                <a:gd name="T2" fmla="*/ 20 w 58"/>
                <a:gd name="T3" fmla="*/ 34 h 107"/>
                <a:gd name="T4" fmla="*/ 21 w 58"/>
                <a:gd name="T5" fmla="*/ 32 h 107"/>
                <a:gd name="T6" fmla="*/ 56 w 58"/>
                <a:gd name="T7" fmla="*/ 101 h 107"/>
                <a:gd name="T8" fmla="*/ 54 w 58"/>
                <a:gd name="T9" fmla="*/ 100 h 107"/>
                <a:gd name="T10" fmla="*/ 51 w 58"/>
                <a:gd name="T11" fmla="*/ 99 h 107"/>
                <a:gd name="T12" fmla="*/ 49 w 58"/>
                <a:gd name="T13" fmla="*/ 97 h 107"/>
                <a:gd name="T14" fmla="*/ 52 w 58"/>
                <a:gd name="T15" fmla="*/ 89 h 107"/>
                <a:gd name="T16" fmla="*/ 55 w 58"/>
                <a:gd name="T17" fmla="*/ 84 h 107"/>
                <a:gd name="T18" fmla="*/ 50 w 58"/>
                <a:gd name="T19" fmla="*/ 79 h 107"/>
                <a:gd name="T20" fmla="*/ 48 w 58"/>
                <a:gd name="T21" fmla="*/ 66 h 107"/>
                <a:gd name="T22" fmla="*/ 48 w 58"/>
                <a:gd name="T23" fmla="*/ 63 h 107"/>
                <a:gd name="T24" fmla="*/ 48 w 58"/>
                <a:gd name="T25" fmla="*/ 58 h 107"/>
                <a:gd name="T26" fmla="*/ 47 w 58"/>
                <a:gd name="T27" fmla="*/ 42 h 107"/>
                <a:gd name="T28" fmla="*/ 46 w 58"/>
                <a:gd name="T29" fmla="*/ 30 h 107"/>
                <a:gd name="T30" fmla="*/ 44 w 58"/>
                <a:gd name="T31" fmla="*/ 27 h 107"/>
                <a:gd name="T32" fmla="*/ 42 w 58"/>
                <a:gd name="T33" fmla="*/ 20 h 107"/>
                <a:gd name="T34" fmla="*/ 43 w 58"/>
                <a:gd name="T35" fmla="*/ 15 h 107"/>
                <a:gd name="T36" fmla="*/ 44 w 58"/>
                <a:gd name="T37" fmla="*/ 11 h 107"/>
                <a:gd name="T38" fmla="*/ 44 w 58"/>
                <a:gd name="T39" fmla="*/ 6 h 107"/>
                <a:gd name="T40" fmla="*/ 41 w 58"/>
                <a:gd name="T41" fmla="*/ 1 h 107"/>
                <a:gd name="T42" fmla="*/ 34 w 58"/>
                <a:gd name="T43" fmla="*/ 0 h 107"/>
                <a:gd name="T44" fmla="*/ 29 w 58"/>
                <a:gd name="T45" fmla="*/ 1 h 107"/>
                <a:gd name="T46" fmla="*/ 28 w 58"/>
                <a:gd name="T47" fmla="*/ 5 h 107"/>
                <a:gd name="T48" fmla="*/ 28 w 58"/>
                <a:gd name="T49" fmla="*/ 9 h 107"/>
                <a:gd name="T50" fmla="*/ 29 w 58"/>
                <a:gd name="T51" fmla="*/ 13 h 107"/>
                <a:gd name="T52" fmla="*/ 27 w 58"/>
                <a:gd name="T53" fmla="*/ 15 h 107"/>
                <a:gd name="T54" fmla="*/ 24 w 58"/>
                <a:gd name="T55" fmla="*/ 18 h 107"/>
                <a:gd name="T56" fmla="*/ 23 w 58"/>
                <a:gd name="T57" fmla="*/ 21 h 107"/>
                <a:gd name="T58" fmla="*/ 21 w 58"/>
                <a:gd name="T59" fmla="*/ 29 h 107"/>
                <a:gd name="T60" fmla="*/ 20 w 58"/>
                <a:gd name="T61" fmla="*/ 32 h 107"/>
                <a:gd name="T62" fmla="*/ 18 w 58"/>
                <a:gd name="T63" fmla="*/ 34 h 107"/>
                <a:gd name="T64" fmla="*/ 17 w 58"/>
                <a:gd name="T65" fmla="*/ 37 h 107"/>
                <a:gd name="T66" fmla="*/ 14 w 58"/>
                <a:gd name="T67" fmla="*/ 38 h 107"/>
                <a:gd name="T68" fmla="*/ 7 w 58"/>
                <a:gd name="T69" fmla="*/ 43 h 107"/>
                <a:gd name="T70" fmla="*/ 6 w 58"/>
                <a:gd name="T71" fmla="*/ 56 h 107"/>
                <a:gd name="T72" fmla="*/ 5 w 58"/>
                <a:gd name="T73" fmla="*/ 59 h 107"/>
                <a:gd name="T74" fmla="*/ 4 w 58"/>
                <a:gd name="T75" fmla="*/ 61 h 107"/>
                <a:gd name="T76" fmla="*/ 3 w 58"/>
                <a:gd name="T77" fmla="*/ 63 h 107"/>
                <a:gd name="T78" fmla="*/ 1 w 58"/>
                <a:gd name="T79" fmla="*/ 69 h 107"/>
                <a:gd name="T80" fmla="*/ 3 w 58"/>
                <a:gd name="T81" fmla="*/ 73 h 107"/>
                <a:gd name="T82" fmla="*/ 6 w 58"/>
                <a:gd name="T83" fmla="*/ 75 h 107"/>
                <a:gd name="T84" fmla="*/ 8 w 58"/>
                <a:gd name="T85" fmla="*/ 76 h 107"/>
                <a:gd name="T86" fmla="*/ 10 w 58"/>
                <a:gd name="T87" fmla="*/ 77 h 107"/>
                <a:gd name="T88" fmla="*/ 16 w 58"/>
                <a:gd name="T89" fmla="*/ 78 h 107"/>
                <a:gd name="T90" fmla="*/ 15 w 58"/>
                <a:gd name="T91" fmla="*/ 81 h 107"/>
                <a:gd name="T92" fmla="*/ 14 w 58"/>
                <a:gd name="T93" fmla="*/ 84 h 107"/>
                <a:gd name="T94" fmla="*/ 13 w 58"/>
                <a:gd name="T95" fmla="*/ 86 h 107"/>
                <a:gd name="T96" fmla="*/ 11 w 58"/>
                <a:gd name="T97" fmla="*/ 92 h 107"/>
                <a:gd name="T98" fmla="*/ 10 w 58"/>
                <a:gd name="T99" fmla="*/ 95 h 107"/>
                <a:gd name="T100" fmla="*/ 8 w 58"/>
                <a:gd name="T101" fmla="*/ 101 h 107"/>
                <a:gd name="T102" fmla="*/ 10 w 58"/>
                <a:gd name="T103" fmla="*/ 103 h 107"/>
                <a:gd name="T104" fmla="*/ 4 w 58"/>
                <a:gd name="T105" fmla="*/ 103 h 107"/>
                <a:gd name="T106" fmla="*/ 7 w 58"/>
                <a:gd name="T107" fmla="*/ 105 h 107"/>
                <a:gd name="T108" fmla="*/ 12 w 58"/>
                <a:gd name="T109" fmla="*/ 106 h 107"/>
                <a:gd name="T110" fmla="*/ 15 w 58"/>
                <a:gd name="T111" fmla="*/ 107 h 107"/>
                <a:gd name="T112" fmla="*/ 20 w 58"/>
                <a:gd name="T113" fmla="*/ 105 h 107"/>
                <a:gd name="T114" fmla="*/ 17 w 58"/>
                <a:gd name="T115" fmla="*/ 101 h 107"/>
                <a:gd name="T116" fmla="*/ 16 w 58"/>
                <a:gd name="T117" fmla="*/ 97 h 107"/>
                <a:gd name="T118" fmla="*/ 27 w 58"/>
                <a:gd name="T119" fmla="*/ 96 h 107"/>
                <a:gd name="T120" fmla="*/ 38 w 58"/>
                <a:gd name="T121" fmla="*/ 96 h 107"/>
                <a:gd name="T122" fmla="*/ 42 w 58"/>
                <a:gd name="T123" fmla="*/ 99 h 107"/>
                <a:gd name="T124" fmla="*/ 41 w 58"/>
                <a:gd name="T125" fmla="*/ 10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107">
                  <a:moveTo>
                    <a:pt x="22" y="33"/>
                  </a:moveTo>
                  <a:cubicBezTo>
                    <a:pt x="22" y="34"/>
                    <a:pt x="22" y="35"/>
                    <a:pt x="22" y="37"/>
                  </a:cubicBezTo>
                  <a:cubicBezTo>
                    <a:pt x="22" y="37"/>
                    <a:pt x="22" y="38"/>
                    <a:pt x="22" y="38"/>
                  </a:cubicBezTo>
                  <a:cubicBezTo>
                    <a:pt x="22" y="38"/>
                    <a:pt x="22" y="38"/>
                    <a:pt x="22" y="38"/>
                  </a:cubicBezTo>
                  <a:cubicBezTo>
                    <a:pt x="22" y="38"/>
                    <a:pt x="22" y="38"/>
                    <a:pt x="22" y="38"/>
                  </a:cubicBezTo>
                  <a:cubicBezTo>
                    <a:pt x="22" y="38"/>
                    <a:pt x="22" y="38"/>
                    <a:pt x="22" y="38"/>
                  </a:cubicBezTo>
                  <a:cubicBezTo>
                    <a:pt x="22" y="39"/>
                    <a:pt x="22"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19" y="39"/>
                    <a:pt x="19" y="39"/>
                    <a:pt x="19" y="39"/>
                  </a:cubicBezTo>
                  <a:cubicBezTo>
                    <a:pt x="19" y="39"/>
                    <a:pt x="19" y="39"/>
                    <a:pt x="19" y="39"/>
                  </a:cubicBezTo>
                  <a:cubicBezTo>
                    <a:pt x="19" y="39"/>
                    <a:pt x="19" y="39"/>
                    <a:pt x="19" y="39"/>
                  </a:cubicBezTo>
                  <a:cubicBezTo>
                    <a:pt x="19" y="39"/>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2" y="31"/>
                    <a:pt x="22" y="31"/>
                  </a:cubicBezTo>
                  <a:cubicBezTo>
                    <a:pt x="22" y="31"/>
                    <a:pt x="22" y="32"/>
                    <a:pt x="22" y="33"/>
                  </a:cubicBezTo>
                  <a:moveTo>
                    <a:pt x="58" y="103"/>
                  </a:move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7" y="102"/>
                    <a:pt x="57" y="102"/>
                    <a:pt x="57" y="102"/>
                  </a:cubicBezTo>
                  <a:cubicBezTo>
                    <a:pt x="57" y="102"/>
                    <a:pt x="57" y="102"/>
                    <a:pt x="57" y="102"/>
                  </a:cubicBezTo>
                  <a:cubicBezTo>
                    <a:pt x="57" y="102"/>
                    <a:pt x="57" y="102"/>
                    <a:pt x="57" y="102"/>
                  </a:cubicBezTo>
                  <a:cubicBezTo>
                    <a:pt x="57" y="102"/>
                    <a:pt x="57" y="102"/>
                    <a:pt x="57" y="102"/>
                  </a:cubicBezTo>
                  <a:cubicBezTo>
                    <a:pt x="57" y="102"/>
                    <a:pt x="57" y="102"/>
                    <a:pt x="57" y="102"/>
                  </a:cubicBezTo>
                  <a:cubicBezTo>
                    <a:pt x="57" y="102"/>
                    <a:pt x="57" y="102"/>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0"/>
                  </a:cubicBezTo>
                  <a:cubicBezTo>
                    <a:pt x="55" y="100"/>
                    <a:pt x="55" y="100"/>
                    <a:pt x="55" y="100"/>
                  </a:cubicBezTo>
                  <a:cubicBezTo>
                    <a:pt x="55" y="100"/>
                    <a:pt x="55" y="100"/>
                    <a:pt x="55" y="100"/>
                  </a:cubicBezTo>
                  <a:cubicBezTo>
                    <a:pt x="55" y="100"/>
                    <a:pt x="55" y="100"/>
                    <a:pt x="55" y="100"/>
                  </a:cubicBezTo>
                  <a:cubicBezTo>
                    <a:pt x="55" y="100"/>
                    <a:pt x="55" y="100"/>
                    <a:pt x="55" y="100"/>
                  </a:cubicBezTo>
                  <a:cubicBezTo>
                    <a:pt x="55" y="100"/>
                    <a:pt x="55" y="100"/>
                    <a:pt x="55" y="100"/>
                  </a:cubicBezTo>
                  <a:cubicBezTo>
                    <a:pt x="55" y="100"/>
                    <a:pt x="55" y="100"/>
                    <a:pt x="55" y="100"/>
                  </a:cubicBezTo>
                  <a:cubicBezTo>
                    <a:pt x="55" y="100"/>
                    <a:pt x="55" y="100"/>
                    <a:pt x="55"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3" y="100"/>
                    <a:pt x="53" y="100"/>
                    <a:pt x="53" y="100"/>
                  </a:cubicBezTo>
                  <a:cubicBezTo>
                    <a:pt x="53" y="100"/>
                    <a:pt x="53" y="100"/>
                    <a:pt x="53" y="100"/>
                  </a:cubicBezTo>
                  <a:cubicBezTo>
                    <a:pt x="53" y="100"/>
                    <a:pt x="53" y="100"/>
                    <a:pt x="53" y="100"/>
                  </a:cubicBezTo>
                  <a:cubicBezTo>
                    <a:pt x="53" y="100"/>
                    <a:pt x="53" y="100"/>
                    <a:pt x="53" y="100"/>
                  </a:cubicBezTo>
                  <a:cubicBezTo>
                    <a:pt x="53" y="100"/>
                    <a:pt x="53" y="100"/>
                    <a:pt x="53" y="100"/>
                  </a:cubicBezTo>
                  <a:cubicBezTo>
                    <a:pt x="53" y="100"/>
                    <a:pt x="53" y="100"/>
                    <a:pt x="53" y="100"/>
                  </a:cubicBezTo>
                  <a:cubicBezTo>
                    <a:pt x="53" y="100"/>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8"/>
                    <a:pt x="51" y="98"/>
                    <a:pt x="51" y="98"/>
                  </a:cubicBezTo>
                  <a:cubicBezTo>
                    <a:pt x="51" y="98"/>
                    <a:pt x="51" y="98"/>
                    <a:pt x="51" y="98"/>
                  </a:cubicBezTo>
                  <a:cubicBezTo>
                    <a:pt x="51" y="98"/>
                    <a:pt x="51" y="98"/>
                    <a:pt x="51"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7"/>
                    <a:pt x="50" y="97"/>
                    <a:pt x="50" y="97"/>
                  </a:cubicBezTo>
                  <a:cubicBezTo>
                    <a:pt x="50" y="97"/>
                    <a:pt x="50" y="97"/>
                    <a:pt x="50" y="97"/>
                  </a:cubicBezTo>
                  <a:cubicBezTo>
                    <a:pt x="50" y="97"/>
                    <a:pt x="50" y="97"/>
                    <a:pt x="50" y="97"/>
                  </a:cubicBezTo>
                  <a:cubicBezTo>
                    <a:pt x="50" y="97"/>
                    <a:pt x="50" y="97"/>
                    <a:pt x="50" y="97"/>
                  </a:cubicBezTo>
                  <a:cubicBezTo>
                    <a:pt x="50" y="97"/>
                    <a:pt x="50" y="97"/>
                    <a:pt x="50"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4"/>
                    <a:pt x="49" y="94"/>
                    <a:pt x="49" y="94"/>
                  </a:cubicBezTo>
                  <a:cubicBezTo>
                    <a:pt x="49" y="94"/>
                    <a:pt x="49" y="94"/>
                    <a:pt x="49" y="94"/>
                  </a:cubicBezTo>
                  <a:cubicBezTo>
                    <a:pt x="49" y="94"/>
                    <a:pt x="49" y="93"/>
                    <a:pt x="49" y="93"/>
                  </a:cubicBezTo>
                  <a:cubicBezTo>
                    <a:pt x="49" y="93"/>
                    <a:pt x="49" y="93"/>
                    <a:pt x="49" y="93"/>
                  </a:cubicBezTo>
                  <a:cubicBezTo>
                    <a:pt x="49" y="92"/>
                    <a:pt x="49" y="92"/>
                    <a:pt x="49" y="91"/>
                  </a:cubicBezTo>
                  <a:cubicBezTo>
                    <a:pt x="49" y="91"/>
                    <a:pt x="49" y="91"/>
                    <a:pt x="49" y="91"/>
                  </a:cubicBezTo>
                  <a:cubicBezTo>
                    <a:pt x="49" y="91"/>
                    <a:pt x="49" y="91"/>
                    <a:pt x="49" y="91"/>
                  </a:cubicBezTo>
                  <a:cubicBezTo>
                    <a:pt x="49" y="91"/>
                    <a:pt x="49" y="91"/>
                    <a:pt x="49" y="91"/>
                  </a:cubicBezTo>
                  <a:cubicBezTo>
                    <a:pt x="49" y="91"/>
                    <a:pt x="49" y="91"/>
                    <a:pt x="49" y="91"/>
                  </a:cubicBezTo>
                  <a:cubicBezTo>
                    <a:pt x="49" y="91"/>
                    <a:pt x="49" y="91"/>
                    <a:pt x="49" y="91"/>
                  </a:cubicBezTo>
                  <a:cubicBezTo>
                    <a:pt x="49" y="91"/>
                    <a:pt x="49" y="91"/>
                    <a:pt x="49" y="91"/>
                  </a:cubicBezTo>
                  <a:cubicBezTo>
                    <a:pt x="49" y="90"/>
                    <a:pt x="49" y="90"/>
                    <a:pt x="49" y="90"/>
                  </a:cubicBezTo>
                  <a:cubicBezTo>
                    <a:pt x="49" y="90"/>
                    <a:pt x="49" y="90"/>
                    <a:pt x="49" y="90"/>
                  </a:cubicBezTo>
                  <a:cubicBezTo>
                    <a:pt x="49" y="90"/>
                    <a:pt x="49" y="90"/>
                    <a:pt x="49" y="90"/>
                  </a:cubicBezTo>
                  <a:cubicBezTo>
                    <a:pt x="49" y="90"/>
                    <a:pt x="49" y="90"/>
                    <a:pt x="49" y="90"/>
                  </a:cubicBezTo>
                  <a:cubicBezTo>
                    <a:pt x="49" y="89"/>
                    <a:pt x="49" y="89"/>
                    <a:pt x="49" y="89"/>
                  </a:cubicBezTo>
                  <a:cubicBezTo>
                    <a:pt x="50" y="89"/>
                    <a:pt x="50" y="89"/>
                    <a:pt x="50" y="89"/>
                  </a:cubicBezTo>
                  <a:cubicBezTo>
                    <a:pt x="51" y="89"/>
                    <a:pt x="51" y="89"/>
                    <a:pt x="51" y="89"/>
                  </a:cubicBezTo>
                  <a:cubicBezTo>
                    <a:pt x="51" y="89"/>
                    <a:pt x="51" y="89"/>
                    <a:pt x="52" y="89"/>
                  </a:cubicBezTo>
                  <a:cubicBezTo>
                    <a:pt x="52" y="89"/>
                    <a:pt x="52" y="89"/>
                    <a:pt x="52" y="89"/>
                  </a:cubicBezTo>
                  <a:cubicBezTo>
                    <a:pt x="52" y="89"/>
                    <a:pt x="52" y="89"/>
                    <a:pt x="52" y="89"/>
                  </a:cubicBezTo>
                  <a:cubicBezTo>
                    <a:pt x="52" y="89"/>
                    <a:pt x="52" y="89"/>
                    <a:pt x="53" y="89"/>
                  </a:cubicBezTo>
                  <a:cubicBezTo>
                    <a:pt x="53" y="89"/>
                    <a:pt x="53" y="89"/>
                    <a:pt x="53" y="89"/>
                  </a:cubicBezTo>
                  <a:cubicBezTo>
                    <a:pt x="53" y="89"/>
                    <a:pt x="53" y="89"/>
                    <a:pt x="53" y="89"/>
                  </a:cubicBezTo>
                  <a:cubicBezTo>
                    <a:pt x="54" y="89"/>
                    <a:pt x="54" y="89"/>
                    <a:pt x="54" y="89"/>
                  </a:cubicBezTo>
                  <a:cubicBezTo>
                    <a:pt x="55" y="88"/>
                    <a:pt x="55" y="88"/>
                    <a:pt x="56" y="88"/>
                  </a:cubicBezTo>
                  <a:cubicBezTo>
                    <a:pt x="56" y="88"/>
                    <a:pt x="56" y="88"/>
                    <a:pt x="56" y="88"/>
                  </a:cubicBezTo>
                  <a:cubicBezTo>
                    <a:pt x="56" y="88"/>
                    <a:pt x="57" y="88"/>
                    <a:pt x="57" y="88"/>
                  </a:cubicBezTo>
                  <a:cubicBezTo>
                    <a:pt x="57" y="88"/>
                    <a:pt x="58" y="88"/>
                    <a:pt x="58" y="88"/>
                  </a:cubicBezTo>
                  <a:cubicBezTo>
                    <a:pt x="58" y="88"/>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6" y="86"/>
                  </a:cubicBezTo>
                  <a:cubicBezTo>
                    <a:pt x="56" y="86"/>
                    <a:pt x="56" y="86"/>
                    <a:pt x="56" y="86"/>
                  </a:cubicBezTo>
                  <a:cubicBezTo>
                    <a:pt x="56" y="86"/>
                    <a:pt x="56" y="86"/>
                    <a:pt x="56" y="86"/>
                  </a:cubicBezTo>
                  <a:cubicBezTo>
                    <a:pt x="56" y="86"/>
                    <a:pt x="56" y="86"/>
                    <a:pt x="56" y="86"/>
                  </a:cubicBezTo>
                  <a:cubicBezTo>
                    <a:pt x="56" y="86"/>
                    <a:pt x="56" y="86"/>
                    <a:pt x="56" y="86"/>
                  </a:cubicBezTo>
                  <a:cubicBezTo>
                    <a:pt x="56" y="86"/>
                    <a:pt x="56" y="86"/>
                    <a:pt x="56" y="86"/>
                  </a:cubicBezTo>
                  <a:cubicBezTo>
                    <a:pt x="56" y="86"/>
                    <a:pt x="56" y="86"/>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5" y="85"/>
                    <a:pt x="55" y="85"/>
                  </a:cubicBezTo>
                  <a:cubicBezTo>
                    <a:pt x="55" y="84"/>
                    <a:pt x="55" y="84"/>
                    <a:pt x="55" y="84"/>
                  </a:cubicBezTo>
                  <a:cubicBezTo>
                    <a:pt x="55" y="84"/>
                    <a:pt x="55" y="84"/>
                    <a:pt x="55" y="84"/>
                  </a:cubicBezTo>
                  <a:cubicBezTo>
                    <a:pt x="55" y="84"/>
                    <a:pt x="54" y="84"/>
                    <a:pt x="54" y="84"/>
                  </a:cubicBezTo>
                  <a:cubicBezTo>
                    <a:pt x="54" y="84"/>
                    <a:pt x="54" y="84"/>
                    <a:pt x="54" y="84"/>
                  </a:cubicBezTo>
                  <a:cubicBezTo>
                    <a:pt x="54" y="84"/>
                    <a:pt x="54" y="84"/>
                    <a:pt x="54" y="84"/>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3" y="83"/>
                    <a:pt x="53" y="83"/>
                  </a:cubicBezTo>
                  <a:cubicBezTo>
                    <a:pt x="53" y="83"/>
                    <a:pt x="53" y="83"/>
                    <a:pt x="53" y="83"/>
                  </a:cubicBezTo>
                  <a:cubicBezTo>
                    <a:pt x="53" y="83"/>
                    <a:pt x="53" y="83"/>
                    <a:pt x="53" y="83"/>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2" y="82"/>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1" y="81"/>
                    <a:pt x="51" y="81"/>
                    <a:pt x="51" y="81"/>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79"/>
                    <a:pt x="51" y="79"/>
                    <a:pt x="51" y="79"/>
                  </a:cubicBezTo>
                  <a:cubicBezTo>
                    <a:pt x="51" y="79"/>
                    <a:pt x="51" y="79"/>
                    <a:pt x="51" y="79"/>
                  </a:cubicBezTo>
                  <a:cubicBezTo>
                    <a:pt x="51" y="79"/>
                    <a:pt x="51" y="79"/>
                    <a:pt x="51" y="79"/>
                  </a:cubicBezTo>
                  <a:cubicBezTo>
                    <a:pt x="51" y="79"/>
                    <a:pt x="51" y="79"/>
                    <a:pt x="51"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8"/>
                    <a:pt x="50" y="78"/>
                  </a:cubicBezTo>
                  <a:cubicBezTo>
                    <a:pt x="50" y="78"/>
                    <a:pt x="50" y="78"/>
                    <a:pt x="50" y="78"/>
                  </a:cubicBezTo>
                  <a:cubicBezTo>
                    <a:pt x="50" y="78"/>
                    <a:pt x="50" y="78"/>
                    <a:pt x="50" y="78"/>
                  </a:cubicBezTo>
                  <a:cubicBezTo>
                    <a:pt x="50" y="78"/>
                    <a:pt x="50" y="78"/>
                    <a:pt x="50" y="78"/>
                  </a:cubicBezTo>
                  <a:cubicBezTo>
                    <a:pt x="50" y="78"/>
                    <a:pt x="50" y="78"/>
                    <a:pt x="50" y="78"/>
                  </a:cubicBezTo>
                  <a:cubicBezTo>
                    <a:pt x="50" y="78"/>
                    <a:pt x="50" y="78"/>
                    <a:pt x="50" y="78"/>
                  </a:cubicBezTo>
                  <a:cubicBezTo>
                    <a:pt x="50" y="78"/>
                    <a:pt x="49" y="78"/>
                    <a:pt x="49" y="77"/>
                  </a:cubicBezTo>
                  <a:cubicBezTo>
                    <a:pt x="49" y="77"/>
                    <a:pt x="49" y="77"/>
                    <a:pt x="49" y="77"/>
                  </a:cubicBezTo>
                  <a:cubicBezTo>
                    <a:pt x="49" y="77"/>
                    <a:pt x="49" y="76"/>
                    <a:pt x="49" y="76"/>
                  </a:cubicBezTo>
                  <a:cubicBezTo>
                    <a:pt x="49" y="76"/>
                    <a:pt x="49" y="76"/>
                    <a:pt x="49" y="76"/>
                  </a:cubicBezTo>
                  <a:cubicBezTo>
                    <a:pt x="49" y="76"/>
                    <a:pt x="49" y="76"/>
                    <a:pt x="49" y="76"/>
                  </a:cubicBezTo>
                  <a:cubicBezTo>
                    <a:pt x="49" y="75"/>
                    <a:pt x="49" y="75"/>
                    <a:pt x="49" y="75"/>
                  </a:cubicBezTo>
                  <a:cubicBezTo>
                    <a:pt x="49" y="75"/>
                    <a:pt x="49" y="75"/>
                    <a:pt x="49" y="75"/>
                  </a:cubicBezTo>
                  <a:cubicBezTo>
                    <a:pt x="49" y="75"/>
                    <a:pt x="49" y="75"/>
                    <a:pt x="49" y="75"/>
                  </a:cubicBezTo>
                  <a:cubicBezTo>
                    <a:pt x="49" y="75"/>
                    <a:pt x="49" y="75"/>
                    <a:pt x="49" y="75"/>
                  </a:cubicBezTo>
                  <a:cubicBezTo>
                    <a:pt x="49" y="74"/>
                    <a:pt x="49" y="74"/>
                    <a:pt x="49" y="74"/>
                  </a:cubicBezTo>
                  <a:cubicBezTo>
                    <a:pt x="49" y="74"/>
                    <a:pt x="49" y="74"/>
                    <a:pt x="49" y="74"/>
                  </a:cubicBezTo>
                  <a:cubicBezTo>
                    <a:pt x="49" y="74"/>
                    <a:pt x="49" y="74"/>
                    <a:pt x="49" y="74"/>
                  </a:cubicBezTo>
                  <a:cubicBezTo>
                    <a:pt x="50" y="74"/>
                    <a:pt x="50" y="74"/>
                    <a:pt x="50" y="74"/>
                  </a:cubicBezTo>
                  <a:cubicBezTo>
                    <a:pt x="50" y="74"/>
                    <a:pt x="50" y="74"/>
                    <a:pt x="50" y="74"/>
                  </a:cubicBezTo>
                  <a:cubicBezTo>
                    <a:pt x="50" y="74"/>
                    <a:pt x="50" y="74"/>
                    <a:pt x="50" y="74"/>
                  </a:cubicBezTo>
                  <a:cubicBezTo>
                    <a:pt x="50" y="72"/>
                    <a:pt x="50" y="72"/>
                    <a:pt x="50" y="72"/>
                  </a:cubicBezTo>
                  <a:cubicBezTo>
                    <a:pt x="50" y="71"/>
                    <a:pt x="50" y="71"/>
                    <a:pt x="50" y="71"/>
                  </a:cubicBezTo>
                  <a:cubicBezTo>
                    <a:pt x="50" y="71"/>
                    <a:pt x="50" y="71"/>
                    <a:pt x="50" y="71"/>
                  </a:cubicBezTo>
                  <a:cubicBezTo>
                    <a:pt x="50" y="70"/>
                    <a:pt x="50" y="70"/>
                    <a:pt x="50"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69"/>
                    <a:pt x="49" y="68"/>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9" y="66"/>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59"/>
                    <a:pt x="48" y="59"/>
                    <a:pt x="48" y="59"/>
                  </a:cubicBezTo>
                  <a:cubicBezTo>
                    <a:pt x="48" y="58"/>
                    <a:pt x="48" y="58"/>
                    <a:pt x="48" y="58"/>
                  </a:cubicBezTo>
                  <a:cubicBezTo>
                    <a:pt x="48" y="58"/>
                    <a:pt x="48" y="58"/>
                    <a:pt x="48" y="57"/>
                  </a:cubicBezTo>
                  <a:cubicBezTo>
                    <a:pt x="48" y="57"/>
                    <a:pt x="48" y="57"/>
                    <a:pt x="48" y="57"/>
                  </a:cubicBezTo>
                  <a:cubicBezTo>
                    <a:pt x="48" y="57"/>
                    <a:pt x="48" y="57"/>
                    <a:pt x="48" y="57"/>
                  </a:cubicBezTo>
                  <a:cubicBezTo>
                    <a:pt x="48" y="56"/>
                    <a:pt x="48" y="56"/>
                    <a:pt x="48" y="56"/>
                  </a:cubicBezTo>
                  <a:cubicBezTo>
                    <a:pt x="48" y="54"/>
                    <a:pt x="48" y="54"/>
                    <a:pt x="48" y="54"/>
                  </a:cubicBezTo>
                  <a:cubicBezTo>
                    <a:pt x="48" y="54"/>
                    <a:pt x="48" y="54"/>
                    <a:pt x="48" y="54"/>
                  </a:cubicBezTo>
                  <a:cubicBezTo>
                    <a:pt x="48" y="54"/>
                    <a:pt x="48" y="54"/>
                    <a:pt x="48" y="54"/>
                  </a:cubicBezTo>
                  <a:cubicBezTo>
                    <a:pt x="48" y="53"/>
                    <a:pt x="48" y="53"/>
                    <a:pt x="48" y="53"/>
                  </a:cubicBezTo>
                  <a:cubicBezTo>
                    <a:pt x="48" y="53"/>
                    <a:pt x="48" y="53"/>
                    <a:pt x="48" y="53"/>
                  </a:cubicBezTo>
                  <a:cubicBezTo>
                    <a:pt x="48" y="53"/>
                    <a:pt x="48" y="53"/>
                    <a:pt x="48" y="53"/>
                  </a:cubicBezTo>
                  <a:cubicBezTo>
                    <a:pt x="48" y="52"/>
                    <a:pt x="48" y="52"/>
                    <a:pt x="48" y="52"/>
                  </a:cubicBezTo>
                  <a:cubicBezTo>
                    <a:pt x="48" y="52"/>
                    <a:pt x="48" y="52"/>
                    <a:pt x="48" y="52"/>
                  </a:cubicBezTo>
                  <a:cubicBezTo>
                    <a:pt x="48" y="51"/>
                    <a:pt x="48" y="51"/>
                    <a:pt x="48" y="51"/>
                  </a:cubicBezTo>
                  <a:cubicBezTo>
                    <a:pt x="48" y="51"/>
                    <a:pt x="48" y="50"/>
                    <a:pt x="48" y="50"/>
                  </a:cubicBezTo>
                  <a:cubicBezTo>
                    <a:pt x="48" y="50"/>
                    <a:pt x="48" y="50"/>
                    <a:pt x="48" y="50"/>
                  </a:cubicBezTo>
                  <a:cubicBezTo>
                    <a:pt x="48" y="50"/>
                    <a:pt x="48" y="50"/>
                    <a:pt x="48" y="50"/>
                  </a:cubicBezTo>
                  <a:cubicBezTo>
                    <a:pt x="48" y="50"/>
                    <a:pt x="48" y="50"/>
                    <a:pt x="48" y="50"/>
                  </a:cubicBezTo>
                  <a:cubicBezTo>
                    <a:pt x="48" y="49"/>
                    <a:pt x="48" y="49"/>
                    <a:pt x="48" y="49"/>
                  </a:cubicBezTo>
                  <a:cubicBezTo>
                    <a:pt x="48" y="49"/>
                    <a:pt x="48" y="49"/>
                    <a:pt x="48" y="49"/>
                  </a:cubicBezTo>
                  <a:cubicBezTo>
                    <a:pt x="48" y="49"/>
                    <a:pt x="48" y="49"/>
                    <a:pt x="48" y="49"/>
                  </a:cubicBezTo>
                  <a:cubicBezTo>
                    <a:pt x="48" y="49"/>
                    <a:pt x="48" y="49"/>
                    <a:pt x="48" y="49"/>
                  </a:cubicBezTo>
                  <a:cubicBezTo>
                    <a:pt x="48" y="48"/>
                    <a:pt x="48" y="48"/>
                    <a:pt x="48" y="48"/>
                  </a:cubicBezTo>
                  <a:cubicBezTo>
                    <a:pt x="48" y="48"/>
                    <a:pt x="48" y="48"/>
                    <a:pt x="48" y="48"/>
                  </a:cubicBezTo>
                  <a:cubicBezTo>
                    <a:pt x="48" y="48"/>
                    <a:pt x="48" y="48"/>
                    <a:pt x="48" y="48"/>
                  </a:cubicBezTo>
                  <a:cubicBezTo>
                    <a:pt x="48" y="48"/>
                    <a:pt x="48" y="48"/>
                    <a:pt x="48" y="48"/>
                  </a:cubicBezTo>
                  <a:cubicBezTo>
                    <a:pt x="48" y="48"/>
                    <a:pt x="48" y="48"/>
                    <a:pt x="48" y="48"/>
                  </a:cubicBezTo>
                  <a:cubicBezTo>
                    <a:pt x="48" y="48"/>
                    <a:pt x="48" y="48"/>
                    <a:pt x="48" y="48"/>
                  </a:cubicBezTo>
                  <a:cubicBezTo>
                    <a:pt x="48" y="47"/>
                    <a:pt x="48" y="47"/>
                    <a:pt x="48" y="47"/>
                  </a:cubicBezTo>
                  <a:cubicBezTo>
                    <a:pt x="48" y="47"/>
                    <a:pt x="48" y="47"/>
                    <a:pt x="48" y="47"/>
                  </a:cubicBezTo>
                  <a:cubicBezTo>
                    <a:pt x="48" y="47"/>
                    <a:pt x="48" y="47"/>
                    <a:pt x="48" y="47"/>
                  </a:cubicBezTo>
                  <a:cubicBezTo>
                    <a:pt x="48" y="47"/>
                    <a:pt x="48" y="47"/>
                    <a:pt x="48" y="47"/>
                  </a:cubicBezTo>
                  <a:cubicBezTo>
                    <a:pt x="48" y="46"/>
                    <a:pt x="48" y="46"/>
                    <a:pt x="48" y="46"/>
                  </a:cubicBezTo>
                  <a:cubicBezTo>
                    <a:pt x="48" y="46"/>
                    <a:pt x="48" y="46"/>
                    <a:pt x="48" y="46"/>
                  </a:cubicBezTo>
                  <a:cubicBezTo>
                    <a:pt x="48" y="46"/>
                    <a:pt x="48" y="46"/>
                    <a:pt x="48" y="46"/>
                  </a:cubicBezTo>
                  <a:cubicBezTo>
                    <a:pt x="48" y="46"/>
                    <a:pt x="48" y="45"/>
                    <a:pt x="48" y="45"/>
                  </a:cubicBezTo>
                  <a:cubicBezTo>
                    <a:pt x="48" y="45"/>
                    <a:pt x="48" y="45"/>
                    <a:pt x="48" y="44"/>
                  </a:cubicBezTo>
                  <a:cubicBezTo>
                    <a:pt x="48" y="44"/>
                    <a:pt x="48" y="43"/>
                    <a:pt x="47" y="43"/>
                  </a:cubicBezTo>
                  <a:cubicBezTo>
                    <a:pt x="47" y="43"/>
                    <a:pt x="47" y="43"/>
                    <a:pt x="47" y="43"/>
                  </a:cubicBezTo>
                  <a:cubicBezTo>
                    <a:pt x="47" y="43"/>
                    <a:pt x="47" y="43"/>
                    <a:pt x="47" y="43"/>
                  </a:cubicBezTo>
                  <a:cubicBezTo>
                    <a:pt x="47" y="43"/>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1"/>
                    <a:pt x="47" y="41"/>
                    <a:pt x="47" y="41"/>
                  </a:cubicBezTo>
                  <a:cubicBezTo>
                    <a:pt x="47" y="40"/>
                    <a:pt x="47" y="40"/>
                    <a:pt x="47" y="40"/>
                  </a:cubicBezTo>
                  <a:cubicBezTo>
                    <a:pt x="47" y="40"/>
                    <a:pt x="47" y="39"/>
                    <a:pt x="47" y="39"/>
                  </a:cubicBezTo>
                  <a:cubicBezTo>
                    <a:pt x="47" y="38"/>
                    <a:pt x="47" y="38"/>
                    <a:pt x="47" y="38"/>
                  </a:cubicBezTo>
                  <a:cubicBezTo>
                    <a:pt x="46" y="38"/>
                    <a:pt x="46" y="38"/>
                    <a:pt x="46" y="37"/>
                  </a:cubicBezTo>
                  <a:cubicBezTo>
                    <a:pt x="46" y="37"/>
                    <a:pt x="46" y="37"/>
                    <a:pt x="46" y="37"/>
                  </a:cubicBezTo>
                  <a:cubicBezTo>
                    <a:pt x="46" y="37"/>
                    <a:pt x="46" y="36"/>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7" y="35"/>
                    <a:pt x="47" y="35"/>
                    <a:pt x="47" y="35"/>
                  </a:cubicBezTo>
                  <a:cubicBezTo>
                    <a:pt x="47" y="35"/>
                    <a:pt x="47" y="35"/>
                    <a:pt x="47" y="35"/>
                  </a:cubicBezTo>
                  <a:cubicBezTo>
                    <a:pt x="47" y="35"/>
                    <a:pt x="47" y="35"/>
                    <a:pt x="47" y="35"/>
                  </a:cubicBezTo>
                  <a:cubicBezTo>
                    <a:pt x="47" y="35"/>
                    <a:pt x="47" y="34"/>
                    <a:pt x="47" y="34"/>
                  </a:cubicBezTo>
                  <a:cubicBezTo>
                    <a:pt x="47" y="34"/>
                    <a:pt x="47" y="34"/>
                    <a:pt x="47" y="34"/>
                  </a:cubicBezTo>
                  <a:cubicBezTo>
                    <a:pt x="47" y="34"/>
                    <a:pt x="47" y="34"/>
                    <a:pt x="47" y="34"/>
                  </a:cubicBezTo>
                  <a:cubicBezTo>
                    <a:pt x="47" y="34"/>
                    <a:pt x="47" y="34"/>
                    <a:pt x="47" y="34"/>
                  </a:cubicBezTo>
                  <a:cubicBezTo>
                    <a:pt x="47" y="33"/>
                    <a:pt x="47" y="33"/>
                    <a:pt x="47" y="33"/>
                  </a:cubicBezTo>
                  <a:cubicBezTo>
                    <a:pt x="47" y="33"/>
                    <a:pt x="47" y="33"/>
                    <a:pt x="47" y="33"/>
                  </a:cubicBezTo>
                  <a:cubicBezTo>
                    <a:pt x="47" y="33"/>
                    <a:pt x="47" y="33"/>
                    <a:pt x="47" y="33"/>
                  </a:cubicBezTo>
                  <a:cubicBezTo>
                    <a:pt x="47" y="33"/>
                    <a:pt x="47" y="33"/>
                    <a:pt x="47" y="33"/>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6" y="32"/>
                    <a:pt x="46" y="32"/>
                    <a:pt x="46" y="32"/>
                  </a:cubicBezTo>
                  <a:cubicBezTo>
                    <a:pt x="46" y="32"/>
                    <a:pt x="46" y="32"/>
                    <a:pt x="46" y="32"/>
                  </a:cubicBezTo>
                  <a:cubicBezTo>
                    <a:pt x="46" y="32"/>
                    <a:pt x="46" y="32"/>
                    <a:pt x="46" y="32"/>
                  </a:cubicBezTo>
                  <a:cubicBezTo>
                    <a:pt x="46" y="32"/>
                    <a:pt x="46" y="31"/>
                    <a:pt x="46" y="31"/>
                  </a:cubicBezTo>
                  <a:cubicBezTo>
                    <a:pt x="46" y="31"/>
                    <a:pt x="46" y="31"/>
                    <a:pt x="46" y="31"/>
                  </a:cubicBezTo>
                  <a:cubicBezTo>
                    <a:pt x="46" y="31"/>
                    <a:pt x="46" y="31"/>
                    <a:pt x="46" y="31"/>
                  </a:cubicBezTo>
                  <a:cubicBezTo>
                    <a:pt x="46" y="31"/>
                    <a:pt x="46" y="31"/>
                    <a:pt x="46" y="31"/>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5" y="29"/>
                    <a:pt x="45" y="29"/>
                    <a:pt x="45" y="29"/>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3"/>
                    <a:pt x="44" y="23"/>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8"/>
                    <a:pt x="43" y="18"/>
                  </a:cubicBezTo>
                  <a:cubicBezTo>
                    <a:pt x="43" y="18"/>
                    <a:pt x="43" y="18"/>
                    <a:pt x="43" y="18"/>
                  </a:cubicBezTo>
                  <a:cubicBezTo>
                    <a:pt x="43" y="18"/>
                    <a:pt x="43"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2"/>
                    <a:pt x="43"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5"/>
                    <a:pt x="44" y="5"/>
                  </a:cubicBezTo>
                  <a:cubicBezTo>
                    <a:pt x="44" y="5"/>
                    <a:pt x="44" y="5"/>
                    <a:pt x="44" y="5"/>
                  </a:cubicBezTo>
                  <a:cubicBezTo>
                    <a:pt x="44" y="5"/>
                    <a:pt x="44" y="5"/>
                    <a:pt x="44" y="5"/>
                  </a:cubicBezTo>
                  <a:cubicBezTo>
                    <a:pt x="44" y="5"/>
                    <a:pt x="43" y="5"/>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9" y="1"/>
                    <a:pt x="39" y="0"/>
                    <a:pt x="39" y="0"/>
                  </a:cubicBezTo>
                  <a:cubicBezTo>
                    <a:pt x="39" y="0"/>
                    <a:pt x="38" y="0"/>
                    <a:pt x="38" y="0"/>
                  </a:cubicBezTo>
                  <a:cubicBezTo>
                    <a:pt x="38"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3" y="2"/>
                  </a:cubicBezTo>
                  <a:cubicBezTo>
                    <a:pt x="33" y="2"/>
                    <a:pt x="33" y="2"/>
                    <a:pt x="33" y="2"/>
                  </a:cubicBezTo>
                  <a:cubicBezTo>
                    <a:pt x="33" y="2"/>
                    <a:pt x="33" y="2"/>
                    <a:pt x="33" y="2"/>
                  </a:cubicBezTo>
                  <a:cubicBezTo>
                    <a:pt x="33" y="2"/>
                    <a:pt x="33"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3"/>
                    <a:pt x="29" y="3"/>
                  </a:cubicBezTo>
                  <a:cubicBezTo>
                    <a:pt x="29" y="3"/>
                    <a:pt x="29" y="3"/>
                    <a:pt x="29" y="3"/>
                  </a:cubicBezTo>
                  <a:cubicBezTo>
                    <a:pt x="29" y="3"/>
                    <a:pt x="29" y="3"/>
                    <a:pt x="29" y="3"/>
                  </a:cubicBezTo>
                  <a:cubicBezTo>
                    <a:pt x="29" y="3"/>
                    <a:pt x="29" y="3"/>
                    <a:pt x="29" y="3"/>
                  </a:cubicBezTo>
                  <a:cubicBezTo>
                    <a:pt x="29" y="3"/>
                    <a:pt x="29" y="3"/>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6" y="4"/>
                  </a:cubicBezTo>
                  <a:cubicBezTo>
                    <a:pt x="26" y="4"/>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6"/>
                    <a:pt x="26" y="6"/>
                    <a:pt x="26" y="6"/>
                  </a:cubicBezTo>
                  <a:cubicBezTo>
                    <a:pt x="26" y="6"/>
                    <a:pt x="26" y="6"/>
                    <a:pt x="26" y="7"/>
                  </a:cubicBezTo>
                  <a:cubicBezTo>
                    <a:pt x="26" y="7"/>
                    <a:pt x="26" y="7"/>
                    <a:pt x="26" y="7"/>
                  </a:cubicBezTo>
                  <a:cubicBezTo>
                    <a:pt x="26" y="7"/>
                    <a:pt x="26" y="7"/>
                    <a:pt x="26"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9" y="12"/>
                    <a:pt x="29" y="12"/>
                    <a:pt x="29" y="12"/>
                  </a:cubicBezTo>
                  <a:cubicBezTo>
                    <a:pt x="29" y="12"/>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30" y="13"/>
                    <a:pt x="30" y="13"/>
                  </a:cubicBezTo>
                  <a:cubicBezTo>
                    <a:pt x="30" y="13"/>
                    <a:pt x="30" y="13"/>
                    <a:pt x="30" y="13"/>
                  </a:cubicBezTo>
                  <a:cubicBezTo>
                    <a:pt x="30" y="13"/>
                    <a:pt x="30" y="13"/>
                    <a:pt x="30" y="13"/>
                  </a:cubicBezTo>
                  <a:cubicBezTo>
                    <a:pt x="30" y="13"/>
                    <a:pt x="30" y="13"/>
                    <a:pt x="30" y="13"/>
                  </a:cubicBezTo>
                  <a:cubicBezTo>
                    <a:pt x="30" y="13"/>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2" y="22"/>
                    <a:pt x="22" y="22"/>
                  </a:cubicBezTo>
                  <a:cubicBezTo>
                    <a:pt x="22" y="23"/>
                    <a:pt x="22" y="24"/>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6"/>
                    <a:pt x="21" y="27"/>
                    <a:pt x="21" y="28"/>
                  </a:cubicBezTo>
                  <a:cubicBezTo>
                    <a:pt x="21" y="28"/>
                    <a:pt x="21" y="28"/>
                    <a:pt x="21" y="28"/>
                  </a:cubicBezTo>
                  <a:cubicBezTo>
                    <a:pt x="21" y="28"/>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7"/>
                    <a:pt x="18" y="37"/>
                  </a:cubicBezTo>
                  <a:cubicBezTo>
                    <a:pt x="18" y="37"/>
                    <a:pt x="18" y="37"/>
                    <a:pt x="18" y="37"/>
                  </a:cubicBezTo>
                  <a:cubicBezTo>
                    <a:pt x="18" y="37"/>
                    <a:pt x="18" y="37"/>
                    <a:pt x="18"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2" y="38"/>
                    <a:pt x="12" y="38"/>
                    <a:pt x="12" y="38"/>
                  </a:cubicBezTo>
                  <a:cubicBezTo>
                    <a:pt x="12" y="38"/>
                    <a:pt x="12" y="38"/>
                    <a:pt x="11" y="38"/>
                  </a:cubicBezTo>
                  <a:cubicBezTo>
                    <a:pt x="11" y="38"/>
                    <a:pt x="11" y="38"/>
                    <a:pt x="11" y="38"/>
                  </a:cubicBezTo>
                  <a:cubicBezTo>
                    <a:pt x="10" y="38"/>
                    <a:pt x="10" y="38"/>
                    <a:pt x="10" y="38"/>
                  </a:cubicBezTo>
                  <a:cubicBezTo>
                    <a:pt x="10" y="38"/>
                    <a:pt x="10" y="38"/>
                    <a:pt x="10" y="38"/>
                  </a:cubicBezTo>
                  <a:cubicBezTo>
                    <a:pt x="10" y="38"/>
                    <a:pt x="10" y="38"/>
                    <a:pt x="10" y="38"/>
                  </a:cubicBezTo>
                  <a:cubicBezTo>
                    <a:pt x="9" y="38"/>
                    <a:pt x="9" y="38"/>
                    <a:pt x="9" y="38"/>
                  </a:cubicBezTo>
                  <a:cubicBezTo>
                    <a:pt x="9" y="38"/>
                    <a:pt x="9" y="38"/>
                    <a:pt x="9" y="38"/>
                  </a:cubicBezTo>
                  <a:cubicBezTo>
                    <a:pt x="9" y="38"/>
                    <a:pt x="9" y="38"/>
                    <a:pt x="9" y="38"/>
                  </a:cubicBezTo>
                  <a:cubicBezTo>
                    <a:pt x="9" y="38"/>
                    <a:pt x="9" y="38"/>
                    <a:pt x="9"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7" y="40"/>
                  </a:cubicBezTo>
                  <a:cubicBezTo>
                    <a:pt x="7" y="40"/>
                    <a:pt x="7" y="40"/>
                    <a:pt x="7" y="40"/>
                  </a:cubicBezTo>
                  <a:cubicBezTo>
                    <a:pt x="7" y="41"/>
                    <a:pt x="7" y="41"/>
                    <a:pt x="7" y="42"/>
                  </a:cubicBezTo>
                  <a:cubicBezTo>
                    <a:pt x="7" y="42"/>
                    <a:pt x="7" y="42"/>
                    <a:pt x="7" y="42"/>
                  </a:cubicBezTo>
                  <a:cubicBezTo>
                    <a:pt x="7" y="42"/>
                    <a:pt x="7" y="42"/>
                    <a:pt x="7" y="42"/>
                  </a:cubicBezTo>
                  <a:cubicBezTo>
                    <a:pt x="7" y="42"/>
                    <a:pt x="7" y="42"/>
                    <a:pt x="7" y="42"/>
                  </a:cubicBezTo>
                  <a:cubicBezTo>
                    <a:pt x="7" y="42"/>
                    <a:pt x="7" y="42"/>
                    <a:pt x="7" y="42"/>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7"/>
                    <a:pt x="7" y="48"/>
                    <a:pt x="6" y="48"/>
                  </a:cubicBezTo>
                  <a:cubicBezTo>
                    <a:pt x="6" y="48"/>
                    <a:pt x="6" y="48"/>
                    <a:pt x="6" y="48"/>
                  </a:cubicBezTo>
                  <a:cubicBezTo>
                    <a:pt x="6" y="48"/>
                    <a:pt x="6" y="48"/>
                    <a:pt x="6" y="48"/>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2"/>
                    <a:pt x="6" y="53"/>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6"/>
                    <a:pt x="2" y="66"/>
                    <a:pt x="2"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1" y="68"/>
                    <a:pt x="1" y="68"/>
                  </a:cubicBezTo>
                  <a:cubicBezTo>
                    <a:pt x="1" y="68"/>
                    <a:pt x="1" y="69"/>
                    <a:pt x="1" y="69"/>
                  </a:cubicBezTo>
                  <a:cubicBezTo>
                    <a:pt x="1" y="69"/>
                    <a:pt x="1" y="70"/>
                    <a:pt x="1" y="70"/>
                  </a:cubicBezTo>
                  <a:cubicBezTo>
                    <a:pt x="1" y="70"/>
                    <a:pt x="1" y="70"/>
                    <a:pt x="1" y="70"/>
                  </a:cubicBezTo>
                  <a:cubicBezTo>
                    <a:pt x="1" y="70"/>
                    <a:pt x="1" y="70"/>
                    <a:pt x="1"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1"/>
                    <a:pt x="0" y="71"/>
                    <a:pt x="0" y="71"/>
                  </a:cubicBezTo>
                  <a:cubicBezTo>
                    <a:pt x="0" y="71"/>
                    <a:pt x="0" y="71"/>
                    <a:pt x="0" y="71"/>
                  </a:cubicBezTo>
                  <a:cubicBezTo>
                    <a:pt x="0" y="71"/>
                    <a:pt x="0" y="71"/>
                    <a:pt x="1" y="71"/>
                  </a:cubicBezTo>
                  <a:cubicBezTo>
                    <a:pt x="1" y="71"/>
                    <a:pt x="1" y="71"/>
                    <a:pt x="1" y="71"/>
                  </a:cubicBezTo>
                  <a:cubicBezTo>
                    <a:pt x="1" y="71"/>
                    <a:pt x="1" y="71"/>
                    <a:pt x="1" y="71"/>
                  </a:cubicBezTo>
                  <a:cubicBezTo>
                    <a:pt x="1" y="71"/>
                    <a:pt x="1" y="71"/>
                    <a:pt x="1" y="71"/>
                  </a:cubicBezTo>
                  <a:cubicBezTo>
                    <a:pt x="1" y="71"/>
                    <a:pt x="1" y="71"/>
                    <a:pt x="1" y="71"/>
                  </a:cubicBezTo>
                  <a:cubicBezTo>
                    <a:pt x="1" y="71"/>
                    <a:pt x="1" y="71"/>
                    <a:pt x="1" y="71"/>
                  </a:cubicBezTo>
                  <a:cubicBezTo>
                    <a:pt x="1" y="71"/>
                    <a:pt x="1" y="71"/>
                    <a:pt x="1" y="72"/>
                  </a:cubicBezTo>
                  <a:cubicBezTo>
                    <a:pt x="1" y="72"/>
                    <a:pt x="1" y="72"/>
                    <a:pt x="1" y="72"/>
                  </a:cubicBezTo>
                  <a:cubicBezTo>
                    <a:pt x="1" y="72"/>
                    <a:pt x="1" y="72"/>
                    <a:pt x="1" y="72"/>
                  </a:cubicBezTo>
                  <a:cubicBezTo>
                    <a:pt x="1" y="72"/>
                    <a:pt x="1" y="72"/>
                    <a:pt x="1" y="72"/>
                  </a:cubicBezTo>
                  <a:cubicBezTo>
                    <a:pt x="1" y="72"/>
                    <a:pt x="1" y="72"/>
                    <a:pt x="1" y="72"/>
                  </a:cubicBezTo>
                  <a:cubicBezTo>
                    <a:pt x="1" y="72"/>
                    <a:pt x="1" y="72"/>
                    <a:pt x="1" y="72"/>
                  </a:cubicBezTo>
                  <a:cubicBezTo>
                    <a:pt x="2" y="72"/>
                    <a:pt x="2" y="72"/>
                    <a:pt x="2" y="72"/>
                  </a:cubicBezTo>
                  <a:cubicBezTo>
                    <a:pt x="2" y="72"/>
                    <a:pt x="2" y="72"/>
                    <a:pt x="2" y="72"/>
                  </a:cubicBezTo>
                  <a:cubicBezTo>
                    <a:pt x="2" y="72"/>
                    <a:pt x="2" y="72"/>
                    <a:pt x="2" y="72"/>
                  </a:cubicBezTo>
                  <a:cubicBezTo>
                    <a:pt x="2" y="72"/>
                    <a:pt x="2" y="72"/>
                    <a:pt x="2" y="72"/>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4"/>
                  </a:cubicBezTo>
                  <a:cubicBezTo>
                    <a:pt x="3" y="74"/>
                    <a:pt x="3" y="74"/>
                    <a:pt x="3" y="74"/>
                  </a:cubicBezTo>
                  <a:cubicBezTo>
                    <a:pt x="3" y="74"/>
                    <a:pt x="3" y="74"/>
                    <a:pt x="3" y="74"/>
                  </a:cubicBezTo>
                  <a:cubicBezTo>
                    <a:pt x="3" y="74"/>
                    <a:pt x="3" y="74"/>
                    <a:pt x="3" y="74"/>
                  </a:cubicBezTo>
                  <a:cubicBezTo>
                    <a:pt x="3" y="74"/>
                    <a:pt x="3" y="74"/>
                    <a:pt x="3" y="74"/>
                  </a:cubicBezTo>
                  <a:cubicBezTo>
                    <a:pt x="3" y="74"/>
                    <a:pt x="3" y="74"/>
                    <a:pt x="3" y="74"/>
                  </a:cubicBezTo>
                  <a:cubicBezTo>
                    <a:pt x="3"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5" y="74"/>
                    <a:pt x="5" y="74"/>
                  </a:cubicBezTo>
                  <a:cubicBezTo>
                    <a:pt x="5" y="74"/>
                    <a:pt x="5" y="74"/>
                    <a:pt x="5" y="74"/>
                  </a:cubicBezTo>
                  <a:cubicBezTo>
                    <a:pt x="5" y="74"/>
                    <a:pt x="5" y="74"/>
                    <a:pt x="5" y="74"/>
                  </a:cubicBezTo>
                  <a:cubicBezTo>
                    <a:pt x="5" y="74"/>
                    <a:pt x="5" y="74"/>
                    <a:pt x="5" y="74"/>
                  </a:cubicBezTo>
                  <a:cubicBezTo>
                    <a:pt x="5" y="74"/>
                    <a:pt x="5" y="74"/>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7" y="75"/>
                    <a:pt x="7" y="75"/>
                    <a:pt x="7" y="75"/>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7"/>
                    <a:pt x="8"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1" y="77"/>
                    <a:pt x="11" y="77"/>
                    <a:pt x="11" y="77"/>
                  </a:cubicBezTo>
                  <a:cubicBezTo>
                    <a:pt x="11" y="77"/>
                    <a:pt x="11" y="77"/>
                    <a:pt x="11" y="77"/>
                  </a:cubicBezTo>
                  <a:cubicBezTo>
                    <a:pt x="11" y="77"/>
                    <a:pt x="11" y="77"/>
                    <a:pt x="11" y="77"/>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3" y="78"/>
                    <a:pt x="13" y="78"/>
                    <a:pt x="14" y="78"/>
                  </a:cubicBezTo>
                  <a:cubicBezTo>
                    <a:pt x="14" y="78"/>
                    <a:pt x="14" y="78"/>
                    <a:pt x="14" y="78"/>
                  </a:cubicBezTo>
                  <a:cubicBezTo>
                    <a:pt x="14" y="78"/>
                    <a:pt x="14" y="78"/>
                    <a:pt x="14" y="78"/>
                  </a:cubicBezTo>
                  <a:cubicBezTo>
                    <a:pt x="14"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6" y="78"/>
                    <a:pt x="16" y="78"/>
                  </a:cubicBezTo>
                  <a:cubicBezTo>
                    <a:pt x="16" y="78"/>
                    <a:pt x="16" y="78"/>
                    <a:pt x="16" y="78"/>
                  </a:cubicBezTo>
                  <a:cubicBezTo>
                    <a:pt x="16" y="78"/>
                    <a:pt x="16" y="78"/>
                    <a:pt x="16" y="78"/>
                  </a:cubicBezTo>
                  <a:cubicBezTo>
                    <a:pt x="16" y="78"/>
                    <a:pt x="16" y="78"/>
                    <a:pt x="16" y="78"/>
                  </a:cubicBezTo>
                  <a:cubicBezTo>
                    <a:pt x="16" y="78"/>
                    <a:pt x="16" y="78"/>
                    <a:pt x="16" y="77"/>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4" y="83"/>
                    <a:pt x="14" y="83"/>
                    <a:pt x="14" y="83"/>
                  </a:cubicBezTo>
                  <a:cubicBezTo>
                    <a:pt x="14" y="83"/>
                    <a:pt x="14" y="83"/>
                    <a:pt x="14" y="83"/>
                  </a:cubicBezTo>
                  <a:cubicBezTo>
                    <a:pt x="14" y="83"/>
                    <a:pt x="14" y="83"/>
                    <a:pt x="14" y="83"/>
                  </a:cubicBezTo>
                  <a:cubicBezTo>
                    <a:pt x="14" y="83"/>
                    <a:pt x="14" y="83"/>
                    <a:pt x="14" y="83"/>
                  </a:cubicBezTo>
                  <a:cubicBezTo>
                    <a:pt x="14" y="83"/>
                    <a:pt x="14" y="83"/>
                    <a:pt x="14" y="83"/>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3" y="85"/>
                    <a:pt x="13" y="85"/>
                    <a:pt x="13" y="85"/>
                  </a:cubicBezTo>
                  <a:cubicBezTo>
                    <a:pt x="13" y="85"/>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7"/>
                    <a:pt x="13" y="87"/>
                    <a:pt x="13" y="88"/>
                  </a:cubicBezTo>
                  <a:cubicBezTo>
                    <a:pt x="13" y="88"/>
                    <a:pt x="13" y="88"/>
                    <a:pt x="13" y="88"/>
                  </a:cubicBezTo>
                  <a:cubicBezTo>
                    <a:pt x="13" y="88"/>
                    <a:pt x="13" y="88"/>
                    <a:pt x="13" y="88"/>
                  </a:cubicBezTo>
                  <a:cubicBezTo>
                    <a:pt x="13" y="88"/>
                    <a:pt x="13" y="88"/>
                    <a:pt x="13" y="88"/>
                  </a:cubicBezTo>
                  <a:cubicBezTo>
                    <a:pt x="13" y="88"/>
                    <a:pt x="13" y="88"/>
                    <a:pt x="13" y="88"/>
                  </a:cubicBezTo>
                  <a:cubicBezTo>
                    <a:pt x="12" y="88"/>
                    <a:pt x="12" y="88"/>
                    <a:pt x="12" y="88"/>
                  </a:cubicBezTo>
                  <a:cubicBezTo>
                    <a:pt x="12" y="88"/>
                    <a:pt x="12" y="88"/>
                    <a:pt x="12" y="88"/>
                  </a:cubicBezTo>
                  <a:cubicBezTo>
                    <a:pt x="12" y="88"/>
                    <a:pt x="12" y="88"/>
                    <a:pt x="12" y="88"/>
                  </a:cubicBezTo>
                  <a:cubicBezTo>
                    <a:pt x="12" y="88"/>
                    <a:pt x="12" y="88"/>
                    <a:pt x="12" y="88"/>
                  </a:cubicBezTo>
                  <a:cubicBezTo>
                    <a:pt x="12" y="88"/>
                    <a:pt x="12" y="88"/>
                    <a:pt x="12" y="88"/>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1"/>
                  </a:cubicBezTo>
                  <a:cubicBezTo>
                    <a:pt x="12" y="91"/>
                    <a:pt x="12" y="91"/>
                    <a:pt x="12" y="91"/>
                  </a:cubicBezTo>
                  <a:cubicBezTo>
                    <a:pt x="12" y="91"/>
                    <a:pt x="12" y="91"/>
                    <a:pt x="12" y="91"/>
                  </a:cubicBezTo>
                  <a:cubicBezTo>
                    <a:pt x="12" y="91"/>
                    <a:pt x="12" y="91"/>
                    <a:pt x="12" y="91"/>
                  </a:cubicBezTo>
                  <a:cubicBezTo>
                    <a:pt x="12" y="91"/>
                    <a:pt x="12" y="91"/>
                    <a:pt x="12" y="91"/>
                  </a:cubicBezTo>
                  <a:cubicBezTo>
                    <a:pt x="12" y="91"/>
                    <a:pt x="12" y="91"/>
                    <a:pt x="12" y="91"/>
                  </a:cubicBezTo>
                  <a:cubicBezTo>
                    <a:pt x="12" y="91"/>
                    <a:pt x="12" y="91"/>
                    <a:pt x="11" y="91"/>
                  </a:cubicBezTo>
                  <a:cubicBezTo>
                    <a:pt x="11" y="92"/>
                    <a:pt x="11" y="92"/>
                    <a:pt x="11" y="92"/>
                  </a:cubicBezTo>
                  <a:cubicBezTo>
                    <a:pt x="11" y="92"/>
                    <a:pt x="11" y="92"/>
                    <a:pt x="11" y="92"/>
                  </a:cubicBezTo>
                  <a:cubicBezTo>
                    <a:pt x="11" y="92"/>
                    <a:pt x="11" y="92"/>
                    <a:pt x="11" y="92"/>
                  </a:cubicBezTo>
                  <a:cubicBezTo>
                    <a:pt x="11" y="92"/>
                    <a:pt x="11" y="92"/>
                    <a:pt x="11" y="92"/>
                  </a:cubicBezTo>
                  <a:cubicBezTo>
                    <a:pt x="11" y="92"/>
                    <a:pt x="11" y="92"/>
                    <a:pt x="11" y="92"/>
                  </a:cubicBezTo>
                  <a:cubicBezTo>
                    <a:pt x="11" y="92"/>
                    <a:pt x="11" y="92"/>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0" y="94"/>
                    <a:pt x="10" y="94"/>
                    <a:pt x="10" y="94"/>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6"/>
                    <a:pt x="10" y="96"/>
                    <a:pt x="10" y="96"/>
                  </a:cubicBezTo>
                  <a:cubicBezTo>
                    <a:pt x="9" y="96"/>
                    <a:pt x="9" y="96"/>
                    <a:pt x="9" y="96"/>
                  </a:cubicBezTo>
                  <a:cubicBezTo>
                    <a:pt x="9" y="96"/>
                    <a:pt x="9" y="96"/>
                    <a:pt x="9" y="96"/>
                  </a:cubicBezTo>
                  <a:cubicBezTo>
                    <a:pt x="9" y="96"/>
                    <a:pt x="9" y="96"/>
                    <a:pt x="9" y="96"/>
                  </a:cubicBezTo>
                  <a:cubicBezTo>
                    <a:pt x="9" y="97"/>
                    <a:pt x="9" y="97"/>
                    <a:pt x="9" y="97"/>
                  </a:cubicBezTo>
                  <a:cubicBezTo>
                    <a:pt x="9" y="97"/>
                    <a:pt x="9" y="97"/>
                    <a:pt x="9" y="97"/>
                  </a:cubicBezTo>
                  <a:cubicBezTo>
                    <a:pt x="9" y="97"/>
                    <a:pt x="9" y="97"/>
                    <a:pt x="9" y="97"/>
                  </a:cubicBezTo>
                  <a:cubicBezTo>
                    <a:pt x="9" y="97"/>
                    <a:pt x="9" y="97"/>
                    <a:pt x="9" y="97"/>
                  </a:cubicBezTo>
                  <a:cubicBezTo>
                    <a:pt x="8" y="97"/>
                    <a:pt x="8" y="97"/>
                    <a:pt x="8" y="97"/>
                  </a:cubicBezTo>
                  <a:cubicBezTo>
                    <a:pt x="8" y="97"/>
                    <a:pt x="8" y="97"/>
                    <a:pt x="8" y="97"/>
                  </a:cubicBezTo>
                  <a:cubicBezTo>
                    <a:pt x="8" y="97"/>
                    <a:pt x="8" y="98"/>
                    <a:pt x="7" y="98"/>
                  </a:cubicBezTo>
                  <a:cubicBezTo>
                    <a:pt x="7" y="98"/>
                    <a:pt x="7" y="98"/>
                    <a:pt x="7" y="98"/>
                  </a:cubicBezTo>
                  <a:cubicBezTo>
                    <a:pt x="7" y="98"/>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8" y="99"/>
                    <a:pt x="8" y="99"/>
                  </a:cubicBezTo>
                  <a:cubicBezTo>
                    <a:pt x="8" y="99"/>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1"/>
                    <a:pt x="8" y="101"/>
                  </a:cubicBezTo>
                  <a:cubicBezTo>
                    <a:pt x="8" y="101"/>
                    <a:pt x="8" y="101"/>
                    <a:pt x="8" y="101"/>
                  </a:cubicBezTo>
                  <a:cubicBezTo>
                    <a:pt x="8" y="101"/>
                    <a:pt x="8" y="101"/>
                    <a:pt x="8" y="101"/>
                  </a:cubicBezTo>
                  <a:cubicBezTo>
                    <a:pt x="8" y="101"/>
                    <a:pt x="8" y="101"/>
                    <a:pt x="8" y="101"/>
                  </a:cubicBezTo>
                  <a:cubicBezTo>
                    <a:pt x="8" y="101"/>
                    <a:pt x="9" y="101"/>
                    <a:pt x="9" y="101"/>
                  </a:cubicBezTo>
                  <a:cubicBezTo>
                    <a:pt x="9" y="101"/>
                    <a:pt x="9" y="101"/>
                    <a:pt x="9" y="101"/>
                  </a:cubicBezTo>
                  <a:cubicBezTo>
                    <a:pt x="9" y="101"/>
                    <a:pt x="9" y="101"/>
                    <a:pt x="9" y="101"/>
                  </a:cubicBezTo>
                  <a:cubicBezTo>
                    <a:pt x="9" y="101"/>
                    <a:pt x="9" y="101"/>
                    <a:pt x="9" y="101"/>
                  </a:cubicBezTo>
                  <a:cubicBezTo>
                    <a:pt x="9" y="101"/>
                    <a:pt x="9" y="101"/>
                    <a:pt x="9" y="101"/>
                  </a:cubicBezTo>
                  <a:cubicBezTo>
                    <a:pt x="9" y="102"/>
                    <a:pt x="9" y="102"/>
                    <a:pt x="9" y="102"/>
                  </a:cubicBezTo>
                  <a:cubicBezTo>
                    <a:pt x="9" y="102"/>
                    <a:pt x="9" y="102"/>
                    <a:pt x="9" y="102"/>
                  </a:cubicBezTo>
                  <a:cubicBezTo>
                    <a:pt x="9" y="102"/>
                    <a:pt x="9"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3"/>
                    <a:pt x="10" y="103"/>
                  </a:cubicBezTo>
                  <a:cubicBezTo>
                    <a:pt x="10" y="103"/>
                    <a:pt x="10" y="103"/>
                    <a:pt x="10" y="103"/>
                  </a:cubicBezTo>
                  <a:cubicBezTo>
                    <a:pt x="10" y="103"/>
                    <a:pt x="10"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4"/>
                    <a:pt x="11" y="104"/>
                  </a:cubicBezTo>
                  <a:cubicBezTo>
                    <a:pt x="11" y="104"/>
                    <a:pt x="11" y="104"/>
                    <a:pt x="11" y="104"/>
                  </a:cubicBezTo>
                  <a:cubicBezTo>
                    <a:pt x="11" y="104"/>
                    <a:pt x="11" y="104"/>
                    <a:pt x="11" y="104"/>
                  </a:cubicBezTo>
                  <a:cubicBezTo>
                    <a:pt x="11" y="104"/>
                    <a:pt x="11" y="104"/>
                    <a:pt x="11" y="104"/>
                  </a:cubicBezTo>
                  <a:cubicBezTo>
                    <a:pt x="11" y="104"/>
                    <a:pt x="11"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8" y="103"/>
                    <a:pt x="8" y="103"/>
                    <a:pt x="8" y="103"/>
                  </a:cubicBezTo>
                  <a:cubicBezTo>
                    <a:pt x="8" y="103"/>
                    <a:pt x="8" y="103"/>
                    <a:pt x="8" y="103"/>
                  </a:cubicBezTo>
                  <a:cubicBezTo>
                    <a:pt x="8" y="103"/>
                    <a:pt x="8" y="103"/>
                    <a:pt x="8" y="103"/>
                  </a:cubicBezTo>
                  <a:cubicBezTo>
                    <a:pt x="8" y="103"/>
                    <a:pt x="8" y="102"/>
                    <a:pt x="8" y="102"/>
                  </a:cubicBezTo>
                  <a:cubicBezTo>
                    <a:pt x="8" y="102"/>
                    <a:pt x="8" y="102"/>
                    <a:pt x="8" y="102"/>
                  </a:cubicBezTo>
                  <a:cubicBezTo>
                    <a:pt x="7" y="102"/>
                    <a:pt x="7" y="102"/>
                    <a:pt x="7" y="102"/>
                  </a:cubicBezTo>
                  <a:cubicBezTo>
                    <a:pt x="7" y="102"/>
                    <a:pt x="7" y="102"/>
                    <a:pt x="7" y="102"/>
                  </a:cubicBezTo>
                  <a:cubicBezTo>
                    <a:pt x="6" y="102"/>
                    <a:pt x="6" y="102"/>
                    <a:pt x="6"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3"/>
                    <a:pt x="5" y="103"/>
                    <a:pt x="5" y="103"/>
                  </a:cubicBezTo>
                  <a:cubicBezTo>
                    <a:pt x="5" y="103"/>
                    <a:pt x="5" y="103"/>
                    <a:pt x="5" y="103"/>
                  </a:cubicBezTo>
                  <a:cubicBezTo>
                    <a:pt x="5" y="103"/>
                    <a:pt x="5" y="103"/>
                    <a:pt x="5" y="103"/>
                  </a:cubicBezTo>
                  <a:cubicBezTo>
                    <a:pt x="4" y="103"/>
                    <a:pt x="4" y="103"/>
                    <a:pt x="4" y="103"/>
                  </a:cubicBezTo>
                  <a:cubicBezTo>
                    <a:pt x="4" y="103"/>
                    <a:pt x="4" y="103"/>
                    <a:pt x="4" y="103"/>
                  </a:cubicBezTo>
                  <a:cubicBezTo>
                    <a:pt x="4" y="103"/>
                    <a:pt x="4" y="103"/>
                    <a:pt x="4" y="103"/>
                  </a:cubicBezTo>
                  <a:cubicBezTo>
                    <a:pt x="4" y="103"/>
                    <a:pt x="4" y="103"/>
                    <a:pt x="4" y="103"/>
                  </a:cubicBezTo>
                  <a:cubicBezTo>
                    <a:pt x="4" y="104"/>
                    <a:pt x="4" y="104"/>
                    <a:pt x="4" y="104"/>
                  </a:cubicBezTo>
                  <a:cubicBezTo>
                    <a:pt x="4" y="104"/>
                    <a:pt x="4" y="104"/>
                    <a:pt x="4" y="104"/>
                  </a:cubicBezTo>
                  <a:cubicBezTo>
                    <a:pt x="4" y="104"/>
                    <a:pt x="4"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7" y="104"/>
                    <a:pt x="7" y="104"/>
                  </a:cubicBezTo>
                  <a:cubicBezTo>
                    <a:pt x="7" y="104"/>
                    <a:pt x="7" y="104"/>
                    <a:pt x="7" y="104"/>
                  </a:cubicBezTo>
                  <a:cubicBezTo>
                    <a:pt x="7" y="104"/>
                    <a:pt x="7" y="104"/>
                    <a:pt x="7" y="104"/>
                  </a:cubicBezTo>
                  <a:cubicBezTo>
                    <a:pt x="7" y="104"/>
                    <a:pt x="7" y="104"/>
                    <a:pt x="7" y="104"/>
                  </a:cubicBezTo>
                  <a:cubicBezTo>
                    <a:pt x="7" y="104"/>
                    <a:pt x="7" y="104"/>
                    <a:pt x="7" y="104"/>
                  </a:cubicBezTo>
                  <a:cubicBezTo>
                    <a:pt x="7" y="104"/>
                    <a:pt x="7" y="104"/>
                    <a:pt x="7" y="104"/>
                  </a:cubicBezTo>
                  <a:cubicBezTo>
                    <a:pt x="7" y="104"/>
                    <a:pt x="7" y="104"/>
                    <a:pt x="7" y="104"/>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10"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3" y="106"/>
                    <a:pt x="13" y="106"/>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7"/>
                    <a:pt x="17" y="107"/>
                    <a:pt x="17" y="107"/>
                  </a:cubicBezTo>
                  <a:cubicBezTo>
                    <a:pt x="18" y="107"/>
                    <a:pt x="18" y="107"/>
                    <a:pt x="18" y="107"/>
                  </a:cubicBezTo>
                  <a:cubicBezTo>
                    <a:pt x="18" y="107"/>
                    <a:pt x="18" y="107"/>
                    <a:pt x="18" y="107"/>
                  </a:cubicBezTo>
                  <a:cubicBezTo>
                    <a:pt x="19" y="107"/>
                    <a:pt x="19" y="107"/>
                    <a:pt x="19" y="107"/>
                  </a:cubicBezTo>
                  <a:cubicBezTo>
                    <a:pt x="19" y="107"/>
                    <a:pt x="19" y="107"/>
                    <a:pt x="19" y="107"/>
                  </a:cubicBezTo>
                  <a:cubicBezTo>
                    <a:pt x="19" y="107"/>
                    <a:pt x="19" y="107"/>
                    <a:pt x="19" y="107"/>
                  </a:cubicBezTo>
                  <a:cubicBezTo>
                    <a:pt x="19" y="107"/>
                    <a:pt x="19" y="107"/>
                    <a:pt x="19" y="107"/>
                  </a:cubicBezTo>
                  <a:cubicBezTo>
                    <a:pt x="19" y="107"/>
                    <a:pt x="19" y="107"/>
                    <a:pt x="19" y="107"/>
                  </a:cubicBezTo>
                  <a:cubicBezTo>
                    <a:pt x="20" y="107"/>
                    <a:pt x="20" y="107"/>
                    <a:pt x="20" y="107"/>
                  </a:cubicBezTo>
                  <a:cubicBezTo>
                    <a:pt x="20" y="107"/>
                    <a:pt x="20" y="107"/>
                    <a:pt x="20" y="107"/>
                  </a:cubicBezTo>
                  <a:cubicBezTo>
                    <a:pt x="20" y="107"/>
                    <a:pt x="20" y="107"/>
                    <a:pt x="20" y="107"/>
                  </a:cubicBezTo>
                  <a:cubicBezTo>
                    <a:pt x="20" y="107"/>
                    <a:pt x="20" y="107"/>
                    <a:pt x="20" y="107"/>
                  </a:cubicBezTo>
                  <a:cubicBezTo>
                    <a:pt x="20" y="107"/>
                    <a:pt x="20" y="107"/>
                    <a:pt x="20" y="107"/>
                  </a:cubicBezTo>
                  <a:cubicBezTo>
                    <a:pt x="20" y="107"/>
                    <a:pt x="20" y="107"/>
                    <a:pt x="20"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2" y="107"/>
                    <a:pt x="22" y="107"/>
                  </a:cubicBezTo>
                  <a:cubicBezTo>
                    <a:pt x="22" y="107"/>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5"/>
                    <a:pt x="22" y="105"/>
                    <a:pt x="22" y="105"/>
                  </a:cubicBezTo>
                  <a:cubicBezTo>
                    <a:pt x="22" y="105"/>
                    <a:pt x="22" y="105"/>
                    <a:pt x="22" y="105"/>
                  </a:cubicBezTo>
                  <a:cubicBezTo>
                    <a:pt x="22" y="105"/>
                    <a:pt x="22" y="105"/>
                    <a:pt x="22" y="105"/>
                  </a:cubicBezTo>
                  <a:cubicBezTo>
                    <a:pt x="22" y="105"/>
                    <a:pt x="22" y="105"/>
                    <a:pt x="22" y="105"/>
                  </a:cubicBezTo>
                  <a:cubicBezTo>
                    <a:pt x="22" y="105"/>
                    <a:pt x="22" y="105"/>
                    <a:pt x="22"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0" y="105"/>
                  </a:cubicBezTo>
                  <a:cubicBezTo>
                    <a:pt x="20" y="105"/>
                    <a:pt x="20" y="105"/>
                    <a:pt x="20" y="105"/>
                  </a:cubicBezTo>
                  <a:cubicBezTo>
                    <a:pt x="20" y="105"/>
                    <a:pt x="20" y="105"/>
                    <a:pt x="20" y="105"/>
                  </a:cubicBezTo>
                  <a:cubicBezTo>
                    <a:pt x="20" y="105"/>
                    <a:pt x="20" y="105"/>
                    <a:pt x="20" y="105"/>
                  </a:cubicBezTo>
                  <a:cubicBezTo>
                    <a:pt x="20" y="105"/>
                    <a:pt x="20" y="105"/>
                    <a:pt x="20" y="105"/>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3"/>
                    <a:pt x="19" y="103"/>
                    <a:pt x="19" y="103"/>
                  </a:cubicBezTo>
                  <a:cubicBezTo>
                    <a:pt x="19" y="103"/>
                    <a:pt x="19" y="103"/>
                    <a:pt x="19" y="103"/>
                  </a:cubicBezTo>
                  <a:cubicBezTo>
                    <a:pt x="19" y="103"/>
                    <a:pt x="19" y="103"/>
                    <a:pt x="18" y="103"/>
                  </a:cubicBezTo>
                  <a:cubicBezTo>
                    <a:pt x="18" y="103"/>
                    <a:pt x="18" y="103"/>
                    <a:pt x="18" y="103"/>
                  </a:cubicBezTo>
                  <a:cubicBezTo>
                    <a:pt x="18" y="103"/>
                    <a:pt x="18" y="103"/>
                    <a:pt x="18" y="103"/>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7" y="102"/>
                    <a:pt x="17" y="102"/>
                  </a:cubicBezTo>
                  <a:cubicBezTo>
                    <a:pt x="17" y="102"/>
                    <a:pt x="17" y="102"/>
                    <a:pt x="17" y="102"/>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99"/>
                  </a:cubicBezTo>
                  <a:cubicBezTo>
                    <a:pt x="16" y="99"/>
                    <a:pt x="16" y="99"/>
                    <a:pt x="16" y="99"/>
                  </a:cubicBezTo>
                  <a:cubicBezTo>
                    <a:pt x="16" y="99"/>
                    <a:pt x="16" y="99"/>
                    <a:pt x="16" y="99"/>
                  </a:cubicBezTo>
                  <a:cubicBezTo>
                    <a:pt x="16" y="99"/>
                    <a:pt x="16" y="99"/>
                    <a:pt x="16" y="99"/>
                  </a:cubicBezTo>
                  <a:cubicBezTo>
                    <a:pt x="16" y="99"/>
                    <a:pt x="16" y="99"/>
                    <a:pt x="16" y="99"/>
                  </a:cubicBezTo>
                  <a:cubicBezTo>
                    <a:pt x="16" y="99"/>
                    <a:pt x="16" y="99"/>
                    <a:pt x="16" y="99"/>
                  </a:cubicBezTo>
                  <a:cubicBezTo>
                    <a:pt x="16" y="99"/>
                    <a:pt x="16" y="99"/>
                    <a:pt x="16" y="99"/>
                  </a:cubicBezTo>
                  <a:cubicBezTo>
                    <a:pt x="16" y="98"/>
                    <a:pt x="16" y="98"/>
                    <a:pt x="16" y="98"/>
                  </a:cubicBezTo>
                  <a:cubicBezTo>
                    <a:pt x="16" y="98"/>
                    <a:pt x="16" y="98"/>
                    <a:pt x="16" y="98"/>
                  </a:cubicBezTo>
                  <a:cubicBezTo>
                    <a:pt x="16" y="98"/>
                    <a:pt x="16" y="98"/>
                    <a:pt x="16" y="98"/>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7" y="97"/>
                    <a:pt x="17" y="97"/>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8" y="97"/>
                    <a:pt x="18" y="97"/>
                  </a:cubicBezTo>
                  <a:cubicBezTo>
                    <a:pt x="18" y="97"/>
                    <a:pt x="18" y="97"/>
                    <a:pt x="18" y="97"/>
                  </a:cubicBezTo>
                  <a:cubicBezTo>
                    <a:pt x="18" y="97"/>
                    <a:pt x="18" y="97"/>
                    <a:pt x="18" y="97"/>
                  </a:cubicBezTo>
                  <a:cubicBezTo>
                    <a:pt x="18" y="97"/>
                    <a:pt x="19" y="97"/>
                    <a:pt x="19" y="97"/>
                  </a:cubicBezTo>
                  <a:cubicBezTo>
                    <a:pt x="19" y="97"/>
                    <a:pt x="19" y="97"/>
                    <a:pt x="20" y="97"/>
                  </a:cubicBezTo>
                  <a:cubicBezTo>
                    <a:pt x="20" y="97"/>
                    <a:pt x="20" y="97"/>
                    <a:pt x="20" y="97"/>
                  </a:cubicBezTo>
                  <a:cubicBezTo>
                    <a:pt x="20" y="97"/>
                    <a:pt x="21" y="97"/>
                    <a:pt x="21" y="97"/>
                  </a:cubicBezTo>
                  <a:cubicBezTo>
                    <a:pt x="21" y="97"/>
                    <a:pt x="21" y="97"/>
                    <a:pt x="21" y="97"/>
                  </a:cubicBezTo>
                  <a:cubicBezTo>
                    <a:pt x="21" y="97"/>
                    <a:pt x="21" y="97"/>
                    <a:pt x="21" y="97"/>
                  </a:cubicBezTo>
                  <a:cubicBezTo>
                    <a:pt x="22" y="97"/>
                    <a:pt x="22" y="97"/>
                    <a:pt x="22" y="97"/>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4" y="98"/>
                  </a:cubicBezTo>
                  <a:cubicBezTo>
                    <a:pt x="24" y="98"/>
                    <a:pt x="24" y="98"/>
                    <a:pt x="24" y="98"/>
                  </a:cubicBezTo>
                  <a:cubicBezTo>
                    <a:pt x="24" y="98"/>
                    <a:pt x="24" y="98"/>
                    <a:pt x="24" y="98"/>
                  </a:cubicBezTo>
                  <a:cubicBezTo>
                    <a:pt x="24" y="98"/>
                    <a:pt x="24" y="98"/>
                    <a:pt x="24" y="98"/>
                  </a:cubicBezTo>
                  <a:cubicBezTo>
                    <a:pt x="24" y="98"/>
                    <a:pt x="24" y="98"/>
                    <a:pt x="24" y="98"/>
                  </a:cubicBezTo>
                  <a:cubicBezTo>
                    <a:pt x="24" y="98"/>
                    <a:pt x="24" y="98"/>
                    <a:pt x="24" y="98"/>
                  </a:cubicBezTo>
                  <a:cubicBezTo>
                    <a:pt x="24" y="98"/>
                    <a:pt x="25" y="98"/>
                    <a:pt x="25" y="98"/>
                  </a:cubicBezTo>
                  <a:cubicBezTo>
                    <a:pt x="25" y="98"/>
                    <a:pt x="26" y="98"/>
                    <a:pt x="26" y="98"/>
                  </a:cubicBezTo>
                  <a:cubicBezTo>
                    <a:pt x="26" y="98"/>
                    <a:pt x="26" y="98"/>
                    <a:pt x="26" y="98"/>
                  </a:cubicBezTo>
                  <a:cubicBezTo>
                    <a:pt x="26" y="98"/>
                    <a:pt x="26" y="98"/>
                    <a:pt x="26" y="98"/>
                  </a:cubicBezTo>
                  <a:cubicBezTo>
                    <a:pt x="26" y="98"/>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6"/>
                    <a:pt x="26" y="96"/>
                    <a:pt x="26" y="96"/>
                  </a:cubicBezTo>
                  <a:cubicBezTo>
                    <a:pt x="27" y="96"/>
                    <a:pt x="27" y="96"/>
                    <a:pt x="27" y="96"/>
                  </a:cubicBezTo>
                  <a:cubicBezTo>
                    <a:pt x="27" y="96"/>
                    <a:pt x="27" y="96"/>
                    <a:pt x="27" y="96"/>
                  </a:cubicBezTo>
                  <a:cubicBezTo>
                    <a:pt x="27" y="96"/>
                    <a:pt x="27" y="96"/>
                    <a:pt x="27" y="96"/>
                  </a:cubicBezTo>
                  <a:cubicBezTo>
                    <a:pt x="27" y="96"/>
                    <a:pt x="27" y="96"/>
                    <a:pt x="27" y="96"/>
                  </a:cubicBezTo>
                  <a:cubicBezTo>
                    <a:pt x="27" y="96"/>
                    <a:pt x="27" y="96"/>
                    <a:pt x="27" y="96"/>
                  </a:cubicBezTo>
                  <a:cubicBezTo>
                    <a:pt x="27" y="96"/>
                    <a:pt x="27" y="96"/>
                    <a:pt x="27" y="96"/>
                  </a:cubicBezTo>
                  <a:cubicBezTo>
                    <a:pt x="27" y="96"/>
                    <a:pt x="27" y="96"/>
                    <a:pt x="27" y="96"/>
                  </a:cubicBezTo>
                  <a:cubicBezTo>
                    <a:pt x="27" y="96"/>
                    <a:pt x="27" y="96"/>
                    <a:pt x="27" y="96"/>
                  </a:cubicBezTo>
                  <a:cubicBezTo>
                    <a:pt x="27" y="95"/>
                    <a:pt x="27" y="95"/>
                    <a:pt x="27" y="95"/>
                  </a:cubicBezTo>
                  <a:cubicBezTo>
                    <a:pt x="27" y="95"/>
                    <a:pt x="27" y="95"/>
                    <a:pt x="27" y="95"/>
                  </a:cubicBezTo>
                  <a:cubicBezTo>
                    <a:pt x="27" y="95"/>
                    <a:pt x="27" y="95"/>
                    <a:pt x="27"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9" y="95"/>
                    <a:pt x="29" y="95"/>
                    <a:pt x="29" y="95"/>
                  </a:cubicBezTo>
                  <a:cubicBezTo>
                    <a:pt x="29" y="95"/>
                    <a:pt x="29" y="95"/>
                    <a:pt x="29" y="95"/>
                  </a:cubicBezTo>
                  <a:cubicBezTo>
                    <a:pt x="29" y="95"/>
                    <a:pt x="29" y="95"/>
                    <a:pt x="29" y="95"/>
                  </a:cubicBezTo>
                  <a:cubicBezTo>
                    <a:pt x="29" y="95"/>
                    <a:pt x="29" y="95"/>
                    <a:pt x="29" y="95"/>
                  </a:cubicBezTo>
                  <a:cubicBezTo>
                    <a:pt x="29" y="95"/>
                    <a:pt x="29" y="95"/>
                    <a:pt x="29" y="95"/>
                  </a:cubicBezTo>
                  <a:cubicBezTo>
                    <a:pt x="29" y="95"/>
                    <a:pt x="29" y="95"/>
                    <a:pt x="29" y="95"/>
                  </a:cubicBezTo>
                  <a:cubicBezTo>
                    <a:pt x="29" y="95"/>
                    <a:pt x="29" y="95"/>
                    <a:pt x="29" y="95"/>
                  </a:cubicBezTo>
                  <a:cubicBezTo>
                    <a:pt x="29" y="95"/>
                    <a:pt x="29" y="95"/>
                    <a:pt x="29" y="95"/>
                  </a:cubicBezTo>
                  <a:cubicBezTo>
                    <a:pt x="30" y="95"/>
                    <a:pt x="30" y="95"/>
                    <a:pt x="30" y="95"/>
                  </a:cubicBezTo>
                  <a:cubicBezTo>
                    <a:pt x="30" y="95"/>
                    <a:pt x="30" y="95"/>
                    <a:pt x="30" y="95"/>
                  </a:cubicBezTo>
                  <a:cubicBezTo>
                    <a:pt x="31" y="95"/>
                    <a:pt x="31" y="95"/>
                    <a:pt x="31" y="95"/>
                  </a:cubicBezTo>
                  <a:cubicBezTo>
                    <a:pt x="31" y="95"/>
                    <a:pt x="31" y="95"/>
                    <a:pt x="31"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6"/>
                    <a:pt x="32" y="96"/>
                    <a:pt x="32" y="96"/>
                  </a:cubicBezTo>
                  <a:cubicBezTo>
                    <a:pt x="32" y="96"/>
                    <a:pt x="32" y="96"/>
                    <a:pt x="32" y="96"/>
                  </a:cubicBezTo>
                  <a:cubicBezTo>
                    <a:pt x="33" y="96"/>
                    <a:pt x="33" y="96"/>
                    <a:pt x="33" y="96"/>
                  </a:cubicBezTo>
                  <a:cubicBezTo>
                    <a:pt x="35" y="96"/>
                    <a:pt x="35" y="96"/>
                    <a:pt x="35" y="96"/>
                  </a:cubicBezTo>
                  <a:cubicBezTo>
                    <a:pt x="35" y="95"/>
                    <a:pt x="35" y="95"/>
                    <a:pt x="35" y="95"/>
                  </a:cubicBezTo>
                  <a:cubicBezTo>
                    <a:pt x="35" y="95"/>
                    <a:pt x="35" y="95"/>
                    <a:pt x="35" y="95"/>
                  </a:cubicBezTo>
                  <a:cubicBezTo>
                    <a:pt x="35" y="95"/>
                    <a:pt x="35" y="95"/>
                    <a:pt x="35" y="95"/>
                  </a:cubicBezTo>
                  <a:cubicBezTo>
                    <a:pt x="36" y="95"/>
                    <a:pt x="36" y="95"/>
                    <a:pt x="36" y="95"/>
                  </a:cubicBezTo>
                  <a:cubicBezTo>
                    <a:pt x="36" y="95"/>
                    <a:pt x="37" y="95"/>
                    <a:pt x="37" y="95"/>
                  </a:cubicBezTo>
                  <a:cubicBezTo>
                    <a:pt x="37" y="95"/>
                    <a:pt x="38" y="95"/>
                    <a:pt x="38" y="95"/>
                  </a:cubicBezTo>
                  <a:cubicBezTo>
                    <a:pt x="38" y="96"/>
                    <a:pt x="38" y="96"/>
                    <a:pt x="38" y="96"/>
                  </a:cubicBezTo>
                  <a:cubicBezTo>
                    <a:pt x="38" y="96"/>
                    <a:pt x="38" y="96"/>
                    <a:pt x="38" y="96"/>
                  </a:cubicBezTo>
                  <a:cubicBezTo>
                    <a:pt x="38" y="96"/>
                    <a:pt x="38" y="96"/>
                    <a:pt x="38" y="96"/>
                  </a:cubicBezTo>
                  <a:cubicBezTo>
                    <a:pt x="38" y="96"/>
                    <a:pt x="38" y="96"/>
                    <a:pt x="38" y="96"/>
                  </a:cubicBezTo>
                  <a:cubicBezTo>
                    <a:pt x="39" y="96"/>
                    <a:pt x="39" y="96"/>
                    <a:pt x="40" y="96"/>
                  </a:cubicBezTo>
                  <a:cubicBezTo>
                    <a:pt x="40" y="96"/>
                    <a:pt x="40" y="96"/>
                    <a:pt x="40" y="96"/>
                  </a:cubicBezTo>
                  <a:cubicBezTo>
                    <a:pt x="40" y="96"/>
                    <a:pt x="40"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2" y="97"/>
                    <a:pt x="42" y="97"/>
                    <a:pt x="42" y="97"/>
                  </a:cubicBezTo>
                  <a:cubicBezTo>
                    <a:pt x="42" y="97"/>
                    <a:pt x="42" y="97"/>
                    <a:pt x="42" y="97"/>
                  </a:cubicBezTo>
                  <a:cubicBezTo>
                    <a:pt x="42" y="97"/>
                    <a:pt x="42" y="97"/>
                    <a:pt x="42" y="97"/>
                  </a:cubicBezTo>
                  <a:cubicBezTo>
                    <a:pt x="42" y="97"/>
                    <a:pt x="42" y="97"/>
                    <a:pt x="42" y="97"/>
                  </a:cubicBezTo>
                  <a:cubicBezTo>
                    <a:pt x="42" y="97"/>
                    <a:pt x="42" y="97"/>
                    <a:pt x="42" y="97"/>
                  </a:cubicBezTo>
                  <a:cubicBezTo>
                    <a:pt x="42" y="97"/>
                    <a:pt x="42" y="97"/>
                    <a:pt x="42" y="97"/>
                  </a:cubicBezTo>
                  <a:cubicBezTo>
                    <a:pt x="42" y="97"/>
                    <a:pt x="42" y="97"/>
                    <a:pt x="42" y="97"/>
                  </a:cubicBezTo>
                  <a:cubicBezTo>
                    <a:pt x="42" y="97"/>
                    <a:pt x="42" y="97"/>
                    <a:pt x="43" y="97"/>
                  </a:cubicBezTo>
                  <a:cubicBezTo>
                    <a:pt x="43" y="97"/>
                    <a:pt x="43" y="97"/>
                    <a:pt x="43" y="97"/>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9"/>
                    <a:pt x="43" y="99"/>
                    <a:pt x="43" y="99"/>
                  </a:cubicBezTo>
                  <a:cubicBezTo>
                    <a:pt x="43" y="99"/>
                    <a:pt x="43" y="99"/>
                    <a:pt x="43" y="99"/>
                  </a:cubicBezTo>
                  <a:cubicBezTo>
                    <a:pt x="43" y="99"/>
                    <a:pt x="43" y="99"/>
                    <a:pt x="43" y="99"/>
                  </a:cubicBezTo>
                  <a:cubicBezTo>
                    <a:pt x="43" y="99"/>
                    <a:pt x="43" y="99"/>
                    <a:pt x="43" y="99"/>
                  </a:cubicBezTo>
                  <a:cubicBezTo>
                    <a:pt x="43" y="99"/>
                    <a:pt x="43" y="99"/>
                    <a:pt x="43" y="99"/>
                  </a:cubicBezTo>
                  <a:cubicBezTo>
                    <a:pt x="43" y="99"/>
                    <a:pt x="43" y="99"/>
                    <a:pt x="43" y="99"/>
                  </a:cubicBezTo>
                  <a:cubicBezTo>
                    <a:pt x="43" y="99"/>
                    <a:pt x="43" y="99"/>
                    <a:pt x="43"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2"/>
                    <a:pt x="41" y="102"/>
                    <a:pt x="41" y="102"/>
                  </a:cubicBezTo>
                  <a:cubicBezTo>
                    <a:pt x="41" y="102"/>
                    <a:pt x="41" y="102"/>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4"/>
                    <a:pt x="41" y="104"/>
                    <a:pt x="41" y="104"/>
                  </a:cubicBezTo>
                  <a:cubicBezTo>
                    <a:pt x="42" y="104"/>
                    <a:pt x="42" y="104"/>
                    <a:pt x="42" y="104"/>
                  </a:cubicBezTo>
                  <a:cubicBezTo>
                    <a:pt x="42" y="104"/>
                    <a:pt x="42" y="104"/>
                    <a:pt x="42" y="104"/>
                  </a:cubicBezTo>
                  <a:cubicBezTo>
                    <a:pt x="43" y="104"/>
                    <a:pt x="43" y="104"/>
                    <a:pt x="44" y="104"/>
                  </a:cubicBezTo>
                  <a:cubicBezTo>
                    <a:pt x="44" y="104"/>
                    <a:pt x="44" y="104"/>
                    <a:pt x="45" y="104"/>
                  </a:cubicBezTo>
                  <a:cubicBezTo>
                    <a:pt x="45" y="104"/>
                    <a:pt x="45" y="104"/>
                    <a:pt x="45" y="104"/>
                  </a:cubicBezTo>
                  <a:cubicBezTo>
                    <a:pt x="45" y="104"/>
                    <a:pt x="46" y="104"/>
                    <a:pt x="46" y="104"/>
                  </a:cubicBezTo>
                  <a:cubicBezTo>
                    <a:pt x="46" y="104"/>
                    <a:pt x="46" y="104"/>
                    <a:pt x="46" y="104"/>
                  </a:cubicBezTo>
                  <a:cubicBezTo>
                    <a:pt x="46" y="104"/>
                    <a:pt x="46" y="104"/>
                    <a:pt x="46" y="104"/>
                  </a:cubicBezTo>
                  <a:cubicBezTo>
                    <a:pt x="46" y="104"/>
                    <a:pt x="46" y="104"/>
                    <a:pt x="46"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8" y="104"/>
                    <a:pt x="48" y="104"/>
                  </a:cubicBezTo>
                  <a:cubicBezTo>
                    <a:pt x="48" y="104"/>
                    <a:pt x="48" y="104"/>
                    <a:pt x="48" y="104"/>
                  </a:cubicBezTo>
                  <a:cubicBezTo>
                    <a:pt x="48" y="104"/>
                    <a:pt x="48" y="104"/>
                    <a:pt x="48" y="104"/>
                  </a:cubicBezTo>
                  <a:cubicBezTo>
                    <a:pt x="49" y="104"/>
                    <a:pt x="49" y="104"/>
                    <a:pt x="49" y="104"/>
                  </a:cubicBezTo>
                  <a:cubicBezTo>
                    <a:pt x="50" y="104"/>
                    <a:pt x="50" y="104"/>
                    <a:pt x="50" y="104"/>
                  </a:cubicBezTo>
                  <a:cubicBezTo>
                    <a:pt x="50" y="104"/>
                    <a:pt x="50" y="104"/>
                    <a:pt x="50" y="104"/>
                  </a:cubicBezTo>
                  <a:cubicBezTo>
                    <a:pt x="51" y="104"/>
                    <a:pt x="51" y="104"/>
                    <a:pt x="51" y="104"/>
                  </a:cubicBezTo>
                  <a:cubicBezTo>
                    <a:pt x="51" y="104"/>
                    <a:pt x="51" y="104"/>
                    <a:pt x="51" y="104"/>
                  </a:cubicBezTo>
                  <a:cubicBezTo>
                    <a:pt x="51" y="104"/>
                    <a:pt x="51" y="104"/>
                    <a:pt x="51" y="104"/>
                  </a:cubicBezTo>
                  <a:cubicBezTo>
                    <a:pt x="52" y="104"/>
                    <a:pt x="52" y="104"/>
                    <a:pt x="52" y="104"/>
                  </a:cubicBezTo>
                  <a:cubicBezTo>
                    <a:pt x="52" y="104"/>
                    <a:pt x="53" y="104"/>
                    <a:pt x="53" y="104"/>
                  </a:cubicBezTo>
                  <a:cubicBezTo>
                    <a:pt x="54" y="104"/>
                    <a:pt x="54" y="104"/>
                    <a:pt x="54" y="104"/>
                  </a:cubicBezTo>
                  <a:cubicBezTo>
                    <a:pt x="54" y="104"/>
                    <a:pt x="55" y="104"/>
                    <a:pt x="55" y="104"/>
                  </a:cubicBezTo>
                  <a:cubicBezTo>
                    <a:pt x="56" y="104"/>
                    <a:pt x="56" y="104"/>
                    <a:pt x="56" y="104"/>
                  </a:cubicBezTo>
                  <a:cubicBezTo>
                    <a:pt x="56" y="104"/>
                    <a:pt x="57" y="104"/>
                    <a:pt x="57" y="104"/>
                  </a:cubicBezTo>
                  <a:cubicBezTo>
                    <a:pt x="57" y="104"/>
                    <a:pt x="57" y="104"/>
                    <a:pt x="57" y="104"/>
                  </a:cubicBezTo>
                  <a:cubicBezTo>
                    <a:pt x="57" y="103"/>
                    <a:pt x="57" y="103"/>
                    <a:pt x="57" y="103"/>
                  </a:cubicBezTo>
                  <a:cubicBezTo>
                    <a:pt x="57" y="103"/>
                    <a:pt x="57" y="103"/>
                    <a:pt x="57" y="103"/>
                  </a:cubicBezTo>
                  <a:cubicBezTo>
                    <a:pt x="57" y="103"/>
                    <a:pt x="57" y="103"/>
                    <a:pt x="57"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5" name="Freeform 661"/>
            <p:cNvSpPr>
              <a:spLocks noEditPoints="1"/>
            </p:cNvSpPr>
            <p:nvPr/>
          </p:nvSpPr>
          <p:spPr bwMode="auto">
            <a:xfrm>
              <a:off x="7658100" y="2947988"/>
              <a:ext cx="277813" cy="473075"/>
            </a:xfrm>
            <a:custGeom>
              <a:avLst/>
              <a:gdLst>
                <a:gd name="T0" fmla="*/ 48 w 74"/>
                <a:gd name="T1" fmla="*/ 46 h 126"/>
                <a:gd name="T2" fmla="*/ 52 w 74"/>
                <a:gd name="T3" fmla="*/ 30 h 126"/>
                <a:gd name="T4" fmla="*/ 70 w 74"/>
                <a:gd name="T5" fmla="*/ 95 h 126"/>
                <a:gd name="T6" fmla="*/ 68 w 74"/>
                <a:gd name="T7" fmla="*/ 77 h 126"/>
                <a:gd name="T8" fmla="*/ 67 w 74"/>
                <a:gd name="T9" fmla="*/ 59 h 126"/>
                <a:gd name="T10" fmla="*/ 68 w 74"/>
                <a:gd name="T11" fmla="*/ 50 h 126"/>
                <a:gd name="T12" fmla="*/ 73 w 74"/>
                <a:gd name="T13" fmla="*/ 47 h 126"/>
                <a:gd name="T14" fmla="*/ 68 w 74"/>
                <a:gd name="T15" fmla="*/ 35 h 126"/>
                <a:gd name="T16" fmla="*/ 66 w 74"/>
                <a:gd name="T17" fmla="*/ 24 h 126"/>
                <a:gd name="T18" fmla="*/ 57 w 74"/>
                <a:gd name="T19" fmla="*/ 27 h 126"/>
                <a:gd name="T20" fmla="*/ 56 w 74"/>
                <a:gd name="T21" fmla="*/ 22 h 126"/>
                <a:gd name="T22" fmla="*/ 55 w 74"/>
                <a:gd name="T23" fmla="*/ 11 h 126"/>
                <a:gd name="T24" fmla="*/ 51 w 74"/>
                <a:gd name="T25" fmla="*/ 21 h 126"/>
                <a:gd name="T26" fmla="*/ 50 w 74"/>
                <a:gd name="T27" fmla="*/ 3 h 126"/>
                <a:gd name="T28" fmla="*/ 48 w 74"/>
                <a:gd name="T29" fmla="*/ 4 h 126"/>
                <a:gd name="T30" fmla="*/ 47 w 74"/>
                <a:gd name="T31" fmla="*/ 15 h 126"/>
                <a:gd name="T32" fmla="*/ 46 w 74"/>
                <a:gd name="T33" fmla="*/ 30 h 126"/>
                <a:gd name="T34" fmla="*/ 38 w 74"/>
                <a:gd name="T35" fmla="*/ 21 h 126"/>
                <a:gd name="T36" fmla="*/ 33 w 74"/>
                <a:gd name="T37" fmla="*/ 31 h 126"/>
                <a:gd name="T38" fmla="*/ 31 w 74"/>
                <a:gd name="T39" fmla="*/ 21 h 126"/>
                <a:gd name="T40" fmla="*/ 33 w 74"/>
                <a:gd name="T41" fmla="*/ 7 h 126"/>
                <a:gd name="T42" fmla="*/ 28 w 74"/>
                <a:gd name="T43" fmla="*/ 13 h 126"/>
                <a:gd name="T44" fmla="*/ 25 w 74"/>
                <a:gd name="T45" fmla="*/ 18 h 126"/>
                <a:gd name="T46" fmla="*/ 20 w 74"/>
                <a:gd name="T47" fmla="*/ 31 h 126"/>
                <a:gd name="T48" fmla="*/ 15 w 74"/>
                <a:gd name="T49" fmla="*/ 29 h 126"/>
                <a:gd name="T50" fmla="*/ 12 w 74"/>
                <a:gd name="T51" fmla="*/ 13 h 126"/>
                <a:gd name="T52" fmla="*/ 12 w 74"/>
                <a:gd name="T53" fmla="*/ 4 h 126"/>
                <a:gd name="T54" fmla="*/ 8 w 74"/>
                <a:gd name="T55" fmla="*/ 7 h 126"/>
                <a:gd name="T56" fmla="*/ 6 w 74"/>
                <a:gd name="T57" fmla="*/ 24 h 126"/>
                <a:gd name="T58" fmla="*/ 0 w 74"/>
                <a:gd name="T59" fmla="*/ 34 h 126"/>
                <a:gd name="T60" fmla="*/ 2 w 74"/>
                <a:gd name="T61" fmla="*/ 41 h 126"/>
                <a:gd name="T62" fmla="*/ 3 w 74"/>
                <a:gd name="T63" fmla="*/ 61 h 126"/>
                <a:gd name="T64" fmla="*/ 4 w 74"/>
                <a:gd name="T65" fmla="*/ 80 h 126"/>
                <a:gd name="T66" fmla="*/ 3 w 74"/>
                <a:gd name="T67" fmla="*/ 100 h 126"/>
                <a:gd name="T68" fmla="*/ 3 w 74"/>
                <a:gd name="T69" fmla="*/ 113 h 126"/>
                <a:gd name="T70" fmla="*/ 3 w 74"/>
                <a:gd name="T71" fmla="*/ 120 h 126"/>
                <a:gd name="T72" fmla="*/ 12 w 74"/>
                <a:gd name="T73" fmla="*/ 124 h 126"/>
                <a:gd name="T74" fmla="*/ 11 w 74"/>
                <a:gd name="T75" fmla="*/ 108 h 126"/>
                <a:gd name="T76" fmla="*/ 14 w 74"/>
                <a:gd name="T77" fmla="*/ 93 h 126"/>
                <a:gd name="T78" fmla="*/ 17 w 74"/>
                <a:gd name="T79" fmla="*/ 76 h 126"/>
                <a:gd name="T80" fmla="*/ 20 w 74"/>
                <a:gd name="T81" fmla="*/ 61 h 126"/>
                <a:gd name="T82" fmla="*/ 20 w 74"/>
                <a:gd name="T83" fmla="*/ 47 h 126"/>
                <a:gd name="T84" fmla="*/ 24 w 74"/>
                <a:gd name="T85" fmla="*/ 33 h 126"/>
                <a:gd name="T86" fmla="*/ 28 w 74"/>
                <a:gd name="T87" fmla="*/ 37 h 126"/>
                <a:gd name="T88" fmla="*/ 30 w 74"/>
                <a:gd name="T89" fmla="*/ 52 h 126"/>
                <a:gd name="T90" fmla="*/ 29 w 74"/>
                <a:gd name="T91" fmla="*/ 66 h 126"/>
                <a:gd name="T92" fmla="*/ 30 w 74"/>
                <a:gd name="T93" fmla="*/ 83 h 126"/>
                <a:gd name="T94" fmla="*/ 31 w 74"/>
                <a:gd name="T95" fmla="*/ 104 h 126"/>
                <a:gd name="T96" fmla="*/ 30 w 74"/>
                <a:gd name="T97" fmla="*/ 120 h 126"/>
                <a:gd name="T98" fmla="*/ 38 w 74"/>
                <a:gd name="T99" fmla="*/ 111 h 126"/>
                <a:gd name="T100" fmla="*/ 38 w 74"/>
                <a:gd name="T101" fmla="*/ 97 h 126"/>
                <a:gd name="T102" fmla="*/ 39 w 74"/>
                <a:gd name="T103" fmla="*/ 80 h 126"/>
                <a:gd name="T104" fmla="*/ 40 w 74"/>
                <a:gd name="T105" fmla="*/ 85 h 126"/>
                <a:gd name="T106" fmla="*/ 42 w 74"/>
                <a:gd name="T107" fmla="*/ 105 h 126"/>
                <a:gd name="T108" fmla="*/ 48 w 74"/>
                <a:gd name="T109" fmla="*/ 117 h 126"/>
                <a:gd name="T110" fmla="*/ 48 w 74"/>
                <a:gd name="T111" fmla="*/ 102 h 126"/>
                <a:gd name="T112" fmla="*/ 48 w 74"/>
                <a:gd name="T113" fmla="*/ 82 h 126"/>
                <a:gd name="T114" fmla="*/ 51 w 74"/>
                <a:gd name="T115" fmla="*/ 74 h 126"/>
                <a:gd name="T116" fmla="*/ 55 w 74"/>
                <a:gd name="T117" fmla="*/ 89 h 126"/>
                <a:gd name="T118" fmla="*/ 59 w 74"/>
                <a:gd name="T119" fmla="*/ 104 h 126"/>
                <a:gd name="T120" fmla="*/ 61 w 74"/>
                <a:gd name="T121" fmla="*/ 118 h 126"/>
                <a:gd name="T122" fmla="*/ 66 w 74"/>
                <a:gd name="T123" fmla="*/ 118 h 126"/>
                <a:gd name="T124" fmla="*/ 74 w 74"/>
                <a:gd name="T125"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126">
                  <a:moveTo>
                    <a:pt x="53" y="37"/>
                  </a:moveTo>
                  <a:cubicBezTo>
                    <a:pt x="53" y="37"/>
                    <a:pt x="53" y="37"/>
                    <a:pt x="53" y="37"/>
                  </a:cubicBezTo>
                  <a:cubicBezTo>
                    <a:pt x="53" y="37"/>
                    <a:pt x="52" y="37"/>
                    <a:pt x="52" y="38"/>
                  </a:cubicBezTo>
                  <a:cubicBezTo>
                    <a:pt x="52" y="38"/>
                    <a:pt x="52" y="38"/>
                    <a:pt x="52" y="38"/>
                  </a:cubicBezTo>
                  <a:cubicBezTo>
                    <a:pt x="52" y="38"/>
                    <a:pt x="52" y="38"/>
                    <a:pt x="52" y="38"/>
                  </a:cubicBezTo>
                  <a:cubicBezTo>
                    <a:pt x="52" y="38"/>
                    <a:pt x="52" y="38"/>
                    <a:pt x="52" y="39"/>
                  </a:cubicBezTo>
                  <a:cubicBezTo>
                    <a:pt x="52" y="39"/>
                    <a:pt x="52" y="39"/>
                    <a:pt x="52" y="39"/>
                  </a:cubicBezTo>
                  <a:cubicBezTo>
                    <a:pt x="52" y="39"/>
                    <a:pt x="52" y="39"/>
                    <a:pt x="51" y="39"/>
                  </a:cubicBezTo>
                  <a:cubicBezTo>
                    <a:pt x="51" y="39"/>
                    <a:pt x="51" y="40"/>
                    <a:pt x="51" y="40"/>
                  </a:cubicBezTo>
                  <a:cubicBezTo>
                    <a:pt x="51" y="40"/>
                    <a:pt x="51" y="40"/>
                    <a:pt x="51" y="40"/>
                  </a:cubicBezTo>
                  <a:cubicBezTo>
                    <a:pt x="51" y="40"/>
                    <a:pt x="51" y="40"/>
                    <a:pt x="51" y="40"/>
                  </a:cubicBezTo>
                  <a:cubicBezTo>
                    <a:pt x="51" y="40"/>
                    <a:pt x="51" y="41"/>
                    <a:pt x="51" y="41"/>
                  </a:cubicBezTo>
                  <a:cubicBezTo>
                    <a:pt x="51" y="42"/>
                    <a:pt x="51" y="42"/>
                    <a:pt x="51" y="42"/>
                  </a:cubicBezTo>
                  <a:cubicBezTo>
                    <a:pt x="51" y="42"/>
                    <a:pt x="51" y="42"/>
                    <a:pt x="51" y="42"/>
                  </a:cubicBezTo>
                  <a:cubicBezTo>
                    <a:pt x="51" y="42"/>
                    <a:pt x="52" y="42"/>
                    <a:pt x="52" y="43"/>
                  </a:cubicBezTo>
                  <a:cubicBezTo>
                    <a:pt x="52" y="43"/>
                    <a:pt x="52" y="43"/>
                    <a:pt x="52" y="43"/>
                  </a:cubicBezTo>
                  <a:cubicBezTo>
                    <a:pt x="52" y="44"/>
                    <a:pt x="52" y="44"/>
                    <a:pt x="52" y="44"/>
                  </a:cubicBezTo>
                  <a:cubicBezTo>
                    <a:pt x="52" y="44"/>
                    <a:pt x="52" y="44"/>
                    <a:pt x="52" y="44"/>
                  </a:cubicBezTo>
                  <a:cubicBezTo>
                    <a:pt x="52" y="44"/>
                    <a:pt x="52" y="44"/>
                    <a:pt x="52" y="44"/>
                  </a:cubicBezTo>
                  <a:cubicBezTo>
                    <a:pt x="52" y="44"/>
                    <a:pt x="52" y="44"/>
                    <a:pt x="52" y="45"/>
                  </a:cubicBezTo>
                  <a:cubicBezTo>
                    <a:pt x="52" y="45"/>
                    <a:pt x="52" y="45"/>
                    <a:pt x="52" y="45"/>
                  </a:cubicBezTo>
                  <a:cubicBezTo>
                    <a:pt x="52" y="45"/>
                    <a:pt x="52" y="45"/>
                    <a:pt x="52" y="46"/>
                  </a:cubicBezTo>
                  <a:cubicBezTo>
                    <a:pt x="52" y="46"/>
                    <a:pt x="52" y="46"/>
                    <a:pt x="52" y="46"/>
                  </a:cubicBezTo>
                  <a:cubicBezTo>
                    <a:pt x="52" y="46"/>
                    <a:pt x="52" y="46"/>
                    <a:pt x="52" y="46"/>
                  </a:cubicBezTo>
                  <a:cubicBezTo>
                    <a:pt x="52" y="46"/>
                    <a:pt x="52" y="46"/>
                    <a:pt x="51" y="46"/>
                  </a:cubicBezTo>
                  <a:cubicBezTo>
                    <a:pt x="51" y="46"/>
                    <a:pt x="51" y="46"/>
                    <a:pt x="51" y="46"/>
                  </a:cubicBezTo>
                  <a:cubicBezTo>
                    <a:pt x="51" y="47"/>
                    <a:pt x="51" y="47"/>
                    <a:pt x="51" y="47"/>
                  </a:cubicBezTo>
                  <a:cubicBezTo>
                    <a:pt x="51" y="47"/>
                    <a:pt x="51" y="47"/>
                    <a:pt x="51" y="47"/>
                  </a:cubicBezTo>
                  <a:cubicBezTo>
                    <a:pt x="51" y="47"/>
                    <a:pt x="51" y="47"/>
                    <a:pt x="51" y="47"/>
                  </a:cubicBezTo>
                  <a:cubicBezTo>
                    <a:pt x="51" y="47"/>
                    <a:pt x="51" y="47"/>
                    <a:pt x="51" y="48"/>
                  </a:cubicBezTo>
                  <a:cubicBezTo>
                    <a:pt x="51" y="48"/>
                    <a:pt x="51"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9"/>
                    <a:pt x="50" y="49"/>
                  </a:cubicBezTo>
                  <a:cubicBezTo>
                    <a:pt x="50" y="49"/>
                    <a:pt x="50" y="49"/>
                    <a:pt x="49" y="49"/>
                  </a:cubicBezTo>
                  <a:cubicBezTo>
                    <a:pt x="49" y="49"/>
                    <a:pt x="49" y="49"/>
                    <a:pt x="49" y="49"/>
                  </a:cubicBezTo>
                  <a:cubicBezTo>
                    <a:pt x="49" y="49"/>
                    <a:pt x="49" y="48"/>
                    <a:pt x="49" y="48"/>
                  </a:cubicBezTo>
                  <a:cubicBezTo>
                    <a:pt x="49" y="48"/>
                    <a:pt x="49" y="48"/>
                    <a:pt x="49" y="48"/>
                  </a:cubicBezTo>
                  <a:cubicBezTo>
                    <a:pt x="49" y="48"/>
                    <a:pt x="49" y="48"/>
                    <a:pt x="49" y="48"/>
                  </a:cubicBezTo>
                  <a:cubicBezTo>
                    <a:pt x="49" y="48"/>
                    <a:pt x="49" y="48"/>
                    <a:pt x="49" y="47"/>
                  </a:cubicBezTo>
                  <a:cubicBezTo>
                    <a:pt x="49" y="47"/>
                    <a:pt x="49" y="47"/>
                    <a:pt x="49" y="47"/>
                  </a:cubicBezTo>
                  <a:cubicBezTo>
                    <a:pt x="49" y="47"/>
                    <a:pt x="49" y="47"/>
                    <a:pt x="49" y="47"/>
                  </a:cubicBezTo>
                  <a:cubicBezTo>
                    <a:pt x="49" y="47"/>
                    <a:pt x="49" y="47"/>
                    <a:pt x="49" y="46"/>
                  </a:cubicBezTo>
                  <a:cubicBezTo>
                    <a:pt x="49" y="46"/>
                    <a:pt x="48" y="46"/>
                    <a:pt x="48" y="46"/>
                  </a:cubicBezTo>
                  <a:cubicBezTo>
                    <a:pt x="48" y="46"/>
                    <a:pt x="48" y="46"/>
                    <a:pt x="48" y="46"/>
                  </a:cubicBezTo>
                  <a:cubicBezTo>
                    <a:pt x="48" y="46"/>
                    <a:pt x="48" y="46"/>
                    <a:pt x="48" y="46"/>
                  </a:cubicBezTo>
                  <a:cubicBezTo>
                    <a:pt x="48" y="45"/>
                    <a:pt x="48" y="45"/>
                    <a:pt x="48" y="45"/>
                  </a:cubicBezTo>
                  <a:cubicBezTo>
                    <a:pt x="48" y="45"/>
                    <a:pt x="48" y="45"/>
                    <a:pt x="48" y="45"/>
                  </a:cubicBezTo>
                  <a:cubicBezTo>
                    <a:pt x="48" y="45"/>
                    <a:pt x="48" y="45"/>
                    <a:pt x="48" y="44"/>
                  </a:cubicBezTo>
                  <a:cubicBezTo>
                    <a:pt x="48" y="44"/>
                    <a:pt x="48" y="44"/>
                    <a:pt x="48" y="44"/>
                  </a:cubicBezTo>
                  <a:cubicBezTo>
                    <a:pt x="48" y="44"/>
                    <a:pt x="48" y="44"/>
                    <a:pt x="48"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2"/>
                    <a:pt x="49" y="42"/>
                  </a:cubicBezTo>
                  <a:cubicBezTo>
                    <a:pt x="49" y="42"/>
                    <a:pt x="49" y="42"/>
                    <a:pt x="49" y="42"/>
                  </a:cubicBezTo>
                  <a:cubicBezTo>
                    <a:pt x="49" y="42"/>
                    <a:pt x="49" y="42"/>
                    <a:pt x="49" y="42"/>
                  </a:cubicBezTo>
                  <a:cubicBezTo>
                    <a:pt x="49" y="42"/>
                    <a:pt x="49" y="42"/>
                    <a:pt x="49" y="42"/>
                  </a:cubicBezTo>
                  <a:cubicBezTo>
                    <a:pt x="49" y="41"/>
                    <a:pt x="49" y="42"/>
                    <a:pt x="49" y="41"/>
                  </a:cubicBezTo>
                  <a:cubicBezTo>
                    <a:pt x="49" y="41"/>
                    <a:pt x="49" y="41"/>
                    <a:pt x="49" y="41"/>
                  </a:cubicBezTo>
                  <a:cubicBezTo>
                    <a:pt x="49" y="41"/>
                    <a:pt x="49" y="41"/>
                    <a:pt x="49" y="41"/>
                  </a:cubicBezTo>
                  <a:cubicBezTo>
                    <a:pt x="49" y="40"/>
                    <a:pt x="49" y="40"/>
                    <a:pt x="49" y="40"/>
                  </a:cubicBezTo>
                  <a:cubicBezTo>
                    <a:pt x="49" y="40"/>
                    <a:pt x="49" y="40"/>
                    <a:pt x="49" y="40"/>
                  </a:cubicBezTo>
                  <a:cubicBezTo>
                    <a:pt x="49" y="39"/>
                    <a:pt x="50" y="39"/>
                    <a:pt x="50" y="39"/>
                  </a:cubicBezTo>
                  <a:cubicBezTo>
                    <a:pt x="50" y="39"/>
                    <a:pt x="50" y="39"/>
                    <a:pt x="50" y="39"/>
                  </a:cubicBezTo>
                  <a:cubicBezTo>
                    <a:pt x="50" y="39"/>
                    <a:pt x="50" y="39"/>
                    <a:pt x="50" y="39"/>
                  </a:cubicBezTo>
                  <a:cubicBezTo>
                    <a:pt x="50" y="39"/>
                    <a:pt x="50" y="38"/>
                    <a:pt x="50" y="38"/>
                  </a:cubicBezTo>
                  <a:cubicBezTo>
                    <a:pt x="50" y="38"/>
                    <a:pt x="50" y="38"/>
                    <a:pt x="50" y="38"/>
                  </a:cubicBezTo>
                  <a:cubicBezTo>
                    <a:pt x="50" y="38"/>
                    <a:pt x="50" y="38"/>
                    <a:pt x="50" y="37"/>
                  </a:cubicBezTo>
                  <a:cubicBezTo>
                    <a:pt x="50" y="37"/>
                    <a:pt x="50" y="37"/>
                    <a:pt x="50" y="37"/>
                  </a:cubicBezTo>
                  <a:cubicBezTo>
                    <a:pt x="50" y="37"/>
                    <a:pt x="51" y="37"/>
                    <a:pt x="51" y="37"/>
                  </a:cubicBezTo>
                  <a:cubicBezTo>
                    <a:pt x="51" y="37"/>
                    <a:pt x="51" y="37"/>
                    <a:pt x="51" y="36"/>
                  </a:cubicBezTo>
                  <a:cubicBezTo>
                    <a:pt x="51" y="36"/>
                    <a:pt x="51" y="36"/>
                    <a:pt x="51" y="36"/>
                  </a:cubicBezTo>
                  <a:cubicBezTo>
                    <a:pt x="51" y="36"/>
                    <a:pt x="51" y="36"/>
                    <a:pt x="51" y="36"/>
                  </a:cubicBezTo>
                  <a:cubicBezTo>
                    <a:pt x="51" y="36"/>
                    <a:pt x="51" y="36"/>
                    <a:pt x="51" y="36"/>
                  </a:cubicBezTo>
                  <a:cubicBezTo>
                    <a:pt x="51" y="36"/>
                    <a:pt x="51" y="36"/>
                    <a:pt x="51" y="35"/>
                  </a:cubicBezTo>
                  <a:cubicBezTo>
                    <a:pt x="51" y="35"/>
                    <a:pt x="51" y="35"/>
                    <a:pt x="51" y="35"/>
                  </a:cubicBezTo>
                  <a:cubicBezTo>
                    <a:pt x="51" y="35"/>
                    <a:pt x="51" y="35"/>
                    <a:pt x="51" y="35"/>
                  </a:cubicBezTo>
                  <a:cubicBezTo>
                    <a:pt x="52" y="35"/>
                    <a:pt x="51" y="34"/>
                    <a:pt x="51" y="34"/>
                  </a:cubicBezTo>
                  <a:cubicBezTo>
                    <a:pt x="51" y="34"/>
                    <a:pt x="51" y="34"/>
                    <a:pt x="51" y="34"/>
                  </a:cubicBezTo>
                  <a:cubicBezTo>
                    <a:pt x="51" y="34"/>
                    <a:pt x="51" y="33"/>
                    <a:pt x="51" y="33"/>
                  </a:cubicBezTo>
                  <a:cubicBezTo>
                    <a:pt x="51" y="33"/>
                    <a:pt x="51" y="33"/>
                    <a:pt x="51" y="33"/>
                  </a:cubicBezTo>
                  <a:cubicBezTo>
                    <a:pt x="51" y="33"/>
                    <a:pt x="51" y="33"/>
                    <a:pt x="51" y="33"/>
                  </a:cubicBezTo>
                  <a:cubicBezTo>
                    <a:pt x="51" y="33"/>
                    <a:pt x="51" y="32"/>
                    <a:pt x="51" y="32"/>
                  </a:cubicBezTo>
                  <a:cubicBezTo>
                    <a:pt x="51" y="32"/>
                    <a:pt x="52" y="32"/>
                    <a:pt x="52" y="32"/>
                  </a:cubicBezTo>
                  <a:cubicBezTo>
                    <a:pt x="52" y="32"/>
                    <a:pt x="51" y="31"/>
                    <a:pt x="52" y="31"/>
                  </a:cubicBezTo>
                  <a:cubicBezTo>
                    <a:pt x="52" y="31"/>
                    <a:pt x="52" y="31"/>
                    <a:pt x="52" y="31"/>
                  </a:cubicBezTo>
                  <a:cubicBezTo>
                    <a:pt x="52" y="31"/>
                    <a:pt x="52" y="31"/>
                    <a:pt x="52" y="31"/>
                  </a:cubicBezTo>
                  <a:cubicBezTo>
                    <a:pt x="52" y="30"/>
                    <a:pt x="52" y="30"/>
                    <a:pt x="52" y="30"/>
                  </a:cubicBezTo>
                  <a:cubicBezTo>
                    <a:pt x="52" y="30"/>
                    <a:pt x="52" y="30"/>
                    <a:pt x="52" y="30"/>
                  </a:cubicBezTo>
                  <a:cubicBezTo>
                    <a:pt x="52" y="30"/>
                    <a:pt x="52" y="30"/>
                    <a:pt x="52" y="30"/>
                  </a:cubicBezTo>
                  <a:cubicBezTo>
                    <a:pt x="52" y="31"/>
                    <a:pt x="52" y="31"/>
                    <a:pt x="52" y="31"/>
                  </a:cubicBezTo>
                  <a:cubicBezTo>
                    <a:pt x="52" y="31"/>
                    <a:pt x="52" y="31"/>
                    <a:pt x="52" y="31"/>
                  </a:cubicBezTo>
                  <a:cubicBezTo>
                    <a:pt x="52" y="31"/>
                    <a:pt x="52" y="31"/>
                    <a:pt x="52" y="31"/>
                  </a:cubicBezTo>
                  <a:cubicBezTo>
                    <a:pt x="52" y="32"/>
                    <a:pt x="52" y="32"/>
                    <a:pt x="52" y="32"/>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2" y="34"/>
                    <a:pt x="52" y="34"/>
                  </a:cubicBezTo>
                  <a:cubicBezTo>
                    <a:pt x="52" y="34"/>
                    <a:pt x="52" y="34"/>
                    <a:pt x="52" y="34"/>
                  </a:cubicBezTo>
                  <a:cubicBezTo>
                    <a:pt x="52" y="34"/>
                    <a:pt x="52" y="34"/>
                    <a:pt x="52" y="35"/>
                  </a:cubicBezTo>
                  <a:cubicBezTo>
                    <a:pt x="52" y="35"/>
                    <a:pt x="52" y="35"/>
                    <a:pt x="52" y="35"/>
                  </a:cubicBezTo>
                  <a:cubicBezTo>
                    <a:pt x="52" y="35"/>
                    <a:pt x="52" y="35"/>
                    <a:pt x="52" y="35"/>
                  </a:cubicBezTo>
                  <a:cubicBezTo>
                    <a:pt x="53" y="35"/>
                    <a:pt x="52" y="36"/>
                    <a:pt x="53" y="36"/>
                  </a:cubicBezTo>
                  <a:cubicBezTo>
                    <a:pt x="53" y="36"/>
                    <a:pt x="53" y="36"/>
                    <a:pt x="53" y="36"/>
                  </a:cubicBezTo>
                  <a:cubicBezTo>
                    <a:pt x="53" y="36"/>
                    <a:pt x="53" y="36"/>
                    <a:pt x="53" y="36"/>
                  </a:cubicBezTo>
                  <a:cubicBezTo>
                    <a:pt x="53" y="36"/>
                    <a:pt x="53" y="37"/>
                    <a:pt x="53" y="37"/>
                  </a:cubicBezTo>
                  <a:moveTo>
                    <a:pt x="74" y="111"/>
                  </a:moveTo>
                  <a:cubicBezTo>
                    <a:pt x="74" y="111"/>
                    <a:pt x="74" y="111"/>
                    <a:pt x="74" y="111"/>
                  </a:cubicBezTo>
                  <a:cubicBezTo>
                    <a:pt x="73" y="111"/>
                    <a:pt x="73" y="110"/>
                    <a:pt x="73" y="110"/>
                  </a:cubicBezTo>
                  <a:cubicBezTo>
                    <a:pt x="73" y="110"/>
                    <a:pt x="73" y="110"/>
                    <a:pt x="73" y="110"/>
                  </a:cubicBezTo>
                  <a:cubicBezTo>
                    <a:pt x="73" y="110"/>
                    <a:pt x="73" y="110"/>
                    <a:pt x="73" y="109"/>
                  </a:cubicBezTo>
                  <a:cubicBezTo>
                    <a:pt x="73" y="109"/>
                    <a:pt x="73" y="109"/>
                    <a:pt x="73" y="109"/>
                  </a:cubicBezTo>
                  <a:cubicBezTo>
                    <a:pt x="73" y="109"/>
                    <a:pt x="73" y="109"/>
                    <a:pt x="73" y="109"/>
                  </a:cubicBezTo>
                  <a:cubicBezTo>
                    <a:pt x="73" y="109"/>
                    <a:pt x="72" y="109"/>
                    <a:pt x="72" y="108"/>
                  </a:cubicBezTo>
                  <a:cubicBezTo>
                    <a:pt x="72" y="108"/>
                    <a:pt x="72" y="108"/>
                    <a:pt x="72" y="108"/>
                  </a:cubicBezTo>
                  <a:cubicBezTo>
                    <a:pt x="72" y="108"/>
                    <a:pt x="72" y="108"/>
                    <a:pt x="72" y="108"/>
                  </a:cubicBezTo>
                  <a:cubicBezTo>
                    <a:pt x="72" y="108"/>
                    <a:pt x="72" y="108"/>
                    <a:pt x="72" y="108"/>
                  </a:cubicBezTo>
                  <a:cubicBezTo>
                    <a:pt x="72" y="108"/>
                    <a:pt x="72" y="108"/>
                    <a:pt x="72" y="108"/>
                  </a:cubicBezTo>
                  <a:cubicBezTo>
                    <a:pt x="72" y="108"/>
                    <a:pt x="71" y="108"/>
                    <a:pt x="71" y="107"/>
                  </a:cubicBezTo>
                  <a:cubicBezTo>
                    <a:pt x="71" y="107"/>
                    <a:pt x="71" y="107"/>
                    <a:pt x="71" y="107"/>
                  </a:cubicBezTo>
                  <a:cubicBezTo>
                    <a:pt x="71" y="107"/>
                    <a:pt x="71" y="107"/>
                    <a:pt x="71" y="107"/>
                  </a:cubicBezTo>
                  <a:cubicBezTo>
                    <a:pt x="71" y="107"/>
                    <a:pt x="71" y="107"/>
                    <a:pt x="70" y="107"/>
                  </a:cubicBezTo>
                  <a:cubicBezTo>
                    <a:pt x="70" y="107"/>
                    <a:pt x="70" y="107"/>
                    <a:pt x="70" y="107"/>
                  </a:cubicBezTo>
                  <a:cubicBezTo>
                    <a:pt x="70" y="106"/>
                    <a:pt x="70" y="106"/>
                    <a:pt x="70" y="106"/>
                  </a:cubicBezTo>
                  <a:cubicBezTo>
                    <a:pt x="70" y="106"/>
                    <a:pt x="70" y="106"/>
                    <a:pt x="70" y="106"/>
                  </a:cubicBezTo>
                  <a:cubicBezTo>
                    <a:pt x="70" y="106"/>
                    <a:pt x="70" y="106"/>
                    <a:pt x="70" y="106"/>
                  </a:cubicBezTo>
                  <a:cubicBezTo>
                    <a:pt x="70" y="106"/>
                    <a:pt x="70" y="106"/>
                    <a:pt x="70" y="105"/>
                  </a:cubicBezTo>
                  <a:cubicBezTo>
                    <a:pt x="70" y="105"/>
                    <a:pt x="70" y="105"/>
                    <a:pt x="70" y="105"/>
                  </a:cubicBezTo>
                  <a:cubicBezTo>
                    <a:pt x="70" y="105"/>
                    <a:pt x="70" y="105"/>
                    <a:pt x="70" y="105"/>
                  </a:cubicBezTo>
                  <a:cubicBezTo>
                    <a:pt x="70" y="105"/>
                    <a:pt x="70" y="104"/>
                    <a:pt x="70" y="104"/>
                  </a:cubicBezTo>
                  <a:cubicBezTo>
                    <a:pt x="70" y="104"/>
                    <a:pt x="70" y="104"/>
                    <a:pt x="70" y="104"/>
                  </a:cubicBezTo>
                  <a:cubicBezTo>
                    <a:pt x="70" y="101"/>
                    <a:pt x="70" y="99"/>
                    <a:pt x="70" y="97"/>
                  </a:cubicBezTo>
                  <a:cubicBezTo>
                    <a:pt x="70" y="97"/>
                    <a:pt x="70" y="97"/>
                    <a:pt x="70" y="97"/>
                  </a:cubicBezTo>
                  <a:cubicBezTo>
                    <a:pt x="70" y="96"/>
                    <a:pt x="70" y="96"/>
                    <a:pt x="70" y="96"/>
                  </a:cubicBezTo>
                  <a:cubicBezTo>
                    <a:pt x="70" y="96"/>
                    <a:pt x="70" y="96"/>
                    <a:pt x="70" y="96"/>
                  </a:cubicBezTo>
                  <a:cubicBezTo>
                    <a:pt x="70" y="95"/>
                    <a:pt x="70" y="95"/>
                    <a:pt x="70" y="95"/>
                  </a:cubicBezTo>
                  <a:cubicBezTo>
                    <a:pt x="70" y="95"/>
                    <a:pt x="70" y="94"/>
                    <a:pt x="70" y="94"/>
                  </a:cubicBezTo>
                  <a:cubicBezTo>
                    <a:pt x="70" y="94"/>
                    <a:pt x="70" y="94"/>
                    <a:pt x="70" y="94"/>
                  </a:cubicBezTo>
                  <a:cubicBezTo>
                    <a:pt x="70" y="94"/>
                    <a:pt x="70" y="94"/>
                    <a:pt x="70" y="94"/>
                  </a:cubicBezTo>
                  <a:cubicBezTo>
                    <a:pt x="70" y="93"/>
                    <a:pt x="70" y="93"/>
                    <a:pt x="70" y="93"/>
                  </a:cubicBezTo>
                  <a:cubicBezTo>
                    <a:pt x="70" y="93"/>
                    <a:pt x="70" y="93"/>
                    <a:pt x="70" y="93"/>
                  </a:cubicBezTo>
                  <a:cubicBezTo>
                    <a:pt x="70" y="93"/>
                    <a:pt x="70" y="93"/>
                    <a:pt x="70" y="93"/>
                  </a:cubicBezTo>
                  <a:cubicBezTo>
                    <a:pt x="70" y="93"/>
                    <a:pt x="70" y="93"/>
                    <a:pt x="69" y="93"/>
                  </a:cubicBezTo>
                  <a:cubicBezTo>
                    <a:pt x="69" y="92"/>
                    <a:pt x="69" y="92"/>
                    <a:pt x="69" y="92"/>
                  </a:cubicBezTo>
                  <a:cubicBezTo>
                    <a:pt x="69" y="92"/>
                    <a:pt x="69" y="92"/>
                    <a:pt x="69" y="92"/>
                  </a:cubicBezTo>
                  <a:cubicBezTo>
                    <a:pt x="69" y="92"/>
                    <a:pt x="69" y="92"/>
                    <a:pt x="69" y="91"/>
                  </a:cubicBezTo>
                  <a:cubicBezTo>
                    <a:pt x="69" y="91"/>
                    <a:pt x="69" y="91"/>
                    <a:pt x="69" y="91"/>
                  </a:cubicBezTo>
                  <a:cubicBezTo>
                    <a:pt x="69" y="91"/>
                    <a:pt x="69" y="91"/>
                    <a:pt x="69" y="91"/>
                  </a:cubicBezTo>
                  <a:cubicBezTo>
                    <a:pt x="69" y="91"/>
                    <a:pt x="69" y="91"/>
                    <a:pt x="69" y="91"/>
                  </a:cubicBezTo>
                  <a:cubicBezTo>
                    <a:pt x="69" y="90"/>
                    <a:pt x="69" y="90"/>
                    <a:pt x="69" y="90"/>
                  </a:cubicBezTo>
                  <a:cubicBezTo>
                    <a:pt x="69" y="90"/>
                    <a:pt x="69" y="90"/>
                    <a:pt x="69" y="90"/>
                  </a:cubicBezTo>
                  <a:cubicBezTo>
                    <a:pt x="69" y="90"/>
                    <a:pt x="69" y="90"/>
                    <a:pt x="69" y="90"/>
                  </a:cubicBezTo>
                  <a:cubicBezTo>
                    <a:pt x="69" y="90"/>
                    <a:pt x="69" y="90"/>
                    <a:pt x="69" y="90"/>
                  </a:cubicBezTo>
                  <a:cubicBezTo>
                    <a:pt x="69" y="90"/>
                    <a:pt x="69" y="90"/>
                    <a:pt x="69" y="90"/>
                  </a:cubicBezTo>
                  <a:cubicBezTo>
                    <a:pt x="68" y="90"/>
                    <a:pt x="68" y="89"/>
                    <a:pt x="68" y="89"/>
                  </a:cubicBezTo>
                  <a:cubicBezTo>
                    <a:pt x="68" y="89"/>
                    <a:pt x="68" y="89"/>
                    <a:pt x="68" y="89"/>
                  </a:cubicBezTo>
                  <a:cubicBezTo>
                    <a:pt x="68" y="89"/>
                    <a:pt x="68" y="89"/>
                    <a:pt x="68" y="89"/>
                  </a:cubicBezTo>
                  <a:cubicBezTo>
                    <a:pt x="68" y="88"/>
                    <a:pt x="68" y="88"/>
                    <a:pt x="68" y="88"/>
                  </a:cubicBezTo>
                  <a:cubicBezTo>
                    <a:pt x="68" y="88"/>
                    <a:pt x="68" y="88"/>
                    <a:pt x="68" y="88"/>
                  </a:cubicBezTo>
                  <a:cubicBezTo>
                    <a:pt x="68" y="88"/>
                    <a:pt x="68" y="88"/>
                    <a:pt x="68" y="88"/>
                  </a:cubicBezTo>
                  <a:cubicBezTo>
                    <a:pt x="68" y="88"/>
                    <a:pt x="68" y="88"/>
                    <a:pt x="68" y="87"/>
                  </a:cubicBezTo>
                  <a:cubicBezTo>
                    <a:pt x="68" y="87"/>
                    <a:pt x="68" y="87"/>
                    <a:pt x="68" y="87"/>
                  </a:cubicBezTo>
                  <a:cubicBezTo>
                    <a:pt x="68" y="87"/>
                    <a:pt x="68" y="87"/>
                    <a:pt x="68" y="87"/>
                  </a:cubicBezTo>
                  <a:cubicBezTo>
                    <a:pt x="68" y="87"/>
                    <a:pt x="68" y="87"/>
                    <a:pt x="68" y="87"/>
                  </a:cubicBezTo>
                  <a:cubicBezTo>
                    <a:pt x="68" y="87"/>
                    <a:pt x="68" y="86"/>
                    <a:pt x="68" y="86"/>
                  </a:cubicBezTo>
                  <a:cubicBezTo>
                    <a:pt x="68" y="86"/>
                    <a:pt x="67" y="86"/>
                    <a:pt x="67" y="86"/>
                  </a:cubicBezTo>
                  <a:cubicBezTo>
                    <a:pt x="67" y="86"/>
                    <a:pt x="67" y="86"/>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7" y="84"/>
                    <a:pt x="67" y="84"/>
                    <a:pt x="67" y="83"/>
                  </a:cubicBezTo>
                  <a:cubicBezTo>
                    <a:pt x="67" y="83"/>
                    <a:pt x="67" y="82"/>
                    <a:pt x="67" y="82"/>
                  </a:cubicBezTo>
                  <a:cubicBezTo>
                    <a:pt x="67" y="82"/>
                    <a:pt x="67" y="82"/>
                    <a:pt x="67" y="81"/>
                  </a:cubicBezTo>
                  <a:cubicBezTo>
                    <a:pt x="67" y="81"/>
                    <a:pt x="67" y="81"/>
                    <a:pt x="67" y="81"/>
                  </a:cubicBezTo>
                  <a:cubicBezTo>
                    <a:pt x="67" y="81"/>
                    <a:pt x="67" y="81"/>
                    <a:pt x="67" y="81"/>
                  </a:cubicBezTo>
                  <a:cubicBezTo>
                    <a:pt x="67" y="80"/>
                    <a:pt x="67" y="80"/>
                    <a:pt x="67" y="80"/>
                  </a:cubicBezTo>
                  <a:cubicBezTo>
                    <a:pt x="67" y="80"/>
                    <a:pt x="67" y="80"/>
                    <a:pt x="67" y="80"/>
                  </a:cubicBezTo>
                  <a:cubicBezTo>
                    <a:pt x="67" y="80"/>
                    <a:pt x="67" y="80"/>
                    <a:pt x="67" y="79"/>
                  </a:cubicBezTo>
                  <a:cubicBezTo>
                    <a:pt x="67" y="79"/>
                    <a:pt x="67" y="79"/>
                    <a:pt x="67" y="78"/>
                  </a:cubicBezTo>
                  <a:cubicBezTo>
                    <a:pt x="67" y="78"/>
                    <a:pt x="68" y="78"/>
                    <a:pt x="68" y="77"/>
                  </a:cubicBezTo>
                  <a:cubicBezTo>
                    <a:pt x="68" y="77"/>
                    <a:pt x="68" y="77"/>
                    <a:pt x="68" y="77"/>
                  </a:cubicBezTo>
                  <a:cubicBezTo>
                    <a:pt x="68" y="77"/>
                    <a:pt x="68" y="77"/>
                    <a:pt x="68" y="77"/>
                  </a:cubicBezTo>
                  <a:cubicBezTo>
                    <a:pt x="68" y="77"/>
                    <a:pt x="68" y="77"/>
                    <a:pt x="68" y="76"/>
                  </a:cubicBezTo>
                  <a:cubicBezTo>
                    <a:pt x="68" y="76"/>
                    <a:pt x="68" y="76"/>
                    <a:pt x="69" y="76"/>
                  </a:cubicBezTo>
                  <a:cubicBezTo>
                    <a:pt x="69" y="76"/>
                    <a:pt x="69" y="76"/>
                    <a:pt x="69" y="76"/>
                  </a:cubicBezTo>
                  <a:cubicBezTo>
                    <a:pt x="68" y="76"/>
                    <a:pt x="68" y="76"/>
                    <a:pt x="68" y="76"/>
                  </a:cubicBezTo>
                  <a:cubicBezTo>
                    <a:pt x="68" y="76"/>
                    <a:pt x="68" y="76"/>
                    <a:pt x="68" y="75"/>
                  </a:cubicBezTo>
                  <a:cubicBezTo>
                    <a:pt x="68" y="75"/>
                    <a:pt x="68" y="75"/>
                    <a:pt x="68" y="75"/>
                  </a:cubicBezTo>
                  <a:cubicBezTo>
                    <a:pt x="68" y="75"/>
                    <a:pt x="68" y="75"/>
                    <a:pt x="68" y="75"/>
                  </a:cubicBezTo>
                  <a:cubicBezTo>
                    <a:pt x="68" y="75"/>
                    <a:pt x="68" y="75"/>
                    <a:pt x="68" y="75"/>
                  </a:cubicBezTo>
                  <a:cubicBezTo>
                    <a:pt x="68" y="74"/>
                    <a:pt x="68" y="74"/>
                    <a:pt x="68" y="74"/>
                  </a:cubicBezTo>
                  <a:cubicBezTo>
                    <a:pt x="68" y="74"/>
                    <a:pt x="68" y="74"/>
                    <a:pt x="68" y="74"/>
                  </a:cubicBezTo>
                  <a:cubicBezTo>
                    <a:pt x="68" y="73"/>
                    <a:pt x="68" y="73"/>
                    <a:pt x="68" y="73"/>
                  </a:cubicBezTo>
                  <a:cubicBezTo>
                    <a:pt x="68" y="73"/>
                    <a:pt x="68" y="73"/>
                    <a:pt x="68" y="73"/>
                  </a:cubicBezTo>
                  <a:cubicBezTo>
                    <a:pt x="68" y="73"/>
                    <a:pt x="68" y="73"/>
                    <a:pt x="68" y="73"/>
                  </a:cubicBezTo>
                  <a:cubicBezTo>
                    <a:pt x="68" y="72"/>
                    <a:pt x="68" y="72"/>
                    <a:pt x="68" y="72"/>
                  </a:cubicBezTo>
                  <a:cubicBezTo>
                    <a:pt x="68" y="72"/>
                    <a:pt x="68" y="72"/>
                    <a:pt x="68" y="72"/>
                  </a:cubicBezTo>
                  <a:cubicBezTo>
                    <a:pt x="68" y="72"/>
                    <a:pt x="68" y="72"/>
                    <a:pt x="68" y="72"/>
                  </a:cubicBezTo>
                  <a:cubicBezTo>
                    <a:pt x="69" y="72"/>
                    <a:pt x="68" y="72"/>
                    <a:pt x="68" y="72"/>
                  </a:cubicBezTo>
                  <a:cubicBezTo>
                    <a:pt x="68" y="72"/>
                    <a:pt x="68" y="72"/>
                    <a:pt x="68" y="72"/>
                  </a:cubicBezTo>
                  <a:cubicBezTo>
                    <a:pt x="68" y="71"/>
                    <a:pt x="68" y="71"/>
                    <a:pt x="68" y="71"/>
                  </a:cubicBezTo>
                  <a:cubicBezTo>
                    <a:pt x="68" y="71"/>
                    <a:pt x="68" y="71"/>
                    <a:pt x="68" y="71"/>
                  </a:cubicBezTo>
                  <a:cubicBezTo>
                    <a:pt x="68" y="71"/>
                    <a:pt x="68" y="71"/>
                    <a:pt x="68" y="71"/>
                  </a:cubicBezTo>
                  <a:cubicBezTo>
                    <a:pt x="68" y="70"/>
                    <a:pt x="68" y="70"/>
                    <a:pt x="68" y="70"/>
                  </a:cubicBezTo>
                  <a:cubicBezTo>
                    <a:pt x="68" y="70"/>
                    <a:pt x="68" y="70"/>
                    <a:pt x="68" y="70"/>
                  </a:cubicBezTo>
                  <a:cubicBezTo>
                    <a:pt x="68" y="70"/>
                    <a:pt x="68" y="70"/>
                    <a:pt x="68" y="69"/>
                  </a:cubicBezTo>
                  <a:cubicBezTo>
                    <a:pt x="68" y="69"/>
                    <a:pt x="68" y="69"/>
                    <a:pt x="68" y="69"/>
                  </a:cubicBezTo>
                  <a:cubicBezTo>
                    <a:pt x="68" y="69"/>
                    <a:pt x="68" y="69"/>
                    <a:pt x="68" y="69"/>
                  </a:cubicBezTo>
                  <a:cubicBezTo>
                    <a:pt x="68" y="68"/>
                    <a:pt x="68" y="68"/>
                    <a:pt x="68" y="68"/>
                  </a:cubicBezTo>
                  <a:cubicBezTo>
                    <a:pt x="68" y="68"/>
                    <a:pt x="68" y="67"/>
                    <a:pt x="68" y="67"/>
                  </a:cubicBezTo>
                  <a:cubicBezTo>
                    <a:pt x="68" y="67"/>
                    <a:pt x="68" y="67"/>
                    <a:pt x="68" y="67"/>
                  </a:cubicBezTo>
                  <a:cubicBezTo>
                    <a:pt x="68" y="67"/>
                    <a:pt x="68" y="66"/>
                    <a:pt x="68" y="66"/>
                  </a:cubicBezTo>
                  <a:cubicBezTo>
                    <a:pt x="68" y="66"/>
                    <a:pt x="68" y="66"/>
                    <a:pt x="68" y="66"/>
                  </a:cubicBezTo>
                  <a:cubicBezTo>
                    <a:pt x="68" y="66"/>
                    <a:pt x="68" y="66"/>
                    <a:pt x="68" y="66"/>
                  </a:cubicBezTo>
                  <a:cubicBezTo>
                    <a:pt x="68" y="66"/>
                    <a:pt x="68" y="66"/>
                    <a:pt x="68" y="66"/>
                  </a:cubicBezTo>
                  <a:cubicBezTo>
                    <a:pt x="67" y="66"/>
                    <a:pt x="68" y="66"/>
                    <a:pt x="68" y="65"/>
                  </a:cubicBezTo>
                  <a:cubicBezTo>
                    <a:pt x="67" y="65"/>
                    <a:pt x="67" y="65"/>
                    <a:pt x="67" y="65"/>
                  </a:cubicBezTo>
                  <a:cubicBezTo>
                    <a:pt x="67" y="65"/>
                    <a:pt x="67" y="65"/>
                    <a:pt x="67" y="65"/>
                  </a:cubicBezTo>
                  <a:cubicBezTo>
                    <a:pt x="67" y="65"/>
                    <a:pt x="67" y="65"/>
                    <a:pt x="67" y="65"/>
                  </a:cubicBezTo>
                  <a:cubicBezTo>
                    <a:pt x="67" y="65"/>
                    <a:pt x="67" y="64"/>
                    <a:pt x="67" y="64"/>
                  </a:cubicBezTo>
                  <a:cubicBezTo>
                    <a:pt x="67" y="64"/>
                    <a:pt x="67" y="64"/>
                    <a:pt x="67" y="64"/>
                  </a:cubicBezTo>
                  <a:cubicBezTo>
                    <a:pt x="67" y="64"/>
                    <a:pt x="67" y="64"/>
                    <a:pt x="67" y="63"/>
                  </a:cubicBezTo>
                  <a:cubicBezTo>
                    <a:pt x="67" y="63"/>
                    <a:pt x="67" y="63"/>
                    <a:pt x="67" y="63"/>
                  </a:cubicBezTo>
                  <a:cubicBezTo>
                    <a:pt x="67" y="62"/>
                    <a:pt x="67" y="62"/>
                    <a:pt x="67" y="62"/>
                  </a:cubicBezTo>
                  <a:cubicBezTo>
                    <a:pt x="67" y="62"/>
                    <a:pt x="67" y="61"/>
                    <a:pt x="67" y="61"/>
                  </a:cubicBezTo>
                  <a:cubicBezTo>
                    <a:pt x="67" y="61"/>
                    <a:pt x="67" y="61"/>
                    <a:pt x="67" y="61"/>
                  </a:cubicBezTo>
                  <a:cubicBezTo>
                    <a:pt x="67" y="60"/>
                    <a:pt x="67" y="60"/>
                    <a:pt x="67" y="60"/>
                  </a:cubicBezTo>
                  <a:cubicBezTo>
                    <a:pt x="67" y="60"/>
                    <a:pt x="67" y="60"/>
                    <a:pt x="67" y="60"/>
                  </a:cubicBezTo>
                  <a:cubicBezTo>
                    <a:pt x="67" y="59"/>
                    <a:pt x="67" y="59"/>
                    <a:pt x="67" y="59"/>
                  </a:cubicBezTo>
                  <a:cubicBezTo>
                    <a:pt x="67" y="59"/>
                    <a:pt x="67" y="59"/>
                    <a:pt x="67" y="59"/>
                  </a:cubicBezTo>
                  <a:cubicBezTo>
                    <a:pt x="67" y="59"/>
                    <a:pt x="67" y="59"/>
                    <a:pt x="67" y="58"/>
                  </a:cubicBezTo>
                  <a:cubicBezTo>
                    <a:pt x="67" y="58"/>
                    <a:pt x="67" y="58"/>
                    <a:pt x="67" y="58"/>
                  </a:cubicBezTo>
                  <a:cubicBezTo>
                    <a:pt x="67" y="58"/>
                    <a:pt x="67" y="58"/>
                    <a:pt x="67" y="58"/>
                  </a:cubicBezTo>
                  <a:cubicBezTo>
                    <a:pt x="67" y="58"/>
                    <a:pt x="67" y="58"/>
                    <a:pt x="67" y="58"/>
                  </a:cubicBezTo>
                  <a:cubicBezTo>
                    <a:pt x="67" y="58"/>
                    <a:pt x="67" y="57"/>
                    <a:pt x="67" y="57"/>
                  </a:cubicBezTo>
                  <a:cubicBezTo>
                    <a:pt x="67" y="57"/>
                    <a:pt x="67" y="57"/>
                    <a:pt x="67" y="57"/>
                  </a:cubicBezTo>
                  <a:cubicBezTo>
                    <a:pt x="67" y="57"/>
                    <a:pt x="67" y="57"/>
                    <a:pt x="67" y="57"/>
                  </a:cubicBezTo>
                  <a:cubicBezTo>
                    <a:pt x="66" y="57"/>
                    <a:pt x="67" y="57"/>
                    <a:pt x="67" y="57"/>
                  </a:cubicBezTo>
                  <a:cubicBezTo>
                    <a:pt x="67" y="57"/>
                    <a:pt x="66" y="56"/>
                    <a:pt x="66" y="56"/>
                  </a:cubicBezTo>
                  <a:cubicBezTo>
                    <a:pt x="66" y="56"/>
                    <a:pt x="66" y="56"/>
                    <a:pt x="66" y="56"/>
                  </a:cubicBezTo>
                  <a:cubicBezTo>
                    <a:pt x="66" y="56"/>
                    <a:pt x="66" y="56"/>
                    <a:pt x="66" y="56"/>
                  </a:cubicBezTo>
                  <a:cubicBezTo>
                    <a:pt x="66" y="56"/>
                    <a:pt x="65" y="56"/>
                    <a:pt x="65" y="55"/>
                  </a:cubicBezTo>
                  <a:cubicBezTo>
                    <a:pt x="65" y="55"/>
                    <a:pt x="65" y="55"/>
                    <a:pt x="65" y="55"/>
                  </a:cubicBezTo>
                  <a:cubicBezTo>
                    <a:pt x="65" y="55"/>
                    <a:pt x="65" y="55"/>
                    <a:pt x="65" y="55"/>
                  </a:cubicBezTo>
                  <a:cubicBezTo>
                    <a:pt x="65" y="55"/>
                    <a:pt x="65" y="55"/>
                    <a:pt x="65" y="55"/>
                  </a:cubicBezTo>
                  <a:cubicBezTo>
                    <a:pt x="65" y="54"/>
                    <a:pt x="65" y="54"/>
                    <a:pt x="65" y="54"/>
                  </a:cubicBezTo>
                  <a:cubicBezTo>
                    <a:pt x="65" y="54"/>
                    <a:pt x="65" y="54"/>
                    <a:pt x="65" y="54"/>
                  </a:cubicBezTo>
                  <a:cubicBezTo>
                    <a:pt x="65" y="53"/>
                    <a:pt x="65" y="54"/>
                    <a:pt x="65" y="53"/>
                  </a:cubicBezTo>
                  <a:cubicBezTo>
                    <a:pt x="65" y="53"/>
                    <a:pt x="65" y="53"/>
                    <a:pt x="65" y="53"/>
                  </a:cubicBezTo>
                  <a:cubicBezTo>
                    <a:pt x="65" y="53"/>
                    <a:pt x="66" y="52"/>
                    <a:pt x="65" y="52"/>
                  </a:cubicBezTo>
                  <a:cubicBezTo>
                    <a:pt x="65" y="52"/>
                    <a:pt x="65" y="52"/>
                    <a:pt x="65" y="52"/>
                  </a:cubicBezTo>
                  <a:cubicBezTo>
                    <a:pt x="65" y="51"/>
                    <a:pt x="65" y="51"/>
                    <a:pt x="65" y="51"/>
                  </a:cubicBezTo>
                  <a:cubicBezTo>
                    <a:pt x="65" y="51"/>
                    <a:pt x="65" y="51"/>
                    <a:pt x="65" y="51"/>
                  </a:cubicBezTo>
                  <a:cubicBezTo>
                    <a:pt x="65" y="51"/>
                    <a:pt x="65" y="51"/>
                    <a:pt x="65" y="51"/>
                  </a:cubicBezTo>
                  <a:cubicBezTo>
                    <a:pt x="65" y="51"/>
                    <a:pt x="65" y="51"/>
                    <a:pt x="65" y="51"/>
                  </a:cubicBezTo>
                  <a:cubicBezTo>
                    <a:pt x="66" y="50"/>
                    <a:pt x="65" y="50"/>
                    <a:pt x="66" y="50"/>
                  </a:cubicBezTo>
                  <a:cubicBezTo>
                    <a:pt x="66" y="50"/>
                    <a:pt x="66" y="50"/>
                    <a:pt x="66" y="50"/>
                  </a:cubicBezTo>
                  <a:cubicBezTo>
                    <a:pt x="66" y="50"/>
                    <a:pt x="66" y="50"/>
                    <a:pt x="66" y="50"/>
                  </a:cubicBezTo>
                  <a:cubicBezTo>
                    <a:pt x="66" y="50"/>
                    <a:pt x="66" y="50"/>
                    <a:pt x="66" y="49"/>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6" y="48"/>
                    <a:pt x="67" y="48"/>
                  </a:cubicBezTo>
                  <a:cubicBezTo>
                    <a:pt x="67" y="48"/>
                    <a:pt x="67" y="48"/>
                    <a:pt x="67" y="48"/>
                  </a:cubicBezTo>
                  <a:cubicBezTo>
                    <a:pt x="67" y="48"/>
                    <a:pt x="67" y="48"/>
                    <a:pt x="67" y="48"/>
                  </a:cubicBezTo>
                  <a:cubicBezTo>
                    <a:pt x="67" y="48"/>
                    <a:pt x="67" y="48"/>
                    <a:pt x="67" y="48"/>
                  </a:cubicBezTo>
                  <a:cubicBezTo>
                    <a:pt x="67" y="47"/>
                    <a:pt x="67" y="47"/>
                    <a:pt x="67" y="48"/>
                  </a:cubicBezTo>
                  <a:cubicBezTo>
                    <a:pt x="67" y="48"/>
                    <a:pt x="68" y="48"/>
                    <a:pt x="68" y="48"/>
                  </a:cubicBezTo>
                  <a:cubicBezTo>
                    <a:pt x="68" y="48"/>
                    <a:pt x="68" y="48"/>
                    <a:pt x="68" y="48"/>
                  </a:cubicBezTo>
                  <a:cubicBezTo>
                    <a:pt x="68" y="48"/>
                    <a:pt x="68" y="48"/>
                    <a:pt x="68" y="48"/>
                  </a:cubicBezTo>
                  <a:cubicBezTo>
                    <a:pt x="68" y="49"/>
                    <a:pt x="68" y="49"/>
                    <a:pt x="68" y="49"/>
                  </a:cubicBezTo>
                  <a:cubicBezTo>
                    <a:pt x="68" y="49"/>
                    <a:pt x="68" y="49"/>
                    <a:pt x="68" y="49"/>
                  </a:cubicBezTo>
                  <a:cubicBezTo>
                    <a:pt x="68" y="49"/>
                    <a:pt x="68" y="49"/>
                    <a:pt x="68" y="49"/>
                  </a:cubicBezTo>
                  <a:cubicBezTo>
                    <a:pt x="68" y="49"/>
                    <a:pt x="68" y="50"/>
                    <a:pt x="68" y="50"/>
                  </a:cubicBezTo>
                  <a:cubicBezTo>
                    <a:pt x="68" y="50"/>
                    <a:pt x="68" y="50"/>
                    <a:pt x="68" y="50"/>
                  </a:cubicBezTo>
                  <a:cubicBezTo>
                    <a:pt x="68" y="50"/>
                    <a:pt x="68" y="50"/>
                    <a:pt x="68" y="50"/>
                  </a:cubicBezTo>
                  <a:cubicBezTo>
                    <a:pt x="68" y="50"/>
                    <a:pt x="68" y="50"/>
                    <a:pt x="68" y="50"/>
                  </a:cubicBezTo>
                  <a:cubicBezTo>
                    <a:pt x="68" y="51"/>
                    <a:pt x="68" y="51"/>
                    <a:pt x="68" y="51"/>
                  </a:cubicBezTo>
                  <a:cubicBezTo>
                    <a:pt x="68" y="51"/>
                    <a:pt x="68" y="51"/>
                    <a:pt x="68" y="51"/>
                  </a:cubicBezTo>
                  <a:cubicBezTo>
                    <a:pt x="68" y="51"/>
                    <a:pt x="68" y="51"/>
                    <a:pt x="68" y="51"/>
                  </a:cubicBezTo>
                  <a:cubicBezTo>
                    <a:pt x="68" y="51"/>
                    <a:pt x="68" y="52"/>
                    <a:pt x="69" y="52"/>
                  </a:cubicBezTo>
                  <a:cubicBezTo>
                    <a:pt x="69" y="52"/>
                    <a:pt x="69" y="52"/>
                    <a:pt x="69" y="52"/>
                  </a:cubicBezTo>
                  <a:cubicBezTo>
                    <a:pt x="69" y="52"/>
                    <a:pt x="69" y="52"/>
                    <a:pt x="69" y="53"/>
                  </a:cubicBezTo>
                  <a:cubicBezTo>
                    <a:pt x="69" y="53"/>
                    <a:pt x="69" y="53"/>
                    <a:pt x="69" y="53"/>
                  </a:cubicBezTo>
                  <a:cubicBezTo>
                    <a:pt x="69" y="53"/>
                    <a:pt x="69" y="53"/>
                    <a:pt x="69" y="53"/>
                  </a:cubicBezTo>
                  <a:cubicBezTo>
                    <a:pt x="69" y="53"/>
                    <a:pt x="69" y="53"/>
                    <a:pt x="69" y="53"/>
                  </a:cubicBezTo>
                  <a:cubicBezTo>
                    <a:pt x="70" y="53"/>
                    <a:pt x="70" y="54"/>
                    <a:pt x="70" y="54"/>
                  </a:cubicBezTo>
                  <a:cubicBezTo>
                    <a:pt x="70" y="54"/>
                    <a:pt x="70" y="54"/>
                    <a:pt x="70" y="54"/>
                  </a:cubicBezTo>
                  <a:cubicBezTo>
                    <a:pt x="70" y="54"/>
                    <a:pt x="70" y="54"/>
                    <a:pt x="70" y="54"/>
                  </a:cubicBezTo>
                  <a:cubicBezTo>
                    <a:pt x="70" y="54"/>
                    <a:pt x="71" y="54"/>
                    <a:pt x="71" y="54"/>
                  </a:cubicBezTo>
                  <a:cubicBezTo>
                    <a:pt x="71" y="54"/>
                    <a:pt x="71" y="54"/>
                    <a:pt x="71" y="54"/>
                  </a:cubicBezTo>
                  <a:cubicBezTo>
                    <a:pt x="71" y="55"/>
                    <a:pt x="71" y="55"/>
                    <a:pt x="71" y="55"/>
                  </a:cubicBezTo>
                  <a:cubicBezTo>
                    <a:pt x="71" y="55"/>
                    <a:pt x="71" y="55"/>
                    <a:pt x="71" y="55"/>
                  </a:cubicBezTo>
                  <a:cubicBezTo>
                    <a:pt x="72" y="55"/>
                    <a:pt x="72" y="55"/>
                    <a:pt x="72" y="55"/>
                  </a:cubicBezTo>
                  <a:cubicBezTo>
                    <a:pt x="72" y="55"/>
                    <a:pt x="72" y="55"/>
                    <a:pt x="72" y="55"/>
                  </a:cubicBezTo>
                  <a:cubicBezTo>
                    <a:pt x="72" y="55"/>
                    <a:pt x="72" y="55"/>
                    <a:pt x="72" y="55"/>
                  </a:cubicBezTo>
                  <a:cubicBezTo>
                    <a:pt x="72" y="55"/>
                    <a:pt x="72" y="55"/>
                    <a:pt x="72" y="55"/>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3"/>
                    <a:pt x="73" y="53"/>
                  </a:cubicBezTo>
                  <a:cubicBezTo>
                    <a:pt x="73" y="53"/>
                    <a:pt x="73" y="53"/>
                    <a:pt x="73" y="53"/>
                  </a:cubicBezTo>
                  <a:cubicBezTo>
                    <a:pt x="73" y="53"/>
                    <a:pt x="73" y="53"/>
                    <a:pt x="73" y="53"/>
                  </a:cubicBezTo>
                  <a:cubicBezTo>
                    <a:pt x="73" y="53"/>
                    <a:pt x="73" y="53"/>
                    <a:pt x="73" y="53"/>
                  </a:cubicBezTo>
                  <a:cubicBezTo>
                    <a:pt x="73" y="53"/>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0"/>
                  </a:cubicBezTo>
                  <a:cubicBezTo>
                    <a:pt x="74" y="50"/>
                    <a:pt x="74" y="50"/>
                    <a:pt x="74" y="50"/>
                  </a:cubicBezTo>
                  <a:cubicBezTo>
                    <a:pt x="74" y="50"/>
                    <a:pt x="74" y="50"/>
                    <a:pt x="74" y="50"/>
                  </a:cubicBezTo>
                  <a:cubicBezTo>
                    <a:pt x="74" y="50"/>
                    <a:pt x="74" y="49"/>
                    <a:pt x="74" y="49"/>
                  </a:cubicBezTo>
                  <a:cubicBezTo>
                    <a:pt x="74" y="49"/>
                    <a:pt x="74" y="49"/>
                    <a:pt x="74" y="49"/>
                  </a:cubicBezTo>
                  <a:cubicBezTo>
                    <a:pt x="73" y="49"/>
                    <a:pt x="73" y="49"/>
                    <a:pt x="73" y="49"/>
                  </a:cubicBezTo>
                  <a:cubicBezTo>
                    <a:pt x="73" y="49"/>
                    <a:pt x="73" y="49"/>
                    <a:pt x="73" y="48"/>
                  </a:cubicBezTo>
                  <a:cubicBezTo>
                    <a:pt x="73" y="48"/>
                    <a:pt x="73" y="48"/>
                    <a:pt x="73" y="48"/>
                  </a:cubicBezTo>
                  <a:cubicBezTo>
                    <a:pt x="73" y="48"/>
                    <a:pt x="73" y="48"/>
                    <a:pt x="73" y="48"/>
                  </a:cubicBezTo>
                  <a:cubicBezTo>
                    <a:pt x="73" y="48"/>
                    <a:pt x="73" y="48"/>
                    <a:pt x="73" y="47"/>
                  </a:cubicBezTo>
                  <a:cubicBezTo>
                    <a:pt x="73" y="47"/>
                    <a:pt x="73" y="47"/>
                    <a:pt x="73" y="47"/>
                  </a:cubicBezTo>
                  <a:cubicBezTo>
                    <a:pt x="73" y="47"/>
                    <a:pt x="73" y="47"/>
                    <a:pt x="73" y="47"/>
                  </a:cubicBezTo>
                  <a:cubicBezTo>
                    <a:pt x="73" y="47"/>
                    <a:pt x="73" y="47"/>
                    <a:pt x="73" y="47"/>
                  </a:cubicBezTo>
                  <a:cubicBezTo>
                    <a:pt x="73" y="46"/>
                    <a:pt x="72" y="46"/>
                    <a:pt x="72" y="46"/>
                  </a:cubicBezTo>
                  <a:cubicBezTo>
                    <a:pt x="72" y="46"/>
                    <a:pt x="72" y="46"/>
                    <a:pt x="72" y="46"/>
                  </a:cubicBezTo>
                  <a:cubicBezTo>
                    <a:pt x="72" y="46"/>
                    <a:pt x="72" y="46"/>
                    <a:pt x="72" y="46"/>
                  </a:cubicBezTo>
                  <a:cubicBezTo>
                    <a:pt x="72" y="46"/>
                    <a:pt x="72" y="45"/>
                    <a:pt x="72" y="45"/>
                  </a:cubicBezTo>
                  <a:cubicBezTo>
                    <a:pt x="72" y="45"/>
                    <a:pt x="72" y="45"/>
                    <a:pt x="72" y="45"/>
                  </a:cubicBezTo>
                  <a:cubicBezTo>
                    <a:pt x="72" y="45"/>
                    <a:pt x="72" y="45"/>
                    <a:pt x="72" y="45"/>
                  </a:cubicBezTo>
                  <a:cubicBezTo>
                    <a:pt x="72" y="45"/>
                    <a:pt x="72" y="45"/>
                    <a:pt x="72" y="44"/>
                  </a:cubicBezTo>
                  <a:cubicBezTo>
                    <a:pt x="72" y="44"/>
                    <a:pt x="72" y="44"/>
                    <a:pt x="72" y="44"/>
                  </a:cubicBezTo>
                  <a:cubicBezTo>
                    <a:pt x="72" y="44"/>
                    <a:pt x="72" y="44"/>
                    <a:pt x="72" y="44"/>
                  </a:cubicBezTo>
                  <a:cubicBezTo>
                    <a:pt x="71" y="44"/>
                    <a:pt x="71" y="44"/>
                    <a:pt x="71" y="44"/>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3"/>
                    <a:pt x="71" y="42"/>
                  </a:cubicBezTo>
                  <a:cubicBezTo>
                    <a:pt x="71" y="42"/>
                    <a:pt x="71" y="42"/>
                    <a:pt x="71" y="42"/>
                  </a:cubicBezTo>
                  <a:cubicBezTo>
                    <a:pt x="71" y="42"/>
                    <a:pt x="71" y="41"/>
                    <a:pt x="71" y="41"/>
                  </a:cubicBezTo>
                  <a:cubicBezTo>
                    <a:pt x="71" y="41"/>
                    <a:pt x="71" y="40"/>
                    <a:pt x="71" y="40"/>
                  </a:cubicBezTo>
                  <a:cubicBezTo>
                    <a:pt x="71" y="40"/>
                    <a:pt x="71" y="40"/>
                    <a:pt x="71" y="40"/>
                  </a:cubicBezTo>
                  <a:cubicBezTo>
                    <a:pt x="71" y="40"/>
                    <a:pt x="71" y="40"/>
                    <a:pt x="71" y="40"/>
                  </a:cubicBezTo>
                  <a:cubicBezTo>
                    <a:pt x="71" y="39"/>
                    <a:pt x="71" y="39"/>
                    <a:pt x="71" y="39"/>
                  </a:cubicBezTo>
                  <a:cubicBezTo>
                    <a:pt x="71" y="39"/>
                    <a:pt x="71" y="39"/>
                    <a:pt x="71" y="39"/>
                  </a:cubicBezTo>
                  <a:cubicBezTo>
                    <a:pt x="71" y="39"/>
                    <a:pt x="71" y="39"/>
                    <a:pt x="71" y="39"/>
                  </a:cubicBezTo>
                  <a:cubicBezTo>
                    <a:pt x="71" y="39"/>
                    <a:pt x="71" y="39"/>
                    <a:pt x="71" y="39"/>
                  </a:cubicBezTo>
                  <a:cubicBezTo>
                    <a:pt x="71" y="39"/>
                    <a:pt x="71" y="38"/>
                    <a:pt x="71" y="38"/>
                  </a:cubicBezTo>
                  <a:cubicBezTo>
                    <a:pt x="71" y="38"/>
                    <a:pt x="71" y="38"/>
                    <a:pt x="70" y="38"/>
                  </a:cubicBezTo>
                  <a:cubicBezTo>
                    <a:pt x="70" y="38"/>
                    <a:pt x="70" y="37"/>
                    <a:pt x="70" y="37"/>
                  </a:cubicBezTo>
                  <a:cubicBezTo>
                    <a:pt x="70" y="37"/>
                    <a:pt x="70" y="37"/>
                    <a:pt x="70" y="37"/>
                  </a:cubicBezTo>
                  <a:cubicBezTo>
                    <a:pt x="70" y="37"/>
                    <a:pt x="70" y="37"/>
                    <a:pt x="70" y="37"/>
                  </a:cubicBezTo>
                  <a:cubicBezTo>
                    <a:pt x="70" y="37"/>
                    <a:pt x="70" y="37"/>
                    <a:pt x="70" y="37"/>
                  </a:cubicBezTo>
                  <a:cubicBezTo>
                    <a:pt x="70" y="36"/>
                    <a:pt x="70" y="36"/>
                    <a:pt x="70" y="36"/>
                  </a:cubicBezTo>
                  <a:cubicBezTo>
                    <a:pt x="70" y="36"/>
                    <a:pt x="70" y="36"/>
                    <a:pt x="70" y="36"/>
                  </a:cubicBezTo>
                  <a:cubicBezTo>
                    <a:pt x="70" y="36"/>
                    <a:pt x="70" y="36"/>
                    <a:pt x="70" y="36"/>
                  </a:cubicBezTo>
                  <a:cubicBezTo>
                    <a:pt x="70" y="36"/>
                    <a:pt x="70" y="36"/>
                    <a:pt x="70" y="35"/>
                  </a:cubicBezTo>
                  <a:cubicBezTo>
                    <a:pt x="69" y="35"/>
                    <a:pt x="69" y="35"/>
                    <a:pt x="69" y="35"/>
                  </a:cubicBezTo>
                  <a:cubicBezTo>
                    <a:pt x="69" y="35"/>
                    <a:pt x="69" y="35"/>
                    <a:pt x="69" y="35"/>
                  </a:cubicBezTo>
                  <a:cubicBezTo>
                    <a:pt x="69" y="35"/>
                    <a:pt x="69" y="35"/>
                    <a:pt x="69" y="35"/>
                  </a:cubicBezTo>
                  <a:cubicBezTo>
                    <a:pt x="69" y="35"/>
                    <a:pt x="69" y="35"/>
                    <a:pt x="69" y="35"/>
                  </a:cubicBezTo>
                  <a:cubicBezTo>
                    <a:pt x="69" y="35"/>
                    <a:pt x="68" y="35"/>
                    <a:pt x="68" y="35"/>
                  </a:cubicBezTo>
                  <a:cubicBezTo>
                    <a:pt x="68" y="35"/>
                    <a:pt x="68" y="35"/>
                    <a:pt x="68" y="35"/>
                  </a:cubicBezTo>
                  <a:cubicBezTo>
                    <a:pt x="68" y="35"/>
                    <a:pt x="68" y="34"/>
                    <a:pt x="68" y="34"/>
                  </a:cubicBezTo>
                  <a:cubicBezTo>
                    <a:pt x="68" y="35"/>
                    <a:pt x="68" y="35"/>
                    <a:pt x="68" y="35"/>
                  </a:cubicBezTo>
                  <a:cubicBezTo>
                    <a:pt x="68" y="34"/>
                    <a:pt x="68" y="35"/>
                    <a:pt x="68" y="34"/>
                  </a:cubicBezTo>
                  <a:cubicBezTo>
                    <a:pt x="68" y="34"/>
                    <a:pt x="68" y="34"/>
                    <a:pt x="67" y="34"/>
                  </a:cubicBezTo>
                  <a:cubicBezTo>
                    <a:pt x="67" y="34"/>
                    <a:pt x="67" y="34"/>
                    <a:pt x="67" y="34"/>
                  </a:cubicBezTo>
                  <a:cubicBezTo>
                    <a:pt x="67" y="34"/>
                    <a:pt x="67" y="34"/>
                    <a:pt x="67" y="34"/>
                  </a:cubicBezTo>
                  <a:cubicBezTo>
                    <a:pt x="67" y="34"/>
                    <a:pt x="67" y="34"/>
                    <a:pt x="67" y="34"/>
                  </a:cubicBezTo>
                  <a:cubicBezTo>
                    <a:pt x="66" y="34"/>
                    <a:pt x="67" y="34"/>
                    <a:pt x="66" y="34"/>
                  </a:cubicBezTo>
                  <a:cubicBezTo>
                    <a:pt x="66" y="34"/>
                    <a:pt x="66" y="34"/>
                    <a:pt x="66" y="34"/>
                  </a:cubicBezTo>
                  <a:cubicBezTo>
                    <a:pt x="66" y="34"/>
                    <a:pt x="66" y="34"/>
                    <a:pt x="66" y="34"/>
                  </a:cubicBezTo>
                  <a:cubicBezTo>
                    <a:pt x="65" y="34"/>
                    <a:pt x="65" y="34"/>
                    <a:pt x="65" y="34"/>
                  </a:cubicBezTo>
                  <a:cubicBezTo>
                    <a:pt x="65" y="34"/>
                    <a:pt x="65" y="34"/>
                    <a:pt x="65" y="34"/>
                  </a:cubicBezTo>
                  <a:cubicBezTo>
                    <a:pt x="65" y="34"/>
                    <a:pt x="65" y="34"/>
                    <a:pt x="65" y="34"/>
                  </a:cubicBezTo>
                  <a:cubicBezTo>
                    <a:pt x="65" y="34"/>
                    <a:pt x="65" y="34"/>
                    <a:pt x="65" y="34"/>
                  </a:cubicBezTo>
                  <a:cubicBezTo>
                    <a:pt x="64" y="34"/>
                    <a:pt x="64" y="34"/>
                    <a:pt x="64"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4" y="33"/>
                    <a:pt x="64" y="32"/>
                  </a:cubicBezTo>
                  <a:cubicBezTo>
                    <a:pt x="64" y="32"/>
                    <a:pt x="64" y="32"/>
                    <a:pt x="64" y="32"/>
                  </a:cubicBezTo>
                  <a:cubicBezTo>
                    <a:pt x="64" y="32"/>
                    <a:pt x="64" y="32"/>
                    <a:pt x="64" y="32"/>
                  </a:cubicBezTo>
                  <a:cubicBezTo>
                    <a:pt x="64" y="32"/>
                    <a:pt x="64" y="32"/>
                    <a:pt x="64" y="31"/>
                  </a:cubicBezTo>
                  <a:cubicBezTo>
                    <a:pt x="65" y="31"/>
                    <a:pt x="65" y="31"/>
                    <a:pt x="65" y="31"/>
                  </a:cubicBezTo>
                  <a:cubicBezTo>
                    <a:pt x="65" y="31"/>
                    <a:pt x="65" y="31"/>
                    <a:pt x="65" y="31"/>
                  </a:cubicBezTo>
                  <a:cubicBezTo>
                    <a:pt x="65" y="31"/>
                    <a:pt x="65" y="31"/>
                    <a:pt x="65" y="31"/>
                  </a:cubicBezTo>
                  <a:cubicBezTo>
                    <a:pt x="65" y="31"/>
                    <a:pt x="66" y="31"/>
                    <a:pt x="66" y="31"/>
                  </a:cubicBezTo>
                  <a:cubicBezTo>
                    <a:pt x="66" y="31"/>
                    <a:pt x="66" y="30"/>
                    <a:pt x="66" y="30"/>
                  </a:cubicBezTo>
                  <a:cubicBezTo>
                    <a:pt x="66" y="30"/>
                    <a:pt x="66" y="30"/>
                    <a:pt x="66" y="30"/>
                  </a:cubicBezTo>
                  <a:cubicBezTo>
                    <a:pt x="66" y="30"/>
                    <a:pt x="66" y="30"/>
                    <a:pt x="66" y="30"/>
                  </a:cubicBezTo>
                  <a:cubicBezTo>
                    <a:pt x="66" y="30"/>
                    <a:pt x="66" y="30"/>
                    <a:pt x="66" y="30"/>
                  </a:cubicBezTo>
                  <a:cubicBezTo>
                    <a:pt x="66" y="30"/>
                    <a:pt x="66" y="30"/>
                    <a:pt x="66" y="29"/>
                  </a:cubicBezTo>
                  <a:cubicBezTo>
                    <a:pt x="66" y="29"/>
                    <a:pt x="66" y="29"/>
                    <a:pt x="66" y="29"/>
                  </a:cubicBezTo>
                  <a:cubicBezTo>
                    <a:pt x="66" y="29"/>
                    <a:pt x="66" y="29"/>
                    <a:pt x="66" y="29"/>
                  </a:cubicBezTo>
                  <a:cubicBezTo>
                    <a:pt x="66" y="29"/>
                    <a:pt x="66" y="29"/>
                    <a:pt x="66" y="28"/>
                  </a:cubicBezTo>
                  <a:cubicBezTo>
                    <a:pt x="66" y="28"/>
                    <a:pt x="66" y="28"/>
                    <a:pt x="66" y="28"/>
                  </a:cubicBezTo>
                  <a:cubicBezTo>
                    <a:pt x="67" y="28"/>
                    <a:pt x="66" y="28"/>
                    <a:pt x="67" y="27"/>
                  </a:cubicBezTo>
                  <a:cubicBezTo>
                    <a:pt x="67" y="27"/>
                    <a:pt x="67" y="27"/>
                    <a:pt x="67" y="27"/>
                  </a:cubicBezTo>
                  <a:cubicBezTo>
                    <a:pt x="67" y="27"/>
                    <a:pt x="67" y="27"/>
                    <a:pt x="67" y="27"/>
                  </a:cubicBezTo>
                  <a:cubicBezTo>
                    <a:pt x="67" y="27"/>
                    <a:pt x="67" y="27"/>
                    <a:pt x="67" y="27"/>
                  </a:cubicBezTo>
                  <a:cubicBezTo>
                    <a:pt x="67" y="26"/>
                    <a:pt x="67" y="26"/>
                    <a:pt x="67" y="26"/>
                  </a:cubicBezTo>
                  <a:cubicBezTo>
                    <a:pt x="67" y="26"/>
                    <a:pt x="67" y="26"/>
                    <a:pt x="67" y="26"/>
                  </a:cubicBezTo>
                  <a:cubicBezTo>
                    <a:pt x="67" y="25"/>
                    <a:pt x="67" y="25"/>
                    <a:pt x="67" y="25"/>
                  </a:cubicBezTo>
                  <a:cubicBezTo>
                    <a:pt x="67" y="25"/>
                    <a:pt x="67" y="25"/>
                    <a:pt x="67" y="25"/>
                  </a:cubicBezTo>
                  <a:cubicBezTo>
                    <a:pt x="66" y="25"/>
                    <a:pt x="66" y="25"/>
                    <a:pt x="66" y="25"/>
                  </a:cubicBezTo>
                  <a:cubicBezTo>
                    <a:pt x="66" y="25"/>
                    <a:pt x="66" y="24"/>
                    <a:pt x="66" y="24"/>
                  </a:cubicBezTo>
                  <a:cubicBezTo>
                    <a:pt x="66" y="24"/>
                    <a:pt x="66" y="24"/>
                    <a:pt x="66" y="24"/>
                  </a:cubicBezTo>
                  <a:cubicBezTo>
                    <a:pt x="66" y="24"/>
                    <a:pt x="66" y="24"/>
                    <a:pt x="66" y="24"/>
                  </a:cubicBezTo>
                  <a:cubicBezTo>
                    <a:pt x="66" y="24"/>
                    <a:pt x="66" y="24"/>
                    <a:pt x="66" y="24"/>
                  </a:cubicBezTo>
                  <a:cubicBezTo>
                    <a:pt x="66" y="23"/>
                    <a:pt x="66" y="23"/>
                    <a:pt x="65" y="23"/>
                  </a:cubicBezTo>
                  <a:cubicBezTo>
                    <a:pt x="65" y="23"/>
                    <a:pt x="65" y="23"/>
                    <a:pt x="65" y="23"/>
                  </a:cubicBezTo>
                  <a:cubicBezTo>
                    <a:pt x="65" y="23"/>
                    <a:pt x="65" y="23"/>
                    <a:pt x="65" y="23"/>
                  </a:cubicBezTo>
                  <a:cubicBezTo>
                    <a:pt x="65" y="23"/>
                    <a:pt x="65" y="23"/>
                    <a:pt x="65" y="23"/>
                  </a:cubicBezTo>
                  <a:cubicBezTo>
                    <a:pt x="65" y="22"/>
                    <a:pt x="65" y="22"/>
                    <a:pt x="65" y="22"/>
                  </a:cubicBezTo>
                  <a:cubicBezTo>
                    <a:pt x="65" y="22"/>
                    <a:pt x="65" y="22"/>
                    <a:pt x="64" y="22"/>
                  </a:cubicBezTo>
                  <a:cubicBezTo>
                    <a:pt x="64" y="22"/>
                    <a:pt x="64" y="22"/>
                    <a:pt x="64" y="22"/>
                  </a:cubicBezTo>
                  <a:cubicBezTo>
                    <a:pt x="64" y="22"/>
                    <a:pt x="64" y="22"/>
                    <a:pt x="64" y="22"/>
                  </a:cubicBezTo>
                  <a:cubicBezTo>
                    <a:pt x="64" y="22"/>
                    <a:pt x="64" y="22"/>
                    <a:pt x="64" y="22"/>
                  </a:cubicBezTo>
                  <a:cubicBezTo>
                    <a:pt x="64" y="22"/>
                    <a:pt x="64" y="22"/>
                    <a:pt x="64" y="22"/>
                  </a:cubicBezTo>
                  <a:cubicBezTo>
                    <a:pt x="63" y="22"/>
                    <a:pt x="64" y="22"/>
                    <a:pt x="63" y="22"/>
                  </a:cubicBezTo>
                  <a:cubicBezTo>
                    <a:pt x="63" y="22"/>
                    <a:pt x="63" y="22"/>
                    <a:pt x="63" y="22"/>
                  </a:cubicBezTo>
                  <a:cubicBezTo>
                    <a:pt x="63" y="22"/>
                    <a:pt x="63" y="22"/>
                    <a:pt x="63" y="22"/>
                  </a:cubicBezTo>
                  <a:cubicBezTo>
                    <a:pt x="62" y="22"/>
                    <a:pt x="62" y="22"/>
                    <a:pt x="62" y="22"/>
                  </a:cubicBezTo>
                  <a:cubicBezTo>
                    <a:pt x="62" y="22"/>
                    <a:pt x="62" y="22"/>
                    <a:pt x="62" y="22"/>
                  </a:cubicBezTo>
                  <a:cubicBezTo>
                    <a:pt x="62" y="22"/>
                    <a:pt x="62" y="22"/>
                    <a:pt x="62" y="22"/>
                  </a:cubicBezTo>
                  <a:cubicBezTo>
                    <a:pt x="62" y="22"/>
                    <a:pt x="61" y="22"/>
                    <a:pt x="61" y="22"/>
                  </a:cubicBezTo>
                  <a:cubicBezTo>
                    <a:pt x="61" y="22"/>
                    <a:pt x="61" y="22"/>
                    <a:pt x="61" y="22"/>
                  </a:cubicBezTo>
                  <a:cubicBezTo>
                    <a:pt x="61" y="22"/>
                    <a:pt x="61" y="22"/>
                    <a:pt x="61" y="22"/>
                  </a:cubicBezTo>
                  <a:cubicBezTo>
                    <a:pt x="61" y="22"/>
                    <a:pt x="61" y="22"/>
                    <a:pt x="61" y="22"/>
                  </a:cubicBezTo>
                  <a:cubicBezTo>
                    <a:pt x="61" y="23"/>
                    <a:pt x="61" y="22"/>
                    <a:pt x="61" y="23"/>
                  </a:cubicBezTo>
                  <a:cubicBezTo>
                    <a:pt x="60" y="23"/>
                    <a:pt x="61" y="23"/>
                    <a:pt x="61" y="23"/>
                  </a:cubicBezTo>
                  <a:cubicBezTo>
                    <a:pt x="61" y="23"/>
                    <a:pt x="60" y="23"/>
                    <a:pt x="60" y="23"/>
                  </a:cubicBezTo>
                  <a:cubicBezTo>
                    <a:pt x="60" y="23"/>
                    <a:pt x="60" y="23"/>
                    <a:pt x="60" y="23"/>
                  </a:cubicBezTo>
                  <a:cubicBezTo>
                    <a:pt x="60" y="23"/>
                    <a:pt x="60" y="23"/>
                    <a:pt x="60" y="23"/>
                  </a:cubicBezTo>
                  <a:cubicBezTo>
                    <a:pt x="60" y="23"/>
                    <a:pt x="60" y="23"/>
                    <a:pt x="60" y="23"/>
                  </a:cubicBezTo>
                  <a:cubicBezTo>
                    <a:pt x="60" y="23"/>
                    <a:pt x="60" y="23"/>
                    <a:pt x="60" y="23"/>
                  </a:cubicBezTo>
                  <a:cubicBezTo>
                    <a:pt x="60" y="23"/>
                    <a:pt x="60" y="23"/>
                    <a:pt x="60" y="23"/>
                  </a:cubicBezTo>
                  <a:cubicBezTo>
                    <a:pt x="59" y="23"/>
                    <a:pt x="60" y="23"/>
                    <a:pt x="59" y="23"/>
                  </a:cubicBezTo>
                  <a:cubicBezTo>
                    <a:pt x="59" y="24"/>
                    <a:pt x="59" y="23"/>
                    <a:pt x="59" y="24"/>
                  </a:cubicBezTo>
                  <a:cubicBezTo>
                    <a:pt x="59" y="23"/>
                    <a:pt x="59" y="24"/>
                    <a:pt x="59" y="24"/>
                  </a:cubicBezTo>
                  <a:cubicBezTo>
                    <a:pt x="59" y="24"/>
                    <a:pt x="59" y="24"/>
                    <a:pt x="59" y="24"/>
                  </a:cubicBezTo>
                  <a:cubicBezTo>
                    <a:pt x="59" y="24"/>
                    <a:pt x="59" y="24"/>
                    <a:pt x="59" y="24"/>
                  </a:cubicBezTo>
                  <a:cubicBezTo>
                    <a:pt x="59" y="24"/>
                    <a:pt x="59" y="24"/>
                    <a:pt x="59" y="24"/>
                  </a:cubicBezTo>
                  <a:cubicBezTo>
                    <a:pt x="59" y="24"/>
                    <a:pt x="59" y="24"/>
                    <a:pt x="59" y="24"/>
                  </a:cubicBezTo>
                  <a:cubicBezTo>
                    <a:pt x="59" y="24"/>
                    <a:pt x="59" y="24"/>
                    <a:pt x="59" y="24"/>
                  </a:cubicBezTo>
                  <a:cubicBezTo>
                    <a:pt x="59" y="24"/>
                    <a:pt x="59" y="24"/>
                    <a:pt x="59" y="24"/>
                  </a:cubicBezTo>
                  <a:cubicBezTo>
                    <a:pt x="59" y="24"/>
                    <a:pt x="59" y="24"/>
                    <a:pt x="58" y="24"/>
                  </a:cubicBezTo>
                  <a:cubicBezTo>
                    <a:pt x="58" y="25"/>
                    <a:pt x="58" y="25"/>
                    <a:pt x="58" y="25"/>
                  </a:cubicBezTo>
                  <a:cubicBezTo>
                    <a:pt x="58" y="25"/>
                    <a:pt x="58" y="25"/>
                    <a:pt x="58" y="25"/>
                  </a:cubicBezTo>
                  <a:cubicBezTo>
                    <a:pt x="58" y="25"/>
                    <a:pt x="58" y="25"/>
                    <a:pt x="58" y="25"/>
                  </a:cubicBezTo>
                  <a:cubicBezTo>
                    <a:pt x="58" y="25"/>
                    <a:pt x="58" y="25"/>
                    <a:pt x="58" y="26"/>
                  </a:cubicBezTo>
                  <a:cubicBezTo>
                    <a:pt x="58" y="26"/>
                    <a:pt x="58" y="26"/>
                    <a:pt x="58" y="26"/>
                  </a:cubicBezTo>
                  <a:cubicBezTo>
                    <a:pt x="58" y="26"/>
                    <a:pt x="58" y="26"/>
                    <a:pt x="58" y="26"/>
                  </a:cubicBezTo>
                  <a:cubicBezTo>
                    <a:pt x="58" y="26"/>
                    <a:pt x="58" y="26"/>
                    <a:pt x="58" y="26"/>
                  </a:cubicBezTo>
                  <a:cubicBezTo>
                    <a:pt x="58" y="27"/>
                    <a:pt x="57" y="27"/>
                    <a:pt x="57" y="27"/>
                  </a:cubicBezTo>
                  <a:cubicBezTo>
                    <a:pt x="57" y="27"/>
                    <a:pt x="57" y="27"/>
                    <a:pt x="57" y="27"/>
                  </a:cubicBezTo>
                  <a:cubicBezTo>
                    <a:pt x="57" y="27"/>
                    <a:pt x="57" y="27"/>
                    <a:pt x="57" y="27"/>
                  </a:cubicBezTo>
                  <a:cubicBezTo>
                    <a:pt x="57" y="27"/>
                    <a:pt x="57" y="27"/>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9"/>
                    <a:pt x="57" y="29"/>
                    <a:pt x="57" y="29"/>
                  </a:cubicBezTo>
                  <a:cubicBezTo>
                    <a:pt x="57" y="29"/>
                    <a:pt x="57" y="29"/>
                    <a:pt x="57" y="29"/>
                  </a:cubicBezTo>
                  <a:cubicBezTo>
                    <a:pt x="57" y="29"/>
                    <a:pt x="58" y="29"/>
                    <a:pt x="58" y="29"/>
                  </a:cubicBezTo>
                  <a:cubicBezTo>
                    <a:pt x="58" y="29"/>
                    <a:pt x="58" y="29"/>
                    <a:pt x="58" y="29"/>
                  </a:cubicBezTo>
                  <a:cubicBezTo>
                    <a:pt x="58" y="30"/>
                    <a:pt x="58" y="30"/>
                    <a:pt x="58" y="30"/>
                  </a:cubicBezTo>
                  <a:cubicBezTo>
                    <a:pt x="58" y="30"/>
                    <a:pt x="58" y="30"/>
                    <a:pt x="58" y="30"/>
                  </a:cubicBezTo>
                  <a:cubicBezTo>
                    <a:pt x="58" y="31"/>
                    <a:pt x="58" y="31"/>
                    <a:pt x="58" y="31"/>
                  </a:cubicBezTo>
                  <a:cubicBezTo>
                    <a:pt x="58" y="31"/>
                    <a:pt x="58" y="31"/>
                    <a:pt x="58" y="31"/>
                  </a:cubicBezTo>
                  <a:cubicBezTo>
                    <a:pt x="58" y="32"/>
                    <a:pt x="58" y="32"/>
                    <a:pt x="58" y="32"/>
                  </a:cubicBezTo>
                  <a:cubicBezTo>
                    <a:pt x="58" y="32"/>
                    <a:pt x="58" y="32"/>
                    <a:pt x="58" y="32"/>
                  </a:cubicBezTo>
                  <a:cubicBezTo>
                    <a:pt x="58" y="32"/>
                    <a:pt x="58" y="32"/>
                    <a:pt x="58" y="32"/>
                  </a:cubicBezTo>
                  <a:cubicBezTo>
                    <a:pt x="58" y="32"/>
                    <a:pt x="57" y="32"/>
                    <a:pt x="57" y="32"/>
                  </a:cubicBezTo>
                  <a:cubicBezTo>
                    <a:pt x="57" y="32"/>
                    <a:pt x="57" y="32"/>
                    <a:pt x="57" y="32"/>
                  </a:cubicBezTo>
                  <a:cubicBezTo>
                    <a:pt x="57" y="32"/>
                    <a:pt x="57" y="32"/>
                    <a:pt x="57" y="32"/>
                  </a:cubicBezTo>
                  <a:cubicBezTo>
                    <a:pt x="57" y="32"/>
                    <a:pt x="57" y="32"/>
                    <a:pt x="57" y="32"/>
                  </a:cubicBezTo>
                  <a:cubicBezTo>
                    <a:pt x="57" y="31"/>
                    <a:pt x="57" y="31"/>
                    <a:pt x="57" y="31"/>
                  </a:cubicBezTo>
                  <a:cubicBezTo>
                    <a:pt x="57" y="31"/>
                    <a:pt x="57" y="31"/>
                    <a:pt x="57" y="31"/>
                  </a:cubicBezTo>
                  <a:cubicBezTo>
                    <a:pt x="57" y="31"/>
                    <a:pt x="57" y="31"/>
                    <a:pt x="57" y="30"/>
                  </a:cubicBezTo>
                  <a:cubicBezTo>
                    <a:pt x="57" y="30"/>
                    <a:pt x="57" y="30"/>
                    <a:pt x="57" y="30"/>
                  </a:cubicBezTo>
                  <a:cubicBezTo>
                    <a:pt x="57" y="30"/>
                    <a:pt x="57" y="30"/>
                    <a:pt x="57" y="30"/>
                  </a:cubicBezTo>
                  <a:cubicBezTo>
                    <a:pt x="57" y="30"/>
                    <a:pt x="57" y="30"/>
                    <a:pt x="57" y="30"/>
                  </a:cubicBezTo>
                  <a:cubicBezTo>
                    <a:pt x="57" y="29"/>
                    <a:pt x="57" y="29"/>
                    <a:pt x="57" y="29"/>
                  </a:cubicBezTo>
                  <a:cubicBezTo>
                    <a:pt x="57" y="29"/>
                    <a:pt x="57" y="29"/>
                    <a:pt x="57" y="29"/>
                  </a:cubicBezTo>
                  <a:cubicBezTo>
                    <a:pt x="57" y="28"/>
                    <a:pt x="57" y="28"/>
                    <a:pt x="57" y="28"/>
                  </a:cubicBezTo>
                  <a:cubicBezTo>
                    <a:pt x="57" y="28"/>
                    <a:pt x="57" y="28"/>
                    <a:pt x="57" y="28"/>
                  </a:cubicBezTo>
                  <a:cubicBezTo>
                    <a:pt x="56" y="28"/>
                    <a:pt x="57" y="28"/>
                    <a:pt x="56" y="28"/>
                  </a:cubicBezTo>
                  <a:cubicBezTo>
                    <a:pt x="56" y="28"/>
                    <a:pt x="56" y="28"/>
                    <a:pt x="56" y="27"/>
                  </a:cubicBezTo>
                  <a:cubicBezTo>
                    <a:pt x="56" y="27"/>
                    <a:pt x="56" y="27"/>
                    <a:pt x="56" y="27"/>
                  </a:cubicBezTo>
                  <a:cubicBezTo>
                    <a:pt x="56" y="27"/>
                    <a:pt x="56" y="27"/>
                    <a:pt x="56" y="27"/>
                  </a:cubicBezTo>
                  <a:cubicBezTo>
                    <a:pt x="56" y="27"/>
                    <a:pt x="56" y="27"/>
                    <a:pt x="56" y="26"/>
                  </a:cubicBezTo>
                  <a:cubicBezTo>
                    <a:pt x="56" y="26"/>
                    <a:pt x="56" y="26"/>
                    <a:pt x="56" y="26"/>
                  </a:cubicBezTo>
                  <a:cubicBezTo>
                    <a:pt x="56" y="26"/>
                    <a:pt x="56" y="26"/>
                    <a:pt x="56" y="26"/>
                  </a:cubicBezTo>
                  <a:cubicBezTo>
                    <a:pt x="56" y="26"/>
                    <a:pt x="56" y="26"/>
                    <a:pt x="56" y="26"/>
                  </a:cubicBezTo>
                  <a:cubicBezTo>
                    <a:pt x="56" y="26"/>
                    <a:pt x="56" y="25"/>
                    <a:pt x="56" y="25"/>
                  </a:cubicBezTo>
                  <a:cubicBezTo>
                    <a:pt x="56" y="25"/>
                    <a:pt x="56" y="25"/>
                    <a:pt x="56" y="25"/>
                  </a:cubicBezTo>
                  <a:cubicBezTo>
                    <a:pt x="56" y="25"/>
                    <a:pt x="56" y="24"/>
                    <a:pt x="56" y="24"/>
                  </a:cubicBezTo>
                  <a:cubicBezTo>
                    <a:pt x="56" y="23"/>
                    <a:pt x="56" y="23"/>
                    <a:pt x="56" y="23"/>
                  </a:cubicBezTo>
                  <a:cubicBezTo>
                    <a:pt x="56" y="23"/>
                    <a:pt x="56" y="23"/>
                    <a:pt x="56" y="23"/>
                  </a:cubicBezTo>
                  <a:cubicBezTo>
                    <a:pt x="56" y="23"/>
                    <a:pt x="56" y="23"/>
                    <a:pt x="56" y="23"/>
                  </a:cubicBezTo>
                  <a:cubicBezTo>
                    <a:pt x="56" y="23"/>
                    <a:pt x="56" y="23"/>
                    <a:pt x="56" y="22"/>
                  </a:cubicBezTo>
                  <a:cubicBezTo>
                    <a:pt x="56" y="22"/>
                    <a:pt x="56" y="22"/>
                    <a:pt x="56" y="22"/>
                  </a:cubicBezTo>
                  <a:cubicBezTo>
                    <a:pt x="56" y="22"/>
                    <a:pt x="56" y="22"/>
                    <a:pt x="56" y="22"/>
                  </a:cubicBezTo>
                  <a:cubicBezTo>
                    <a:pt x="56" y="21"/>
                    <a:pt x="56" y="21"/>
                    <a:pt x="56" y="21"/>
                  </a:cubicBezTo>
                  <a:cubicBezTo>
                    <a:pt x="56" y="21"/>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8"/>
                    <a:pt x="56" y="18"/>
                    <a:pt x="56" y="18"/>
                  </a:cubicBezTo>
                  <a:cubicBezTo>
                    <a:pt x="56" y="18"/>
                    <a:pt x="56" y="18"/>
                    <a:pt x="56" y="18"/>
                  </a:cubicBezTo>
                  <a:cubicBezTo>
                    <a:pt x="56" y="18"/>
                    <a:pt x="56" y="18"/>
                    <a:pt x="56" y="17"/>
                  </a:cubicBezTo>
                  <a:cubicBezTo>
                    <a:pt x="56" y="17"/>
                    <a:pt x="56" y="17"/>
                    <a:pt x="56" y="17"/>
                  </a:cubicBezTo>
                  <a:cubicBezTo>
                    <a:pt x="56" y="17"/>
                    <a:pt x="56" y="17"/>
                    <a:pt x="56" y="17"/>
                  </a:cubicBezTo>
                  <a:cubicBezTo>
                    <a:pt x="56" y="16"/>
                    <a:pt x="56" y="16"/>
                    <a:pt x="56" y="16"/>
                  </a:cubicBezTo>
                  <a:cubicBezTo>
                    <a:pt x="56" y="16"/>
                    <a:pt x="56" y="16"/>
                    <a:pt x="56" y="16"/>
                  </a:cubicBezTo>
                  <a:cubicBezTo>
                    <a:pt x="56" y="16"/>
                    <a:pt x="56" y="16"/>
                    <a:pt x="56" y="16"/>
                  </a:cubicBezTo>
                  <a:cubicBezTo>
                    <a:pt x="56" y="16"/>
                    <a:pt x="56" y="16"/>
                    <a:pt x="56" y="16"/>
                  </a:cubicBezTo>
                  <a:cubicBezTo>
                    <a:pt x="56" y="15"/>
                    <a:pt x="56" y="15"/>
                    <a:pt x="56" y="15"/>
                  </a:cubicBezTo>
                  <a:cubicBezTo>
                    <a:pt x="57" y="15"/>
                    <a:pt x="57" y="15"/>
                    <a:pt x="57" y="14"/>
                  </a:cubicBezTo>
                  <a:cubicBezTo>
                    <a:pt x="57" y="14"/>
                    <a:pt x="58" y="14"/>
                    <a:pt x="58" y="14"/>
                  </a:cubicBezTo>
                  <a:cubicBezTo>
                    <a:pt x="58" y="14"/>
                    <a:pt x="58" y="14"/>
                    <a:pt x="58" y="13"/>
                  </a:cubicBezTo>
                  <a:cubicBezTo>
                    <a:pt x="58" y="13"/>
                    <a:pt x="58" y="13"/>
                    <a:pt x="58"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1"/>
                    <a:pt x="58" y="11"/>
                  </a:cubicBezTo>
                  <a:cubicBezTo>
                    <a:pt x="58" y="11"/>
                    <a:pt x="58" y="11"/>
                    <a:pt x="58" y="11"/>
                  </a:cubicBezTo>
                  <a:cubicBezTo>
                    <a:pt x="58" y="11"/>
                    <a:pt x="58" y="11"/>
                    <a:pt x="58" y="11"/>
                  </a:cubicBezTo>
                  <a:cubicBezTo>
                    <a:pt x="58" y="10"/>
                    <a:pt x="57" y="11"/>
                    <a:pt x="57" y="11"/>
                  </a:cubicBezTo>
                  <a:cubicBezTo>
                    <a:pt x="57" y="11"/>
                    <a:pt x="57" y="11"/>
                    <a:pt x="57" y="10"/>
                  </a:cubicBezTo>
                  <a:cubicBezTo>
                    <a:pt x="57" y="10"/>
                    <a:pt x="57" y="10"/>
                    <a:pt x="57" y="10"/>
                  </a:cubicBezTo>
                  <a:cubicBezTo>
                    <a:pt x="57" y="10"/>
                    <a:pt x="57" y="10"/>
                    <a:pt x="57" y="10"/>
                  </a:cubicBezTo>
                  <a:cubicBezTo>
                    <a:pt x="57" y="10"/>
                    <a:pt x="57"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5" y="10"/>
                    <a:pt x="55" y="10"/>
                    <a:pt x="55" y="10"/>
                  </a:cubicBezTo>
                  <a:cubicBezTo>
                    <a:pt x="55" y="11"/>
                    <a:pt x="55" y="11"/>
                    <a:pt x="55" y="11"/>
                  </a:cubicBezTo>
                  <a:cubicBezTo>
                    <a:pt x="55" y="11"/>
                    <a:pt x="55" y="11"/>
                    <a:pt x="55" y="11"/>
                  </a:cubicBezTo>
                  <a:cubicBezTo>
                    <a:pt x="55" y="11"/>
                    <a:pt x="55" y="11"/>
                    <a:pt x="55" y="11"/>
                  </a:cubicBezTo>
                  <a:cubicBezTo>
                    <a:pt x="55" y="11"/>
                    <a:pt x="55" y="11"/>
                    <a:pt x="55" y="11"/>
                  </a:cubicBezTo>
                  <a:cubicBezTo>
                    <a:pt x="54" y="11"/>
                    <a:pt x="54" y="12"/>
                    <a:pt x="54" y="12"/>
                  </a:cubicBezTo>
                  <a:cubicBezTo>
                    <a:pt x="54" y="12"/>
                    <a:pt x="54" y="12"/>
                    <a:pt x="54" y="12"/>
                  </a:cubicBezTo>
                  <a:cubicBezTo>
                    <a:pt x="54" y="12"/>
                    <a:pt x="54" y="12"/>
                    <a:pt x="54" y="12"/>
                  </a:cubicBezTo>
                  <a:cubicBezTo>
                    <a:pt x="54" y="12"/>
                    <a:pt x="54" y="12"/>
                    <a:pt x="54" y="12"/>
                  </a:cubicBezTo>
                  <a:cubicBezTo>
                    <a:pt x="54" y="13"/>
                    <a:pt x="54" y="13"/>
                    <a:pt x="54" y="13"/>
                  </a:cubicBezTo>
                  <a:cubicBezTo>
                    <a:pt x="54" y="13"/>
                    <a:pt x="54" y="13"/>
                    <a:pt x="54" y="13"/>
                  </a:cubicBezTo>
                  <a:cubicBezTo>
                    <a:pt x="54" y="13"/>
                    <a:pt x="54" y="13"/>
                    <a:pt x="54" y="13"/>
                  </a:cubicBezTo>
                  <a:cubicBezTo>
                    <a:pt x="54" y="14"/>
                    <a:pt x="54" y="14"/>
                    <a:pt x="54" y="14"/>
                  </a:cubicBezTo>
                  <a:cubicBezTo>
                    <a:pt x="54" y="14"/>
                    <a:pt x="54" y="14"/>
                    <a:pt x="54" y="14"/>
                  </a:cubicBezTo>
                  <a:cubicBezTo>
                    <a:pt x="54" y="15"/>
                    <a:pt x="54" y="15"/>
                    <a:pt x="54" y="15"/>
                  </a:cubicBezTo>
                  <a:cubicBezTo>
                    <a:pt x="54" y="15"/>
                    <a:pt x="54" y="15"/>
                    <a:pt x="54" y="16"/>
                  </a:cubicBezTo>
                  <a:cubicBezTo>
                    <a:pt x="54" y="16"/>
                    <a:pt x="53" y="16"/>
                    <a:pt x="53" y="16"/>
                  </a:cubicBezTo>
                  <a:cubicBezTo>
                    <a:pt x="53" y="16"/>
                    <a:pt x="53" y="17"/>
                    <a:pt x="53" y="17"/>
                  </a:cubicBezTo>
                  <a:cubicBezTo>
                    <a:pt x="53" y="17"/>
                    <a:pt x="53" y="17"/>
                    <a:pt x="53" y="17"/>
                  </a:cubicBezTo>
                  <a:cubicBezTo>
                    <a:pt x="53" y="17"/>
                    <a:pt x="53" y="17"/>
                    <a:pt x="53" y="17"/>
                  </a:cubicBezTo>
                  <a:cubicBezTo>
                    <a:pt x="53" y="17"/>
                    <a:pt x="53" y="17"/>
                    <a:pt x="53" y="17"/>
                  </a:cubicBezTo>
                  <a:cubicBezTo>
                    <a:pt x="53" y="17"/>
                    <a:pt x="53" y="18"/>
                    <a:pt x="53" y="18"/>
                  </a:cubicBezTo>
                  <a:cubicBezTo>
                    <a:pt x="53" y="18"/>
                    <a:pt x="53" y="18"/>
                    <a:pt x="53" y="18"/>
                  </a:cubicBezTo>
                  <a:cubicBezTo>
                    <a:pt x="53" y="18"/>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2"/>
                    <a:pt x="52" y="22"/>
                    <a:pt x="52" y="22"/>
                  </a:cubicBezTo>
                  <a:cubicBezTo>
                    <a:pt x="52" y="23"/>
                    <a:pt x="52" y="23"/>
                    <a:pt x="52" y="23"/>
                  </a:cubicBezTo>
                  <a:cubicBezTo>
                    <a:pt x="52" y="24"/>
                    <a:pt x="52" y="24"/>
                    <a:pt x="52" y="24"/>
                  </a:cubicBezTo>
                  <a:cubicBezTo>
                    <a:pt x="52" y="24"/>
                    <a:pt x="52" y="24"/>
                    <a:pt x="52" y="24"/>
                  </a:cubicBezTo>
                  <a:cubicBezTo>
                    <a:pt x="52" y="25"/>
                    <a:pt x="52" y="25"/>
                    <a:pt x="52" y="25"/>
                  </a:cubicBezTo>
                  <a:cubicBezTo>
                    <a:pt x="52" y="25"/>
                    <a:pt x="52" y="25"/>
                    <a:pt x="52" y="26"/>
                  </a:cubicBezTo>
                  <a:cubicBezTo>
                    <a:pt x="52" y="26"/>
                    <a:pt x="52" y="26"/>
                    <a:pt x="52" y="26"/>
                  </a:cubicBezTo>
                  <a:cubicBezTo>
                    <a:pt x="51" y="26"/>
                    <a:pt x="51" y="26"/>
                    <a:pt x="51" y="26"/>
                  </a:cubicBezTo>
                  <a:cubicBezTo>
                    <a:pt x="51" y="26"/>
                    <a:pt x="51" y="25"/>
                    <a:pt x="51" y="25"/>
                  </a:cubicBezTo>
                  <a:cubicBezTo>
                    <a:pt x="51" y="24"/>
                    <a:pt x="51" y="24"/>
                    <a:pt x="51" y="24"/>
                  </a:cubicBezTo>
                  <a:cubicBezTo>
                    <a:pt x="51" y="24"/>
                    <a:pt x="51" y="23"/>
                    <a:pt x="51" y="23"/>
                  </a:cubicBezTo>
                  <a:cubicBezTo>
                    <a:pt x="51" y="23"/>
                    <a:pt x="51" y="23"/>
                    <a:pt x="51" y="23"/>
                  </a:cubicBezTo>
                  <a:cubicBezTo>
                    <a:pt x="51" y="23"/>
                    <a:pt x="51" y="23"/>
                    <a:pt x="51" y="23"/>
                  </a:cubicBezTo>
                  <a:cubicBezTo>
                    <a:pt x="51" y="22"/>
                    <a:pt x="51" y="22"/>
                    <a:pt x="51" y="22"/>
                  </a:cubicBezTo>
                  <a:cubicBezTo>
                    <a:pt x="51" y="22"/>
                    <a:pt x="51" y="22"/>
                    <a:pt x="51" y="22"/>
                  </a:cubicBezTo>
                  <a:cubicBezTo>
                    <a:pt x="51" y="22"/>
                    <a:pt x="51" y="21"/>
                    <a:pt x="51" y="21"/>
                  </a:cubicBezTo>
                  <a:cubicBezTo>
                    <a:pt x="51" y="21"/>
                    <a:pt x="51" y="21"/>
                    <a:pt x="51" y="21"/>
                  </a:cubicBezTo>
                  <a:cubicBezTo>
                    <a:pt x="51" y="21"/>
                    <a:pt x="51" y="21"/>
                    <a:pt x="51" y="21"/>
                  </a:cubicBezTo>
                  <a:cubicBezTo>
                    <a:pt x="51" y="21"/>
                    <a:pt x="51" y="21"/>
                    <a:pt x="51" y="21"/>
                  </a:cubicBezTo>
                  <a:cubicBezTo>
                    <a:pt x="51" y="21"/>
                    <a:pt x="51" y="20"/>
                    <a:pt x="51" y="20"/>
                  </a:cubicBezTo>
                  <a:cubicBezTo>
                    <a:pt x="51" y="20"/>
                    <a:pt x="51" y="20"/>
                    <a:pt x="51" y="20"/>
                  </a:cubicBezTo>
                  <a:cubicBezTo>
                    <a:pt x="51" y="20"/>
                    <a:pt x="51" y="19"/>
                    <a:pt x="51" y="19"/>
                  </a:cubicBezTo>
                  <a:cubicBezTo>
                    <a:pt x="51" y="19"/>
                    <a:pt x="51" y="18"/>
                    <a:pt x="51" y="18"/>
                  </a:cubicBezTo>
                  <a:cubicBezTo>
                    <a:pt x="51"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6"/>
                    <a:pt x="52" y="16"/>
                    <a:pt x="52" y="16"/>
                  </a:cubicBezTo>
                  <a:cubicBezTo>
                    <a:pt x="52" y="16"/>
                    <a:pt x="52" y="16"/>
                    <a:pt x="52" y="16"/>
                  </a:cubicBezTo>
                  <a:cubicBezTo>
                    <a:pt x="52" y="16"/>
                    <a:pt x="52" y="16"/>
                    <a:pt x="52" y="16"/>
                  </a:cubicBezTo>
                  <a:cubicBezTo>
                    <a:pt x="52" y="16"/>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1" y="13"/>
                    <a:pt x="51" y="13"/>
                    <a:pt x="51" y="13"/>
                  </a:cubicBezTo>
                  <a:cubicBezTo>
                    <a:pt x="51" y="13"/>
                    <a:pt x="51" y="13"/>
                    <a:pt x="51" y="13"/>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9"/>
                    <a:pt x="51" y="9"/>
                  </a:cubicBezTo>
                  <a:cubicBezTo>
                    <a:pt x="51" y="9"/>
                    <a:pt x="51" y="8"/>
                    <a:pt x="51" y="8"/>
                  </a:cubicBezTo>
                  <a:cubicBezTo>
                    <a:pt x="51" y="8"/>
                    <a:pt x="51" y="8"/>
                    <a:pt x="51" y="8"/>
                  </a:cubicBezTo>
                  <a:cubicBezTo>
                    <a:pt x="51" y="8"/>
                    <a:pt x="51" y="8"/>
                    <a:pt x="52" y="8"/>
                  </a:cubicBezTo>
                  <a:cubicBezTo>
                    <a:pt x="52" y="7"/>
                    <a:pt x="52" y="7"/>
                    <a:pt x="52" y="7"/>
                  </a:cubicBezTo>
                  <a:cubicBezTo>
                    <a:pt x="52" y="7"/>
                    <a:pt x="52" y="7"/>
                    <a:pt x="52" y="6"/>
                  </a:cubicBezTo>
                  <a:cubicBezTo>
                    <a:pt x="52" y="6"/>
                    <a:pt x="52" y="6"/>
                    <a:pt x="52" y="6"/>
                  </a:cubicBezTo>
                  <a:cubicBezTo>
                    <a:pt x="52" y="6"/>
                    <a:pt x="52" y="6"/>
                    <a:pt x="52" y="6"/>
                  </a:cubicBezTo>
                  <a:cubicBezTo>
                    <a:pt x="52" y="5"/>
                    <a:pt x="52" y="6"/>
                    <a:pt x="52" y="5"/>
                  </a:cubicBezTo>
                  <a:cubicBezTo>
                    <a:pt x="52" y="5"/>
                    <a:pt x="52" y="5"/>
                    <a:pt x="51" y="5"/>
                  </a:cubicBezTo>
                  <a:cubicBezTo>
                    <a:pt x="51" y="5"/>
                    <a:pt x="51" y="5"/>
                    <a:pt x="51" y="5"/>
                  </a:cubicBezTo>
                  <a:cubicBezTo>
                    <a:pt x="51" y="5"/>
                    <a:pt x="51" y="5"/>
                    <a:pt x="51" y="5"/>
                  </a:cubicBezTo>
                  <a:cubicBezTo>
                    <a:pt x="51" y="4"/>
                    <a:pt x="51" y="3"/>
                    <a:pt x="51" y="3"/>
                  </a:cubicBezTo>
                  <a:cubicBezTo>
                    <a:pt x="51" y="3"/>
                    <a:pt x="51" y="3"/>
                    <a:pt x="51" y="3"/>
                  </a:cubicBezTo>
                  <a:cubicBezTo>
                    <a:pt x="51" y="3"/>
                    <a:pt x="51" y="3"/>
                    <a:pt x="51" y="4"/>
                  </a:cubicBezTo>
                  <a:cubicBezTo>
                    <a:pt x="51" y="4"/>
                    <a:pt x="51" y="4"/>
                    <a:pt x="51" y="4"/>
                  </a:cubicBezTo>
                  <a:cubicBezTo>
                    <a:pt x="51" y="4"/>
                    <a:pt x="51" y="4"/>
                    <a:pt x="51" y="4"/>
                  </a:cubicBezTo>
                  <a:cubicBezTo>
                    <a:pt x="51" y="4"/>
                    <a:pt x="50" y="4"/>
                    <a:pt x="50" y="3"/>
                  </a:cubicBezTo>
                  <a:cubicBezTo>
                    <a:pt x="50" y="3"/>
                    <a:pt x="50" y="3"/>
                    <a:pt x="50" y="3"/>
                  </a:cubicBezTo>
                  <a:cubicBezTo>
                    <a:pt x="50" y="3"/>
                    <a:pt x="50" y="3"/>
                    <a:pt x="50" y="3"/>
                  </a:cubicBezTo>
                  <a:cubicBezTo>
                    <a:pt x="50" y="3"/>
                    <a:pt x="50" y="3"/>
                    <a:pt x="50" y="3"/>
                  </a:cubicBezTo>
                  <a:cubicBezTo>
                    <a:pt x="50" y="2"/>
                    <a:pt x="50" y="2"/>
                    <a:pt x="50" y="2"/>
                  </a:cubicBezTo>
                  <a:cubicBezTo>
                    <a:pt x="50" y="2"/>
                    <a:pt x="50" y="2"/>
                    <a:pt x="50" y="2"/>
                  </a:cubicBezTo>
                  <a:cubicBezTo>
                    <a:pt x="50" y="2"/>
                    <a:pt x="50" y="2"/>
                    <a:pt x="50" y="2"/>
                  </a:cubicBezTo>
                  <a:cubicBezTo>
                    <a:pt x="50" y="2"/>
                    <a:pt x="50" y="2"/>
                    <a:pt x="50" y="1"/>
                  </a:cubicBezTo>
                  <a:cubicBezTo>
                    <a:pt x="50" y="1"/>
                    <a:pt x="50" y="1"/>
                    <a:pt x="50" y="1"/>
                  </a:cubicBezTo>
                  <a:cubicBezTo>
                    <a:pt x="50" y="1"/>
                    <a:pt x="50"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1"/>
                    <a:pt x="49" y="1"/>
                    <a:pt x="49" y="1"/>
                  </a:cubicBezTo>
                  <a:cubicBezTo>
                    <a:pt x="49" y="1"/>
                    <a:pt x="49" y="1"/>
                    <a:pt x="49" y="1"/>
                  </a:cubicBezTo>
                  <a:cubicBezTo>
                    <a:pt x="49" y="1"/>
                    <a:pt x="49" y="2"/>
                    <a:pt x="49" y="2"/>
                  </a:cubicBezTo>
                  <a:cubicBezTo>
                    <a:pt x="49" y="2"/>
                    <a:pt x="49" y="2"/>
                    <a:pt x="49" y="2"/>
                  </a:cubicBezTo>
                  <a:cubicBezTo>
                    <a:pt x="49" y="2"/>
                    <a:pt x="49" y="2"/>
                    <a:pt x="48" y="2"/>
                  </a:cubicBezTo>
                  <a:cubicBezTo>
                    <a:pt x="48" y="2"/>
                    <a:pt x="48" y="2"/>
                    <a:pt x="48" y="2"/>
                  </a:cubicBezTo>
                  <a:cubicBezTo>
                    <a:pt x="48" y="2"/>
                    <a:pt x="48" y="2"/>
                    <a:pt x="48" y="2"/>
                  </a:cubicBezTo>
                  <a:cubicBezTo>
                    <a:pt x="48" y="2"/>
                    <a:pt x="48" y="2"/>
                    <a:pt x="48" y="1"/>
                  </a:cubicBezTo>
                  <a:cubicBezTo>
                    <a:pt x="48" y="1"/>
                    <a:pt x="48" y="1"/>
                    <a:pt x="48" y="1"/>
                  </a:cubicBezTo>
                  <a:cubicBezTo>
                    <a:pt x="48" y="1"/>
                    <a:pt x="48" y="1"/>
                    <a:pt x="48" y="1"/>
                  </a:cubicBezTo>
                  <a:cubicBezTo>
                    <a:pt x="48" y="1"/>
                    <a:pt x="48" y="1"/>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1"/>
                    <a:pt x="47" y="1"/>
                  </a:cubicBezTo>
                  <a:cubicBezTo>
                    <a:pt x="47" y="1"/>
                    <a:pt x="47" y="1"/>
                    <a:pt x="47" y="1"/>
                  </a:cubicBezTo>
                  <a:cubicBezTo>
                    <a:pt x="48" y="1"/>
                    <a:pt x="47" y="1"/>
                    <a:pt x="47" y="1"/>
                  </a:cubicBezTo>
                  <a:cubicBezTo>
                    <a:pt x="48" y="1"/>
                    <a:pt x="48" y="1"/>
                    <a:pt x="48" y="1"/>
                  </a:cubicBezTo>
                  <a:cubicBezTo>
                    <a:pt x="48" y="2"/>
                    <a:pt x="48" y="2"/>
                    <a:pt x="48"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8" y="4"/>
                    <a:pt x="48" y="4"/>
                  </a:cubicBezTo>
                  <a:cubicBezTo>
                    <a:pt x="48" y="4"/>
                    <a:pt x="48" y="4"/>
                    <a:pt x="48" y="4"/>
                  </a:cubicBezTo>
                  <a:cubicBezTo>
                    <a:pt x="48" y="4"/>
                    <a:pt x="48" y="5"/>
                    <a:pt x="48" y="5"/>
                  </a:cubicBezTo>
                  <a:cubicBezTo>
                    <a:pt x="48" y="5"/>
                    <a:pt x="48" y="5"/>
                    <a:pt x="48" y="4"/>
                  </a:cubicBezTo>
                  <a:cubicBezTo>
                    <a:pt x="48" y="4"/>
                    <a:pt x="48" y="4"/>
                    <a:pt x="48" y="4"/>
                  </a:cubicBezTo>
                  <a:cubicBezTo>
                    <a:pt x="48" y="4"/>
                    <a:pt x="48" y="4"/>
                    <a:pt x="48" y="4"/>
                  </a:cubicBezTo>
                  <a:cubicBezTo>
                    <a:pt x="48" y="4"/>
                    <a:pt x="48" y="4"/>
                    <a:pt x="47" y="4"/>
                  </a:cubicBezTo>
                  <a:cubicBezTo>
                    <a:pt x="48" y="4"/>
                    <a:pt x="47" y="4"/>
                    <a:pt x="47" y="4"/>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7" y="3"/>
                  </a:cubicBezTo>
                  <a:cubicBezTo>
                    <a:pt x="47" y="3"/>
                    <a:pt x="47" y="3"/>
                    <a:pt x="47" y="4"/>
                  </a:cubicBezTo>
                  <a:cubicBezTo>
                    <a:pt x="47" y="4"/>
                    <a:pt x="47" y="4"/>
                    <a:pt x="47" y="4"/>
                  </a:cubicBezTo>
                  <a:cubicBezTo>
                    <a:pt x="47" y="4"/>
                    <a:pt x="47" y="4"/>
                    <a:pt x="47" y="4"/>
                  </a:cubicBezTo>
                  <a:cubicBezTo>
                    <a:pt x="47" y="4"/>
                    <a:pt x="47" y="4"/>
                    <a:pt x="47" y="4"/>
                  </a:cubicBezTo>
                  <a:cubicBezTo>
                    <a:pt x="47" y="4"/>
                    <a:pt x="47" y="5"/>
                    <a:pt x="47" y="5"/>
                  </a:cubicBezTo>
                  <a:cubicBezTo>
                    <a:pt x="47" y="5"/>
                    <a:pt x="47" y="5"/>
                    <a:pt x="47" y="5"/>
                  </a:cubicBezTo>
                  <a:cubicBezTo>
                    <a:pt x="47" y="5"/>
                    <a:pt x="47" y="5"/>
                    <a:pt x="47" y="5"/>
                  </a:cubicBezTo>
                  <a:cubicBezTo>
                    <a:pt x="47" y="5"/>
                    <a:pt x="47" y="5"/>
                    <a:pt x="47" y="5"/>
                  </a:cubicBezTo>
                  <a:cubicBezTo>
                    <a:pt x="47" y="5"/>
                    <a:pt x="47" y="6"/>
                    <a:pt x="47" y="6"/>
                  </a:cubicBezTo>
                  <a:cubicBezTo>
                    <a:pt x="47" y="6"/>
                    <a:pt x="48" y="6"/>
                    <a:pt x="48" y="6"/>
                  </a:cubicBezTo>
                  <a:cubicBezTo>
                    <a:pt x="48" y="6"/>
                    <a:pt x="48" y="6"/>
                    <a:pt x="48" y="6"/>
                  </a:cubicBezTo>
                  <a:cubicBezTo>
                    <a:pt x="48" y="6"/>
                    <a:pt x="48" y="6"/>
                    <a:pt x="48" y="6"/>
                  </a:cubicBezTo>
                  <a:cubicBezTo>
                    <a:pt x="48" y="6"/>
                    <a:pt x="48" y="6"/>
                    <a:pt x="48" y="6"/>
                  </a:cubicBezTo>
                  <a:cubicBezTo>
                    <a:pt x="48" y="7"/>
                    <a:pt x="48" y="7"/>
                    <a:pt x="48" y="7"/>
                  </a:cubicBezTo>
                  <a:cubicBezTo>
                    <a:pt x="48" y="7"/>
                    <a:pt x="48" y="7"/>
                    <a:pt x="48" y="7"/>
                  </a:cubicBezTo>
                  <a:cubicBezTo>
                    <a:pt x="48" y="7"/>
                    <a:pt x="48" y="7"/>
                    <a:pt x="48" y="7"/>
                  </a:cubicBezTo>
                  <a:cubicBezTo>
                    <a:pt x="48" y="7"/>
                    <a:pt x="49" y="7"/>
                    <a:pt x="49" y="7"/>
                  </a:cubicBezTo>
                  <a:cubicBezTo>
                    <a:pt x="49" y="7"/>
                    <a:pt x="49" y="7"/>
                    <a:pt x="49" y="8"/>
                  </a:cubicBezTo>
                  <a:cubicBezTo>
                    <a:pt x="49" y="8"/>
                    <a:pt x="49" y="8"/>
                    <a:pt x="49" y="8"/>
                  </a:cubicBezTo>
                  <a:cubicBezTo>
                    <a:pt x="49" y="8"/>
                    <a:pt x="48" y="8"/>
                    <a:pt x="48" y="8"/>
                  </a:cubicBezTo>
                  <a:cubicBezTo>
                    <a:pt x="48" y="8"/>
                    <a:pt x="48" y="8"/>
                    <a:pt x="48" y="8"/>
                  </a:cubicBezTo>
                  <a:cubicBezTo>
                    <a:pt x="48" y="8"/>
                    <a:pt x="49" y="8"/>
                    <a:pt x="49" y="9"/>
                  </a:cubicBezTo>
                  <a:cubicBezTo>
                    <a:pt x="49" y="9"/>
                    <a:pt x="48" y="10"/>
                    <a:pt x="48" y="11"/>
                  </a:cubicBezTo>
                  <a:cubicBezTo>
                    <a:pt x="48" y="11"/>
                    <a:pt x="48" y="11"/>
                    <a:pt x="48" y="11"/>
                  </a:cubicBezTo>
                  <a:cubicBezTo>
                    <a:pt x="48" y="11"/>
                    <a:pt x="48" y="12"/>
                    <a:pt x="48" y="12"/>
                  </a:cubicBezTo>
                  <a:cubicBezTo>
                    <a:pt x="48" y="12"/>
                    <a:pt x="48" y="12"/>
                    <a:pt x="48" y="12"/>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7" y="13"/>
                    <a:pt x="47" y="13"/>
                    <a:pt x="47" y="13"/>
                  </a:cubicBezTo>
                  <a:cubicBezTo>
                    <a:pt x="47" y="13"/>
                    <a:pt x="47" y="13"/>
                    <a:pt x="47" y="13"/>
                  </a:cubicBezTo>
                  <a:cubicBezTo>
                    <a:pt x="47" y="15"/>
                    <a:pt x="47" y="15"/>
                    <a:pt x="47" y="15"/>
                  </a:cubicBezTo>
                  <a:cubicBezTo>
                    <a:pt x="47" y="15"/>
                    <a:pt x="47" y="15"/>
                    <a:pt x="47" y="15"/>
                  </a:cubicBezTo>
                  <a:cubicBezTo>
                    <a:pt x="47" y="16"/>
                    <a:pt x="47" y="16"/>
                    <a:pt x="47" y="16"/>
                  </a:cubicBezTo>
                  <a:cubicBezTo>
                    <a:pt x="47" y="16"/>
                    <a:pt x="47" y="16"/>
                    <a:pt x="47" y="17"/>
                  </a:cubicBezTo>
                  <a:cubicBezTo>
                    <a:pt x="47" y="17"/>
                    <a:pt x="47" y="17"/>
                    <a:pt x="47" y="17"/>
                  </a:cubicBezTo>
                  <a:cubicBezTo>
                    <a:pt x="47" y="17"/>
                    <a:pt x="47" y="17"/>
                    <a:pt x="47" y="17"/>
                  </a:cubicBezTo>
                  <a:cubicBezTo>
                    <a:pt x="47" y="17"/>
                    <a:pt x="47" y="17"/>
                    <a:pt x="47" y="17"/>
                  </a:cubicBezTo>
                  <a:cubicBezTo>
                    <a:pt x="47" y="18"/>
                    <a:pt x="47" y="17"/>
                    <a:pt x="47" y="18"/>
                  </a:cubicBezTo>
                  <a:cubicBezTo>
                    <a:pt x="47" y="18"/>
                    <a:pt x="47" y="18"/>
                    <a:pt x="47" y="18"/>
                  </a:cubicBezTo>
                  <a:cubicBezTo>
                    <a:pt x="47" y="18"/>
                    <a:pt x="47" y="18"/>
                    <a:pt x="47" y="18"/>
                  </a:cubicBezTo>
                  <a:cubicBezTo>
                    <a:pt x="47" y="18"/>
                    <a:pt x="47" y="18"/>
                    <a:pt x="47" y="18"/>
                  </a:cubicBezTo>
                  <a:cubicBezTo>
                    <a:pt x="47" y="19"/>
                    <a:pt x="47" y="18"/>
                    <a:pt x="47" y="19"/>
                  </a:cubicBezTo>
                  <a:cubicBezTo>
                    <a:pt x="47" y="19"/>
                    <a:pt x="47" y="19"/>
                    <a:pt x="47" y="19"/>
                  </a:cubicBezTo>
                  <a:cubicBezTo>
                    <a:pt x="47" y="19"/>
                    <a:pt x="47" y="19"/>
                    <a:pt x="47" y="19"/>
                  </a:cubicBezTo>
                  <a:cubicBezTo>
                    <a:pt x="47" y="19"/>
                    <a:pt x="47" y="19"/>
                    <a:pt x="47" y="19"/>
                  </a:cubicBezTo>
                  <a:cubicBezTo>
                    <a:pt x="47" y="20"/>
                    <a:pt x="47" y="20"/>
                    <a:pt x="47" y="20"/>
                  </a:cubicBezTo>
                  <a:cubicBezTo>
                    <a:pt x="47" y="20"/>
                    <a:pt x="47" y="20"/>
                    <a:pt x="47" y="20"/>
                  </a:cubicBezTo>
                  <a:cubicBezTo>
                    <a:pt x="47" y="21"/>
                    <a:pt x="47" y="21"/>
                    <a:pt x="47" y="21"/>
                  </a:cubicBezTo>
                  <a:cubicBezTo>
                    <a:pt x="47" y="21"/>
                    <a:pt x="47" y="21"/>
                    <a:pt x="47" y="21"/>
                  </a:cubicBezTo>
                  <a:cubicBezTo>
                    <a:pt x="47" y="21"/>
                    <a:pt x="47" y="21"/>
                    <a:pt x="47" y="21"/>
                  </a:cubicBezTo>
                  <a:cubicBezTo>
                    <a:pt x="47" y="21"/>
                    <a:pt x="47" y="21"/>
                    <a:pt x="47" y="22"/>
                  </a:cubicBezTo>
                  <a:cubicBezTo>
                    <a:pt x="47" y="22"/>
                    <a:pt x="47" y="22"/>
                    <a:pt x="47" y="22"/>
                  </a:cubicBezTo>
                  <a:cubicBezTo>
                    <a:pt x="47" y="22"/>
                    <a:pt x="47" y="22"/>
                    <a:pt x="47" y="22"/>
                  </a:cubicBezTo>
                  <a:cubicBezTo>
                    <a:pt x="47" y="23"/>
                    <a:pt x="47" y="23"/>
                    <a:pt x="47" y="23"/>
                  </a:cubicBezTo>
                  <a:cubicBezTo>
                    <a:pt x="47" y="23"/>
                    <a:pt x="47" y="23"/>
                    <a:pt x="47" y="23"/>
                  </a:cubicBezTo>
                  <a:cubicBezTo>
                    <a:pt x="47" y="23"/>
                    <a:pt x="47" y="24"/>
                    <a:pt x="47" y="24"/>
                  </a:cubicBezTo>
                  <a:cubicBezTo>
                    <a:pt x="47" y="24"/>
                    <a:pt x="47" y="24"/>
                    <a:pt x="47" y="24"/>
                  </a:cubicBezTo>
                  <a:cubicBezTo>
                    <a:pt x="46" y="24"/>
                    <a:pt x="46" y="24"/>
                    <a:pt x="46" y="24"/>
                  </a:cubicBezTo>
                  <a:cubicBezTo>
                    <a:pt x="46" y="25"/>
                    <a:pt x="46" y="25"/>
                    <a:pt x="46" y="25"/>
                  </a:cubicBezTo>
                  <a:cubicBezTo>
                    <a:pt x="46" y="25"/>
                    <a:pt x="46" y="25"/>
                    <a:pt x="46" y="25"/>
                  </a:cubicBezTo>
                  <a:cubicBezTo>
                    <a:pt x="46" y="25"/>
                    <a:pt x="46" y="25"/>
                    <a:pt x="46" y="25"/>
                  </a:cubicBezTo>
                  <a:cubicBezTo>
                    <a:pt x="46" y="25"/>
                    <a:pt x="46" y="25"/>
                    <a:pt x="46" y="25"/>
                  </a:cubicBezTo>
                  <a:cubicBezTo>
                    <a:pt x="46" y="25"/>
                    <a:pt x="46" y="26"/>
                    <a:pt x="46" y="26"/>
                  </a:cubicBezTo>
                  <a:cubicBezTo>
                    <a:pt x="46" y="26"/>
                    <a:pt x="46" y="26"/>
                    <a:pt x="46" y="26"/>
                  </a:cubicBezTo>
                  <a:cubicBezTo>
                    <a:pt x="46" y="26"/>
                    <a:pt x="46" y="26"/>
                    <a:pt x="46" y="26"/>
                  </a:cubicBezTo>
                  <a:cubicBezTo>
                    <a:pt x="46" y="27"/>
                    <a:pt x="46" y="27"/>
                    <a:pt x="46" y="27"/>
                  </a:cubicBezTo>
                  <a:cubicBezTo>
                    <a:pt x="46" y="27"/>
                    <a:pt x="46" y="27"/>
                    <a:pt x="46" y="27"/>
                  </a:cubicBezTo>
                  <a:cubicBezTo>
                    <a:pt x="46" y="27"/>
                    <a:pt x="46" y="27"/>
                    <a:pt x="46" y="27"/>
                  </a:cubicBezTo>
                  <a:cubicBezTo>
                    <a:pt x="46" y="28"/>
                    <a:pt x="46" y="27"/>
                    <a:pt x="46" y="28"/>
                  </a:cubicBezTo>
                  <a:cubicBezTo>
                    <a:pt x="46" y="28"/>
                    <a:pt x="46" y="28"/>
                    <a:pt x="46" y="28"/>
                  </a:cubicBezTo>
                  <a:cubicBezTo>
                    <a:pt x="46" y="28"/>
                    <a:pt x="46" y="28"/>
                    <a:pt x="46" y="28"/>
                  </a:cubicBezTo>
                  <a:cubicBezTo>
                    <a:pt x="46" y="28"/>
                    <a:pt x="45" y="29"/>
                    <a:pt x="45" y="29"/>
                  </a:cubicBezTo>
                  <a:cubicBezTo>
                    <a:pt x="45" y="29"/>
                    <a:pt x="45" y="29"/>
                    <a:pt x="45" y="29"/>
                  </a:cubicBezTo>
                  <a:cubicBezTo>
                    <a:pt x="45" y="29"/>
                    <a:pt x="45" y="29"/>
                    <a:pt x="45" y="29"/>
                  </a:cubicBezTo>
                  <a:cubicBezTo>
                    <a:pt x="45" y="29"/>
                    <a:pt x="45" y="29"/>
                    <a:pt x="45" y="29"/>
                  </a:cubicBezTo>
                  <a:cubicBezTo>
                    <a:pt x="45" y="29"/>
                    <a:pt x="45" y="30"/>
                    <a:pt x="45" y="30"/>
                  </a:cubicBezTo>
                  <a:cubicBezTo>
                    <a:pt x="45" y="30"/>
                    <a:pt x="45" y="30"/>
                    <a:pt x="45" y="30"/>
                  </a:cubicBezTo>
                  <a:cubicBezTo>
                    <a:pt x="45" y="30"/>
                    <a:pt x="45" y="30"/>
                    <a:pt x="45" y="30"/>
                  </a:cubicBezTo>
                  <a:cubicBezTo>
                    <a:pt x="45" y="30"/>
                    <a:pt x="46" y="30"/>
                    <a:pt x="46" y="30"/>
                  </a:cubicBezTo>
                  <a:cubicBezTo>
                    <a:pt x="46" y="30"/>
                    <a:pt x="46"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4" y="30"/>
                  </a:cubicBezTo>
                  <a:cubicBezTo>
                    <a:pt x="44" y="30"/>
                    <a:pt x="44" y="30"/>
                    <a:pt x="44" y="30"/>
                  </a:cubicBezTo>
                  <a:cubicBezTo>
                    <a:pt x="44" y="30"/>
                    <a:pt x="44" y="30"/>
                    <a:pt x="44" y="30"/>
                  </a:cubicBezTo>
                  <a:cubicBezTo>
                    <a:pt x="44" y="30"/>
                    <a:pt x="44" y="30"/>
                    <a:pt x="43" y="30"/>
                  </a:cubicBezTo>
                  <a:cubicBezTo>
                    <a:pt x="43"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4" y="28"/>
                    <a:pt x="44" y="27"/>
                    <a:pt x="44" y="27"/>
                  </a:cubicBezTo>
                  <a:cubicBezTo>
                    <a:pt x="44" y="27"/>
                    <a:pt x="44" y="27"/>
                    <a:pt x="44" y="27"/>
                  </a:cubicBezTo>
                  <a:cubicBezTo>
                    <a:pt x="44" y="27"/>
                    <a:pt x="44" y="27"/>
                    <a:pt x="44" y="27"/>
                  </a:cubicBezTo>
                  <a:cubicBezTo>
                    <a:pt x="44" y="27"/>
                    <a:pt x="44" y="27"/>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3" y="23"/>
                    <a:pt x="43" y="22"/>
                    <a:pt x="43" y="22"/>
                  </a:cubicBezTo>
                  <a:cubicBezTo>
                    <a:pt x="43" y="22"/>
                    <a:pt x="43" y="22"/>
                    <a:pt x="43" y="22"/>
                  </a:cubicBezTo>
                  <a:cubicBezTo>
                    <a:pt x="43" y="22"/>
                    <a:pt x="42" y="22"/>
                    <a:pt x="42" y="22"/>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0"/>
                    <a:pt x="41" y="20"/>
                  </a:cubicBezTo>
                  <a:cubicBezTo>
                    <a:pt x="40" y="20"/>
                    <a:pt x="41" y="20"/>
                    <a:pt x="40" y="20"/>
                  </a:cubicBezTo>
                  <a:cubicBezTo>
                    <a:pt x="40" y="20"/>
                    <a:pt x="40" y="20"/>
                    <a:pt x="40" y="20"/>
                  </a:cubicBezTo>
                  <a:cubicBezTo>
                    <a:pt x="40" y="20"/>
                    <a:pt x="40" y="20"/>
                    <a:pt x="39" y="20"/>
                  </a:cubicBezTo>
                  <a:cubicBezTo>
                    <a:pt x="39" y="20"/>
                    <a:pt x="39" y="20"/>
                    <a:pt x="39" y="20"/>
                  </a:cubicBezTo>
                  <a:cubicBezTo>
                    <a:pt x="39" y="20"/>
                    <a:pt x="39" y="20"/>
                    <a:pt x="39" y="20"/>
                  </a:cubicBezTo>
                  <a:cubicBezTo>
                    <a:pt x="39" y="20"/>
                    <a:pt x="39" y="20"/>
                    <a:pt x="38" y="20"/>
                  </a:cubicBezTo>
                  <a:cubicBezTo>
                    <a:pt x="38" y="21"/>
                    <a:pt x="38" y="21"/>
                    <a:pt x="38" y="21"/>
                  </a:cubicBezTo>
                  <a:cubicBezTo>
                    <a:pt x="38" y="21"/>
                    <a:pt x="38" y="21"/>
                    <a:pt x="38" y="21"/>
                  </a:cubicBezTo>
                  <a:cubicBezTo>
                    <a:pt x="38" y="21"/>
                    <a:pt x="37" y="21"/>
                    <a:pt x="37" y="21"/>
                  </a:cubicBezTo>
                  <a:cubicBezTo>
                    <a:pt x="37" y="21"/>
                    <a:pt x="37" y="22"/>
                    <a:pt x="37" y="22"/>
                  </a:cubicBezTo>
                  <a:cubicBezTo>
                    <a:pt x="37" y="22"/>
                    <a:pt x="37" y="22"/>
                    <a:pt x="37" y="22"/>
                  </a:cubicBezTo>
                  <a:cubicBezTo>
                    <a:pt x="37" y="22"/>
                    <a:pt x="36" y="22"/>
                    <a:pt x="36" y="22"/>
                  </a:cubicBezTo>
                  <a:cubicBezTo>
                    <a:pt x="36" y="22"/>
                    <a:pt x="36" y="22"/>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5" y="24"/>
                    <a:pt x="35" y="24"/>
                  </a:cubicBezTo>
                  <a:cubicBezTo>
                    <a:pt x="35" y="24"/>
                    <a:pt x="35" y="24"/>
                    <a:pt x="35" y="24"/>
                  </a:cubicBezTo>
                  <a:cubicBezTo>
                    <a:pt x="35" y="24"/>
                    <a:pt x="35" y="24"/>
                    <a:pt x="35" y="24"/>
                  </a:cubicBezTo>
                  <a:cubicBezTo>
                    <a:pt x="35" y="24"/>
                    <a:pt x="35" y="24"/>
                    <a:pt x="35" y="24"/>
                  </a:cubicBezTo>
                  <a:cubicBezTo>
                    <a:pt x="35" y="25"/>
                    <a:pt x="35" y="25"/>
                    <a:pt x="35" y="25"/>
                  </a:cubicBezTo>
                  <a:cubicBezTo>
                    <a:pt x="35" y="25"/>
                    <a:pt x="35" y="25"/>
                    <a:pt x="35" y="25"/>
                  </a:cubicBezTo>
                  <a:cubicBezTo>
                    <a:pt x="35" y="25"/>
                    <a:pt x="35" y="25"/>
                    <a:pt x="35" y="25"/>
                  </a:cubicBezTo>
                  <a:cubicBezTo>
                    <a:pt x="35" y="26"/>
                    <a:pt x="35" y="26"/>
                    <a:pt x="35" y="26"/>
                  </a:cubicBezTo>
                  <a:cubicBezTo>
                    <a:pt x="35" y="27"/>
                    <a:pt x="35" y="27"/>
                    <a:pt x="35" y="27"/>
                  </a:cubicBezTo>
                  <a:cubicBezTo>
                    <a:pt x="35" y="27"/>
                    <a:pt x="35" y="27"/>
                    <a:pt x="35" y="27"/>
                  </a:cubicBezTo>
                  <a:cubicBezTo>
                    <a:pt x="35" y="27"/>
                    <a:pt x="35" y="27"/>
                    <a:pt x="35" y="28"/>
                  </a:cubicBezTo>
                  <a:cubicBezTo>
                    <a:pt x="35" y="28"/>
                    <a:pt x="35" y="28"/>
                    <a:pt x="35" y="28"/>
                  </a:cubicBezTo>
                  <a:cubicBezTo>
                    <a:pt x="35" y="28"/>
                    <a:pt x="35" y="28"/>
                    <a:pt x="35" y="28"/>
                  </a:cubicBezTo>
                  <a:cubicBezTo>
                    <a:pt x="35" y="28"/>
                    <a:pt x="35" y="29"/>
                    <a:pt x="35" y="29"/>
                  </a:cubicBezTo>
                  <a:cubicBezTo>
                    <a:pt x="35" y="29"/>
                    <a:pt x="35" y="29"/>
                    <a:pt x="35" y="29"/>
                  </a:cubicBezTo>
                  <a:cubicBezTo>
                    <a:pt x="35" y="29"/>
                    <a:pt x="35" y="29"/>
                    <a:pt x="35" y="30"/>
                  </a:cubicBezTo>
                  <a:cubicBezTo>
                    <a:pt x="35" y="30"/>
                    <a:pt x="35" y="30"/>
                    <a:pt x="35" y="30"/>
                  </a:cubicBezTo>
                  <a:cubicBezTo>
                    <a:pt x="36" y="30"/>
                    <a:pt x="36" y="30"/>
                    <a:pt x="36" y="30"/>
                  </a:cubicBezTo>
                  <a:cubicBezTo>
                    <a:pt x="36" y="30"/>
                    <a:pt x="36" y="30"/>
                    <a:pt x="36" y="30"/>
                  </a:cubicBezTo>
                  <a:cubicBezTo>
                    <a:pt x="36" y="30"/>
                    <a:pt x="36" y="30"/>
                    <a:pt x="36" y="30"/>
                  </a:cubicBezTo>
                  <a:cubicBezTo>
                    <a:pt x="36" y="30"/>
                    <a:pt x="36" y="30"/>
                    <a:pt x="36" y="30"/>
                  </a:cubicBezTo>
                  <a:cubicBezTo>
                    <a:pt x="36" y="31"/>
                    <a:pt x="36" y="30"/>
                    <a:pt x="36" y="31"/>
                  </a:cubicBezTo>
                  <a:cubicBezTo>
                    <a:pt x="37" y="31"/>
                    <a:pt x="37" y="30"/>
                    <a:pt x="37" y="31"/>
                  </a:cubicBezTo>
                  <a:cubicBezTo>
                    <a:pt x="37" y="31"/>
                    <a:pt x="37" y="31"/>
                    <a:pt x="37" y="31"/>
                  </a:cubicBezTo>
                  <a:cubicBezTo>
                    <a:pt x="37" y="31"/>
                    <a:pt x="37" y="31"/>
                    <a:pt x="37" y="31"/>
                  </a:cubicBezTo>
                  <a:cubicBezTo>
                    <a:pt x="37" y="31"/>
                    <a:pt x="37" y="31"/>
                    <a:pt x="37" y="32"/>
                  </a:cubicBezTo>
                  <a:cubicBezTo>
                    <a:pt x="37" y="32"/>
                    <a:pt x="37" y="32"/>
                    <a:pt x="37" y="32"/>
                  </a:cubicBezTo>
                  <a:cubicBezTo>
                    <a:pt x="37" y="32"/>
                    <a:pt x="37" y="32"/>
                    <a:pt x="37" y="32"/>
                  </a:cubicBezTo>
                  <a:cubicBezTo>
                    <a:pt x="37" y="32"/>
                    <a:pt x="36" y="32"/>
                    <a:pt x="36" y="32"/>
                  </a:cubicBezTo>
                  <a:cubicBezTo>
                    <a:pt x="36" y="31"/>
                    <a:pt x="36" y="32"/>
                    <a:pt x="36" y="31"/>
                  </a:cubicBezTo>
                  <a:cubicBezTo>
                    <a:pt x="35" y="31"/>
                    <a:pt x="35" y="31"/>
                    <a:pt x="35" y="31"/>
                  </a:cubicBezTo>
                  <a:cubicBezTo>
                    <a:pt x="35" y="31"/>
                    <a:pt x="35" y="31"/>
                    <a:pt x="35" y="31"/>
                  </a:cubicBezTo>
                  <a:cubicBezTo>
                    <a:pt x="35" y="31"/>
                    <a:pt x="34" y="31"/>
                    <a:pt x="34" y="31"/>
                  </a:cubicBezTo>
                  <a:cubicBezTo>
                    <a:pt x="34" y="31"/>
                    <a:pt x="34" y="31"/>
                    <a:pt x="34" y="31"/>
                  </a:cubicBezTo>
                  <a:cubicBezTo>
                    <a:pt x="34" y="31"/>
                    <a:pt x="34" y="31"/>
                    <a:pt x="34" y="31"/>
                  </a:cubicBezTo>
                  <a:cubicBezTo>
                    <a:pt x="34" y="31"/>
                    <a:pt x="34" y="31"/>
                    <a:pt x="34" y="31"/>
                  </a:cubicBezTo>
                  <a:cubicBezTo>
                    <a:pt x="33" y="31"/>
                    <a:pt x="34" y="31"/>
                    <a:pt x="33" y="31"/>
                  </a:cubicBezTo>
                  <a:cubicBezTo>
                    <a:pt x="33" y="31"/>
                    <a:pt x="33" y="31"/>
                    <a:pt x="33" y="31"/>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3" y="33"/>
                    <a:pt x="33" y="33"/>
                    <a:pt x="33" y="33"/>
                  </a:cubicBezTo>
                  <a:cubicBezTo>
                    <a:pt x="33" y="33"/>
                    <a:pt x="33" y="33"/>
                    <a:pt x="32" y="33"/>
                  </a:cubicBezTo>
                  <a:cubicBezTo>
                    <a:pt x="32" y="32"/>
                    <a:pt x="32" y="32"/>
                    <a:pt x="32" y="32"/>
                  </a:cubicBezTo>
                  <a:cubicBezTo>
                    <a:pt x="32" y="32"/>
                    <a:pt x="32" y="32"/>
                    <a:pt x="32" y="32"/>
                  </a:cubicBezTo>
                  <a:cubicBezTo>
                    <a:pt x="33" y="32"/>
                    <a:pt x="33" y="32"/>
                    <a:pt x="32" y="32"/>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0"/>
                    <a:pt x="32" y="30"/>
                  </a:cubicBezTo>
                  <a:cubicBezTo>
                    <a:pt x="32" y="30"/>
                    <a:pt x="33" y="30"/>
                    <a:pt x="33" y="30"/>
                  </a:cubicBezTo>
                  <a:cubicBezTo>
                    <a:pt x="33" y="30"/>
                    <a:pt x="33" y="30"/>
                    <a:pt x="33" y="30"/>
                  </a:cubicBezTo>
                  <a:cubicBezTo>
                    <a:pt x="32" y="30"/>
                    <a:pt x="33" y="30"/>
                    <a:pt x="32" y="29"/>
                  </a:cubicBezTo>
                  <a:cubicBezTo>
                    <a:pt x="32" y="29"/>
                    <a:pt x="32" y="29"/>
                    <a:pt x="32" y="29"/>
                  </a:cubicBezTo>
                  <a:cubicBezTo>
                    <a:pt x="32" y="29"/>
                    <a:pt x="32" y="29"/>
                    <a:pt x="32" y="29"/>
                  </a:cubicBezTo>
                  <a:cubicBezTo>
                    <a:pt x="32" y="29"/>
                    <a:pt x="32" y="29"/>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1" y="28"/>
                    <a:pt x="32" y="28"/>
                    <a:pt x="32" y="28"/>
                  </a:cubicBezTo>
                  <a:cubicBezTo>
                    <a:pt x="32" y="28"/>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6"/>
                    <a:pt x="32" y="27"/>
                    <a:pt x="32" y="26"/>
                  </a:cubicBezTo>
                  <a:cubicBezTo>
                    <a:pt x="32" y="26"/>
                    <a:pt x="32" y="26"/>
                    <a:pt x="32" y="26"/>
                  </a:cubicBezTo>
                  <a:cubicBezTo>
                    <a:pt x="32" y="26"/>
                    <a:pt x="31" y="26"/>
                    <a:pt x="31" y="26"/>
                  </a:cubicBezTo>
                  <a:cubicBezTo>
                    <a:pt x="31" y="26"/>
                    <a:pt x="31" y="25"/>
                    <a:pt x="31" y="25"/>
                  </a:cubicBezTo>
                  <a:cubicBezTo>
                    <a:pt x="31" y="25"/>
                    <a:pt x="31" y="25"/>
                    <a:pt x="31" y="25"/>
                  </a:cubicBezTo>
                  <a:cubicBezTo>
                    <a:pt x="31" y="25"/>
                    <a:pt x="31" y="25"/>
                    <a:pt x="31" y="25"/>
                  </a:cubicBezTo>
                  <a:cubicBezTo>
                    <a:pt x="31" y="24"/>
                    <a:pt x="31" y="24"/>
                    <a:pt x="31" y="24"/>
                  </a:cubicBezTo>
                  <a:cubicBezTo>
                    <a:pt x="31" y="22"/>
                    <a:pt x="31" y="22"/>
                    <a:pt x="31" y="22"/>
                  </a:cubicBezTo>
                  <a:cubicBezTo>
                    <a:pt x="31" y="22"/>
                    <a:pt x="31" y="22"/>
                    <a:pt x="31" y="22"/>
                  </a:cubicBezTo>
                  <a:cubicBezTo>
                    <a:pt x="31" y="22"/>
                    <a:pt x="31" y="22"/>
                    <a:pt x="31" y="22"/>
                  </a:cubicBezTo>
                  <a:cubicBezTo>
                    <a:pt x="31" y="22"/>
                    <a:pt x="31" y="21"/>
                    <a:pt x="31" y="21"/>
                  </a:cubicBezTo>
                  <a:cubicBezTo>
                    <a:pt x="31" y="21"/>
                    <a:pt x="31" y="21"/>
                    <a:pt x="31" y="21"/>
                  </a:cubicBezTo>
                  <a:cubicBezTo>
                    <a:pt x="31" y="21"/>
                    <a:pt x="31" y="21"/>
                    <a:pt x="31" y="21"/>
                  </a:cubicBezTo>
                  <a:cubicBezTo>
                    <a:pt x="31" y="20"/>
                    <a:pt x="31" y="20"/>
                    <a:pt x="31" y="20"/>
                  </a:cubicBezTo>
                  <a:cubicBezTo>
                    <a:pt x="31" y="19"/>
                    <a:pt x="31" y="20"/>
                    <a:pt x="31" y="20"/>
                  </a:cubicBezTo>
                  <a:cubicBezTo>
                    <a:pt x="31" y="19"/>
                    <a:pt x="31" y="19"/>
                    <a:pt x="31" y="19"/>
                  </a:cubicBezTo>
                  <a:cubicBezTo>
                    <a:pt x="31" y="19"/>
                    <a:pt x="31" y="19"/>
                    <a:pt x="31" y="19"/>
                  </a:cubicBezTo>
                  <a:cubicBezTo>
                    <a:pt x="31" y="19"/>
                    <a:pt x="31" y="19"/>
                    <a:pt x="31" y="19"/>
                  </a:cubicBezTo>
                  <a:cubicBezTo>
                    <a:pt x="31" y="19"/>
                    <a:pt x="31" y="19"/>
                    <a:pt x="31" y="18"/>
                  </a:cubicBezTo>
                  <a:cubicBezTo>
                    <a:pt x="31" y="18"/>
                    <a:pt x="31" y="18"/>
                    <a:pt x="31" y="18"/>
                  </a:cubicBezTo>
                  <a:cubicBezTo>
                    <a:pt x="31" y="17"/>
                    <a:pt x="31" y="17"/>
                    <a:pt x="31" y="17"/>
                  </a:cubicBezTo>
                  <a:cubicBezTo>
                    <a:pt x="31" y="17"/>
                    <a:pt x="31" y="17"/>
                    <a:pt x="31" y="17"/>
                  </a:cubicBezTo>
                  <a:cubicBezTo>
                    <a:pt x="31" y="17"/>
                    <a:pt x="31" y="17"/>
                    <a:pt x="31" y="17"/>
                  </a:cubicBezTo>
                  <a:cubicBezTo>
                    <a:pt x="31" y="17"/>
                    <a:pt x="31" y="17"/>
                    <a:pt x="31" y="17"/>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2"/>
                  </a:cubicBezTo>
                  <a:cubicBezTo>
                    <a:pt x="31" y="12"/>
                    <a:pt x="31" y="12"/>
                    <a:pt x="31" y="12"/>
                  </a:cubicBezTo>
                  <a:cubicBezTo>
                    <a:pt x="31" y="12"/>
                    <a:pt x="31" y="12"/>
                    <a:pt x="31" y="12"/>
                  </a:cubicBezTo>
                  <a:cubicBezTo>
                    <a:pt x="31" y="12"/>
                    <a:pt x="31" y="12"/>
                    <a:pt x="31" y="11"/>
                  </a:cubicBezTo>
                  <a:cubicBezTo>
                    <a:pt x="31" y="11"/>
                    <a:pt x="31" y="11"/>
                    <a:pt x="31" y="11"/>
                  </a:cubicBezTo>
                  <a:cubicBezTo>
                    <a:pt x="31" y="11"/>
                    <a:pt x="31" y="11"/>
                    <a:pt x="31" y="11"/>
                  </a:cubicBezTo>
                  <a:cubicBezTo>
                    <a:pt x="32" y="11"/>
                    <a:pt x="31" y="11"/>
                    <a:pt x="32" y="11"/>
                  </a:cubicBezTo>
                  <a:cubicBezTo>
                    <a:pt x="32" y="10"/>
                    <a:pt x="32" y="11"/>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9"/>
                    <a:pt x="32" y="9"/>
                  </a:cubicBezTo>
                  <a:cubicBezTo>
                    <a:pt x="32" y="9"/>
                    <a:pt x="32" y="9"/>
                    <a:pt x="32" y="9"/>
                  </a:cubicBezTo>
                  <a:cubicBezTo>
                    <a:pt x="33" y="9"/>
                    <a:pt x="33" y="9"/>
                    <a:pt x="33" y="9"/>
                  </a:cubicBezTo>
                  <a:cubicBezTo>
                    <a:pt x="33" y="9"/>
                    <a:pt x="33" y="9"/>
                    <a:pt x="33" y="9"/>
                  </a:cubicBezTo>
                  <a:cubicBezTo>
                    <a:pt x="33" y="9"/>
                    <a:pt x="33" y="9"/>
                    <a:pt x="33" y="8"/>
                  </a:cubicBezTo>
                  <a:cubicBezTo>
                    <a:pt x="33" y="8"/>
                    <a:pt x="33" y="8"/>
                    <a:pt x="33" y="8"/>
                  </a:cubicBezTo>
                  <a:cubicBezTo>
                    <a:pt x="33" y="8"/>
                    <a:pt x="33" y="8"/>
                    <a:pt x="33" y="8"/>
                  </a:cubicBezTo>
                  <a:cubicBezTo>
                    <a:pt x="33" y="8"/>
                    <a:pt x="33" y="8"/>
                    <a:pt x="33" y="8"/>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6"/>
                    <a:pt x="33" y="6"/>
                  </a:cubicBezTo>
                  <a:cubicBezTo>
                    <a:pt x="33" y="6"/>
                    <a:pt x="33" y="6"/>
                    <a:pt x="33" y="5"/>
                  </a:cubicBezTo>
                  <a:cubicBezTo>
                    <a:pt x="33" y="5"/>
                    <a:pt x="33" y="5"/>
                    <a:pt x="33" y="5"/>
                  </a:cubicBezTo>
                  <a:cubicBezTo>
                    <a:pt x="33" y="5"/>
                    <a:pt x="33" y="5"/>
                    <a:pt x="33" y="5"/>
                  </a:cubicBezTo>
                  <a:cubicBezTo>
                    <a:pt x="33" y="5"/>
                    <a:pt x="33" y="5"/>
                    <a:pt x="33" y="4"/>
                  </a:cubicBezTo>
                  <a:cubicBezTo>
                    <a:pt x="33" y="4"/>
                    <a:pt x="32" y="4"/>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6"/>
                    <a:pt x="32" y="6"/>
                  </a:cubicBezTo>
                  <a:cubicBezTo>
                    <a:pt x="32" y="6"/>
                    <a:pt x="32" y="6"/>
                    <a:pt x="32" y="6"/>
                  </a:cubicBezTo>
                  <a:cubicBezTo>
                    <a:pt x="32" y="6"/>
                    <a:pt x="32" y="6"/>
                    <a:pt x="32" y="6"/>
                  </a:cubicBezTo>
                  <a:cubicBezTo>
                    <a:pt x="32" y="7"/>
                    <a:pt x="32" y="7"/>
                    <a:pt x="32" y="7"/>
                  </a:cubicBezTo>
                  <a:cubicBezTo>
                    <a:pt x="31" y="7"/>
                    <a:pt x="31" y="7"/>
                    <a:pt x="31" y="7"/>
                  </a:cubicBezTo>
                  <a:cubicBezTo>
                    <a:pt x="31" y="7"/>
                    <a:pt x="31" y="7"/>
                    <a:pt x="31" y="7"/>
                  </a:cubicBezTo>
                  <a:cubicBezTo>
                    <a:pt x="31" y="7"/>
                    <a:pt x="31" y="8"/>
                    <a:pt x="31" y="8"/>
                  </a:cubicBezTo>
                  <a:cubicBezTo>
                    <a:pt x="31" y="8"/>
                    <a:pt x="31" y="8"/>
                    <a:pt x="31" y="8"/>
                  </a:cubicBezTo>
                  <a:cubicBezTo>
                    <a:pt x="31" y="8"/>
                    <a:pt x="31" y="7"/>
                    <a:pt x="31" y="7"/>
                  </a:cubicBezTo>
                  <a:cubicBezTo>
                    <a:pt x="31" y="7"/>
                    <a:pt x="31" y="7"/>
                    <a:pt x="31" y="7"/>
                  </a:cubicBezTo>
                  <a:cubicBezTo>
                    <a:pt x="31" y="6"/>
                    <a:pt x="31" y="6"/>
                    <a:pt x="31" y="6"/>
                  </a:cubicBezTo>
                  <a:cubicBezTo>
                    <a:pt x="31" y="6"/>
                    <a:pt x="31" y="6"/>
                    <a:pt x="30" y="6"/>
                  </a:cubicBezTo>
                  <a:cubicBezTo>
                    <a:pt x="30" y="6"/>
                    <a:pt x="30" y="6"/>
                    <a:pt x="30" y="6"/>
                  </a:cubicBezTo>
                  <a:cubicBezTo>
                    <a:pt x="30" y="6"/>
                    <a:pt x="30" y="6"/>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9"/>
                    <a:pt x="30" y="9"/>
                  </a:cubicBezTo>
                  <a:cubicBezTo>
                    <a:pt x="30" y="9"/>
                    <a:pt x="29" y="9"/>
                    <a:pt x="29" y="9"/>
                  </a:cubicBezTo>
                  <a:cubicBezTo>
                    <a:pt x="29" y="9"/>
                    <a:pt x="29" y="9"/>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8" y="9"/>
                    <a:pt x="29" y="9"/>
                    <a:pt x="29" y="9"/>
                  </a:cubicBezTo>
                  <a:cubicBezTo>
                    <a:pt x="29" y="9"/>
                    <a:pt x="29" y="10"/>
                    <a:pt x="29" y="10"/>
                  </a:cubicBezTo>
                  <a:cubicBezTo>
                    <a:pt x="28" y="10"/>
                    <a:pt x="28" y="10"/>
                    <a:pt x="28" y="10"/>
                  </a:cubicBezTo>
                  <a:cubicBezTo>
                    <a:pt x="28" y="10"/>
                    <a:pt x="28" y="10"/>
                    <a:pt x="28" y="10"/>
                  </a:cubicBezTo>
                  <a:cubicBezTo>
                    <a:pt x="28" y="11"/>
                    <a:pt x="28" y="11"/>
                    <a:pt x="28" y="11"/>
                  </a:cubicBezTo>
                  <a:cubicBezTo>
                    <a:pt x="28" y="11"/>
                    <a:pt x="28" y="12"/>
                    <a:pt x="28" y="12"/>
                  </a:cubicBezTo>
                  <a:cubicBezTo>
                    <a:pt x="28" y="12"/>
                    <a:pt x="28" y="12"/>
                    <a:pt x="28" y="12"/>
                  </a:cubicBezTo>
                  <a:cubicBezTo>
                    <a:pt x="28" y="13"/>
                    <a:pt x="28" y="13"/>
                    <a:pt x="28" y="13"/>
                  </a:cubicBezTo>
                  <a:cubicBezTo>
                    <a:pt x="28" y="13"/>
                    <a:pt x="28" y="13"/>
                    <a:pt x="28" y="13"/>
                  </a:cubicBezTo>
                  <a:cubicBezTo>
                    <a:pt x="28" y="13"/>
                    <a:pt x="28" y="14"/>
                    <a:pt x="28" y="14"/>
                  </a:cubicBezTo>
                  <a:cubicBezTo>
                    <a:pt x="28" y="14"/>
                    <a:pt x="28" y="14"/>
                    <a:pt x="28" y="14"/>
                  </a:cubicBezTo>
                  <a:cubicBezTo>
                    <a:pt x="28" y="14"/>
                    <a:pt x="28" y="14"/>
                    <a:pt x="28" y="14"/>
                  </a:cubicBezTo>
                  <a:cubicBezTo>
                    <a:pt x="28" y="15"/>
                    <a:pt x="28" y="15"/>
                    <a:pt x="28" y="15"/>
                  </a:cubicBezTo>
                  <a:cubicBezTo>
                    <a:pt x="28" y="15"/>
                    <a:pt x="28" y="15"/>
                    <a:pt x="28" y="15"/>
                  </a:cubicBezTo>
                  <a:cubicBezTo>
                    <a:pt x="28" y="15"/>
                    <a:pt x="28" y="15"/>
                    <a:pt x="28" y="15"/>
                  </a:cubicBezTo>
                  <a:cubicBezTo>
                    <a:pt x="28" y="16"/>
                    <a:pt x="28" y="16"/>
                    <a:pt x="28" y="16"/>
                  </a:cubicBezTo>
                  <a:cubicBezTo>
                    <a:pt x="28" y="16"/>
                    <a:pt x="27" y="16"/>
                    <a:pt x="27" y="16"/>
                  </a:cubicBezTo>
                  <a:cubicBezTo>
                    <a:pt x="27" y="16"/>
                    <a:pt x="27" y="16"/>
                    <a:pt x="27" y="17"/>
                  </a:cubicBezTo>
                  <a:cubicBezTo>
                    <a:pt x="27" y="17"/>
                    <a:pt x="28"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9"/>
                  </a:cubicBezTo>
                  <a:cubicBezTo>
                    <a:pt x="27" y="19"/>
                    <a:pt x="27" y="19"/>
                    <a:pt x="27" y="19"/>
                  </a:cubicBezTo>
                  <a:cubicBezTo>
                    <a:pt x="27" y="20"/>
                    <a:pt x="27" y="20"/>
                    <a:pt x="27" y="20"/>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6" y="21"/>
                    <a:pt x="26" y="21"/>
                  </a:cubicBezTo>
                  <a:cubicBezTo>
                    <a:pt x="26" y="21"/>
                    <a:pt x="26" y="21"/>
                    <a:pt x="26" y="21"/>
                  </a:cubicBezTo>
                  <a:cubicBezTo>
                    <a:pt x="26" y="21"/>
                    <a:pt x="26" y="21"/>
                    <a:pt x="26" y="21"/>
                  </a:cubicBezTo>
                  <a:cubicBezTo>
                    <a:pt x="26" y="21"/>
                    <a:pt x="26" y="21"/>
                    <a:pt x="26" y="21"/>
                  </a:cubicBezTo>
                  <a:cubicBezTo>
                    <a:pt x="26" y="20"/>
                    <a:pt x="26" y="21"/>
                    <a:pt x="26" y="20"/>
                  </a:cubicBezTo>
                  <a:cubicBezTo>
                    <a:pt x="26" y="20"/>
                    <a:pt x="26" y="20"/>
                    <a:pt x="26" y="20"/>
                  </a:cubicBezTo>
                  <a:cubicBezTo>
                    <a:pt x="27" y="20"/>
                    <a:pt x="26" y="20"/>
                    <a:pt x="26" y="20"/>
                  </a:cubicBezTo>
                  <a:cubicBezTo>
                    <a:pt x="26" y="19"/>
                    <a:pt x="27" y="19"/>
                    <a:pt x="26" y="19"/>
                  </a:cubicBezTo>
                  <a:cubicBezTo>
                    <a:pt x="26" y="19"/>
                    <a:pt x="26" y="19"/>
                    <a:pt x="26" y="19"/>
                  </a:cubicBezTo>
                  <a:cubicBezTo>
                    <a:pt x="26" y="19"/>
                    <a:pt x="26" y="19"/>
                    <a:pt x="26" y="19"/>
                  </a:cubicBezTo>
                  <a:cubicBezTo>
                    <a:pt x="26" y="19"/>
                    <a:pt x="26" y="19"/>
                    <a:pt x="26" y="19"/>
                  </a:cubicBezTo>
                  <a:cubicBezTo>
                    <a:pt x="26" y="19"/>
                    <a:pt x="26" y="19"/>
                    <a:pt x="26" y="20"/>
                  </a:cubicBezTo>
                  <a:cubicBezTo>
                    <a:pt x="25" y="20"/>
                    <a:pt x="25" y="20"/>
                    <a:pt x="25" y="19"/>
                  </a:cubicBezTo>
                  <a:cubicBezTo>
                    <a:pt x="25" y="19"/>
                    <a:pt x="25" y="19"/>
                    <a:pt x="25" y="19"/>
                  </a:cubicBezTo>
                  <a:cubicBezTo>
                    <a:pt x="25" y="19"/>
                    <a:pt x="25" y="18"/>
                    <a:pt x="25" y="18"/>
                  </a:cubicBezTo>
                  <a:cubicBezTo>
                    <a:pt x="25" y="18"/>
                    <a:pt x="25" y="18"/>
                    <a:pt x="25"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4" y="17"/>
                    <a:pt x="24" y="18"/>
                  </a:cubicBezTo>
                  <a:cubicBezTo>
                    <a:pt x="24" y="18"/>
                    <a:pt x="24" y="18"/>
                    <a:pt x="24" y="18"/>
                  </a:cubicBezTo>
                  <a:cubicBezTo>
                    <a:pt x="24" y="18"/>
                    <a:pt x="24" y="18"/>
                    <a:pt x="24" y="18"/>
                  </a:cubicBezTo>
                  <a:cubicBezTo>
                    <a:pt x="24" y="19"/>
                    <a:pt x="24" y="19"/>
                    <a:pt x="24" y="19"/>
                  </a:cubicBezTo>
                  <a:cubicBezTo>
                    <a:pt x="24" y="19"/>
                    <a:pt x="24" y="20"/>
                    <a:pt x="24" y="20"/>
                  </a:cubicBezTo>
                  <a:cubicBezTo>
                    <a:pt x="24" y="20"/>
                    <a:pt x="24" y="20"/>
                    <a:pt x="24" y="20"/>
                  </a:cubicBezTo>
                  <a:cubicBezTo>
                    <a:pt x="24" y="20"/>
                    <a:pt x="24" y="20"/>
                    <a:pt x="24" y="20"/>
                  </a:cubicBezTo>
                  <a:cubicBezTo>
                    <a:pt x="24" y="20"/>
                    <a:pt x="24" y="20"/>
                    <a:pt x="24" y="21"/>
                  </a:cubicBezTo>
                  <a:cubicBezTo>
                    <a:pt x="24" y="21"/>
                    <a:pt x="24" y="21"/>
                    <a:pt x="24" y="21"/>
                  </a:cubicBezTo>
                  <a:cubicBezTo>
                    <a:pt x="24" y="21"/>
                    <a:pt x="24" y="21"/>
                    <a:pt x="25" y="21"/>
                  </a:cubicBezTo>
                  <a:cubicBezTo>
                    <a:pt x="25" y="22"/>
                    <a:pt x="25" y="22"/>
                    <a:pt x="25" y="22"/>
                  </a:cubicBezTo>
                  <a:cubicBezTo>
                    <a:pt x="25" y="22"/>
                    <a:pt x="25" y="22"/>
                    <a:pt x="25" y="22"/>
                  </a:cubicBezTo>
                  <a:cubicBezTo>
                    <a:pt x="25" y="22"/>
                    <a:pt x="24" y="23"/>
                    <a:pt x="25" y="23"/>
                  </a:cubicBezTo>
                  <a:cubicBezTo>
                    <a:pt x="25" y="23"/>
                    <a:pt x="25" y="24"/>
                    <a:pt x="25" y="24"/>
                  </a:cubicBezTo>
                  <a:cubicBezTo>
                    <a:pt x="24" y="24"/>
                    <a:pt x="25" y="24"/>
                    <a:pt x="24" y="24"/>
                  </a:cubicBezTo>
                  <a:cubicBezTo>
                    <a:pt x="24" y="24"/>
                    <a:pt x="24" y="24"/>
                    <a:pt x="24" y="24"/>
                  </a:cubicBezTo>
                  <a:cubicBezTo>
                    <a:pt x="24" y="25"/>
                    <a:pt x="24" y="25"/>
                    <a:pt x="24" y="25"/>
                  </a:cubicBezTo>
                  <a:cubicBezTo>
                    <a:pt x="24" y="25"/>
                    <a:pt x="24" y="25"/>
                    <a:pt x="24" y="25"/>
                  </a:cubicBezTo>
                  <a:cubicBezTo>
                    <a:pt x="24" y="25"/>
                    <a:pt x="24" y="25"/>
                    <a:pt x="24" y="25"/>
                  </a:cubicBezTo>
                  <a:cubicBezTo>
                    <a:pt x="24" y="25"/>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7"/>
                    <a:pt x="23" y="26"/>
                    <a:pt x="23" y="26"/>
                  </a:cubicBezTo>
                  <a:cubicBezTo>
                    <a:pt x="23" y="26"/>
                    <a:pt x="23" y="27"/>
                    <a:pt x="22" y="27"/>
                  </a:cubicBezTo>
                  <a:cubicBezTo>
                    <a:pt x="22" y="27"/>
                    <a:pt x="22" y="27"/>
                    <a:pt x="22" y="27"/>
                  </a:cubicBezTo>
                  <a:cubicBezTo>
                    <a:pt x="22" y="27"/>
                    <a:pt x="22" y="27"/>
                    <a:pt x="22" y="28"/>
                  </a:cubicBezTo>
                  <a:cubicBezTo>
                    <a:pt x="21" y="28"/>
                    <a:pt x="21" y="28"/>
                    <a:pt x="21" y="28"/>
                  </a:cubicBezTo>
                  <a:cubicBezTo>
                    <a:pt x="21" y="28"/>
                    <a:pt x="21" y="28"/>
                    <a:pt x="21" y="28"/>
                  </a:cubicBezTo>
                  <a:cubicBezTo>
                    <a:pt x="21" y="28"/>
                    <a:pt x="21" y="28"/>
                    <a:pt x="21" y="28"/>
                  </a:cubicBezTo>
                  <a:cubicBezTo>
                    <a:pt x="21" y="28"/>
                    <a:pt x="21" y="28"/>
                    <a:pt x="21" y="29"/>
                  </a:cubicBezTo>
                  <a:cubicBezTo>
                    <a:pt x="21" y="29"/>
                    <a:pt x="21" y="29"/>
                    <a:pt x="20" y="29"/>
                  </a:cubicBezTo>
                  <a:cubicBezTo>
                    <a:pt x="20" y="29"/>
                    <a:pt x="20" y="29"/>
                    <a:pt x="20" y="29"/>
                  </a:cubicBezTo>
                  <a:cubicBezTo>
                    <a:pt x="20" y="29"/>
                    <a:pt x="20" y="29"/>
                    <a:pt x="20" y="29"/>
                  </a:cubicBezTo>
                  <a:cubicBezTo>
                    <a:pt x="20" y="29"/>
                    <a:pt x="20" y="30"/>
                    <a:pt x="20" y="30"/>
                  </a:cubicBezTo>
                  <a:cubicBezTo>
                    <a:pt x="20" y="30"/>
                    <a:pt x="20" y="30"/>
                    <a:pt x="20" y="30"/>
                  </a:cubicBezTo>
                  <a:cubicBezTo>
                    <a:pt x="20" y="30"/>
                    <a:pt x="20" y="30"/>
                    <a:pt x="20" y="31"/>
                  </a:cubicBezTo>
                  <a:cubicBezTo>
                    <a:pt x="20" y="31"/>
                    <a:pt x="20" y="31"/>
                    <a:pt x="20" y="31"/>
                  </a:cubicBezTo>
                  <a:cubicBezTo>
                    <a:pt x="20" y="31"/>
                    <a:pt x="20"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1"/>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8" y="32"/>
                    <a:pt x="19" y="32"/>
                    <a:pt x="18" y="32"/>
                  </a:cubicBezTo>
                  <a:cubicBezTo>
                    <a:pt x="18" y="32"/>
                    <a:pt x="18" y="33"/>
                    <a:pt x="18" y="33"/>
                  </a:cubicBezTo>
                  <a:cubicBezTo>
                    <a:pt x="18" y="33"/>
                    <a:pt x="18" y="33"/>
                    <a:pt x="18" y="33"/>
                  </a:cubicBezTo>
                  <a:cubicBezTo>
                    <a:pt x="18" y="33"/>
                    <a:pt x="18" y="33"/>
                    <a:pt x="18" y="33"/>
                  </a:cubicBezTo>
                  <a:cubicBezTo>
                    <a:pt x="18" y="33"/>
                    <a:pt x="18" y="33"/>
                    <a:pt x="18" y="33"/>
                  </a:cubicBezTo>
                  <a:cubicBezTo>
                    <a:pt x="18" y="33"/>
                    <a:pt x="17" y="33"/>
                    <a:pt x="17" y="34"/>
                  </a:cubicBezTo>
                  <a:cubicBezTo>
                    <a:pt x="17" y="34"/>
                    <a:pt x="17" y="34"/>
                    <a:pt x="17" y="34"/>
                  </a:cubicBezTo>
                  <a:cubicBezTo>
                    <a:pt x="17" y="34"/>
                    <a:pt x="17" y="34"/>
                    <a:pt x="17" y="34"/>
                  </a:cubicBezTo>
                  <a:cubicBezTo>
                    <a:pt x="17" y="35"/>
                    <a:pt x="17" y="35"/>
                    <a:pt x="17" y="35"/>
                  </a:cubicBezTo>
                  <a:cubicBezTo>
                    <a:pt x="17" y="35"/>
                    <a:pt x="17" y="35"/>
                    <a:pt x="17" y="35"/>
                  </a:cubicBezTo>
                  <a:cubicBezTo>
                    <a:pt x="17" y="35"/>
                    <a:pt x="17" y="35"/>
                    <a:pt x="17" y="35"/>
                  </a:cubicBezTo>
                  <a:cubicBezTo>
                    <a:pt x="16" y="35"/>
                    <a:pt x="16" y="36"/>
                    <a:pt x="16" y="36"/>
                  </a:cubicBezTo>
                  <a:cubicBezTo>
                    <a:pt x="16" y="36"/>
                    <a:pt x="16" y="36"/>
                    <a:pt x="16" y="36"/>
                  </a:cubicBezTo>
                  <a:cubicBezTo>
                    <a:pt x="16" y="36"/>
                    <a:pt x="16" y="36"/>
                    <a:pt x="16" y="36"/>
                  </a:cubicBezTo>
                  <a:cubicBezTo>
                    <a:pt x="16" y="36"/>
                    <a:pt x="16" y="36"/>
                    <a:pt x="16" y="36"/>
                  </a:cubicBezTo>
                  <a:cubicBezTo>
                    <a:pt x="16" y="36"/>
                    <a:pt x="16" y="36"/>
                    <a:pt x="16" y="37"/>
                  </a:cubicBezTo>
                  <a:cubicBezTo>
                    <a:pt x="16" y="37"/>
                    <a:pt x="16" y="37"/>
                    <a:pt x="15" y="37"/>
                  </a:cubicBezTo>
                  <a:cubicBezTo>
                    <a:pt x="15" y="37"/>
                    <a:pt x="15" y="36"/>
                    <a:pt x="15" y="36"/>
                  </a:cubicBezTo>
                  <a:cubicBezTo>
                    <a:pt x="15" y="36"/>
                    <a:pt x="15" y="36"/>
                    <a:pt x="15" y="36"/>
                  </a:cubicBezTo>
                  <a:cubicBezTo>
                    <a:pt x="15" y="36"/>
                    <a:pt x="15" y="36"/>
                    <a:pt x="15" y="36"/>
                  </a:cubicBezTo>
                  <a:cubicBezTo>
                    <a:pt x="15" y="36"/>
                    <a:pt x="15" y="36"/>
                    <a:pt x="15" y="36"/>
                  </a:cubicBezTo>
                  <a:cubicBezTo>
                    <a:pt x="15" y="35"/>
                    <a:pt x="15" y="35"/>
                    <a:pt x="15" y="35"/>
                  </a:cubicBezTo>
                  <a:cubicBezTo>
                    <a:pt x="15" y="35"/>
                    <a:pt x="15" y="35"/>
                    <a:pt x="15" y="35"/>
                  </a:cubicBezTo>
                  <a:cubicBezTo>
                    <a:pt x="15" y="35"/>
                    <a:pt x="15" y="34"/>
                    <a:pt x="15" y="34"/>
                  </a:cubicBezTo>
                  <a:cubicBezTo>
                    <a:pt x="15" y="34"/>
                    <a:pt x="15" y="34"/>
                    <a:pt x="15" y="34"/>
                  </a:cubicBezTo>
                  <a:cubicBezTo>
                    <a:pt x="15" y="34"/>
                    <a:pt x="15" y="34"/>
                    <a:pt x="15" y="33"/>
                  </a:cubicBezTo>
                  <a:cubicBezTo>
                    <a:pt x="15" y="32"/>
                    <a:pt x="15" y="32"/>
                    <a:pt x="15" y="32"/>
                  </a:cubicBezTo>
                  <a:cubicBezTo>
                    <a:pt x="15" y="32"/>
                    <a:pt x="15" y="32"/>
                    <a:pt x="15" y="32"/>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5" y="30"/>
                  </a:cubicBezTo>
                  <a:cubicBezTo>
                    <a:pt x="15" y="30"/>
                    <a:pt x="15" y="30"/>
                    <a:pt x="15" y="30"/>
                  </a:cubicBezTo>
                  <a:cubicBezTo>
                    <a:pt x="15" y="30"/>
                    <a:pt x="15" y="29"/>
                    <a:pt x="15" y="29"/>
                  </a:cubicBezTo>
                  <a:cubicBezTo>
                    <a:pt x="15" y="29"/>
                    <a:pt x="15" y="29"/>
                    <a:pt x="15" y="29"/>
                  </a:cubicBezTo>
                  <a:cubicBezTo>
                    <a:pt x="15" y="28"/>
                    <a:pt x="15" y="28"/>
                    <a:pt x="15" y="28"/>
                  </a:cubicBezTo>
                  <a:cubicBezTo>
                    <a:pt x="15" y="28"/>
                    <a:pt x="15" y="28"/>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6"/>
                    <a:pt x="14" y="26"/>
                    <a:pt x="14" y="26"/>
                  </a:cubicBezTo>
                  <a:cubicBezTo>
                    <a:pt x="14" y="26"/>
                    <a:pt x="14" y="26"/>
                    <a:pt x="14" y="26"/>
                  </a:cubicBezTo>
                  <a:cubicBezTo>
                    <a:pt x="14" y="26"/>
                    <a:pt x="14" y="26"/>
                    <a:pt x="14" y="26"/>
                  </a:cubicBezTo>
                  <a:cubicBezTo>
                    <a:pt x="13" y="26"/>
                    <a:pt x="14" y="26"/>
                    <a:pt x="13" y="26"/>
                  </a:cubicBezTo>
                  <a:cubicBezTo>
                    <a:pt x="13" y="26"/>
                    <a:pt x="13" y="26"/>
                    <a:pt x="13" y="26"/>
                  </a:cubicBezTo>
                  <a:cubicBezTo>
                    <a:pt x="13" y="26"/>
                    <a:pt x="13" y="26"/>
                    <a:pt x="13" y="26"/>
                  </a:cubicBezTo>
                  <a:cubicBezTo>
                    <a:pt x="13" y="26"/>
                    <a:pt x="13" y="26"/>
                    <a:pt x="13" y="26"/>
                  </a:cubicBezTo>
                  <a:cubicBezTo>
                    <a:pt x="13" y="26"/>
                    <a:pt x="12" y="26"/>
                    <a:pt x="12" y="26"/>
                  </a:cubicBezTo>
                  <a:cubicBezTo>
                    <a:pt x="12" y="25"/>
                    <a:pt x="12" y="26"/>
                    <a:pt x="12" y="26"/>
                  </a:cubicBezTo>
                  <a:cubicBezTo>
                    <a:pt x="12" y="26"/>
                    <a:pt x="12" y="26"/>
                    <a:pt x="12" y="26"/>
                  </a:cubicBezTo>
                  <a:cubicBezTo>
                    <a:pt x="12" y="25"/>
                    <a:pt x="12" y="26"/>
                    <a:pt x="12" y="25"/>
                  </a:cubicBezTo>
                  <a:cubicBezTo>
                    <a:pt x="12" y="25"/>
                    <a:pt x="12" y="25"/>
                    <a:pt x="12" y="25"/>
                  </a:cubicBezTo>
                  <a:cubicBezTo>
                    <a:pt x="11" y="25"/>
                    <a:pt x="11" y="25"/>
                    <a:pt x="11" y="25"/>
                  </a:cubicBezTo>
                  <a:cubicBezTo>
                    <a:pt x="11" y="25"/>
                    <a:pt x="11" y="25"/>
                    <a:pt x="11" y="25"/>
                  </a:cubicBezTo>
                  <a:cubicBezTo>
                    <a:pt x="11" y="24"/>
                    <a:pt x="11" y="24"/>
                    <a:pt x="11" y="24"/>
                  </a:cubicBezTo>
                  <a:cubicBezTo>
                    <a:pt x="11" y="24"/>
                    <a:pt x="11" y="24"/>
                    <a:pt x="11" y="24"/>
                  </a:cubicBezTo>
                  <a:cubicBezTo>
                    <a:pt x="11" y="23"/>
                    <a:pt x="11" y="23"/>
                    <a:pt x="11" y="23"/>
                  </a:cubicBezTo>
                  <a:cubicBezTo>
                    <a:pt x="11" y="23"/>
                    <a:pt x="11" y="23"/>
                    <a:pt x="11" y="23"/>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2" y="20"/>
                    <a:pt x="11" y="19"/>
                    <a:pt x="12" y="19"/>
                  </a:cubicBezTo>
                  <a:cubicBezTo>
                    <a:pt x="12" y="19"/>
                    <a:pt x="12" y="19"/>
                    <a:pt x="12" y="19"/>
                  </a:cubicBezTo>
                  <a:cubicBezTo>
                    <a:pt x="12" y="17"/>
                    <a:pt x="12" y="17"/>
                    <a:pt x="12" y="17"/>
                  </a:cubicBezTo>
                  <a:cubicBezTo>
                    <a:pt x="12" y="17"/>
                    <a:pt x="12" y="17"/>
                    <a:pt x="12" y="17"/>
                  </a:cubicBezTo>
                  <a:cubicBezTo>
                    <a:pt x="12" y="17"/>
                    <a:pt x="12" y="17"/>
                    <a:pt x="12" y="17"/>
                  </a:cubicBezTo>
                  <a:cubicBezTo>
                    <a:pt x="11" y="17"/>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5"/>
                    <a:pt x="11" y="15"/>
                    <a:pt x="12" y="15"/>
                  </a:cubicBezTo>
                  <a:cubicBezTo>
                    <a:pt x="12" y="14"/>
                    <a:pt x="11" y="14"/>
                    <a:pt x="12" y="14"/>
                  </a:cubicBezTo>
                  <a:cubicBezTo>
                    <a:pt x="12" y="14"/>
                    <a:pt x="12" y="14"/>
                    <a:pt x="12" y="14"/>
                  </a:cubicBezTo>
                  <a:cubicBezTo>
                    <a:pt x="12" y="14"/>
                    <a:pt x="12" y="14"/>
                    <a:pt x="12" y="14"/>
                  </a:cubicBezTo>
                  <a:cubicBezTo>
                    <a:pt x="12" y="14"/>
                    <a:pt x="12" y="14"/>
                    <a:pt x="12"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2"/>
                    <a:pt x="12" y="12"/>
                  </a:cubicBezTo>
                  <a:cubicBezTo>
                    <a:pt x="12" y="12"/>
                    <a:pt x="12"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4" y="11"/>
                    <a:pt x="14" y="11"/>
                  </a:cubicBezTo>
                  <a:cubicBezTo>
                    <a:pt x="14" y="11"/>
                    <a:pt x="14" y="11"/>
                    <a:pt x="14" y="11"/>
                  </a:cubicBezTo>
                  <a:cubicBezTo>
                    <a:pt x="14" y="10"/>
                    <a:pt x="14" y="11"/>
                    <a:pt x="14" y="10"/>
                  </a:cubicBezTo>
                  <a:cubicBezTo>
                    <a:pt x="14" y="10"/>
                    <a:pt x="14" y="10"/>
                    <a:pt x="14" y="10"/>
                  </a:cubicBezTo>
                  <a:cubicBezTo>
                    <a:pt x="14" y="10"/>
                    <a:pt x="14" y="10"/>
                    <a:pt x="14" y="9"/>
                  </a:cubicBezTo>
                  <a:cubicBezTo>
                    <a:pt x="14" y="9"/>
                    <a:pt x="14" y="9"/>
                    <a:pt x="14" y="9"/>
                  </a:cubicBezTo>
                  <a:cubicBezTo>
                    <a:pt x="14" y="9"/>
                    <a:pt x="14" y="9"/>
                    <a:pt x="14" y="9"/>
                  </a:cubicBezTo>
                  <a:cubicBezTo>
                    <a:pt x="14" y="9"/>
                    <a:pt x="14" y="9"/>
                    <a:pt x="14" y="9"/>
                  </a:cubicBezTo>
                  <a:cubicBezTo>
                    <a:pt x="14" y="9"/>
                    <a:pt x="14" y="8"/>
                    <a:pt x="14" y="8"/>
                  </a:cubicBezTo>
                  <a:cubicBezTo>
                    <a:pt x="15" y="8"/>
                    <a:pt x="15" y="8"/>
                    <a:pt x="15" y="8"/>
                  </a:cubicBezTo>
                  <a:cubicBezTo>
                    <a:pt x="15" y="8"/>
                    <a:pt x="15" y="8"/>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8"/>
                    <a:pt x="14"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5"/>
                  </a:cubicBezTo>
                  <a:cubicBezTo>
                    <a:pt x="12" y="5"/>
                    <a:pt x="12" y="5"/>
                    <a:pt x="12" y="5"/>
                  </a:cubicBezTo>
                  <a:cubicBezTo>
                    <a:pt x="12" y="5"/>
                    <a:pt x="12" y="4"/>
                    <a:pt x="12" y="4"/>
                  </a:cubicBezTo>
                  <a:cubicBezTo>
                    <a:pt x="12" y="4"/>
                    <a:pt x="12" y="5"/>
                    <a:pt x="12" y="5"/>
                  </a:cubicBezTo>
                  <a:cubicBezTo>
                    <a:pt x="12" y="5"/>
                    <a:pt x="12" y="5"/>
                    <a:pt x="12" y="5"/>
                  </a:cubicBezTo>
                  <a:cubicBezTo>
                    <a:pt x="12" y="5"/>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7"/>
                  </a:cubicBezTo>
                  <a:cubicBezTo>
                    <a:pt x="11" y="8"/>
                    <a:pt x="11" y="8"/>
                    <a:pt x="11"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1" y="7"/>
                    <a:pt x="11" y="7"/>
                    <a:pt x="11" y="7"/>
                  </a:cubicBezTo>
                  <a:cubicBezTo>
                    <a:pt x="11" y="6"/>
                    <a:pt x="11" y="7"/>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5"/>
                    <a:pt x="11" y="5"/>
                  </a:cubicBezTo>
                  <a:cubicBezTo>
                    <a:pt x="11" y="5"/>
                    <a:pt x="11" y="5"/>
                    <a:pt x="11" y="5"/>
                  </a:cubicBezTo>
                  <a:cubicBezTo>
                    <a:pt x="11" y="5"/>
                    <a:pt x="10" y="5"/>
                    <a:pt x="10" y="5"/>
                  </a:cubicBezTo>
                  <a:cubicBezTo>
                    <a:pt x="10" y="5"/>
                    <a:pt x="10" y="5"/>
                    <a:pt x="10" y="5"/>
                  </a:cubicBezTo>
                  <a:cubicBezTo>
                    <a:pt x="10" y="4"/>
                    <a:pt x="10" y="4"/>
                    <a:pt x="10" y="3"/>
                  </a:cubicBezTo>
                  <a:cubicBezTo>
                    <a:pt x="9" y="3"/>
                    <a:pt x="9" y="3"/>
                    <a:pt x="9" y="3"/>
                  </a:cubicBezTo>
                  <a:cubicBezTo>
                    <a:pt x="9" y="3"/>
                    <a:pt x="9" y="3"/>
                    <a:pt x="9" y="3"/>
                  </a:cubicBezTo>
                  <a:cubicBezTo>
                    <a:pt x="9" y="3"/>
                    <a:pt x="9" y="3"/>
                    <a:pt x="9" y="3"/>
                  </a:cubicBezTo>
                  <a:cubicBezTo>
                    <a:pt x="9" y="4"/>
                    <a:pt x="9" y="4"/>
                    <a:pt x="9" y="4"/>
                  </a:cubicBezTo>
                  <a:cubicBezTo>
                    <a:pt x="9" y="5"/>
                    <a:pt x="9" y="5"/>
                    <a:pt x="9" y="5"/>
                  </a:cubicBezTo>
                  <a:cubicBezTo>
                    <a:pt x="9" y="5"/>
                    <a:pt x="9" y="5"/>
                    <a:pt x="9" y="5"/>
                  </a:cubicBezTo>
                  <a:cubicBezTo>
                    <a:pt x="9" y="5"/>
                    <a:pt x="9" y="5"/>
                    <a:pt x="9" y="5"/>
                  </a:cubicBezTo>
                  <a:cubicBezTo>
                    <a:pt x="9" y="5"/>
                    <a:pt x="9" y="5"/>
                    <a:pt x="9" y="6"/>
                  </a:cubicBezTo>
                  <a:cubicBezTo>
                    <a:pt x="8" y="6"/>
                    <a:pt x="8" y="6"/>
                    <a:pt x="8" y="6"/>
                  </a:cubicBezTo>
                  <a:cubicBezTo>
                    <a:pt x="8" y="6"/>
                    <a:pt x="8" y="6"/>
                    <a:pt x="8" y="6"/>
                  </a:cubicBezTo>
                  <a:cubicBezTo>
                    <a:pt x="8" y="6"/>
                    <a:pt x="8" y="6"/>
                    <a:pt x="8" y="6"/>
                  </a:cubicBezTo>
                  <a:cubicBezTo>
                    <a:pt x="8" y="6"/>
                    <a:pt x="8" y="6"/>
                    <a:pt x="8" y="7"/>
                  </a:cubicBezTo>
                  <a:cubicBezTo>
                    <a:pt x="8" y="7"/>
                    <a:pt x="8" y="7"/>
                    <a:pt x="8" y="7"/>
                  </a:cubicBezTo>
                  <a:cubicBezTo>
                    <a:pt x="8" y="7"/>
                    <a:pt x="8" y="7"/>
                    <a:pt x="8" y="7"/>
                  </a:cubicBezTo>
                  <a:cubicBezTo>
                    <a:pt x="8" y="7"/>
                    <a:pt x="8" y="7"/>
                    <a:pt x="8" y="7"/>
                  </a:cubicBezTo>
                  <a:cubicBezTo>
                    <a:pt x="8" y="7"/>
                    <a:pt x="8" y="7"/>
                    <a:pt x="8" y="7"/>
                  </a:cubicBezTo>
                  <a:cubicBezTo>
                    <a:pt x="8" y="7"/>
                    <a:pt x="8" y="8"/>
                    <a:pt x="8" y="8"/>
                  </a:cubicBezTo>
                  <a:cubicBezTo>
                    <a:pt x="8" y="8"/>
                    <a:pt x="8" y="8"/>
                    <a:pt x="8" y="8"/>
                  </a:cubicBezTo>
                  <a:cubicBezTo>
                    <a:pt x="8" y="8"/>
                    <a:pt x="8" y="8"/>
                    <a:pt x="8" y="9"/>
                  </a:cubicBezTo>
                  <a:cubicBezTo>
                    <a:pt x="8" y="9"/>
                    <a:pt x="8" y="9"/>
                    <a:pt x="8" y="9"/>
                  </a:cubicBezTo>
                  <a:cubicBezTo>
                    <a:pt x="8" y="9"/>
                    <a:pt x="8" y="9"/>
                    <a:pt x="8" y="9"/>
                  </a:cubicBezTo>
                  <a:cubicBezTo>
                    <a:pt x="8" y="9"/>
                    <a:pt x="8" y="10"/>
                    <a:pt x="8" y="10"/>
                  </a:cubicBezTo>
                  <a:cubicBezTo>
                    <a:pt x="8" y="10"/>
                    <a:pt x="8" y="10"/>
                    <a:pt x="8" y="10"/>
                  </a:cubicBezTo>
                  <a:cubicBezTo>
                    <a:pt x="8" y="10"/>
                    <a:pt x="8" y="10"/>
                    <a:pt x="8" y="10"/>
                  </a:cubicBezTo>
                  <a:cubicBezTo>
                    <a:pt x="8" y="10"/>
                    <a:pt x="8" y="10"/>
                    <a:pt x="8" y="10"/>
                  </a:cubicBezTo>
                  <a:cubicBezTo>
                    <a:pt x="8" y="10"/>
                    <a:pt x="8" y="10"/>
                    <a:pt x="8" y="11"/>
                  </a:cubicBezTo>
                  <a:cubicBezTo>
                    <a:pt x="8" y="11"/>
                    <a:pt x="8" y="11"/>
                    <a:pt x="8" y="11"/>
                  </a:cubicBezTo>
                  <a:cubicBezTo>
                    <a:pt x="8" y="11"/>
                    <a:pt x="9" y="11"/>
                    <a:pt x="9" y="11"/>
                  </a:cubicBezTo>
                  <a:cubicBezTo>
                    <a:pt x="9" y="11"/>
                    <a:pt x="9" y="11"/>
                    <a:pt x="9" y="11"/>
                  </a:cubicBezTo>
                  <a:cubicBezTo>
                    <a:pt x="9" y="11"/>
                    <a:pt x="9" y="12"/>
                    <a:pt x="9" y="12"/>
                  </a:cubicBezTo>
                  <a:cubicBezTo>
                    <a:pt x="9" y="12"/>
                    <a:pt x="9" y="12"/>
                    <a:pt x="9" y="12"/>
                  </a:cubicBezTo>
                  <a:cubicBezTo>
                    <a:pt x="9" y="12"/>
                    <a:pt x="9" y="12"/>
                    <a:pt x="9" y="12"/>
                  </a:cubicBezTo>
                  <a:cubicBezTo>
                    <a:pt x="9" y="13"/>
                    <a:pt x="9" y="13"/>
                    <a:pt x="9" y="13"/>
                  </a:cubicBezTo>
                  <a:cubicBezTo>
                    <a:pt x="9" y="13"/>
                    <a:pt x="8" y="13"/>
                    <a:pt x="8" y="13"/>
                  </a:cubicBezTo>
                  <a:cubicBezTo>
                    <a:pt x="8" y="13"/>
                    <a:pt x="8" y="13"/>
                    <a:pt x="8" y="13"/>
                  </a:cubicBezTo>
                  <a:cubicBezTo>
                    <a:pt x="8" y="14"/>
                    <a:pt x="8" y="13"/>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8" y="16"/>
                    <a:pt x="8" y="16"/>
                    <a:pt x="7" y="16"/>
                  </a:cubicBezTo>
                  <a:cubicBezTo>
                    <a:pt x="7" y="16"/>
                    <a:pt x="7" y="16"/>
                    <a:pt x="7" y="16"/>
                  </a:cubicBezTo>
                  <a:cubicBezTo>
                    <a:pt x="7" y="16"/>
                    <a:pt x="7" y="16"/>
                    <a:pt x="7" y="16"/>
                  </a:cubicBezTo>
                  <a:cubicBezTo>
                    <a:pt x="7" y="16"/>
                    <a:pt x="7" y="17"/>
                    <a:pt x="7" y="17"/>
                  </a:cubicBezTo>
                  <a:cubicBezTo>
                    <a:pt x="7" y="17"/>
                    <a:pt x="7" y="17"/>
                    <a:pt x="7" y="17"/>
                  </a:cubicBezTo>
                  <a:cubicBezTo>
                    <a:pt x="6" y="17"/>
                    <a:pt x="7" y="18"/>
                    <a:pt x="6" y="18"/>
                  </a:cubicBezTo>
                  <a:cubicBezTo>
                    <a:pt x="6" y="18"/>
                    <a:pt x="6" y="18"/>
                    <a:pt x="6" y="18"/>
                  </a:cubicBezTo>
                  <a:cubicBezTo>
                    <a:pt x="6" y="18"/>
                    <a:pt x="6" y="18"/>
                    <a:pt x="6" y="19"/>
                  </a:cubicBezTo>
                  <a:cubicBezTo>
                    <a:pt x="6" y="19"/>
                    <a:pt x="6" y="19"/>
                    <a:pt x="6" y="19"/>
                  </a:cubicBezTo>
                  <a:cubicBezTo>
                    <a:pt x="6" y="19"/>
                    <a:pt x="6" y="19"/>
                    <a:pt x="6" y="19"/>
                  </a:cubicBezTo>
                  <a:cubicBezTo>
                    <a:pt x="6" y="19"/>
                    <a:pt x="6" y="20"/>
                    <a:pt x="6" y="20"/>
                  </a:cubicBezTo>
                  <a:cubicBezTo>
                    <a:pt x="6" y="20"/>
                    <a:pt x="6" y="20"/>
                    <a:pt x="6" y="20"/>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3"/>
                    <a:pt x="6" y="23"/>
                    <a:pt x="6" y="24"/>
                  </a:cubicBezTo>
                  <a:cubicBezTo>
                    <a:pt x="5" y="24"/>
                    <a:pt x="6" y="24"/>
                    <a:pt x="6" y="24"/>
                  </a:cubicBezTo>
                  <a:cubicBezTo>
                    <a:pt x="6" y="24"/>
                    <a:pt x="6" y="24"/>
                    <a:pt x="6" y="24"/>
                  </a:cubicBezTo>
                  <a:cubicBezTo>
                    <a:pt x="6" y="24"/>
                    <a:pt x="6" y="24"/>
                    <a:pt x="6" y="24"/>
                  </a:cubicBezTo>
                  <a:cubicBezTo>
                    <a:pt x="6" y="25"/>
                    <a:pt x="6" y="24"/>
                    <a:pt x="6" y="25"/>
                  </a:cubicBezTo>
                  <a:cubicBezTo>
                    <a:pt x="6" y="25"/>
                    <a:pt x="6" y="25"/>
                    <a:pt x="6" y="25"/>
                  </a:cubicBezTo>
                  <a:cubicBezTo>
                    <a:pt x="6" y="25"/>
                    <a:pt x="6" y="26"/>
                    <a:pt x="5" y="25"/>
                  </a:cubicBezTo>
                  <a:cubicBezTo>
                    <a:pt x="5" y="26"/>
                    <a:pt x="5" y="26"/>
                    <a:pt x="5" y="26"/>
                  </a:cubicBezTo>
                  <a:cubicBezTo>
                    <a:pt x="5" y="26"/>
                    <a:pt x="5" y="26"/>
                    <a:pt x="5" y="26"/>
                  </a:cubicBezTo>
                  <a:cubicBezTo>
                    <a:pt x="5" y="26"/>
                    <a:pt x="5" y="26"/>
                    <a:pt x="5" y="27"/>
                  </a:cubicBezTo>
                  <a:cubicBezTo>
                    <a:pt x="5" y="27"/>
                    <a:pt x="5" y="27"/>
                    <a:pt x="5" y="27"/>
                  </a:cubicBezTo>
                  <a:cubicBezTo>
                    <a:pt x="5" y="27"/>
                    <a:pt x="5" y="27"/>
                    <a:pt x="5" y="27"/>
                  </a:cubicBezTo>
                  <a:cubicBezTo>
                    <a:pt x="5" y="27"/>
                    <a:pt x="5" y="27"/>
                    <a:pt x="5" y="27"/>
                  </a:cubicBezTo>
                  <a:cubicBezTo>
                    <a:pt x="5" y="27"/>
                    <a:pt x="5" y="27"/>
                    <a:pt x="5" y="28"/>
                  </a:cubicBezTo>
                  <a:cubicBezTo>
                    <a:pt x="5" y="27"/>
                    <a:pt x="5" y="28"/>
                    <a:pt x="5" y="28"/>
                  </a:cubicBezTo>
                  <a:cubicBezTo>
                    <a:pt x="5" y="28"/>
                    <a:pt x="4" y="28"/>
                    <a:pt x="5"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2" y="29"/>
                    <a:pt x="2" y="29"/>
                  </a:cubicBezTo>
                  <a:cubicBezTo>
                    <a:pt x="2" y="29"/>
                    <a:pt x="2" y="29"/>
                    <a:pt x="2" y="29"/>
                  </a:cubicBezTo>
                  <a:cubicBezTo>
                    <a:pt x="2" y="29"/>
                    <a:pt x="2" y="29"/>
                    <a:pt x="2" y="29"/>
                  </a:cubicBezTo>
                  <a:cubicBezTo>
                    <a:pt x="2" y="30"/>
                    <a:pt x="1" y="30"/>
                    <a:pt x="1" y="30"/>
                  </a:cubicBezTo>
                  <a:cubicBezTo>
                    <a:pt x="1" y="30"/>
                    <a:pt x="1" y="31"/>
                    <a:pt x="1" y="31"/>
                  </a:cubicBezTo>
                  <a:cubicBezTo>
                    <a:pt x="1" y="31"/>
                    <a:pt x="1" y="31"/>
                    <a:pt x="1" y="31"/>
                  </a:cubicBezTo>
                  <a:cubicBezTo>
                    <a:pt x="1" y="31"/>
                    <a:pt x="1" y="31"/>
                    <a:pt x="1" y="31"/>
                  </a:cubicBezTo>
                  <a:cubicBezTo>
                    <a:pt x="1" y="31"/>
                    <a:pt x="1" y="31"/>
                    <a:pt x="1" y="31"/>
                  </a:cubicBezTo>
                  <a:cubicBezTo>
                    <a:pt x="1" y="31"/>
                    <a:pt x="2" y="32"/>
                    <a:pt x="1" y="32"/>
                  </a:cubicBezTo>
                  <a:cubicBezTo>
                    <a:pt x="1" y="32"/>
                    <a:pt x="1" y="32"/>
                    <a:pt x="1" y="32"/>
                  </a:cubicBezTo>
                  <a:cubicBezTo>
                    <a:pt x="2" y="32"/>
                    <a:pt x="1" y="32"/>
                    <a:pt x="1" y="32"/>
                  </a:cubicBezTo>
                  <a:cubicBezTo>
                    <a:pt x="1" y="33"/>
                    <a:pt x="1" y="33"/>
                    <a:pt x="1" y="33"/>
                  </a:cubicBezTo>
                  <a:cubicBezTo>
                    <a:pt x="1" y="33"/>
                    <a:pt x="0" y="33"/>
                    <a:pt x="0" y="33"/>
                  </a:cubicBezTo>
                  <a:cubicBezTo>
                    <a:pt x="1" y="33"/>
                    <a:pt x="1" y="33"/>
                    <a:pt x="1" y="33"/>
                  </a:cubicBezTo>
                  <a:cubicBezTo>
                    <a:pt x="1" y="33"/>
                    <a:pt x="1" y="33"/>
                    <a:pt x="1" y="33"/>
                  </a:cubicBezTo>
                  <a:cubicBezTo>
                    <a:pt x="1" y="33"/>
                    <a:pt x="1" y="33"/>
                    <a:pt x="1" y="33"/>
                  </a:cubicBezTo>
                  <a:cubicBezTo>
                    <a:pt x="1" y="33"/>
                    <a:pt x="1" y="33"/>
                    <a:pt x="2" y="33"/>
                  </a:cubicBezTo>
                  <a:cubicBezTo>
                    <a:pt x="1" y="33"/>
                    <a:pt x="1" y="33"/>
                    <a:pt x="1" y="33"/>
                  </a:cubicBezTo>
                  <a:cubicBezTo>
                    <a:pt x="1" y="33"/>
                    <a:pt x="1" y="33"/>
                    <a:pt x="1" y="33"/>
                  </a:cubicBezTo>
                  <a:cubicBezTo>
                    <a:pt x="1" y="34"/>
                    <a:pt x="1" y="33"/>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1" y="34"/>
                  </a:cubicBezTo>
                  <a:cubicBezTo>
                    <a:pt x="1" y="34"/>
                    <a:pt x="1" y="34"/>
                    <a:pt x="1" y="34"/>
                  </a:cubicBezTo>
                  <a:cubicBezTo>
                    <a:pt x="1" y="34"/>
                    <a:pt x="1" y="34"/>
                    <a:pt x="1" y="34"/>
                  </a:cubicBezTo>
                  <a:cubicBezTo>
                    <a:pt x="1" y="34"/>
                    <a:pt x="1" y="34"/>
                    <a:pt x="1" y="34"/>
                  </a:cubicBezTo>
                  <a:cubicBezTo>
                    <a:pt x="1" y="34"/>
                    <a:pt x="1" y="33"/>
                    <a:pt x="1" y="34"/>
                  </a:cubicBezTo>
                  <a:cubicBezTo>
                    <a:pt x="1" y="33"/>
                    <a:pt x="1" y="33"/>
                    <a:pt x="2" y="33"/>
                  </a:cubicBezTo>
                  <a:cubicBezTo>
                    <a:pt x="2" y="33"/>
                    <a:pt x="2" y="33"/>
                    <a:pt x="2" y="33"/>
                  </a:cubicBezTo>
                  <a:cubicBezTo>
                    <a:pt x="2" y="33"/>
                    <a:pt x="2" y="33"/>
                    <a:pt x="2" y="32"/>
                  </a:cubicBezTo>
                  <a:cubicBezTo>
                    <a:pt x="2" y="32"/>
                    <a:pt x="3" y="32"/>
                    <a:pt x="3" y="32"/>
                  </a:cubicBezTo>
                  <a:cubicBezTo>
                    <a:pt x="3" y="32"/>
                    <a:pt x="3" y="32"/>
                    <a:pt x="3" y="32"/>
                  </a:cubicBezTo>
                  <a:cubicBezTo>
                    <a:pt x="3" y="32"/>
                    <a:pt x="3" y="31"/>
                    <a:pt x="3" y="31"/>
                  </a:cubicBezTo>
                  <a:cubicBezTo>
                    <a:pt x="3" y="31"/>
                    <a:pt x="3" y="32"/>
                    <a:pt x="3" y="32"/>
                  </a:cubicBezTo>
                  <a:cubicBezTo>
                    <a:pt x="3" y="32"/>
                    <a:pt x="3" y="32"/>
                    <a:pt x="3" y="32"/>
                  </a:cubicBezTo>
                  <a:cubicBezTo>
                    <a:pt x="3" y="32"/>
                    <a:pt x="3" y="32"/>
                    <a:pt x="3" y="32"/>
                  </a:cubicBezTo>
                  <a:cubicBezTo>
                    <a:pt x="3" y="32"/>
                    <a:pt x="3" y="32"/>
                    <a:pt x="3" y="32"/>
                  </a:cubicBezTo>
                  <a:cubicBezTo>
                    <a:pt x="3" y="32"/>
                    <a:pt x="3" y="32"/>
                    <a:pt x="3" y="33"/>
                  </a:cubicBezTo>
                  <a:cubicBezTo>
                    <a:pt x="3" y="33"/>
                    <a:pt x="3" y="33"/>
                    <a:pt x="3" y="33"/>
                  </a:cubicBezTo>
                  <a:cubicBezTo>
                    <a:pt x="3" y="33"/>
                    <a:pt x="3" y="33"/>
                    <a:pt x="3" y="33"/>
                  </a:cubicBezTo>
                  <a:cubicBezTo>
                    <a:pt x="3" y="33"/>
                    <a:pt x="3" y="33"/>
                    <a:pt x="3" y="33"/>
                  </a:cubicBezTo>
                  <a:cubicBezTo>
                    <a:pt x="3"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1" y="35"/>
                    <a:pt x="2" y="36"/>
                    <a:pt x="1" y="36"/>
                  </a:cubicBezTo>
                  <a:cubicBezTo>
                    <a:pt x="1" y="36"/>
                    <a:pt x="1" y="36"/>
                    <a:pt x="1" y="36"/>
                  </a:cubicBezTo>
                  <a:cubicBezTo>
                    <a:pt x="1" y="36"/>
                    <a:pt x="1" y="36"/>
                    <a:pt x="1" y="36"/>
                  </a:cubicBezTo>
                  <a:cubicBezTo>
                    <a:pt x="1" y="36"/>
                    <a:pt x="1" y="36"/>
                    <a:pt x="1" y="36"/>
                  </a:cubicBezTo>
                  <a:cubicBezTo>
                    <a:pt x="1" y="36"/>
                    <a:pt x="1" y="36"/>
                    <a:pt x="1" y="37"/>
                  </a:cubicBezTo>
                  <a:cubicBezTo>
                    <a:pt x="1" y="37"/>
                    <a:pt x="1" y="37"/>
                    <a:pt x="1" y="37"/>
                  </a:cubicBezTo>
                  <a:cubicBezTo>
                    <a:pt x="1" y="37"/>
                    <a:pt x="1" y="37"/>
                    <a:pt x="1" y="37"/>
                  </a:cubicBezTo>
                  <a:cubicBezTo>
                    <a:pt x="1" y="37"/>
                    <a:pt x="1" y="37"/>
                    <a:pt x="1" y="38"/>
                  </a:cubicBezTo>
                  <a:cubicBezTo>
                    <a:pt x="1" y="38"/>
                    <a:pt x="1" y="38"/>
                    <a:pt x="1" y="38"/>
                  </a:cubicBezTo>
                  <a:cubicBezTo>
                    <a:pt x="1" y="38"/>
                    <a:pt x="1" y="38"/>
                    <a:pt x="1" y="38"/>
                  </a:cubicBezTo>
                  <a:cubicBezTo>
                    <a:pt x="1" y="39"/>
                    <a:pt x="1" y="39"/>
                    <a:pt x="1" y="39"/>
                  </a:cubicBezTo>
                  <a:cubicBezTo>
                    <a:pt x="1" y="39"/>
                    <a:pt x="1" y="39"/>
                    <a:pt x="1" y="39"/>
                  </a:cubicBezTo>
                  <a:cubicBezTo>
                    <a:pt x="1" y="39"/>
                    <a:pt x="1" y="39"/>
                    <a:pt x="1" y="39"/>
                  </a:cubicBezTo>
                  <a:cubicBezTo>
                    <a:pt x="1" y="39"/>
                    <a:pt x="1" y="39"/>
                    <a:pt x="1" y="40"/>
                  </a:cubicBezTo>
                  <a:cubicBezTo>
                    <a:pt x="1" y="40"/>
                    <a:pt x="2" y="40"/>
                    <a:pt x="2" y="40"/>
                  </a:cubicBezTo>
                  <a:cubicBezTo>
                    <a:pt x="2" y="40"/>
                    <a:pt x="2" y="40"/>
                    <a:pt x="2" y="41"/>
                  </a:cubicBezTo>
                  <a:cubicBezTo>
                    <a:pt x="2" y="41"/>
                    <a:pt x="2" y="41"/>
                    <a:pt x="2" y="41"/>
                  </a:cubicBezTo>
                  <a:cubicBezTo>
                    <a:pt x="2" y="41"/>
                    <a:pt x="2" y="41"/>
                    <a:pt x="2" y="41"/>
                  </a:cubicBezTo>
                  <a:cubicBezTo>
                    <a:pt x="2" y="41"/>
                    <a:pt x="2" y="41"/>
                    <a:pt x="2" y="41"/>
                  </a:cubicBezTo>
                  <a:cubicBezTo>
                    <a:pt x="2" y="42"/>
                    <a:pt x="2" y="42"/>
                    <a:pt x="2" y="42"/>
                  </a:cubicBezTo>
                  <a:cubicBezTo>
                    <a:pt x="2" y="42"/>
                    <a:pt x="2" y="42"/>
                    <a:pt x="2" y="42"/>
                  </a:cubicBezTo>
                  <a:cubicBezTo>
                    <a:pt x="2" y="42"/>
                    <a:pt x="2" y="43"/>
                    <a:pt x="3" y="43"/>
                  </a:cubicBezTo>
                  <a:cubicBezTo>
                    <a:pt x="3" y="43"/>
                    <a:pt x="3" y="43"/>
                    <a:pt x="3" y="43"/>
                  </a:cubicBezTo>
                  <a:cubicBezTo>
                    <a:pt x="3" y="43"/>
                    <a:pt x="3" y="43"/>
                    <a:pt x="3" y="43"/>
                  </a:cubicBezTo>
                  <a:cubicBezTo>
                    <a:pt x="3" y="43"/>
                    <a:pt x="3" y="44"/>
                    <a:pt x="3" y="44"/>
                  </a:cubicBezTo>
                  <a:cubicBezTo>
                    <a:pt x="3" y="44"/>
                    <a:pt x="3" y="44"/>
                    <a:pt x="3" y="44"/>
                  </a:cubicBezTo>
                  <a:cubicBezTo>
                    <a:pt x="3" y="45"/>
                    <a:pt x="3" y="45"/>
                    <a:pt x="3" y="45"/>
                  </a:cubicBezTo>
                  <a:cubicBezTo>
                    <a:pt x="3" y="45"/>
                    <a:pt x="3" y="46"/>
                    <a:pt x="3" y="46"/>
                  </a:cubicBezTo>
                  <a:cubicBezTo>
                    <a:pt x="3" y="47"/>
                    <a:pt x="3" y="47"/>
                    <a:pt x="3" y="47"/>
                  </a:cubicBezTo>
                  <a:cubicBezTo>
                    <a:pt x="3" y="47"/>
                    <a:pt x="3" y="47"/>
                    <a:pt x="3" y="47"/>
                  </a:cubicBezTo>
                  <a:cubicBezTo>
                    <a:pt x="3" y="48"/>
                    <a:pt x="4" y="48"/>
                    <a:pt x="4" y="48"/>
                  </a:cubicBezTo>
                  <a:cubicBezTo>
                    <a:pt x="4" y="48"/>
                    <a:pt x="4" y="48"/>
                    <a:pt x="4" y="48"/>
                  </a:cubicBezTo>
                  <a:cubicBezTo>
                    <a:pt x="4" y="48"/>
                    <a:pt x="4" y="48"/>
                    <a:pt x="4" y="49"/>
                  </a:cubicBezTo>
                  <a:cubicBezTo>
                    <a:pt x="4" y="49"/>
                    <a:pt x="4" y="49"/>
                    <a:pt x="4" y="49"/>
                  </a:cubicBezTo>
                  <a:cubicBezTo>
                    <a:pt x="4" y="49"/>
                    <a:pt x="4" y="49"/>
                    <a:pt x="4" y="49"/>
                  </a:cubicBezTo>
                  <a:cubicBezTo>
                    <a:pt x="4" y="49"/>
                    <a:pt x="4" y="50"/>
                    <a:pt x="4" y="50"/>
                  </a:cubicBezTo>
                  <a:cubicBezTo>
                    <a:pt x="4" y="50"/>
                    <a:pt x="4" y="50"/>
                    <a:pt x="4" y="50"/>
                  </a:cubicBezTo>
                  <a:cubicBezTo>
                    <a:pt x="4" y="51"/>
                    <a:pt x="4" y="51"/>
                    <a:pt x="4" y="51"/>
                  </a:cubicBezTo>
                  <a:cubicBezTo>
                    <a:pt x="5" y="51"/>
                    <a:pt x="4" y="52"/>
                    <a:pt x="5" y="52"/>
                  </a:cubicBezTo>
                  <a:cubicBezTo>
                    <a:pt x="5" y="52"/>
                    <a:pt x="5" y="52"/>
                    <a:pt x="5" y="52"/>
                  </a:cubicBezTo>
                  <a:cubicBezTo>
                    <a:pt x="5" y="52"/>
                    <a:pt x="5" y="53"/>
                    <a:pt x="5" y="53"/>
                  </a:cubicBezTo>
                  <a:cubicBezTo>
                    <a:pt x="5" y="53"/>
                    <a:pt x="5" y="53"/>
                    <a:pt x="5"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5"/>
                  </a:cubicBezTo>
                  <a:cubicBezTo>
                    <a:pt x="5" y="55"/>
                    <a:pt x="4" y="55"/>
                    <a:pt x="4" y="55"/>
                  </a:cubicBezTo>
                  <a:cubicBezTo>
                    <a:pt x="4" y="55"/>
                    <a:pt x="4" y="55"/>
                    <a:pt x="4" y="55"/>
                  </a:cubicBezTo>
                  <a:cubicBezTo>
                    <a:pt x="4" y="55"/>
                    <a:pt x="4" y="55"/>
                    <a:pt x="4" y="55"/>
                  </a:cubicBezTo>
                  <a:cubicBezTo>
                    <a:pt x="4" y="55"/>
                    <a:pt x="4" y="56"/>
                    <a:pt x="4" y="56"/>
                  </a:cubicBezTo>
                  <a:cubicBezTo>
                    <a:pt x="4" y="56"/>
                    <a:pt x="4" y="56"/>
                    <a:pt x="4" y="56"/>
                  </a:cubicBezTo>
                  <a:cubicBezTo>
                    <a:pt x="4" y="56"/>
                    <a:pt x="4" y="56"/>
                    <a:pt x="4" y="56"/>
                  </a:cubicBezTo>
                  <a:cubicBezTo>
                    <a:pt x="4" y="56"/>
                    <a:pt x="4" y="57"/>
                    <a:pt x="4" y="57"/>
                  </a:cubicBezTo>
                  <a:cubicBezTo>
                    <a:pt x="4" y="57"/>
                    <a:pt x="4" y="57"/>
                    <a:pt x="4" y="57"/>
                  </a:cubicBezTo>
                  <a:cubicBezTo>
                    <a:pt x="4" y="57"/>
                    <a:pt x="4" y="57"/>
                    <a:pt x="4" y="57"/>
                  </a:cubicBezTo>
                  <a:cubicBezTo>
                    <a:pt x="4" y="57"/>
                    <a:pt x="3" y="57"/>
                    <a:pt x="3" y="57"/>
                  </a:cubicBezTo>
                  <a:cubicBezTo>
                    <a:pt x="3" y="58"/>
                    <a:pt x="3" y="58"/>
                    <a:pt x="3" y="58"/>
                  </a:cubicBezTo>
                  <a:cubicBezTo>
                    <a:pt x="3" y="58"/>
                    <a:pt x="3" y="58"/>
                    <a:pt x="3" y="58"/>
                  </a:cubicBezTo>
                  <a:cubicBezTo>
                    <a:pt x="3" y="58"/>
                    <a:pt x="3" y="58"/>
                    <a:pt x="3" y="59"/>
                  </a:cubicBezTo>
                  <a:cubicBezTo>
                    <a:pt x="3" y="59"/>
                    <a:pt x="3" y="59"/>
                    <a:pt x="3" y="59"/>
                  </a:cubicBezTo>
                  <a:cubicBezTo>
                    <a:pt x="3" y="59"/>
                    <a:pt x="3" y="59"/>
                    <a:pt x="3" y="59"/>
                  </a:cubicBezTo>
                  <a:cubicBezTo>
                    <a:pt x="3" y="59"/>
                    <a:pt x="3" y="59"/>
                    <a:pt x="3" y="59"/>
                  </a:cubicBezTo>
                  <a:cubicBezTo>
                    <a:pt x="3" y="60"/>
                    <a:pt x="3" y="60"/>
                    <a:pt x="3" y="60"/>
                  </a:cubicBezTo>
                  <a:cubicBezTo>
                    <a:pt x="3" y="60"/>
                    <a:pt x="3" y="60"/>
                    <a:pt x="3" y="60"/>
                  </a:cubicBezTo>
                  <a:cubicBezTo>
                    <a:pt x="2" y="60"/>
                    <a:pt x="3" y="61"/>
                    <a:pt x="3" y="61"/>
                  </a:cubicBezTo>
                  <a:cubicBezTo>
                    <a:pt x="3" y="61"/>
                    <a:pt x="2" y="61"/>
                    <a:pt x="2" y="62"/>
                  </a:cubicBezTo>
                  <a:cubicBezTo>
                    <a:pt x="2" y="62"/>
                    <a:pt x="2" y="62"/>
                    <a:pt x="2" y="62"/>
                  </a:cubicBezTo>
                  <a:cubicBezTo>
                    <a:pt x="2" y="62"/>
                    <a:pt x="2" y="62"/>
                    <a:pt x="2" y="63"/>
                  </a:cubicBezTo>
                  <a:cubicBezTo>
                    <a:pt x="2" y="63"/>
                    <a:pt x="2" y="63"/>
                    <a:pt x="2" y="63"/>
                  </a:cubicBezTo>
                  <a:cubicBezTo>
                    <a:pt x="2" y="63"/>
                    <a:pt x="2" y="63"/>
                    <a:pt x="2" y="63"/>
                  </a:cubicBezTo>
                  <a:cubicBezTo>
                    <a:pt x="2" y="63"/>
                    <a:pt x="1" y="64"/>
                    <a:pt x="1" y="64"/>
                  </a:cubicBezTo>
                  <a:cubicBezTo>
                    <a:pt x="1" y="64"/>
                    <a:pt x="1" y="64"/>
                    <a:pt x="1" y="64"/>
                  </a:cubicBezTo>
                  <a:cubicBezTo>
                    <a:pt x="1" y="64"/>
                    <a:pt x="1" y="64"/>
                    <a:pt x="1" y="64"/>
                  </a:cubicBezTo>
                  <a:cubicBezTo>
                    <a:pt x="1" y="64"/>
                    <a:pt x="1" y="65"/>
                    <a:pt x="1" y="65"/>
                  </a:cubicBezTo>
                  <a:cubicBezTo>
                    <a:pt x="1" y="65"/>
                    <a:pt x="1" y="65"/>
                    <a:pt x="1" y="65"/>
                  </a:cubicBezTo>
                  <a:cubicBezTo>
                    <a:pt x="1" y="66"/>
                    <a:pt x="1" y="66"/>
                    <a:pt x="1" y="66"/>
                  </a:cubicBezTo>
                  <a:cubicBezTo>
                    <a:pt x="1" y="66"/>
                    <a:pt x="1" y="66"/>
                    <a:pt x="1" y="67"/>
                  </a:cubicBezTo>
                  <a:cubicBezTo>
                    <a:pt x="1" y="67"/>
                    <a:pt x="1" y="67"/>
                    <a:pt x="1" y="67"/>
                  </a:cubicBezTo>
                  <a:cubicBezTo>
                    <a:pt x="1" y="68"/>
                    <a:pt x="1" y="68"/>
                    <a:pt x="1" y="68"/>
                  </a:cubicBezTo>
                  <a:cubicBezTo>
                    <a:pt x="1" y="69"/>
                    <a:pt x="1" y="69"/>
                    <a:pt x="1" y="69"/>
                  </a:cubicBezTo>
                  <a:cubicBezTo>
                    <a:pt x="1" y="69"/>
                    <a:pt x="1" y="69"/>
                    <a:pt x="1" y="69"/>
                  </a:cubicBezTo>
                  <a:cubicBezTo>
                    <a:pt x="1" y="69"/>
                    <a:pt x="1" y="69"/>
                    <a:pt x="1" y="69"/>
                  </a:cubicBezTo>
                  <a:cubicBezTo>
                    <a:pt x="1" y="70"/>
                    <a:pt x="1" y="70"/>
                    <a:pt x="1" y="70"/>
                  </a:cubicBezTo>
                  <a:cubicBezTo>
                    <a:pt x="1" y="70"/>
                    <a:pt x="1" y="70"/>
                    <a:pt x="1" y="70"/>
                  </a:cubicBezTo>
                  <a:cubicBezTo>
                    <a:pt x="1" y="71"/>
                    <a:pt x="1" y="71"/>
                    <a:pt x="1" y="71"/>
                  </a:cubicBezTo>
                  <a:cubicBezTo>
                    <a:pt x="1" y="71"/>
                    <a:pt x="1" y="71"/>
                    <a:pt x="1" y="71"/>
                  </a:cubicBezTo>
                  <a:cubicBezTo>
                    <a:pt x="1" y="71"/>
                    <a:pt x="1" y="72"/>
                    <a:pt x="1" y="72"/>
                  </a:cubicBezTo>
                  <a:cubicBezTo>
                    <a:pt x="1" y="72"/>
                    <a:pt x="1" y="72"/>
                    <a:pt x="1" y="72"/>
                  </a:cubicBezTo>
                  <a:cubicBezTo>
                    <a:pt x="1" y="72"/>
                    <a:pt x="1" y="72"/>
                    <a:pt x="1" y="72"/>
                  </a:cubicBezTo>
                  <a:cubicBezTo>
                    <a:pt x="2" y="72"/>
                    <a:pt x="2" y="72"/>
                    <a:pt x="2" y="72"/>
                  </a:cubicBezTo>
                  <a:cubicBezTo>
                    <a:pt x="2" y="72"/>
                    <a:pt x="2" y="72"/>
                    <a:pt x="2" y="72"/>
                  </a:cubicBezTo>
                  <a:cubicBezTo>
                    <a:pt x="2" y="72"/>
                    <a:pt x="2" y="73"/>
                    <a:pt x="2" y="73"/>
                  </a:cubicBezTo>
                  <a:cubicBezTo>
                    <a:pt x="2" y="73"/>
                    <a:pt x="2" y="73"/>
                    <a:pt x="2" y="73"/>
                  </a:cubicBezTo>
                  <a:cubicBezTo>
                    <a:pt x="2" y="73"/>
                    <a:pt x="2" y="73"/>
                    <a:pt x="2" y="73"/>
                  </a:cubicBezTo>
                  <a:cubicBezTo>
                    <a:pt x="2" y="74"/>
                    <a:pt x="2" y="74"/>
                    <a:pt x="2" y="74"/>
                  </a:cubicBezTo>
                  <a:cubicBezTo>
                    <a:pt x="2" y="74"/>
                    <a:pt x="2" y="74"/>
                    <a:pt x="2" y="74"/>
                  </a:cubicBezTo>
                  <a:cubicBezTo>
                    <a:pt x="2" y="74"/>
                    <a:pt x="2" y="74"/>
                    <a:pt x="2" y="74"/>
                  </a:cubicBezTo>
                  <a:cubicBezTo>
                    <a:pt x="2" y="74"/>
                    <a:pt x="2" y="74"/>
                    <a:pt x="2" y="75"/>
                  </a:cubicBezTo>
                  <a:cubicBezTo>
                    <a:pt x="2" y="75"/>
                    <a:pt x="2" y="75"/>
                    <a:pt x="2" y="75"/>
                  </a:cubicBezTo>
                  <a:cubicBezTo>
                    <a:pt x="2" y="75"/>
                    <a:pt x="2" y="75"/>
                    <a:pt x="2" y="75"/>
                  </a:cubicBezTo>
                  <a:cubicBezTo>
                    <a:pt x="2" y="75"/>
                    <a:pt x="2" y="75"/>
                    <a:pt x="2" y="75"/>
                  </a:cubicBezTo>
                  <a:cubicBezTo>
                    <a:pt x="3" y="75"/>
                    <a:pt x="2" y="76"/>
                    <a:pt x="3" y="76"/>
                  </a:cubicBezTo>
                  <a:cubicBezTo>
                    <a:pt x="3" y="76"/>
                    <a:pt x="3" y="76"/>
                    <a:pt x="3" y="76"/>
                  </a:cubicBezTo>
                  <a:cubicBezTo>
                    <a:pt x="3" y="76"/>
                    <a:pt x="3" y="76"/>
                    <a:pt x="3" y="76"/>
                  </a:cubicBezTo>
                  <a:cubicBezTo>
                    <a:pt x="3" y="76"/>
                    <a:pt x="3" y="77"/>
                    <a:pt x="3" y="77"/>
                  </a:cubicBezTo>
                  <a:cubicBezTo>
                    <a:pt x="3" y="77"/>
                    <a:pt x="3" y="77"/>
                    <a:pt x="3" y="77"/>
                  </a:cubicBezTo>
                  <a:cubicBezTo>
                    <a:pt x="3" y="77"/>
                    <a:pt x="3" y="77"/>
                    <a:pt x="3" y="77"/>
                  </a:cubicBezTo>
                  <a:cubicBezTo>
                    <a:pt x="3" y="77"/>
                    <a:pt x="3" y="77"/>
                    <a:pt x="3" y="78"/>
                  </a:cubicBezTo>
                  <a:cubicBezTo>
                    <a:pt x="3" y="78"/>
                    <a:pt x="3" y="78"/>
                    <a:pt x="3" y="78"/>
                  </a:cubicBezTo>
                  <a:cubicBezTo>
                    <a:pt x="3" y="78"/>
                    <a:pt x="3" y="78"/>
                    <a:pt x="3" y="78"/>
                  </a:cubicBezTo>
                  <a:cubicBezTo>
                    <a:pt x="3" y="79"/>
                    <a:pt x="3" y="79"/>
                    <a:pt x="3" y="79"/>
                  </a:cubicBezTo>
                  <a:cubicBezTo>
                    <a:pt x="3" y="79"/>
                    <a:pt x="4" y="79"/>
                    <a:pt x="4" y="80"/>
                  </a:cubicBezTo>
                  <a:cubicBezTo>
                    <a:pt x="4" y="80"/>
                    <a:pt x="4" y="80"/>
                    <a:pt x="4" y="80"/>
                  </a:cubicBezTo>
                  <a:cubicBezTo>
                    <a:pt x="4" y="80"/>
                    <a:pt x="4" y="80"/>
                    <a:pt x="4" y="80"/>
                  </a:cubicBezTo>
                  <a:cubicBezTo>
                    <a:pt x="4" y="80"/>
                    <a:pt x="4" y="80"/>
                    <a:pt x="4" y="80"/>
                  </a:cubicBezTo>
                  <a:cubicBezTo>
                    <a:pt x="4" y="81"/>
                    <a:pt x="4" y="81"/>
                    <a:pt x="4" y="81"/>
                  </a:cubicBezTo>
                  <a:cubicBezTo>
                    <a:pt x="4" y="81"/>
                    <a:pt x="4" y="81"/>
                    <a:pt x="4" y="81"/>
                  </a:cubicBezTo>
                  <a:cubicBezTo>
                    <a:pt x="4" y="81"/>
                    <a:pt x="4" y="81"/>
                    <a:pt x="4" y="81"/>
                  </a:cubicBezTo>
                  <a:cubicBezTo>
                    <a:pt x="4" y="82"/>
                    <a:pt x="3" y="82"/>
                    <a:pt x="3" y="82"/>
                  </a:cubicBezTo>
                  <a:cubicBezTo>
                    <a:pt x="3" y="82"/>
                    <a:pt x="3" y="82"/>
                    <a:pt x="3" y="82"/>
                  </a:cubicBezTo>
                  <a:cubicBezTo>
                    <a:pt x="3" y="82"/>
                    <a:pt x="3" y="83"/>
                    <a:pt x="3" y="83"/>
                  </a:cubicBezTo>
                  <a:cubicBezTo>
                    <a:pt x="3" y="83"/>
                    <a:pt x="3" y="83"/>
                    <a:pt x="3" y="83"/>
                  </a:cubicBezTo>
                  <a:cubicBezTo>
                    <a:pt x="3" y="83"/>
                    <a:pt x="3" y="84"/>
                    <a:pt x="3" y="84"/>
                  </a:cubicBezTo>
                  <a:cubicBezTo>
                    <a:pt x="3" y="84"/>
                    <a:pt x="3" y="84"/>
                    <a:pt x="3" y="84"/>
                  </a:cubicBezTo>
                  <a:cubicBezTo>
                    <a:pt x="3" y="84"/>
                    <a:pt x="3" y="84"/>
                    <a:pt x="3" y="84"/>
                  </a:cubicBezTo>
                  <a:cubicBezTo>
                    <a:pt x="3" y="84"/>
                    <a:pt x="3" y="84"/>
                    <a:pt x="3" y="85"/>
                  </a:cubicBezTo>
                  <a:cubicBezTo>
                    <a:pt x="3" y="85"/>
                    <a:pt x="3" y="85"/>
                    <a:pt x="3" y="85"/>
                  </a:cubicBezTo>
                  <a:cubicBezTo>
                    <a:pt x="3" y="85"/>
                    <a:pt x="3" y="85"/>
                    <a:pt x="3" y="85"/>
                  </a:cubicBezTo>
                  <a:cubicBezTo>
                    <a:pt x="3" y="85"/>
                    <a:pt x="3" y="85"/>
                    <a:pt x="3" y="85"/>
                  </a:cubicBezTo>
                  <a:cubicBezTo>
                    <a:pt x="3" y="85"/>
                    <a:pt x="3" y="86"/>
                    <a:pt x="3" y="86"/>
                  </a:cubicBezTo>
                  <a:cubicBezTo>
                    <a:pt x="3" y="86"/>
                    <a:pt x="3" y="86"/>
                    <a:pt x="2" y="86"/>
                  </a:cubicBezTo>
                  <a:cubicBezTo>
                    <a:pt x="2" y="86"/>
                    <a:pt x="2" y="86"/>
                    <a:pt x="2" y="86"/>
                  </a:cubicBezTo>
                  <a:cubicBezTo>
                    <a:pt x="2" y="86"/>
                    <a:pt x="2" y="87"/>
                    <a:pt x="2" y="87"/>
                  </a:cubicBezTo>
                  <a:cubicBezTo>
                    <a:pt x="2" y="87"/>
                    <a:pt x="2" y="87"/>
                    <a:pt x="2" y="87"/>
                  </a:cubicBezTo>
                  <a:cubicBezTo>
                    <a:pt x="2" y="87"/>
                    <a:pt x="2" y="87"/>
                    <a:pt x="2" y="87"/>
                  </a:cubicBezTo>
                  <a:cubicBezTo>
                    <a:pt x="2" y="87"/>
                    <a:pt x="2" y="88"/>
                    <a:pt x="2" y="88"/>
                  </a:cubicBezTo>
                  <a:cubicBezTo>
                    <a:pt x="2" y="88"/>
                    <a:pt x="2" y="88"/>
                    <a:pt x="2" y="88"/>
                  </a:cubicBezTo>
                  <a:cubicBezTo>
                    <a:pt x="2" y="88"/>
                    <a:pt x="2" y="88"/>
                    <a:pt x="2" y="88"/>
                  </a:cubicBezTo>
                  <a:cubicBezTo>
                    <a:pt x="2" y="90"/>
                    <a:pt x="2" y="90"/>
                    <a:pt x="2" y="90"/>
                  </a:cubicBezTo>
                  <a:cubicBezTo>
                    <a:pt x="2" y="90"/>
                    <a:pt x="2" y="90"/>
                    <a:pt x="2" y="90"/>
                  </a:cubicBezTo>
                  <a:cubicBezTo>
                    <a:pt x="2" y="90"/>
                    <a:pt x="2" y="90"/>
                    <a:pt x="2" y="91"/>
                  </a:cubicBezTo>
                  <a:cubicBezTo>
                    <a:pt x="2" y="91"/>
                    <a:pt x="2" y="91"/>
                    <a:pt x="2" y="91"/>
                  </a:cubicBezTo>
                  <a:cubicBezTo>
                    <a:pt x="2" y="91"/>
                    <a:pt x="2" y="91"/>
                    <a:pt x="2" y="91"/>
                  </a:cubicBezTo>
                  <a:cubicBezTo>
                    <a:pt x="2" y="92"/>
                    <a:pt x="2" y="92"/>
                    <a:pt x="2" y="92"/>
                  </a:cubicBezTo>
                  <a:cubicBezTo>
                    <a:pt x="2" y="92"/>
                    <a:pt x="2" y="92"/>
                    <a:pt x="2" y="92"/>
                  </a:cubicBezTo>
                  <a:cubicBezTo>
                    <a:pt x="2" y="92"/>
                    <a:pt x="2" y="92"/>
                    <a:pt x="2" y="92"/>
                  </a:cubicBezTo>
                  <a:cubicBezTo>
                    <a:pt x="2" y="92"/>
                    <a:pt x="2" y="92"/>
                    <a:pt x="2" y="92"/>
                  </a:cubicBezTo>
                  <a:cubicBezTo>
                    <a:pt x="2" y="93"/>
                    <a:pt x="2" y="93"/>
                    <a:pt x="2" y="93"/>
                  </a:cubicBezTo>
                  <a:cubicBezTo>
                    <a:pt x="2" y="93"/>
                    <a:pt x="2" y="93"/>
                    <a:pt x="2" y="93"/>
                  </a:cubicBezTo>
                  <a:cubicBezTo>
                    <a:pt x="2" y="93"/>
                    <a:pt x="2" y="93"/>
                    <a:pt x="2" y="94"/>
                  </a:cubicBezTo>
                  <a:cubicBezTo>
                    <a:pt x="2" y="94"/>
                    <a:pt x="2" y="94"/>
                    <a:pt x="2" y="94"/>
                  </a:cubicBezTo>
                  <a:cubicBezTo>
                    <a:pt x="2" y="94"/>
                    <a:pt x="2" y="95"/>
                    <a:pt x="2" y="95"/>
                  </a:cubicBezTo>
                  <a:cubicBezTo>
                    <a:pt x="2" y="95"/>
                    <a:pt x="3" y="96"/>
                    <a:pt x="3" y="96"/>
                  </a:cubicBezTo>
                  <a:cubicBezTo>
                    <a:pt x="3" y="96"/>
                    <a:pt x="3" y="97"/>
                    <a:pt x="3" y="97"/>
                  </a:cubicBezTo>
                  <a:cubicBezTo>
                    <a:pt x="3" y="98"/>
                    <a:pt x="3" y="98"/>
                    <a:pt x="3" y="98"/>
                  </a:cubicBezTo>
                  <a:cubicBezTo>
                    <a:pt x="3" y="98"/>
                    <a:pt x="3" y="98"/>
                    <a:pt x="3" y="98"/>
                  </a:cubicBezTo>
                  <a:cubicBezTo>
                    <a:pt x="3" y="98"/>
                    <a:pt x="3" y="98"/>
                    <a:pt x="3" y="99"/>
                  </a:cubicBezTo>
                  <a:cubicBezTo>
                    <a:pt x="3" y="99"/>
                    <a:pt x="3" y="99"/>
                    <a:pt x="3" y="99"/>
                  </a:cubicBezTo>
                  <a:cubicBezTo>
                    <a:pt x="3" y="99"/>
                    <a:pt x="3" y="99"/>
                    <a:pt x="3" y="100"/>
                  </a:cubicBezTo>
                  <a:cubicBezTo>
                    <a:pt x="3" y="100"/>
                    <a:pt x="3" y="100"/>
                    <a:pt x="3" y="100"/>
                  </a:cubicBezTo>
                  <a:cubicBezTo>
                    <a:pt x="3" y="100"/>
                    <a:pt x="3" y="100"/>
                    <a:pt x="3" y="100"/>
                  </a:cubicBezTo>
                  <a:cubicBezTo>
                    <a:pt x="3" y="100"/>
                    <a:pt x="3" y="100"/>
                    <a:pt x="3" y="100"/>
                  </a:cubicBezTo>
                  <a:cubicBezTo>
                    <a:pt x="3" y="100"/>
                    <a:pt x="3" y="100"/>
                    <a:pt x="3" y="101"/>
                  </a:cubicBezTo>
                  <a:cubicBezTo>
                    <a:pt x="3" y="101"/>
                    <a:pt x="3" y="101"/>
                    <a:pt x="3" y="101"/>
                  </a:cubicBezTo>
                  <a:cubicBezTo>
                    <a:pt x="3" y="101"/>
                    <a:pt x="3" y="101"/>
                    <a:pt x="3" y="101"/>
                  </a:cubicBezTo>
                  <a:cubicBezTo>
                    <a:pt x="3" y="101"/>
                    <a:pt x="3" y="101"/>
                    <a:pt x="3" y="101"/>
                  </a:cubicBezTo>
                  <a:cubicBezTo>
                    <a:pt x="3" y="101"/>
                    <a:pt x="3" y="102"/>
                    <a:pt x="3" y="102"/>
                  </a:cubicBezTo>
                  <a:cubicBezTo>
                    <a:pt x="4" y="102"/>
                    <a:pt x="3" y="102"/>
                    <a:pt x="3" y="102"/>
                  </a:cubicBezTo>
                  <a:cubicBezTo>
                    <a:pt x="4" y="102"/>
                    <a:pt x="3" y="102"/>
                    <a:pt x="4" y="102"/>
                  </a:cubicBezTo>
                  <a:cubicBezTo>
                    <a:pt x="4" y="103"/>
                    <a:pt x="4" y="103"/>
                    <a:pt x="4" y="103"/>
                  </a:cubicBezTo>
                  <a:cubicBezTo>
                    <a:pt x="4" y="103"/>
                    <a:pt x="4" y="103"/>
                    <a:pt x="4" y="103"/>
                  </a:cubicBezTo>
                  <a:cubicBezTo>
                    <a:pt x="4" y="103"/>
                    <a:pt x="4" y="103"/>
                    <a:pt x="4" y="104"/>
                  </a:cubicBezTo>
                  <a:cubicBezTo>
                    <a:pt x="4" y="104"/>
                    <a:pt x="4" y="104"/>
                    <a:pt x="4" y="104"/>
                  </a:cubicBezTo>
                  <a:cubicBezTo>
                    <a:pt x="4" y="104"/>
                    <a:pt x="4" y="104"/>
                    <a:pt x="4" y="104"/>
                  </a:cubicBezTo>
                  <a:cubicBezTo>
                    <a:pt x="4" y="104"/>
                    <a:pt x="4" y="104"/>
                    <a:pt x="4" y="105"/>
                  </a:cubicBezTo>
                  <a:cubicBezTo>
                    <a:pt x="4" y="105"/>
                    <a:pt x="4" y="105"/>
                    <a:pt x="4" y="105"/>
                  </a:cubicBezTo>
                  <a:cubicBezTo>
                    <a:pt x="4" y="105"/>
                    <a:pt x="4" y="105"/>
                    <a:pt x="4" y="105"/>
                  </a:cubicBezTo>
                  <a:cubicBezTo>
                    <a:pt x="4" y="105"/>
                    <a:pt x="4" y="105"/>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5" y="108"/>
                    <a:pt x="4" y="108"/>
                  </a:cubicBezTo>
                  <a:cubicBezTo>
                    <a:pt x="4" y="108"/>
                    <a:pt x="4" y="108"/>
                    <a:pt x="4" y="108"/>
                  </a:cubicBezTo>
                  <a:cubicBezTo>
                    <a:pt x="4" y="108"/>
                    <a:pt x="4" y="109"/>
                    <a:pt x="4" y="109"/>
                  </a:cubicBezTo>
                  <a:cubicBezTo>
                    <a:pt x="4" y="109"/>
                    <a:pt x="4" y="108"/>
                    <a:pt x="4" y="109"/>
                  </a:cubicBezTo>
                  <a:cubicBezTo>
                    <a:pt x="4" y="109"/>
                    <a:pt x="4" y="109"/>
                    <a:pt x="4" y="109"/>
                  </a:cubicBezTo>
                  <a:cubicBezTo>
                    <a:pt x="4" y="109"/>
                    <a:pt x="4" y="109"/>
                    <a:pt x="4" y="109"/>
                  </a:cubicBezTo>
                  <a:cubicBezTo>
                    <a:pt x="4" y="109"/>
                    <a:pt x="4" y="109"/>
                    <a:pt x="4" y="109"/>
                  </a:cubicBezTo>
                  <a:cubicBezTo>
                    <a:pt x="4" y="109"/>
                    <a:pt x="3" y="109"/>
                    <a:pt x="3" y="109"/>
                  </a:cubicBezTo>
                  <a:cubicBezTo>
                    <a:pt x="3" y="109"/>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1"/>
                    <a:pt x="3" y="111"/>
                  </a:cubicBezTo>
                  <a:cubicBezTo>
                    <a:pt x="3" y="111"/>
                    <a:pt x="2" y="111"/>
                    <a:pt x="2" y="111"/>
                  </a:cubicBezTo>
                  <a:cubicBezTo>
                    <a:pt x="2" y="111"/>
                    <a:pt x="2" y="111"/>
                    <a:pt x="2" y="111"/>
                  </a:cubicBezTo>
                  <a:cubicBezTo>
                    <a:pt x="2" y="111"/>
                    <a:pt x="2" y="111"/>
                    <a:pt x="2" y="111"/>
                  </a:cubicBezTo>
                  <a:cubicBezTo>
                    <a:pt x="2" y="112"/>
                    <a:pt x="2" y="112"/>
                    <a:pt x="2" y="112"/>
                  </a:cubicBezTo>
                  <a:cubicBezTo>
                    <a:pt x="2" y="112"/>
                    <a:pt x="3" y="112"/>
                    <a:pt x="3" y="112"/>
                  </a:cubicBezTo>
                  <a:cubicBezTo>
                    <a:pt x="3" y="112"/>
                    <a:pt x="3" y="112"/>
                    <a:pt x="3" y="112"/>
                  </a:cubicBezTo>
                  <a:cubicBezTo>
                    <a:pt x="3" y="112"/>
                    <a:pt x="3" y="112"/>
                    <a:pt x="3" y="112"/>
                  </a:cubicBezTo>
                  <a:cubicBezTo>
                    <a:pt x="3" y="113"/>
                    <a:pt x="3" y="112"/>
                    <a:pt x="3" y="113"/>
                  </a:cubicBezTo>
                  <a:cubicBezTo>
                    <a:pt x="3" y="113"/>
                    <a:pt x="3" y="113"/>
                    <a:pt x="3" y="113"/>
                  </a:cubicBezTo>
                  <a:cubicBezTo>
                    <a:pt x="3" y="113"/>
                    <a:pt x="4" y="113"/>
                    <a:pt x="4" y="113"/>
                  </a:cubicBezTo>
                  <a:cubicBezTo>
                    <a:pt x="4" y="112"/>
                    <a:pt x="4" y="112"/>
                    <a:pt x="4" y="112"/>
                  </a:cubicBezTo>
                  <a:cubicBezTo>
                    <a:pt x="4" y="112"/>
                    <a:pt x="4" y="112"/>
                    <a:pt x="4" y="112"/>
                  </a:cubicBezTo>
                  <a:cubicBezTo>
                    <a:pt x="4" y="112"/>
                    <a:pt x="4" y="111"/>
                    <a:pt x="4" y="111"/>
                  </a:cubicBezTo>
                  <a:cubicBezTo>
                    <a:pt x="5" y="111"/>
                    <a:pt x="5" y="111"/>
                    <a:pt x="5" y="111"/>
                  </a:cubicBezTo>
                  <a:cubicBezTo>
                    <a:pt x="5" y="111"/>
                    <a:pt x="5" y="111"/>
                    <a:pt x="5" y="111"/>
                  </a:cubicBezTo>
                  <a:cubicBezTo>
                    <a:pt x="5" y="111"/>
                    <a:pt x="5" y="111"/>
                    <a:pt x="5" y="111"/>
                  </a:cubicBezTo>
                  <a:cubicBezTo>
                    <a:pt x="5" y="111"/>
                    <a:pt x="5" y="111"/>
                    <a:pt x="5" y="111"/>
                  </a:cubicBezTo>
                  <a:cubicBezTo>
                    <a:pt x="5" y="111"/>
                    <a:pt x="5" y="111"/>
                    <a:pt x="5" y="111"/>
                  </a:cubicBezTo>
                  <a:cubicBezTo>
                    <a:pt x="5" y="112"/>
                    <a:pt x="5" y="112"/>
                    <a:pt x="5" y="112"/>
                  </a:cubicBezTo>
                  <a:cubicBezTo>
                    <a:pt x="5" y="112"/>
                    <a:pt x="5" y="112"/>
                    <a:pt x="5" y="112"/>
                  </a:cubicBezTo>
                  <a:cubicBezTo>
                    <a:pt x="5" y="112"/>
                    <a:pt x="5" y="112"/>
                    <a:pt x="5" y="112"/>
                  </a:cubicBezTo>
                  <a:cubicBezTo>
                    <a:pt x="5" y="113"/>
                    <a:pt x="5" y="113"/>
                    <a:pt x="5" y="113"/>
                  </a:cubicBezTo>
                  <a:cubicBezTo>
                    <a:pt x="5" y="113"/>
                    <a:pt x="5" y="113"/>
                    <a:pt x="5" y="113"/>
                  </a:cubicBezTo>
                  <a:cubicBezTo>
                    <a:pt x="5" y="113"/>
                    <a:pt x="5" y="113"/>
                    <a:pt x="5" y="113"/>
                  </a:cubicBezTo>
                  <a:cubicBezTo>
                    <a:pt x="5" y="113"/>
                    <a:pt x="5" y="113"/>
                    <a:pt x="5" y="113"/>
                  </a:cubicBezTo>
                  <a:cubicBezTo>
                    <a:pt x="5" y="113"/>
                    <a:pt x="5" y="113"/>
                    <a:pt x="5" y="113"/>
                  </a:cubicBezTo>
                  <a:cubicBezTo>
                    <a:pt x="5" y="113"/>
                    <a:pt x="4" y="113"/>
                    <a:pt x="4" y="113"/>
                  </a:cubicBezTo>
                  <a:cubicBezTo>
                    <a:pt x="4" y="113"/>
                    <a:pt x="4" y="113"/>
                    <a:pt x="4" y="113"/>
                  </a:cubicBezTo>
                  <a:cubicBezTo>
                    <a:pt x="4" y="113"/>
                    <a:pt x="4" y="113"/>
                    <a:pt x="4" y="114"/>
                  </a:cubicBezTo>
                  <a:cubicBezTo>
                    <a:pt x="4" y="114"/>
                    <a:pt x="4" y="114"/>
                    <a:pt x="4" y="114"/>
                  </a:cubicBezTo>
                  <a:cubicBezTo>
                    <a:pt x="4" y="114"/>
                    <a:pt x="4" y="114"/>
                    <a:pt x="4" y="114"/>
                  </a:cubicBezTo>
                  <a:cubicBezTo>
                    <a:pt x="4" y="114"/>
                    <a:pt x="4" y="114"/>
                    <a:pt x="3" y="114"/>
                  </a:cubicBezTo>
                  <a:cubicBezTo>
                    <a:pt x="3" y="114"/>
                    <a:pt x="3" y="114"/>
                    <a:pt x="3" y="114"/>
                  </a:cubicBezTo>
                  <a:cubicBezTo>
                    <a:pt x="3" y="114"/>
                    <a:pt x="3" y="114"/>
                    <a:pt x="3" y="114"/>
                  </a:cubicBezTo>
                  <a:cubicBezTo>
                    <a:pt x="3" y="115"/>
                    <a:pt x="3" y="115"/>
                    <a:pt x="3" y="115"/>
                  </a:cubicBezTo>
                  <a:cubicBezTo>
                    <a:pt x="3" y="115"/>
                    <a:pt x="3" y="115"/>
                    <a:pt x="3" y="115"/>
                  </a:cubicBezTo>
                  <a:cubicBezTo>
                    <a:pt x="3" y="115"/>
                    <a:pt x="3" y="115"/>
                    <a:pt x="3" y="115"/>
                  </a:cubicBezTo>
                  <a:cubicBezTo>
                    <a:pt x="3" y="115"/>
                    <a:pt x="3" y="115"/>
                    <a:pt x="3" y="115"/>
                  </a:cubicBezTo>
                  <a:cubicBezTo>
                    <a:pt x="3" y="115"/>
                    <a:pt x="3" y="115"/>
                    <a:pt x="3" y="116"/>
                  </a:cubicBezTo>
                  <a:cubicBezTo>
                    <a:pt x="2" y="116"/>
                    <a:pt x="2" y="116"/>
                    <a:pt x="2" y="116"/>
                  </a:cubicBezTo>
                  <a:cubicBezTo>
                    <a:pt x="2" y="116"/>
                    <a:pt x="2" y="116"/>
                    <a:pt x="2" y="116"/>
                  </a:cubicBezTo>
                  <a:cubicBezTo>
                    <a:pt x="2" y="116"/>
                    <a:pt x="2" y="116"/>
                    <a:pt x="2" y="116"/>
                  </a:cubicBezTo>
                  <a:cubicBezTo>
                    <a:pt x="2" y="116"/>
                    <a:pt x="2" y="117"/>
                    <a:pt x="2" y="117"/>
                  </a:cubicBezTo>
                  <a:cubicBezTo>
                    <a:pt x="2" y="117"/>
                    <a:pt x="2" y="117"/>
                    <a:pt x="2" y="117"/>
                  </a:cubicBezTo>
                  <a:cubicBezTo>
                    <a:pt x="2" y="117"/>
                    <a:pt x="2" y="117"/>
                    <a:pt x="2" y="117"/>
                  </a:cubicBezTo>
                  <a:cubicBezTo>
                    <a:pt x="2" y="117"/>
                    <a:pt x="2" y="118"/>
                    <a:pt x="2" y="118"/>
                  </a:cubicBezTo>
                  <a:cubicBezTo>
                    <a:pt x="2" y="118"/>
                    <a:pt x="2" y="118"/>
                    <a:pt x="2" y="118"/>
                  </a:cubicBezTo>
                  <a:cubicBezTo>
                    <a:pt x="2" y="118"/>
                    <a:pt x="1" y="118"/>
                    <a:pt x="1" y="118"/>
                  </a:cubicBezTo>
                  <a:cubicBezTo>
                    <a:pt x="1" y="118"/>
                    <a:pt x="1" y="118"/>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20"/>
                    <a:pt x="2" y="120"/>
                    <a:pt x="2" y="120"/>
                  </a:cubicBezTo>
                  <a:cubicBezTo>
                    <a:pt x="2" y="120"/>
                    <a:pt x="2" y="120"/>
                    <a:pt x="2" y="120"/>
                  </a:cubicBezTo>
                  <a:cubicBezTo>
                    <a:pt x="3" y="120"/>
                    <a:pt x="2" y="120"/>
                    <a:pt x="3" y="120"/>
                  </a:cubicBezTo>
                  <a:cubicBezTo>
                    <a:pt x="3" y="120"/>
                    <a:pt x="3" y="120"/>
                    <a:pt x="3" y="120"/>
                  </a:cubicBezTo>
                  <a:cubicBezTo>
                    <a:pt x="3" y="120"/>
                    <a:pt x="3" y="120"/>
                    <a:pt x="3" y="120"/>
                  </a:cubicBezTo>
                  <a:cubicBezTo>
                    <a:pt x="3" y="120"/>
                    <a:pt x="3" y="120"/>
                    <a:pt x="3" y="120"/>
                  </a:cubicBezTo>
                  <a:cubicBezTo>
                    <a:pt x="4" y="120"/>
                    <a:pt x="4" y="120"/>
                    <a:pt x="4" y="120"/>
                  </a:cubicBezTo>
                  <a:cubicBezTo>
                    <a:pt x="4" y="120"/>
                    <a:pt x="4" y="120"/>
                    <a:pt x="4" y="120"/>
                  </a:cubicBezTo>
                  <a:cubicBezTo>
                    <a:pt x="4" y="120"/>
                    <a:pt x="4" y="120"/>
                    <a:pt x="4" y="120"/>
                  </a:cubicBezTo>
                  <a:cubicBezTo>
                    <a:pt x="4" y="120"/>
                    <a:pt x="5" y="120"/>
                    <a:pt x="5" y="120"/>
                  </a:cubicBezTo>
                  <a:cubicBezTo>
                    <a:pt x="5" y="120"/>
                    <a:pt x="5" y="120"/>
                    <a:pt x="5" y="120"/>
                  </a:cubicBezTo>
                  <a:cubicBezTo>
                    <a:pt x="5" y="120"/>
                    <a:pt x="5" y="120"/>
                    <a:pt x="5" y="121"/>
                  </a:cubicBezTo>
                  <a:cubicBezTo>
                    <a:pt x="5" y="121"/>
                    <a:pt x="5" y="121"/>
                    <a:pt x="5" y="121"/>
                  </a:cubicBezTo>
                  <a:cubicBezTo>
                    <a:pt x="5" y="121"/>
                    <a:pt x="5" y="121"/>
                    <a:pt x="5" y="121"/>
                  </a:cubicBezTo>
                  <a:cubicBezTo>
                    <a:pt x="5" y="121"/>
                    <a:pt x="5" y="121"/>
                    <a:pt x="5" y="121"/>
                  </a:cubicBezTo>
                  <a:cubicBezTo>
                    <a:pt x="5" y="122"/>
                    <a:pt x="5" y="122"/>
                    <a:pt x="5" y="122"/>
                  </a:cubicBezTo>
                  <a:cubicBezTo>
                    <a:pt x="5" y="122"/>
                    <a:pt x="5" y="122"/>
                    <a:pt x="5" y="122"/>
                  </a:cubicBezTo>
                  <a:cubicBezTo>
                    <a:pt x="5" y="122"/>
                    <a:pt x="5" y="122"/>
                    <a:pt x="5" y="122"/>
                  </a:cubicBezTo>
                  <a:cubicBezTo>
                    <a:pt x="5" y="123"/>
                    <a:pt x="5" y="123"/>
                    <a:pt x="5" y="123"/>
                  </a:cubicBezTo>
                  <a:cubicBezTo>
                    <a:pt x="6" y="123"/>
                    <a:pt x="5" y="123"/>
                    <a:pt x="6" y="123"/>
                  </a:cubicBezTo>
                  <a:cubicBezTo>
                    <a:pt x="6" y="123"/>
                    <a:pt x="6" y="123"/>
                    <a:pt x="6" y="123"/>
                  </a:cubicBezTo>
                  <a:cubicBezTo>
                    <a:pt x="6" y="123"/>
                    <a:pt x="6" y="123"/>
                    <a:pt x="6" y="123"/>
                  </a:cubicBezTo>
                  <a:cubicBezTo>
                    <a:pt x="6" y="124"/>
                    <a:pt x="6" y="123"/>
                    <a:pt x="6" y="124"/>
                  </a:cubicBezTo>
                  <a:cubicBezTo>
                    <a:pt x="6" y="124"/>
                    <a:pt x="6" y="124"/>
                    <a:pt x="6" y="124"/>
                  </a:cubicBezTo>
                  <a:cubicBezTo>
                    <a:pt x="6" y="124"/>
                    <a:pt x="6" y="124"/>
                    <a:pt x="6" y="124"/>
                  </a:cubicBezTo>
                  <a:cubicBezTo>
                    <a:pt x="7" y="124"/>
                    <a:pt x="7" y="124"/>
                    <a:pt x="7" y="124"/>
                  </a:cubicBezTo>
                  <a:cubicBezTo>
                    <a:pt x="7" y="124"/>
                    <a:pt x="7" y="124"/>
                    <a:pt x="7" y="124"/>
                  </a:cubicBezTo>
                  <a:cubicBezTo>
                    <a:pt x="7" y="124"/>
                    <a:pt x="7" y="124"/>
                    <a:pt x="7" y="124"/>
                  </a:cubicBezTo>
                  <a:cubicBezTo>
                    <a:pt x="7" y="124"/>
                    <a:pt x="7" y="124"/>
                    <a:pt x="7" y="124"/>
                  </a:cubicBezTo>
                  <a:cubicBezTo>
                    <a:pt x="7" y="124"/>
                    <a:pt x="8" y="125"/>
                    <a:pt x="8" y="125"/>
                  </a:cubicBezTo>
                  <a:cubicBezTo>
                    <a:pt x="8" y="125"/>
                    <a:pt x="8" y="125"/>
                    <a:pt x="8" y="125"/>
                  </a:cubicBezTo>
                  <a:cubicBezTo>
                    <a:pt x="8" y="125"/>
                    <a:pt x="8" y="125"/>
                    <a:pt x="8" y="125"/>
                  </a:cubicBezTo>
                  <a:cubicBezTo>
                    <a:pt x="8" y="125"/>
                    <a:pt x="9" y="125"/>
                    <a:pt x="9" y="125"/>
                  </a:cubicBezTo>
                  <a:cubicBezTo>
                    <a:pt x="9" y="125"/>
                    <a:pt x="9" y="125"/>
                    <a:pt x="9" y="126"/>
                  </a:cubicBezTo>
                  <a:cubicBezTo>
                    <a:pt x="9" y="126"/>
                    <a:pt x="9" y="126"/>
                    <a:pt x="9" y="126"/>
                  </a:cubicBezTo>
                  <a:cubicBezTo>
                    <a:pt x="9" y="126"/>
                    <a:pt x="10" y="126"/>
                    <a:pt x="10" y="126"/>
                  </a:cubicBezTo>
                  <a:cubicBezTo>
                    <a:pt x="10" y="126"/>
                    <a:pt x="10" y="126"/>
                    <a:pt x="10" y="126"/>
                  </a:cubicBezTo>
                  <a:cubicBezTo>
                    <a:pt x="10" y="126"/>
                    <a:pt x="10" y="126"/>
                    <a:pt x="11" y="126"/>
                  </a:cubicBezTo>
                  <a:cubicBezTo>
                    <a:pt x="11" y="126"/>
                    <a:pt x="11" y="126"/>
                    <a:pt x="11" y="126"/>
                  </a:cubicBezTo>
                  <a:cubicBezTo>
                    <a:pt x="11" y="126"/>
                    <a:pt x="11" y="126"/>
                    <a:pt x="11" y="126"/>
                  </a:cubicBezTo>
                  <a:cubicBezTo>
                    <a:pt x="11" y="126"/>
                    <a:pt x="11" y="126"/>
                    <a:pt x="12" y="126"/>
                  </a:cubicBezTo>
                  <a:cubicBezTo>
                    <a:pt x="12" y="126"/>
                    <a:pt x="12" y="126"/>
                    <a:pt x="12" y="126"/>
                  </a:cubicBezTo>
                  <a:cubicBezTo>
                    <a:pt x="12" y="126"/>
                    <a:pt x="12" y="126"/>
                    <a:pt x="12" y="126"/>
                  </a:cubicBezTo>
                  <a:cubicBezTo>
                    <a:pt x="12" y="126"/>
                    <a:pt x="13" y="126"/>
                    <a:pt x="13" y="126"/>
                  </a:cubicBezTo>
                  <a:cubicBezTo>
                    <a:pt x="13" y="126"/>
                    <a:pt x="13" y="126"/>
                    <a:pt x="13" y="126"/>
                  </a:cubicBezTo>
                  <a:cubicBezTo>
                    <a:pt x="13" y="125"/>
                    <a:pt x="13" y="125"/>
                    <a:pt x="13" y="125"/>
                  </a:cubicBezTo>
                  <a:cubicBezTo>
                    <a:pt x="13" y="125"/>
                    <a:pt x="13" y="125"/>
                    <a:pt x="13" y="125"/>
                  </a:cubicBezTo>
                  <a:cubicBezTo>
                    <a:pt x="13" y="125"/>
                    <a:pt x="13" y="125"/>
                    <a:pt x="13" y="124"/>
                  </a:cubicBezTo>
                  <a:cubicBezTo>
                    <a:pt x="13" y="124"/>
                    <a:pt x="13" y="124"/>
                    <a:pt x="13" y="124"/>
                  </a:cubicBezTo>
                  <a:cubicBezTo>
                    <a:pt x="13"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1" y="123"/>
                  </a:cubicBezTo>
                  <a:cubicBezTo>
                    <a:pt x="11" y="122"/>
                    <a:pt x="11" y="122"/>
                    <a:pt x="11" y="122"/>
                  </a:cubicBezTo>
                  <a:cubicBezTo>
                    <a:pt x="11" y="122"/>
                    <a:pt x="11" y="122"/>
                    <a:pt x="11" y="122"/>
                  </a:cubicBezTo>
                  <a:cubicBezTo>
                    <a:pt x="11" y="122"/>
                    <a:pt x="11" y="122"/>
                    <a:pt x="11" y="122"/>
                  </a:cubicBezTo>
                  <a:cubicBezTo>
                    <a:pt x="11" y="122"/>
                    <a:pt x="11" y="121"/>
                    <a:pt x="11" y="121"/>
                  </a:cubicBezTo>
                  <a:cubicBezTo>
                    <a:pt x="11" y="121"/>
                    <a:pt x="11" y="121"/>
                    <a:pt x="11" y="121"/>
                  </a:cubicBezTo>
                  <a:cubicBezTo>
                    <a:pt x="11" y="121"/>
                    <a:pt x="10" y="121"/>
                    <a:pt x="10" y="121"/>
                  </a:cubicBezTo>
                  <a:cubicBezTo>
                    <a:pt x="10" y="120"/>
                    <a:pt x="10" y="120"/>
                    <a:pt x="10" y="120"/>
                  </a:cubicBezTo>
                  <a:cubicBezTo>
                    <a:pt x="10" y="120"/>
                    <a:pt x="10" y="120"/>
                    <a:pt x="10" y="120"/>
                  </a:cubicBezTo>
                  <a:cubicBezTo>
                    <a:pt x="10" y="120"/>
                    <a:pt x="10" y="120"/>
                    <a:pt x="10" y="120"/>
                  </a:cubicBezTo>
                  <a:cubicBezTo>
                    <a:pt x="10" y="120"/>
                    <a:pt x="10" y="119"/>
                    <a:pt x="10" y="119"/>
                  </a:cubicBezTo>
                  <a:cubicBezTo>
                    <a:pt x="10" y="119"/>
                    <a:pt x="10" y="119"/>
                    <a:pt x="10" y="119"/>
                  </a:cubicBezTo>
                  <a:cubicBezTo>
                    <a:pt x="10" y="119"/>
                    <a:pt x="11" y="119"/>
                    <a:pt x="11" y="120"/>
                  </a:cubicBezTo>
                  <a:cubicBezTo>
                    <a:pt x="11" y="120"/>
                    <a:pt x="11" y="119"/>
                    <a:pt x="11" y="119"/>
                  </a:cubicBezTo>
                  <a:cubicBezTo>
                    <a:pt x="11" y="119"/>
                    <a:pt x="11" y="119"/>
                    <a:pt x="11" y="119"/>
                  </a:cubicBezTo>
                  <a:cubicBezTo>
                    <a:pt x="11" y="119"/>
                    <a:pt x="11" y="119"/>
                    <a:pt x="11" y="119"/>
                  </a:cubicBezTo>
                  <a:cubicBezTo>
                    <a:pt x="11" y="119"/>
                    <a:pt x="11" y="118"/>
                    <a:pt x="11" y="118"/>
                  </a:cubicBezTo>
                  <a:cubicBezTo>
                    <a:pt x="11" y="118"/>
                    <a:pt x="11" y="118"/>
                    <a:pt x="11" y="118"/>
                  </a:cubicBezTo>
                  <a:cubicBezTo>
                    <a:pt x="11" y="118"/>
                    <a:pt x="11" y="118"/>
                    <a:pt x="11" y="118"/>
                  </a:cubicBezTo>
                  <a:cubicBezTo>
                    <a:pt x="11" y="118"/>
                    <a:pt x="11" y="118"/>
                    <a:pt x="11" y="117"/>
                  </a:cubicBezTo>
                  <a:cubicBezTo>
                    <a:pt x="11" y="117"/>
                    <a:pt x="11" y="117"/>
                    <a:pt x="10" y="117"/>
                  </a:cubicBezTo>
                  <a:cubicBezTo>
                    <a:pt x="10" y="117"/>
                    <a:pt x="10" y="117"/>
                    <a:pt x="10" y="117"/>
                  </a:cubicBezTo>
                  <a:cubicBezTo>
                    <a:pt x="10" y="117"/>
                    <a:pt x="10" y="117"/>
                    <a:pt x="10" y="117"/>
                  </a:cubicBezTo>
                  <a:cubicBezTo>
                    <a:pt x="10" y="117"/>
                    <a:pt x="10" y="117"/>
                    <a:pt x="10" y="116"/>
                  </a:cubicBezTo>
                  <a:cubicBezTo>
                    <a:pt x="10" y="116"/>
                    <a:pt x="10" y="116"/>
                    <a:pt x="10" y="116"/>
                  </a:cubicBezTo>
                  <a:cubicBezTo>
                    <a:pt x="10" y="116"/>
                    <a:pt x="10" y="116"/>
                    <a:pt x="10" y="116"/>
                  </a:cubicBezTo>
                  <a:cubicBezTo>
                    <a:pt x="10" y="116"/>
                    <a:pt x="10" y="116"/>
                    <a:pt x="10" y="116"/>
                  </a:cubicBezTo>
                  <a:cubicBezTo>
                    <a:pt x="10" y="116"/>
                    <a:pt x="10" y="115"/>
                    <a:pt x="10" y="115"/>
                  </a:cubicBezTo>
                  <a:cubicBezTo>
                    <a:pt x="10" y="115"/>
                    <a:pt x="10" y="115"/>
                    <a:pt x="10" y="115"/>
                  </a:cubicBezTo>
                  <a:cubicBezTo>
                    <a:pt x="10" y="115"/>
                    <a:pt x="10" y="115"/>
                    <a:pt x="10" y="114"/>
                  </a:cubicBezTo>
                  <a:cubicBezTo>
                    <a:pt x="10" y="114"/>
                    <a:pt x="10" y="114"/>
                    <a:pt x="10" y="114"/>
                  </a:cubicBezTo>
                  <a:cubicBezTo>
                    <a:pt x="10" y="114"/>
                    <a:pt x="10" y="114"/>
                    <a:pt x="10" y="114"/>
                  </a:cubicBezTo>
                  <a:cubicBezTo>
                    <a:pt x="10" y="113"/>
                    <a:pt x="10" y="113"/>
                    <a:pt x="10" y="113"/>
                  </a:cubicBezTo>
                  <a:cubicBezTo>
                    <a:pt x="10" y="113"/>
                    <a:pt x="10" y="113"/>
                    <a:pt x="10" y="112"/>
                  </a:cubicBezTo>
                  <a:cubicBezTo>
                    <a:pt x="10" y="112"/>
                    <a:pt x="10" y="112"/>
                    <a:pt x="10" y="112"/>
                  </a:cubicBezTo>
                  <a:cubicBezTo>
                    <a:pt x="10" y="111"/>
                    <a:pt x="10" y="111"/>
                    <a:pt x="10" y="111"/>
                  </a:cubicBezTo>
                  <a:cubicBezTo>
                    <a:pt x="10" y="111"/>
                    <a:pt x="10" y="111"/>
                    <a:pt x="10" y="111"/>
                  </a:cubicBezTo>
                  <a:cubicBezTo>
                    <a:pt x="10" y="111"/>
                    <a:pt x="10" y="111"/>
                    <a:pt x="10" y="110"/>
                  </a:cubicBezTo>
                  <a:cubicBezTo>
                    <a:pt x="10" y="110"/>
                    <a:pt x="10" y="110"/>
                    <a:pt x="10" y="110"/>
                  </a:cubicBezTo>
                  <a:cubicBezTo>
                    <a:pt x="10" y="110"/>
                    <a:pt x="10" y="110"/>
                    <a:pt x="10" y="110"/>
                  </a:cubicBezTo>
                  <a:cubicBezTo>
                    <a:pt x="10" y="109"/>
                    <a:pt x="10" y="109"/>
                    <a:pt x="10" y="109"/>
                  </a:cubicBezTo>
                  <a:cubicBezTo>
                    <a:pt x="11" y="109"/>
                    <a:pt x="11" y="108"/>
                    <a:pt x="11" y="108"/>
                  </a:cubicBezTo>
                  <a:cubicBezTo>
                    <a:pt x="11" y="108"/>
                    <a:pt x="11" y="107"/>
                    <a:pt x="11" y="107"/>
                  </a:cubicBezTo>
                  <a:cubicBezTo>
                    <a:pt x="11" y="107"/>
                    <a:pt x="11" y="107"/>
                    <a:pt x="11" y="107"/>
                  </a:cubicBezTo>
                  <a:cubicBezTo>
                    <a:pt x="11" y="107"/>
                    <a:pt x="11" y="107"/>
                    <a:pt x="11" y="106"/>
                  </a:cubicBezTo>
                  <a:cubicBezTo>
                    <a:pt x="11" y="106"/>
                    <a:pt x="11" y="106"/>
                    <a:pt x="11" y="106"/>
                  </a:cubicBezTo>
                  <a:cubicBezTo>
                    <a:pt x="11" y="106"/>
                    <a:pt x="11" y="106"/>
                    <a:pt x="11" y="106"/>
                  </a:cubicBezTo>
                  <a:cubicBezTo>
                    <a:pt x="12" y="105"/>
                    <a:pt x="12" y="105"/>
                    <a:pt x="12" y="105"/>
                  </a:cubicBezTo>
                  <a:cubicBezTo>
                    <a:pt x="12" y="105"/>
                    <a:pt x="12" y="105"/>
                    <a:pt x="12" y="105"/>
                  </a:cubicBezTo>
                  <a:cubicBezTo>
                    <a:pt x="12" y="105"/>
                    <a:pt x="12" y="105"/>
                    <a:pt x="12" y="105"/>
                  </a:cubicBezTo>
                  <a:cubicBezTo>
                    <a:pt x="12" y="104"/>
                    <a:pt x="13" y="104"/>
                    <a:pt x="13" y="104"/>
                  </a:cubicBezTo>
                  <a:cubicBezTo>
                    <a:pt x="13" y="104"/>
                    <a:pt x="13" y="104"/>
                    <a:pt x="13" y="104"/>
                  </a:cubicBezTo>
                  <a:cubicBezTo>
                    <a:pt x="13" y="104"/>
                    <a:pt x="13" y="104"/>
                    <a:pt x="13" y="104"/>
                  </a:cubicBezTo>
                  <a:cubicBezTo>
                    <a:pt x="13" y="104"/>
                    <a:pt x="13" y="104"/>
                    <a:pt x="13" y="104"/>
                  </a:cubicBezTo>
                  <a:cubicBezTo>
                    <a:pt x="13" y="104"/>
                    <a:pt x="13" y="104"/>
                    <a:pt x="14" y="104"/>
                  </a:cubicBezTo>
                  <a:cubicBezTo>
                    <a:pt x="14" y="103"/>
                    <a:pt x="14" y="103"/>
                    <a:pt x="14" y="104"/>
                  </a:cubicBezTo>
                  <a:cubicBezTo>
                    <a:pt x="14" y="104"/>
                    <a:pt x="15" y="104"/>
                    <a:pt x="15" y="104"/>
                  </a:cubicBezTo>
                  <a:cubicBezTo>
                    <a:pt x="15" y="104"/>
                    <a:pt x="15" y="104"/>
                    <a:pt x="15" y="104"/>
                  </a:cubicBezTo>
                  <a:cubicBezTo>
                    <a:pt x="15" y="104"/>
                    <a:pt x="15" y="104"/>
                    <a:pt x="15" y="103"/>
                  </a:cubicBezTo>
                  <a:cubicBezTo>
                    <a:pt x="16" y="103"/>
                    <a:pt x="15" y="103"/>
                    <a:pt x="16" y="103"/>
                  </a:cubicBezTo>
                  <a:cubicBezTo>
                    <a:pt x="16" y="102"/>
                    <a:pt x="16" y="102"/>
                    <a:pt x="16" y="102"/>
                  </a:cubicBezTo>
                  <a:cubicBezTo>
                    <a:pt x="16" y="102"/>
                    <a:pt x="16" y="102"/>
                    <a:pt x="16" y="102"/>
                  </a:cubicBezTo>
                  <a:cubicBezTo>
                    <a:pt x="16" y="101"/>
                    <a:pt x="16" y="102"/>
                    <a:pt x="16" y="101"/>
                  </a:cubicBezTo>
                  <a:cubicBezTo>
                    <a:pt x="16" y="101"/>
                    <a:pt x="16" y="101"/>
                    <a:pt x="16" y="101"/>
                  </a:cubicBezTo>
                  <a:cubicBezTo>
                    <a:pt x="16" y="101"/>
                    <a:pt x="16" y="101"/>
                    <a:pt x="16" y="100"/>
                  </a:cubicBezTo>
                  <a:cubicBezTo>
                    <a:pt x="16" y="100"/>
                    <a:pt x="16" y="100"/>
                    <a:pt x="16" y="100"/>
                  </a:cubicBezTo>
                  <a:cubicBezTo>
                    <a:pt x="16" y="99"/>
                    <a:pt x="16" y="99"/>
                    <a:pt x="16" y="99"/>
                  </a:cubicBezTo>
                  <a:cubicBezTo>
                    <a:pt x="16" y="98"/>
                    <a:pt x="16" y="98"/>
                    <a:pt x="16" y="98"/>
                  </a:cubicBezTo>
                  <a:cubicBezTo>
                    <a:pt x="16" y="98"/>
                    <a:pt x="16" y="98"/>
                    <a:pt x="16" y="98"/>
                  </a:cubicBezTo>
                  <a:cubicBezTo>
                    <a:pt x="16" y="98"/>
                    <a:pt x="16" y="98"/>
                    <a:pt x="16" y="98"/>
                  </a:cubicBezTo>
                  <a:cubicBezTo>
                    <a:pt x="16" y="98"/>
                    <a:pt x="16" y="98"/>
                    <a:pt x="16" y="98"/>
                  </a:cubicBezTo>
                  <a:cubicBezTo>
                    <a:pt x="16" y="98"/>
                    <a:pt x="16" y="98"/>
                    <a:pt x="16" y="98"/>
                  </a:cubicBezTo>
                  <a:cubicBezTo>
                    <a:pt x="16" y="97"/>
                    <a:pt x="16" y="97"/>
                    <a:pt x="15" y="97"/>
                  </a:cubicBezTo>
                  <a:cubicBezTo>
                    <a:pt x="15" y="97"/>
                    <a:pt x="15" y="97"/>
                    <a:pt x="15" y="97"/>
                  </a:cubicBezTo>
                  <a:cubicBezTo>
                    <a:pt x="15" y="97"/>
                    <a:pt x="15" y="97"/>
                    <a:pt x="15" y="97"/>
                  </a:cubicBezTo>
                  <a:cubicBezTo>
                    <a:pt x="15" y="96"/>
                    <a:pt x="15" y="96"/>
                    <a:pt x="15" y="96"/>
                  </a:cubicBezTo>
                  <a:cubicBezTo>
                    <a:pt x="15" y="96"/>
                    <a:pt x="15" y="96"/>
                    <a:pt x="15" y="96"/>
                  </a:cubicBezTo>
                  <a:cubicBezTo>
                    <a:pt x="15" y="96"/>
                    <a:pt x="15" y="96"/>
                    <a:pt x="15" y="96"/>
                  </a:cubicBezTo>
                  <a:cubicBezTo>
                    <a:pt x="15" y="96"/>
                    <a:pt x="15" y="96"/>
                    <a:pt x="15" y="96"/>
                  </a:cubicBezTo>
                  <a:cubicBezTo>
                    <a:pt x="15" y="96"/>
                    <a:pt x="15" y="95"/>
                    <a:pt x="14" y="95"/>
                  </a:cubicBezTo>
                  <a:cubicBezTo>
                    <a:pt x="14" y="95"/>
                    <a:pt x="14" y="95"/>
                    <a:pt x="14" y="95"/>
                  </a:cubicBezTo>
                  <a:cubicBezTo>
                    <a:pt x="14" y="95"/>
                    <a:pt x="14" y="95"/>
                    <a:pt x="14" y="95"/>
                  </a:cubicBezTo>
                  <a:cubicBezTo>
                    <a:pt x="14" y="94"/>
                    <a:pt x="14" y="94"/>
                    <a:pt x="14" y="94"/>
                  </a:cubicBezTo>
                  <a:cubicBezTo>
                    <a:pt x="14" y="94"/>
                    <a:pt x="14" y="94"/>
                    <a:pt x="14" y="94"/>
                  </a:cubicBezTo>
                  <a:cubicBezTo>
                    <a:pt x="14" y="94"/>
                    <a:pt x="14" y="94"/>
                    <a:pt x="14" y="94"/>
                  </a:cubicBezTo>
                  <a:cubicBezTo>
                    <a:pt x="14" y="94"/>
                    <a:pt x="14" y="94"/>
                    <a:pt x="14" y="93"/>
                  </a:cubicBezTo>
                  <a:cubicBezTo>
                    <a:pt x="14" y="93"/>
                    <a:pt x="14" y="93"/>
                    <a:pt x="14" y="93"/>
                  </a:cubicBezTo>
                  <a:cubicBezTo>
                    <a:pt x="14" y="93"/>
                    <a:pt x="14" y="93"/>
                    <a:pt x="14" y="93"/>
                  </a:cubicBezTo>
                  <a:cubicBezTo>
                    <a:pt x="14" y="93"/>
                    <a:pt x="14" y="93"/>
                    <a:pt x="14" y="93"/>
                  </a:cubicBezTo>
                  <a:cubicBezTo>
                    <a:pt x="14" y="92"/>
                    <a:pt x="14" y="92"/>
                    <a:pt x="14" y="92"/>
                  </a:cubicBezTo>
                  <a:cubicBezTo>
                    <a:pt x="14" y="92"/>
                    <a:pt x="14" y="92"/>
                    <a:pt x="14" y="92"/>
                  </a:cubicBezTo>
                  <a:cubicBezTo>
                    <a:pt x="15" y="92"/>
                    <a:pt x="15" y="92"/>
                    <a:pt x="15" y="92"/>
                  </a:cubicBezTo>
                  <a:cubicBezTo>
                    <a:pt x="15" y="92"/>
                    <a:pt x="15" y="91"/>
                    <a:pt x="15" y="91"/>
                  </a:cubicBezTo>
                  <a:cubicBezTo>
                    <a:pt x="15" y="91"/>
                    <a:pt x="15" y="91"/>
                    <a:pt x="15" y="91"/>
                  </a:cubicBezTo>
                  <a:cubicBezTo>
                    <a:pt x="15" y="91"/>
                    <a:pt x="15" y="91"/>
                    <a:pt x="15" y="91"/>
                  </a:cubicBezTo>
                  <a:cubicBezTo>
                    <a:pt x="15" y="90"/>
                    <a:pt x="15" y="90"/>
                    <a:pt x="15" y="90"/>
                  </a:cubicBezTo>
                  <a:cubicBezTo>
                    <a:pt x="15" y="90"/>
                    <a:pt x="15" y="90"/>
                    <a:pt x="15" y="89"/>
                  </a:cubicBezTo>
                  <a:cubicBezTo>
                    <a:pt x="15" y="89"/>
                    <a:pt x="15" y="89"/>
                    <a:pt x="15" y="89"/>
                  </a:cubicBezTo>
                  <a:cubicBezTo>
                    <a:pt x="15" y="89"/>
                    <a:pt x="15" y="89"/>
                    <a:pt x="15" y="89"/>
                  </a:cubicBezTo>
                  <a:cubicBezTo>
                    <a:pt x="15" y="89"/>
                    <a:pt x="15" y="88"/>
                    <a:pt x="15" y="88"/>
                  </a:cubicBezTo>
                  <a:cubicBezTo>
                    <a:pt x="15" y="88"/>
                    <a:pt x="15" y="88"/>
                    <a:pt x="15" y="88"/>
                  </a:cubicBezTo>
                  <a:cubicBezTo>
                    <a:pt x="15" y="88"/>
                    <a:pt x="15" y="88"/>
                    <a:pt x="15" y="88"/>
                  </a:cubicBezTo>
                  <a:cubicBezTo>
                    <a:pt x="15" y="88"/>
                    <a:pt x="16" y="88"/>
                    <a:pt x="16" y="87"/>
                  </a:cubicBezTo>
                  <a:cubicBezTo>
                    <a:pt x="16" y="87"/>
                    <a:pt x="16" y="87"/>
                    <a:pt x="16" y="87"/>
                  </a:cubicBezTo>
                  <a:cubicBezTo>
                    <a:pt x="16" y="87"/>
                    <a:pt x="16" y="87"/>
                    <a:pt x="16" y="87"/>
                  </a:cubicBezTo>
                  <a:cubicBezTo>
                    <a:pt x="16" y="87"/>
                    <a:pt x="16" y="86"/>
                    <a:pt x="16" y="86"/>
                  </a:cubicBezTo>
                  <a:cubicBezTo>
                    <a:pt x="16" y="86"/>
                    <a:pt x="16" y="86"/>
                    <a:pt x="16" y="86"/>
                  </a:cubicBezTo>
                  <a:cubicBezTo>
                    <a:pt x="16" y="86"/>
                    <a:pt x="16" y="86"/>
                    <a:pt x="16"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4"/>
                    <a:pt x="16" y="84"/>
                  </a:cubicBezTo>
                  <a:cubicBezTo>
                    <a:pt x="16" y="84"/>
                    <a:pt x="16" y="84"/>
                    <a:pt x="16" y="84"/>
                  </a:cubicBezTo>
                  <a:cubicBezTo>
                    <a:pt x="16" y="84"/>
                    <a:pt x="16" y="84"/>
                    <a:pt x="16" y="84"/>
                  </a:cubicBezTo>
                  <a:cubicBezTo>
                    <a:pt x="16" y="84"/>
                    <a:pt x="16" y="84"/>
                    <a:pt x="16" y="83"/>
                  </a:cubicBezTo>
                  <a:cubicBezTo>
                    <a:pt x="16" y="83"/>
                    <a:pt x="16" y="83"/>
                    <a:pt x="16" y="83"/>
                  </a:cubicBezTo>
                  <a:cubicBezTo>
                    <a:pt x="16" y="83"/>
                    <a:pt x="16" y="83"/>
                    <a:pt x="16" y="82"/>
                  </a:cubicBezTo>
                  <a:cubicBezTo>
                    <a:pt x="16" y="82"/>
                    <a:pt x="17" y="82"/>
                    <a:pt x="17" y="82"/>
                  </a:cubicBezTo>
                  <a:cubicBezTo>
                    <a:pt x="17" y="82"/>
                    <a:pt x="17" y="82"/>
                    <a:pt x="17" y="81"/>
                  </a:cubicBezTo>
                  <a:cubicBezTo>
                    <a:pt x="17" y="81"/>
                    <a:pt x="17" y="81"/>
                    <a:pt x="17" y="81"/>
                  </a:cubicBezTo>
                  <a:cubicBezTo>
                    <a:pt x="17" y="81"/>
                    <a:pt x="17" y="81"/>
                    <a:pt x="17" y="81"/>
                  </a:cubicBezTo>
                  <a:cubicBezTo>
                    <a:pt x="17" y="81"/>
                    <a:pt x="17" y="81"/>
                    <a:pt x="17" y="80"/>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7" y="79"/>
                    <a:pt x="17" y="79"/>
                    <a:pt x="17" y="79"/>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7"/>
                    <a:pt x="17" y="77"/>
                  </a:cubicBezTo>
                  <a:cubicBezTo>
                    <a:pt x="17" y="77"/>
                    <a:pt x="17" y="77"/>
                    <a:pt x="17" y="77"/>
                  </a:cubicBezTo>
                  <a:cubicBezTo>
                    <a:pt x="17" y="77"/>
                    <a:pt x="17" y="77"/>
                    <a:pt x="17" y="76"/>
                  </a:cubicBezTo>
                  <a:cubicBezTo>
                    <a:pt x="17" y="76"/>
                    <a:pt x="18" y="76"/>
                    <a:pt x="18" y="76"/>
                  </a:cubicBezTo>
                  <a:cubicBezTo>
                    <a:pt x="18" y="75"/>
                    <a:pt x="18" y="75"/>
                    <a:pt x="18" y="75"/>
                  </a:cubicBezTo>
                  <a:cubicBezTo>
                    <a:pt x="18" y="75"/>
                    <a:pt x="18" y="74"/>
                    <a:pt x="18" y="74"/>
                  </a:cubicBezTo>
                  <a:cubicBezTo>
                    <a:pt x="18" y="73"/>
                    <a:pt x="18" y="73"/>
                    <a:pt x="18" y="73"/>
                  </a:cubicBezTo>
                  <a:cubicBezTo>
                    <a:pt x="18" y="73"/>
                    <a:pt x="18" y="73"/>
                    <a:pt x="18" y="73"/>
                  </a:cubicBezTo>
                  <a:cubicBezTo>
                    <a:pt x="18" y="73"/>
                    <a:pt x="18" y="73"/>
                    <a:pt x="18" y="73"/>
                  </a:cubicBezTo>
                  <a:cubicBezTo>
                    <a:pt x="18" y="73"/>
                    <a:pt x="18" y="73"/>
                    <a:pt x="18" y="73"/>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8" y="69"/>
                    <a:pt x="18" y="69"/>
                  </a:cubicBezTo>
                  <a:cubicBezTo>
                    <a:pt x="18" y="69"/>
                    <a:pt x="18" y="69"/>
                    <a:pt x="18" y="69"/>
                  </a:cubicBezTo>
                  <a:cubicBezTo>
                    <a:pt x="18" y="69"/>
                    <a:pt x="19" y="69"/>
                    <a:pt x="19" y="69"/>
                  </a:cubicBezTo>
                  <a:cubicBezTo>
                    <a:pt x="19" y="69"/>
                    <a:pt x="18" y="68"/>
                    <a:pt x="19" y="68"/>
                  </a:cubicBezTo>
                  <a:cubicBezTo>
                    <a:pt x="19" y="68"/>
                    <a:pt x="18" y="68"/>
                    <a:pt x="18" y="68"/>
                  </a:cubicBezTo>
                  <a:cubicBezTo>
                    <a:pt x="18" y="68"/>
                    <a:pt x="18" y="67"/>
                    <a:pt x="18" y="67"/>
                  </a:cubicBezTo>
                  <a:cubicBezTo>
                    <a:pt x="18" y="67"/>
                    <a:pt x="18" y="67"/>
                    <a:pt x="18" y="67"/>
                  </a:cubicBezTo>
                  <a:cubicBezTo>
                    <a:pt x="18" y="67"/>
                    <a:pt x="18" y="67"/>
                    <a:pt x="18" y="67"/>
                  </a:cubicBezTo>
                  <a:cubicBezTo>
                    <a:pt x="18" y="67"/>
                    <a:pt x="18" y="66"/>
                    <a:pt x="18" y="66"/>
                  </a:cubicBezTo>
                  <a:cubicBezTo>
                    <a:pt x="18" y="66"/>
                    <a:pt x="18" y="66"/>
                    <a:pt x="18" y="66"/>
                  </a:cubicBezTo>
                  <a:cubicBezTo>
                    <a:pt x="18" y="65"/>
                    <a:pt x="18" y="66"/>
                    <a:pt x="18" y="65"/>
                  </a:cubicBezTo>
                  <a:cubicBezTo>
                    <a:pt x="18" y="65"/>
                    <a:pt x="18" y="65"/>
                    <a:pt x="18" y="65"/>
                  </a:cubicBezTo>
                  <a:cubicBezTo>
                    <a:pt x="18" y="65"/>
                    <a:pt x="18" y="65"/>
                    <a:pt x="18" y="65"/>
                  </a:cubicBezTo>
                  <a:cubicBezTo>
                    <a:pt x="18" y="64"/>
                    <a:pt x="18" y="64"/>
                    <a:pt x="18" y="64"/>
                  </a:cubicBezTo>
                  <a:cubicBezTo>
                    <a:pt x="18" y="64"/>
                    <a:pt x="18" y="64"/>
                    <a:pt x="18" y="64"/>
                  </a:cubicBezTo>
                  <a:cubicBezTo>
                    <a:pt x="18" y="64"/>
                    <a:pt x="18" y="64"/>
                    <a:pt x="18" y="64"/>
                  </a:cubicBezTo>
                  <a:cubicBezTo>
                    <a:pt x="18" y="64"/>
                    <a:pt x="18" y="63"/>
                    <a:pt x="18" y="63"/>
                  </a:cubicBezTo>
                  <a:cubicBezTo>
                    <a:pt x="18" y="63"/>
                    <a:pt x="18" y="63"/>
                    <a:pt x="18" y="63"/>
                  </a:cubicBezTo>
                  <a:cubicBezTo>
                    <a:pt x="18" y="63"/>
                    <a:pt x="18" y="63"/>
                    <a:pt x="18" y="63"/>
                  </a:cubicBezTo>
                  <a:cubicBezTo>
                    <a:pt x="18" y="62"/>
                    <a:pt x="18" y="63"/>
                    <a:pt x="18" y="62"/>
                  </a:cubicBezTo>
                  <a:cubicBezTo>
                    <a:pt x="18" y="62"/>
                    <a:pt x="18" y="62"/>
                    <a:pt x="18" y="62"/>
                  </a:cubicBezTo>
                  <a:cubicBezTo>
                    <a:pt x="18" y="62"/>
                    <a:pt x="18" y="62"/>
                    <a:pt x="18" y="62"/>
                  </a:cubicBezTo>
                  <a:cubicBezTo>
                    <a:pt x="18" y="62"/>
                    <a:pt x="18" y="62"/>
                    <a:pt x="18" y="62"/>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1"/>
                    <a:pt x="19" y="61"/>
                  </a:cubicBezTo>
                  <a:cubicBezTo>
                    <a:pt x="19" y="61"/>
                    <a:pt x="20" y="61"/>
                    <a:pt x="20" y="61"/>
                  </a:cubicBezTo>
                  <a:cubicBezTo>
                    <a:pt x="20" y="61"/>
                    <a:pt x="20" y="61"/>
                    <a:pt x="20" y="61"/>
                  </a:cubicBezTo>
                  <a:cubicBezTo>
                    <a:pt x="20" y="61"/>
                    <a:pt x="20" y="61"/>
                    <a:pt x="20" y="61"/>
                  </a:cubicBezTo>
                  <a:cubicBezTo>
                    <a:pt x="20" y="61"/>
                    <a:pt x="20" y="61"/>
                    <a:pt x="20" y="61"/>
                  </a:cubicBezTo>
                  <a:cubicBezTo>
                    <a:pt x="20" y="61"/>
                    <a:pt x="20" y="61"/>
                    <a:pt x="20" y="61"/>
                  </a:cubicBezTo>
                  <a:cubicBezTo>
                    <a:pt x="21" y="61"/>
                    <a:pt x="21" y="61"/>
                    <a:pt x="21" y="61"/>
                  </a:cubicBezTo>
                  <a:cubicBezTo>
                    <a:pt x="21" y="61"/>
                    <a:pt x="21" y="60"/>
                    <a:pt x="21" y="60"/>
                  </a:cubicBezTo>
                  <a:cubicBezTo>
                    <a:pt x="21" y="60"/>
                    <a:pt x="21" y="60"/>
                    <a:pt x="21" y="60"/>
                  </a:cubicBezTo>
                  <a:cubicBezTo>
                    <a:pt x="21" y="60"/>
                    <a:pt x="21" y="60"/>
                    <a:pt x="21" y="60"/>
                  </a:cubicBezTo>
                  <a:cubicBezTo>
                    <a:pt x="21" y="60"/>
                    <a:pt x="20" y="59"/>
                    <a:pt x="20" y="59"/>
                  </a:cubicBezTo>
                  <a:cubicBezTo>
                    <a:pt x="20" y="59"/>
                    <a:pt x="20" y="59"/>
                    <a:pt x="20" y="59"/>
                  </a:cubicBezTo>
                  <a:cubicBezTo>
                    <a:pt x="20" y="59"/>
                    <a:pt x="20" y="59"/>
                    <a:pt x="20" y="59"/>
                  </a:cubicBezTo>
                  <a:cubicBezTo>
                    <a:pt x="20" y="59"/>
                    <a:pt x="20" y="59"/>
                    <a:pt x="20" y="59"/>
                  </a:cubicBezTo>
                  <a:cubicBezTo>
                    <a:pt x="20" y="58"/>
                    <a:pt x="20" y="59"/>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5"/>
                    <a:pt x="20" y="56"/>
                    <a:pt x="20" y="55"/>
                  </a:cubicBezTo>
                  <a:cubicBezTo>
                    <a:pt x="20" y="55"/>
                    <a:pt x="20" y="55"/>
                    <a:pt x="20" y="55"/>
                  </a:cubicBezTo>
                  <a:cubicBezTo>
                    <a:pt x="20" y="54"/>
                    <a:pt x="20" y="54"/>
                    <a:pt x="20" y="54"/>
                  </a:cubicBezTo>
                  <a:cubicBezTo>
                    <a:pt x="20" y="54"/>
                    <a:pt x="20" y="54"/>
                    <a:pt x="20" y="54"/>
                  </a:cubicBezTo>
                  <a:cubicBezTo>
                    <a:pt x="20" y="54"/>
                    <a:pt x="20" y="53"/>
                    <a:pt x="20" y="53"/>
                  </a:cubicBezTo>
                  <a:cubicBezTo>
                    <a:pt x="20" y="53"/>
                    <a:pt x="20" y="53"/>
                    <a:pt x="20" y="53"/>
                  </a:cubicBezTo>
                  <a:cubicBezTo>
                    <a:pt x="20" y="53"/>
                    <a:pt x="20" y="53"/>
                    <a:pt x="20" y="53"/>
                  </a:cubicBezTo>
                  <a:cubicBezTo>
                    <a:pt x="20" y="53"/>
                    <a:pt x="20" y="53"/>
                    <a:pt x="20" y="53"/>
                  </a:cubicBezTo>
                  <a:cubicBezTo>
                    <a:pt x="20" y="53"/>
                    <a:pt x="20" y="53"/>
                    <a:pt x="20" y="52"/>
                  </a:cubicBezTo>
                  <a:cubicBezTo>
                    <a:pt x="20" y="52"/>
                    <a:pt x="20" y="52"/>
                    <a:pt x="20" y="52"/>
                  </a:cubicBezTo>
                  <a:cubicBezTo>
                    <a:pt x="20" y="52"/>
                    <a:pt x="19" y="52"/>
                    <a:pt x="19" y="52"/>
                  </a:cubicBezTo>
                  <a:cubicBezTo>
                    <a:pt x="19" y="52"/>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49"/>
                    <a:pt x="19" y="49"/>
                  </a:cubicBezTo>
                  <a:cubicBezTo>
                    <a:pt x="19" y="49"/>
                    <a:pt x="19" y="49"/>
                    <a:pt x="19" y="49"/>
                  </a:cubicBezTo>
                  <a:cubicBezTo>
                    <a:pt x="19" y="49"/>
                    <a:pt x="19" y="49"/>
                    <a:pt x="20" y="49"/>
                  </a:cubicBezTo>
                  <a:cubicBezTo>
                    <a:pt x="20" y="49"/>
                    <a:pt x="20" y="49"/>
                    <a:pt x="20" y="49"/>
                  </a:cubicBezTo>
                  <a:cubicBezTo>
                    <a:pt x="20" y="49"/>
                    <a:pt x="20" y="49"/>
                    <a:pt x="20" y="49"/>
                  </a:cubicBezTo>
                  <a:cubicBezTo>
                    <a:pt x="20" y="49"/>
                    <a:pt x="20" y="48"/>
                    <a:pt x="20" y="48"/>
                  </a:cubicBezTo>
                  <a:cubicBezTo>
                    <a:pt x="20" y="48"/>
                    <a:pt x="20" y="48"/>
                    <a:pt x="20" y="48"/>
                  </a:cubicBezTo>
                  <a:cubicBezTo>
                    <a:pt x="20" y="47"/>
                    <a:pt x="20" y="47"/>
                    <a:pt x="20" y="47"/>
                  </a:cubicBezTo>
                  <a:cubicBezTo>
                    <a:pt x="20" y="47"/>
                    <a:pt x="20" y="47"/>
                    <a:pt x="20" y="47"/>
                  </a:cubicBezTo>
                  <a:cubicBezTo>
                    <a:pt x="20" y="47"/>
                    <a:pt x="20" y="47"/>
                    <a:pt x="20" y="47"/>
                  </a:cubicBezTo>
                  <a:cubicBezTo>
                    <a:pt x="20" y="47"/>
                    <a:pt x="20" y="47"/>
                    <a:pt x="20" y="46"/>
                  </a:cubicBezTo>
                  <a:cubicBezTo>
                    <a:pt x="20" y="46"/>
                    <a:pt x="20" y="46"/>
                    <a:pt x="20" y="46"/>
                  </a:cubicBezTo>
                  <a:cubicBezTo>
                    <a:pt x="20" y="46"/>
                    <a:pt x="21" y="46"/>
                    <a:pt x="21" y="46"/>
                  </a:cubicBezTo>
                  <a:cubicBezTo>
                    <a:pt x="21" y="46"/>
                    <a:pt x="21" y="45"/>
                    <a:pt x="21" y="45"/>
                  </a:cubicBezTo>
                  <a:cubicBezTo>
                    <a:pt x="21" y="45"/>
                    <a:pt x="21" y="45"/>
                    <a:pt x="21" y="45"/>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3"/>
                    <a:pt x="21" y="43"/>
                  </a:cubicBezTo>
                  <a:cubicBezTo>
                    <a:pt x="21" y="43"/>
                    <a:pt x="21" y="43"/>
                    <a:pt x="21" y="43"/>
                  </a:cubicBezTo>
                  <a:cubicBezTo>
                    <a:pt x="21" y="43"/>
                    <a:pt x="21" y="42"/>
                    <a:pt x="21" y="42"/>
                  </a:cubicBezTo>
                  <a:cubicBezTo>
                    <a:pt x="21" y="42"/>
                    <a:pt x="21" y="42"/>
                    <a:pt x="21" y="42"/>
                  </a:cubicBezTo>
                  <a:cubicBezTo>
                    <a:pt x="21" y="42"/>
                    <a:pt x="21" y="42"/>
                    <a:pt x="21" y="42"/>
                  </a:cubicBezTo>
                  <a:cubicBezTo>
                    <a:pt x="21" y="41"/>
                    <a:pt x="20" y="42"/>
                    <a:pt x="20" y="41"/>
                  </a:cubicBezTo>
                  <a:cubicBezTo>
                    <a:pt x="20" y="41"/>
                    <a:pt x="20" y="41"/>
                    <a:pt x="20" y="41"/>
                  </a:cubicBezTo>
                  <a:cubicBezTo>
                    <a:pt x="20" y="41"/>
                    <a:pt x="20" y="41"/>
                    <a:pt x="20" y="41"/>
                  </a:cubicBezTo>
                  <a:cubicBezTo>
                    <a:pt x="20" y="41"/>
                    <a:pt x="20" y="41"/>
                    <a:pt x="20" y="40"/>
                  </a:cubicBezTo>
                  <a:cubicBezTo>
                    <a:pt x="20" y="40"/>
                    <a:pt x="20" y="40"/>
                    <a:pt x="19" y="40"/>
                  </a:cubicBezTo>
                  <a:cubicBezTo>
                    <a:pt x="19" y="40"/>
                    <a:pt x="20" y="40"/>
                    <a:pt x="20" y="40"/>
                  </a:cubicBezTo>
                  <a:cubicBezTo>
                    <a:pt x="20" y="40"/>
                    <a:pt x="20" y="40"/>
                    <a:pt x="20" y="40"/>
                  </a:cubicBezTo>
                  <a:cubicBezTo>
                    <a:pt x="20" y="40"/>
                    <a:pt x="20" y="40"/>
                    <a:pt x="20" y="39"/>
                  </a:cubicBezTo>
                  <a:cubicBezTo>
                    <a:pt x="20" y="39"/>
                    <a:pt x="20" y="39"/>
                    <a:pt x="20" y="39"/>
                  </a:cubicBezTo>
                  <a:cubicBezTo>
                    <a:pt x="20" y="39"/>
                    <a:pt x="20" y="39"/>
                    <a:pt x="20" y="39"/>
                  </a:cubicBezTo>
                  <a:cubicBezTo>
                    <a:pt x="20" y="39"/>
                    <a:pt x="20" y="39"/>
                    <a:pt x="20" y="39"/>
                  </a:cubicBezTo>
                  <a:cubicBezTo>
                    <a:pt x="20" y="39"/>
                    <a:pt x="20" y="39"/>
                    <a:pt x="21" y="39"/>
                  </a:cubicBezTo>
                  <a:cubicBezTo>
                    <a:pt x="21" y="38"/>
                    <a:pt x="21" y="38"/>
                    <a:pt x="21" y="38"/>
                  </a:cubicBezTo>
                  <a:cubicBezTo>
                    <a:pt x="21" y="38"/>
                    <a:pt x="21" y="38"/>
                    <a:pt x="21" y="38"/>
                  </a:cubicBezTo>
                  <a:cubicBezTo>
                    <a:pt x="21" y="38"/>
                    <a:pt x="21" y="38"/>
                    <a:pt x="21" y="38"/>
                  </a:cubicBezTo>
                  <a:cubicBezTo>
                    <a:pt x="21" y="38"/>
                    <a:pt x="21" y="38"/>
                    <a:pt x="21" y="37"/>
                  </a:cubicBezTo>
                  <a:cubicBezTo>
                    <a:pt x="21" y="37"/>
                    <a:pt x="21" y="37"/>
                    <a:pt x="21" y="37"/>
                  </a:cubicBezTo>
                  <a:cubicBezTo>
                    <a:pt x="21" y="37"/>
                    <a:pt x="22" y="37"/>
                    <a:pt x="22" y="37"/>
                  </a:cubicBezTo>
                  <a:cubicBezTo>
                    <a:pt x="22" y="37"/>
                    <a:pt x="22" y="37"/>
                    <a:pt x="22" y="37"/>
                  </a:cubicBezTo>
                  <a:cubicBezTo>
                    <a:pt x="22" y="37"/>
                    <a:pt x="22" y="37"/>
                    <a:pt x="22" y="37"/>
                  </a:cubicBezTo>
                  <a:cubicBezTo>
                    <a:pt x="22" y="37"/>
                    <a:pt x="22" y="37"/>
                    <a:pt x="22" y="37"/>
                  </a:cubicBezTo>
                  <a:cubicBezTo>
                    <a:pt x="22" y="36"/>
                    <a:pt x="22" y="36"/>
                    <a:pt x="22" y="36"/>
                  </a:cubicBezTo>
                  <a:cubicBezTo>
                    <a:pt x="22" y="36"/>
                    <a:pt x="22" y="36"/>
                    <a:pt x="22" y="36"/>
                  </a:cubicBezTo>
                  <a:cubicBezTo>
                    <a:pt x="22" y="36"/>
                    <a:pt x="23" y="36"/>
                    <a:pt x="23" y="36"/>
                  </a:cubicBezTo>
                  <a:cubicBezTo>
                    <a:pt x="23" y="35"/>
                    <a:pt x="23" y="35"/>
                    <a:pt x="23" y="35"/>
                  </a:cubicBezTo>
                  <a:cubicBezTo>
                    <a:pt x="23" y="35"/>
                    <a:pt x="23" y="35"/>
                    <a:pt x="23" y="35"/>
                  </a:cubicBezTo>
                  <a:cubicBezTo>
                    <a:pt x="23" y="35"/>
                    <a:pt x="23" y="35"/>
                    <a:pt x="23" y="34"/>
                  </a:cubicBezTo>
                  <a:cubicBezTo>
                    <a:pt x="23" y="34"/>
                    <a:pt x="23" y="34"/>
                    <a:pt x="23" y="34"/>
                  </a:cubicBezTo>
                  <a:cubicBezTo>
                    <a:pt x="24" y="34"/>
                    <a:pt x="23" y="34"/>
                    <a:pt x="24" y="34"/>
                  </a:cubicBezTo>
                  <a:cubicBezTo>
                    <a:pt x="24" y="34"/>
                    <a:pt x="24" y="33"/>
                    <a:pt x="24" y="33"/>
                  </a:cubicBezTo>
                  <a:cubicBezTo>
                    <a:pt x="24" y="33"/>
                    <a:pt x="24" y="33"/>
                    <a:pt x="24" y="33"/>
                  </a:cubicBezTo>
                  <a:cubicBezTo>
                    <a:pt x="24" y="33"/>
                    <a:pt x="24" y="33"/>
                    <a:pt x="24" y="33"/>
                  </a:cubicBezTo>
                  <a:cubicBezTo>
                    <a:pt x="24" y="33"/>
                    <a:pt x="24" y="32"/>
                    <a:pt x="24" y="32"/>
                  </a:cubicBezTo>
                  <a:cubicBezTo>
                    <a:pt x="24" y="32"/>
                    <a:pt x="24" y="32"/>
                    <a:pt x="24" y="32"/>
                  </a:cubicBezTo>
                  <a:cubicBezTo>
                    <a:pt x="24" y="32"/>
                    <a:pt x="25" y="31"/>
                    <a:pt x="25" y="31"/>
                  </a:cubicBezTo>
                  <a:cubicBezTo>
                    <a:pt x="25" y="31"/>
                    <a:pt x="25" y="31"/>
                    <a:pt x="25" y="31"/>
                  </a:cubicBezTo>
                  <a:cubicBezTo>
                    <a:pt x="25" y="31"/>
                    <a:pt x="25" y="31"/>
                    <a:pt x="25" y="31"/>
                  </a:cubicBezTo>
                  <a:cubicBezTo>
                    <a:pt x="25" y="31"/>
                    <a:pt x="25" y="31"/>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8"/>
                    <a:pt x="25" y="28"/>
                  </a:cubicBezTo>
                  <a:cubicBezTo>
                    <a:pt x="25" y="28"/>
                    <a:pt x="25" y="28"/>
                    <a:pt x="25" y="28"/>
                  </a:cubicBezTo>
                  <a:cubicBezTo>
                    <a:pt x="25" y="28"/>
                    <a:pt x="25" y="28"/>
                    <a:pt x="25" y="28"/>
                  </a:cubicBezTo>
                  <a:cubicBezTo>
                    <a:pt x="25" y="28"/>
                    <a:pt x="25" y="28"/>
                    <a:pt x="25" y="27"/>
                  </a:cubicBezTo>
                  <a:cubicBezTo>
                    <a:pt x="25"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6" y="25"/>
                    <a:pt x="26" y="25"/>
                  </a:cubicBezTo>
                  <a:cubicBezTo>
                    <a:pt x="26" y="25"/>
                    <a:pt x="27" y="25"/>
                    <a:pt x="27" y="25"/>
                  </a:cubicBezTo>
                  <a:cubicBezTo>
                    <a:pt x="27" y="25"/>
                    <a:pt x="27" y="25"/>
                    <a:pt x="27" y="26"/>
                  </a:cubicBezTo>
                  <a:cubicBezTo>
                    <a:pt x="27" y="26"/>
                    <a:pt x="27" y="26"/>
                    <a:pt x="27" y="26"/>
                  </a:cubicBezTo>
                  <a:cubicBezTo>
                    <a:pt x="27" y="26"/>
                    <a:pt x="27" y="26"/>
                    <a:pt x="27" y="26"/>
                  </a:cubicBezTo>
                  <a:cubicBezTo>
                    <a:pt x="27" y="27"/>
                    <a:pt x="27" y="27"/>
                    <a:pt x="27" y="27"/>
                  </a:cubicBezTo>
                  <a:cubicBezTo>
                    <a:pt x="27" y="28"/>
                    <a:pt x="27" y="28"/>
                    <a:pt x="27" y="28"/>
                  </a:cubicBezTo>
                  <a:cubicBezTo>
                    <a:pt x="27" y="29"/>
                    <a:pt x="27" y="29"/>
                    <a:pt x="27" y="29"/>
                  </a:cubicBezTo>
                  <a:cubicBezTo>
                    <a:pt x="27" y="30"/>
                    <a:pt x="27" y="30"/>
                    <a:pt x="27" y="30"/>
                  </a:cubicBezTo>
                  <a:cubicBezTo>
                    <a:pt x="27" y="30"/>
                    <a:pt x="27" y="30"/>
                    <a:pt x="27" y="30"/>
                  </a:cubicBezTo>
                  <a:cubicBezTo>
                    <a:pt x="27" y="31"/>
                    <a:pt x="27" y="31"/>
                    <a:pt x="27" y="31"/>
                  </a:cubicBezTo>
                  <a:cubicBezTo>
                    <a:pt x="27" y="31"/>
                    <a:pt x="27" y="31"/>
                    <a:pt x="27" y="31"/>
                  </a:cubicBezTo>
                  <a:cubicBezTo>
                    <a:pt x="27" y="31"/>
                    <a:pt x="27" y="32"/>
                    <a:pt x="27" y="32"/>
                  </a:cubicBezTo>
                  <a:cubicBezTo>
                    <a:pt x="27" y="32"/>
                    <a:pt x="27" y="32"/>
                    <a:pt x="27" y="32"/>
                  </a:cubicBezTo>
                  <a:cubicBezTo>
                    <a:pt x="27" y="32"/>
                    <a:pt x="27" y="32"/>
                    <a:pt x="27" y="32"/>
                  </a:cubicBezTo>
                  <a:cubicBezTo>
                    <a:pt x="27" y="33"/>
                    <a:pt x="27" y="33"/>
                    <a:pt x="27" y="33"/>
                  </a:cubicBezTo>
                  <a:cubicBezTo>
                    <a:pt x="27" y="33"/>
                    <a:pt x="27" y="33"/>
                    <a:pt x="27" y="33"/>
                  </a:cubicBezTo>
                  <a:cubicBezTo>
                    <a:pt x="27" y="33"/>
                    <a:pt x="27" y="33"/>
                    <a:pt x="27" y="33"/>
                  </a:cubicBezTo>
                  <a:cubicBezTo>
                    <a:pt x="27" y="34"/>
                    <a:pt x="28" y="34"/>
                    <a:pt x="28" y="34"/>
                  </a:cubicBezTo>
                  <a:cubicBezTo>
                    <a:pt x="28" y="34"/>
                    <a:pt x="28" y="34"/>
                    <a:pt x="28" y="34"/>
                  </a:cubicBezTo>
                  <a:cubicBezTo>
                    <a:pt x="28" y="34"/>
                    <a:pt x="28" y="34"/>
                    <a:pt x="28" y="34"/>
                  </a:cubicBezTo>
                  <a:cubicBezTo>
                    <a:pt x="28" y="35"/>
                    <a:pt x="28" y="35"/>
                    <a:pt x="28" y="35"/>
                  </a:cubicBezTo>
                  <a:cubicBezTo>
                    <a:pt x="28" y="35"/>
                    <a:pt x="28" y="35"/>
                    <a:pt x="28" y="35"/>
                  </a:cubicBezTo>
                  <a:cubicBezTo>
                    <a:pt x="28" y="35"/>
                    <a:pt x="28" y="35"/>
                    <a:pt x="28" y="36"/>
                  </a:cubicBezTo>
                  <a:cubicBezTo>
                    <a:pt x="28" y="36"/>
                    <a:pt x="28" y="36"/>
                    <a:pt x="28" y="36"/>
                  </a:cubicBezTo>
                  <a:cubicBezTo>
                    <a:pt x="28" y="36"/>
                    <a:pt x="28" y="36"/>
                    <a:pt x="28" y="36"/>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8"/>
                    <a:pt x="28" y="38"/>
                  </a:cubicBezTo>
                  <a:cubicBezTo>
                    <a:pt x="28" y="38"/>
                    <a:pt x="28" y="38"/>
                    <a:pt x="28" y="38"/>
                  </a:cubicBezTo>
                  <a:cubicBezTo>
                    <a:pt x="28"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40"/>
                    <a:pt x="29" y="40"/>
                    <a:pt x="29" y="40"/>
                  </a:cubicBezTo>
                  <a:cubicBezTo>
                    <a:pt x="29" y="40"/>
                    <a:pt x="30" y="40"/>
                    <a:pt x="30" y="40"/>
                  </a:cubicBezTo>
                  <a:cubicBezTo>
                    <a:pt x="30" y="40"/>
                    <a:pt x="30" y="40"/>
                    <a:pt x="30" y="40"/>
                  </a:cubicBezTo>
                  <a:cubicBezTo>
                    <a:pt x="30" y="40"/>
                    <a:pt x="30" y="40"/>
                    <a:pt x="30" y="40"/>
                  </a:cubicBezTo>
                  <a:cubicBezTo>
                    <a:pt x="30" y="40"/>
                    <a:pt x="30" y="40"/>
                    <a:pt x="30" y="41"/>
                  </a:cubicBezTo>
                  <a:cubicBezTo>
                    <a:pt x="30" y="41"/>
                    <a:pt x="30" y="41"/>
                    <a:pt x="30" y="41"/>
                  </a:cubicBezTo>
                  <a:cubicBezTo>
                    <a:pt x="30" y="41"/>
                    <a:pt x="30" y="41"/>
                    <a:pt x="30" y="41"/>
                  </a:cubicBezTo>
                  <a:cubicBezTo>
                    <a:pt x="30" y="41"/>
                    <a:pt x="30" y="41"/>
                    <a:pt x="30" y="42"/>
                  </a:cubicBezTo>
                  <a:cubicBezTo>
                    <a:pt x="30" y="42"/>
                    <a:pt x="30" y="42"/>
                    <a:pt x="30" y="42"/>
                  </a:cubicBezTo>
                  <a:cubicBezTo>
                    <a:pt x="30" y="42"/>
                    <a:pt x="30" y="42"/>
                    <a:pt x="30" y="42"/>
                  </a:cubicBezTo>
                  <a:cubicBezTo>
                    <a:pt x="30" y="42"/>
                    <a:pt x="30" y="42"/>
                    <a:pt x="30" y="42"/>
                  </a:cubicBezTo>
                  <a:cubicBezTo>
                    <a:pt x="31" y="42"/>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5"/>
                  </a:cubicBezTo>
                  <a:cubicBezTo>
                    <a:pt x="31" y="45"/>
                    <a:pt x="31" y="45"/>
                    <a:pt x="31" y="45"/>
                  </a:cubicBezTo>
                  <a:cubicBezTo>
                    <a:pt x="31" y="45"/>
                    <a:pt x="31" y="45"/>
                    <a:pt x="31" y="45"/>
                  </a:cubicBezTo>
                  <a:cubicBezTo>
                    <a:pt x="31" y="45"/>
                    <a:pt x="31" y="46"/>
                    <a:pt x="31" y="46"/>
                  </a:cubicBezTo>
                  <a:cubicBezTo>
                    <a:pt x="31" y="46"/>
                    <a:pt x="31" y="46"/>
                    <a:pt x="31" y="46"/>
                  </a:cubicBezTo>
                  <a:cubicBezTo>
                    <a:pt x="31" y="46"/>
                    <a:pt x="31" y="46"/>
                    <a:pt x="31" y="46"/>
                  </a:cubicBezTo>
                  <a:cubicBezTo>
                    <a:pt x="31" y="47"/>
                    <a:pt x="31" y="47"/>
                    <a:pt x="31" y="47"/>
                  </a:cubicBezTo>
                  <a:cubicBezTo>
                    <a:pt x="31" y="48"/>
                    <a:pt x="31" y="48"/>
                    <a:pt x="31" y="48"/>
                  </a:cubicBezTo>
                  <a:cubicBezTo>
                    <a:pt x="31" y="48"/>
                    <a:pt x="31" y="48"/>
                    <a:pt x="31" y="48"/>
                  </a:cubicBezTo>
                  <a:cubicBezTo>
                    <a:pt x="31" y="48"/>
                    <a:pt x="31" y="48"/>
                    <a:pt x="31" y="48"/>
                  </a:cubicBezTo>
                  <a:cubicBezTo>
                    <a:pt x="31" y="49"/>
                    <a:pt x="31" y="49"/>
                    <a:pt x="31" y="49"/>
                  </a:cubicBezTo>
                  <a:cubicBezTo>
                    <a:pt x="30" y="49"/>
                    <a:pt x="31" y="49"/>
                    <a:pt x="31" y="49"/>
                  </a:cubicBezTo>
                  <a:cubicBezTo>
                    <a:pt x="30" y="49"/>
                    <a:pt x="30" y="49"/>
                    <a:pt x="30" y="49"/>
                  </a:cubicBezTo>
                  <a:cubicBezTo>
                    <a:pt x="30" y="49"/>
                    <a:pt x="30" y="49"/>
                    <a:pt x="30" y="50"/>
                  </a:cubicBezTo>
                  <a:cubicBezTo>
                    <a:pt x="30" y="50"/>
                    <a:pt x="30" y="50"/>
                    <a:pt x="30" y="50"/>
                  </a:cubicBezTo>
                  <a:cubicBezTo>
                    <a:pt x="30" y="50"/>
                    <a:pt x="30" y="50"/>
                    <a:pt x="30" y="50"/>
                  </a:cubicBezTo>
                  <a:cubicBezTo>
                    <a:pt x="30" y="50"/>
                    <a:pt x="30" y="51"/>
                    <a:pt x="30"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30" y="52"/>
                    <a:pt x="30" y="52"/>
                    <a:pt x="30" y="52"/>
                  </a:cubicBezTo>
                  <a:cubicBezTo>
                    <a:pt x="30" y="53"/>
                    <a:pt x="30" y="53"/>
                    <a:pt x="30" y="53"/>
                  </a:cubicBezTo>
                  <a:cubicBezTo>
                    <a:pt x="30" y="53"/>
                    <a:pt x="30" y="53"/>
                    <a:pt x="30" y="53"/>
                  </a:cubicBezTo>
                  <a:cubicBezTo>
                    <a:pt x="30" y="53"/>
                    <a:pt x="30" y="53"/>
                    <a:pt x="30" y="54"/>
                  </a:cubicBezTo>
                  <a:cubicBezTo>
                    <a:pt x="30"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5"/>
                    <a:pt x="31" y="55"/>
                    <a:pt x="31" y="55"/>
                  </a:cubicBezTo>
                  <a:cubicBezTo>
                    <a:pt x="31" y="55"/>
                    <a:pt x="31" y="55"/>
                    <a:pt x="31" y="55"/>
                  </a:cubicBezTo>
                  <a:cubicBezTo>
                    <a:pt x="31" y="55"/>
                    <a:pt x="31" y="55"/>
                    <a:pt x="31" y="55"/>
                  </a:cubicBezTo>
                  <a:cubicBezTo>
                    <a:pt x="31" y="56"/>
                    <a:pt x="31" y="56"/>
                    <a:pt x="31" y="56"/>
                  </a:cubicBezTo>
                  <a:cubicBezTo>
                    <a:pt x="31" y="56"/>
                    <a:pt x="31" y="56"/>
                    <a:pt x="31" y="56"/>
                  </a:cubicBezTo>
                  <a:cubicBezTo>
                    <a:pt x="31" y="56"/>
                    <a:pt x="31" y="57"/>
                    <a:pt x="31" y="57"/>
                  </a:cubicBezTo>
                  <a:cubicBezTo>
                    <a:pt x="31" y="57"/>
                    <a:pt x="30" y="57"/>
                    <a:pt x="30" y="57"/>
                  </a:cubicBezTo>
                  <a:cubicBezTo>
                    <a:pt x="30" y="57"/>
                    <a:pt x="30" y="57"/>
                    <a:pt x="30" y="57"/>
                  </a:cubicBezTo>
                  <a:cubicBezTo>
                    <a:pt x="30" y="57"/>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60"/>
                    <a:pt x="30" y="60"/>
                  </a:cubicBezTo>
                  <a:cubicBezTo>
                    <a:pt x="30" y="60"/>
                    <a:pt x="30" y="60"/>
                    <a:pt x="30" y="61"/>
                  </a:cubicBezTo>
                  <a:cubicBezTo>
                    <a:pt x="30" y="61"/>
                    <a:pt x="30" y="61"/>
                    <a:pt x="30" y="61"/>
                  </a:cubicBezTo>
                  <a:cubicBezTo>
                    <a:pt x="30" y="61"/>
                    <a:pt x="30" y="61"/>
                    <a:pt x="30" y="61"/>
                  </a:cubicBezTo>
                  <a:cubicBezTo>
                    <a:pt x="30" y="61"/>
                    <a:pt x="30" y="62"/>
                    <a:pt x="30" y="62"/>
                  </a:cubicBezTo>
                  <a:cubicBezTo>
                    <a:pt x="30" y="62"/>
                    <a:pt x="30" y="62"/>
                    <a:pt x="30" y="62"/>
                  </a:cubicBezTo>
                  <a:cubicBezTo>
                    <a:pt x="30" y="62"/>
                    <a:pt x="30" y="62"/>
                    <a:pt x="30" y="62"/>
                  </a:cubicBezTo>
                  <a:cubicBezTo>
                    <a:pt x="30" y="62"/>
                    <a:pt x="30" y="62"/>
                    <a:pt x="30" y="62"/>
                  </a:cubicBezTo>
                  <a:cubicBezTo>
                    <a:pt x="30" y="63"/>
                    <a:pt x="29" y="63"/>
                    <a:pt x="29" y="63"/>
                  </a:cubicBezTo>
                  <a:cubicBezTo>
                    <a:pt x="29" y="63"/>
                    <a:pt x="29" y="63"/>
                    <a:pt x="29" y="63"/>
                  </a:cubicBezTo>
                  <a:cubicBezTo>
                    <a:pt x="29" y="63"/>
                    <a:pt x="29" y="63"/>
                    <a:pt x="29" y="63"/>
                  </a:cubicBezTo>
                  <a:cubicBezTo>
                    <a:pt x="29" y="63"/>
                    <a:pt x="29" y="63"/>
                    <a:pt x="29" y="63"/>
                  </a:cubicBezTo>
                  <a:cubicBezTo>
                    <a:pt x="29" y="63"/>
                    <a:pt x="29" y="63"/>
                    <a:pt x="29" y="64"/>
                  </a:cubicBezTo>
                  <a:cubicBezTo>
                    <a:pt x="29" y="64"/>
                    <a:pt x="29" y="64"/>
                    <a:pt x="29" y="64"/>
                  </a:cubicBezTo>
                  <a:cubicBezTo>
                    <a:pt x="29" y="64"/>
                    <a:pt x="29" y="64"/>
                    <a:pt x="29" y="64"/>
                  </a:cubicBezTo>
                  <a:cubicBezTo>
                    <a:pt x="29" y="64"/>
                    <a:pt x="29" y="64"/>
                    <a:pt x="29" y="64"/>
                  </a:cubicBezTo>
                  <a:cubicBezTo>
                    <a:pt x="29" y="65"/>
                    <a:pt x="29" y="64"/>
                    <a:pt x="29" y="65"/>
                  </a:cubicBezTo>
                  <a:cubicBezTo>
                    <a:pt x="29" y="65"/>
                    <a:pt x="29" y="65"/>
                    <a:pt x="29" y="65"/>
                  </a:cubicBezTo>
                  <a:cubicBezTo>
                    <a:pt x="29" y="65"/>
                    <a:pt x="29" y="66"/>
                    <a:pt x="29" y="66"/>
                  </a:cubicBezTo>
                  <a:cubicBezTo>
                    <a:pt x="29" y="66"/>
                    <a:pt x="29" y="66"/>
                    <a:pt x="29" y="66"/>
                  </a:cubicBezTo>
                  <a:cubicBezTo>
                    <a:pt x="29" y="66"/>
                    <a:pt x="29" y="66"/>
                    <a:pt x="29" y="66"/>
                  </a:cubicBezTo>
                  <a:cubicBezTo>
                    <a:pt x="29" y="67"/>
                    <a:pt x="29" y="67"/>
                    <a:pt x="29" y="67"/>
                  </a:cubicBezTo>
                  <a:cubicBezTo>
                    <a:pt x="29" y="67"/>
                    <a:pt x="29" y="67"/>
                    <a:pt x="29" y="68"/>
                  </a:cubicBezTo>
                  <a:cubicBezTo>
                    <a:pt x="29" y="68"/>
                    <a:pt x="29" y="68"/>
                    <a:pt x="29" y="68"/>
                  </a:cubicBezTo>
                  <a:cubicBezTo>
                    <a:pt x="29" y="69"/>
                    <a:pt x="29" y="69"/>
                    <a:pt x="29" y="69"/>
                  </a:cubicBezTo>
                  <a:cubicBezTo>
                    <a:pt x="29" y="69"/>
                    <a:pt x="29" y="69"/>
                    <a:pt x="29" y="69"/>
                  </a:cubicBezTo>
                  <a:cubicBezTo>
                    <a:pt x="29" y="70"/>
                    <a:pt x="29" y="69"/>
                    <a:pt x="29" y="70"/>
                  </a:cubicBezTo>
                  <a:cubicBezTo>
                    <a:pt x="29" y="70"/>
                    <a:pt x="29" y="70"/>
                    <a:pt x="29" y="70"/>
                  </a:cubicBezTo>
                  <a:cubicBezTo>
                    <a:pt x="29" y="70"/>
                    <a:pt x="29" y="70"/>
                    <a:pt x="29" y="70"/>
                  </a:cubicBezTo>
                  <a:cubicBezTo>
                    <a:pt x="29" y="70"/>
                    <a:pt x="29" y="70"/>
                    <a:pt x="29" y="70"/>
                  </a:cubicBezTo>
                  <a:cubicBezTo>
                    <a:pt x="29" y="71"/>
                    <a:pt x="29" y="71"/>
                    <a:pt x="29" y="71"/>
                  </a:cubicBezTo>
                  <a:cubicBezTo>
                    <a:pt x="29" y="71"/>
                    <a:pt x="29" y="71"/>
                    <a:pt x="29" y="72"/>
                  </a:cubicBezTo>
                  <a:cubicBezTo>
                    <a:pt x="29" y="72"/>
                    <a:pt x="29" y="72"/>
                    <a:pt x="29" y="72"/>
                  </a:cubicBezTo>
                  <a:cubicBezTo>
                    <a:pt x="29" y="72"/>
                    <a:pt x="29" y="72"/>
                    <a:pt x="29" y="73"/>
                  </a:cubicBezTo>
                  <a:cubicBezTo>
                    <a:pt x="29" y="73"/>
                    <a:pt x="29" y="73"/>
                    <a:pt x="29" y="73"/>
                  </a:cubicBezTo>
                  <a:cubicBezTo>
                    <a:pt x="29" y="73"/>
                    <a:pt x="29" y="73"/>
                    <a:pt x="29" y="73"/>
                  </a:cubicBezTo>
                  <a:cubicBezTo>
                    <a:pt x="29" y="74"/>
                    <a:pt x="29" y="74"/>
                    <a:pt x="29" y="74"/>
                  </a:cubicBezTo>
                  <a:cubicBezTo>
                    <a:pt x="29" y="74"/>
                    <a:pt x="29" y="74"/>
                    <a:pt x="29" y="74"/>
                  </a:cubicBezTo>
                  <a:cubicBezTo>
                    <a:pt x="29" y="74"/>
                    <a:pt x="29" y="74"/>
                    <a:pt x="29" y="75"/>
                  </a:cubicBezTo>
                  <a:cubicBezTo>
                    <a:pt x="29" y="75"/>
                    <a:pt x="29" y="75"/>
                    <a:pt x="29" y="75"/>
                  </a:cubicBezTo>
                  <a:cubicBezTo>
                    <a:pt x="29" y="75"/>
                    <a:pt x="29" y="75"/>
                    <a:pt x="29" y="75"/>
                  </a:cubicBezTo>
                  <a:cubicBezTo>
                    <a:pt x="29" y="75"/>
                    <a:pt x="29" y="75"/>
                    <a:pt x="29" y="75"/>
                  </a:cubicBezTo>
                  <a:cubicBezTo>
                    <a:pt x="29" y="76"/>
                    <a:pt x="30" y="76"/>
                    <a:pt x="30" y="76"/>
                  </a:cubicBezTo>
                  <a:cubicBezTo>
                    <a:pt x="30" y="76"/>
                    <a:pt x="30" y="76"/>
                    <a:pt x="30" y="76"/>
                  </a:cubicBezTo>
                  <a:cubicBezTo>
                    <a:pt x="30" y="76"/>
                    <a:pt x="30" y="76"/>
                    <a:pt x="30" y="76"/>
                  </a:cubicBezTo>
                  <a:cubicBezTo>
                    <a:pt x="30" y="76"/>
                    <a:pt x="30" y="76"/>
                    <a:pt x="30" y="76"/>
                  </a:cubicBezTo>
                  <a:cubicBezTo>
                    <a:pt x="30" y="77"/>
                    <a:pt x="30" y="77"/>
                    <a:pt x="30" y="77"/>
                  </a:cubicBezTo>
                  <a:cubicBezTo>
                    <a:pt x="30" y="77"/>
                    <a:pt x="30" y="77"/>
                    <a:pt x="30" y="77"/>
                  </a:cubicBezTo>
                  <a:cubicBezTo>
                    <a:pt x="30" y="77"/>
                    <a:pt x="30" y="77"/>
                    <a:pt x="30" y="77"/>
                  </a:cubicBezTo>
                  <a:cubicBezTo>
                    <a:pt x="30" y="77"/>
                    <a:pt x="30" y="77"/>
                    <a:pt x="30" y="77"/>
                  </a:cubicBezTo>
                  <a:cubicBezTo>
                    <a:pt x="30" y="78"/>
                    <a:pt x="30" y="78"/>
                    <a:pt x="30" y="78"/>
                  </a:cubicBezTo>
                  <a:cubicBezTo>
                    <a:pt x="30" y="78"/>
                    <a:pt x="29" y="78"/>
                    <a:pt x="29" y="78"/>
                  </a:cubicBezTo>
                  <a:cubicBezTo>
                    <a:pt x="29" y="79"/>
                    <a:pt x="30" y="79"/>
                    <a:pt x="30" y="79"/>
                  </a:cubicBezTo>
                  <a:cubicBezTo>
                    <a:pt x="30" y="79"/>
                    <a:pt x="30" y="79"/>
                    <a:pt x="30" y="79"/>
                  </a:cubicBezTo>
                  <a:cubicBezTo>
                    <a:pt x="30" y="80"/>
                    <a:pt x="30" y="79"/>
                    <a:pt x="30" y="79"/>
                  </a:cubicBezTo>
                  <a:cubicBezTo>
                    <a:pt x="30" y="80"/>
                    <a:pt x="30"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2"/>
                    <a:pt x="30" y="82"/>
                    <a:pt x="30" y="82"/>
                  </a:cubicBezTo>
                  <a:cubicBezTo>
                    <a:pt x="30" y="82"/>
                    <a:pt x="30" y="82"/>
                    <a:pt x="30" y="82"/>
                  </a:cubicBezTo>
                  <a:cubicBezTo>
                    <a:pt x="30" y="82"/>
                    <a:pt x="30" y="83"/>
                    <a:pt x="30" y="83"/>
                  </a:cubicBezTo>
                  <a:cubicBezTo>
                    <a:pt x="30" y="83"/>
                    <a:pt x="30" y="84"/>
                    <a:pt x="30" y="84"/>
                  </a:cubicBezTo>
                  <a:cubicBezTo>
                    <a:pt x="30" y="84"/>
                    <a:pt x="30" y="84"/>
                    <a:pt x="30" y="84"/>
                  </a:cubicBezTo>
                  <a:cubicBezTo>
                    <a:pt x="30" y="84"/>
                    <a:pt x="30" y="84"/>
                    <a:pt x="30" y="84"/>
                  </a:cubicBezTo>
                  <a:cubicBezTo>
                    <a:pt x="30" y="85"/>
                    <a:pt x="30" y="86"/>
                    <a:pt x="30" y="87"/>
                  </a:cubicBezTo>
                  <a:cubicBezTo>
                    <a:pt x="30" y="87"/>
                    <a:pt x="30" y="87"/>
                    <a:pt x="30" y="88"/>
                  </a:cubicBezTo>
                  <a:cubicBezTo>
                    <a:pt x="30" y="88"/>
                    <a:pt x="30" y="88"/>
                    <a:pt x="30" y="88"/>
                  </a:cubicBezTo>
                  <a:cubicBezTo>
                    <a:pt x="30" y="89"/>
                    <a:pt x="30" y="89"/>
                    <a:pt x="30" y="89"/>
                  </a:cubicBezTo>
                  <a:cubicBezTo>
                    <a:pt x="30" y="89"/>
                    <a:pt x="30" y="89"/>
                    <a:pt x="30" y="89"/>
                  </a:cubicBezTo>
                  <a:cubicBezTo>
                    <a:pt x="30" y="89"/>
                    <a:pt x="30" y="90"/>
                    <a:pt x="30" y="90"/>
                  </a:cubicBezTo>
                  <a:cubicBezTo>
                    <a:pt x="30" y="90"/>
                    <a:pt x="30" y="90"/>
                    <a:pt x="30" y="90"/>
                  </a:cubicBezTo>
                  <a:cubicBezTo>
                    <a:pt x="30" y="90"/>
                    <a:pt x="30" y="90"/>
                    <a:pt x="31" y="90"/>
                  </a:cubicBezTo>
                  <a:cubicBezTo>
                    <a:pt x="31" y="90"/>
                    <a:pt x="31" y="90"/>
                    <a:pt x="31" y="91"/>
                  </a:cubicBezTo>
                  <a:cubicBezTo>
                    <a:pt x="31" y="91"/>
                    <a:pt x="31" y="91"/>
                    <a:pt x="31" y="91"/>
                  </a:cubicBezTo>
                  <a:cubicBezTo>
                    <a:pt x="31" y="91"/>
                    <a:pt x="31" y="91"/>
                    <a:pt x="31" y="91"/>
                  </a:cubicBezTo>
                  <a:cubicBezTo>
                    <a:pt x="31" y="91"/>
                    <a:pt x="31" y="91"/>
                    <a:pt x="31" y="91"/>
                  </a:cubicBezTo>
                  <a:cubicBezTo>
                    <a:pt x="31" y="91"/>
                    <a:pt x="31" y="91"/>
                    <a:pt x="31" y="91"/>
                  </a:cubicBezTo>
                  <a:cubicBezTo>
                    <a:pt x="31" y="92"/>
                    <a:pt x="31" y="92"/>
                    <a:pt x="31" y="92"/>
                  </a:cubicBezTo>
                  <a:cubicBezTo>
                    <a:pt x="32" y="92"/>
                    <a:pt x="32" y="92"/>
                    <a:pt x="32" y="92"/>
                  </a:cubicBezTo>
                  <a:cubicBezTo>
                    <a:pt x="31" y="92"/>
                    <a:pt x="31" y="92"/>
                    <a:pt x="31" y="93"/>
                  </a:cubicBezTo>
                  <a:cubicBezTo>
                    <a:pt x="31" y="93"/>
                    <a:pt x="31" y="93"/>
                    <a:pt x="31" y="93"/>
                  </a:cubicBezTo>
                  <a:cubicBezTo>
                    <a:pt x="31" y="93"/>
                    <a:pt x="31" y="93"/>
                    <a:pt x="31" y="94"/>
                  </a:cubicBezTo>
                  <a:cubicBezTo>
                    <a:pt x="31" y="94"/>
                    <a:pt x="31" y="94"/>
                    <a:pt x="31" y="94"/>
                  </a:cubicBezTo>
                  <a:cubicBezTo>
                    <a:pt x="31" y="95"/>
                    <a:pt x="31" y="95"/>
                    <a:pt x="31" y="95"/>
                  </a:cubicBezTo>
                  <a:cubicBezTo>
                    <a:pt x="31" y="95"/>
                    <a:pt x="31" y="95"/>
                    <a:pt x="31" y="95"/>
                  </a:cubicBezTo>
                  <a:cubicBezTo>
                    <a:pt x="31" y="95"/>
                    <a:pt x="31" y="95"/>
                    <a:pt x="31" y="95"/>
                  </a:cubicBezTo>
                  <a:cubicBezTo>
                    <a:pt x="31" y="95"/>
                    <a:pt x="31" y="96"/>
                    <a:pt x="31" y="96"/>
                  </a:cubicBezTo>
                  <a:cubicBezTo>
                    <a:pt x="31" y="96"/>
                    <a:pt x="31" y="96"/>
                    <a:pt x="31" y="96"/>
                  </a:cubicBezTo>
                  <a:cubicBezTo>
                    <a:pt x="31" y="96"/>
                    <a:pt x="31" y="96"/>
                    <a:pt x="31" y="96"/>
                  </a:cubicBezTo>
                  <a:cubicBezTo>
                    <a:pt x="31" y="97"/>
                    <a:pt x="31" y="97"/>
                    <a:pt x="31" y="97"/>
                  </a:cubicBezTo>
                  <a:cubicBezTo>
                    <a:pt x="31" y="97"/>
                    <a:pt x="31" y="97"/>
                    <a:pt x="31" y="97"/>
                  </a:cubicBezTo>
                  <a:cubicBezTo>
                    <a:pt x="31" y="97"/>
                    <a:pt x="31" y="97"/>
                    <a:pt x="31" y="97"/>
                  </a:cubicBezTo>
                  <a:cubicBezTo>
                    <a:pt x="31" y="97"/>
                    <a:pt x="31" y="97"/>
                    <a:pt x="31" y="97"/>
                  </a:cubicBezTo>
                  <a:cubicBezTo>
                    <a:pt x="31" y="98"/>
                    <a:pt x="31" y="98"/>
                    <a:pt x="31" y="98"/>
                  </a:cubicBezTo>
                  <a:cubicBezTo>
                    <a:pt x="31" y="98"/>
                    <a:pt x="31" y="98"/>
                    <a:pt x="31" y="98"/>
                  </a:cubicBezTo>
                  <a:cubicBezTo>
                    <a:pt x="31" y="98"/>
                    <a:pt x="31" y="99"/>
                    <a:pt x="31" y="99"/>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2"/>
                  </a:cubicBezTo>
                  <a:cubicBezTo>
                    <a:pt x="31" y="102"/>
                    <a:pt x="31" y="102"/>
                    <a:pt x="31" y="102"/>
                  </a:cubicBezTo>
                  <a:cubicBezTo>
                    <a:pt x="31" y="102"/>
                    <a:pt x="32" y="102"/>
                    <a:pt x="31" y="103"/>
                  </a:cubicBezTo>
                  <a:cubicBezTo>
                    <a:pt x="31" y="103"/>
                    <a:pt x="31" y="103"/>
                    <a:pt x="31" y="103"/>
                  </a:cubicBezTo>
                  <a:cubicBezTo>
                    <a:pt x="31" y="103"/>
                    <a:pt x="31" y="103"/>
                    <a:pt x="31" y="103"/>
                  </a:cubicBezTo>
                  <a:cubicBezTo>
                    <a:pt x="31" y="103"/>
                    <a:pt x="31" y="103"/>
                    <a:pt x="31" y="103"/>
                  </a:cubicBezTo>
                  <a:cubicBezTo>
                    <a:pt x="31" y="103"/>
                    <a:pt x="31" y="104"/>
                    <a:pt x="31" y="104"/>
                  </a:cubicBezTo>
                  <a:cubicBezTo>
                    <a:pt x="31" y="104"/>
                    <a:pt x="31" y="104"/>
                    <a:pt x="31" y="104"/>
                  </a:cubicBezTo>
                  <a:cubicBezTo>
                    <a:pt x="32" y="104"/>
                    <a:pt x="31" y="104"/>
                    <a:pt x="31" y="104"/>
                  </a:cubicBezTo>
                  <a:cubicBezTo>
                    <a:pt x="31" y="105"/>
                    <a:pt x="32" y="105"/>
                    <a:pt x="32" y="105"/>
                  </a:cubicBezTo>
                  <a:cubicBezTo>
                    <a:pt x="32" y="105"/>
                    <a:pt x="32" y="105"/>
                    <a:pt x="32" y="105"/>
                  </a:cubicBezTo>
                  <a:cubicBezTo>
                    <a:pt x="32" y="105"/>
                    <a:pt x="32" y="105"/>
                    <a:pt x="32" y="105"/>
                  </a:cubicBezTo>
                  <a:cubicBezTo>
                    <a:pt x="32" y="106"/>
                    <a:pt x="32" y="106"/>
                    <a:pt x="32" y="106"/>
                  </a:cubicBezTo>
                  <a:cubicBezTo>
                    <a:pt x="32" y="107"/>
                    <a:pt x="32" y="107"/>
                    <a:pt x="32" y="107"/>
                  </a:cubicBezTo>
                  <a:cubicBezTo>
                    <a:pt x="32" y="107"/>
                    <a:pt x="32" y="107"/>
                    <a:pt x="32" y="107"/>
                  </a:cubicBezTo>
                  <a:cubicBezTo>
                    <a:pt x="32" y="107"/>
                    <a:pt x="32" y="107"/>
                    <a:pt x="32" y="107"/>
                  </a:cubicBezTo>
                  <a:cubicBezTo>
                    <a:pt x="32" y="108"/>
                    <a:pt x="32" y="108"/>
                    <a:pt x="32" y="108"/>
                  </a:cubicBezTo>
                  <a:cubicBezTo>
                    <a:pt x="32" y="108"/>
                    <a:pt x="32" y="108"/>
                    <a:pt x="32" y="108"/>
                  </a:cubicBezTo>
                  <a:cubicBezTo>
                    <a:pt x="32" y="108"/>
                    <a:pt x="32" y="108"/>
                    <a:pt x="32" y="108"/>
                  </a:cubicBezTo>
                  <a:cubicBezTo>
                    <a:pt x="32" y="108"/>
                    <a:pt x="32" y="108"/>
                    <a:pt x="32" y="108"/>
                  </a:cubicBezTo>
                  <a:cubicBezTo>
                    <a:pt x="32" y="108"/>
                    <a:pt x="32" y="109"/>
                    <a:pt x="32" y="109"/>
                  </a:cubicBezTo>
                  <a:cubicBezTo>
                    <a:pt x="32" y="109"/>
                    <a:pt x="32" y="109"/>
                    <a:pt x="32" y="109"/>
                  </a:cubicBezTo>
                  <a:cubicBezTo>
                    <a:pt x="32" y="109"/>
                    <a:pt x="32" y="109"/>
                    <a:pt x="32" y="109"/>
                  </a:cubicBezTo>
                  <a:cubicBezTo>
                    <a:pt x="32" y="110"/>
                    <a:pt x="32" y="110"/>
                    <a:pt x="32" y="110"/>
                  </a:cubicBezTo>
                  <a:cubicBezTo>
                    <a:pt x="32" y="110"/>
                    <a:pt x="32" y="110"/>
                    <a:pt x="32" y="110"/>
                  </a:cubicBezTo>
                  <a:cubicBezTo>
                    <a:pt x="32" y="111"/>
                    <a:pt x="32" y="111"/>
                    <a:pt x="32" y="111"/>
                  </a:cubicBezTo>
                  <a:cubicBezTo>
                    <a:pt x="32" y="111"/>
                    <a:pt x="32" y="111"/>
                    <a:pt x="32" y="111"/>
                  </a:cubicBezTo>
                  <a:cubicBezTo>
                    <a:pt x="32" y="112"/>
                    <a:pt x="32" y="112"/>
                    <a:pt x="32" y="112"/>
                  </a:cubicBezTo>
                  <a:cubicBezTo>
                    <a:pt x="32" y="112"/>
                    <a:pt x="32" y="112"/>
                    <a:pt x="32" y="112"/>
                  </a:cubicBezTo>
                  <a:cubicBezTo>
                    <a:pt x="32" y="113"/>
                    <a:pt x="32" y="113"/>
                    <a:pt x="32" y="113"/>
                  </a:cubicBezTo>
                  <a:cubicBezTo>
                    <a:pt x="32" y="113"/>
                    <a:pt x="32" y="113"/>
                    <a:pt x="32" y="114"/>
                  </a:cubicBezTo>
                  <a:cubicBezTo>
                    <a:pt x="32" y="114"/>
                    <a:pt x="32" y="114"/>
                    <a:pt x="32" y="114"/>
                  </a:cubicBezTo>
                  <a:cubicBezTo>
                    <a:pt x="32" y="114"/>
                    <a:pt x="32" y="114"/>
                    <a:pt x="32" y="114"/>
                  </a:cubicBezTo>
                  <a:cubicBezTo>
                    <a:pt x="32" y="114"/>
                    <a:pt x="32" y="114"/>
                    <a:pt x="32" y="114"/>
                  </a:cubicBezTo>
                  <a:cubicBezTo>
                    <a:pt x="32" y="114"/>
                    <a:pt x="32" y="115"/>
                    <a:pt x="32" y="115"/>
                  </a:cubicBezTo>
                  <a:cubicBezTo>
                    <a:pt x="32" y="115"/>
                    <a:pt x="31" y="115"/>
                    <a:pt x="31" y="115"/>
                  </a:cubicBezTo>
                  <a:cubicBezTo>
                    <a:pt x="31" y="115"/>
                    <a:pt x="31" y="115"/>
                    <a:pt x="31" y="116"/>
                  </a:cubicBezTo>
                  <a:cubicBezTo>
                    <a:pt x="31" y="116"/>
                    <a:pt x="31" y="116"/>
                    <a:pt x="31" y="116"/>
                  </a:cubicBezTo>
                  <a:cubicBezTo>
                    <a:pt x="31" y="116"/>
                    <a:pt x="31" y="116"/>
                    <a:pt x="31" y="116"/>
                  </a:cubicBezTo>
                  <a:cubicBezTo>
                    <a:pt x="31" y="116"/>
                    <a:pt x="31" y="116"/>
                    <a:pt x="31" y="116"/>
                  </a:cubicBezTo>
                  <a:cubicBezTo>
                    <a:pt x="31" y="116"/>
                    <a:pt x="31" y="116"/>
                    <a:pt x="31" y="116"/>
                  </a:cubicBezTo>
                  <a:cubicBezTo>
                    <a:pt x="31" y="116"/>
                    <a:pt x="31" y="117"/>
                    <a:pt x="31" y="117"/>
                  </a:cubicBezTo>
                  <a:cubicBezTo>
                    <a:pt x="31" y="117"/>
                    <a:pt x="31" y="117"/>
                    <a:pt x="31" y="117"/>
                  </a:cubicBezTo>
                  <a:cubicBezTo>
                    <a:pt x="31" y="117"/>
                    <a:pt x="31" y="117"/>
                    <a:pt x="31" y="117"/>
                  </a:cubicBezTo>
                  <a:cubicBezTo>
                    <a:pt x="31" y="117"/>
                    <a:pt x="31" y="117"/>
                    <a:pt x="31" y="118"/>
                  </a:cubicBezTo>
                  <a:cubicBezTo>
                    <a:pt x="31" y="118"/>
                    <a:pt x="31" y="118"/>
                    <a:pt x="31" y="118"/>
                  </a:cubicBezTo>
                  <a:cubicBezTo>
                    <a:pt x="31" y="118"/>
                    <a:pt x="31" y="118"/>
                    <a:pt x="31" y="118"/>
                  </a:cubicBezTo>
                  <a:cubicBezTo>
                    <a:pt x="30" y="118"/>
                    <a:pt x="30" y="118"/>
                    <a:pt x="30" y="118"/>
                  </a:cubicBezTo>
                  <a:cubicBezTo>
                    <a:pt x="30" y="118"/>
                    <a:pt x="30" y="118"/>
                    <a:pt x="30" y="118"/>
                  </a:cubicBezTo>
                  <a:cubicBezTo>
                    <a:pt x="30" y="118"/>
                    <a:pt x="30" y="118"/>
                    <a:pt x="30" y="119"/>
                  </a:cubicBezTo>
                  <a:cubicBezTo>
                    <a:pt x="30" y="119"/>
                    <a:pt x="30" y="119"/>
                    <a:pt x="30" y="119"/>
                  </a:cubicBezTo>
                  <a:cubicBezTo>
                    <a:pt x="30" y="119"/>
                    <a:pt x="30" y="120"/>
                    <a:pt x="30" y="120"/>
                  </a:cubicBezTo>
                  <a:cubicBezTo>
                    <a:pt x="30" y="120"/>
                    <a:pt x="30" y="120"/>
                    <a:pt x="30" y="120"/>
                  </a:cubicBezTo>
                  <a:cubicBezTo>
                    <a:pt x="30" y="120"/>
                    <a:pt x="30" y="120"/>
                    <a:pt x="30" y="120"/>
                  </a:cubicBezTo>
                  <a:cubicBezTo>
                    <a:pt x="30" y="120"/>
                    <a:pt x="30" y="120"/>
                    <a:pt x="30" y="120"/>
                  </a:cubicBezTo>
                  <a:cubicBezTo>
                    <a:pt x="30" y="120"/>
                    <a:pt x="30" y="120"/>
                    <a:pt x="31" y="120"/>
                  </a:cubicBezTo>
                  <a:cubicBezTo>
                    <a:pt x="31" y="120"/>
                    <a:pt x="31" y="120"/>
                    <a:pt x="31" y="120"/>
                  </a:cubicBezTo>
                  <a:cubicBezTo>
                    <a:pt x="31" y="120"/>
                    <a:pt x="31" y="120"/>
                    <a:pt x="31" y="120"/>
                  </a:cubicBezTo>
                  <a:cubicBezTo>
                    <a:pt x="31" y="120"/>
                    <a:pt x="31" y="120"/>
                    <a:pt x="31" y="120"/>
                  </a:cubicBezTo>
                  <a:cubicBezTo>
                    <a:pt x="31" y="120"/>
                    <a:pt x="31" y="120"/>
                    <a:pt x="32" y="120"/>
                  </a:cubicBezTo>
                  <a:cubicBezTo>
                    <a:pt x="32" y="120"/>
                    <a:pt x="32" y="120"/>
                    <a:pt x="32" y="120"/>
                  </a:cubicBezTo>
                  <a:cubicBezTo>
                    <a:pt x="32" y="120"/>
                    <a:pt x="32" y="120"/>
                    <a:pt x="32" y="120"/>
                  </a:cubicBezTo>
                  <a:cubicBezTo>
                    <a:pt x="32" y="120"/>
                    <a:pt x="32" y="120"/>
                    <a:pt x="32" y="120"/>
                  </a:cubicBezTo>
                  <a:cubicBezTo>
                    <a:pt x="32" y="120"/>
                    <a:pt x="32" y="120"/>
                    <a:pt x="32" y="120"/>
                  </a:cubicBezTo>
                  <a:cubicBezTo>
                    <a:pt x="32" y="120"/>
                    <a:pt x="33" y="120"/>
                    <a:pt x="33" y="120"/>
                  </a:cubicBezTo>
                  <a:cubicBezTo>
                    <a:pt x="33" y="119"/>
                    <a:pt x="33" y="119"/>
                    <a:pt x="33" y="119"/>
                  </a:cubicBezTo>
                  <a:cubicBezTo>
                    <a:pt x="33" y="119"/>
                    <a:pt x="33" y="119"/>
                    <a:pt x="33" y="119"/>
                  </a:cubicBezTo>
                  <a:cubicBezTo>
                    <a:pt x="33" y="119"/>
                    <a:pt x="33" y="119"/>
                    <a:pt x="33" y="119"/>
                  </a:cubicBezTo>
                  <a:cubicBezTo>
                    <a:pt x="33" y="119"/>
                    <a:pt x="33" y="119"/>
                    <a:pt x="34" y="119"/>
                  </a:cubicBezTo>
                  <a:cubicBezTo>
                    <a:pt x="34" y="119"/>
                    <a:pt x="34" y="119"/>
                    <a:pt x="34" y="118"/>
                  </a:cubicBezTo>
                  <a:cubicBezTo>
                    <a:pt x="34" y="118"/>
                    <a:pt x="34" y="118"/>
                    <a:pt x="34" y="118"/>
                  </a:cubicBezTo>
                  <a:cubicBezTo>
                    <a:pt x="34" y="118"/>
                    <a:pt x="34" y="118"/>
                    <a:pt x="34" y="118"/>
                  </a:cubicBezTo>
                  <a:cubicBezTo>
                    <a:pt x="35" y="118"/>
                    <a:pt x="35" y="118"/>
                    <a:pt x="35" y="117"/>
                  </a:cubicBezTo>
                  <a:cubicBezTo>
                    <a:pt x="35" y="117"/>
                    <a:pt x="35" y="117"/>
                    <a:pt x="35" y="117"/>
                  </a:cubicBezTo>
                  <a:cubicBezTo>
                    <a:pt x="35" y="117"/>
                    <a:pt x="35" y="117"/>
                    <a:pt x="35" y="117"/>
                  </a:cubicBezTo>
                  <a:cubicBezTo>
                    <a:pt x="35" y="117"/>
                    <a:pt x="35" y="117"/>
                    <a:pt x="35" y="117"/>
                  </a:cubicBezTo>
                  <a:cubicBezTo>
                    <a:pt x="36" y="117"/>
                    <a:pt x="36" y="116"/>
                    <a:pt x="36" y="116"/>
                  </a:cubicBezTo>
                  <a:cubicBezTo>
                    <a:pt x="36" y="116"/>
                    <a:pt x="36" y="116"/>
                    <a:pt x="36" y="116"/>
                  </a:cubicBezTo>
                  <a:cubicBezTo>
                    <a:pt x="36" y="116"/>
                    <a:pt x="36" y="116"/>
                    <a:pt x="36" y="116"/>
                  </a:cubicBezTo>
                  <a:cubicBezTo>
                    <a:pt x="36" y="116"/>
                    <a:pt x="36" y="115"/>
                    <a:pt x="35" y="115"/>
                  </a:cubicBezTo>
                  <a:cubicBezTo>
                    <a:pt x="35" y="115"/>
                    <a:pt x="36" y="115"/>
                    <a:pt x="35" y="115"/>
                  </a:cubicBezTo>
                  <a:cubicBezTo>
                    <a:pt x="35" y="115"/>
                    <a:pt x="35" y="114"/>
                    <a:pt x="35" y="114"/>
                  </a:cubicBezTo>
                  <a:cubicBezTo>
                    <a:pt x="35" y="114"/>
                    <a:pt x="35" y="114"/>
                    <a:pt x="35" y="114"/>
                  </a:cubicBezTo>
                  <a:cubicBezTo>
                    <a:pt x="35" y="114"/>
                    <a:pt x="35" y="113"/>
                    <a:pt x="35" y="113"/>
                  </a:cubicBezTo>
                  <a:cubicBezTo>
                    <a:pt x="35" y="113"/>
                    <a:pt x="35" y="113"/>
                    <a:pt x="35" y="113"/>
                  </a:cubicBezTo>
                  <a:cubicBezTo>
                    <a:pt x="35" y="113"/>
                    <a:pt x="36" y="113"/>
                    <a:pt x="36" y="113"/>
                  </a:cubicBezTo>
                  <a:cubicBezTo>
                    <a:pt x="36" y="113"/>
                    <a:pt x="36" y="113"/>
                    <a:pt x="36" y="113"/>
                  </a:cubicBezTo>
                  <a:cubicBezTo>
                    <a:pt x="36" y="113"/>
                    <a:pt x="36" y="113"/>
                    <a:pt x="37" y="113"/>
                  </a:cubicBezTo>
                  <a:cubicBezTo>
                    <a:pt x="37" y="113"/>
                    <a:pt x="37" y="113"/>
                    <a:pt x="37" y="113"/>
                  </a:cubicBezTo>
                  <a:cubicBezTo>
                    <a:pt x="37" y="113"/>
                    <a:pt x="37" y="113"/>
                    <a:pt x="37" y="113"/>
                  </a:cubicBezTo>
                  <a:cubicBezTo>
                    <a:pt x="37" y="113"/>
                    <a:pt x="37" y="113"/>
                    <a:pt x="37" y="113"/>
                  </a:cubicBezTo>
                  <a:cubicBezTo>
                    <a:pt x="38" y="113"/>
                    <a:pt x="38" y="113"/>
                    <a:pt x="38" y="113"/>
                  </a:cubicBezTo>
                  <a:cubicBezTo>
                    <a:pt x="38" y="113"/>
                    <a:pt x="38" y="113"/>
                    <a:pt x="38" y="113"/>
                  </a:cubicBezTo>
                  <a:cubicBezTo>
                    <a:pt x="38" y="113"/>
                    <a:pt x="38" y="113"/>
                    <a:pt x="38" y="113"/>
                  </a:cubicBezTo>
                  <a:cubicBezTo>
                    <a:pt x="38" y="113"/>
                    <a:pt x="38" y="113"/>
                    <a:pt x="38" y="113"/>
                  </a:cubicBezTo>
                  <a:cubicBezTo>
                    <a:pt x="38" y="113"/>
                    <a:pt x="38" y="113"/>
                    <a:pt x="38" y="113"/>
                  </a:cubicBezTo>
                  <a:cubicBezTo>
                    <a:pt x="38" y="112"/>
                    <a:pt x="38" y="112"/>
                    <a:pt x="38" y="112"/>
                  </a:cubicBezTo>
                  <a:cubicBezTo>
                    <a:pt x="39" y="112"/>
                    <a:pt x="39" y="112"/>
                    <a:pt x="39" y="112"/>
                  </a:cubicBezTo>
                  <a:cubicBezTo>
                    <a:pt x="39" y="112"/>
                    <a:pt x="39" y="112"/>
                    <a:pt x="39" y="112"/>
                  </a:cubicBezTo>
                  <a:cubicBezTo>
                    <a:pt x="38" y="112"/>
                    <a:pt x="38" y="111"/>
                    <a:pt x="38" y="111"/>
                  </a:cubicBezTo>
                  <a:cubicBezTo>
                    <a:pt x="38" y="111"/>
                    <a:pt x="38" y="111"/>
                    <a:pt x="38" y="111"/>
                  </a:cubicBezTo>
                  <a:cubicBezTo>
                    <a:pt x="38" y="111"/>
                    <a:pt x="38" y="111"/>
                    <a:pt x="38" y="111"/>
                  </a:cubicBezTo>
                  <a:cubicBezTo>
                    <a:pt x="38" y="110"/>
                    <a:pt x="38" y="110"/>
                    <a:pt x="38" y="110"/>
                  </a:cubicBezTo>
                  <a:cubicBezTo>
                    <a:pt x="38" y="110"/>
                    <a:pt x="38" y="110"/>
                    <a:pt x="38" y="110"/>
                  </a:cubicBezTo>
                  <a:cubicBezTo>
                    <a:pt x="38" y="110"/>
                    <a:pt x="38" y="110"/>
                    <a:pt x="38" y="110"/>
                  </a:cubicBezTo>
                  <a:cubicBezTo>
                    <a:pt x="38" y="110"/>
                    <a:pt x="38" y="110"/>
                    <a:pt x="38" y="110"/>
                  </a:cubicBezTo>
                  <a:cubicBezTo>
                    <a:pt x="38" y="109"/>
                    <a:pt x="38" y="109"/>
                    <a:pt x="38" y="109"/>
                  </a:cubicBezTo>
                  <a:cubicBezTo>
                    <a:pt x="38" y="109"/>
                    <a:pt x="38" y="109"/>
                    <a:pt x="38" y="109"/>
                  </a:cubicBezTo>
                  <a:cubicBezTo>
                    <a:pt x="38" y="109"/>
                    <a:pt x="38" y="109"/>
                    <a:pt x="38" y="109"/>
                  </a:cubicBezTo>
                  <a:cubicBezTo>
                    <a:pt x="37" y="109"/>
                    <a:pt x="38" y="109"/>
                    <a:pt x="37" y="109"/>
                  </a:cubicBezTo>
                  <a:cubicBezTo>
                    <a:pt x="37" y="108"/>
                    <a:pt x="37" y="108"/>
                    <a:pt x="37" y="108"/>
                  </a:cubicBezTo>
                  <a:cubicBezTo>
                    <a:pt x="37" y="108"/>
                    <a:pt x="37" y="108"/>
                    <a:pt x="37" y="108"/>
                  </a:cubicBezTo>
                  <a:cubicBezTo>
                    <a:pt x="37" y="108"/>
                    <a:pt x="36" y="107"/>
                    <a:pt x="36" y="107"/>
                  </a:cubicBezTo>
                  <a:cubicBezTo>
                    <a:pt x="36" y="107"/>
                    <a:pt x="37" y="106"/>
                    <a:pt x="37" y="106"/>
                  </a:cubicBezTo>
                  <a:cubicBezTo>
                    <a:pt x="37" y="106"/>
                    <a:pt x="37" y="106"/>
                    <a:pt x="37" y="106"/>
                  </a:cubicBezTo>
                  <a:cubicBezTo>
                    <a:pt x="37" y="106"/>
                    <a:pt x="37" y="106"/>
                    <a:pt x="37" y="106"/>
                  </a:cubicBezTo>
                  <a:cubicBezTo>
                    <a:pt x="37" y="106"/>
                    <a:pt x="37" y="106"/>
                    <a:pt x="37" y="106"/>
                  </a:cubicBezTo>
                  <a:cubicBezTo>
                    <a:pt x="37" y="106"/>
                    <a:pt x="37" y="105"/>
                    <a:pt x="37" y="105"/>
                  </a:cubicBezTo>
                  <a:cubicBezTo>
                    <a:pt x="37"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4"/>
                    <a:pt x="38" y="104"/>
                    <a:pt x="38" y="104"/>
                  </a:cubicBezTo>
                  <a:cubicBezTo>
                    <a:pt x="38" y="104"/>
                    <a:pt x="38" y="104"/>
                    <a:pt x="38" y="104"/>
                  </a:cubicBezTo>
                  <a:cubicBezTo>
                    <a:pt x="38" y="104"/>
                    <a:pt x="38" y="104"/>
                    <a:pt x="38" y="104"/>
                  </a:cubicBezTo>
                  <a:cubicBezTo>
                    <a:pt x="38" y="104"/>
                    <a:pt x="38" y="104"/>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2"/>
                    <a:pt x="38" y="102"/>
                    <a:pt x="38" y="102"/>
                  </a:cubicBezTo>
                  <a:cubicBezTo>
                    <a:pt x="38" y="102"/>
                    <a:pt x="38" y="102"/>
                    <a:pt x="38" y="102"/>
                  </a:cubicBezTo>
                  <a:cubicBezTo>
                    <a:pt x="38" y="102"/>
                    <a:pt x="38" y="102"/>
                    <a:pt x="38" y="102"/>
                  </a:cubicBezTo>
                  <a:cubicBezTo>
                    <a:pt x="38" y="102"/>
                    <a:pt x="38" y="102"/>
                    <a:pt x="38" y="101"/>
                  </a:cubicBezTo>
                  <a:cubicBezTo>
                    <a:pt x="38" y="101"/>
                    <a:pt x="38" y="101"/>
                    <a:pt x="38" y="101"/>
                  </a:cubicBezTo>
                  <a:cubicBezTo>
                    <a:pt x="38" y="100"/>
                    <a:pt x="38" y="100"/>
                    <a:pt x="38" y="100"/>
                  </a:cubicBezTo>
                  <a:cubicBezTo>
                    <a:pt x="37" y="100"/>
                    <a:pt x="37" y="100"/>
                    <a:pt x="37" y="100"/>
                  </a:cubicBezTo>
                  <a:cubicBezTo>
                    <a:pt x="37" y="100"/>
                    <a:pt x="37" y="100"/>
                    <a:pt x="37" y="100"/>
                  </a:cubicBezTo>
                  <a:cubicBezTo>
                    <a:pt x="37" y="100"/>
                    <a:pt x="37" y="100"/>
                    <a:pt x="37" y="100"/>
                  </a:cubicBezTo>
                  <a:cubicBezTo>
                    <a:pt x="37" y="100"/>
                    <a:pt x="37" y="99"/>
                    <a:pt x="37" y="99"/>
                  </a:cubicBezTo>
                  <a:cubicBezTo>
                    <a:pt x="37" y="99"/>
                    <a:pt x="37" y="99"/>
                    <a:pt x="37" y="99"/>
                  </a:cubicBezTo>
                  <a:cubicBezTo>
                    <a:pt x="37" y="99"/>
                    <a:pt x="37" y="99"/>
                    <a:pt x="37" y="99"/>
                  </a:cubicBezTo>
                  <a:cubicBezTo>
                    <a:pt x="37" y="99"/>
                    <a:pt x="37" y="98"/>
                    <a:pt x="37" y="98"/>
                  </a:cubicBezTo>
                  <a:cubicBezTo>
                    <a:pt x="37" y="98"/>
                    <a:pt x="37" y="98"/>
                    <a:pt x="37" y="98"/>
                  </a:cubicBezTo>
                  <a:cubicBezTo>
                    <a:pt x="37" y="98"/>
                    <a:pt x="37" y="98"/>
                    <a:pt x="37" y="98"/>
                  </a:cubicBezTo>
                  <a:cubicBezTo>
                    <a:pt x="37" y="98"/>
                    <a:pt x="38" y="97"/>
                    <a:pt x="38" y="97"/>
                  </a:cubicBezTo>
                  <a:cubicBezTo>
                    <a:pt x="38" y="97"/>
                    <a:pt x="38" y="97"/>
                    <a:pt x="38" y="97"/>
                  </a:cubicBezTo>
                  <a:cubicBezTo>
                    <a:pt x="38" y="97"/>
                    <a:pt x="38" y="97"/>
                    <a:pt x="38" y="97"/>
                  </a:cubicBezTo>
                  <a:cubicBezTo>
                    <a:pt x="38" y="97"/>
                    <a:pt x="38" y="97"/>
                    <a:pt x="38" y="97"/>
                  </a:cubicBezTo>
                  <a:cubicBezTo>
                    <a:pt x="38" y="97"/>
                    <a:pt x="38" y="96"/>
                    <a:pt x="38" y="96"/>
                  </a:cubicBezTo>
                  <a:cubicBezTo>
                    <a:pt x="38" y="96"/>
                    <a:pt x="38" y="96"/>
                    <a:pt x="38" y="96"/>
                  </a:cubicBezTo>
                  <a:cubicBezTo>
                    <a:pt x="38" y="96"/>
                    <a:pt x="38" y="96"/>
                    <a:pt x="38" y="96"/>
                  </a:cubicBezTo>
                  <a:cubicBezTo>
                    <a:pt x="38" y="95"/>
                    <a:pt x="38" y="95"/>
                    <a:pt x="38" y="95"/>
                  </a:cubicBezTo>
                  <a:cubicBezTo>
                    <a:pt x="38" y="95"/>
                    <a:pt x="38" y="95"/>
                    <a:pt x="38" y="95"/>
                  </a:cubicBezTo>
                  <a:cubicBezTo>
                    <a:pt x="38" y="95"/>
                    <a:pt x="38" y="95"/>
                    <a:pt x="38" y="95"/>
                  </a:cubicBezTo>
                  <a:cubicBezTo>
                    <a:pt x="38" y="94"/>
                    <a:pt x="38" y="94"/>
                    <a:pt x="38" y="94"/>
                  </a:cubicBezTo>
                  <a:cubicBezTo>
                    <a:pt x="38" y="94"/>
                    <a:pt x="38" y="94"/>
                    <a:pt x="38" y="94"/>
                  </a:cubicBezTo>
                  <a:cubicBezTo>
                    <a:pt x="38" y="93"/>
                    <a:pt x="38" y="93"/>
                    <a:pt x="38" y="93"/>
                  </a:cubicBezTo>
                  <a:cubicBezTo>
                    <a:pt x="38" y="93"/>
                    <a:pt x="38" y="93"/>
                    <a:pt x="38" y="93"/>
                  </a:cubicBezTo>
                  <a:cubicBezTo>
                    <a:pt x="38" y="93"/>
                    <a:pt x="38" y="93"/>
                    <a:pt x="38" y="92"/>
                  </a:cubicBezTo>
                  <a:cubicBezTo>
                    <a:pt x="38" y="92"/>
                    <a:pt x="38" y="92"/>
                    <a:pt x="38" y="92"/>
                  </a:cubicBezTo>
                  <a:cubicBezTo>
                    <a:pt x="38" y="92"/>
                    <a:pt x="38" y="92"/>
                    <a:pt x="38" y="92"/>
                  </a:cubicBezTo>
                  <a:cubicBezTo>
                    <a:pt x="39" y="92"/>
                    <a:pt x="38" y="92"/>
                    <a:pt x="39" y="92"/>
                  </a:cubicBezTo>
                  <a:cubicBezTo>
                    <a:pt x="39" y="92"/>
                    <a:pt x="39" y="92"/>
                    <a:pt x="39" y="92"/>
                  </a:cubicBezTo>
                  <a:cubicBezTo>
                    <a:pt x="39" y="91"/>
                    <a:pt x="39" y="91"/>
                    <a:pt x="39" y="91"/>
                  </a:cubicBezTo>
                  <a:cubicBezTo>
                    <a:pt x="39" y="91"/>
                    <a:pt x="39" y="91"/>
                    <a:pt x="39" y="91"/>
                  </a:cubicBezTo>
                  <a:cubicBezTo>
                    <a:pt x="39" y="91"/>
                    <a:pt x="39" y="91"/>
                    <a:pt x="39" y="91"/>
                  </a:cubicBezTo>
                  <a:cubicBezTo>
                    <a:pt x="39" y="90"/>
                    <a:pt x="39" y="90"/>
                    <a:pt x="39" y="90"/>
                  </a:cubicBezTo>
                  <a:cubicBezTo>
                    <a:pt x="39" y="90"/>
                    <a:pt x="39" y="90"/>
                    <a:pt x="39" y="90"/>
                  </a:cubicBezTo>
                  <a:cubicBezTo>
                    <a:pt x="39" y="90"/>
                    <a:pt x="39" y="90"/>
                    <a:pt x="39" y="90"/>
                  </a:cubicBezTo>
                  <a:cubicBezTo>
                    <a:pt x="39" y="90"/>
                    <a:pt x="39" y="89"/>
                    <a:pt x="39" y="89"/>
                  </a:cubicBezTo>
                  <a:cubicBezTo>
                    <a:pt x="39" y="89"/>
                    <a:pt x="39" y="89"/>
                    <a:pt x="39" y="89"/>
                  </a:cubicBezTo>
                  <a:cubicBezTo>
                    <a:pt x="39" y="89"/>
                    <a:pt x="40" y="89"/>
                    <a:pt x="40" y="89"/>
                  </a:cubicBezTo>
                  <a:cubicBezTo>
                    <a:pt x="40" y="89"/>
                    <a:pt x="40" y="88"/>
                    <a:pt x="40" y="88"/>
                  </a:cubicBezTo>
                  <a:cubicBezTo>
                    <a:pt x="40" y="88"/>
                    <a:pt x="40" y="88"/>
                    <a:pt x="40" y="88"/>
                  </a:cubicBezTo>
                  <a:cubicBezTo>
                    <a:pt x="40" y="87"/>
                    <a:pt x="40" y="87"/>
                    <a:pt x="40" y="87"/>
                  </a:cubicBezTo>
                  <a:cubicBezTo>
                    <a:pt x="40" y="87"/>
                    <a:pt x="40" y="87"/>
                    <a:pt x="40" y="87"/>
                  </a:cubicBezTo>
                  <a:cubicBezTo>
                    <a:pt x="40" y="86"/>
                    <a:pt x="40" y="86"/>
                    <a:pt x="40" y="86"/>
                  </a:cubicBezTo>
                  <a:cubicBezTo>
                    <a:pt x="40" y="86"/>
                    <a:pt x="40" y="86"/>
                    <a:pt x="40" y="86"/>
                  </a:cubicBezTo>
                  <a:cubicBezTo>
                    <a:pt x="40" y="86"/>
                    <a:pt x="39" y="86"/>
                    <a:pt x="39" y="86"/>
                  </a:cubicBezTo>
                  <a:cubicBezTo>
                    <a:pt x="39" y="86"/>
                    <a:pt x="39" y="86"/>
                    <a:pt x="39" y="85"/>
                  </a:cubicBezTo>
                  <a:cubicBezTo>
                    <a:pt x="39" y="85"/>
                    <a:pt x="39" y="85"/>
                    <a:pt x="39" y="85"/>
                  </a:cubicBezTo>
                  <a:cubicBezTo>
                    <a:pt x="39" y="85"/>
                    <a:pt x="39" y="85"/>
                    <a:pt x="39" y="85"/>
                  </a:cubicBezTo>
                  <a:cubicBezTo>
                    <a:pt x="39" y="85"/>
                    <a:pt x="39" y="85"/>
                    <a:pt x="39" y="85"/>
                  </a:cubicBezTo>
                  <a:cubicBezTo>
                    <a:pt x="39" y="84"/>
                    <a:pt x="39" y="84"/>
                    <a:pt x="39" y="84"/>
                  </a:cubicBezTo>
                  <a:cubicBezTo>
                    <a:pt x="39" y="84"/>
                    <a:pt x="39" y="84"/>
                    <a:pt x="39" y="84"/>
                  </a:cubicBezTo>
                  <a:cubicBezTo>
                    <a:pt x="39" y="84"/>
                    <a:pt x="39" y="84"/>
                    <a:pt x="39" y="84"/>
                  </a:cubicBezTo>
                  <a:cubicBezTo>
                    <a:pt x="39" y="84"/>
                    <a:pt x="38" y="83"/>
                    <a:pt x="38" y="83"/>
                  </a:cubicBezTo>
                  <a:cubicBezTo>
                    <a:pt x="38" y="83"/>
                    <a:pt x="38" y="83"/>
                    <a:pt x="38" y="83"/>
                  </a:cubicBezTo>
                  <a:cubicBezTo>
                    <a:pt x="39" y="83"/>
                    <a:pt x="38" y="82"/>
                    <a:pt x="39" y="82"/>
                  </a:cubicBezTo>
                  <a:cubicBezTo>
                    <a:pt x="39" y="82"/>
                    <a:pt x="39" y="82"/>
                    <a:pt x="39" y="82"/>
                  </a:cubicBezTo>
                  <a:cubicBezTo>
                    <a:pt x="39" y="81"/>
                    <a:pt x="39" y="81"/>
                    <a:pt x="39" y="81"/>
                  </a:cubicBezTo>
                  <a:cubicBezTo>
                    <a:pt x="39" y="81"/>
                    <a:pt x="39" y="81"/>
                    <a:pt x="39" y="81"/>
                  </a:cubicBezTo>
                  <a:cubicBezTo>
                    <a:pt x="39" y="80"/>
                    <a:pt x="38" y="80"/>
                    <a:pt x="39" y="80"/>
                  </a:cubicBezTo>
                  <a:cubicBezTo>
                    <a:pt x="39" y="80"/>
                    <a:pt x="39" y="80"/>
                    <a:pt x="39" y="80"/>
                  </a:cubicBezTo>
                  <a:cubicBezTo>
                    <a:pt x="39" y="80"/>
                    <a:pt x="39" y="79"/>
                    <a:pt x="39" y="79"/>
                  </a:cubicBezTo>
                  <a:cubicBezTo>
                    <a:pt x="39" y="79"/>
                    <a:pt x="39" y="79"/>
                    <a:pt x="39" y="79"/>
                  </a:cubicBezTo>
                  <a:cubicBezTo>
                    <a:pt x="39" y="79"/>
                    <a:pt x="39" y="79"/>
                    <a:pt x="39" y="79"/>
                  </a:cubicBezTo>
                  <a:cubicBezTo>
                    <a:pt x="39" y="78"/>
                    <a:pt x="39" y="78"/>
                    <a:pt x="39" y="78"/>
                  </a:cubicBezTo>
                  <a:cubicBezTo>
                    <a:pt x="39" y="78"/>
                    <a:pt x="39" y="78"/>
                    <a:pt x="39" y="78"/>
                  </a:cubicBezTo>
                  <a:cubicBezTo>
                    <a:pt x="39" y="78"/>
                    <a:pt x="39" y="78"/>
                    <a:pt x="39" y="78"/>
                  </a:cubicBezTo>
                  <a:cubicBezTo>
                    <a:pt x="39" y="77"/>
                    <a:pt x="39" y="77"/>
                    <a:pt x="39" y="77"/>
                  </a:cubicBezTo>
                  <a:cubicBezTo>
                    <a:pt x="39" y="77"/>
                    <a:pt x="39" y="77"/>
                    <a:pt x="39" y="77"/>
                  </a:cubicBezTo>
                  <a:cubicBezTo>
                    <a:pt x="39" y="76"/>
                    <a:pt x="39" y="76"/>
                    <a:pt x="39" y="76"/>
                  </a:cubicBezTo>
                  <a:cubicBezTo>
                    <a:pt x="39" y="76"/>
                    <a:pt x="39" y="76"/>
                    <a:pt x="39" y="76"/>
                  </a:cubicBezTo>
                  <a:cubicBezTo>
                    <a:pt x="39" y="76"/>
                    <a:pt x="39" y="76"/>
                    <a:pt x="39" y="76"/>
                  </a:cubicBezTo>
                  <a:cubicBezTo>
                    <a:pt x="40" y="75"/>
                    <a:pt x="40" y="75"/>
                    <a:pt x="40" y="75"/>
                  </a:cubicBezTo>
                  <a:cubicBezTo>
                    <a:pt x="40" y="75"/>
                    <a:pt x="40" y="75"/>
                    <a:pt x="40" y="75"/>
                  </a:cubicBezTo>
                  <a:cubicBezTo>
                    <a:pt x="40" y="75"/>
                    <a:pt x="40" y="75"/>
                    <a:pt x="40" y="75"/>
                  </a:cubicBezTo>
                  <a:cubicBezTo>
                    <a:pt x="40" y="76"/>
                    <a:pt x="40" y="76"/>
                    <a:pt x="40" y="76"/>
                  </a:cubicBezTo>
                  <a:cubicBezTo>
                    <a:pt x="40" y="76"/>
                    <a:pt x="40" y="76"/>
                    <a:pt x="40" y="76"/>
                  </a:cubicBezTo>
                  <a:cubicBezTo>
                    <a:pt x="40" y="76"/>
                    <a:pt x="40" y="76"/>
                    <a:pt x="40" y="76"/>
                  </a:cubicBezTo>
                  <a:cubicBezTo>
                    <a:pt x="40" y="76"/>
                    <a:pt x="40" y="76"/>
                    <a:pt x="40" y="77"/>
                  </a:cubicBezTo>
                  <a:cubicBezTo>
                    <a:pt x="40" y="77"/>
                    <a:pt x="40" y="77"/>
                    <a:pt x="40" y="77"/>
                  </a:cubicBezTo>
                  <a:cubicBezTo>
                    <a:pt x="40" y="77"/>
                    <a:pt x="40" y="77"/>
                    <a:pt x="40" y="77"/>
                  </a:cubicBezTo>
                  <a:cubicBezTo>
                    <a:pt x="40" y="78"/>
                    <a:pt x="40" y="78"/>
                    <a:pt x="40" y="78"/>
                  </a:cubicBezTo>
                  <a:cubicBezTo>
                    <a:pt x="40" y="78"/>
                    <a:pt x="40" y="78"/>
                    <a:pt x="40" y="78"/>
                  </a:cubicBezTo>
                  <a:cubicBezTo>
                    <a:pt x="40" y="78"/>
                    <a:pt x="40" y="78"/>
                    <a:pt x="41" y="78"/>
                  </a:cubicBezTo>
                  <a:cubicBezTo>
                    <a:pt x="41" y="78"/>
                    <a:pt x="41" y="78"/>
                    <a:pt x="41" y="78"/>
                  </a:cubicBezTo>
                  <a:cubicBezTo>
                    <a:pt x="41" y="79"/>
                    <a:pt x="40" y="78"/>
                    <a:pt x="40" y="79"/>
                  </a:cubicBezTo>
                  <a:cubicBezTo>
                    <a:pt x="40" y="79"/>
                    <a:pt x="40" y="79"/>
                    <a:pt x="40" y="79"/>
                  </a:cubicBezTo>
                  <a:cubicBezTo>
                    <a:pt x="40" y="79"/>
                    <a:pt x="40" y="79"/>
                    <a:pt x="40" y="79"/>
                  </a:cubicBezTo>
                  <a:cubicBezTo>
                    <a:pt x="40" y="79"/>
                    <a:pt x="40" y="79"/>
                    <a:pt x="40" y="79"/>
                  </a:cubicBezTo>
                  <a:cubicBezTo>
                    <a:pt x="40" y="79"/>
                    <a:pt x="40" y="80"/>
                    <a:pt x="40" y="80"/>
                  </a:cubicBezTo>
                  <a:cubicBezTo>
                    <a:pt x="40" y="80"/>
                    <a:pt x="40" y="80"/>
                    <a:pt x="40" y="80"/>
                  </a:cubicBezTo>
                  <a:cubicBezTo>
                    <a:pt x="40" y="80"/>
                    <a:pt x="40" y="80"/>
                    <a:pt x="40" y="80"/>
                  </a:cubicBezTo>
                  <a:cubicBezTo>
                    <a:pt x="40" y="81"/>
                    <a:pt x="40" y="81"/>
                    <a:pt x="40" y="81"/>
                  </a:cubicBezTo>
                  <a:cubicBezTo>
                    <a:pt x="40" y="81"/>
                    <a:pt x="40" y="81"/>
                    <a:pt x="40" y="81"/>
                  </a:cubicBezTo>
                  <a:cubicBezTo>
                    <a:pt x="40" y="81"/>
                    <a:pt x="40" y="81"/>
                    <a:pt x="40" y="81"/>
                  </a:cubicBezTo>
                  <a:cubicBezTo>
                    <a:pt x="40" y="81"/>
                    <a:pt x="40" y="82"/>
                    <a:pt x="40" y="82"/>
                  </a:cubicBezTo>
                  <a:cubicBezTo>
                    <a:pt x="40" y="82"/>
                    <a:pt x="40" y="82"/>
                    <a:pt x="40" y="82"/>
                  </a:cubicBezTo>
                  <a:cubicBezTo>
                    <a:pt x="40" y="82"/>
                    <a:pt x="40" y="82"/>
                    <a:pt x="40" y="82"/>
                  </a:cubicBezTo>
                  <a:cubicBezTo>
                    <a:pt x="40" y="83"/>
                    <a:pt x="40" y="83"/>
                    <a:pt x="40" y="83"/>
                  </a:cubicBezTo>
                  <a:cubicBezTo>
                    <a:pt x="40" y="83"/>
                    <a:pt x="41" y="83"/>
                    <a:pt x="41" y="83"/>
                  </a:cubicBezTo>
                  <a:cubicBezTo>
                    <a:pt x="41" y="83"/>
                    <a:pt x="41" y="83"/>
                    <a:pt x="41" y="83"/>
                  </a:cubicBezTo>
                  <a:cubicBezTo>
                    <a:pt x="41" y="83"/>
                    <a:pt x="41" y="84"/>
                    <a:pt x="41" y="84"/>
                  </a:cubicBezTo>
                  <a:cubicBezTo>
                    <a:pt x="41" y="84"/>
                    <a:pt x="41" y="84"/>
                    <a:pt x="41" y="84"/>
                  </a:cubicBezTo>
                  <a:cubicBezTo>
                    <a:pt x="41" y="84"/>
                    <a:pt x="41" y="84"/>
                    <a:pt x="41" y="84"/>
                  </a:cubicBezTo>
                  <a:cubicBezTo>
                    <a:pt x="40" y="84"/>
                    <a:pt x="41" y="84"/>
                    <a:pt x="41" y="84"/>
                  </a:cubicBezTo>
                  <a:cubicBezTo>
                    <a:pt x="41" y="85"/>
                    <a:pt x="40" y="84"/>
                    <a:pt x="40" y="85"/>
                  </a:cubicBezTo>
                  <a:cubicBezTo>
                    <a:pt x="40" y="85"/>
                    <a:pt x="40" y="85"/>
                    <a:pt x="40" y="85"/>
                  </a:cubicBezTo>
                  <a:cubicBezTo>
                    <a:pt x="40" y="85"/>
                    <a:pt x="40" y="85"/>
                    <a:pt x="40" y="85"/>
                  </a:cubicBezTo>
                  <a:cubicBezTo>
                    <a:pt x="40" y="86"/>
                    <a:pt x="40" y="86"/>
                    <a:pt x="40" y="86"/>
                  </a:cubicBezTo>
                  <a:cubicBezTo>
                    <a:pt x="40" y="86"/>
                    <a:pt x="40" y="87"/>
                    <a:pt x="40" y="87"/>
                  </a:cubicBezTo>
                  <a:cubicBezTo>
                    <a:pt x="40" y="87"/>
                    <a:pt x="40" y="87"/>
                    <a:pt x="40" y="87"/>
                  </a:cubicBezTo>
                  <a:cubicBezTo>
                    <a:pt x="40" y="88"/>
                    <a:pt x="40" y="88"/>
                    <a:pt x="40" y="88"/>
                  </a:cubicBezTo>
                  <a:cubicBezTo>
                    <a:pt x="40" y="88"/>
                    <a:pt x="40" y="88"/>
                    <a:pt x="40" y="88"/>
                  </a:cubicBezTo>
                  <a:cubicBezTo>
                    <a:pt x="40" y="88"/>
                    <a:pt x="40" y="88"/>
                    <a:pt x="40" y="88"/>
                  </a:cubicBezTo>
                  <a:cubicBezTo>
                    <a:pt x="40" y="88"/>
                    <a:pt x="40" y="88"/>
                    <a:pt x="40" y="88"/>
                  </a:cubicBezTo>
                  <a:cubicBezTo>
                    <a:pt x="40" y="89"/>
                    <a:pt x="40" y="89"/>
                    <a:pt x="40" y="89"/>
                  </a:cubicBezTo>
                  <a:cubicBezTo>
                    <a:pt x="40" y="89"/>
                    <a:pt x="40" y="90"/>
                    <a:pt x="40" y="90"/>
                  </a:cubicBezTo>
                  <a:cubicBezTo>
                    <a:pt x="40" y="91"/>
                    <a:pt x="40" y="91"/>
                    <a:pt x="40" y="91"/>
                  </a:cubicBezTo>
                  <a:cubicBezTo>
                    <a:pt x="40" y="91"/>
                    <a:pt x="40" y="91"/>
                    <a:pt x="40" y="91"/>
                  </a:cubicBezTo>
                  <a:cubicBezTo>
                    <a:pt x="40" y="91"/>
                    <a:pt x="40" y="91"/>
                    <a:pt x="40" y="91"/>
                  </a:cubicBezTo>
                  <a:cubicBezTo>
                    <a:pt x="40" y="92"/>
                    <a:pt x="40" y="92"/>
                    <a:pt x="40" y="92"/>
                  </a:cubicBezTo>
                  <a:cubicBezTo>
                    <a:pt x="40" y="92"/>
                    <a:pt x="40" y="93"/>
                    <a:pt x="40" y="93"/>
                  </a:cubicBezTo>
                  <a:cubicBezTo>
                    <a:pt x="41" y="93"/>
                    <a:pt x="40" y="93"/>
                    <a:pt x="40" y="93"/>
                  </a:cubicBezTo>
                  <a:cubicBezTo>
                    <a:pt x="40" y="93"/>
                    <a:pt x="41" y="93"/>
                    <a:pt x="41" y="93"/>
                  </a:cubicBezTo>
                  <a:cubicBezTo>
                    <a:pt x="41" y="94"/>
                    <a:pt x="41" y="94"/>
                    <a:pt x="41" y="94"/>
                  </a:cubicBezTo>
                  <a:cubicBezTo>
                    <a:pt x="41" y="94"/>
                    <a:pt x="41" y="94"/>
                    <a:pt x="41" y="94"/>
                  </a:cubicBezTo>
                  <a:cubicBezTo>
                    <a:pt x="41" y="94"/>
                    <a:pt x="41" y="94"/>
                    <a:pt x="41" y="94"/>
                  </a:cubicBezTo>
                  <a:cubicBezTo>
                    <a:pt x="41" y="94"/>
                    <a:pt x="41" y="95"/>
                    <a:pt x="41" y="95"/>
                  </a:cubicBezTo>
                  <a:cubicBezTo>
                    <a:pt x="41" y="95"/>
                    <a:pt x="41" y="95"/>
                    <a:pt x="41" y="95"/>
                  </a:cubicBezTo>
                  <a:cubicBezTo>
                    <a:pt x="41" y="95"/>
                    <a:pt x="41" y="95"/>
                    <a:pt x="41" y="95"/>
                  </a:cubicBezTo>
                  <a:cubicBezTo>
                    <a:pt x="41" y="95"/>
                    <a:pt x="41" y="95"/>
                    <a:pt x="41" y="95"/>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7"/>
                    <a:pt x="41" y="97"/>
                  </a:cubicBezTo>
                  <a:cubicBezTo>
                    <a:pt x="41" y="97"/>
                    <a:pt x="41" y="97"/>
                    <a:pt x="41" y="97"/>
                  </a:cubicBezTo>
                  <a:cubicBezTo>
                    <a:pt x="41" y="97"/>
                    <a:pt x="41" y="97"/>
                    <a:pt x="41" y="98"/>
                  </a:cubicBezTo>
                  <a:cubicBezTo>
                    <a:pt x="42" y="98"/>
                    <a:pt x="41" y="98"/>
                    <a:pt x="42" y="98"/>
                  </a:cubicBezTo>
                  <a:cubicBezTo>
                    <a:pt x="42" y="98"/>
                    <a:pt x="42" y="98"/>
                    <a:pt x="42" y="98"/>
                  </a:cubicBezTo>
                  <a:cubicBezTo>
                    <a:pt x="42" y="98"/>
                    <a:pt x="42" y="99"/>
                    <a:pt x="42" y="99"/>
                  </a:cubicBezTo>
                  <a:cubicBezTo>
                    <a:pt x="42" y="99"/>
                    <a:pt x="42" y="99"/>
                    <a:pt x="42" y="99"/>
                  </a:cubicBezTo>
                  <a:cubicBezTo>
                    <a:pt x="42" y="99"/>
                    <a:pt x="42" y="99"/>
                    <a:pt x="42" y="99"/>
                  </a:cubicBezTo>
                  <a:cubicBezTo>
                    <a:pt x="42" y="99"/>
                    <a:pt x="42" y="99"/>
                    <a:pt x="42" y="99"/>
                  </a:cubicBezTo>
                  <a:cubicBezTo>
                    <a:pt x="42" y="100"/>
                    <a:pt x="42" y="99"/>
                    <a:pt x="42" y="100"/>
                  </a:cubicBezTo>
                  <a:cubicBezTo>
                    <a:pt x="42" y="100"/>
                    <a:pt x="42" y="100"/>
                    <a:pt x="42" y="100"/>
                  </a:cubicBezTo>
                  <a:cubicBezTo>
                    <a:pt x="42" y="100"/>
                    <a:pt x="42" y="101"/>
                    <a:pt x="42" y="101"/>
                  </a:cubicBezTo>
                  <a:cubicBezTo>
                    <a:pt x="42" y="101"/>
                    <a:pt x="42" y="101"/>
                    <a:pt x="42" y="101"/>
                  </a:cubicBezTo>
                  <a:cubicBezTo>
                    <a:pt x="42" y="103"/>
                    <a:pt x="42" y="103"/>
                    <a:pt x="42" y="103"/>
                  </a:cubicBezTo>
                  <a:cubicBezTo>
                    <a:pt x="42" y="103"/>
                    <a:pt x="42" y="103"/>
                    <a:pt x="42" y="104"/>
                  </a:cubicBezTo>
                  <a:cubicBezTo>
                    <a:pt x="42" y="104"/>
                    <a:pt x="42" y="104"/>
                    <a:pt x="42" y="104"/>
                  </a:cubicBezTo>
                  <a:cubicBezTo>
                    <a:pt x="42" y="104"/>
                    <a:pt x="42" y="104"/>
                    <a:pt x="42" y="104"/>
                  </a:cubicBezTo>
                  <a:cubicBezTo>
                    <a:pt x="42" y="104"/>
                    <a:pt x="42" y="105"/>
                    <a:pt x="42" y="105"/>
                  </a:cubicBezTo>
                  <a:cubicBezTo>
                    <a:pt x="42" y="105"/>
                    <a:pt x="42" y="105"/>
                    <a:pt x="42" y="105"/>
                  </a:cubicBezTo>
                  <a:cubicBezTo>
                    <a:pt x="42" y="105"/>
                    <a:pt x="42" y="105"/>
                    <a:pt x="42" y="105"/>
                  </a:cubicBezTo>
                  <a:cubicBezTo>
                    <a:pt x="43" y="105"/>
                    <a:pt x="42" y="106"/>
                    <a:pt x="43" y="106"/>
                  </a:cubicBezTo>
                  <a:cubicBezTo>
                    <a:pt x="43" y="106"/>
                    <a:pt x="43" y="106"/>
                    <a:pt x="43" y="106"/>
                  </a:cubicBezTo>
                  <a:cubicBezTo>
                    <a:pt x="43" y="106"/>
                    <a:pt x="43" y="106"/>
                    <a:pt x="43" y="106"/>
                  </a:cubicBezTo>
                  <a:cubicBezTo>
                    <a:pt x="43" y="107"/>
                    <a:pt x="43" y="107"/>
                    <a:pt x="43" y="107"/>
                  </a:cubicBezTo>
                  <a:cubicBezTo>
                    <a:pt x="43" y="107"/>
                    <a:pt x="43" y="107"/>
                    <a:pt x="43" y="107"/>
                  </a:cubicBezTo>
                  <a:cubicBezTo>
                    <a:pt x="43" y="107"/>
                    <a:pt x="43" y="107"/>
                    <a:pt x="43" y="107"/>
                  </a:cubicBezTo>
                  <a:cubicBezTo>
                    <a:pt x="43" y="107"/>
                    <a:pt x="43" y="107"/>
                    <a:pt x="43" y="107"/>
                  </a:cubicBezTo>
                  <a:cubicBezTo>
                    <a:pt x="43" y="107"/>
                    <a:pt x="43" y="108"/>
                    <a:pt x="43" y="108"/>
                  </a:cubicBezTo>
                  <a:cubicBezTo>
                    <a:pt x="43" y="108"/>
                    <a:pt x="43" y="108"/>
                    <a:pt x="43" y="108"/>
                  </a:cubicBezTo>
                  <a:cubicBezTo>
                    <a:pt x="43" y="108"/>
                    <a:pt x="43" y="108"/>
                    <a:pt x="43" y="108"/>
                  </a:cubicBezTo>
                  <a:cubicBezTo>
                    <a:pt x="43" y="109"/>
                    <a:pt x="43" y="109"/>
                    <a:pt x="43" y="109"/>
                  </a:cubicBezTo>
                  <a:cubicBezTo>
                    <a:pt x="43" y="109"/>
                    <a:pt x="43" y="109"/>
                    <a:pt x="43" y="109"/>
                  </a:cubicBezTo>
                  <a:cubicBezTo>
                    <a:pt x="43" y="109"/>
                    <a:pt x="43" y="109"/>
                    <a:pt x="44" y="109"/>
                  </a:cubicBezTo>
                  <a:cubicBezTo>
                    <a:pt x="44" y="109"/>
                    <a:pt x="44" y="110"/>
                    <a:pt x="44" y="110"/>
                  </a:cubicBezTo>
                  <a:cubicBezTo>
                    <a:pt x="44" y="110"/>
                    <a:pt x="44" y="110"/>
                    <a:pt x="44" y="110"/>
                  </a:cubicBezTo>
                  <a:cubicBezTo>
                    <a:pt x="44" y="110"/>
                    <a:pt x="44" y="110"/>
                    <a:pt x="44" y="110"/>
                  </a:cubicBezTo>
                  <a:cubicBezTo>
                    <a:pt x="44" y="111"/>
                    <a:pt x="44" y="111"/>
                    <a:pt x="44" y="111"/>
                  </a:cubicBezTo>
                  <a:cubicBezTo>
                    <a:pt x="44" y="112"/>
                    <a:pt x="44" y="112"/>
                    <a:pt x="44" y="112"/>
                  </a:cubicBezTo>
                  <a:cubicBezTo>
                    <a:pt x="44" y="112"/>
                    <a:pt x="44" y="112"/>
                    <a:pt x="44" y="113"/>
                  </a:cubicBezTo>
                  <a:cubicBezTo>
                    <a:pt x="44" y="113"/>
                    <a:pt x="44" y="113"/>
                    <a:pt x="44" y="113"/>
                  </a:cubicBezTo>
                  <a:cubicBezTo>
                    <a:pt x="44" y="113"/>
                    <a:pt x="44" y="113"/>
                    <a:pt x="44" y="113"/>
                  </a:cubicBezTo>
                  <a:cubicBezTo>
                    <a:pt x="44" y="113"/>
                    <a:pt x="44" y="113"/>
                    <a:pt x="44" y="114"/>
                  </a:cubicBezTo>
                  <a:cubicBezTo>
                    <a:pt x="44" y="114"/>
                    <a:pt x="43" y="114"/>
                    <a:pt x="43" y="114"/>
                  </a:cubicBezTo>
                  <a:cubicBezTo>
                    <a:pt x="43" y="114"/>
                    <a:pt x="43" y="115"/>
                    <a:pt x="44" y="115"/>
                  </a:cubicBezTo>
                  <a:cubicBezTo>
                    <a:pt x="44" y="115"/>
                    <a:pt x="43" y="115"/>
                    <a:pt x="43" y="115"/>
                  </a:cubicBezTo>
                  <a:cubicBezTo>
                    <a:pt x="43" y="115"/>
                    <a:pt x="43" y="115"/>
                    <a:pt x="43" y="115"/>
                  </a:cubicBezTo>
                  <a:cubicBezTo>
                    <a:pt x="43" y="116"/>
                    <a:pt x="43" y="116"/>
                    <a:pt x="44" y="116"/>
                  </a:cubicBezTo>
                  <a:cubicBezTo>
                    <a:pt x="44" y="116"/>
                    <a:pt x="43" y="116"/>
                    <a:pt x="44" y="116"/>
                  </a:cubicBezTo>
                  <a:cubicBezTo>
                    <a:pt x="44" y="116"/>
                    <a:pt x="44" y="116"/>
                    <a:pt x="44" y="116"/>
                  </a:cubicBezTo>
                  <a:cubicBezTo>
                    <a:pt x="44" y="116"/>
                    <a:pt x="44" y="116"/>
                    <a:pt x="44" y="117"/>
                  </a:cubicBezTo>
                  <a:cubicBezTo>
                    <a:pt x="44" y="117"/>
                    <a:pt x="44" y="117"/>
                    <a:pt x="44" y="117"/>
                  </a:cubicBezTo>
                  <a:cubicBezTo>
                    <a:pt x="44" y="117"/>
                    <a:pt x="44" y="117"/>
                    <a:pt x="44" y="117"/>
                  </a:cubicBezTo>
                  <a:cubicBezTo>
                    <a:pt x="44" y="117"/>
                    <a:pt x="44" y="117"/>
                    <a:pt x="44" y="117"/>
                  </a:cubicBezTo>
                  <a:cubicBezTo>
                    <a:pt x="44" y="118"/>
                    <a:pt x="44" y="117"/>
                    <a:pt x="44" y="118"/>
                  </a:cubicBezTo>
                  <a:cubicBezTo>
                    <a:pt x="44" y="118"/>
                    <a:pt x="44" y="118"/>
                    <a:pt x="44" y="118"/>
                  </a:cubicBezTo>
                  <a:cubicBezTo>
                    <a:pt x="44" y="118"/>
                    <a:pt x="44" y="118"/>
                    <a:pt x="44" y="118"/>
                  </a:cubicBezTo>
                  <a:cubicBezTo>
                    <a:pt x="44" y="118"/>
                    <a:pt x="44" y="118"/>
                    <a:pt x="44" y="118"/>
                  </a:cubicBezTo>
                  <a:cubicBezTo>
                    <a:pt x="44" y="118"/>
                    <a:pt x="45" y="118"/>
                    <a:pt x="45" y="118"/>
                  </a:cubicBezTo>
                  <a:cubicBezTo>
                    <a:pt x="45" y="118"/>
                    <a:pt x="45" y="118"/>
                    <a:pt x="45" y="118"/>
                  </a:cubicBezTo>
                  <a:cubicBezTo>
                    <a:pt x="45" y="118"/>
                    <a:pt x="45" y="118"/>
                    <a:pt x="45" y="119"/>
                  </a:cubicBezTo>
                  <a:cubicBezTo>
                    <a:pt x="45" y="119"/>
                    <a:pt x="45" y="118"/>
                    <a:pt x="45" y="119"/>
                  </a:cubicBezTo>
                  <a:cubicBezTo>
                    <a:pt x="45" y="119"/>
                    <a:pt x="46" y="119"/>
                    <a:pt x="46" y="119"/>
                  </a:cubicBezTo>
                  <a:cubicBezTo>
                    <a:pt x="46" y="119"/>
                    <a:pt x="46" y="119"/>
                    <a:pt x="46" y="119"/>
                  </a:cubicBezTo>
                  <a:cubicBezTo>
                    <a:pt x="46" y="119"/>
                    <a:pt x="47" y="119"/>
                    <a:pt x="47" y="119"/>
                  </a:cubicBezTo>
                  <a:cubicBezTo>
                    <a:pt x="47" y="119"/>
                    <a:pt x="47" y="119"/>
                    <a:pt x="47" y="118"/>
                  </a:cubicBezTo>
                  <a:cubicBezTo>
                    <a:pt x="47" y="118"/>
                    <a:pt x="47" y="118"/>
                    <a:pt x="47" y="118"/>
                  </a:cubicBezTo>
                  <a:cubicBezTo>
                    <a:pt x="48" y="118"/>
                    <a:pt x="48" y="118"/>
                    <a:pt x="48" y="117"/>
                  </a:cubicBezTo>
                  <a:cubicBezTo>
                    <a:pt x="48" y="117"/>
                    <a:pt x="48" y="117"/>
                    <a:pt x="48" y="117"/>
                  </a:cubicBezTo>
                  <a:cubicBezTo>
                    <a:pt x="48" y="117"/>
                    <a:pt x="48" y="117"/>
                    <a:pt x="48" y="117"/>
                  </a:cubicBezTo>
                  <a:cubicBezTo>
                    <a:pt x="48" y="116"/>
                    <a:pt x="48" y="117"/>
                    <a:pt x="48" y="116"/>
                  </a:cubicBezTo>
                  <a:cubicBezTo>
                    <a:pt x="48" y="116"/>
                    <a:pt x="48" y="116"/>
                    <a:pt x="48" y="116"/>
                  </a:cubicBezTo>
                  <a:cubicBezTo>
                    <a:pt x="48" y="116"/>
                    <a:pt x="48" y="116"/>
                    <a:pt x="48" y="116"/>
                  </a:cubicBezTo>
                  <a:cubicBezTo>
                    <a:pt x="48" y="115"/>
                    <a:pt x="48" y="115"/>
                    <a:pt x="48" y="115"/>
                  </a:cubicBezTo>
                  <a:cubicBezTo>
                    <a:pt x="48" y="114"/>
                    <a:pt x="48" y="114"/>
                    <a:pt x="48" y="114"/>
                  </a:cubicBezTo>
                  <a:cubicBezTo>
                    <a:pt x="48" y="114"/>
                    <a:pt x="48" y="114"/>
                    <a:pt x="48" y="114"/>
                  </a:cubicBezTo>
                  <a:cubicBezTo>
                    <a:pt x="48" y="113"/>
                    <a:pt x="48" y="113"/>
                    <a:pt x="48" y="113"/>
                  </a:cubicBezTo>
                  <a:cubicBezTo>
                    <a:pt x="48" y="113"/>
                    <a:pt x="48" y="113"/>
                    <a:pt x="48" y="113"/>
                  </a:cubicBezTo>
                  <a:cubicBezTo>
                    <a:pt x="48" y="113"/>
                    <a:pt x="48" y="113"/>
                    <a:pt x="48" y="113"/>
                  </a:cubicBezTo>
                  <a:cubicBezTo>
                    <a:pt x="48" y="112"/>
                    <a:pt x="48" y="112"/>
                    <a:pt x="48" y="112"/>
                  </a:cubicBezTo>
                  <a:cubicBezTo>
                    <a:pt x="48" y="112"/>
                    <a:pt x="48" y="112"/>
                    <a:pt x="48" y="112"/>
                  </a:cubicBezTo>
                  <a:cubicBezTo>
                    <a:pt x="48" y="112"/>
                    <a:pt x="48" y="112"/>
                    <a:pt x="48" y="112"/>
                  </a:cubicBezTo>
                  <a:cubicBezTo>
                    <a:pt x="48" y="111"/>
                    <a:pt x="48" y="112"/>
                    <a:pt x="48" y="111"/>
                  </a:cubicBezTo>
                  <a:cubicBezTo>
                    <a:pt x="48" y="111"/>
                    <a:pt x="48" y="111"/>
                    <a:pt x="48" y="111"/>
                  </a:cubicBezTo>
                  <a:cubicBezTo>
                    <a:pt x="48" y="111"/>
                    <a:pt x="48" y="111"/>
                    <a:pt x="47" y="111"/>
                  </a:cubicBezTo>
                  <a:cubicBezTo>
                    <a:pt x="47" y="111"/>
                    <a:pt x="47" y="111"/>
                    <a:pt x="47" y="110"/>
                  </a:cubicBezTo>
                  <a:cubicBezTo>
                    <a:pt x="47" y="110"/>
                    <a:pt x="47" y="110"/>
                    <a:pt x="47" y="110"/>
                  </a:cubicBezTo>
                  <a:cubicBezTo>
                    <a:pt x="47" y="110"/>
                    <a:pt x="47" y="110"/>
                    <a:pt x="47" y="110"/>
                  </a:cubicBezTo>
                  <a:cubicBezTo>
                    <a:pt x="47" y="110"/>
                    <a:pt x="47" y="110"/>
                    <a:pt x="47" y="110"/>
                  </a:cubicBezTo>
                  <a:cubicBezTo>
                    <a:pt x="47" y="110"/>
                    <a:pt x="47" y="109"/>
                    <a:pt x="47" y="109"/>
                  </a:cubicBezTo>
                  <a:cubicBezTo>
                    <a:pt x="47" y="109"/>
                    <a:pt x="47" y="109"/>
                    <a:pt x="47" y="109"/>
                  </a:cubicBezTo>
                  <a:cubicBezTo>
                    <a:pt x="47" y="109"/>
                    <a:pt x="47" y="109"/>
                    <a:pt x="47" y="109"/>
                  </a:cubicBezTo>
                  <a:cubicBezTo>
                    <a:pt x="47" y="109"/>
                    <a:pt x="47" y="109"/>
                    <a:pt x="47" y="109"/>
                  </a:cubicBezTo>
                  <a:cubicBezTo>
                    <a:pt x="47" y="109"/>
                    <a:pt x="47" y="108"/>
                    <a:pt x="47" y="108"/>
                  </a:cubicBezTo>
                  <a:cubicBezTo>
                    <a:pt x="47" y="108"/>
                    <a:pt x="47" y="108"/>
                    <a:pt x="47" y="108"/>
                  </a:cubicBezTo>
                  <a:cubicBezTo>
                    <a:pt x="48" y="108"/>
                    <a:pt x="48" y="108"/>
                    <a:pt x="48" y="108"/>
                  </a:cubicBezTo>
                  <a:cubicBezTo>
                    <a:pt x="48" y="108"/>
                    <a:pt x="48" y="108"/>
                    <a:pt x="48" y="108"/>
                  </a:cubicBezTo>
                  <a:cubicBezTo>
                    <a:pt x="48" y="108"/>
                    <a:pt x="48" y="108"/>
                    <a:pt x="48" y="108"/>
                  </a:cubicBezTo>
                  <a:cubicBezTo>
                    <a:pt x="48" y="108"/>
                    <a:pt x="48" y="107"/>
                    <a:pt x="48" y="107"/>
                  </a:cubicBezTo>
                  <a:cubicBezTo>
                    <a:pt x="48" y="107"/>
                    <a:pt x="48" y="107"/>
                    <a:pt x="48" y="107"/>
                  </a:cubicBezTo>
                  <a:cubicBezTo>
                    <a:pt x="48" y="106"/>
                    <a:pt x="48" y="107"/>
                    <a:pt x="48" y="106"/>
                  </a:cubicBezTo>
                  <a:cubicBezTo>
                    <a:pt x="48" y="106"/>
                    <a:pt x="48" y="106"/>
                    <a:pt x="48" y="106"/>
                  </a:cubicBezTo>
                  <a:cubicBezTo>
                    <a:pt x="48" y="106"/>
                    <a:pt x="48" y="106"/>
                    <a:pt x="48" y="106"/>
                  </a:cubicBezTo>
                  <a:cubicBezTo>
                    <a:pt x="48" y="105"/>
                    <a:pt x="48" y="105"/>
                    <a:pt x="48" y="105"/>
                  </a:cubicBezTo>
                  <a:cubicBezTo>
                    <a:pt x="48" y="104"/>
                    <a:pt x="48" y="104"/>
                    <a:pt x="48" y="104"/>
                  </a:cubicBezTo>
                  <a:cubicBezTo>
                    <a:pt x="48" y="104"/>
                    <a:pt x="48" y="104"/>
                    <a:pt x="48" y="104"/>
                  </a:cubicBezTo>
                  <a:cubicBezTo>
                    <a:pt x="48" y="104"/>
                    <a:pt x="48" y="104"/>
                    <a:pt x="48" y="104"/>
                  </a:cubicBezTo>
                  <a:cubicBezTo>
                    <a:pt x="48" y="104"/>
                    <a:pt x="48" y="104"/>
                    <a:pt x="48" y="104"/>
                  </a:cubicBezTo>
                  <a:cubicBezTo>
                    <a:pt x="48" y="104"/>
                    <a:pt x="48" y="103"/>
                    <a:pt x="48" y="103"/>
                  </a:cubicBezTo>
                  <a:cubicBezTo>
                    <a:pt x="48" y="103"/>
                    <a:pt x="48" y="103"/>
                    <a:pt x="48" y="103"/>
                  </a:cubicBezTo>
                  <a:cubicBezTo>
                    <a:pt x="48" y="103"/>
                    <a:pt x="48" y="103"/>
                    <a:pt x="48" y="103"/>
                  </a:cubicBezTo>
                  <a:cubicBezTo>
                    <a:pt x="48" y="103"/>
                    <a:pt x="48" y="103"/>
                    <a:pt x="48" y="103"/>
                  </a:cubicBezTo>
                  <a:cubicBezTo>
                    <a:pt x="48" y="103"/>
                    <a:pt x="48" y="103"/>
                    <a:pt x="48" y="103"/>
                  </a:cubicBezTo>
                  <a:cubicBezTo>
                    <a:pt x="48" y="102"/>
                    <a:pt x="48" y="102"/>
                    <a:pt x="48" y="102"/>
                  </a:cubicBezTo>
                  <a:cubicBezTo>
                    <a:pt x="48" y="102"/>
                    <a:pt x="48" y="102"/>
                    <a:pt x="48" y="102"/>
                  </a:cubicBezTo>
                  <a:cubicBezTo>
                    <a:pt x="48" y="102"/>
                    <a:pt x="48" y="102"/>
                    <a:pt x="48" y="101"/>
                  </a:cubicBezTo>
                  <a:cubicBezTo>
                    <a:pt x="48" y="101"/>
                    <a:pt x="48" y="101"/>
                    <a:pt x="48" y="101"/>
                  </a:cubicBezTo>
                  <a:cubicBezTo>
                    <a:pt x="48" y="101"/>
                    <a:pt x="48" y="101"/>
                    <a:pt x="48" y="100"/>
                  </a:cubicBezTo>
                  <a:cubicBezTo>
                    <a:pt x="48" y="100"/>
                    <a:pt x="48" y="100"/>
                    <a:pt x="48" y="100"/>
                  </a:cubicBezTo>
                  <a:cubicBezTo>
                    <a:pt x="48" y="100"/>
                    <a:pt x="48" y="100"/>
                    <a:pt x="48" y="100"/>
                  </a:cubicBezTo>
                  <a:cubicBezTo>
                    <a:pt x="48" y="100"/>
                    <a:pt x="48" y="100"/>
                    <a:pt x="48" y="100"/>
                  </a:cubicBezTo>
                  <a:cubicBezTo>
                    <a:pt x="48" y="99"/>
                    <a:pt x="48" y="99"/>
                    <a:pt x="48" y="99"/>
                  </a:cubicBezTo>
                  <a:cubicBezTo>
                    <a:pt x="48" y="98"/>
                    <a:pt x="48" y="98"/>
                    <a:pt x="48" y="98"/>
                  </a:cubicBezTo>
                  <a:cubicBezTo>
                    <a:pt x="48" y="98"/>
                    <a:pt x="48" y="98"/>
                    <a:pt x="48" y="98"/>
                  </a:cubicBezTo>
                  <a:cubicBezTo>
                    <a:pt x="48" y="97"/>
                    <a:pt x="48" y="97"/>
                    <a:pt x="48" y="97"/>
                  </a:cubicBezTo>
                  <a:cubicBezTo>
                    <a:pt x="48" y="97"/>
                    <a:pt x="48" y="96"/>
                    <a:pt x="48" y="96"/>
                  </a:cubicBezTo>
                  <a:cubicBezTo>
                    <a:pt x="48" y="96"/>
                    <a:pt x="48" y="95"/>
                    <a:pt x="48" y="95"/>
                  </a:cubicBezTo>
                  <a:cubicBezTo>
                    <a:pt x="48" y="95"/>
                    <a:pt x="48" y="95"/>
                    <a:pt x="48" y="95"/>
                  </a:cubicBezTo>
                  <a:cubicBezTo>
                    <a:pt x="48" y="95"/>
                    <a:pt x="48" y="94"/>
                    <a:pt x="48" y="94"/>
                  </a:cubicBezTo>
                  <a:cubicBezTo>
                    <a:pt x="48" y="94"/>
                    <a:pt x="48" y="94"/>
                    <a:pt x="48" y="94"/>
                  </a:cubicBezTo>
                  <a:cubicBezTo>
                    <a:pt x="48" y="93"/>
                    <a:pt x="48" y="93"/>
                    <a:pt x="48" y="93"/>
                  </a:cubicBezTo>
                  <a:cubicBezTo>
                    <a:pt x="48" y="93"/>
                    <a:pt x="48" y="93"/>
                    <a:pt x="48" y="93"/>
                  </a:cubicBezTo>
                  <a:cubicBezTo>
                    <a:pt x="48" y="92"/>
                    <a:pt x="48" y="93"/>
                    <a:pt x="48" y="92"/>
                  </a:cubicBezTo>
                  <a:cubicBezTo>
                    <a:pt x="48" y="92"/>
                    <a:pt x="48" y="92"/>
                    <a:pt x="48" y="92"/>
                  </a:cubicBezTo>
                  <a:cubicBezTo>
                    <a:pt x="48" y="92"/>
                    <a:pt x="48" y="92"/>
                    <a:pt x="48" y="92"/>
                  </a:cubicBezTo>
                  <a:cubicBezTo>
                    <a:pt x="48" y="91"/>
                    <a:pt x="48" y="91"/>
                    <a:pt x="48" y="91"/>
                  </a:cubicBezTo>
                  <a:cubicBezTo>
                    <a:pt x="48" y="90"/>
                    <a:pt x="48" y="90"/>
                    <a:pt x="48" y="90"/>
                  </a:cubicBezTo>
                  <a:cubicBezTo>
                    <a:pt x="48" y="90"/>
                    <a:pt x="48" y="90"/>
                    <a:pt x="48" y="90"/>
                  </a:cubicBezTo>
                  <a:cubicBezTo>
                    <a:pt x="49" y="90"/>
                    <a:pt x="48" y="89"/>
                    <a:pt x="49" y="89"/>
                  </a:cubicBezTo>
                  <a:cubicBezTo>
                    <a:pt x="49" y="89"/>
                    <a:pt x="49" y="89"/>
                    <a:pt x="49" y="89"/>
                  </a:cubicBezTo>
                  <a:cubicBezTo>
                    <a:pt x="49" y="89"/>
                    <a:pt x="49" y="88"/>
                    <a:pt x="49" y="88"/>
                  </a:cubicBezTo>
                  <a:cubicBezTo>
                    <a:pt x="49" y="88"/>
                    <a:pt x="48" y="88"/>
                    <a:pt x="48" y="88"/>
                  </a:cubicBezTo>
                  <a:cubicBezTo>
                    <a:pt x="48" y="88"/>
                    <a:pt x="48" y="88"/>
                    <a:pt x="48" y="88"/>
                  </a:cubicBezTo>
                  <a:cubicBezTo>
                    <a:pt x="48" y="88"/>
                    <a:pt x="48" y="88"/>
                    <a:pt x="48" y="88"/>
                  </a:cubicBezTo>
                  <a:cubicBezTo>
                    <a:pt x="48" y="88"/>
                    <a:pt x="48" y="88"/>
                    <a:pt x="48" y="88"/>
                  </a:cubicBezTo>
                  <a:cubicBezTo>
                    <a:pt x="48" y="88"/>
                    <a:pt x="48" y="88"/>
                    <a:pt x="48" y="87"/>
                  </a:cubicBezTo>
                  <a:cubicBezTo>
                    <a:pt x="48" y="87"/>
                    <a:pt x="48" y="87"/>
                    <a:pt x="48" y="87"/>
                  </a:cubicBezTo>
                  <a:cubicBezTo>
                    <a:pt x="48" y="87"/>
                    <a:pt x="48" y="87"/>
                    <a:pt x="48" y="87"/>
                  </a:cubicBezTo>
                  <a:cubicBezTo>
                    <a:pt x="48" y="86"/>
                    <a:pt x="48" y="86"/>
                    <a:pt x="48" y="86"/>
                  </a:cubicBezTo>
                  <a:cubicBezTo>
                    <a:pt x="48" y="86"/>
                    <a:pt x="48" y="86"/>
                    <a:pt x="48" y="86"/>
                  </a:cubicBezTo>
                  <a:cubicBezTo>
                    <a:pt x="48" y="86"/>
                    <a:pt x="48" y="85"/>
                    <a:pt x="48" y="85"/>
                  </a:cubicBezTo>
                  <a:cubicBezTo>
                    <a:pt x="48" y="85"/>
                    <a:pt x="48" y="85"/>
                    <a:pt x="48" y="85"/>
                  </a:cubicBezTo>
                  <a:cubicBezTo>
                    <a:pt x="48" y="85"/>
                    <a:pt x="48" y="85"/>
                    <a:pt x="48" y="85"/>
                  </a:cubicBezTo>
                  <a:cubicBezTo>
                    <a:pt x="48" y="85"/>
                    <a:pt x="48" y="85"/>
                    <a:pt x="48" y="85"/>
                  </a:cubicBezTo>
                  <a:cubicBezTo>
                    <a:pt x="48" y="84"/>
                    <a:pt x="48" y="84"/>
                    <a:pt x="48" y="84"/>
                  </a:cubicBezTo>
                  <a:cubicBezTo>
                    <a:pt x="48" y="84"/>
                    <a:pt x="48" y="84"/>
                    <a:pt x="48" y="84"/>
                  </a:cubicBezTo>
                  <a:cubicBezTo>
                    <a:pt x="48" y="84"/>
                    <a:pt x="48" y="84"/>
                    <a:pt x="47" y="84"/>
                  </a:cubicBezTo>
                  <a:cubicBezTo>
                    <a:pt x="48" y="84"/>
                    <a:pt x="48" y="84"/>
                    <a:pt x="48" y="84"/>
                  </a:cubicBezTo>
                  <a:cubicBezTo>
                    <a:pt x="48" y="83"/>
                    <a:pt x="48" y="83"/>
                    <a:pt x="48" y="83"/>
                  </a:cubicBezTo>
                  <a:cubicBezTo>
                    <a:pt x="48" y="83"/>
                    <a:pt x="48" y="83"/>
                    <a:pt x="48" y="83"/>
                  </a:cubicBezTo>
                  <a:cubicBezTo>
                    <a:pt x="48" y="83"/>
                    <a:pt x="48" y="82"/>
                    <a:pt x="48" y="82"/>
                  </a:cubicBezTo>
                  <a:cubicBezTo>
                    <a:pt x="48" y="82"/>
                    <a:pt x="48" y="82"/>
                    <a:pt x="48" y="82"/>
                  </a:cubicBezTo>
                  <a:cubicBezTo>
                    <a:pt x="48" y="82"/>
                    <a:pt x="48" y="82"/>
                    <a:pt x="48" y="82"/>
                  </a:cubicBezTo>
                  <a:cubicBezTo>
                    <a:pt x="48" y="82"/>
                    <a:pt x="48" y="82"/>
                    <a:pt x="48" y="82"/>
                  </a:cubicBezTo>
                  <a:cubicBezTo>
                    <a:pt x="48" y="81"/>
                    <a:pt x="48" y="81"/>
                    <a:pt x="48" y="81"/>
                  </a:cubicBezTo>
                  <a:cubicBezTo>
                    <a:pt x="48" y="81"/>
                    <a:pt x="48" y="81"/>
                    <a:pt x="48" y="81"/>
                  </a:cubicBezTo>
                  <a:cubicBezTo>
                    <a:pt x="48" y="81"/>
                    <a:pt x="49" y="81"/>
                    <a:pt x="49" y="80"/>
                  </a:cubicBezTo>
                  <a:cubicBezTo>
                    <a:pt x="49" y="80"/>
                    <a:pt x="49" y="80"/>
                    <a:pt x="49" y="80"/>
                  </a:cubicBezTo>
                  <a:cubicBezTo>
                    <a:pt x="49" y="80"/>
                    <a:pt x="49" y="80"/>
                    <a:pt x="49" y="80"/>
                  </a:cubicBezTo>
                  <a:cubicBezTo>
                    <a:pt x="49" y="79"/>
                    <a:pt x="49" y="79"/>
                    <a:pt x="49" y="79"/>
                  </a:cubicBezTo>
                  <a:cubicBezTo>
                    <a:pt x="49" y="79"/>
                    <a:pt x="49" y="79"/>
                    <a:pt x="49" y="79"/>
                  </a:cubicBezTo>
                  <a:cubicBezTo>
                    <a:pt x="49" y="78"/>
                    <a:pt x="49" y="78"/>
                    <a:pt x="49" y="78"/>
                  </a:cubicBezTo>
                  <a:cubicBezTo>
                    <a:pt x="49" y="78"/>
                    <a:pt x="49" y="78"/>
                    <a:pt x="49" y="77"/>
                  </a:cubicBezTo>
                  <a:cubicBezTo>
                    <a:pt x="49" y="77"/>
                    <a:pt x="49" y="77"/>
                    <a:pt x="49" y="77"/>
                  </a:cubicBezTo>
                  <a:cubicBezTo>
                    <a:pt x="49" y="77"/>
                    <a:pt x="49" y="77"/>
                    <a:pt x="49" y="76"/>
                  </a:cubicBezTo>
                  <a:cubicBezTo>
                    <a:pt x="49" y="76"/>
                    <a:pt x="49" y="76"/>
                    <a:pt x="49" y="76"/>
                  </a:cubicBezTo>
                  <a:cubicBezTo>
                    <a:pt x="49" y="76"/>
                    <a:pt x="49" y="76"/>
                    <a:pt x="49" y="76"/>
                  </a:cubicBezTo>
                  <a:cubicBezTo>
                    <a:pt x="49" y="76"/>
                    <a:pt x="49" y="76"/>
                    <a:pt x="49" y="75"/>
                  </a:cubicBezTo>
                  <a:cubicBezTo>
                    <a:pt x="49" y="75"/>
                    <a:pt x="49" y="75"/>
                    <a:pt x="49" y="75"/>
                  </a:cubicBezTo>
                  <a:cubicBezTo>
                    <a:pt x="49" y="75"/>
                    <a:pt x="49" y="74"/>
                    <a:pt x="49" y="74"/>
                  </a:cubicBezTo>
                  <a:cubicBezTo>
                    <a:pt x="49" y="74"/>
                    <a:pt x="49" y="74"/>
                    <a:pt x="49" y="74"/>
                  </a:cubicBezTo>
                  <a:cubicBezTo>
                    <a:pt x="49" y="74"/>
                    <a:pt x="49" y="74"/>
                    <a:pt x="49" y="74"/>
                  </a:cubicBezTo>
                  <a:cubicBezTo>
                    <a:pt x="49" y="74"/>
                    <a:pt x="49" y="74"/>
                    <a:pt x="49" y="73"/>
                  </a:cubicBezTo>
                  <a:cubicBezTo>
                    <a:pt x="50" y="73"/>
                    <a:pt x="49" y="73"/>
                    <a:pt x="50" y="73"/>
                  </a:cubicBezTo>
                  <a:cubicBezTo>
                    <a:pt x="50" y="73"/>
                    <a:pt x="50" y="73"/>
                    <a:pt x="50" y="73"/>
                  </a:cubicBezTo>
                  <a:cubicBezTo>
                    <a:pt x="50" y="73"/>
                    <a:pt x="50" y="73"/>
                    <a:pt x="50" y="73"/>
                  </a:cubicBezTo>
                  <a:cubicBezTo>
                    <a:pt x="50" y="73"/>
                    <a:pt x="50" y="73"/>
                    <a:pt x="50" y="72"/>
                  </a:cubicBezTo>
                  <a:cubicBezTo>
                    <a:pt x="50" y="72"/>
                    <a:pt x="50" y="72"/>
                    <a:pt x="50" y="72"/>
                  </a:cubicBezTo>
                  <a:cubicBezTo>
                    <a:pt x="50" y="72"/>
                    <a:pt x="50" y="72"/>
                    <a:pt x="50" y="71"/>
                  </a:cubicBezTo>
                  <a:cubicBezTo>
                    <a:pt x="50" y="71"/>
                    <a:pt x="50" y="71"/>
                    <a:pt x="50" y="71"/>
                  </a:cubicBezTo>
                  <a:cubicBezTo>
                    <a:pt x="50" y="71"/>
                    <a:pt x="50" y="71"/>
                    <a:pt x="50" y="71"/>
                  </a:cubicBezTo>
                  <a:cubicBezTo>
                    <a:pt x="50" y="71"/>
                    <a:pt x="50" y="71"/>
                    <a:pt x="50" y="71"/>
                  </a:cubicBezTo>
                  <a:cubicBezTo>
                    <a:pt x="50" y="71"/>
                    <a:pt x="50" y="71"/>
                    <a:pt x="50" y="71"/>
                  </a:cubicBezTo>
                  <a:cubicBezTo>
                    <a:pt x="50" y="71"/>
                    <a:pt x="50" y="71"/>
                    <a:pt x="50" y="70"/>
                  </a:cubicBezTo>
                  <a:cubicBezTo>
                    <a:pt x="50" y="70"/>
                    <a:pt x="49" y="70"/>
                    <a:pt x="49" y="70"/>
                  </a:cubicBezTo>
                  <a:cubicBezTo>
                    <a:pt x="49" y="70"/>
                    <a:pt x="49" y="70"/>
                    <a:pt x="49" y="70"/>
                  </a:cubicBezTo>
                  <a:cubicBezTo>
                    <a:pt x="49" y="70"/>
                    <a:pt x="50" y="70"/>
                    <a:pt x="50" y="70"/>
                  </a:cubicBezTo>
                  <a:cubicBezTo>
                    <a:pt x="50" y="70"/>
                    <a:pt x="50" y="70"/>
                    <a:pt x="50" y="70"/>
                  </a:cubicBezTo>
                  <a:cubicBezTo>
                    <a:pt x="50" y="70"/>
                    <a:pt x="51" y="70"/>
                    <a:pt x="51" y="70"/>
                  </a:cubicBezTo>
                  <a:cubicBezTo>
                    <a:pt x="51" y="70"/>
                    <a:pt x="51" y="70"/>
                    <a:pt x="51" y="70"/>
                  </a:cubicBezTo>
                  <a:cubicBezTo>
                    <a:pt x="51" y="70"/>
                    <a:pt x="51" y="70"/>
                    <a:pt x="51" y="71"/>
                  </a:cubicBezTo>
                  <a:cubicBezTo>
                    <a:pt x="51" y="71"/>
                    <a:pt x="51" y="70"/>
                    <a:pt x="51" y="71"/>
                  </a:cubicBezTo>
                  <a:cubicBezTo>
                    <a:pt x="51" y="71"/>
                    <a:pt x="51" y="71"/>
                    <a:pt x="51" y="71"/>
                  </a:cubicBezTo>
                  <a:cubicBezTo>
                    <a:pt x="51" y="72"/>
                    <a:pt x="51" y="72"/>
                    <a:pt x="51" y="72"/>
                  </a:cubicBezTo>
                  <a:cubicBezTo>
                    <a:pt x="51" y="72"/>
                    <a:pt x="51" y="72"/>
                    <a:pt x="51" y="72"/>
                  </a:cubicBezTo>
                  <a:cubicBezTo>
                    <a:pt x="51" y="73"/>
                    <a:pt x="51" y="73"/>
                    <a:pt x="51" y="73"/>
                  </a:cubicBezTo>
                  <a:cubicBezTo>
                    <a:pt x="51" y="73"/>
                    <a:pt x="51" y="73"/>
                    <a:pt x="51" y="73"/>
                  </a:cubicBezTo>
                  <a:cubicBezTo>
                    <a:pt x="51" y="73"/>
                    <a:pt x="51" y="73"/>
                    <a:pt x="51" y="73"/>
                  </a:cubicBezTo>
                  <a:cubicBezTo>
                    <a:pt x="51" y="73"/>
                    <a:pt x="51" y="73"/>
                    <a:pt x="51" y="74"/>
                  </a:cubicBezTo>
                  <a:cubicBezTo>
                    <a:pt x="51" y="74"/>
                    <a:pt x="51" y="74"/>
                    <a:pt x="51" y="74"/>
                  </a:cubicBezTo>
                  <a:cubicBezTo>
                    <a:pt x="51" y="74"/>
                    <a:pt x="51" y="74"/>
                    <a:pt x="51" y="74"/>
                  </a:cubicBezTo>
                  <a:cubicBezTo>
                    <a:pt x="51" y="74"/>
                    <a:pt x="51" y="74"/>
                    <a:pt x="51" y="75"/>
                  </a:cubicBezTo>
                  <a:cubicBezTo>
                    <a:pt x="51" y="75"/>
                    <a:pt x="51" y="75"/>
                    <a:pt x="51" y="75"/>
                  </a:cubicBezTo>
                  <a:cubicBezTo>
                    <a:pt x="51" y="75"/>
                    <a:pt x="52" y="75"/>
                    <a:pt x="52" y="75"/>
                  </a:cubicBezTo>
                  <a:cubicBezTo>
                    <a:pt x="52" y="76"/>
                    <a:pt x="52" y="76"/>
                    <a:pt x="52" y="76"/>
                  </a:cubicBezTo>
                  <a:cubicBezTo>
                    <a:pt x="52" y="76"/>
                    <a:pt x="52" y="76"/>
                    <a:pt x="52" y="76"/>
                  </a:cubicBezTo>
                  <a:cubicBezTo>
                    <a:pt x="52" y="76"/>
                    <a:pt x="52" y="76"/>
                    <a:pt x="52" y="76"/>
                  </a:cubicBezTo>
                  <a:cubicBezTo>
                    <a:pt x="52" y="76"/>
                    <a:pt x="52" y="76"/>
                    <a:pt x="52" y="76"/>
                  </a:cubicBezTo>
                  <a:cubicBezTo>
                    <a:pt x="52" y="77"/>
                    <a:pt x="52" y="77"/>
                    <a:pt x="52" y="77"/>
                  </a:cubicBezTo>
                  <a:cubicBezTo>
                    <a:pt x="52" y="77"/>
                    <a:pt x="52" y="77"/>
                    <a:pt x="52" y="77"/>
                  </a:cubicBezTo>
                  <a:cubicBezTo>
                    <a:pt x="52" y="77"/>
                    <a:pt x="52" y="77"/>
                    <a:pt x="52" y="78"/>
                  </a:cubicBezTo>
                  <a:cubicBezTo>
                    <a:pt x="52" y="78"/>
                    <a:pt x="52" y="78"/>
                    <a:pt x="52" y="78"/>
                  </a:cubicBezTo>
                  <a:cubicBezTo>
                    <a:pt x="52" y="78"/>
                    <a:pt x="52" y="78"/>
                    <a:pt x="52" y="78"/>
                  </a:cubicBezTo>
                  <a:cubicBezTo>
                    <a:pt x="52" y="79"/>
                    <a:pt x="52" y="79"/>
                    <a:pt x="52" y="79"/>
                  </a:cubicBezTo>
                  <a:cubicBezTo>
                    <a:pt x="52" y="79"/>
                    <a:pt x="52" y="79"/>
                    <a:pt x="52" y="79"/>
                  </a:cubicBezTo>
                  <a:cubicBezTo>
                    <a:pt x="52" y="79"/>
                    <a:pt x="52" y="79"/>
                    <a:pt x="52" y="79"/>
                  </a:cubicBezTo>
                  <a:cubicBezTo>
                    <a:pt x="52" y="79"/>
                    <a:pt x="52" y="79"/>
                    <a:pt x="52" y="80"/>
                  </a:cubicBezTo>
                  <a:cubicBezTo>
                    <a:pt x="52" y="80"/>
                    <a:pt x="52" y="79"/>
                    <a:pt x="52" y="80"/>
                  </a:cubicBezTo>
                  <a:cubicBezTo>
                    <a:pt x="53" y="80"/>
                    <a:pt x="53" y="80"/>
                    <a:pt x="53" y="80"/>
                  </a:cubicBezTo>
                  <a:cubicBezTo>
                    <a:pt x="53" y="80"/>
                    <a:pt x="53" y="80"/>
                    <a:pt x="53" y="80"/>
                  </a:cubicBezTo>
                  <a:cubicBezTo>
                    <a:pt x="53" y="80"/>
                    <a:pt x="53" y="80"/>
                    <a:pt x="53" y="80"/>
                  </a:cubicBezTo>
                  <a:cubicBezTo>
                    <a:pt x="53" y="80"/>
                    <a:pt x="53" y="81"/>
                    <a:pt x="53" y="81"/>
                  </a:cubicBezTo>
                  <a:cubicBezTo>
                    <a:pt x="53" y="81"/>
                    <a:pt x="53" y="81"/>
                    <a:pt x="53" y="81"/>
                  </a:cubicBezTo>
                  <a:cubicBezTo>
                    <a:pt x="53" y="81"/>
                    <a:pt x="53" y="81"/>
                    <a:pt x="53" y="81"/>
                  </a:cubicBezTo>
                  <a:cubicBezTo>
                    <a:pt x="53" y="81"/>
                    <a:pt x="53" y="81"/>
                    <a:pt x="53" y="81"/>
                  </a:cubicBezTo>
                  <a:cubicBezTo>
                    <a:pt x="53" y="81"/>
                    <a:pt x="53" y="81"/>
                    <a:pt x="53" y="82"/>
                  </a:cubicBezTo>
                  <a:cubicBezTo>
                    <a:pt x="53" y="82"/>
                    <a:pt x="53" y="82"/>
                    <a:pt x="53" y="82"/>
                  </a:cubicBezTo>
                  <a:cubicBezTo>
                    <a:pt x="53" y="82"/>
                    <a:pt x="53" y="82"/>
                    <a:pt x="53" y="82"/>
                  </a:cubicBezTo>
                  <a:cubicBezTo>
                    <a:pt x="53" y="82"/>
                    <a:pt x="53" y="82"/>
                    <a:pt x="53" y="82"/>
                  </a:cubicBezTo>
                  <a:cubicBezTo>
                    <a:pt x="53" y="82"/>
                    <a:pt x="53" y="82"/>
                    <a:pt x="53" y="83"/>
                  </a:cubicBezTo>
                  <a:cubicBezTo>
                    <a:pt x="53" y="83"/>
                    <a:pt x="53" y="83"/>
                    <a:pt x="53" y="83"/>
                  </a:cubicBezTo>
                  <a:cubicBezTo>
                    <a:pt x="54" y="83"/>
                    <a:pt x="54" y="83"/>
                    <a:pt x="54" y="83"/>
                  </a:cubicBezTo>
                  <a:cubicBezTo>
                    <a:pt x="54" y="83"/>
                    <a:pt x="54" y="83"/>
                    <a:pt x="54" y="83"/>
                  </a:cubicBezTo>
                  <a:cubicBezTo>
                    <a:pt x="54" y="84"/>
                    <a:pt x="54" y="84"/>
                    <a:pt x="54" y="84"/>
                  </a:cubicBezTo>
                  <a:cubicBezTo>
                    <a:pt x="54" y="84"/>
                    <a:pt x="54" y="84"/>
                    <a:pt x="54" y="84"/>
                  </a:cubicBezTo>
                  <a:cubicBezTo>
                    <a:pt x="54" y="84"/>
                    <a:pt x="54" y="84"/>
                    <a:pt x="54" y="84"/>
                  </a:cubicBezTo>
                  <a:cubicBezTo>
                    <a:pt x="54" y="85"/>
                    <a:pt x="54" y="85"/>
                    <a:pt x="54" y="85"/>
                  </a:cubicBezTo>
                  <a:cubicBezTo>
                    <a:pt x="54" y="85"/>
                    <a:pt x="54" y="85"/>
                    <a:pt x="54" y="85"/>
                  </a:cubicBezTo>
                  <a:cubicBezTo>
                    <a:pt x="54" y="85"/>
                    <a:pt x="54" y="86"/>
                    <a:pt x="54" y="86"/>
                  </a:cubicBezTo>
                  <a:cubicBezTo>
                    <a:pt x="54" y="86"/>
                    <a:pt x="54" y="86"/>
                    <a:pt x="54" y="87"/>
                  </a:cubicBezTo>
                  <a:cubicBezTo>
                    <a:pt x="54" y="87"/>
                    <a:pt x="54" y="87"/>
                    <a:pt x="54" y="87"/>
                  </a:cubicBezTo>
                  <a:cubicBezTo>
                    <a:pt x="54" y="87"/>
                    <a:pt x="54" y="87"/>
                    <a:pt x="54" y="87"/>
                  </a:cubicBezTo>
                  <a:cubicBezTo>
                    <a:pt x="54" y="87"/>
                    <a:pt x="54" y="88"/>
                    <a:pt x="54" y="88"/>
                  </a:cubicBezTo>
                  <a:cubicBezTo>
                    <a:pt x="54" y="88"/>
                    <a:pt x="54" y="88"/>
                    <a:pt x="54" y="88"/>
                  </a:cubicBezTo>
                  <a:cubicBezTo>
                    <a:pt x="54" y="89"/>
                    <a:pt x="55" y="89"/>
                    <a:pt x="55" y="89"/>
                  </a:cubicBezTo>
                  <a:cubicBezTo>
                    <a:pt x="55" y="89"/>
                    <a:pt x="55" y="89"/>
                    <a:pt x="55" y="89"/>
                  </a:cubicBezTo>
                  <a:cubicBezTo>
                    <a:pt x="55" y="89"/>
                    <a:pt x="55" y="90"/>
                    <a:pt x="55" y="90"/>
                  </a:cubicBezTo>
                  <a:cubicBezTo>
                    <a:pt x="55" y="90"/>
                    <a:pt x="55" y="90"/>
                    <a:pt x="55" y="90"/>
                  </a:cubicBezTo>
                  <a:cubicBezTo>
                    <a:pt x="55" y="90"/>
                    <a:pt x="55" y="90"/>
                    <a:pt x="55" y="90"/>
                  </a:cubicBezTo>
                  <a:cubicBezTo>
                    <a:pt x="55" y="91"/>
                    <a:pt x="56" y="91"/>
                    <a:pt x="56" y="91"/>
                  </a:cubicBezTo>
                  <a:cubicBezTo>
                    <a:pt x="56" y="91"/>
                    <a:pt x="56" y="91"/>
                    <a:pt x="56" y="91"/>
                  </a:cubicBezTo>
                  <a:cubicBezTo>
                    <a:pt x="56" y="91"/>
                    <a:pt x="56" y="91"/>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6" y="93"/>
                    <a:pt x="56" y="93"/>
                    <a:pt x="56" y="93"/>
                  </a:cubicBezTo>
                  <a:cubicBezTo>
                    <a:pt x="56" y="93"/>
                    <a:pt x="57" y="93"/>
                    <a:pt x="57" y="94"/>
                  </a:cubicBezTo>
                  <a:cubicBezTo>
                    <a:pt x="57" y="94"/>
                    <a:pt x="56" y="94"/>
                    <a:pt x="57" y="94"/>
                  </a:cubicBezTo>
                  <a:cubicBezTo>
                    <a:pt x="57" y="94"/>
                    <a:pt x="57" y="94"/>
                    <a:pt x="57" y="95"/>
                  </a:cubicBezTo>
                  <a:cubicBezTo>
                    <a:pt x="57" y="95"/>
                    <a:pt x="57" y="95"/>
                    <a:pt x="57" y="95"/>
                  </a:cubicBezTo>
                  <a:cubicBezTo>
                    <a:pt x="57" y="95"/>
                    <a:pt x="57" y="95"/>
                    <a:pt x="57" y="95"/>
                  </a:cubicBezTo>
                  <a:cubicBezTo>
                    <a:pt x="57" y="95"/>
                    <a:pt x="57" y="96"/>
                    <a:pt x="57" y="96"/>
                  </a:cubicBezTo>
                  <a:cubicBezTo>
                    <a:pt x="57" y="96"/>
                    <a:pt x="57" y="96"/>
                    <a:pt x="57" y="96"/>
                  </a:cubicBezTo>
                  <a:cubicBezTo>
                    <a:pt x="57" y="96"/>
                    <a:pt x="57" y="96"/>
                    <a:pt x="57" y="97"/>
                  </a:cubicBezTo>
                  <a:cubicBezTo>
                    <a:pt x="57" y="97"/>
                    <a:pt x="57" y="97"/>
                    <a:pt x="57" y="97"/>
                  </a:cubicBezTo>
                  <a:cubicBezTo>
                    <a:pt x="57" y="97"/>
                    <a:pt x="57" y="97"/>
                    <a:pt x="57" y="97"/>
                  </a:cubicBezTo>
                  <a:cubicBezTo>
                    <a:pt x="57" y="97"/>
                    <a:pt x="57" y="97"/>
                    <a:pt x="57" y="98"/>
                  </a:cubicBezTo>
                  <a:cubicBezTo>
                    <a:pt x="57" y="98"/>
                    <a:pt x="57" y="98"/>
                    <a:pt x="57" y="98"/>
                  </a:cubicBezTo>
                  <a:cubicBezTo>
                    <a:pt x="57" y="98"/>
                    <a:pt x="57" y="98"/>
                    <a:pt x="57" y="98"/>
                  </a:cubicBezTo>
                  <a:cubicBezTo>
                    <a:pt x="57" y="98"/>
                    <a:pt x="57" y="98"/>
                    <a:pt x="57" y="98"/>
                  </a:cubicBezTo>
                  <a:cubicBezTo>
                    <a:pt x="58" y="98"/>
                    <a:pt x="57" y="99"/>
                    <a:pt x="58" y="99"/>
                  </a:cubicBezTo>
                  <a:cubicBezTo>
                    <a:pt x="58" y="99"/>
                    <a:pt x="58" y="99"/>
                    <a:pt x="58" y="99"/>
                  </a:cubicBezTo>
                  <a:cubicBezTo>
                    <a:pt x="58" y="99"/>
                    <a:pt x="58" y="99"/>
                    <a:pt x="58" y="99"/>
                  </a:cubicBezTo>
                  <a:cubicBezTo>
                    <a:pt x="58" y="99"/>
                    <a:pt x="58" y="99"/>
                    <a:pt x="58" y="99"/>
                  </a:cubicBezTo>
                  <a:cubicBezTo>
                    <a:pt x="58" y="99"/>
                    <a:pt x="58" y="99"/>
                    <a:pt x="58" y="99"/>
                  </a:cubicBezTo>
                  <a:cubicBezTo>
                    <a:pt x="58" y="100"/>
                    <a:pt x="58" y="100"/>
                    <a:pt x="58" y="100"/>
                  </a:cubicBezTo>
                  <a:cubicBezTo>
                    <a:pt x="58" y="100"/>
                    <a:pt x="58" y="100"/>
                    <a:pt x="58" y="100"/>
                  </a:cubicBezTo>
                  <a:cubicBezTo>
                    <a:pt x="58" y="100"/>
                    <a:pt x="58" y="100"/>
                    <a:pt x="58" y="100"/>
                  </a:cubicBezTo>
                  <a:cubicBezTo>
                    <a:pt x="58" y="100"/>
                    <a:pt x="58" y="101"/>
                    <a:pt x="58" y="101"/>
                  </a:cubicBezTo>
                  <a:cubicBezTo>
                    <a:pt x="58" y="101"/>
                    <a:pt x="58" y="101"/>
                    <a:pt x="58" y="101"/>
                  </a:cubicBezTo>
                  <a:cubicBezTo>
                    <a:pt x="58" y="101"/>
                    <a:pt x="58" y="101"/>
                    <a:pt x="58" y="101"/>
                  </a:cubicBezTo>
                  <a:cubicBezTo>
                    <a:pt x="58" y="101"/>
                    <a:pt x="58" y="101"/>
                    <a:pt x="58" y="101"/>
                  </a:cubicBezTo>
                  <a:cubicBezTo>
                    <a:pt x="59" y="101"/>
                    <a:pt x="58" y="102"/>
                    <a:pt x="59" y="102"/>
                  </a:cubicBezTo>
                  <a:cubicBezTo>
                    <a:pt x="59" y="102"/>
                    <a:pt x="59" y="102"/>
                    <a:pt x="59" y="102"/>
                  </a:cubicBezTo>
                  <a:cubicBezTo>
                    <a:pt x="59" y="102"/>
                    <a:pt x="59" y="102"/>
                    <a:pt x="59" y="102"/>
                  </a:cubicBezTo>
                  <a:cubicBezTo>
                    <a:pt x="59" y="102"/>
                    <a:pt x="59" y="102"/>
                    <a:pt x="59" y="102"/>
                  </a:cubicBezTo>
                  <a:cubicBezTo>
                    <a:pt x="59" y="102"/>
                    <a:pt x="59" y="103"/>
                    <a:pt x="59" y="103"/>
                  </a:cubicBezTo>
                  <a:cubicBezTo>
                    <a:pt x="59" y="103"/>
                    <a:pt x="59" y="103"/>
                    <a:pt x="59" y="103"/>
                  </a:cubicBezTo>
                  <a:cubicBezTo>
                    <a:pt x="59" y="103"/>
                    <a:pt x="59" y="103"/>
                    <a:pt x="59" y="103"/>
                  </a:cubicBezTo>
                  <a:cubicBezTo>
                    <a:pt x="59" y="104"/>
                    <a:pt x="59" y="103"/>
                    <a:pt x="59" y="104"/>
                  </a:cubicBezTo>
                  <a:cubicBezTo>
                    <a:pt x="59" y="104"/>
                    <a:pt x="59" y="104"/>
                    <a:pt x="59" y="104"/>
                  </a:cubicBezTo>
                  <a:cubicBezTo>
                    <a:pt x="59" y="104"/>
                    <a:pt x="59" y="104"/>
                    <a:pt x="59" y="104"/>
                  </a:cubicBezTo>
                  <a:cubicBezTo>
                    <a:pt x="59" y="105"/>
                    <a:pt x="59" y="105"/>
                    <a:pt x="59" y="105"/>
                  </a:cubicBezTo>
                  <a:cubicBezTo>
                    <a:pt x="59" y="105"/>
                    <a:pt x="59" y="105"/>
                    <a:pt x="59" y="105"/>
                  </a:cubicBezTo>
                  <a:cubicBezTo>
                    <a:pt x="59" y="105"/>
                    <a:pt x="59" y="106"/>
                    <a:pt x="59" y="106"/>
                  </a:cubicBezTo>
                  <a:cubicBezTo>
                    <a:pt x="60" y="106"/>
                    <a:pt x="59" y="107"/>
                    <a:pt x="60" y="107"/>
                  </a:cubicBezTo>
                  <a:cubicBezTo>
                    <a:pt x="60" y="107"/>
                    <a:pt x="60" y="107"/>
                    <a:pt x="60" y="107"/>
                  </a:cubicBezTo>
                  <a:cubicBezTo>
                    <a:pt x="60" y="107"/>
                    <a:pt x="60" y="107"/>
                    <a:pt x="60" y="107"/>
                  </a:cubicBezTo>
                  <a:cubicBezTo>
                    <a:pt x="60" y="107"/>
                    <a:pt x="60" y="107"/>
                    <a:pt x="60" y="108"/>
                  </a:cubicBezTo>
                  <a:cubicBezTo>
                    <a:pt x="60" y="108"/>
                    <a:pt x="60" y="108"/>
                    <a:pt x="60" y="108"/>
                  </a:cubicBezTo>
                  <a:cubicBezTo>
                    <a:pt x="60" y="108"/>
                    <a:pt x="60" y="108"/>
                    <a:pt x="60" y="108"/>
                  </a:cubicBezTo>
                  <a:cubicBezTo>
                    <a:pt x="60" y="109"/>
                    <a:pt x="60" y="108"/>
                    <a:pt x="60" y="109"/>
                  </a:cubicBezTo>
                  <a:cubicBezTo>
                    <a:pt x="60" y="109"/>
                    <a:pt x="60" y="109"/>
                    <a:pt x="60" y="109"/>
                  </a:cubicBezTo>
                  <a:cubicBezTo>
                    <a:pt x="60" y="109"/>
                    <a:pt x="60" y="109"/>
                    <a:pt x="60" y="109"/>
                  </a:cubicBezTo>
                  <a:cubicBezTo>
                    <a:pt x="60" y="109"/>
                    <a:pt x="60" y="109"/>
                    <a:pt x="60" y="109"/>
                  </a:cubicBezTo>
                  <a:cubicBezTo>
                    <a:pt x="60" y="109"/>
                    <a:pt x="60" y="110"/>
                    <a:pt x="60" y="110"/>
                  </a:cubicBezTo>
                  <a:cubicBezTo>
                    <a:pt x="60" y="110"/>
                    <a:pt x="60" y="110"/>
                    <a:pt x="60" y="110"/>
                  </a:cubicBezTo>
                  <a:cubicBezTo>
                    <a:pt x="60" y="110"/>
                    <a:pt x="60" y="111"/>
                    <a:pt x="60" y="111"/>
                  </a:cubicBezTo>
                  <a:cubicBezTo>
                    <a:pt x="60" y="111"/>
                    <a:pt x="60" y="111"/>
                    <a:pt x="60" y="111"/>
                  </a:cubicBezTo>
                  <a:cubicBezTo>
                    <a:pt x="60" y="112"/>
                    <a:pt x="60" y="111"/>
                    <a:pt x="60" y="112"/>
                  </a:cubicBezTo>
                  <a:cubicBezTo>
                    <a:pt x="60" y="112"/>
                    <a:pt x="60" y="112"/>
                    <a:pt x="60" y="112"/>
                  </a:cubicBezTo>
                  <a:cubicBezTo>
                    <a:pt x="60" y="113"/>
                    <a:pt x="60" y="113"/>
                    <a:pt x="60" y="113"/>
                  </a:cubicBezTo>
                  <a:cubicBezTo>
                    <a:pt x="60" y="113"/>
                    <a:pt x="60" y="113"/>
                    <a:pt x="60" y="113"/>
                  </a:cubicBezTo>
                  <a:cubicBezTo>
                    <a:pt x="60" y="113"/>
                    <a:pt x="60" y="113"/>
                    <a:pt x="61" y="113"/>
                  </a:cubicBezTo>
                  <a:cubicBezTo>
                    <a:pt x="61" y="113"/>
                    <a:pt x="61" y="114"/>
                    <a:pt x="61" y="114"/>
                  </a:cubicBezTo>
                  <a:cubicBezTo>
                    <a:pt x="61" y="114"/>
                    <a:pt x="61" y="114"/>
                    <a:pt x="61" y="114"/>
                  </a:cubicBezTo>
                  <a:cubicBezTo>
                    <a:pt x="61" y="114"/>
                    <a:pt x="60" y="114"/>
                    <a:pt x="60" y="114"/>
                  </a:cubicBezTo>
                  <a:cubicBezTo>
                    <a:pt x="60" y="114"/>
                    <a:pt x="60" y="114"/>
                    <a:pt x="60" y="114"/>
                  </a:cubicBezTo>
                  <a:cubicBezTo>
                    <a:pt x="60" y="115"/>
                    <a:pt x="61" y="115"/>
                    <a:pt x="61" y="115"/>
                  </a:cubicBezTo>
                  <a:cubicBezTo>
                    <a:pt x="61" y="115"/>
                    <a:pt x="61" y="115"/>
                    <a:pt x="61" y="115"/>
                  </a:cubicBezTo>
                  <a:cubicBezTo>
                    <a:pt x="61" y="115"/>
                    <a:pt x="61" y="115"/>
                    <a:pt x="61" y="115"/>
                  </a:cubicBezTo>
                  <a:cubicBezTo>
                    <a:pt x="60" y="115"/>
                    <a:pt x="60" y="116"/>
                    <a:pt x="60" y="116"/>
                  </a:cubicBezTo>
                  <a:cubicBezTo>
                    <a:pt x="60" y="116"/>
                    <a:pt x="60" y="116"/>
                    <a:pt x="60" y="116"/>
                  </a:cubicBezTo>
                  <a:cubicBezTo>
                    <a:pt x="60" y="116"/>
                    <a:pt x="60" y="117"/>
                    <a:pt x="60" y="117"/>
                  </a:cubicBezTo>
                  <a:cubicBezTo>
                    <a:pt x="60" y="117"/>
                    <a:pt x="60" y="117"/>
                    <a:pt x="60" y="117"/>
                  </a:cubicBezTo>
                  <a:cubicBezTo>
                    <a:pt x="60" y="117"/>
                    <a:pt x="60" y="117"/>
                    <a:pt x="60" y="117"/>
                  </a:cubicBezTo>
                  <a:cubicBezTo>
                    <a:pt x="60" y="117"/>
                    <a:pt x="60" y="117"/>
                    <a:pt x="60" y="117"/>
                  </a:cubicBezTo>
                  <a:cubicBezTo>
                    <a:pt x="60" y="117"/>
                    <a:pt x="60" y="118"/>
                    <a:pt x="60" y="118"/>
                  </a:cubicBezTo>
                  <a:cubicBezTo>
                    <a:pt x="60" y="118"/>
                    <a:pt x="59" y="118"/>
                    <a:pt x="59" y="118"/>
                  </a:cubicBezTo>
                  <a:cubicBezTo>
                    <a:pt x="59" y="118"/>
                    <a:pt x="59" y="118"/>
                    <a:pt x="59" y="118"/>
                  </a:cubicBezTo>
                  <a:cubicBezTo>
                    <a:pt x="59" y="118"/>
                    <a:pt x="59" y="118"/>
                    <a:pt x="59" y="118"/>
                  </a:cubicBezTo>
                  <a:cubicBezTo>
                    <a:pt x="59" y="118"/>
                    <a:pt x="60" y="119"/>
                    <a:pt x="59" y="119"/>
                  </a:cubicBezTo>
                  <a:cubicBezTo>
                    <a:pt x="59" y="119"/>
                    <a:pt x="59" y="119"/>
                    <a:pt x="60" y="119"/>
                  </a:cubicBezTo>
                  <a:cubicBezTo>
                    <a:pt x="60" y="119"/>
                    <a:pt x="60" y="119"/>
                    <a:pt x="60" y="119"/>
                  </a:cubicBezTo>
                  <a:cubicBezTo>
                    <a:pt x="60" y="119"/>
                    <a:pt x="60" y="119"/>
                    <a:pt x="60" y="119"/>
                  </a:cubicBezTo>
                  <a:cubicBezTo>
                    <a:pt x="60" y="119"/>
                    <a:pt x="61" y="119"/>
                    <a:pt x="61" y="119"/>
                  </a:cubicBezTo>
                  <a:cubicBezTo>
                    <a:pt x="61" y="119"/>
                    <a:pt x="61" y="119"/>
                    <a:pt x="61" y="118"/>
                  </a:cubicBezTo>
                  <a:cubicBezTo>
                    <a:pt x="61" y="118"/>
                    <a:pt x="61" y="118"/>
                    <a:pt x="61" y="118"/>
                  </a:cubicBezTo>
                  <a:cubicBezTo>
                    <a:pt x="61" y="118"/>
                    <a:pt x="61" y="118"/>
                    <a:pt x="61" y="118"/>
                  </a:cubicBezTo>
                  <a:cubicBezTo>
                    <a:pt x="61" y="118"/>
                    <a:pt x="62" y="118"/>
                    <a:pt x="62" y="118"/>
                  </a:cubicBezTo>
                  <a:cubicBezTo>
                    <a:pt x="62" y="118"/>
                    <a:pt x="62" y="118"/>
                    <a:pt x="62" y="117"/>
                  </a:cubicBezTo>
                  <a:cubicBezTo>
                    <a:pt x="62" y="117"/>
                    <a:pt x="62" y="117"/>
                    <a:pt x="63" y="117"/>
                  </a:cubicBezTo>
                  <a:cubicBezTo>
                    <a:pt x="63" y="117"/>
                    <a:pt x="63" y="117"/>
                    <a:pt x="63" y="117"/>
                  </a:cubicBezTo>
                  <a:cubicBezTo>
                    <a:pt x="63" y="117"/>
                    <a:pt x="63" y="116"/>
                    <a:pt x="63" y="116"/>
                  </a:cubicBezTo>
                  <a:cubicBezTo>
                    <a:pt x="64" y="116"/>
                    <a:pt x="64" y="116"/>
                    <a:pt x="64" y="116"/>
                  </a:cubicBezTo>
                  <a:cubicBezTo>
                    <a:pt x="64" y="115"/>
                    <a:pt x="64" y="115"/>
                    <a:pt x="64" y="115"/>
                  </a:cubicBezTo>
                  <a:cubicBezTo>
                    <a:pt x="64" y="115"/>
                    <a:pt x="64" y="115"/>
                    <a:pt x="64" y="115"/>
                  </a:cubicBezTo>
                  <a:cubicBezTo>
                    <a:pt x="64" y="115"/>
                    <a:pt x="64" y="115"/>
                    <a:pt x="64" y="115"/>
                  </a:cubicBezTo>
                  <a:cubicBezTo>
                    <a:pt x="64" y="115"/>
                    <a:pt x="64" y="115"/>
                    <a:pt x="64" y="115"/>
                  </a:cubicBezTo>
                  <a:cubicBezTo>
                    <a:pt x="64" y="114"/>
                    <a:pt x="64" y="114"/>
                    <a:pt x="64" y="114"/>
                  </a:cubicBezTo>
                  <a:cubicBezTo>
                    <a:pt x="64" y="114"/>
                    <a:pt x="64" y="114"/>
                    <a:pt x="64" y="114"/>
                  </a:cubicBezTo>
                  <a:cubicBezTo>
                    <a:pt x="64" y="114"/>
                    <a:pt x="64" y="114"/>
                    <a:pt x="64" y="114"/>
                  </a:cubicBezTo>
                  <a:cubicBezTo>
                    <a:pt x="64" y="113"/>
                    <a:pt x="64" y="113"/>
                    <a:pt x="64" y="113"/>
                  </a:cubicBezTo>
                  <a:cubicBezTo>
                    <a:pt x="64" y="113"/>
                    <a:pt x="64" y="113"/>
                    <a:pt x="64" y="113"/>
                  </a:cubicBezTo>
                  <a:cubicBezTo>
                    <a:pt x="64" y="113"/>
                    <a:pt x="64" y="113"/>
                    <a:pt x="64" y="112"/>
                  </a:cubicBezTo>
                  <a:cubicBezTo>
                    <a:pt x="64" y="112"/>
                    <a:pt x="64" y="112"/>
                    <a:pt x="64" y="112"/>
                  </a:cubicBezTo>
                  <a:cubicBezTo>
                    <a:pt x="64" y="112"/>
                    <a:pt x="64" y="112"/>
                    <a:pt x="64" y="112"/>
                  </a:cubicBezTo>
                  <a:cubicBezTo>
                    <a:pt x="64" y="112"/>
                    <a:pt x="64" y="112"/>
                    <a:pt x="64" y="112"/>
                  </a:cubicBezTo>
                  <a:cubicBezTo>
                    <a:pt x="64" y="112"/>
                    <a:pt x="64" y="112"/>
                    <a:pt x="64" y="111"/>
                  </a:cubicBezTo>
                  <a:cubicBezTo>
                    <a:pt x="64" y="111"/>
                    <a:pt x="65" y="111"/>
                    <a:pt x="65" y="111"/>
                  </a:cubicBezTo>
                  <a:cubicBezTo>
                    <a:pt x="65" y="111"/>
                    <a:pt x="65" y="111"/>
                    <a:pt x="65" y="111"/>
                  </a:cubicBezTo>
                  <a:cubicBezTo>
                    <a:pt x="65" y="111"/>
                    <a:pt x="65" y="111"/>
                    <a:pt x="65" y="111"/>
                  </a:cubicBezTo>
                  <a:cubicBezTo>
                    <a:pt x="65" y="111"/>
                    <a:pt x="65" y="111"/>
                    <a:pt x="65" y="111"/>
                  </a:cubicBezTo>
                  <a:cubicBezTo>
                    <a:pt x="65" y="111"/>
                    <a:pt x="65" y="111"/>
                    <a:pt x="65" y="111"/>
                  </a:cubicBezTo>
                  <a:cubicBezTo>
                    <a:pt x="65" y="111"/>
                    <a:pt x="66" y="111"/>
                    <a:pt x="66" y="111"/>
                  </a:cubicBezTo>
                  <a:cubicBezTo>
                    <a:pt x="66" y="111"/>
                    <a:pt x="66" y="112"/>
                    <a:pt x="66" y="112"/>
                  </a:cubicBezTo>
                  <a:cubicBezTo>
                    <a:pt x="66" y="112"/>
                    <a:pt x="66" y="112"/>
                    <a:pt x="66" y="112"/>
                  </a:cubicBezTo>
                  <a:cubicBezTo>
                    <a:pt x="67" y="112"/>
                    <a:pt x="67" y="112"/>
                    <a:pt x="67" y="112"/>
                  </a:cubicBezTo>
                  <a:cubicBezTo>
                    <a:pt x="67" y="112"/>
                    <a:pt x="67" y="112"/>
                    <a:pt x="67" y="112"/>
                  </a:cubicBezTo>
                  <a:cubicBezTo>
                    <a:pt x="67" y="112"/>
                    <a:pt x="67" y="112"/>
                    <a:pt x="67" y="112"/>
                  </a:cubicBezTo>
                  <a:cubicBezTo>
                    <a:pt x="67" y="113"/>
                    <a:pt x="67" y="113"/>
                    <a:pt x="67" y="113"/>
                  </a:cubicBezTo>
                  <a:cubicBezTo>
                    <a:pt x="67" y="113"/>
                    <a:pt x="67" y="113"/>
                    <a:pt x="67" y="113"/>
                  </a:cubicBezTo>
                  <a:cubicBezTo>
                    <a:pt x="67" y="113"/>
                    <a:pt x="67" y="114"/>
                    <a:pt x="67" y="114"/>
                  </a:cubicBezTo>
                  <a:cubicBezTo>
                    <a:pt x="67" y="114"/>
                    <a:pt x="67" y="114"/>
                    <a:pt x="67" y="114"/>
                  </a:cubicBezTo>
                  <a:cubicBezTo>
                    <a:pt x="67" y="114"/>
                    <a:pt x="67" y="115"/>
                    <a:pt x="67" y="115"/>
                  </a:cubicBezTo>
                  <a:cubicBezTo>
                    <a:pt x="67" y="115"/>
                    <a:pt x="67" y="115"/>
                    <a:pt x="67" y="115"/>
                  </a:cubicBezTo>
                  <a:cubicBezTo>
                    <a:pt x="67" y="115"/>
                    <a:pt x="67" y="115"/>
                    <a:pt x="67" y="115"/>
                  </a:cubicBezTo>
                  <a:cubicBezTo>
                    <a:pt x="67" y="115"/>
                    <a:pt x="67" y="115"/>
                    <a:pt x="67" y="115"/>
                  </a:cubicBezTo>
                  <a:cubicBezTo>
                    <a:pt x="67" y="116"/>
                    <a:pt x="67" y="116"/>
                    <a:pt x="67" y="116"/>
                  </a:cubicBezTo>
                  <a:cubicBezTo>
                    <a:pt x="67" y="116"/>
                    <a:pt x="67" y="116"/>
                    <a:pt x="67" y="116"/>
                  </a:cubicBezTo>
                  <a:cubicBezTo>
                    <a:pt x="67" y="116"/>
                    <a:pt x="67" y="116"/>
                    <a:pt x="67" y="116"/>
                  </a:cubicBezTo>
                  <a:cubicBezTo>
                    <a:pt x="67" y="117"/>
                    <a:pt x="67" y="117"/>
                    <a:pt x="67" y="117"/>
                  </a:cubicBezTo>
                  <a:cubicBezTo>
                    <a:pt x="67" y="117"/>
                    <a:pt x="66" y="117"/>
                    <a:pt x="66" y="117"/>
                  </a:cubicBezTo>
                  <a:cubicBezTo>
                    <a:pt x="66" y="117"/>
                    <a:pt x="66" y="117"/>
                    <a:pt x="66" y="118"/>
                  </a:cubicBezTo>
                  <a:cubicBezTo>
                    <a:pt x="66" y="118"/>
                    <a:pt x="66" y="118"/>
                    <a:pt x="66" y="118"/>
                  </a:cubicBezTo>
                  <a:cubicBezTo>
                    <a:pt x="66" y="118"/>
                    <a:pt x="66" y="118"/>
                    <a:pt x="66" y="118"/>
                  </a:cubicBezTo>
                  <a:cubicBezTo>
                    <a:pt x="66" y="118"/>
                    <a:pt x="66" y="118"/>
                    <a:pt x="66" y="118"/>
                  </a:cubicBezTo>
                  <a:cubicBezTo>
                    <a:pt x="66" y="118"/>
                    <a:pt x="66" y="118"/>
                    <a:pt x="66" y="118"/>
                  </a:cubicBezTo>
                  <a:cubicBezTo>
                    <a:pt x="66" y="118"/>
                    <a:pt x="66" y="118"/>
                    <a:pt x="66" y="118"/>
                  </a:cubicBezTo>
                  <a:cubicBezTo>
                    <a:pt x="66" y="119"/>
                    <a:pt x="66" y="119"/>
                    <a:pt x="66" y="119"/>
                  </a:cubicBezTo>
                  <a:cubicBezTo>
                    <a:pt x="66" y="119"/>
                    <a:pt x="66" y="119"/>
                    <a:pt x="66" y="119"/>
                  </a:cubicBezTo>
                  <a:cubicBezTo>
                    <a:pt x="66" y="119"/>
                    <a:pt x="66" y="119"/>
                    <a:pt x="66" y="119"/>
                  </a:cubicBezTo>
                  <a:cubicBezTo>
                    <a:pt x="66" y="120"/>
                    <a:pt x="66" y="120"/>
                    <a:pt x="66" y="120"/>
                  </a:cubicBezTo>
                  <a:cubicBezTo>
                    <a:pt x="66" y="120"/>
                    <a:pt x="66" y="120"/>
                    <a:pt x="66" y="120"/>
                  </a:cubicBezTo>
                  <a:cubicBezTo>
                    <a:pt x="66" y="120"/>
                    <a:pt x="66" y="121"/>
                    <a:pt x="66" y="121"/>
                  </a:cubicBezTo>
                  <a:cubicBezTo>
                    <a:pt x="66" y="121"/>
                    <a:pt x="66" y="121"/>
                    <a:pt x="66" y="121"/>
                  </a:cubicBezTo>
                  <a:cubicBezTo>
                    <a:pt x="67" y="121"/>
                    <a:pt x="67" y="121"/>
                    <a:pt x="67" y="121"/>
                  </a:cubicBezTo>
                  <a:cubicBezTo>
                    <a:pt x="68" y="121"/>
                    <a:pt x="68" y="121"/>
                    <a:pt x="68" y="121"/>
                  </a:cubicBezTo>
                  <a:cubicBezTo>
                    <a:pt x="68" y="121"/>
                    <a:pt x="68" y="121"/>
                    <a:pt x="68" y="121"/>
                  </a:cubicBezTo>
                  <a:cubicBezTo>
                    <a:pt x="68" y="120"/>
                    <a:pt x="68" y="121"/>
                    <a:pt x="68" y="121"/>
                  </a:cubicBezTo>
                  <a:cubicBezTo>
                    <a:pt x="68" y="121"/>
                    <a:pt x="68" y="121"/>
                    <a:pt x="68" y="120"/>
                  </a:cubicBezTo>
                  <a:cubicBezTo>
                    <a:pt x="68" y="120"/>
                    <a:pt x="68" y="121"/>
                    <a:pt x="68" y="120"/>
                  </a:cubicBezTo>
                  <a:cubicBezTo>
                    <a:pt x="68" y="120"/>
                    <a:pt x="69" y="120"/>
                    <a:pt x="69" y="120"/>
                  </a:cubicBezTo>
                  <a:cubicBezTo>
                    <a:pt x="69" y="120"/>
                    <a:pt x="69" y="120"/>
                    <a:pt x="69" y="120"/>
                  </a:cubicBezTo>
                  <a:cubicBezTo>
                    <a:pt x="69" y="120"/>
                    <a:pt x="69" y="120"/>
                    <a:pt x="69" y="120"/>
                  </a:cubicBezTo>
                  <a:cubicBezTo>
                    <a:pt x="69" y="120"/>
                    <a:pt x="69" y="120"/>
                    <a:pt x="69" y="120"/>
                  </a:cubicBezTo>
                  <a:cubicBezTo>
                    <a:pt x="69" y="120"/>
                    <a:pt x="69" y="120"/>
                    <a:pt x="70" y="120"/>
                  </a:cubicBezTo>
                  <a:cubicBezTo>
                    <a:pt x="70" y="119"/>
                    <a:pt x="70" y="119"/>
                    <a:pt x="70" y="119"/>
                  </a:cubicBezTo>
                  <a:cubicBezTo>
                    <a:pt x="70" y="119"/>
                    <a:pt x="70" y="119"/>
                    <a:pt x="70" y="119"/>
                  </a:cubicBezTo>
                  <a:cubicBezTo>
                    <a:pt x="71" y="118"/>
                    <a:pt x="71" y="118"/>
                    <a:pt x="71" y="118"/>
                  </a:cubicBezTo>
                  <a:cubicBezTo>
                    <a:pt x="71" y="118"/>
                    <a:pt x="71" y="118"/>
                    <a:pt x="71" y="118"/>
                  </a:cubicBezTo>
                  <a:cubicBezTo>
                    <a:pt x="71" y="118"/>
                    <a:pt x="71" y="118"/>
                    <a:pt x="71" y="118"/>
                  </a:cubicBezTo>
                  <a:cubicBezTo>
                    <a:pt x="71" y="117"/>
                    <a:pt x="71" y="117"/>
                    <a:pt x="72" y="117"/>
                  </a:cubicBezTo>
                  <a:cubicBezTo>
                    <a:pt x="72" y="117"/>
                    <a:pt x="72" y="117"/>
                    <a:pt x="72" y="117"/>
                  </a:cubicBezTo>
                  <a:cubicBezTo>
                    <a:pt x="72" y="117"/>
                    <a:pt x="72" y="117"/>
                    <a:pt x="72" y="117"/>
                  </a:cubicBezTo>
                  <a:cubicBezTo>
                    <a:pt x="72" y="116"/>
                    <a:pt x="72" y="116"/>
                    <a:pt x="72" y="116"/>
                  </a:cubicBezTo>
                  <a:cubicBezTo>
                    <a:pt x="72" y="116"/>
                    <a:pt x="72" y="116"/>
                    <a:pt x="72" y="116"/>
                  </a:cubicBezTo>
                  <a:cubicBezTo>
                    <a:pt x="72" y="115"/>
                    <a:pt x="72" y="116"/>
                    <a:pt x="72" y="115"/>
                  </a:cubicBezTo>
                  <a:cubicBezTo>
                    <a:pt x="72" y="115"/>
                    <a:pt x="72" y="115"/>
                    <a:pt x="72" y="115"/>
                  </a:cubicBezTo>
                  <a:cubicBezTo>
                    <a:pt x="72" y="115"/>
                    <a:pt x="72" y="115"/>
                    <a:pt x="72" y="114"/>
                  </a:cubicBezTo>
                  <a:cubicBezTo>
                    <a:pt x="72" y="114"/>
                    <a:pt x="72" y="114"/>
                    <a:pt x="72" y="114"/>
                  </a:cubicBezTo>
                  <a:cubicBezTo>
                    <a:pt x="72" y="114"/>
                    <a:pt x="72" y="114"/>
                    <a:pt x="72" y="114"/>
                  </a:cubicBezTo>
                  <a:cubicBezTo>
                    <a:pt x="72" y="114"/>
                    <a:pt x="72" y="114"/>
                    <a:pt x="72" y="114"/>
                  </a:cubicBezTo>
                  <a:cubicBezTo>
                    <a:pt x="72" y="113"/>
                    <a:pt x="72" y="113"/>
                    <a:pt x="72" y="113"/>
                  </a:cubicBezTo>
                  <a:cubicBezTo>
                    <a:pt x="72" y="113"/>
                    <a:pt x="72" y="113"/>
                    <a:pt x="72" y="113"/>
                  </a:cubicBezTo>
                  <a:cubicBezTo>
                    <a:pt x="72" y="113"/>
                    <a:pt x="72" y="113"/>
                    <a:pt x="72" y="113"/>
                  </a:cubicBezTo>
                  <a:cubicBezTo>
                    <a:pt x="72" y="113"/>
                    <a:pt x="73" y="113"/>
                    <a:pt x="73" y="113"/>
                  </a:cubicBezTo>
                  <a:cubicBezTo>
                    <a:pt x="73" y="113"/>
                    <a:pt x="73" y="113"/>
                    <a:pt x="73" y="113"/>
                  </a:cubicBezTo>
                  <a:cubicBezTo>
                    <a:pt x="73" y="113"/>
                    <a:pt x="73" y="113"/>
                    <a:pt x="73" y="113"/>
                  </a:cubicBezTo>
                  <a:cubicBezTo>
                    <a:pt x="74" y="113"/>
                    <a:pt x="73" y="113"/>
                    <a:pt x="74" y="113"/>
                  </a:cubicBezTo>
                  <a:cubicBezTo>
                    <a:pt x="74" y="112"/>
                    <a:pt x="74" y="112"/>
                    <a:pt x="74" y="112"/>
                  </a:cubicBezTo>
                  <a:cubicBezTo>
                    <a:pt x="74" y="112"/>
                    <a:pt x="74" y="112"/>
                    <a:pt x="74" y="112"/>
                  </a:cubicBezTo>
                  <a:cubicBezTo>
                    <a:pt x="74" y="112"/>
                    <a:pt x="74" y="111"/>
                    <a:pt x="74" y="111"/>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6" name="Freeform 662"/>
            <p:cNvSpPr>
              <a:spLocks noEditPoints="1"/>
            </p:cNvSpPr>
            <p:nvPr/>
          </p:nvSpPr>
          <p:spPr bwMode="auto">
            <a:xfrm>
              <a:off x="8304213" y="3489326"/>
              <a:ext cx="303213" cy="401638"/>
            </a:xfrm>
            <a:custGeom>
              <a:avLst/>
              <a:gdLst>
                <a:gd name="T0" fmla="*/ 74 w 81"/>
                <a:gd name="T1" fmla="*/ 88 h 107"/>
                <a:gd name="T2" fmla="*/ 73 w 81"/>
                <a:gd name="T3" fmla="*/ 88 h 107"/>
                <a:gd name="T4" fmla="*/ 71 w 81"/>
                <a:gd name="T5" fmla="*/ 90 h 107"/>
                <a:gd name="T6" fmla="*/ 70 w 81"/>
                <a:gd name="T7" fmla="*/ 91 h 107"/>
                <a:gd name="T8" fmla="*/ 70 w 81"/>
                <a:gd name="T9" fmla="*/ 92 h 107"/>
                <a:gd name="T10" fmla="*/ 70 w 81"/>
                <a:gd name="T11" fmla="*/ 93 h 107"/>
                <a:gd name="T12" fmla="*/ 69 w 81"/>
                <a:gd name="T13" fmla="*/ 95 h 107"/>
                <a:gd name="T14" fmla="*/ 69 w 81"/>
                <a:gd name="T15" fmla="*/ 96 h 107"/>
                <a:gd name="T16" fmla="*/ 69 w 81"/>
                <a:gd name="T17" fmla="*/ 101 h 107"/>
                <a:gd name="T18" fmla="*/ 70 w 81"/>
                <a:gd name="T19" fmla="*/ 102 h 107"/>
                <a:gd name="T20" fmla="*/ 70 w 81"/>
                <a:gd name="T21" fmla="*/ 103 h 107"/>
                <a:gd name="T22" fmla="*/ 71 w 81"/>
                <a:gd name="T23" fmla="*/ 104 h 107"/>
                <a:gd name="T24" fmla="*/ 73 w 81"/>
                <a:gd name="T25" fmla="*/ 105 h 107"/>
                <a:gd name="T26" fmla="*/ 75 w 81"/>
                <a:gd name="T27" fmla="*/ 105 h 107"/>
                <a:gd name="T28" fmla="*/ 76 w 81"/>
                <a:gd name="T29" fmla="*/ 104 h 107"/>
                <a:gd name="T30" fmla="*/ 78 w 81"/>
                <a:gd name="T31" fmla="*/ 103 h 107"/>
                <a:gd name="T32" fmla="*/ 79 w 81"/>
                <a:gd name="T33" fmla="*/ 102 h 107"/>
                <a:gd name="T34" fmla="*/ 79 w 81"/>
                <a:gd name="T35" fmla="*/ 101 h 107"/>
                <a:gd name="T36" fmla="*/ 80 w 81"/>
                <a:gd name="T37" fmla="*/ 100 h 107"/>
                <a:gd name="T38" fmla="*/ 80 w 81"/>
                <a:gd name="T39" fmla="*/ 99 h 107"/>
                <a:gd name="T40" fmla="*/ 80 w 81"/>
                <a:gd name="T41" fmla="*/ 97 h 107"/>
                <a:gd name="T42" fmla="*/ 81 w 81"/>
                <a:gd name="T43" fmla="*/ 94 h 107"/>
                <a:gd name="T44" fmla="*/ 80 w 81"/>
                <a:gd name="T45" fmla="*/ 91 h 107"/>
                <a:gd name="T46" fmla="*/ 79 w 81"/>
                <a:gd name="T47" fmla="*/ 90 h 107"/>
                <a:gd name="T48" fmla="*/ 78 w 81"/>
                <a:gd name="T49" fmla="*/ 88 h 107"/>
                <a:gd name="T50" fmla="*/ 77 w 81"/>
                <a:gd name="T51" fmla="*/ 88 h 107"/>
                <a:gd name="T52" fmla="*/ 16 w 81"/>
                <a:gd name="T53" fmla="*/ 13 h 107"/>
                <a:gd name="T54" fmla="*/ 27 w 81"/>
                <a:gd name="T55" fmla="*/ 21 h 107"/>
                <a:gd name="T56" fmla="*/ 38 w 81"/>
                <a:gd name="T57" fmla="*/ 20 h 107"/>
                <a:gd name="T58" fmla="*/ 46 w 81"/>
                <a:gd name="T59" fmla="*/ 11 h 107"/>
                <a:gd name="T60" fmla="*/ 51 w 81"/>
                <a:gd name="T61" fmla="*/ 21 h 107"/>
                <a:gd name="T62" fmla="*/ 49 w 81"/>
                <a:gd name="T63" fmla="*/ 29 h 107"/>
                <a:gd name="T64" fmla="*/ 56 w 81"/>
                <a:gd name="T65" fmla="*/ 39 h 107"/>
                <a:gd name="T66" fmla="*/ 61 w 81"/>
                <a:gd name="T67" fmla="*/ 49 h 107"/>
                <a:gd name="T68" fmla="*/ 66 w 81"/>
                <a:gd name="T69" fmla="*/ 61 h 107"/>
                <a:gd name="T70" fmla="*/ 61 w 81"/>
                <a:gd name="T71" fmla="*/ 65 h 107"/>
                <a:gd name="T72" fmla="*/ 56 w 81"/>
                <a:gd name="T73" fmla="*/ 57 h 107"/>
                <a:gd name="T74" fmla="*/ 52 w 81"/>
                <a:gd name="T75" fmla="*/ 47 h 107"/>
                <a:gd name="T76" fmla="*/ 51 w 81"/>
                <a:gd name="T77" fmla="*/ 57 h 107"/>
                <a:gd name="T78" fmla="*/ 58 w 81"/>
                <a:gd name="T79" fmla="*/ 67 h 107"/>
                <a:gd name="T80" fmla="*/ 62 w 81"/>
                <a:gd name="T81" fmla="*/ 73 h 107"/>
                <a:gd name="T82" fmla="*/ 66 w 81"/>
                <a:gd name="T83" fmla="*/ 83 h 107"/>
                <a:gd name="T84" fmla="*/ 67 w 81"/>
                <a:gd name="T85" fmla="*/ 91 h 107"/>
                <a:gd name="T86" fmla="*/ 61 w 81"/>
                <a:gd name="T87" fmla="*/ 84 h 107"/>
                <a:gd name="T88" fmla="*/ 53 w 81"/>
                <a:gd name="T89" fmla="*/ 78 h 107"/>
                <a:gd name="T90" fmla="*/ 45 w 81"/>
                <a:gd name="T91" fmla="*/ 74 h 107"/>
                <a:gd name="T92" fmla="*/ 50 w 81"/>
                <a:gd name="T93" fmla="*/ 83 h 107"/>
                <a:gd name="T94" fmla="*/ 58 w 81"/>
                <a:gd name="T95" fmla="*/ 93 h 107"/>
                <a:gd name="T96" fmla="*/ 64 w 81"/>
                <a:gd name="T97" fmla="*/ 101 h 107"/>
                <a:gd name="T98" fmla="*/ 57 w 81"/>
                <a:gd name="T99" fmla="*/ 107 h 107"/>
                <a:gd name="T100" fmla="*/ 57 w 81"/>
                <a:gd name="T101" fmla="*/ 99 h 107"/>
                <a:gd name="T102" fmla="*/ 48 w 81"/>
                <a:gd name="T103" fmla="*/ 92 h 107"/>
                <a:gd name="T104" fmla="*/ 40 w 81"/>
                <a:gd name="T105" fmla="*/ 81 h 107"/>
                <a:gd name="T106" fmla="*/ 31 w 81"/>
                <a:gd name="T107" fmla="*/ 76 h 107"/>
                <a:gd name="T108" fmla="*/ 27 w 81"/>
                <a:gd name="T109" fmla="*/ 66 h 107"/>
                <a:gd name="T110" fmla="*/ 25 w 81"/>
                <a:gd name="T111" fmla="*/ 55 h 107"/>
                <a:gd name="T112" fmla="*/ 23 w 81"/>
                <a:gd name="T113" fmla="*/ 35 h 107"/>
                <a:gd name="T114" fmla="*/ 13 w 81"/>
                <a:gd name="T115" fmla="*/ 25 h 107"/>
                <a:gd name="T116" fmla="*/ 6 w 81"/>
                <a:gd name="T117" fmla="*/ 16 h 107"/>
                <a:gd name="T118" fmla="*/ 1 w 81"/>
                <a:gd name="T119" fmla="*/ 6 h 107"/>
                <a:gd name="T120" fmla="*/ 0 w 81"/>
                <a:gd name="T121" fmla="*/ 2 h 107"/>
                <a:gd name="T122" fmla="*/ 8 w 81"/>
                <a:gd name="T123"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107">
                  <a:moveTo>
                    <a:pt x="75" y="88"/>
                  </a:moveTo>
                  <a:cubicBezTo>
                    <a:pt x="75" y="88"/>
                    <a:pt x="75" y="88"/>
                    <a:pt x="75" y="88"/>
                  </a:cubicBezTo>
                  <a:cubicBezTo>
                    <a:pt x="75" y="88"/>
                    <a:pt x="75" y="88"/>
                    <a:pt x="75" y="88"/>
                  </a:cubicBezTo>
                  <a:cubicBezTo>
                    <a:pt x="75" y="88"/>
                    <a:pt x="75" y="88"/>
                    <a:pt x="75" y="88"/>
                  </a:cubicBezTo>
                  <a:cubicBezTo>
                    <a:pt x="75" y="88"/>
                    <a:pt x="75" y="88"/>
                    <a:pt x="75" y="88"/>
                  </a:cubicBezTo>
                  <a:cubicBezTo>
                    <a:pt x="75" y="88"/>
                    <a:pt x="75" y="88"/>
                    <a:pt x="75"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9"/>
                    <a:pt x="73" y="89"/>
                  </a:cubicBezTo>
                  <a:cubicBezTo>
                    <a:pt x="73" y="89"/>
                    <a:pt x="73" y="89"/>
                    <a:pt x="73" y="89"/>
                  </a:cubicBezTo>
                  <a:cubicBezTo>
                    <a:pt x="73" y="89"/>
                    <a:pt x="73" y="89"/>
                    <a:pt x="73" y="89"/>
                  </a:cubicBezTo>
                  <a:cubicBezTo>
                    <a:pt x="73" y="89"/>
                    <a:pt x="73" y="89"/>
                    <a:pt x="73" y="89"/>
                  </a:cubicBezTo>
                  <a:cubicBezTo>
                    <a:pt x="73" y="89"/>
                    <a:pt x="73" y="89"/>
                    <a:pt x="73" y="89"/>
                  </a:cubicBezTo>
                  <a:cubicBezTo>
                    <a:pt x="73" y="89"/>
                    <a:pt x="73" y="89"/>
                    <a:pt x="73" y="89"/>
                  </a:cubicBezTo>
                  <a:cubicBezTo>
                    <a:pt x="73" y="89"/>
                    <a:pt x="73" y="89"/>
                    <a:pt x="73" y="89"/>
                  </a:cubicBezTo>
                  <a:cubicBezTo>
                    <a:pt x="73" y="89"/>
                    <a:pt x="73"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90"/>
                    <a:pt x="72" y="90"/>
                  </a:cubicBezTo>
                  <a:cubicBezTo>
                    <a:pt x="72" y="90"/>
                    <a:pt x="72" y="90"/>
                    <a:pt x="72"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69" y="93"/>
                    <a:pt x="69" y="93"/>
                    <a:pt x="69" y="93"/>
                  </a:cubicBezTo>
                  <a:cubicBezTo>
                    <a:pt x="69" y="93"/>
                    <a:pt x="69" y="93"/>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7"/>
                    <a:pt x="69" y="97"/>
                    <a:pt x="69" y="97"/>
                  </a:cubicBezTo>
                  <a:cubicBezTo>
                    <a:pt x="69" y="97"/>
                    <a:pt x="69" y="97"/>
                    <a:pt x="69" y="97"/>
                  </a:cubicBezTo>
                  <a:cubicBezTo>
                    <a:pt x="69" y="97"/>
                    <a:pt x="69" y="97"/>
                    <a:pt x="69" y="97"/>
                  </a:cubicBezTo>
                  <a:cubicBezTo>
                    <a:pt x="69" y="97"/>
                    <a:pt x="69" y="97"/>
                    <a:pt x="69" y="97"/>
                  </a:cubicBezTo>
                  <a:cubicBezTo>
                    <a:pt x="69" y="98"/>
                    <a:pt x="69" y="98"/>
                    <a:pt x="69" y="98"/>
                  </a:cubicBezTo>
                  <a:cubicBezTo>
                    <a:pt x="69" y="98"/>
                    <a:pt x="69" y="98"/>
                    <a:pt x="69" y="98"/>
                  </a:cubicBezTo>
                  <a:cubicBezTo>
                    <a:pt x="69" y="99"/>
                    <a:pt x="69" y="99"/>
                    <a:pt x="69" y="99"/>
                  </a:cubicBezTo>
                  <a:cubicBezTo>
                    <a:pt x="69" y="99"/>
                    <a:pt x="69" y="99"/>
                    <a:pt x="69" y="99"/>
                  </a:cubicBezTo>
                  <a:cubicBezTo>
                    <a:pt x="69" y="99"/>
                    <a:pt x="69" y="99"/>
                    <a:pt x="69" y="99"/>
                  </a:cubicBezTo>
                  <a:cubicBezTo>
                    <a:pt x="69" y="99"/>
                    <a:pt x="69" y="99"/>
                    <a:pt x="69" y="99"/>
                  </a:cubicBezTo>
                  <a:cubicBezTo>
                    <a:pt x="69" y="99"/>
                    <a:pt x="69" y="99"/>
                    <a:pt x="69" y="99"/>
                  </a:cubicBezTo>
                  <a:cubicBezTo>
                    <a:pt x="69" y="99"/>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1" y="103"/>
                    <a:pt x="71" y="103"/>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3"/>
                    <a:pt x="77"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1" y="97"/>
                    <a:pt x="81" y="97"/>
                    <a:pt x="81" y="97"/>
                  </a:cubicBezTo>
                  <a:cubicBezTo>
                    <a:pt x="81" y="97"/>
                    <a:pt x="81" y="96"/>
                    <a:pt x="81" y="96"/>
                  </a:cubicBezTo>
                  <a:cubicBezTo>
                    <a:pt x="81" y="96"/>
                    <a:pt x="81" y="96"/>
                    <a:pt x="81" y="96"/>
                  </a:cubicBezTo>
                  <a:cubicBezTo>
                    <a:pt x="81" y="96"/>
                    <a:pt x="81" y="96"/>
                    <a:pt x="81" y="96"/>
                  </a:cubicBezTo>
                  <a:cubicBezTo>
                    <a:pt x="81" y="95"/>
                    <a:pt x="81" y="95"/>
                    <a:pt x="81" y="95"/>
                  </a:cubicBezTo>
                  <a:cubicBezTo>
                    <a:pt x="81" y="95"/>
                    <a:pt x="81" y="95"/>
                    <a:pt x="81" y="95"/>
                  </a:cubicBezTo>
                  <a:cubicBezTo>
                    <a:pt x="81" y="94"/>
                    <a:pt x="81" y="94"/>
                    <a:pt x="81" y="94"/>
                  </a:cubicBezTo>
                  <a:cubicBezTo>
                    <a:pt x="81" y="94"/>
                    <a:pt x="81" y="94"/>
                    <a:pt x="81" y="94"/>
                  </a:cubicBezTo>
                  <a:cubicBezTo>
                    <a:pt x="81" y="94"/>
                    <a:pt x="81" y="94"/>
                    <a:pt x="81" y="94"/>
                  </a:cubicBezTo>
                  <a:cubicBezTo>
                    <a:pt x="81" y="94"/>
                    <a:pt x="81" y="94"/>
                    <a:pt x="81" y="94"/>
                  </a:cubicBezTo>
                  <a:cubicBezTo>
                    <a:pt x="81" y="94"/>
                    <a:pt x="81" y="94"/>
                    <a:pt x="81" y="94"/>
                  </a:cubicBezTo>
                  <a:cubicBezTo>
                    <a:pt x="81" y="94"/>
                    <a:pt x="81" y="94"/>
                    <a:pt x="81" y="94"/>
                  </a:cubicBezTo>
                  <a:cubicBezTo>
                    <a:pt x="81" y="94"/>
                    <a:pt x="81" y="94"/>
                    <a:pt x="81" y="94"/>
                  </a:cubicBezTo>
                  <a:cubicBezTo>
                    <a:pt x="81" y="93"/>
                    <a:pt x="80" y="93"/>
                    <a:pt x="80" y="93"/>
                  </a:cubicBezTo>
                  <a:cubicBezTo>
                    <a:pt x="80" y="92"/>
                    <a:pt x="80" y="92"/>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8" y="89"/>
                  </a:cubicBezTo>
                  <a:cubicBezTo>
                    <a:pt x="78" y="89"/>
                    <a:pt x="78" y="89"/>
                    <a:pt x="78" y="89"/>
                  </a:cubicBezTo>
                  <a:cubicBezTo>
                    <a:pt x="78" y="89"/>
                    <a:pt x="78" y="89"/>
                    <a:pt x="78" y="89"/>
                  </a:cubicBezTo>
                  <a:cubicBezTo>
                    <a:pt x="78" y="89"/>
                    <a:pt x="78" y="89"/>
                    <a:pt x="78" y="89"/>
                  </a:cubicBezTo>
                  <a:cubicBezTo>
                    <a:pt x="78" y="89"/>
                    <a:pt x="78" y="89"/>
                    <a:pt x="78" y="89"/>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6" y="88"/>
                    <a:pt x="76" y="88"/>
                    <a:pt x="75" y="88"/>
                  </a:cubicBezTo>
                  <a:cubicBezTo>
                    <a:pt x="75" y="88"/>
                    <a:pt x="75" y="88"/>
                    <a:pt x="75" y="88"/>
                  </a:cubicBezTo>
                  <a:moveTo>
                    <a:pt x="11" y="7"/>
                  </a:moveTo>
                  <a:cubicBezTo>
                    <a:pt x="11" y="7"/>
                    <a:pt x="12" y="7"/>
                    <a:pt x="12" y="8"/>
                  </a:cubicBezTo>
                  <a:cubicBezTo>
                    <a:pt x="12" y="8"/>
                    <a:pt x="12" y="8"/>
                    <a:pt x="12" y="8"/>
                  </a:cubicBezTo>
                  <a:cubicBezTo>
                    <a:pt x="12" y="8"/>
                    <a:pt x="12" y="8"/>
                    <a:pt x="12" y="8"/>
                  </a:cubicBezTo>
                  <a:cubicBezTo>
                    <a:pt x="12" y="8"/>
                    <a:pt x="12" y="8"/>
                    <a:pt x="12" y="8"/>
                  </a:cubicBezTo>
                  <a:cubicBezTo>
                    <a:pt x="12" y="9"/>
                    <a:pt x="12" y="9"/>
                    <a:pt x="13" y="9"/>
                  </a:cubicBezTo>
                  <a:cubicBezTo>
                    <a:pt x="13" y="9"/>
                    <a:pt x="13" y="9"/>
                    <a:pt x="13" y="9"/>
                  </a:cubicBezTo>
                  <a:cubicBezTo>
                    <a:pt x="13" y="9"/>
                    <a:pt x="13" y="10"/>
                    <a:pt x="13" y="10"/>
                  </a:cubicBezTo>
                  <a:cubicBezTo>
                    <a:pt x="13" y="10"/>
                    <a:pt x="13" y="11"/>
                    <a:pt x="13" y="11"/>
                  </a:cubicBezTo>
                  <a:cubicBezTo>
                    <a:pt x="13" y="11"/>
                    <a:pt x="13" y="11"/>
                    <a:pt x="13" y="11"/>
                  </a:cubicBezTo>
                  <a:cubicBezTo>
                    <a:pt x="13" y="11"/>
                    <a:pt x="13" y="11"/>
                    <a:pt x="14" y="12"/>
                  </a:cubicBezTo>
                  <a:cubicBezTo>
                    <a:pt x="14" y="12"/>
                    <a:pt x="14" y="12"/>
                    <a:pt x="14" y="12"/>
                  </a:cubicBezTo>
                  <a:cubicBezTo>
                    <a:pt x="14" y="12"/>
                    <a:pt x="14" y="12"/>
                    <a:pt x="14" y="12"/>
                  </a:cubicBezTo>
                  <a:cubicBezTo>
                    <a:pt x="14" y="12"/>
                    <a:pt x="15" y="12"/>
                    <a:pt x="15" y="12"/>
                  </a:cubicBezTo>
                  <a:cubicBezTo>
                    <a:pt x="15" y="12"/>
                    <a:pt x="15" y="13"/>
                    <a:pt x="15" y="13"/>
                  </a:cubicBezTo>
                  <a:cubicBezTo>
                    <a:pt x="15" y="13"/>
                    <a:pt x="15" y="13"/>
                    <a:pt x="15" y="13"/>
                  </a:cubicBezTo>
                  <a:cubicBezTo>
                    <a:pt x="16" y="13"/>
                    <a:pt x="16" y="13"/>
                    <a:pt x="16" y="13"/>
                  </a:cubicBezTo>
                  <a:cubicBezTo>
                    <a:pt x="16" y="13"/>
                    <a:pt x="16" y="13"/>
                    <a:pt x="16" y="13"/>
                  </a:cubicBezTo>
                  <a:cubicBezTo>
                    <a:pt x="16" y="13"/>
                    <a:pt x="16" y="13"/>
                    <a:pt x="16" y="14"/>
                  </a:cubicBezTo>
                  <a:cubicBezTo>
                    <a:pt x="16" y="14"/>
                    <a:pt x="17" y="14"/>
                    <a:pt x="17" y="14"/>
                  </a:cubicBezTo>
                  <a:cubicBezTo>
                    <a:pt x="17" y="14"/>
                    <a:pt x="17" y="14"/>
                    <a:pt x="17" y="14"/>
                  </a:cubicBezTo>
                  <a:cubicBezTo>
                    <a:pt x="17" y="14"/>
                    <a:pt x="17" y="14"/>
                    <a:pt x="17" y="14"/>
                  </a:cubicBezTo>
                  <a:cubicBezTo>
                    <a:pt x="18" y="15"/>
                    <a:pt x="18" y="16"/>
                    <a:pt x="19" y="16"/>
                  </a:cubicBezTo>
                  <a:cubicBezTo>
                    <a:pt x="19" y="17"/>
                    <a:pt x="20" y="17"/>
                    <a:pt x="20" y="17"/>
                  </a:cubicBezTo>
                  <a:cubicBezTo>
                    <a:pt x="20" y="18"/>
                    <a:pt x="20" y="18"/>
                    <a:pt x="20" y="18"/>
                  </a:cubicBezTo>
                  <a:cubicBezTo>
                    <a:pt x="20" y="18"/>
                    <a:pt x="21" y="18"/>
                    <a:pt x="21" y="18"/>
                  </a:cubicBezTo>
                  <a:cubicBezTo>
                    <a:pt x="21" y="18"/>
                    <a:pt x="21" y="18"/>
                    <a:pt x="21" y="18"/>
                  </a:cubicBezTo>
                  <a:cubicBezTo>
                    <a:pt x="21" y="19"/>
                    <a:pt x="22" y="19"/>
                    <a:pt x="22" y="19"/>
                  </a:cubicBezTo>
                  <a:cubicBezTo>
                    <a:pt x="22" y="19"/>
                    <a:pt x="22" y="19"/>
                    <a:pt x="22" y="19"/>
                  </a:cubicBezTo>
                  <a:cubicBezTo>
                    <a:pt x="23" y="19"/>
                    <a:pt x="23" y="19"/>
                    <a:pt x="23" y="19"/>
                  </a:cubicBezTo>
                  <a:cubicBezTo>
                    <a:pt x="23" y="19"/>
                    <a:pt x="23" y="19"/>
                    <a:pt x="23" y="19"/>
                  </a:cubicBezTo>
                  <a:cubicBezTo>
                    <a:pt x="23" y="19"/>
                    <a:pt x="24" y="20"/>
                    <a:pt x="24" y="20"/>
                  </a:cubicBezTo>
                  <a:cubicBezTo>
                    <a:pt x="24" y="20"/>
                    <a:pt x="25" y="20"/>
                    <a:pt x="25" y="20"/>
                  </a:cubicBezTo>
                  <a:cubicBezTo>
                    <a:pt x="25" y="20"/>
                    <a:pt x="25" y="20"/>
                    <a:pt x="25" y="20"/>
                  </a:cubicBezTo>
                  <a:cubicBezTo>
                    <a:pt x="25" y="21"/>
                    <a:pt x="25" y="21"/>
                    <a:pt x="26" y="21"/>
                  </a:cubicBezTo>
                  <a:cubicBezTo>
                    <a:pt x="26" y="21"/>
                    <a:pt x="26" y="21"/>
                    <a:pt x="26" y="21"/>
                  </a:cubicBezTo>
                  <a:cubicBezTo>
                    <a:pt x="26" y="21"/>
                    <a:pt x="26" y="21"/>
                    <a:pt x="26" y="21"/>
                  </a:cubicBezTo>
                  <a:cubicBezTo>
                    <a:pt x="26" y="21"/>
                    <a:pt x="27" y="21"/>
                    <a:pt x="27" y="21"/>
                  </a:cubicBezTo>
                  <a:cubicBezTo>
                    <a:pt x="27" y="21"/>
                    <a:pt x="27" y="21"/>
                    <a:pt x="27" y="22"/>
                  </a:cubicBezTo>
                  <a:cubicBezTo>
                    <a:pt x="28" y="22"/>
                    <a:pt x="28" y="22"/>
                    <a:pt x="28"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1" y="23"/>
                    <a:pt x="31" y="23"/>
                  </a:cubicBezTo>
                  <a:cubicBezTo>
                    <a:pt x="31" y="23"/>
                    <a:pt x="31" y="23"/>
                    <a:pt x="31" y="23"/>
                  </a:cubicBezTo>
                  <a:cubicBezTo>
                    <a:pt x="31" y="23"/>
                    <a:pt x="31" y="23"/>
                    <a:pt x="31" y="23"/>
                  </a:cubicBezTo>
                  <a:cubicBezTo>
                    <a:pt x="31" y="23"/>
                    <a:pt x="32" y="23"/>
                    <a:pt x="32" y="23"/>
                  </a:cubicBezTo>
                  <a:cubicBezTo>
                    <a:pt x="32" y="23"/>
                    <a:pt x="32" y="23"/>
                    <a:pt x="33" y="23"/>
                  </a:cubicBezTo>
                  <a:cubicBezTo>
                    <a:pt x="33" y="23"/>
                    <a:pt x="33" y="23"/>
                    <a:pt x="33" y="23"/>
                  </a:cubicBezTo>
                  <a:cubicBezTo>
                    <a:pt x="34" y="23"/>
                    <a:pt x="35" y="23"/>
                    <a:pt x="35" y="23"/>
                  </a:cubicBezTo>
                  <a:cubicBezTo>
                    <a:pt x="35" y="23"/>
                    <a:pt x="36" y="23"/>
                    <a:pt x="36" y="23"/>
                  </a:cubicBezTo>
                  <a:cubicBezTo>
                    <a:pt x="37" y="23"/>
                    <a:pt x="37" y="23"/>
                    <a:pt x="37" y="23"/>
                  </a:cubicBezTo>
                  <a:cubicBezTo>
                    <a:pt x="37" y="23"/>
                    <a:pt x="37" y="23"/>
                    <a:pt x="37" y="23"/>
                  </a:cubicBezTo>
                  <a:cubicBezTo>
                    <a:pt x="38" y="23"/>
                    <a:pt x="38" y="22"/>
                    <a:pt x="38" y="22"/>
                  </a:cubicBezTo>
                  <a:cubicBezTo>
                    <a:pt x="38" y="22"/>
                    <a:pt x="38" y="22"/>
                    <a:pt x="38" y="22"/>
                  </a:cubicBezTo>
                  <a:cubicBezTo>
                    <a:pt x="38" y="22"/>
                    <a:pt x="38" y="22"/>
                    <a:pt x="38" y="21"/>
                  </a:cubicBezTo>
                  <a:cubicBezTo>
                    <a:pt x="38" y="21"/>
                    <a:pt x="38" y="21"/>
                    <a:pt x="38" y="20"/>
                  </a:cubicBezTo>
                  <a:cubicBezTo>
                    <a:pt x="38" y="20"/>
                    <a:pt x="39" y="19"/>
                    <a:pt x="39" y="19"/>
                  </a:cubicBezTo>
                  <a:cubicBezTo>
                    <a:pt x="39" y="19"/>
                    <a:pt x="39" y="19"/>
                    <a:pt x="39" y="19"/>
                  </a:cubicBezTo>
                  <a:cubicBezTo>
                    <a:pt x="39" y="19"/>
                    <a:pt x="39" y="18"/>
                    <a:pt x="39" y="18"/>
                  </a:cubicBezTo>
                  <a:cubicBezTo>
                    <a:pt x="39" y="18"/>
                    <a:pt x="39" y="17"/>
                    <a:pt x="39" y="17"/>
                  </a:cubicBezTo>
                  <a:cubicBezTo>
                    <a:pt x="39" y="16"/>
                    <a:pt x="39" y="16"/>
                    <a:pt x="39" y="16"/>
                  </a:cubicBezTo>
                  <a:cubicBezTo>
                    <a:pt x="39" y="16"/>
                    <a:pt x="39" y="16"/>
                    <a:pt x="39" y="15"/>
                  </a:cubicBezTo>
                  <a:cubicBezTo>
                    <a:pt x="39" y="15"/>
                    <a:pt x="39" y="15"/>
                    <a:pt x="39" y="15"/>
                  </a:cubicBezTo>
                  <a:cubicBezTo>
                    <a:pt x="39" y="15"/>
                    <a:pt x="39" y="15"/>
                    <a:pt x="39" y="15"/>
                  </a:cubicBezTo>
                  <a:cubicBezTo>
                    <a:pt x="40" y="15"/>
                    <a:pt x="40" y="14"/>
                    <a:pt x="40" y="14"/>
                  </a:cubicBezTo>
                  <a:cubicBezTo>
                    <a:pt x="40" y="14"/>
                    <a:pt x="40" y="14"/>
                    <a:pt x="40" y="14"/>
                  </a:cubicBezTo>
                  <a:cubicBezTo>
                    <a:pt x="40" y="14"/>
                    <a:pt x="41" y="13"/>
                    <a:pt x="41" y="13"/>
                  </a:cubicBezTo>
                  <a:cubicBezTo>
                    <a:pt x="41" y="13"/>
                    <a:pt x="41" y="13"/>
                    <a:pt x="41" y="13"/>
                  </a:cubicBezTo>
                  <a:cubicBezTo>
                    <a:pt x="41" y="13"/>
                    <a:pt x="41" y="13"/>
                    <a:pt x="42" y="13"/>
                  </a:cubicBezTo>
                  <a:cubicBezTo>
                    <a:pt x="42" y="13"/>
                    <a:pt x="42" y="13"/>
                    <a:pt x="42" y="12"/>
                  </a:cubicBezTo>
                  <a:cubicBezTo>
                    <a:pt x="42" y="12"/>
                    <a:pt x="42" y="12"/>
                    <a:pt x="42" y="12"/>
                  </a:cubicBezTo>
                  <a:cubicBezTo>
                    <a:pt x="42" y="12"/>
                    <a:pt x="43" y="12"/>
                    <a:pt x="43" y="12"/>
                  </a:cubicBezTo>
                  <a:cubicBezTo>
                    <a:pt x="43" y="12"/>
                    <a:pt x="43" y="12"/>
                    <a:pt x="44" y="12"/>
                  </a:cubicBezTo>
                  <a:cubicBezTo>
                    <a:pt x="44" y="12"/>
                    <a:pt x="44" y="12"/>
                    <a:pt x="44" y="12"/>
                  </a:cubicBezTo>
                  <a:cubicBezTo>
                    <a:pt x="44" y="12"/>
                    <a:pt x="45" y="12"/>
                    <a:pt x="45" y="11"/>
                  </a:cubicBezTo>
                  <a:cubicBezTo>
                    <a:pt x="45" y="11"/>
                    <a:pt x="46" y="11"/>
                    <a:pt x="46" y="11"/>
                  </a:cubicBezTo>
                  <a:cubicBezTo>
                    <a:pt x="46" y="11"/>
                    <a:pt x="47" y="12"/>
                    <a:pt x="47" y="12"/>
                  </a:cubicBezTo>
                  <a:cubicBezTo>
                    <a:pt x="48" y="12"/>
                    <a:pt x="48" y="12"/>
                    <a:pt x="49" y="12"/>
                  </a:cubicBezTo>
                  <a:cubicBezTo>
                    <a:pt x="49" y="12"/>
                    <a:pt x="49" y="12"/>
                    <a:pt x="49" y="12"/>
                  </a:cubicBezTo>
                  <a:cubicBezTo>
                    <a:pt x="49" y="12"/>
                    <a:pt x="49" y="13"/>
                    <a:pt x="49" y="13"/>
                  </a:cubicBezTo>
                  <a:cubicBezTo>
                    <a:pt x="50" y="13"/>
                    <a:pt x="50" y="13"/>
                    <a:pt x="50" y="13"/>
                  </a:cubicBezTo>
                  <a:cubicBezTo>
                    <a:pt x="50" y="13"/>
                    <a:pt x="50" y="14"/>
                    <a:pt x="50" y="14"/>
                  </a:cubicBezTo>
                  <a:cubicBezTo>
                    <a:pt x="50" y="14"/>
                    <a:pt x="50" y="14"/>
                    <a:pt x="50" y="14"/>
                  </a:cubicBezTo>
                  <a:cubicBezTo>
                    <a:pt x="50" y="14"/>
                    <a:pt x="50" y="14"/>
                    <a:pt x="50" y="14"/>
                  </a:cubicBezTo>
                  <a:cubicBezTo>
                    <a:pt x="50" y="15"/>
                    <a:pt x="50" y="15"/>
                    <a:pt x="51" y="15"/>
                  </a:cubicBezTo>
                  <a:cubicBezTo>
                    <a:pt x="51" y="15"/>
                    <a:pt x="51" y="15"/>
                    <a:pt x="51" y="15"/>
                  </a:cubicBezTo>
                  <a:cubicBezTo>
                    <a:pt x="51" y="15"/>
                    <a:pt x="51" y="16"/>
                    <a:pt x="51" y="16"/>
                  </a:cubicBezTo>
                  <a:cubicBezTo>
                    <a:pt x="51" y="16"/>
                    <a:pt x="51" y="16"/>
                    <a:pt x="51" y="16"/>
                  </a:cubicBezTo>
                  <a:cubicBezTo>
                    <a:pt x="51" y="16"/>
                    <a:pt x="51" y="16"/>
                    <a:pt x="51" y="16"/>
                  </a:cubicBezTo>
                  <a:cubicBezTo>
                    <a:pt x="52" y="16"/>
                    <a:pt x="52" y="17"/>
                    <a:pt x="52" y="17"/>
                  </a:cubicBezTo>
                  <a:cubicBezTo>
                    <a:pt x="52" y="17"/>
                    <a:pt x="52" y="17"/>
                    <a:pt x="51" y="17"/>
                  </a:cubicBezTo>
                  <a:cubicBezTo>
                    <a:pt x="51" y="18"/>
                    <a:pt x="51" y="18"/>
                    <a:pt x="51" y="18"/>
                  </a:cubicBezTo>
                  <a:cubicBezTo>
                    <a:pt x="51" y="18"/>
                    <a:pt x="51" y="19"/>
                    <a:pt x="51" y="19"/>
                  </a:cubicBezTo>
                  <a:cubicBezTo>
                    <a:pt x="51" y="19"/>
                    <a:pt x="51" y="20"/>
                    <a:pt x="51" y="20"/>
                  </a:cubicBezTo>
                  <a:cubicBezTo>
                    <a:pt x="51" y="20"/>
                    <a:pt x="51" y="20"/>
                    <a:pt x="51" y="21"/>
                  </a:cubicBezTo>
                  <a:cubicBezTo>
                    <a:pt x="51" y="21"/>
                    <a:pt x="51" y="21"/>
                    <a:pt x="51" y="21"/>
                  </a:cubicBezTo>
                  <a:cubicBezTo>
                    <a:pt x="51" y="22"/>
                    <a:pt x="51" y="22"/>
                    <a:pt x="51" y="22"/>
                  </a:cubicBezTo>
                  <a:cubicBezTo>
                    <a:pt x="51" y="22"/>
                    <a:pt x="51" y="23"/>
                    <a:pt x="51" y="23"/>
                  </a:cubicBezTo>
                  <a:cubicBezTo>
                    <a:pt x="51" y="23"/>
                    <a:pt x="50" y="23"/>
                    <a:pt x="50" y="23"/>
                  </a:cubicBezTo>
                  <a:cubicBezTo>
                    <a:pt x="50" y="23"/>
                    <a:pt x="50" y="24"/>
                    <a:pt x="50" y="24"/>
                  </a:cubicBezTo>
                  <a:cubicBezTo>
                    <a:pt x="50" y="24"/>
                    <a:pt x="50" y="24"/>
                    <a:pt x="50" y="24"/>
                  </a:cubicBezTo>
                  <a:cubicBezTo>
                    <a:pt x="50" y="24"/>
                    <a:pt x="50" y="24"/>
                    <a:pt x="50" y="24"/>
                  </a:cubicBezTo>
                  <a:cubicBezTo>
                    <a:pt x="50" y="25"/>
                    <a:pt x="49" y="25"/>
                    <a:pt x="49" y="25"/>
                  </a:cubicBezTo>
                  <a:cubicBezTo>
                    <a:pt x="49" y="25"/>
                    <a:pt x="49" y="25"/>
                    <a:pt x="49" y="25"/>
                  </a:cubicBezTo>
                  <a:cubicBezTo>
                    <a:pt x="49" y="25"/>
                    <a:pt x="49" y="26"/>
                    <a:pt x="49" y="26"/>
                  </a:cubicBezTo>
                  <a:cubicBezTo>
                    <a:pt x="49" y="26"/>
                    <a:pt x="49" y="26"/>
                    <a:pt x="49" y="26"/>
                  </a:cubicBezTo>
                  <a:cubicBezTo>
                    <a:pt x="49" y="26"/>
                    <a:pt x="48" y="27"/>
                    <a:pt x="48" y="27"/>
                  </a:cubicBezTo>
                  <a:cubicBezTo>
                    <a:pt x="48" y="27"/>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8" y="28"/>
                    <a:pt x="48" y="28"/>
                    <a:pt x="48" y="28"/>
                  </a:cubicBezTo>
                  <a:cubicBezTo>
                    <a:pt x="48" y="29"/>
                    <a:pt x="49" y="29"/>
                    <a:pt x="49" y="29"/>
                  </a:cubicBezTo>
                  <a:cubicBezTo>
                    <a:pt x="49" y="29"/>
                    <a:pt x="49" y="29"/>
                    <a:pt x="49" y="29"/>
                  </a:cubicBezTo>
                  <a:cubicBezTo>
                    <a:pt x="49" y="29"/>
                    <a:pt x="49" y="29"/>
                    <a:pt x="49" y="29"/>
                  </a:cubicBezTo>
                  <a:cubicBezTo>
                    <a:pt x="49" y="30"/>
                    <a:pt x="49" y="30"/>
                    <a:pt x="49" y="30"/>
                  </a:cubicBezTo>
                  <a:cubicBezTo>
                    <a:pt x="49" y="30"/>
                    <a:pt x="50" y="30"/>
                    <a:pt x="50" y="30"/>
                  </a:cubicBezTo>
                  <a:cubicBezTo>
                    <a:pt x="50" y="30"/>
                    <a:pt x="50" y="31"/>
                    <a:pt x="50" y="31"/>
                  </a:cubicBezTo>
                  <a:cubicBezTo>
                    <a:pt x="50" y="31"/>
                    <a:pt x="51" y="31"/>
                    <a:pt x="51" y="31"/>
                  </a:cubicBezTo>
                  <a:cubicBezTo>
                    <a:pt x="51" y="31"/>
                    <a:pt x="51" y="31"/>
                    <a:pt x="51" y="32"/>
                  </a:cubicBezTo>
                  <a:cubicBezTo>
                    <a:pt x="52" y="32"/>
                    <a:pt x="52" y="33"/>
                    <a:pt x="53" y="33"/>
                  </a:cubicBezTo>
                  <a:cubicBezTo>
                    <a:pt x="53" y="33"/>
                    <a:pt x="53" y="34"/>
                    <a:pt x="53" y="34"/>
                  </a:cubicBezTo>
                  <a:cubicBezTo>
                    <a:pt x="53" y="34"/>
                    <a:pt x="53" y="34"/>
                    <a:pt x="54" y="34"/>
                  </a:cubicBezTo>
                  <a:cubicBezTo>
                    <a:pt x="54" y="34"/>
                    <a:pt x="54" y="34"/>
                    <a:pt x="54" y="34"/>
                  </a:cubicBezTo>
                  <a:cubicBezTo>
                    <a:pt x="54" y="34"/>
                    <a:pt x="54" y="34"/>
                    <a:pt x="54" y="35"/>
                  </a:cubicBezTo>
                  <a:cubicBezTo>
                    <a:pt x="54" y="35"/>
                    <a:pt x="54" y="36"/>
                    <a:pt x="54" y="36"/>
                  </a:cubicBezTo>
                  <a:cubicBezTo>
                    <a:pt x="54" y="36"/>
                    <a:pt x="54" y="36"/>
                    <a:pt x="54" y="36"/>
                  </a:cubicBezTo>
                  <a:cubicBezTo>
                    <a:pt x="54" y="36"/>
                    <a:pt x="54" y="36"/>
                    <a:pt x="54" y="36"/>
                  </a:cubicBezTo>
                  <a:cubicBezTo>
                    <a:pt x="55" y="36"/>
                    <a:pt x="55" y="36"/>
                    <a:pt x="55" y="36"/>
                  </a:cubicBezTo>
                  <a:cubicBezTo>
                    <a:pt x="55" y="36"/>
                    <a:pt x="55" y="37"/>
                    <a:pt x="55" y="37"/>
                  </a:cubicBezTo>
                  <a:cubicBezTo>
                    <a:pt x="55" y="37"/>
                    <a:pt x="55" y="37"/>
                    <a:pt x="55" y="37"/>
                  </a:cubicBezTo>
                  <a:cubicBezTo>
                    <a:pt x="55" y="37"/>
                    <a:pt x="56" y="37"/>
                    <a:pt x="56" y="38"/>
                  </a:cubicBezTo>
                  <a:cubicBezTo>
                    <a:pt x="56" y="38"/>
                    <a:pt x="56" y="38"/>
                    <a:pt x="56" y="38"/>
                  </a:cubicBezTo>
                  <a:cubicBezTo>
                    <a:pt x="56" y="39"/>
                    <a:pt x="56" y="39"/>
                    <a:pt x="56" y="39"/>
                  </a:cubicBezTo>
                  <a:cubicBezTo>
                    <a:pt x="56" y="39"/>
                    <a:pt x="57" y="39"/>
                    <a:pt x="56" y="39"/>
                  </a:cubicBezTo>
                  <a:cubicBezTo>
                    <a:pt x="56" y="40"/>
                    <a:pt x="57" y="40"/>
                    <a:pt x="57" y="40"/>
                  </a:cubicBezTo>
                  <a:cubicBezTo>
                    <a:pt x="57" y="40"/>
                    <a:pt x="57" y="41"/>
                    <a:pt x="57" y="41"/>
                  </a:cubicBezTo>
                  <a:cubicBezTo>
                    <a:pt x="57" y="41"/>
                    <a:pt x="57" y="42"/>
                    <a:pt x="57" y="42"/>
                  </a:cubicBezTo>
                  <a:cubicBezTo>
                    <a:pt x="57" y="42"/>
                    <a:pt x="57" y="42"/>
                    <a:pt x="57" y="42"/>
                  </a:cubicBezTo>
                  <a:cubicBezTo>
                    <a:pt x="57" y="42"/>
                    <a:pt x="57" y="43"/>
                    <a:pt x="57" y="43"/>
                  </a:cubicBezTo>
                  <a:cubicBezTo>
                    <a:pt x="57" y="43"/>
                    <a:pt x="58" y="43"/>
                    <a:pt x="58" y="43"/>
                  </a:cubicBezTo>
                  <a:cubicBezTo>
                    <a:pt x="58" y="43"/>
                    <a:pt x="58" y="44"/>
                    <a:pt x="58" y="44"/>
                  </a:cubicBezTo>
                  <a:cubicBezTo>
                    <a:pt x="58" y="44"/>
                    <a:pt x="58" y="44"/>
                    <a:pt x="58" y="44"/>
                  </a:cubicBezTo>
                  <a:cubicBezTo>
                    <a:pt x="58" y="44"/>
                    <a:pt x="58" y="44"/>
                    <a:pt x="58" y="44"/>
                  </a:cubicBezTo>
                  <a:cubicBezTo>
                    <a:pt x="58" y="44"/>
                    <a:pt x="58" y="45"/>
                    <a:pt x="58" y="45"/>
                  </a:cubicBezTo>
                  <a:cubicBezTo>
                    <a:pt x="58" y="45"/>
                    <a:pt x="59" y="45"/>
                    <a:pt x="59" y="45"/>
                  </a:cubicBezTo>
                  <a:cubicBezTo>
                    <a:pt x="59" y="45"/>
                    <a:pt x="59" y="46"/>
                    <a:pt x="59" y="46"/>
                  </a:cubicBezTo>
                  <a:cubicBezTo>
                    <a:pt x="59" y="46"/>
                    <a:pt x="59" y="46"/>
                    <a:pt x="59" y="46"/>
                  </a:cubicBezTo>
                  <a:cubicBezTo>
                    <a:pt x="59" y="46"/>
                    <a:pt x="59" y="46"/>
                    <a:pt x="59" y="47"/>
                  </a:cubicBezTo>
                  <a:cubicBezTo>
                    <a:pt x="60" y="47"/>
                    <a:pt x="60" y="47"/>
                    <a:pt x="60" y="47"/>
                  </a:cubicBezTo>
                  <a:cubicBezTo>
                    <a:pt x="60" y="47"/>
                    <a:pt x="60" y="47"/>
                    <a:pt x="60" y="47"/>
                  </a:cubicBezTo>
                  <a:cubicBezTo>
                    <a:pt x="60" y="47"/>
                    <a:pt x="60" y="47"/>
                    <a:pt x="60" y="47"/>
                  </a:cubicBezTo>
                  <a:cubicBezTo>
                    <a:pt x="60" y="47"/>
                    <a:pt x="60" y="48"/>
                    <a:pt x="60" y="48"/>
                  </a:cubicBezTo>
                  <a:cubicBezTo>
                    <a:pt x="60" y="48"/>
                    <a:pt x="60" y="48"/>
                    <a:pt x="60" y="48"/>
                  </a:cubicBezTo>
                  <a:cubicBezTo>
                    <a:pt x="60" y="48"/>
                    <a:pt x="61" y="49"/>
                    <a:pt x="61" y="49"/>
                  </a:cubicBezTo>
                  <a:cubicBezTo>
                    <a:pt x="61" y="49"/>
                    <a:pt x="61" y="50"/>
                    <a:pt x="61" y="50"/>
                  </a:cubicBezTo>
                  <a:cubicBezTo>
                    <a:pt x="61" y="50"/>
                    <a:pt x="61" y="51"/>
                    <a:pt x="61" y="51"/>
                  </a:cubicBezTo>
                  <a:cubicBezTo>
                    <a:pt x="62" y="51"/>
                    <a:pt x="62" y="52"/>
                    <a:pt x="62" y="52"/>
                  </a:cubicBezTo>
                  <a:cubicBezTo>
                    <a:pt x="62" y="52"/>
                    <a:pt x="62" y="52"/>
                    <a:pt x="62" y="52"/>
                  </a:cubicBezTo>
                  <a:cubicBezTo>
                    <a:pt x="62" y="52"/>
                    <a:pt x="62" y="53"/>
                    <a:pt x="62" y="53"/>
                  </a:cubicBezTo>
                  <a:cubicBezTo>
                    <a:pt x="62" y="53"/>
                    <a:pt x="62" y="53"/>
                    <a:pt x="62" y="53"/>
                  </a:cubicBezTo>
                  <a:cubicBezTo>
                    <a:pt x="63" y="53"/>
                    <a:pt x="63" y="54"/>
                    <a:pt x="63" y="54"/>
                  </a:cubicBezTo>
                  <a:cubicBezTo>
                    <a:pt x="63" y="54"/>
                    <a:pt x="63" y="54"/>
                    <a:pt x="63" y="54"/>
                  </a:cubicBezTo>
                  <a:cubicBezTo>
                    <a:pt x="63" y="54"/>
                    <a:pt x="63" y="55"/>
                    <a:pt x="63" y="55"/>
                  </a:cubicBezTo>
                  <a:cubicBezTo>
                    <a:pt x="63" y="55"/>
                    <a:pt x="63" y="55"/>
                    <a:pt x="63" y="55"/>
                  </a:cubicBezTo>
                  <a:cubicBezTo>
                    <a:pt x="63" y="55"/>
                    <a:pt x="63" y="55"/>
                    <a:pt x="63" y="55"/>
                  </a:cubicBezTo>
                  <a:cubicBezTo>
                    <a:pt x="64" y="56"/>
                    <a:pt x="64" y="56"/>
                    <a:pt x="64" y="56"/>
                  </a:cubicBezTo>
                  <a:cubicBezTo>
                    <a:pt x="64" y="57"/>
                    <a:pt x="64" y="57"/>
                    <a:pt x="64" y="57"/>
                  </a:cubicBezTo>
                  <a:cubicBezTo>
                    <a:pt x="64" y="57"/>
                    <a:pt x="64" y="58"/>
                    <a:pt x="64" y="58"/>
                  </a:cubicBezTo>
                  <a:cubicBezTo>
                    <a:pt x="64" y="58"/>
                    <a:pt x="64" y="58"/>
                    <a:pt x="64" y="58"/>
                  </a:cubicBezTo>
                  <a:cubicBezTo>
                    <a:pt x="64" y="58"/>
                    <a:pt x="64" y="59"/>
                    <a:pt x="64" y="59"/>
                  </a:cubicBezTo>
                  <a:cubicBezTo>
                    <a:pt x="64" y="59"/>
                    <a:pt x="64" y="59"/>
                    <a:pt x="64" y="59"/>
                  </a:cubicBezTo>
                  <a:cubicBezTo>
                    <a:pt x="64" y="59"/>
                    <a:pt x="64" y="59"/>
                    <a:pt x="64" y="59"/>
                  </a:cubicBezTo>
                  <a:cubicBezTo>
                    <a:pt x="65" y="60"/>
                    <a:pt x="65" y="60"/>
                    <a:pt x="65" y="60"/>
                  </a:cubicBezTo>
                  <a:cubicBezTo>
                    <a:pt x="65" y="61"/>
                    <a:pt x="65" y="61"/>
                    <a:pt x="66" y="61"/>
                  </a:cubicBezTo>
                  <a:cubicBezTo>
                    <a:pt x="66" y="61"/>
                    <a:pt x="66" y="61"/>
                    <a:pt x="66" y="61"/>
                  </a:cubicBezTo>
                  <a:cubicBezTo>
                    <a:pt x="66" y="61"/>
                    <a:pt x="66" y="61"/>
                    <a:pt x="66" y="61"/>
                  </a:cubicBezTo>
                  <a:cubicBezTo>
                    <a:pt x="66" y="62"/>
                    <a:pt x="66" y="62"/>
                    <a:pt x="65" y="62"/>
                  </a:cubicBezTo>
                  <a:cubicBezTo>
                    <a:pt x="65" y="62"/>
                    <a:pt x="66" y="62"/>
                    <a:pt x="66" y="62"/>
                  </a:cubicBezTo>
                  <a:cubicBezTo>
                    <a:pt x="66" y="63"/>
                    <a:pt x="66" y="63"/>
                    <a:pt x="66" y="63"/>
                  </a:cubicBezTo>
                  <a:cubicBezTo>
                    <a:pt x="66" y="63"/>
                    <a:pt x="66" y="63"/>
                    <a:pt x="65" y="64"/>
                  </a:cubicBezTo>
                  <a:cubicBezTo>
                    <a:pt x="65" y="64"/>
                    <a:pt x="65" y="64"/>
                    <a:pt x="65" y="64"/>
                  </a:cubicBezTo>
                  <a:cubicBezTo>
                    <a:pt x="65" y="64"/>
                    <a:pt x="65" y="64"/>
                    <a:pt x="65" y="64"/>
                  </a:cubicBezTo>
                  <a:cubicBezTo>
                    <a:pt x="65" y="64"/>
                    <a:pt x="65" y="64"/>
                    <a:pt x="65" y="64"/>
                  </a:cubicBezTo>
                  <a:cubicBezTo>
                    <a:pt x="65" y="65"/>
                    <a:pt x="64" y="65"/>
                    <a:pt x="64" y="65"/>
                  </a:cubicBezTo>
                  <a:cubicBezTo>
                    <a:pt x="64" y="65"/>
                    <a:pt x="64" y="65"/>
                    <a:pt x="64" y="65"/>
                  </a:cubicBezTo>
                  <a:cubicBezTo>
                    <a:pt x="64" y="65"/>
                    <a:pt x="64" y="66"/>
                    <a:pt x="64" y="66"/>
                  </a:cubicBezTo>
                  <a:cubicBezTo>
                    <a:pt x="63" y="66"/>
                    <a:pt x="63" y="65"/>
                    <a:pt x="63" y="66"/>
                  </a:cubicBezTo>
                  <a:cubicBezTo>
                    <a:pt x="63" y="66"/>
                    <a:pt x="63" y="66"/>
                    <a:pt x="63" y="66"/>
                  </a:cubicBezTo>
                  <a:cubicBezTo>
                    <a:pt x="63" y="66"/>
                    <a:pt x="63" y="66"/>
                    <a:pt x="63" y="66"/>
                  </a:cubicBezTo>
                  <a:cubicBezTo>
                    <a:pt x="62" y="66"/>
                    <a:pt x="62" y="66"/>
                    <a:pt x="62" y="66"/>
                  </a:cubicBezTo>
                  <a:cubicBezTo>
                    <a:pt x="62" y="66"/>
                    <a:pt x="62" y="66"/>
                    <a:pt x="62" y="66"/>
                  </a:cubicBezTo>
                  <a:cubicBezTo>
                    <a:pt x="62" y="66"/>
                    <a:pt x="62" y="66"/>
                    <a:pt x="62" y="65"/>
                  </a:cubicBezTo>
                  <a:cubicBezTo>
                    <a:pt x="61" y="65"/>
                    <a:pt x="61" y="65"/>
                    <a:pt x="61" y="65"/>
                  </a:cubicBezTo>
                  <a:cubicBezTo>
                    <a:pt x="61" y="65"/>
                    <a:pt x="61" y="65"/>
                    <a:pt x="61" y="65"/>
                  </a:cubicBezTo>
                  <a:cubicBezTo>
                    <a:pt x="60" y="64"/>
                    <a:pt x="60" y="64"/>
                    <a:pt x="60" y="64"/>
                  </a:cubicBezTo>
                  <a:cubicBezTo>
                    <a:pt x="60" y="64"/>
                    <a:pt x="60" y="64"/>
                    <a:pt x="60" y="64"/>
                  </a:cubicBezTo>
                  <a:cubicBezTo>
                    <a:pt x="60" y="64"/>
                    <a:pt x="60" y="64"/>
                    <a:pt x="60" y="63"/>
                  </a:cubicBezTo>
                  <a:cubicBezTo>
                    <a:pt x="59" y="63"/>
                    <a:pt x="59" y="63"/>
                    <a:pt x="59" y="63"/>
                  </a:cubicBezTo>
                  <a:cubicBezTo>
                    <a:pt x="59" y="63"/>
                    <a:pt x="59" y="63"/>
                    <a:pt x="59" y="63"/>
                  </a:cubicBezTo>
                  <a:cubicBezTo>
                    <a:pt x="59" y="63"/>
                    <a:pt x="59" y="62"/>
                    <a:pt x="59" y="62"/>
                  </a:cubicBezTo>
                  <a:cubicBezTo>
                    <a:pt x="59" y="62"/>
                    <a:pt x="59" y="62"/>
                    <a:pt x="59" y="62"/>
                  </a:cubicBezTo>
                  <a:cubicBezTo>
                    <a:pt x="59" y="61"/>
                    <a:pt x="59" y="62"/>
                    <a:pt x="59" y="61"/>
                  </a:cubicBezTo>
                  <a:cubicBezTo>
                    <a:pt x="59" y="61"/>
                    <a:pt x="58" y="61"/>
                    <a:pt x="58" y="61"/>
                  </a:cubicBezTo>
                  <a:cubicBezTo>
                    <a:pt x="58" y="61"/>
                    <a:pt x="58" y="61"/>
                    <a:pt x="58" y="61"/>
                  </a:cubicBezTo>
                  <a:cubicBezTo>
                    <a:pt x="58" y="61"/>
                    <a:pt x="58" y="61"/>
                    <a:pt x="58" y="61"/>
                  </a:cubicBezTo>
                  <a:cubicBezTo>
                    <a:pt x="58" y="61"/>
                    <a:pt x="57" y="61"/>
                    <a:pt x="57" y="60"/>
                  </a:cubicBezTo>
                  <a:cubicBezTo>
                    <a:pt x="57" y="60"/>
                    <a:pt x="57" y="60"/>
                    <a:pt x="57" y="60"/>
                  </a:cubicBezTo>
                  <a:cubicBezTo>
                    <a:pt x="57" y="60"/>
                    <a:pt x="57" y="60"/>
                    <a:pt x="57" y="60"/>
                  </a:cubicBezTo>
                  <a:cubicBezTo>
                    <a:pt x="57" y="60"/>
                    <a:pt x="57" y="60"/>
                    <a:pt x="57" y="60"/>
                  </a:cubicBezTo>
                  <a:cubicBezTo>
                    <a:pt x="57" y="60"/>
                    <a:pt x="57" y="59"/>
                    <a:pt x="56" y="59"/>
                  </a:cubicBezTo>
                  <a:cubicBezTo>
                    <a:pt x="56" y="59"/>
                    <a:pt x="56" y="58"/>
                    <a:pt x="57" y="58"/>
                  </a:cubicBezTo>
                  <a:cubicBezTo>
                    <a:pt x="57" y="58"/>
                    <a:pt x="57" y="58"/>
                    <a:pt x="57" y="57"/>
                  </a:cubicBezTo>
                  <a:cubicBezTo>
                    <a:pt x="57" y="57"/>
                    <a:pt x="57" y="57"/>
                    <a:pt x="57" y="57"/>
                  </a:cubicBezTo>
                  <a:cubicBezTo>
                    <a:pt x="56" y="57"/>
                    <a:pt x="56" y="57"/>
                    <a:pt x="56" y="57"/>
                  </a:cubicBezTo>
                  <a:cubicBezTo>
                    <a:pt x="56" y="57"/>
                    <a:pt x="56" y="57"/>
                    <a:pt x="56" y="57"/>
                  </a:cubicBezTo>
                  <a:cubicBezTo>
                    <a:pt x="56" y="57"/>
                    <a:pt x="56" y="56"/>
                    <a:pt x="56" y="56"/>
                  </a:cubicBezTo>
                  <a:cubicBezTo>
                    <a:pt x="56" y="56"/>
                    <a:pt x="56" y="56"/>
                    <a:pt x="56" y="56"/>
                  </a:cubicBezTo>
                  <a:cubicBezTo>
                    <a:pt x="56" y="56"/>
                    <a:pt x="56" y="56"/>
                    <a:pt x="56" y="56"/>
                  </a:cubicBezTo>
                  <a:cubicBezTo>
                    <a:pt x="56" y="56"/>
                    <a:pt x="56" y="56"/>
                    <a:pt x="56" y="56"/>
                  </a:cubicBezTo>
                  <a:cubicBezTo>
                    <a:pt x="55" y="55"/>
                    <a:pt x="55" y="55"/>
                    <a:pt x="55" y="55"/>
                  </a:cubicBezTo>
                  <a:cubicBezTo>
                    <a:pt x="55" y="55"/>
                    <a:pt x="55" y="55"/>
                    <a:pt x="55" y="55"/>
                  </a:cubicBezTo>
                  <a:cubicBezTo>
                    <a:pt x="55" y="55"/>
                    <a:pt x="55" y="55"/>
                    <a:pt x="55" y="55"/>
                  </a:cubicBezTo>
                  <a:cubicBezTo>
                    <a:pt x="55" y="55"/>
                    <a:pt x="55" y="55"/>
                    <a:pt x="55" y="54"/>
                  </a:cubicBezTo>
                  <a:cubicBezTo>
                    <a:pt x="55" y="54"/>
                    <a:pt x="55" y="54"/>
                    <a:pt x="55" y="54"/>
                  </a:cubicBezTo>
                  <a:cubicBezTo>
                    <a:pt x="55" y="54"/>
                    <a:pt x="55" y="54"/>
                    <a:pt x="55" y="54"/>
                  </a:cubicBezTo>
                  <a:cubicBezTo>
                    <a:pt x="54" y="54"/>
                    <a:pt x="54" y="53"/>
                    <a:pt x="54" y="52"/>
                  </a:cubicBezTo>
                  <a:cubicBezTo>
                    <a:pt x="54" y="52"/>
                    <a:pt x="54" y="52"/>
                    <a:pt x="53" y="51"/>
                  </a:cubicBezTo>
                  <a:cubicBezTo>
                    <a:pt x="53" y="51"/>
                    <a:pt x="53" y="50"/>
                    <a:pt x="53" y="50"/>
                  </a:cubicBezTo>
                  <a:cubicBezTo>
                    <a:pt x="53" y="50"/>
                    <a:pt x="53" y="49"/>
                    <a:pt x="53" y="49"/>
                  </a:cubicBezTo>
                  <a:cubicBezTo>
                    <a:pt x="53" y="49"/>
                    <a:pt x="53" y="49"/>
                    <a:pt x="53" y="49"/>
                  </a:cubicBezTo>
                  <a:cubicBezTo>
                    <a:pt x="53" y="49"/>
                    <a:pt x="53" y="49"/>
                    <a:pt x="53" y="49"/>
                  </a:cubicBezTo>
                  <a:cubicBezTo>
                    <a:pt x="53" y="49"/>
                    <a:pt x="52" y="48"/>
                    <a:pt x="52" y="48"/>
                  </a:cubicBezTo>
                  <a:cubicBezTo>
                    <a:pt x="52" y="48"/>
                    <a:pt x="52" y="48"/>
                    <a:pt x="52" y="48"/>
                  </a:cubicBezTo>
                  <a:cubicBezTo>
                    <a:pt x="52" y="48"/>
                    <a:pt x="52" y="47"/>
                    <a:pt x="52" y="47"/>
                  </a:cubicBezTo>
                  <a:cubicBezTo>
                    <a:pt x="52" y="47"/>
                    <a:pt x="52" y="47"/>
                    <a:pt x="52" y="47"/>
                  </a:cubicBezTo>
                  <a:cubicBezTo>
                    <a:pt x="51" y="47"/>
                    <a:pt x="51" y="46"/>
                    <a:pt x="51" y="46"/>
                  </a:cubicBezTo>
                  <a:cubicBezTo>
                    <a:pt x="50" y="46"/>
                    <a:pt x="50" y="46"/>
                    <a:pt x="50" y="46"/>
                  </a:cubicBezTo>
                  <a:cubicBezTo>
                    <a:pt x="50" y="46"/>
                    <a:pt x="50" y="46"/>
                    <a:pt x="50" y="45"/>
                  </a:cubicBezTo>
                  <a:cubicBezTo>
                    <a:pt x="50" y="45"/>
                    <a:pt x="50" y="45"/>
                    <a:pt x="50" y="45"/>
                  </a:cubicBezTo>
                  <a:cubicBezTo>
                    <a:pt x="50" y="45"/>
                    <a:pt x="50" y="45"/>
                    <a:pt x="50" y="45"/>
                  </a:cubicBezTo>
                  <a:cubicBezTo>
                    <a:pt x="50" y="45"/>
                    <a:pt x="50" y="45"/>
                    <a:pt x="50" y="46"/>
                  </a:cubicBezTo>
                  <a:cubicBezTo>
                    <a:pt x="50" y="46"/>
                    <a:pt x="50" y="46"/>
                    <a:pt x="50" y="46"/>
                  </a:cubicBezTo>
                  <a:cubicBezTo>
                    <a:pt x="50" y="46"/>
                    <a:pt x="50" y="46"/>
                    <a:pt x="50" y="46"/>
                  </a:cubicBezTo>
                  <a:cubicBezTo>
                    <a:pt x="50" y="46"/>
                    <a:pt x="50" y="47"/>
                    <a:pt x="50" y="48"/>
                  </a:cubicBezTo>
                  <a:cubicBezTo>
                    <a:pt x="50" y="49"/>
                    <a:pt x="50" y="49"/>
                    <a:pt x="50" y="49"/>
                  </a:cubicBezTo>
                  <a:cubicBezTo>
                    <a:pt x="50" y="50"/>
                    <a:pt x="51" y="50"/>
                    <a:pt x="51" y="50"/>
                  </a:cubicBezTo>
                  <a:cubicBezTo>
                    <a:pt x="51" y="51"/>
                    <a:pt x="51" y="51"/>
                    <a:pt x="51" y="51"/>
                  </a:cubicBezTo>
                  <a:cubicBezTo>
                    <a:pt x="51" y="52"/>
                    <a:pt x="51" y="52"/>
                    <a:pt x="51" y="52"/>
                  </a:cubicBezTo>
                  <a:cubicBezTo>
                    <a:pt x="51" y="53"/>
                    <a:pt x="51" y="53"/>
                    <a:pt x="51" y="53"/>
                  </a:cubicBezTo>
                  <a:cubicBezTo>
                    <a:pt x="51" y="54"/>
                    <a:pt x="51" y="55"/>
                    <a:pt x="51" y="55"/>
                  </a:cubicBezTo>
                  <a:cubicBezTo>
                    <a:pt x="51" y="55"/>
                    <a:pt x="51" y="55"/>
                    <a:pt x="51" y="55"/>
                  </a:cubicBezTo>
                  <a:cubicBezTo>
                    <a:pt x="51" y="55"/>
                    <a:pt x="51" y="56"/>
                    <a:pt x="51" y="56"/>
                  </a:cubicBezTo>
                  <a:cubicBezTo>
                    <a:pt x="51" y="56"/>
                    <a:pt x="50" y="57"/>
                    <a:pt x="50" y="57"/>
                  </a:cubicBezTo>
                  <a:cubicBezTo>
                    <a:pt x="51" y="57"/>
                    <a:pt x="51" y="57"/>
                    <a:pt x="51" y="57"/>
                  </a:cubicBezTo>
                  <a:cubicBezTo>
                    <a:pt x="51" y="57"/>
                    <a:pt x="51" y="57"/>
                    <a:pt x="51" y="57"/>
                  </a:cubicBezTo>
                  <a:cubicBezTo>
                    <a:pt x="51" y="58"/>
                    <a:pt x="51" y="58"/>
                    <a:pt x="51" y="58"/>
                  </a:cubicBezTo>
                  <a:cubicBezTo>
                    <a:pt x="51" y="58"/>
                    <a:pt x="51" y="59"/>
                    <a:pt x="52" y="59"/>
                  </a:cubicBezTo>
                  <a:cubicBezTo>
                    <a:pt x="52" y="59"/>
                    <a:pt x="52" y="59"/>
                    <a:pt x="52" y="60"/>
                  </a:cubicBezTo>
                  <a:cubicBezTo>
                    <a:pt x="52" y="60"/>
                    <a:pt x="52" y="60"/>
                    <a:pt x="52" y="60"/>
                  </a:cubicBezTo>
                  <a:cubicBezTo>
                    <a:pt x="52" y="60"/>
                    <a:pt x="52" y="60"/>
                    <a:pt x="53" y="60"/>
                  </a:cubicBezTo>
                  <a:cubicBezTo>
                    <a:pt x="53" y="60"/>
                    <a:pt x="53" y="61"/>
                    <a:pt x="53" y="61"/>
                  </a:cubicBezTo>
                  <a:cubicBezTo>
                    <a:pt x="54" y="61"/>
                    <a:pt x="54" y="62"/>
                    <a:pt x="54" y="62"/>
                  </a:cubicBezTo>
                  <a:cubicBezTo>
                    <a:pt x="54" y="62"/>
                    <a:pt x="54" y="62"/>
                    <a:pt x="55" y="62"/>
                  </a:cubicBezTo>
                  <a:cubicBezTo>
                    <a:pt x="55" y="62"/>
                    <a:pt x="55" y="62"/>
                    <a:pt x="55" y="63"/>
                  </a:cubicBezTo>
                  <a:cubicBezTo>
                    <a:pt x="55" y="63"/>
                    <a:pt x="55" y="63"/>
                    <a:pt x="55" y="63"/>
                  </a:cubicBezTo>
                  <a:cubicBezTo>
                    <a:pt x="55" y="63"/>
                    <a:pt x="56" y="63"/>
                    <a:pt x="56" y="63"/>
                  </a:cubicBezTo>
                  <a:cubicBezTo>
                    <a:pt x="56" y="63"/>
                    <a:pt x="56" y="64"/>
                    <a:pt x="56" y="64"/>
                  </a:cubicBezTo>
                  <a:cubicBezTo>
                    <a:pt x="56" y="64"/>
                    <a:pt x="56" y="64"/>
                    <a:pt x="56" y="65"/>
                  </a:cubicBezTo>
                  <a:cubicBezTo>
                    <a:pt x="56" y="65"/>
                    <a:pt x="57" y="65"/>
                    <a:pt x="57" y="65"/>
                  </a:cubicBezTo>
                  <a:cubicBezTo>
                    <a:pt x="57" y="65"/>
                    <a:pt x="57" y="65"/>
                    <a:pt x="57" y="65"/>
                  </a:cubicBezTo>
                  <a:cubicBezTo>
                    <a:pt x="57" y="66"/>
                    <a:pt x="57" y="66"/>
                    <a:pt x="58" y="66"/>
                  </a:cubicBezTo>
                  <a:cubicBezTo>
                    <a:pt x="58" y="66"/>
                    <a:pt x="58" y="66"/>
                    <a:pt x="58" y="66"/>
                  </a:cubicBezTo>
                  <a:cubicBezTo>
                    <a:pt x="58" y="67"/>
                    <a:pt x="58" y="67"/>
                    <a:pt x="58" y="67"/>
                  </a:cubicBezTo>
                  <a:cubicBezTo>
                    <a:pt x="58" y="67"/>
                    <a:pt x="58" y="67"/>
                    <a:pt x="58" y="67"/>
                  </a:cubicBezTo>
                  <a:cubicBezTo>
                    <a:pt x="58" y="67"/>
                    <a:pt x="58" y="68"/>
                    <a:pt x="59" y="68"/>
                  </a:cubicBezTo>
                  <a:cubicBezTo>
                    <a:pt x="59" y="68"/>
                    <a:pt x="59" y="68"/>
                    <a:pt x="59" y="68"/>
                  </a:cubicBezTo>
                  <a:cubicBezTo>
                    <a:pt x="59" y="68"/>
                    <a:pt x="59" y="68"/>
                    <a:pt x="59" y="68"/>
                  </a:cubicBezTo>
                  <a:cubicBezTo>
                    <a:pt x="59" y="68"/>
                    <a:pt x="59" y="68"/>
                    <a:pt x="59" y="68"/>
                  </a:cubicBezTo>
                  <a:cubicBezTo>
                    <a:pt x="59" y="69"/>
                    <a:pt x="59" y="69"/>
                    <a:pt x="59" y="69"/>
                  </a:cubicBezTo>
                  <a:cubicBezTo>
                    <a:pt x="59" y="69"/>
                    <a:pt x="59" y="69"/>
                    <a:pt x="59" y="69"/>
                  </a:cubicBezTo>
                  <a:cubicBezTo>
                    <a:pt x="59" y="69"/>
                    <a:pt x="60" y="69"/>
                    <a:pt x="60" y="69"/>
                  </a:cubicBezTo>
                  <a:cubicBezTo>
                    <a:pt x="60" y="69"/>
                    <a:pt x="60" y="70"/>
                    <a:pt x="60" y="70"/>
                  </a:cubicBezTo>
                  <a:cubicBezTo>
                    <a:pt x="60" y="70"/>
                    <a:pt x="60" y="70"/>
                    <a:pt x="60" y="70"/>
                  </a:cubicBezTo>
                  <a:cubicBezTo>
                    <a:pt x="60" y="70"/>
                    <a:pt x="60" y="70"/>
                    <a:pt x="60" y="70"/>
                  </a:cubicBezTo>
                  <a:cubicBezTo>
                    <a:pt x="60" y="70"/>
                    <a:pt x="60" y="70"/>
                    <a:pt x="60" y="71"/>
                  </a:cubicBezTo>
                  <a:cubicBezTo>
                    <a:pt x="61" y="71"/>
                    <a:pt x="61" y="71"/>
                    <a:pt x="61" y="71"/>
                  </a:cubicBezTo>
                  <a:cubicBezTo>
                    <a:pt x="61" y="71"/>
                    <a:pt x="61" y="71"/>
                    <a:pt x="61" y="71"/>
                  </a:cubicBezTo>
                  <a:cubicBezTo>
                    <a:pt x="61" y="71"/>
                    <a:pt x="61" y="72"/>
                    <a:pt x="61" y="72"/>
                  </a:cubicBezTo>
                  <a:cubicBezTo>
                    <a:pt x="61" y="72"/>
                    <a:pt x="61" y="72"/>
                    <a:pt x="61" y="72"/>
                  </a:cubicBezTo>
                  <a:cubicBezTo>
                    <a:pt x="61" y="72"/>
                    <a:pt x="62" y="72"/>
                    <a:pt x="62" y="72"/>
                  </a:cubicBezTo>
                  <a:cubicBezTo>
                    <a:pt x="62" y="72"/>
                    <a:pt x="62" y="72"/>
                    <a:pt x="62" y="73"/>
                  </a:cubicBezTo>
                  <a:cubicBezTo>
                    <a:pt x="62" y="73"/>
                    <a:pt x="62" y="73"/>
                    <a:pt x="62" y="73"/>
                  </a:cubicBezTo>
                  <a:cubicBezTo>
                    <a:pt x="62" y="73"/>
                    <a:pt x="62" y="73"/>
                    <a:pt x="62" y="73"/>
                  </a:cubicBezTo>
                  <a:cubicBezTo>
                    <a:pt x="62" y="73"/>
                    <a:pt x="62" y="73"/>
                    <a:pt x="62" y="73"/>
                  </a:cubicBezTo>
                  <a:cubicBezTo>
                    <a:pt x="62" y="74"/>
                    <a:pt x="62" y="74"/>
                    <a:pt x="63" y="74"/>
                  </a:cubicBezTo>
                  <a:cubicBezTo>
                    <a:pt x="63" y="74"/>
                    <a:pt x="63" y="74"/>
                    <a:pt x="63" y="74"/>
                  </a:cubicBezTo>
                  <a:cubicBezTo>
                    <a:pt x="63" y="74"/>
                    <a:pt x="63" y="74"/>
                    <a:pt x="63" y="74"/>
                  </a:cubicBezTo>
                  <a:cubicBezTo>
                    <a:pt x="63" y="74"/>
                    <a:pt x="63" y="74"/>
                    <a:pt x="64" y="74"/>
                  </a:cubicBezTo>
                  <a:cubicBezTo>
                    <a:pt x="64" y="75"/>
                    <a:pt x="64" y="75"/>
                    <a:pt x="64" y="75"/>
                  </a:cubicBezTo>
                  <a:cubicBezTo>
                    <a:pt x="64" y="75"/>
                    <a:pt x="64" y="75"/>
                    <a:pt x="64" y="75"/>
                  </a:cubicBezTo>
                  <a:cubicBezTo>
                    <a:pt x="64" y="75"/>
                    <a:pt x="65" y="75"/>
                    <a:pt x="65" y="75"/>
                  </a:cubicBezTo>
                  <a:cubicBezTo>
                    <a:pt x="65" y="76"/>
                    <a:pt x="65" y="76"/>
                    <a:pt x="65" y="76"/>
                  </a:cubicBezTo>
                  <a:cubicBezTo>
                    <a:pt x="65" y="76"/>
                    <a:pt x="65" y="76"/>
                    <a:pt x="65" y="76"/>
                  </a:cubicBezTo>
                  <a:cubicBezTo>
                    <a:pt x="65" y="76"/>
                    <a:pt x="65" y="76"/>
                    <a:pt x="65" y="76"/>
                  </a:cubicBezTo>
                  <a:cubicBezTo>
                    <a:pt x="65" y="76"/>
                    <a:pt x="66" y="77"/>
                    <a:pt x="66" y="77"/>
                  </a:cubicBezTo>
                  <a:cubicBezTo>
                    <a:pt x="66" y="77"/>
                    <a:pt x="66" y="77"/>
                    <a:pt x="66" y="77"/>
                  </a:cubicBezTo>
                  <a:cubicBezTo>
                    <a:pt x="66" y="77"/>
                    <a:pt x="66" y="77"/>
                    <a:pt x="66" y="78"/>
                  </a:cubicBezTo>
                  <a:cubicBezTo>
                    <a:pt x="66" y="78"/>
                    <a:pt x="66" y="79"/>
                    <a:pt x="66" y="80"/>
                  </a:cubicBezTo>
                  <a:cubicBezTo>
                    <a:pt x="66" y="80"/>
                    <a:pt x="66" y="81"/>
                    <a:pt x="66" y="81"/>
                  </a:cubicBezTo>
                  <a:cubicBezTo>
                    <a:pt x="66" y="81"/>
                    <a:pt x="65" y="81"/>
                    <a:pt x="65" y="81"/>
                  </a:cubicBezTo>
                  <a:cubicBezTo>
                    <a:pt x="65" y="81"/>
                    <a:pt x="65" y="81"/>
                    <a:pt x="65" y="81"/>
                  </a:cubicBezTo>
                  <a:cubicBezTo>
                    <a:pt x="65" y="81"/>
                    <a:pt x="65" y="81"/>
                    <a:pt x="65" y="82"/>
                  </a:cubicBezTo>
                  <a:cubicBezTo>
                    <a:pt x="65" y="82"/>
                    <a:pt x="65" y="82"/>
                    <a:pt x="65" y="82"/>
                  </a:cubicBezTo>
                  <a:cubicBezTo>
                    <a:pt x="66" y="82"/>
                    <a:pt x="66" y="83"/>
                    <a:pt x="66" y="83"/>
                  </a:cubicBezTo>
                  <a:cubicBezTo>
                    <a:pt x="66" y="83"/>
                    <a:pt x="66" y="83"/>
                    <a:pt x="66" y="83"/>
                  </a:cubicBezTo>
                  <a:cubicBezTo>
                    <a:pt x="66" y="83"/>
                    <a:pt x="66" y="83"/>
                    <a:pt x="66" y="83"/>
                  </a:cubicBezTo>
                  <a:cubicBezTo>
                    <a:pt x="66" y="83"/>
                    <a:pt x="67" y="84"/>
                    <a:pt x="67" y="84"/>
                  </a:cubicBezTo>
                  <a:cubicBezTo>
                    <a:pt x="67" y="84"/>
                    <a:pt x="67" y="84"/>
                    <a:pt x="67" y="84"/>
                  </a:cubicBezTo>
                  <a:cubicBezTo>
                    <a:pt x="67" y="84"/>
                    <a:pt x="67" y="84"/>
                    <a:pt x="67" y="84"/>
                  </a:cubicBezTo>
                  <a:cubicBezTo>
                    <a:pt x="67" y="84"/>
                    <a:pt x="68" y="84"/>
                    <a:pt x="68" y="85"/>
                  </a:cubicBezTo>
                  <a:cubicBezTo>
                    <a:pt x="68" y="85"/>
                    <a:pt x="68" y="85"/>
                    <a:pt x="68" y="85"/>
                  </a:cubicBezTo>
                  <a:cubicBezTo>
                    <a:pt x="68" y="85"/>
                    <a:pt x="68" y="85"/>
                    <a:pt x="68" y="85"/>
                  </a:cubicBezTo>
                  <a:cubicBezTo>
                    <a:pt x="68" y="85"/>
                    <a:pt x="68" y="85"/>
                    <a:pt x="68" y="86"/>
                  </a:cubicBezTo>
                  <a:cubicBezTo>
                    <a:pt x="68" y="86"/>
                    <a:pt x="68" y="86"/>
                    <a:pt x="69" y="86"/>
                  </a:cubicBezTo>
                  <a:cubicBezTo>
                    <a:pt x="69" y="86"/>
                    <a:pt x="69" y="86"/>
                    <a:pt x="69" y="87"/>
                  </a:cubicBezTo>
                  <a:cubicBezTo>
                    <a:pt x="69" y="87"/>
                    <a:pt x="69" y="87"/>
                    <a:pt x="69" y="87"/>
                  </a:cubicBezTo>
                  <a:cubicBezTo>
                    <a:pt x="69" y="87"/>
                    <a:pt x="69" y="88"/>
                    <a:pt x="69" y="88"/>
                  </a:cubicBezTo>
                  <a:cubicBezTo>
                    <a:pt x="69" y="88"/>
                    <a:pt x="69" y="89"/>
                    <a:pt x="69" y="89"/>
                  </a:cubicBezTo>
                  <a:cubicBezTo>
                    <a:pt x="69" y="89"/>
                    <a:pt x="69" y="90"/>
                    <a:pt x="69" y="90"/>
                  </a:cubicBezTo>
                  <a:cubicBezTo>
                    <a:pt x="69" y="90"/>
                    <a:pt x="69" y="90"/>
                    <a:pt x="69" y="90"/>
                  </a:cubicBezTo>
                  <a:cubicBezTo>
                    <a:pt x="69" y="90"/>
                    <a:pt x="69" y="91"/>
                    <a:pt x="69" y="91"/>
                  </a:cubicBezTo>
                  <a:cubicBezTo>
                    <a:pt x="69" y="91"/>
                    <a:pt x="69" y="91"/>
                    <a:pt x="68" y="91"/>
                  </a:cubicBezTo>
                  <a:cubicBezTo>
                    <a:pt x="68" y="91"/>
                    <a:pt x="68" y="91"/>
                    <a:pt x="68" y="91"/>
                  </a:cubicBezTo>
                  <a:cubicBezTo>
                    <a:pt x="67" y="92"/>
                    <a:pt x="67" y="91"/>
                    <a:pt x="67" y="91"/>
                  </a:cubicBezTo>
                  <a:cubicBezTo>
                    <a:pt x="67" y="91"/>
                    <a:pt x="66" y="91"/>
                    <a:pt x="66" y="91"/>
                  </a:cubicBezTo>
                  <a:cubicBezTo>
                    <a:pt x="66" y="91"/>
                    <a:pt x="66" y="91"/>
                    <a:pt x="65" y="91"/>
                  </a:cubicBezTo>
                  <a:cubicBezTo>
                    <a:pt x="65" y="91"/>
                    <a:pt x="65" y="90"/>
                    <a:pt x="65" y="90"/>
                  </a:cubicBezTo>
                  <a:cubicBezTo>
                    <a:pt x="65" y="90"/>
                    <a:pt x="65" y="90"/>
                    <a:pt x="65" y="90"/>
                  </a:cubicBezTo>
                  <a:cubicBezTo>
                    <a:pt x="65" y="90"/>
                    <a:pt x="64" y="90"/>
                    <a:pt x="64" y="90"/>
                  </a:cubicBezTo>
                  <a:cubicBezTo>
                    <a:pt x="64" y="89"/>
                    <a:pt x="64" y="89"/>
                    <a:pt x="64" y="89"/>
                  </a:cubicBezTo>
                  <a:cubicBezTo>
                    <a:pt x="64" y="89"/>
                    <a:pt x="64" y="89"/>
                    <a:pt x="64" y="89"/>
                  </a:cubicBezTo>
                  <a:cubicBezTo>
                    <a:pt x="64" y="89"/>
                    <a:pt x="64" y="89"/>
                    <a:pt x="64" y="89"/>
                  </a:cubicBezTo>
                  <a:cubicBezTo>
                    <a:pt x="63" y="89"/>
                    <a:pt x="63" y="88"/>
                    <a:pt x="63" y="88"/>
                  </a:cubicBezTo>
                  <a:cubicBezTo>
                    <a:pt x="63" y="88"/>
                    <a:pt x="63" y="88"/>
                    <a:pt x="63" y="88"/>
                  </a:cubicBezTo>
                  <a:cubicBezTo>
                    <a:pt x="63" y="88"/>
                    <a:pt x="63" y="87"/>
                    <a:pt x="63" y="87"/>
                  </a:cubicBezTo>
                  <a:cubicBezTo>
                    <a:pt x="63" y="87"/>
                    <a:pt x="63" y="87"/>
                    <a:pt x="63" y="87"/>
                  </a:cubicBezTo>
                  <a:cubicBezTo>
                    <a:pt x="62" y="87"/>
                    <a:pt x="62" y="87"/>
                    <a:pt x="62" y="87"/>
                  </a:cubicBezTo>
                  <a:cubicBezTo>
                    <a:pt x="62" y="87"/>
                    <a:pt x="62" y="86"/>
                    <a:pt x="62" y="86"/>
                  </a:cubicBezTo>
                  <a:cubicBezTo>
                    <a:pt x="62" y="86"/>
                    <a:pt x="62" y="86"/>
                    <a:pt x="62" y="86"/>
                  </a:cubicBezTo>
                  <a:cubicBezTo>
                    <a:pt x="62" y="86"/>
                    <a:pt x="62" y="86"/>
                    <a:pt x="62" y="86"/>
                  </a:cubicBezTo>
                  <a:cubicBezTo>
                    <a:pt x="62" y="86"/>
                    <a:pt x="62" y="86"/>
                    <a:pt x="62" y="86"/>
                  </a:cubicBezTo>
                  <a:cubicBezTo>
                    <a:pt x="61" y="86"/>
                    <a:pt x="61" y="85"/>
                    <a:pt x="61" y="85"/>
                  </a:cubicBezTo>
                  <a:cubicBezTo>
                    <a:pt x="61" y="85"/>
                    <a:pt x="61" y="85"/>
                    <a:pt x="61" y="85"/>
                  </a:cubicBezTo>
                  <a:cubicBezTo>
                    <a:pt x="61" y="85"/>
                    <a:pt x="61" y="85"/>
                    <a:pt x="61" y="84"/>
                  </a:cubicBezTo>
                  <a:cubicBezTo>
                    <a:pt x="60" y="84"/>
                    <a:pt x="60" y="84"/>
                    <a:pt x="60" y="84"/>
                  </a:cubicBezTo>
                  <a:cubicBezTo>
                    <a:pt x="60" y="84"/>
                    <a:pt x="60" y="84"/>
                    <a:pt x="60" y="84"/>
                  </a:cubicBezTo>
                  <a:cubicBezTo>
                    <a:pt x="60" y="84"/>
                    <a:pt x="60" y="84"/>
                    <a:pt x="60" y="84"/>
                  </a:cubicBezTo>
                  <a:cubicBezTo>
                    <a:pt x="60" y="84"/>
                    <a:pt x="59" y="84"/>
                    <a:pt x="59" y="84"/>
                  </a:cubicBezTo>
                  <a:cubicBezTo>
                    <a:pt x="59" y="84"/>
                    <a:pt x="59" y="84"/>
                    <a:pt x="59" y="83"/>
                  </a:cubicBezTo>
                  <a:cubicBezTo>
                    <a:pt x="59" y="83"/>
                    <a:pt x="59" y="83"/>
                    <a:pt x="59" y="83"/>
                  </a:cubicBezTo>
                  <a:cubicBezTo>
                    <a:pt x="59" y="83"/>
                    <a:pt x="58" y="83"/>
                    <a:pt x="58" y="82"/>
                  </a:cubicBezTo>
                  <a:cubicBezTo>
                    <a:pt x="58" y="82"/>
                    <a:pt x="58" y="82"/>
                    <a:pt x="58" y="82"/>
                  </a:cubicBezTo>
                  <a:cubicBezTo>
                    <a:pt x="58" y="82"/>
                    <a:pt x="58" y="81"/>
                    <a:pt x="58" y="81"/>
                  </a:cubicBezTo>
                  <a:cubicBezTo>
                    <a:pt x="58" y="81"/>
                    <a:pt x="58" y="81"/>
                    <a:pt x="58" y="80"/>
                  </a:cubicBezTo>
                  <a:cubicBezTo>
                    <a:pt x="58" y="80"/>
                    <a:pt x="57" y="80"/>
                    <a:pt x="57" y="80"/>
                  </a:cubicBezTo>
                  <a:cubicBezTo>
                    <a:pt x="57" y="80"/>
                    <a:pt x="56" y="80"/>
                    <a:pt x="56" y="80"/>
                  </a:cubicBezTo>
                  <a:cubicBezTo>
                    <a:pt x="56" y="80"/>
                    <a:pt x="56" y="80"/>
                    <a:pt x="56" y="80"/>
                  </a:cubicBezTo>
                  <a:cubicBezTo>
                    <a:pt x="56" y="80"/>
                    <a:pt x="55" y="80"/>
                    <a:pt x="55" y="79"/>
                  </a:cubicBezTo>
                  <a:cubicBezTo>
                    <a:pt x="55" y="79"/>
                    <a:pt x="55" y="79"/>
                    <a:pt x="55" y="79"/>
                  </a:cubicBezTo>
                  <a:cubicBezTo>
                    <a:pt x="55" y="79"/>
                    <a:pt x="55" y="79"/>
                    <a:pt x="55" y="79"/>
                  </a:cubicBezTo>
                  <a:cubicBezTo>
                    <a:pt x="55" y="79"/>
                    <a:pt x="54" y="79"/>
                    <a:pt x="54" y="79"/>
                  </a:cubicBezTo>
                  <a:cubicBezTo>
                    <a:pt x="54" y="79"/>
                    <a:pt x="54" y="78"/>
                    <a:pt x="54" y="78"/>
                  </a:cubicBezTo>
                  <a:cubicBezTo>
                    <a:pt x="54" y="78"/>
                    <a:pt x="54" y="78"/>
                    <a:pt x="54" y="78"/>
                  </a:cubicBezTo>
                  <a:cubicBezTo>
                    <a:pt x="54" y="78"/>
                    <a:pt x="53" y="78"/>
                    <a:pt x="53" y="78"/>
                  </a:cubicBezTo>
                  <a:cubicBezTo>
                    <a:pt x="53" y="78"/>
                    <a:pt x="53" y="78"/>
                    <a:pt x="53" y="78"/>
                  </a:cubicBezTo>
                  <a:cubicBezTo>
                    <a:pt x="53" y="78"/>
                    <a:pt x="53" y="77"/>
                    <a:pt x="53" y="77"/>
                  </a:cubicBezTo>
                  <a:cubicBezTo>
                    <a:pt x="53" y="77"/>
                    <a:pt x="52" y="77"/>
                    <a:pt x="52" y="77"/>
                  </a:cubicBezTo>
                  <a:cubicBezTo>
                    <a:pt x="52" y="77"/>
                    <a:pt x="52" y="77"/>
                    <a:pt x="52" y="77"/>
                  </a:cubicBezTo>
                  <a:cubicBezTo>
                    <a:pt x="52" y="77"/>
                    <a:pt x="52" y="77"/>
                    <a:pt x="52" y="77"/>
                  </a:cubicBezTo>
                  <a:cubicBezTo>
                    <a:pt x="52" y="77"/>
                    <a:pt x="51" y="76"/>
                    <a:pt x="51" y="76"/>
                  </a:cubicBezTo>
                  <a:cubicBezTo>
                    <a:pt x="51" y="76"/>
                    <a:pt x="51" y="76"/>
                    <a:pt x="51" y="76"/>
                  </a:cubicBezTo>
                  <a:cubicBezTo>
                    <a:pt x="51" y="76"/>
                    <a:pt x="51" y="76"/>
                    <a:pt x="50" y="76"/>
                  </a:cubicBezTo>
                  <a:cubicBezTo>
                    <a:pt x="50" y="76"/>
                    <a:pt x="50" y="76"/>
                    <a:pt x="50" y="76"/>
                  </a:cubicBezTo>
                  <a:cubicBezTo>
                    <a:pt x="50" y="76"/>
                    <a:pt x="50" y="76"/>
                    <a:pt x="50" y="75"/>
                  </a:cubicBezTo>
                  <a:cubicBezTo>
                    <a:pt x="50" y="75"/>
                    <a:pt x="50" y="75"/>
                    <a:pt x="50" y="75"/>
                  </a:cubicBezTo>
                  <a:cubicBezTo>
                    <a:pt x="49" y="75"/>
                    <a:pt x="50" y="75"/>
                    <a:pt x="49" y="75"/>
                  </a:cubicBezTo>
                  <a:cubicBezTo>
                    <a:pt x="49" y="75"/>
                    <a:pt x="49" y="75"/>
                    <a:pt x="49" y="75"/>
                  </a:cubicBezTo>
                  <a:cubicBezTo>
                    <a:pt x="49" y="75"/>
                    <a:pt x="49" y="75"/>
                    <a:pt x="49" y="75"/>
                  </a:cubicBezTo>
                  <a:cubicBezTo>
                    <a:pt x="49" y="75"/>
                    <a:pt x="49" y="75"/>
                    <a:pt x="49" y="75"/>
                  </a:cubicBezTo>
                  <a:cubicBezTo>
                    <a:pt x="48" y="75"/>
                    <a:pt x="48" y="75"/>
                    <a:pt x="48" y="75"/>
                  </a:cubicBezTo>
                  <a:cubicBezTo>
                    <a:pt x="47" y="75"/>
                    <a:pt x="47" y="75"/>
                    <a:pt x="47" y="75"/>
                  </a:cubicBezTo>
                  <a:cubicBezTo>
                    <a:pt x="47" y="75"/>
                    <a:pt x="46" y="75"/>
                    <a:pt x="46" y="75"/>
                  </a:cubicBezTo>
                  <a:cubicBezTo>
                    <a:pt x="46" y="75"/>
                    <a:pt x="46" y="74"/>
                    <a:pt x="46" y="74"/>
                  </a:cubicBezTo>
                  <a:cubicBezTo>
                    <a:pt x="46" y="74"/>
                    <a:pt x="45" y="74"/>
                    <a:pt x="45" y="74"/>
                  </a:cubicBezTo>
                  <a:cubicBezTo>
                    <a:pt x="45" y="74"/>
                    <a:pt x="45" y="74"/>
                    <a:pt x="45" y="74"/>
                  </a:cubicBezTo>
                  <a:cubicBezTo>
                    <a:pt x="45" y="74"/>
                    <a:pt x="45" y="75"/>
                    <a:pt x="45" y="75"/>
                  </a:cubicBezTo>
                  <a:cubicBezTo>
                    <a:pt x="45" y="75"/>
                    <a:pt x="45" y="75"/>
                    <a:pt x="45" y="75"/>
                  </a:cubicBezTo>
                  <a:cubicBezTo>
                    <a:pt x="45" y="75"/>
                    <a:pt x="46" y="76"/>
                    <a:pt x="46" y="76"/>
                  </a:cubicBezTo>
                  <a:cubicBezTo>
                    <a:pt x="46" y="76"/>
                    <a:pt x="46" y="76"/>
                    <a:pt x="46" y="76"/>
                  </a:cubicBezTo>
                  <a:cubicBezTo>
                    <a:pt x="46" y="76"/>
                    <a:pt x="46" y="77"/>
                    <a:pt x="46" y="77"/>
                  </a:cubicBezTo>
                  <a:cubicBezTo>
                    <a:pt x="46" y="77"/>
                    <a:pt x="46" y="77"/>
                    <a:pt x="46" y="77"/>
                  </a:cubicBezTo>
                  <a:cubicBezTo>
                    <a:pt x="46" y="77"/>
                    <a:pt x="47" y="77"/>
                    <a:pt x="47" y="77"/>
                  </a:cubicBezTo>
                  <a:cubicBezTo>
                    <a:pt x="47" y="77"/>
                    <a:pt x="47" y="77"/>
                    <a:pt x="47" y="78"/>
                  </a:cubicBezTo>
                  <a:cubicBezTo>
                    <a:pt x="47" y="78"/>
                    <a:pt x="47" y="78"/>
                    <a:pt x="47" y="78"/>
                  </a:cubicBezTo>
                  <a:cubicBezTo>
                    <a:pt x="47" y="78"/>
                    <a:pt x="47" y="78"/>
                    <a:pt x="47" y="78"/>
                  </a:cubicBezTo>
                  <a:cubicBezTo>
                    <a:pt x="47" y="78"/>
                    <a:pt x="47" y="79"/>
                    <a:pt x="48" y="79"/>
                  </a:cubicBezTo>
                  <a:cubicBezTo>
                    <a:pt x="48" y="79"/>
                    <a:pt x="48" y="80"/>
                    <a:pt x="48" y="80"/>
                  </a:cubicBezTo>
                  <a:cubicBezTo>
                    <a:pt x="48" y="80"/>
                    <a:pt x="48" y="80"/>
                    <a:pt x="48" y="80"/>
                  </a:cubicBezTo>
                  <a:cubicBezTo>
                    <a:pt x="48" y="80"/>
                    <a:pt x="48" y="81"/>
                    <a:pt x="48" y="81"/>
                  </a:cubicBezTo>
                  <a:cubicBezTo>
                    <a:pt x="48" y="81"/>
                    <a:pt x="48" y="81"/>
                    <a:pt x="48" y="81"/>
                  </a:cubicBezTo>
                  <a:cubicBezTo>
                    <a:pt x="49" y="81"/>
                    <a:pt x="49" y="81"/>
                    <a:pt x="49" y="81"/>
                  </a:cubicBezTo>
                  <a:cubicBezTo>
                    <a:pt x="49" y="81"/>
                    <a:pt x="49" y="82"/>
                    <a:pt x="49" y="82"/>
                  </a:cubicBezTo>
                  <a:cubicBezTo>
                    <a:pt x="49" y="82"/>
                    <a:pt x="49" y="82"/>
                    <a:pt x="49" y="82"/>
                  </a:cubicBezTo>
                  <a:cubicBezTo>
                    <a:pt x="50" y="82"/>
                    <a:pt x="50" y="83"/>
                    <a:pt x="50" y="83"/>
                  </a:cubicBezTo>
                  <a:cubicBezTo>
                    <a:pt x="51" y="84"/>
                    <a:pt x="52" y="84"/>
                    <a:pt x="52" y="85"/>
                  </a:cubicBezTo>
                  <a:cubicBezTo>
                    <a:pt x="53" y="85"/>
                    <a:pt x="53" y="85"/>
                    <a:pt x="53" y="86"/>
                  </a:cubicBezTo>
                  <a:cubicBezTo>
                    <a:pt x="53" y="86"/>
                    <a:pt x="54" y="86"/>
                    <a:pt x="54" y="87"/>
                  </a:cubicBezTo>
                  <a:cubicBezTo>
                    <a:pt x="54" y="87"/>
                    <a:pt x="54" y="87"/>
                    <a:pt x="54" y="87"/>
                  </a:cubicBezTo>
                  <a:cubicBezTo>
                    <a:pt x="54" y="87"/>
                    <a:pt x="54" y="88"/>
                    <a:pt x="54" y="88"/>
                  </a:cubicBezTo>
                  <a:cubicBezTo>
                    <a:pt x="54" y="88"/>
                    <a:pt x="54" y="88"/>
                    <a:pt x="54" y="88"/>
                  </a:cubicBezTo>
                  <a:cubicBezTo>
                    <a:pt x="54" y="88"/>
                    <a:pt x="54" y="89"/>
                    <a:pt x="54" y="89"/>
                  </a:cubicBezTo>
                  <a:cubicBezTo>
                    <a:pt x="55" y="89"/>
                    <a:pt x="55" y="89"/>
                    <a:pt x="55" y="89"/>
                  </a:cubicBezTo>
                  <a:cubicBezTo>
                    <a:pt x="55" y="89"/>
                    <a:pt x="55" y="89"/>
                    <a:pt x="55" y="89"/>
                  </a:cubicBezTo>
                  <a:cubicBezTo>
                    <a:pt x="55" y="90"/>
                    <a:pt x="55" y="90"/>
                    <a:pt x="55" y="90"/>
                  </a:cubicBezTo>
                  <a:cubicBezTo>
                    <a:pt x="55" y="90"/>
                    <a:pt x="55" y="90"/>
                    <a:pt x="55" y="90"/>
                  </a:cubicBezTo>
                  <a:cubicBezTo>
                    <a:pt x="56" y="90"/>
                    <a:pt x="56" y="90"/>
                    <a:pt x="56" y="90"/>
                  </a:cubicBezTo>
                  <a:cubicBezTo>
                    <a:pt x="56" y="90"/>
                    <a:pt x="56" y="90"/>
                    <a:pt x="56" y="91"/>
                  </a:cubicBezTo>
                  <a:cubicBezTo>
                    <a:pt x="56" y="91"/>
                    <a:pt x="56" y="91"/>
                    <a:pt x="56" y="91"/>
                  </a:cubicBezTo>
                  <a:cubicBezTo>
                    <a:pt x="56" y="91"/>
                    <a:pt x="57" y="91"/>
                    <a:pt x="57" y="92"/>
                  </a:cubicBezTo>
                  <a:cubicBezTo>
                    <a:pt x="57" y="92"/>
                    <a:pt x="57" y="92"/>
                    <a:pt x="57" y="92"/>
                  </a:cubicBezTo>
                  <a:cubicBezTo>
                    <a:pt x="57" y="92"/>
                    <a:pt x="57" y="92"/>
                    <a:pt x="57" y="92"/>
                  </a:cubicBezTo>
                  <a:cubicBezTo>
                    <a:pt x="57" y="92"/>
                    <a:pt x="57" y="92"/>
                    <a:pt x="57" y="93"/>
                  </a:cubicBezTo>
                  <a:cubicBezTo>
                    <a:pt x="58" y="93"/>
                    <a:pt x="58" y="93"/>
                    <a:pt x="58" y="93"/>
                  </a:cubicBezTo>
                  <a:cubicBezTo>
                    <a:pt x="58" y="93"/>
                    <a:pt x="58" y="93"/>
                    <a:pt x="58" y="93"/>
                  </a:cubicBezTo>
                  <a:cubicBezTo>
                    <a:pt x="58" y="93"/>
                    <a:pt x="58" y="94"/>
                    <a:pt x="58" y="94"/>
                  </a:cubicBezTo>
                  <a:cubicBezTo>
                    <a:pt x="58" y="94"/>
                    <a:pt x="58" y="94"/>
                    <a:pt x="58" y="94"/>
                  </a:cubicBezTo>
                  <a:cubicBezTo>
                    <a:pt x="58" y="94"/>
                    <a:pt x="59" y="94"/>
                    <a:pt x="59" y="94"/>
                  </a:cubicBezTo>
                  <a:cubicBezTo>
                    <a:pt x="59" y="94"/>
                    <a:pt x="59" y="95"/>
                    <a:pt x="59" y="95"/>
                  </a:cubicBezTo>
                  <a:cubicBezTo>
                    <a:pt x="59" y="95"/>
                    <a:pt x="59" y="95"/>
                    <a:pt x="59" y="95"/>
                  </a:cubicBezTo>
                  <a:cubicBezTo>
                    <a:pt x="59" y="95"/>
                    <a:pt x="59" y="95"/>
                    <a:pt x="59" y="95"/>
                  </a:cubicBezTo>
                  <a:cubicBezTo>
                    <a:pt x="59" y="95"/>
                    <a:pt x="59" y="96"/>
                    <a:pt x="60" y="96"/>
                  </a:cubicBezTo>
                  <a:cubicBezTo>
                    <a:pt x="60" y="96"/>
                    <a:pt x="60" y="96"/>
                    <a:pt x="60" y="96"/>
                  </a:cubicBezTo>
                  <a:cubicBezTo>
                    <a:pt x="60" y="96"/>
                    <a:pt x="60" y="96"/>
                    <a:pt x="60" y="97"/>
                  </a:cubicBezTo>
                  <a:cubicBezTo>
                    <a:pt x="60" y="97"/>
                    <a:pt x="61" y="97"/>
                    <a:pt x="61" y="97"/>
                  </a:cubicBezTo>
                  <a:cubicBezTo>
                    <a:pt x="61" y="97"/>
                    <a:pt x="61" y="97"/>
                    <a:pt x="61" y="97"/>
                  </a:cubicBezTo>
                  <a:cubicBezTo>
                    <a:pt x="61" y="97"/>
                    <a:pt x="61" y="97"/>
                    <a:pt x="61" y="97"/>
                  </a:cubicBezTo>
                  <a:cubicBezTo>
                    <a:pt x="61" y="97"/>
                    <a:pt x="62" y="98"/>
                    <a:pt x="62" y="98"/>
                  </a:cubicBezTo>
                  <a:cubicBezTo>
                    <a:pt x="62" y="98"/>
                    <a:pt x="62" y="98"/>
                    <a:pt x="62" y="98"/>
                  </a:cubicBezTo>
                  <a:cubicBezTo>
                    <a:pt x="62" y="98"/>
                    <a:pt x="62" y="99"/>
                    <a:pt x="62" y="99"/>
                  </a:cubicBezTo>
                  <a:cubicBezTo>
                    <a:pt x="63" y="99"/>
                    <a:pt x="63" y="99"/>
                    <a:pt x="63" y="100"/>
                  </a:cubicBezTo>
                  <a:cubicBezTo>
                    <a:pt x="63" y="100"/>
                    <a:pt x="63" y="100"/>
                    <a:pt x="63" y="100"/>
                  </a:cubicBezTo>
                  <a:cubicBezTo>
                    <a:pt x="63" y="100"/>
                    <a:pt x="63" y="100"/>
                    <a:pt x="63" y="100"/>
                  </a:cubicBezTo>
                  <a:cubicBezTo>
                    <a:pt x="63" y="100"/>
                    <a:pt x="64" y="100"/>
                    <a:pt x="64" y="101"/>
                  </a:cubicBezTo>
                  <a:cubicBezTo>
                    <a:pt x="64" y="101"/>
                    <a:pt x="64" y="101"/>
                    <a:pt x="64" y="101"/>
                  </a:cubicBezTo>
                  <a:cubicBezTo>
                    <a:pt x="64" y="101"/>
                    <a:pt x="64" y="101"/>
                    <a:pt x="64" y="101"/>
                  </a:cubicBezTo>
                  <a:cubicBezTo>
                    <a:pt x="65" y="101"/>
                    <a:pt x="65" y="102"/>
                    <a:pt x="64" y="102"/>
                  </a:cubicBezTo>
                  <a:cubicBezTo>
                    <a:pt x="64" y="102"/>
                    <a:pt x="64" y="102"/>
                    <a:pt x="64" y="102"/>
                  </a:cubicBezTo>
                  <a:cubicBezTo>
                    <a:pt x="64" y="103"/>
                    <a:pt x="64" y="103"/>
                    <a:pt x="64" y="103"/>
                  </a:cubicBezTo>
                  <a:cubicBezTo>
                    <a:pt x="63" y="103"/>
                    <a:pt x="63" y="103"/>
                    <a:pt x="63" y="103"/>
                  </a:cubicBezTo>
                  <a:cubicBezTo>
                    <a:pt x="63" y="103"/>
                    <a:pt x="63" y="103"/>
                    <a:pt x="63" y="103"/>
                  </a:cubicBezTo>
                  <a:cubicBezTo>
                    <a:pt x="63" y="104"/>
                    <a:pt x="62" y="104"/>
                    <a:pt x="62" y="104"/>
                  </a:cubicBezTo>
                  <a:cubicBezTo>
                    <a:pt x="62" y="104"/>
                    <a:pt x="62" y="104"/>
                    <a:pt x="62" y="104"/>
                  </a:cubicBezTo>
                  <a:cubicBezTo>
                    <a:pt x="62" y="104"/>
                    <a:pt x="62" y="104"/>
                    <a:pt x="62" y="104"/>
                  </a:cubicBezTo>
                  <a:cubicBezTo>
                    <a:pt x="62" y="104"/>
                    <a:pt x="61" y="104"/>
                    <a:pt x="61" y="104"/>
                  </a:cubicBezTo>
                  <a:cubicBezTo>
                    <a:pt x="61" y="104"/>
                    <a:pt x="61" y="104"/>
                    <a:pt x="61" y="104"/>
                  </a:cubicBezTo>
                  <a:cubicBezTo>
                    <a:pt x="61" y="104"/>
                    <a:pt x="61" y="104"/>
                    <a:pt x="61" y="105"/>
                  </a:cubicBezTo>
                  <a:cubicBezTo>
                    <a:pt x="60" y="105"/>
                    <a:pt x="60" y="105"/>
                    <a:pt x="60" y="105"/>
                  </a:cubicBezTo>
                  <a:cubicBezTo>
                    <a:pt x="60" y="105"/>
                    <a:pt x="60" y="105"/>
                    <a:pt x="60" y="105"/>
                  </a:cubicBezTo>
                  <a:cubicBezTo>
                    <a:pt x="60" y="105"/>
                    <a:pt x="59" y="106"/>
                    <a:pt x="59" y="106"/>
                  </a:cubicBezTo>
                  <a:cubicBezTo>
                    <a:pt x="59" y="106"/>
                    <a:pt x="59" y="106"/>
                    <a:pt x="59" y="106"/>
                  </a:cubicBezTo>
                  <a:cubicBezTo>
                    <a:pt x="59" y="106"/>
                    <a:pt x="59" y="106"/>
                    <a:pt x="59" y="106"/>
                  </a:cubicBezTo>
                  <a:cubicBezTo>
                    <a:pt x="59" y="106"/>
                    <a:pt x="58" y="106"/>
                    <a:pt x="58" y="106"/>
                  </a:cubicBezTo>
                  <a:cubicBezTo>
                    <a:pt x="58" y="106"/>
                    <a:pt x="58" y="107"/>
                    <a:pt x="58" y="107"/>
                  </a:cubicBezTo>
                  <a:cubicBezTo>
                    <a:pt x="58" y="107"/>
                    <a:pt x="57" y="107"/>
                    <a:pt x="57" y="107"/>
                  </a:cubicBezTo>
                  <a:cubicBezTo>
                    <a:pt x="57" y="107"/>
                    <a:pt x="57" y="107"/>
                    <a:pt x="57" y="107"/>
                  </a:cubicBezTo>
                  <a:cubicBezTo>
                    <a:pt x="57" y="107"/>
                    <a:pt x="56" y="107"/>
                    <a:pt x="56" y="107"/>
                  </a:cubicBezTo>
                  <a:cubicBezTo>
                    <a:pt x="56" y="107"/>
                    <a:pt x="55" y="107"/>
                    <a:pt x="55" y="107"/>
                  </a:cubicBezTo>
                  <a:cubicBezTo>
                    <a:pt x="54" y="107"/>
                    <a:pt x="55" y="106"/>
                    <a:pt x="55" y="106"/>
                  </a:cubicBezTo>
                  <a:cubicBezTo>
                    <a:pt x="55" y="106"/>
                    <a:pt x="55" y="106"/>
                    <a:pt x="55" y="106"/>
                  </a:cubicBezTo>
                  <a:cubicBezTo>
                    <a:pt x="55" y="106"/>
                    <a:pt x="55" y="105"/>
                    <a:pt x="55" y="105"/>
                  </a:cubicBezTo>
                  <a:cubicBezTo>
                    <a:pt x="55" y="105"/>
                    <a:pt x="55" y="105"/>
                    <a:pt x="55" y="105"/>
                  </a:cubicBezTo>
                  <a:cubicBezTo>
                    <a:pt x="55" y="105"/>
                    <a:pt x="56" y="105"/>
                    <a:pt x="56" y="105"/>
                  </a:cubicBezTo>
                  <a:cubicBezTo>
                    <a:pt x="56" y="104"/>
                    <a:pt x="56" y="104"/>
                    <a:pt x="56" y="104"/>
                  </a:cubicBezTo>
                  <a:cubicBezTo>
                    <a:pt x="56" y="104"/>
                    <a:pt x="57" y="104"/>
                    <a:pt x="57" y="103"/>
                  </a:cubicBezTo>
                  <a:cubicBezTo>
                    <a:pt x="57" y="103"/>
                    <a:pt x="57" y="103"/>
                    <a:pt x="57" y="103"/>
                  </a:cubicBezTo>
                  <a:cubicBezTo>
                    <a:pt x="57" y="103"/>
                    <a:pt x="57" y="103"/>
                    <a:pt x="57" y="103"/>
                  </a:cubicBezTo>
                  <a:cubicBezTo>
                    <a:pt x="57" y="103"/>
                    <a:pt x="57" y="102"/>
                    <a:pt x="57" y="102"/>
                  </a:cubicBezTo>
                  <a:cubicBezTo>
                    <a:pt x="57" y="102"/>
                    <a:pt x="58" y="102"/>
                    <a:pt x="58" y="102"/>
                  </a:cubicBezTo>
                  <a:cubicBezTo>
                    <a:pt x="58" y="102"/>
                    <a:pt x="58" y="102"/>
                    <a:pt x="58" y="102"/>
                  </a:cubicBezTo>
                  <a:cubicBezTo>
                    <a:pt x="58" y="102"/>
                    <a:pt x="58" y="101"/>
                    <a:pt x="58" y="101"/>
                  </a:cubicBezTo>
                  <a:cubicBezTo>
                    <a:pt x="58" y="101"/>
                    <a:pt x="58" y="101"/>
                    <a:pt x="58" y="101"/>
                  </a:cubicBezTo>
                  <a:cubicBezTo>
                    <a:pt x="58" y="101"/>
                    <a:pt x="58" y="100"/>
                    <a:pt x="58" y="100"/>
                  </a:cubicBezTo>
                  <a:cubicBezTo>
                    <a:pt x="57" y="100"/>
                    <a:pt x="57" y="99"/>
                    <a:pt x="57" y="99"/>
                  </a:cubicBezTo>
                  <a:cubicBezTo>
                    <a:pt x="57" y="99"/>
                    <a:pt x="57" y="99"/>
                    <a:pt x="57" y="99"/>
                  </a:cubicBezTo>
                  <a:cubicBezTo>
                    <a:pt x="57" y="99"/>
                    <a:pt x="57" y="99"/>
                    <a:pt x="56" y="99"/>
                  </a:cubicBezTo>
                  <a:cubicBezTo>
                    <a:pt x="56" y="99"/>
                    <a:pt x="56" y="98"/>
                    <a:pt x="56" y="98"/>
                  </a:cubicBezTo>
                  <a:cubicBezTo>
                    <a:pt x="56" y="98"/>
                    <a:pt x="56" y="98"/>
                    <a:pt x="56" y="98"/>
                  </a:cubicBezTo>
                  <a:cubicBezTo>
                    <a:pt x="56" y="98"/>
                    <a:pt x="55" y="98"/>
                    <a:pt x="55" y="98"/>
                  </a:cubicBezTo>
                  <a:cubicBezTo>
                    <a:pt x="55" y="98"/>
                    <a:pt x="55" y="97"/>
                    <a:pt x="55" y="97"/>
                  </a:cubicBezTo>
                  <a:cubicBezTo>
                    <a:pt x="55" y="97"/>
                    <a:pt x="55" y="97"/>
                    <a:pt x="54" y="97"/>
                  </a:cubicBezTo>
                  <a:cubicBezTo>
                    <a:pt x="54" y="97"/>
                    <a:pt x="54" y="96"/>
                    <a:pt x="54" y="96"/>
                  </a:cubicBezTo>
                  <a:cubicBezTo>
                    <a:pt x="54" y="96"/>
                    <a:pt x="54" y="96"/>
                    <a:pt x="54" y="96"/>
                  </a:cubicBezTo>
                  <a:cubicBezTo>
                    <a:pt x="53" y="96"/>
                    <a:pt x="53" y="96"/>
                    <a:pt x="53" y="96"/>
                  </a:cubicBezTo>
                  <a:cubicBezTo>
                    <a:pt x="53" y="96"/>
                    <a:pt x="53" y="96"/>
                    <a:pt x="53" y="95"/>
                  </a:cubicBezTo>
                  <a:cubicBezTo>
                    <a:pt x="53" y="95"/>
                    <a:pt x="52" y="95"/>
                    <a:pt x="52" y="95"/>
                  </a:cubicBezTo>
                  <a:cubicBezTo>
                    <a:pt x="52" y="95"/>
                    <a:pt x="52" y="95"/>
                    <a:pt x="51" y="94"/>
                  </a:cubicBezTo>
                  <a:cubicBezTo>
                    <a:pt x="51" y="94"/>
                    <a:pt x="51" y="94"/>
                    <a:pt x="51" y="94"/>
                  </a:cubicBezTo>
                  <a:cubicBezTo>
                    <a:pt x="51" y="94"/>
                    <a:pt x="51" y="94"/>
                    <a:pt x="51" y="94"/>
                  </a:cubicBezTo>
                  <a:cubicBezTo>
                    <a:pt x="51" y="94"/>
                    <a:pt x="51" y="93"/>
                    <a:pt x="50" y="93"/>
                  </a:cubicBezTo>
                  <a:cubicBezTo>
                    <a:pt x="50" y="93"/>
                    <a:pt x="50" y="93"/>
                    <a:pt x="50" y="93"/>
                  </a:cubicBezTo>
                  <a:cubicBezTo>
                    <a:pt x="50" y="93"/>
                    <a:pt x="50" y="93"/>
                    <a:pt x="50" y="93"/>
                  </a:cubicBezTo>
                  <a:cubicBezTo>
                    <a:pt x="50" y="93"/>
                    <a:pt x="49" y="93"/>
                    <a:pt x="49" y="93"/>
                  </a:cubicBezTo>
                  <a:cubicBezTo>
                    <a:pt x="49" y="92"/>
                    <a:pt x="49" y="92"/>
                    <a:pt x="49" y="92"/>
                  </a:cubicBezTo>
                  <a:cubicBezTo>
                    <a:pt x="49" y="92"/>
                    <a:pt x="48" y="92"/>
                    <a:pt x="48" y="92"/>
                  </a:cubicBezTo>
                  <a:cubicBezTo>
                    <a:pt x="48" y="92"/>
                    <a:pt x="48" y="92"/>
                    <a:pt x="48" y="92"/>
                  </a:cubicBezTo>
                  <a:cubicBezTo>
                    <a:pt x="48" y="92"/>
                    <a:pt x="48" y="91"/>
                    <a:pt x="48" y="91"/>
                  </a:cubicBezTo>
                  <a:cubicBezTo>
                    <a:pt x="48" y="91"/>
                    <a:pt x="47" y="91"/>
                    <a:pt x="47" y="91"/>
                  </a:cubicBezTo>
                  <a:cubicBezTo>
                    <a:pt x="47" y="91"/>
                    <a:pt x="47" y="91"/>
                    <a:pt x="47" y="91"/>
                  </a:cubicBezTo>
                  <a:cubicBezTo>
                    <a:pt x="47" y="91"/>
                    <a:pt x="47" y="91"/>
                    <a:pt x="47" y="90"/>
                  </a:cubicBezTo>
                  <a:cubicBezTo>
                    <a:pt x="46" y="90"/>
                    <a:pt x="46" y="90"/>
                    <a:pt x="46" y="90"/>
                  </a:cubicBezTo>
                  <a:cubicBezTo>
                    <a:pt x="46" y="89"/>
                    <a:pt x="45" y="89"/>
                    <a:pt x="45" y="89"/>
                  </a:cubicBezTo>
                  <a:cubicBezTo>
                    <a:pt x="45" y="89"/>
                    <a:pt x="45" y="89"/>
                    <a:pt x="45" y="88"/>
                  </a:cubicBezTo>
                  <a:cubicBezTo>
                    <a:pt x="44" y="88"/>
                    <a:pt x="44" y="88"/>
                    <a:pt x="44" y="88"/>
                  </a:cubicBezTo>
                  <a:cubicBezTo>
                    <a:pt x="44" y="88"/>
                    <a:pt x="44" y="88"/>
                    <a:pt x="44" y="88"/>
                  </a:cubicBezTo>
                  <a:cubicBezTo>
                    <a:pt x="44" y="87"/>
                    <a:pt x="44" y="87"/>
                    <a:pt x="44" y="87"/>
                  </a:cubicBezTo>
                  <a:cubicBezTo>
                    <a:pt x="43" y="87"/>
                    <a:pt x="43" y="87"/>
                    <a:pt x="43" y="86"/>
                  </a:cubicBezTo>
                  <a:cubicBezTo>
                    <a:pt x="43" y="86"/>
                    <a:pt x="43" y="86"/>
                    <a:pt x="43" y="86"/>
                  </a:cubicBezTo>
                  <a:cubicBezTo>
                    <a:pt x="43" y="85"/>
                    <a:pt x="43" y="85"/>
                    <a:pt x="43" y="85"/>
                  </a:cubicBezTo>
                  <a:cubicBezTo>
                    <a:pt x="43" y="85"/>
                    <a:pt x="43" y="84"/>
                    <a:pt x="43" y="84"/>
                  </a:cubicBezTo>
                  <a:cubicBezTo>
                    <a:pt x="43" y="84"/>
                    <a:pt x="42" y="84"/>
                    <a:pt x="42" y="84"/>
                  </a:cubicBezTo>
                  <a:cubicBezTo>
                    <a:pt x="42" y="84"/>
                    <a:pt x="42" y="83"/>
                    <a:pt x="42" y="83"/>
                  </a:cubicBezTo>
                  <a:cubicBezTo>
                    <a:pt x="42" y="83"/>
                    <a:pt x="42" y="83"/>
                    <a:pt x="42" y="83"/>
                  </a:cubicBezTo>
                  <a:cubicBezTo>
                    <a:pt x="42" y="83"/>
                    <a:pt x="41" y="82"/>
                    <a:pt x="41" y="82"/>
                  </a:cubicBezTo>
                  <a:cubicBezTo>
                    <a:pt x="41" y="82"/>
                    <a:pt x="41" y="82"/>
                    <a:pt x="40" y="81"/>
                  </a:cubicBezTo>
                  <a:cubicBezTo>
                    <a:pt x="40" y="81"/>
                    <a:pt x="40" y="81"/>
                    <a:pt x="40" y="81"/>
                  </a:cubicBezTo>
                  <a:cubicBezTo>
                    <a:pt x="40" y="81"/>
                    <a:pt x="40" y="81"/>
                    <a:pt x="40" y="80"/>
                  </a:cubicBezTo>
                  <a:cubicBezTo>
                    <a:pt x="39" y="80"/>
                    <a:pt x="39" y="80"/>
                    <a:pt x="39" y="80"/>
                  </a:cubicBezTo>
                  <a:cubicBezTo>
                    <a:pt x="39" y="80"/>
                    <a:pt x="39" y="80"/>
                    <a:pt x="39" y="80"/>
                  </a:cubicBezTo>
                  <a:cubicBezTo>
                    <a:pt x="39" y="80"/>
                    <a:pt x="38" y="80"/>
                    <a:pt x="38" y="79"/>
                  </a:cubicBezTo>
                  <a:cubicBezTo>
                    <a:pt x="38" y="79"/>
                    <a:pt x="38" y="79"/>
                    <a:pt x="38" y="79"/>
                  </a:cubicBezTo>
                  <a:cubicBezTo>
                    <a:pt x="38" y="79"/>
                    <a:pt x="38" y="79"/>
                    <a:pt x="38" y="79"/>
                  </a:cubicBezTo>
                  <a:cubicBezTo>
                    <a:pt x="37" y="79"/>
                    <a:pt x="37" y="79"/>
                    <a:pt x="37" y="78"/>
                  </a:cubicBezTo>
                  <a:cubicBezTo>
                    <a:pt x="37" y="78"/>
                    <a:pt x="37" y="78"/>
                    <a:pt x="37" y="78"/>
                  </a:cubicBezTo>
                  <a:cubicBezTo>
                    <a:pt x="36" y="78"/>
                    <a:pt x="36" y="78"/>
                    <a:pt x="36" y="77"/>
                  </a:cubicBezTo>
                  <a:cubicBezTo>
                    <a:pt x="36" y="77"/>
                    <a:pt x="36" y="77"/>
                    <a:pt x="36" y="77"/>
                  </a:cubicBezTo>
                  <a:cubicBezTo>
                    <a:pt x="35" y="77"/>
                    <a:pt x="35" y="77"/>
                    <a:pt x="35" y="77"/>
                  </a:cubicBezTo>
                  <a:cubicBezTo>
                    <a:pt x="35" y="77"/>
                    <a:pt x="35" y="76"/>
                    <a:pt x="35" y="76"/>
                  </a:cubicBezTo>
                  <a:cubicBezTo>
                    <a:pt x="35" y="76"/>
                    <a:pt x="35" y="76"/>
                    <a:pt x="34" y="76"/>
                  </a:cubicBezTo>
                  <a:cubicBezTo>
                    <a:pt x="34" y="76"/>
                    <a:pt x="34" y="77"/>
                    <a:pt x="34" y="77"/>
                  </a:cubicBezTo>
                  <a:cubicBezTo>
                    <a:pt x="34" y="77"/>
                    <a:pt x="33" y="77"/>
                    <a:pt x="33" y="77"/>
                  </a:cubicBezTo>
                  <a:cubicBezTo>
                    <a:pt x="33" y="77"/>
                    <a:pt x="33" y="77"/>
                    <a:pt x="33" y="77"/>
                  </a:cubicBezTo>
                  <a:cubicBezTo>
                    <a:pt x="32" y="77"/>
                    <a:pt x="31" y="77"/>
                    <a:pt x="31" y="77"/>
                  </a:cubicBezTo>
                  <a:cubicBezTo>
                    <a:pt x="31" y="77"/>
                    <a:pt x="31" y="77"/>
                    <a:pt x="31" y="77"/>
                  </a:cubicBezTo>
                  <a:cubicBezTo>
                    <a:pt x="31" y="77"/>
                    <a:pt x="31" y="76"/>
                    <a:pt x="31" y="76"/>
                  </a:cubicBezTo>
                  <a:cubicBezTo>
                    <a:pt x="31" y="76"/>
                    <a:pt x="30" y="76"/>
                    <a:pt x="30" y="76"/>
                  </a:cubicBezTo>
                  <a:cubicBezTo>
                    <a:pt x="30" y="76"/>
                    <a:pt x="30" y="75"/>
                    <a:pt x="30" y="75"/>
                  </a:cubicBezTo>
                  <a:cubicBezTo>
                    <a:pt x="30" y="75"/>
                    <a:pt x="30" y="75"/>
                    <a:pt x="30" y="75"/>
                  </a:cubicBezTo>
                  <a:cubicBezTo>
                    <a:pt x="30" y="75"/>
                    <a:pt x="30" y="74"/>
                    <a:pt x="30" y="73"/>
                  </a:cubicBezTo>
                  <a:cubicBezTo>
                    <a:pt x="30" y="73"/>
                    <a:pt x="30" y="73"/>
                    <a:pt x="30" y="73"/>
                  </a:cubicBezTo>
                  <a:cubicBezTo>
                    <a:pt x="30" y="73"/>
                    <a:pt x="30" y="73"/>
                    <a:pt x="30" y="73"/>
                  </a:cubicBezTo>
                  <a:cubicBezTo>
                    <a:pt x="30" y="73"/>
                    <a:pt x="30" y="73"/>
                    <a:pt x="30" y="72"/>
                  </a:cubicBezTo>
                  <a:cubicBezTo>
                    <a:pt x="30" y="72"/>
                    <a:pt x="30" y="72"/>
                    <a:pt x="30" y="72"/>
                  </a:cubicBezTo>
                  <a:cubicBezTo>
                    <a:pt x="30" y="72"/>
                    <a:pt x="30" y="72"/>
                    <a:pt x="30" y="72"/>
                  </a:cubicBezTo>
                  <a:cubicBezTo>
                    <a:pt x="30" y="72"/>
                    <a:pt x="29" y="71"/>
                    <a:pt x="29" y="71"/>
                  </a:cubicBezTo>
                  <a:cubicBezTo>
                    <a:pt x="29" y="71"/>
                    <a:pt x="29" y="71"/>
                    <a:pt x="29" y="71"/>
                  </a:cubicBezTo>
                  <a:cubicBezTo>
                    <a:pt x="29" y="71"/>
                    <a:pt x="29" y="70"/>
                    <a:pt x="29" y="70"/>
                  </a:cubicBezTo>
                  <a:cubicBezTo>
                    <a:pt x="29" y="70"/>
                    <a:pt x="28" y="70"/>
                    <a:pt x="28" y="70"/>
                  </a:cubicBezTo>
                  <a:cubicBezTo>
                    <a:pt x="28" y="70"/>
                    <a:pt x="28" y="69"/>
                    <a:pt x="28" y="69"/>
                  </a:cubicBezTo>
                  <a:cubicBezTo>
                    <a:pt x="28" y="69"/>
                    <a:pt x="28" y="69"/>
                    <a:pt x="28" y="69"/>
                  </a:cubicBezTo>
                  <a:cubicBezTo>
                    <a:pt x="28" y="68"/>
                    <a:pt x="28" y="68"/>
                    <a:pt x="28" y="68"/>
                  </a:cubicBezTo>
                  <a:cubicBezTo>
                    <a:pt x="28" y="68"/>
                    <a:pt x="27" y="68"/>
                    <a:pt x="27" y="67"/>
                  </a:cubicBezTo>
                  <a:cubicBezTo>
                    <a:pt x="27" y="67"/>
                    <a:pt x="27" y="67"/>
                    <a:pt x="27" y="67"/>
                  </a:cubicBezTo>
                  <a:cubicBezTo>
                    <a:pt x="27" y="67"/>
                    <a:pt x="27" y="67"/>
                    <a:pt x="27" y="67"/>
                  </a:cubicBezTo>
                  <a:cubicBezTo>
                    <a:pt x="27" y="67"/>
                    <a:pt x="27" y="66"/>
                    <a:pt x="27" y="66"/>
                  </a:cubicBezTo>
                  <a:cubicBezTo>
                    <a:pt x="26" y="66"/>
                    <a:pt x="26" y="66"/>
                    <a:pt x="26" y="66"/>
                  </a:cubicBezTo>
                  <a:cubicBezTo>
                    <a:pt x="26" y="66"/>
                    <a:pt x="26" y="66"/>
                    <a:pt x="26" y="66"/>
                  </a:cubicBezTo>
                  <a:cubicBezTo>
                    <a:pt x="26" y="66"/>
                    <a:pt x="26" y="66"/>
                    <a:pt x="26" y="65"/>
                  </a:cubicBezTo>
                  <a:cubicBezTo>
                    <a:pt x="26" y="65"/>
                    <a:pt x="26" y="65"/>
                    <a:pt x="26" y="65"/>
                  </a:cubicBezTo>
                  <a:cubicBezTo>
                    <a:pt x="25" y="65"/>
                    <a:pt x="25" y="65"/>
                    <a:pt x="25" y="65"/>
                  </a:cubicBezTo>
                  <a:cubicBezTo>
                    <a:pt x="25" y="65"/>
                    <a:pt x="25" y="64"/>
                    <a:pt x="25" y="64"/>
                  </a:cubicBezTo>
                  <a:cubicBezTo>
                    <a:pt x="25" y="64"/>
                    <a:pt x="25" y="64"/>
                    <a:pt x="25" y="64"/>
                  </a:cubicBezTo>
                  <a:cubicBezTo>
                    <a:pt x="25" y="64"/>
                    <a:pt x="25" y="63"/>
                    <a:pt x="25" y="63"/>
                  </a:cubicBezTo>
                  <a:cubicBezTo>
                    <a:pt x="25" y="63"/>
                    <a:pt x="25" y="62"/>
                    <a:pt x="25" y="62"/>
                  </a:cubicBezTo>
                  <a:cubicBezTo>
                    <a:pt x="25" y="62"/>
                    <a:pt x="25" y="61"/>
                    <a:pt x="25" y="61"/>
                  </a:cubicBezTo>
                  <a:cubicBezTo>
                    <a:pt x="25" y="61"/>
                    <a:pt x="25" y="61"/>
                    <a:pt x="25" y="60"/>
                  </a:cubicBezTo>
                  <a:cubicBezTo>
                    <a:pt x="25" y="60"/>
                    <a:pt x="25" y="60"/>
                    <a:pt x="25" y="60"/>
                  </a:cubicBezTo>
                  <a:cubicBezTo>
                    <a:pt x="25" y="60"/>
                    <a:pt x="25" y="60"/>
                    <a:pt x="25" y="60"/>
                  </a:cubicBezTo>
                  <a:cubicBezTo>
                    <a:pt x="25" y="60"/>
                    <a:pt x="25" y="59"/>
                    <a:pt x="25" y="59"/>
                  </a:cubicBezTo>
                  <a:cubicBezTo>
                    <a:pt x="25" y="59"/>
                    <a:pt x="26" y="59"/>
                    <a:pt x="26" y="58"/>
                  </a:cubicBezTo>
                  <a:cubicBezTo>
                    <a:pt x="26" y="58"/>
                    <a:pt x="26" y="58"/>
                    <a:pt x="26" y="58"/>
                  </a:cubicBezTo>
                  <a:cubicBezTo>
                    <a:pt x="26" y="57"/>
                    <a:pt x="26" y="57"/>
                    <a:pt x="26" y="57"/>
                  </a:cubicBezTo>
                  <a:cubicBezTo>
                    <a:pt x="26" y="57"/>
                    <a:pt x="26" y="56"/>
                    <a:pt x="26" y="56"/>
                  </a:cubicBezTo>
                  <a:cubicBezTo>
                    <a:pt x="26" y="56"/>
                    <a:pt x="25" y="55"/>
                    <a:pt x="25" y="55"/>
                  </a:cubicBezTo>
                  <a:cubicBezTo>
                    <a:pt x="25" y="55"/>
                    <a:pt x="25" y="55"/>
                    <a:pt x="25" y="55"/>
                  </a:cubicBezTo>
                  <a:cubicBezTo>
                    <a:pt x="25" y="55"/>
                    <a:pt x="25" y="54"/>
                    <a:pt x="25" y="54"/>
                  </a:cubicBezTo>
                  <a:cubicBezTo>
                    <a:pt x="25" y="54"/>
                    <a:pt x="25" y="53"/>
                    <a:pt x="25" y="53"/>
                  </a:cubicBezTo>
                  <a:cubicBezTo>
                    <a:pt x="25" y="53"/>
                    <a:pt x="25" y="53"/>
                    <a:pt x="25" y="53"/>
                  </a:cubicBezTo>
                  <a:cubicBezTo>
                    <a:pt x="25" y="53"/>
                    <a:pt x="25" y="52"/>
                    <a:pt x="25" y="52"/>
                  </a:cubicBezTo>
                  <a:cubicBezTo>
                    <a:pt x="25" y="52"/>
                    <a:pt x="25" y="51"/>
                    <a:pt x="25" y="51"/>
                  </a:cubicBezTo>
                  <a:cubicBezTo>
                    <a:pt x="25" y="50"/>
                    <a:pt x="25" y="50"/>
                    <a:pt x="25" y="49"/>
                  </a:cubicBezTo>
                  <a:cubicBezTo>
                    <a:pt x="25" y="49"/>
                    <a:pt x="25" y="48"/>
                    <a:pt x="25" y="47"/>
                  </a:cubicBezTo>
                  <a:cubicBezTo>
                    <a:pt x="25" y="47"/>
                    <a:pt x="25" y="47"/>
                    <a:pt x="25" y="46"/>
                  </a:cubicBezTo>
                  <a:cubicBezTo>
                    <a:pt x="25" y="46"/>
                    <a:pt x="25" y="46"/>
                    <a:pt x="25" y="45"/>
                  </a:cubicBezTo>
                  <a:cubicBezTo>
                    <a:pt x="25" y="45"/>
                    <a:pt x="25" y="44"/>
                    <a:pt x="25" y="44"/>
                  </a:cubicBezTo>
                  <a:cubicBezTo>
                    <a:pt x="25" y="44"/>
                    <a:pt x="25" y="42"/>
                    <a:pt x="24" y="42"/>
                  </a:cubicBezTo>
                  <a:cubicBezTo>
                    <a:pt x="24" y="42"/>
                    <a:pt x="24" y="42"/>
                    <a:pt x="24" y="42"/>
                  </a:cubicBezTo>
                  <a:cubicBezTo>
                    <a:pt x="24" y="42"/>
                    <a:pt x="24" y="42"/>
                    <a:pt x="24" y="41"/>
                  </a:cubicBezTo>
                  <a:cubicBezTo>
                    <a:pt x="24" y="41"/>
                    <a:pt x="24" y="40"/>
                    <a:pt x="24" y="40"/>
                  </a:cubicBezTo>
                  <a:cubicBezTo>
                    <a:pt x="24" y="40"/>
                    <a:pt x="24" y="39"/>
                    <a:pt x="24" y="39"/>
                  </a:cubicBezTo>
                  <a:cubicBezTo>
                    <a:pt x="24" y="39"/>
                    <a:pt x="24" y="38"/>
                    <a:pt x="24" y="38"/>
                  </a:cubicBezTo>
                  <a:cubicBezTo>
                    <a:pt x="24" y="38"/>
                    <a:pt x="24" y="37"/>
                    <a:pt x="24" y="37"/>
                  </a:cubicBezTo>
                  <a:cubicBezTo>
                    <a:pt x="24" y="37"/>
                    <a:pt x="24" y="36"/>
                    <a:pt x="23" y="36"/>
                  </a:cubicBezTo>
                  <a:cubicBezTo>
                    <a:pt x="23" y="36"/>
                    <a:pt x="23" y="36"/>
                    <a:pt x="23" y="35"/>
                  </a:cubicBezTo>
                  <a:cubicBezTo>
                    <a:pt x="23" y="35"/>
                    <a:pt x="23" y="35"/>
                    <a:pt x="23" y="35"/>
                  </a:cubicBezTo>
                  <a:cubicBezTo>
                    <a:pt x="23" y="35"/>
                    <a:pt x="23" y="34"/>
                    <a:pt x="23" y="34"/>
                  </a:cubicBezTo>
                  <a:cubicBezTo>
                    <a:pt x="23" y="34"/>
                    <a:pt x="22" y="34"/>
                    <a:pt x="22" y="33"/>
                  </a:cubicBezTo>
                  <a:cubicBezTo>
                    <a:pt x="22" y="33"/>
                    <a:pt x="22" y="33"/>
                    <a:pt x="22" y="33"/>
                  </a:cubicBezTo>
                  <a:cubicBezTo>
                    <a:pt x="22" y="33"/>
                    <a:pt x="22" y="33"/>
                    <a:pt x="22" y="33"/>
                  </a:cubicBezTo>
                  <a:cubicBezTo>
                    <a:pt x="22" y="33"/>
                    <a:pt x="22" y="32"/>
                    <a:pt x="22" y="32"/>
                  </a:cubicBezTo>
                  <a:cubicBezTo>
                    <a:pt x="22" y="32"/>
                    <a:pt x="22" y="32"/>
                    <a:pt x="22" y="32"/>
                  </a:cubicBezTo>
                  <a:cubicBezTo>
                    <a:pt x="22" y="32"/>
                    <a:pt x="21" y="32"/>
                    <a:pt x="21" y="32"/>
                  </a:cubicBezTo>
                  <a:cubicBezTo>
                    <a:pt x="21" y="31"/>
                    <a:pt x="21" y="31"/>
                    <a:pt x="20" y="31"/>
                  </a:cubicBezTo>
                  <a:cubicBezTo>
                    <a:pt x="20" y="30"/>
                    <a:pt x="20" y="30"/>
                    <a:pt x="20" y="30"/>
                  </a:cubicBezTo>
                  <a:cubicBezTo>
                    <a:pt x="19" y="30"/>
                    <a:pt x="19" y="30"/>
                    <a:pt x="19" y="29"/>
                  </a:cubicBezTo>
                  <a:cubicBezTo>
                    <a:pt x="19" y="29"/>
                    <a:pt x="18" y="29"/>
                    <a:pt x="18" y="29"/>
                  </a:cubicBezTo>
                  <a:cubicBezTo>
                    <a:pt x="18" y="29"/>
                    <a:pt x="18" y="29"/>
                    <a:pt x="18" y="29"/>
                  </a:cubicBezTo>
                  <a:cubicBezTo>
                    <a:pt x="18" y="29"/>
                    <a:pt x="18" y="28"/>
                    <a:pt x="18" y="28"/>
                  </a:cubicBezTo>
                  <a:cubicBezTo>
                    <a:pt x="17" y="28"/>
                    <a:pt x="17" y="28"/>
                    <a:pt x="17" y="28"/>
                  </a:cubicBezTo>
                  <a:cubicBezTo>
                    <a:pt x="17" y="28"/>
                    <a:pt x="16" y="27"/>
                    <a:pt x="16" y="27"/>
                  </a:cubicBezTo>
                  <a:cubicBezTo>
                    <a:pt x="16" y="27"/>
                    <a:pt x="16" y="27"/>
                    <a:pt x="16" y="27"/>
                  </a:cubicBezTo>
                  <a:cubicBezTo>
                    <a:pt x="15" y="26"/>
                    <a:pt x="15" y="26"/>
                    <a:pt x="15" y="26"/>
                  </a:cubicBezTo>
                  <a:cubicBezTo>
                    <a:pt x="15" y="26"/>
                    <a:pt x="15" y="26"/>
                    <a:pt x="15" y="26"/>
                  </a:cubicBezTo>
                  <a:cubicBezTo>
                    <a:pt x="15" y="26"/>
                    <a:pt x="14" y="25"/>
                    <a:pt x="14" y="25"/>
                  </a:cubicBezTo>
                  <a:cubicBezTo>
                    <a:pt x="14" y="25"/>
                    <a:pt x="14" y="25"/>
                    <a:pt x="13" y="25"/>
                  </a:cubicBezTo>
                  <a:cubicBezTo>
                    <a:pt x="13" y="24"/>
                    <a:pt x="12" y="23"/>
                    <a:pt x="11" y="23"/>
                  </a:cubicBezTo>
                  <a:cubicBezTo>
                    <a:pt x="11" y="22"/>
                    <a:pt x="11" y="22"/>
                    <a:pt x="11" y="22"/>
                  </a:cubicBezTo>
                  <a:cubicBezTo>
                    <a:pt x="11" y="22"/>
                    <a:pt x="10" y="22"/>
                    <a:pt x="10" y="22"/>
                  </a:cubicBezTo>
                  <a:cubicBezTo>
                    <a:pt x="10" y="21"/>
                    <a:pt x="10" y="21"/>
                    <a:pt x="10" y="21"/>
                  </a:cubicBezTo>
                  <a:cubicBezTo>
                    <a:pt x="10" y="21"/>
                    <a:pt x="10" y="21"/>
                    <a:pt x="10" y="21"/>
                  </a:cubicBezTo>
                  <a:cubicBezTo>
                    <a:pt x="10" y="21"/>
                    <a:pt x="9" y="21"/>
                    <a:pt x="9" y="20"/>
                  </a:cubicBezTo>
                  <a:cubicBezTo>
                    <a:pt x="9" y="20"/>
                    <a:pt x="9" y="20"/>
                    <a:pt x="9" y="20"/>
                  </a:cubicBezTo>
                  <a:cubicBezTo>
                    <a:pt x="9" y="20"/>
                    <a:pt x="9" y="20"/>
                    <a:pt x="9" y="20"/>
                  </a:cubicBezTo>
                  <a:cubicBezTo>
                    <a:pt x="9" y="20"/>
                    <a:pt x="9" y="20"/>
                    <a:pt x="9" y="20"/>
                  </a:cubicBezTo>
                  <a:cubicBezTo>
                    <a:pt x="9" y="20"/>
                    <a:pt x="9" y="19"/>
                    <a:pt x="9" y="19"/>
                  </a:cubicBezTo>
                  <a:cubicBezTo>
                    <a:pt x="8" y="19"/>
                    <a:pt x="8" y="19"/>
                    <a:pt x="8" y="19"/>
                  </a:cubicBezTo>
                  <a:cubicBezTo>
                    <a:pt x="8" y="19"/>
                    <a:pt x="8" y="19"/>
                    <a:pt x="8" y="19"/>
                  </a:cubicBezTo>
                  <a:cubicBezTo>
                    <a:pt x="8" y="19"/>
                    <a:pt x="8" y="18"/>
                    <a:pt x="8" y="18"/>
                  </a:cubicBezTo>
                  <a:cubicBezTo>
                    <a:pt x="8" y="18"/>
                    <a:pt x="8" y="18"/>
                    <a:pt x="8" y="18"/>
                  </a:cubicBezTo>
                  <a:cubicBezTo>
                    <a:pt x="8" y="18"/>
                    <a:pt x="7" y="18"/>
                    <a:pt x="7" y="18"/>
                  </a:cubicBezTo>
                  <a:cubicBezTo>
                    <a:pt x="7" y="18"/>
                    <a:pt x="7" y="17"/>
                    <a:pt x="7" y="17"/>
                  </a:cubicBezTo>
                  <a:cubicBezTo>
                    <a:pt x="7" y="17"/>
                    <a:pt x="7" y="17"/>
                    <a:pt x="7" y="17"/>
                  </a:cubicBezTo>
                  <a:cubicBezTo>
                    <a:pt x="7" y="17"/>
                    <a:pt x="7" y="17"/>
                    <a:pt x="7" y="17"/>
                  </a:cubicBezTo>
                  <a:cubicBezTo>
                    <a:pt x="7" y="16"/>
                    <a:pt x="7" y="16"/>
                    <a:pt x="7" y="16"/>
                  </a:cubicBezTo>
                  <a:cubicBezTo>
                    <a:pt x="6" y="16"/>
                    <a:pt x="6" y="16"/>
                    <a:pt x="6" y="16"/>
                  </a:cubicBezTo>
                  <a:cubicBezTo>
                    <a:pt x="6" y="16"/>
                    <a:pt x="6" y="16"/>
                    <a:pt x="6" y="16"/>
                  </a:cubicBezTo>
                  <a:cubicBezTo>
                    <a:pt x="6" y="15"/>
                    <a:pt x="6" y="15"/>
                    <a:pt x="6" y="15"/>
                  </a:cubicBezTo>
                  <a:cubicBezTo>
                    <a:pt x="6" y="15"/>
                    <a:pt x="6" y="14"/>
                    <a:pt x="6" y="14"/>
                  </a:cubicBezTo>
                  <a:cubicBezTo>
                    <a:pt x="6" y="14"/>
                    <a:pt x="5" y="14"/>
                    <a:pt x="5" y="13"/>
                  </a:cubicBezTo>
                  <a:cubicBezTo>
                    <a:pt x="5" y="13"/>
                    <a:pt x="5" y="13"/>
                    <a:pt x="5" y="12"/>
                  </a:cubicBezTo>
                  <a:cubicBezTo>
                    <a:pt x="5" y="12"/>
                    <a:pt x="5" y="12"/>
                    <a:pt x="5" y="11"/>
                  </a:cubicBezTo>
                  <a:cubicBezTo>
                    <a:pt x="5" y="11"/>
                    <a:pt x="5" y="11"/>
                    <a:pt x="5" y="11"/>
                  </a:cubicBezTo>
                  <a:cubicBezTo>
                    <a:pt x="5" y="10"/>
                    <a:pt x="6" y="10"/>
                    <a:pt x="5" y="10"/>
                  </a:cubicBezTo>
                  <a:cubicBezTo>
                    <a:pt x="5" y="10"/>
                    <a:pt x="5" y="10"/>
                    <a:pt x="5" y="9"/>
                  </a:cubicBezTo>
                  <a:cubicBezTo>
                    <a:pt x="5" y="9"/>
                    <a:pt x="4" y="9"/>
                    <a:pt x="4" y="9"/>
                  </a:cubicBezTo>
                  <a:cubicBezTo>
                    <a:pt x="4" y="9"/>
                    <a:pt x="4" y="8"/>
                    <a:pt x="4" y="8"/>
                  </a:cubicBezTo>
                  <a:cubicBezTo>
                    <a:pt x="4" y="8"/>
                    <a:pt x="4" y="8"/>
                    <a:pt x="3" y="8"/>
                  </a:cubicBezTo>
                  <a:cubicBezTo>
                    <a:pt x="3" y="8"/>
                    <a:pt x="3" y="8"/>
                    <a:pt x="3" y="8"/>
                  </a:cubicBezTo>
                  <a:cubicBezTo>
                    <a:pt x="3" y="8"/>
                    <a:pt x="3" y="8"/>
                    <a:pt x="3" y="7"/>
                  </a:cubicBezTo>
                  <a:cubicBezTo>
                    <a:pt x="3" y="7"/>
                    <a:pt x="3" y="7"/>
                    <a:pt x="3" y="7"/>
                  </a:cubicBezTo>
                  <a:cubicBezTo>
                    <a:pt x="3" y="7"/>
                    <a:pt x="2" y="7"/>
                    <a:pt x="2" y="7"/>
                  </a:cubicBezTo>
                  <a:cubicBezTo>
                    <a:pt x="2" y="7"/>
                    <a:pt x="2" y="7"/>
                    <a:pt x="2" y="7"/>
                  </a:cubicBezTo>
                  <a:cubicBezTo>
                    <a:pt x="2" y="7"/>
                    <a:pt x="1" y="6"/>
                    <a:pt x="1" y="6"/>
                  </a:cubicBezTo>
                  <a:cubicBezTo>
                    <a:pt x="1" y="6"/>
                    <a:pt x="1" y="6"/>
                    <a:pt x="1" y="6"/>
                  </a:cubicBezTo>
                  <a:cubicBezTo>
                    <a:pt x="1" y="6"/>
                    <a:pt x="1" y="6"/>
                    <a:pt x="1" y="6"/>
                  </a:cubicBezTo>
                  <a:cubicBezTo>
                    <a:pt x="1" y="6"/>
                    <a:pt x="1" y="6"/>
                    <a:pt x="1" y="6"/>
                  </a:cubicBezTo>
                  <a:cubicBezTo>
                    <a:pt x="1" y="6"/>
                    <a:pt x="0" y="6"/>
                    <a:pt x="0" y="5"/>
                  </a:cubicBezTo>
                  <a:cubicBezTo>
                    <a:pt x="0" y="5"/>
                    <a:pt x="0" y="5"/>
                    <a:pt x="0" y="5"/>
                  </a:cubicBezTo>
                  <a:cubicBezTo>
                    <a:pt x="0" y="5"/>
                    <a:pt x="0" y="5"/>
                    <a:pt x="0" y="5"/>
                  </a:cubicBezTo>
                  <a:cubicBezTo>
                    <a:pt x="1" y="5"/>
                    <a:pt x="1" y="5"/>
                    <a:pt x="1" y="5"/>
                  </a:cubicBezTo>
                  <a:cubicBezTo>
                    <a:pt x="1" y="5"/>
                    <a:pt x="1" y="5"/>
                    <a:pt x="1" y="5"/>
                  </a:cubicBezTo>
                  <a:cubicBezTo>
                    <a:pt x="2" y="5"/>
                    <a:pt x="2" y="5"/>
                    <a:pt x="2" y="5"/>
                  </a:cubicBezTo>
                  <a:cubicBezTo>
                    <a:pt x="2" y="5"/>
                    <a:pt x="2" y="5"/>
                    <a:pt x="2" y="5"/>
                  </a:cubicBezTo>
                  <a:cubicBezTo>
                    <a:pt x="3" y="6"/>
                    <a:pt x="3" y="6"/>
                    <a:pt x="3" y="6"/>
                  </a:cubicBezTo>
                  <a:cubicBezTo>
                    <a:pt x="3" y="6"/>
                    <a:pt x="3" y="5"/>
                    <a:pt x="3" y="5"/>
                  </a:cubicBezTo>
                  <a:cubicBezTo>
                    <a:pt x="3" y="5"/>
                    <a:pt x="3" y="5"/>
                    <a:pt x="3" y="5"/>
                  </a:cubicBezTo>
                  <a:cubicBezTo>
                    <a:pt x="3" y="5"/>
                    <a:pt x="3" y="5"/>
                    <a:pt x="2" y="5"/>
                  </a:cubicBezTo>
                  <a:cubicBezTo>
                    <a:pt x="2" y="5"/>
                    <a:pt x="2" y="5"/>
                    <a:pt x="2" y="4"/>
                  </a:cubicBezTo>
                  <a:cubicBezTo>
                    <a:pt x="2" y="4"/>
                    <a:pt x="2" y="4"/>
                    <a:pt x="2" y="4"/>
                  </a:cubicBezTo>
                  <a:cubicBezTo>
                    <a:pt x="2" y="4"/>
                    <a:pt x="2" y="4"/>
                    <a:pt x="1" y="4"/>
                  </a:cubicBezTo>
                  <a:cubicBezTo>
                    <a:pt x="1" y="4"/>
                    <a:pt x="1" y="4"/>
                    <a:pt x="1" y="4"/>
                  </a:cubicBezTo>
                  <a:cubicBezTo>
                    <a:pt x="1" y="4"/>
                    <a:pt x="1" y="4"/>
                    <a:pt x="1" y="3"/>
                  </a:cubicBezTo>
                  <a:cubicBezTo>
                    <a:pt x="1" y="3"/>
                    <a:pt x="1" y="3"/>
                    <a:pt x="1" y="3"/>
                  </a:cubicBezTo>
                  <a:cubicBezTo>
                    <a:pt x="1" y="3"/>
                    <a:pt x="0" y="3"/>
                    <a:pt x="0" y="3"/>
                  </a:cubicBezTo>
                  <a:cubicBezTo>
                    <a:pt x="0" y="3"/>
                    <a:pt x="0" y="2"/>
                    <a:pt x="0" y="2"/>
                  </a:cubicBezTo>
                  <a:cubicBezTo>
                    <a:pt x="0" y="2"/>
                    <a:pt x="1" y="2"/>
                    <a:pt x="1" y="2"/>
                  </a:cubicBezTo>
                  <a:cubicBezTo>
                    <a:pt x="1" y="1"/>
                    <a:pt x="1" y="1"/>
                    <a:pt x="2" y="1"/>
                  </a:cubicBezTo>
                  <a:cubicBezTo>
                    <a:pt x="2"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2"/>
                    <a:pt x="5" y="2"/>
                  </a:cubicBezTo>
                  <a:cubicBezTo>
                    <a:pt x="5" y="2"/>
                    <a:pt x="5" y="2"/>
                    <a:pt x="5" y="2"/>
                  </a:cubicBezTo>
                  <a:cubicBezTo>
                    <a:pt x="5" y="2"/>
                    <a:pt x="5" y="2"/>
                    <a:pt x="6" y="2"/>
                  </a:cubicBezTo>
                  <a:cubicBezTo>
                    <a:pt x="6" y="2"/>
                    <a:pt x="6" y="2"/>
                    <a:pt x="6" y="3"/>
                  </a:cubicBezTo>
                  <a:cubicBezTo>
                    <a:pt x="6" y="3"/>
                    <a:pt x="6" y="3"/>
                    <a:pt x="6" y="3"/>
                  </a:cubicBezTo>
                  <a:cubicBezTo>
                    <a:pt x="6" y="3"/>
                    <a:pt x="6" y="3"/>
                    <a:pt x="6" y="3"/>
                  </a:cubicBezTo>
                  <a:cubicBezTo>
                    <a:pt x="7" y="3"/>
                    <a:pt x="7" y="3"/>
                    <a:pt x="7" y="3"/>
                  </a:cubicBezTo>
                  <a:cubicBezTo>
                    <a:pt x="7" y="3"/>
                    <a:pt x="7" y="4"/>
                    <a:pt x="7" y="4"/>
                  </a:cubicBezTo>
                  <a:cubicBezTo>
                    <a:pt x="7" y="4"/>
                    <a:pt x="8" y="4"/>
                    <a:pt x="8" y="4"/>
                  </a:cubicBezTo>
                  <a:cubicBezTo>
                    <a:pt x="8" y="4"/>
                    <a:pt x="8" y="4"/>
                    <a:pt x="8" y="4"/>
                  </a:cubicBezTo>
                  <a:cubicBezTo>
                    <a:pt x="8" y="3"/>
                    <a:pt x="8" y="2"/>
                    <a:pt x="8" y="2"/>
                  </a:cubicBezTo>
                  <a:cubicBezTo>
                    <a:pt x="8" y="2"/>
                    <a:pt x="8" y="1"/>
                    <a:pt x="8" y="1"/>
                  </a:cubicBezTo>
                  <a:cubicBezTo>
                    <a:pt x="8" y="1"/>
                    <a:pt x="8" y="1"/>
                    <a:pt x="8" y="1"/>
                  </a:cubicBezTo>
                  <a:cubicBezTo>
                    <a:pt x="8" y="1"/>
                    <a:pt x="8" y="1"/>
                    <a:pt x="8" y="1"/>
                  </a:cubicBezTo>
                  <a:cubicBezTo>
                    <a:pt x="9" y="0"/>
                    <a:pt x="10" y="0"/>
                    <a:pt x="10" y="1"/>
                  </a:cubicBezTo>
                  <a:cubicBezTo>
                    <a:pt x="10" y="1"/>
                    <a:pt x="10" y="2"/>
                    <a:pt x="10" y="2"/>
                  </a:cubicBezTo>
                  <a:cubicBezTo>
                    <a:pt x="10" y="2"/>
                    <a:pt x="10" y="2"/>
                    <a:pt x="10" y="2"/>
                  </a:cubicBezTo>
                  <a:cubicBezTo>
                    <a:pt x="10" y="2"/>
                    <a:pt x="10" y="4"/>
                    <a:pt x="10" y="4"/>
                  </a:cubicBezTo>
                  <a:cubicBezTo>
                    <a:pt x="10" y="4"/>
                    <a:pt x="10" y="4"/>
                    <a:pt x="10" y="4"/>
                  </a:cubicBezTo>
                  <a:cubicBezTo>
                    <a:pt x="10" y="4"/>
                    <a:pt x="10" y="4"/>
                    <a:pt x="10" y="4"/>
                  </a:cubicBezTo>
                  <a:cubicBezTo>
                    <a:pt x="10" y="4"/>
                    <a:pt x="11" y="5"/>
                    <a:pt x="11" y="5"/>
                  </a:cubicBezTo>
                  <a:cubicBezTo>
                    <a:pt x="11" y="5"/>
                    <a:pt x="11" y="5"/>
                    <a:pt x="11" y="5"/>
                  </a:cubicBezTo>
                  <a:cubicBezTo>
                    <a:pt x="11" y="5"/>
                    <a:pt x="11" y="6"/>
                    <a:pt x="11" y="6"/>
                  </a:cubicBezTo>
                  <a:cubicBezTo>
                    <a:pt x="11" y="7"/>
                    <a:pt x="11" y="7"/>
                    <a:pt x="11" y="7"/>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7" name="Freeform 663"/>
            <p:cNvSpPr>
              <a:spLocks noEditPoints="1"/>
            </p:cNvSpPr>
            <p:nvPr/>
          </p:nvSpPr>
          <p:spPr bwMode="auto">
            <a:xfrm>
              <a:off x="4800600" y="4454526"/>
              <a:ext cx="304800" cy="401638"/>
            </a:xfrm>
            <a:custGeom>
              <a:avLst/>
              <a:gdLst>
                <a:gd name="T0" fmla="*/ 74 w 81"/>
                <a:gd name="T1" fmla="*/ 88 h 107"/>
                <a:gd name="T2" fmla="*/ 73 w 81"/>
                <a:gd name="T3" fmla="*/ 88 h 107"/>
                <a:gd name="T4" fmla="*/ 71 w 81"/>
                <a:gd name="T5" fmla="*/ 90 h 107"/>
                <a:gd name="T6" fmla="*/ 70 w 81"/>
                <a:gd name="T7" fmla="*/ 91 h 107"/>
                <a:gd name="T8" fmla="*/ 70 w 81"/>
                <a:gd name="T9" fmla="*/ 92 h 107"/>
                <a:gd name="T10" fmla="*/ 69 w 81"/>
                <a:gd name="T11" fmla="*/ 93 h 107"/>
                <a:gd name="T12" fmla="*/ 69 w 81"/>
                <a:gd name="T13" fmla="*/ 94 h 107"/>
                <a:gd name="T14" fmla="*/ 69 w 81"/>
                <a:gd name="T15" fmla="*/ 96 h 107"/>
                <a:gd name="T16" fmla="*/ 69 w 81"/>
                <a:gd name="T17" fmla="*/ 101 h 107"/>
                <a:gd name="T18" fmla="*/ 69 w 81"/>
                <a:gd name="T19" fmla="*/ 102 h 107"/>
                <a:gd name="T20" fmla="*/ 70 w 81"/>
                <a:gd name="T21" fmla="*/ 103 h 107"/>
                <a:gd name="T22" fmla="*/ 71 w 81"/>
                <a:gd name="T23" fmla="*/ 104 h 107"/>
                <a:gd name="T24" fmla="*/ 73 w 81"/>
                <a:gd name="T25" fmla="*/ 105 h 107"/>
                <a:gd name="T26" fmla="*/ 75 w 81"/>
                <a:gd name="T27" fmla="*/ 105 h 107"/>
                <a:gd name="T28" fmla="*/ 76 w 81"/>
                <a:gd name="T29" fmla="*/ 104 h 107"/>
                <a:gd name="T30" fmla="*/ 78 w 81"/>
                <a:gd name="T31" fmla="*/ 103 h 107"/>
                <a:gd name="T32" fmla="*/ 79 w 81"/>
                <a:gd name="T33" fmla="*/ 102 h 107"/>
                <a:gd name="T34" fmla="*/ 79 w 81"/>
                <a:gd name="T35" fmla="*/ 101 h 107"/>
                <a:gd name="T36" fmla="*/ 80 w 81"/>
                <a:gd name="T37" fmla="*/ 100 h 107"/>
                <a:gd name="T38" fmla="*/ 80 w 81"/>
                <a:gd name="T39" fmla="*/ 99 h 107"/>
                <a:gd name="T40" fmla="*/ 80 w 81"/>
                <a:gd name="T41" fmla="*/ 97 h 107"/>
                <a:gd name="T42" fmla="*/ 80 w 81"/>
                <a:gd name="T43" fmla="*/ 94 h 107"/>
                <a:gd name="T44" fmla="*/ 80 w 81"/>
                <a:gd name="T45" fmla="*/ 90 h 107"/>
                <a:gd name="T46" fmla="*/ 79 w 81"/>
                <a:gd name="T47" fmla="*/ 89 h 107"/>
                <a:gd name="T48" fmla="*/ 78 w 81"/>
                <a:gd name="T49" fmla="*/ 88 h 107"/>
                <a:gd name="T50" fmla="*/ 76 w 81"/>
                <a:gd name="T51" fmla="*/ 88 h 107"/>
                <a:gd name="T52" fmla="*/ 16 w 81"/>
                <a:gd name="T53" fmla="*/ 13 h 107"/>
                <a:gd name="T54" fmla="*/ 27 w 81"/>
                <a:gd name="T55" fmla="*/ 21 h 107"/>
                <a:gd name="T56" fmla="*/ 38 w 81"/>
                <a:gd name="T57" fmla="*/ 20 h 107"/>
                <a:gd name="T58" fmla="*/ 46 w 81"/>
                <a:gd name="T59" fmla="*/ 11 h 107"/>
                <a:gd name="T60" fmla="*/ 51 w 81"/>
                <a:gd name="T61" fmla="*/ 21 h 107"/>
                <a:gd name="T62" fmla="*/ 49 w 81"/>
                <a:gd name="T63" fmla="*/ 29 h 107"/>
                <a:gd name="T64" fmla="*/ 56 w 81"/>
                <a:gd name="T65" fmla="*/ 39 h 107"/>
                <a:gd name="T66" fmla="*/ 61 w 81"/>
                <a:gd name="T67" fmla="*/ 49 h 107"/>
                <a:gd name="T68" fmla="*/ 65 w 81"/>
                <a:gd name="T69" fmla="*/ 61 h 107"/>
                <a:gd name="T70" fmla="*/ 60 w 81"/>
                <a:gd name="T71" fmla="*/ 64 h 107"/>
                <a:gd name="T72" fmla="*/ 56 w 81"/>
                <a:gd name="T73" fmla="*/ 57 h 107"/>
                <a:gd name="T74" fmla="*/ 52 w 81"/>
                <a:gd name="T75" fmla="*/ 47 h 107"/>
                <a:gd name="T76" fmla="*/ 51 w 81"/>
                <a:gd name="T77" fmla="*/ 57 h 107"/>
                <a:gd name="T78" fmla="*/ 58 w 81"/>
                <a:gd name="T79" fmla="*/ 67 h 107"/>
                <a:gd name="T80" fmla="*/ 62 w 81"/>
                <a:gd name="T81" fmla="*/ 73 h 107"/>
                <a:gd name="T82" fmla="*/ 66 w 81"/>
                <a:gd name="T83" fmla="*/ 83 h 107"/>
                <a:gd name="T84" fmla="*/ 67 w 81"/>
                <a:gd name="T85" fmla="*/ 91 h 107"/>
                <a:gd name="T86" fmla="*/ 60 w 81"/>
                <a:gd name="T87" fmla="*/ 84 h 107"/>
                <a:gd name="T88" fmla="*/ 53 w 81"/>
                <a:gd name="T89" fmla="*/ 78 h 107"/>
                <a:gd name="T90" fmla="*/ 45 w 81"/>
                <a:gd name="T91" fmla="*/ 74 h 107"/>
                <a:gd name="T92" fmla="*/ 50 w 81"/>
                <a:gd name="T93" fmla="*/ 83 h 107"/>
                <a:gd name="T94" fmla="*/ 58 w 81"/>
                <a:gd name="T95" fmla="*/ 93 h 107"/>
                <a:gd name="T96" fmla="*/ 64 w 81"/>
                <a:gd name="T97" fmla="*/ 101 h 107"/>
                <a:gd name="T98" fmla="*/ 57 w 81"/>
                <a:gd name="T99" fmla="*/ 107 h 107"/>
                <a:gd name="T100" fmla="*/ 57 w 81"/>
                <a:gd name="T101" fmla="*/ 99 h 107"/>
                <a:gd name="T102" fmla="*/ 48 w 81"/>
                <a:gd name="T103" fmla="*/ 92 h 107"/>
                <a:gd name="T104" fmla="*/ 40 w 81"/>
                <a:gd name="T105" fmla="*/ 81 h 107"/>
                <a:gd name="T106" fmla="*/ 31 w 81"/>
                <a:gd name="T107" fmla="*/ 76 h 107"/>
                <a:gd name="T108" fmla="*/ 26 w 81"/>
                <a:gd name="T109" fmla="*/ 66 h 107"/>
                <a:gd name="T110" fmla="*/ 25 w 81"/>
                <a:gd name="T111" fmla="*/ 54 h 107"/>
                <a:gd name="T112" fmla="*/ 23 w 81"/>
                <a:gd name="T113" fmla="*/ 35 h 107"/>
                <a:gd name="T114" fmla="*/ 13 w 81"/>
                <a:gd name="T115" fmla="*/ 24 h 107"/>
                <a:gd name="T116" fmla="*/ 6 w 81"/>
                <a:gd name="T117" fmla="*/ 16 h 107"/>
                <a:gd name="T118" fmla="*/ 1 w 81"/>
                <a:gd name="T119" fmla="*/ 6 h 107"/>
                <a:gd name="T120" fmla="*/ 0 w 81"/>
                <a:gd name="T121" fmla="*/ 2 h 107"/>
                <a:gd name="T122" fmla="*/ 8 w 81"/>
                <a:gd name="T123"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107">
                  <a:moveTo>
                    <a:pt x="75" y="88"/>
                  </a:moveTo>
                  <a:cubicBezTo>
                    <a:pt x="75" y="88"/>
                    <a:pt x="75" y="88"/>
                    <a:pt x="75" y="88"/>
                  </a:cubicBezTo>
                  <a:cubicBezTo>
                    <a:pt x="75" y="88"/>
                    <a:pt x="75" y="88"/>
                    <a:pt x="75" y="88"/>
                  </a:cubicBezTo>
                  <a:cubicBezTo>
                    <a:pt x="75" y="88"/>
                    <a:pt x="75" y="88"/>
                    <a:pt x="75"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9"/>
                  </a:cubicBezTo>
                  <a:cubicBezTo>
                    <a:pt x="73" y="89"/>
                    <a:pt x="73" y="89"/>
                    <a:pt x="73" y="89"/>
                  </a:cubicBezTo>
                  <a:cubicBezTo>
                    <a:pt x="73" y="89"/>
                    <a:pt x="73" y="89"/>
                    <a:pt x="73"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7"/>
                    <a:pt x="69" y="97"/>
                    <a:pt x="69" y="97"/>
                  </a:cubicBezTo>
                  <a:cubicBezTo>
                    <a:pt x="69" y="97"/>
                    <a:pt x="69" y="97"/>
                    <a:pt x="69" y="97"/>
                  </a:cubicBezTo>
                  <a:cubicBezTo>
                    <a:pt x="69" y="97"/>
                    <a:pt x="69" y="97"/>
                    <a:pt x="69" y="97"/>
                  </a:cubicBezTo>
                  <a:cubicBezTo>
                    <a:pt x="69" y="97"/>
                    <a:pt x="69" y="97"/>
                    <a:pt x="69" y="97"/>
                  </a:cubicBezTo>
                  <a:cubicBezTo>
                    <a:pt x="69" y="98"/>
                    <a:pt x="69" y="98"/>
                    <a:pt x="69" y="98"/>
                  </a:cubicBezTo>
                  <a:cubicBezTo>
                    <a:pt x="69" y="98"/>
                    <a:pt x="69" y="98"/>
                    <a:pt x="69" y="98"/>
                  </a:cubicBezTo>
                  <a:cubicBezTo>
                    <a:pt x="69" y="98"/>
                    <a:pt x="69" y="98"/>
                    <a:pt x="69" y="98"/>
                  </a:cubicBezTo>
                  <a:cubicBezTo>
                    <a:pt x="69" y="98"/>
                    <a:pt x="69" y="98"/>
                    <a:pt x="69" y="98"/>
                  </a:cubicBezTo>
                  <a:cubicBezTo>
                    <a:pt x="69" y="99"/>
                    <a:pt x="69" y="99"/>
                    <a:pt x="69" y="99"/>
                  </a:cubicBezTo>
                  <a:cubicBezTo>
                    <a:pt x="69" y="99"/>
                    <a:pt x="69" y="99"/>
                    <a:pt x="69" y="99"/>
                  </a:cubicBezTo>
                  <a:cubicBezTo>
                    <a:pt x="69" y="99"/>
                    <a:pt x="69" y="99"/>
                    <a:pt x="69" y="99"/>
                  </a:cubicBezTo>
                  <a:cubicBezTo>
                    <a:pt x="69" y="99"/>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1" y="103"/>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3"/>
                  </a:cubicBezTo>
                  <a:cubicBezTo>
                    <a:pt x="77" y="103"/>
                    <a:pt x="77" y="103"/>
                    <a:pt x="77" y="103"/>
                  </a:cubicBezTo>
                  <a:cubicBezTo>
                    <a:pt x="77" y="103"/>
                    <a:pt x="77" y="103"/>
                    <a:pt x="77" y="103"/>
                  </a:cubicBezTo>
                  <a:cubicBezTo>
                    <a:pt x="77"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6"/>
                    <a:pt x="80" y="96"/>
                    <a:pt x="80" y="96"/>
                  </a:cubicBezTo>
                  <a:cubicBezTo>
                    <a:pt x="80" y="96"/>
                    <a:pt x="80" y="96"/>
                    <a:pt x="80" y="96"/>
                  </a:cubicBezTo>
                  <a:cubicBezTo>
                    <a:pt x="80" y="95"/>
                    <a:pt x="80" y="95"/>
                    <a:pt x="80" y="95"/>
                  </a:cubicBezTo>
                  <a:cubicBezTo>
                    <a:pt x="81" y="95"/>
                    <a:pt x="81" y="95"/>
                    <a:pt x="81" y="95"/>
                  </a:cubicBezTo>
                  <a:cubicBezTo>
                    <a:pt x="81" y="95"/>
                    <a:pt x="81" y="95"/>
                    <a:pt x="81" y="95"/>
                  </a:cubicBezTo>
                  <a:cubicBezTo>
                    <a:pt x="81" y="94"/>
                    <a:pt x="81" y="94"/>
                    <a:pt x="81" y="94"/>
                  </a:cubicBezTo>
                  <a:cubicBezTo>
                    <a:pt x="80" y="94"/>
                    <a:pt x="80" y="94"/>
                    <a:pt x="80" y="94"/>
                  </a:cubicBezTo>
                  <a:cubicBezTo>
                    <a:pt x="80" y="94"/>
                    <a:pt x="80" y="94"/>
                    <a:pt x="80" y="94"/>
                  </a:cubicBezTo>
                  <a:cubicBezTo>
                    <a:pt x="80" y="94"/>
                    <a:pt x="80" y="94"/>
                    <a:pt x="80" y="94"/>
                  </a:cubicBezTo>
                  <a:cubicBezTo>
                    <a:pt x="80" y="94"/>
                    <a:pt x="80" y="94"/>
                    <a:pt x="80" y="94"/>
                  </a:cubicBezTo>
                  <a:cubicBezTo>
                    <a:pt x="80" y="94"/>
                    <a:pt x="80" y="94"/>
                    <a:pt x="80" y="94"/>
                  </a:cubicBezTo>
                  <a:cubicBezTo>
                    <a:pt x="80" y="93"/>
                    <a:pt x="80" y="93"/>
                    <a:pt x="80" y="93"/>
                  </a:cubicBezTo>
                  <a:cubicBezTo>
                    <a:pt x="80" y="93"/>
                    <a:pt x="80" y="93"/>
                    <a:pt x="80" y="92"/>
                  </a:cubicBezTo>
                  <a:cubicBezTo>
                    <a:pt x="80" y="92"/>
                    <a:pt x="80" y="92"/>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8" y="89"/>
                    <a:pt x="78" y="89"/>
                    <a:pt x="78" y="89"/>
                  </a:cubicBezTo>
                  <a:cubicBezTo>
                    <a:pt x="78" y="89"/>
                    <a:pt x="78" y="89"/>
                    <a:pt x="78" y="89"/>
                  </a:cubicBezTo>
                  <a:cubicBezTo>
                    <a:pt x="78" y="89"/>
                    <a:pt x="78" y="89"/>
                    <a:pt x="78" y="89"/>
                  </a:cubicBezTo>
                  <a:cubicBezTo>
                    <a:pt x="78" y="89"/>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6" y="88"/>
                    <a:pt x="76" y="88"/>
                  </a:cubicBezTo>
                  <a:cubicBezTo>
                    <a:pt x="76" y="87"/>
                    <a:pt x="76" y="87"/>
                    <a:pt x="75" y="87"/>
                  </a:cubicBezTo>
                  <a:cubicBezTo>
                    <a:pt x="75" y="88"/>
                    <a:pt x="75" y="87"/>
                    <a:pt x="75" y="88"/>
                  </a:cubicBezTo>
                  <a:moveTo>
                    <a:pt x="11" y="7"/>
                  </a:moveTo>
                  <a:cubicBezTo>
                    <a:pt x="11" y="7"/>
                    <a:pt x="11" y="7"/>
                    <a:pt x="12" y="8"/>
                  </a:cubicBezTo>
                  <a:cubicBezTo>
                    <a:pt x="12" y="8"/>
                    <a:pt x="12" y="8"/>
                    <a:pt x="12" y="8"/>
                  </a:cubicBezTo>
                  <a:cubicBezTo>
                    <a:pt x="12" y="8"/>
                    <a:pt x="12" y="8"/>
                    <a:pt x="12" y="8"/>
                  </a:cubicBezTo>
                  <a:cubicBezTo>
                    <a:pt x="12" y="8"/>
                    <a:pt x="12" y="8"/>
                    <a:pt x="12" y="8"/>
                  </a:cubicBezTo>
                  <a:cubicBezTo>
                    <a:pt x="12" y="8"/>
                    <a:pt x="12" y="8"/>
                    <a:pt x="12" y="9"/>
                  </a:cubicBezTo>
                  <a:cubicBezTo>
                    <a:pt x="12" y="9"/>
                    <a:pt x="13" y="9"/>
                    <a:pt x="13" y="9"/>
                  </a:cubicBezTo>
                  <a:cubicBezTo>
                    <a:pt x="13" y="9"/>
                    <a:pt x="13" y="10"/>
                    <a:pt x="13" y="10"/>
                  </a:cubicBezTo>
                  <a:cubicBezTo>
                    <a:pt x="13" y="10"/>
                    <a:pt x="13" y="10"/>
                    <a:pt x="13" y="10"/>
                  </a:cubicBezTo>
                  <a:cubicBezTo>
                    <a:pt x="13" y="11"/>
                    <a:pt x="13" y="11"/>
                    <a:pt x="13" y="11"/>
                  </a:cubicBezTo>
                  <a:cubicBezTo>
                    <a:pt x="13" y="11"/>
                    <a:pt x="13" y="11"/>
                    <a:pt x="14" y="11"/>
                  </a:cubicBezTo>
                  <a:cubicBezTo>
                    <a:pt x="14" y="11"/>
                    <a:pt x="14" y="12"/>
                    <a:pt x="14" y="12"/>
                  </a:cubicBezTo>
                  <a:cubicBezTo>
                    <a:pt x="14" y="12"/>
                    <a:pt x="14" y="12"/>
                    <a:pt x="14" y="12"/>
                  </a:cubicBezTo>
                  <a:cubicBezTo>
                    <a:pt x="14" y="12"/>
                    <a:pt x="14" y="12"/>
                    <a:pt x="15" y="12"/>
                  </a:cubicBezTo>
                  <a:cubicBezTo>
                    <a:pt x="15" y="12"/>
                    <a:pt x="15" y="12"/>
                    <a:pt x="15" y="12"/>
                  </a:cubicBezTo>
                  <a:cubicBezTo>
                    <a:pt x="15" y="13"/>
                    <a:pt x="15" y="13"/>
                    <a:pt x="15" y="13"/>
                  </a:cubicBezTo>
                  <a:cubicBezTo>
                    <a:pt x="15" y="13"/>
                    <a:pt x="16" y="13"/>
                    <a:pt x="16" y="13"/>
                  </a:cubicBezTo>
                  <a:cubicBezTo>
                    <a:pt x="16" y="13"/>
                    <a:pt x="16" y="13"/>
                    <a:pt x="16" y="13"/>
                  </a:cubicBezTo>
                  <a:cubicBezTo>
                    <a:pt x="16" y="13"/>
                    <a:pt x="16" y="13"/>
                    <a:pt x="16" y="13"/>
                  </a:cubicBezTo>
                  <a:cubicBezTo>
                    <a:pt x="16" y="13"/>
                    <a:pt x="17" y="14"/>
                    <a:pt x="17" y="14"/>
                  </a:cubicBezTo>
                  <a:cubicBezTo>
                    <a:pt x="17" y="14"/>
                    <a:pt x="17" y="14"/>
                    <a:pt x="17" y="14"/>
                  </a:cubicBezTo>
                  <a:cubicBezTo>
                    <a:pt x="17" y="14"/>
                    <a:pt x="17" y="14"/>
                    <a:pt x="17" y="14"/>
                  </a:cubicBezTo>
                  <a:cubicBezTo>
                    <a:pt x="18" y="15"/>
                    <a:pt x="18" y="16"/>
                    <a:pt x="19" y="16"/>
                  </a:cubicBezTo>
                  <a:cubicBezTo>
                    <a:pt x="19" y="17"/>
                    <a:pt x="19" y="17"/>
                    <a:pt x="20" y="17"/>
                  </a:cubicBezTo>
                  <a:cubicBezTo>
                    <a:pt x="20" y="17"/>
                    <a:pt x="20" y="18"/>
                    <a:pt x="20" y="18"/>
                  </a:cubicBezTo>
                  <a:cubicBezTo>
                    <a:pt x="20" y="18"/>
                    <a:pt x="21" y="18"/>
                    <a:pt x="21" y="18"/>
                  </a:cubicBezTo>
                  <a:cubicBezTo>
                    <a:pt x="21" y="18"/>
                    <a:pt x="21" y="18"/>
                    <a:pt x="21" y="18"/>
                  </a:cubicBezTo>
                  <a:cubicBezTo>
                    <a:pt x="21" y="18"/>
                    <a:pt x="22" y="19"/>
                    <a:pt x="22" y="19"/>
                  </a:cubicBezTo>
                  <a:cubicBezTo>
                    <a:pt x="22" y="19"/>
                    <a:pt x="22" y="19"/>
                    <a:pt x="22" y="19"/>
                  </a:cubicBezTo>
                  <a:cubicBezTo>
                    <a:pt x="22" y="19"/>
                    <a:pt x="23" y="19"/>
                    <a:pt x="23" y="19"/>
                  </a:cubicBezTo>
                  <a:cubicBezTo>
                    <a:pt x="23" y="19"/>
                    <a:pt x="23" y="19"/>
                    <a:pt x="23" y="19"/>
                  </a:cubicBezTo>
                  <a:cubicBezTo>
                    <a:pt x="23" y="19"/>
                    <a:pt x="24" y="20"/>
                    <a:pt x="24" y="20"/>
                  </a:cubicBezTo>
                  <a:cubicBezTo>
                    <a:pt x="24" y="20"/>
                    <a:pt x="25" y="20"/>
                    <a:pt x="25" y="20"/>
                  </a:cubicBezTo>
                  <a:cubicBezTo>
                    <a:pt x="25" y="20"/>
                    <a:pt x="25" y="20"/>
                    <a:pt x="25" y="20"/>
                  </a:cubicBezTo>
                  <a:cubicBezTo>
                    <a:pt x="25" y="20"/>
                    <a:pt x="25" y="20"/>
                    <a:pt x="25" y="21"/>
                  </a:cubicBezTo>
                  <a:cubicBezTo>
                    <a:pt x="25" y="21"/>
                    <a:pt x="26" y="21"/>
                    <a:pt x="26" y="21"/>
                  </a:cubicBezTo>
                  <a:cubicBezTo>
                    <a:pt x="26" y="21"/>
                    <a:pt x="26" y="21"/>
                    <a:pt x="26" y="21"/>
                  </a:cubicBezTo>
                  <a:cubicBezTo>
                    <a:pt x="26" y="21"/>
                    <a:pt x="27" y="21"/>
                    <a:pt x="27" y="21"/>
                  </a:cubicBezTo>
                  <a:cubicBezTo>
                    <a:pt x="27" y="21"/>
                    <a:pt x="27" y="21"/>
                    <a:pt x="27" y="21"/>
                  </a:cubicBezTo>
                  <a:cubicBezTo>
                    <a:pt x="28" y="21"/>
                    <a:pt x="28" y="22"/>
                    <a:pt x="28" y="22"/>
                  </a:cubicBezTo>
                  <a:cubicBezTo>
                    <a:pt x="28" y="22"/>
                    <a:pt x="29" y="22"/>
                    <a:pt x="29" y="22"/>
                  </a:cubicBezTo>
                  <a:cubicBezTo>
                    <a:pt x="29" y="22"/>
                    <a:pt x="30" y="22"/>
                    <a:pt x="30" y="22"/>
                  </a:cubicBezTo>
                  <a:cubicBezTo>
                    <a:pt x="30" y="22"/>
                    <a:pt x="30" y="22"/>
                    <a:pt x="30" y="22"/>
                  </a:cubicBezTo>
                  <a:cubicBezTo>
                    <a:pt x="30" y="22"/>
                    <a:pt x="30" y="22"/>
                    <a:pt x="30" y="22"/>
                  </a:cubicBezTo>
                  <a:cubicBezTo>
                    <a:pt x="30" y="22"/>
                    <a:pt x="30" y="22"/>
                    <a:pt x="31" y="22"/>
                  </a:cubicBezTo>
                  <a:cubicBezTo>
                    <a:pt x="31" y="22"/>
                    <a:pt x="31" y="23"/>
                    <a:pt x="31" y="23"/>
                  </a:cubicBezTo>
                  <a:cubicBezTo>
                    <a:pt x="31" y="23"/>
                    <a:pt x="31" y="23"/>
                    <a:pt x="31" y="23"/>
                  </a:cubicBezTo>
                  <a:cubicBezTo>
                    <a:pt x="31" y="23"/>
                    <a:pt x="32" y="23"/>
                    <a:pt x="32" y="23"/>
                  </a:cubicBezTo>
                  <a:cubicBezTo>
                    <a:pt x="32" y="23"/>
                    <a:pt x="32" y="23"/>
                    <a:pt x="32" y="23"/>
                  </a:cubicBezTo>
                  <a:cubicBezTo>
                    <a:pt x="33" y="23"/>
                    <a:pt x="33" y="23"/>
                    <a:pt x="33" y="23"/>
                  </a:cubicBezTo>
                  <a:cubicBezTo>
                    <a:pt x="33" y="23"/>
                    <a:pt x="35" y="23"/>
                    <a:pt x="35" y="23"/>
                  </a:cubicBezTo>
                  <a:cubicBezTo>
                    <a:pt x="35" y="23"/>
                    <a:pt x="36" y="23"/>
                    <a:pt x="36" y="23"/>
                  </a:cubicBezTo>
                  <a:cubicBezTo>
                    <a:pt x="36" y="23"/>
                    <a:pt x="37" y="23"/>
                    <a:pt x="37" y="23"/>
                  </a:cubicBezTo>
                  <a:cubicBezTo>
                    <a:pt x="37" y="23"/>
                    <a:pt x="37" y="23"/>
                    <a:pt x="37" y="22"/>
                  </a:cubicBezTo>
                  <a:cubicBezTo>
                    <a:pt x="37" y="22"/>
                    <a:pt x="38" y="22"/>
                    <a:pt x="38" y="22"/>
                  </a:cubicBezTo>
                  <a:cubicBezTo>
                    <a:pt x="38" y="22"/>
                    <a:pt x="38" y="22"/>
                    <a:pt x="38" y="22"/>
                  </a:cubicBezTo>
                  <a:cubicBezTo>
                    <a:pt x="38" y="22"/>
                    <a:pt x="38" y="21"/>
                    <a:pt x="38" y="21"/>
                  </a:cubicBezTo>
                  <a:cubicBezTo>
                    <a:pt x="38" y="21"/>
                    <a:pt x="38" y="21"/>
                    <a:pt x="38" y="20"/>
                  </a:cubicBezTo>
                  <a:cubicBezTo>
                    <a:pt x="38" y="20"/>
                    <a:pt x="39" y="19"/>
                    <a:pt x="39" y="19"/>
                  </a:cubicBezTo>
                  <a:cubicBezTo>
                    <a:pt x="39" y="19"/>
                    <a:pt x="39" y="19"/>
                    <a:pt x="39" y="19"/>
                  </a:cubicBezTo>
                  <a:cubicBezTo>
                    <a:pt x="39" y="18"/>
                    <a:pt x="39" y="18"/>
                    <a:pt x="39" y="18"/>
                  </a:cubicBezTo>
                  <a:cubicBezTo>
                    <a:pt x="39" y="17"/>
                    <a:pt x="39" y="17"/>
                    <a:pt x="39" y="16"/>
                  </a:cubicBezTo>
                  <a:cubicBezTo>
                    <a:pt x="39" y="16"/>
                    <a:pt x="39" y="16"/>
                    <a:pt x="39" y="16"/>
                  </a:cubicBezTo>
                  <a:cubicBezTo>
                    <a:pt x="39" y="16"/>
                    <a:pt x="39" y="15"/>
                    <a:pt x="39" y="15"/>
                  </a:cubicBezTo>
                  <a:cubicBezTo>
                    <a:pt x="39" y="15"/>
                    <a:pt x="39" y="15"/>
                    <a:pt x="39" y="15"/>
                  </a:cubicBezTo>
                  <a:cubicBezTo>
                    <a:pt x="39" y="15"/>
                    <a:pt x="39" y="15"/>
                    <a:pt x="39" y="14"/>
                  </a:cubicBezTo>
                  <a:cubicBezTo>
                    <a:pt x="40" y="14"/>
                    <a:pt x="40" y="14"/>
                    <a:pt x="40" y="14"/>
                  </a:cubicBezTo>
                  <a:cubicBezTo>
                    <a:pt x="40" y="14"/>
                    <a:pt x="40" y="14"/>
                    <a:pt x="40" y="14"/>
                  </a:cubicBezTo>
                  <a:cubicBezTo>
                    <a:pt x="40" y="13"/>
                    <a:pt x="41" y="13"/>
                    <a:pt x="41" y="13"/>
                  </a:cubicBezTo>
                  <a:cubicBezTo>
                    <a:pt x="41" y="13"/>
                    <a:pt x="41" y="13"/>
                    <a:pt x="41" y="13"/>
                  </a:cubicBezTo>
                  <a:cubicBezTo>
                    <a:pt x="41" y="13"/>
                    <a:pt x="41" y="13"/>
                    <a:pt x="41" y="13"/>
                  </a:cubicBezTo>
                  <a:cubicBezTo>
                    <a:pt x="41" y="12"/>
                    <a:pt x="42" y="12"/>
                    <a:pt x="42" y="12"/>
                  </a:cubicBezTo>
                  <a:cubicBezTo>
                    <a:pt x="42" y="12"/>
                    <a:pt x="42" y="12"/>
                    <a:pt x="42" y="12"/>
                  </a:cubicBezTo>
                  <a:cubicBezTo>
                    <a:pt x="42" y="12"/>
                    <a:pt x="43" y="12"/>
                    <a:pt x="43" y="12"/>
                  </a:cubicBezTo>
                  <a:cubicBezTo>
                    <a:pt x="43" y="12"/>
                    <a:pt x="43" y="12"/>
                    <a:pt x="43" y="12"/>
                  </a:cubicBezTo>
                  <a:cubicBezTo>
                    <a:pt x="43" y="12"/>
                    <a:pt x="44" y="12"/>
                    <a:pt x="44" y="12"/>
                  </a:cubicBezTo>
                  <a:cubicBezTo>
                    <a:pt x="44" y="11"/>
                    <a:pt x="45" y="11"/>
                    <a:pt x="45" y="11"/>
                  </a:cubicBezTo>
                  <a:cubicBezTo>
                    <a:pt x="45" y="11"/>
                    <a:pt x="45" y="11"/>
                    <a:pt x="46" y="11"/>
                  </a:cubicBezTo>
                  <a:cubicBezTo>
                    <a:pt x="46" y="11"/>
                    <a:pt x="47" y="11"/>
                    <a:pt x="47" y="12"/>
                  </a:cubicBezTo>
                  <a:cubicBezTo>
                    <a:pt x="48" y="12"/>
                    <a:pt x="48" y="12"/>
                    <a:pt x="48" y="12"/>
                  </a:cubicBezTo>
                  <a:cubicBezTo>
                    <a:pt x="48" y="12"/>
                    <a:pt x="49" y="12"/>
                    <a:pt x="49" y="12"/>
                  </a:cubicBezTo>
                  <a:cubicBezTo>
                    <a:pt x="49" y="12"/>
                    <a:pt x="49" y="13"/>
                    <a:pt x="49" y="13"/>
                  </a:cubicBezTo>
                  <a:cubicBezTo>
                    <a:pt x="49" y="13"/>
                    <a:pt x="50" y="13"/>
                    <a:pt x="50" y="13"/>
                  </a:cubicBezTo>
                  <a:cubicBezTo>
                    <a:pt x="50" y="13"/>
                    <a:pt x="50" y="14"/>
                    <a:pt x="50" y="14"/>
                  </a:cubicBezTo>
                  <a:cubicBezTo>
                    <a:pt x="50" y="14"/>
                    <a:pt x="50" y="14"/>
                    <a:pt x="50" y="14"/>
                  </a:cubicBezTo>
                  <a:cubicBezTo>
                    <a:pt x="50" y="14"/>
                    <a:pt x="50" y="14"/>
                    <a:pt x="50" y="14"/>
                  </a:cubicBezTo>
                  <a:cubicBezTo>
                    <a:pt x="50" y="14"/>
                    <a:pt x="50" y="15"/>
                    <a:pt x="50"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7"/>
                  </a:cubicBezTo>
                  <a:cubicBezTo>
                    <a:pt x="51" y="17"/>
                    <a:pt x="51" y="17"/>
                    <a:pt x="51" y="17"/>
                  </a:cubicBezTo>
                  <a:cubicBezTo>
                    <a:pt x="51" y="18"/>
                    <a:pt x="51" y="18"/>
                    <a:pt x="51" y="18"/>
                  </a:cubicBezTo>
                  <a:cubicBezTo>
                    <a:pt x="51" y="18"/>
                    <a:pt x="51" y="19"/>
                    <a:pt x="51" y="19"/>
                  </a:cubicBezTo>
                  <a:cubicBezTo>
                    <a:pt x="51" y="19"/>
                    <a:pt x="51" y="19"/>
                    <a:pt x="51" y="19"/>
                  </a:cubicBezTo>
                  <a:cubicBezTo>
                    <a:pt x="51" y="20"/>
                    <a:pt x="51" y="20"/>
                    <a:pt x="51" y="21"/>
                  </a:cubicBezTo>
                  <a:cubicBezTo>
                    <a:pt x="51" y="21"/>
                    <a:pt x="51" y="21"/>
                    <a:pt x="51" y="21"/>
                  </a:cubicBezTo>
                  <a:cubicBezTo>
                    <a:pt x="51" y="21"/>
                    <a:pt x="51" y="22"/>
                    <a:pt x="51" y="22"/>
                  </a:cubicBezTo>
                  <a:cubicBezTo>
                    <a:pt x="51" y="22"/>
                    <a:pt x="50" y="22"/>
                    <a:pt x="50" y="22"/>
                  </a:cubicBezTo>
                  <a:cubicBezTo>
                    <a:pt x="50" y="22"/>
                    <a:pt x="50" y="23"/>
                    <a:pt x="50" y="23"/>
                  </a:cubicBezTo>
                  <a:cubicBezTo>
                    <a:pt x="50" y="23"/>
                    <a:pt x="50" y="23"/>
                    <a:pt x="50" y="23"/>
                  </a:cubicBezTo>
                  <a:cubicBezTo>
                    <a:pt x="50" y="24"/>
                    <a:pt x="50" y="24"/>
                    <a:pt x="50" y="24"/>
                  </a:cubicBezTo>
                  <a:cubicBezTo>
                    <a:pt x="50" y="24"/>
                    <a:pt x="50" y="24"/>
                    <a:pt x="49" y="24"/>
                  </a:cubicBezTo>
                  <a:cubicBezTo>
                    <a:pt x="49" y="24"/>
                    <a:pt x="49" y="25"/>
                    <a:pt x="49" y="25"/>
                  </a:cubicBezTo>
                  <a:cubicBezTo>
                    <a:pt x="49" y="25"/>
                    <a:pt x="49" y="25"/>
                    <a:pt x="49" y="25"/>
                  </a:cubicBezTo>
                  <a:cubicBezTo>
                    <a:pt x="49" y="25"/>
                    <a:pt x="49" y="25"/>
                    <a:pt x="49" y="25"/>
                  </a:cubicBezTo>
                  <a:cubicBezTo>
                    <a:pt x="49" y="26"/>
                    <a:pt x="49" y="26"/>
                    <a:pt x="48" y="26"/>
                  </a:cubicBezTo>
                  <a:cubicBezTo>
                    <a:pt x="48" y="26"/>
                    <a:pt x="48" y="26"/>
                    <a:pt x="48" y="27"/>
                  </a:cubicBezTo>
                  <a:cubicBezTo>
                    <a:pt x="48" y="27"/>
                    <a:pt x="48" y="27"/>
                    <a:pt x="48" y="27"/>
                  </a:cubicBezTo>
                  <a:cubicBezTo>
                    <a:pt x="48" y="27"/>
                    <a:pt x="48" y="27"/>
                    <a:pt x="48" y="27"/>
                  </a:cubicBezTo>
                  <a:cubicBezTo>
                    <a:pt x="48" y="27"/>
                    <a:pt x="48" y="27"/>
                    <a:pt x="48" y="27"/>
                  </a:cubicBezTo>
                  <a:cubicBezTo>
                    <a:pt x="48" y="27"/>
                    <a:pt x="48" y="28"/>
                    <a:pt x="48" y="28"/>
                  </a:cubicBezTo>
                  <a:cubicBezTo>
                    <a:pt x="48" y="28"/>
                    <a:pt x="48" y="28"/>
                    <a:pt x="48" y="28"/>
                  </a:cubicBezTo>
                  <a:cubicBezTo>
                    <a:pt x="48" y="28"/>
                    <a:pt x="48" y="28"/>
                    <a:pt x="48" y="28"/>
                  </a:cubicBezTo>
                  <a:cubicBezTo>
                    <a:pt x="48" y="28"/>
                    <a:pt x="48" y="29"/>
                    <a:pt x="49" y="29"/>
                  </a:cubicBezTo>
                  <a:cubicBezTo>
                    <a:pt x="49" y="29"/>
                    <a:pt x="49" y="29"/>
                    <a:pt x="49" y="29"/>
                  </a:cubicBezTo>
                  <a:cubicBezTo>
                    <a:pt x="49" y="29"/>
                    <a:pt x="49" y="29"/>
                    <a:pt x="49" y="29"/>
                  </a:cubicBezTo>
                  <a:cubicBezTo>
                    <a:pt x="49" y="29"/>
                    <a:pt x="49" y="30"/>
                    <a:pt x="49" y="30"/>
                  </a:cubicBezTo>
                  <a:cubicBezTo>
                    <a:pt x="49" y="30"/>
                    <a:pt x="50" y="30"/>
                    <a:pt x="50" y="30"/>
                  </a:cubicBezTo>
                  <a:cubicBezTo>
                    <a:pt x="50" y="30"/>
                    <a:pt x="50" y="30"/>
                    <a:pt x="50" y="31"/>
                  </a:cubicBezTo>
                  <a:cubicBezTo>
                    <a:pt x="50" y="31"/>
                    <a:pt x="51" y="31"/>
                    <a:pt x="51" y="31"/>
                  </a:cubicBezTo>
                  <a:cubicBezTo>
                    <a:pt x="51" y="31"/>
                    <a:pt x="51" y="31"/>
                    <a:pt x="51" y="31"/>
                  </a:cubicBezTo>
                  <a:cubicBezTo>
                    <a:pt x="51" y="32"/>
                    <a:pt x="52" y="32"/>
                    <a:pt x="53" y="33"/>
                  </a:cubicBezTo>
                  <a:cubicBezTo>
                    <a:pt x="53" y="33"/>
                    <a:pt x="53" y="33"/>
                    <a:pt x="53" y="34"/>
                  </a:cubicBezTo>
                  <a:cubicBezTo>
                    <a:pt x="53" y="34"/>
                    <a:pt x="53" y="34"/>
                    <a:pt x="53" y="34"/>
                  </a:cubicBezTo>
                  <a:cubicBezTo>
                    <a:pt x="53" y="34"/>
                    <a:pt x="54" y="34"/>
                    <a:pt x="54" y="34"/>
                  </a:cubicBezTo>
                  <a:cubicBezTo>
                    <a:pt x="54" y="34"/>
                    <a:pt x="54" y="34"/>
                    <a:pt x="54" y="34"/>
                  </a:cubicBezTo>
                  <a:cubicBezTo>
                    <a:pt x="54" y="34"/>
                    <a:pt x="54" y="35"/>
                    <a:pt x="54" y="36"/>
                  </a:cubicBezTo>
                  <a:cubicBezTo>
                    <a:pt x="54" y="36"/>
                    <a:pt x="54" y="36"/>
                    <a:pt x="54" y="36"/>
                  </a:cubicBezTo>
                  <a:cubicBezTo>
                    <a:pt x="54" y="36"/>
                    <a:pt x="54" y="36"/>
                    <a:pt x="54" y="36"/>
                  </a:cubicBezTo>
                  <a:cubicBezTo>
                    <a:pt x="54" y="36"/>
                    <a:pt x="55" y="36"/>
                    <a:pt x="55" y="36"/>
                  </a:cubicBezTo>
                  <a:cubicBezTo>
                    <a:pt x="55" y="36"/>
                    <a:pt x="55" y="36"/>
                    <a:pt x="55" y="37"/>
                  </a:cubicBezTo>
                  <a:cubicBezTo>
                    <a:pt x="55" y="37"/>
                    <a:pt x="55" y="37"/>
                    <a:pt x="55" y="37"/>
                  </a:cubicBezTo>
                  <a:cubicBezTo>
                    <a:pt x="55" y="37"/>
                    <a:pt x="56" y="37"/>
                    <a:pt x="56" y="38"/>
                  </a:cubicBezTo>
                  <a:cubicBezTo>
                    <a:pt x="56" y="38"/>
                    <a:pt x="56" y="38"/>
                    <a:pt x="56" y="38"/>
                  </a:cubicBezTo>
                  <a:cubicBezTo>
                    <a:pt x="56" y="39"/>
                    <a:pt x="56" y="39"/>
                    <a:pt x="56" y="39"/>
                  </a:cubicBezTo>
                  <a:cubicBezTo>
                    <a:pt x="56" y="39"/>
                    <a:pt x="56" y="39"/>
                    <a:pt x="56" y="39"/>
                  </a:cubicBezTo>
                  <a:cubicBezTo>
                    <a:pt x="56" y="39"/>
                    <a:pt x="56" y="40"/>
                    <a:pt x="56" y="40"/>
                  </a:cubicBezTo>
                  <a:cubicBezTo>
                    <a:pt x="56" y="40"/>
                    <a:pt x="57" y="41"/>
                    <a:pt x="57" y="41"/>
                  </a:cubicBezTo>
                  <a:cubicBezTo>
                    <a:pt x="57" y="41"/>
                    <a:pt x="57" y="41"/>
                    <a:pt x="57" y="41"/>
                  </a:cubicBezTo>
                  <a:cubicBezTo>
                    <a:pt x="57" y="42"/>
                    <a:pt x="57" y="42"/>
                    <a:pt x="57" y="42"/>
                  </a:cubicBezTo>
                  <a:cubicBezTo>
                    <a:pt x="57" y="42"/>
                    <a:pt x="57" y="43"/>
                    <a:pt x="57" y="43"/>
                  </a:cubicBezTo>
                  <a:cubicBezTo>
                    <a:pt x="57" y="43"/>
                    <a:pt x="58" y="43"/>
                    <a:pt x="58" y="43"/>
                  </a:cubicBezTo>
                  <a:cubicBezTo>
                    <a:pt x="58" y="43"/>
                    <a:pt x="58" y="44"/>
                    <a:pt x="58" y="44"/>
                  </a:cubicBezTo>
                  <a:cubicBezTo>
                    <a:pt x="58" y="44"/>
                    <a:pt x="58" y="44"/>
                    <a:pt x="58" y="44"/>
                  </a:cubicBezTo>
                  <a:cubicBezTo>
                    <a:pt x="58" y="44"/>
                    <a:pt x="58" y="44"/>
                    <a:pt x="58" y="44"/>
                  </a:cubicBezTo>
                  <a:cubicBezTo>
                    <a:pt x="58" y="44"/>
                    <a:pt x="58" y="45"/>
                    <a:pt x="58" y="45"/>
                  </a:cubicBezTo>
                  <a:cubicBezTo>
                    <a:pt x="58" y="45"/>
                    <a:pt x="59" y="45"/>
                    <a:pt x="59" y="45"/>
                  </a:cubicBezTo>
                  <a:cubicBezTo>
                    <a:pt x="59" y="45"/>
                    <a:pt x="59" y="46"/>
                    <a:pt x="59" y="46"/>
                  </a:cubicBezTo>
                  <a:cubicBezTo>
                    <a:pt x="59" y="46"/>
                    <a:pt x="59" y="46"/>
                    <a:pt x="59" y="46"/>
                  </a:cubicBezTo>
                  <a:cubicBezTo>
                    <a:pt x="59" y="46"/>
                    <a:pt x="59" y="46"/>
                    <a:pt x="59" y="46"/>
                  </a:cubicBezTo>
                  <a:cubicBezTo>
                    <a:pt x="59" y="46"/>
                    <a:pt x="60" y="47"/>
                    <a:pt x="60" y="47"/>
                  </a:cubicBezTo>
                  <a:cubicBezTo>
                    <a:pt x="60" y="47"/>
                    <a:pt x="60" y="47"/>
                    <a:pt x="60" y="47"/>
                  </a:cubicBezTo>
                  <a:cubicBezTo>
                    <a:pt x="60" y="47"/>
                    <a:pt x="60" y="47"/>
                    <a:pt x="60" y="47"/>
                  </a:cubicBezTo>
                  <a:cubicBezTo>
                    <a:pt x="60" y="47"/>
                    <a:pt x="60" y="47"/>
                    <a:pt x="60" y="48"/>
                  </a:cubicBezTo>
                  <a:cubicBezTo>
                    <a:pt x="60" y="48"/>
                    <a:pt x="60" y="48"/>
                    <a:pt x="60" y="48"/>
                  </a:cubicBezTo>
                  <a:cubicBezTo>
                    <a:pt x="60" y="48"/>
                    <a:pt x="61" y="49"/>
                    <a:pt x="61" y="49"/>
                  </a:cubicBezTo>
                  <a:cubicBezTo>
                    <a:pt x="61" y="49"/>
                    <a:pt x="61" y="50"/>
                    <a:pt x="61" y="50"/>
                  </a:cubicBezTo>
                  <a:cubicBezTo>
                    <a:pt x="61" y="50"/>
                    <a:pt x="61" y="51"/>
                    <a:pt x="61" y="51"/>
                  </a:cubicBezTo>
                  <a:cubicBezTo>
                    <a:pt x="61" y="51"/>
                    <a:pt x="62" y="51"/>
                    <a:pt x="62" y="52"/>
                  </a:cubicBezTo>
                  <a:cubicBezTo>
                    <a:pt x="62" y="52"/>
                    <a:pt x="62" y="52"/>
                    <a:pt x="62" y="52"/>
                  </a:cubicBezTo>
                  <a:cubicBezTo>
                    <a:pt x="62" y="52"/>
                    <a:pt x="62" y="53"/>
                    <a:pt x="62" y="53"/>
                  </a:cubicBezTo>
                  <a:cubicBezTo>
                    <a:pt x="62" y="53"/>
                    <a:pt x="62" y="53"/>
                    <a:pt x="62" y="53"/>
                  </a:cubicBezTo>
                  <a:cubicBezTo>
                    <a:pt x="62" y="53"/>
                    <a:pt x="63" y="54"/>
                    <a:pt x="63" y="54"/>
                  </a:cubicBezTo>
                  <a:cubicBezTo>
                    <a:pt x="63" y="54"/>
                    <a:pt x="63" y="54"/>
                    <a:pt x="63" y="54"/>
                  </a:cubicBezTo>
                  <a:cubicBezTo>
                    <a:pt x="63" y="54"/>
                    <a:pt x="63" y="55"/>
                    <a:pt x="63" y="55"/>
                  </a:cubicBezTo>
                  <a:cubicBezTo>
                    <a:pt x="63" y="55"/>
                    <a:pt x="63" y="55"/>
                    <a:pt x="63" y="55"/>
                  </a:cubicBezTo>
                  <a:cubicBezTo>
                    <a:pt x="63" y="55"/>
                    <a:pt x="63" y="55"/>
                    <a:pt x="63" y="55"/>
                  </a:cubicBezTo>
                  <a:cubicBezTo>
                    <a:pt x="63" y="56"/>
                    <a:pt x="64" y="56"/>
                    <a:pt x="64" y="56"/>
                  </a:cubicBezTo>
                  <a:cubicBezTo>
                    <a:pt x="64" y="56"/>
                    <a:pt x="64" y="57"/>
                    <a:pt x="64" y="57"/>
                  </a:cubicBezTo>
                  <a:cubicBezTo>
                    <a:pt x="64" y="57"/>
                    <a:pt x="64" y="58"/>
                    <a:pt x="64" y="58"/>
                  </a:cubicBezTo>
                  <a:cubicBezTo>
                    <a:pt x="64" y="58"/>
                    <a:pt x="64" y="58"/>
                    <a:pt x="64" y="58"/>
                  </a:cubicBezTo>
                  <a:cubicBezTo>
                    <a:pt x="64" y="58"/>
                    <a:pt x="64" y="58"/>
                    <a:pt x="64" y="58"/>
                  </a:cubicBezTo>
                  <a:cubicBezTo>
                    <a:pt x="64" y="59"/>
                    <a:pt x="64" y="59"/>
                    <a:pt x="64" y="59"/>
                  </a:cubicBezTo>
                  <a:cubicBezTo>
                    <a:pt x="64" y="59"/>
                    <a:pt x="64" y="59"/>
                    <a:pt x="64" y="59"/>
                  </a:cubicBezTo>
                  <a:cubicBezTo>
                    <a:pt x="64" y="60"/>
                    <a:pt x="65" y="60"/>
                    <a:pt x="65" y="60"/>
                  </a:cubicBezTo>
                  <a:cubicBezTo>
                    <a:pt x="65" y="60"/>
                    <a:pt x="65" y="60"/>
                    <a:pt x="65" y="61"/>
                  </a:cubicBezTo>
                  <a:cubicBezTo>
                    <a:pt x="66" y="61"/>
                    <a:pt x="66" y="61"/>
                    <a:pt x="66" y="61"/>
                  </a:cubicBezTo>
                  <a:cubicBezTo>
                    <a:pt x="66" y="61"/>
                    <a:pt x="66" y="61"/>
                    <a:pt x="66" y="61"/>
                  </a:cubicBezTo>
                  <a:cubicBezTo>
                    <a:pt x="66" y="62"/>
                    <a:pt x="65" y="62"/>
                    <a:pt x="65" y="62"/>
                  </a:cubicBezTo>
                  <a:cubicBezTo>
                    <a:pt x="65" y="62"/>
                    <a:pt x="66" y="62"/>
                    <a:pt x="66" y="62"/>
                  </a:cubicBezTo>
                  <a:cubicBezTo>
                    <a:pt x="66" y="63"/>
                    <a:pt x="66" y="63"/>
                    <a:pt x="66" y="63"/>
                  </a:cubicBezTo>
                  <a:cubicBezTo>
                    <a:pt x="66" y="63"/>
                    <a:pt x="65" y="63"/>
                    <a:pt x="65" y="63"/>
                  </a:cubicBezTo>
                  <a:cubicBezTo>
                    <a:pt x="65" y="64"/>
                    <a:pt x="65" y="63"/>
                    <a:pt x="65" y="63"/>
                  </a:cubicBezTo>
                  <a:cubicBezTo>
                    <a:pt x="65" y="64"/>
                    <a:pt x="65" y="64"/>
                    <a:pt x="65" y="64"/>
                  </a:cubicBezTo>
                  <a:cubicBezTo>
                    <a:pt x="65" y="64"/>
                    <a:pt x="65" y="64"/>
                    <a:pt x="65" y="64"/>
                  </a:cubicBezTo>
                  <a:cubicBezTo>
                    <a:pt x="64" y="64"/>
                    <a:pt x="64" y="64"/>
                    <a:pt x="64" y="64"/>
                  </a:cubicBezTo>
                  <a:cubicBezTo>
                    <a:pt x="64" y="65"/>
                    <a:pt x="64" y="65"/>
                    <a:pt x="64" y="65"/>
                  </a:cubicBezTo>
                  <a:cubicBezTo>
                    <a:pt x="64" y="65"/>
                    <a:pt x="64" y="65"/>
                    <a:pt x="63" y="66"/>
                  </a:cubicBezTo>
                  <a:cubicBezTo>
                    <a:pt x="63" y="66"/>
                    <a:pt x="63" y="65"/>
                    <a:pt x="63" y="65"/>
                  </a:cubicBezTo>
                  <a:cubicBezTo>
                    <a:pt x="63" y="65"/>
                    <a:pt x="63" y="66"/>
                    <a:pt x="63" y="66"/>
                  </a:cubicBezTo>
                  <a:cubicBezTo>
                    <a:pt x="63" y="66"/>
                    <a:pt x="63" y="66"/>
                    <a:pt x="62" y="66"/>
                  </a:cubicBezTo>
                  <a:cubicBezTo>
                    <a:pt x="62" y="66"/>
                    <a:pt x="62" y="66"/>
                    <a:pt x="62" y="66"/>
                  </a:cubicBezTo>
                  <a:cubicBezTo>
                    <a:pt x="62" y="66"/>
                    <a:pt x="62" y="66"/>
                    <a:pt x="62" y="66"/>
                  </a:cubicBezTo>
                  <a:cubicBezTo>
                    <a:pt x="62" y="66"/>
                    <a:pt x="62" y="65"/>
                    <a:pt x="61" y="65"/>
                  </a:cubicBezTo>
                  <a:cubicBezTo>
                    <a:pt x="61" y="65"/>
                    <a:pt x="61" y="65"/>
                    <a:pt x="61" y="65"/>
                  </a:cubicBezTo>
                  <a:cubicBezTo>
                    <a:pt x="61" y="65"/>
                    <a:pt x="61" y="65"/>
                    <a:pt x="60" y="64"/>
                  </a:cubicBezTo>
                  <a:cubicBezTo>
                    <a:pt x="60" y="64"/>
                    <a:pt x="60" y="64"/>
                    <a:pt x="60" y="64"/>
                  </a:cubicBezTo>
                  <a:cubicBezTo>
                    <a:pt x="60" y="64"/>
                    <a:pt x="60" y="64"/>
                    <a:pt x="60" y="64"/>
                  </a:cubicBezTo>
                  <a:cubicBezTo>
                    <a:pt x="60" y="63"/>
                    <a:pt x="60" y="63"/>
                    <a:pt x="59" y="63"/>
                  </a:cubicBezTo>
                  <a:cubicBezTo>
                    <a:pt x="59" y="63"/>
                    <a:pt x="59" y="63"/>
                    <a:pt x="59" y="63"/>
                  </a:cubicBezTo>
                  <a:cubicBezTo>
                    <a:pt x="59" y="63"/>
                    <a:pt x="59" y="63"/>
                    <a:pt x="59" y="63"/>
                  </a:cubicBezTo>
                  <a:cubicBezTo>
                    <a:pt x="59" y="63"/>
                    <a:pt x="59" y="62"/>
                    <a:pt x="59" y="62"/>
                  </a:cubicBezTo>
                  <a:cubicBezTo>
                    <a:pt x="59" y="62"/>
                    <a:pt x="59" y="62"/>
                    <a:pt x="59" y="62"/>
                  </a:cubicBezTo>
                  <a:cubicBezTo>
                    <a:pt x="59" y="61"/>
                    <a:pt x="59" y="61"/>
                    <a:pt x="59" y="61"/>
                  </a:cubicBezTo>
                  <a:cubicBezTo>
                    <a:pt x="59" y="61"/>
                    <a:pt x="58" y="61"/>
                    <a:pt x="58" y="61"/>
                  </a:cubicBezTo>
                  <a:cubicBezTo>
                    <a:pt x="58" y="61"/>
                    <a:pt x="58" y="61"/>
                    <a:pt x="58" y="61"/>
                  </a:cubicBezTo>
                  <a:cubicBezTo>
                    <a:pt x="58" y="61"/>
                    <a:pt x="58" y="61"/>
                    <a:pt x="58" y="61"/>
                  </a:cubicBezTo>
                  <a:cubicBezTo>
                    <a:pt x="58" y="61"/>
                    <a:pt x="57" y="60"/>
                    <a:pt x="57" y="60"/>
                  </a:cubicBezTo>
                  <a:cubicBezTo>
                    <a:pt x="57" y="60"/>
                    <a:pt x="57" y="60"/>
                    <a:pt x="57" y="60"/>
                  </a:cubicBezTo>
                  <a:cubicBezTo>
                    <a:pt x="57" y="60"/>
                    <a:pt x="57" y="60"/>
                    <a:pt x="57" y="60"/>
                  </a:cubicBezTo>
                  <a:cubicBezTo>
                    <a:pt x="57" y="60"/>
                    <a:pt x="57" y="60"/>
                    <a:pt x="57" y="59"/>
                  </a:cubicBezTo>
                  <a:cubicBezTo>
                    <a:pt x="56" y="59"/>
                    <a:pt x="56" y="59"/>
                    <a:pt x="56" y="59"/>
                  </a:cubicBezTo>
                  <a:cubicBezTo>
                    <a:pt x="56" y="59"/>
                    <a:pt x="56" y="58"/>
                    <a:pt x="56" y="58"/>
                  </a:cubicBezTo>
                  <a:cubicBezTo>
                    <a:pt x="56" y="58"/>
                    <a:pt x="57" y="58"/>
                    <a:pt x="57" y="57"/>
                  </a:cubicBezTo>
                  <a:cubicBezTo>
                    <a:pt x="57" y="57"/>
                    <a:pt x="56" y="57"/>
                    <a:pt x="56" y="57"/>
                  </a:cubicBezTo>
                  <a:cubicBezTo>
                    <a:pt x="56" y="57"/>
                    <a:pt x="56" y="57"/>
                    <a:pt x="56" y="57"/>
                  </a:cubicBezTo>
                  <a:cubicBezTo>
                    <a:pt x="56" y="57"/>
                    <a:pt x="56" y="57"/>
                    <a:pt x="56" y="56"/>
                  </a:cubicBezTo>
                  <a:cubicBezTo>
                    <a:pt x="56" y="56"/>
                    <a:pt x="56" y="56"/>
                    <a:pt x="56" y="56"/>
                  </a:cubicBezTo>
                  <a:cubicBezTo>
                    <a:pt x="56" y="56"/>
                    <a:pt x="56" y="56"/>
                    <a:pt x="56" y="56"/>
                  </a:cubicBezTo>
                  <a:cubicBezTo>
                    <a:pt x="56" y="56"/>
                    <a:pt x="56" y="56"/>
                    <a:pt x="56" y="56"/>
                  </a:cubicBezTo>
                  <a:cubicBezTo>
                    <a:pt x="55" y="55"/>
                    <a:pt x="56" y="55"/>
                    <a:pt x="55" y="55"/>
                  </a:cubicBezTo>
                  <a:cubicBezTo>
                    <a:pt x="55" y="55"/>
                    <a:pt x="55" y="55"/>
                    <a:pt x="55" y="55"/>
                  </a:cubicBezTo>
                  <a:cubicBezTo>
                    <a:pt x="55" y="55"/>
                    <a:pt x="55" y="55"/>
                    <a:pt x="55" y="55"/>
                  </a:cubicBezTo>
                  <a:cubicBezTo>
                    <a:pt x="55" y="55"/>
                    <a:pt x="55" y="55"/>
                    <a:pt x="55" y="55"/>
                  </a:cubicBezTo>
                  <a:cubicBezTo>
                    <a:pt x="55" y="55"/>
                    <a:pt x="55" y="54"/>
                    <a:pt x="55" y="54"/>
                  </a:cubicBezTo>
                  <a:cubicBezTo>
                    <a:pt x="55" y="54"/>
                    <a:pt x="55" y="54"/>
                    <a:pt x="55" y="54"/>
                  </a:cubicBezTo>
                  <a:cubicBezTo>
                    <a:pt x="55" y="54"/>
                    <a:pt x="54" y="54"/>
                    <a:pt x="54" y="54"/>
                  </a:cubicBezTo>
                  <a:cubicBezTo>
                    <a:pt x="54" y="54"/>
                    <a:pt x="54" y="52"/>
                    <a:pt x="54" y="52"/>
                  </a:cubicBezTo>
                  <a:cubicBezTo>
                    <a:pt x="54" y="52"/>
                    <a:pt x="54" y="51"/>
                    <a:pt x="53" y="51"/>
                  </a:cubicBezTo>
                  <a:cubicBezTo>
                    <a:pt x="53" y="51"/>
                    <a:pt x="53" y="50"/>
                    <a:pt x="53" y="50"/>
                  </a:cubicBezTo>
                  <a:cubicBezTo>
                    <a:pt x="53" y="50"/>
                    <a:pt x="53" y="49"/>
                    <a:pt x="53" y="49"/>
                  </a:cubicBezTo>
                  <a:cubicBezTo>
                    <a:pt x="53" y="49"/>
                    <a:pt x="53" y="49"/>
                    <a:pt x="53" y="49"/>
                  </a:cubicBezTo>
                  <a:cubicBezTo>
                    <a:pt x="53" y="49"/>
                    <a:pt x="53" y="49"/>
                    <a:pt x="52" y="48"/>
                  </a:cubicBezTo>
                  <a:cubicBezTo>
                    <a:pt x="52" y="48"/>
                    <a:pt x="52" y="48"/>
                    <a:pt x="52" y="48"/>
                  </a:cubicBezTo>
                  <a:cubicBezTo>
                    <a:pt x="52" y="48"/>
                    <a:pt x="52" y="48"/>
                    <a:pt x="52" y="48"/>
                  </a:cubicBezTo>
                  <a:cubicBezTo>
                    <a:pt x="52" y="47"/>
                    <a:pt x="52" y="47"/>
                    <a:pt x="52" y="47"/>
                  </a:cubicBezTo>
                  <a:cubicBezTo>
                    <a:pt x="52" y="47"/>
                    <a:pt x="51" y="47"/>
                    <a:pt x="51" y="47"/>
                  </a:cubicBezTo>
                  <a:cubicBezTo>
                    <a:pt x="51" y="47"/>
                    <a:pt x="51" y="46"/>
                    <a:pt x="50" y="46"/>
                  </a:cubicBezTo>
                  <a:cubicBezTo>
                    <a:pt x="50" y="46"/>
                    <a:pt x="50" y="46"/>
                    <a:pt x="50" y="46"/>
                  </a:cubicBezTo>
                  <a:cubicBezTo>
                    <a:pt x="50" y="46"/>
                    <a:pt x="50" y="45"/>
                    <a:pt x="50" y="45"/>
                  </a:cubicBezTo>
                  <a:cubicBezTo>
                    <a:pt x="50" y="45"/>
                    <a:pt x="50" y="45"/>
                    <a:pt x="50" y="45"/>
                  </a:cubicBezTo>
                  <a:cubicBezTo>
                    <a:pt x="50" y="45"/>
                    <a:pt x="50" y="45"/>
                    <a:pt x="50" y="45"/>
                  </a:cubicBezTo>
                  <a:cubicBezTo>
                    <a:pt x="50" y="45"/>
                    <a:pt x="50" y="45"/>
                    <a:pt x="50" y="45"/>
                  </a:cubicBezTo>
                  <a:cubicBezTo>
                    <a:pt x="50" y="45"/>
                    <a:pt x="50" y="46"/>
                    <a:pt x="50" y="46"/>
                  </a:cubicBezTo>
                  <a:cubicBezTo>
                    <a:pt x="50" y="46"/>
                    <a:pt x="50" y="46"/>
                    <a:pt x="50" y="46"/>
                  </a:cubicBezTo>
                  <a:cubicBezTo>
                    <a:pt x="50" y="46"/>
                    <a:pt x="50" y="47"/>
                    <a:pt x="50" y="47"/>
                  </a:cubicBezTo>
                  <a:cubicBezTo>
                    <a:pt x="50" y="49"/>
                    <a:pt x="50" y="49"/>
                    <a:pt x="50" y="49"/>
                  </a:cubicBezTo>
                  <a:cubicBezTo>
                    <a:pt x="50" y="49"/>
                    <a:pt x="51" y="50"/>
                    <a:pt x="51" y="50"/>
                  </a:cubicBezTo>
                  <a:cubicBezTo>
                    <a:pt x="51" y="50"/>
                    <a:pt x="51" y="51"/>
                    <a:pt x="51" y="51"/>
                  </a:cubicBezTo>
                  <a:cubicBezTo>
                    <a:pt x="51" y="51"/>
                    <a:pt x="51" y="52"/>
                    <a:pt x="51" y="52"/>
                  </a:cubicBezTo>
                  <a:cubicBezTo>
                    <a:pt x="51" y="52"/>
                    <a:pt x="51" y="53"/>
                    <a:pt x="51" y="53"/>
                  </a:cubicBezTo>
                  <a:cubicBezTo>
                    <a:pt x="51" y="53"/>
                    <a:pt x="51" y="55"/>
                    <a:pt x="51" y="55"/>
                  </a:cubicBezTo>
                  <a:cubicBezTo>
                    <a:pt x="51" y="55"/>
                    <a:pt x="51" y="55"/>
                    <a:pt x="51" y="55"/>
                  </a:cubicBezTo>
                  <a:cubicBezTo>
                    <a:pt x="51" y="55"/>
                    <a:pt x="51" y="56"/>
                    <a:pt x="50" y="56"/>
                  </a:cubicBezTo>
                  <a:cubicBezTo>
                    <a:pt x="50" y="56"/>
                    <a:pt x="50" y="56"/>
                    <a:pt x="50" y="57"/>
                  </a:cubicBezTo>
                  <a:cubicBezTo>
                    <a:pt x="50" y="57"/>
                    <a:pt x="51" y="57"/>
                    <a:pt x="51" y="57"/>
                  </a:cubicBezTo>
                  <a:cubicBezTo>
                    <a:pt x="51" y="57"/>
                    <a:pt x="51" y="57"/>
                    <a:pt x="51" y="57"/>
                  </a:cubicBezTo>
                  <a:cubicBezTo>
                    <a:pt x="51" y="57"/>
                    <a:pt x="51" y="58"/>
                    <a:pt x="51" y="58"/>
                  </a:cubicBezTo>
                  <a:cubicBezTo>
                    <a:pt x="51" y="58"/>
                    <a:pt x="51" y="58"/>
                    <a:pt x="51" y="58"/>
                  </a:cubicBezTo>
                  <a:cubicBezTo>
                    <a:pt x="52" y="59"/>
                    <a:pt x="52" y="59"/>
                    <a:pt x="52" y="59"/>
                  </a:cubicBezTo>
                  <a:cubicBezTo>
                    <a:pt x="52" y="60"/>
                    <a:pt x="52" y="60"/>
                    <a:pt x="52" y="60"/>
                  </a:cubicBezTo>
                  <a:cubicBezTo>
                    <a:pt x="52" y="60"/>
                    <a:pt x="52" y="60"/>
                    <a:pt x="52" y="60"/>
                  </a:cubicBezTo>
                  <a:cubicBezTo>
                    <a:pt x="53" y="60"/>
                    <a:pt x="53" y="61"/>
                    <a:pt x="53" y="61"/>
                  </a:cubicBezTo>
                  <a:cubicBezTo>
                    <a:pt x="53" y="61"/>
                    <a:pt x="54" y="62"/>
                    <a:pt x="54" y="62"/>
                  </a:cubicBezTo>
                  <a:cubicBezTo>
                    <a:pt x="54" y="62"/>
                    <a:pt x="54" y="62"/>
                    <a:pt x="54" y="62"/>
                  </a:cubicBezTo>
                  <a:cubicBezTo>
                    <a:pt x="55" y="62"/>
                    <a:pt x="55" y="62"/>
                    <a:pt x="55" y="62"/>
                  </a:cubicBezTo>
                  <a:cubicBezTo>
                    <a:pt x="55" y="62"/>
                    <a:pt x="55" y="63"/>
                    <a:pt x="55" y="63"/>
                  </a:cubicBezTo>
                  <a:cubicBezTo>
                    <a:pt x="55" y="63"/>
                    <a:pt x="55" y="63"/>
                    <a:pt x="56" y="63"/>
                  </a:cubicBezTo>
                  <a:cubicBezTo>
                    <a:pt x="56" y="63"/>
                    <a:pt x="56" y="63"/>
                    <a:pt x="56" y="64"/>
                  </a:cubicBezTo>
                  <a:cubicBezTo>
                    <a:pt x="56" y="64"/>
                    <a:pt x="56" y="64"/>
                    <a:pt x="56" y="64"/>
                  </a:cubicBezTo>
                  <a:cubicBezTo>
                    <a:pt x="56" y="64"/>
                    <a:pt x="57" y="65"/>
                    <a:pt x="57" y="65"/>
                  </a:cubicBezTo>
                  <a:cubicBezTo>
                    <a:pt x="57" y="65"/>
                    <a:pt x="57" y="65"/>
                    <a:pt x="57" y="65"/>
                  </a:cubicBezTo>
                  <a:cubicBezTo>
                    <a:pt x="57" y="65"/>
                    <a:pt x="57" y="66"/>
                    <a:pt x="58" y="66"/>
                  </a:cubicBezTo>
                  <a:cubicBezTo>
                    <a:pt x="58" y="66"/>
                    <a:pt x="58" y="66"/>
                    <a:pt x="58" y="66"/>
                  </a:cubicBezTo>
                  <a:cubicBezTo>
                    <a:pt x="58" y="66"/>
                    <a:pt x="58" y="67"/>
                    <a:pt x="58" y="67"/>
                  </a:cubicBezTo>
                  <a:cubicBezTo>
                    <a:pt x="58" y="67"/>
                    <a:pt x="58" y="67"/>
                    <a:pt x="58" y="67"/>
                  </a:cubicBezTo>
                  <a:cubicBezTo>
                    <a:pt x="58" y="67"/>
                    <a:pt x="58" y="67"/>
                    <a:pt x="58" y="68"/>
                  </a:cubicBezTo>
                  <a:cubicBezTo>
                    <a:pt x="58" y="68"/>
                    <a:pt x="58" y="68"/>
                    <a:pt x="58" y="68"/>
                  </a:cubicBezTo>
                  <a:cubicBezTo>
                    <a:pt x="58" y="68"/>
                    <a:pt x="59" y="68"/>
                    <a:pt x="59" y="68"/>
                  </a:cubicBezTo>
                  <a:cubicBezTo>
                    <a:pt x="59" y="68"/>
                    <a:pt x="59" y="68"/>
                    <a:pt x="59" y="68"/>
                  </a:cubicBezTo>
                  <a:cubicBezTo>
                    <a:pt x="59" y="68"/>
                    <a:pt x="59" y="69"/>
                    <a:pt x="59" y="69"/>
                  </a:cubicBezTo>
                  <a:cubicBezTo>
                    <a:pt x="59" y="69"/>
                    <a:pt x="59" y="69"/>
                    <a:pt x="59" y="69"/>
                  </a:cubicBezTo>
                  <a:cubicBezTo>
                    <a:pt x="59" y="69"/>
                    <a:pt x="59" y="69"/>
                    <a:pt x="60" y="69"/>
                  </a:cubicBezTo>
                  <a:cubicBezTo>
                    <a:pt x="60" y="69"/>
                    <a:pt x="60" y="69"/>
                    <a:pt x="60" y="70"/>
                  </a:cubicBezTo>
                  <a:cubicBezTo>
                    <a:pt x="60" y="70"/>
                    <a:pt x="60" y="70"/>
                    <a:pt x="60" y="70"/>
                  </a:cubicBezTo>
                  <a:cubicBezTo>
                    <a:pt x="60" y="70"/>
                    <a:pt x="60" y="70"/>
                    <a:pt x="60" y="70"/>
                  </a:cubicBezTo>
                  <a:cubicBezTo>
                    <a:pt x="60" y="70"/>
                    <a:pt x="60" y="70"/>
                    <a:pt x="60" y="70"/>
                  </a:cubicBezTo>
                  <a:cubicBezTo>
                    <a:pt x="60" y="71"/>
                    <a:pt x="60" y="71"/>
                    <a:pt x="61" y="71"/>
                  </a:cubicBezTo>
                  <a:cubicBezTo>
                    <a:pt x="61" y="71"/>
                    <a:pt x="61" y="71"/>
                    <a:pt x="61" y="71"/>
                  </a:cubicBezTo>
                  <a:cubicBezTo>
                    <a:pt x="61" y="71"/>
                    <a:pt x="61" y="71"/>
                    <a:pt x="61" y="72"/>
                  </a:cubicBezTo>
                  <a:cubicBezTo>
                    <a:pt x="61" y="72"/>
                    <a:pt x="61" y="72"/>
                    <a:pt x="61" y="72"/>
                  </a:cubicBezTo>
                  <a:cubicBezTo>
                    <a:pt x="61" y="72"/>
                    <a:pt x="61" y="72"/>
                    <a:pt x="61" y="72"/>
                  </a:cubicBezTo>
                  <a:cubicBezTo>
                    <a:pt x="62" y="72"/>
                    <a:pt x="62" y="72"/>
                    <a:pt x="62" y="72"/>
                  </a:cubicBezTo>
                  <a:cubicBezTo>
                    <a:pt x="62" y="72"/>
                    <a:pt x="62" y="73"/>
                    <a:pt x="62" y="73"/>
                  </a:cubicBezTo>
                  <a:cubicBezTo>
                    <a:pt x="62" y="73"/>
                    <a:pt x="62" y="73"/>
                    <a:pt x="62" y="73"/>
                  </a:cubicBezTo>
                  <a:cubicBezTo>
                    <a:pt x="62" y="73"/>
                    <a:pt x="62" y="73"/>
                    <a:pt x="62" y="73"/>
                  </a:cubicBezTo>
                  <a:cubicBezTo>
                    <a:pt x="62" y="73"/>
                    <a:pt x="62" y="74"/>
                    <a:pt x="62" y="74"/>
                  </a:cubicBezTo>
                  <a:cubicBezTo>
                    <a:pt x="62" y="74"/>
                    <a:pt x="63" y="74"/>
                    <a:pt x="63" y="74"/>
                  </a:cubicBezTo>
                  <a:cubicBezTo>
                    <a:pt x="63" y="74"/>
                    <a:pt x="63" y="74"/>
                    <a:pt x="63" y="74"/>
                  </a:cubicBezTo>
                  <a:cubicBezTo>
                    <a:pt x="63" y="74"/>
                    <a:pt x="63" y="74"/>
                    <a:pt x="64" y="74"/>
                  </a:cubicBezTo>
                  <a:cubicBezTo>
                    <a:pt x="64" y="74"/>
                    <a:pt x="64" y="74"/>
                    <a:pt x="64" y="74"/>
                  </a:cubicBezTo>
                  <a:cubicBezTo>
                    <a:pt x="64" y="75"/>
                    <a:pt x="64" y="75"/>
                    <a:pt x="64" y="75"/>
                  </a:cubicBezTo>
                  <a:cubicBezTo>
                    <a:pt x="64" y="75"/>
                    <a:pt x="64" y="75"/>
                    <a:pt x="65" y="75"/>
                  </a:cubicBezTo>
                  <a:cubicBezTo>
                    <a:pt x="65" y="75"/>
                    <a:pt x="65" y="75"/>
                    <a:pt x="65" y="76"/>
                  </a:cubicBezTo>
                  <a:cubicBezTo>
                    <a:pt x="65" y="76"/>
                    <a:pt x="65" y="76"/>
                    <a:pt x="65" y="76"/>
                  </a:cubicBezTo>
                  <a:cubicBezTo>
                    <a:pt x="65" y="76"/>
                    <a:pt x="65" y="76"/>
                    <a:pt x="65" y="76"/>
                  </a:cubicBezTo>
                  <a:cubicBezTo>
                    <a:pt x="65" y="76"/>
                    <a:pt x="65" y="77"/>
                    <a:pt x="65" y="77"/>
                  </a:cubicBezTo>
                  <a:cubicBezTo>
                    <a:pt x="65" y="77"/>
                    <a:pt x="66" y="77"/>
                    <a:pt x="66" y="77"/>
                  </a:cubicBezTo>
                  <a:cubicBezTo>
                    <a:pt x="66" y="77"/>
                    <a:pt x="66" y="77"/>
                    <a:pt x="66" y="78"/>
                  </a:cubicBezTo>
                  <a:cubicBezTo>
                    <a:pt x="66" y="78"/>
                    <a:pt x="66" y="79"/>
                    <a:pt x="66" y="80"/>
                  </a:cubicBezTo>
                  <a:cubicBezTo>
                    <a:pt x="66" y="80"/>
                    <a:pt x="66" y="80"/>
                    <a:pt x="65" y="81"/>
                  </a:cubicBezTo>
                  <a:cubicBezTo>
                    <a:pt x="65" y="81"/>
                    <a:pt x="65" y="81"/>
                    <a:pt x="65" y="81"/>
                  </a:cubicBezTo>
                  <a:cubicBezTo>
                    <a:pt x="65" y="81"/>
                    <a:pt x="65" y="81"/>
                    <a:pt x="65" y="81"/>
                  </a:cubicBezTo>
                  <a:cubicBezTo>
                    <a:pt x="65" y="81"/>
                    <a:pt x="65" y="81"/>
                    <a:pt x="65" y="82"/>
                  </a:cubicBezTo>
                  <a:cubicBezTo>
                    <a:pt x="65" y="82"/>
                    <a:pt x="65" y="82"/>
                    <a:pt x="65" y="82"/>
                  </a:cubicBezTo>
                  <a:cubicBezTo>
                    <a:pt x="65" y="82"/>
                    <a:pt x="66" y="83"/>
                    <a:pt x="66" y="83"/>
                  </a:cubicBezTo>
                  <a:cubicBezTo>
                    <a:pt x="66" y="83"/>
                    <a:pt x="66" y="83"/>
                    <a:pt x="66" y="83"/>
                  </a:cubicBezTo>
                  <a:cubicBezTo>
                    <a:pt x="66" y="83"/>
                    <a:pt x="66" y="83"/>
                    <a:pt x="66" y="83"/>
                  </a:cubicBezTo>
                  <a:cubicBezTo>
                    <a:pt x="66" y="83"/>
                    <a:pt x="66" y="83"/>
                    <a:pt x="67" y="83"/>
                  </a:cubicBezTo>
                  <a:cubicBezTo>
                    <a:pt x="67" y="83"/>
                    <a:pt x="67" y="84"/>
                    <a:pt x="67" y="84"/>
                  </a:cubicBezTo>
                  <a:cubicBezTo>
                    <a:pt x="67" y="84"/>
                    <a:pt x="67" y="84"/>
                    <a:pt x="67" y="84"/>
                  </a:cubicBezTo>
                  <a:cubicBezTo>
                    <a:pt x="67" y="84"/>
                    <a:pt x="68" y="84"/>
                    <a:pt x="68" y="84"/>
                  </a:cubicBezTo>
                  <a:cubicBezTo>
                    <a:pt x="68" y="84"/>
                    <a:pt x="68" y="85"/>
                    <a:pt x="68" y="85"/>
                  </a:cubicBezTo>
                  <a:cubicBezTo>
                    <a:pt x="68" y="85"/>
                    <a:pt x="68" y="85"/>
                    <a:pt x="68" y="85"/>
                  </a:cubicBezTo>
                  <a:cubicBezTo>
                    <a:pt x="68" y="85"/>
                    <a:pt x="68" y="85"/>
                    <a:pt x="68" y="85"/>
                  </a:cubicBezTo>
                  <a:cubicBezTo>
                    <a:pt x="68" y="86"/>
                    <a:pt x="68" y="86"/>
                    <a:pt x="68" y="86"/>
                  </a:cubicBezTo>
                  <a:cubicBezTo>
                    <a:pt x="68" y="86"/>
                    <a:pt x="69" y="86"/>
                    <a:pt x="69" y="86"/>
                  </a:cubicBezTo>
                  <a:cubicBezTo>
                    <a:pt x="69" y="86"/>
                    <a:pt x="69" y="87"/>
                    <a:pt x="69" y="87"/>
                  </a:cubicBezTo>
                  <a:cubicBezTo>
                    <a:pt x="69" y="87"/>
                    <a:pt x="69" y="88"/>
                    <a:pt x="69" y="88"/>
                  </a:cubicBezTo>
                  <a:cubicBezTo>
                    <a:pt x="69" y="88"/>
                    <a:pt x="69" y="89"/>
                    <a:pt x="69" y="89"/>
                  </a:cubicBezTo>
                  <a:cubicBezTo>
                    <a:pt x="69" y="89"/>
                    <a:pt x="69" y="90"/>
                    <a:pt x="69" y="90"/>
                  </a:cubicBezTo>
                  <a:cubicBezTo>
                    <a:pt x="69" y="90"/>
                    <a:pt x="69" y="90"/>
                    <a:pt x="69" y="90"/>
                  </a:cubicBezTo>
                  <a:cubicBezTo>
                    <a:pt x="69" y="90"/>
                    <a:pt x="69" y="90"/>
                    <a:pt x="69" y="91"/>
                  </a:cubicBezTo>
                  <a:cubicBezTo>
                    <a:pt x="68" y="91"/>
                    <a:pt x="68" y="91"/>
                    <a:pt x="68" y="91"/>
                  </a:cubicBezTo>
                  <a:cubicBezTo>
                    <a:pt x="68" y="91"/>
                    <a:pt x="68" y="91"/>
                    <a:pt x="68" y="91"/>
                  </a:cubicBezTo>
                  <a:cubicBezTo>
                    <a:pt x="67" y="91"/>
                    <a:pt x="67" y="91"/>
                    <a:pt x="67" y="91"/>
                  </a:cubicBezTo>
                  <a:cubicBezTo>
                    <a:pt x="67" y="91"/>
                    <a:pt x="66" y="91"/>
                    <a:pt x="66" y="91"/>
                  </a:cubicBezTo>
                  <a:cubicBezTo>
                    <a:pt x="66" y="91"/>
                    <a:pt x="65" y="91"/>
                    <a:pt x="65" y="90"/>
                  </a:cubicBezTo>
                  <a:cubicBezTo>
                    <a:pt x="65" y="90"/>
                    <a:pt x="65" y="90"/>
                    <a:pt x="65" y="90"/>
                  </a:cubicBezTo>
                  <a:cubicBezTo>
                    <a:pt x="65" y="90"/>
                    <a:pt x="65" y="90"/>
                    <a:pt x="65" y="90"/>
                  </a:cubicBezTo>
                  <a:cubicBezTo>
                    <a:pt x="64" y="90"/>
                    <a:pt x="64" y="90"/>
                    <a:pt x="64" y="89"/>
                  </a:cubicBezTo>
                  <a:cubicBezTo>
                    <a:pt x="64" y="89"/>
                    <a:pt x="64" y="89"/>
                    <a:pt x="64" y="89"/>
                  </a:cubicBezTo>
                  <a:cubicBezTo>
                    <a:pt x="64" y="89"/>
                    <a:pt x="64" y="89"/>
                    <a:pt x="64" y="89"/>
                  </a:cubicBezTo>
                  <a:cubicBezTo>
                    <a:pt x="64" y="89"/>
                    <a:pt x="63" y="89"/>
                    <a:pt x="63" y="88"/>
                  </a:cubicBezTo>
                  <a:cubicBezTo>
                    <a:pt x="63" y="88"/>
                    <a:pt x="63" y="88"/>
                    <a:pt x="63" y="88"/>
                  </a:cubicBezTo>
                  <a:cubicBezTo>
                    <a:pt x="63" y="88"/>
                    <a:pt x="63" y="88"/>
                    <a:pt x="63" y="88"/>
                  </a:cubicBezTo>
                  <a:cubicBezTo>
                    <a:pt x="63" y="88"/>
                    <a:pt x="63" y="87"/>
                    <a:pt x="63" y="87"/>
                  </a:cubicBezTo>
                  <a:cubicBezTo>
                    <a:pt x="63" y="87"/>
                    <a:pt x="62" y="87"/>
                    <a:pt x="62" y="87"/>
                  </a:cubicBezTo>
                  <a:cubicBezTo>
                    <a:pt x="62" y="87"/>
                    <a:pt x="62" y="87"/>
                    <a:pt x="62" y="86"/>
                  </a:cubicBezTo>
                  <a:cubicBezTo>
                    <a:pt x="62" y="86"/>
                    <a:pt x="62" y="86"/>
                    <a:pt x="62" y="86"/>
                  </a:cubicBezTo>
                  <a:cubicBezTo>
                    <a:pt x="62" y="86"/>
                    <a:pt x="62" y="86"/>
                    <a:pt x="62" y="86"/>
                  </a:cubicBezTo>
                  <a:cubicBezTo>
                    <a:pt x="62" y="86"/>
                    <a:pt x="62" y="86"/>
                    <a:pt x="62" y="86"/>
                  </a:cubicBezTo>
                  <a:cubicBezTo>
                    <a:pt x="62" y="86"/>
                    <a:pt x="61" y="86"/>
                    <a:pt x="61" y="85"/>
                  </a:cubicBezTo>
                  <a:cubicBezTo>
                    <a:pt x="61" y="85"/>
                    <a:pt x="61" y="85"/>
                    <a:pt x="61" y="85"/>
                  </a:cubicBezTo>
                  <a:cubicBezTo>
                    <a:pt x="61" y="85"/>
                    <a:pt x="61" y="85"/>
                    <a:pt x="61" y="85"/>
                  </a:cubicBezTo>
                  <a:cubicBezTo>
                    <a:pt x="61" y="85"/>
                    <a:pt x="60" y="84"/>
                    <a:pt x="60" y="84"/>
                  </a:cubicBezTo>
                  <a:cubicBezTo>
                    <a:pt x="60" y="84"/>
                    <a:pt x="60" y="84"/>
                    <a:pt x="60" y="84"/>
                  </a:cubicBezTo>
                  <a:cubicBezTo>
                    <a:pt x="60" y="84"/>
                    <a:pt x="60" y="84"/>
                    <a:pt x="60" y="84"/>
                  </a:cubicBezTo>
                  <a:cubicBezTo>
                    <a:pt x="60" y="84"/>
                    <a:pt x="60" y="84"/>
                    <a:pt x="60" y="84"/>
                  </a:cubicBezTo>
                  <a:cubicBezTo>
                    <a:pt x="59" y="84"/>
                    <a:pt x="59" y="83"/>
                    <a:pt x="59" y="83"/>
                  </a:cubicBezTo>
                  <a:cubicBezTo>
                    <a:pt x="59" y="83"/>
                    <a:pt x="59" y="83"/>
                    <a:pt x="59" y="83"/>
                  </a:cubicBezTo>
                  <a:cubicBezTo>
                    <a:pt x="59" y="83"/>
                    <a:pt x="59" y="83"/>
                    <a:pt x="59" y="83"/>
                  </a:cubicBezTo>
                  <a:cubicBezTo>
                    <a:pt x="58" y="83"/>
                    <a:pt x="58" y="83"/>
                    <a:pt x="58" y="82"/>
                  </a:cubicBezTo>
                  <a:cubicBezTo>
                    <a:pt x="58" y="82"/>
                    <a:pt x="58" y="82"/>
                    <a:pt x="58" y="82"/>
                  </a:cubicBezTo>
                  <a:cubicBezTo>
                    <a:pt x="58" y="82"/>
                    <a:pt x="58" y="81"/>
                    <a:pt x="58" y="81"/>
                  </a:cubicBezTo>
                  <a:cubicBezTo>
                    <a:pt x="58" y="81"/>
                    <a:pt x="58" y="81"/>
                    <a:pt x="58" y="80"/>
                  </a:cubicBezTo>
                  <a:cubicBezTo>
                    <a:pt x="58" y="80"/>
                    <a:pt x="57" y="80"/>
                    <a:pt x="57" y="80"/>
                  </a:cubicBezTo>
                  <a:cubicBezTo>
                    <a:pt x="57" y="80"/>
                    <a:pt x="56" y="80"/>
                    <a:pt x="56" y="80"/>
                  </a:cubicBezTo>
                  <a:cubicBezTo>
                    <a:pt x="56" y="80"/>
                    <a:pt x="56" y="80"/>
                    <a:pt x="56" y="80"/>
                  </a:cubicBezTo>
                  <a:cubicBezTo>
                    <a:pt x="56" y="80"/>
                    <a:pt x="55" y="79"/>
                    <a:pt x="55" y="79"/>
                  </a:cubicBezTo>
                  <a:cubicBezTo>
                    <a:pt x="55" y="79"/>
                    <a:pt x="55" y="79"/>
                    <a:pt x="55" y="79"/>
                  </a:cubicBezTo>
                  <a:cubicBezTo>
                    <a:pt x="55" y="79"/>
                    <a:pt x="55" y="79"/>
                    <a:pt x="55" y="79"/>
                  </a:cubicBezTo>
                  <a:cubicBezTo>
                    <a:pt x="55" y="79"/>
                    <a:pt x="54" y="79"/>
                    <a:pt x="54" y="79"/>
                  </a:cubicBezTo>
                  <a:cubicBezTo>
                    <a:pt x="54" y="79"/>
                    <a:pt x="54" y="78"/>
                    <a:pt x="54" y="78"/>
                  </a:cubicBezTo>
                  <a:cubicBezTo>
                    <a:pt x="54" y="78"/>
                    <a:pt x="54" y="78"/>
                    <a:pt x="54" y="78"/>
                  </a:cubicBezTo>
                  <a:cubicBezTo>
                    <a:pt x="53" y="78"/>
                    <a:pt x="53" y="78"/>
                    <a:pt x="53" y="78"/>
                  </a:cubicBezTo>
                  <a:cubicBezTo>
                    <a:pt x="53" y="78"/>
                    <a:pt x="53" y="77"/>
                    <a:pt x="53" y="77"/>
                  </a:cubicBezTo>
                  <a:cubicBezTo>
                    <a:pt x="53" y="77"/>
                    <a:pt x="53" y="77"/>
                    <a:pt x="53" y="77"/>
                  </a:cubicBezTo>
                  <a:cubicBezTo>
                    <a:pt x="53" y="77"/>
                    <a:pt x="52" y="77"/>
                    <a:pt x="52" y="77"/>
                  </a:cubicBezTo>
                  <a:cubicBezTo>
                    <a:pt x="52" y="77"/>
                    <a:pt x="52" y="77"/>
                    <a:pt x="52" y="77"/>
                  </a:cubicBezTo>
                  <a:cubicBezTo>
                    <a:pt x="52" y="77"/>
                    <a:pt x="52" y="77"/>
                    <a:pt x="51" y="77"/>
                  </a:cubicBezTo>
                  <a:cubicBezTo>
                    <a:pt x="51" y="76"/>
                    <a:pt x="51" y="76"/>
                    <a:pt x="51" y="76"/>
                  </a:cubicBezTo>
                  <a:cubicBezTo>
                    <a:pt x="51" y="76"/>
                    <a:pt x="51" y="76"/>
                    <a:pt x="51" y="76"/>
                  </a:cubicBezTo>
                  <a:cubicBezTo>
                    <a:pt x="51" y="76"/>
                    <a:pt x="50" y="76"/>
                    <a:pt x="50" y="76"/>
                  </a:cubicBezTo>
                  <a:cubicBezTo>
                    <a:pt x="50" y="76"/>
                    <a:pt x="50" y="76"/>
                    <a:pt x="50" y="76"/>
                  </a:cubicBezTo>
                  <a:cubicBezTo>
                    <a:pt x="50" y="75"/>
                    <a:pt x="50" y="75"/>
                    <a:pt x="50" y="75"/>
                  </a:cubicBezTo>
                  <a:cubicBezTo>
                    <a:pt x="50" y="75"/>
                    <a:pt x="49" y="75"/>
                    <a:pt x="49" y="75"/>
                  </a:cubicBezTo>
                  <a:cubicBezTo>
                    <a:pt x="49" y="75"/>
                    <a:pt x="49" y="75"/>
                    <a:pt x="49" y="75"/>
                  </a:cubicBezTo>
                  <a:cubicBezTo>
                    <a:pt x="49" y="75"/>
                    <a:pt x="49" y="75"/>
                    <a:pt x="49" y="75"/>
                  </a:cubicBezTo>
                  <a:cubicBezTo>
                    <a:pt x="49" y="75"/>
                    <a:pt x="49" y="75"/>
                    <a:pt x="49" y="75"/>
                  </a:cubicBezTo>
                  <a:cubicBezTo>
                    <a:pt x="49" y="75"/>
                    <a:pt x="49" y="74"/>
                    <a:pt x="49" y="74"/>
                  </a:cubicBezTo>
                  <a:cubicBezTo>
                    <a:pt x="48" y="74"/>
                    <a:pt x="48" y="75"/>
                    <a:pt x="48" y="75"/>
                  </a:cubicBezTo>
                  <a:cubicBezTo>
                    <a:pt x="47" y="75"/>
                    <a:pt x="47" y="75"/>
                    <a:pt x="47" y="75"/>
                  </a:cubicBezTo>
                  <a:cubicBezTo>
                    <a:pt x="47" y="75"/>
                    <a:pt x="46" y="75"/>
                    <a:pt x="46" y="74"/>
                  </a:cubicBezTo>
                  <a:cubicBezTo>
                    <a:pt x="46" y="74"/>
                    <a:pt x="46" y="74"/>
                    <a:pt x="46" y="74"/>
                  </a:cubicBezTo>
                  <a:cubicBezTo>
                    <a:pt x="46" y="74"/>
                    <a:pt x="45" y="74"/>
                    <a:pt x="45" y="74"/>
                  </a:cubicBezTo>
                  <a:cubicBezTo>
                    <a:pt x="45" y="74"/>
                    <a:pt x="45" y="74"/>
                    <a:pt x="45" y="74"/>
                  </a:cubicBezTo>
                  <a:cubicBezTo>
                    <a:pt x="45" y="74"/>
                    <a:pt x="45" y="75"/>
                    <a:pt x="45" y="75"/>
                  </a:cubicBezTo>
                  <a:cubicBezTo>
                    <a:pt x="45" y="75"/>
                    <a:pt x="45" y="75"/>
                    <a:pt x="45" y="75"/>
                  </a:cubicBezTo>
                  <a:cubicBezTo>
                    <a:pt x="45" y="75"/>
                    <a:pt x="46" y="76"/>
                    <a:pt x="46" y="76"/>
                  </a:cubicBezTo>
                  <a:cubicBezTo>
                    <a:pt x="46" y="76"/>
                    <a:pt x="46" y="76"/>
                    <a:pt x="46" y="76"/>
                  </a:cubicBezTo>
                  <a:cubicBezTo>
                    <a:pt x="46" y="76"/>
                    <a:pt x="46" y="76"/>
                    <a:pt x="46" y="76"/>
                  </a:cubicBezTo>
                  <a:cubicBezTo>
                    <a:pt x="46" y="77"/>
                    <a:pt x="46" y="77"/>
                    <a:pt x="46" y="77"/>
                  </a:cubicBezTo>
                  <a:cubicBezTo>
                    <a:pt x="46" y="77"/>
                    <a:pt x="47" y="77"/>
                    <a:pt x="47" y="77"/>
                  </a:cubicBezTo>
                  <a:cubicBezTo>
                    <a:pt x="47" y="77"/>
                    <a:pt x="47" y="77"/>
                    <a:pt x="47" y="77"/>
                  </a:cubicBezTo>
                  <a:cubicBezTo>
                    <a:pt x="47" y="77"/>
                    <a:pt x="47" y="78"/>
                    <a:pt x="47" y="78"/>
                  </a:cubicBezTo>
                  <a:cubicBezTo>
                    <a:pt x="47" y="78"/>
                    <a:pt x="47" y="78"/>
                    <a:pt x="47" y="78"/>
                  </a:cubicBezTo>
                  <a:cubicBezTo>
                    <a:pt x="47" y="78"/>
                    <a:pt x="47" y="79"/>
                    <a:pt x="47" y="79"/>
                  </a:cubicBezTo>
                  <a:cubicBezTo>
                    <a:pt x="47" y="79"/>
                    <a:pt x="48" y="79"/>
                    <a:pt x="48" y="79"/>
                  </a:cubicBezTo>
                  <a:cubicBezTo>
                    <a:pt x="48" y="80"/>
                    <a:pt x="48" y="80"/>
                    <a:pt x="48" y="80"/>
                  </a:cubicBezTo>
                  <a:cubicBezTo>
                    <a:pt x="48" y="80"/>
                    <a:pt x="48" y="80"/>
                    <a:pt x="48" y="80"/>
                  </a:cubicBezTo>
                  <a:cubicBezTo>
                    <a:pt x="48" y="81"/>
                    <a:pt x="48" y="81"/>
                    <a:pt x="48" y="81"/>
                  </a:cubicBezTo>
                  <a:cubicBezTo>
                    <a:pt x="48" y="81"/>
                    <a:pt x="48" y="81"/>
                    <a:pt x="49" y="81"/>
                  </a:cubicBezTo>
                  <a:cubicBezTo>
                    <a:pt x="49" y="81"/>
                    <a:pt x="49" y="82"/>
                    <a:pt x="49" y="82"/>
                  </a:cubicBezTo>
                  <a:cubicBezTo>
                    <a:pt x="49" y="82"/>
                    <a:pt x="49" y="82"/>
                    <a:pt x="49" y="82"/>
                  </a:cubicBezTo>
                  <a:cubicBezTo>
                    <a:pt x="50" y="82"/>
                    <a:pt x="50" y="82"/>
                    <a:pt x="50" y="83"/>
                  </a:cubicBezTo>
                  <a:cubicBezTo>
                    <a:pt x="51" y="83"/>
                    <a:pt x="52" y="84"/>
                    <a:pt x="52" y="85"/>
                  </a:cubicBezTo>
                  <a:cubicBezTo>
                    <a:pt x="53" y="85"/>
                    <a:pt x="53" y="85"/>
                    <a:pt x="53" y="86"/>
                  </a:cubicBezTo>
                  <a:cubicBezTo>
                    <a:pt x="53" y="86"/>
                    <a:pt x="54" y="86"/>
                    <a:pt x="54" y="86"/>
                  </a:cubicBezTo>
                  <a:cubicBezTo>
                    <a:pt x="54" y="86"/>
                    <a:pt x="54" y="87"/>
                    <a:pt x="54" y="87"/>
                  </a:cubicBezTo>
                  <a:cubicBezTo>
                    <a:pt x="54" y="87"/>
                    <a:pt x="54" y="88"/>
                    <a:pt x="54" y="88"/>
                  </a:cubicBezTo>
                  <a:cubicBezTo>
                    <a:pt x="54" y="88"/>
                    <a:pt x="54" y="88"/>
                    <a:pt x="54" y="88"/>
                  </a:cubicBezTo>
                  <a:cubicBezTo>
                    <a:pt x="54" y="88"/>
                    <a:pt x="54" y="88"/>
                    <a:pt x="54" y="89"/>
                  </a:cubicBezTo>
                  <a:cubicBezTo>
                    <a:pt x="54" y="89"/>
                    <a:pt x="55" y="89"/>
                    <a:pt x="55" y="89"/>
                  </a:cubicBezTo>
                  <a:cubicBezTo>
                    <a:pt x="55" y="89"/>
                    <a:pt x="55" y="89"/>
                    <a:pt x="55" y="89"/>
                  </a:cubicBezTo>
                  <a:cubicBezTo>
                    <a:pt x="55" y="89"/>
                    <a:pt x="55" y="90"/>
                    <a:pt x="55" y="90"/>
                  </a:cubicBezTo>
                  <a:cubicBezTo>
                    <a:pt x="55" y="90"/>
                    <a:pt x="55" y="90"/>
                    <a:pt x="55" y="90"/>
                  </a:cubicBezTo>
                  <a:cubicBezTo>
                    <a:pt x="55" y="90"/>
                    <a:pt x="55" y="90"/>
                    <a:pt x="56" y="90"/>
                  </a:cubicBezTo>
                  <a:cubicBezTo>
                    <a:pt x="56" y="90"/>
                    <a:pt x="56" y="90"/>
                    <a:pt x="56" y="90"/>
                  </a:cubicBezTo>
                  <a:cubicBezTo>
                    <a:pt x="56" y="91"/>
                    <a:pt x="56" y="91"/>
                    <a:pt x="56" y="91"/>
                  </a:cubicBezTo>
                  <a:cubicBezTo>
                    <a:pt x="56" y="91"/>
                    <a:pt x="56" y="91"/>
                    <a:pt x="56" y="91"/>
                  </a:cubicBezTo>
                  <a:cubicBezTo>
                    <a:pt x="57" y="92"/>
                    <a:pt x="57" y="92"/>
                    <a:pt x="57" y="92"/>
                  </a:cubicBezTo>
                  <a:cubicBezTo>
                    <a:pt x="57" y="92"/>
                    <a:pt x="57" y="92"/>
                    <a:pt x="57" y="92"/>
                  </a:cubicBezTo>
                  <a:cubicBezTo>
                    <a:pt x="57" y="92"/>
                    <a:pt x="57" y="92"/>
                    <a:pt x="57" y="92"/>
                  </a:cubicBezTo>
                  <a:cubicBezTo>
                    <a:pt x="57" y="93"/>
                    <a:pt x="57" y="93"/>
                    <a:pt x="58" y="93"/>
                  </a:cubicBezTo>
                  <a:cubicBezTo>
                    <a:pt x="58" y="93"/>
                    <a:pt x="58" y="93"/>
                    <a:pt x="58" y="93"/>
                  </a:cubicBezTo>
                  <a:cubicBezTo>
                    <a:pt x="58" y="93"/>
                    <a:pt x="58" y="93"/>
                    <a:pt x="58" y="93"/>
                  </a:cubicBezTo>
                  <a:cubicBezTo>
                    <a:pt x="58" y="94"/>
                    <a:pt x="58" y="94"/>
                    <a:pt x="58" y="94"/>
                  </a:cubicBezTo>
                  <a:cubicBezTo>
                    <a:pt x="58" y="94"/>
                    <a:pt x="58" y="94"/>
                    <a:pt x="58" y="94"/>
                  </a:cubicBezTo>
                  <a:cubicBezTo>
                    <a:pt x="59" y="94"/>
                    <a:pt x="59" y="94"/>
                    <a:pt x="59" y="95"/>
                  </a:cubicBezTo>
                  <a:cubicBezTo>
                    <a:pt x="59" y="95"/>
                    <a:pt x="59" y="95"/>
                    <a:pt x="59" y="95"/>
                  </a:cubicBezTo>
                  <a:cubicBezTo>
                    <a:pt x="59" y="95"/>
                    <a:pt x="59" y="95"/>
                    <a:pt x="59" y="95"/>
                  </a:cubicBezTo>
                  <a:cubicBezTo>
                    <a:pt x="59" y="95"/>
                    <a:pt x="59" y="95"/>
                    <a:pt x="59" y="96"/>
                  </a:cubicBezTo>
                  <a:cubicBezTo>
                    <a:pt x="59" y="96"/>
                    <a:pt x="60" y="96"/>
                    <a:pt x="60" y="96"/>
                  </a:cubicBezTo>
                  <a:cubicBezTo>
                    <a:pt x="60" y="96"/>
                    <a:pt x="60" y="96"/>
                    <a:pt x="60" y="96"/>
                  </a:cubicBezTo>
                  <a:cubicBezTo>
                    <a:pt x="60" y="96"/>
                    <a:pt x="61" y="97"/>
                    <a:pt x="61" y="97"/>
                  </a:cubicBezTo>
                  <a:cubicBezTo>
                    <a:pt x="61" y="97"/>
                    <a:pt x="61" y="97"/>
                    <a:pt x="61" y="97"/>
                  </a:cubicBezTo>
                  <a:cubicBezTo>
                    <a:pt x="61" y="97"/>
                    <a:pt x="61" y="97"/>
                    <a:pt x="61" y="97"/>
                  </a:cubicBezTo>
                  <a:cubicBezTo>
                    <a:pt x="61" y="97"/>
                    <a:pt x="62" y="97"/>
                    <a:pt x="62" y="97"/>
                  </a:cubicBezTo>
                  <a:cubicBezTo>
                    <a:pt x="62" y="98"/>
                    <a:pt x="62" y="98"/>
                    <a:pt x="62" y="98"/>
                  </a:cubicBezTo>
                  <a:cubicBezTo>
                    <a:pt x="62" y="98"/>
                    <a:pt x="62" y="99"/>
                    <a:pt x="62" y="99"/>
                  </a:cubicBezTo>
                  <a:cubicBezTo>
                    <a:pt x="62" y="99"/>
                    <a:pt x="63" y="99"/>
                    <a:pt x="63" y="99"/>
                  </a:cubicBezTo>
                  <a:cubicBezTo>
                    <a:pt x="63" y="99"/>
                    <a:pt x="63" y="100"/>
                    <a:pt x="63" y="100"/>
                  </a:cubicBezTo>
                  <a:cubicBezTo>
                    <a:pt x="63" y="100"/>
                    <a:pt x="63" y="100"/>
                    <a:pt x="63" y="100"/>
                  </a:cubicBezTo>
                  <a:cubicBezTo>
                    <a:pt x="63" y="100"/>
                    <a:pt x="63" y="100"/>
                    <a:pt x="63" y="100"/>
                  </a:cubicBezTo>
                  <a:cubicBezTo>
                    <a:pt x="64" y="100"/>
                    <a:pt x="64" y="101"/>
                    <a:pt x="64" y="101"/>
                  </a:cubicBezTo>
                  <a:cubicBezTo>
                    <a:pt x="64" y="101"/>
                    <a:pt x="64" y="101"/>
                    <a:pt x="64" y="101"/>
                  </a:cubicBezTo>
                  <a:cubicBezTo>
                    <a:pt x="64" y="101"/>
                    <a:pt x="64" y="102"/>
                    <a:pt x="64" y="102"/>
                  </a:cubicBezTo>
                  <a:cubicBezTo>
                    <a:pt x="64" y="102"/>
                    <a:pt x="64" y="102"/>
                    <a:pt x="64" y="102"/>
                  </a:cubicBezTo>
                  <a:cubicBezTo>
                    <a:pt x="64" y="102"/>
                    <a:pt x="64" y="103"/>
                    <a:pt x="63" y="103"/>
                  </a:cubicBezTo>
                  <a:cubicBezTo>
                    <a:pt x="63" y="103"/>
                    <a:pt x="63" y="103"/>
                    <a:pt x="63" y="103"/>
                  </a:cubicBezTo>
                  <a:cubicBezTo>
                    <a:pt x="63" y="103"/>
                    <a:pt x="63" y="103"/>
                    <a:pt x="63" y="103"/>
                  </a:cubicBezTo>
                  <a:cubicBezTo>
                    <a:pt x="63" y="103"/>
                    <a:pt x="62" y="103"/>
                    <a:pt x="62" y="104"/>
                  </a:cubicBezTo>
                  <a:cubicBezTo>
                    <a:pt x="62" y="104"/>
                    <a:pt x="62" y="104"/>
                    <a:pt x="62" y="104"/>
                  </a:cubicBezTo>
                  <a:cubicBezTo>
                    <a:pt x="62" y="104"/>
                    <a:pt x="62" y="104"/>
                    <a:pt x="62" y="104"/>
                  </a:cubicBezTo>
                  <a:cubicBezTo>
                    <a:pt x="62" y="104"/>
                    <a:pt x="61" y="104"/>
                    <a:pt x="61" y="104"/>
                  </a:cubicBezTo>
                  <a:cubicBezTo>
                    <a:pt x="61" y="104"/>
                    <a:pt x="61" y="104"/>
                    <a:pt x="61" y="104"/>
                  </a:cubicBezTo>
                  <a:cubicBezTo>
                    <a:pt x="61" y="104"/>
                    <a:pt x="61" y="104"/>
                    <a:pt x="60" y="104"/>
                  </a:cubicBezTo>
                  <a:cubicBezTo>
                    <a:pt x="60" y="104"/>
                    <a:pt x="60" y="105"/>
                    <a:pt x="60" y="105"/>
                  </a:cubicBezTo>
                  <a:cubicBezTo>
                    <a:pt x="60" y="105"/>
                    <a:pt x="60" y="105"/>
                    <a:pt x="60" y="105"/>
                  </a:cubicBezTo>
                  <a:cubicBezTo>
                    <a:pt x="59" y="105"/>
                    <a:pt x="59" y="105"/>
                    <a:pt x="59" y="106"/>
                  </a:cubicBezTo>
                  <a:cubicBezTo>
                    <a:pt x="59" y="106"/>
                    <a:pt x="59" y="106"/>
                    <a:pt x="59" y="106"/>
                  </a:cubicBezTo>
                  <a:cubicBezTo>
                    <a:pt x="59" y="106"/>
                    <a:pt x="59" y="106"/>
                    <a:pt x="58" y="106"/>
                  </a:cubicBezTo>
                  <a:cubicBezTo>
                    <a:pt x="58" y="106"/>
                    <a:pt x="58" y="106"/>
                    <a:pt x="58" y="106"/>
                  </a:cubicBezTo>
                  <a:cubicBezTo>
                    <a:pt x="58" y="106"/>
                    <a:pt x="58" y="106"/>
                    <a:pt x="58" y="106"/>
                  </a:cubicBezTo>
                  <a:cubicBezTo>
                    <a:pt x="58" y="106"/>
                    <a:pt x="57" y="107"/>
                    <a:pt x="57" y="107"/>
                  </a:cubicBezTo>
                  <a:cubicBezTo>
                    <a:pt x="57" y="107"/>
                    <a:pt x="57" y="107"/>
                    <a:pt x="57" y="107"/>
                  </a:cubicBezTo>
                  <a:cubicBezTo>
                    <a:pt x="56" y="107"/>
                    <a:pt x="56" y="107"/>
                    <a:pt x="56" y="107"/>
                  </a:cubicBezTo>
                  <a:cubicBezTo>
                    <a:pt x="55" y="107"/>
                    <a:pt x="55" y="107"/>
                    <a:pt x="55" y="107"/>
                  </a:cubicBezTo>
                  <a:cubicBezTo>
                    <a:pt x="54" y="107"/>
                    <a:pt x="55" y="106"/>
                    <a:pt x="55" y="106"/>
                  </a:cubicBezTo>
                  <a:cubicBezTo>
                    <a:pt x="55" y="106"/>
                    <a:pt x="55" y="105"/>
                    <a:pt x="55" y="105"/>
                  </a:cubicBezTo>
                  <a:cubicBezTo>
                    <a:pt x="55" y="105"/>
                    <a:pt x="55" y="105"/>
                    <a:pt x="55" y="105"/>
                  </a:cubicBezTo>
                  <a:cubicBezTo>
                    <a:pt x="55" y="105"/>
                    <a:pt x="55" y="105"/>
                    <a:pt x="55" y="105"/>
                  </a:cubicBezTo>
                  <a:cubicBezTo>
                    <a:pt x="55" y="105"/>
                    <a:pt x="56" y="105"/>
                    <a:pt x="56" y="104"/>
                  </a:cubicBezTo>
                  <a:cubicBezTo>
                    <a:pt x="56" y="104"/>
                    <a:pt x="56" y="104"/>
                    <a:pt x="56" y="104"/>
                  </a:cubicBezTo>
                  <a:cubicBezTo>
                    <a:pt x="56" y="104"/>
                    <a:pt x="57" y="103"/>
                    <a:pt x="57" y="103"/>
                  </a:cubicBezTo>
                  <a:cubicBezTo>
                    <a:pt x="57" y="103"/>
                    <a:pt x="57" y="103"/>
                    <a:pt x="57" y="103"/>
                  </a:cubicBezTo>
                  <a:cubicBezTo>
                    <a:pt x="57" y="103"/>
                    <a:pt x="57" y="103"/>
                    <a:pt x="57" y="103"/>
                  </a:cubicBezTo>
                  <a:cubicBezTo>
                    <a:pt x="57" y="103"/>
                    <a:pt x="57" y="102"/>
                    <a:pt x="57" y="102"/>
                  </a:cubicBezTo>
                  <a:cubicBezTo>
                    <a:pt x="57" y="102"/>
                    <a:pt x="57" y="102"/>
                    <a:pt x="58" y="102"/>
                  </a:cubicBezTo>
                  <a:cubicBezTo>
                    <a:pt x="58" y="102"/>
                    <a:pt x="58" y="102"/>
                    <a:pt x="58" y="102"/>
                  </a:cubicBezTo>
                  <a:cubicBezTo>
                    <a:pt x="58" y="102"/>
                    <a:pt x="58" y="101"/>
                    <a:pt x="58" y="101"/>
                  </a:cubicBezTo>
                  <a:cubicBezTo>
                    <a:pt x="58" y="101"/>
                    <a:pt x="58" y="101"/>
                    <a:pt x="58" y="101"/>
                  </a:cubicBezTo>
                  <a:cubicBezTo>
                    <a:pt x="58" y="100"/>
                    <a:pt x="57" y="100"/>
                    <a:pt x="57" y="100"/>
                  </a:cubicBezTo>
                  <a:cubicBezTo>
                    <a:pt x="57" y="100"/>
                    <a:pt x="57" y="99"/>
                    <a:pt x="57" y="99"/>
                  </a:cubicBezTo>
                  <a:cubicBezTo>
                    <a:pt x="57" y="99"/>
                    <a:pt x="57" y="99"/>
                    <a:pt x="57" y="99"/>
                  </a:cubicBezTo>
                  <a:cubicBezTo>
                    <a:pt x="57" y="99"/>
                    <a:pt x="56" y="99"/>
                    <a:pt x="56" y="99"/>
                  </a:cubicBezTo>
                  <a:cubicBezTo>
                    <a:pt x="56" y="98"/>
                    <a:pt x="56" y="98"/>
                    <a:pt x="56" y="98"/>
                  </a:cubicBezTo>
                  <a:cubicBezTo>
                    <a:pt x="56" y="98"/>
                    <a:pt x="56" y="98"/>
                    <a:pt x="56" y="98"/>
                  </a:cubicBezTo>
                  <a:cubicBezTo>
                    <a:pt x="55" y="98"/>
                    <a:pt x="55" y="97"/>
                    <a:pt x="55" y="97"/>
                  </a:cubicBezTo>
                  <a:cubicBezTo>
                    <a:pt x="55" y="97"/>
                    <a:pt x="55" y="97"/>
                    <a:pt x="55" y="97"/>
                  </a:cubicBezTo>
                  <a:cubicBezTo>
                    <a:pt x="55" y="97"/>
                    <a:pt x="54" y="97"/>
                    <a:pt x="54" y="97"/>
                  </a:cubicBezTo>
                  <a:cubicBezTo>
                    <a:pt x="54" y="97"/>
                    <a:pt x="54" y="96"/>
                    <a:pt x="54" y="96"/>
                  </a:cubicBezTo>
                  <a:cubicBezTo>
                    <a:pt x="54" y="96"/>
                    <a:pt x="54" y="96"/>
                    <a:pt x="53" y="96"/>
                  </a:cubicBezTo>
                  <a:cubicBezTo>
                    <a:pt x="53" y="96"/>
                    <a:pt x="53" y="96"/>
                    <a:pt x="53" y="96"/>
                  </a:cubicBezTo>
                  <a:cubicBezTo>
                    <a:pt x="53" y="96"/>
                    <a:pt x="53" y="95"/>
                    <a:pt x="53" y="95"/>
                  </a:cubicBezTo>
                  <a:cubicBezTo>
                    <a:pt x="53" y="95"/>
                    <a:pt x="52" y="95"/>
                    <a:pt x="52" y="95"/>
                  </a:cubicBezTo>
                  <a:cubicBezTo>
                    <a:pt x="52" y="95"/>
                    <a:pt x="52" y="94"/>
                    <a:pt x="51" y="94"/>
                  </a:cubicBezTo>
                  <a:cubicBezTo>
                    <a:pt x="51" y="94"/>
                    <a:pt x="51" y="94"/>
                    <a:pt x="51" y="94"/>
                  </a:cubicBezTo>
                  <a:cubicBezTo>
                    <a:pt x="51" y="94"/>
                    <a:pt x="51" y="94"/>
                    <a:pt x="51" y="93"/>
                  </a:cubicBezTo>
                  <a:cubicBezTo>
                    <a:pt x="50" y="93"/>
                    <a:pt x="50" y="93"/>
                    <a:pt x="50" y="93"/>
                  </a:cubicBezTo>
                  <a:cubicBezTo>
                    <a:pt x="50" y="93"/>
                    <a:pt x="50" y="93"/>
                    <a:pt x="50" y="93"/>
                  </a:cubicBezTo>
                  <a:cubicBezTo>
                    <a:pt x="50" y="93"/>
                    <a:pt x="50" y="93"/>
                    <a:pt x="50" y="93"/>
                  </a:cubicBezTo>
                  <a:cubicBezTo>
                    <a:pt x="49" y="93"/>
                    <a:pt x="49" y="92"/>
                    <a:pt x="49" y="92"/>
                  </a:cubicBezTo>
                  <a:cubicBezTo>
                    <a:pt x="49" y="92"/>
                    <a:pt x="49" y="92"/>
                    <a:pt x="49" y="92"/>
                  </a:cubicBezTo>
                  <a:cubicBezTo>
                    <a:pt x="48" y="92"/>
                    <a:pt x="48" y="92"/>
                    <a:pt x="48" y="92"/>
                  </a:cubicBezTo>
                  <a:cubicBezTo>
                    <a:pt x="48" y="92"/>
                    <a:pt x="48" y="91"/>
                    <a:pt x="48" y="91"/>
                  </a:cubicBezTo>
                  <a:cubicBezTo>
                    <a:pt x="48" y="91"/>
                    <a:pt x="48" y="91"/>
                    <a:pt x="48" y="91"/>
                  </a:cubicBezTo>
                  <a:cubicBezTo>
                    <a:pt x="47" y="91"/>
                    <a:pt x="47" y="91"/>
                    <a:pt x="47" y="91"/>
                  </a:cubicBezTo>
                  <a:cubicBezTo>
                    <a:pt x="47" y="91"/>
                    <a:pt x="47" y="91"/>
                    <a:pt x="47" y="91"/>
                  </a:cubicBezTo>
                  <a:cubicBezTo>
                    <a:pt x="47" y="91"/>
                    <a:pt x="47" y="90"/>
                    <a:pt x="46" y="90"/>
                  </a:cubicBezTo>
                  <a:cubicBezTo>
                    <a:pt x="46" y="90"/>
                    <a:pt x="46" y="90"/>
                    <a:pt x="46" y="89"/>
                  </a:cubicBezTo>
                  <a:cubicBezTo>
                    <a:pt x="46" y="89"/>
                    <a:pt x="45" y="89"/>
                    <a:pt x="45" y="89"/>
                  </a:cubicBezTo>
                  <a:cubicBezTo>
                    <a:pt x="45" y="89"/>
                    <a:pt x="45" y="88"/>
                    <a:pt x="45" y="88"/>
                  </a:cubicBezTo>
                  <a:cubicBezTo>
                    <a:pt x="44" y="88"/>
                    <a:pt x="44" y="88"/>
                    <a:pt x="44" y="88"/>
                  </a:cubicBezTo>
                  <a:cubicBezTo>
                    <a:pt x="44" y="88"/>
                    <a:pt x="44" y="88"/>
                    <a:pt x="44" y="87"/>
                  </a:cubicBezTo>
                  <a:cubicBezTo>
                    <a:pt x="44" y="87"/>
                    <a:pt x="44" y="87"/>
                    <a:pt x="44" y="87"/>
                  </a:cubicBezTo>
                  <a:cubicBezTo>
                    <a:pt x="43" y="87"/>
                    <a:pt x="43" y="86"/>
                    <a:pt x="43" y="86"/>
                  </a:cubicBezTo>
                  <a:cubicBezTo>
                    <a:pt x="43" y="86"/>
                    <a:pt x="43" y="86"/>
                    <a:pt x="43" y="85"/>
                  </a:cubicBezTo>
                  <a:cubicBezTo>
                    <a:pt x="43" y="85"/>
                    <a:pt x="43" y="85"/>
                    <a:pt x="43" y="85"/>
                  </a:cubicBezTo>
                  <a:cubicBezTo>
                    <a:pt x="43" y="85"/>
                    <a:pt x="43" y="84"/>
                    <a:pt x="43" y="84"/>
                  </a:cubicBezTo>
                  <a:cubicBezTo>
                    <a:pt x="42" y="84"/>
                    <a:pt x="42" y="84"/>
                    <a:pt x="42" y="83"/>
                  </a:cubicBezTo>
                  <a:cubicBezTo>
                    <a:pt x="42" y="83"/>
                    <a:pt x="42" y="83"/>
                    <a:pt x="42" y="83"/>
                  </a:cubicBezTo>
                  <a:cubicBezTo>
                    <a:pt x="42" y="83"/>
                    <a:pt x="42" y="83"/>
                    <a:pt x="42" y="83"/>
                  </a:cubicBezTo>
                  <a:cubicBezTo>
                    <a:pt x="41" y="82"/>
                    <a:pt x="41" y="82"/>
                    <a:pt x="41" y="82"/>
                  </a:cubicBezTo>
                  <a:cubicBezTo>
                    <a:pt x="41" y="82"/>
                    <a:pt x="41" y="82"/>
                    <a:pt x="40" y="81"/>
                  </a:cubicBezTo>
                  <a:cubicBezTo>
                    <a:pt x="40" y="81"/>
                    <a:pt x="40" y="81"/>
                    <a:pt x="40" y="81"/>
                  </a:cubicBezTo>
                  <a:cubicBezTo>
                    <a:pt x="40" y="81"/>
                    <a:pt x="40" y="80"/>
                    <a:pt x="39" y="80"/>
                  </a:cubicBezTo>
                  <a:cubicBezTo>
                    <a:pt x="39" y="80"/>
                    <a:pt x="39" y="80"/>
                    <a:pt x="39" y="80"/>
                  </a:cubicBezTo>
                  <a:cubicBezTo>
                    <a:pt x="39" y="80"/>
                    <a:pt x="39" y="80"/>
                    <a:pt x="39" y="80"/>
                  </a:cubicBezTo>
                  <a:cubicBezTo>
                    <a:pt x="38" y="80"/>
                    <a:pt x="38" y="79"/>
                    <a:pt x="38" y="79"/>
                  </a:cubicBezTo>
                  <a:cubicBezTo>
                    <a:pt x="38" y="79"/>
                    <a:pt x="38" y="79"/>
                    <a:pt x="38" y="79"/>
                  </a:cubicBezTo>
                  <a:cubicBezTo>
                    <a:pt x="38" y="79"/>
                    <a:pt x="38" y="79"/>
                    <a:pt x="38" y="79"/>
                  </a:cubicBezTo>
                  <a:cubicBezTo>
                    <a:pt x="37" y="79"/>
                    <a:pt x="37" y="78"/>
                    <a:pt x="37" y="78"/>
                  </a:cubicBezTo>
                  <a:cubicBezTo>
                    <a:pt x="37" y="78"/>
                    <a:pt x="37" y="78"/>
                    <a:pt x="37" y="78"/>
                  </a:cubicBezTo>
                  <a:cubicBezTo>
                    <a:pt x="36" y="78"/>
                    <a:pt x="36" y="78"/>
                    <a:pt x="36" y="77"/>
                  </a:cubicBezTo>
                  <a:cubicBezTo>
                    <a:pt x="36" y="77"/>
                    <a:pt x="36" y="77"/>
                    <a:pt x="35" y="77"/>
                  </a:cubicBezTo>
                  <a:cubicBezTo>
                    <a:pt x="35" y="77"/>
                    <a:pt x="35" y="77"/>
                    <a:pt x="35" y="77"/>
                  </a:cubicBezTo>
                  <a:cubicBezTo>
                    <a:pt x="35" y="76"/>
                    <a:pt x="35" y="76"/>
                    <a:pt x="35" y="76"/>
                  </a:cubicBezTo>
                  <a:cubicBezTo>
                    <a:pt x="35" y="76"/>
                    <a:pt x="34" y="76"/>
                    <a:pt x="34" y="76"/>
                  </a:cubicBezTo>
                  <a:cubicBezTo>
                    <a:pt x="34" y="76"/>
                    <a:pt x="34" y="76"/>
                    <a:pt x="34" y="76"/>
                  </a:cubicBezTo>
                  <a:cubicBezTo>
                    <a:pt x="34" y="77"/>
                    <a:pt x="33" y="77"/>
                    <a:pt x="33" y="77"/>
                  </a:cubicBezTo>
                  <a:cubicBezTo>
                    <a:pt x="33" y="77"/>
                    <a:pt x="33" y="77"/>
                    <a:pt x="32" y="77"/>
                  </a:cubicBezTo>
                  <a:cubicBezTo>
                    <a:pt x="32" y="77"/>
                    <a:pt x="31" y="77"/>
                    <a:pt x="31" y="77"/>
                  </a:cubicBezTo>
                  <a:cubicBezTo>
                    <a:pt x="31" y="77"/>
                    <a:pt x="31" y="77"/>
                    <a:pt x="31" y="77"/>
                  </a:cubicBezTo>
                  <a:cubicBezTo>
                    <a:pt x="31" y="77"/>
                    <a:pt x="31" y="76"/>
                    <a:pt x="31" y="76"/>
                  </a:cubicBezTo>
                  <a:cubicBezTo>
                    <a:pt x="31" y="76"/>
                    <a:pt x="30" y="76"/>
                    <a:pt x="30" y="76"/>
                  </a:cubicBezTo>
                  <a:cubicBezTo>
                    <a:pt x="30" y="75"/>
                    <a:pt x="30" y="75"/>
                    <a:pt x="30" y="75"/>
                  </a:cubicBezTo>
                  <a:cubicBezTo>
                    <a:pt x="30" y="75"/>
                    <a:pt x="30" y="75"/>
                    <a:pt x="30" y="75"/>
                  </a:cubicBezTo>
                  <a:cubicBezTo>
                    <a:pt x="30" y="75"/>
                    <a:pt x="30" y="73"/>
                    <a:pt x="30" y="73"/>
                  </a:cubicBezTo>
                  <a:cubicBezTo>
                    <a:pt x="30" y="73"/>
                    <a:pt x="30" y="73"/>
                    <a:pt x="30" y="73"/>
                  </a:cubicBezTo>
                  <a:cubicBezTo>
                    <a:pt x="30" y="73"/>
                    <a:pt x="30" y="72"/>
                    <a:pt x="30" y="72"/>
                  </a:cubicBezTo>
                  <a:cubicBezTo>
                    <a:pt x="30" y="72"/>
                    <a:pt x="30" y="72"/>
                    <a:pt x="30" y="72"/>
                  </a:cubicBezTo>
                  <a:cubicBezTo>
                    <a:pt x="30" y="72"/>
                    <a:pt x="30" y="72"/>
                    <a:pt x="30" y="72"/>
                  </a:cubicBezTo>
                  <a:cubicBezTo>
                    <a:pt x="30" y="72"/>
                    <a:pt x="30" y="72"/>
                    <a:pt x="29" y="72"/>
                  </a:cubicBezTo>
                  <a:cubicBezTo>
                    <a:pt x="29" y="72"/>
                    <a:pt x="29" y="71"/>
                    <a:pt x="29" y="71"/>
                  </a:cubicBezTo>
                  <a:cubicBezTo>
                    <a:pt x="29" y="71"/>
                    <a:pt x="29" y="70"/>
                    <a:pt x="29" y="70"/>
                  </a:cubicBezTo>
                  <a:cubicBezTo>
                    <a:pt x="29" y="70"/>
                    <a:pt x="29" y="70"/>
                    <a:pt x="29" y="70"/>
                  </a:cubicBezTo>
                  <a:cubicBezTo>
                    <a:pt x="29" y="70"/>
                    <a:pt x="28" y="70"/>
                    <a:pt x="28" y="70"/>
                  </a:cubicBezTo>
                  <a:cubicBezTo>
                    <a:pt x="28" y="70"/>
                    <a:pt x="28" y="69"/>
                    <a:pt x="28" y="69"/>
                  </a:cubicBezTo>
                  <a:cubicBezTo>
                    <a:pt x="28" y="69"/>
                    <a:pt x="28" y="69"/>
                    <a:pt x="28" y="69"/>
                  </a:cubicBezTo>
                  <a:cubicBezTo>
                    <a:pt x="28" y="68"/>
                    <a:pt x="28" y="68"/>
                    <a:pt x="28" y="68"/>
                  </a:cubicBezTo>
                  <a:cubicBezTo>
                    <a:pt x="28" y="68"/>
                    <a:pt x="27" y="67"/>
                    <a:pt x="27" y="67"/>
                  </a:cubicBezTo>
                  <a:cubicBezTo>
                    <a:pt x="27" y="67"/>
                    <a:pt x="27" y="67"/>
                    <a:pt x="27" y="67"/>
                  </a:cubicBezTo>
                  <a:cubicBezTo>
                    <a:pt x="27" y="67"/>
                    <a:pt x="27" y="67"/>
                    <a:pt x="27" y="67"/>
                  </a:cubicBezTo>
                  <a:cubicBezTo>
                    <a:pt x="27" y="67"/>
                    <a:pt x="27" y="66"/>
                    <a:pt x="26" y="66"/>
                  </a:cubicBezTo>
                  <a:cubicBezTo>
                    <a:pt x="26" y="66"/>
                    <a:pt x="26" y="66"/>
                    <a:pt x="26" y="66"/>
                  </a:cubicBezTo>
                  <a:cubicBezTo>
                    <a:pt x="26" y="66"/>
                    <a:pt x="26" y="66"/>
                    <a:pt x="26" y="66"/>
                  </a:cubicBezTo>
                  <a:cubicBezTo>
                    <a:pt x="26" y="66"/>
                    <a:pt x="26" y="65"/>
                    <a:pt x="26" y="65"/>
                  </a:cubicBezTo>
                  <a:cubicBezTo>
                    <a:pt x="26" y="65"/>
                    <a:pt x="25" y="65"/>
                    <a:pt x="25" y="65"/>
                  </a:cubicBezTo>
                  <a:cubicBezTo>
                    <a:pt x="25" y="65"/>
                    <a:pt x="25" y="65"/>
                    <a:pt x="25" y="65"/>
                  </a:cubicBezTo>
                  <a:cubicBezTo>
                    <a:pt x="25" y="65"/>
                    <a:pt x="25" y="64"/>
                    <a:pt x="25" y="64"/>
                  </a:cubicBezTo>
                  <a:cubicBezTo>
                    <a:pt x="25" y="64"/>
                    <a:pt x="25" y="64"/>
                    <a:pt x="25" y="64"/>
                  </a:cubicBezTo>
                  <a:cubicBezTo>
                    <a:pt x="25" y="64"/>
                    <a:pt x="25" y="63"/>
                    <a:pt x="25" y="63"/>
                  </a:cubicBezTo>
                  <a:cubicBezTo>
                    <a:pt x="25" y="62"/>
                    <a:pt x="25" y="62"/>
                    <a:pt x="24" y="62"/>
                  </a:cubicBezTo>
                  <a:cubicBezTo>
                    <a:pt x="24" y="61"/>
                    <a:pt x="25" y="61"/>
                    <a:pt x="25" y="61"/>
                  </a:cubicBezTo>
                  <a:cubicBezTo>
                    <a:pt x="25" y="61"/>
                    <a:pt x="25" y="61"/>
                    <a:pt x="25" y="60"/>
                  </a:cubicBezTo>
                  <a:cubicBezTo>
                    <a:pt x="25" y="60"/>
                    <a:pt x="25" y="60"/>
                    <a:pt x="25" y="60"/>
                  </a:cubicBezTo>
                  <a:cubicBezTo>
                    <a:pt x="25" y="60"/>
                    <a:pt x="25" y="60"/>
                    <a:pt x="25" y="59"/>
                  </a:cubicBezTo>
                  <a:cubicBezTo>
                    <a:pt x="25" y="59"/>
                    <a:pt x="25" y="59"/>
                    <a:pt x="25" y="59"/>
                  </a:cubicBezTo>
                  <a:cubicBezTo>
                    <a:pt x="25" y="59"/>
                    <a:pt x="26" y="58"/>
                    <a:pt x="26" y="58"/>
                  </a:cubicBezTo>
                  <a:cubicBezTo>
                    <a:pt x="26" y="58"/>
                    <a:pt x="26" y="58"/>
                    <a:pt x="26" y="57"/>
                  </a:cubicBezTo>
                  <a:cubicBezTo>
                    <a:pt x="26" y="57"/>
                    <a:pt x="26" y="57"/>
                    <a:pt x="26" y="56"/>
                  </a:cubicBezTo>
                  <a:cubicBezTo>
                    <a:pt x="26" y="56"/>
                    <a:pt x="25" y="56"/>
                    <a:pt x="25" y="56"/>
                  </a:cubicBezTo>
                  <a:cubicBezTo>
                    <a:pt x="25" y="55"/>
                    <a:pt x="25" y="55"/>
                    <a:pt x="25" y="55"/>
                  </a:cubicBezTo>
                  <a:cubicBezTo>
                    <a:pt x="25" y="55"/>
                    <a:pt x="25" y="55"/>
                    <a:pt x="25" y="54"/>
                  </a:cubicBezTo>
                  <a:cubicBezTo>
                    <a:pt x="25" y="54"/>
                    <a:pt x="25" y="54"/>
                    <a:pt x="25" y="54"/>
                  </a:cubicBezTo>
                  <a:cubicBezTo>
                    <a:pt x="25" y="54"/>
                    <a:pt x="25" y="53"/>
                    <a:pt x="25" y="53"/>
                  </a:cubicBezTo>
                  <a:cubicBezTo>
                    <a:pt x="25" y="53"/>
                    <a:pt x="25" y="53"/>
                    <a:pt x="25" y="53"/>
                  </a:cubicBezTo>
                  <a:cubicBezTo>
                    <a:pt x="25" y="53"/>
                    <a:pt x="25" y="52"/>
                    <a:pt x="25" y="52"/>
                  </a:cubicBezTo>
                  <a:cubicBezTo>
                    <a:pt x="25" y="52"/>
                    <a:pt x="25" y="51"/>
                    <a:pt x="25" y="51"/>
                  </a:cubicBezTo>
                  <a:cubicBezTo>
                    <a:pt x="25" y="50"/>
                    <a:pt x="25" y="50"/>
                    <a:pt x="25" y="49"/>
                  </a:cubicBezTo>
                  <a:cubicBezTo>
                    <a:pt x="25" y="48"/>
                    <a:pt x="25" y="48"/>
                    <a:pt x="25" y="47"/>
                  </a:cubicBezTo>
                  <a:cubicBezTo>
                    <a:pt x="25" y="47"/>
                    <a:pt x="25" y="47"/>
                    <a:pt x="25" y="46"/>
                  </a:cubicBezTo>
                  <a:cubicBezTo>
                    <a:pt x="25" y="46"/>
                    <a:pt x="25" y="45"/>
                    <a:pt x="25" y="45"/>
                  </a:cubicBezTo>
                  <a:cubicBezTo>
                    <a:pt x="25" y="45"/>
                    <a:pt x="24" y="44"/>
                    <a:pt x="24" y="44"/>
                  </a:cubicBezTo>
                  <a:cubicBezTo>
                    <a:pt x="24" y="44"/>
                    <a:pt x="24" y="42"/>
                    <a:pt x="24" y="42"/>
                  </a:cubicBezTo>
                  <a:cubicBezTo>
                    <a:pt x="24" y="42"/>
                    <a:pt x="24" y="42"/>
                    <a:pt x="24" y="42"/>
                  </a:cubicBezTo>
                  <a:cubicBezTo>
                    <a:pt x="24" y="42"/>
                    <a:pt x="24" y="41"/>
                    <a:pt x="24" y="41"/>
                  </a:cubicBezTo>
                  <a:cubicBezTo>
                    <a:pt x="24" y="41"/>
                    <a:pt x="24" y="40"/>
                    <a:pt x="24" y="40"/>
                  </a:cubicBezTo>
                  <a:cubicBezTo>
                    <a:pt x="24" y="40"/>
                    <a:pt x="24" y="39"/>
                    <a:pt x="24" y="39"/>
                  </a:cubicBezTo>
                  <a:cubicBezTo>
                    <a:pt x="24" y="39"/>
                    <a:pt x="24" y="38"/>
                    <a:pt x="24" y="38"/>
                  </a:cubicBezTo>
                  <a:cubicBezTo>
                    <a:pt x="24" y="38"/>
                    <a:pt x="24" y="37"/>
                    <a:pt x="24" y="37"/>
                  </a:cubicBezTo>
                  <a:cubicBezTo>
                    <a:pt x="24" y="37"/>
                    <a:pt x="23" y="36"/>
                    <a:pt x="23" y="36"/>
                  </a:cubicBezTo>
                  <a:cubicBezTo>
                    <a:pt x="23" y="36"/>
                    <a:pt x="23" y="35"/>
                    <a:pt x="23" y="35"/>
                  </a:cubicBezTo>
                  <a:cubicBezTo>
                    <a:pt x="23" y="35"/>
                    <a:pt x="23" y="35"/>
                    <a:pt x="23" y="35"/>
                  </a:cubicBezTo>
                  <a:cubicBezTo>
                    <a:pt x="23" y="34"/>
                    <a:pt x="23" y="34"/>
                    <a:pt x="23" y="34"/>
                  </a:cubicBezTo>
                  <a:cubicBezTo>
                    <a:pt x="23" y="34"/>
                    <a:pt x="22" y="33"/>
                    <a:pt x="22" y="33"/>
                  </a:cubicBezTo>
                  <a:cubicBezTo>
                    <a:pt x="22" y="33"/>
                    <a:pt x="22" y="33"/>
                    <a:pt x="22" y="33"/>
                  </a:cubicBezTo>
                  <a:cubicBezTo>
                    <a:pt x="22" y="33"/>
                    <a:pt x="22" y="33"/>
                    <a:pt x="22" y="33"/>
                  </a:cubicBezTo>
                  <a:cubicBezTo>
                    <a:pt x="22" y="33"/>
                    <a:pt x="22" y="32"/>
                    <a:pt x="22" y="32"/>
                  </a:cubicBezTo>
                  <a:cubicBezTo>
                    <a:pt x="22" y="32"/>
                    <a:pt x="22" y="32"/>
                    <a:pt x="22" y="32"/>
                  </a:cubicBezTo>
                  <a:cubicBezTo>
                    <a:pt x="21" y="32"/>
                    <a:pt x="21" y="32"/>
                    <a:pt x="21" y="32"/>
                  </a:cubicBezTo>
                  <a:cubicBezTo>
                    <a:pt x="21" y="31"/>
                    <a:pt x="20" y="31"/>
                    <a:pt x="20" y="31"/>
                  </a:cubicBezTo>
                  <a:cubicBezTo>
                    <a:pt x="20" y="30"/>
                    <a:pt x="20" y="30"/>
                    <a:pt x="19" y="30"/>
                  </a:cubicBezTo>
                  <a:cubicBezTo>
                    <a:pt x="19" y="30"/>
                    <a:pt x="19" y="29"/>
                    <a:pt x="19" y="29"/>
                  </a:cubicBezTo>
                  <a:cubicBezTo>
                    <a:pt x="19" y="29"/>
                    <a:pt x="18" y="29"/>
                    <a:pt x="18" y="29"/>
                  </a:cubicBezTo>
                  <a:cubicBezTo>
                    <a:pt x="18" y="29"/>
                    <a:pt x="18" y="28"/>
                    <a:pt x="18" y="28"/>
                  </a:cubicBezTo>
                  <a:cubicBezTo>
                    <a:pt x="18" y="28"/>
                    <a:pt x="18" y="28"/>
                    <a:pt x="17" y="28"/>
                  </a:cubicBezTo>
                  <a:cubicBezTo>
                    <a:pt x="17" y="28"/>
                    <a:pt x="17" y="28"/>
                    <a:pt x="17" y="28"/>
                  </a:cubicBezTo>
                  <a:cubicBezTo>
                    <a:pt x="17" y="27"/>
                    <a:pt x="16" y="27"/>
                    <a:pt x="16" y="27"/>
                  </a:cubicBezTo>
                  <a:cubicBezTo>
                    <a:pt x="16" y="27"/>
                    <a:pt x="16" y="27"/>
                    <a:pt x="15" y="26"/>
                  </a:cubicBezTo>
                  <a:cubicBezTo>
                    <a:pt x="15" y="26"/>
                    <a:pt x="15" y="26"/>
                    <a:pt x="15" y="26"/>
                  </a:cubicBezTo>
                  <a:cubicBezTo>
                    <a:pt x="15" y="26"/>
                    <a:pt x="15" y="26"/>
                    <a:pt x="15" y="26"/>
                  </a:cubicBezTo>
                  <a:cubicBezTo>
                    <a:pt x="14" y="26"/>
                    <a:pt x="14" y="25"/>
                    <a:pt x="14" y="25"/>
                  </a:cubicBezTo>
                  <a:cubicBezTo>
                    <a:pt x="14" y="25"/>
                    <a:pt x="13" y="25"/>
                    <a:pt x="13" y="24"/>
                  </a:cubicBezTo>
                  <a:cubicBezTo>
                    <a:pt x="12" y="24"/>
                    <a:pt x="12" y="23"/>
                    <a:pt x="11" y="22"/>
                  </a:cubicBezTo>
                  <a:cubicBezTo>
                    <a:pt x="11" y="22"/>
                    <a:pt x="11" y="22"/>
                    <a:pt x="11" y="22"/>
                  </a:cubicBezTo>
                  <a:cubicBezTo>
                    <a:pt x="10" y="22"/>
                    <a:pt x="10" y="22"/>
                    <a:pt x="10" y="21"/>
                  </a:cubicBezTo>
                  <a:cubicBezTo>
                    <a:pt x="10" y="21"/>
                    <a:pt x="10" y="21"/>
                    <a:pt x="10" y="21"/>
                  </a:cubicBezTo>
                  <a:cubicBezTo>
                    <a:pt x="10" y="21"/>
                    <a:pt x="10" y="21"/>
                    <a:pt x="9" y="21"/>
                  </a:cubicBezTo>
                  <a:cubicBezTo>
                    <a:pt x="9" y="20"/>
                    <a:pt x="9" y="20"/>
                    <a:pt x="9" y="20"/>
                  </a:cubicBezTo>
                  <a:cubicBezTo>
                    <a:pt x="9" y="20"/>
                    <a:pt x="9" y="20"/>
                    <a:pt x="9" y="20"/>
                  </a:cubicBezTo>
                  <a:cubicBezTo>
                    <a:pt x="9" y="20"/>
                    <a:pt x="9" y="20"/>
                    <a:pt x="9" y="20"/>
                  </a:cubicBezTo>
                  <a:cubicBezTo>
                    <a:pt x="9" y="20"/>
                    <a:pt x="9" y="20"/>
                    <a:pt x="9" y="19"/>
                  </a:cubicBezTo>
                  <a:cubicBezTo>
                    <a:pt x="9"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7" y="18"/>
                    <a:pt x="7" y="18"/>
                  </a:cubicBezTo>
                  <a:cubicBezTo>
                    <a:pt x="7" y="17"/>
                    <a:pt x="7" y="17"/>
                    <a:pt x="7" y="17"/>
                  </a:cubicBezTo>
                  <a:cubicBezTo>
                    <a:pt x="7" y="17"/>
                    <a:pt x="7" y="17"/>
                    <a:pt x="7" y="17"/>
                  </a:cubicBezTo>
                  <a:cubicBezTo>
                    <a:pt x="7" y="17"/>
                    <a:pt x="7" y="16"/>
                    <a:pt x="7" y="16"/>
                  </a:cubicBezTo>
                  <a:cubicBezTo>
                    <a:pt x="7" y="16"/>
                    <a:pt x="6" y="16"/>
                    <a:pt x="6" y="16"/>
                  </a:cubicBezTo>
                  <a:cubicBezTo>
                    <a:pt x="6" y="16"/>
                    <a:pt x="6" y="16"/>
                    <a:pt x="6" y="16"/>
                  </a:cubicBezTo>
                  <a:cubicBezTo>
                    <a:pt x="6" y="16"/>
                    <a:pt x="6" y="15"/>
                    <a:pt x="6" y="15"/>
                  </a:cubicBezTo>
                  <a:cubicBezTo>
                    <a:pt x="6" y="15"/>
                    <a:pt x="6" y="15"/>
                    <a:pt x="6" y="15"/>
                  </a:cubicBezTo>
                  <a:cubicBezTo>
                    <a:pt x="6" y="15"/>
                    <a:pt x="6" y="14"/>
                    <a:pt x="5" y="14"/>
                  </a:cubicBezTo>
                  <a:cubicBezTo>
                    <a:pt x="5" y="14"/>
                    <a:pt x="5" y="13"/>
                    <a:pt x="5" y="13"/>
                  </a:cubicBezTo>
                  <a:cubicBezTo>
                    <a:pt x="5" y="13"/>
                    <a:pt x="5" y="12"/>
                    <a:pt x="5" y="12"/>
                  </a:cubicBezTo>
                  <a:cubicBezTo>
                    <a:pt x="5" y="12"/>
                    <a:pt x="5" y="11"/>
                    <a:pt x="5" y="11"/>
                  </a:cubicBezTo>
                  <a:cubicBezTo>
                    <a:pt x="5" y="11"/>
                    <a:pt x="5" y="10"/>
                    <a:pt x="5" y="10"/>
                  </a:cubicBezTo>
                  <a:cubicBezTo>
                    <a:pt x="5" y="10"/>
                    <a:pt x="5" y="10"/>
                    <a:pt x="5" y="10"/>
                  </a:cubicBezTo>
                  <a:cubicBezTo>
                    <a:pt x="5" y="10"/>
                    <a:pt x="5" y="9"/>
                    <a:pt x="5" y="9"/>
                  </a:cubicBezTo>
                  <a:cubicBezTo>
                    <a:pt x="5" y="9"/>
                    <a:pt x="4" y="9"/>
                    <a:pt x="4" y="9"/>
                  </a:cubicBezTo>
                  <a:cubicBezTo>
                    <a:pt x="4" y="9"/>
                    <a:pt x="4" y="8"/>
                    <a:pt x="4" y="8"/>
                  </a:cubicBezTo>
                  <a:cubicBezTo>
                    <a:pt x="3" y="8"/>
                    <a:pt x="3" y="8"/>
                    <a:pt x="3" y="8"/>
                  </a:cubicBezTo>
                  <a:cubicBezTo>
                    <a:pt x="3" y="8"/>
                    <a:pt x="3" y="8"/>
                    <a:pt x="3" y="8"/>
                  </a:cubicBezTo>
                  <a:cubicBezTo>
                    <a:pt x="3" y="7"/>
                    <a:pt x="3" y="7"/>
                    <a:pt x="3" y="7"/>
                  </a:cubicBezTo>
                  <a:cubicBezTo>
                    <a:pt x="3" y="7"/>
                    <a:pt x="3" y="7"/>
                    <a:pt x="3" y="7"/>
                  </a:cubicBezTo>
                  <a:cubicBezTo>
                    <a:pt x="3" y="7"/>
                    <a:pt x="2" y="7"/>
                    <a:pt x="2" y="7"/>
                  </a:cubicBezTo>
                  <a:cubicBezTo>
                    <a:pt x="2" y="7"/>
                    <a:pt x="2" y="7"/>
                    <a:pt x="2" y="6"/>
                  </a:cubicBezTo>
                  <a:cubicBezTo>
                    <a:pt x="2" y="6"/>
                    <a:pt x="1" y="6"/>
                    <a:pt x="1" y="6"/>
                  </a:cubicBezTo>
                  <a:cubicBezTo>
                    <a:pt x="1" y="6"/>
                    <a:pt x="1" y="6"/>
                    <a:pt x="1" y="6"/>
                  </a:cubicBezTo>
                  <a:cubicBezTo>
                    <a:pt x="1" y="6"/>
                    <a:pt x="1" y="6"/>
                    <a:pt x="1" y="6"/>
                  </a:cubicBezTo>
                  <a:cubicBezTo>
                    <a:pt x="1" y="6"/>
                    <a:pt x="1" y="6"/>
                    <a:pt x="1" y="6"/>
                  </a:cubicBezTo>
                  <a:cubicBezTo>
                    <a:pt x="0" y="6"/>
                    <a:pt x="0" y="5"/>
                    <a:pt x="0" y="5"/>
                  </a:cubicBezTo>
                  <a:cubicBezTo>
                    <a:pt x="0" y="5"/>
                    <a:pt x="0" y="5"/>
                    <a:pt x="0" y="5"/>
                  </a:cubicBezTo>
                  <a:cubicBezTo>
                    <a:pt x="0" y="5"/>
                    <a:pt x="0" y="5"/>
                    <a:pt x="0" y="5"/>
                  </a:cubicBezTo>
                  <a:cubicBezTo>
                    <a:pt x="0" y="4"/>
                    <a:pt x="1" y="5"/>
                    <a:pt x="1" y="5"/>
                  </a:cubicBezTo>
                  <a:cubicBezTo>
                    <a:pt x="1" y="5"/>
                    <a:pt x="1" y="5"/>
                    <a:pt x="1" y="5"/>
                  </a:cubicBezTo>
                  <a:cubicBezTo>
                    <a:pt x="1" y="5"/>
                    <a:pt x="2" y="5"/>
                    <a:pt x="2" y="5"/>
                  </a:cubicBezTo>
                  <a:cubicBezTo>
                    <a:pt x="2" y="5"/>
                    <a:pt x="2" y="5"/>
                    <a:pt x="2" y="5"/>
                  </a:cubicBezTo>
                  <a:cubicBezTo>
                    <a:pt x="2" y="5"/>
                    <a:pt x="3" y="6"/>
                    <a:pt x="3" y="6"/>
                  </a:cubicBezTo>
                  <a:cubicBezTo>
                    <a:pt x="3" y="6"/>
                    <a:pt x="3" y="5"/>
                    <a:pt x="3" y="5"/>
                  </a:cubicBezTo>
                  <a:cubicBezTo>
                    <a:pt x="3" y="5"/>
                    <a:pt x="3" y="5"/>
                    <a:pt x="3" y="5"/>
                  </a:cubicBezTo>
                  <a:cubicBezTo>
                    <a:pt x="3" y="5"/>
                    <a:pt x="2" y="5"/>
                    <a:pt x="2" y="5"/>
                  </a:cubicBezTo>
                  <a:cubicBezTo>
                    <a:pt x="2" y="5"/>
                    <a:pt x="2" y="4"/>
                    <a:pt x="2" y="4"/>
                  </a:cubicBezTo>
                  <a:cubicBezTo>
                    <a:pt x="2" y="4"/>
                    <a:pt x="2" y="4"/>
                    <a:pt x="2" y="4"/>
                  </a:cubicBezTo>
                  <a:cubicBezTo>
                    <a:pt x="2" y="4"/>
                    <a:pt x="1" y="4"/>
                    <a:pt x="1" y="4"/>
                  </a:cubicBezTo>
                  <a:cubicBezTo>
                    <a:pt x="1" y="4"/>
                    <a:pt x="1" y="4"/>
                    <a:pt x="1" y="4"/>
                  </a:cubicBezTo>
                  <a:cubicBezTo>
                    <a:pt x="1" y="3"/>
                    <a:pt x="1" y="3"/>
                    <a:pt x="1" y="3"/>
                  </a:cubicBezTo>
                  <a:cubicBezTo>
                    <a:pt x="1" y="3"/>
                    <a:pt x="1" y="3"/>
                    <a:pt x="1" y="3"/>
                  </a:cubicBezTo>
                  <a:cubicBezTo>
                    <a:pt x="0" y="3"/>
                    <a:pt x="0" y="3"/>
                    <a:pt x="0" y="3"/>
                  </a:cubicBezTo>
                  <a:cubicBezTo>
                    <a:pt x="0" y="3"/>
                    <a:pt x="0" y="2"/>
                    <a:pt x="0" y="2"/>
                  </a:cubicBezTo>
                  <a:cubicBezTo>
                    <a:pt x="0" y="2"/>
                    <a:pt x="1" y="2"/>
                    <a:pt x="1" y="2"/>
                  </a:cubicBezTo>
                  <a:cubicBezTo>
                    <a:pt x="1" y="1"/>
                    <a:pt x="1" y="1"/>
                    <a:pt x="2" y="1"/>
                  </a:cubicBezTo>
                  <a:cubicBezTo>
                    <a:pt x="2"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5" y="1"/>
                  </a:cubicBezTo>
                  <a:cubicBezTo>
                    <a:pt x="5" y="2"/>
                    <a:pt x="5" y="2"/>
                    <a:pt x="5" y="2"/>
                  </a:cubicBezTo>
                  <a:cubicBezTo>
                    <a:pt x="5" y="2"/>
                    <a:pt x="5" y="2"/>
                    <a:pt x="5" y="2"/>
                  </a:cubicBezTo>
                  <a:cubicBezTo>
                    <a:pt x="6" y="2"/>
                    <a:pt x="6" y="2"/>
                    <a:pt x="6" y="2"/>
                  </a:cubicBezTo>
                  <a:cubicBezTo>
                    <a:pt x="6" y="2"/>
                    <a:pt x="6" y="3"/>
                    <a:pt x="6" y="3"/>
                  </a:cubicBezTo>
                  <a:cubicBezTo>
                    <a:pt x="6" y="3"/>
                    <a:pt x="6" y="3"/>
                    <a:pt x="6" y="3"/>
                  </a:cubicBezTo>
                  <a:cubicBezTo>
                    <a:pt x="6" y="3"/>
                    <a:pt x="7" y="3"/>
                    <a:pt x="7" y="3"/>
                  </a:cubicBezTo>
                  <a:cubicBezTo>
                    <a:pt x="7" y="3"/>
                    <a:pt x="7" y="3"/>
                    <a:pt x="7" y="3"/>
                  </a:cubicBezTo>
                  <a:cubicBezTo>
                    <a:pt x="7" y="4"/>
                    <a:pt x="8" y="4"/>
                    <a:pt x="8" y="4"/>
                  </a:cubicBezTo>
                  <a:cubicBezTo>
                    <a:pt x="8" y="4"/>
                    <a:pt x="8" y="4"/>
                    <a:pt x="8" y="4"/>
                  </a:cubicBezTo>
                  <a:cubicBezTo>
                    <a:pt x="8" y="3"/>
                    <a:pt x="8" y="2"/>
                    <a:pt x="8" y="2"/>
                  </a:cubicBezTo>
                  <a:cubicBezTo>
                    <a:pt x="8" y="2"/>
                    <a:pt x="8" y="1"/>
                    <a:pt x="8" y="1"/>
                  </a:cubicBezTo>
                  <a:cubicBezTo>
                    <a:pt x="8" y="1"/>
                    <a:pt x="8" y="1"/>
                    <a:pt x="8" y="1"/>
                  </a:cubicBezTo>
                  <a:cubicBezTo>
                    <a:pt x="8" y="1"/>
                    <a:pt x="8" y="1"/>
                    <a:pt x="8" y="1"/>
                  </a:cubicBezTo>
                  <a:cubicBezTo>
                    <a:pt x="9" y="0"/>
                    <a:pt x="9" y="0"/>
                    <a:pt x="9" y="1"/>
                  </a:cubicBezTo>
                  <a:cubicBezTo>
                    <a:pt x="9" y="1"/>
                    <a:pt x="10" y="1"/>
                    <a:pt x="10" y="2"/>
                  </a:cubicBezTo>
                  <a:cubicBezTo>
                    <a:pt x="10" y="2"/>
                    <a:pt x="10" y="2"/>
                    <a:pt x="10" y="2"/>
                  </a:cubicBezTo>
                  <a:cubicBezTo>
                    <a:pt x="10" y="2"/>
                    <a:pt x="10" y="3"/>
                    <a:pt x="10" y="3"/>
                  </a:cubicBezTo>
                  <a:cubicBezTo>
                    <a:pt x="10" y="4"/>
                    <a:pt x="10" y="4"/>
                    <a:pt x="10" y="4"/>
                  </a:cubicBezTo>
                  <a:cubicBezTo>
                    <a:pt x="10" y="4"/>
                    <a:pt x="10" y="4"/>
                    <a:pt x="10" y="4"/>
                  </a:cubicBezTo>
                  <a:cubicBezTo>
                    <a:pt x="10" y="4"/>
                    <a:pt x="10" y="5"/>
                    <a:pt x="10" y="5"/>
                  </a:cubicBezTo>
                  <a:cubicBezTo>
                    <a:pt x="11" y="5"/>
                    <a:pt x="11" y="5"/>
                    <a:pt x="11" y="5"/>
                  </a:cubicBezTo>
                  <a:cubicBezTo>
                    <a:pt x="11" y="5"/>
                    <a:pt x="11" y="6"/>
                    <a:pt x="11" y="6"/>
                  </a:cubicBezTo>
                  <a:cubicBezTo>
                    <a:pt x="11" y="7"/>
                    <a:pt x="11" y="7"/>
                    <a:pt x="11" y="7"/>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8" name="Freeform 664"/>
            <p:cNvSpPr>
              <a:spLocks noEditPoints="1"/>
            </p:cNvSpPr>
            <p:nvPr/>
          </p:nvSpPr>
          <p:spPr bwMode="auto">
            <a:xfrm>
              <a:off x="7804150" y="1730376"/>
              <a:ext cx="300038" cy="401638"/>
            </a:xfrm>
            <a:custGeom>
              <a:avLst/>
              <a:gdLst>
                <a:gd name="T0" fmla="*/ 74 w 80"/>
                <a:gd name="T1" fmla="*/ 88 h 107"/>
                <a:gd name="T2" fmla="*/ 73 w 80"/>
                <a:gd name="T3" fmla="*/ 88 h 107"/>
                <a:gd name="T4" fmla="*/ 71 w 80"/>
                <a:gd name="T5" fmla="*/ 90 h 107"/>
                <a:gd name="T6" fmla="*/ 70 w 80"/>
                <a:gd name="T7" fmla="*/ 91 h 107"/>
                <a:gd name="T8" fmla="*/ 70 w 80"/>
                <a:gd name="T9" fmla="*/ 92 h 107"/>
                <a:gd name="T10" fmla="*/ 69 w 80"/>
                <a:gd name="T11" fmla="*/ 93 h 107"/>
                <a:gd name="T12" fmla="*/ 69 w 80"/>
                <a:gd name="T13" fmla="*/ 94 h 107"/>
                <a:gd name="T14" fmla="*/ 69 w 80"/>
                <a:gd name="T15" fmla="*/ 96 h 107"/>
                <a:gd name="T16" fmla="*/ 69 w 80"/>
                <a:gd name="T17" fmla="*/ 100 h 107"/>
                <a:gd name="T18" fmla="*/ 69 w 80"/>
                <a:gd name="T19" fmla="*/ 102 h 107"/>
                <a:gd name="T20" fmla="*/ 70 w 80"/>
                <a:gd name="T21" fmla="*/ 103 h 107"/>
                <a:gd name="T22" fmla="*/ 71 w 80"/>
                <a:gd name="T23" fmla="*/ 104 h 107"/>
                <a:gd name="T24" fmla="*/ 73 w 80"/>
                <a:gd name="T25" fmla="*/ 105 h 107"/>
                <a:gd name="T26" fmla="*/ 75 w 80"/>
                <a:gd name="T27" fmla="*/ 105 h 107"/>
                <a:gd name="T28" fmla="*/ 76 w 80"/>
                <a:gd name="T29" fmla="*/ 104 h 107"/>
                <a:gd name="T30" fmla="*/ 78 w 80"/>
                <a:gd name="T31" fmla="*/ 103 h 107"/>
                <a:gd name="T32" fmla="*/ 78 w 80"/>
                <a:gd name="T33" fmla="*/ 101 h 107"/>
                <a:gd name="T34" fmla="*/ 79 w 80"/>
                <a:gd name="T35" fmla="*/ 101 h 107"/>
                <a:gd name="T36" fmla="*/ 79 w 80"/>
                <a:gd name="T37" fmla="*/ 100 h 107"/>
                <a:gd name="T38" fmla="*/ 80 w 80"/>
                <a:gd name="T39" fmla="*/ 99 h 107"/>
                <a:gd name="T40" fmla="*/ 80 w 80"/>
                <a:gd name="T41" fmla="*/ 97 h 107"/>
                <a:gd name="T42" fmla="*/ 80 w 80"/>
                <a:gd name="T43" fmla="*/ 93 h 107"/>
                <a:gd name="T44" fmla="*/ 79 w 80"/>
                <a:gd name="T45" fmla="*/ 90 h 107"/>
                <a:gd name="T46" fmla="*/ 79 w 80"/>
                <a:gd name="T47" fmla="*/ 89 h 107"/>
                <a:gd name="T48" fmla="*/ 77 w 80"/>
                <a:gd name="T49" fmla="*/ 88 h 107"/>
                <a:gd name="T50" fmla="*/ 76 w 80"/>
                <a:gd name="T51" fmla="*/ 88 h 107"/>
                <a:gd name="T52" fmla="*/ 16 w 80"/>
                <a:gd name="T53" fmla="*/ 13 h 107"/>
                <a:gd name="T54" fmla="*/ 26 w 80"/>
                <a:gd name="T55" fmla="*/ 21 h 107"/>
                <a:gd name="T56" fmla="*/ 38 w 80"/>
                <a:gd name="T57" fmla="*/ 20 h 107"/>
                <a:gd name="T58" fmla="*/ 46 w 80"/>
                <a:gd name="T59" fmla="*/ 11 h 107"/>
                <a:gd name="T60" fmla="*/ 51 w 80"/>
                <a:gd name="T61" fmla="*/ 21 h 107"/>
                <a:gd name="T62" fmla="*/ 49 w 80"/>
                <a:gd name="T63" fmla="*/ 29 h 107"/>
                <a:gd name="T64" fmla="*/ 56 w 80"/>
                <a:gd name="T65" fmla="*/ 39 h 107"/>
                <a:gd name="T66" fmla="*/ 60 w 80"/>
                <a:gd name="T67" fmla="*/ 49 h 107"/>
                <a:gd name="T68" fmla="*/ 65 w 80"/>
                <a:gd name="T69" fmla="*/ 61 h 107"/>
                <a:gd name="T70" fmla="*/ 60 w 80"/>
                <a:gd name="T71" fmla="*/ 64 h 107"/>
                <a:gd name="T72" fmla="*/ 56 w 80"/>
                <a:gd name="T73" fmla="*/ 57 h 107"/>
                <a:gd name="T74" fmla="*/ 51 w 80"/>
                <a:gd name="T75" fmla="*/ 47 h 107"/>
                <a:gd name="T76" fmla="*/ 50 w 80"/>
                <a:gd name="T77" fmla="*/ 57 h 107"/>
                <a:gd name="T78" fmla="*/ 58 w 80"/>
                <a:gd name="T79" fmla="*/ 67 h 107"/>
                <a:gd name="T80" fmla="*/ 62 w 80"/>
                <a:gd name="T81" fmla="*/ 73 h 107"/>
                <a:gd name="T82" fmla="*/ 66 w 80"/>
                <a:gd name="T83" fmla="*/ 83 h 107"/>
                <a:gd name="T84" fmla="*/ 66 w 80"/>
                <a:gd name="T85" fmla="*/ 91 h 107"/>
                <a:gd name="T86" fmla="*/ 60 w 80"/>
                <a:gd name="T87" fmla="*/ 84 h 107"/>
                <a:gd name="T88" fmla="*/ 53 w 80"/>
                <a:gd name="T89" fmla="*/ 78 h 107"/>
                <a:gd name="T90" fmla="*/ 45 w 80"/>
                <a:gd name="T91" fmla="*/ 74 h 107"/>
                <a:gd name="T92" fmla="*/ 50 w 80"/>
                <a:gd name="T93" fmla="*/ 83 h 107"/>
                <a:gd name="T94" fmla="*/ 58 w 80"/>
                <a:gd name="T95" fmla="*/ 93 h 107"/>
                <a:gd name="T96" fmla="*/ 64 w 80"/>
                <a:gd name="T97" fmla="*/ 101 h 107"/>
                <a:gd name="T98" fmla="*/ 57 w 80"/>
                <a:gd name="T99" fmla="*/ 107 h 107"/>
                <a:gd name="T100" fmla="*/ 57 w 80"/>
                <a:gd name="T101" fmla="*/ 99 h 107"/>
                <a:gd name="T102" fmla="*/ 48 w 80"/>
                <a:gd name="T103" fmla="*/ 92 h 107"/>
                <a:gd name="T104" fmla="*/ 40 w 80"/>
                <a:gd name="T105" fmla="*/ 81 h 107"/>
                <a:gd name="T106" fmla="*/ 30 w 80"/>
                <a:gd name="T107" fmla="*/ 76 h 107"/>
                <a:gd name="T108" fmla="*/ 26 w 80"/>
                <a:gd name="T109" fmla="*/ 66 h 107"/>
                <a:gd name="T110" fmla="*/ 25 w 80"/>
                <a:gd name="T111" fmla="*/ 54 h 107"/>
                <a:gd name="T112" fmla="*/ 23 w 80"/>
                <a:gd name="T113" fmla="*/ 35 h 107"/>
                <a:gd name="T114" fmla="*/ 13 w 80"/>
                <a:gd name="T115" fmla="*/ 24 h 107"/>
                <a:gd name="T116" fmla="*/ 6 w 80"/>
                <a:gd name="T117" fmla="*/ 16 h 107"/>
                <a:gd name="T118" fmla="*/ 1 w 80"/>
                <a:gd name="T119" fmla="*/ 6 h 107"/>
                <a:gd name="T120" fmla="*/ 0 w 80"/>
                <a:gd name="T121" fmla="*/ 2 h 107"/>
                <a:gd name="T122" fmla="*/ 8 w 80"/>
                <a:gd name="T123"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 h="107">
                  <a:moveTo>
                    <a:pt x="74" y="87"/>
                  </a:move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2" y="88"/>
                    <a:pt x="72" y="88"/>
                    <a:pt x="72" y="88"/>
                  </a:cubicBezTo>
                  <a:cubicBezTo>
                    <a:pt x="72" y="88"/>
                    <a:pt x="72" y="88"/>
                    <a:pt x="72" y="88"/>
                  </a:cubicBezTo>
                  <a:cubicBezTo>
                    <a:pt x="72" y="88"/>
                    <a:pt x="72" y="88"/>
                    <a:pt x="72" y="88"/>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1" y="89"/>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69" y="92"/>
                    <a:pt x="69" y="92"/>
                    <a:pt x="69" y="92"/>
                  </a:cubicBezTo>
                  <a:cubicBezTo>
                    <a:pt x="69" y="92"/>
                    <a:pt x="69" y="92"/>
                    <a:pt x="69" y="92"/>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8" y="96"/>
                    <a:pt x="68" y="96"/>
                    <a:pt x="68" y="96"/>
                  </a:cubicBezTo>
                  <a:cubicBezTo>
                    <a:pt x="68" y="97"/>
                    <a:pt x="68" y="97"/>
                    <a:pt x="68" y="97"/>
                  </a:cubicBezTo>
                  <a:cubicBezTo>
                    <a:pt x="68" y="97"/>
                    <a:pt x="68" y="97"/>
                    <a:pt x="68" y="97"/>
                  </a:cubicBezTo>
                  <a:cubicBezTo>
                    <a:pt x="68" y="97"/>
                    <a:pt x="68" y="97"/>
                    <a:pt x="68" y="97"/>
                  </a:cubicBezTo>
                  <a:cubicBezTo>
                    <a:pt x="68" y="97"/>
                    <a:pt x="68" y="97"/>
                    <a:pt x="68" y="97"/>
                  </a:cubicBezTo>
                  <a:cubicBezTo>
                    <a:pt x="68" y="98"/>
                    <a:pt x="68" y="98"/>
                    <a:pt x="68" y="98"/>
                  </a:cubicBezTo>
                  <a:cubicBezTo>
                    <a:pt x="68" y="98"/>
                    <a:pt x="68" y="98"/>
                    <a:pt x="68" y="98"/>
                  </a:cubicBezTo>
                  <a:cubicBezTo>
                    <a:pt x="68" y="98"/>
                    <a:pt x="68" y="98"/>
                    <a:pt x="68" y="98"/>
                  </a:cubicBezTo>
                  <a:cubicBezTo>
                    <a:pt x="68" y="98"/>
                    <a:pt x="68" y="98"/>
                    <a:pt x="68" y="98"/>
                  </a:cubicBezTo>
                  <a:cubicBezTo>
                    <a:pt x="68" y="99"/>
                    <a:pt x="68" y="99"/>
                    <a:pt x="68" y="99"/>
                  </a:cubicBezTo>
                  <a:cubicBezTo>
                    <a:pt x="69" y="99"/>
                    <a:pt x="69" y="99"/>
                    <a:pt x="69" y="99"/>
                  </a:cubicBezTo>
                  <a:cubicBezTo>
                    <a:pt x="69" y="99"/>
                    <a:pt x="69" y="99"/>
                    <a:pt x="69" y="99"/>
                  </a:cubicBezTo>
                  <a:cubicBezTo>
                    <a:pt x="69" y="99"/>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4"/>
                    <a:pt x="75" y="104"/>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3"/>
                    <a:pt x="77" y="103"/>
                  </a:cubicBezTo>
                  <a:cubicBezTo>
                    <a:pt x="77" y="103"/>
                    <a:pt x="77" y="103"/>
                    <a:pt x="77" y="103"/>
                  </a:cubicBezTo>
                  <a:cubicBezTo>
                    <a:pt x="77" y="103"/>
                    <a:pt x="77" y="103"/>
                    <a:pt x="77" y="103"/>
                  </a:cubicBezTo>
                  <a:cubicBezTo>
                    <a:pt x="77" y="103"/>
                    <a:pt x="77"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1"/>
                  </a:cubicBezTo>
                  <a:cubicBezTo>
                    <a:pt x="78" y="101"/>
                    <a:pt x="78" y="101"/>
                    <a:pt x="78" y="101"/>
                  </a:cubicBezTo>
                  <a:cubicBezTo>
                    <a:pt x="78" y="101"/>
                    <a:pt x="78" y="101"/>
                    <a:pt x="78"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99"/>
                    <a:pt x="79" y="99"/>
                    <a:pt x="79" y="99"/>
                  </a:cubicBezTo>
                  <a:cubicBezTo>
                    <a:pt x="79" y="99"/>
                    <a:pt x="79" y="99"/>
                    <a:pt x="79" y="99"/>
                  </a:cubicBezTo>
                  <a:cubicBezTo>
                    <a:pt x="79" y="99"/>
                    <a:pt x="79"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6"/>
                    <a:pt x="80" y="96"/>
                    <a:pt x="80" y="96"/>
                  </a:cubicBezTo>
                  <a:cubicBezTo>
                    <a:pt x="80" y="96"/>
                    <a:pt x="80" y="96"/>
                    <a:pt x="80" y="96"/>
                  </a:cubicBezTo>
                  <a:cubicBezTo>
                    <a:pt x="80" y="95"/>
                    <a:pt x="80" y="95"/>
                    <a:pt x="80" y="95"/>
                  </a:cubicBezTo>
                  <a:cubicBezTo>
                    <a:pt x="80" y="95"/>
                    <a:pt x="80" y="95"/>
                    <a:pt x="80" y="94"/>
                  </a:cubicBezTo>
                  <a:cubicBezTo>
                    <a:pt x="80" y="94"/>
                    <a:pt x="80" y="94"/>
                    <a:pt x="80" y="94"/>
                  </a:cubicBezTo>
                  <a:cubicBezTo>
                    <a:pt x="80" y="94"/>
                    <a:pt x="80" y="94"/>
                    <a:pt x="80" y="94"/>
                  </a:cubicBezTo>
                  <a:cubicBezTo>
                    <a:pt x="80" y="94"/>
                    <a:pt x="80" y="94"/>
                    <a:pt x="80" y="94"/>
                  </a:cubicBezTo>
                  <a:cubicBezTo>
                    <a:pt x="80" y="94"/>
                    <a:pt x="80" y="94"/>
                    <a:pt x="80" y="94"/>
                  </a:cubicBezTo>
                  <a:cubicBezTo>
                    <a:pt x="80" y="94"/>
                    <a:pt x="80" y="94"/>
                    <a:pt x="80" y="94"/>
                  </a:cubicBezTo>
                  <a:cubicBezTo>
                    <a:pt x="80" y="93"/>
                    <a:pt x="80" y="93"/>
                    <a:pt x="80" y="93"/>
                  </a:cubicBezTo>
                  <a:cubicBezTo>
                    <a:pt x="80" y="93"/>
                    <a:pt x="80" y="93"/>
                    <a:pt x="80" y="93"/>
                  </a:cubicBezTo>
                  <a:cubicBezTo>
                    <a:pt x="80" y="93"/>
                    <a:pt x="80" y="93"/>
                    <a:pt x="80" y="93"/>
                  </a:cubicBezTo>
                  <a:cubicBezTo>
                    <a:pt x="80" y="93"/>
                    <a:pt x="80" y="93"/>
                    <a:pt x="80" y="92"/>
                  </a:cubicBezTo>
                  <a:cubicBezTo>
                    <a:pt x="80" y="92"/>
                    <a:pt x="80" y="92"/>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79" y="91"/>
                    <a:pt x="79" y="91"/>
                    <a:pt x="79" y="91"/>
                  </a:cubicBezTo>
                  <a:cubicBezTo>
                    <a:pt x="79" y="91"/>
                    <a:pt x="79" y="91"/>
                    <a:pt x="79" y="91"/>
                  </a:cubicBezTo>
                  <a:cubicBezTo>
                    <a:pt x="79" y="91"/>
                    <a:pt x="79" y="91"/>
                    <a:pt x="79" y="91"/>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8" y="89"/>
                    <a:pt x="78" y="89"/>
                  </a:cubicBezTo>
                  <a:cubicBezTo>
                    <a:pt x="78" y="89"/>
                    <a:pt x="78" y="89"/>
                    <a:pt x="78" y="89"/>
                  </a:cubicBezTo>
                  <a:cubicBezTo>
                    <a:pt x="78" y="89"/>
                    <a:pt x="78" y="89"/>
                    <a:pt x="78" y="89"/>
                  </a:cubicBezTo>
                  <a:cubicBezTo>
                    <a:pt x="78" y="89"/>
                    <a:pt x="78" y="89"/>
                    <a:pt x="78" y="89"/>
                  </a:cubicBezTo>
                  <a:cubicBezTo>
                    <a:pt x="78" y="89"/>
                    <a:pt x="78" y="89"/>
                    <a:pt x="78" y="89"/>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6" y="88"/>
                    <a:pt x="76" y="88"/>
                  </a:cubicBezTo>
                  <a:cubicBezTo>
                    <a:pt x="76" y="88"/>
                    <a:pt x="76" y="88"/>
                    <a:pt x="76" y="88"/>
                  </a:cubicBezTo>
                  <a:cubicBezTo>
                    <a:pt x="76" y="88"/>
                    <a:pt x="76" y="88"/>
                    <a:pt x="76" y="88"/>
                  </a:cubicBezTo>
                  <a:cubicBezTo>
                    <a:pt x="76" y="87"/>
                    <a:pt x="75" y="87"/>
                    <a:pt x="75" y="87"/>
                  </a:cubicBezTo>
                  <a:cubicBezTo>
                    <a:pt x="75" y="88"/>
                    <a:pt x="75" y="87"/>
                    <a:pt x="74" y="87"/>
                  </a:cubicBezTo>
                  <a:moveTo>
                    <a:pt x="11" y="7"/>
                  </a:moveTo>
                  <a:cubicBezTo>
                    <a:pt x="11" y="7"/>
                    <a:pt x="11" y="7"/>
                    <a:pt x="12" y="8"/>
                  </a:cubicBezTo>
                  <a:cubicBezTo>
                    <a:pt x="12" y="8"/>
                    <a:pt x="12" y="8"/>
                    <a:pt x="12" y="8"/>
                  </a:cubicBezTo>
                  <a:cubicBezTo>
                    <a:pt x="12" y="8"/>
                    <a:pt x="12" y="8"/>
                    <a:pt x="12" y="8"/>
                  </a:cubicBezTo>
                  <a:cubicBezTo>
                    <a:pt x="12" y="8"/>
                    <a:pt x="12" y="8"/>
                    <a:pt x="12" y="8"/>
                  </a:cubicBezTo>
                  <a:cubicBezTo>
                    <a:pt x="12" y="8"/>
                    <a:pt x="12" y="8"/>
                    <a:pt x="12" y="8"/>
                  </a:cubicBezTo>
                  <a:cubicBezTo>
                    <a:pt x="12" y="9"/>
                    <a:pt x="12" y="9"/>
                    <a:pt x="12" y="9"/>
                  </a:cubicBezTo>
                  <a:cubicBezTo>
                    <a:pt x="12" y="9"/>
                    <a:pt x="13" y="10"/>
                    <a:pt x="13" y="10"/>
                  </a:cubicBezTo>
                  <a:cubicBezTo>
                    <a:pt x="13" y="10"/>
                    <a:pt x="12" y="10"/>
                    <a:pt x="12" y="10"/>
                  </a:cubicBezTo>
                  <a:cubicBezTo>
                    <a:pt x="13" y="11"/>
                    <a:pt x="13" y="11"/>
                    <a:pt x="13" y="11"/>
                  </a:cubicBezTo>
                  <a:cubicBezTo>
                    <a:pt x="13" y="11"/>
                    <a:pt x="13" y="11"/>
                    <a:pt x="13" y="11"/>
                  </a:cubicBezTo>
                  <a:cubicBezTo>
                    <a:pt x="13" y="11"/>
                    <a:pt x="14" y="12"/>
                    <a:pt x="14" y="12"/>
                  </a:cubicBezTo>
                  <a:cubicBezTo>
                    <a:pt x="14" y="12"/>
                    <a:pt x="14" y="12"/>
                    <a:pt x="14" y="12"/>
                  </a:cubicBezTo>
                  <a:cubicBezTo>
                    <a:pt x="14" y="12"/>
                    <a:pt x="14" y="12"/>
                    <a:pt x="14" y="12"/>
                  </a:cubicBezTo>
                  <a:cubicBezTo>
                    <a:pt x="14" y="12"/>
                    <a:pt x="15" y="12"/>
                    <a:pt x="15" y="12"/>
                  </a:cubicBezTo>
                  <a:cubicBezTo>
                    <a:pt x="15" y="12"/>
                    <a:pt x="15" y="13"/>
                    <a:pt x="15" y="13"/>
                  </a:cubicBezTo>
                  <a:cubicBezTo>
                    <a:pt x="15" y="13"/>
                    <a:pt x="15" y="13"/>
                    <a:pt x="15" y="13"/>
                  </a:cubicBezTo>
                  <a:cubicBezTo>
                    <a:pt x="16" y="13"/>
                    <a:pt x="16" y="13"/>
                    <a:pt x="16" y="13"/>
                  </a:cubicBezTo>
                  <a:cubicBezTo>
                    <a:pt x="16" y="13"/>
                    <a:pt x="16" y="13"/>
                    <a:pt x="16" y="13"/>
                  </a:cubicBezTo>
                  <a:cubicBezTo>
                    <a:pt x="16" y="13"/>
                    <a:pt x="16" y="14"/>
                    <a:pt x="16" y="14"/>
                  </a:cubicBezTo>
                  <a:cubicBezTo>
                    <a:pt x="16" y="14"/>
                    <a:pt x="17" y="14"/>
                    <a:pt x="17" y="14"/>
                  </a:cubicBezTo>
                  <a:cubicBezTo>
                    <a:pt x="17" y="14"/>
                    <a:pt x="17" y="14"/>
                    <a:pt x="17" y="14"/>
                  </a:cubicBezTo>
                  <a:cubicBezTo>
                    <a:pt x="18" y="15"/>
                    <a:pt x="18" y="16"/>
                    <a:pt x="19" y="16"/>
                  </a:cubicBezTo>
                  <a:cubicBezTo>
                    <a:pt x="19" y="16"/>
                    <a:pt x="19" y="17"/>
                    <a:pt x="20" y="17"/>
                  </a:cubicBezTo>
                  <a:cubicBezTo>
                    <a:pt x="20" y="17"/>
                    <a:pt x="20" y="18"/>
                    <a:pt x="20" y="18"/>
                  </a:cubicBezTo>
                  <a:cubicBezTo>
                    <a:pt x="20" y="18"/>
                    <a:pt x="20" y="18"/>
                    <a:pt x="20" y="18"/>
                  </a:cubicBezTo>
                  <a:cubicBezTo>
                    <a:pt x="21" y="18"/>
                    <a:pt x="21" y="18"/>
                    <a:pt x="21" y="18"/>
                  </a:cubicBezTo>
                  <a:cubicBezTo>
                    <a:pt x="21" y="18"/>
                    <a:pt x="22" y="19"/>
                    <a:pt x="22" y="19"/>
                  </a:cubicBezTo>
                  <a:cubicBezTo>
                    <a:pt x="22" y="19"/>
                    <a:pt x="22" y="19"/>
                    <a:pt x="22" y="19"/>
                  </a:cubicBezTo>
                  <a:cubicBezTo>
                    <a:pt x="22" y="19"/>
                    <a:pt x="22" y="19"/>
                    <a:pt x="23" y="19"/>
                  </a:cubicBezTo>
                  <a:cubicBezTo>
                    <a:pt x="23" y="19"/>
                    <a:pt x="23" y="19"/>
                    <a:pt x="23" y="19"/>
                  </a:cubicBezTo>
                  <a:cubicBezTo>
                    <a:pt x="23" y="19"/>
                    <a:pt x="24" y="20"/>
                    <a:pt x="24" y="20"/>
                  </a:cubicBezTo>
                  <a:cubicBezTo>
                    <a:pt x="24" y="20"/>
                    <a:pt x="24" y="20"/>
                    <a:pt x="24" y="20"/>
                  </a:cubicBezTo>
                  <a:cubicBezTo>
                    <a:pt x="25" y="20"/>
                    <a:pt x="25" y="20"/>
                    <a:pt x="25" y="20"/>
                  </a:cubicBezTo>
                  <a:cubicBezTo>
                    <a:pt x="25" y="20"/>
                    <a:pt x="25" y="20"/>
                    <a:pt x="25" y="21"/>
                  </a:cubicBezTo>
                  <a:cubicBezTo>
                    <a:pt x="25" y="21"/>
                    <a:pt x="26" y="21"/>
                    <a:pt x="26" y="21"/>
                  </a:cubicBezTo>
                  <a:cubicBezTo>
                    <a:pt x="26" y="21"/>
                    <a:pt x="26" y="21"/>
                    <a:pt x="26" y="21"/>
                  </a:cubicBezTo>
                  <a:cubicBezTo>
                    <a:pt x="26" y="21"/>
                    <a:pt x="26" y="21"/>
                    <a:pt x="26" y="21"/>
                  </a:cubicBezTo>
                  <a:cubicBezTo>
                    <a:pt x="27" y="21"/>
                    <a:pt x="27" y="21"/>
                    <a:pt x="27" y="21"/>
                  </a:cubicBezTo>
                  <a:cubicBezTo>
                    <a:pt x="27" y="21"/>
                    <a:pt x="28" y="22"/>
                    <a:pt x="28" y="22"/>
                  </a:cubicBezTo>
                  <a:cubicBezTo>
                    <a:pt x="28" y="22"/>
                    <a:pt x="29" y="22"/>
                    <a:pt x="29"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1" y="23"/>
                    <a:pt x="31" y="23"/>
                  </a:cubicBezTo>
                  <a:cubicBezTo>
                    <a:pt x="31" y="23"/>
                    <a:pt x="31" y="23"/>
                    <a:pt x="31" y="23"/>
                  </a:cubicBezTo>
                  <a:cubicBezTo>
                    <a:pt x="31" y="23"/>
                    <a:pt x="32" y="23"/>
                    <a:pt x="32" y="23"/>
                  </a:cubicBezTo>
                  <a:cubicBezTo>
                    <a:pt x="32" y="23"/>
                    <a:pt x="32" y="23"/>
                    <a:pt x="32" y="23"/>
                  </a:cubicBezTo>
                  <a:cubicBezTo>
                    <a:pt x="33" y="23"/>
                    <a:pt x="33" y="23"/>
                    <a:pt x="33" y="23"/>
                  </a:cubicBezTo>
                  <a:cubicBezTo>
                    <a:pt x="33" y="23"/>
                    <a:pt x="35" y="23"/>
                    <a:pt x="35" y="23"/>
                  </a:cubicBezTo>
                  <a:cubicBezTo>
                    <a:pt x="35" y="23"/>
                    <a:pt x="36" y="23"/>
                    <a:pt x="36" y="23"/>
                  </a:cubicBezTo>
                  <a:cubicBezTo>
                    <a:pt x="36" y="23"/>
                    <a:pt x="36" y="23"/>
                    <a:pt x="37" y="23"/>
                  </a:cubicBezTo>
                  <a:cubicBezTo>
                    <a:pt x="37" y="23"/>
                    <a:pt x="37" y="22"/>
                    <a:pt x="37" y="22"/>
                  </a:cubicBezTo>
                  <a:cubicBezTo>
                    <a:pt x="37" y="22"/>
                    <a:pt x="37" y="22"/>
                    <a:pt x="38" y="22"/>
                  </a:cubicBezTo>
                  <a:cubicBezTo>
                    <a:pt x="38" y="22"/>
                    <a:pt x="38" y="22"/>
                    <a:pt x="38" y="22"/>
                  </a:cubicBezTo>
                  <a:cubicBezTo>
                    <a:pt x="38" y="22"/>
                    <a:pt x="38" y="21"/>
                    <a:pt x="38" y="21"/>
                  </a:cubicBezTo>
                  <a:cubicBezTo>
                    <a:pt x="38" y="21"/>
                    <a:pt x="38" y="21"/>
                    <a:pt x="38" y="20"/>
                  </a:cubicBezTo>
                  <a:cubicBezTo>
                    <a:pt x="38" y="20"/>
                    <a:pt x="38" y="19"/>
                    <a:pt x="38" y="19"/>
                  </a:cubicBezTo>
                  <a:cubicBezTo>
                    <a:pt x="38" y="19"/>
                    <a:pt x="38" y="19"/>
                    <a:pt x="38" y="19"/>
                  </a:cubicBezTo>
                  <a:cubicBezTo>
                    <a:pt x="38" y="18"/>
                    <a:pt x="38" y="18"/>
                    <a:pt x="38" y="18"/>
                  </a:cubicBezTo>
                  <a:cubicBezTo>
                    <a:pt x="38" y="17"/>
                    <a:pt x="38" y="17"/>
                    <a:pt x="38" y="16"/>
                  </a:cubicBezTo>
                  <a:cubicBezTo>
                    <a:pt x="38" y="16"/>
                    <a:pt x="38" y="16"/>
                    <a:pt x="39" y="16"/>
                  </a:cubicBezTo>
                  <a:cubicBezTo>
                    <a:pt x="39" y="16"/>
                    <a:pt x="39" y="15"/>
                    <a:pt x="39" y="15"/>
                  </a:cubicBezTo>
                  <a:cubicBezTo>
                    <a:pt x="39" y="15"/>
                    <a:pt x="39" y="15"/>
                    <a:pt x="39" y="15"/>
                  </a:cubicBezTo>
                  <a:cubicBezTo>
                    <a:pt x="39" y="15"/>
                    <a:pt x="39" y="15"/>
                    <a:pt x="39" y="14"/>
                  </a:cubicBezTo>
                  <a:cubicBezTo>
                    <a:pt x="39" y="14"/>
                    <a:pt x="39" y="14"/>
                    <a:pt x="40" y="14"/>
                  </a:cubicBezTo>
                  <a:cubicBezTo>
                    <a:pt x="40" y="14"/>
                    <a:pt x="40" y="13"/>
                    <a:pt x="40" y="13"/>
                  </a:cubicBezTo>
                  <a:cubicBezTo>
                    <a:pt x="40" y="13"/>
                    <a:pt x="40" y="13"/>
                    <a:pt x="40" y="13"/>
                  </a:cubicBezTo>
                  <a:cubicBezTo>
                    <a:pt x="41" y="13"/>
                    <a:pt x="41" y="13"/>
                    <a:pt x="41" y="13"/>
                  </a:cubicBezTo>
                  <a:cubicBezTo>
                    <a:pt x="41" y="13"/>
                    <a:pt x="41" y="13"/>
                    <a:pt x="41" y="13"/>
                  </a:cubicBezTo>
                  <a:cubicBezTo>
                    <a:pt x="41" y="12"/>
                    <a:pt x="41" y="12"/>
                    <a:pt x="42" y="12"/>
                  </a:cubicBezTo>
                  <a:cubicBezTo>
                    <a:pt x="42" y="12"/>
                    <a:pt x="42" y="12"/>
                    <a:pt x="42" y="12"/>
                  </a:cubicBezTo>
                  <a:cubicBezTo>
                    <a:pt x="42" y="12"/>
                    <a:pt x="42" y="12"/>
                    <a:pt x="43" y="12"/>
                  </a:cubicBezTo>
                  <a:cubicBezTo>
                    <a:pt x="43" y="12"/>
                    <a:pt x="43" y="12"/>
                    <a:pt x="43" y="12"/>
                  </a:cubicBezTo>
                  <a:cubicBezTo>
                    <a:pt x="43" y="12"/>
                    <a:pt x="44" y="11"/>
                    <a:pt x="44" y="11"/>
                  </a:cubicBezTo>
                  <a:cubicBezTo>
                    <a:pt x="44" y="11"/>
                    <a:pt x="45" y="11"/>
                    <a:pt x="45" y="11"/>
                  </a:cubicBezTo>
                  <a:cubicBezTo>
                    <a:pt x="45" y="11"/>
                    <a:pt x="45" y="11"/>
                    <a:pt x="46" y="11"/>
                  </a:cubicBezTo>
                  <a:cubicBezTo>
                    <a:pt x="46" y="11"/>
                    <a:pt x="47" y="11"/>
                    <a:pt x="47" y="11"/>
                  </a:cubicBezTo>
                  <a:cubicBezTo>
                    <a:pt x="48" y="12"/>
                    <a:pt x="48" y="12"/>
                    <a:pt x="48" y="12"/>
                  </a:cubicBezTo>
                  <a:cubicBezTo>
                    <a:pt x="48" y="12"/>
                    <a:pt x="49" y="12"/>
                    <a:pt x="49" y="12"/>
                  </a:cubicBezTo>
                  <a:cubicBezTo>
                    <a:pt x="49" y="12"/>
                    <a:pt x="49" y="13"/>
                    <a:pt x="49" y="13"/>
                  </a:cubicBezTo>
                  <a:cubicBezTo>
                    <a:pt x="49" y="13"/>
                    <a:pt x="49" y="13"/>
                    <a:pt x="49" y="13"/>
                  </a:cubicBezTo>
                  <a:cubicBezTo>
                    <a:pt x="50" y="13"/>
                    <a:pt x="50" y="14"/>
                    <a:pt x="50" y="14"/>
                  </a:cubicBezTo>
                  <a:cubicBezTo>
                    <a:pt x="50" y="14"/>
                    <a:pt x="50" y="14"/>
                    <a:pt x="50" y="14"/>
                  </a:cubicBezTo>
                  <a:cubicBezTo>
                    <a:pt x="50" y="14"/>
                    <a:pt x="50" y="14"/>
                    <a:pt x="50" y="14"/>
                  </a:cubicBezTo>
                  <a:cubicBezTo>
                    <a:pt x="50" y="14"/>
                    <a:pt x="50" y="14"/>
                    <a:pt x="50" y="15"/>
                  </a:cubicBezTo>
                  <a:cubicBezTo>
                    <a:pt x="50" y="15"/>
                    <a:pt x="51" y="15"/>
                    <a:pt x="51" y="15"/>
                  </a:cubicBezTo>
                  <a:cubicBezTo>
                    <a:pt x="51" y="15"/>
                    <a:pt x="51" y="15"/>
                    <a:pt x="51" y="15"/>
                  </a:cubicBezTo>
                  <a:cubicBezTo>
                    <a:pt x="51" y="15"/>
                    <a:pt x="51" y="16"/>
                    <a:pt x="51" y="16"/>
                  </a:cubicBezTo>
                  <a:cubicBezTo>
                    <a:pt x="51" y="16"/>
                    <a:pt x="51" y="16"/>
                    <a:pt x="51" y="16"/>
                  </a:cubicBezTo>
                  <a:cubicBezTo>
                    <a:pt x="51" y="16"/>
                    <a:pt x="51" y="16"/>
                    <a:pt x="51" y="17"/>
                  </a:cubicBezTo>
                  <a:cubicBezTo>
                    <a:pt x="51" y="17"/>
                    <a:pt x="51" y="17"/>
                    <a:pt x="51" y="17"/>
                  </a:cubicBezTo>
                  <a:cubicBezTo>
                    <a:pt x="51" y="17"/>
                    <a:pt x="51" y="18"/>
                    <a:pt x="51" y="18"/>
                  </a:cubicBezTo>
                  <a:cubicBezTo>
                    <a:pt x="51" y="18"/>
                    <a:pt x="51" y="19"/>
                    <a:pt x="51" y="19"/>
                  </a:cubicBezTo>
                  <a:cubicBezTo>
                    <a:pt x="51" y="19"/>
                    <a:pt x="51" y="19"/>
                    <a:pt x="51" y="19"/>
                  </a:cubicBezTo>
                  <a:cubicBezTo>
                    <a:pt x="51" y="20"/>
                    <a:pt x="51" y="20"/>
                    <a:pt x="51" y="21"/>
                  </a:cubicBezTo>
                  <a:cubicBezTo>
                    <a:pt x="51" y="21"/>
                    <a:pt x="51" y="21"/>
                    <a:pt x="51" y="21"/>
                  </a:cubicBezTo>
                  <a:cubicBezTo>
                    <a:pt x="51" y="21"/>
                    <a:pt x="50" y="22"/>
                    <a:pt x="50" y="22"/>
                  </a:cubicBezTo>
                  <a:cubicBezTo>
                    <a:pt x="50" y="22"/>
                    <a:pt x="50" y="22"/>
                    <a:pt x="50" y="22"/>
                  </a:cubicBezTo>
                  <a:cubicBezTo>
                    <a:pt x="50" y="22"/>
                    <a:pt x="50" y="23"/>
                    <a:pt x="50" y="23"/>
                  </a:cubicBezTo>
                  <a:cubicBezTo>
                    <a:pt x="50" y="23"/>
                    <a:pt x="50" y="23"/>
                    <a:pt x="50" y="23"/>
                  </a:cubicBezTo>
                  <a:cubicBezTo>
                    <a:pt x="50" y="24"/>
                    <a:pt x="50" y="24"/>
                    <a:pt x="49" y="24"/>
                  </a:cubicBezTo>
                  <a:cubicBezTo>
                    <a:pt x="49" y="24"/>
                    <a:pt x="49" y="24"/>
                    <a:pt x="49" y="24"/>
                  </a:cubicBezTo>
                  <a:cubicBezTo>
                    <a:pt x="49" y="24"/>
                    <a:pt x="49" y="25"/>
                    <a:pt x="49" y="25"/>
                  </a:cubicBezTo>
                  <a:cubicBezTo>
                    <a:pt x="49" y="25"/>
                    <a:pt x="49" y="25"/>
                    <a:pt x="49" y="25"/>
                  </a:cubicBezTo>
                  <a:cubicBezTo>
                    <a:pt x="49" y="25"/>
                    <a:pt x="49" y="25"/>
                    <a:pt x="48" y="25"/>
                  </a:cubicBezTo>
                  <a:cubicBezTo>
                    <a:pt x="48" y="26"/>
                    <a:pt x="48" y="26"/>
                    <a:pt x="48" y="26"/>
                  </a:cubicBezTo>
                  <a:cubicBezTo>
                    <a:pt x="48" y="26"/>
                    <a:pt x="48" y="26"/>
                    <a:pt x="48" y="27"/>
                  </a:cubicBezTo>
                  <a:cubicBezTo>
                    <a:pt x="48" y="27"/>
                    <a:pt x="48" y="27"/>
                    <a:pt x="48" y="27"/>
                  </a:cubicBezTo>
                  <a:cubicBezTo>
                    <a:pt x="48" y="27"/>
                    <a:pt x="48" y="27"/>
                    <a:pt x="48" y="27"/>
                  </a:cubicBezTo>
                  <a:cubicBezTo>
                    <a:pt x="48" y="27"/>
                    <a:pt x="48" y="27"/>
                    <a:pt x="47" y="27"/>
                  </a:cubicBezTo>
                  <a:cubicBezTo>
                    <a:pt x="48" y="27"/>
                    <a:pt x="48" y="28"/>
                    <a:pt x="48" y="28"/>
                  </a:cubicBezTo>
                  <a:cubicBezTo>
                    <a:pt x="48" y="28"/>
                    <a:pt x="48" y="28"/>
                    <a:pt x="48" y="28"/>
                  </a:cubicBezTo>
                  <a:cubicBezTo>
                    <a:pt x="48" y="28"/>
                    <a:pt x="48" y="28"/>
                    <a:pt x="48" y="28"/>
                  </a:cubicBezTo>
                  <a:cubicBezTo>
                    <a:pt x="48" y="28"/>
                    <a:pt x="48" y="29"/>
                    <a:pt x="48" y="29"/>
                  </a:cubicBezTo>
                  <a:cubicBezTo>
                    <a:pt x="48" y="29"/>
                    <a:pt x="49" y="29"/>
                    <a:pt x="49" y="29"/>
                  </a:cubicBezTo>
                  <a:cubicBezTo>
                    <a:pt x="49" y="29"/>
                    <a:pt x="49" y="29"/>
                    <a:pt x="49" y="29"/>
                  </a:cubicBezTo>
                  <a:cubicBezTo>
                    <a:pt x="49" y="29"/>
                    <a:pt x="49" y="30"/>
                    <a:pt x="49" y="30"/>
                  </a:cubicBezTo>
                  <a:cubicBezTo>
                    <a:pt x="49" y="30"/>
                    <a:pt x="49" y="30"/>
                    <a:pt x="49" y="30"/>
                  </a:cubicBezTo>
                  <a:cubicBezTo>
                    <a:pt x="50" y="30"/>
                    <a:pt x="50" y="30"/>
                    <a:pt x="50" y="31"/>
                  </a:cubicBezTo>
                  <a:cubicBezTo>
                    <a:pt x="50" y="31"/>
                    <a:pt x="50" y="31"/>
                    <a:pt x="50" y="31"/>
                  </a:cubicBezTo>
                  <a:cubicBezTo>
                    <a:pt x="50" y="31"/>
                    <a:pt x="51" y="31"/>
                    <a:pt x="51" y="31"/>
                  </a:cubicBezTo>
                  <a:cubicBezTo>
                    <a:pt x="51" y="32"/>
                    <a:pt x="52" y="32"/>
                    <a:pt x="52" y="33"/>
                  </a:cubicBezTo>
                  <a:cubicBezTo>
                    <a:pt x="53" y="33"/>
                    <a:pt x="53" y="33"/>
                    <a:pt x="53" y="33"/>
                  </a:cubicBezTo>
                  <a:cubicBezTo>
                    <a:pt x="53" y="34"/>
                    <a:pt x="53" y="34"/>
                    <a:pt x="53" y="34"/>
                  </a:cubicBezTo>
                  <a:cubicBezTo>
                    <a:pt x="53" y="34"/>
                    <a:pt x="53" y="34"/>
                    <a:pt x="53" y="34"/>
                  </a:cubicBezTo>
                  <a:cubicBezTo>
                    <a:pt x="53" y="34"/>
                    <a:pt x="54" y="34"/>
                    <a:pt x="54" y="34"/>
                  </a:cubicBezTo>
                  <a:cubicBezTo>
                    <a:pt x="54" y="34"/>
                    <a:pt x="54" y="35"/>
                    <a:pt x="54" y="36"/>
                  </a:cubicBezTo>
                  <a:cubicBezTo>
                    <a:pt x="54" y="36"/>
                    <a:pt x="54" y="36"/>
                    <a:pt x="54" y="36"/>
                  </a:cubicBezTo>
                  <a:cubicBezTo>
                    <a:pt x="54" y="36"/>
                    <a:pt x="54" y="36"/>
                    <a:pt x="54" y="36"/>
                  </a:cubicBezTo>
                  <a:cubicBezTo>
                    <a:pt x="54" y="36"/>
                    <a:pt x="54" y="36"/>
                    <a:pt x="54" y="36"/>
                  </a:cubicBezTo>
                  <a:cubicBezTo>
                    <a:pt x="55" y="36"/>
                    <a:pt x="55" y="36"/>
                    <a:pt x="55" y="36"/>
                  </a:cubicBezTo>
                  <a:cubicBezTo>
                    <a:pt x="55" y="37"/>
                    <a:pt x="55" y="37"/>
                    <a:pt x="55" y="37"/>
                  </a:cubicBezTo>
                  <a:cubicBezTo>
                    <a:pt x="55" y="37"/>
                    <a:pt x="55" y="37"/>
                    <a:pt x="56" y="38"/>
                  </a:cubicBezTo>
                  <a:cubicBezTo>
                    <a:pt x="56" y="38"/>
                    <a:pt x="56" y="38"/>
                    <a:pt x="56" y="38"/>
                  </a:cubicBezTo>
                  <a:cubicBezTo>
                    <a:pt x="56" y="38"/>
                    <a:pt x="56" y="39"/>
                    <a:pt x="56" y="39"/>
                  </a:cubicBezTo>
                  <a:cubicBezTo>
                    <a:pt x="56" y="39"/>
                    <a:pt x="56" y="39"/>
                    <a:pt x="56" y="39"/>
                  </a:cubicBezTo>
                  <a:cubicBezTo>
                    <a:pt x="56" y="39"/>
                    <a:pt x="56" y="40"/>
                    <a:pt x="56" y="40"/>
                  </a:cubicBezTo>
                  <a:cubicBezTo>
                    <a:pt x="56" y="40"/>
                    <a:pt x="56" y="41"/>
                    <a:pt x="56" y="41"/>
                  </a:cubicBezTo>
                  <a:cubicBezTo>
                    <a:pt x="56" y="41"/>
                    <a:pt x="57" y="41"/>
                    <a:pt x="57" y="41"/>
                  </a:cubicBezTo>
                  <a:cubicBezTo>
                    <a:pt x="57" y="41"/>
                    <a:pt x="57" y="42"/>
                    <a:pt x="57" y="42"/>
                  </a:cubicBezTo>
                  <a:cubicBezTo>
                    <a:pt x="57" y="42"/>
                    <a:pt x="57" y="43"/>
                    <a:pt x="57" y="43"/>
                  </a:cubicBezTo>
                  <a:cubicBezTo>
                    <a:pt x="57" y="43"/>
                    <a:pt x="57" y="43"/>
                    <a:pt x="57" y="43"/>
                  </a:cubicBezTo>
                  <a:cubicBezTo>
                    <a:pt x="58" y="43"/>
                    <a:pt x="57" y="44"/>
                    <a:pt x="58" y="44"/>
                  </a:cubicBezTo>
                  <a:cubicBezTo>
                    <a:pt x="58" y="44"/>
                    <a:pt x="58" y="44"/>
                    <a:pt x="58" y="44"/>
                  </a:cubicBezTo>
                  <a:cubicBezTo>
                    <a:pt x="58" y="44"/>
                    <a:pt x="58" y="44"/>
                    <a:pt x="58" y="44"/>
                  </a:cubicBezTo>
                  <a:cubicBezTo>
                    <a:pt x="58" y="44"/>
                    <a:pt x="58" y="45"/>
                    <a:pt x="58" y="45"/>
                  </a:cubicBezTo>
                  <a:cubicBezTo>
                    <a:pt x="58" y="45"/>
                    <a:pt x="58" y="45"/>
                    <a:pt x="58" y="45"/>
                  </a:cubicBezTo>
                  <a:cubicBezTo>
                    <a:pt x="58" y="45"/>
                    <a:pt x="59" y="46"/>
                    <a:pt x="59" y="46"/>
                  </a:cubicBezTo>
                  <a:cubicBezTo>
                    <a:pt x="59" y="46"/>
                    <a:pt x="59" y="46"/>
                    <a:pt x="59" y="46"/>
                  </a:cubicBezTo>
                  <a:cubicBezTo>
                    <a:pt x="59" y="46"/>
                    <a:pt x="59" y="46"/>
                    <a:pt x="59" y="46"/>
                  </a:cubicBezTo>
                  <a:cubicBezTo>
                    <a:pt x="59" y="46"/>
                    <a:pt x="59" y="47"/>
                    <a:pt x="59" y="47"/>
                  </a:cubicBezTo>
                  <a:cubicBezTo>
                    <a:pt x="59" y="47"/>
                    <a:pt x="60" y="47"/>
                    <a:pt x="60" y="47"/>
                  </a:cubicBezTo>
                  <a:cubicBezTo>
                    <a:pt x="60" y="47"/>
                    <a:pt x="60" y="47"/>
                    <a:pt x="60" y="47"/>
                  </a:cubicBezTo>
                  <a:cubicBezTo>
                    <a:pt x="60" y="47"/>
                    <a:pt x="60" y="47"/>
                    <a:pt x="60" y="48"/>
                  </a:cubicBezTo>
                  <a:cubicBezTo>
                    <a:pt x="60" y="48"/>
                    <a:pt x="60" y="48"/>
                    <a:pt x="60" y="48"/>
                  </a:cubicBezTo>
                  <a:cubicBezTo>
                    <a:pt x="60" y="48"/>
                    <a:pt x="60" y="49"/>
                    <a:pt x="60" y="49"/>
                  </a:cubicBezTo>
                  <a:cubicBezTo>
                    <a:pt x="60" y="49"/>
                    <a:pt x="61" y="50"/>
                    <a:pt x="61" y="50"/>
                  </a:cubicBezTo>
                  <a:cubicBezTo>
                    <a:pt x="61" y="50"/>
                    <a:pt x="61" y="51"/>
                    <a:pt x="61" y="51"/>
                  </a:cubicBezTo>
                  <a:cubicBezTo>
                    <a:pt x="61" y="51"/>
                    <a:pt x="61" y="51"/>
                    <a:pt x="61" y="52"/>
                  </a:cubicBezTo>
                  <a:cubicBezTo>
                    <a:pt x="62" y="52"/>
                    <a:pt x="62" y="52"/>
                    <a:pt x="62" y="52"/>
                  </a:cubicBezTo>
                  <a:cubicBezTo>
                    <a:pt x="62" y="52"/>
                    <a:pt x="62" y="52"/>
                    <a:pt x="62" y="53"/>
                  </a:cubicBezTo>
                  <a:cubicBezTo>
                    <a:pt x="62" y="53"/>
                    <a:pt x="62" y="53"/>
                    <a:pt x="62" y="53"/>
                  </a:cubicBezTo>
                  <a:cubicBezTo>
                    <a:pt x="62" y="53"/>
                    <a:pt x="62" y="54"/>
                    <a:pt x="62" y="54"/>
                  </a:cubicBezTo>
                  <a:cubicBezTo>
                    <a:pt x="62" y="54"/>
                    <a:pt x="63" y="54"/>
                    <a:pt x="63" y="54"/>
                  </a:cubicBezTo>
                  <a:cubicBezTo>
                    <a:pt x="63" y="54"/>
                    <a:pt x="63" y="55"/>
                    <a:pt x="63" y="55"/>
                  </a:cubicBezTo>
                  <a:cubicBezTo>
                    <a:pt x="63" y="55"/>
                    <a:pt x="63" y="55"/>
                    <a:pt x="63" y="55"/>
                  </a:cubicBezTo>
                  <a:cubicBezTo>
                    <a:pt x="63" y="55"/>
                    <a:pt x="63" y="55"/>
                    <a:pt x="63" y="55"/>
                  </a:cubicBezTo>
                  <a:cubicBezTo>
                    <a:pt x="63" y="56"/>
                    <a:pt x="63" y="56"/>
                    <a:pt x="63" y="56"/>
                  </a:cubicBezTo>
                  <a:cubicBezTo>
                    <a:pt x="64" y="56"/>
                    <a:pt x="64" y="57"/>
                    <a:pt x="64" y="57"/>
                  </a:cubicBezTo>
                  <a:cubicBezTo>
                    <a:pt x="64" y="57"/>
                    <a:pt x="64" y="57"/>
                    <a:pt x="63" y="57"/>
                  </a:cubicBezTo>
                  <a:cubicBezTo>
                    <a:pt x="63" y="58"/>
                    <a:pt x="63" y="58"/>
                    <a:pt x="63" y="58"/>
                  </a:cubicBezTo>
                  <a:cubicBezTo>
                    <a:pt x="63" y="58"/>
                    <a:pt x="63" y="58"/>
                    <a:pt x="63" y="58"/>
                  </a:cubicBezTo>
                  <a:cubicBezTo>
                    <a:pt x="63" y="59"/>
                    <a:pt x="63" y="59"/>
                    <a:pt x="64" y="59"/>
                  </a:cubicBezTo>
                  <a:cubicBezTo>
                    <a:pt x="64" y="59"/>
                    <a:pt x="64" y="59"/>
                    <a:pt x="64" y="59"/>
                  </a:cubicBezTo>
                  <a:cubicBezTo>
                    <a:pt x="64" y="59"/>
                    <a:pt x="65" y="60"/>
                    <a:pt x="65" y="60"/>
                  </a:cubicBezTo>
                  <a:cubicBezTo>
                    <a:pt x="65" y="60"/>
                    <a:pt x="65" y="60"/>
                    <a:pt x="65" y="61"/>
                  </a:cubicBezTo>
                  <a:cubicBezTo>
                    <a:pt x="65" y="61"/>
                    <a:pt x="65" y="61"/>
                    <a:pt x="65" y="61"/>
                  </a:cubicBezTo>
                  <a:cubicBezTo>
                    <a:pt x="66" y="61"/>
                    <a:pt x="66" y="61"/>
                    <a:pt x="66" y="61"/>
                  </a:cubicBezTo>
                  <a:cubicBezTo>
                    <a:pt x="66" y="62"/>
                    <a:pt x="65" y="62"/>
                    <a:pt x="65" y="62"/>
                  </a:cubicBezTo>
                  <a:cubicBezTo>
                    <a:pt x="65" y="62"/>
                    <a:pt x="65" y="62"/>
                    <a:pt x="65" y="62"/>
                  </a:cubicBezTo>
                  <a:cubicBezTo>
                    <a:pt x="66" y="63"/>
                    <a:pt x="66" y="63"/>
                    <a:pt x="66" y="63"/>
                  </a:cubicBezTo>
                  <a:cubicBezTo>
                    <a:pt x="65" y="63"/>
                    <a:pt x="65" y="63"/>
                    <a:pt x="65" y="63"/>
                  </a:cubicBezTo>
                  <a:cubicBezTo>
                    <a:pt x="65" y="64"/>
                    <a:pt x="65" y="63"/>
                    <a:pt x="64" y="63"/>
                  </a:cubicBezTo>
                  <a:cubicBezTo>
                    <a:pt x="64" y="64"/>
                    <a:pt x="65" y="64"/>
                    <a:pt x="65" y="64"/>
                  </a:cubicBezTo>
                  <a:cubicBezTo>
                    <a:pt x="65" y="64"/>
                    <a:pt x="64" y="64"/>
                    <a:pt x="64" y="64"/>
                  </a:cubicBezTo>
                  <a:cubicBezTo>
                    <a:pt x="64" y="64"/>
                    <a:pt x="64" y="64"/>
                    <a:pt x="64" y="64"/>
                  </a:cubicBezTo>
                  <a:cubicBezTo>
                    <a:pt x="64" y="65"/>
                    <a:pt x="64" y="65"/>
                    <a:pt x="64" y="65"/>
                  </a:cubicBezTo>
                  <a:cubicBezTo>
                    <a:pt x="64" y="65"/>
                    <a:pt x="64" y="65"/>
                    <a:pt x="63" y="65"/>
                  </a:cubicBezTo>
                  <a:cubicBezTo>
                    <a:pt x="63" y="65"/>
                    <a:pt x="62" y="65"/>
                    <a:pt x="62" y="65"/>
                  </a:cubicBezTo>
                  <a:cubicBezTo>
                    <a:pt x="62" y="65"/>
                    <a:pt x="62" y="66"/>
                    <a:pt x="62" y="66"/>
                  </a:cubicBezTo>
                  <a:cubicBezTo>
                    <a:pt x="62" y="66"/>
                    <a:pt x="62" y="66"/>
                    <a:pt x="62" y="66"/>
                  </a:cubicBezTo>
                  <a:cubicBezTo>
                    <a:pt x="62" y="66"/>
                    <a:pt x="62" y="66"/>
                    <a:pt x="62" y="66"/>
                  </a:cubicBezTo>
                  <a:cubicBezTo>
                    <a:pt x="62" y="66"/>
                    <a:pt x="62" y="66"/>
                    <a:pt x="62" y="66"/>
                  </a:cubicBezTo>
                  <a:cubicBezTo>
                    <a:pt x="62" y="66"/>
                    <a:pt x="61" y="65"/>
                    <a:pt x="61" y="65"/>
                  </a:cubicBezTo>
                  <a:cubicBezTo>
                    <a:pt x="61" y="65"/>
                    <a:pt x="61" y="65"/>
                    <a:pt x="61" y="65"/>
                  </a:cubicBezTo>
                  <a:cubicBezTo>
                    <a:pt x="61" y="65"/>
                    <a:pt x="60" y="65"/>
                    <a:pt x="60" y="64"/>
                  </a:cubicBezTo>
                  <a:cubicBezTo>
                    <a:pt x="60" y="64"/>
                    <a:pt x="60" y="64"/>
                    <a:pt x="60" y="64"/>
                  </a:cubicBezTo>
                  <a:cubicBezTo>
                    <a:pt x="60" y="64"/>
                    <a:pt x="60" y="64"/>
                    <a:pt x="59" y="64"/>
                  </a:cubicBezTo>
                  <a:cubicBezTo>
                    <a:pt x="59" y="63"/>
                    <a:pt x="59" y="63"/>
                    <a:pt x="59" y="63"/>
                  </a:cubicBezTo>
                  <a:cubicBezTo>
                    <a:pt x="59" y="63"/>
                    <a:pt x="59" y="63"/>
                    <a:pt x="59" y="63"/>
                  </a:cubicBezTo>
                  <a:cubicBezTo>
                    <a:pt x="59" y="63"/>
                    <a:pt x="59" y="63"/>
                    <a:pt x="59" y="63"/>
                  </a:cubicBezTo>
                  <a:cubicBezTo>
                    <a:pt x="59" y="63"/>
                    <a:pt x="59" y="62"/>
                    <a:pt x="59" y="62"/>
                  </a:cubicBezTo>
                  <a:cubicBezTo>
                    <a:pt x="59" y="62"/>
                    <a:pt x="59" y="62"/>
                    <a:pt x="59" y="61"/>
                  </a:cubicBezTo>
                  <a:cubicBezTo>
                    <a:pt x="59" y="61"/>
                    <a:pt x="59" y="61"/>
                    <a:pt x="58" y="61"/>
                  </a:cubicBezTo>
                  <a:cubicBezTo>
                    <a:pt x="58" y="61"/>
                    <a:pt x="58" y="61"/>
                    <a:pt x="58" y="61"/>
                  </a:cubicBezTo>
                  <a:cubicBezTo>
                    <a:pt x="58" y="61"/>
                    <a:pt x="58" y="61"/>
                    <a:pt x="58" y="61"/>
                  </a:cubicBezTo>
                  <a:cubicBezTo>
                    <a:pt x="58" y="61"/>
                    <a:pt x="57" y="61"/>
                    <a:pt x="57" y="61"/>
                  </a:cubicBezTo>
                  <a:cubicBezTo>
                    <a:pt x="57" y="61"/>
                    <a:pt x="57" y="60"/>
                    <a:pt x="57" y="60"/>
                  </a:cubicBezTo>
                  <a:cubicBezTo>
                    <a:pt x="57" y="60"/>
                    <a:pt x="57" y="60"/>
                    <a:pt x="57" y="60"/>
                  </a:cubicBezTo>
                  <a:cubicBezTo>
                    <a:pt x="57" y="60"/>
                    <a:pt x="57" y="60"/>
                    <a:pt x="57" y="60"/>
                  </a:cubicBezTo>
                  <a:cubicBezTo>
                    <a:pt x="57" y="60"/>
                    <a:pt x="56" y="60"/>
                    <a:pt x="56" y="59"/>
                  </a:cubicBezTo>
                  <a:cubicBezTo>
                    <a:pt x="56" y="59"/>
                    <a:pt x="56" y="59"/>
                    <a:pt x="56" y="59"/>
                  </a:cubicBezTo>
                  <a:cubicBezTo>
                    <a:pt x="56" y="59"/>
                    <a:pt x="56" y="58"/>
                    <a:pt x="56" y="58"/>
                  </a:cubicBezTo>
                  <a:cubicBezTo>
                    <a:pt x="56" y="58"/>
                    <a:pt x="56" y="57"/>
                    <a:pt x="56" y="57"/>
                  </a:cubicBezTo>
                  <a:cubicBezTo>
                    <a:pt x="56" y="57"/>
                    <a:pt x="56" y="57"/>
                    <a:pt x="56" y="57"/>
                  </a:cubicBezTo>
                  <a:cubicBezTo>
                    <a:pt x="56" y="57"/>
                    <a:pt x="56" y="57"/>
                    <a:pt x="56" y="57"/>
                  </a:cubicBezTo>
                  <a:cubicBezTo>
                    <a:pt x="56" y="57"/>
                    <a:pt x="56" y="56"/>
                    <a:pt x="56" y="56"/>
                  </a:cubicBezTo>
                  <a:cubicBezTo>
                    <a:pt x="56" y="56"/>
                    <a:pt x="56" y="56"/>
                    <a:pt x="56" y="56"/>
                  </a:cubicBezTo>
                  <a:cubicBezTo>
                    <a:pt x="56" y="56"/>
                    <a:pt x="56" y="56"/>
                    <a:pt x="56" y="56"/>
                  </a:cubicBezTo>
                  <a:cubicBezTo>
                    <a:pt x="55" y="56"/>
                    <a:pt x="55" y="56"/>
                    <a:pt x="55" y="56"/>
                  </a:cubicBezTo>
                  <a:cubicBezTo>
                    <a:pt x="55" y="55"/>
                    <a:pt x="55" y="55"/>
                    <a:pt x="55" y="55"/>
                  </a:cubicBezTo>
                  <a:cubicBezTo>
                    <a:pt x="55" y="55"/>
                    <a:pt x="55" y="55"/>
                    <a:pt x="55" y="55"/>
                  </a:cubicBezTo>
                  <a:cubicBezTo>
                    <a:pt x="55" y="55"/>
                    <a:pt x="55" y="55"/>
                    <a:pt x="55" y="55"/>
                  </a:cubicBezTo>
                  <a:cubicBezTo>
                    <a:pt x="55" y="55"/>
                    <a:pt x="55" y="55"/>
                    <a:pt x="55" y="55"/>
                  </a:cubicBezTo>
                  <a:cubicBezTo>
                    <a:pt x="55" y="54"/>
                    <a:pt x="55" y="54"/>
                    <a:pt x="55" y="54"/>
                  </a:cubicBezTo>
                  <a:cubicBezTo>
                    <a:pt x="55" y="54"/>
                    <a:pt x="55" y="54"/>
                    <a:pt x="54" y="54"/>
                  </a:cubicBezTo>
                  <a:cubicBezTo>
                    <a:pt x="54" y="54"/>
                    <a:pt x="54" y="54"/>
                    <a:pt x="54" y="53"/>
                  </a:cubicBezTo>
                  <a:cubicBezTo>
                    <a:pt x="54" y="53"/>
                    <a:pt x="54" y="52"/>
                    <a:pt x="54" y="52"/>
                  </a:cubicBezTo>
                  <a:cubicBezTo>
                    <a:pt x="53" y="52"/>
                    <a:pt x="53" y="51"/>
                    <a:pt x="53" y="51"/>
                  </a:cubicBezTo>
                  <a:cubicBezTo>
                    <a:pt x="53" y="51"/>
                    <a:pt x="53" y="50"/>
                    <a:pt x="53" y="50"/>
                  </a:cubicBezTo>
                  <a:cubicBezTo>
                    <a:pt x="53" y="50"/>
                    <a:pt x="53" y="49"/>
                    <a:pt x="53" y="49"/>
                  </a:cubicBezTo>
                  <a:cubicBezTo>
                    <a:pt x="53" y="49"/>
                    <a:pt x="52" y="49"/>
                    <a:pt x="52" y="49"/>
                  </a:cubicBezTo>
                  <a:cubicBezTo>
                    <a:pt x="52" y="49"/>
                    <a:pt x="52" y="48"/>
                    <a:pt x="52" y="48"/>
                  </a:cubicBezTo>
                  <a:cubicBezTo>
                    <a:pt x="52" y="48"/>
                    <a:pt x="52" y="48"/>
                    <a:pt x="52" y="48"/>
                  </a:cubicBezTo>
                  <a:cubicBezTo>
                    <a:pt x="52" y="48"/>
                    <a:pt x="52" y="48"/>
                    <a:pt x="52" y="47"/>
                  </a:cubicBezTo>
                  <a:cubicBezTo>
                    <a:pt x="52" y="47"/>
                    <a:pt x="51" y="47"/>
                    <a:pt x="51" y="47"/>
                  </a:cubicBezTo>
                  <a:cubicBezTo>
                    <a:pt x="51" y="47"/>
                    <a:pt x="51" y="47"/>
                    <a:pt x="51" y="47"/>
                  </a:cubicBezTo>
                  <a:cubicBezTo>
                    <a:pt x="51" y="47"/>
                    <a:pt x="51" y="46"/>
                    <a:pt x="50" y="46"/>
                  </a:cubicBezTo>
                  <a:cubicBezTo>
                    <a:pt x="50" y="46"/>
                    <a:pt x="50" y="46"/>
                    <a:pt x="50" y="46"/>
                  </a:cubicBezTo>
                  <a:cubicBezTo>
                    <a:pt x="50" y="45"/>
                    <a:pt x="50" y="45"/>
                    <a:pt x="50" y="45"/>
                  </a:cubicBezTo>
                  <a:cubicBezTo>
                    <a:pt x="50" y="45"/>
                    <a:pt x="50" y="45"/>
                    <a:pt x="49" y="45"/>
                  </a:cubicBezTo>
                  <a:cubicBezTo>
                    <a:pt x="49" y="45"/>
                    <a:pt x="50" y="45"/>
                    <a:pt x="50" y="45"/>
                  </a:cubicBezTo>
                  <a:cubicBezTo>
                    <a:pt x="50" y="45"/>
                    <a:pt x="50" y="45"/>
                    <a:pt x="50" y="45"/>
                  </a:cubicBezTo>
                  <a:cubicBezTo>
                    <a:pt x="50" y="45"/>
                    <a:pt x="50" y="46"/>
                    <a:pt x="50" y="46"/>
                  </a:cubicBezTo>
                  <a:cubicBezTo>
                    <a:pt x="50" y="46"/>
                    <a:pt x="50" y="46"/>
                    <a:pt x="50" y="46"/>
                  </a:cubicBezTo>
                  <a:cubicBezTo>
                    <a:pt x="50" y="46"/>
                    <a:pt x="50" y="47"/>
                    <a:pt x="50" y="47"/>
                  </a:cubicBezTo>
                  <a:cubicBezTo>
                    <a:pt x="50" y="49"/>
                    <a:pt x="50" y="49"/>
                    <a:pt x="50" y="49"/>
                  </a:cubicBezTo>
                  <a:cubicBezTo>
                    <a:pt x="50" y="49"/>
                    <a:pt x="50" y="50"/>
                    <a:pt x="50" y="50"/>
                  </a:cubicBezTo>
                  <a:cubicBezTo>
                    <a:pt x="50" y="50"/>
                    <a:pt x="51" y="51"/>
                    <a:pt x="51" y="51"/>
                  </a:cubicBezTo>
                  <a:cubicBezTo>
                    <a:pt x="51" y="51"/>
                    <a:pt x="51" y="52"/>
                    <a:pt x="51" y="52"/>
                  </a:cubicBezTo>
                  <a:cubicBezTo>
                    <a:pt x="51" y="52"/>
                    <a:pt x="51" y="53"/>
                    <a:pt x="51" y="53"/>
                  </a:cubicBezTo>
                  <a:cubicBezTo>
                    <a:pt x="51" y="53"/>
                    <a:pt x="51" y="55"/>
                    <a:pt x="51" y="55"/>
                  </a:cubicBezTo>
                  <a:cubicBezTo>
                    <a:pt x="51" y="55"/>
                    <a:pt x="50" y="55"/>
                    <a:pt x="50" y="55"/>
                  </a:cubicBezTo>
                  <a:cubicBezTo>
                    <a:pt x="50" y="55"/>
                    <a:pt x="50" y="56"/>
                    <a:pt x="50" y="56"/>
                  </a:cubicBezTo>
                  <a:cubicBezTo>
                    <a:pt x="50" y="56"/>
                    <a:pt x="50" y="56"/>
                    <a:pt x="50" y="57"/>
                  </a:cubicBezTo>
                  <a:cubicBezTo>
                    <a:pt x="50" y="57"/>
                    <a:pt x="50" y="57"/>
                    <a:pt x="50" y="57"/>
                  </a:cubicBezTo>
                  <a:cubicBezTo>
                    <a:pt x="51" y="57"/>
                    <a:pt x="51" y="57"/>
                    <a:pt x="51" y="57"/>
                  </a:cubicBezTo>
                  <a:cubicBezTo>
                    <a:pt x="51" y="57"/>
                    <a:pt x="51" y="58"/>
                    <a:pt x="51" y="58"/>
                  </a:cubicBezTo>
                  <a:cubicBezTo>
                    <a:pt x="51" y="58"/>
                    <a:pt x="51" y="58"/>
                    <a:pt x="51" y="58"/>
                  </a:cubicBezTo>
                  <a:cubicBezTo>
                    <a:pt x="51" y="59"/>
                    <a:pt x="52" y="59"/>
                    <a:pt x="52" y="59"/>
                  </a:cubicBezTo>
                  <a:cubicBezTo>
                    <a:pt x="52" y="59"/>
                    <a:pt x="52" y="60"/>
                    <a:pt x="52" y="60"/>
                  </a:cubicBezTo>
                  <a:cubicBezTo>
                    <a:pt x="52" y="60"/>
                    <a:pt x="52" y="60"/>
                    <a:pt x="52" y="60"/>
                  </a:cubicBezTo>
                  <a:cubicBezTo>
                    <a:pt x="52" y="60"/>
                    <a:pt x="53" y="61"/>
                    <a:pt x="53" y="61"/>
                  </a:cubicBezTo>
                  <a:cubicBezTo>
                    <a:pt x="53" y="61"/>
                    <a:pt x="54" y="62"/>
                    <a:pt x="54" y="62"/>
                  </a:cubicBezTo>
                  <a:cubicBezTo>
                    <a:pt x="54" y="62"/>
                    <a:pt x="54" y="62"/>
                    <a:pt x="54" y="62"/>
                  </a:cubicBezTo>
                  <a:cubicBezTo>
                    <a:pt x="54" y="62"/>
                    <a:pt x="55" y="62"/>
                    <a:pt x="55" y="62"/>
                  </a:cubicBezTo>
                  <a:cubicBezTo>
                    <a:pt x="55" y="62"/>
                    <a:pt x="55" y="63"/>
                    <a:pt x="55" y="63"/>
                  </a:cubicBezTo>
                  <a:cubicBezTo>
                    <a:pt x="55" y="63"/>
                    <a:pt x="55" y="63"/>
                    <a:pt x="55" y="63"/>
                  </a:cubicBezTo>
                  <a:cubicBezTo>
                    <a:pt x="55" y="63"/>
                    <a:pt x="56" y="63"/>
                    <a:pt x="56" y="64"/>
                  </a:cubicBezTo>
                  <a:cubicBezTo>
                    <a:pt x="56" y="64"/>
                    <a:pt x="56" y="64"/>
                    <a:pt x="56" y="64"/>
                  </a:cubicBezTo>
                  <a:cubicBezTo>
                    <a:pt x="56" y="64"/>
                    <a:pt x="56" y="65"/>
                    <a:pt x="56" y="65"/>
                  </a:cubicBezTo>
                  <a:cubicBezTo>
                    <a:pt x="56" y="65"/>
                    <a:pt x="57" y="65"/>
                    <a:pt x="57" y="65"/>
                  </a:cubicBezTo>
                  <a:cubicBezTo>
                    <a:pt x="57" y="65"/>
                    <a:pt x="57" y="66"/>
                    <a:pt x="57" y="66"/>
                  </a:cubicBezTo>
                  <a:cubicBezTo>
                    <a:pt x="57" y="66"/>
                    <a:pt x="58" y="66"/>
                    <a:pt x="58" y="66"/>
                  </a:cubicBezTo>
                  <a:cubicBezTo>
                    <a:pt x="58" y="66"/>
                    <a:pt x="58" y="67"/>
                    <a:pt x="58" y="67"/>
                  </a:cubicBezTo>
                  <a:cubicBezTo>
                    <a:pt x="58" y="67"/>
                    <a:pt x="58" y="67"/>
                    <a:pt x="58" y="67"/>
                  </a:cubicBezTo>
                  <a:cubicBezTo>
                    <a:pt x="58" y="67"/>
                    <a:pt x="58" y="67"/>
                    <a:pt x="58" y="68"/>
                  </a:cubicBezTo>
                  <a:cubicBezTo>
                    <a:pt x="58" y="68"/>
                    <a:pt x="58" y="68"/>
                    <a:pt x="58" y="68"/>
                  </a:cubicBezTo>
                  <a:cubicBezTo>
                    <a:pt x="58" y="68"/>
                    <a:pt x="58" y="68"/>
                    <a:pt x="58" y="68"/>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60" y="70"/>
                  </a:cubicBezTo>
                  <a:cubicBezTo>
                    <a:pt x="60" y="70"/>
                    <a:pt x="60" y="70"/>
                    <a:pt x="60" y="70"/>
                  </a:cubicBezTo>
                  <a:cubicBezTo>
                    <a:pt x="60" y="70"/>
                    <a:pt x="60" y="70"/>
                    <a:pt x="60" y="70"/>
                  </a:cubicBezTo>
                  <a:cubicBezTo>
                    <a:pt x="60" y="70"/>
                    <a:pt x="60" y="70"/>
                    <a:pt x="60" y="70"/>
                  </a:cubicBezTo>
                  <a:cubicBezTo>
                    <a:pt x="60" y="70"/>
                    <a:pt x="60" y="71"/>
                    <a:pt x="60" y="71"/>
                  </a:cubicBezTo>
                  <a:cubicBezTo>
                    <a:pt x="60" y="71"/>
                    <a:pt x="61" y="71"/>
                    <a:pt x="61" y="71"/>
                  </a:cubicBezTo>
                  <a:cubicBezTo>
                    <a:pt x="61" y="71"/>
                    <a:pt x="61" y="71"/>
                    <a:pt x="61" y="71"/>
                  </a:cubicBezTo>
                  <a:cubicBezTo>
                    <a:pt x="61" y="72"/>
                    <a:pt x="61" y="72"/>
                    <a:pt x="61" y="72"/>
                  </a:cubicBezTo>
                  <a:cubicBezTo>
                    <a:pt x="61" y="72"/>
                    <a:pt x="61" y="72"/>
                    <a:pt x="61" y="72"/>
                  </a:cubicBezTo>
                  <a:cubicBezTo>
                    <a:pt x="61" y="72"/>
                    <a:pt x="61" y="72"/>
                    <a:pt x="61" y="72"/>
                  </a:cubicBezTo>
                  <a:cubicBezTo>
                    <a:pt x="62" y="72"/>
                    <a:pt x="62" y="73"/>
                    <a:pt x="62" y="73"/>
                  </a:cubicBezTo>
                  <a:cubicBezTo>
                    <a:pt x="62" y="73"/>
                    <a:pt x="62" y="73"/>
                    <a:pt x="62" y="73"/>
                  </a:cubicBezTo>
                  <a:cubicBezTo>
                    <a:pt x="62" y="73"/>
                    <a:pt x="62" y="73"/>
                    <a:pt x="62" y="73"/>
                  </a:cubicBezTo>
                  <a:cubicBezTo>
                    <a:pt x="62" y="73"/>
                    <a:pt x="62" y="74"/>
                    <a:pt x="62" y="74"/>
                  </a:cubicBezTo>
                  <a:cubicBezTo>
                    <a:pt x="62" y="74"/>
                    <a:pt x="62" y="74"/>
                    <a:pt x="62" y="74"/>
                  </a:cubicBezTo>
                  <a:cubicBezTo>
                    <a:pt x="62" y="74"/>
                    <a:pt x="63" y="74"/>
                    <a:pt x="63" y="74"/>
                  </a:cubicBezTo>
                  <a:cubicBezTo>
                    <a:pt x="63" y="74"/>
                    <a:pt x="63" y="74"/>
                    <a:pt x="63" y="74"/>
                  </a:cubicBezTo>
                  <a:cubicBezTo>
                    <a:pt x="63" y="74"/>
                    <a:pt x="64" y="74"/>
                    <a:pt x="64" y="74"/>
                  </a:cubicBezTo>
                  <a:cubicBezTo>
                    <a:pt x="64" y="75"/>
                    <a:pt x="64" y="75"/>
                    <a:pt x="64" y="75"/>
                  </a:cubicBezTo>
                  <a:cubicBezTo>
                    <a:pt x="64" y="75"/>
                    <a:pt x="64" y="75"/>
                    <a:pt x="64" y="75"/>
                  </a:cubicBezTo>
                  <a:cubicBezTo>
                    <a:pt x="64" y="75"/>
                    <a:pt x="65" y="75"/>
                    <a:pt x="65" y="76"/>
                  </a:cubicBezTo>
                  <a:cubicBezTo>
                    <a:pt x="65" y="76"/>
                    <a:pt x="65" y="76"/>
                    <a:pt x="65" y="76"/>
                  </a:cubicBezTo>
                  <a:cubicBezTo>
                    <a:pt x="65" y="76"/>
                    <a:pt x="65" y="76"/>
                    <a:pt x="65" y="76"/>
                  </a:cubicBezTo>
                  <a:cubicBezTo>
                    <a:pt x="65" y="76"/>
                    <a:pt x="65" y="77"/>
                    <a:pt x="65" y="77"/>
                  </a:cubicBezTo>
                  <a:cubicBezTo>
                    <a:pt x="65" y="77"/>
                    <a:pt x="65" y="77"/>
                    <a:pt x="65" y="77"/>
                  </a:cubicBezTo>
                  <a:cubicBezTo>
                    <a:pt x="65" y="77"/>
                    <a:pt x="65" y="77"/>
                    <a:pt x="65" y="77"/>
                  </a:cubicBezTo>
                  <a:cubicBezTo>
                    <a:pt x="65" y="78"/>
                    <a:pt x="66" y="79"/>
                    <a:pt x="66" y="80"/>
                  </a:cubicBezTo>
                  <a:cubicBezTo>
                    <a:pt x="65" y="80"/>
                    <a:pt x="65" y="80"/>
                    <a:pt x="65" y="81"/>
                  </a:cubicBezTo>
                  <a:cubicBezTo>
                    <a:pt x="65" y="81"/>
                    <a:pt x="65" y="81"/>
                    <a:pt x="65" y="81"/>
                  </a:cubicBezTo>
                  <a:cubicBezTo>
                    <a:pt x="65" y="81"/>
                    <a:pt x="65" y="81"/>
                    <a:pt x="65" y="81"/>
                  </a:cubicBezTo>
                  <a:cubicBezTo>
                    <a:pt x="65" y="81"/>
                    <a:pt x="65" y="81"/>
                    <a:pt x="65" y="82"/>
                  </a:cubicBezTo>
                  <a:cubicBezTo>
                    <a:pt x="65" y="82"/>
                    <a:pt x="65" y="82"/>
                    <a:pt x="65" y="82"/>
                  </a:cubicBezTo>
                  <a:cubicBezTo>
                    <a:pt x="65" y="82"/>
                    <a:pt x="65" y="83"/>
                    <a:pt x="66" y="83"/>
                  </a:cubicBezTo>
                  <a:cubicBezTo>
                    <a:pt x="66" y="83"/>
                    <a:pt x="66" y="83"/>
                    <a:pt x="66" y="83"/>
                  </a:cubicBezTo>
                  <a:cubicBezTo>
                    <a:pt x="66" y="83"/>
                    <a:pt x="66" y="83"/>
                    <a:pt x="66" y="83"/>
                  </a:cubicBezTo>
                  <a:cubicBezTo>
                    <a:pt x="66" y="83"/>
                    <a:pt x="66" y="83"/>
                    <a:pt x="66" y="83"/>
                  </a:cubicBezTo>
                  <a:cubicBezTo>
                    <a:pt x="66" y="83"/>
                    <a:pt x="67" y="84"/>
                    <a:pt x="67" y="84"/>
                  </a:cubicBezTo>
                  <a:cubicBezTo>
                    <a:pt x="67" y="84"/>
                    <a:pt x="67" y="84"/>
                    <a:pt x="67" y="84"/>
                  </a:cubicBezTo>
                  <a:cubicBezTo>
                    <a:pt x="67" y="84"/>
                    <a:pt x="67" y="84"/>
                    <a:pt x="67" y="84"/>
                  </a:cubicBezTo>
                  <a:cubicBezTo>
                    <a:pt x="67" y="84"/>
                    <a:pt x="68" y="85"/>
                    <a:pt x="68" y="85"/>
                  </a:cubicBezTo>
                  <a:cubicBezTo>
                    <a:pt x="68" y="85"/>
                    <a:pt x="68" y="85"/>
                    <a:pt x="68" y="85"/>
                  </a:cubicBezTo>
                  <a:cubicBezTo>
                    <a:pt x="68" y="85"/>
                    <a:pt x="68" y="85"/>
                    <a:pt x="68" y="85"/>
                  </a:cubicBezTo>
                  <a:cubicBezTo>
                    <a:pt x="68" y="86"/>
                    <a:pt x="68" y="86"/>
                    <a:pt x="68" y="86"/>
                  </a:cubicBezTo>
                  <a:cubicBezTo>
                    <a:pt x="68" y="86"/>
                    <a:pt x="68" y="86"/>
                    <a:pt x="68" y="86"/>
                  </a:cubicBezTo>
                  <a:cubicBezTo>
                    <a:pt x="69" y="86"/>
                    <a:pt x="69" y="87"/>
                    <a:pt x="69" y="87"/>
                  </a:cubicBezTo>
                  <a:cubicBezTo>
                    <a:pt x="69" y="87"/>
                    <a:pt x="69" y="88"/>
                    <a:pt x="69" y="88"/>
                  </a:cubicBezTo>
                  <a:cubicBezTo>
                    <a:pt x="69" y="88"/>
                    <a:pt x="69" y="89"/>
                    <a:pt x="69" y="89"/>
                  </a:cubicBezTo>
                  <a:cubicBezTo>
                    <a:pt x="69" y="89"/>
                    <a:pt x="69" y="90"/>
                    <a:pt x="69" y="90"/>
                  </a:cubicBezTo>
                  <a:cubicBezTo>
                    <a:pt x="69" y="90"/>
                    <a:pt x="69" y="90"/>
                    <a:pt x="69" y="90"/>
                  </a:cubicBezTo>
                  <a:cubicBezTo>
                    <a:pt x="69" y="90"/>
                    <a:pt x="68" y="90"/>
                    <a:pt x="68" y="91"/>
                  </a:cubicBezTo>
                  <a:cubicBezTo>
                    <a:pt x="68" y="91"/>
                    <a:pt x="68" y="91"/>
                    <a:pt x="68" y="91"/>
                  </a:cubicBezTo>
                  <a:cubicBezTo>
                    <a:pt x="68" y="91"/>
                    <a:pt x="68" y="91"/>
                    <a:pt x="67" y="91"/>
                  </a:cubicBezTo>
                  <a:cubicBezTo>
                    <a:pt x="67" y="91"/>
                    <a:pt x="67" y="91"/>
                    <a:pt x="66" y="91"/>
                  </a:cubicBezTo>
                  <a:cubicBezTo>
                    <a:pt x="66" y="91"/>
                    <a:pt x="66" y="91"/>
                    <a:pt x="66" y="91"/>
                  </a:cubicBezTo>
                  <a:cubicBezTo>
                    <a:pt x="66" y="91"/>
                    <a:pt x="65" y="91"/>
                    <a:pt x="65" y="90"/>
                  </a:cubicBezTo>
                  <a:cubicBezTo>
                    <a:pt x="65" y="90"/>
                    <a:pt x="65" y="90"/>
                    <a:pt x="65" y="90"/>
                  </a:cubicBezTo>
                  <a:cubicBezTo>
                    <a:pt x="65" y="90"/>
                    <a:pt x="64" y="90"/>
                    <a:pt x="64" y="90"/>
                  </a:cubicBezTo>
                  <a:cubicBezTo>
                    <a:pt x="64" y="90"/>
                    <a:pt x="64" y="90"/>
                    <a:pt x="64" y="89"/>
                  </a:cubicBezTo>
                  <a:cubicBezTo>
                    <a:pt x="64" y="89"/>
                    <a:pt x="64" y="89"/>
                    <a:pt x="64" y="89"/>
                  </a:cubicBezTo>
                  <a:cubicBezTo>
                    <a:pt x="64" y="89"/>
                    <a:pt x="63" y="89"/>
                    <a:pt x="63" y="89"/>
                  </a:cubicBezTo>
                  <a:cubicBezTo>
                    <a:pt x="63" y="89"/>
                    <a:pt x="63" y="89"/>
                    <a:pt x="63" y="88"/>
                  </a:cubicBezTo>
                  <a:cubicBezTo>
                    <a:pt x="63" y="88"/>
                    <a:pt x="63" y="88"/>
                    <a:pt x="63" y="88"/>
                  </a:cubicBezTo>
                  <a:cubicBezTo>
                    <a:pt x="63" y="88"/>
                    <a:pt x="63" y="88"/>
                    <a:pt x="63" y="88"/>
                  </a:cubicBezTo>
                  <a:cubicBezTo>
                    <a:pt x="63" y="88"/>
                    <a:pt x="63" y="87"/>
                    <a:pt x="62" y="87"/>
                  </a:cubicBezTo>
                  <a:cubicBezTo>
                    <a:pt x="62" y="87"/>
                    <a:pt x="62" y="87"/>
                    <a:pt x="62" y="87"/>
                  </a:cubicBezTo>
                  <a:cubicBezTo>
                    <a:pt x="62" y="87"/>
                    <a:pt x="62" y="87"/>
                    <a:pt x="62" y="86"/>
                  </a:cubicBezTo>
                  <a:cubicBezTo>
                    <a:pt x="62" y="86"/>
                    <a:pt x="62" y="86"/>
                    <a:pt x="62" y="86"/>
                  </a:cubicBezTo>
                  <a:cubicBezTo>
                    <a:pt x="62" y="86"/>
                    <a:pt x="62" y="86"/>
                    <a:pt x="62" y="86"/>
                  </a:cubicBezTo>
                  <a:cubicBezTo>
                    <a:pt x="62" y="86"/>
                    <a:pt x="62" y="86"/>
                    <a:pt x="61" y="86"/>
                  </a:cubicBezTo>
                  <a:cubicBezTo>
                    <a:pt x="61" y="86"/>
                    <a:pt x="61" y="86"/>
                    <a:pt x="61" y="85"/>
                  </a:cubicBezTo>
                  <a:cubicBezTo>
                    <a:pt x="61" y="85"/>
                    <a:pt x="61" y="85"/>
                    <a:pt x="61" y="85"/>
                  </a:cubicBezTo>
                  <a:cubicBezTo>
                    <a:pt x="61" y="85"/>
                    <a:pt x="61" y="85"/>
                    <a:pt x="61" y="85"/>
                  </a:cubicBezTo>
                  <a:cubicBezTo>
                    <a:pt x="61" y="85"/>
                    <a:pt x="60" y="84"/>
                    <a:pt x="60" y="84"/>
                  </a:cubicBezTo>
                  <a:cubicBezTo>
                    <a:pt x="60" y="84"/>
                    <a:pt x="60" y="84"/>
                    <a:pt x="60" y="84"/>
                  </a:cubicBezTo>
                  <a:cubicBezTo>
                    <a:pt x="60" y="84"/>
                    <a:pt x="60" y="84"/>
                    <a:pt x="60" y="84"/>
                  </a:cubicBezTo>
                  <a:cubicBezTo>
                    <a:pt x="60" y="84"/>
                    <a:pt x="59" y="84"/>
                    <a:pt x="59" y="84"/>
                  </a:cubicBezTo>
                  <a:cubicBezTo>
                    <a:pt x="59" y="84"/>
                    <a:pt x="59" y="83"/>
                    <a:pt x="59" y="83"/>
                  </a:cubicBezTo>
                  <a:cubicBezTo>
                    <a:pt x="59" y="83"/>
                    <a:pt x="59" y="83"/>
                    <a:pt x="59" y="83"/>
                  </a:cubicBezTo>
                  <a:cubicBezTo>
                    <a:pt x="59" y="83"/>
                    <a:pt x="59" y="83"/>
                    <a:pt x="58" y="83"/>
                  </a:cubicBezTo>
                  <a:cubicBezTo>
                    <a:pt x="58" y="83"/>
                    <a:pt x="58" y="82"/>
                    <a:pt x="58" y="82"/>
                  </a:cubicBezTo>
                  <a:cubicBezTo>
                    <a:pt x="58" y="82"/>
                    <a:pt x="58" y="82"/>
                    <a:pt x="58" y="82"/>
                  </a:cubicBezTo>
                  <a:cubicBezTo>
                    <a:pt x="58" y="82"/>
                    <a:pt x="57" y="81"/>
                    <a:pt x="57" y="81"/>
                  </a:cubicBezTo>
                  <a:cubicBezTo>
                    <a:pt x="57" y="81"/>
                    <a:pt x="57" y="80"/>
                    <a:pt x="57" y="80"/>
                  </a:cubicBezTo>
                  <a:cubicBezTo>
                    <a:pt x="57" y="80"/>
                    <a:pt x="56" y="80"/>
                    <a:pt x="56" y="80"/>
                  </a:cubicBezTo>
                  <a:cubicBezTo>
                    <a:pt x="56" y="80"/>
                    <a:pt x="56" y="80"/>
                    <a:pt x="56" y="80"/>
                  </a:cubicBezTo>
                  <a:cubicBezTo>
                    <a:pt x="56" y="80"/>
                    <a:pt x="56" y="80"/>
                    <a:pt x="56" y="80"/>
                  </a:cubicBezTo>
                  <a:cubicBezTo>
                    <a:pt x="55" y="80"/>
                    <a:pt x="55" y="79"/>
                    <a:pt x="55" y="79"/>
                  </a:cubicBezTo>
                  <a:cubicBezTo>
                    <a:pt x="55" y="79"/>
                    <a:pt x="55" y="79"/>
                    <a:pt x="55" y="79"/>
                  </a:cubicBezTo>
                  <a:cubicBezTo>
                    <a:pt x="55" y="79"/>
                    <a:pt x="55" y="79"/>
                    <a:pt x="54" y="79"/>
                  </a:cubicBezTo>
                  <a:cubicBezTo>
                    <a:pt x="54" y="79"/>
                    <a:pt x="54" y="79"/>
                    <a:pt x="54" y="79"/>
                  </a:cubicBezTo>
                  <a:cubicBezTo>
                    <a:pt x="54" y="79"/>
                    <a:pt x="54" y="78"/>
                    <a:pt x="54" y="78"/>
                  </a:cubicBezTo>
                  <a:cubicBezTo>
                    <a:pt x="54" y="78"/>
                    <a:pt x="54" y="78"/>
                    <a:pt x="53" y="78"/>
                  </a:cubicBezTo>
                  <a:cubicBezTo>
                    <a:pt x="53" y="78"/>
                    <a:pt x="53" y="78"/>
                    <a:pt x="53" y="78"/>
                  </a:cubicBezTo>
                  <a:cubicBezTo>
                    <a:pt x="53" y="78"/>
                    <a:pt x="53" y="77"/>
                    <a:pt x="53" y="77"/>
                  </a:cubicBezTo>
                  <a:cubicBezTo>
                    <a:pt x="53" y="77"/>
                    <a:pt x="52" y="77"/>
                    <a:pt x="52" y="77"/>
                  </a:cubicBezTo>
                  <a:cubicBezTo>
                    <a:pt x="52" y="77"/>
                    <a:pt x="52" y="77"/>
                    <a:pt x="52" y="77"/>
                  </a:cubicBezTo>
                  <a:cubicBezTo>
                    <a:pt x="52" y="77"/>
                    <a:pt x="52" y="77"/>
                    <a:pt x="52" y="77"/>
                  </a:cubicBezTo>
                  <a:cubicBezTo>
                    <a:pt x="52" y="77"/>
                    <a:pt x="52" y="77"/>
                    <a:pt x="51" y="76"/>
                  </a:cubicBezTo>
                  <a:cubicBezTo>
                    <a:pt x="51" y="76"/>
                    <a:pt x="51" y="76"/>
                    <a:pt x="51" y="76"/>
                  </a:cubicBezTo>
                  <a:cubicBezTo>
                    <a:pt x="51" y="76"/>
                    <a:pt x="51" y="76"/>
                    <a:pt x="51" y="76"/>
                  </a:cubicBezTo>
                  <a:cubicBezTo>
                    <a:pt x="51" y="76"/>
                    <a:pt x="50" y="76"/>
                    <a:pt x="50" y="76"/>
                  </a:cubicBezTo>
                  <a:cubicBezTo>
                    <a:pt x="50" y="76"/>
                    <a:pt x="50" y="76"/>
                    <a:pt x="50" y="76"/>
                  </a:cubicBezTo>
                  <a:cubicBezTo>
                    <a:pt x="50" y="75"/>
                    <a:pt x="50" y="75"/>
                    <a:pt x="50" y="75"/>
                  </a:cubicBezTo>
                  <a:cubicBezTo>
                    <a:pt x="49" y="75"/>
                    <a:pt x="49" y="75"/>
                    <a:pt x="49" y="75"/>
                  </a:cubicBezTo>
                  <a:cubicBezTo>
                    <a:pt x="49" y="75"/>
                    <a:pt x="49" y="75"/>
                    <a:pt x="49" y="75"/>
                  </a:cubicBezTo>
                  <a:cubicBezTo>
                    <a:pt x="49" y="75"/>
                    <a:pt x="49" y="75"/>
                    <a:pt x="49" y="75"/>
                  </a:cubicBezTo>
                  <a:cubicBezTo>
                    <a:pt x="49" y="75"/>
                    <a:pt x="49" y="74"/>
                    <a:pt x="49" y="74"/>
                  </a:cubicBezTo>
                  <a:cubicBezTo>
                    <a:pt x="49" y="74"/>
                    <a:pt x="48" y="74"/>
                    <a:pt x="48" y="74"/>
                  </a:cubicBezTo>
                  <a:cubicBezTo>
                    <a:pt x="48" y="74"/>
                    <a:pt x="48" y="74"/>
                    <a:pt x="48" y="74"/>
                  </a:cubicBezTo>
                  <a:cubicBezTo>
                    <a:pt x="47" y="75"/>
                    <a:pt x="47" y="75"/>
                    <a:pt x="46" y="75"/>
                  </a:cubicBezTo>
                  <a:cubicBezTo>
                    <a:pt x="46" y="75"/>
                    <a:pt x="46" y="74"/>
                    <a:pt x="46" y="74"/>
                  </a:cubicBezTo>
                  <a:cubicBezTo>
                    <a:pt x="46" y="74"/>
                    <a:pt x="45" y="74"/>
                    <a:pt x="45" y="74"/>
                  </a:cubicBezTo>
                  <a:cubicBezTo>
                    <a:pt x="45" y="74"/>
                    <a:pt x="45" y="74"/>
                    <a:pt x="45" y="74"/>
                  </a:cubicBezTo>
                  <a:cubicBezTo>
                    <a:pt x="45" y="74"/>
                    <a:pt x="45" y="74"/>
                    <a:pt x="45" y="74"/>
                  </a:cubicBezTo>
                  <a:cubicBezTo>
                    <a:pt x="45" y="74"/>
                    <a:pt x="45" y="75"/>
                    <a:pt x="45" y="75"/>
                  </a:cubicBezTo>
                  <a:cubicBezTo>
                    <a:pt x="45" y="75"/>
                    <a:pt x="45" y="75"/>
                    <a:pt x="45" y="75"/>
                  </a:cubicBezTo>
                  <a:cubicBezTo>
                    <a:pt x="45" y="75"/>
                    <a:pt x="45" y="76"/>
                    <a:pt x="45" y="76"/>
                  </a:cubicBezTo>
                  <a:cubicBezTo>
                    <a:pt x="45" y="76"/>
                    <a:pt x="46" y="76"/>
                    <a:pt x="46" y="76"/>
                  </a:cubicBezTo>
                  <a:cubicBezTo>
                    <a:pt x="46" y="76"/>
                    <a:pt x="46" y="76"/>
                    <a:pt x="46" y="76"/>
                  </a:cubicBezTo>
                  <a:cubicBezTo>
                    <a:pt x="46" y="76"/>
                    <a:pt x="46" y="77"/>
                    <a:pt x="46" y="77"/>
                  </a:cubicBezTo>
                  <a:cubicBezTo>
                    <a:pt x="46" y="77"/>
                    <a:pt x="46" y="77"/>
                    <a:pt x="46" y="77"/>
                  </a:cubicBezTo>
                  <a:cubicBezTo>
                    <a:pt x="46" y="77"/>
                    <a:pt x="47" y="77"/>
                    <a:pt x="47" y="77"/>
                  </a:cubicBezTo>
                  <a:cubicBezTo>
                    <a:pt x="47" y="77"/>
                    <a:pt x="47" y="78"/>
                    <a:pt x="47" y="78"/>
                  </a:cubicBezTo>
                  <a:cubicBezTo>
                    <a:pt x="47" y="78"/>
                    <a:pt x="47" y="78"/>
                    <a:pt x="47" y="78"/>
                  </a:cubicBezTo>
                  <a:cubicBezTo>
                    <a:pt x="47" y="78"/>
                    <a:pt x="47" y="79"/>
                    <a:pt x="47" y="79"/>
                  </a:cubicBezTo>
                  <a:cubicBezTo>
                    <a:pt x="47" y="79"/>
                    <a:pt x="47" y="79"/>
                    <a:pt x="47" y="79"/>
                  </a:cubicBezTo>
                  <a:cubicBezTo>
                    <a:pt x="47" y="80"/>
                    <a:pt x="48" y="80"/>
                    <a:pt x="48" y="80"/>
                  </a:cubicBezTo>
                  <a:cubicBezTo>
                    <a:pt x="48" y="80"/>
                    <a:pt x="48" y="80"/>
                    <a:pt x="48" y="80"/>
                  </a:cubicBezTo>
                  <a:cubicBezTo>
                    <a:pt x="48" y="81"/>
                    <a:pt x="48" y="81"/>
                    <a:pt x="48" y="81"/>
                  </a:cubicBezTo>
                  <a:cubicBezTo>
                    <a:pt x="48" y="81"/>
                    <a:pt x="48" y="81"/>
                    <a:pt x="48" y="81"/>
                  </a:cubicBezTo>
                  <a:cubicBezTo>
                    <a:pt x="49" y="81"/>
                    <a:pt x="49" y="82"/>
                    <a:pt x="49" y="82"/>
                  </a:cubicBezTo>
                  <a:cubicBezTo>
                    <a:pt x="49" y="82"/>
                    <a:pt x="49" y="82"/>
                    <a:pt x="49" y="82"/>
                  </a:cubicBezTo>
                  <a:cubicBezTo>
                    <a:pt x="49" y="82"/>
                    <a:pt x="50" y="82"/>
                    <a:pt x="50" y="83"/>
                  </a:cubicBezTo>
                  <a:cubicBezTo>
                    <a:pt x="51" y="83"/>
                    <a:pt x="51" y="84"/>
                    <a:pt x="52" y="85"/>
                  </a:cubicBezTo>
                  <a:cubicBezTo>
                    <a:pt x="52" y="85"/>
                    <a:pt x="53" y="85"/>
                    <a:pt x="53" y="86"/>
                  </a:cubicBezTo>
                  <a:cubicBezTo>
                    <a:pt x="53" y="86"/>
                    <a:pt x="53" y="86"/>
                    <a:pt x="53" y="86"/>
                  </a:cubicBezTo>
                  <a:cubicBezTo>
                    <a:pt x="53" y="86"/>
                    <a:pt x="54" y="87"/>
                    <a:pt x="54" y="87"/>
                  </a:cubicBezTo>
                  <a:cubicBezTo>
                    <a:pt x="54" y="87"/>
                    <a:pt x="54" y="87"/>
                    <a:pt x="54" y="88"/>
                  </a:cubicBezTo>
                  <a:cubicBezTo>
                    <a:pt x="54" y="88"/>
                    <a:pt x="54" y="88"/>
                    <a:pt x="54" y="88"/>
                  </a:cubicBezTo>
                  <a:cubicBezTo>
                    <a:pt x="54" y="88"/>
                    <a:pt x="54" y="88"/>
                    <a:pt x="54" y="89"/>
                  </a:cubicBezTo>
                  <a:cubicBezTo>
                    <a:pt x="54" y="89"/>
                    <a:pt x="54" y="89"/>
                    <a:pt x="54" y="89"/>
                  </a:cubicBezTo>
                  <a:cubicBezTo>
                    <a:pt x="54" y="89"/>
                    <a:pt x="55" y="89"/>
                    <a:pt x="55" y="89"/>
                  </a:cubicBezTo>
                  <a:cubicBezTo>
                    <a:pt x="55" y="89"/>
                    <a:pt x="55" y="89"/>
                    <a:pt x="55" y="90"/>
                  </a:cubicBezTo>
                  <a:cubicBezTo>
                    <a:pt x="55" y="90"/>
                    <a:pt x="55" y="90"/>
                    <a:pt x="55" y="90"/>
                  </a:cubicBezTo>
                  <a:cubicBezTo>
                    <a:pt x="55" y="90"/>
                    <a:pt x="55" y="90"/>
                    <a:pt x="55" y="90"/>
                  </a:cubicBezTo>
                  <a:cubicBezTo>
                    <a:pt x="55" y="90"/>
                    <a:pt x="56" y="90"/>
                    <a:pt x="56" y="90"/>
                  </a:cubicBezTo>
                  <a:cubicBezTo>
                    <a:pt x="56" y="91"/>
                    <a:pt x="56" y="91"/>
                    <a:pt x="56" y="91"/>
                  </a:cubicBezTo>
                  <a:cubicBezTo>
                    <a:pt x="56" y="91"/>
                    <a:pt x="56" y="91"/>
                    <a:pt x="56" y="91"/>
                  </a:cubicBezTo>
                  <a:cubicBezTo>
                    <a:pt x="56" y="91"/>
                    <a:pt x="56" y="92"/>
                    <a:pt x="57" y="92"/>
                  </a:cubicBezTo>
                  <a:cubicBezTo>
                    <a:pt x="57" y="92"/>
                    <a:pt x="57" y="92"/>
                    <a:pt x="57" y="92"/>
                  </a:cubicBezTo>
                  <a:cubicBezTo>
                    <a:pt x="57" y="92"/>
                    <a:pt x="57" y="92"/>
                    <a:pt x="57" y="92"/>
                  </a:cubicBezTo>
                  <a:cubicBezTo>
                    <a:pt x="57" y="93"/>
                    <a:pt x="57" y="93"/>
                    <a:pt x="57" y="93"/>
                  </a:cubicBezTo>
                  <a:cubicBezTo>
                    <a:pt x="57" y="93"/>
                    <a:pt x="58" y="93"/>
                    <a:pt x="58" y="93"/>
                  </a:cubicBezTo>
                  <a:cubicBezTo>
                    <a:pt x="58" y="93"/>
                    <a:pt x="58" y="93"/>
                    <a:pt x="58" y="93"/>
                  </a:cubicBezTo>
                  <a:cubicBezTo>
                    <a:pt x="58" y="94"/>
                    <a:pt x="58" y="94"/>
                    <a:pt x="58" y="94"/>
                  </a:cubicBezTo>
                  <a:cubicBezTo>
                    <a:pt x="58" y="94"/>
                    <a:pt x="58" y="94"/>
                    <a:pt x="58" y="94"/>
                  </a:cubicBezTo>
                  <a:cubicBezTo>
                    <a:pt x="58" y="94"/>
                    <a:pt x="58" y="94"/>
                    <a:pt x="58" y="95"/>
                  </a:cubicBezTo>
                  <a:cubicBezTo>
                    <a:pt x="59" y="95"/>
                    <a:pt x="59" y="95"/>
                    <a:pt x="59" y="95"/>
                  </a:cubicBezTo>
                  <a:cubicBezTo>
                    <a:pt x="59" y="95"/>
                    <a:pt x="59" y="95"/>
                    <a:pt x="59" y="95"/>
                  </a:cubicBezTo>
                  <a:cubicBezTo>
                    <a:pt x="59" y="95"/>
                    <a:pt x="59" y="95"/>
                    <a:pt x="59" y="95"/>
                  </a:cubicBezTo>
                  <a:cubicBezTo>
                    <a:pt x="59" y="96"/>
                    <a:pt x="59" y="96"/>
                    <a:pt x="60" y="96"/>
                  </a:cubicBezTo>
                  <a:cubicBezTo>
                    <a:pt x="60" y="96"/>
                    <a:pt x="60" y="96"/>
                    <a:pt x="60" y="96"/>
                  </a:cubicBezTo>
                  <a:cubicBezTo>
                    <a:pt x="60" y="96"/>
                    <a:pt x="60" y="97"/>
                    <a:pt x="60" y="97"/>
                  </a:cubicBezTo>
                  <a:cubicBezTo>
                    <a:pt x="60" y="97"/>
                    <a:pt x="61" y="97"/>
                    <a:pt x="61" y="97"/>
                  </a:cubicBezTo>
                  <a:cubicBezTo>
                    <a:pt x="61" y="97"/>
                    <a:pt x="61" y="97"/>
                    <a:pt x="61" y="97"/>
                  </a:cubicBezTo>
                  <a:cubicBezTo>
                    <a:pt x="61" y="97"/>
                    <a:pt x="61" y="97"/>
                    <a:pt x="61" y="97"/>
                  </a:cubicBezTo>
                  <a:cubicBezTo>
                    <a:pt x="62" y="98"/>
                    <a:pt x="62" y="98"/>
                    <a:pt x="62" y="98"/>
                  </a:cubicBezTo>
                  <a:cubicBezTo>
                    <a:pt x="62" y="98"/>
                    <a:pt x="62" y="99"/>
                    <a:pt x="62" y="99"/>
                  </a:cubicBezTo>
                  <a:cubicBezTo>
                    <a:pt x="62" y="99"/>
                    <a:pt x="63" y="99"/>
                    <a:pt x="63" y="99"/>
                  </a:cubicBezTo>
                  <a:cubicBezTo>
                    <a:pt x="63" y="99"/>
                    <a:pt x="63" y="100"/>
                    <a:pt x="63" y="100"/>
                  </a:cubicBezTo>
                  <a:cubicBezTo>
                    <a:pt x="63" y="100"/>
                    <a:pt x="63" y="100"/>
                    <a:pt x="63" y="100"/>
                  </a:cubicBezTo>
                  <a:cubicBezTo>
                    <a:pt x="63" y="100"/>
                    <a:pt x="63" y="100"/>
                    <a:pt x="63" y="100"/>
                  </a:cubicBezTo>
                  <a:cubicBezTo>
                    <a:pt x="63" y="100"/>
                    <a:pt x="64" y="101"/>
                    <a:pt x="64" y="101"/>
                  </a:cubicBezTo>
                  <a:cubicBezTo>
                    <a:pt x="64" y="101"/>
                    <a:pt x="64" y="101"/>
                    <a:pt x="64" y="101"/>
                  </a:cubicBezTo>
                  <a:cubicBezTo>
                    <a:pt x="64" y="101"/>
                    <a:pt x="64" y="102"/>
                    <a:pt x="64" y="102"/>
                  </a:cubicBezTo>
                  <a:cubicBezTo>
                    <a:pt x="64" y="102"/>
                    <a:pt x="64" y="102"/>
                    <a:pt x="64" y="102"/>
                  </a:cubicBezTo>
                  <a:cubicBezTo>
                    <a:pt x="64" y="102"/>
                    <a:pt x="63" y="103"/>
                    <a:pt x="63" y="103"/>
                  </a:cubicBezTo>
                  <a:cubicBezTo>
                    <a:pt x="63" y="103"/>
                    <a:pt x="63" y="103"/>
                    <a:pt x="63" y="103"/>
                  </a:cubicBezTo>
                  <a:cubicBezTo>
                    <a:pt x="63" y="103"/>
                    <a:pt x="63" y="103"/>
                    <a:pt x="63" y="103"/>
                  </a:cubicBezTo>
                  <a:cubicBezTo>
                    <a:pt x="62" y="103"/>
                    <a:pt x="62" y="103"/>
                    <a:pt x="62" y="104"/>
                  </a:cubicBezTo>
                  <a:cubicBezTo>
                    <a:pt x="62" y="104"/>
                    <a:pt x="62" y="104"/>
                    <a:pt x="62" y="104"/>
                  </a:cubicBezTo>
                  <a:cubicBezTo>
                    <a:pt x="62" y="104"/>
                    <a:pt x="61" y="104"/>
                    <a:pt x="61" y="104"/>
                  </a:cubicBezTo>
                  <a:cubicBezTo>
                    <a:pt x="61" y="104"/>
                    <a:pt x="61" y="104"/>
                    <a:pt x="61" y="104"/>
                  </a:cubicBezTo>
                  <a:cubicBezTo>
                    <a:pt x="61" y="104"/>
                    <a:pt x="61" y="104"/>
                    <a:pt x="61" y="104"/>
                  </a:cubicBezTo>
                  <a:cubicBezTo>
                    <a:pt x="60" y="104"/>
                    <a:pt x="60" y="104"/>
                    <a:pt x="60" y="104"/>
                  </a:cubicBezTo>
                  <a:cubicBezTo>
                    <a:pt x="60" y="104"/>
                    <a:pt x="60" y="105"/>
                    <a:pt x="60" y="105"/>
                  </a:cubicBezTo>
                  <a:cubicBezTo>
                    <a:pt x="60" y="105"/>
                    <a:pt x="59" y="105"/>
                    <a:pt x="59" y="105"/>
                  </a:cubicBezTo>
                  <a:cubicBezTo>
                    <a:pt x="59" y="105"/>
                    <a:pt x="59" y="105"/>
                    <a:pt x="59" y="106"/>
                  </a:cubicBezTo>
                  <a:cubicBezTo>
                    <a:pt x="59" y="106"/>
                    <a:pt x="59" y="106"/>
                    <a:pt x="59" y="106"/>
                  </a:cubicBezTo>
                  <a:cubicBezTo>
                    <a:pt x="59" y="106"/>
                    <a:pt x="58" y="106"/>
                    <a:pt x="58" y="106"/>
                  </a:cubicBezTo>
                  <a:cubicBezTo>
                    <a:pt x="58" y="106"/>
                    <a:pt x="58" y="106"/>
                    <a:pt x="58" y="106"/>
                  </a:cubicBezTo>
                  <a:cubicBezTo>
                    <a:pt x="58" y="106"/>
                    <a:pt x="58" y="106"/>
                    <a:pt x="58" y="106"/>
                  </a:cubicBezTo>
                  <a:cubicBezTo>
                    <a:pt x="58" y="106"/>
                    <a:pt x="57" y="107"/>
                    <a:pt x="57" y="107"/>
                  </a:cubicBezTo>
                  <a:cubicBezTo>
                    <a:pt x="57" y="107"/>
                    <a:pt x="57" y="107"/>
                    <a:pt x="57" y="107"/>
                  </a:cubicBezTo>
                  <a:cubicBezTo>
                    <a:pt x="56" y="107"/>
                    <a:pt x="56" y="107"/>
                    <a:pt x="56" y="107"/>
                  </a:cubicBezTo>
                  <a:cubicBezTo>
                    <a:pt x="55" y="107"/>
                    <a:pt x="55" y="107"/>
                    <a:pt x="54" y="107"/>
                  </a:cubicBezTo>
                  <a:cubicBezTo>
                    <a:pt x="54" y="107"/>
                    <a:pt x="54" y="106"/>
                    <a:pt x="54" y="106"/>
                  </a:cubicBezTo>
                  <a:cubicBezTo>
                    <a:pt x="54" y="106"/>
                    <a:pt x="55" y="105"/>
                    <a:pt x="55" y="105"/>
                  </a:cubicBezTo>
                  <a:cubicBezTo>
                    <a:pt x="55" y="105"/>
                    <a:pt x="55" y="105"/>
                    <a:pt x="55" y="105"/>
                  </a:cubicBezTo>
                  <a:cubicBezTo>
                    <a:pt x="55" y="105"/>
                    <a:pt x="55" y="105"/>
                    <a:pt x="55" y="105"/>
                  </a:cubicBezTo>
                  <a:cubicBezTo>
                    <a:pt x="55" y="105"/>
                    <a:pt x="55" y="104"/>
                    <a:pt x="55" y="104"/>
                  </a:cubicBezTo>
                  <a:cubicBezTo>
                    <a:pt x="56" y="104"/>
                    <a:pt x="56" y="104"/>
                    <a:pt x="56" y="104"/>
                  </a:cubicBezTo>
                  <a:cubicBezTo>
                    <a:pt x="56" y="104"/>
                    <a:pt x="56" y="103"/>
                    <a:pt x="56" y="103"/>
                  </a:cubicBezTo>
                  <a:cubicBezTo>
                    <a:pt x="57" y="103"/>
                    <a:pt x="57" y="103"/>
                    <a:pt x="57" y="103"/>
                  </a:cubicBezTo>
                  <a:cubicBezTo>
                    <a:pt x="57" y="103"/>
                    <a:pt x="57" y="103"/>
                    <a:pt x="57" y="103"/>
                  </a:cubicBezTo>
                  <a:cubicBezTo>
                    <a:pt x="57" y="103"/>
                    <a:pt x="57" y="102"/>
                    <a:pt x="57" y="102"/>
                  </a:cubicBezTo>
                  <a:cubicBezTo>
                    <a:pt x="57" y="102"/>
                    <a:pt x="57" y="102"/>
                    <a:pt x="57" y="102"/>
                  </a:cubicBezTo>
                  <a:cubicBezTo>
                    <a:pt x="57" y="102"/>
                    <a:pt x="58" y="102"/>
                    <a:pt x="58" y="101"/>
                  </a:cubicBezTo>
                  <a:cubicBezTo>
                    <a:pt x="58" y="101"/>
                    <a:pt x="58" y="101"/>
                    <a:pt x="58" y="101"/>
                  </a:cubicBezTo>
                  <a:cubicBezTo>
                    <a:pt x="58" y="101"/>
                    <a:pt x="57" y="101"/>
                    <a:pt x="57" y="101"/>
                  </a:cubicBezTo>
                  <a:cubicBezTo>
                    <a:pt x="57" y="100"/>
                    <a:pt x="57" y="100"/>
                    <a:pt x="57" y="100"/>
                  </a:cubicBezTo>
                  <a:cubicBezTo>
                    <a:pt x="57" y="100"/>
                    <a:pt x="57" y="99"/>
                    <a:pt x="57" y="99"/>
                  </a:cubicBezTo>
                  <a:cubicBezTo>
                    <a:pt x="57" y="99"/>
                    <a:pt x="57" y="99"/>
                    <a:pt x="57" y="99"/>
                  </a:cubicBezTo>
                  <a:cubicBezTo>
                    <a:pt x="56" y="99"/>
                    <a:pt x="56" y="99"/>
                    <a:pt x="56" y="99"/>
                  </a:cubicBezTo>
                  <a:cubicBezTo>
                    <a:pt x="56" y="98"/>
                    <a:pt x="56" y="98"/>
                    <a:pt x="56" y="98"/>
                  </a:cubicBezTo>
                  <a:cubicBezTo>
                    <a:pt x="56" y="98"/>
                    <a:pt x="55" y="98"/>
                    <a:pt x="55" y="98"/>
                  </a:cubicBezTo>
                  <a:cubicBezTo>
                    <a:pt x="55" y="98"/>
                    <a:pt x="55" y="97"/>
                    <a:pt x="55" y="97"/>
                  </a:cubicBezTo>
                  <a:cubicBezTo>
                    <a:pt x="55" y="97"/>
                    <a:pt x="55" y="97"/>
                    <a:pt x="55" y="97"/>
                  </a:cubicBezTo>
                  <a:cubicBezTo>
                    <a:pt x="54" y="97"/>
                    <a:pt x="54" y="97"/>
                    <a:pt x="54" y="97"/>
                  </a:cubicBezTo>
                  <a:cubicBezTo>
                    <a:pt x="54" y="97"/>
                    <a:pt x="54" y="96"/>
                    <a:pt x="54" y="96"/>
                  </a:cubicBezTo>
                  <a:cubicBezTo>
                    <a:pt x="54" y="96"/>
                    <a:pt x="53" y="96"/>
                    <a:pt x="53" y="96"/>
                  </a:cubicBezTo>
                  <a:cubicBezTo>
                    <a:pt x="53" y="96"/>
                    <a:pt x="53" y="96"/>
                    <a:pt x="53" y="96"/>
                  </a:cubicBezTo>
                  <a:cubicBezTo>
                    <a:pt x="53" y="95"/>
                    <a:pt x="53" y="95"/>
                    <a:pt x="52" y="95"/>
                  </a:cubicBezTo>
                  <a:cubicBezTo>
                    <a:pt x="52" y="95"/>
                    <a:pt x="52" y="95"/>
                    <a:pt x="52" y="95"/>
                  </a:cubicBezTo>
                  <a:cubicBezTo>
                    <a:pt x="52" y="95"/>
                    <a:pt x="51" y="94"/>
                    <a:pt x="51" y="94"/>
                  </a:cubicBezTo>
                  <a:cubicBezTo>
                    <a:pt x="51" y="94"/>
                    <a:pt x="51" y="94"/>
                    <a:pt x="51" y="94"/>
                  </a:cubicBezTo>
                  <a:cubicBezTo>
                    <a:pt x="51" y="94"/>
                    <a:pt x="50" y="94"/>
                    <a:pt x="50" y="93"/>
                  </a:cubicBezTo>
                  <a:cubicBezTo>
                    <a:pt x="50" y="93"/>
                    <a:pt x="50" y="93"/>
                    <a:pt x="50" y="93"/>
                  </a:cubicBezTo>
                  <a:cubicBezTo>
                    <a:pt x="50" y="93"/>
                    <a:pt x="50" y="93"/>
                    <a:pt x="50" y="93"/>
                  </a:cubicBezTo>
                  <a:cubicBezTo>
                    <a:pt x="50" y="93"/>
                    <a:pt x="49" y="93"/>
                    <a:pt x="49" y="93"/>
                  </a:cubicBezTo>
                  <a:cubicBezTo>
                    <a:pt x="49" y="93"/>
                    <a:pt x="49" y="92"/>
                    <a:pt x="49" y="92"/>
                  </a:cubicBezTo>
                  <a:cubicBezTo>
                    <a:pt x="49" y="92"/>
                    <a:pt x="49" y="92"/>
                    <a:pt x="48" y="92"/>
                  </a:cubicBezTo>
                  <a:cubicBezTo>
                    <a:pt x="48" y="92"/>
                    <a:pt x="48" y="92"/>
                    <a:pt x="48" y="92"/>
                  </a:cubicBezTo>
                  <a:cubicBezTo>
                    <a:pt x="48" y="92"/>
                    <a:pt x="48" y="91"/>
                    <a:pt x="48" y="91"/>
                  </a:cubicBezTo>
                  <a:cubicBezTo>
                    <a:pt x="48" y="91"/>
                    <a:pt x="47" y="91"/>
                    <a:pt x="47" y="91"/>
                  </a:cubicBezTo>
                  <a:cubicBezTo>
                    <a:pt x="47" y="91"/>
                    <a:pt x="47" y="91"/>
                    <a:pt x="47" y="91"/>
                  </a:cubicBezTo>
                  <a:cubicBezTo>
                    <a:pt x="47" y="91"/>
                    <a:pt x="47" y="91"/>
                    <a:pt x="47" y="91"/>
                  </a:cubicBezTo>
                  <a:cubicBezTo>
                    <a:pt x="47" y="90"/>
                    <a:pt x="46" y="90"/>
                    <a:pt x="46" y="90"/>
                  </a:cubicBezTo>
                  <a:cubicBezTo>
                    <a:pt x="46" y="90"/>
                    <a:pt x="46" y="90"/>
                    <a:pt x="46" y="89"/>
                  </a:cubicBezTo>
                  <a:cubicBezTo>
                    <a:pt x="45" y="89"/>
                    <a:pt x="45" y="89"/>
                    <a:pt x="45" y="89"/>
                  </a:cubicBezTo>
                  <a:cubicBezTo>
                    <a:pt x="45" y="89"/>
                    <a:pt x="45" y="88"/>
                    <a:pt x="44" y="88"/>
                  </a:cubicBezTo>
                  <a:cubicBezTo>
                    <a:pt x="44" y="88"/>
                    <a:pt x="44" y="88"/>
                    <a:pt x="44" y="88"/>
                  </a:cubicBezTo>
                  <a:cubicBezTo>
                    <a:pt x="44" y="88"/>
                    <a:pt x="44" y="87"/>
                    <a:pt x="44" y="87"/>
                  </a:cubicBezTo>
                  <a:cubicBezTo>
                    <a:pt x="43" y="87"/>
                    <a:pt x="43" y="87"/>
                    <a:pt x="43" y="87"/>
                  </a:cubicBezTo>
                  <a:cubicBezTo>
                    <a:pt x="43" y="87"/>
                    <a:pt x="43" y="86"/>
                    <a:pt x="43" y="86"/>
                  </a:cubicBezTo>
                  <a:cubicBezTo>
                    <a:pt x="43" y="86"/>
                    <a:pt x="43" y="86"/>
                    <a:pt x="43" y="85"/>
                  </a:cubicBezTo>
                  <a:cubicBezTo>
                    <a:pt x="43" y="85"/>
                    <a:pt x="43" y="85"/>
                    <a:pt x="43" y="85"/>
                  </a:cubicBezTo>
                  <a:cubicBezTo>
                    <a:pt x="42" y="85"/>
                    <a:pt x="42" y="84"/>
                    <a:pt x="42" y="84"/>
                  </a:cubicBezTo>
                  <a:cubicBezTo>
                    <a:pt x="42" y="84"/>
                    <a:pt x="42" y="83"/>
                    <a:pt x="42" y="83"/>
                  </a:cubicBezTo>
                  <a:cubicBezTo>
                    <a:pt x="42" y="83"/>
                    <a:pt x="42" y="83"/>
                    <a:pt x="42" y="83"/>
                  </a:cubicBezTo>
                  <a:cubicBezTo>
                    <a:pt x="42" y="83"/>
                    <a:pt x="42" y="83"/>
                    <a:pt x="41" y="83"/>
                  </a:cubicBezTo>
                  <a:cubicBezTo>
                    <a:pt x="41" y="82"/>
                    <a:pt x="41" y="82"/>
                    <a:pt x="41" y="82"/>
                  </a:cubicBezTo>
                  <a:cubicBezTo>
                    <a:pt x="41" y="82"/>
                    <a:pt x="40" y="81"/>
                    <a:pt x="40" y="81"/>
                  </a:cubicBezTo>
                  <a:cubicBezTo>
                    <a:pt x="40" y="81"/>
                    <a:pt x="40" y="81"/>
                    <a:pt x="40" y="81"/>
                  </a:cubicBezTo>
                  <a:cubicBezTo>
                    <a:pt x="40" y="81"/>
                    <a:pt x="39" y="80"/>
                    <a:pt x="39" y="80"/>
                  </a:cubicBezTo>
                  <a:cubicBezTo>
                    <a:pt x="39" y="80"/>
                    <a:pt x="39" y="80"/>
                    <a:pt x="39" y="80"/>
                  </a:cubicBezTo>
                  <a:cubicBezTo>
                    <a:pt x="39" y="80"/>
                    <a:pt x="38" y="80"/>
                    <a:pt x="38" y="80"/>
                  </a:cubicBezTo>
                  <a:cubicBezTo>
                    <a:pt x="38" y="80"/>
                    <a:pt x="38" y="79"/>
                    <a:pt x="38" y="79"/>
                  </a:cubicBezTo>
                  <a:cubicBezTo>
                    <a:pt x="38" y="79"/>
                    <a:pt x="38" y="79"/>
                    <a:pt x="38" y="79"/>
                  </a:cubicBezTo>
                  <a:cubicBezTo>
                    <a:pt x="38" y="79"/>
                    <a:pt x="37" y="79"/>
                    <a:pt x="37" y="79"/>
                  </a:cubicBezTo>
                  <a:cubicBezTo>
                    <a:pt x="37" y="79"/>
                    <a:pt x="37" y="78"/>
                    <a:pt x="37" y="78"/>
                  </a:cubicBezTo>
                  <a:cubicBezTo>
                    <a:pt x="37" y="78"/>
                    <a:pt x="37" y="78"/>
                    <a:pt x="36" y="78"/>
                  </a:cubicBezTo>
                  <a:cubicBezTo>
                    <a:pt x="36" y="78"/>
                    <a:pt x="36" y="77"/>
                    <a:pt x="36" y="77"/>
                  </a:cubicBezTo>
                  <a:cubicBezTo>
                    <a:pt x="36" y="77"/>
                    <a:pt x="35" y="77"/>
                    <a:pt x="35" y="77"/>
                  </a:cubicBezTo>
                  <a:cubicBezTo>
                    <a:pt x="35" y="77"/>
                    <a:pt x="35" y="77"/>
                    <a:pt x="35" y="76"/>
                  </a:cubicBezTo>
                  <a:cubicBezTo>
                    <a:pt x="35" y="76"/>
                    <a:pt x="35" y="76"/>
                    <a:pt x="34" y="76"/>
                  </a:cubicBezTo>
                  <a:cubicBezTo>
                    <a:pt x="34" y="76"/>
                    <a:pt x="34" y="76"/>
                    <a:pt x="34" y="76"/>
                  </a:cubicBezTo>
                  <a:cubicBezTo>
                    <a:pt x="34" y="76"/>
                    <a:pt x="34" y="76"/>
                    <a:pt x="34" y="76"/>
                  </a:cubicBezTo>
                  <a:cubicBezTo>
                    <a:pt x="34" y="76"/>
                    <a:pt x="33" y="77"/>
                    <a:pt x="33" y="77"/>
                  </a:cubicBezTo>
                  <a:cubicBezTo>
                    <a:pt x="33" y="77"/>
                    <a:pt x="32" y="77"/>
                    <a:pt x="32" y="77"/>
                  </a:cubicBezTo>
                  <a:cubicBezTo>
                    <a:pt x="32" y="77"/>
                    <a:pt x="31" y="77"/>
                    <a:pt x="31" y="77"/>
                  </a:cubicBezTo>
                  <a:cubicBezTo>
                    <a:pt x="31" y="77"/>
                    <a:pt x="31" y="77"/>
                    <a:pt x="31" y="76"/>
                  </a:cubicBezTo>
                  <a:cubicBezTo>
                    <a:pt x="31" y="76"/>
                    <a:pt x="30" y="76"/>
                    <a:pt x="30" y="76"/>
                  </a:cubicBezTo>
                  <a:cubicBezTo>
                    <a:pt x="30" y="76"/>
                    <a:pt x="30" y="76"/>
                    <a:pt x="30" y="76"/>
                  </a:cubicBezTo>
                  <a:cubicBezTo>
                    <a:pt x="30" y="75"/>
                    <a:pt x="30" y="75"/>
                    <a:pt x="30" y="75"/>
                  </a:cubicBezTo>
                  <a:cubicBezTo>
                    <a:pt x="30" y="75"/>
                    <a:pt x="30" y="75"/>
                    <a:pt x="30" y="75"/>
                  </a:cubicBezTo>
                  <a:cubicBezTo>
                    <a:pt x="30" y="75"/>
                    <a:pt x="30" y="73"/>
                    <a:pt x="30" y="73"/>
                  </a:cubicBezTo>
                  <a:cubicBezTo>
                    <a:pt x="30" y="73"/>
                    <a:pt x="30" y="73"/>
                    <a:pt x="30" y="73"/>
                  </a:cubicBezTo>
                  <a:cubicBezTo>
                    <a:pt x="30" y="73"/>
                    <a:pt x="30" y="72"/>
                    <a:pt x="30" y="72"/>
                  </a:cubicBezTo>
                  <a:cubicBezTo>
                    <a:pt x="30" y="72"/>
                    <a:pt x="30" y="72"/>
                    <a:pt x="30" y="72"/>
                  </a:cubicBezTo>
                  <a:cubicBezTo>
                    <a:pt x="30" y="72"/>
                    <a:pt x="30" y="72"/>
                    <a:pt x="29" y="72"/>
                  </a:cubicBezTo>
                  <a:cubicBezTo>
                    <a:pt x="29" y="72"/>
                    <a:pt x="29" y="72"/>
                    <a:pt x="29" y="72"/>
                  </a:cubicBezTo>
                  <a:cubicBezTo>
                    <a:pt x="29" y="72"/>
                    <a:pt x="29" y="71"/>
                    <a:pt x="29" y="71"/>
                  </a:cubicBezTo>
                  <a:cubicBezTo>
                    <a:pt x="29" y="71"/>
                    <a:pt x="29" y="70"/>
                    <a:pt x="28" y="70"/>
                  </a:cubicBezTo>
                  <a:cubicBezTo>
                    <a:pt x="28" y="70"/>
                    <a:pt x="28" y="70"/>
                    <a:pt x="28" y="70"/>
                  </a:cubicBezTo>
                  <a:cubicBezTo>
                    <a:pt x="28" y="70"/>
                    <a:pt x="28" y="70"/>
                    <a:pt x="28" y="70"/>
                  </a:cubicBezTo>
                  <a:cubicBezTo>
                    <a:pt x="28" y="70"/>
                    <a:pt x="28" y="69"/>
                    <a:pt x="28" y="69"/>
                  </a:cubicBezTo>
                  <a:cubicBezTo>
                    <a:pt x="28" y="69"/>
                    <a:pt x="28" y="68"/>
                    <a:pt x="28" y="68"/>
                  </a:cubicBezTo>
                  <a:cubicBezTo>
                    <a:pt x="28" y="68"/>
                    <a:pt x="28" y="68"/>
                    <a:pt x="28" y="68"/>
                  </a:cubicBezTo>
                  <a:cubicBezTo>
                    <a:pt x="27" y="68"/>
                    <a:pt x="27" y="67"/>
                    <a:pt x="27" y="67"/>
                  </a:cubicBezTo>
                  <a:cubicBezTo>
                    <a:pt x="27" y="67"/>
                    <a:pt x="27" y="67"/>
                    <a:pt x="27" y="67"/>
                  </a:cubicBezTo>
                  <a:cubicBezTo>
                    <a:pt x="27" y="67"/>
                    <a:pt x="27" y="67"/>
                    <a:pt x="27" y="67"/>
                  </a:cubicBezTo>
                  <a:cubicBezTo>
                    <a:pt x="27" y="66"/>
                    <a:pt x="26" y="66"/>
                    <a:pt x="26" y="66"/>
                  </a:cubicBezTo>
                  <a:cubicBezTo>
                    <a:pt x="26" y="66"/>
                    <a:pt x="26" y="66"/>
                    <a:pt x="26" y="66"/>
                  </a:cubicBezTo>
                  <a:cubicBezTo>
                    <a:pt x="26" y="66"/>
                    <a:pt x="26" y="66"/>
                    <a:pt x="26" y="66"/>
                  </a:cubicBezTo>
                  <a:cubicBezTo>
                    <a:pt x="26" y="66"/>
                    <a:pt x="25" y="65"/>
                    <a:pt x="25" y="65"/>
                  </a:cubicBezTo>
                  <a:cubicBezTo>
                    <a:pt x="25" y="65"/>
                    <a:pt x="25" y="65"/>
                    <a:pt x="25" y="65"/>
                  </a:cubicBezTo>
                  <a:cubicBezTo>
                    <a:pt x="25" y="65"/>
                    <a:pt x="25" y="65"/>
                    <a:pt x="25" y="65"/>
                  </a:cubicBezTo>
                  <a:cubicBezTo>
                    <a:pt x="25" y="65"/>
                    <a:pt x="25" y="64"/>
                    <a:pt x="25" y="64"/>
                  </a:cubicBezTo>
                  <a:cubicBezTo>
                    <a:pt x="25" y="64"/>
                    <a:pt x="25" y="64"/>
                    <a:pt x="25" y="64"/>
                  </a:cubicBezTo>
                  <a:cubicBezTo>
                    <a:pt x="24" y="64"/>
                    <a:pt x="24" y="63"/>
                    <a:pt x="24" y="63"/>
                  </a:cubicBezTo>
                  <a:cubicBezTo>
                    <a:pt x="24" y="62"/>
                    <a:pt x="24" y="62"/>
                    <a:pt x="24" y="62"/>
                  </a:cubicBezTo>
                  <a:cubicBezTo>
                    <a:pt x="24" y="61"/>
                    <a:pt x="24" y="61"/>
                    <a:pt x="24" y="61"/>
                  </a:cubicBezTo>
                  <a:cubicBezTo>
                    <a:pt x="24" y="61"/>
                    <a:pt x="24" y="60"/>
                    <a:pt x="24" y="60"/>
                  </a:cubicBezTo>
                  <a:cubicBezTo>
                    <a:pt x="24" y="60"/>
                    <a:pt x="25" y="60"/>
                    <a:pt x="25" y="60"/>
                  </a:cubicBezTo>
                  <a:cubicBezTo>
                    <a:pt x="25" y="60"/>
                    <a:pt x="25" y="59"/>
                    <a:pt x="25" y="59"/>
                  </a:cubicBezTo>
                  <a:cubicBezTo>
                    <a:pt x="25" y="59"/>
                    <a:pt x="25" y="59"/>
                    <a:pt x="25" y="59"/>
                  </a:cubicBezTo>
                  <a:cubicBezTo>
                    <a:pt x="25" y="59"/>
                    <a:pt x="25" y="58"/>
                    <a:pt x="25" y="58"/>
                  </a:cubicBezTo>
                  <a:cubicBezTo>
                    <a:pt x="25" y="58"/>
                    <a:pt x="25" y="58"/>
                    <a:pt x="25" y="57"/>
                  </a:cubicBezTo>
                  <a:cubicBezTo>
                    <a:pt x="26" y="57"/>
                    <a:pt x="25" y="57"/>
                    <a:pt x="25" y="56"/>
                  </a:cubicBezTo>
                  <a:cubicBezTo>
                    <a:pt x="25" y="56"/>
                    <a:pt x="25" y="56"/>
                    <a:pt x="25" y="56"/>
                  </a:cubicBezTo>
                  <a:cubicBezTo>
                    <a:pt x="25" y="55"/>
                    <a:pt x="25" y="55"/>
                    <a:pt x="25" y="55"/>
                  </a:cubicBezTo>
                  <a:cubicBezTo>
                    <a:pt x="25" y="55"/>
                    <a:pt x="25" y="55"/>
                    <a:pt x="25" y="54"/>
                  </a:cubicBezTo>
                  <a:cubicBezTo>
                    <a:pt x="25" y="54"/>
                    <a:pt x="25" y="54"/>
                    <a:pt x="25" y="54"/>
                  </a:cubicBezTo>
                  <a:cubicBezTo>
                    <a:pt x="25" y="54"/>
                    <a:pt x="25" y="53"/>
                    <a:pt x="25" y="53"/>
                  </a:cubicBezTo>
                  <a:cubicBezTo>
                    <a:pt x="25" y="53"/>
                    <a:pt x="25" y="53"/>
                    <a:pt x="24" y="53"/>
                  </a:cubicBezTo>
                  <a:cubicBezTo>
                    <a:pt x="24" y="53"/>
                    <a:pt x="24" y="52"/>
                    <a:pt x="24" y="52"/>
                  </a:cubicBezTo>
                  <a:cubicBezTo>
                    <a:pt x="24" y="51"/>
                    <a:pt x="24" y="51"/>
                    <a:pt x="25" y="51"/>
                  </a:cubicBezTo>
                  <a:cubicBezTo>
                    <a:pt x="25" y="50"/>
                    <a:pt x="25" y="50"/>
                    <a:pt x="25" y="49"/>
                  </a:cubicBezTo>
                  <a:cubicBezTo>
                    <a:pt x="25" y="48"/>
                    <a:pt x="25" y="48"/>
                    <a:pt x="25" y="47"/>
                  </a:cubicBezTo>
                  <a:cubicBezTo>
                    <a:pt x="25" y="47"/>
                    <a:pt x="24" y="47"/>
                    <a:pt x="24" y="46"/>
                  </a:cubicBezTo>
                  <a:cubicBezTo>
                    <a:pt x="24" y="46"/>
                    <a:pt x="24" y="45"/>
                    <a:pt x="24" y="45"/>
                  </a:cubicBezTo>
                  <a:cubicBezTo>
                    <a:pt x="24" y="45"/>
                    <a:pt x="24" y="44"/>
                    <a:pt x="24" y="44"/>
                  </a:cubicBezTo>
                  <a:cubicBezTo>
                    <a:pt x="24" y="44"/>
                    <a:pt x="24" y="42"/>
                    <a:pt x="24" y="42"/>
                  </a:cubicBezTo>
                  <a:cubicBezTo>
                    <a:pt x="24" y="42"/>
                    <a:pt x="24" y="42"/>
                    <a:pt x="24" y="42"/>
                  </a:cubicBezTo>
                  <a:cubicBezTo>
                    <a:pt x="24" y="42"/>
                    <a:pt x="24" y="41"/>
                    <a:pt x="24" y="41"/>
                  </a:cubicBezTo>
                  <a:cubicBezTo>
                    <a:pt x="24" y="41"/>
                    <a:pt x="24" y="40"/>
                    <a:pt x="24" y="40"/>
                  </a:cubicBezTo>
                  <a:cubicBezTo>
                    <a:pt x="23" y="40"/>
                    <a:pt x="23" y="39"/>
                    <a:pt x="23" y="39"/>
                  </a:cubicBezTo>
                  <a:cubicBezTo>
                    <a:pt x="23" y="39"/>
                    <a:pt x="23" y="38"/>
                    <a:pt x="23" y="38"/>
                  </a:cubicBezTo>
                  <a:cubicBezTo>
                    <a:pt x="23" y="37"/>
                    <a:pt x="23" y="37"/>
                    <a:pt x="23" y="37"/>
                  </a:cubicBezTo>
                  <a:cubicBezTo>
                    <a:pt x="23" y="37"/>
                    <a:pt x="23" y="36"/>
                    <a:pt x="23" y="36"/>
                  </a:cubicBezTo>
                  <a:cubicBezTo>
                    <a:pt x="23" y="36"/>
                    <a:pt x="23" y="35"/>
                    <a:pt x="23" y="35"/>
                  </a:cubicBezTo>
                  <a:cubicBezTo>
                    <a:pt x="23" y="35"/>
                    <a:pt x="23" y="35"/>
                    <a:pt x="23" y="35"/>
                  </a:cubicBezTo>
                  <a:cubicBezTo>
                    <a:pt x="23" y="34"/>
                    <a:pt x="22" y="34"/>
                    <a:pt x="22" y="34"/>
                  </a:cubicBezTo>
                  <a:cubicBezTo>
                    <a:pt x="22" y="34"/>
                    <a:pt x="22" y="33"/>
                    <a:pt x="22" y="33"/>
                  </a:cubicBezTo>
                  <a:cubicBezTo>
                    <a:pt x="22" y="33"/>
                    <a:pt x="22" y="33"/>
                    <a:pt x="22" y="33"/>
                  </a:cubicBezTo>
                  <a:cubicBezTo>
                    <a:pt x="22" y="33"/>
                    <a:pt x="22" y="33"/>
                    <a:pt x="22" y="33"/>
                  </a:cubicBezTo>
                  <a:cubicBezTo>
                    <a:pt x="22" y="33"/>
                    <a:pt x="22" y="32"/>
                    <a:pt x="22" y="32"/>
                  </a:cubicBezTo>
                  <a:cubicBezTo>
                    <a:pt x="22" y="32"/>
                    <a:pt x="21" y="32"/>
                    <a:pt x="21" y="32"/>
                  </a:cubicBezTo>
                  <a:cubicBezTo>
                    <a:pt x="21" y="32"/>
                    <a:pt x="21" y="32"/>
                    <a:pt x="21" y="32"/>
                  </a:cubicBezTo>
                  <a:cubicBezTo>
                    <a:pt x="21" y="31"/>
                    <a:pt x="20" y="31"/>
                    <a:pt x="20" y="31"/>
                  </a:cubicBezTo>
                  <a:cubicBezTo>
                    <a:pt x="20" y="30"/>
                    <a:pt x="19" y="30"/>
                    <a:pt x="19" y="30"/>
                  </a:cubicBezTo>
                  <a:cubicBezTo>
                    <a:pt x="19" y="30"/>
                    <a:pt x="19" y="29"/>
                    <a:pt x="18" y="29"/>
                  </a:cubicBezTo>
                  <a:cubicBezTo>
                    <a:pt x="18" y="29"/>
                    <a:pt x="18" y="29"/>
                    <a:pt x="18" y="29"/>
                  </a:cubicBezTo>
                  <a:cubicBezTo>
                    <a:pt x="18" y="29"/>
                    <a:pt x="18" y="28"/>
                    <a:pt x="18" y="28"/>
                  </a:cubicBezTo>
                  <a:cubicBezTo>
                    <a:pt x="18" y="28"/>
                    <a:pt x="17" y="28"/>
                    <a:pt x="17" y="28"/>
                  </a:cubicBezTo>
                  <a:cubicBezTo>
                    <a:pt x="17" y="28"/>
                    <a:pt x="17" y="28"/>
                    <a:pt x="17" y="28"/>
                  </a:cubicBezTo>
                  <a:cubicBezTo>
                    <a:pt x="17" y="27"/>
                    <a:pt x="16" y="27"/>
                    <a:pt x="16" y="27"/>
                  </a:cubicBezTo>
                  <a:cubicBezTo>
                    <a:pt x="16" y="27"/>
                    <a:pt x="15" y="27"/>
                    <a:pt x="15" y="26"/>
                  </a:cubicBezTo>
                  <a:cubicBezTo>
                    <a:pt x="15" y="26"/>
                    <a:pt x="15" y="26"/>
                    <a:pt x="15" y="26"/>
                  </a:cubicBezTo>
                  <a:cubicBezTo>
                    <a:pt x="15" y="26"/>
                    <a:pt x="14" y="26"/>
                    <a:pt x="14" y="26"/>
                  </a:cubicBezTo>
                  <a:cubicBezTo>
                    <a:pt x="14" y="26"/>
                    <a:pt x="14" y="25"/>
                    <a:pt x="14" y="25"/>
                  </a:cubicBezTo>
                  <a:cubicBezTo>
                    <a:pt x="14" y="25"/>
                    <a:pt x="13" y="25"/>
                    <a:pt x="13" y="24"/>
                  </a:cubicBezTo>
                  <a:cubicBezTo>
                    <a:pt x="12" y="24"/>
                    <a:pt x="12" y="23"/>
                    <a:pt x="11" y="22"/>
                  </a:cubicBezTo>
                  <a:cubicBezTo>
                    <a:pt x="11" y="22"/>
                    <a:pt x="11" y="22"/>
                    <a:pt x="10" y="22"/>
                  </a:cubicBezTo>
                  <a:cubicBezTo>
                    <a:pt x="10" y="22"/>
                    <a:pt x="10" y="22"/>
                    <a:pt x="10" y="21"/>
                  </a:cubicBezTo>
                  <a:cubicBezTo>
                    <a:pt x="10" y="21"/>
                    <a:pt x="10" y="21"/>
                    <a:pt x="10" y="21"/>
                  </a:cubicBezTo>
                  <a:cubicBezTo>
                    <a:pt x="10" y="21"/>
                    <a:pt x="9" y="21"/>
                    <a:pt x="9" y="21"/>
                  </a:cubicBezTo>
                  <a:cubicBezTo>
                    <a:pt x="9" y="20"/>
                    <a:pt x="9" y="20"/>
                    <a:pt x="9" y="20"/>
                  </a:cubicBezTo>
                  <a:cubicBezTo>
                    <a:pt x="9" y="20"/>
                    <a:pt x="9" y="20"/>
                    <a:pt x="9" y="20"/>
                  </a:cubicBezTo>
                  <a:cubicBezTo>
                    <a:pt x="9" y="20"/>
                    <a:pt x="9" y="20"/>
                    <a:pt x="9" y="20"/>
                  </a:cubicBezTo>
                  <a:cubicBezTo>
                    <a:pt x="9" y="20"/>
                    <a:pt x="8" y="20"/>
                    <a:pt x="8" y="19"/>
                  </a:cubicBezTo>
                  <a:cubicBezTo>
                    <a:pt x="8" y="19"/>
                    <a:pt x="8" y="19"/>
                    <a:pt x="8" y="19"/>
                  </a:cubicBezTo>
                  <a:cubicBezTo>
                    <a:pt x="8" y="19"/>
                    <a:pt x="8" y="19"/>
                    <a:pt x="8" y="19"/>
                  </a:cubicBezTo>
                  <a:cubicBezTo>
                    <a:pt x="8" y="19"/>
                    <a:pt x="8" y="19"/>
                    <a:pt x="8" y="18"/>
                  </a:cubicBezTo>
                  <a:cubicBezTo>
                    <a:pt x="8" y="18"/>
                    <a:pt x="8" y="18"/>
                    <a:pt x="7" y="18"/>
                  </a:cubicBezTo>
                  <a:cubicBezTo>
                    <a:pt x="7" y="18"/>
                    <a:pt x="7" y="18"/>
                    <a:pt x="7" y="18"/>
                  </a:cubicBezTo>
                  <a:cubicBezTo>
                    <a:pt x="7" y="18"/>
                    <a:pt x="7" y="18"/>
                    <a:pt x="7" y="17"/>
                  </a:cubicBezTo>
                  <a:cubicBezTo>
                    <a:pt x="7" y="17"/>
                    <a:pt x="7" y="17"/>
                    <a:pt x="7" y="17"/>
                  </a:cubicBezTo>
                  <a:cubicBezTo>
                    <a:pt x="7" y="17"/>
                    <a:pt x="7" y="17"/>
                    <a:pt x="7" y="17"/>
                  </a:cubicBezTo>
                  <a:cubicBezTo>
                    <a:pt x="7" y="17"/>
                    <a:pt x="6" y="16"/>
                    <a:pt x="6" y="16"/>
                  </a:cubicBezTo>
                  <a:cubicBezTo>
                    <a:pt x="6" y="16"/>
                    <a:pt x="6" y="16"/>
                    <a:pt x="6" y="16"/>
                  </a:cubicBezTo>
                  <a:cubicBezTo>
                    <a:pt x="6" y="16"/>
                    <a:pt x="6" y="16"/>
                    <a:pt x="6" y="16"/>
                  </a:cubicBezTo>
                  <a:cubicBezTo>
                    <a:pt x="6" y="16"/>
                    <a:pt x="6" y="15"/>
                    <a:pt x="6" y="15"/>
                  </a:cubicBezTo>
                  <a:cubicBezTo>
                    <a:pt x="6" y="15"/>
                    <a:pt x="5" y="15"/>
                    <a:pt x="5" y="15"/>
                  </a:cubicBezTo>
                  <a:cubicBezTo>
                    <a:pt x="5" y="15"/>
                    <a:pt x="5" y="14"/>
                    <a:pt x="5" y="14"/>
                  </a:cubicBezTo>
                  <a:cubicBezTo>
                    <a:pt x="5" y="14"/>
                    <a:pt x="5" y="13"/>
                    <a:pt x="5" y="13"/>
                  </a:cubicBezTo>
                  <a:cubicBezTo>
                    <a:pt x="5" y="13"/>
                    <a:pt x="5" y="12"/>
                    <a:pt x="5" y="12"/>
                  </a:cubicBezTo>
                  <a:cubicBezTo>
                    <a:pt x="5" y="12"/>
                    <a:pt x="5" y="11"/>
                    <a:pt x="5" y="11"/>
                  </a:cubicBezTo>
                  <a:cubicBezTo>
                    <a:pt x="5" y="11"/>
                    <a:pt x="5" y="10"/>
                    <a:pt x="5" y="10"/>
                  </a:cubicBezTo>
                  <a:cubicBezTo>
                    <a:pt x="5" y="10"/>
                    <a:pt x="5" y="10"/>
                    <a:pt x="5" y="10"/>
                  </a:cubicBezTo>
                  <a:cubicBezTo>
                    <a:pt x="5" y="10"/>
                    <a:pt x="5" y="9"/>
                    <a:pt x="5" y="9"/>
                  </a:cubicBezTo>
                  <a:cubicBezTo>
                    <a:pt x="4" y="9"/>
                    <a:pt x="4" y="9"/>
                    <a:pt x="4" y="9"/>
                  </a:cubicBezTo>
                  <a:cubicBezTo>
                    <a:pt x="4" y="9"/>
                    <a:pt x="3" y="8"/>
                    <a:pt x="3" y="8"/>
                  </a:cubicBezTo>
                  <a:cubicBezTo>
                    <a:pt x="3" y="8"/>
                    <a:pt x="3" y="8"/>
                    <a:pt x="3" y="8"/>
                  </a:cubicBezTo>
                  <a:cubicBezTo>
                    <a:pt x="3" y="8"/>
                    <a:pt x="3" y="8"/>
                    <a:pt x="3" y="8"/>
                  </a:cubicBezTo>
                  <a:cubicBezTo>
                    <a:pt x="3" y="7"/>
                    <a:pt x="3" y="7"/>
                    <a:pt x="3" y="7"/>
                  </a:cubicBezTo>
                  <a:cubicBezTo>
                    <a:pt x="3" y="7"/>
                    <a:pt x="2" y="7"/>
                    <a:pt x="2" y="7"/>
                  </a:cubicBezTo>
                  <a:cubicBezTo>
                    <a:pt x="2" y="7"/>
                    <a:pt x="2" y="7"/>
                    <a:pt x="2" y="7"/>
                  </a:cubicBezTo>
                  <a:cubicBezTo>
                    <a:pt x="2" y="7"/>
                    <a:pt x="2" y="7"/>
                    <a:pt x="2" y="6"/>
                  </a:cubicBezTo>
                  <a:cubicBezTo>
                    <a:pt x="1" y="6"/>
                    <a:pt x="1" y="6"/>
                    <a:pt x="1" y="6"/>
                  </a:cubicBezTo>
                  <a:cubicBezTo>
                    <a:pt x="1" y="6"/>
                    <a:pt x="1" y="6"/>
                    <a:pt x="1" y="6"/>
                  </a:cubicBezTo>
                  <a:cubicBezTo>
                    <a:pt x="1" y="6"/>
                    <a:pt x="1" y="6"/>
                    <a:pt x="1" y="6"/>
                  </a:cubicBezTo>
                  <a:cubicBezTo>
                    <a:pt x="0" y="6"/>
                    <a:pt x="0" y="6"/>
                    <a:pt x="0" y="6"/>
                  </a:cubicBezTo>
                  <a:cubicBezTo>
                    <a:pt x="0" y="6"/>
                    <a:pt x="0" y="5"/>
                    <a:pt x="0" y="5"/>
                  </a:cubicBezTo>
                  <a:cubicBezTo>
                    <a:pt x="0" y="5"/>
                    <a:pt x="0" y="5"/>
                    <a:pt x="0" y="5"/>
                  </a:cubicBezTo>
                  <a:cubicBezTo>
                    <a:pt x="0" y="5"/>
                    <a:pt x="0" y="5"/>
                    <a:pt x="0" y="5"/>
                  </a:cubicBezTo>
                  <a:cubicBezTo>
                    <a:pt x="0" y="4"/>
                    <a:pt x="1" y="5"/>
                    <a:pt x="1" y="5"/>
                  </a:cubicBezTo>
                  <a:cubicBezTo>
                    <a:pt x="1" y="5"/>
                    <a:pt x="1" y="5"/>
                    <a:pt x="1" y="5"/>
                  </a:cubicBezTo>
                  <a:cubicBezTo>
                    <a:pt x="1" y="5"/>
                    <a:pt x="1" y="5"/>
                    <a:pt x="1" y="5"/>
                  </a:cubicBezTo>
                  <a:cubicBezTo>
                    <a:pt x="1" y="5"/>
                    <a:pt x="2" y="5"/>
                    <a:pt x="2" y="5"/>
                  </a:cubicBezTo>
                  <a:cubicBezTo>
                    <a:pt x="2" y="5"/>
                    <a:pt x="2" y="6"/>
                    <a:pt x="3" y="6"/>
                  </a:cubicBezTo>
                  <a:cubicBezTo>
                    <a:pt x="3" y="5"/>
                    <a:pt x="3" y="5"/>
                    <a:pt x="3" y="5"/>
                  </a:cubicBezTo>
                  <a:cubicBezTo>
                    <a:pt x="3" y="5"/>
                    <a:pt x="2" y="5"/>
                    <a:pt x="2" y="5"/>
                  </a:cubicBezTo>
                  <a:cubicBezTo>
                    <a:pt x="2" y="5"/>
                    <a:pt x="2" y="5"/>
                    <a:pt x="2" y="5"/>
                  </a:cubicBezTo>
                  <a:cubicBezTo>
                    <a:pt x="2" y="4"/>
                    <a:pt x="2" y="4"/>
                    <a:pt x="2" y="4"/>
                  </a:cubicBezTo>
                  <a:cubicBezTo>
                    <a:pt x="2" y="4"/>
                    <a:pt x="1" y="4"/>
                    <a:pt x="1" y="4"/>
                  </a:cubicBezTo>
                  <a:cubicBezTo>
                    <a:pt x="1" y="4"/>
                    <a:pt x="1" y="4"/>
                    <a:pt x="1" y="4"/>
                  </a:cubicBezTo>
                  <a:cubicBezTo>
                    <a:pt x="1" y="4"/>
                    <a:pt x="1" y="4"/>
                    <a:pt x="1" y="4"/>
                  </a:cubicBezTo>
                  <a:cubicBezTo>
                    <a:pt x="1" y="3"/>
                    <a:pt x="1" y="3"/>
                    <a:pt x="1" y="3"/>
                  </a:cubicBezTo>
                  <a:cubicBezTo>
                    <a:pt x="1" y="3"/>
                    <a:pt x="0" y="3"/>
                    <a:pt x="0" y="3"/>
                  </a:cubicBezTo>
                  <a:cubicBezTo>
                    <a:pt x="0" y="3"/>
                    <a:pt x="0" y="3"/>
                    <a:pt x="0" y="2"/>
                  </a:cubicBezTo>
                  <a:cubicBezTo>
                    <a:pt x="0" y="2"/>
                    <a:pt x="0" y="2"/>
                    <a:pt x="0" y="2"/>
                  </a:cubicBezTo>
                  <a:cubicBezTo>
                    <a:pt x="0" y="2"/>
                    <a:pt x="1" y="2"/>
                    <a:pt x="1" y="2"/>
                  </a:cubicBezTo>
                  <a:cubicBezTo>
                    <a:pt x="1" y="1"/>
                    <a:pt x="1" y="1"/>
                    <a:pt x="1" y="1"/>
                  </a:cubicBezTo>
                  <a:cubicBezTo>
                    <a:pt x="2" y="1"/>
                    <a:pt x="2" y="1"/>
                    <a:pt x="2" y="1"/>
                  </a:cubicBezTo>
                  <a:cubicBezTo>
                    <a:pt x="2" y="1"/>
                    <a:pt x="3" y="1"/>
                    <a:pt x="3" y="1"/>
                  </a:cubicBezTo>
                  <a:cubicBezTo>
                    <a:pt x="3" y="1"/>
                    <a:pt x="3" y="1"/>
                    <a:pt x="3" y="1"/>
                  </a:cubicBezTo>
                  <a:cubicBezTo>
                    <a:pt x="3" y="1"/>
                    <a:pt x="4" y="1"/>
                    <a:pt x="4" y="1"/>
                  </a:cubicBezTo>
                  <a:cubicBezTo>
                    <a:pt x="4" y="1"/>
                    <a:pt x="4" y="1"/>
                    <a:pt x="4" y="1"/>
                  </a:cubicBezTo>
                  <a:cubicBezTo>
                    <a:pt x="4" y="1"/>
                    <a:pt x="4" y="1"/>
                    <a:pt x="4" y="1"/>
                  </a:cubicBezTo>
                  <a:cubicBezTo>
                    <a:pt x="4" y="2"/>
                    <a:pt x="5" y="2"/>
                    <a:pt x="5" y="2"/>
                  </a:cubicBezTo>
                  <a:cubicBezTo>
                    <a:pt x="5" y="2"/>
                    <a:pt x="5" y="2"/>
                    <a:pt x="5" y="2"/>
                  </a:cubicBezTo>
                  <a:cubicBezTo>
                    <a:pt x="5" y="2"/>
                    <a:pt x="5" y="2"/>
                    <a:pt x="6" y="2"/>
                  </a:cubicBezTo>
                  <a:cubicBezTo>
                    <a:pt x="6" y="2"/>
                    <a:pt x="6" y="3"/>
                    <a:pt x="6" y="3"/>
                  </a:cubicBezTo>
                  <a:cubicBezTo>
                    <a:pt x="6" y="3"/>
                    <a:pt x="6" y="3"/>
                    <a:pt x="6" y="3"/>
                  </a:cubicBezTo>
                  <a:cubicBezTo>
                    <a:pt x="6" y="3"/>
                    <a:pt x="7" y="3"/>
                    <a:pt x="7" y="3"/>
                  </a:cubicBezTo>
                  <a:cubicBezTo>
                    <a:pt x="7" y="3"/>
                    <a:pt x="7" y="3"/>
                    <a:pt x="7" y="3"/>
                  </a:cubicBezTo>
                  <a:cubicBezTo>
                    <a:pt x="7" y="4"/>
                    <a:pt x="8" y="4"/>
                    <a:pt x="8" y="4"/>
                  </a:cubicBezTo>
                  <a:cubicBezTo>
                    <a:pt x="8" y="4"/>
                    <a:pt x="8" y="4"/>
                    <a:pt x="8" y="4"/>
                  </a:cubicBezTo>
                  <a:cubicBezTo>
                    <a:pt x="8" y="3"/>
                    <a:pt x="8" y="2"/>
                    <a:pt x="8" y="2"/>
                  </a:cubicBezTo>
                  <a:cubicBezTo>
                    <a:pt x="8" y="1"/>
                    <a:pt x="8" y="1"/>
                    <a:pt x="8" y="1"/>
                  </a:cubicBezTo>
                  <a:cubicBezTo>
                    <a:pt x="8" y="1"/>
                    <a:pt x="8" y="1"/>
                    <a:pt x="8" y="1"/>
                  </a:cubicBezTo>
                  <a:cubicBezTo>
                    <a:pt x="8" y="1"/>
                    <a:pt x="8" y="1"/>
                    <a:pt x="8" y="1"/>
                  </a:cubicBezTo>
                  <a:cubicBezTo>
                    <a:pt x="8" y="0"/>
                    <a:pt x="9" y="0"/>
                    <a:pt x="9" y="1"/>
                  </a:cubicBezTo>
                  <a:cubicBezTo>
                    <a:pt x="9" y="1"/>
                    <a:pt x="9" y="1"/>
                    <a:pt x="9" y="2"/>
                  </a:cubicBezTo>
                  <a:cubicBezTo>
                    <a:pt x="9" y="2"/>
                    <a:pt x="9" y="2"/>
                    <a:pt x="9" y="2"/>
                  </a:cubicBezTo>
                  <a:cubicBezTo>
                    <a:pt x="10" y="2"/>
                    <a:pt x="9" y="3"/>
                    <a:pt x="10" y="3"/>
                  </a:cubicBezTo>
                  <a:cubicBezTo>
                    <a:pt x="10" y="4"/>
                    <a:pt x="10" y="4"/>
                    <a:pt x="10" y="4"/>
                  </a:cubicBezTo>
                  <a:cubicBezTo>
                    <a:pt x="10" y="4"/>
                    <a:pt x="10" y="4"/>
                    <a:pt x="10" y="4"/>
                  </a:cubicBezTo>
                  <a:cubicBezTo>
                    <a:pt x="10" y="4"/>
                    <a:pt x="10" y="5"/>
                    <a:pt x="10" y="5"/>
                  </a:cubicBezTo>
                  <a:cubicBezTo>
                    <a:pt x="10" y="5"/>
                    <a:pt x="10" y="5"/>
                    <a:pt x="10" y="5"/>
                  </a:cubicBezTo>
                  <a:cubicBezTo>
                    <a:pt x="11" y="5"/>
                    <a:pt x="11" y="6"/>
                    <a:pt x="11" y="6"/>
                  </a:cubicBezTo>
                  <a:cubicBezTo>
                    <a:pt x="11" y="7"/>
                    <a:pt x="11" y="7"/>
                    <a:pt x="11" y="7"/>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9" name="Freeform 665"/>
            <p:cNvSpPr>
              <a:spLocks noEditPoints="1"/>
            </p:cNvSpPr>
            <p:nvPr/>
          </p:nvSpPr>
          <p:spPr bwMode="auto">
            <a:xfrm>
              <a:off x="8051800" y="3157538"/>
              <a:ext cx="285750" cy="334963"/>
            </a:xfrm>
            <a:custGeom>
              <a:avLst/>
              <a:gdLst>
                <a:gd name="T0" fmla="*/ 45 w 76"/>
                <a:gd name="T1" fmla="*/ 82 h 89"/>
                <a:gd name="T2" fmla="*/ 61 w 76"/>
                <a:gd name="T3" fmla="*/ 24 h 89"/>
                <a:gd name="T4" fmla="*/ 66 w 76"/>
                <a:gd name="T5" fmla="*/ 23 h 89"/>
                <a:gd name="T6" fmla="*/ 60 w 76"/>
                <a:gd name="T7" fmla="*/ 26 h 89"/>
                <a:gd name="T8" fmla="*/ 68 w 76"/>
                <a:gd name="T9" fmla="*/ 30 h 89"/>
                <a:gd name="T10" fmla="*/ 4 w 76"/>
                <a:gd name="T11" fmla="*/ 31 h 89"/>
                <a:gd name="T12" fmla="*/ 9 w 76"/>
                <a:gd name="T13" fmla="*/ 32 h 89"/>
                <a:gd name="T14" fmla="*/ 16 w 76"/>
                <a:gd name="T15" fmla="*/ 29 h 89"/>
                <a:gd name="T16" fmla="*/ 28 w 76"/>
                <a:gd name="T17" fmla="*/ 25 h 89"/>
                <a:gd name="T18" fmla="*/ 34 w 76"/>
                <a:gd name="T19" fmla="*/ 26 h 89"/>
                <a:gd name="T20" fmla="*/ 37 w 76"/>
                <a:gd name="T21" fmla="*/ 32 h 89"/>
                <a:gd name="T22" fmla="*/ 39 w 76"/>
                <a:gd name="T23" fmla="*/ 39 h 89"/>
                <a:gd name="T24" fmla="*/ 39 w 76"/>
                <a:gd name="T25" fmla="*/ 45 h 89"/>
                <a:gd name="T26" fmla="*/ 39 w 76"/>
                <a:gd name="T27" fmla="*/ 51 h 89"/>
                <a:gd name="T28" fmla="*/ 36 w 76"/>
                <a:gd name="T29" fmla="*/ 58 h 89"/>
                <a:gd name="T30" fmla="*/ 34 w 76"/>
                <a:gd name="T31" fmla="*/ 64 h 89"/>
                <a:gd name="T32" fmla="*/ 33 w 76"/>
                <a:gd name="T33" fmla="*/ 69 h 89"/>
                <a:gd name="T34" fmla="*/ 36 w 76"/>
                <a:gd name="T35" fmla="*/ 73 h 89"/>
                <a:gd name="T36" fmla="*/ 42 w 76"/>
                <a:gd name="T37" fmla="*/ 78 h 89"/>
                <a:gd name="T38" fmla="*/ 44 w 76"/>
                <a:gd name="T39" fmla="*/ 83 h 89"/>
                <a:gd name="T40" fmla="*/ 49 w 76"/>
                <a:gd name="T41" fmla="*/ 86 h 89"/>
                <a:gd name="T42" fmla="*/ 53 w 76"/>
                <a:gd name="T43" fmla="*/ 88 h 89"/>
                <a:gd name="T44" fmla="*/ 53 w 76"/>
                <a:gd name="T45" fmla="*/ 81 h 89"/>
                <a:gd name="T46" fmla="*/ 50 w 76"/>
                <a:gd name="T47" fmla="*/ 74 h 89"/>
                <a:gd name="T48" fmla="*/ 46 w 76"/>
                <a:gd name="T49" fmla="*/ 73 h 89"/>
                <a:gd name="T50" fmla="*/ 43 w 76"/>
                <a:gd name="T51" fmla="*/ 71 h 89"/>
                <a:gd name="T52" fmla="*/ 49 w 76"/>
                <a:gd name="T53" fmla="*/ 66 h 89"/>
                <a:gd name="T54" fmla="*/ 52 w 76"/>
                <a:gd name="T55" fmla="*/ 61 h 89"/>
                <a:gd name="T56" fmla="*/ 57 w 76"/>
                <a:gd name="T57" fmla="*/ 58 h 89"/>
                <a:gd name="T58" fmla="*/ 63 w 76"/>
                <a:gd name="T59" fmla="*/ 61 h 89"/>
                <a:gd name="T60" fmla="*/ 70 w 76"/>
                <a:gd name="T61" fmla="*/ 63 h 89"/>
                <a:gd name="T62" fmla="*/ 76 w 76"/>
                <a:gd name="T63" fmla="*/ 60 h 89"/>
                <a:gd name="T64" fmla="*/ 75 w 76"/>
                <a:gd name="T65" fmla="*/ 54 h 89"/>
                <a:gd name="T66" fmla="*/ 71 w 76"/>
                <a:gd name="T67" fmla="*/ 52 h 89"/>
                <a:gd name="T68" fmla="*/ 66 w 76"/>
                <a:gd name="T69" fmla="*/ 49 h 89"/>
                <a:gd name="T70" fmla="*/ 61 w 76"/>
                <a:gd name="T71" fmla="*/ 45 h 89"/>
                <a:gd name="T72" fmla="*/ 58 w 76"/>
                <a:gd name="T73" fmla="*/ 42 h 89"/>
                <a:gd name="T74" fmla="*/ 57 w 76"/>
                <a:gd name="T75" fmla="*/ 38 h 89"/>
                <a:gd name="T76" fmla="*/ 60 w 76"/>
                <a:gd name="T77" fmla="*/ 35 h 89"/>
                <a:gd name="T78" fmla="*/ 66 w 76"/>
                <a:gd name="T79" fmla="*/ 32 h 89"/>
                <a:gd name="T80" fmla="*/ 68 w 76"/>
                <a:gd name="T81" fmla="*/ 28 h 89"/>
                <a:gd name="T82" fmla="*/ 71 w 76"/>
                <a:gd name="T83" fmla="*/ 23 h 89"/>
                <a:gd name="T84" fmla="*/ 67 w 76"/>
                <a:gd name="T85" fmla="*/ 18 h 89"/>
                <a:gd name="T86" fmla="*/ 62 w 76"/>
                <a:gd name="T87" fmla="*/ 17 h 89"/>
                <a:gd name="T88" fmla="*/ 56 w 76"/>
                <a:gd name="T89" fmla="*/ 16 h 89"/>
                <a:gd name="T90" fmla="*/ 51 w 76"/>
                <a:gd name="T91" fmla="*/ 15 h 89"/>
                <a:gd name="T92" fmla="*/ 54 w 76"/>
                <a:gd name="T93" fmla="*/ 11 h 89"/>
                <a:gd name="T94" fmla="*/ 53 w 76"/>
                <a:gd name="T95" fmla="*/ 4 h 89"/>
                <a:gd name="T96" fmla="*/ 50 w 76"/>
                <a:gd name="T97" fmla="*/ 1 h 89"/>
                <a:gd name="T98" fmla="*/ 46 w 76"/>
                <a:gd name="T99" fmla="*/ 0 h 89"/>
                <a:gd name="T100" fmla="*/ 43 w 76"/>
                <a:gd name="T101" fmla="*/ 3 h 89"/>
                <a:gd name="T102" fmla="*/ 41 w 76"/>
                <a:gd name="T103" fmla="*/ 8 h 89"/>
                <a:gd name="T104" fmla="*/ 43 w 76"/>
                <a:gd name="T105" fmla="*/ 14 h 89"/>
                <a:gd name="T106" fmla="*/ 40 w 76"/>
                <a:gd name="T107" fmla="*/ 16 h 89"/>
                <a:gd name="T108" fmla="*/ 35 w 76"/>
                <a:gd name="T109" fmla="*/ 16 h 89"/>
                <a:gd name="T110" fmla="*/ 30 w 76"/>
                <a:gd name="T111" fmla="*/ 19 h 89"/>
                <a:gd name="T112" fmla="*/ 22 w 76"/>
                <a:gd name="T113" fmla="*/ 22 h 89"/>
                <a:gd name="T114" fmla="*/ 13 w 76"/>
                <a:gd name="T115" fmla="*/ 25 h 89"/>
                <a:gd name="T116" fmla="*/ 4 w 76"/>
                <a:gd name="T117" fmla="*/ 28 h 89"/>
                <a:gd name="T118" fmla="*/ 1 w 76"/>
                <a:gd name="T119" fmla="*/ 3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 h="89">
                  <a:moveTo>
                    <a:pt x="44" y="82"/>
                  </a:moveTo>
                  <a:cubicBezTo>
                    <a:pt x="44" y="82"/>
                    <a:pt x="44" y="81"/>
                    <a:pt x="44" y="81"/>
                  </a:cubicBezTo>
                  <a:cubicBezTo>
                    <a:pt x="44" y="81"/>
                    <a:pt x="44" y="81"/>
                    <a:pt x="44" y="81"/>
                  </a:cubicBezTo>
                  <a:cubicBezTo>
                    <a:pt x="44" y="81"/>
                    <a:pt x="44" y="82"/>
                    <a:pt x="44" y="82"/>
                  </a:cubicBezTo>
                  <a:cubicBezTo>
                    <a:pt x="44" y="82"/>
                    <a:pt x="44" y="82"/>
                    <a:pt x="44" y="82"/>
                  </a:cubicBezTo>
                  <a:moveTo>
                    <a:pt x="45" y="82"/>
                  </a:moveTo>
                  <a:cubicBezTo>
                    <a:pt x="44" y="82"/>
                    <a:pt x="44" y="82"/>
                    <a:pt x="44" y="82"/>
                  </a:cubicBezTo>
                  <a:cubicBezTo>
                    <a:pt x="44" y="82"/>
                    <a:pt x="44" y="82"/>
                    <a:pt x="44" y="82"/>
                  </a:cubicBezTo>
                  <a:cubicBezTo>
                    <a:pt x="44" y="81"/>
                    <a:pt x="44" y="81"/>
                    <a:pt x="44" y="82"/>
                  </a:cubicBezTo>
                  <a:cubicBezTo>
                    <a:pt x="44" y="82"/>
                    <a:pt x="45" y="82"/>
                    <a:pt x="45" y="82"/>
                  </a:cubicBezTo>
                  <a:moveTo>
                    <a:pt x="45" y="82"/>
                  </a:moveTo>
                  <a:cubicBezTo>
                    <a:pt x="45" y="82"/>
                    <a:pt x="45" y="82"/>
                    <a:pt x="45" y="82"/>
                  </a:cubicBezTo>
                  <a:cubicBezTo>
                    <a:pt x="45" y="82"/>
                    <a:pt x="46" y="82"/>
                    <a:pt x="46" y="82"/>
                  </a:cubicBezTo>
                  <a:cubicBezTo>
                    <a:pt x="45" y="82"/>
                    <a:pt x="45" y="82"/>
                    <a:pt x="45" y="82"/>
                  </a:cubicBezTo>
                  <a:moveTo>
                    <a:pt x="59" y="26"/>
                  </a:moveTo>
                  <a:cubicBezTo>
                    <a:pt x="59" y="26"/>
                    <a:pt x="60" y="25"/>
                    <a:pt x="60" y="25"/>
                  </a:cubicBezTo>
                  <a:cubicBezTo>
                    <a:pt x="60" y="25"/>
                    <a:pt x="60" y="25"/>
                    <a:pt x="60" y="25"/>
                  </a:cubicBezTo>
                  <a:cubicBezTo>
                    <a:pt x="60" y="25"/>
                    <a:pt x="60" y="24"/>
                    <a:pt x="60" y="24"/>
                  </a:cubicBezTo>
                  <a:cubicBezTo>
                    <a:pt x="61" y="24"/>
                    <a:pt x="61" y="24"/>
                    <a:pt x="61" y="24"/>
                  </a:cubicBezTo>
                  <a:cubicBezTo>
                    <a:pt x="61" y="24"/>
                    <a:pt x="61" y="24"/>
                    <a:pt x="61" y="24"/>
                  </a:cubicBezTo>
                  <a:cubicBezTo>
                    <a:pt x="61" y="24"/>
                    <a:pt x="62" y="24"/>
                    <a:pt x="62" y="24"/>
                  </a:cubicBezTo>
                  <a:cubicBezTo>
                    <a:pt x="62" y="24"/>
                    <a:pt x="62" y="23"/>
                    <a:pt x="63" y="23"/>
                  </a:cubicBezTo>
                  <a:cubicBezTo>
                    <a:pt x="63" y="23"/>
                    <a:pt x="63" y="23"/>
                    <a:pt x="63" y="23"/>
                  </a:cubicBezTo>
                  <a:cubicBezTo>
                    <a:pt x="63" y="23"/>
                    <a:pt x="64" y="23"/>
                    <a:pt x="64" y="23"/>
                  </a:cubicBezTo>
                  <a:cubicBezTo>
                    <a:pt x="64" y="23"/>
                    <a:pt x="64" y="23"/>
                    <a:pt x="64" y="23"/>
                  </a:cubicBezTo>
                  <a:cubicBezTo>
                    <a:pt x="64" y="23"/>
                    <a:pt x="65" y="23"/>
                    <a:pt x="65" y="23"/>
                  </a:cubicBezTo>
                  <a:cubicBezTo>
                    <a:pt x="65" y="23"/>
                    <a:pt x="65" y="23"/>
                    <a:pt x="65" y="23"/>
                  </a:cubicBezTo>
                  <a:cubicBezTo>
                    <a:pt x="65" y="23"/>
                    <a:pt x="65" y="23"/>
                    <a:pt x="66" y="23"/>
                  </a:cubicBezTo>
                  <a:cubicBezTo>
                    <a:pt x="66" y="23"/>
                    <a:pt x="66" y="23"/>
                    <a:pt x="66" y="23"/>
                  </a:cubicBezTo>
                  <a:cubicBezTo>
                    <a:pt x="66" y="23"/>
                    <a:pt x="66" y="23"/>
                    <a:pt x="66" y="23"/>
                  </a:cubicBezTo>
                  <a:cubicBezTo>
                    <a:pt x="66" y="23"/>
                    <a:pt x="66" y="24"/>
                    <a:pt x="65" y="24"/>
                  </a:cubicBezTo>
                  <a:cubicBezTo>
                    <a:pt x="65" y="24"/>
                    <a:pt x="64" y="24"/>
                    <a:pt x="64" y="24"/>
                  </a:cubicBezTo>
                  <a:cubicBezTo>
                    <a:pt x="64" y="24"/>
                    <a:pt x="64" y="24"/>
                    <a:pt x="64" y="24"/>
                  </a:cubicBezTo>
                  <a:cubicBezTo>
                    <a:pt x="63" y="24"/>
                    <a:pt x="63" y="24"/>
                    <a:pt x="63" y="24"/>
                  </a:cubicBezTo>
                  <a:cubicBezTo>
                    <a:pt x="63" y="25"/>
                    <a:pt x="63" y="25"/>
                    <a:pt x="62" y="25"/>
                  </a:cubicBezTo>
                  <a:cubicBezTo>
                    <a:pt x="62" y="25"/>
                    <a:pt x="62" y="25"/>
                    <a:pt x="62" y="25"/>
                  </a:cubicBezTo>
                  <a:cubicBezTo>
                    <a:pt x="62" y="25"/>
                    <a:pt x="62" y="25"/>
                    <a:pt x="62" y="25"/>
                  </a:cubicBezTo>
                  <a:cubicBezTo>
                    <a:pt x="62" y="25"/>
                    <a:pt x="61" y="25"/>
                    <a:pt x="61" y="25"/>
                  </a:cubicBezTo>
                  <a:cubicBezTo>
                    <a:pt x="61" y="25"/>
                    <a:pt x="60" y="25"/>
                    <a:pt x="60" y="26"/>
                  </a:cubicBezTo>
                  <a:cubicBezTo>
                    <a:pt x="60" y="26"/>
                    <a:pt x="60" y="26"/>
                    <a:pt x="60" y="26"/>
                  </a:cubicBezTo>
                  <a:cubicBezTo>
                    <a:pt x="60" y="26"/>
                    <a:pt x="59" y="26"/>
                    <a:pt x="59" y="26"/>
                  </a:cubicBezTo>
                  <a:moveTo>
                    <a:pt x="63" y="27"/>
                  </a:moveTo>
                  <a:cubicBezTo>
                    <a:pt x="63" y="27"/>
                    <a:pt x="63" y="26"/>
                    <a:pt x="63" y="26"/>
                  </a:cubicBezTo>
                  <a:cubicBezTo>
                    <a:pt x="63" y="26"/>
                    <a:pt x="63" y="26"/>
                    <a:pt x="64" y="26"/>
                  </a:cubicBezTo>
                  <a:cubicBezTo>
                    <a:pt x="64" y="26"/>
                    <a:pt x="64" y="26"/>
                    <a:pt x="64" y="26"/>
                  </a:cubicBezTo>
                  <a:cubicBezTo>
                    <a:pt x="64" y="26"/>
                    <a:pt x="64" y="27"/>
                    <a:pt x="64" y="27"/>
                  </a:cubicBezTo>
                  <a:cubicBezTo>
                    <a:pt x="64" y="27"/>
                    <a:pt x="63" y="27"/>
                    <a:pt x="63" y="27"/>
                  </a:cubicBezTo>
                  <a:moveTo>
                    <a:pt x="67" y="29"/>
                  </a:moveTo>
                  <a:cubicBezTo>
                    <a:pt x="67" y="29"/>
                    <a:pt x="67" y="29"/>
                    <a:pt x="67" y="29"/>
                  </a:cubicBezTo>
                  <a:cubicBezTo>
                    <a:pt x="67" y="29"/>
                    <a:pt x="68" y="29"/>
                    <a:pt x="68" y="30"/>
                  </a:cubicBezTo>
                  <a:cubicBezTo>
                    <a:pt x="67" y="30"/>
                    <a:pt x="67" y="29"/>
                    <a:pt x="67" y="29"/>
                  </a:cubicBezTo>
                  <a:moveTo>
                    <a:pt x="0" y="34"/>
                  </a:moveTo>
                  <a:cubicBezTo>
                    <a:pt x="0" y="34"/>
                    <a:pt x="1" y="34"/>
                    <a:pt x="1" y="34"/>
                  </a:cubicBezTo>
                  <a:cubicBezTo>
                    <a:pt x="1" y="34"/>
                    <a:pt x="2" y="34"/>
                    <a:pt x="2" y="33"/>
                  </a:cubicBezTo>
                  <a:cubicBezTo>
                    <a:pt x="2" y="33"/>
                    <a:pt x="2" y="33"/>
                    <a:pt x="2" y="33"/>
                  </a:cubicBezTo>
                  <a:cubicBezTo>
                    <a:pt x="2" y="33"/>
                    <a:pt x="2" y="33"/>
                    <a:pt x="2" y="33"/>
                  </a:cubicBezTo>
                  <a:cubicBezTo>
                    <a:pt x="3" y="33"/>
                    <a:pt x="3" y="33"/>
                    <a:pt x="3" y="33"/>
                  </a:cubicBezTo>
                  <a:cubicBezTo>
                    <a:pt x="4" y="33"/>
                    <a:pt x="4" y="32"/>
                    <a:pt x="4" y="32"/>
                  </a:cubicBezTo>
                  <a:cubicBezTo>
                    <a:pt x="4" y="32"/>
                    <a:pt x="4" y="32"/>
                    <a:pt x="4" y="32"/>
                  </a:cubicBezTo>
                  <a:cubicBezTo>
                    <a:pt x="4" y="32"/>
                    <a:pt x="4" y="32"/>
                    <a:pt x="4" y="31"/>
                  </a:cubicBezTo>
                  <a:cubicBezTo>
                    <a:pt x="4" y="31"/>
                    <a:pt x="4" y="31"/>
                    <a:pt x="4" y="31"/>
                  </a:cubicBezTo>
                  <a:cubicBezTo>
                    <a:pt x="4" y="31"/>
                    <a:pt x="5" y="31"/>
                    <a:pt x="5" y="31"/>
                  </a:cubicBezTo>
                  <a:cubicBezTo>
                    <a:pt x="5" y="31"/>
                    <a:pt x="5" y="31"/>
                    <a:pt x="5" y="32"/>
                  </a:cubicBezTo>
                  <a:cubicBezTo>
                    <a:pt x="6" y="32"/>
                    <a:pt x="5" y="32"/>
                    <a:pt x="5" y="32"/>
                  </a:cubicBezTo>
                  <a:cubicBezTo>
                    <a:pt x="5" y="32"/>
                    <a:pt x="5" y="33"/>
                    <a:pt x="5" y="33"/>
                  </a:cubicBezTo>
                  <a:cubicBezTo>
                    <a:pt x="6" y="33"/>
                    <a:pt x="6" y="33"/>
                    <a:pt x="6" y="33"/>
                  </a:cubicBezTo>
                  <a:cubicBezTo>
                    <a:pt x="6" y="33"/>
                    <a:pt x="6" y="33"/>
                    <a:pt x="6" y="33"/>
                  </a:cubicBezTo>
                  <a:cubicBezTo>
                    <a:pt x="7" y="33"/>
                    <a:pt x="7" y="32"/>
                    <a:pt x="8" y="32"/>
                  </a:cubicBezTo>
                  <a:cubicBezTo>
                    <a:pt x="8" y="32"/>
                    <a:pt x="8" y="32"/>
                    <a:pt x="8" y="32"/>
                  </a:cubicBezTo>
                  <a:cubicBezTo>
                    <a:pt x="8" y="32"/>
                    <a:pt x="8" y="32"/>
                    <a:pt x="9" y="32"/>
                  </a:cubicBezTo>
                  <a:cubicBezTo>
                    <a:pt x="9" y="31"/>
                    <a:pt x="9" y="31"/>
                    <a:pt x="9" y="31"/>
                  </a:cubicBezTo>
                  <a:cubicBezTo>
                    <a:pt x="9" y="31"/>
                    <a:pt x="9" y="31"/>
                    <a:pt x="9" y="31"/>
                  </a:cubicBezTo>
                  <a:cubicBezTo>
                    <a:pt x="9" y="30"/>
                    <a:pt x="10" y="30"/>
                    <a:pt x="10" y="30"/>
                  </a:cubicBezTo>
                  <a:cubicBezTo>
                    <a:pt x="10" y="30"/>
                    <a:pt x="11" y="30"/>
                    <a:pt x="11" y="30"/>
                  </a:cubicBezTo>
                  <a:cubicBezTo>
                    <a:pt x="11" y="30"/>
                    <a:pt x="11" y="29"/>
                    <a:pt x="11" y="29"/>
                  </a:cubicBezTo>
                  <a:cubicBezTo>
                    <a:pt x="12" y="29"/>
                    <a:pt x="12" y="29"/>
                    <a:pt x="12" y="29"/>
                  </a:cubicBezTo>
                  <a:cubicBezTo>
                    <a:pt x="12" y="29"/>
                    <a:pt x="13" y="29"/>
                    <a:pt x="13" y="29"/>
                  </a:cubicBezTo>
                  <a:cubicBezTo>
                    <a:pt x="13" y="29"/>
                    <a:pt x="14" y="29"/>
                    <a:pt x="14" y="29"/>
                  </a:cubicBezTo>
                  <a:cubicBezTo>
                    <a:pt x="14" y="29"/>
                    <a:pt x="14" y="29"/>
                    <a:pt x="14" y="29"/>
                  </a:cubicBezTo>
                  <a:cubicBezTo>
                    <a:pt x="15" y="29"/>
                    <a:pt x="16" y="29"/>
                    <a:pt x="16" y="29"/>
                  </a:cubicBezTo>
                  <a:cubicBezTo>
                    <a:pt x="16" y="29"/>
                    <a:pt x="18" y="28"/>
                    <a:pt x="18" y="28"/>
                  </a:cubicBezTo>
                  <a:cubicBezTo>
                    <a:pt x="19" y="28"/>
                    <a:pt x="19" y="28"/>
                    <a:pt x="20" y="28"/>
                  </a:cubicBezTo>
                  <a:cubicBezTo>
                    <a:pt x="20" y="28"/>
                    <a:pt x="21" y="28"/>
                    <a:pt x="21" y="28"/>
                  </a:cubicBezTo>
                  <a:cubicBezTo>
                    <a:pt x="21" y="28"/>
                    <a:pt x="22" y="28"/>
                    <a:pt x="22" y="28"/>
                  </a:cubicBezTo>
                  <a:cubicBezTo>
                    <a:pt x="22" y="27"/>
                    <a:pt x="23" y="27"/>
                    <a:pt x="23" y="27"/>
                  </a:cubicBezTo>
                  <a:cubicBezTo>
                    <a:pt x="23" y="27"/>
                    <a:pt x="24" y="27"/>
                    <a:pt x="24" y="27"/>
                  </a:cubicBezTo>
                  <a:cubicBezTo>
                    <a:pt x="24" y="27"/>
                    <a:pt x="24" y="27"/>
                    <a:pt x="25" y="27"/>
                  </a:cubicBezTo>
                  <a:cubicBezTo>
                    <a:pt x="25" y="26"/>
                    <a:pt x="25" y="26"/>
                    <a:pt x="25" y="26"/>
                  </a:cubicBezTo>
                  <a:cubicBezTo>
                    <a:pt x="25" y="26"/>
                    <a:pt x="26" y="26"/>
                    <a:pt x="26" y="26"/>
                  </a:cubicBezTo>
                  <a:cubicBezTo>
                    <a:pt x="27" y="26"/>
                    <a:pt x="27" y="26"/>
                    <a:pt x="28" y="25"/>
                  </a:cubicBezTo>
                  <a:cubicBezTo>
                    <a:pt x="28" y="25"/>
                    <a:pt x="28" y="25"/>
                    <a:pt x="28" y="26"/>
                  </a:cubicBezTo>
                  <a:cubicBezTo>
                    <a:pt x="28" y="26"/>
                    <a:pt x="28" y="26"/>
                    <a:pt x="28" y="26"/>
                  </a:cubicBezTo>
                  <a:cubicBezTo>
                    <a:pt x="29" y="26"/>
                    <a:pt x="29" y="26"/>
                    <a:pt x="29" y="26"/>
                  </a:cubicBezTo>
                  <a:cubicBezTo>
                    <a:pt x="29" y="26"/>
                    <a:pt x="29" y="26"/>
                    <a:pt x="29" y="26"/>
                  </a:cubicBezTo>
                  <a:cubicBezTo>
                    <a:pt x="29" y="26"/>
                    <a:pt x="30" y="26"/>
                    <a:pt x="30" y="26"/>
                  </a:cubicBezTo>
                  <a:cubicBezTo>
                    <a:pt x="30" y="26"/>
                    <a:pt x="30" y="26"/>
                    <a:pt x="30" y="26"/>
                  </a:cubicBezTo>
                  <a:cubicBezTo>
                    <a:pt x="31" y="26"/>
                    <a:pt x="31" y="26"/>
                    <a:pt x="31" y="26"/>
                  </a:cubicBezTo>
                  <a:cubicBezTo>
                    <a:pt x="31" y="26"/>
                    <a:pt x="33" y="26"/>
                    <a:pt x="33" y="26"/>
                  </a:cubicBezTo>
                  <a:cubicBezTo>
                    <a:pt x="33" y="26"/>
                    <a:pt x="34" y="26"/>
                    <a:pt x="34" y="26"/>
                  </a:cubicBezTo>
                  <a:cubicBezTo>
                    <a:pt x="34" y="26"/>
                    <a:pt x="34" y="26"/>
                    <a:pt x="34" y="26"/>
                  </a:cubicBezTo>
                  <a:cubicBezTo>
                    <a:pt x="34" y="26"/>
                    <a:pt x="35" y="26"/>
                    <a:pt x="35" y="26"/>
                  </a:cubicBezTo>
                  <a:cubicBezTo>
                    <a:pt x="35" y="26"/>
                    <a:pt x="35" y="27"/>
                    <a:pt x="35" y="27"/>
                  </a:cubicBezTo>
                  <a:cubicBezTo>
                    <a:pt x="35" y="27"/>
                    <a:pt x="35" y="28"/>
                    <a:pt x="35" y="28"/>
                  </a:cubicBezTo>
                  <a:cubicBezTo>
                    <a:pt x="35" y="28"/>
                    <a:pt x="35" y="28"/>
                    <a:pt x="36" y="28"/>
                  </a:cubicBezTo>
                  <a:cubicBezTo>
                    <a:pt x="36" y="28"/>
                    <a:pt x="36" y="29"/>
                    <a:pt x="36" y="29"/>
                  </a:cubicBezTo>
                  <a:cubicBezTo>
                    <a:pt x="36" y="29"/>
                    <a:pt x="36" y="29"/>
                    <a:pt x="36" y="29"/>
                  </a:cubicBezTo>
                  <a:cubicBezTo>
                    <a:pt x="36" y="29"/>
                    <a:pt x="36" y="30"/>
                    <a:pt x="36" y="30"/>
                  </a:cubicBezTo>
                  <a:cubicBezTo>
                    <a:pt x="36" y="30"/>
                    <a:pt x="37" y="30"/>
                    <a:pt x="37" y="30"/>
                  </a:cubicBezTo>
                  <a:cubicBezTo>
                    <a:pt x="37" y="31"/>
                    <a:pt x="37" y="31"/>
                    <a:pt x="37" y="31"/>
                  </a:cubicBezTo>
                  <a:cubicBezTo>
                    <a:pt x="37" y="31"/>
                    <a:pt x="37" y="31"/>
                    <a:pt x="37" y="32"/>
                  </a:cubicBezTo>
                  <a:cubicBezTo>
                    <a:pt x="37" y="32"/>
                    <a:pt x="38" y="32"/>
                    <a:pt x="38" y="32"/>
                  </a:cubicBezTo>
                  <a:cubicBezTo>
                    <a:pt x="38" y="32"/>
                    <a:pt x="38" y="32"/>
                    <a:pt x="38" y="33"/>
                  </a:cubicBezTo>
                  <a:cubicBezTo>
                    <a:pt x="38" y="33"/>
                    <a:pt x="38" y="33"/>
                    <a:pt x="38" y="34"/>
                  </a:cubicBezTo>
                  <a:cubicBezTo>
                    <a:pt x="38" y="34"/>
                    <a:pt x="38" y="35"/>
                    <a:pt x="38" y="35"/>
                  </a:cubicBezTo>
                  <a:cubicBezTo>
                    <a:pt x="38" y="35"/>
                    <a:pt x="38" y="36"/>
                    <a:pt x="38" y="36"/>
                  </a:cubicBezTo>
                  <a:cubicBezTo>
                    <a:pt x="38" y="36"/>
                    <a:pt x="38" y="36"/>
                    <a:pt x="38" y="36"/>
                  </a:cubicBezTo>
                  <a:cubicBezTo>
                    <a:pt x="38" y="36"/>
                    <a:pt x="38" y="36"/>
                    <a:pt x="38" y="36"/>
                  </a:cubicBezTo>
                  <a:cubicBezTo>
                    <a:pt x="39" y="36"/>
                    <a:pt x="39" y="37"/>
                    <a:pt x="39" y="37"/>
                  </a:cubicBezTo>
                  <a:cubicBezTo>
                    <a:pt x="39" y="37"/>
                    <a:pt x="39" y="38"/>
                    <a:pt x="39" y="38"/>
                  </a:cubicBezTo>
                  <a:cubicBezTo>
                    <a:pt x="39" y="38"/>
                    <a:pt x="39" y="38"/>
                    <a:pt x="39" y="39"/>
                  </a:cubicBezTo>
                  <a:cubicBezTo>
                    <a:pt x="39" y="39"/>
                    <a:pt x="39" y="40"/>
                    <a:pt x="39" y="40"/>
                  </a:cubicBezTo>
                  <a:cubicBezTo>
                    <a:pt x="39" y="40"/>
                    <a:pt x="39" y="41"/>
                    <a:pt x="39" y="41"/>
                  </a:cubicBezTo>
                  <a:cubicBezTo>
                    <a:pt x="39" y="41"/>
                    <a:pt x="39" y="41"/>
                    <a:pt x="39" y="41"/>
                  </a:cubicBezTo>
                  <a:cubicBezTo>
                    <a:pt x="38" y="42"/>
                    <a:pt x="38" y="42"/>
                    <a:pt x="38" y="42"/>
                  </a:cubicBezTo>
                  <a:cubicBezTo>
                    <a:pt x="38" y="42"/>
                    <a:pt x="38" y="42"/>
                    <a:pt x="38" y="42"/>
                  </a:cubicBezTo>
                  <a:cubicBezTo>
                    <a:pt x="38" y="43"/>
                    <a:pt x="38" y="43"/>
                    <a:pt x="38" y="43"/>
                  </a:cubicBezTo>
                  <a:cubicBezTo>
                    <a:pt x="38" y="43"/>
                    <a:pt x="38" y="43"/>
                    <a:pt x="38" y="43"/>
                  </a:cubicBezTo>
                  <a:cubicBezTo>
                    <a:pt x="38" y="43"/>
                    <a:pt x="38" y="43"/>
                    <a:pt x="39" y="43"/>
                  </a:cubicBezTo>
                  <a:cubicBezTo>
                    <a:pt x="39" y="43"/>
                    <a:pt x="39" y="44"/>
                    <a:pt x="39" y="44"/>
                  </a:cubicBezTo>
                  <a:cubicBezTo>
                    <a:pt x="39" y="44"/>
                    <a:pt x="39" y="45"/>
                    <a:pt x="39" y="45"/>
                  </a:cubicBezTo>
                  <a:cubicBezTo>
                    <a:pt x="39" y="45"/>
                    <a:pt x="39" y="45"/>
                    <a:pt x="39" y="45"/>
                  </a:cubicBezTo>
                  <a:cubicBezTo>
                    <a:pt x="39" y="46"/>
                    <a:pt x="39" y="46"/>
                    <a:pt x="39" y="46"/>
                  </a:cubicBezTo>
                  <a:cubicBezTo>
                    <a:pt x="39" y="47"/>
                    <a:pt x="39" y="47"/>
                    <a:pt x="39" y="47"/>
                  </a:cubicBezTo>
                  <a:cubicBezTo>
                    <a:pt x="39" y="47"/>
                    <a:pt x="39" y="48"/>
                    <a:pt x="39" y="48"/>
                  </a:cubicBezTo>
                  <a:cubicBezTo>
                    <a:pt x="39" y="48"/>
                    <a:pt x="39" y="49"/>
                    <a:pt x="39" y="49"/>
                  </a:cubicBezTo>
                  <a:cubicBezTo>
                    <a:pt x="39" y="49"/>
                    <a:pt x="39" y="49"/>
                    <a:pt x="39" y="49"/>
                  </a:cubicBezTo>
                  <a:cubicBezTo>
                    <a:pt x="39" y="49"/>
                    <a:pt x="39" y="49"/>
                    <a:pt x="40" y="50"/>
                  </a:cubicBezTo>
                  <a:cubicBezTo>
                    <a:pt x="40" y="50"/>
                    <a:pt x="40" y="50"/>
                    <a:pt x="40" y="50"/>
                  </a:cubicBezTo>
                  <a:cubicBezTo>
                    <a:pt x="39" y="50"/>
                    <a:pt x="39" y="50"/>
                    <a:pt x="39" y="51"/>
                  </a:cubicBezTo>
                  <a:cubicBezTo>
                    <a:pt x="39" y="51"/>
                    <a:pt x="39" y="51"/>
                    <a:pt x="39" y="51"/>
                  </a:cubicBezTo>
                  <a:cubicBezTo>
                    <a:pt x="39" y="52"/>
                    <a:pt x="39" y="52"/>
                    <a:pt x="39" y="52"/>
                  </a:cubicBezTo>
                  <a:cubicBezTo>
                    <a:pt x="39" y="52"/>
                    <a:pt x="38" y="52"/>
                    <a:pt x="38" y="52"/>
                  </a:cubicBezTo>
                  <a:cubicBezTo>
                    <a:pt x="38" y="52"/>
                    <a:pt x="38" y="53"/>
                    <a:pt x="38" y="53"/>
                  </a:cubicBezTo>
                  <a:cubicBezTo>
                    <a:pt x="38" y="53"/>
                    <a:pt x="38" y="53"/>
                    <a:pt x="38" y="53"/>
                  </a:cubicBezTo>
                  <a:cubicBezTo>
                    <a:pt x="38" y="54"/>
                    <a:pt x="38" y="54"/>
                    <a:pt x="38" y="54"/>
                  </a:cubicBezTo>
                  <a:cubicBezTo>
                    <a:pt x="38" y="54"/>
                    <a:pt x="38" y="55"/>
                    <a:pt x="37" y="55"/>
                  </a:cubicBezTo>
                  <a:cubicBezTo>
                    <a:pt x="37" y="55"/>
                    <a:pt x="37" y="55"/>
                    <a:pt x="37" y="56"/>
                  </a:cubicBezTo>
                  <a:cubicBezTo>
                    <a:pt x="37" y="56"/>
                    <a:pt x="37" y="56"/>
                    <a:pt x="37" y="56"/>
                  </a:cubicBezTo>
                  <a:cubicBezTo>
                    <a:pt x="37" y="57"/>
                    <a:pt x="37" y="57"/>
                    <a:pt x="37" y="57"/>
                  </a:cubicBezTo>
                  <a:cubicBezTo>
                    <a:pt x="37" y="57"/>
                    <a:pt x="36" y="58"/>
                    <a:pt x="36" y="58"/>
                  </a:cubicBezTo>
                  <a:cubicBezTo>
                    <a:pt x="36" y="58"/>
                    <a:pt x="36" y="58"/>
                    <a:pt x="36" y="58"/>
                  </a:cubicBezTo>
                  <a:cubicBezTo>
                    <a:pt x="36" y="58"/>
                    <a:pt x="36" y="59"/>
                    <a:pt x="36" y="59"/>
                  </a:cubicBezTo>
                  <a:cubicBezTo>
                    <a:pt x="36" y="59"/>
                    <a:pt x="36" y="59"/>
                    <a:pt x="36" y="59"/>
                  </a:cubicBezTo>
                  <a:cubicBezTo>
                    <a:pt x="36" y="59"/>
                    <a:pt x="36" y="60"/>
                    <a:pt x="36" y="60"/>
                  </a:cubicBezTo>
                  <a:cubicBezTo>
                    <a:pt x="35" y="60"/>
                    <a:pt x="35" y="61"/>
                    <a:pt x="35" y="61"/>
                  </a:cubicBezTo>
                  <a:cubicBezTo>
                    <a:pt x="35" y="61"/>
                    <a:pt x="35" y="62"/>
                    <a:pt x="35" y="62"/>
                  </a:cubicBezTo>
                  <a:cubicBezTo>
                    <a:pt x="35" y="62"/>
                    <a:pt x="35" y="63"/>
                    <a:pt x="35" y="63"/>
                  </a:cubicBezTo>
                  <a:cubicBezTo>
                    <a:pt x="35" y="63"/>
                    <a:pt x="35" y="63"/>
                    <a:pt x="35" y="64"/>
                  </a:cubicBezTo>
                  <a:cubicBezTo>
                    <a:pt x="34" y="64"/>
                    <a:pt x="34" y="63"/>
                    <a:pt x="34" y="64"/>
                  </a:cubicBezTo>
                  <a:cubicBezTo>
                    <a:pt x="34" y="64"/>
                    <a:pt x="34" y="64"/>
                    <a:pt x="34" y="64"/>
                  </a:cubicBezTo>
                  <a:cubicBezTo>
                    <a:pt x="34" y="64"/>
                    <a:pt x="33" y="65"/>
                    <a:pt x="33" y="65"/>
                  </a:cubicBezTo>
                  <a:cubicBezTo>
                    <a:pt x="33" y="65"/>
                    <a:pt x="33" y="65"/>
                    <a:pt x="33" y="65"/>
                  </a:cubicBezTo>
                  <a:cubicBezTo>
                    <a:pt x="33" y="65"/>
                    <a:pt x="33" y="66"/>
                    <a:pt x="33" y="66"/>
                  </a:cubicBezTo>
                  <a:cubicBezTo>
                    <a:pt x="33" y="66"/>
                    <a:pt x="33" y="66"/>
                    <a:pt x="33" y="66"/>
                  </a:cubicBezTo>
                  <a:cubicBezTo>
                    <a:pt x="33" y="67"/>
                    <a:pt x="33" y="67"/>
                    <a:pt x="33" y="67"/>
                  </a:cubicBezTo>
                  <a:cubicBezTo>
                    <a:pt x="33" y="67"/>
                    <a:pt x="33" y="67"/>
                    <a:pt x="33" y="67"/>
                  </a:cubicBezTo>
                  <a:cubicBezTo>
                    <a:pt x="33" y="67"/>
                    <a:pt x="33" y="67"/>
                    <a:pt x="33" y="68"/>
                  </a:cubicBezTo>
                  <a:cubicBezTo>
                    <a:pt x="33" y="68"/>
                    <a:pt x="33" y="68"/>
                    <a:pt x="33" y="68"/>
                  </a:cubicBezTo>
                  <a:cubicBezTo>
                    <a:pt x="33" y="69"/>
                    <a:pt x="33" y="69"/>
                    <a:pt x="33" y="69"/>
                  </a:cubicBezTo>
                  <a:cubicBezTo>
                    <a:pt x="33" y="69"/>
                    <a:pt x="33" y="69"/>
                    <a:pt x="33" y="69"/>
                  </a:cubicBezTo>
                  <a:cubicBezTo>
                    <a:pt x="33" y="69"/>
                    <a:pt x="33" y="70"/>
                    <a:pt x="34" y="70"/>
                  </a:cubicBezTo>
                  <a:cubicBezTo>
                    <a:pt x="34" y="70"/>
                    <a:pt x="34" y="70"/>
                    <a:pt x="34" y="70"/>
                  </a:cubicBezTo>
                  <a:cubicBezTo>
                    <a:pt x="34" y="70"/>
                    <a:pt x="34" y="70"/>
                    <a:pt x="34" y="70"/>
                  </a:cubicBezTo>
                  <a:cubicBezTo>
                    <a:pt x="34" y="70"/>
                    <a:pt x="34" y="70"/>
                    <a:pt x="34" y="70"/>
                  </a:cubicBezTo>
                  <a:cubicBezTo>
                    <a:pt x="34" y="71"/>
                    <a:pt x="34" y="71"/>
                    <a:pt x="35" y="71"/>
                  </a:cubicBezTo>
                  <a:cubicBezTo>
                    <a:pt x="35" y="71"/>
                    <a:pt x="35" y="71"/>
                    <a:pt x="35" y="71"/>
                  </a:cubicBezTo>
                  <a:cubicBezTo>
                    <a:pt x="35" y="71"/>
                    <a:pt x="35" y="71"/>
                    <a:pt x="35" y="72"/>
                  </a:cubicBezTo>
                  <a:cubicBezTo>
                    <a:pt x="35" y="72"/>
                    <a:pt x="35" y="72"/>
                    <a:pt x="35" y="72"/>
                  </a:cubicBezTo>
                  <a:cubicBezTo>
                    <a:pt x="36" y="72"/>
                    <a:pt x="36" y="72"/>
                    <a:pt x="36" y="73"/>
                  </a:cubicBezTo>
                  <a:cubicBezTo>
                    <a:pt x="36" y="73"/>
                    <a:pt x="36" y="73"/>
                    <a:pt x="36" y="73"/>
                  </a:cubicBezTo>
                  <a:cubicBezTo>
                    <a:pt x="36" y="73"/>
                    <a:pt x="36" y="73"/>
                    <a:pt x="37" y="73"/>
                  </a:cubicBezTo>
                  <a:cubicBezTo>
                    <a:pt x="37" y="73"/>
                    <a:pt x="37" y="74"/>
                    <a:pt x="37" y="74"/>
                  </a:cubicBezTo>
                  <a:cubicBezTo>
                    <a:pt x="38" y="74"/>
                    <a:pt x="38" y="75"/>
                    <a:pt x="39" y="75"/>
                  </a:cubicBezTo>
                  <a:cubicBezTo>
                    <a:pt x="39" y="75"/>
                    <a:pt x="39" y="76"/>
                    <a:pt x="39" y="76"/>
                  </a:cubicBezTo>
                  <a:cubicBezTo>
                    <a:pt x="39" y="76"/>
                    <a:pt x="40" y="76"/>
                    <a:pt x="40" y="76"/>
                  </a:cubicBezTo>
                  <a:cubicBezTo>
                    <a:pt x="40" y="76"/>
                    <a:pt x="40" y="76"/>
                    <a:pt x="40" y="76"/>
                  </a:cubicBezTo>
                  <a:cubicBezTo>
                    <a:pt x="40" y="76"/>
                    <a:pt x="40" y="77"/>
                    <a:pt x="40" y="77"/>
                  </a:cubicBezTo>
                  <a:cubicBezTo>
                    <a:pt x="41" y="77"/>
                    <a:pt x="41" y="77"/>
                    <a:pt x="41" y="77"/>
                  </a:cubicBezTo>
                  <a:cubicBezTo>
                    <a:pt x="41" y="77"/>
                    <a:pt x="41" y="77"/>
                    <a:pt x="41" y="77"/>
                  </a:cubicBezTo>
                  <a:cubicBezTo>
                    <a:pt x="41" y="77"/>
                    <a:pt x="42" y="78"/>
                    <a:pt x="42" y="78"/>
                  </a:cubicBezTo>
                  <a:cubicBezTo>
                    <a:pt x="42" y="78"/>
                    <a:pt x="42" y="78"/>
                    <a:pt x="42" y="78"/>
                  </a:cubicBezTo>
                  <a:cubicBezTo>
                    <a:pt x="42" y="78"/>
                    <a:pt x="42" y="78"/>
                    <a:pt x="42" y="78"/>
                  </a:cubicBezTo>
                  <a:cubicBezTo>
                    <a:pt x="42" y="78"/>
                    <a:pt x="42" y="78"/>
                    <a:pt x="42" y="79"/>
                  </a:cubicBezTo>
                  <a:cubicBezTo>
                    <a:pt x="42" y="79"/>
                    <a:pt x="42" y="79"/>
                    <a:pt x="42" y="79"/>
                  </a:cubicBezTo>
                  <a:cubicBezTo>
                    <a:pt x="43" y="79"/>
                    <a:pt x="43" y="79"/>
                    <a:pt x="43" y="79"/>
                  </a:cubicBezTo>
                  <a:cubicBezTo>
                    <a:pt x="43" y="79"/>
                    <a:pt x="43" y="80"/>
                    <a:pt x="43" y="80"/>
                  </a:cubicBezTo>
                  <a:cubicBezTo>
                    <a:pt x="44" y="80"/>
                    <a:pt x="43" y="81"/>
                    <a:pt x="43" y="82"/>
                  </a:cubicBezTo>
                  <a:cubicBezTo>
                    <a:pt x="44" y="82"/>
                    <a:pt x="44" y="82"/>
                    <a:pt x="44" y="82"/>
                  </a:cubicBezTo>
                  <a:cubicBezTo>
                    <a:pt x="44" y="82"/>
                    <a:pt x="44" y="82"/>
                    <a:pt x="44" y="82"/>
                  </a:cubicBezTo>
                  <a:cubicBezTo>
                    <a:pt x="44" y="82"/>
                    <a:pt x="44" y="83"/>
                    <a:pt x="44" y="83"/>
                  </a:cubicBezTo>
                  <a:cubicBezTo>
                    <a:pt x="44" y="83"/>
                    <a:pt x="43" y="83"/>
                    <a:pt x="43" y="83"/>
                  </a:cubicBezTo>
                  <a:cubicBezTo>
                    <a:pt x="43" y="83"/>
                    <a:pt x="43" y="84"/>
                    <a:pt x="43" y="84"/>
                  </a:cubicBezTo>
                  <a:cubicBezTo>
                    <a:pt x="44" y="84"/>
                    <a:pt x="45" y="84"/>
                    <a:pt x="45" y="84"/>
                  </a:cubicBezTo>
                  <a:cubicBezTo>
                    <a:pt x="46" y="84"/>
                    <a:pt x="46" y="84"/>
                    <a:pt x="46" y="84"/>
                  </a:cubicBezTo>
                  <a:cubicBezTo>
                    <a:pt x="47" y="84"/>
                    <a:pt x="47" y="85"/>
                    <a:pt x="47" y="85"/>
                  </a:cubicBezTo>
                  <a:cubicBezTo>
                    <a:pt x="47" y="85"/>
                    <a:pt x="47" y="85"/>
                    <a:pt x="47" y="85"/>
                  </a:cubicBezTo>
                  <a:cubicBezTo>
                    <a:pt x="47" y="85"/>
                    <a:pt x="47" y="85"/>
                    <a:pt x="48" y="85"/>
                  </a:cubicBezTo>
                  <a:cubicBezTo>
                    <a:pt x="48" y="85"/>
                    <a:pt x="48" y="85"/>
                    <a:pt x="48" y="86"/>
                  </a:cubicBezTo>
                  <a:cubicBezTo>
                    <a:pt x="48" y="86"/>
                    <a:pt x="48" y="86"/>
                    <a:pt x="48" y="86"/>
                  </a:cubicBezTo>
                  <a:cubicBezTo>
                    <a:pt x="48" y="86"/>
                    <a:pt x="48" y="86"/>
                    <a:pt x="49" y="86"/>
                  </a:cubicBezTo>
                  <a:cubicBezTo>
                    <a:pt x="49" y="86"/>
                    <a:pt x="49" y="86"/>
                    <a:pt x="49" y="86"/>
                  </a:cubicBezTo>
                  <a:cubicBezTo>
                    <a:pt x="49" y="86"/>
                    <a:pt x="49" y="87"/>
                    <a:pt x="49" y="87"/>
                  </a:cubicBezTo>
                  <a:cubicBezTo>
                    <a:pt x="49" y="87"/>
                    <a:pt x="49" y="87"/>
                    <a:pt x="49" y="87"/>
                  </a:cubicBezTo>
                  <a:cubicBezTo>
                    <a:pt x="49" y="87"/>
                    <a:pt x="50" y="88"/>
                    <a:pt x="50" y="88"/>
                  </a:cubicBezTo>
                  <a:cubicBezTo>
                    <a:pt x="50" y="88"/>
                    <a:pt x="50" y="88"/>
                    <a:pt x="50" y="88"/>
                  </a:cubicBezTo>
                  <a:cubicBezTo>
                    <a:pt x="50" y="88"/>
                    <a:pt x="50" y="88"/>
                    <a:pt x="50" y="88"/>
                  </a:cubicBezTo>
                  <a:cubicBezTo>
                    <a:pt x="50" y="88"/>
                    <a:pt x="51" y="88"/>
                    <a:pt x="51" y="89"/>
                  </a:cubicBezTo>
                  <a:cubicBezTo>
                    <a:pt x="51" y="89"/>
                    <a:pt x="51" y="89"/>
                    <a:pt x="51" y="89"/>
                  </a:cubicBezTo>
                  <a:cubicBezTo>
                    <a:pt x="51" y="89"/>
                    <a:pt x="53" y="89"/>
                    <a:pt x="53" y="88"/>
                  </a:cubicBezTo>
                  <a:cubicBezTo>
                    <a:pt x="53" y="88"/>
                    <a:pt x="53" y="88"/>
                    <a:pt x="53" y="88"/>
                  </a:cubicBezTo>
                  <a:cubicBezTo>
                    <a:pt x="54" y="88"/>
                    <a:pt x="54" y="87"/>
                    <a:pt x="54" y="87"/>
                  </a:cubicBezTo>
                  <a:cubicBezTo>
                    <a:pt x="54" y="87"/>
                    <a:pt x="54" y="87"/>
                    <a:pt x="54" y="87"/>
                  </a:cubicBezTo>
                  <a:cubicBezTo>
                    <a:pt x="54" y="87"/>
                    <a:pt x="54" y="85"/>
                    <a:pt x="54" y="85"/>
                  </a:cubicBezTo>
                  <a:cubicBezTo>
                    <a:pt x="54" y="85"/>
                    <a:pt x="54" y="85"/>
                    <a:pt x="54" y="84"/>
                  </a:cubicBezTo>
                  <a:cubicBezTo>
                    <a:pt x="54" y="84"/>
                    <a:pt x="54" y="84"/>
                    <a:pt x="54" y="84"/>
                  </a:cubicBezTo>
                  <a:cubicBezTo>
                    <a:pt x="54" y="84"/>
                    <a:pt x="54" y="83"/>
                    <a:pt x="54" y="83"/>
                  </a:cubicBezTo>
                  <a:cubicBezTo>
                    <a:pt x="54" y="83"/>
                    <a:pt x="53" y="82"/>
                    <a:pt x="53" y="82"/>
                  </a:cubicBezTo>
                  <a:cubicBezTo>
                    <a:pt x="53" y="82"/>
                    <a:pt x="53" y="82"/>
                    <a:pt x="53" y="82"/>
                  </a:cubicBezTo>
                  <a:cubicBezTo>
                    <a:pt x="53" y="82"/>
                    <a:pt x="53" y="81"/>
                    <a:pt x="53" y="81"/>
                  </a:cubicBezTo>
                  <a:cubicBezTo>
                    <a:pt x="53" y="81"/>
                    <a:pt x="53" y="81"/>
                    <a:pt x="53" y="81"/>
                  </a:cubicBezTo>
                  <a:cubicBezTo>
                    <a:pt x="53" y="81"/>
                    <a:pt x="53" y="81"/>
                    <a:pt x="53" y="81"/>
                  </a:cubicBezTo>
                  <a:cubicBezTo>
                    <a:pt x="53" y="81"/>
                    <a:pt x="53" y="81"/>
                    <a:pt x="53" y="81"/>
                  </a:cubicBezTo>
                  <a:cubicBezTo>
                    <a:pt x="52" y="80"/>
                    <a:pt x="52" y="80"/>
                    <a:pt x="52" y="80"/>
                  </a:cubicBezTo>
                  <a:cubicBezTo>
                    <a:pt x="52" y="80"/>
                    <a:pt x="52" y="80"/>
                    <a:pt x="52" y="80"/>
                  </a:cubicBezTo>
                  <a:cubicBezTo>
                    <a:pt x="52" y="80"/>
                    <a:pt x="52" y="80"/>
                    <a:pt x="52" y="80"/>
                  </a:cubicBezTo>
                  <a:cubicBezTo>
                    <a:pt x="52" y="80"/>
                    <a:pt x="52" y="79"/>
                    <a:pt x="52" y="79"/>
                  </a:cubicBezTo>
                  <a:cubicBezTo>
                    <a:pt x="51" y="79"/>
                    <a:pt x="51" y="79"/>
                    <a:pt x="51" y="78"/>
                  </a:cubicBezTo>
                  <a:cubicBezTo>
                    <a:pt x="51" y="78"/>
                    <a:pt x="51" y="78"/>
                    <a:pt x="51" y="78"/>
                  </a:cubicBezTo>
                  <a:cubicBezTo>
                    <a:pt x="51" y="77"/>
                    <a:pt x="51" y="77"/>
                    <a:pt x="51" y="77"/>
                  </a:cubicBezTo>
                  <a:cubicBezTo>
                    <a:pt x="51" y="76"/>
                    <a:pt x="51" y="75"/>
                    <a:pt x="50" y="74"/>
                  </a:cubicBezTo>
                  <a:cubicBezTo>
                    <a:pt x="50" y="74"/>
                    <a:pt x="50" y="74"/>
                    <a:pt x="50" y="73"/>
                  </a:cubicBezTo>
                  <a:cubicBezTo>
                    <a:pt x="50" y="73"/>
                    <a:pt x="50" y="73"/>
                    <a:pt x="50" y="73"/>
                  </a:cubicBezTo>
                  <a:cubicBezTo>
                    <a:pt x="50" y="73"/>
                    <a:pt x="49" y="72"/>
                    <a:pt x="49" y="72"/>
                  </a:cubicBezTo>
                  <a:cubicBezTo>
                    <a:pt x="49" y="72"/>
                    <a:pt x="49" y="72"/>
                    <a:pt x="48" y="72"/>
                  </a:cubicBezTo>
                  <a:cubicBezTo>
                    <a:pt x="48" y="72"/>
                    <a:pt x="48" y="72"/>
                    <a:pt x="48" y="72"/>
                  </a:cubicBezTo>
                  <a:cubicBezTo>
                    <a:pt x="47" y="72"/>
                    <a:pt x="47" y="72"/>
                    <a:pt x="47" y="72"/>
                  </a:cubicBezTo>
                  <a:cubicBezTo>
                    <a:pt x="47" y="72"/>
                    <a:pt x="47" y="72"/>
                    <a:pt x="47" y="72"/>
                  </a:cubicBezTo>
                  <a:cubicBezTo>
                    <a:pt x="47" y="72"/>
                    <a:pt x="46" y="73"/>
                    <a:pt x="46" y="73"/>
                  </a:cubicBezTo>
                  <a:cubicBezTo>
                    <a:pt x="46" y="73"/>
                    <a:pt x="46" y="73"/>
                    <a:pt x="46" y="73"/>
                  </a:cubicBezTo>
                  <a:cubicBezTo>
                    <a:pt x="46" y="73"/>
                    <a:pt x="46" y="73"/>
                    <a:pt x="46" y="73"/>
                  </a:cubicBezTo>
                  <a:cubicBezTo>
                    <a:pt x="46" y="73"/>
                    <a:pt x="46" y="73"/>
                    <a:pt x="45" y="73"/>
                  </a:cubicBezTo>
                  <a:cubicBezTo>
                    <a:pt x="45" y="74"/>
                    <a:pt x="45" y="74"/>
                    <a:pt x="45" y="74"/>
                  </a:cubicBezTo>
                  <a:cubicBezTo>
                    <a:pt x="45" y="74"/>
                    <a:pt x="45" y="74"/>
                    <a:pt x="45" y="74"/>
                  </a:cubicBezTo>
                  <a:cubicBezTo>
                    <a:pt x="45" y="74"/>
                    <a:pt x="44" y="74"/>
                    <a:pt x="44" y="74"/>
                  </a:cubicBezTo>
                  <a:cubicBezTo>
                    <a:pt x="44" y="74"/>
                    <a:pt x="44" y="73"/>
                    <a:pt x="44" y="73"/>
                  </a:cubicBezTo>
                  <a:cubicBezTo>
                    <a:pt x="44" y="73"/>
                    <a:pt x="44" y="72"/>
                    <a:pt x="44" y="72"/>
                  </a:cubicBezTo>
                  <a:cubicBezTo>
                    <a:pt x="44" y="72"/>
                    <a:pt x="43" y="72"/>
                    <a:pt x="43" y="72"/>
                  </a:cubicBezTo>
                  <a:cubicBezTo>
                    <a:pt x="43" y="72"/>
                    <a:pt x="43" y="71"/>
                    <a:pt x="43" y="71"/>
                  </a:cubicBezTo>
                  <a:cubicBezTo>
                    <a:pt x="43" y="71"/>
                    <a:pt x="43" y="71"/>
                    <a:pt x="43" y="70"/>
                  </a:cubicBezTo>
                  <a:cubicBezTo>
                    <a:pt x="43" y="70"/>
                    <a:pt x="43" y="71"/>
                    <a:pt x="43" y="71"/>
                  </a:cubicBezTo>
                  <a:cubicBezTo>
                    <a:pt x="43" y="71"/>
                    <a:pt x="44" y="71"/>
                    <a:pt x="44" y="71"/>
                  </a:cubicBezTo>
                  <a:cubicBezTo>
                    <a:pt x="44" y="71"/>
                    <a:pt x="45" y="70"/>
                    <a:pt x="45" y="70"/>
                  </a:cubicBezTo>
                  <a:cubicBezTo>
                    <a:pt x="45" y="70"/>
                    <a:pt x="45" y="69"/>
                    <a:pt x="46" y="69"/>
                  </a:cubicBezTo>
                  <a:cubicBezTo>
                    <a:pt x="46" y="69"/>
                    <a:pt x="46" y="69"/>
                    <a:pt x="46" y="69"/>
                  </a:cubicBezTo>
                  <a:cubicBezTo>
                    <a:pt x="46" y="69"/>
                    <a:pt x="47" y="69"/>
                    <a:pt x="47" y="68"/>
                  </a:cubicBezTo>
                  <a:cubicBezTo>
                    <a:pt x="47" y="68"/>
                    <a:pt x="47" y="68"/>
                    <a:pt x="47" y="68"/>
                  </a:cubicBezTo>
                  <a:cubicBezTo>
                    <a:pt x="48" y="68"/>
                    <a:pt x="48" y="68"/>
                    <a:pt x="48" y="68"/>
                  </a:cubicBezTo>
                  <a:cubicBezTo>
                    <a:pt x="48" y="68"/>
                    <a:pt x="48" y="68"/>
                    <a:pt x="48" y="67"/>
                  </a:cubicBezTo>
                  <a:cubicBezTo>
                    <a:pt x="48" y="67"/>
                    <a:pt x="49" y="67"/>
                    <a:pt x="49" y="67"/>
                  </a:cubicBezTo>
                  <a:cubicBezTo>
                    <a:pt x="49" y="67"/>
                    <a:pt x="49" y="67"/>
                    <a:pt x="49" y="66"/>
                  </a:cubicBezTo>
                  <a:cubicBezTo>
                    <a:pt x="49" y="66"/>
                    <a:pt x="49" y="66"/>
                    <a:pt x="49" y="66"/>
                  </a:cubicBezTo>
                  <a:cubicBezTo>
                    <a:pt x="49" y="66"/>
                    <a:pt x="49" y="66"/>
                    <a:pt x="49" y="66"/>
                  </a:cubicBezTo>
                  <a:cubicBezTo>
                    <a:pt x="50" y="66"/>
                    <a:pt x="50" y="65"/>
                    <a:pt x="50" y="65"/>
                  </a:cubicBezTo>
                  <a:cubicBezTo>
                    <a:pt x="50" y="65"/>
                    <a:pt x="50" y="65"/>
                    <a:pt x="50" y="65"/>
                  </a:cubicBezTo>
                  <a:cubicBezTo>
                    <a:pt x="50" y="65"/>
                    <a:pt x="50" y="64"/>
                    <a:pt x="50" y="64"/>
                  </a:cubicBezTo>
                  <a:cubicBezTo>
                    <a:pt x="50" y="64"/>
                    <a:pt x="50" y="64"/>
                    <a:pt x="50" y="64"/>
                  </a:cubicBezTo>
                  <a:cubicBezTo>
                    <a:pt x="51" y="64"/>
                    <a:pt x="51" y="63"/>
                    <a:pt x="51" y="63"/>
                  </a:cubicBezTo>
                  <a:cubicBezTo>
                    <a:pt x="51" y="63"/>
                    <a:pt x="51" y="63"/>
                    <a:pt x="51" y="63"/>
                  </a:cubicBezTo>
                  <a:cubicBezTo>
                    <a:pt x="51" y="62"/>
                    <a:pt x="51" y="62"/>
                    <a:pt x="51" y="62"/>
                  </a:cubicBezTo>
                  <a:cubicBezTo>
                    <a:pt x="51" y="62"/>
                    <a:pt x="52" y="61"/>
                    <a:pt x="52" y="61"/>
                  </a:cubicBezTo>
                  <a:cubicBezTo>
                    <a:pt x="52" y="61"/>
                    <a:pt x="52" y="61"/>
                    <a:pt x="52" y="61"/>
                  </a:cubicBezTo>
                  <a:cubicBezTo>
                    <a:pt x="52" y="61"/>
                    <a:pt x="52" y="60"/>
                    <a:pt x="53" y="60"/>
                  </a:cubicBezTo>
                  <a:cubicBezTo>
                    <a:pt x="53" y="60"/>
                    <a:pt x="53" y="60"/>
                    <a:pt x="53" y="60"/>
                  </a:cubicBezTo>
                  <a:cubicBezTo>
                    <a:pt x="53" y="60"/>
                    <a:pt x="53" y="59"/>
                    <a:pt x="53" y="59"/>
                  </a:cubicBezTo>
                  <a:cubicBezTo>
                    <a:pt x="53" y="59"/>
                    <a:pt x="53" y="59"/>
                    <a:pt x="53" y="59"/>
                  </a:cubicBezTo>
                  <a:cubicBezTo>
                    <a:pt x="53" y="58"/>
                    <a:pt x="54" y="58"/>
                    <a:pt x="54" y="58"/>
                  </a:cubicBezTo>
                  <a:cubicBezTo>
                    <a:pt x="54" y="58"/>
                    <a:pt x="54" y="58"/>
                    <a:pt x="55" y="58"/>
                  </a:cubicBezTo>
                  <a:cubicBezTo>
                    <a:pt x="55" y="58"/>
                    <a:pt x="56" y="58"/>
                    <a:pt x="56" y="58"/>
                  </a:cubicBezTo>
                  <a:cubicBezTo>
                    <a:pt x="57" y="58"/>
                    <a:pt x="57" y="58"/>
                    <a:pt x="57" y="58"/>
                  </a:cubicBezTo>
                  <a:cubicBezTo>
                    <a:pt x="57" y="58"/>
                    <a:pt x="57" y="58"/>
                    <a:pt x="57" y="58"/>
                  </a:cubicBezTo>
                  <a:cubicBezTo>
                    <a:pt x="57" y="58"/>
                    <a:pt x="58" y="58"/>
                    <a:pt x="58" y="58"/>
                  </a:cubicBezTo>
                  <a:cubicBezTo>
                    <a:pt x="58" y="58"/>
                    <a:pt x="59" y="58"/>
                    <a:pt x="59" y="59"/>
                  </a:cubicBezTo>
                  <a:cubicBezTo>
                    <a:pt x="59" y="59"/>
                    <a:pt x="60" y="59"/>
                    <a:pt x="60" y="59"/>
                  </a:cubicBezTo>
                  <a:cubicBezTo>
                    <a:pt x="60" y="59"/>
                    <a:pt x="60" y="59"/>
                    <a:pt x="60" y="59"/>
                  </a:cubicBezTo>
                  <a:cubicBezTo>
                    <a:pt x="60" y="59"/>
                    <a:pt x="61" y="59"/>
                    <a:pt x="61" y="59"/>
                  </a:cubicBezTo>
                  <a:cubicBezTo>
                    <a:pt x="61" y="60"/>
                    <a:pt x="61" y="60"/>
                    <a:pt x="61" y="60"/>
                  </a:cubicBezTo>
                  <a:cubicBezTo>
                    <a:pt x="61" y="60"/>
                    <a:pt x="62" y="60"/>
                    <a:pt x="62" y="60"/>
                  </a:cubicBezTo>
                  <a:cubicBezTo>
                    <a:pt x="62" y="60"/>
                    <a:pt x="62" y="60"/>
                    <a:pt x="62" y="60"/>
                  </a:cubicBezTo>
                  <a:cubicBezTo>
                    <a:pt x="62" y="60"/>
                    <a:pt x="63" y="60"/>
                    <a:pt x="63" y="60"/>
                  </a:cubicBezTo>
                  <a:cubicBezTo>
                    <a:pt x="63" y="60"/>
                    <a:pt x="63" y="61"/>
                    <a:pt x="63" y="61"/>
                  </a:cubicBezTo>
                  <a:cubicBezTo>
                    <a:pt x="63" y="61"/>
                    <a:pt x="64" y="61"/>
                    <a:pt x="64" y="61"/>
                  </a:cubicBezTo>
                  <a:cubicBezTo>
                    <a:pt x="64" y="61"/>
                    <a:pt x="64" y="61"/>
                    <a:pt x="64" y="62"/>
                  </a:cubicBezTo>
                  <a:cubicBezTo>
                    <a:pt x="64" y="62"/>
                    <a:pt x="64" y="62"/>
                    <a:pt x="64" y="62"/>
                  </a:cubicBezTo>
                  <a:cubicBezTo>
                    <a:pt x="65" y="62"/>
                    <a:pt x="65" y="62"/>
                    <a:pt x="65" y="62"/>
                  </a:cubicBezTo>
                  <a:cubicBezTo>
                    <a:pt x="65" y="63"/>
                    <a:pt x="66" y="63"/>
                    <a:pt x="66" y="63"/>
                  </a:cubicBezTo>
                  <a:cubicBezTo>
                    <a:pt x="66" y="63"/>
                    <a:pt x="66" y="63"/>
                    <a:pt x="66" y="63"/>
                  </a:cubicBezTo>
                  <a:cubicBezTo>
                    <a:pt x="67" y="63"/>
                    <a:pt x="67" y="63"/>
                    <a:pt x="67" y="63"/>
                  </a:cubicBezTo>
                  <a:cubicBezTo>
                    <a:pt x="68" y="63"/>
                    <a:pt x="68" y="63"/>
                    <a:pt x="69" y="63"/>
                  </a:cubicBezTo>
                  <a:cubicBezTo>
                    <a:pt x="69" y="63"/>
                    <a:pt x="69" y="63"/>
                    <a:pt x="70" y="63"/>
                  </a:cubicBezTo>
                  <a:cubicBezTo>
                    <a:pt x="70" y="63"/>
                    <a:pt x="70" y="63"/>
                    <a:pt x="70" y="63"/>
                  </a:cubicBezTo>
                  <a:cubicBezTo>
                    <a:pt x="70" y="63"/>
                    <a:pt x="71" y="62"/>
                    <a:pt x="71" y="62"/>
                  </a:cubicBezTo>
                  <a:cubicBezTo>
                    <a:pt x="71" y="62"/>
                    <a:pt x="72" y="62"/>
                    <a:pt x="72" y="62"/>
                  </a:cubicBezTo>
                  <a:cubicBezTo>
                    <a:pt x="72" y="62"/>
                    <a:pt x="73" y="62"/>
                    <a:pt x="73" y="62"/>
                  </a:cubicBezTo>
                  <a:cubicBezTo>
                    <a:pt x="73" y="62"/>
                    <a:pt x="73" y="62"/>
                    <a:pt x="73" y="62"/>
                  </a:cubicBezTo>
                  <a:cubicBezTo>
                    <a:pt x="73" y="62"/>
                    <a:pt x="73" y="62"/>
                    <a:pt x="73" y="62"/>
                  </a:cubicBezTo>
                  <a:cubicBezTo>
                    <a:pt x="74" y="62"/>
                    <a:pt x="74" y="62"/>
                    <a:pt x="74" y="62"/>
                  </a:cubicBezTo>
                  <a:cubicBezTo>
                    <a:pt x="74" y="61"/>
                    <a:pt x="74" y="61"/>
                    <a:pt x="74" y="61"/>
                  </a:cubicBezTo>
                  <a:cubicBezTo>
                    <a:pt x="74"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58"/>
                    <a:pt x="76" y="58"/>
                  </a:cubicBezTo>
                  <a:cubicBezTo>
                    <a:pt x="76" y="58"/>
                    <a:pt x="76" y="57"/>
                    <a:pt x="76" y="57"/>
                  </a:cubicBezTo>
                  <a:cubicBezTo>
                    <a:pt x="76" y="56"/>
                    <a:pt x="76" y="56"/>
                    <a:pt x="76" y="56"/>
                  </a:cubicBezTo>
                  <a:cubicBezTo>
                    <a:pt x="76" y="56"/>
                    <a:pt x="76" y="56"/>
                    <a:pt x="76" y="56"/>
                  </a:cubicBezTo>
                  <a:cubicBezTo>
                    <a:pt x="76" y="55"/>
                    <a:pt x="76" y="55"/>
                    <a:pt x="76" y="55"/>
                  </a:cubicBezTo>
                  <a:cubicBezTo>
                    <a:pt x="76" y="55"/>
                    <a:pt x="76" y="55"/>
                    <a:pt x="76" y="55"/>
                  </a:cubicBezTo>
                  <a:cubicBezTo>
                    <a:pt x="75" y="55"/>
                    <a:pt x="75" y="54"/>
                    <a:pt x="75" y="54"/>
                  </a:cubicBezTo>
                  <a:cubicBezTo>
                    <a:pt x="75" y="54"/>
                    <a:pt x="75" y="54"/>
                    <a:pt x="75" y="54"/>
                  </a:cubicBezTo>
                  <a:cubicBezTo>
                    <a:pt x="75" y="54"/>
                    <a:pt x="75" y="53"/>
                    <a:pt x="75" y="53"/>
                  </a:cubicBezTo>
                  <a:cubicBezTo>
                    <a:pt x="75" y="53"/>
                    <a:pt x="75" y="53"/>
                    <a:pt x="75" y="53"/>
                  </a:cubicBezTo>
                  <a:cubicBezTo>
                    <a:pt x="75" y="53"/>
                    <a:pt x="74" y="53"/>
                    <a:pt x="74" y="53"/>
                  </a:cubicBezTo>
                  <a:cubicBezTo>
                    <a:pt x="74" y="53"/>
                    <a:pt x="74" y="53"/>
                    <a:pt x="74" y="53"/>
                  </a:cubicBezTo>
                  <a:cubicBezTo>
                    <a:pt x="74" y="52"/>
                    <a:pt x="74" y="52"/>
                    <a:pt x="74" y="52"/>
                  </a:cubicBezTo>
                  <a:cubicBezTo>
                    <a:pt x="74" y="52"/>
                    <a:pt x="73" y="52"/>
                    <a:pt x="73" y="52"/>
                  </a:cubicBezTo>
                  <a:cubicBezTo>
                    <a:pt x="73" y="52"/>
                    <a:pt x="73" y="52"/>
                    <a:pt x="73" y="52"/>
                  </a:cubicBezTo>
                  <a:cubicBezTo>
                    <a:pt x="73" y="51"/>
                    <a:pt x="73" y="52"/>
                    <a:pt x="72" y="52"/>
                  </a:cubicBezTo>
                  <a:cubicBezTo>
                    <a:pt x="72" y="52"/>
                    <a:pt x="72" y="52"/>
                    <a:pt x="72" y="52"/>
                  </a:cubicBezTo>
                  <a:cubicBezTo>
                    <a:pt x="72" y="52"/>
                    <a:pt x="71" y="52"/>
                    <a:pt x="71" y="52"/>
                  </a:cubicBezTo>
                  <a:cubicBezTo>
                    <a:pt x="71" y="52"/>
                    <a:pt x="71" y="52"/>
                    <a:pt x="71" y="52"/>
                  </a:cubicBezTo>
                  <a:cubicBezTo>
                    <a:pt x="71" y="51"/>
                    <a:pt x="71" y="51"/>
                    <a:pt x="71" y="51"/>
                  </a:cubicBezTo>
                  <a:cubicBezTo>
                    <a:pt x="70" y="51"/>
                    <a:pt x="70" y="51"/>
                    <a:pt x="70" y="51"/>
                  </a:cubicBezTo>
                  <a:cubicBezTo>
                    <a:pt x="70" y="51"/>
                    <a:pt x="69" y="51"/>
                    <a:pt x="69" y="51"/>
                  </a:cubicBezTo>
                  <a:cubicBezTo>
                    <a:pt x="69" y="51"/>
                    <a:pt x="69" y="51"/>
                    <a:pt x="68" y="50"/>
                  </a:cubicBezTo>
                  <a:cubicBezTo>
                    <a:pt x="68" y="50"/>
                    <a:pt x="68" y="50"/>
                    <a:pt x="68" y="50"/>
                  </a:cubicBezTo>
                  <a:cubicBezTo>
                    <a:pt x="68" y="50"/>
                    <a:pt x="68" y="50"/>
                    <a:pt x="67" y="50"/>
                  </a:cubicBezTo>
                  <a:cubicBezTo>
                    <a:pt x="67" y="50"/>
                    <a:pt x="67" y="50"/>
                    <a:pt x="67" y="50"/>
                  </a:cubicBezTo>
                  <a:cubicBezTo>
                    <a:pt x="67" y="50"/>
                    <a:pt x="67" y="49"/>
                    <a:pt x="67" y="49"/>
                  </a:cubicBezTo>
                  <a:cubicBezTo>
                    <a:pt x="66" y="49"/>
                    <a:pt x="66" y="49"/>
                    <a:pt x="66" y="49"/>
                  </a:cubicBezTo>
                  <a:cubicBezTo>
                    <a:pt x="66" y="49"/>
                    <a:pt x="65" y="48"/>
                    <a:pt x="65" y="48"/>
                  </a:cubicBezTo>
                  <a:cubicBezTo>
                    <a:pt x="65" y="48"/>
                    <a:pt x="65" y="48"/>
                    <a:pt x="65" y="48"/>
                  </a:cubicBezTo>
                  <a:cubicBezTo>
                    <a:pt x="65" y="48"/>
                    <a:pt x="64" y="48"/>
                    <a:pt x="64" y="48"/>
                  </a:cubicBezTo>
                  <a:cubicBezTo>
                    <a:pt x="64" y="48"/>
                    <a:pt x="64" y="48"/>
                    <a:pt x="64" y="47"/>
                  </a:cubicBezTo>
                  <a:cubicBezTo>
                    <a:pt x="64" y="47"/>
                    <a:pt x="64" y="47"/>
                    <a:pt x="64" y="47"/>
                  </a:cubicBezTo>
                  <a:cubicBezTo>
                    <a:pt x="63" y="47"/>
                    <a:pt x="63" y="47"/>
                    <a:pt x="63" y="47"/>
                  </a:cubicBezTo>
                  <a:cubicBezTo>
                    <a:pt x="63" y="47"/>
                    <a:pt x="63" y="47"/>
                    <a:pt x="63" y="47"/>
                  </a:cubicBezTo>
                  <a:cubicBezTo>
                    <a:pt x="63" y="47"/>
                    <a:pt x="63" y="47"/>
                    <a:pt x="62" y="47"/>
                  </a:cubicBezTo>
                  <a:cubicBezTo>
                    <a:pt x="62" y="46"/>
                    <a:pt x="61" y="46"/>
                    <a:pt x="62" y="46"/>
                  </a:cubicBezTo>
                  <a:cubicBezTo>
                    <a:pt x="62" y="46"/>
                    <a:pt x="62" y="45"/>
                    <a:pt x="61" y="45"/>
                  </a:cubicBezTo>
                  <a:cubicBezTo>
                    <a:pt x="61" y="45"/>
                    <a:pt x="61" y="45"/>
                    <a:pt x="61" y="45"/>
                  </a:cubicBezTo>
                  <a:cubicBezTo>
                    <a:pt x="61" y="45"/>
                    <a:pt x="61" y="45"/>
                    <a:pt x="61" y="45"/>
                  </a:cubicBezTo>
                  <a:cubicBezTo>
                    <a:pt x="61" y="44"/>
                    <a:pt x="61" y="44"/>
                    <a:pt x="61" y="44"/>
                  </a:cubicBezTo>
                  <a:cubicBezTo>
                    <a:pt x="60" y="44"/>
                    <a:pt x="60" y="44"/>
                    <a:pt x="60" y="44"/>
                  </a:cubicBezTo>
                  <a:cubicBezTo>
                    <a:pt x="60" y="44"/>
                    <a:pt x="60" y="44"/>
                    <a:pt x="60" y="44"/>
                  </a:cubicBezTo>
                  <a:cubicBezTo>
                    <a:pt x="60" y="44"/>
                    <a:pt x="59" y="44"/>
                    <a:pt x="59" y="43"/>
                  </a:cubicBezTo>
                  <a:cubicBezTo>
                    <a:pt x="59" y="43"/>
                    <a:pt x="59" y="43"/>
                    <a:pt x="59" y="43"/>
                  </a:cubicBezTo>
                  <a:cubicBezTo>
                    <a:pt x="59" y="43"/>
                    <a:pt x="59" y="43"/>
                    <a:pt x="59" y="42"/>
                  </a:cubicBezTo>
                  <a:cubicBezTo>
                    <a:pt x="59" y="42"/>
                    <a:pt x="59" y="42"/>
                    <a:pt x="59" y="42"/>
                  </a:cubicBezTo>
                  <a:cubicBezTo>
                    <a:pt x="59" y="42"/>
                    <a:pt x="59" y="42"/>
                    <a:pt x="58" y="42"/>
                  </a:cubicBezTo>
                  <a:cubicBezTo>
                    <a:pt x="58" y="42"/>
                    <a:pt x="58" y="42"/>
                    <a:pt x="58" y="42"/>
                  </a:cubicBezTo>
                  <a:cubicBezTo>
                    <a:pt x="58" y="42"/>
                    <a:pt x="58" y="42"/>
                    <a:pt x="58" y="42"/>
                  </a:cubicBezTo>
                  <a:cubicBezTo>
                    <a:pt x="58" y="42"/>
                    <a:pt x="58" y="42"/>
                    <a:pt x="58" y="41"/>
                  </a:cubicBezTo>
                  <a:cubicBezTo>
                    <a:pt x="58" y="41"/>
                    <a:pt x="58" y="41"/>
                    <a:pt x="57" y="41"/>
                  </a:cubicBezTo>
                  <a:cubicBezTo>
                    <a:pt x="57" y="41"/>
                    <a:pt x="57" y="41"/>
                    <a:pt x="58" y="41"/>
                  </a:cubicBezTo>
                  <a:cubicBezTo>
                    <a:pt x="58" y="40"/>
                    <a:pt x="58" y="40"/>
                    <a:pt x="58" y="40"/>
                  </a:cubicBezTo>
                  <a:cubicBezTo>
                    <a:pt x="58" y="40"/>
                    <a:pt x="58" y="39"/>
                    <a:pt x="57" y="39"/>
                  </a:cubicBezTo>
                  <a:cubicBezTo>
                    <a:pt x="57" y="39"/>
                    <a:pt x="57" y="39"/>
                    <a:pt x="57" y="39"/>
                  </a:cubicBezTo>
                  <a:cubicBezTo>
                    <a:pt x="57" y="39"/>
                    <a:pt x="57" y="39"/>
                    <a:pt x="57" y="39"/>
                  </a:cubicBezTo>
                  <a:cubicBezTo>
                    <a:pt x="57" y="38"/>
                    <a:pt x="57" y="38"/>
                    <a:pt x="57" y="38"/>
                  </a:cubicBezTo>
                  <a:cubicBezTo>
                    <a:pt x="57" y="38"/>
                    <a:pt x="57" y="37"/>
                    <a:pt x="57" y="37"/>
                  </a:cubicBezTo>
                  <a:cubicBezTo>
                    <a:pt x="57" y="37"/>
                    <a:pt x="57" y="36"/>
                    <a:pt x="57" y="36"/>
                  </a:cubicBezTo>
                  <a:cubicBezTo>
                    <a:pt x="57" y="35"/>
                    <a:pt x="57" y="35"/>
                    <a:pt x="57" y="34"/>
                  </a:cubicBezTo>
                  <a:cubicBezTo>
                    <a:pt x="58" y="33"/>
                    <a:pt x="58" y="33"/>
                    <a:pt x="58" y="32"/>
                  </a:cubicBezTo>
                  <a:cubicBezTo>
                    <a:pt x="58" y="32"/>
                    <a:pt x="58" y="33"/>
                    <a:pt x="58" y="33"/>
                  </a:cubicBezTo>
                  <a:cubicBezTo>
                    <a:pt x="58" y="33"/>
                    <a:pt x="58" y="33"/>
                    <a:pt x="58" y="33"/>
                  </a:cubicBezTo>
                  <a:cubicBezTo>
                    <a:pt x="58" y="33"/>
                    <a:pt x="59" y="33"/>
                    <a:pt x="59" y="33"/>
                  </a:cubicBezTo>
                  <a:cubicBezTo>
                    <a:pt x="59" y="34"/>
                    <a:pt x="59" y="34"/>
                    <a:pt x="59" y="34"/>
                  </a:cubicBezTo>
                  <a:cubicBezTo>
                    <a:pt x="59" y="34"/>
                    <a:pt x="60" y="35"/>
                    <a:pt x="60" y="35"/>
                  </a:cubicBezTo>
                  <a:cubicBezTo>
                    <a:pt x="60" y="35"/>
                    <a:pt x="60" y="35"/>
                    <a:pt x="60" y="35"/>
                  </a:cubicBezTo>
                  <a:cubicBezTo>
                    <a:pt x="60" y="35"/>
                    <a:pt x="61" y="35"/>
                    <a:pt x="61" y="35"/>
                  </a:cubicBezTo>
                  <a:cubicBezTo>
                    <a:pt x="62" y="35"/>
                    <a:pt x="62" y="35"/>
                    <a:pt x="63" y="35"/>
                  </a:cubicBezTo>
                  <a:cubicBezTo>
                    <a:pt x="63" y="35"/>
                    <a:pt x="63" y="35"/>
                    <a:pt x="63" y="35"/>
                  </a:cubicBezTo>
                  <a:cubicBezTo>
                    <a:pt x="63" y="35"/>
                    <a:pt x="64" y="35"/>
                    <a:pt x="64" y="35"/>
                  </a:cubicBezTo>
                  <a:cubicBezTo>
                    <a:pt x="64" y="35"/>
                    <a:pt x="64" y="35"/>
                    <a:pt x="64" y="35"/>
                  </a:cubicBezTo>
                  <a:cubicBezTo>
                    <a:pt x="64" y="35"/>
                    <a:pt x="64" y="35"/>
                    <a:pt x="64" y="35"/>
                  </a:cubicBezTo>
                  <a:cubicBezTo>
                    <a:pt x="64" y="34"/>
                    <a:pt x="65" y="34"/>
                    <a:pt x="65" y="34"/>
                  </a:cubicBezTo>
                  <a:cubicBezTo>
                    <a:pt x="65" y="34"/>
                    <a:pt x="65" y="34"/>
                    <a:pt x="65" y="34"/>
                  </a:cubicBezTo>
                  <a:cubicBezTo>
                    <a:pt x="65" y="34"/>
                    <a:pt x="65" y="33"/>
                    <a:pt x="65" y="33"/>
                  </a:cubicBezTo>
                  <a:cubicBezTo>
                    <a:pt x="66" y="33"/>
                    <a:pt x="66" y="33"/>
                    <a:pt x="66" y="32"/>
                  </a:cubicBezTo>
                  <a:cubicBezTo>
                    <a:pt x="66" y="32"/>
                    <a:pt x="66" y="31"/>
                    <a:pt x="66" y="31"/>
                  </a:cubicBezTo>
                  <a:cubicBezTo>
                    <a:pt x="66" y="31"/>
                    <a:pt x="66" y="30"/>
                    <a:pt x="66" y="30"/>
                  </a:cubicBezTo>
                  <a:cubicBezTo>
                    <a:pt x="66" y="30"/>
                    <a:pt x="66" y="30"/>
                    <a:pt x="66" y="30"/>
                  </a:cubicBezTo>
                  <a:cubicBezTo>
                    <a:pt x="67" y="29"/>
                    <a:pt x="67" y="29"/>
                    <a:pt x="67" y="29"/>
                  </a:cubicBezTo>
                  <a:cubicBezTo>
                    <a:pt x="67" y="30"/>
                    <a:pt x="67" y="30"/>
                    <a:pt x="67" y="30"/>
                  </a:cubicBezTo>
                  <a:cubicBezTo>
                    <a:pt x="67" y="30"/>
                    <a:pt x="67" y="30"/>
                    <a:pt x="68" y="30"/>
                  </a:cubicBezTo>
                  <a:cubicBezTo>
                    <a:pt x="68" y="29"/>
                    <a:pt x="68" y="29"/>
                    <a:pt x="68" y="29"/>
                  </a:cubicBezTo>
                  <a:cubicBezTo>
                    <a:pt x="67" y="29"/>
                    <a:pt x="67" y="29"/>
                    <a:pt x="67" y="29"/>
                  </a:cubicBezTo>
                  <a:cubicBezTo>
                    <a:pt x="67" y="29"/>
                    <a:pt x="67" y="28"/>
                    <a:pt x="67" y="28"/>
                  </a:cubicBezTo>
                  <a:cubicBezTo>
                    <a:pt x="67" y="28"/>
                    <a:pt x="68" y="28"/>
                    <a:pt x="68" y="28"/>
                  </a:cubicBezTo>
                  <a:cubicBezTo>
                    <a:pt x="68" y="28"/>
                    <a:pt x="68" y="27"/>
                    <a:pt x="68" y="27"/>
                  </a:cubicBezTo>
                  <a:cubicBezTo>
                    <a:pt x="68" y="27"/>
                    <a:pt x="68" y="27"/>
                    <a:pt x="68" y="27"/>
                  </a:cubicBezTo>
                  <a:cubicBezTo>
                    <a:pt x="68" y="27"/>
                    <a:pt x="68" y="27"/>
                    <a:pt x="68" y="27"/>
                  </a:cubicBezTo>
                  <a:cubicBezTo>
                    <a:pt x="68" y="26"/>
                    <a:pt x="68" y="26"/>
                    <a:pt x="69" y="26"/>
                  </a:cubicBezTo>
                  <a:cubicBezTo>
                    <a:pt x="69" y="26"/>
                    <a:pt x="69" y="26"/>
                    <a:pt x="69" y="26"/>
                  </a:cubicBezTo>
                  <a:cubicBezTo>
                    <a:pt x="69" y="26"/>
                    <a:pt x="69" y="25"/>
                    <a:pt x="69" y="25"/>
                  </a:cubicBezTo>
                  <a:cubicBezTo>
                    <a:pt x="69" y="25"/>
                    <a:pt x="70" y="25"/>
                    <a:pt x="70" y="25"/>
                  </a:cubicBezTo>
                  <a:cubicBezTo>
                    <a:pt x="70" y="24"/>
                    <a:pt x="70" y="24"/>
                    <a:pt x="70" y="24"/>
                  </a:cubicBezTo>
                  <a:cubicBezTo>
                    <a:pt x="71" y="24"/>
                    <a:pt x="71" y="24"/>
                    <a:pt x="71" y="24"/>
                  </a:cubicBezTo>
                  <a:cubicBezTo>
                    <a:pt x="71" y="24"/>
                    <a:pt x="71" y="23"/>
                    <a:pt x="71" y="23"/>
                  </a:cubicBezTo>
                  <a:cubicBezTo>
                    <a:pt x="71" y="23"/>
                    <a:pt x="71" y="23"/>
                    <a:pt x="71" y="23"/>
                  </a:cubicBezTo>
                  <a:cubicBezTo>
                    <a:pt x="71" y="23"/>
                    <a:pt x="71" y="23"/>
                    <a:pt x="71" y="23"/>
                  </a:cubicBezTo>
                  <a:cubicBezTo>
                    <a:pt x="71" y="23"/>
                    <a:pt x="71" y="22"/>
                    <a:pt x="71" y="22"/>
                  </a:cubicBezTo>
                  <a:cubicBezTo>
                    <a:pt x="71" y="22"/>
                    <a:pt x="72" y="22"/>
                    <a:pt x="72" y="22"/>
                  </a:cubicBezTo>
                  <a:cubicBezTo>
                    <a:pt x="72" y="22"/>
                    <a:pt x="72" y="21"/>
                    <a:pt x="72" y="21"/>
                  </a:cubicBezTo>
                  <a:cubicBezTo>
                    <a:pt x="72" y="21"/>
                    <a:pt x="72" y="20"/>
                    <a:pt x="72" y="20"/>
                  </a:cubicBezTo>
                  <a:cubicBezTo>
                    <a:pt x="72" y="19"/>
                    <a:pt x="71" y="18"/>
                    <a:pt x="71" y="18"/>
                  </a:cubicBezTo>
                  <a:cubicBezTo>
                    <a:pt x="70" y="18"/>
                    <a:pt x="69" y="18"/>
                    <a:pt x="69" y="18"/>
                  </a:cubicBezTo>
                  <a:cubicBezTo>
                    <a:pt x="69" y="18"/>
                    <a:pt x="68" y="18"/>
                    <a:pt x="68" y="18"/>
                  </a:cubicBezTo>
                  <a:cubicBezTo>
                    <a:pt x="68" y="18"/>
                    <a:pt x="68" y="18"/>
                    <a:pt x="67" y="18"/>
                  </a:cubicBezTo>
                  <a:cubicBezTo>
                    <a:pt x="67" y="18"/>
                    <a:pt x="66" y="18"/>
                    <a:pt x="66" y="18"/>
                  </a:cubicBezTo>
                  <a:cubicBezTo>
                    <a:pt x="66" y="18"/>
                    <a:pt x="66" y="17"/>
                    <a:pt x="66" y="17"/>
                  </a:cubicBezTo>
                  <a:cubicBezTo>
                    <a:pt x="66" y="17"/>
                    <a:pt x="66" y="17"/>
                    <a:pt x="66" y="17"/>
                  </a:cubicBezTo>
                  <a:cubicBezTo>
                    <a:pt x="65" y="17"/>
                    <a:pt x="65" y="17"/>
                    <a:pt x="65" y="17"/>
                  </a:cubicBezTo>
                  <a:cubicBezTo>
                    <a:pt x="65" y="17"/>
                    <a:pt x="65" y="17"/>
                    <a:pt x="65" y="17"/>
                  </a:cubicBezTo>
                  <a:cubicBezTo>
                    <a:pt x="65" y="17"/>
                    <a:pt x="65" y="17"/>
                    <a:pt x="64" y="17"/>
                  </a:cubicBezTo>
                  <a:cubicBezTo>
                    <a:pt x="64" y="17"/>
                    <a:pt x="64" y="17"/>
                    <a:pt x="64" y="17"/>
                  </a:cubicBezTo>
                  <a:cubicBezTo>
                    <a:pt x="64" y="18"/>
                    <a:pt x="63" y="17"/>
                    <a:pt x="63" y="17"/>
                  </a:cubicBezTo>
                  <a:cubicBezTo>
                    <a:pt x="63" y="17"/>
                    <a:pt x="62" y="17"/>
                    <a:pt x="62" y="17"/>
                  </a:cubicBezTo>
                  <a:cubicBezTo>
                    <a:pt x="62" y="17"/>
                    <a:pt x="62" y="17"/>
                    <a:pt x="62" y="17"/>
                  </a:cubicBezTo>
                  <a:cubicBezTo>
                    <a:pt x="62" y="17"/>
                    <a:pt x="62" y="17"/>
                    <a:pt x="61" y="17"/>
                  </a:cubicBezTo>
                  <a:cubicBezTo>
                    <a:pt x="61" y="17"/>
                    <a:pt x="61" y="17"/>
                    <a:pt x="61" y="17"/>
                  </a:cubicBezTo>
                  <a:cubicBezTo>
                    <a:pt x="61" y="17"/>
                    <a:pt x="61" y="17"/>
                    <a:pt x="60" y="17"/>
                  </a:cubicBezTo>
                  <a:cubicBezTo>
                    <a:pt x="60" y="17"/>
                    <a:pt x="60" y="17"/>
                    <a:pt x="60" y="17"/>
                  </a:cubicBezTo>
                  <a:cubicBezTo>
                    <a:pt x="60" y="16"/>
                    <a:pt x="59" y="17"/>
                    <a:pt x="59" y="16"/>
                  </a:cubicBezTo>
                  <a:cubicBezTo>
                    <a:pt x="59" y="16"/>
                    <a:pt x="59" y="16"/>
                    <a:pt x="59" y="16"/>
                  </a:cubicBezTo>
                  <a:cubicBezTo>
                    <a:pt x="59" y="16"/>
                    <a:pt x="59" y="16"/>
                    <a:pt x="59" y="16"/>
                  </a:cubicBezTo>
                  <a:cubicBezTo>
                    <a:pt x="58" y="15"/>
                    <a:pt x="58" y="16"/>
                    <a:pt x="58" y="16"/>
                  </a:cubicBezTo>
                  <a:cubicBezTo>
                    <a:pt x="58" y="16"/>
                    <a:pt x="57" y="16"/>
                    <a:pt x="57" y="16"/>
                  </a:cubicBezTo>
                  <a:cubicBezTo>
                    <a:pt x="57"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4" y="15"/>
                    <a:pt x="54" y="15"/>
                  </a:cubicBezTo>
                  <a:cubicBezTo>
                    <a:pt x="54" y="15"/>
                    <a:pt x="54" y="15"/>
                    <a:pt x="54" y="16"/>
                  </a:cubicBezTo>
                  <a:cubicBezTo>
                    <a:pt x="54" y="16"/>
                    <a:pt x="54" y="16"/>
                    <a:pt x="53" y="16"/>
                  </a:cubicBezTo>
                  <a:cubicBezTo>
                    <a:pt x="53" y="16"/>
                    <a:pt x="53" y="16"/>
                    <a:pt x="52" y="16"/>
                  </a:cubicBezTo>
                  <a:cubicBezTo>
                    <a:pt x="52" y="15"/>
                    <a:pt x="52" y="16"/>
                    <a:pt x="51" y="16"/>
                  </a:cubicBezTo>
                  <a:cubicBezTo>
                    <a:pt x="51" y="16"/>
                    <a:pt x="51" y="16"/>
                    <a:pt x="51" y="15"/>
                  </a:cubicBezTo>
                  <a:cubicBezTo>
                    <a:pt x="51" y="15"/>
                    <a:pt x="51" y="15"/>
                    <a:pt x="51" y="15"/>
                  </a:cubicBezTo>
                  <a:cubicBezTo>
                    <a:pt x="51" y="15"/>
                    <a:pt x="51" y="14"/>
                    <a:pt x="52" y="14"/>
                  </a:cubicBezTo>
                  <a:cubicBezTo>
                    <a:pt x="52" y="14"/>
                    <a:pt x="52" y="14"/>
                    <a:pt x="52" y="13"/>
                  </a:cubicBezTo>
                  <a:cubicBezTo>
                    <a:pt x="52" y="13"/>
                    <a:pt x="52" y="13"/>
                    <a:pt x="52" y="13"/>
                  </a:cubicBezTo>
                  <a:cubicBezTo>
                    <a:pt x="52" y="13"/>
                    <a:pt x="52" y="13"/>
                    <a:pt x="52" y="13"/>
                  </a:cubicBezTo>
                  <a:cubicBezTo>
                    <a:pt x="53" y="13"/>
                    <a:pt x="53" y="13"/>
                    <a:pt x="53" y="13"/>
                  </a:cubicBezTo>
                  <a:cubicBezTo>
                    <a:pt x="53" y="13"/>
                    <a:pt x="53" y="12"/>
                    <a:pt x="53" y="12"/>
                  </a:cubicBezTo>
                  <a:cubicBezTo>
                    <a:pt x="53" y="12"/>
                    <a:pt x="53" y="12"/>
                    <a:pt x="53" y="12"/>
                  </a:cubicBezTo>
                  <a:cubicBezTo>
                    <a:pt x="53" y="12"/>
                    <a:pt x="53" y="12"/>
                    <a:pt x="53" y="12"/>
                  </a:cubicBezTo>
                  <a:cubicBezTo>
                    <a:pt x="53" y="12"/>
                    <a:pt x="54" y="12"/>
                    <a:pt x="54" y="11"/>
                  </a:cubicBezTo>
                  <a:cubicBezTo>
                    <a:pt x="54" y="11"/>
                    <a:pt x="54" y="11"/>
                    <a:pt x="54" y="11"/>
                  </a:cubicBezTo>
                  <a:cubicBezTo>
                    <a:pt x="54" y="11"/>
                    <a:pt x="54" y="10"/>
                    <a:pt x="54" y="10"/>
                  </a:cubicBezTo>
                  <a:cubicBezTo>
                    <a:pt x="54" y="10"/>
                    <a:pt x="54" y="9"/>
                    <a:pt x="54" y="9"/>
                  </a:cubicBezTo>
                  <a:cubicBezTo>
                    <a:pt x="54" y="9"/>
                    <a:pt x="53" y="9"/>
                    <a:pt x="53" y="9"/>
                  </a:cubicBezTo>
                  <a:cubicBezTo>
                    <a:pt x="53" y="9"/>
                    <a:pt x="53" y="9"/>
                    <a:pt x="53" y="9"/>
                  </a:cubicBezTo>
                  <a:cubicBezTo>
                    <a:pt x="53" y="8"/>
                    <a:pt x="53" y="8"/>
                    <a:pt x="53" y="8"/>
                  </a:cubicBezTo>
                  <a:cubicBezTo>
                    <a:pt x="53" y="8"/>
                    <a:pt x="53" y="8"/>
                    <a:pt x="53" y="8"/>
                  </a:cubicBezTo>
                  <a:cubicBezTo>
                    <a:pt x="54" y="8"/>
                    <a:pt x="54" y="6"/>
                    <a:pt x="54" y="5"/>
                  </a:cubicBezTo>
                  <a:cubicBezTo>
                    <a:pt x="54" y="5"/>
                    <a:pt x="53" y="5"/>
                    <a:pt x="53" y="5"/>
                  </a:cubicBezTo>
                  <a:cubicBezTo>
                    <a:pt x="53" y="5"/>
                    <a:pt x="53" y="4"/>
                    <a:pt x="53" y="4"/>
                  </a:cubicBezTo>
                  <a:cubicBezTo>
                    <a:pt x="53" y="4"/>
                    <a:pt x="53" y="4"/>
                    <a:pt x="53" y="4"/>
                  </a:cubicBezTo>
                  <a:cubicBezTo>
                    <a:pt x="53" y="4"/>
                    <a:pt x="53" y="4"/>
                    <a:pt x="53" y="4"/>
                  </a:cubicBezTo>
                  <a:cubicBezTo>
                    <a:pt x="53" y="3"/>
                    <a:pt x="53" y="3"/>
                    <a:pt x="53" y="3"/>
                  </a:cubicBezTo>
                  <a:cubicBezTo>
                    <a:pt x="53" y="3"/>
                    <a:pt x="52" y="3"/>
                    <a:pt x="52" y="3"/>
                  </a:cubicBezTo>
                  <a:cubicBezTo>
                    <a:pt x="52" y="2"/>
                    <a:pt x="52" y="2"/>
                    <a:pt x="52" y="2"/>
                  </a:cubicBezTo>
                  <a:cubicBezTo>
                    <a:pt x="52" y="2"/>
                    <a:pt x="52" y="2"/>
                    <a:pt x="52" y="2"/>
                  </a:cubicBezTo>
                  <a:cubicBezTo>
                    <a:pt x="52" y="2"/>
                    <a:pt x="52" y="2"/>
                    <a:pt x="51" y="2"/>
                  </a:cubicBezTo>
                  <a:cubicBezTo>
                    <a:pt x="51" y="2"/>
                    <a:pt x="51" y="1"/>
                    <a:pt x="51" y="1"/>
                  </a:cubicBezTo>
                  <a:cubicBezTo>
                    <a:pt x="51" y="1"/>
                    <a:pt x="51" y="1"/>
                    <a:pt x="50" y="1"/>
                  </a:cubicBezTo>
                  <a:cubicBezTo>
                    <a:pt x="50" y="1"/>
                    <a:pt x="50" y="1"/>
                    <a:pt x="50" y="1"/>
                  </a:cubicBezTo>
                  <a:cubicBezTo>
                    <a:pt x="50" y="1"/>
                    <a:pt x="50" y="0"/>
                    <a:pt x="50" y="0"/>
                  </a:cubicBezTo>
                  <a:cubicBezTo>
                    <a:pt x="50" y="0"/>
                    <a:pt x="49" y="1"/>
                    <a:pt x="49" y="0"/>
                  </a:cubicBezTo>
                  <a:cubicBezTo>
                    <a:pt x="49" y="0"/>
                    <a:pt x="49" y="0"/>
                    <a:pt x="49" y="0"/>
                  </a:cubicBezTo>
                  <a:cubicBezTo>
                    <a:pt x="49" y="0"/>
                    <a:pt x="48" y="0"/>
                    <a:pt x="48" y="0"/>
                  </a:cubicBezTo>
                  <a:cubicBezTo>
                    <a:pt x="48" y="0"/>
                    <a:pt x="48" y="0"/>
                    <a:pt x="48" y="0"/>
                  </a:cubicBezTo>
                  <a:cubicBezTo>
                    <a:pt x="47" y="0"/>
                    <a:pt x="48" y="0"/>
                    <a:pt x="47" y="0"/>
                  </a:cubicBezTo>
                  <a:cubicBezTo>
                    <a:pt x="47" y="0"/>
                    <a:pt x="47" y="0"/>
                    <a:pt x="47" y="0"/>
                  </a:cubicBezTo>
                  <a:cubicBezTo>
                    <a:pt x="47" y="0"/>
                    <a:pt x="47" y="0"/>
                    <a:pt x="47" y="0"/>
                  </a:cubicBezTo>
                  <a:cubicBezTo>
                    <a:pt x="47"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1"/>
                  </a:cubicBezTo>
                  <a:cubicBezTo>
                    <a:pt x="45" y="1"/>
                    <a:pt x="45" y="1"/>
                    <a:pt x="45" y="1"/>
                  </a:cubicBezTo>
                  <a:cubicBezTo>
                    <a:pt x="45" y="1"/>
                    <a:pt x="45" y="1"/>
                    <a:pt x="44" y="1"/>
                  </a:cubicBezTo>
                  <a:cubicBezTo>
                    <a:pt x="44" y="1"/>
                    <a:pt x="44" y="1"/>
                    <a:pt x="44" y="1"/>
                  </a:cubicBezTo>
                  <a:cubicBezTo>
                    <a:pt x="44" y="1"/>
                    <a:pt x="44" y="2"/>
                    <a:pt x="43" y="2"/>
                  </a:cubicBezTo>
                  <a:cubicBezTo>
                    <a:pt x="43" y="2"/>
                    <a:pt x="43" y="2"/>
                    <a:pt x="43" y="2"/>
                  </a:cubicBezTo>
                  <a:cubicBezTo>
                    <a:pt x="43" y="2"/>
                    <a:pt x="43" y="2"/>
                    <a:pt x="43" y="3"/>
                  </a:cubicBezTo>
                  <a:cubicBezTo>
                    <a:pt x="43"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5"/>
                    <a:pt x="42" y="5"/>
                  </a:cubicBezTo>
                  <a:cubicBezTo>
                    <a:pt x="42" y="5"/>
                    <a:pt x="42" y="5"/>
                    <a:pt x="42" y="5"/>
                  </a:cubicBezTo>
                  <a:cubicBezTo>
                    <a:pt x="42" y="6"/>
                    <a:pt x="41" y="7"/>
                    <a:pt x="41" y="8"/>
                  </a:cubicBezTo>
                  <a:cubicBezTo>
                    <a:pt x="41" y="8"/>
                    <a:pt x="42" y="8"/>
                    <a:pt x="42" y="8"/>
                  </a:cubicBezTo>
                  <a:cubicBezTo>
                    <a:pt x="42" y="8"/>
                    <a:pt x="41" y="8"/>
                    <a:pt x="41" y="8"/>
                  </a:cubicBezTo>
                  <a:cubicBezTo>
                    <a:pt x="41" y="8"/>
                    <a:pt x="41" y="8"/>
                    <a:pt x="41" y="8"/>
                  </a:cubicBezTo>
                  <a:cubicBezTo>
                    <a:pt x="41" y="9"/>
                    <a:pt x="41" y="10"/>
                    <a:pt x="41" y="10"/>
                  </a:cubicBezTo>
                  <a:cubicBezTo>
                    <a:pt x="41" y="10"/>
                    <a:pt x="41" y="10"/>
                    <a:pt x="41" y="11"/>
                  </a:cubicBezTo>
                  <a:cubicBezTo>
                    <a:pt x="41" y="11"/>
                    <a:pt x="41" y="11"/>
                    <a:pt x="41" y="11"/>
                  </a:cubicBezTo>
                  <a:cubicBezTo>
                    <a:pt x="41" y="11"/>
                    <a:pt x="41" y="12"/>
                    <a:pt x="42" y="12"/>
                  </a:cubicBezTo>
                  <a:cubicBezTo>
                    <a:pt x="42" y="12"/>
                    <a:pt x="42" y="12"/>
                    <a:pt x="42" y="12"/>
                  </a:cubicBezTo>
                  <a:cubicBezTo>
                    <a:pt x="42" y="12"/>
                    <a:pt x="42" y="13"/>
                    <a:pt x="42" y="12"/>
                  </a:cubicBezTo>
                  <a:cubicBezTo>
                    <a:pt x="42" y="12"/>
                    <a:pt x="43" y="13"/>
                    <a:pt x="43" y="12"/>
                  </a:cubicBezTo>
                  <a:cubicBezTo>
                    <a:pt x="43" y="12"/>
                    <a:pt x="43" y="13"/>
                    <a:pt x="43" y="13"/>
                  </a:cubicBezTo>
                  <a:cubicBezTo>
                    <a:pt x="43" y="13"/>
                    <a:pt x="43" y="14"/>
                    <a:pt x="43" y="14"/>
                  </a:cubicBezTo>
                  <a:cubicBezTo>
                    <a:pt x="43" y="14"/>
                    <a:pt x="43" y="15"/>
                    <a:pt x="43" y="15"/>
                  </a:cubicBezTo>
                  <a:cubicBezTo>
                    <a:pt x="43" y="15"/>
                    <a:pt x="43" y="15"/>
                    <a:pt x="43" y="15"/>
                  </a:cubicBezTo>
                  <a:cubicBezTo>
                    <a:pt x="43" y="16"/>
                    <a:pt x="43" y="16"/>
                    <a:pt x="43" y="16"/>
                  </a:cubicBezTo>
                  <a:cubicBezTo>
                    <a:pt x="43"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0" y="16"/>
                    <a:pt x="40" y="16"/>
                    <a:pt x="40" y="16"/>
                  </a:cubicBezTo>
                  <a:cubicBezTo>
                    <a:pt x="40" y="16"/>
                    <a:pt x="40" y="16"/>
                    <a:pt x="40" y="16"/>
                  </a:cubicBezTo>
                  <a:cubicBezTo>
                    <a:pt x="40" y="16"/>
                    <a:pt x="39" y="16"/>
                    <a:pt x="39" y="16"/>
                  </a:cubicBezTo>
                  <a:cubicBezTo>
                    <a:pt x="39" y="16"/>
                    <a:pt x="39" y="16"/>
                    <a:pt x="39" y="16"/>
                  </a:cubicBezTo>
                  <a:cubicBezTo>
                    <a:pt x="39" y="16"/>
                    <a:pt x="38" y="16"/>
                    <a:pt x="38" y="16"/>
                  </a:cubicBezTo>
                  <a:cubicBezTo>
                    <a:pt x="38" y="16"/>
                    <a:pt x="38" y="16"/>
                    <a:pt x="38" y="16"/>
                  </a:cubicBezTo>
                  <a:cubicBezTo>
                    <a:pt x="37" y="16"/>
                    <a:pt x="37" y="16"/>
                    <a:pt x="37" y="16"/>
                  </a:cubicBezTo>
                  <a:cubicBezTo>
                    <a:pt x="37" y="16"/>
                    <a:pt x="37" y="16"/>
                    <a:pt x="37" y="16"/>
                  </a:cubicBezTo>
                  <a:cubicBezTo>
                    <a:pt x="37" y="16"/>
                    <a:pt x="36" y="16"/>
                    <a:pt x="36" y="16"/>
                  </a:cubicBezTo>
                  <a:cubicBezTo>
                    <a:pt x="36" y="16"/>
                    <a:pt x="36" y="16"/>
                    <a:pt x="35" y="16"/>
                  </a:cubicBezTo>
                  <a:cubicBezTo>
                    <a:pt x="35" y="16"/>
                    <a:pt x="35" y="16"/>
                    <a:pt x="35" y="16"/>
                  </a:cubicBezTo>
                  <a:cubicBezTo>
                    <a:pt x="35" y="17"/>
                    <a:pt x="35" y="17"/>
                    <a:pt x="35" y="17"/>
                  </a:cubicBezTo>
                  <a:cubicBezTo>
                    <a:pt x="35" y="17"/>
                    <a:pt x="34" y="17"/>
                    <a:pt x="34" y="17"/>
                  </a:cubicBezTo>
                  <a:cubicBezTo>
                    <a:pt x="34" y="17"/>
                    <a:pt x="33" y="18"/>
                    <a:pt x="33" y="18"/>
                  </a:cubicBezTo>
                  <a:cubicBezTo>
                    <a:pt x="33" y="18"/>
                    <a:pt x="33" y="18"/>
                    <a:pt x="33" y="18"/>
                  </a:cubicBezTo>
                  <a:cubicBezTo>
                    <a:pt x="33" y="18"/>
                    <a:pt x="32" y="18"/>
                    <a:pt x="32" y="18"/>
                  </a:cubicBezTo>
                  <a:cubicBezTo>
                    <a:pt x="32" y="18"/>
                    <a:pt x="32" y="18"/>
                    <a:pt x="32" y="18"/>
                  </a:cubicBezTo>
                  <a:cubicBezTo>
                    <a:pt x="32" y="18"/>
                    <a:pt x="32" y="19"/>
                    <a:pt x="31" y="19"/>
                  </a:cubicBezTo>
                  <a:cubicBezTo>
                    <a:pt x="31" y="19"/>
                    <a:pt x="31" y="19"/>
                    <a:pt x="31" y="19"/>
                  </a:cubicBezTo>
                  <a:cubicBezTo>
                    <a:pt x="31" y="19"/>
                    <a:pt x="31" y="19"/>
                    <a:pt x="31" y="19"/>
                  </a:cubicBezTo>
                  <a:cubicBezTo>
                    <a:pt x="31" y="19"/>
                    <a:pt x="30" y="19"/>
                    <a:pt x="30" y="19"/>
                  </a:cubicBezTo>
                  <a:cubicBezTo>
                    <a:pt x="30" y="20"/>
                    <a:pt x="29" y="20"/>
                    <a:pt x="29" y="20"/>
                  </a:cubicBezTo>
                  <a:cubicBezTo>
                    <a:pt x="29" y="20"/>
                    <a:pt x="28" y="20"/>
                    <a:pt x="28" y="20"/>
                  </a:cubicBezTo>
                  <a:cubicBezTo>
                    <a:pt x="27" y="20"/>
                    <a:pt x="27" y="20"/>
                    <a:pt x="27" y="20"/>
                  </a:cubicBezTo>
                  <a:cubicBezTo>
                    <a:pt x="27" y="20"/>
                    <a:pt x="27" y="20"/>
                    <a:pt x="27" y="20"/>
                  </a:cubicBezTo>
                  <a:cubicBezTo>
                    <a:pt x="27" y="20"/>
                    <a:pt x="26" y="20"/>
                    <a:pt x="26" y="21"/>
                  </a:cubicBezTo>
                  <a:cubicBezTo>
                    <a:pt x="26" y="21"/>
                    <a:pt x="26" y="21"/>
                    <a:pt x="26" y="21"/>
                  </a:cubicBezTo>
                  <a:cubicBezTo>
                    <a:pt x="26" y="21"/>
                    <a:pt x="26" y="21"/>
                    <a:pt x="26" y="21"/>
                  </a:cubicBezTo>
                  <a:cubicBezTo>
                    <a:pt x="26" y="21"/>
                    <a:pt x="25" y="21"/>
                    <a:pt x="25" y="22"/>
                  </a:cubicBezTo>
                  <a:cubicBezTo>
                    <a:pt x="25" y="22"/>
                    <a:pt x="24" y="22"/>
                    <a:pt x="24" y="22"/>
                  </a:cubicBezTo>
                  <a:cubicBezTo>
                    <a:pt x="23" y="22"/>
                    <a:pt x="23" y="22"/>
                    <a:pt x="22" y="22"/>
                  </a:cubicBezTo>
                  <a:cubicBezTo>
                    <a:pt x="22" y="22"/>
                    <a:pt x="21" y="22"/>
                    <a:pt x="21" y="22"/>
                  </a:cubicBezTo>
                  <a:cubicBezTo>
                    <a:pt x="20" y="22"/>
                    <a:pt x="19" y="22"/>
                    <a:pt x="19" y="22"/>
                  </a:cubicBezTo>
                  <a:cubicBezTo>
                    <a:pt x="19" y="22"/>
                    <a:pt x="19" y="23"/>
                    <a:pt x="19" y="23"/>
                  </a:cubicBezTo>
                  <a:cubicBezTo>
                    <a:pt x="18" y="23"/>
                    <a:pt x="18" y="23"/>
                    <a:pt x="18" y="23"/>
                  </a:cubicBezTo>
                  <a:cubicBezTo>
                    <a:pt x="18" y="23"/>
                    <a:pt x="17" y="23"/>
                    <a:pt x="17" y="23"/>
                  </a:cubicBezTo>
                  <a:cubicBezTo>
                    <a:pt x="17" y="23"/>
                    <a:pt x="16" y="24"/>
                    <a:pt x="16" y="24"/>
                  </a:cubicBezTo>
                  <a:cubicBezTo>
                    <a:pt x="16" y="24"/>
                    <a:pt x="15" y="24"/>
                    <a:pt x="15" y="24"/>
                  </a:cubicBezTo>
                  <a:cubicBezTo>
                    <a:pt x="15" y="24"/>
                    <a:pt x="15" y="24"/>
                    <a:pt x="15" y="24"/>
                  </a:cubicBezTo>
                  <a:cubicBezTo>
                    <a:pt x="15" y="24"/>
                    <a:pt x="14" y="25"/>
                    <a:pt x="14" y="25"/>
                  </a:cubicBezTo>
                  <a:cubicBezTo>
                    <a:pt x="14" y="25"/>
                    <a:pt x="13" y="25"/>
                    <a:pt x="13" y="25"/>
                  </a:cubicBezTo>
                  <a:cubicBezTo>
                    <a:pt x="13" y="25"/>
                    <a:pt x="13" y="25"/>
                    <a:pt x="12" y="25"/>
                  </a:cubicBezTo>
                  <a:cubicBezTo>
                    <a:pt x="12" y="25"/>
                    <a:pt x="12" y="26"/>
                    <a:pt x="12" y="26"/>
                  </a:cubicBezTo>
                  <a:cubicBezTo>
                    <a:pt x="12" y="26"/>
                    <a:pt x="11" y="26"/>
                    <a:pt x="11" y="26"/>
                  </a:cubicBezTo>
                  <a:cubicBezTo>
                    <a:pt x="11" y="26"/>
                    <a:pt x="11" y="26"/>
                    <a:pt x="11" y="26"/>
                  </a:cubicBezTo>
                  <a:cubicBezTo>
                    <a:pt x="10" y="26"/>
                    <a:pt x="10" y="26"/>
                    <a:pt x="10" y="27"/>
                  </a:cubicBezTo>
                  <a:cubicBezTo>
                    <a:pt x="10" y="27"/>
                    <a:pt x="9" y="27"/>
                    <a:pt x="9" y="27"/>
                  </a:cubicBezTo>
                  <a:cubicBezTo>
                    <a:pt x="9" y="27"/>
                    <a:pt x="8" y="27"/>
                    <a:pt x="8" y="27"/>
                  </a:cubicBezTo>
                  <a:cubicBezTo>
                    <a:pt x="7" y="27"/>
                    <a:pt x="7" y="28"/>
                    <a:pt x="6" y="28"/>
                  </a:cubicBezTo>
                  <a:cubicBezTo>
                    <a:pt x="6" y="28"/>
                    <a:pt x="5" y="28"/>
                    <a:pt x="5" y="28"/>
                  </a:cubicBezTo>
                  <a:cubicBezTo>
                    <a:pt x="4" y="28"/>
                    <a:pt x="4" y="28"/>
                    <a:pt x="4" y="28"/>
                  </a:cubicBezTo>
                  <a:cubicBezTo>
                    <a:pt x="4" y="28"/>
                    <a:pt x="3" y="29"/>
                    <a:pt x="3" y="29"/>
                  </a:cubicBezTo>
                  <a:cubicBezTo>
                    <a:pt x="3" y="29"/>
                    <a:pt x="2" y="29"/>
                    <a:pt x="2" y="29"/>
                  </a:cubicBezTo>
                  <a:cubicBezTo>
                    <a:pt x="2" y="29"/>
                    <a:pt x="2" y="29"/>
                    <a:pt x="1" y="29"/>
                  </a:cubicBezTo>
                  <a:cubicBezTo>
                    <a:pt x="1" y="30"/>
                    <a:pt x="1" y="30"/>
                    <a:pt x="1" y="30"/>
                  </a:cubicBezTo>
                  <a:cubicBezTo>
                    <a:pt x="1" y="30"/>
                    <a:pt x="1" y="31"/>
                    <a:pt x="1" y="31"/>
                  </a:cubicBezTo>
                  <a:cubicBezTo>
                    <a:pt x="1" y="31"/>
                    <a:pt x="1" y="31"/>
                    <a:pt x="1" y="31"/>
                  </a:cubicBezTo>
                  <a:cubicBezTo>
                    <a:pt x="1" y="31"/>
                    <a:pt x="1" y="32"/>
                    <a:pt x="1" y="32"/>
                  </a:cubicBezTo>
                  <a:cubicBezTo>
                    <a:pt x="1" y="32"/>
                    <a:pt x="1" y="32"/>
                    <a:pt x="1" y="32"/>
                  </a:cubicBezTo>
                  <a:cubicBezTo>
                    <a:pt x="1" y="32"/>
                    <a:pt x="1" y="32"/>
                    <a:pt x="1" y="32"/>
                  </a:cubicBezTo>
                  <a:cubicBezTo>
                    <a:pt x="1" y="32"/>
                    <a:pt x="1" y="33"/>
                    <a:pt x="1" y="33"/>
                  </a:cubicBezTo>
                  <a:cubicBezTo>
                    <a:pt x="1" y="33"/>
                    <a:pt x="0" y="34"/>
                    <a:pt x="0" y="34"/>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0" name="Freeform 666"/>
            <p:cNvSpPr>
              <a:spLocks noEditPoints="1"/>
            </p:cNvSpPr>
            <p:nvPr/>
          </p:nvSpPr>
          <p:spPr bwMode="auto">
            <a:xfrm>
              <a:off x="7545388" y="1903413"/>
              <a:ext cx="239713" cy="274638"/>
            </a:xfrm>
            <a:custGeom>
              <a:avLst/>
              <a:gdLst>
                <a:gd name="T0" fmla="*/ 53 w 64"/>
                <a:gd name="T1" fmla="*/ 64 h 73"/>
                <a:gd name="T2" fmla="*/ 11 w 64"/>
                <a:gd name="T3" fmla="*/ 28 h 73"/>
                <a:gd name="T4" fmla="*/ 8 w 64"/>
                <a:gd name="T5" fmla="*/ 27 h 73"/>
                <a:gd name="T6" fmla="*/ 13 w 64"/>
                <a:gd name="T7" fmla="*/ 26 h 73"/>
                <a:gd name="T8" fmla="*/ 9 w 64"/>
                <a:gd name="T9" fmla="*/ 33 h 73"/>
                <a:gd name="T10" fmla="*/ 61 w 64"/>
                <a:gd name="T11" fmla="*/ 1 h 73"/>
                <a:gd name="T12" fmla="*/ 52 w 64"/>
                <a:gd name="T13" fmla="*/ 3 h 73"/>
                <a:gd name="T14" fmla="*/ 44 w 64"/>
                <a:gd name="T15" fmla="*/ 5 h 73"/>
                <a:gd name="T16" fmla="*/ 37 w 64"/>
                <a:gd name="T17" fmla="*/ 6 h 73"/>
                <a:gd name="T18" fmla="*/ 30 w 64"/>
                <a:gd name="T19" fmla="*/ 8 h 73"/>
                <a:gd name="T20" fmla="*/ 25 w 64"/>
                <a:gd name="T21" fmla="*/ 9 h 73"/>
                <a:gd name="T22" fmla="*/ 22 w 64"/>
                <a:gd name="T23" fmla="*/ 11 h 73"/>
                <a:gd name="T24" fmla="*/ 21 w 64"/>
                <a:gd name="T25" fmla="*/ 6 h 73"/>
                <a:gd name="T26" fmla="*/ 16 w 64"/>
                <a:gd name="T27" fmla="*/ 1 h 73"/>
                <a:gd name="T28" fmla="*/ 12 w 64"/>
                <a:gd name="T29" fmla="*/ 0 h 73"/>
                <a:gd name="T30" fmla="*/ 9 w 64"/>
                <a:gd name="T31" fmla="*/ 2 h 73"/>
                <a:gd name="T32" fmla="*/ 8 w 64"/>
                <a:gd name="T33" fmla="*/ 6 h 73"/>
                <a:gd name="T34" fmla="*/ 10 w 64"/>
                <a:gd name="T35" fmla="*/ 11 h 73"/>
                <a:gd name="T36" fmla="*/ 14 w 64"/>
                <a:gd name="T37" fmla="*/ 13 h 73"/>
                <a:gd name="T38" fmla="*/ 12 w 64"/>
                <a:gd name="T39" fmla="*/ 17 h 73"/>
                <a:gd name="T40" fmla="*/ 8 w 64"/>
                <a:gd name="T41" fmla="*/ 20 h 73"/>
                <a:gd name="T42" fmla="*/ 5 w 64"/>
                <a:gd name="T43" fmla="*/ 23 h 73"/>
                <a:gd name="T44" fmla="*/ 2 w 64"/>
                <a:gd name="T45" fmla="*/ 30 h 73"/>
                <a:gd name="T46" fmla="*/ 7 w 64"/>
                <a:gd name="T47" fmla="*/ 32 h 73"/>
                <a:gd name="T48" fmla="*/ 10 w 64"/>
                <a:gd name="T49" fmla="*/ 33 h 73"/>
                <a:gd name="T50" fmla="*/ 15 w 64"/>
                <a:gd name="T51" fmla="*/ 36 h 73"/>
                <a:gd name="T52" fmla="*/ 19 w 64"/>
                <a:gd name="T53" fmla="*/ 32 h 73"/>
                <a:gd name="T54" fmla="*/ 23 w 64"/>
                <a:gd name="T55" fmla="*/ 38 h 73"/>
                <a:gd name="T56" fmla="*/ 22 w 64"/>
                <a:gd name="T57" fmla="*/ 42 h 73"/>
                <a:gd name="T58" fmla="*/ 21 w 64"/>
                <a:gd name="T59" fmla="*/ 47 h 73"/>
                <a:gd name="T60" fmla="*/ 18 w 64"/>
                <a:gd name="T61" fmla="*/ 52 h 73"/>
                <a:gd name="T62" fmla="*/ 15 w 64"/>
                <a:gd name="T63" fmla="*/ 56 h 73"/>
                <a:gd name="T64" fmla="*/ 16 w 64"/>
                <a:gd name="T65" fmla="*/ 61 h 73"/>
                <a:gd name="T66" fmla="*/ 21 w 64"/>
                <a:gd name="T67" fmla="*/ 62 h 73"/>
                <a:gd name="T68" fmla="*/ 27 w 64"/>
                <a:gd name="T69" fmla="*/ 58 h 73"/>
                <a:gd name="T70" fmla="*/ 29 w 64"/>
                <a:gd name="T71" fmla="*/ 53 h 73"/>
                <a:gd name="T72" fmla="*/ 35 w 64"/>
                <a:gd name="T73" fmla="*/ 50 h 73"/>
                <a:gd name="T74" fmla="*/ 41 w 64"/>
                <a:gd name="T75" fmla="*/ 53 h 73"/>
                <a:gd name="T76" fmla="*/ 46 w 64"/>
                <a:gd name="T77" fmla="*/ 55 h 73"/>
                <a:gd name="T78" fmla="*/ 49 w 64"/>
                <a:gd name="T79" fmla="*/ 58 h 73"/>
                <a:gd name="T80" fmla="*/ 45 w 64"/>
                <a:gd name="T81" fmla="*/ 59 h 73"/>
                <a:gd name="T82" fmla="*/ 46 w 64"/>
                <a:gd name="T83" fmla="*/ 66 h 73"/>
                <a:gd name="T84" fmla="*/ 47 w 64"/>
                <a:gd name="T85" fmla="*/ 71 h 73"/>
                <a:gd name="T86" fmla="*/ 52 w 64"/>
                <a:gd name="T87" fmla="*/ 71 h 73"/>
                <a:gd name="T88" fmla="*/ 53 w 64"/>
                <a:gd name="T89" fmla="*/ 66 h 73"/>
                <a:gd name="T90" fmla="*/ 53 w 64"/>
                <a:gd name="T91" fmla="*/ 60 h 73"/>
                <a:gd name="T92" fmla="*/ 54 w 64"/>
                <a:gd name="T93" fmla="*/ 56 h 73"/>
                <a:gd name="T94" fmla="*/ 55 w 64"/>
                <a:gd name="T95" fmla="*/ 50 h 73"/>
                <a:gd name="T96" fmla="*/ 54 w 64"/>
                <a:gd name="T97" fmla="*/ 46 h 73"/>
                <a:gd name="T98" fmla="*/ 49 w 64"/>
                <a:gd name="T99" fmla="*/ 42 h 73"/>
                <a:gd name="T100" fmla="*/ 44 w 64"/>
                <a:gd name="T101" fmla="*/ 38 h 73"/>
                <a:gd name="T102" fmla="*/ 40 w 64"/>
                <a:gd name="T103" fmla="*/ 34 h 73"/>
                <a:gd name="T104" fmla="*/ 38 w 64"/>
                <a:gd name="T105" fmla="*/ 29 h 73"/>
                <a:gd name="T106" fmla="*/ 35 w 64"/>
                <a:gd name="T107" fmla="*/ 22 h 73"/>
                <a:gd name="T108" fmla="*/ 34 w 64"/>
                <a:gd name="T109" fmla="*/ 17 h 73"/>
                <a:gd name="T110" fmla="*/ 38 w 64"/>
                <a:gd name="T111" fmla="*/ 12 h 73"/>
                <a:gd name="T112" fmla="*/ 45 w 64"/>
                <a:gd name="T113" fmla="*/ 10 h 73"/>
                <a:gd name="T114" fmla="*/ 54 w 64"/>
                <a:gd name="T115" fmla="*/ 6 h 73"/>
                <a:gd name="T116" fmla="*/ 59 w 64"/>
                <a:gd name="T117" fmla="*/ 5 h 73"/>
                <a:gd name="T118" fmla="*/ 64 w 64"/>
                <a:gd name="T119"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73">
                  <a:moveTo>
                    <a:pt x="53" y="63"/>
                  </a:moveTo>
                  <a:cubicBezTo>
                    <a:pt x="53" y="63"/>
                    <a:pt x="53" y="63"/>
                    <a:pt x="53" y="63"/>
                  </a:cubicBezTo>
                  <a:cubicBezTo>
                    <a:pt x="53" y="63"/>
                    <a:pt x="53" y="63"/>
                    <a:pt x="53" y="63"/>
                  </a:cubicBezTo>
                  <a:cubicBezTo>
                    <a:pt x="53" y="63"/>
                    <a:pt x="53" y="63"/>
                    <a:pt x="53" y="63"/>
                  </a:cubicBezTo>
                  <a:cubicBezTo>
                    <a:pt x="53" y="63"/>
                    <a:pt x="53" y="63"/>
                    <a:pt x="53" y="63"/>
                  </a:cubicBezTo>
                  <a:moveTo>
                    <a:pt x="53" y="64"/>
                  </a:moveTo>
                  <a:cubicBezTo>
                    <a:pt x="53" y="64"/>
                    <a:pt x="53" y="64"/>
                    <a:pt x="53" y="63"/>
                  </a:cubicBezTo>
                  <a:cubicBezTo>
                    <a:pt x="53" y="63"/>
                    <a:pt x="53" y="63"/>
                    <a:pt x="53" y="64"/>
                  </a:cubicBezTo>
                  <a:cubicBezTo>
                    <a:pt x="53" y="64"/>
                    <a:pt x="53" y="64"/>
                    <a:pt x="53" y="64"/>
                  </a:cubicBezTo>
                  <a:cubicBezTo>
                    <a:pt x="53" y="64"/>
                    <a:pt x="53" y="64"/>
                    <a:pt x="53" y="64"/>
                  </a:cubicBezTo>
                  <a:moveTo>
                    <a:pt x="53" y="64"/>
                  </a:moveTo>
                  <a:cubicBezTo>
                    <a:pt x="53" y="64"/>
                    <a:pt x="52" y="65"/>
                    <a:pt x="52" y="65"/>
                  </a:cubicBezTo>
                  <a:cubicBezTo>
                    <a:pt x="52" y="65"/>
                    <a:pt x="52" y="64"/>
                    <a:pt x="52" y="64"/>
                  </a:cubicBezTo>
                  <a:cubicBezTo>
                    <a:pt x="52" y="64"/>
                    <a:pt x="53" y="64"/>
                    <a:pt x="53" y="64"/>
                  </a:cubicBezTo>
                  <a:moveTo>
                    <a:pt x="14" y="27"/>
                  </a:moveTo>
                  <a:cubicBezTo>
                    <a:pt x="14" y="27"/>
                    <a:pt x="13" y="27"/>
                    <a:pt x="13" y="27"/>
                  </a:cubicBezTo>
                  <a:cubicBezTo>
                    <a:pt x="13" y="27"/>
                    <a:pt x="13" y="27"/>
                    <a:pt x="13" y="27"/>
                  </a:cubicBezTo>
                  <a:cubicBezTo>
                    <a:pt x="13" y="27"/>
                    <a:pt x="12" y="27"/>
                    <a:pt x="12" y="27"/>
                  </a:cubicBezTo>
                  <a:cubicBezTo>
                    <a:pt x="12" y="27"/>
                    <a:pt x="12" y="28"/>
                    <a:pt x="11" y="28"/>
                  </a:cubicBezTo>
                  <a:cubicBezTo>
                    <a:pt x="11" y="28"/>
                    <a:pt x="11" y="28"/>
                    <a:pt x="11" y="28"/>
                  </a:cubicBezTo>
                  <a:cubicBezTo>
                    <a:pt x="11" y="28"/>
                    <a:pt x="11" y="28"/>
                    <a:pt x="11" y="28"/>
                  </a:cubicBezTo>
                  <a:cubicBezTo>
                    <a:pt x="11" y="28"/>
                    <a:pt x="10" y="28"/>
                    <a:pt x="10" y="28"/>
                  </a:cubicBezTo>
                  <a:cubicBezTo>
                    <a:pt x="10" y="28"/>
                    <a:pt x="10" y="27"/>
                    <a:pt x="9" y="28"/>
                  </a:cubicBezTo>
                  <a:cubicBezTo>
                    <a:pt x="9" y="28"/>
                    <a:pt x="9" y="27"/>
                    <a:pt x="9" y="28"/>
                  </a:cubicBezTo>
                  <a:cubicBezTo>
                    <a:pt x="9" y="27"/>
                    <a:pt x="8" y="28"/>
                    <a:pt x="8" y="28"/>
                  </a:cubicBezTo>
                  <a:cubicBezTo>
                    <a:pt x="8" y="28"/>
                    <a:pt x="7" y="28"/>
                    <a:pt x="7" y="28"/>
                  </a:cubicBezTo>
                  <a:cubicBezTo>
                    <a:pt x="7" y="28"/>
                    <a:pt x="7" y="28"/>
                    <a:pt x="7" y="28"/>
                  </a:cubicBezTo>
                  <a:cubicBezTo>
                    <a:pt x="7" y="27"/>
                    <a:pt x="7" y="27"/>
                    <a:pt x="7" y="27"/>
                  </a:cubicBezTo>
                  <a:cubicBezTo>
                    <a:pt x="7" y="27"/>
                    <a:pt x="7" y="27"/>
                    <a:pt x="8" y="27"/>
                  </a:cubicBezTo>
                  <a:cubicBezTo>
                    <a:pt x="8" y="27"/>
                    <a:pt x="8" y="27"/>
                    <a:pt x="8" y="27"/>
                  </a:cubicBezTo>
                  <a:cubicBezTo>
                    <a:pt x="8" y="27"/>
                    <a:pt x="9" y="27"/>
                    <a:pt x="9" y="27"/>
                  </a:cubicBezTo>
                  <a:cubicBezTo>
                    <a:pt x="9" y="27"/>
                    <a:pt x="9" y="27"/>
                    <a:pt x="9" y="27"/>
                  </a:cubicBezTo>
                  <a:cubicBezTo>
                    <a:pt x="9" y="27"/>
                    <a:pt x="9" y="27"/>
                    <a:pt x="9" y="27"/>
                  </a:cubicBezTo>
                  <a:cubicBezTo>
                    <a:pt x="9" y="27"/>
                    <a:pt x="10" y="27"/>
                    <a:pt x="10" y="27"/>
                  </a:cubicBezTo>
                  <a:cubicBezTo>
                    <a:pt x="10" y="26"/>
                    <a:pt x="10" y="26"/>
                    <a:pt x="10" y="26"/>
                  </a:cubicBezTo>
                  <a:cubicBezTo>
                    <a:pt x="10" y="26"/>
                    <a:pt x="11" y="26"/>
                    <a:pt x="11" y="26"/>
                  </a:cubicBezTo>
                  <a:cubicBezTo>
                    <a:pt x="11" y="26"/>
                    <a:pt x="11" y="26"/>
                    <a:pt x="11" y="26"/>
                  </a:cubicBezTo>
                  <a:cubicBezTo>
                    <a:pt x="12" y="26"/>
                    <a:pt x="12" y="26"/>
                    <a:pt x="12" y="26"/>
                  </a:cubicBezTo>
                  <a:cubicBezTo>
                    <a:pt x="12" y="26"/>
                    <a:pt x="12" y="26"/>
                    <a:pt x="12" y="26"/>
                  </a:cubicBezTo>
                  <a:cubicBezTo>
                    <a:pt x="13" y="26"/>
                    <a:pt x="13" y="26"/>
                    <a:pt x="13" y="26"/>
                  </a:cubicBezTo>
                  <a:cubicBezTo>
                    <a:pt x="13" y="26"/>
                    <a:pt x="14" y="27"/>
                    <a:pt x="14" y="27"/>
                  </a:cubicBezTo>
                  <a:moveTo>
                    <a:pt x="11" y="30"/>
                  </a:moveTo>
                  <a:cubicBezTo>
                    <a:pt x="11" y="30"/>
                    <a:pt x="11" y="30"/>
                    <a:pt x="11" y="30"/>
                  </a:cubicBezTo>
                  <a:cubicBezTo>
                    <a:pt x="11" y="30"/>
                    <a:pt x="11" y="29"/>
                    <a:pt x="10" y="29"/>
                  </a:cubicBezTo>
                  <a:cubicBezTo>
                    <a:pt x="10" y="29"/>
                    <a:pt x="10" y="29"/>
                    <a:pt x="10" y="29"/>
                  </a:cubicBezTo>
                  <a:cubicBezTo>
                    <a:pt x="11" y="29"/>
                    <a:pt x="11" y="29"/>
                    <a:pt x="11" y="29"/>
                  </a:cubicBezTo>
                  <a:cubicBezTo>
                    <a:pt x="11" y="29"/>
                    <a:pt x="11" y="29"/>
                    <a:pt x="11" y="30"/>
                  </a:cubicBezTo>
                  <a:moveTo>
                    <a:pt x="10" y="33"/>
                  </a:moveTo>
                  <a:cubicBezTo>
                    <a:pt x="9" y="33"/>
                    <a:pt x="9" y="34"/>
                    <a:pt x="9" y="34"/>
                  </a:cubicBezTo>
                  <a:cubicBezTo>
                    <a:pt x="9" y="34"/>
                    <a:pt x="9" y="33"/>
                    <a:pt x="9" y="33"/>
                  </a:cubicBezTo>
                  <a:cubicBezTo>
                    <a:pt x="9" y="33"/>
                    <a:pt x="10" y="33"/>
                    <a:pt x="10" y="33"/>
                  </a:cubicBezTo>
                  <a:moveTo>
                    <a:pt x="64" y="4"/>
                  </a:moveTo>
                  <a:cubicBezTo>
                    <a:pt x="64"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2"/>
                    <a:pt x="62" y="2"/>
                    <a:pt x="62" y="2"/>
                  </a:cubicBezTo>
                  <a:cubicBezTo>
                    <a:pt x="62" y="2"/>
                    <a:pt x="62" y="2"/>
                    <a:pt x="62" y="2"/>
                  </a:cubicBezTo>
                  <a:cubicBezTo>
                    <a:pt x="62" y="1"/>
                    <a:pt x="61" y="2"/>
                    <a:pt x="61" y="1"/>
                  </a:cubicBezTo>
                  <a:cubicBezTo>
                    <a:pt x="61" y="1"/>
                    <a:pt x="61" y="1"/>
                    <a:pt x="61" y="1"/>
                  </a:cubicBezTo>
                  <a:cubicBezTo>
                    <a:pt x="61" y="1"/>
                    <a:pt x="60" y="2"/>
                    <a:pt x="60" y="2"/>
                  </a:cubicBezTo>
                  <a:cubicBezTo>
                    <a:pt x="60" y="1"/>
                    <a:pt x="59" y="2"/>
                    <a:pt x="59" y="2"/>
                  </a:cubicBezTo>
                  <a:cubicBezTo>
                    <a:pt x="58" y="2"/>
                    <a:pt x="58" y="2"/>
                    <a:pt x="58" y="2"/>
                  </a:cubicBezTo>
                  <a:cubicBezTo>
                    <a:pt x="58" y="2"/>
                    <a:pt x="57" y="3"/>
                    <a:pt x="56" y="3"/>
                  </a:cubicBezTo>
                  <a:cubicBezTo>
                    <a:pt x="56" y="3"/>
                    <a:pt x="55" y="3"/>
                    <a:pt x="55" y="3"/>
                  </a:cubicBezTo>
                  <a:cubicBezTo>
                    <a:pt x="55" y="3"/>
                    <a:pt x="54" y="3"/>
                    <a:pt x="54" y="3"/>
                  </a:cubicBezTo>
                  <a:cubicBezTo>
                    <a:pt x="54" y="3"/>
                    <a:pt x="53" y="3"/>
                    <a:pt x="53" y="3"/>
                  </a:cubicBezTo>
                  <a:cubicBezTo>
                    <a:pt x="53" y="3"/>
                    <a:pt x="53" y="3"/>
                    <a:pt x="52" y="3"/>
                  </a:cubicBezTo>
                  <a:cubicBezTo>
                    <a:pt x="52" y="3"/>
                    <a:pt x="52" y="4"/>
                    <a:pt x="52" y="3"/>
                  </a:cubicBezTo>
                  <a:cubicBezTo>
                    <a:pt x="52" y="3"/>
                    <a:pt x="51" y="4"/>
                    <a:pt x="51" y="3"/>
                  </a:cubicBezTo>
                  <a:cubicBezTo>
                    <a:pt x="51" y="4"/>
                    <a:pt x="51" y="4"/>
                    <a:pt x="51" y="4"/>
                  </a:cubicBezTo>
                  <a:cubicBezTo>
                    <a:pt x="50" y="4"/>
                    <a:pt x="50" y="4"/>
                    <a:pt x="50" y="4"/>
                  </a:cubicBezTo>
                  <a:cubicBezTo>
                    <a:pt x="50" y="4"/>
                    <a:pt x="49" y="4"/>
                    <a:pt x="49" y="4"/>
                  </a:cubicBezTo>
                  <a:cubicBezTo>
                    <a:pt x="49" y="4"/>
                    <a:pt x="48" y="4"/>
                    <a:pt x="48" y="4"/>
                  </a:cubicBezTo>
                  <a:cubicBezTo>
                    <a:pt x="48" y="4"/>
                    <a:pt x="48" y="4"/>
                    <a:pt x="48" y="4"/>
                  </a:cubicBezTo>
                  <a:cubicBezTo>
                    <a:pt x="47" y="4"/>
                    <a:pt x="47" y="4"/>
                    <a:pt x="47" y="4"/>
                  </a:cubicBezTo>
                  <a:cubicBezTo>
                    <a:pt x="47" y="4"/>
                    <a:pt x="46" y="4"/>
                    <a:pt x="46" y="4"/>
                  </a:cubicBezTo>
                  <a:cubicBezTo>
                    <a:pt x="46" y="4"/>
                    <a:pt x="45" y="4"/>
                    <a:pt x="45" y="4"/>
                  </a:cubicBezTo>
                  <a:cubicBezTo>
                    <a:pt x="45" y="4"/>
                    <a:pt x="45" y="4"/>
                    <a:pt x="44" y="5"/>
                  </a:cubicBezTo>
                  <a:cubicBezTo>
                    <a:pt x="44" y="4"/>
                    <a:pt x="44" y="5"/>
                    <a:pt x="44" y="5"/>
                  </a:cubicBezTo>
                  <a:cubicBezTo>
                    <a:pt x="43" y="5"/>
                    <a:pt x="43" y="5"/>
                    <a:pt x="42" y="5"/>
                  </a:cubicBezTo>
                  <a:cubicBezTo>
                    <a:pt x="42" y="5"/>
                    <a:pt x="41" y="6"/>
                    <a:pt x="41" y="6"/>
                  </a:cubicBezTo>
                  <a:cubicBezTo>
                    <a:pt x="41" y="6"/>
                    <a:pt x="40" y="6"/>
                    <a:pt x="40" y="6"/>
                  </a:cubicBezTo>
                  <a:cubicBezTo>
                    <a:pt x="39" y="6"/>
                    <a:pt x="39" y="7"/>
                    <a:pt x="39" y="7"/>
                  </a:cubicBezTo>
                  <a:cubicBezTo>
                    <a:pt x="39" y="7"/>
                    <a:pt x="38" y="7"/>
                    <a:pt x="38" y="7"/>
                  </a:cubicBezTo>
                  <a:cubicBezTo>
                    <a:pt x="38" y="7"/>
                    <a:pt x="38" y="7"/>
                    <a:pt x="38" y="7"/>
                  </a:cubicBezTo>
                  <a:cubicBezTo>
                    <a:pt x="37" y="7"/>
                    <a:pt x="37" y="7"/>
                    <a:pt x="37" y="7"/>
                  </a:cubicBezTo>
                  <a:cubicBezTo>
                    <a:pt x="37" y="7"/>
                    <a:pt x="37" y="7"/>
                    <a:pt x="37" y="7"/>
                  </a:cubicBezTo>
                  <a:cubicBezTo>
                    <a:pt x="37" y="6"/>
                    <a:pt x="37" y="7"/>
                    <a:pt x="37" y="6"/>
                  </a:cubicBezTo>
                  <a:cubicBezTo>
                    <a:pt x="36" y="6"/>
                    <a:pt x="36" y="7"/>
                    <a:pt x="36" y="7"/>
                  </a:cubicBezTo>
                  <a:cubicBezTo>
                    <a:pt x="36" y="7"/>
                    <a:pt x="35" y="7"/>
                    <a:pt x="35" y="7"/>
                  </a:cubicBezTo>
                  <a:cubicBezTo>
                    <a:pt x="34" y="8"/>
                    <a:pt x="34" y="8"/>
                    <a:pt x="34" y="8"/>
                  </a:cubicBezTo>
                  <a:cubicBezTo>
                    <a:pt x="33" y="8"/>
                    <a:pt x="33" y="8"/>
                    <a:pt x="33" y="8"/>
                  </a:cubicBezTo>
                  <a:cubicBezTo>
                    <a:pt x="33" y="8"/>
                    <a:pt x="33" y="8"/>
                    <a:pt x="33" y="8"/>
                  </a:cubicBezTo>
                  <a:cubicBezTo>
                    <a:pt x="33" y="8"/>
                    <a:pt x="32" y="8"/>
                    <a:pt x="32" y="8"/>
                  </a:cubicBezTo>
                  <a:cubicBezTo>
                    <a:pt x="32" y="8"/>
                    <a:pt x="32" y="8"/>
                    <a:pt x="32" y="8"/>
                  </a:cubicBezTo>
                  <a:cubicBezTo>
                    <a:pt x="32" y="8"/>
                    <a:pt x="31" y="8"/>
                    <a:pt x="31" y="8"/>
                  </a:cubicBezTo>
                  <a:cubicBezTo>
                    <a:pt x="31" y="8"/>
                    <a:pt x="31" y="8"/>
                    <a:pt x="31" y="8"/>
                  </a:cubicBezTo>
                  <a:cubicBezTo>
                    <a:pt x="31" y="7"/>
                    <a:pt x="30" y="8"/>
                    <a:pt x="30" y="8"/>
                  </a:cubicBezTo>
                  <a:cubicBezTo>
                    <a:pt x="30" y="8"/>
                    <a:pt x="30" y="8"/>
                    <a:pt x="29" y="8"/>
                  </a:cubicBezTo>
                  <a:cubicBezTo>
                    <a:pt x="29" y="8"/>
                    <a:pt x="29" y="8"/>
                    <a:pt x="29" y="7"/>
                  </a:cubicBezTo>
                  <a:cubicBezTo>
                    <a:pt x="29" y="8"/>
                    <a:pt x="28" y="8"/>
                    <a:pt x="28" y="8"/>
                  </a:cubicBezTo>
                  <a:cubicBezTo>
                    <a:pt x="28" y="8"/>
                    <a:pt x="28" y="8"/>
                    <a:pt x="28" y="8"/>
                  </a:cubicBezTo>
                  <a:cubicBezTo>
                    <a:pt x="28" y="8"/>
                    <a:pt x="27" y="8"/>
                    <a:pt x="27" y="8"/>
                  </a:cubicBezTo>
                  <a:cubicBezTo>
                    <a:pt x="27" y="8"/>
                    <a:pt x="27" y="8"/>
                    <a:pt x="27" y="8"/>
                  </a:cubicBezTo>
                  <a:cubicBezTo>
                    <a:pt x="27" y="8"/>
                    <a:pt x="26" y="8"/>
                    <a:pt x="26" y="8"/>
                  </a:cubicBezTo>
                  <a:cubicBezTo>
                    <a:pt x="26" y="9"/>
                    <a:pt x="26" y="9"/>
                    <a:pt x="26" y="9"/>
                  </a:cubicBezTo>
                  <a:cubicBezTo>
                    <a:pt x="26" y="9"/>
                    <a:pt x="25" y="9"/>
                    <a:pt x="25" y="9"/>
                  </a:cubicBezTo>
                  <a:cubicBezTo>
                    <a:pt x="25" y="9"/>
                    <a:pt x="25" y="9"/>
                    <a:pt x="25" y="9"/>
                  </a:cubicBezTo>
                  <a:cubicBezTo>
                    <a:pt x="25" y="9"/>
                    <a:pt x="25" y="9"/>
                    <a:pt x="25" y="9"/>
                  </a:cubicBezTo>
                  <a:cubicBezTo>
                    <a:pt x="25" y="9"/>
                    <a:pt x="24" y="10"/>
                    <a:pt x="24" y="10"/>
                  </a:cubicBezTo>
                  <a:cubicBezTo>
                    <a:pt x="24" y="10"/>
                    <a:pt x="24" y="10"/>
                    <a:pt x="24" y="10"/>
                  </a:cubicBezTo>
                  <a:cubicBezTo>
                    <a:pt x="24" y="10"/>
                    <a:pt x="24" y="10"/>
                    <a:pt x="24" y="10"/>
                  </a:cubicBezTo>
                  <a:cubicBezTo>
                    <a:pt x="24" y="10"/>
                    <a:pt x="23" y="10"/>
                    <a:pt x="23" y="10"/>
                  </a:cubicBezTo>
                  <a:cubicBezTo>
                    <a:pt x="23" y="10"/>
                    <a:pt x="23" y="10"/>
                    <a:pt x="23" y="10"/>
                  </a:cubicBezTo>
                  <a:cubicBezTo>
                    <a:pt x="23" y="10"/>
                    <a:pt x="23" y="10"/>
                    <a:pt x="23" y="10"/>
                  </a:cubicBezTo>
                  <a:cubicBezTo>
                    <a:pt x="23" y="10"/>
                    <a:pt x="23" y="10"/>
                    <a:pt x="22" y="10"/>
                  </a:cubicBezTo>
                  <a:cubicBezTo>
                    <a:pt x="22" y="10"/>
                    <a:pt x="22" y="11"/>
                    <a:pt x="22" y="11"/>
                  </a:cubicBezTo>
                  <a:cubicBezTo>
                    <a:pt x="22" y="11"/>
                    <a:pt x="22" y="11"/>
                    <a:pt x="22" y="11"/>
                  </a:cubicBezTo>
                  <a:cubicBezTo>
                    <a:pt x="21" y="11"/>
                    <a:pt x="21" y="11"/>
                    <a:pt x="21" y="11"/>
                  </a:cubicBezTo>
                  <a:cubicBezTo>
                    <a:pt x="21" y="11"/>
                    <a:pt x="21" y="10"/>
                    <a:pt x="21" y="10"/>
                  </a:cubicBezTo>
                  <a:cubicBezTo>
                    <a:pt x="21" y="10"/>
                    <a:pt x="21" y="10"/>
                    <a:pt x="21" y="10"/>
                  </a:cubicBezTo>
                  <a:cubicBezTo>
                    <a:pt x="21" y="9"/>
                    <a:pt x="20" y="9"/>
                    <a:pt x="20" y="8"/>
                  </a:cubicBezTo>
                  <a:cubicBezTo>
                    <a:pt x="20" y="9"/>
                    <a:pt x="20" y="8"/>
                    <a:pt x="20" y="8"/>
                  </a:cubicBezTo>
                  <a:cubicBezTo>
                    <a:pt x="20" y="8"/>
                    <a:pt x="21" y="8"/>
                    <a:pt x="21" y="8"/>
                  </a:cubicBezTo>
                  <a:cubicBezTo>
                    <a:pt x="21" y="8"/>
                    <a:pt x="21" y="8"/>
                    <a:pt x="21" y="8"/>
                  </a:cubicBezTo>
                  <a:cubicBezTo>
                    <a:pt x="21" y="7"/>
                    <a:pt x="21" y="7"/>
                    <a:pt x="21" y="7"/>
                  </a:cubicBezTo>
                  <a:cubicBezTo>
                    <a:pt x="21" y="7"/>
                    <a:pt x="21" y="6"/>
                    <a:pt x="21" y="6"/>
                  </a:cubicBezTo>
                  <a:cubicBezTo>
                    <a:pt x="21" y="6"/>
                    <a:pt x="21" y="6"/>
                    <a:pt x="21" y="6"/>
                  </a:cubicBezTo>
                  <a:cubicBezTo>
                    <a:pt x="21" y="6"/>
                    <a:pt x="21" y="6"/>
                    <a:pt x="20" y="5"/>
                  </a:cubicBezTo>
                  <a:cubicBezTo>
                    <a:pt x="21" y="5"/>
                    <a:pt x="20" y="4"/>
                    <a:pt x="20" y="4"/>
                  </a:cubicBezTo>
                  <a:cubicBezTo>
                    <a:pt x="20" y="4"/>
                    <a:pt x="19" y="4"/>
                    <a:pt x="19" y="4"/>
                  </a:cubicBezTo>
                  <a:cubicBezTo>
                    <a:pt x="19" y="4"/>
                    <a:pt x="19" y="4"/>
                    <a:pt x="19" y="4"/>
                  </a:cubicBezTo>
                  <a:cubicBezTo>
                    <a:pt x="19" y="4"/>
                    <a:pt x="19" y="4"/>
                    <a:pt x="19" y="4"/>
                  </a:cubicBezTo>
                  <a:cubicBezTo>
                    <a:pt x="19" y="3"/>
                    <a:pt x="18" y="3"/>
                    <a:pt x="18" y="2"/>
                  </a:cubicBezTo>
                  <a:cubicBezTo>
                    <a:pt x="18" y="2"/>
                    <a:pt x="17" y="2"/>
                    <a:pt x="17" y="2"/>
                  </a:cubicBezTo>
                  <a:cubicBezTo>
                    <a:pt x="17" y="1"/>
                    <a:pt x="17" y="1"/>
                    <a:pt x="17" y="1"/>
                  </a:cubicBezTo>
                  <a:cubicBezTo>
                    <a:pt x="17" y="1"/>
                    <a:pt x="17" y="1"/>
                    <a:pt x="17" y="1"/>
                  </a:cubicBezTo>
                  <a:cubicBezTo>
                    <a:pt x="17" y="1"/>
                    <a:pt x="16" y="1"/>
                    <a:pt x="16" y="1"/>
                  </a:cubicBezTo>
                  <a:cubicBezTo>
                    <a:pt x="16" y="1"/>
                    <a:pt x="16" y="1"/>
                    <a:pt x="16" y="1"/>
                  </a:cubicBezTo>
                  <a:cubicBezTo>
                    <a:pt x="16" y="1"/>
                    <a:pt x="16" y="0"/>
                    <a:pt x="16" y="0"/>
                  </a:cubicBezTo>
                  <a:cubicBezTo>
                    <a:pt x="16" y="0"/>
                    <a:pt x="16" y="0"/>
                    <a:pt x="15" y="0"/>
                  </a:cubicBezTo>
                  <a:cubicBezTo>
                    <a:pt x="15" y="0"/>
                    <a:pt x="15" y="0"/>
                    <a:pt x="15" y="0"/>
                  </a:cubicBezTo>
                  <a:cubicBezTo>
                    <a:pt x="15" y="0"/>
                    <a:pt x="15" y="0"/>
                    <a:pt x="14" y="0"/>
                  </a:cubicBezTo>
                  <a:cubicBezTo>
                    <a:pt x="14" y="0"/>
                    <a:pt x="14" y="0"/>
                    <a:pt x="14" y="0"/>
                  </a:cubicBezTo>
                  <a:cubicBezTo>
                    <a:pt x="14"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9" y="2"/>
                  </a:cubicBezTo>
                  <a:cubicBezTo>
                    <a:pt x="9" y="2"/>
                    <a:pt x="9" y="2"/>
                    <a:pt x="9" y="2"/>
                  </a:cubicBezTo>
                  <a:cubicBezTo>
                    <a:pt x="9" y="2"/>
                    <a:pt x="9" y="2"/>
                    <a:pt x="9" y="2"/>
                  </a:cubicBezTo>
                  <a:cubicBezTo>
                    <a:pt x="9" y="2"/>
                    <a:pt x="9" y="2"/>
                    <a:pt x="9" y="2"/>
                  </a:cubicBezTo>
                  <a:cubicBezTo>
                    <a:pt x="9" y="2"/>
                    <a:pt x="9" y="3"/>
                    <a:pt x="9" y="3"/>
                  </a:cubicBezTo>
                  <a:cubicBezTo>
                    <a:pt x="8" y="3"/>
                    <a:pt x="9" y="3"/>
                    <a:pt x="8" y="4"/>
                  </a:cubicBezTo>
                  <a:cubicBezTo>
                    <a:pt x="8" y="4"/>
                    <a:pt x="8" y="4"/>
                    <a:pt x="8" y="4"/>
                  </a:cubicBezTo>
                  <a:cubicBezTo>
                    <a:pt x="8" y="4"/>
                    <a:pt x="8" y="4"/>
                    <a:pt x="8" y="4"/>
                  </a:cubicBezTo>
                  <a:cubicBezTo>
                    <a:pt x="8" y="4"/>
                    <a:pt x="8" y="4"/>
                    <a:pt x="8" y="4"/>
                  </a:cubicBezTo>
                  <a:cubicBezTo>
                    <a:pt x="8" y="5"/>
                    <a:pt x="8" y="5"/>
                    <a:pt x="8" y="5"/>
                  </a:cubicBezTo>
                  <a:cubicBezTo>
                    <a:pt x="8" y="5"/>
                    <a:pt x="8" y="5"/>
                    <a:pt x="8" y="6"/>
                  </a:cubicBezTo>
                  <a:cubicBezTo>
                    <a:pt x="8" y="6"/>
                    <a:pt x="8" y="6"/>
                    <a:pt x="8" y="6"/>
                  </a:cubicBezTo>
                  <a:cubicBezTo>
                    <a:pt x="8" y="6"/>
                    <a:pt x="8" y="6"/>
                    <a:pt x="8" y="6"/>
                  </a:cubicBezTo>
                  <a:cubicBezTo>
                    <a:pt x="8" y="7"/>
                    <a:pt x="8" y="7"/>
                    <a:pt x="8" y="7"/>
                  </a:cubicBezTo>
                  <a:cubicBezTo>
                    <a:pt x="8" y="7"/>
                    <a:pt x="8" y="7"/>
                    <a:pt x="8" y="7"/>
                  </a:cubicBezTo>
                  <a:cubicBezTo>
                    <a:pt x="8" y="7"/>
                    <a:pt x="8" y="8"/>
                    <a:pt x="8" y="8"/>
                  </a:cubicBezTo>
                  <a:cubicBezTo>
                    <a:pt x="8" y="8"/>
                    <a:pt x="9" y="10"/>
                    <a:pt x="9" y="10"/>
                  </a:cubicBezTo>
                  <a:cubicBezTo>
                    <a:pt x="10" y="10"/>
                    <a:pt x="10" y="10"/>
                    <a:pt x="10" y="10"/>
                  </a:cubicBezTo>
                  <a:cubicBezTo>
                    <a:pt x="10" y="10"/>
                    <a:pt x="10" y="10"/>
                    <a:pt x="10" y="10"/>
                  </a:cubicBezTo>
                  <a:cubicBezTo>
                    <a:pt x="10" y="10"/>
                    <a:pt x="10" y="11"/>
                    <a:pt x="10" y="11"/>
                  </a:cubicBezTo>
                  <a:cubicBezTo>
                    <a:pt x="10" y="11"/>
                    <a:pt x="10" y="11"/>
                    <a:pt x="10" y="11"/>
                  </a:cubicBezTo>
                  <a:cubicBezTo>
                    <a:pt x="10" y="11"/>
                    <a:pt x="10" y="11"/>
                    <a:pt x="10" y="12"/>
                  </a:cubicBezTo>
                  <a:cubicBezTo>
                    <a:pt x="10" y="12"/>
                    <a:pt x="11" y="12"/>
                    <a:pt x="11" y="12"/>
                  </a:cubicBezTo>
                  <a:cubicBezTo>
                    <a:pt x="11" y="12"/>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3" y="13"/>
                    <a:pt x="13" y="14"/>
                    <a:pt x="13" y="13"/>
                  </a:cubicBezTo>
                  <a:cubicBezTo>
                    <a:pt x="13" y="13"/>
                    <a:pt x="13" y="13"/>
                    <a:pt x="13" y="13"/>
                  </a:cubicBezTo>
                  <a:cubicBezTo>
                    <a:pt x="13" y="13"/>
                    <a:pt x="14" y="13"/>
                    <a:pt x="14" y="13"/>
                  </a:cubicBezTo>
                  <a:cubicBezTo>
                    <a:pt x="14" y="13"/>
                    <a:pt x="14" y="13"/>
                    <a:pt x="14" y="13"/>
                  </a:cubicBezTo>
                  <a:cubicBezTo>
                    <a:pt x="14" y="13"/>
                    <a:pt x="15" y="14"/>
                    <a:pt x="15" y="14"/>
                  </a:cubicBezTo>
                  <a:cubicBezTo>
                    <a:pt x="15" y="14"/>
                    <a:pt x="15" y="14"/>
                    <a:pt x="15" y="15"/>
                  </a:cubicBezTo>
                  <a:cubicBezTo>
                    <a:pt x="15" y="15"/>
                    <a:pt x="15" y="15"/>
                    <a:pt x="15" y="15"/>
                  </a:cubicBezTo>
                  <a:cubicBezTo>
                    <a:pt x="15" y="15"/>
                    <a:pt x="14" y="15"/>
                    <a:pt x="14" y="15"/>
                  </a:cubicBezTo>
                  <a:cubicBezTo>
                    <a:pt x="14" y="16"/>
                    <a:pt x="14" y="16"/>
                    <a:pt x="14" y="16"/>
                  </a:cubicBezTo>
                  <a:cubicBezTo>
                    <a:pt x="13" y="16"/>
                    <a:pt x="13" y="16"/>
                    <a:pt x="13" y="16"/>
                  </a:cubicBezTo>
                  <a:cubicBezTo>
                    <a:pt x="13" y="16"/>
                    <a:pt x="13" y="16"/>
                    <a:pt x="13" y="16"/>
                  </a:cubicBezTo>
                  <a:cubicBezTo>
                    <a:pt x="12" y="16"/>
                    <a:pt x="12" y="17"/>
                    <a:pt x="12" y="17"/>
                  </a:cubicBezTo>
                  <a:cubicBezTo>
                    <a:pt x="12" y="17"/>
                    <a:pt x="12" y="17"/>
                    <a:pt x="12" y="17"/>
                  </a:cubicBezTo>
                  <a:cubicBezTo>
                    <a:pt x="12" y="17"/>
                    <a:pt x="12" y="17"/>
                    <a:pt x="12" y="18"/>
                  </a:cubicBezTo>
                  <a:cubicBezTo>
                    <a:pt x="12" y="17"/>
                    <a:pt x="12" y="17"/>
                    <a:pt x="12" y="17"/>
                  </a:cubicBezTo>
                  <a:cubicBezTo>
                    <a:pt x="12" y="17"/>
                    <a:pt x="11" y="18"/>
                    <a:pt x="11" y="18"/>
                  </a:cubicBezTo>
                  <a:cubicBezTo>
                    <a:pt x="11" y="18"/>
                    <a:pt x="11" y="18"/>
                    <a:pt x="11" y="18"/>
                  </a:cubicBezTo>
                  <a:cubicBezTo>
                    <a:pt x="11" y="18"/>
                    <a:pt x="10" y="18"/>
                    <a:pt x="10" y="18"/>
                  </a:cubicBezTo>
                  <a:cubicBezTo>
                    <a:pt x="10" y="18"/>
                    <a:pt x="9" y="18"/>
                    <a:pt x="9" y="19"/>
                  </a:cubicBezTo>
                  <a:cubicBezTo>
                    <a:pt x="9" y="19"/>
                    <a:pt x="9" y="19"/>
                    <a:pt x="9" y="19"/>
                  </a:cubicBezTo>
                  <a:cubicBezTo>
                    <a:pt x="9" y="19"/>
                    <a:pt x="9" y="19"/>
                    <a:pt x="9" y="19"/>
                  </a:cubicBezTo>
                  <a:cubicBezTo>
                    <a:pt x="9" y="19"/>
                    <a:pt x="9" y="20"/>
                    <a:pt x="9" y="20"/>
                  </a:cubicBezTo>
                  <a:cubicBezTo>
                    <a:pt x="9" y="20"/>
                    <a:pt x="8" y="20"/>
                    <a:pt x="8" y="20"/>
                  </a:cubicBezTo>
                  <a:cubicBezTo>
                    <a:pt x="8" y="20"/>
                    <a:pt x="8" y="20"/>
                    <a:pt x="8" y="20"/>
                  </a:cubicBezTo>
                  <a:cubicBezTo>
                    <a:pt x="8" y="21"/>
                    <a:pt x="8" y="21"/>
                    <a:pt x="8" y="21"/>
                  </a:cubicBezTo>
                  <a:cubicBezTo>
                    <a:pt x="8" y="21"/>
                    <a:pt x="8" y="21"/>
                    <a:pt x="7" y="21"/>
                  </a:cubicBezTo>
                  <a:cubicBezTo>
                    <a:pt x="7" y="21"/>
                    <a:pt x="7" y="22"/>
                    <a:pt x="7" y="22"/>
                  </a:cubicBezTo>
                  <a:cubicBezTo>
                    <a:pt x="7" y="22"/>
                    <a:pt x="7" y="22"/>
                    <a:pt x="7" y="22"/>
                  </a:cubicBezTo>
                  <a:cubicBezTo>
                    <a:pt x="7" y="22"/>
                    <a:pt x="6" y="23"/>
                    <a:pt x="6" y="22"/>
                  </a:cubicBezTo>
                  <a:cubicBezTo>
                    <a:pt x="6" y="23"/>
                    <a:pt x="6" y="23"/>
                    <a:pt x="5" y="22"/>
                  </a:cubicBezTo>
                  <a:cubicBezTo>
                    <a:pt x="5" y="23"/>
                    <a:pt x="5" y="22"/>
                    <a:pt x="5" y="23"/>
                  </a:cubicBezTo>
                  <a:cubicBezTo>
                    <a:pt x="5" y="23"/>
                    <a:pt x="5" y="23"/>
                    <a:pt x="5" y="23"/>
                  </a:cubicBezTo>
                  <a:cubicBezTo>
                    <a:pt x="5" y="23"/>
                    <a:pt x="5" y="23"/>
                    <a:pt x="5" y="23"/>
                  </a:cubicBezTo>
                  <a:cubicBezTo>
                    <a:pt x="5" y="23"/>
                    <a:pt x="4" y="23"/>
                    <a:pt x="4" y="24"/>
                  </a:cubicBezTo>
                  <a:cubicBezTo>
                    <a:pt x="4" y="24"/>
                    <a:pt x="4" y="24"/>
                    <a:pt x="4" y="24"/>
                  </a:cubicBezTo>
                  <a:cubicBezTo>
                    <a:pt x="4" y="24"/>
                    <a:pt x="3" y="24"/>
                    <a:pt x="3" y="24"/>
                  </a:cubicBezTo>
                  <a:cubicBezTo>
                    <a:pt x="3" y="24"/>
                    <a:pt x="3" y="25"/>
                    <a:pt x="3" y="25"/>
                  </a:cubicBezTo>
                  <a:cubicBezTo>
                    <a:pt x="3" y="25"/>
                    <a:pt x="2" y="25"/>
                    <a:pt x="2" y="25"/>
                  </a:cubicBezTo>
                  <a:cubicBezTo>
                    <a:pt x="2" y="25"/>
                    <a:pt x="1" y="26"/>
                    <a:pt x="1" y="26"/>
                  </a:cubicBezTo>
                  <a:cubicBezTo>
                    <a:pt x="0" y="27"/>
                    <a:pt x="1" y="28"/>
                    <a:pt x="1" y="28"/>
                  </a:cubicBezTo>
                  <a:cubicBezTo>
                    <a:pt x="1" y="28"/>
                    <a:pt x="1" y="29"/>
                    <a:pt x="1" y="29"/>
                  </a:cubicBezTo>
                  <a:cubicBezTo>
                    <a:pt x="1" y="29"/>
                    <a:pt x="2" y="30"/>
                    <a:pt x="2" y="30"/>
                  </a:cubicBezTo>
                  <a:cubicBezTo>
                    <a:pt x="2" y="30"/>
                    <a:pt x="2" y="30"/>
                    <a:pt x="2" y="30"/>
                  </a:cubicBezTo>
                  <a:cubicBezTo>
                    <a:pt x="2" y="30"/>
                    <a:pt x="3" y="30"/>
                    <a:pt x="3" y="30"/>
                  </a:cubicBezTo>
                  <a:cubicBezTo>
                    <a:pt x="3" y="30"/>
                    <a:pt x="3" y="30"/>
                    <a:pt x="3" y="30"/>
                  </a:cubicBezTo>
                  <a:cubicBezTo>
                    <a:pt x="3" y="30"/>
                    <a:pt x="3" y="30"/>
                    <a:pt x="3" y="31"/>
                  </a:cubicBezTo>
                  <a:cubicBezTo>
                    <a:pt x="3" y="31"/>
                    <a:pt x="4" y="31"/>
                    <a:pt x="4" y="31"/>
                  </a:cubicBezTo>
                  <a:cubicBezTo>
                    <a:pt x="4" y="31"/>
                    <a:pt x="4" y="31"/>
                    <a:pt x="4" y="31"/>
                  </a:cubicBezTo>
                  <a:cubicBezTo>
                    <a:pt x="4" y="31"/>
                    <a:pt x="5" y="31"/>
                    <a:pt x="5" y="31"/>
                  </a:cubicBezTo>
                  <a:cubicBezTo>
                    <a:pt x="5" y="31"/>
                    <a:pt x="5" y="31"/>
                    <a:pt x="6" y="31"/>
                  </a:cubicBezTo>
                  <a:cubicBezTo>
                    <a:pt x="6" y="31"/>
                    <a:pt x="6" y="31"/>
                    <a:pt x="6" y="31"/>
                  </a:cubicBezTo>
                  <a:cubicBezTo>
                    <a:pt x="6" y="32"/>
                    <a:pt x="6" y="31"/>
                    <a:pt x="7" y="32"/>
                  </a:cubicBezTo>
                  <a:cubicBezTo>
                    <a:pt x="7" y="32"/>
                    <a:pt x="7" y="32"/>
                    <a:pt x="7" y="32"/>
                  </a:cubicBezTo>
                  <a:cubicBezTo>
                    <a:pt x="7" y="32"/>
                    <a:pt x="7" y="32"/>
                    <a:pt x="7" y="32"/>
                  </a:cubicBezTo>
                  <a:cubicBezTo>
                    <a:pt x="7" y="32"/>
                    <a:pt x="8" y="32"/>
                    <a:pt x="8" y="32"/>
                  </a:cubicBezTo>
                  <a:cubicBezTo>
                    <a:pt x="8" y="32"/>
                    <a:pt x="8" y="32"/>
                    <a:pt x="8" y="32"/>
                  </a:cubicBezTo>
                  <a:cubicBezTo>
                    <a:pt x="8" y="33"/>
                    <a:pt x="8" y="33"/>
                    <a:pt x="9" y="33"/>
                  </a:cubicBezTo>
                  <a:cubicBezTo>
                    <a:pt x="9" y="33"/>
                    <a:pt x="9" y="33"/>
                    <a:pt x="9" y="33"/>
                  </a:cubicBezTo>
                  <a:cubicBezTo>
                    <a:pt x="9" y="33"/>
                    <a:pt x="9" y="33"/>
                    <a:pt x="9" y="34"/>
                  </a:cubicBezTo>
                  <a:cubicBezTo>
                    <a:pt x="9" y="34"/>
                    <a:pt x="9" y="34"/>
                    <a:pt x="9" y="34"/>
                  </a:cubicBezTo>
                  <a:cubicBezTo>
                    <a:pt x="9" y="34"/>
                    <a:pt x="9" y="34"/>
                    <a:pt x="9" y="34"/>
                  </a:cubicBezTo>
                  <a:cubicBezTo>
                    <a:pt x="9" y="34"/>
                    <a:pt x="9" y="33"/>
                    <a:pt x="10" y="33"/>
                  </a:cubicBezTo>
                  <a:cubicBezTo>
                    <a:pt x="10" y="33"/>
                    <a:pt x="10" y="33"/>
                    <a:pt x="10" y="33"/>
                  </a:cubicBezTo>
                  <a:cubicBezTo>
                    <a:pt x="10" y="33"/>
                    <a:pt x="10" y="33"/>
                    <a:pt x="10" y="34"/>
                  </a:cubicBezTo>
                  <a:cubicBezTo>
                    <a:pt x="10" y="34"/>
                    <a:pt x="11" y="34"/>
                    <a:pt x="11" y="34"/>
                  </a:cubicBezTo>
                  <a:cubicBezTo>
                    <a:pt x="11" y="34"/>
                    <a:pt x="12" y="35"/>
                    <a:pt x="12" y="35"/>
                  </a:cubicBezTo>
                  <a:cubicBezTo>
                    <a:pt x="12" y="35"/>
                    <a:pt x="12"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5" y="36"/>
                  </a:cubicBezTo>
                  <a:cubicBezTo>
                    <a:pt x="15" y="36"/>
                    <a:pt x="15" y="36"/>
                    <a:pt x="15" y="36"/>
                  </a:cubicBezTo>
                  <a:cubicBezTo>
                    <a:pt x="15" y="36"/>
                    <a:pt x="15" y="36"/>
                    <a:pt x="15" y="36"/>
                  </a:cubicBezTo>
                  <a:cubicBezTo>
                    <a:pt x="16" y="36"/>
                    <a:pt x="16" y="35"/>
                    <a:pt x="17" y="35"/>
                  </a:cubicBezTo>
                  <a:cubicBezTo>
                    <a:pt x="17" y="35"/>
                    <a:pt x="17" y="35"/>
                    <a:pt x="17" y="34"/>
                  </a:cubicBezTo>
                  <a:cubicBezTo>
                    <a:pt x="17" y="34"/>
                    <a:pt x="18" y="34"/>
                    <a:pt x="18" y="34"/>
                  </a:cubicBezTo>
                  <a:cubicBezTo>
                    <a:pt x="18" y="34"/>
                    <a:pt x="18" y="33"/>
                    <a:pt x="18" y="33"/>
                  </a:cubicBezTo>
                  <a:cubicBezTo>
                    <a:pt x="18" y="33"/>
                    <a:pt x="18" y="33"/>
                    <a:pt x="18" y="33"/>
                  </a:cubicBezTo>
                  <a:cubicBezTo>
                    <a:pt x="18" y="32"/>
                    <a:pt x="18" y="32"/>
                    <a:pt x="18" y="32"/>
                  </a:cubicBezTo>
                  <a:cubicBezTo>
                    <a:pt x="18" y="32"/>
                    <a:pt x="18" y="32"/>
                    <a:pt x="18" y="32"/>
                  </a:cubicBezTo>
                  <a:cubicBezTo>
                    <a:pt x="18" y="32"/>
                    <a:pt x="18" y="31"/>
                    <a:pt x="18" y="31"/>
                  </a:cubicBezTo>
                  <a:cubicBezTo>
                    <a:pt x="18" y="32"/>
                    <a:pt x="19" y="32"/>
                    <a:pt x="19" y="32"/>
                  </a:cubicBezTo>
                  <a:cubicBezTo>
                    <a:pt x="20" y="33"/>
                    <a:pt x="20" y="33"/>
                    <a:pt x="20" y="34"/>
                  </a:cubicBezTo>
                  <a:cubicBezTo>
                    <a:pt x="20" y="34"/>
                    <a:pt x="21" y="34"/>
                    <a:pt x="21" y="34"/>
                  </a:cubicBezTo>
                  <a:cubicBezTo>
                    <a:pt x="21" y="34"/>
                    <a:pt x="22" y="35"/>
                    <a:pt x="22" y="35"/>
                  </a:cubicBezTo>
                  <a:cubicBezTo>
                    <a:pt x="22" y="35"/>
                    <a:pt x="22" y="36"/>
                    <a:pt x="22" y="36"/>
                  </a:cubicBezTo>
                  <a:cubicBezTo>
                    <a:pt x="22" y="36"/>
                    <a:pt x="22" y="36"/>
                    <a:pt x="22" y="36"/>
                  </a:cubicBezTo>
                  <a:cubicBezTo>
                    <a:pt x="22" y="36"/>
                    <a:pt x="22" y="36"/>
                    <a:pt x="22" y="36"/>
                  </a:cubicBezTo>
                  <a:cubicBezTo>
                    <a:pt x="22" y="36"/>
                    <a:pt x="22" y="37"/>
                    <a:pt x="22" y="37"/>
                  </a:cubicBezTo>
                  <a:cubicBezTo>
                    <a:pt x="22" y="38"/>
                    <a:pt x="22" y="38"/>
                    <a:pt x="22" y="38"/>
                  </a:cubicBezTo>
                  <a:cubicBezTo>
                    <a:pt x="22" y="38"/>
                    <a:pt x="23" y="38"/>
                    <a:pt x="23" y="38"/>
                  </a:cubicBezTo>
                  <a:cubicBezTo>
                    <a:pt x="23" y="38"/>
                    <a:pt x="23" y="38"/>
                    <a:pt x="23" y="38"/>
                  </a:cubicBezTo>
                  <a:cubicBezTo>
                    <a:pt x="23" y="38"/>
                    <a:pt x="23" y="38"/>
                    <a:pt x="23" y="39"/>
                  </a:cubicBezTo>
                  <a:cubicBezTo>
                    <a:pt x="23" y="39"/>
                    <a:pt x="23" y="39"/>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3" y="40"/>
                    <a:pt x="23" y="40"/>
                    <a:pt x="23" y="41"/>
                  </a:cubicBezTo>
                  <a:cubicBezTo>
                    <a:pt x="22" y="41"/>
                    <a:pt x="22" y="41"/>
                    <a:pt x="22" y="41"/>
                  </a:cubicBezTo>
                  <a:cubicBezTo>
                    <a:pt x="22" y="41"/>
                    <a:pt x="22" y="42"/>
                    <a:pt x="22" y="42"/>
                  </a:cubicBezTo>
                  <a:cubicBezTo>
                    <a:pt x="22" y="42"/>
                    <a:pt x="22" y="42"/>
                    <a:pt x="22" y="42"/>
                  </a:cubicBezTo>
                  <a:cubicBezTo>
                    <a:pt x="22" y="42"/>
                    <a:pt x="22" y="42"/>
                    <a:pt x="22" y="42"/>
                  </a:cubicBezTo>
                  <a:cubicBezTo>
                    <a:pt x="22" y="43"/>
                    <a:pt x="21" y="43"/>
                    <a:pt x="22" y="43"/>
                  </a:cubicBezTo>
                  <a:cubicBezTo>
                    <a:pt x="21" y="43"/>
                    <a:pt x="22" y="43"/>
                    <a:pt x="22" y="43"/>
                  </a:cubicBezTo>
                  <a:cubicBezTo>
                    <a:pt x="21" y="43"/>
                    <a:pt x="21" y="44"/>
                    <a:pt x="22" y="44"/>
                  </a:cubicBezTo>
                  <a:cubicBezTo>
                    <a:pt x="22" y="44"/>
                    <a:pt x="21" y="45"/>
                    <a:pt x="21" y="45"/>
                  </a:cubicBezTo>
                  <a:cubicBezTo>
                    <a:pt x="21" y="45"/>
                    <a:pt x="21" y="45"/>
                    <a:pt x="21" y="45"/>
                  </a:cubicBezTo>
                  <a:cubicBezTo>
                    <a:pt x="21" y="45"/>
                    <a:pt x="21" y="45"/>
                    <a:pt x="21" y="46"/>
                  </a:cubicBezTo>
                  <a:cubicBezTo>
                    <a:pt x="21" y="46"/>
                    <a:pt x="21" y="46"/>
                    <a:pt x="21" y="46"/>
                  </a:cubicBezTo>
                  <a:cubicBezTo>
                    <a:pt x="21" y="46"/>
                    <a:pt x="21" y="46"/>
                    <a:pt x="21" y="46"/>
                  </a:cubicBezTo>
                  <a:cubicBezTo>
                    <a:pt x="21" y="46"/>
                    <a:pt x="21" y="46"/>
                    <a:pt x="21" y="47"/>
                  </a:cubicBezTo>
                  <a:cubicBezTo>
                    <a:pt x="20" y="47"/>
                    <a:pt x="20" y="47"/>
                    <a:pt x="20" y="47"/>
                  </a:cubicBezTo>
                  <a:cubicBezTo>
                    <a:pt x="20" y="47"/>
                    <a:pt x="20" y="47"/>
                    <a:pt x="20" y="47"/>
                  </a:cubicBezTo>
                  <a:cubicBezTo>
                    <a:pt x="20" y="48"/>
                    <a:pt x="20" y="48"/>
                    <a:pt x="20" y="48"/>
                  </a:cubicBezTo>
                  <a:cubicBezTo>
                    <a:pt x="20" y="48"/>
                    <a:pt x="19" y="49"/>
                    <a:pt x="19" y="49"/>
                  </a:cubicBezTo>
                  <a:cubicBezTo>
                    <a:pt x="19" y="49"/>
                    <a:pt x="19" y="49"/>
                    <a:pt x="19" y="49"/>
                  </a:cubicBezTo>
                  <a:cubicBezTo>
                    <a:pt x="19" y="49"/>
                    <a:pt x="19" y="50"/>
                    <a:pt x="19" y="50"/>
                  </a:cubicBezTo>
                  <a:cubicBezTo>
                    <a:pt x="19" y="50"/>
                    <a:pt x="19" y="50"/>
                    <a:pt x="19" y="50"/>
                  </a:cubicBezTo>
                  <a:cubicBezTo>
                    <a:pt x="19" y="50"/>
                    <a:pt x="19" y="51"/>
                    <a:pt x="19" y="51"/>
                  </a:cubicBezTo>
                  <a:cubicBezTo>
                    <a:pt x="18" y="51"/>
                    <a:pt x="18" y="51"/>
                    <a:pt x="18" y="51"/>
                  </a:cubicBezTo>
                  <a:cubicBezTo>
                    <a:pt x="18" y="51"/>
                    <a:pt x="18" y="52"/>
                    <a:pt x="18" y="52"/>
                  </a:cubicBezTo>
                  <a:cubicBezTo>
                    <a:pt x="17" y="52"/>
                    <a:pt x="17" y="52"/>
                    <a:pt x="17" y="52"/>
                  </a:cubicBezTo>
                  <a:cubicBezTo>
                    <a:pt x="17" y="53"/>
                    <a:pt x="17" y="53"/>
                    <a:pt x="17" y="53"/>
                  </a:cubicBezTo>
                  <a:cubicBezTo>
                    <a:pt x="17" y="53"/>
                    <a:pt x="17" y="53"/>
                    <a:pt x="17" y="53"/>
                  </a:cubicBezTo>
                  <a:cubicBezTo>
                    <a:pt x="17" y="53"/>
                    <a:pt x="17" y="53"/>
                    <a:pt x="17" y="53"/>
                  </a:cubicBezTo>
                  <a:cubicBezTo>
                    <a:pt x="17" y="53"/>
                    <a:pt x="16" y="54"/>
                    <a:pt x="16" y="54"/>
                  </a:cubicBezTo>
                  <a:cubicBezTo>
                    <a:pt x="16" y="54"/>
                    <a:pt x="16" y="54"/>
                    <a:pt x="15" y="54"/>
                  </a:cubicBezTo>
                  <a:cubicBezTo>
                    <a:pt x="15" y="54"/>
                    <a:pt x="15" y="54"/>
                    <a:pt x="15" y="54"/>
                  </a:cubicBezTo>
                  <a:cubicBezTo>
                    <a:pt x="15" y="55"/>
                    <a:pt x="15" y="55"/>
                    <a:pt x="15" y="55"/>
                  </a:cubicBezTo>
                  <a:cubicBezTo>
                    <a:pt x="15" y="55"/>
                    <a:pt x="15" y="55"/>
                    <a:pt x="15" y="55"/>
                  </a:cubicBezTo>
                  <a:cubicBezTo>
                    <a:pt x="15" y="55"/>
                    <a:pt x="15" y="56"/>
                    <a:pt x="15" y="56"/>
                  </a:cubicBezTo>
                  <a:cubicBezTo>
                    <a:pt x="15" y="56"/>
                    <a:pt x="15" y="56"/>
                    <a:pt x="15" y="56"/>
                  </a:cubicBezTo>
                  <a:cubicBezTo>
                    <a:pt x="15" y="56"/>
                    <a:pt x="15" y="56"/>
                    <a:pt x="15" y="56"/>
                  </a:cubicBezTo>
                  <a:cubicBezTo>
                    <a:pt x="15" y="56"/>
                    <a:pt x="15" y="56"/>
                    <a:pt x="15" y="56"/>
                  </a:cubicBezTo>
                  <a:cubicBezTo>
                    <a:pt x="15" y="56"/>
                    <a:pt x="15" y="57"/>
                    <a:pt x="15" y="57"/>
                  </a:cubicBezTo>
                  <a:cubicBezTo>
                    <a:pt x="15" y="57"/>
                    <a:pt x="15" y="57"/>
                    <a:pt x="15" y="58"/>
                  </a:cubicBezTo>
                  <a:cubicBezTo>
                    <a:pt x="15" y="58"/>
                    <a:pt x="15" y="58"/>
                    <a:pt x="15" y="58"/>
                  </a:cubicBezTo>
                  <a:cubicBezTo>
                    <a:pt x="15" y="58"/>
                    <a:pt x="15" y="58"/>
                    <a:pt x="15" y="59"/>
                  </a:cubicBezTo>
                  <a:cubicBezTo>
                    <a:pt x="15" y="59"/>
                    <a:pt x="15" y="59"/>
                    <a:pt x="15" y="59"/>
                  </a:cubicBezTo>
                  <a:cubicBezTo>
                    <a:pt x="15" y="59"/>
                    <a:pt x="15" y="59"/>
                    <a:pt x="15" y="59"/>
                  </a:cubicBezTo>
                  <a:cubicBezTo>
                    <a:pt x="15" y="60"/>
                    <a:pt x="16" y="61"/>
                    <a:pt x="16" y="61"/>
                  </a:cubicBezTo>
                  <a:cubicBezTo>
                    <a:pt x="16" y="61"/>
                    <a:pt x="17" y="62"/>
                    <a:pt x="17" y="62"/>
                  </a:cubicBezTo>
                  <a:cubicBezTo>
                    <a:pt x="17" y="62"/>
                    <a:pt x="17" y="62"/>
                    <a:pt x="17" y="62"/>
                  </a:cubicBezTo>
                  <a:cubicBezTo>
                    <a:pt x="17" y="62"/>
                    <a:pt x="18" y="62"/>
                    <a:pt x="18" y="62"/>
                  </a:cubicBezTo>
                  <a:cubicBezTo>
                    <a:pt x="18" y="62"/>
                    <a:pt x="18" y="62"/>
                    <a:pt x="18" y="62"/>
                  </a:cubicBezTo>
                  <a:cubicBezTo>
                    <a:pt x="18" y="62"/>
                    <a:pt x="19" y="62"/>
                    <a:pt x="19" y="62"/>
                  </a:cubicBezTo>
                  <a:cubicBezTo>
                    <a:pt x="19" y="62"/>
                    <a:pt x="19" y="62"/>
                    <a:pt x="19" y="62"/>
                  </a:cubicBezTo>
                  <a:cubicBezTo>
                    <a:pt x="19" y="62"/>
                    <a:pt x="19" y="62"/>
                    <a:pt x="19" y="62"/>
                  </a:cubicBezTo>
                  <a:cubicBezTo>
                    <a:pt x="20" y="62"/>
                    <a:pt x="20" y="62"/>
                    <a:pt x="20" y="62"/>
                  </a:cubicBezTo>
                  <a:cubicBezTo>
                    <a:pt x="20" y="62"/>
                    <a:pt x="20" y="62"/>
                    <a:pt x="20" y="62"/>
                  </a:cubicBezTo>
                  <a:cubicBezTo>
                    <a:pt x="20" y="62"/>
                    <a:pt x="20" y="62"/>
                    <a:pt x="21" y="62"/>
                  </a:cubicBezTo>
                  <a:cubicBezTo>
                    <a:pt x="21" y="62"/>
                    <a:pt x="21" y="62"/>
                    <a:pt x="21" y="61"/>
                  </a:cubicBezTo>
                  <a:cubicBezTo>
                    <a:pt x="22" y="61"/>
                    <a:pt x="22" y="61"/>
                    <a:pt x="22" y="61"/>
                  </a:cubicBezTo>
                  <a:cubicBezTo>
                    <a:pt x="22" y="61"/>
                    <a:pt x="23" y="61"/>
                    <a:pt x="23" y="61"/>
                  </a:cubicBezTo>
                  <a:cubicBezTo>
                    <a:pt x="23" y="61"/>
                    <a:pt x="24" y="61"/>
                    <a:pt x="24" y="61"/>
                  </a:cubicBezTo>
                  <a:cubicBezTo>
                    <a:pt x="24" y="61"/>
                    <a:pt x="24" y="61"/>
                    <a:pt x="24" y="61"/>
                  </a:cubicBezTo>
                  <a:cubicBezTo>
                    <a:pt x="25" y="61"/>
                    <a:pt x="25" y="60"/>
                    <a:pt x="26" y="60"/>
                  </a:cubicBezTo>
                  <a:cubicBezTo>
                    <a:pt x="26" y="60"/>
                    <a:pt x="26" y="60"/>
                    <a:pt x="26" y="60"/>
                  </a:cubicBezTo>
                  <a:cubicBezTo>
                    <a:pt x="26" y="59"/>
                    <a:pt x="26" y="59"/>
                    <a:pt x="26" y="59"/>
                  </a:cubicBezTo>
                  <a:cubicBezTo>
                    <a:pt x="26" y="59"/>
                    <a:pt x="27" y="59"/>
                    <a:pt x="27" y="59"/>
                  </a:cubicBezTo>
                  <a:cubicBezTo>
                    <a:pt x="27" y="58"/>
                    <a:pt x="27" y="58"/>
                    <a:pt x="27" y="58"/>
                  </a:cubicBezTo>
                  <a:cubicBezTo>
                    <a:pt x="27" y="58"/>
                    <a:pt x="27" y="57"/>
                    <a:pt x="27" y="57"/>
                  </a:cubicBezTo>
                  <a:cubicBezTo>
                    <a:pt x="27" y="57"/>
                    <a:pt x="28" y="57"/>
                    <a:pt x="28" y="57"/>
                  </a:cubicBezTo>
                  <a:cubicBezTo>
                    <a:pt x="28" y="57"/>
                    <a:pt x="28" y="56"/>
                    <a:pt x="28" y="56"/>
                  </a:cubicBezTo>
                  <a:cubicBezTo>
                    <a:pt x="28" y="56"/>
                    <a:pt x="28" y="56"/>
                    <a:pt x="28" y="56"/>
                  </a:cubicBezTo>
                  <a:cubicBezTo>
                    <a:pt x="28" y="56"/>
                    <a:pt x="28" y="55"/>
                    <a:pt x="28" y="55"/>
                  </a:cubicBezTo>
                  <a:cubicBezTo>
                    <a:pt x="28" y="55"/>
                    <a:pt x="29" y="55"/>
                    <a:pt x="29" y="55"/>
                  </a:cubicBezTo>
                  <a:cubicBezTo>
                    <a:pt x="29" y="55"/>
                    <a:pt x="29" y="55"/>
                    <a:pt x="29" y="55"/>
                  </a:cubicBezTo>
                  <a:cubicBezTo>
                    <a:pt x="29" y="54"/>
                    <a:pt x="29" y="54"/>
                    <a:pt x="29" y="54"/>
                  </a:cubicBezTo>
                  <a:cubicBezTo>
                    <a:pt x="29" y="54"/>
                    <a:pt x="29" y="54"/>
                    <a:pt x="29" y="54"/>
                  </a:cubicBezTo>
                  <a:cubicBezTo>
                    <a:pt x="29" y="54"/>
                    <a:pt x="29" y="53"/>
                    <a:pt x="29" y="53"/>
                  </a:cubicBezTo>
                  <a:cubicBezTo>
                    <a:pt x="30" y="53"/>
                    <a:pt x="30" y="53"/>
                    <a:pt x="30" y="53"/>
                  </a:cubicBezTo>
                  <a:cubicBezTo>
                    <a:pt x="30" y="52"/>
                    <a:pt x="30" y="52"/>
                    <a:pt x="31" y="52"/>
                  </a:cubicBezTo>
                  <a:cubicBezTo>
                    <a:pt x="31" y="52"/>
                    <a:pt x="31" y="51"/>
                    <a:pt x="31" y="51"/>
                  </a:cubicBezTo>
                  <a:cubicBezTo>
                    <a:pt x="31" y="51"/>
                    <a:pt x="31" y="51"/>
                    <a:pt x="31" y="51"/>
                  </a:cubicBezTo>
                  <a:cubicBezTo>
                    <a:pt x="31" y="51"/>
                    <a:pt x="31" y="51"/>
                    <a:pt x="32" y="51"/>
                  </a:cubicBezTo>
                  <a:cubicBezTo>
                    <a:pt x="32" y="51"/>
                    <a:pt x="33" y="50"/>
                    <a:pt x="33" y="50"/>
                  </a:cubicBezTo>
                  <a:cubicBezTo>
                    <a:pt x="33" y="50"/>
                    <a:pt x="34" y="50"/>
                    <a:pt x="34" y="50"/>
                  </a:cubicBezTo>
                  <a:cubicBezTo>
                    <a:pt x="34" y="50"/>
                    <a:pt x="34" y="50"/>
                    <a:pt x="34" y="50"/>
                  </a:cubicBezTo>
                  <a:cubicBezTo>
                    <a:pt x="35" y="50"/>
                    <a:pt x="35" y="50"/>
                    <a:pt x="35" y="50"/>
                  </a:cubicBezTo>
                  <a:cubicBezTo>
                    <a:pt x="35" y="50"/>
                    <a:pt x="35" y="50"/>
                    <a:pt x="35" y="50"/>
                  </a:cubicBezTo>
                  <a:cubicBezTo>
                    <a:pt x="35" y="50"/>
                    <a:pt x="36" y="50"/>
                    <a:pt x="36" y="51"/>
                  </a:cubicBezTo>
                  <a:cubicBezTo>
                    <a:pt x="36" y="51"/>
                    <a:pt x="36" y="51"/>
                    <a:pt x="37" y="51"/>
                  </a:cubicBezTo>
                  <a:cubicBezTo>
                    <a:pt x="37" y="51"/>
                    <a:pt x="37" y="51"/>
                    <a:pt x="37" y="51"/>
                  </a:cubicBezTo>
                  <a:cubicBezTo>
                    <a:pt x="37" y="51"/>
                    <a:pt x="37" y="51"/>
                    <a:pt x="38" y="51"/>
                  </a:cubicBezTo>
                  <a:cubicBezTo>
                    <a:pt x="38" y="51"/>
                    <a:pt x="38" y="52"/>
                    <a:pt x="38" y="52"/>
                  </a:cubicBezTo>
                  <a:cubicBezTo>
                    <a:pt x="38" y="52"/>
                    <a:pt x="39" y="52"/>
                    <a:pt x="39" y="52"/>
                  </a:cubicBezTo>
                  <a:cubicBezTo>
                    <a:pt x="39" y="52"/>
                    <a:pt x="39" y="53"/>
                    <a:pt x="39" y="53"/>
                  </a:cubicBezTo>
                  <a:cubicBezTo>
                    <a:pt x="39" y="53"/>
                    <a:pt x="40" y="53"/>
                    <a:pt x="40" y="53"/>
                  </a:cubicBezTo>
                  <a:cubicBezTo>
                    <a:pt x="40" y="53"/>
                    <a:pt x="40" y="53"/>
                    <a:pt x="40" y="53"/>
                  </a:cubicBezTo>
                  <a:cubicBezTo>
                    <a:pt x="40" y="53"/>
                    <a:pt x="41" y="53"/>
                    <a:pt x="41" y="53"/>
                  </a:cubicBezTo>
                  <a:cubicBezTo>
                    <a:pt x="41" y="53"/>
                    <a:pt x="41" y="54"/>
                    <a:pt x="41" y="54"/>
                  </a:cubicBezTo>
                  <a:cubicBezTo>
                    <a:pt x="41" y="54"/>
                    <a:pt x="41" y="54"/>
                    <a:pt x="41" y="54"/>
                  </a:cubicBezTo>
                  <a:cubicBezTo>
                    <a:pt x="41" y="54"/>
                    <a:pt x="42" y="54"/>
                    <a:pt x="42" y="54"/>
                  </a:cubicBezTo>
                  <a:cubicBezTo>
                    <a:pt x="42" y="54"/>
                    <a:pt x="42" y="54"/>
                    <a:pt x="42" y="54"/>
                  </a:cubicBezTo>
                  <a:cubicBezTo>
                    <a:pt x="42" y="54"/>
                    <a:pt x="43" y="54"/>
                    <a:pt x="43" y="54"/>
                  </a:cubicBezTo>
                  <a:cubicBezTo>
                    <a:pt x="43" y="54"/>
                    <a:pt x="43" y="54"/>
                    <a:pt x="43" y="54"/>
                  </a:cubicBezTo>
                  <a:cubicBezTo>
                    <a:pt x="43" y="54"/>
                    <a:pt x="44" y="54"/>
                    <a:pt x="44" y="54"/>
                  </a:cubicBezTo>
                  <a:cubicBezTo>
                    <a:pt x="44" y="54"/>
                    <a:pt x="44" y="54"/>
                    <a:pt x="44" y="54"/>
                  </a:cubicBezTo>
                  <a:cubicBezTo>
                    <a:pt x="44" y="54"/>
                    <a:pt x="45" y="54"/>
                    <a:pt x="45" y="55"/>
                  </a:cubicBezTo>
                  <a:cubicBezTo>
                    <a:pt x="45" y="54"/>
                    <a:pt x="46" y="55"/>
                    <a:pt x="46" y="55"/>
                  </a:cubicBezTo>
                  <a:cubicBezTo>
                    <a:pt x="46" y="54"/>
                    <a:pt x="46" y="55"/>
                    <a:pt x="47" y="55"/>
                  </a:cubicBezTo>
                  <a:cubicBezTo>
                    <a:pt x="47" y="55"/>
                    <a:pt x="47" y="55"/>
                    <a:pt x="48" y="55"/>
                  </a:cubicBezTo>
                  <a:cubicBezTo>
                    <a:pt x="48" y="55"/>
                    <a:pt x="48" y="54"/>
                    <a:pt x="48" y="54"/>
                  </a:cubicBezTo>
                  <a:cubicBezTo>
                    <a:pt x="48" y="54"/>
                    <a:pt x="49" y="54"/>
                    <a:pt x="49" y="54"/>
                  </a:cubicBezTo>
                  <a:cubicBezTo>
                    <a:pt x="49" y="54"/>
                    <a:pt x="49" y="55"/>
                    <a:pt x="49" y="55"/>
                  </a:cubicBezTo>
                  <a:cubicBezTo>
                    <a:pt x="49" y="55"/>
                    <a:pt x="49" y="55"/>
                    <a:pt x="49" y="55"/>
                  </a:cubicBezTo>
                  <a:cubicBezTo>
                    <a:pt x="49" y="56"/>
                    <a:pt x="49" y="56"/>
                    <a:pt x="49" y="56"/>
                  </a:cubicBezTo>
                  <a:cubicBezTo>
                    <a:pt x="49" y="56"/>
                    <a:pt x="49" y="57"/>
                    <a:pt x="49" y="57"/>
                  </a:cubicBezTo>
                  <a:cubicBezTo>
                    <a:pt x="49" y="57"/>
                    <a:pt x="49" y="57"/>
                    <a:pt x="49" y="58"/>
                  </a:cubicBezTo>
                  <a:cubicBezTo>
                    <a:pt x="49" y="58"/>
                    <a:pt x="49" y="58"/>
                    <a:pt x="49" y="58"/>
                  </a:cubicBezTo>
                  <a:cubicBezTo>
                    <a:pt x="49" y="58"/>
                    <a:pt x="49" y="58"/>
                    <a:pt x="48" y="58"/>
                  </a:cubicBezTo>
                  <a:cubicBezTo>
                    <a:pt x="48" y="58"/>
                    <a:pt x="48" y="58"/>
                    <a:pt x="48" y="58"/>
                  </a:cubicBezTo>
                  <a:cubicBezTo>
                    <a:pt x="48" y="58"/>
                    <a:pt x="48" y="58"/>
                    <a:pt x="47" y="58"/>
                  </a:cubicBezTo>
                  <a:cubicBezTo>
                    <a:pt x="47" y="58"/>
                    <a:pt x="47" y="58"/>
                    <a:pt x="47" y="58"/>
                  </a:cubicBezTo>
                  <a:cubicBezTo>
                    <a:pt x="47" y="58"/>
                    <a:pt x="47" y="57"/>
                    <a:pt x="47" y="58"/>
                  </a:cubicBezTo>
                  <a:cubicBezTo>
                    <a:pt x="47" y="58"/>
                    <a:pt x="46" y="58"/>
                    <a:pt x="46" y="57"/>
                  </a:cubicBezTo>
                  <a:cubicBezTo>
                    <a:pt x="46" y="58"/>
                    <a:pt x="46" y="58"/>
                    <a:pt x="46" y="58"/>
                  </a:cubicBezTo>
                  <a:cubicBezTo>
                    <a:pt x="46" y="58"/>
                    <a:pt x="46" y="58"/>
                    <a:pt x="46" y="58"/>
                  </a:cubicBezTo>
                  <a:cubicBezTo>
                    <a:pt x="45" y="58"/>
                    <a:pt x="45" y="58"/>
                    <a:pt x="45" y="58"/>
                  </a:cubicBezTo>
                  <a:cubicBezTo>
                    <a:pt x="45" y="58"/>
                    <a:pt x="45" y="58"/>
                    <a:pt x="45" y="59"/>
                  </a:cubicBezTo>
                  <a:cubicBezTo>
                    <a:pt x="44" y="59"/>
                    <a:pt x="44" y="59"/>
                    <a:pt x="44" y="59"/>
                  </a:cubicBezTo>
                  <a:cubicBezTo>
                    <a:pt x="44" y="60"/>
                    <a:pt x="44" y="60"/>
                    <a:pt x="44" y="60"/>
                  </a:cubicBezTo>
                  <a:cubicBezTo>
                    <a:pt x="44" y="60"/>
                    <a:pt x="44" y="60"/>
                    <a:pt x="44" y="60"/>
                  </a:cubicBezTo>
                  <a:cubicBezTo>
                    <a:pt x="44" y="61"/>
                    <a:pt x="45" y="62"/>
                    <a:pt x="45" y="63"/>
                  </a:cubicBezTo>
                  <a:cubicBezTo>
                    <a:pt x="45" y="63"/>
                    <a:pt x="45" y="63"/>
                    <a:pt x="45" y="64"/>
                  </a:cubicBezTo>
                  <a:cubicBezTo>
                    <a:pt x="46" y="64"/>
                    <a:pt x="46" y="64"/>
                    <a:pt x="46" y="64"/>
                  </a:cubicBezTo>
                  <a:cubicBezTo>
                    <a:pt x="46" y="65"/>
                    <a:pt x="46" y="65"/>
                    <a:pt x="46" y="65"/>
                  </a:cubicBezTo>
                  <a:cubicBezTo>
                    <a:pt x="46" y="65"/>
                    <a:pt x="46" y="66"/>
                    <a:pt x="46" y="66"/>
                  </a:cubicBezTo>
                  <a:cubicBezTo>
                    <a:pt x="46" y="66"/>
                    <a:pt x="46" y="66"/>
                    <a:pt x="46" y="66"/>
                  </a:cubicBezTo>
                  <a:cubicBezTo>
                    <a:pt x="46" y="66"/>
                    <a:pt x="46" y="66"/>
                    <a:pt x="46" y="66"/>
                  </a:cubicBezTo>
                  <a:cubicBezTo>
                    <a:pt x="46" y="66"/>
                    <a:pt x="46" y="67"/>
                    <a:pt x="46" y="67"/>
                  </a:cubicBezTo>
                  <a:cubicBezTo>
                    <a:pt x="46" y="67"/>
                    <a:pt x="46" y="67"/>
                    <a:pt x="46" y="67"/>
                  </a:cubicBezTo>
                  <a:cubicBezTo>
                    <a:pt x="46" y="67"/>
                    <a:pt x="46" y="67"/>
                    <a:pt x="46" y="67"/>
                  </a:cubicBezTo>
                  <a:cubicBezTo>
                    <a:pt x="46" y="67"/>
                    <a:pt x="46" y="68"/>
                    <a:pt x="46" y="68"/>
                  </a:cubicBezTo>
                  <a:cubicBezTo>
                    <a:pt x="46" y="68"/>
                    <a:pt x="46" y="68"/>
                    <a:pt x="46" y="68"/>
                  </a:cubicBezTo>
                  <a:cubicBezTo>
                    <a:pt x="46" y="68"/>
                    <a:pt x="46" y="69"/>
                    <a:pt x="46" y="69"/>
                  </a:cubicBezTo>
                  <a:cubicBezTo>
                    <a:pt x="46" y="69"/>
                    <a:pt x="46" y="69"/>
                    <a:pt x="46" y="69"/>
                  </a:cubicBezTo>
                  <a:cubicBezTo>
                    <a:pt x="46" y="69"/>
                    <a:pt x="46" y="70"/>
                    <a:pt x="46" y="70"/>
                  </a:cubicBezTo>
                  <a:cubicBezTo>
                    <a:pt x="47" y="70"/>
                    <a:pt x="47" y="70"/>
                    <a:pt x="47" y="70"/>
                  </a:cubicBezTo>
                  <a:cubicBezTo>
                    <a:pt x="47" y="71"/>
                    <a:pt x="47" y="71"/>
                    <a:pt x="47" y="71"/>
                  </a:cubicBezTo>
                  <a:cubicBezTo>
                    <a:pt x="47" y="71"/>
                    <a:pt x="48" y="72"/>
                    <a:pt x="48" y="72"/>
                  </a:cubicBezTo>
                  <a:cubicBezTo>
                    <a:pt x="48" y="72"/>
                    <a:pt x="48" y="73"/>
                    <a:pt x="48" y="73"/>
                  </a:cubicBezTo>
                  <a:cubicBezTo>
                    <a:pt x="48" y="73"/>
                    <a:pt x="49" y="73"/>
                    <a:pt x="49" y="73"/>
                  </a:cubicBezTo>
                  <a:cubicBezTo>
                    <a:pt x="49" y="73"/>
                    <a:pt x="49" y="73"/>
                    <a:pt x="50" y="73"/>
                  </a:cubicBezTo>
                  <a:cubicBezTo>
                    <a:pt x="50" y="73"/>
                    <a:pt x="51" y="73"/>
                    <a:pt x="51" y="72"/>
                  </a:cubicBezTo>
                  <a:cubicBezTo>
                    <a:pt x="51" y="72"/>
                    <a:pt x="51" y="72"/>
                    <a:pt x="51" y="72"/>
                  </a:cubicBezTo>
                  <a:cubicBezTo>
                    <a:pt x="51" y="72"/>
                    <a:pt x="51" y="72"/>
                    <a:pt x="51" y="72"/>
                  </a:cubicBezTo>
                  <a:cubicBezTo>
                    <a:pt x="51" y="72"/>
                    <a:pt x="51" y="72"/>
                    <a:pt x="51" y="71"/>
                  </a:cubicBezTo>
                  <a:cubicBezTo>
                    <a:pt x="51" y="71"/>
                    <a:pt x="52" y="71"/>
                    <a:pt x="52" y="71"/>
                  </a:cubicBezTo>
                  <a:cubicBezTo>
                    <a:pt x="52" y="71"/>
                    <a:pt x="52" y="71"/>
                    <a:pt x="52" y="71"/>
                  </a:cubicBezTo>
                  <a:cubicBezTo>
                    <a:pt x="51" y="70"/>
                    <a:pt x="52" y="70"/>
                    <a:pt x="52" y="70"/>
                  </a:cubicBezTo>
                  <a:cubicBezTo>
                    <a:pt x="52" y="70"/>
                    <a:pt x="52" y="69"/>
                    <a:pt x="52" y="69"/>
                  </a:cubicBezTo>
                  <a:cubicBezTo>
                    <a:pt x="52" y="69"/>
                    <a:pt x="52" y="69"/>
                    <a:pt x="52" y="69"/>
                  </a:cubicBezTo>
                  <a:cubicBezTo>
                    <a:pt x="52" y="69"/>
                    <a:pt x="52" y="69"/>
                    <a:pt x="52" y="69"/>
                  </a:cubicBezTo>
                  <a:cubicBezTo>
                    <a:pt x="52" y="69"/>
                    <a:pt x="52" y="69"/>
                    <a:pt x="52" y="69"/>
                  </a:cubicBezTo>
                  <a:cubicBezTo>
                    <a:pt x="52" y="68"/>
                    <a:pt x="52" y="68"/>
                    <a:pt x="52" y="68"/>
                  </a:cubicBezTo>
                  <a:cubicBezTo>
                    <a:pt x="52" y="68"/>
                    <a:pt x="52" y="68"/>
                    <a:pt x="52" y="68"/>
                  </a:cubicBezTo>
                  <a:cubicBezTo>
                    <a:pt x="52" y="68"/>
                    <a:pt x="52" y="67"/>
                    <a:pt x="52" y="67"/>
                  </a:cubicBezTo>
                  <a:cubicBezTo>
                    <a:pt x="52" y="67"/>
                    <a:pt x="52" y="67"/>
                    <a:pt x="53" y="67"/>
                  </a:cubicBezTo>
                  <a:cubicBezTo>
                    <a:pt x="53" y="67"/>
                    <a:pt x="53" y="66"/>
                    <a:pt x="53" y="66"/>
                  </a:cubicBezTo>
                  <a:cubicBezTo>
                    <a:pt x="54" y="66"/>
                    <a:pt x="54" y="66"/>
                    <a:pt x="55" y="65"/>
                  </a:cubicBezTo>
                  <a:cubicBezTo>
                    <a:pt x="55" y="65"/>
                    <a:pt x="54" y="64"/>
                    <a:pt x="54" y="64"/>
                  </a:cubicBezTo>
                  <a:cubicBezTo>
                    <a:pt x="54" y="64"/>
                    <a:pt x="54" y="64"/>
                    <a:pt x="54" y="64"/>
                  </a:cubicBezTo>
                  <a:cubicBezTo>
                    <a:pt x="54" y="64"/>
                    <a:pt x="53" y="64"/>
                    <a:pt x="53" y="64"/>
                  </a:cubicBezTo>
                  <a:cubicBezTo>
                    <a:pt x="53" y="64"/>
                    <a:pt x="53" y="64"/>
                    <a:pt x="53" y="64"/>
                  </a:cubicBezTo>
                  <a:cubicBezTo>
                    <a:pt x="53" y="63"/>
                    <a:pt x="53" y="63"/>
                    <a:pt x="53" y="63"/>
                  </a:cubicBezTo>
                  <a:cubicBezTo>
                    <a:pt x="53" y="63"/>
                    <a:pt x="53" y="62"/>
                    <a:pt x="53" y="62"/>
                  </a:cubicBezTo>
                  <a:cubicBezTo>
                    <a:pt x="53" y="61"/>
                    <a:pt x="53" y="61"/>
                    <a:pt x="53" y="61"/>
                  </a:cubicBezTo>
                  <a:cubicBezTo>
                    <a:pt x="53" y="61"/>
                    <a:pt x="53" y="61"/>
                    <a:pt x="53" y="60"/>
                  </a:cubicBezTo>
                  <a:cubicBezTo>
                    <a:pt x="53" y="60"/>
                    <a:pt x="53" y="60"/>
                    <a:pt x="53" y="60"/>
                  </a:cubicBezTo>
                  <a:cubicBezTo>
                    <a:pt x="53" y="60"/>
                    <a:pt x="53" y="60"/>
                    <a:pt x="53" y="60"/>
                  </a:cubicBezTo>
                  <a:cubicBezTo>
                    <a:pt x="53" y="60"/>
                    <a:pt x="53" y="59"/>
                    <a:pt x="53" y="59"/>
                  </a:cubicBezTo>
                  <a:cubicBezTo>
                    <a:pt x="53" y="59"/>
                    <a:pt x="53" y="59"/>
                    <a:pt x="53" y="59"/>
                  </a:cubicBezTo>
                  <a:cubicBezTo>
                    <a:pt x="53" y="59"/>
                    <a:pt x="53" y="59"/>
                    <a:pt x="53" y="59"/>
                  </a:cubicBezTo>
                  <a:cubicBezTo>
                    <a:pt x="53" y="59"/>
                    <a:pt x="53" y="58"/>
                    <a:pt x="53" y="58"/>
                  </a:cubicBezTo>
                  <a:cubicBezTo>
                    <a:pt x="53" y="58"/>
                    <a:pt x="53" y="58"/>
                    <a:pt x="53" y="58"/>
                  </a:cubicBezTo>
                  <a:cubicBezTo>
                    <a:pt x="53" y="58"/>
                    <a:pt x="53" y="57"/>
                    <a:pt x="54" y="57"/>
                  </a:cubicBezTo>
                  <a:cubicBezTo>
                    <a:pt x="54" y="57"/>
                    <a:pt x="54" y="57"/>
                    <a:pt x="54" y="57"/>
                  </a:cubicBezTo>
                  <a:cubicBezTo>
                    <a:pt x="54" y="57"/>
                    <a:pt x="54" y="57"/>
                    <a:pt x="54" y="56"/>
                  </a:cubicBezTo>
                  <a:cubicBezTo>
                    <a:pt x="54" y="56"/>
                    <a:pt x="54" y="56"/>
                    <a:pt x="54" y="56"/>
                  </a:cubicBezTo>
                  <a:cubicBezTo>
                    <a:pt x="54" y="55"/>
                    <a:pt x="54" y="55"/>
                    <a:pt x="55" y="54"/>
                  </a:cubicBezTo>
                  <a:cubicBezTo>
                    <a:pt x="55" y="54"/>
                    <a:pt x="55" y="53"/>
                    <a:pt x="55" y="53"/>
                  </a:cubicBezTo>
                  <a:cubicBezTo>
                    <a:pt x="55" y="53"/>
                    <a:pt x="55" y="53"/>
                    <a:pt x="55" y="53"/>
                  </a:cubicBezTo>
                  <a:cubicBezTo>
                    <a:pt x="55" y="53"/>
                    <a:pt x="55" y="52"/>
                    <a:pt x="55" y="52"/>
                  </a:cubicBezTo>
                  <a:cubicBezTo>
                    <a:pt x="55" y="52"/>
                    <a:pt x="55" y="52"/>
                    <a:pt x="55" y="52"/>
                  </a:cubicBezTo>
                  <a:cubicBezTo>
                    <a:pt x="55" y="51"/>
                    <a:pt x="55" y="51"/>
                    <a:pt x="55" y="51"/>
                  </a:cubicBezTo>
                  <a:cubicBezTo>
                    <a:pt x="55" y="51"/>
                    <a:pt x="55" y="51"/>
                    <a:pt x="55" y="51"/>
                  </a:cubicBezTo>
                  <a:cubicBezTo>
                    <a:pt x="55" y="50"/>
                    <a:pt x="55" y="50"/>
                    <a:pt x="55" y="50"/>
                  </a:cubicBezTo>
                  <a:cubicBezTo>
                    <a:pt x="55" y="50"/>
                    <a:pt x="55" y="50"/>
                    <a:pt x="55" y="50"/>
                  </a:cubicBezTo>
                  <a:cubicBezTo>
                    <a:pt x="55" y="50"/>
                    <a:pt x="55" y="50"/>
                    <a:pt x="55" y="50"/>
                  </a:cubicBezTo>
                  <a:cubicBezTo>
                    <a:pt x="55" y="49"/>
                    <a:pt x="55" y="49"/>
                    <a:pt x="55" y="49"/>
                  </a:cubicBezTo>
                  <a:cubicBezTo>
                    <a:pt x="55" y="49"/>
                    <a:pt x="55" y="49"/>
                    <a:pt x="55" y="49"/>
                  </a:cubicBezTo>
                  <a:cubicBezTo>
                    <a:pt x="55" y="49"/>
                    <a:pt x="55" y="49"/>
                    <a:pt x="56" y="48"/>
                  </a:cubicBezTo>
                  <a:cubicBezTo>
                    <a:pt x="55" y="48"/>
                    <a:pt x="56" y="48"/>
                    <a:pt x="56" y="48"/>
                  </a:cubicBezTo>
                  <a:cubicBezTo>
                    <a:pt x="56" y="48"/>
                    <a:pt x="56" y="48"/>
                    <a:pt x="56" y="47"/>
                  </a:cubicBezTo>
                  <a:cubicBezTo>
                    <a:pt x="56" y="47"/>
                    <a:pt x="55" y="47"/>
                    <a:pt x="55" y="47"/>
                  </a:cubicBezTo>
                  <a:cubicBezTo>
                    <a:pt x="55" y="47"/>
                    <a:pt x="55" y="47"/>
                    <a:pt x="55" y="47"/>
                  </a:cubicBezTo>
                  <a:cubicBezTo>
                    <a:pt x="55" y="47"/>
                    <a:pt x="55" y="46"/>
                    <a:pt x="55" y="46"/>
                  </a:cubicBezTo>
                  <a:cubicBezTo>
                    <a:pt x="54" y="46"/>
                    <a:pt x="54" y="46"/>
                    <a:pt x="54" y="46"/>
                  </a:cubicBezTo>
                  <a:cubicBezTo>
                    <a:pt x="54" y="46"/>
                    <a:pt x="54" y="45"/>
                    <a:pt x="54" y="46"/>
                  </a:cubicBezTo>
                  <a:cubicBezTo>
                    <a:pt x="54" y="45"/>
                    <a:pt x="54" y="45"/>
                    <a:pt x="53" y="45"/>
                  </a:cubicBezTo>
                  <a:cubicBezTo>
                    <a:pt x="53" y="45"/>
                    <a:pt x="53" y="45"/>
                    <a:pt x="53" y="45"/>
                  </a:cubicBezTo>
                  <a:cubicBezTo>
                    <a:pt x="53" y="45"/>
                    <a:pt x="53" y="44"/>
                    <a:pt x="53" y="44"/>
                  </a:cubicBezTo>
                  <a:cubicBezTo>
                    <a:pt x="53" y="44"/>
                    <a:pt x="52" y="44"/>
                    <a:pt x="52" y="44"/>
                  </a:cubicBezTo>
                  <a:cubicBezTo>
                    <a:pt x="52" y="44"/>
                    <a:pt x="52" y="44"/>
                    <a:pt x="52" y="45"/>
                  </a:cubicBezTo>
                  <a:cubicBezTo>
                    <a:pt x="52" y="44"/>
                    <a:pt x="51" y="44"/>
                    <a:pt x="51" y="44"/>
                  </a:cubicBezTo>
                  <a:cubicBezTo>
                    <a:pt x="51" y="44"/>
                    <a:pt x="51" y="44"/>
                    <a:pt x="51" y="44"/>
                  </a:cubicBezTo>
                  <a:cubicBezTo>
                    <a:pt x="50" y="43"/>
                    <a:pt x="50" y="43"/>
                    <a:pt x="50" y="43"/>
                  </a:cubicBezTo>
                  <a:cubicBezTo>
                    <a:pt x="50" y="43"/>
                    <a:pt x="49" y="42"/>
                    <a:pt x="49" y="42"/>
                  </a:cubicBezTo>
                  <a:cubicBezTo>
                    <a:pt x="49" y="42"/>
                    <a:pt x="49" y="42"/>
                    <a:pt x="49" y="42"/>
                  </a:cubicBezTo>
                  <a:cubicBezTo>
                    <a:pt x="49" y="42"/>
                    <a:pt x="49" y="42"/>
                    <a:pt x="48" y="42"/>
                  </a:cubicBezTo>
                  <a:cubicBezTo>
                    <a:pt x="48" y="42"/>
                    <a:pt x="48" y="41"/>
                    <a:pt x="48" y="41"/>
                  </a:cubicBezTo>
                  <a:cubicBezTo>
                    <a:pt x="48" y="41"/>
                    <a:pt x="48" y="41"/>
                    <a:pt x="47" y="41"/>
                  </a:cubicBezTo>
                  <a:cubicBezTo>
                    <a:pt x="47" y="41"/>
                    <a:pt x="47" y="40"/>
                    <a:pt x="47" y="40"/>
                  </a:cubicBezTo>
                  <a:cubicBezTo>
                    <a:pt x="47" y="40"/>
                    <a:pt x="46" y="40"/>
                    <a:pt x="46" y="40"/>
                  </a:cubicBezTo>
                  <a:cubicBezTo>
                    <a:pt x="46" y="40"/>
                    <a:pt x="46" y="40"/>
                    <a:pt x="46" y="40"/>
                  </a:cubicBezTo>
                  <a:cubicBezTo>
                    <a:pt x="46" y="39"/>
                    <a:pt x="45" y="39"/>
                    <a:pt x="45" y="39"/>
                  </a:cubicBezTo>
                  <a:cubicBezTo>
                    <a:pt x="45" y="39"/>
                    <a:pt x="45" y="39"/>
                    <a:pt x="45" y="39"/>
                  </a:cubicBezTo>
                  <a:cubicBezTo>
                    <a:pt x="45" y="39"/>
                    <a:pt x="44" y="38"/>
                    <a:pt x="44" y="38"/>
                  </a:cubicBezTo>
                  <a:cubicBezTo>
                    <a:pt x="44" y="38"/>
                    <a:pt x="44" y="38"/>
                    <a:pt x="44" y="38"/>
                  </a:cubicBezTo>
                  <a:cubicBezTo>
                    <a:pt x="44" y="38"/>
                    <a:pt x="43" y="38"/>
                    <a:pt x="43" y="37"/>
                  </a:cubicBezTo>
                  <a:cubicBezTo>
                    <a:pt x="43" y="37"/>
                    <a:pt x="43" y="37"/>
                    <a:pt x="43" y="37"/>
                  </a:cubicBezTo>
                  <a:cubicBezTo>
                    <a:pt x="43" y="37"/>
                    <a:pt x="43" y="37"/>
                    <a:pt x="42" y="37"/>
                  </a:cubicBezTo>
                  <a:cubicBezTo>
                    <a:pt x="42" y="37"/>
                    <a:pt x="42" y="37"/>
                    <a:pt x="42" y="37"/>
                  </a:cubicBezTo>
                  <a:cubicBezTo>
                    <a:pt x="42" y="37"/>
                    <a:pt x="41" y="37"/>
                    <a:pt x="41" y="36"/>
                  </a:cubicBezTo>
                  <a:cubicBezTo>
                    <a:pt x="41" y="36"/>
                    <a:pt x="41" y="36"/>
                    <a:pt x="41" y="36"/>
                  </a:cubicBezTo>
                  <a:cubicBezTo>
                    <a:pt x="41" y="36"/>
                    <a:pt x="41" y="36"/>
                    <a:pt x="41" y="36"/>
                  </a:cubicBezTo>
                  <a:cubicBezTo>
                    <a:pt x="41" y="35"/>
                    <a:pt x="42" y="35"/>
                    <a:pt x="41" y="35"/>
                  </a:cubicBezTo>
                  <a:cubicBezTo>
                    <a:pt x="41" y="35"/>
                    <a:pt x="41" y="34"/>
                    <a:pt x="41" y="34"/>
                  </a:cubicBezTo>
                  <a:cubicBezTo>
                    <a:pt x="41" y="34"/>
                    <a:pt x="40" y="34"/>
                    <a:pt x="40" y="34"/>
                  </a:cubicBezTo>
                  <a:cubicBezTo>
                    <a:pt x="40" y="33"/>
                    <a:pt x="40" y="33"/>
                    <a:pt x="40" y="33"/>
                  </a:cubicBezTo>
                  <a:cubicBezTo>
                    <a:pt x="40" y="33"/>
                    <a:pt x="40" y="33"/>
                    <a:pt x="39" y="32"/>
                  </a:cubicBezTo>
                  <a:cubicBezTo>
                    <a:pt x="39" y="32"/>
                    <a:pt x="39" y="32"/>
                    <a:pt x="39" y="32"/>
                  </a:cubicBezTo>
                  <a:cubicBezTo>
                    <a:pt x="39" y="32"/>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8" y="30"/>
                    <a:pt x="38" y="30"/>
                  </a:cubicBezTo>
                  <a:cubicBezTo>
                    <a:pt x="38" y="29"/>
                    <a:pt x="38" y="29"/>
                    <a:pt x="38" y="29"/>
                  </a:cubicBezTo>
                  <a:cubicBezTo>
                    <a:pt x="38" y="29"/>
                    <a:pt x="37" y="29"/>
                    <a:pt x="37" y="29"/>
                  </a:cubicBezTo>
                  <a:cubicBezTo>
                    <a:pt x="37" y="29"/>
                    <a:pt x="37" y="29"/>
                    <a:pt x="37" y="29"/>
                  </a:cubicBezTo>
                  <a:cubicBezTo>
                    <a:pt x="36" y="28"/>
                    <a:pt x="36" y="28"/>
                    <a:pt x="36" y="27"/>
                  </a:cubicBezTo>
                  <a:cubicBezTo>
                    <a:pt x="36" y="27"/>
                    <a:pt x="36" y="27"/>
                    <a:pt x="36" y="26"/>
                  </a:cubicBezTo>
                  <a:cubicBezTo>
                    <a:pt x="36" y="26"/>
                    <a:pt x="36" y="26"/>
                    <a:pt x="36" y="26"/>
                  </a:cubicBezTo>
                  <a:cubicBezTo>
                    <a:pt x="35" y="25"/>
                    <a:pt x="35" y="25"/>
                    <a:pt x="35" y="25"/>
                  </a:cubicBezTo>
                  <a:cubicBezTo>
                    <a:pt x="35" y="25"/>
                    <a:pt x="35" y="25"/>
                    <a:pt x="35" y="25"/>
                  </a:cubicBezTo>
                  <a:cubicBezTo>
                    <a:pt x="35" y="25"/>
                    <a:pt x="35" y="24"/>
                    <a:pt x="35" y="24"/>
                  </a:cubicBezTo>
                  <a:cubicBezTo>
                    <a:pt x="35" y="24"/>
                    <a:pt x="35" y="24"/>
                    <a:pt x="35" y="24"/>
                  </a:cubicBezTo>
                  <a:cubicBezTo>
                    <a:pt x="35" y="23"/>
                    <a:pt x="35" y="23"/>
                    <a:pt x="35" y="22"/>
                  </a:cubicBezTo>
                  <a:cubicBezTo>
                    <a:pt x="35" y="22"/>
                    <a:pt x="34" y="22"/>
                    <a:pt x="34" y="22"/>
                  </a:cubicBezTo>
                  <a:cubicBezTo>
                    <a:pt x="34" y="22"/>
                    <a:pt x="34" y="21"/>
                    <a:pt x="34" y="21"/>
                  </a:cubicBezTo>
                  <a:cubicBezTo>
                    <a:pt x="34" y="21"/>
                    <a:pt x="34" y="21"/>
                    <a:pt x="34" y="21"/>
                  </a:cubicBezTo>
                  <a:cubicBezTo>
                    <a:pt x="34" y="21"/>
                    <a:pt x="34" y="20"/>
                    <a:pt x="34" y="20"/>
                  </a:cubicBezTo>
                  <a:cubicBezTo>
                    <a:pt x="34" y="20"/>
                    <a:pt x="34" y="20"/>
                    <a:pt x="34" y="19"/>
                  </a:cubicBezTo>
                  <a:cubicBezTo>
                    <a:pt x="34" y="19"/>
                    <a:pt x="34" y="19"/>
                    <a:pt x="34" y="19"/>
                  </a:cubicBezTo>
                  <a:cubicBezTo>
                    <a:pt x="34" y="19"/>
                    <a:pt x="34" y="18"/>
                    <a:pt x="34" y="18"/>
                  </a:cubicBezTo>
                  <a:cubicBezTo>
                    <a:pt x="34" y="18"/>
                    <a:pt x="34" y="18"/>
                    <a:pt x="34" y="18"/>
                  </a:cubicBezTo>
                  <a:cubicBezTo>
                    <a:pt x="34" y="18"/>
                    <a:pt x="34" y="17"/>
                    <a:pt x="34" y="17"/>
                  </a:cubicBezTo>
                  <a:cubicBezTo>
                    <a:pt x="34" y="17"/>
                    <a:pt x="34" y="17"/>
                    <a:pt x="34" y="17"/>
                  </a:cubicBezTo>
                  <a:cubicBezTo>
                    <a:pt x="34" y="16"/>
                    <a:pt x="33" y="16"/>
                    <a:pt x="33" y="16"/>
                  </a:cubicBezTo>
                  <a:cubicBezTo>
                    <a:pt x="33" y="16"/>
                    <a:pt x="33" y="15"/>
                    <a:pt x="33" y="15"/>
                  </a:cubicBezTo>
                  <a:cubicBezTo>
                    <a:pt x="33" y="15"/>
                    <a:pt x="34" y="15"/>
                    <a:pt x="34" y="15"/>
                  </a:cubicBezTo>
                  <a:cubicBezTo>
                    <a:pt x="34" y="15"/>
                    <a:pt x="34" y="15"/>
                    <a:pt x="34" y="15"/>
                  </a:cubicBezTo>
                  <a:cubicBezTo>
                    <a:pt x="34" y="15"/>
                    <a:pt x="34" y="14"/>
                    <a:pt x="34" y="14"/>
                  </a:cubicBezTo>
                  <a:cubicBezTo>
                    <a:pt x="34" y="14"/>
                    <a:pt x="36" y="13"/>
                    <a:pt x="36" y="13"/>
                  </a:cubicBezTo>
                  <a:cubicBezTo>
                    <a:pt x="36" y="13"/>
                    <a:pt x="36" y="13"/>
                    <a:pt x="37" y="13"/>
                  </a:cubicBezTo>
                  <a:cubicBezTo>
                    <a:pt x="37" y="13"/>
                    <a:pt x="37" y="13"/>
                    <a:pt x="37" y="12"/>
                  </a:cubicBezTo>
                  <a:cubicBezTo>
                    <a:pt x="37" y="12"/>
                    <a:pt x="37" y="12"/>
                    <a:pt x="37" y="12"/>
                  </a:cubicBezTo>
                  <a:cubicBezTo>
                    <a:pt x="37" y="12"/>
                    <a:pt x="38" y="12"/>
                    <a:pt x="38" y="12"/>
                  </a:cubicBezTo>
                  <a:cubicBezTo>
                    <a:pt x="38" y="12"/>
                    <a:pt x="38" y="12"/>
                    <a:pt x="38" y="12"/>
                  </a:cubicBezTo>
                  <a:cubicBezTo>
                    <a:pt x="38" y="12"/>
                    <a:pt x="38" y="12"/>
                    <a:pt x="38" y="11"/>
                  </a:cubicBezTo>
                  <a:cubicBezTo>
                    <a:pt x="38" y="11"/>
                    <a:pt x="38" y="11"/>
                    <a:pt x="38" y="11"/>
                  </a:cubicBezTo>
                  <a:cubicBezTo>
                    <a:pt x="39" y="11"/>
                    <a:pt x="40" y="11"/>
                    <a:pt x="40" y="11"/>
                  </a:cubicBezTo>
                  <a:cubicBezTo>
                    <a:pt x="40" y="11"/>
                    <a:pt x="41" y="10"/>
                    <a:pt x="41" y="11"/>
                  </a:cubicBezTo>
                  <a:cubicBezTo>
                    <a:pt x="41" y="10"/>
                    <a:pt x="41" y="10"/>
                    <a:pt x="41" y="10"/>
                  </a:cubicBezTo>
                  <a:cubicBezTo>
                    <a:pt x="42" y="10"/>
                    <a:pt x="42" y="10"/>
                    <a:pt x="42" y="10"/>
                  </a:cubicBezTo>
                  <a:cubicBezTo>
                    <a:pt x="42" y="10"/>
                    <a:pt x="43" y="10"/>
                    <a:pt x="43" y="10"/>
                  </a:cubicBezTo>
                  <a:cubicBezTo>
                    <a:pt x="43" y="10"/>
                    <a:pt x="44" y="10"/>
                    <a:pt x="44" y="10"/>
                  </a:cubicBezTo>
                  <a:cubicBezTo>
                    <a:pt x="44" y="10"/>
                    <a:pt x="45" y="10"/>
                    <a:pt x="45" y="10"/>
                  </a:cubicBezTo>
                  <a:cubicBezTo>
                    <a:pt x="45" y="9"/>
                    <a:pt x="45" y="9"/>
                    <a:pt x="46" y="9"/>
                  </a:cubicBezTo>
                  <a:cubicBezTo>
                    <a:pt x="46" y="9"/>
                    <a:pt x="47" y="9"/>
                    <a:pt x="47" y="9"/>
                  </a:cubicBezTo>
                  <a:cubicBezTo>
                    <a:pt x="48" y="9"/>
                    <a:pt x="49" y="8"/>
                    <a:pt x="49" y="8"/>
                  </a:cubicBezTo>
                  <a:cubicBezTo>
                    <a:pt x="50" y="8"/>
                    <a:pt x="50" y="7"/>
                    <a:pt x="51" y="7"/>
                  </a:cubicBezTo>
                  <a:cubicBezTo>
                    <a:pt x="51" y="7"/>
                    <a:pt x="51" y="7"/>
                    <a:pt x="51" y="7"/>
                  </a:cubicBezTo>
                  <a:cubicBezTo>
                    <a:pt x="51" y="7"/>
                    <a:pt x="52" y="7"/>
                    <a:pt x="52" y="7"/>
                  </a:cubicBezTo>
                  <a:cubicBezTo>
                    <a:pt x="52" y="6"/>
                    <a:pt x="52" y="6"/>
                    <a:pt x="53" y="6"/>
                  </a:cubicBezTo>
                  <a:cubicBezTo>
                    <a:pt x="53" y="6"/>
                    <a:pt x="53" y="6"/>
                    <a:pt x="53" y="6"/>
                  </a:cubicBezTo>
                  <a:cubicBezTo>
                    <a:pt x="53" y="6"/>
                    <a:pt x="54" y="6"/>
                    <a:pt x="54" y="6"/>
                  </a:cubicBezTo>
                  <a:cubicBezTo>
                    <a:pt x="54" y="6"/>
                    <a:pt x="54" y="6"/>
                    <a:pt x="54" y="6"/>
                  </a:cubicBezTo>
                  <a:cubicBezTo>
                    <a:pt x="55" y="6"/>
                    <a:pt x="55" y="6"/>
                    <a:pt x="56" y="6"/>
                  </a:cubicBezTo>
                  <a:cubicBezTo>
                    <a:pt x="56" y="6"/>
                    <a:pt x="56" y="7"/>
                    <a:pt x="56" y="7"/>
                  </a:cubicBezTo>
                  <a:cubicBezTo>
                    <a:pt x="56" y="7"/>
                    <a:pt x="56" y="7"/>
                    <a:pt x="57" y="7"/>
                  </a:cubicBezTo>
                  <a:cubicBezTo>
                    <a:pt x="57" y="7"/>
                    <a:pt x="57" y="7"/>
                    <a:pt x="57" y="7"/>
                  </a:cubicBezTo>
                  <a:cubicBezTo>
                    <a:pt x="57" y="7"/>
                    <a:pt x="58" y="7"/>
                    <a:pt x="58" y="7"/>
                  </a:cubicBezTo>
                  <a:cubicBezTo>
                    <a:pt x="58" y="7"/>
                    <a:pt x="59" y="6"/>
                    <a:pt x="59" y="7"/>
                  </a:cubicBezTo>
                  <a:cubicBezTo>
                    <a:pt x="59" y="7"/>
                    <a:pt x="59" y="7"/>
                    <a:pt x="59" y="7"/>
                  </a:cubicBezTo>
                  <a:cubicBezTo>
                    <a:pt x="60" y="7"/>
                    <a:pt x="60" y="6"/>
                    <a:pt x="60" y="6"/>
                  </a:cubicBezTo>
                  <a:cubicBezTo>
                    <a:pt x="60" y="6"/>
                    <a:pt x="60" y="5"/>
                    <a:pt x="60" y="5"/>
                  </a:cubicBezTo>
                  <a:cubicBezTo>
                    <a:pt x="60" y="5"/>
                    <a:pt x="59" y="5"/>
                    <a:pt x="59" y="5"/>
                  </a:cubicBezTo>
                  <a:cubicBezTo>
                    <a:pt x="59" y="5"/>
                    <a:pt x="59" y="5"/>
                    <a:pt x="59" y="5"/>
                  </a:cubicBezTo>
                  <a:cubicBezTo>
                    <a:pt x="59" y="5"/>
                    <a:pt x="60" y="4"/>
                    <a:pt x="60" y="4"/>
                  </a:cubicBezTo>
                  <a:cubicBezTo>
                    <a:pt x="60" y="4"/>
                    <a:pt x="60" y="4"/>
                    <a:pt x="60" y="4"/>
                  </a:cubicBezTo>
                  <a:cubicBezTo>
                    <a:pt x="60" y="4"/>
                    <a:pt x="60" y="4"/>
                    <a:pt x="60" y="4"/>
                  </a:cubicBezTo>
                  <a:cubicBezTo>
                    <a:pt x="61" y="4"/>
                    <a:pt x="61" y="5"/>
                    <a:pt x="61" y="5"/>
                  </a:cubicBezTo>
                  <a:cubicBezTo>
                    <a:pt x="61" y="5"/>
                    <a:pt x="61" y="5"/>
                    <a:pt x="61" y="5"/>
                  </a:cubicBezTo>
                  <a:cubicBezTo>
                    <a:pt x="61" y="5"/>
                    <a:pt x="62" y="5"/>
                    <a:pt x="62" y="5"/>
                  </a:cubicBezTo>
                  <a:cubicBezTo>
                    <a:pt x="62" y="5"/>
                    <a:pt x="63" y="5"/>
                    <a:pt x="63" y="5"/>
                  </a:cubicBezTo>
                  <a:cubicBezTo>
                    <a:pt x="63" y="5"/>
                    <a:pt x="63" y="5"/>
                    <a:pt x="63" y="5"/>
                  </a:cubicBezTo>
                  <a:cubicBezTo>
                    <a:pt x="63" y="5"/>
                    <a:pt x="64" y="5"/>
                    <a:pt x="64" y="5"/>
                  </a:cubicBezTo>
                  <a:cubicBezTo>
                    <a:pt x="64" y="5"/>
                    <a:pt x="64" y="5"/>
                    <a:pt x="64" y="4"/>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1" name="Freeform 667"/>
            <p:cNvSpPr>
              <a:spLocks noEditPoints="1"/>
            </p:cNvSpPr>
            <p:nvPr/>
          </p:nvSpPr>
          <p:spPr bwMode="auto">
            <a:xfrm>
              <a:off x="7932738" y="2747963"/>
              <a:ext cx="300038" cy="477838"/>
            </a:xfrm>
            <a:custGeom>
              <a:avLst/>
              <a:gdLst>
                <a:gd name="T0" fmla="*/ 33 w 80"/>
                <a:gd name="T1" fmla="*/ 77 h 127"/>
                <a:gd name="T2" fmla="*/ 34 w 80"/>
                <a:gd name="T3" fmla="*/ 70 h 127"/>
                <a:gd name="T4" fmla="*/ 38 w 80"/>
                <a:gd name="T5" fmla="*/ 64 h 127"/>
                <a:gd name="T6" fmla="*/ 21 w 80"/>
                <a:gd name="T7" fmla="*/ 105 h 127"/>
                <a:gd name="T8" fmla="*/ 22 w 80"/>
                <a:gd name="T9" fmla="*/ 89 h 127"/>
                <a:gd name="T10" fmla="*/ 26 w 80"/>
                <a:gd name="T11" fmla="*/ 100 h 127"/>
                <a:gd name="T12" fmla="*/ 69 w 80"/>
                <a:gd name="T13" fmla="*/ 34 h 127"/>
                <a:gd name="T14" fmla="*/ 57 w 80"/>
                <a:gd name="T15" fmla="*/ 19 h 127"/>
                <a:gd name="T16" fmla="*/ 56 w 80"/>
                <a:gd name="T17" fmla="*/ 13 h 127"/>
                <a:gd name="T18" fmla="*/ 53 w 80"/>
                <a:gd name="T19" fmla="*/ 6 h 127"/>
                <a:gd name="T20" fmla="*/ 44 w 80"/>
                <a:gd name="T21" fmla="*/ 1 h 127"/>
                <a:gd name="T22" fmla="*/ 39 w 80"/>
                <a:gd name="T23" fmla="*/ 6 h 127"/>
                <a:gd name="T24" fmla="*/ 37 w 80"/>
                <a:gd name="T25" fmla="*/ 12 h 127"/>
                <a:gd name="T26" fmla="*/ 38 w 80"/>
                <a:gd name="T27" fmla="*/ 15 h 127"/>
                <a:gd name="T28" fmla="*/ 42 w 80"/>
                <a:gd name="T29" fmla="*/ 21 h 127"/>
                <a:gd name="T30" fmla="*/ 36 w 80"/>
                <a:gd name="T31" fmla="*/ 34 h 127"/>
                <a:gd name="T32" fmla="*/ 29 w 80"/>
                <a:gd name="T33" fmla="*/ 31 h 127"/>
                <a:gd name="T34" fmla="*/ 28 w 80"/>
                <a:gd name="T35" fmla="*/ 27 h 127"/>
                <a:gd name="T36" fmla="*/ 23 w 80"/>
                <a:gd name="T37" fmla="*/ 23 h 127"/>
                <a:gd name="T38" fmla="*/ 23 w 80"/>
                <a:gd name="T39" fmla="*/ 18 h 127"/>
                <a:gd name="T40" fmla="*/ 20 w 80"/>
                <a:gd name="T41" fmla="*/ 15 h 127"/>
                <a:gd name="T42" fmla="*/ 16 w 80"/>
                <a:gd name="T43" fmla="*/ 16 h 127"/>
                <a:gd name="T44" fmla="*/ 4 w 80"/>
                <a:gd name="T45" fmla="*/ 17 h 127"/>
                <a:gd name="T46" fmla="*/ 5 w 80"/>
                <a:gd name="T47" fmla="*/ 25 h 127"/>
                <a:gd name="T48" fmla="*/ 8 w 80"/>
                <a:gd name="T49" fmla="*/ 28 h 127"/>
                <a:gd name="T50" fmla="*/ 12 w 80"/>
                <a:gd name="T51" fmla="*/ 30 h 127"/>
                <a:gd name="T52" fmla="*/ 9 w 80"/>
                <a:gd name="T53" fmla="*/ 45 h 127"/>
                <a:gd name="T54" fmla="*/ 9 w 80"/>
                <a:gd name="T55" fmla="*/ 50 h 127"/>
                <a:gd name="T56" fmla="*/ 9 w 80"/>
                <a:gd name="T57" fmla="*/ 62 h 127"/>
                <a:gd name="T58" fmla="*/ 18 w 80"/>
                <a:gd name="T59" fmla="*/ 71 h 127"/>
                <a:gd name="T60" fmla="*/ 16 w 80"/>
                <a:gd name="T61" fmla="*/ 79 h 127"/>
                <a:gd name="T62" fmla="*/ 13 w 80"/>
                <a:gd name="T63" fmla="*/ 89 h 127"/>
                <a:gd name="T64" fmla="*/ 11 w 80"/>
                <a:gd name="T65" fmla="*/ 101 h 127"/>
                <a:gd name="T66" fmla="*/ 6 w 80"/>
                <a:gd name="T67" fmla="*/ 112 h 127"/>
                <a:gd name="T68" fmla="*/ 7 w 80"/>
                <a:gd name="T69" fmla="*/ 118 h 127"/>
                <a:gd name="T70" fmla="*/ 17 w 80"/>
                <a:gd name="T71" fmla="*/ 114 h 127"/>
                <a:gd name="T72" fmla="*/ 21 w 80"/>
                <a:gd name="T73" fmla="*/ 110 h 127"/>
                <a:gd name="T74" fmla="*/ 31 w 80"/>
                <a:gd name="T75" fmla="*/ 113 h 127"/>
                <a:gd name="T76" fmla="*/ 34 w 80"/>
                <a:gd name="T77" fmla="*/ 108 h 127"/>
                <a:gd name="T78" fmla="*/ 37 w 80"/>
                <a:gd name="T79" fmla="*/ 121 h 127"/>
                <a:gd name="T80" fmla="*/ 40 w 80"/>
                <a:gd name="T81" fmla="*/ 127 h 127"/>
                <a:gd name="T82" fmla="*/ 51 w 80"/>
                <a:gd name="T83" fmla="*/ 119 h 127"/>
                <a:gd name="T84" fmla="*/ 47 w 80"/>
                <a:gd name="T85" fmla="*/ 109 h 127"/>
                <a:gd name="T86" fmla="*/ 42 w 80"/>
                <a:gd name="T87" fmla="*/ 90 h 127"/>
                <a:gd name="T88" fmla="*/ 53 w 80"/>
                <a:gd name="T89" fmla="*/ 83 h 127"/>
                <a:gd name="T90" fmla="*/ 60 w 80"/>
                <a:gd name="T91" fmla="*/ 108 h 127"/>
                <a:gd name="T92" fmla="*/ 59 w 80"/>
                <a:gd name="T93" fmla="*/ 117 h 127"/>
                <a:gd name="T94" fmla="*/ 71 w 80"/>
                <a:gd name="T95" fmla="*/ 120 h 127"/>
                <a:gd name="T96" fmla="*/ 69 w 80"/>
                <a:gd name="T97" fmla="*/ 113 h 127"/>
                <a:gd name="T98" fmla="*/ 67 w 80"/>
                <a:gd name="T99" fmla="*/ 94 h 127"/>
                <a:gd name="T100" fmla="*/ 64 w 80"/>
                <a:gd name="T101" fmla="*/ 82 h 127"/>
                <a:gd name="T102" fmla="*/ 64 w 80"/>
                <a:gd name="T103" fmla="*/ 66 h 127"/>
                <a:gd name="T104" fmla="*/ 66 w 80"/>
                <a:gd name="T105" fmla="*/ 5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127">
                  <a:moveTo>
                    <a:pt x="38" y="65"/>
                  </a:moveTo>
                  <a:cubicBezTo>
                    <a:pt x="38" y="66"/>
                    <a:pt x="37" y="71"/>
                    <a:pt x="36" y="71"/>
                  </a:cubicBezTo>
                  <a:cubicBezTo>
                    <a:pt x="36" y="72"/>
                    <a:pt x="34" y="81"/>
                    <a:pt x="34" y="81"/>
                  </a:cubicBezTo>
                  <a:cubicBezTo>
                    <a:pt x="34" y="81"/>
                    <a:pt x="33" y="80"/>
                    <a:pt x="33" y="79"/>
                  </a:cubicBezTo>
                  <a:cubicBezTo>
                    <a:pt x="32" y="79"/>
                    <a:pt x="33" y="78"/>
                    <a:pt x="33" y="77"/>
                  </a:cubicBezTo>
                  <a:cubicBezTo>
                    <a:pt x="33" y="77"/>
                    <a:pt x="32" y="76"/>
                    <a:pt x="32" y="76"/>
                  </a:cubicBezTo>
                  <a:cubicBezTo>
                    <a:pt x="32" y="76"/>
                    <a:pt x="32" y="75"/>
                    <a:pt x="32" y="75"/>
                  </a:cubicBezTo>
                  <a:cubicBezTo>
                    <a:pt x="32" y="75"/>
                    <a:pt x="32" y="74"/>
                    <a:pt x="32" y="74"/>
                  </a:cubicBezTo>
                  <a:cubicBezTo>
                    <a:pt x="31" y="73"/>
                    <a:pt x="32" y="73"/>
                    <a:pt x="32" y="72"/>
                  </a:cubicBezTo>
                  <a:cubicBezTo>
                    <a:pt x="32" y="72"/>
                    <a:pt x="33" y="71"/>
                    <a:pt x="34" y="70"/>
                  </a:cubicBezTo>
                  <a:cubicBezTo>
                    <a:pt x="34" y="69"/>
                    <a:pt x="34" y="67"/>
                    <a:pt x="35" y="66"/>
                  </a:cubicBezTo>
                  <a:cubicBezTo>
                    <a:pt x="35" y="64"/>
                    <a:pt x="35" y="64"/>
                    <a:pt x="35" y="64"/>
                  </a:cubicBezTo>
                  <a:cubicBezTo>
                    <a:pt x="35" y="64"/>
                    <a:pt x="36" y="64"/>
                    <a:pt x="36" y="64"/>
                  </a:cubicBezTo>
                  <a:cubicBezTo>
                    <a:pt x="36" y="64"/>
                    <a:pt x="37" y="64"/>
                    <a:pt x="37" y="64"/>
                  </a:cubicBezTo>
                  <a:cubicBezTo>
                    <a:pt x="38" y="64"/>
                    <a:pt x="38" y="64"/>
                    <a:pt x="38" y="64"/>
                  </a:cubicBezTo>
                  <a:cubicBezTo>
                    <a:pt x="38" y="64"/>
                    <a:pt x="38" y="65"/>
                    <a:pt x="38" y="65"/>
                  </a:cubicBezTo>
                  <a:moveTo>
                    <a:pt x="26" y="100"/>
                  </a:moveTo>
                  <a:cubicBezTo>
                    <a:pt x="26" y="101"/>
                    <a:pt x="25" y="104"/>
                    <a:pt x="24" y="104"/>
                  </a:cubicBezTo>
                  <a:cubicBezTo>
                    <a:pt x="24" y="105"/>
                    <a:pt x="23" y="106"/>
                    <a:pt x="23" y="106"/>
                  </a:cubicBezTo>
                  <a:cubicBezTo>
                    <a:pt x="23" y="106"/>
                    <a:pt x="22" y="105"/>
                    <a:pt x="21" y="105"/>
                  </a:cubicBezTo>
                  <a:cubicBezTo>
                    <a:pt x="20" y="105"/>
                    <a:pt x="19" y="104"/>
                    <a:pt x="19" y="104"/>
                  </a:cubicBezTo>
                  <a:cubicBezTo>
                    <a:pt x="19" y="104"/>
                    <a:pt x="19" y="104"/>
                    <a:pt x="20" y="103"/>
                  </a:cubicBezTo>
                  <a:cubicBezTo>
                    <a:pt x="20" y="103"/>
                    <a:pt x="20" y="101"/>
                    <a:pt x="20" y="100"/>
                  </a:cubicBezTo>
                  <a:cubicBezTo>
                    <a:pt x="20" y="99"/>
                    <a:pt x="21" y="95"/>
                    <a:pt x="22" y="94"/>
                  </a:cubicBezTo>
                  <a:cubicBezTo>
                    <a:pt x="22" y="93"/>
                    <a:pt x="22" y="90"/>
                    <a:pt x="22" y="89"/>
                  </a:cubicBezTo>
                  <a:cubicBezTo>
                    <a:pt x="22" y="89"/>
                    <a:pt x="23" y="89"/>
                    <a:pt x="23" y="89"/>
                  </a:cubicBezTo>
                  <a:cubicBezTo>
                    <a:pt x="23" y="89"/>
                    <a:pt x="24" y="91"/>
                    <a:pt x="24" y="91"/>
                  </a:cubicBezTo>
                  <a:cubicBezTo>
                    <a:pt x="25" y="92"/>
                    <a:pt x="26" y="95"/>
                    <a:pt x="26" y="95"/>
                  </a:cubicBezTo>
                  <a:cubicBezTo>
                    <a:pt x="27" y="96"/>
                    <a:pt x="27" y="98"/>
                    <a:pt x="27" y="98"/>
                  </a:cubicBezTo>
                  <a:cubicBezTo>
                    <a:pt x="27" y="98"/>
                    <a:pt x="27" y="100"/>
                    <a:pt x="26" y="100"/>
                  </a:cubicBezTo>
                  <a:moveTo>
                    <a:pt x="79" y="46"/>
                  </a:moveTo>
                  <a:cubicBezTo>
                    <a:pt x="79" y="45"/>
                    <a:pt x="78" y="44"/>
                    <a:pt x="78" y="44"/>
                  </a:cubicBezTo>
                  <a:cubicBezTo>
                    <a:pt x="77" y="43"/>
                    <a:pt x="76" y="41"/>
                    <a:pt x="75" y="40"/>
                  </a:cubicBezTo>
                  <a:cubicBezTo>
                    <a:pt x="75" y="40"/>
                    <a:pt x="74" y="39"/>
                    <a:pt x="73" y="38"/>
                  </a:cubicBezTo>
                  <a:cubicBezTo>
                    <a:pt x="72" y="37"/>
                    <a:pt x="70" y="35"/>
                    <a:pt x="69" y="34"/>
                  </a:cubicBezTo>
                  <a:cubicBezTo>
                    <a:pt x="69" y="33"/>
                    <a:pt x="67" y="32"/>
                    <a:pt x="67" y="32"/>
                  </a:cubicBezTo>
                  <a:cubicBezTo>
                    <a:pt x="67" y="32"/>
                    <a:pt x="67" y="32"/>
                    <a:pt x="67" y="32"/>
                  </a:cubicBezTo>
                  <a:cubicBezTo>
                    <a:pt x="67" y="32"/>
                    <a:pt x="66" y="30"/>
                    <a:pt x="66" y="30"/>
                  </a:cubicBezTo>
                  <a:cubicBezTo>
                    <a:pt x="65" y="29"/>
                    <a:pt x="63" y="26"/>
                    <a:pt x="62" y="25"/>
                  </a:cubicBezTo>
                  <a:cubicBezTo>
                    <a:pt x="61" y="24"/>
                    <a:pt x="58" y="20"/>
                    <a:pt x="57" y="19"/>
                  </a:cubicBezTo>
                  <a:cubicBezTo>
                    <a:pt x="56" y="19"/>
                    <a:pt x="54" y="16"/>
                    <a:pt x="54" y="16"/>
                  </a:cubicBezTo>
                  <a:cubicBezTo>
                    <a:pt x="55" y="16"/>
                    <a:pt x="55" y="16"/>
                    <a:pt x="55" y="16"/>
                  </a:cubicBezTo>
                  <a:cubicBezTo>
                    <a:pt x="55" y="16"/>
                    <a:pt x="55" y="15"/>
                    <a:pt x="55" y="15"/>
                  </a:cubicBezTo>
                  <a:cubicBezTo>
                    <a:pt x="55" y="14"/>
                    <a:pt x="56" y="13"/>
                    <a:pt x="56" y="13"/>
                  </a:cubicBezTo>
                  <a:cubicBezTo>
                    <a:pt x="56" y="13"/>
                    <a:pt x="56" y="13"/>
                    <a:pt x="56" y="13"/>
                  </a:cubicBezTo>
                  <a:cubicBezTo>
                    <a:pt x="56" y="13"/>
                    <a:pt x="57" y="13"/>
                    <a:pt x="57" y="13"/>
                  </a:cubicBezTo>
                  <a:cubicBezTo>
                    <a:pt x="57" y="13"/>
                    <a:pt x="57" y="12"/>
                    <a:pt x="56" y="11"/>
                  </a:cubicBezTo>
                  <a:cubicBezTo>
                    <a:pt x="56" y="11"/>
                    <a:pt x="56" y="10"/>
                    <a:pt x="56" y="10"/>
                  </a:cubicBezTo>
                  <a:cubicBezTo>
                    <a:pt x="56" y="9"/>
                    <a:pt x="55" y="8"/>
                    <a:pt x="55" y="7"/>
                  </a:cubicBezTo>
                  <a:cubicBezTo>
                    <a:pt x="55" y="6"/>
                    <a:pt x="54" y="6"/>
                    <a:pt x="53" y="6"/>
                  </a:cubicBezTo>
                  <a:cubicBezTo>
                    <a:pt x="53" y="6"/>
                    <a:pt x="53" y="5"/>
                    <a:pt x="53" y="5"/>
                  </a:cubicBezTo>
                  <a:cubicBezTo>
                    <a:pt x="53" y="4"/>
                    <a:pt x="52" y="3"/>
                    <a:pt x="51" y="3"/>
                  </a:cubicBezTo>
                  <a:cubicBezTo>
                    <a:pt x="51" y="2"/>
                    <a:pt x="49" y="2"/>
                    <a:pt x="49" y="1"/>
                  </a:cubicBezTo>
                  <a:cubicBezTo>
                    <a:pt x="48" y="1"/>
                    <a:pt x="46" y="1"/>
                    <a:pt x="46" y="1"/>
                  </a:cubicBezTo>
                  <a:cubicBezTo>
                    <a:pt x="45" y="1"/>
                    <a:pt x="44" y="1"/>
                    <a:pt x="44" y="1"/>
                  </a:cubicBezTo>
                  <a:cubicBezTo>
                    <a:pt x="43" y="0"/>
                    <a:pt x="43" y="1"/>
                    <a:pt x="43" y="1"/>
                  </a:cubicBezTo>
                  <a:cubicBezTo>
                    <a:pt x="43" y="1"/>
                    <a:pt x="42" y="1"/>
                    <a:pt x="42" y="1"/>
                  </a:cubicBezTo>
                  <a:cubicBezTo>
                    <a:pt x="41" y="2"/>
                    <a:pt x="41" y="2"/>
                    <a:pt x="40" y="3"/>
                  </a:cubicBezTo>
                  <a:cubicBezTo>
                    <a:pt x="40" y="3"/>
                    <a:pt x="39" y="4"/>
                    <a:pt x="39" y="4"/>
                  </a:cubicBezTo>
                  <a:cubicBezTo>
                    <a:pt x="39" y="5"/>
                    <a:pt x="39" y="5"/>
                    <a:pt x="39" y="6"/>
                  </a:cubicBezTo>
                  <a:cubicBezTo>
                    <a:pt x="39" y="6"/>
                    <a:pt x="39" y="7"/>
                    <a:pt x="39" y="7"/>
                  </a:cubicBezTo>
                  <a:cubicBezTo>
                    <a:pt x="39" y="7"/>
                    <a:pt x="39" y="8"/>
                    <a:pt x="39" y="8"/>
                  </a:cubicBezTo>
                  <a:cubicBezTo>
                    <a:pt x="39" y="8"/>
                    <a:pt x="38" y="9"/>
                    <a:pt x="38" y="9"/>
                  </a:cubicBezTo>
                  <a:cubicBezTo>
                    <a:pt x="38" y="9"/>
                    <a:pt x="37" y="10"/>
                    <a:pt x="37" y="10"/>
                  </a:cubicBezTo>
                  <a:cubicBezTo>
                    <a:pt x="37" y="10"/>
                    <a:pt x="37" y="12"/>
                    <a:pt x="37" y="12"/>
                  </a:cubicBezTo>
                  <a:cubicBezTo>
                    <a:pt x="38" y="12"/>
                    <a:pt x="38" y="12"/>
                    <a:pt x="38" y="12"/>
                  </a:cubicBezTo>
                  <a:cubicBezTo>
                    <a:pt x="38" y="12"/>
                    <a:pt x="38" y="13"/>
                    <a:pt x="37" y="13"/>
                  </a:cubicBezTo>
                  <a:cubicBezTo>
                    <a:pt x="37" y="13"/>
                    <a:pt x="37" y="14"/>
                    <a:pt x="37" y="14"/>
                  </a:cubicBezTo>
                  <a:cubicBezTo>
                    <a:pt x="38" y="14"/>
                    <a:pt x="38" y="14"/>
                    <a:pt x="38" y="14"/>
                  </a:cubicBezTo>
                  <a:cubicBezTo>
                    <a:pt x="38" y="14"/>
                    <a:pt x="38" y="15"/>
                    <a:pt x="38" y="15"/>
                  </a:cubicBezTo>
                  <a:cubicBezTo>
                    <a:pt x="38" y="15"/>
                    <a:pt x="38" y="17"/>
                    <a:pt x="38" y="17"/>
                  </a:cubicBezTo>
                  <a:cubicBezTo>
                    <a:pt x="38" y="17"/>
                    <a:pt x="38" y="18"/>
                    <a:pt x="38" y="18"/>
                  </a:cubicBezTo>
                  <a:cubicBezTo>
                    <a:pt x="39" y="19"/>
                    <a:pt x="40" y="19"/>
                    <a:pt x="41" y="19"/>
                  </a:cubicBezTo>
                  <a:cubicBezTo>
                    <a:pt x="41" y="19"/>
                    <a:pt x="42" y="20"/>
                    <a:pt x="42" y="20"/>
                  </a:cubicBezTo>
                  <a:cubicBezTo>
                    <a:pt x="42" y="20"/>
                    <a:pt x="42" y="20"/>
                    <a:pt x="42" y="21"/>
                  </a:cubicBezTo>
                  <a:cubicBezTo>
                    <a:pt x="42" y="21"/>
                    <a:pt x="41" y="22"/>
                    <a:pt x="41" y="22"/>
                  </a:cubicBezTo>
                  <a:cubicBezTo>
                    <a:pt x="41" y="23"/>
                    <a:pt x="40" y="24"/>
                    <a:pt x="40" y="24"/>
                  </a:cubicBezTo>
                  <a:cubicBezTo>
                    <a:pt x="40" y="25"/>
                    <a:pt x="40" y="25"/>
                    <a:pt x="40" y="25"/>
                  </a:cubicBezTo>
                  <a:cubicBezTo>
                    <a:pt x="40" y="25"/>
                    <a:pt x="39" y="27"/>
                    <a:pt x="38" y="28"/>
                  </a:cubicBezTo>
                  <a:cubicBezTo>
                    <a:pt x="37" y="30"/>
                    <a:pt x="36" y="33"/>
                    <a:pt x="36" y="34"/>
                  </a:cubicBezTo>
                  <a:cubicBezTo>
                    <a:pt x="36" y="34"/>
                    <a:pt x="36" y="35"/>
                    <a:pt x="36" y="36"/>
                  </a:cubicBezTo>
                  <a:cubicBezTo>
                    <a:pt x="36" y="38"/>
                    <a:pt x="36" y="40"/>
                    <a:pt x="36" y="40"/>
                  </a:cubicBezTo>
                  <a:cubicBezTo>
                    <a:pt x="36" y="40"/>
                    <a:pt x="35" y="39"/>
                    <a:pt x="34" y="39"/>
                  </a:cubicBezTo>
                  <a:cubicBezTo>
                    <a:pt x="33" y="38"/>
                    <a:pt x="33" y="37"/>
                    <a:pt x="32" y="36"/>
                  </a:cubicBezTo>
                  <a:cubicBezTo>
                    <a:pt x="31" y="34"/>
                    <a:pt x="30" y="32"/>
                    <a:pt x="29" y="31"/>
                  </a:cubicBezTo>
                  <a:cubicBezTo>
                    <a:pt x="29" y="30"/>
                    <a:pt x="28" y="30"/>
                    <a:pt x="28" y="30"/>
                  </a:cubicBezTo>
                  <a:cubicBezTo>
                    <a:pt x="28" y="30"/>
                    <a:pt x="28" y="30"/>
                    <a:pt x="28" y="29"/>
                  </a:cubicBezTo>
                  <a:cubicBezTo>
                    <a:pt x="28" y="29"/>
                    <a:pt x="28" y="29"/>
                    <a:pt x="28" y="28"/>
                  </a:cubicBezTo>
                  <a:cubicBezTo>
                    <a:pt x="28" y="28"/>
                    <a:pt x="29" y="28"/>
                    <a:pt x="29" y="27"/>
                  </a:cubicBezTo>
                  <a:cubicBezTo>
                    <a:pt x="29" y="27"/>
                    <a:pt x="28" y="27"/>
                    <a:pt x="28" y="27"/>
                  </a:cubicBezTo>
                  <a:cubicBezTo>
                    <a:pt x="27" y="26"/>
                    <a:pt x="27" y="26"/>
                    <a:pt x="27" y="25"/>
                  </a:cubicBezTo>
                  <a:cubicBezTo>
                    <a:pt x="26" y="25"/>
                    <a:pt x="26" y="25"/>
                    <a:pt x="25" y="25"/>
                  </a:cubicBezTo>
                  <a:cubicBezTo>
                    <a:pt x="24" y="25"/>
                    <a:pt x="24" y="25"/>
                    <a:pt x="24" y="24"/>
                  </a:cubicBezTo>
                  <a:cubicBezTo>
                    <a:pt x="23" y="24"/>
                    <a:pt x="23" y="24"/>
                    <a:pt x="22" y="23"/>
                  </a:cubicBezTo>
                  <a:cubicBezTo>
                    <a:pt x="22" y="23"/>
                    <a:pt x="23" y="23"/>
                    <a:pt x="23" y="23"/>
                  </a:cubicBezTo>
                  <a:cubicBezTo>
                    <a:pt x="24" y="22"/>
                    <a:pt x="24" y="22"/>
                    <a:pt x="24" y="22"/>
                  </a:cubicBezTo>
                  <a:cubicBezTo>
                    <a:pt x="24" y="22"/>
                    <a:pt x="24" y="21"/>
                    <a:pt x="24" y="21"/>
                  </a:cubicBezTo>
                  <a:cubicBezTo>
                    <a:pt x="24" y="21"/>
                    <a:pt x="23" y="21"/>
                    <a:pt x="23" y="21"/>
                  </a:cubicBezTo>
                  <a:cubicBezTo>
                    <a:pt x="22" y="21"/>
                    <a:pt x="22" y="20"/>
                    <a:pt x="22" y="20"/>
                  </a:cubicBezTo>
                  <a:cubicBezTo>
                    <a:pt x="22" y="19"/>
                    <a:pt x="23" y="19"/>
                    <a:pt x="23" y="18"/>
                  </a:cubicBezTo>
                  <a:cubicBezTo>
                    <a:pt x="23" y="18"/>
                    <a:pt x="22" y="18"/>
                    <a:pt x="22" y="18"/>
                  </a:cubicBezTo>
                  <a:cubicBezTo>
                    <a:pt x="22" y="18"/>
                    <a:pt x="22" y="17"/>
                    <a:pt x="22" y="16"/>
                  </a:cubicBezTo>
                  <a:cubicBezTo>
                    <a:pt x="22" y="16"/>
                    <a:pt x="21" y="16"/>
                    <a:pt x="21" y="16"/>
                  </a:cubicBezTo>
                  <a:cubicBezTo>
                    <a:pt x="21" y="16"/>
                    <a:pt x="20" y="16"/>
                    <a:pt x="20" y="16"/>
                  </a:cubicBezTo>
                  <a:cubicBezTo>
                    <a:pt x="20" y="15"/>
                    <a:pt x="20" y="15"/>
                    <a:pt x="20" y="15"/>
                  </a:cubicBezTo>
                  <a:cubicBezTo>
                    <a:pt x="20" y="16"/>
                    <a:pt x="20" y="16"/>
                    <a:pt x="20" y="16"/>
                  </a:cubicBezTo>
                  <a:cubicBezTo>
                    <a:pt x="20" y="16"/>
                    <a:pt x="19" y="16"/>
                    <a:pt x="18" y="16"/>
                  </a:cubicBezTo>
                  <a:cubicBezTo>
                    <a:pt x="18" y="16"/>
                    <a:pt x="17" y="16"/>
                    <a:pt x="17" y="16"/>
                  </a:cubicBezTo>
                  <a:cubicBezTo>
                    <a:pt x="17" y="16"/>
                    <a:pt x="17" y="16"/>
                    <a:pt x="17" y="16"/>
                  </a:cubicBezTo>
                  <a:cubicBezTo>
                    <a:pt x="17" y="16"/>
                    <a:pt x="16" y="16"/>
                    <a:pt x="16" y="16"/>
                  </a:cubicBezTo>
                  <a:cubicBezTo>
                    <a:pt x="16" y="16"/>
                    <a:pt x="15" y="15"/>
                    <a:pt x="14" y="15"/>
                  </a:cubicBezTo>
                  <a:cubicBezTo>
                    <a:pt x="14" y="14"/>
                    <a:pt x="13" y="14"/>
                    <a:pt x="12" y="13"/>
                  </a:cubicBezTo>
                  <a:cubicBezTo>
                    <a:pt x="11" y="13"/>
                    <a:pt x="10" y="13"/>
                    <a:pt x="9" y="13"/>
                  </a:cubicBezTo>
                  <a:cubicBezTo>
                    <a:pt x="8" y="13"/>
                    <a:pt x="6" y="14"/>
                    <a:pt x="5" y="15"/>
                  </a:cubicBezTo>
                  <a:cubicBezTo>
                    <a:pt x="4" y="15"/>
                    <a:pt x="4" y="17"/>
                    <a:pt x="4" y="17"/>
                  </a:cubicBezTo>
                  <a:cubicBezTo>
                    <a:pt x="4" y="17"/>
                    <a:pt x="3" y="20"/>
                    <a:pt x="3" y="21"/>
                  </a:cubicBezTo>
                  <a:cubicBezTo>
                    <a:pt x="3" y="21"/>
                    <a:pt x="3" y="24"/>
                    <a:pt x="3" y="24"/>
                  </a:cubicBezTo>
                  <a:cubicBezTo>
                    <a:pt x="3" y="24"/>
                    <a:pt x="3" y="24"/>
                    <a:pt x="4" y="24"/>
                  </a:cubicBezTo>
                  <a:cubicBezTo>
                    <a:pt x="4" y="24"/>
                    <a:pt x="4" y="24"/>
                    <a:pt x="4" y="24"/>
                  </a:cubicBezTo>
                  <a:cubicBezTo>
                    <a:pt x="4" y="24"/>
                    <a:pt x="5" y="25"/>
                    <a:pt x="5" y="25"/>
                  </a:cubicBezTo>
                  <a:cubicBezTo>
                    <a:pt x="5" y="25"/>
                    <a:pt x="5" y="26"/>
                    <a:pt x="5" y="26"/>
                  </a:cubicBezTo>
                  <a:cubicBezTo>
                    <a:pt x="5" y="26"/>
                    <a:pt x="6" y="26"/>
                    <a:pt x="6" y="26"/>
                  </a:cubicBezTo>
                  <a:cubicBezTo>
                    <a:pt x="6" y="27"/>
                    <a:pt x="7" y="26"/>
                    <a:pt x="7" y="26"/>
                  </a:cubicBezTo>
                  <a:cubicBezTo>
                    <a:pt x="7" y="26"/>
                    <a:pt x="7" y="27"/>
                    <a:pt x="7" y="27"/>
                  </a:cubicBezTo>
                  <a:cubicBezTo>
                    <a:pt x="7" y="28"/>
                    <a:pt x="8" y="28"/>
                    <a:pt x="8" y="28"/>
                  </a:cubicBezTo>
                  <a:cubicBezTo>
                    <a:pt x="8" y="28"/>
                    <a:pt x="8" y="29"/>
                    <a:pt x="8" y="29"/>
                  </a:cubicBezTo>
                  <a:cubicBezTo>
                    <a:pt x="8" y="30"/>
                    <a:pt x="9" y="29"/>
                    <a:pt x="9" y="29"/>
                  </a:cubicBezTo>
                  <a:cubicBezTo>
                    <a:pt x="10" y="29"/>
                    <a:pt x="10" y="29"/>
                    <a:pt x="10" y="29"/>
                  </a:cubicBezTo>
                  <a:cubicBezTo>
                    <a:pt x="10" y="29"/>
                    <a:pt x="10" y="29"/>
                    <a:pt x="11" y="30"/>
                  </a:cubicBezTo>
                  <a:cubicBezTo>
                    <a:pt x="11" y="30"/>
                    <a:pt x="11" y="30"/>
                    <a:pt x="12" y="30"/>
                  </a:cubicBezTo>
                  <a:cubicBezTo>
                    <a:pt x="12" y="31"/>
                    <a:pt x="12" y="31"/>
                    <a:pt x="12" y="31"/>
                  </a:cubicBezTo>
                  <a:cubicBezTo>
                    <a:pt x="12" y="31"/>
                    <a:pt x="12" y="33"/>
                    <a:pt x="12" y="34"/>
                  </a:cubicBezTo>
                  <a:cubicBezTo>
                    <a:pt x="12" y="35"/>
                    <a:pt x="12" y="38"/>
                    <a:pt x="11" y="38"/>
                  </a:cubicBezTo>
                  <a:cubicBezTo>
                    <a:pt x="11" y="39"/>
                    <a:pt x="10" y="42"/>
                    <a:pt x="10" y="42"/>
                  </a:cubicBezTo>
                  <a:cubicBezTo>
                    <a:pt x="10" y="43"/>
                    <a:pt x="9" y="45"/>
                    <a:pt x="9" y="45"/>
                  </a:cubicBezTo>
                  <a:cubicBezTo>
                    <a:pt x="8" y="46"/>
                    <a:pt x="8" y="47"/>
                    <a:pt x="8" y="48"/>
                  </a:cubicBezTo>
                  <a:cubicBezTo>
                    <a:pt x="8" y="48"/>
                    <a:pt x="7" y="49"/>
                    <a:pt x="7" y="49"/>
                  </a:cubicBezTo>
                  <a:cubicBezTo>
                    <a:pt x="8" y="49"/>
                    <a:pt x="8" y="49"/>
                    <a:pt x="8" y="49"/>
                  </a:cubicBezTo>
                  <a:cubicBezTo>
                    <a:pt x="8" y="48"/>
                    <a:pt x="8" y="48"/>
                    <a:pt x="8" y="48"/>
                  </a:cubicBezTo>
                  <a:cubicBezTo>
                    <a:pt x="8" y="48"/>
                    <a:pt x="9" y="49"/>
                    <a:pt x="9" y="50"/>
                  </a:cubicBezTo>
                  <a:cubicBezTo>
                    <a:pt x="9" y="50"/>
                    <a:pt x="10" y="52"/>
                    <a:pt x="10" y="53"/>
                  </a:cubicBezTo>
                  <a:cubicBezTo>
                    <a:pt x="10" y="53"/>
                    <a:pt x="10" y="56"/>
                    <a:pt x="10" y="57"/>
                  </a:cubicBezTo>
                  <a:cubicBezTo>
                    <a:pt x="10" y="57"/>
                    <a:pt x="10" y="58"/>
                    <a:pt x="10" y="58"/>
                  </a:cubicBezTo>
                  <a:cubicBezTo>
                    <a:pt x="10" y="58"/>
                    <a:pt x="10" y="59"/>
                    <a:pt x="10" y="59"/>
                  </a:cubicBezTo>
                  <a:cubicBezTo>
                    <a:pt x="10" y="59"/>
                    <a:pt x="9" y="61"/>
                    <a:pt x="9" y="62"/>
                  </a:cubicBezTo>
                  <a:cubicBezTo>
                    <a:pt x="8" y="63"/>
                    <a:pt x="9" y="64"/>
                    <a:pt x="10" y="65"/>
                  </a:cubicBezTo>
                  <a:cubicBezTo>
                    <a:pt x="10" y="66"/>
                    <a:pt x="11" y="67"/>
                    <a:pt x="11" y="67"/>
                  </a:cubicBezTo>
                  <a:cubicBezTo>
                    <a:pt x="12" y="68"/>
                    <a:pt x="13" y="69"/>
                    <a:pt x="14" y="70"/>
                  </a:cubicBezTo>
                  <a:cubicBezTo>
                    <a:pt x="15" y="71"/>
                    <a:pt x="16" y="71"/>
                    <a:pt x="17" y="71"/>
                  </a:cubicBezTo>
                  <a:cubicBezTo>
                    <a:pt x="17" y="71"/>
                    <a:pt x="18" y="71"/>
                    <a:pt x="18" y="71"/>
                  </a:cubicBezTo>
                  <a:cubicBezTo>
                    <a:pt x="18" y="71"/>
                    <a:pt x="18" y="72"/>
                    <a:pt x="18" y="73"/>
                  </a:cubicBezTo>
                  <a:cubicBezTo>
                    <a:pt x="18" y="73"/>
                    <a:pt x="17" y="75"/>
                    <a:pt x="17" y="75"/>
                  </a:cubicBezTo>
                  <a:cubicBezTo>
                    <a:pt x="17" y="75"/>
                    <a:pt x="17" y="76"/>
                    <a:pt x="16" y="76"/>
                  </a:cubicBezTo>
                  <a:cubicBezTo>
                    <a:pt x="16" y="76"/>
                    <a:pt x="16" y="77"/>
                    <a:pt x="16" y="77"/>
                  </a:cubicBezTo>
                  <a:cubicBezTo>
                    <a:pt x="16" y="78"/>
                    <a:pt x="16" y="79"/>
                    <a:pt x="16" y="79"/>
                  </a:cubicBezTo>
                  <a:cubicBezTo>
                    <a:pt x="16" y="79"/>
                    <a:pt x="15" y="79"/>
                    <a:pt x="15" y="79"/>
                  </a:cubicBezTo>
                  <a:cubicBezTo>
                    <a:pt x="15" y="80"/>
                    <a:pt x="15" y="81"/>
                    <a:pt x="15" y="82"/>
                  </a:cubicBezTo>
                  <a:cubicBezTo>
                    <a:pt x="14" y="82"/>
                    <a:pt x="14" y="84"/>
                    <a:pt x="13" y="84"/>
                  </a:cubicBezTo>
                  <a:cubicBezTo>
                    <a:pt x="13" y="85"/>
                    <a:pt x="13" y="86"/>
                    <a:pt x="13" y="87"/>
                  </a:cubicBezTo>
                  <a:cubicBezTo>
                    <a:pt x="13" y="87"/>
                    <a:pt x="13" y="88"/>
                    <a:pt x="13" y="89"/>
                  </a:cubicBezTo>
                  <a:cubicBezTo>
                    <a:pt x="13" y="89"/>
                    <a:pt x="13" y="90"/>
                    <a:pt x="13" y="90"/>
                  </a:cubicBezTo>
                  <a:cubicBezTo>
                    <a:pt x="13" y="90"/>
                    <a:pt x="13" y="91"/>
                    <a:pt x="13" y="91"/>
                  </a:cubicBezTo>
                  <a:cubicBezTo>
                    <a:pt x="13" y="91"/>
                    <a:pt x="13" y="92"/>
                    <a:pt x="13" y="93"/>
                  </a:cubicBezTo>
                  <a:cubicBezTo>
                    <a:pt x="14" y="93"/>
                    <a:pt x="13" y="95"/>
                    <a:pt x="13" y="96"/>
                  </a:cubicBezTo>
                  <a:cubicBezTo>
                    <a:pt x="13" y="96"/>
                    <a:pt x="12" y="100"/>
                    <a:pt x="11" y="101"/>
                  </a:cubicBezTo>
                  <a:cubicBezTo>
                    <a:pt x="11" y="102"/>
                    <a:pt x="11" y="106"/>
                    <a:pt x="10" y="106"/>
                  </a:cubicBezTo>
                  <a:cubicBezTo>
                    <a:pt x="10" y="107"/>
                    <a:pt x="10" y="108"/>
                    <a:pt x="10" y="108"/>
                  </a:cubicBezTo>
                  <a:cubicBezTo>
                    <a:pt x="10" y="108"/>
                    <a:pt x="8" y="108"/>
                    <a:pt x="8" y="108"/>
                  </a:cubicBezTo>
                  <a:cubicBezTo>
                    <a:pt x="7" y="109"/>
                    <a:pt x="7" y="109"/>
                    <a:pt x="7" y="110"/>
                  </a:cubicBezTo>
                  <a:cubicBezTo>
                    <a:pt x="6" y="110"/>
                    <a:pt x="6" y="112"/>
                    <a:pt x="6" y="112"/>
                  </a:cubicBezTo>
                  <a:cubicBezTo>
                    <a:pt x="6" y="112"/>
                    <a:pt x="4" y="112"/>
                    <a:pt x="3" y="112"/>
                  </a:cubicBezTo>
                  <a:cubicBezTo>
                    <a:pt x="2" y="111"/>
                    <a:pt x="2" y="112"/>
                    <a:pt x="1" y="112"/>
                  </a:cubicBezTo>
                  <a:cubicBezTo>
                    <a:pt x="1" y="112"/>
                    <a:pt x="0" y="113"/>
                    <a:pt x="0" y="114"/>
                  </a:cubicBezTo>
                  <a:cubicBezTo>
                    <a:pt x="0" y="114"/>
                    <a:pt x="1" y="116"/>
                    <a:pt x="2" y="116"/>
                  </a:cubicBezTo>
                  <a:cubicBezTo>
                    <a:pt x="2" y="117"/>
                    <a:pt x="7" y="118"/>
                    <a:pt x="7" y="118"/>
                  </a:cubicBezTo>
                  <a:cubicBezTo>
                    <a:pt x="8" y="119"/>
                    <a:pt x="10" y="120"/>
                    <a:pt x="11" y="120"/>
                  </a:cubicBezTo>
                  <a:cubicBezTo>
                    <a:pt x="11" y="120"/>
                    <a:pt x="13" y="120"/>
                    <a:pt x="13" y="120"/>
                  </a:cubicBezTo>
                  <a:cubicBezTo>
                    <a:pt x="13" y="120"/>
                    <a:pt x="15" y="120"/>
                    <a:pt x="16" y="120"/>
                  </a:cubicBezTo>
                  <a:cubicBezTo>
                    <a:pt x="16" y="120"/>
                    <a:pt x="17" y="119"/>
                    <a:pt x="17" y="118"/>
                  </a:cubicBezTo>
                  <a:cubicBezTo>
                    <a:pt x="17" y="118"/>
                    <a:pt x="17" y="115"/>
                    <a:pt x="17" y="114"/>
                  </a:cubicBezTo>
                  <a:cubicBezTo>
                    <a:pt x="17" y="114"/>
                    <a:pt x="17" y="114"/>
                    <a:pt x="17" y="114"/>
                  </a:cubicBezTo>
                  <a:cubicBezTo>
                    <a:pt x="17" y="113"/>
                    <a:pt x="18" y="113"/>
                    <a:pt x="18" y="112"/>
                  </a:cubicBezTo>
                  <a:cubicBezTo>
                    <a:pt x="18" y="111"/>
                    <a:pt x="18" y="111"/>
                    <a:pt x="18" y="110"/>
                  </a:cubicBezTo>
                  <a:cubicBezTo>
                    <a:pt x="18" y="110"/>
                    <a:pt x="18" y="109"/>
                    <a:pt x="18" y="109"/>
                  </a:cubicBezTo>
                  <a:cubicBezTo>
                    <a:pt x="18" y="109"/>
                    <a:pt x="20" y="110"/>
                    <a:pt x="21" y="110"/>
                  </a:cubicBezTo>
                  <a:cubicBezTo>
                    <a:pt x="21" y="110"/>
                    <a:pt x="24" y="111"/>
                    <a:pt x="24" y="111"/>
                  </a:cubicBezTo>
                  <a:cubicBezTo>
                    <a:pt x="24" y="113"/>
                    <a:pt x="24" y="113"/>
                    <a:pt x="24" y="113"/>
                  </a:cubicBezTo>
                  <a:cubicBezTo>
                    <a:pt x="24" y="113"/>
                    <a:pt x="27" y="114"/>
                    <a:pt x="27" y="114"/>
                  </a:cubicBezTo>
                  <a:cubicBezTo>
                    <a:pt x="28" y="115"/>
                    <a:pt x="30" y="115"/>
                    <a:pt x="30" y="115"/>
                  </a:cubicBezTo>
                  <a:cubicBezTo>
                    <a:pt x="31" y="114"/>
                    <a:pt x="31" y="114"/>
                    <a:pt x="31" y="113"/>
                  </a:cubicBezTo>
                  <a:cubicBezTo>
                    <a:pt x="31" y="112"/>
                    <a:pt x="31" y="112"/>
                    <a:pt x="31" y="111"/>
                  </a:cubicBezTo>
                  <a:cubicBezTo>
                    <a:pt x="31" y="111"/>
                    <a:pt x="31" y="110"/>
                    <a:pt x="31" y="110"/>
                  </a:cubicBezTo>
                  <a:cubicBezTo>
                    <a:pt x="31" y="110"/>
                    <a:pt x="32" y="110"/>
                    <a:pt x="32" y="109"/>
                  </a:cubicBezTo>
                  <a:cubicBezTo>
                    <a:pt x="33" y="108"/>
                    <a:pt x="34" y="107"/>
                    <a:pt x="34" y="107"/>
                  </a:cubicBezTo>
                  <a:cubicBezTo>
                    <a:pt x="34" y="108"/>
                    <a:pt x="34" y="108"/>
                    <a:pt x="34" y="108"/>
                  </a:cubicBezTo>
                  <a:cubicBezTo>
                    <a:pt x="34" y="108"/>
                    <a:pt x="35" y="110"/>
                    <a:pt x="36" y="110"/>
                  </a:cubicBezTo>
                  <a:cubicBezTo>
                    <a:pt x="36" y="111"/>
                    <a:pt x="37" y="113"/>
                    <a:pt x="37" y="113"/>
                  </a:cubicBezTo>
                  <a:cubicBezTo>
                    <a:pt x="37" y="114"/>
                    <a:pt x="38" y="116"/>
                    <a:pt x="38" y="116"/>
                  </a:cubicBezTo>
                  <a:cubicBezTo>
                    <a:pt x="39" y="117"/>
                    <a:pt x="38" y="119"/>
                    <a:pt x="38" y="120"/>
                  </a:cubicBezTo>
                  <a:cubicBezTo>
                    <a:pt x="38" y="120"/>
                    <a:pt x="38" y="120"/>
                    <a:pt x="37" y="121"/>
                  </a:cubicBezTo>
                  <a:cubicBezTo>
                    <a:pt x="36" y="122"/>
                    <a:pt x="35" y="123"/>
                    <a:pt x="34" y="123"/>
                  </a:cubicBezTo>
                  <a:cubicBezTo>
                    <a:pt x="34" y="123"/>
                    <a:pt x="33" y="124"/>
                    <a:pt x="33" y="124"/>
                  </a:cubicBezTo>
                  <a:cubicBezTo>
                    <a:pt x="33" y="124"/>
                    <a:pt x="33" y="125"/>
                    <a:pt x="33" y="126"/>
                  </a:cubicBezTo>
                  <a:cubicBezTo>
                    <a:pt x="33" y="126"/>
                    <a:pt x="33" y="126"/>
                    <a:pt x="34" y="126"/>
                  </a:cubicBezTo>
                  <a:cubicBezTo>
                    <a:pt x="34" y="127"/>
                    <a:pt x="37" y="127"/>
                    <a:pt x="40" y="127"/>
                  </a:cubicBezTo>
                  <a:cubicBezTo>
                    <a:pt x="42" y="127"/>
                    <a:pt x="43" y="126"/>
                    <a:pt x="44" y="126"/>
                  </a:cubicBezTo>
                  <a:cubicBezTo>
                    <a:pt x="45" y="125"/>
                    <a:pt x="45" y="125"/>
                    <a:pt x="46" y="125"/>
                  </a:cubicBezTo>
                  <a:cubicBezTo>
                    <a:pt x="47" y="125"/>
                    <a:pt x="50" y="124"/>
                    <a:pt x="51" y="124"/>
                  </a:cubicBezTo>
                  <a:cubicBezTo>
                    <a:pt x="51" y="123"/>
                    <a:pt x="51" y="122"/>
                    <a:pt x="51" y="122"/>
                  </a:cubicBezTo>
                  <a:cubicBezTo>
                    <a:pt x="51" y="121"/>
                    <a:pt x="51" y="120"/>
                    <a:pt x="51" y="119"/>
                  </a:cubicBezTo>
                  <a:cubicBezTo>
                    <a:pt x="51" y="119"/>
                    <a:pt x="50" y="118"/>
                    <a:pt x="50" y="118"/>
                  </a:cubicBezTo>
                  <a:cubicBezTo>
                    <a:pt x="50" y="117"/>
                    <a:pt x="50" y="117"/>
                    <a:pt x="50" y="116"/>
                  </a:cubicBezTo>
                  <a:cubicBezTo>
                    <a:pt x="50" y="115"/>
                    <a:pt x="50" y="115"/>
                    <a:pt x="50" y="115"/>
                  </a:cubicBezTo>
                  <a:cubicBezTo>
                    <a:pt x="50" y="115"/>
                    <a:pt x="49" y="113"/>
                    <a:pt x="49" y="113"/>
                  </a:cubicBezTo>
                  <a:cubicBezTo>
                    <a:pt x="48" y="112"/>
                    <a:pt x="48" y="110"/>
                    <a:pt x="47" y="109"/>
                  </a:cubicBezTo>
                  <a:cubicBezTo>
                    <a:pt x="47" y="109"/>
                    <a:pt x="45" y="106"/>
                    <a:pt x="44" y="105"/>
                  </a:cubicBezTo>
                  <a:cubicBezTo>
                    <a:pt x="43" y="104"/>
                    <a:pt x="42" y="102"/>
                    <a:pt x="41" y="100"/>
                  </a:cubicBezTo>
                  <a:cubicBezTo>
                    <a:pt x="41" y="98"/>
                    <a:pt x="40" y="97"/>
                    <a:pt x="40" y="97"/>
                  </a:cubicBezTo>
                  <a:cubicBezTo>
                    <a:pt x="40" y="97"/>
                    <a:pt x="40" y="95"/>
                    <a:pt x="40" y="94"/>
                  </a:cubicBezTo>
                  <a:cubicBezTo>
                    <a:pt x="41" y="94"/>
                    <a:pt x="41" y="92"/>
                    <a:pt x="42" y="90"/>
                  </a:cubicBezTo>
                  <a:cubicBezTo>
                    <a:pt x="43" y="89"/>
                    <a:pt x="44" y="87"/>
                    <a:pt x="45" y="85"/>
                  </a:cubicBezTo>
                  <a:cubicBezTo>
                    <a:pt x="45" y="84"/>
                    <a:pt x="47" y="81"/>
                    <a:pt x="47" y="80"/>
                  </a:cubicBezTo>
                  <a:cubicBezTo>
                    <a:pt x="48" y="78"/>
                    <a:pt x="50" y="75"/>
                    <a:pt x="50" y="75"/>
                  </a:cubicBezTo>
                  <a:cubicBezTo>
                    <a:pt x="50" y="75"/>
                    <a:pt x="51" y="78"/>
                    <a:pt x="51" y="79"/>
                  </a:cubicBezTo>
                  <a:cubicBezTo>
                    <a:pt x="51" y="80"/>
                    <a:pt x="52" y="82"/>
                    <a:pt x="53" y="83"/>
                  </a:cubicBezTo>
                  <a:cubicBezTo>
                    <a:pt x="53" y="85"/>
                    <a:pt x="54" y="89"/>
                    <a:pt x="54" y="90"/>
                  </a:cubicBezTo>
                  <a:cubicBezTo>
                    <a:pt x="55" y="90"/>
                    <a:pt x="55" y="92"/>
                    <a:pt x="55" y="92"/>
                  </a:cubicBezTo>
                  <a:cubicBezTo>
                    <a:pt x="55" y="93"/>
                    <a:pt x="55" y="95"/>
                    <a:pt x="56" y="96"/>
                  </a:cubicBezTo>
                  <a:cubicBezTo>
                    <a:pt x="56" y="97"/>
                    <a:pt x="58" y="101"/>
                    <a:pt x="58" y="102"/>
                  </a:cubicBezTo>
                  <a:cubicBezTo>
                    <a:pt x="58" y="103"/>
                    <a:pt x="60" y="107"/>
                    <a:pt x="60" y="108"/>
                  </a:cubicBezTo>
                  <a:cubicBezTo>
                    <a:pt x="60" y="109"/>
                    <a:pt x="61" y="111"/>
                    <a:pt x="61" y="111"/>
                  </a:cubicBezTo>
                  <a:cubicBezTo>
                    <a:pt x="61" y="112"/>
                    <a:pt x="61" y="113"/>
                    <a:pt x="61" y="114"/>
                  </a:cubicBezTo>
                  <a:cubicBezTo>
                    <a:pt x="61" y="114"/>
                    <a:pt x="60" y="114"/>
                    <a:pt x="60" y="114"/>
                  </a:cubicBezTo>
                  <a:cubicBezTo>
                    <a:pt x="59" y="114"/>
                    <a:pt x="58" y="115"/>
                    <a:pt x="58" y="116"/>
                  </a:cubicBezTo>
                  <a:cubicBezTo>
                    <a:pt x="58" y="116"/>
                    <a:pt x="58" y="117"/>
                    <a:pt x="59" y="117"/>
                  </a:cubicBezTo>
                  <a:cubicBezTo>
                    <a:pt x="59" y="117"/>
                    <a:pt x="59" y="118"/>
                    <a:pt x="60" y="118"/>
                  </a:cubicBezTo>
                  <a:cubicBezTo>
                    <a:pt x="61" y="118"/>
                    <a:pt x="63" y="119"/>
                    <a:pt x="64" y="119"/>
                  </a:cubicBezTo>
                  <a:cubicBezTo>
                    <a:pt x="64" y="119"/>
                    <a:pt x="65" y="120"/>
                    <a:pt x="66" y="120"/>
                  </a:cubicBezTo>
                  <a:cubicBezTo>
                    <a:pt x="67" y="120"/>
                    <a:pt x="68" y="120"/>
                    <a:pt x="69" y="120"/>
                  </a:cubicBezTo>
                  <a:cubicBezTo>
                    <a:pt x="70" y="120"/>
                    <a:pt x="71" y="120"/>
                    <a:pt x="71" y="120"/>
                  </a:cubicBezTo>
                  <a:cubicBezTo>
                    <a:pt x="71" y="118"/>
                    <a:pt x="71" y="118"/>
                    <a:pt x="71" y="118"/>
                  </a:cubicBezTo>
                  <a:cubicBezTo>
                    <a:pt x="70" y="118"/>
                    <a:pt x="70" y="118"/>
                    <a:pt x="70" y="118"/>
                  </a:cubicBezTo>
                  <a:cubicBezTo>
                    <a:pt x="70" y="118"/>
                    <a:pt x="70" y="117"/>
                    <a:pt x="70" y="117"/>
                  </a:cubicBezTo>
                  <a:cubicBezTo>
                    <a:pt x="70" y="116"/>
                    <a:pt x="70" y="115"/>
                    <a:pt x="70" y="115"/>
                  </a:cubicBezTo>
                  <a:cubicBezTo>
                    <a:pt x="70" y="114"/>
                    <a:pt x="69" y="113"/>
                    <a:pt x="69" y="113"/>
                  </a:cubicBezTo>
                  <a:cubicBezTo>
                    <a:pt x="69" y="112"/>
                    <a:pt x="70" y="110"/>
                    <a:pt x="70" y="110"/>
                  </a:cubicBezTo>
                  <a:cubicBezTo>
                    <a:pt x="69" y="110"/>
                    <a:pt x="69" y="109"/>
                    <a:pt x="69" y="108"/>
                  </a:cubicBezTo>
                  <a:cubicBezTo>
                    <a:pt x="69" y="108"/>
                    <a:pt x="69" y="102"/>
                    <a:pt x="69" y="102"/>
                  </a:cubicBezTo>
                  <a:cubicBezTo>
                    <a:pt x="69" y="101"/>
                    <a:pt x="68" y="98"/>
                    <a:pt x="68" y="97"/>
                  </a:cubicBezTo>
                  <a:cubicBezTo>
                    <a:pt x="68" y="96"/>
                    <a:pt x="67" y="95"/>
                    <a:pt x="67" y="94"/>
                  </a:cubicBezTo>
                  <a:cubicBezTo>
                    <a:pt x="67" y="94"/>
                    <a:pt x="67" y="92"/>
                    <a:pt x="66" y="92"/>
                  </a:cubicBezTo>
                  <a:cubicBezTo>
                    <a:pt x="66" y="91"/>
                    <a:pt x="66" y="90"/>
                    <a:pt x="66" y="90"/>
                  </a:cubicBezTo>
                  <a:cubicBezTo>
                    <a:pt x="66" y="90"/>
                    <a:pt x="65" y="88"/>
                    <a:pt x="65" y="87"/>
                  </a:cubicBezTo>
                  <a:cubicBezTo>
                    <a:pt x="65" y="87"/>
                    <a:pt x="65" y="86"/>
                    <a:pt x="65" y="85"/>
                  </a:cubicBezTo>
                  <a:cubicBezTo>
                    <a:pt x="65" y="84"/>
                    <a:pt x="64" y="82"/>
                    <a:pt x="64" y="82"/>
                  </a:cubicBezTo>
                  <a:cubicBezTo>
                    <a:pt x="64" y="81"/>
                    <a:pt x="64" y="79"/>
                    <a:pt x="64" y="79"/>
                  </a:cubicBezTo>
                  <a:cubicBezTo>
                    <a:pt x="65" y="78"/>
                    <a:pt x="64" y="76"/>
                    <a:pt x="64" y="75"/>
                  </a:cubicBezTo>
                  <a:cubicBezTo>
                    <a:pt x="64" y="74"/>
                    <a:pt x="64" y="72"/>
                    <a:pt x="64" y="71"/>
                  </a:cubicBezTo>
                  <a:cubicBezTo>
                    <a:pt x="64" y="70"/>
                    <a:pt x="64" y="69"/>
                    <a:pt x="64" y="68"/>
                  </a:cubicBezTo>
                  <a:cubicBezTo>
                    <a:pt x="64" y="68"/>
                    <a:pt x="64" y="66"/>
                    <a:pt x="64" y="66"/>
                  </a:cubicBezTo>
                  <a:cubicBezTo>
                    <a:pt x="64" y="65"/>
                    <a:pt x="64" y="65"/>
                    <a:pt x="64" y="65"/>
                  </a:cubicBezTo>
                  <a:cubicBezTo>
                    <a:pt x="65" y="65"/>
                    <a:pt x="65" y="63"/>
                    <a:pt x="65" y="63"/>
                  </a:cubicBezTo>
                  <a:cubicBezTo>
                    <a:pt x="65" y="63"/>
                    <a:pt x="65" y="60"/>
                    <a:pt x="65" y="59"/>
                  </a:cubicBezTo>
                  <a:cubicBezTo>
                    <a:pt x="65" y="57"/>
                    <a:pt x="64" y="56"/>
                    <a:pt x="64" y="56"/>
                  </a:cubicBezTo>
                  <a:cubicBezTo>
                    <a:pt x="64" y="56"/>
                    <a:pt x="65" y="56"/>
                    <a:pt x="66" y="56"/>
                  </a:cubicBezTo>
                  <a:cubicBezTo>
                    <a:pt x="67" y="55"/>
                    <a:pt x="69" y="54"/>
                    <a:pt x="70" y="54"/>
                  </a:cubicBezTo>
                  <a:cubicBezTo>
                    <a:pt x="71" y="53"/>
                    <a:pt x="75" y="51"/>
                    <a:pt x="77" y="50"/>
                  </a:cubicBezTo>
                  <a:cubicBezTo>
                    <a:pt x="78" y="49"/>
                    <a:pt x="79" y="48"/>
                    <a:pt x="79" y="47"/>
                  </a:cubicBezTo>
                  <a:cubicBezTo>
                    <a:pt x="80" y="46"/>
                    <a:pt x="79" y="46"/>
                    <a:pt x="79" y="46"/>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2" name="Freeform 668"/>
            <p:cNvSpPr>
              <a:spLocks noEditPoints="1"/>
            </p:cNvSpPr>
            <p:nvPr/>
          </p:nvSpPr>
          <p:spPr bwMode="auto">
            <a:xfrm>
              <a:off x="5751513" y="3192463"/>
              <a:ext cx="223838" cy="357188"/>
            </a:xfrm>
            <a:custGeom>
              <a:avLst/>
              <a:gdLst>
                <a:gd name="T0" fmla="*/ 24 w 60"/>
                <a:gd name="T1" fmla="*/ 57 h 95"/>
                <a:gd name="T2" fmla="*/ 25 w 60"/>
                <a:gd name="T3" fmla="*/ 52 h 95"/>
                <a:gd name="T4" fmla="*/ 28 w 60"/>
                <a:gd name="T5" fmla="*/ 47 h 95"/>
                <a:gd name="T6" fmla="*/ 16 w 60"/>
                <a:gd name="T7" fmla="*/ 78 h 95"/>
                <a:gd name="T8" fmla="*/ 16 w 60"/>
                <a:gd name="T9" fmla="*/ 66 h 95"/>
                <a:gd name="T10" fmla="*/ 20 w 60"/>
                <a:gd name="T11" fmla="*/ 74 h 95"/>
                <a:gd name="T12" fmla="*/ 52 w 60"/>
                <a:gd name="T13" fmla="*/ 25 h 95"/>
                <a:gd name="T14" fmla="*/ 43 w 60"/>
                <a:gd name="T15" fmla="*/ 14 h 95"/>
                <a:gd name="T16" fmla="*/ 42 w 60"/>
                <a:gd name="T17" fmla="*/ 9 h 95"/>
                <a:gd name="T18" fmla="*/ 40 w 60"/>
                <a:gd name="T19" fmla="*/ 4 h 95"/>
                <a:gd name="T20" fmla="*/ 33 w 60"/>
                <a:gd name="T21" fmla="*/ 0 h 95"/>
                <a:gd name="T22" fmla="*/ 29 w 60"/>
                <a:gd name="T23" fmla="*/ 4 h 95"/>
                <a:gd name="T24" fmla="*/ 27 w 60"/>
                <a:gd name="T25" fmla="*/ 8 h 95"/>
                <a:gd name="T26" fmla="*/ 28 w 60"/>
                <a:gd name="T27" fmla="*/ 11 h 95"/>
                <a:gd name="T28" fmla="*/ 31 w 60"/>
                <a:gd name="T29" fmla="*/ 15 h 95"/>
                <a:gd name="T30" fmla="*/ 27 w 60"/>
                <a:gd name="T31" fmla="*/ 25 h 95"/>
                <a:gd name="T32" fmla="*/ 22 w 60"/>
                <a:gd name="T33" fmla="*/ 23 h 95"/>
                <a:gd name="T34" fmla="*/ 21 w 60"/>
                <a:gd name="T35" fmla="*/ 19 h 95"/>
                <a:gd name="T36" fmla="*/ 17 w 60"/>
                <a:gd name="T37" fmla="*/ 17 h 95"/>
                <a:gd name="T38" fmla="*/ 17 w 60"/>
                <a:gd name="T39" fmla="*/ 13 h 95"/>
                <a:gd name="T40" fmla="*/ 15 w 60"/>
                <a:gd name="T41" fmla="*/ 11 h 95"/>
                <a:gd name="T42" fmla="*/ 12 w 60"/>
                <a:gd name="T43" fmla="*/ 12 h 95"/>
                <a:gd name="T44" fmla="*/ 3 w 60"/>
                <a:gd name="T45" fmla="*/ 12 h 95"/>
                <a:gd name="T46" fmla="*/ 4 w 60"/>
                <a:gd name="T47" fmla="*/ 18 h 95"/>
                <a:gd name="T48" fmla="*/ 6 w 60"/>
                <a:gd name="T49" fmla="*/ 21 h 95"/>
                <a:gd name="T50" fmla="*/ 9 w 60"/>
                <a:gd name="T51" fmla="*/ 22 h 95"/>
                <a:gd name="T52" fmla="*/ 6 w 60"/>
                <a:gd name="T53" fmla="*/ 33 h 95"/>
                <a:gd name="T54" fmla="*/ 7 w 60"/>
                <a:gd name="T55" fmla="*/ 37 h 95"/>
                <a:gd name="T56" fmla="*/ 7 w 60"/>
                <a:gd name="T57" fmla="*/ 46 h 95"/>
                <a:gd name="T58" fmla="*/ 13 w 60"/>
                <a:gd name="T59" fmla="*/ 53 h 95"/>
                <a:gd name="T60" fmla="*/ 12 w 60"/>
                <a:gd name="T61" fmla="*/ 58 h 95"/>
                <a:gd name="T62" fmla="*/ 10 w 60"/>
                <a:gd name="T63" fmla="*/ 66 h 95"/>
                <a:gd name="T64" fmla="*/ 9 w 60"/>
                <a:gd name="T65" fmla="*/ 75 h 95"/>
                <a:gd name="T66" fmla="*/ 4 w 60"/>
                <a:gd name="T67" fmla="*/ 83 h 95"/>
                <a:gd name="T68" fmla="*/ 6 w 60"/>
                <a:gd name="T69" fmla="*/ 88 h 95"/>
                <a:gd name="T70" fmla="*/ 12 w 60"/>
                <a:gd name="T71" fmla="*/ 85 h 95"/>
                <a:gd name="T72" fmla="*/ 15 w 60"/>
                <a:gd name="T73" fmla="*/ 82 h 95"/>
                <a:gd name="T74" fmla="*/ 23 w 60"/>
                <a:gd name="T75" fmla="*/ 84 h 95"/>
                <a:gd name="T76" fmla="*/ 25 w 60"/>
                <a:gd name="T77" fmla="*/ 80 h 95"/>
                <a:gd name="T78" fmla="*/ 28 w 60"/>
                <a:gd name="T79" fmla="*/ 90 h 95"/>
                <a:gd name="T80" fmla="*/ 30 w 60"/>
                <a:gd name="T81" fmla="*/ 94 h 95"/>
                <a:gd name="T82" fmla="*/ 38 w 60"/>
                <a:gd name="T83" fmla="*/ 89 h 95"/>
                <a:gd name="T84" fmla="*/ 35 w 60"/>
                <a:gd name="T85" fmla="*/ 81 h 95"/>
                <a:gd name="T86" fmla="*/ 31 w 60"/>
                <a:gd name="T87" fmla="*/ 67 h 95"/>
                <a:gd name="T88" fmla="*/ 39 w 60"/>
                <a:gd name="T89" fmla="*/ 62 h 95"/>
                <a:gd name="T90" fmla="*/ 45 w 60"/>
                <a:gd name="T91" fmla="*/ 80 h 95"/>
                <a:gd name="T92" fmla="*/ 44 w 60"/>
                <a:gd name="T93" fmla="*/ 87 h 95"/>
                <a:gd name="T94" fmla="*/ 53 w 60"/>
                <a:gd name="T95" fmla="*/ 89 h 95"/>
                <a:gd name="T96" fmla="*/ 52 w 60"/>
                <a:gd name="T97" fmla="*/ 84 h 95"/>
                <a:gd name="T98" fmla="*/ 50 w 60"/>
                <a:gd name="T99" fmla="*/ 70 h 95"/>
                <a:gd name="T100" fmla="*/ 48 w 60"/>
                <a:gd name="T101" fmla="*/ 61 h 95"/>
                <a:gd name="T102" fmla="*/ 48 w 60"/>
                <a:gd name="T103" fmla="*/ 49 h 95"/>
                <a:gd name="T104" fmla="*/ 49 w 60"/>
                <a:gd name="T105"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 h="95">
                  <a:moveTo>
                    <a:pt x="29" y="48"/>
                  </a:moveTo>
                  <a:cubicBezTo>
                    <a:pt x="29" y="49"/>
                    <a:pt x="27" y="52"/>
                    <a:pt x="27" y="53"/>
                  </a:cubicBezTo>
                  <a:cubicBezTo>
                    <a:pt x="27" y="53"/>
                    <a:pt x="25" y="60"/>
                    <a:pt x="25" y="60"/>
                  </a:cubicBezTo>
                  <a:cubicBezTo>
                    <a:pt x="25" y="60"/>
                    <a:pt x="24" y="59"/>
                    <a:pt x="24" y="59"/>
                  </a:cubicBezTo>
                  <a:cubicBezTo>
                    <a:pt x="24" y="58"/>
                    <a:pt x="24" y="58"/>
                    <a:pt x="24" y="57"/>
                  </a:cubicBezTo>
                  <a:cubicBezTo>
                    <a:pt x="24" y="57"/>
                    <a:pt x="24" y="57"/>
                    <a:pt x="24" y="56"/>
                  </a:cubicBezTo>
                  <a:cubicBezTo>
                    <a:pt x="24" y="56"/>
                    <a:pt x="24" y="56"/>
                    <a:pt x="24" y="56"/>
                  </a:cubicBezTo>
                  <a:cubicBezTo>
                    <a:pt x="24" y="55"/>
                    <a:pt x="24" y="55"/>
                    <a:pt x="24" y="55"/>
                  </a:cubicBezTo>
                  <a:cubicBezTo>
                    <a:pt x="23" y="54"/>
                    <a:pt x="24" y="54"/>
                    <a:pt x="24" y="54"/>
                  </a:cubicBezTo>
                  <a:cubicBezTo>
                    <a:pt x="24" y="53"/>
                    <a:pt x="25" y="52"/>
                    <a:pt x="25" y="52"/>
                  </a:cubicBezTo>
                  <a:cubicBezTo>
                    <a:pt x="25" y="51"/>
                    <a:pt x="26" y="50"/>
                    <a:pt x="26" y="49"/>
                  </a:cubicBezTo>
                  <a:cubicBezTo>
                    <a:pt x="26" y="48"/>
                    <a:pt x="26" y="48"/>
                    <a:pt x="26" y="48"/>
                  </a:cubicBezTo>
                  <a:cubicBezTo>
                    <a:pt x="26" y="48"/>
                    <a:pt x="27" y="48"/>
                    <a:pt x="27" y="48"/>
                  </a:cubicBezTo>
                  <a:cubicBezTo>
                    <a:pt x="27" y="48"/>
                    <a:pt x="28" y="47"/>
                    <a:pt x="28" y="47"/>
                  </a:cubicBezTo>
                  <a:cubicBezTo>
                    <a:pt x="28" y="47"/>
                    <a:pt x="28" y="47"/>
                    <a:pt x="28" y="47"/>
                  </a:cubicBezTo>
                  <a:cubicBezTo>
                    <a:pt x="28" y="47"/>
                    <a:pt x="29" y="48"/>
                    <a:pt x="29" y="48"/>
                  </a:cubicBezTo>
                  <a:moveTo>
                    <a:pt x="20" y="74"/>
                  </a:moveTo>
                  <a:cubicBezTo>
                    <a:pt x="20" y="75"/>
                    <a:pt x="18" y="77"/>
                    <a:pt x="18" y="77"/>
                  </a:cubicBezTo>
                  <a:cubicBezTo>
                    <a:pt x="18" y="78"/>
                    <a:pt x="17" y="79"/>
                    <a:pt x="17" y="79"/>
                  </a:cubicBezTo>
                  <a:cubicBezTo>
                    <a:pt x="17" y="79"/>
                    <a:pt x="16" y="78"/>
                    <a:pt x="16" y="78"/>
                  </a:cubicBezTo>
                  <a:cubicBezTo>
                    <a:pt x="15" y="78"/>
                    <a:pt x="15" y="78"/>
                    <a:pt x="15" y="78"/>
                  </a:cubicBezTo>
                  <a:cubicBezTo>
                    <a:pt x="15" y="78"/>
                    <a:pt x="15" y="77"/>
                    <a:pt x="15" y="77"/>
                  </a:cubicBezTo>
                  <a:cubicBezTo>
                    <a:pt x="15" y="76"/>
                    <a:pt x="15" y="75"/>
                    <a:pt x="15" y="74"/>
                  </a:cubicBezTo>
                  <a:cubicBezTo>
                    <a:pt x="15" y="73"/>
                    <a:pt x="16" y="71"/>
                    <a:pt x="16" y="70"/>
                  </a:cubicBezTo>
                  <a:cubicBezTo>
                    <a:pt x="16" y="69"/>
                    <a:pt x="16" y="67"/>
                    <a:pt x="16" y="66"/>
                  </a:cubicBezTo>
                  <a:cubicBezTo>
                    <a:pt x="16" y="66"/>
                    <a:pt x="17" y="66"/>
                    <a:pt x="17" y="66"/>
                  </a:cubicBezTo>
                  <a:cubicBezTo>
                    <a:pt x="17" y="66"/>
                    <a:pt x="18" y="67"/>
                    <a:pt x="18" y="68"/>
                  </a:cubicBezTo>
                  <a:cubicBezTo>
                    <a:pt x="18" y="68"/>
                    <a:pt x="19" y="70"/>
                    <a:pt x="20" y="71"/>
                  </a:cubicBezTo>
                  <a:cubicBezTo>
                    <a:pt x="20" y="71"/>
                    <a:pt x="20" y="73"/>
                    <a:pt x="20" y="73"/>
                  </a:cubicBezTo>
                  <a:cubicBezTo>
                    <a:pt x="20" y="73"/>
                    <a:pt x="20" y="74"/>
                    <a:pt x="20" y="74"/>
                  </a:cubicBezTo>
                  <a:moveTo>
                    <a:pt x="59" y="34"/>
                  </a:moveTo>
                  <a:cubicBezTo>
                    <a:pt x="59" y="33"/>
                    <a:pt x="58" y="33"/>
                    <a:pt x="58" y="32"/>
                  </a:cubicBezTo>
                  <a:cubicBezTo>
                    <a:pt x="58" y="32"/>
                    <a:pt x="57" y="30"/>
                    <a:pt x="56" y="30"/>
                  </a:cubicBezTo>
                  <a:cubicBezTo>
                    <a:pt x="56" y="29"/>
                    <a:pt x="55" y="29"/>
                    <a:pt x="55" y="28"/>
                  </a:cubicBezTo>
                  <a:cubicBezTo>
                    <a:pt x="54" y="27"/>
                    <a:pt x="52" y="26"/>
                    <a:pt x="52" y="25"/>
                  </a:cubicBezTo>
                  <a:cubicBezTo>
                    <a:pt x="51" y="24"/>
                    <a:pt x="50" y="24"/>
                    <a:pt x="50" y="24"/>
                  </a:cubicBezTo>
                  <a:cubicBezTo>
                    <a:pt x="50" y="23"/>
                    <a:pt x="50" y="23"/>
                    <a:pt x="50" y="23"/>
                  </a:cubicBezTo>
                  <a:cubicBezTo>
                    <a:pt x="50" y="23"/>
                    <a:pt x="50" y="22"/>
                    <a:pt x="49" y="22"/>
                  </a:cubicBezTo>
                  <a:cubicBezTo>
                    <a:pt x="49" y="21"/>
                    <a:pt x="47" y="19"/>
                    <a:pt x="46" y="18"/>
                  </a:cubicBezTo>
                  <a:cubicBezTo>
                    <a:pt x="46" y="17"/>
                    <a:pt x="43" y="14"/>
                    <a:pt x="43" y="14"/>
                  </a:cubicBezTo>
                  <a:cubicBezTo>
                    <a:pt x="42" y="13"/>
                    <a:pt x="41" y="12"/>
                    <a:pt x="41" y="12"/>
                  </a:cubicBezTo>
                  <a:cubicBezTo>
                    <a:pt x="41" y="11"/>
                    <a:pt x="41" y="11"/>
                    <a:pt x="41" y="11"/>
                  </a:cubicBezTo>
                  <a:cubicBezTo>
                    <a:pt x="41" y="11"/>
                    <a:pt x="41" y="11"/>
                    <a:pt x="41" y="10"/>
                  </a:cubicBezTo>
                  <a:cubicBezTo>
                    <a:pt x="41" y="10"/>
                    <a:pt x="42" y="10"/>
                    <a:pt x="42" y="9"/>
                  </a:cubicBezTo>
                  <a:cubicBezTo>
                    <a:pt x="42" y="9"/>
                    <a:pt x="42" y="9"/>
                    <a:pt x="42" y="9"/>
                  </a:cubicBezTo>
                  <a:cubicBezTo>
                    <a:pt x="42" y="9"/>
                    <a:pt x="42" y="9"/>
                    <a:pt x="42" y="9"/>
                  </a:cubicBezTo>
                  <a:cubicBezTo>
                    <a:pt x="42" y="9"/>
                    <a:pt x="42" y="8"/>
                    <a:pt x="42" y="8"/>
                  </a:cubicBezTo>
                  <a:cubicBezTo>
                    <a:pt x="42" y="8"/>
                    <a:pt x="42" y="7"/>
                    <a:pt x="42" y="7"/>
                  </a:cubicBezTo>
                  <a:cubicBezTo>
                    <a:pt x="42" y="6"/>
                    <a:pt x="41" y="5"/>
                    <a:pt x="41" y="5"/>
                  </a:cubicBezTo>
                  <a:cubicBezTo>
                    <a:pt x="41" y="4"/>
                    <a:pt x="40" y="4"/>
                    <a:pt x="40" y="4"/>
                  </a:cubicBezTo>
                  <a:cubicBezTo>
                    <a:pt x="40" y="4"/>
                    <a:pt x="40" y="3"/>
                    <a:pt x="40" y="3"/>
                  </a:cubicBezTo>
                  <a:cubicBezTo>
                    <a:pt x="40" y="3"/>
                    <a:pt x="39" y="2"/>
                    <a:pt x="38" y="2"/>
                  </a:cubicBezTo>
                  <a:cubicBezTo>
                    <a:pt x="38" y="1"/>
                    <a:pt x="37" y="1"/>
                    <a:pt x="36" y="0"/>
                  </a:cubicBezTo>
                  <a:cubicBezTo>
                    <a:pt x="36" y="0"/>
                    <a:pt x="34" y="0"/>
                    <a:pt x="34" y="0"/>
                  </a:cubicBezTo>
                  <a:cubicBezTo>
                    <a:pt x="34" y="0"/>
                    <a:pt x="33" y="0"/>
                    <a:pt x="33" y="0"/>
                  </a:cubicBezTo>
                  <a:cubicBezTo>
                    <a:pt x="32" y="0"/>
                    <a:pt x="32" y="0"/>
                    <a:pt x="32" y="0"/>
                  </a:cubicBezTo>
                  <a:cubicBezTo>
                    <a:pt x="32" y="0"/>
                    <a:pt x="31" y="0"/>
                    <a:pt x="31" y="0"/>
                  </a:cubicBezTo>
                  <a:cubicBezTo>
                    <a:pt x="31" y="1"/>
                    <a:pt x="31" y="1"/>
                    <a:pt x="30" y="2"/>
                  </a:cubicBezTo>
                  <a:cubicBezTo>
                    <a:pt x="30" y="2"/>
                    <a:pt x="29" y="3"/>
                    <a:pt x="29" y="3"/>
                  </a:cubicBezTo>
                  <a:cubicBezTo>
                    <a:pt x="29" y="3"/>
                    <a:pt x="29" y="3"/>
                    <a:pt x="29" y="4"/>
                  </a:cubicBezTo>
                  <a:cubicBezTo>
                    <a:pt x="29" y="4"/>
                    <a:pt x="29" y="4"/>
                    <a:pt x="29" y="4"/>
                  </a:cubicBezTo>
                  <a:cubicBezTo>
                    <a:pt x="29" y="4"/>
                    <a:pt x="29" y="6"/>
                    <a:pt x="29" y="6"/>
                  </a:cubicBezTo>
                  <a:cubicBezTo>
                    <a:pt x="29" y="6"/>
                    <a:pt x="29" y="6"/>
                    <a:pt x="29" y="6"/>
                  </a:cubicBezTo>
                  <a:cubicBezTo>
                    <a:pt x="29" y="6"/>
                    <a:pt x="28" y="7"/>
                    <a:pt x="28" y="7"/>
                  </a:cubicBezTo>
                  <a:cubicBezTo>
                    <a:pt x="27" y="7"/>
                    <a:pt x="27" y="8"/>
                    <a:pt x="27" y="8"/>
                  </a:cubicBezTo>
                  <a:cubicBezTo>
                    <a:pt x="28" y="9"/>
                    <a:pt x="28" y="9"/>
                    <a:pt x="28" y="9"/>
                  </a:cubicBezTo>
                  <a:cubicBezTo>
                    <a:pt x="28" y="9"/>
                    <a:pt x="28" y="9"/>
                    <a:pt x="28" y="9"/>
                  </a:cubicBezTo>
                  <a:cubicBezTo>
                    <a:pt x="28" y="9"/>
                    <a:pt x="28" y="10"/>
                    <a:pt x="28" y="10"/>
                  </a:cubicBezTo>
                  <a:cubicBezTo>
                    <a:pt x="28" y="10"/>
                    <a:pt x="28" y="10"/>
                    <a:pt x="28" y="10"/>
                  </a:cubicBezTo>
                  <a:cubicBezTo>
                    <a:pt x="28" y="10"/>
                    <a:pt x="28" y="11"/>
                    <a:pt x="28" y="11"/>
                  </a:cubicBezTo>
                  <a:cubicBezTo>
                    <a:pt x="28" y="11"/>
                    <a:pt x="28" y="12"/>
                    <a:pt x="28" y="12"/>
                  </a:cubicBezTo>
                  <a:cubicBezTo>
                    <a:pt x="28" y="12"/>
                    <a:pt x="28" y="13"/>
                    <a:pt x="29" y="13"/>
                  </a:cubicBezTo>
                  <a:cubicBezTo>
                    <a:pt x="29" y="14"/>
                    <a:pt x="30" y="13"/>
                    <a:pt x="31" y="14"/>
                  </a:cubicBezTo>
                  <a:cubicBezTo>
                    <a:pt x="31" y="14"/>
                    <a:pt x="32" y="15"/>
                    <a:pt x="32" y="15"/>
                  </a:cubicBezTo>
                  <a:cubicBezTo>
                    <a:pt x="32" y="15"/>
                    <a:pt x="31" y="15"/>
                    <a:pt x="31" y="15"/>
                  </a:cubicBezTo>
                  <a:cubicBezTo>
                    <a:pt x="31" y="15"/>
                    <a:pt x="31" y="16"/>
                    <a:pt x="31" y="16"/>
                  </a:cubicBezTo>
                  <a:cubicBezTo>
                    <a:pt x="30" y="16"/>
                    <a:pt x="30" y="17"/>
                    <a:pt x="30" y="18"/>
                  </a:cubicBezTo>
                  <a:cubicBezTo>
                    <a:pt x="30" y="18"/>
                    <a:pt x="30" y="18"/>
                    <a:pt x="30" y="18"/>
                  </a:cubicBezTo>
                  <a:cubicBezTo>
                    <a:pt x="30" y="18"/>
                    <a:pt x="29" y="19"/>
                    <a:pt x="28" y="21"/>
                  </a:cubicBezTo>
                  <a:cubicBezTo>
                    <a:pt x="27" y="22"/>
                    <a:pt x="27" y="24"/>
                    <a:pt x="27" y="25"/>
                  </a:cubicBezTo>
                  <a:cubicBezTo>
                    <a:pt x="27" y="25"/>
                    <a:pt x="27" y="26"/>
                    <a:pt x="27" y="27"/>
                  </a:cubicBezTo>
                  <a:cubicBezTo>
                    <a:pt x="27" y="28"/>
                    <a:pt x="27" y="29"/>
                    <a:pt x="27" y="29"/>
                  </a:cubicBezTo>
                  <a:cubicBezTo>
                    <a:pt x="27" y="29"/>
                    <a:pt x="26" y="29"/>
                    <a:pt x="25" y="28"/>
                  </a:cubicBezTo>
                  <a:cubicBezTo>
                    <a:pt x="25" y="28"/>
                    <a:pt x="25" y="28"/>
                    <a:pt x="24" y="26"/>
                  </a:cubicBezTo>
                  <a:cubicBezTo>
                    <a:pt x="23" y="25"/>
                    <a:pt x="23" y="23"/>
                    <a:pt x="22" y="23"/>
                  </a:cubicBezTo>
                  <a:cubicBezTo>
                    <a:pt x="22" y="22"/>
                    <a:pt x="21" y="22"/>
                    <a:pt x="21" y="22"/>
                  </a:cubicBezTo>
                  <a:cubicBezTo>
                    <a:pt x="21" y="22"/>
                    <a:pt x="21" y="22"/>
                    <a:pt x="21" y="22"/>
                  </a:cubicBezTo>
                  <a:cubicBezTo>
                    <a:pt x="21" y="21"/>
                    <a:pt x="21" y="21"/>
                    <a:pt x="21" y="21"/>
                  </a:cubicBezTo>
                  <a:cubicBezTo>
                    <a:pt x="21" y="20"/>
                    <a:pt x="21" y="20"/>
                    <a:pt x="21" y="20"/>
                  </a:cubicBezTo>
                  <a:cubicBezTo>
                    <a:pt x="21" y="19"/>
                    <a:pt x="21" y="20"/>
                    <a:pt x="21" y="19"/>
                  </a:cubicBezTo>
                  <a:cubicBezTo>
                    <a:pt x="20" y="19"/>
                    <a:pt x="20" y="19"/>
                    <a:pt x="20" y="19"/>
                  </a:cubicBezTo>
                  <a:cubicBezTo>
                    <a:pt x="20" y="18"/>
                    <a:pt x="19" y="18"/>
                    <a:pt x="19" y="18"/>
                  </a:cubicBezTo>
                  <a:cubicBezTo>
                    <a:pt x="18" y="18"/>
                    <a:pt x="18" y="18"/>
                    <a:pt x="18" y="18"/>
                  </a:cubicBezTo>
                  <a:cubicBezTo>
                    <a:pt x="17" y="17"/>
                    <a:pt x="17" y="17"/>
                    <a:pt x="17" y="17"/>
                  </a:cubicBezTo>
                  <a:cubicBezTo>
                    <a:pt x="17" y="17"/>
                    <a:pt x="17" y="17"/>
                    <a:pt x="17" y="17"/>
                  </a:cubicBezTo>
                  <a:cubicBezTo>
                    <a:pt x="18" y="16"/>
                    <a:pt x="18" y="16"/>
                    <a:pt x="18" y="16"/>
                  </a:cubicBezTo>
                  <a:cubicBezTo>
                    <a:pt x="18" y="16"/>
                    <a:pt x="18" y="15"/>
                    <a:pt x="18" y="15"/>
                  </a:cubicBezTo>
                  <a:cubicBezTo>
                    <a:pt x="18" y="15"/>
                    <a:pt x="17" y="15"/>
                    <a:pt x="17" y="15"/>
                  </a:cubicBezTo>
                  <a:cubicBezTo>
                    <a:pt x="16" y="15"/>
                    <a:pt x="17" y="15"/>
                    <a:pt x="17" y="14"/>
                  </a:cubicBezTo>
                  <a:cubicBezTo>
                    <a:pt x="17" y="14"/>
                    <a:pt x="17" y="14"/>
                    <a:pt x="17" y="13"/>
                  </a:cubicBezTo>
                  <a:cubicBezTo>
                    <a:pt x="17" y="13"/>
                    <a:pt x="17" y="13"/>
                    <a:pt x="17" y="13"/>
                  </a:cubicBezTo>
                  <a:cubicBezTo>
                    <a:pt x="17" y="13"/>
                    <a:pt x="17" y="12"/>
                    <a:pt x="17" y="12"/>
                  </a:cubicBezTo>
                  <a:cubicBezTo>
                    <a:pt x="16" y="12"/>
                    <a:pt x="16" y="12"/>
                    <a:pt x="16" y="12"/>
                  </a:cubicBezTo>
                  <a:cubicBezTo>
                    <a:pt x="16" y="12"/>
                    <a:pt x="15" y="11"/>
                    <a:pt x="15" y="11"/>
                  </a:cubicBezTo>
                  <a:cubicBezTo>
                    <a:pt x="15" y="11"/>
                    <a:pt x="15" y="11"/>
                    <a:pt x="15" y="11"/>
                  </a:cubicBezTo>
                  <a:cubicBezTo>
                    <a:pt x="15" y="12"/>
                    <a:pt x="15" y="12"/>
                    <a:pt x="15" y="12"/>
                  </a:cubicBezTo>
                  <a:cubicBezTo>
                    <a:pt x="15" y="12"/>
                    <a:pt x="14" y="12"/>
                    <a:pt x="14" y="12"/>
                  </a:cubicBezTo>
                  <a:cubicBezTo>
                    <a:pt x="13" y="12"/>
                    <a:pt x="13" y="11"/>
                    <a:pt x="13" y="11"/>
                  </a:cubicBezTo>
                  <a:cubicBezTo>
                    <a:pt x="13" y="11"/>
                    <a:pt x="13" y="11"/>
                    <a:pt x="13" y="11"/>
                  </a:cubicBezTo>
                  <a:cubicBezTo>
                    <a:pt x="12" y="11"/>
                    <a:pt x="12" y="12"/>
                    <a:pt x="12" y="12"/>
                  </a:cubicBezTo>
                  <a:cubicBezTo>
                    <a:pt x="12" y="12"/>
                    <a:pt x="11" y="11"/>
                    <a:pt x="11" y="11"/>
                  </a:cubicBezTo>
                  <a:cubicBezTo>
                    <a:pt x="11" y="10"/>
                    <a:pt x="10" y="10"/>
                    <a:pt x="9" y="9"/>
                  </a:cubicBezTo>
                  <a:cubicBezTo>
                    <a:pt x="9" y="9"/>
                    <a:pt x="7" y="9"/>
                    <a:pt x="7" y="9"/>
                  </a:cubicBezTo>
                  <a:cubicBezTo>
                    <a:pt x="6" y="9"/>
                    <a:pt x="5" y="10"/>
                    <a:pt x="4" y="10"/>
                  </a:cubicBezTo>
                  <a:cubicBezTo>
                    <a:pt x="3" y="11"/>
                    <a:pt x="3" y="12"/>
                    <a:pt x="3" y="12"/>
                  </a:cubicBezTo>
                  <a:cubicBezTo>
                    <a:pt x="3" y="13"/>
                    <a:pt x="2" y="15"/>
                    <a:pt x="2" y="15"/>
                  </a:cubicBezTo>
                  <a:cubicBezTo>
                    <a:pt x="2" y="15"/>
                    <a:pt x="2" y="17"/>
                    <a:pt x="2" y="17"/>
                  </a:cubicBezTo>
                  <a:cubicBezTo>
                    <a:pt x="2" y="17"/>
                    <a:pt x="2" y="18"/>
                    <a:pt x="3" y="18"/>
                  </a:cubicBezTo>
                  <a:cubicBezTo>
                    <a:pt x="3" y="18"/>
                    <a:pt x="3" y="18"/>
                    <a:pt x="3" y="18"/>
                  </a:cubicBezTo>
                  <a:cubicBezTo>
                    <a:pt x="3" y="18"/>
                    <a:pt x="4" y="18"/>
                    <a:pt x="4" y="18"/>
                  </a:cubicBezTo>
                  <a:cubicBezTo>
                    <a:pt x="4" y="18"/>
                    <a:pt x="4" y="19"/>
                    <a:pt x="4" y="19"/>
                  </a:cubicBezTo>
                  <a:cubicBezTo>
                    <a:pt x="4" y="19"/>
                    <a:pt x="5" y="19"/>
                    <a:pt x="5" y="19"/>
                  </a:cubicBezTo>
                  <a:cubicBezTo>
                    <a:pt x="5" y="19"/>
                    <a:pt x="5" y="19"/>
                    <a:pt x="5" y="19"/>
                  </a:cubicBezTo>
                  <a:cubicBezTo>
                    <a:pt x="5" y="19"/>
                    <a:pt x="5" y="20"/>
                    <a:pt x="5" y="20"/>
                  </a:cubicBezTo>
                  <a:cubicBezTo>
                    <a:pt x="5" y="20"/>
                    <a:pt x="6" y="21"/>
                    <a:pt x="6" y="21"/>
                  </a:cubicBezTo>
                  <a:cubicBezTo>
                    <a:pt x="6" y="21"/>
                    <a:pt x="6" y="21"/>
                    <a:pt x="6" y="21"/>
                  </a:cubicBezTo>
                  <a:cubicBezTo>
                    <a:pt x="6" y="22"/>
                    <a:pt x="7" y="21"/>
                    <a:pt x="7" y="21"/>
                  </a:cubicBezTo>
                  <a:cubicBezTo>
                    <a:pt x="7" y="21"/>
                    <a:pt x="7" y="21"/>
                    <a:pt x="7" y="21"/>
                  </a:cubicBezTo>
                  <a:cubicBezTo>
                    <a:pt x="7" y="21"/>
                    <a:pt x="8" y="22"/>
                    <a:pt x="8" y="22"/>
                  </a:cubicBezTo>
                  <a:cubicBezTo>
                    <a:pt x="8" y="22"/>
                    <a:pt x="8" y="22"/>
                    <a:pt x="9" y="22"/>
                  </a:cubicBezTo>
                  <a:cubicBezTo>
                    <a:pt x="9" y="22"/>
                    <a:pt x="9" y="22"/>
                    <a:pt x="9" y="22"/>
                  </a:cubicBezTo>
                  <a:cubicBezTo>
                    <a:pt x="9" y="22"/>
                    <a:pt x="9" y="24"/>
                    <a:pt x="9" y="25"/>
                  </a:cubicBezTo>
                  <a:cubicBezTo>
                    <a:pt x="9" y="25"/>
                    <a:pt x="9" y="28"/>
                    <a:pt x="9" y="28"/>
                  </a:cubicBezTo>
                  <a:cubicBezTo>
                    <a:pt x="8" y="29"/>
                    <a:pt x="8" y="31"/>
                    <a:pt x="8" y="31"/>
                  </a:cubicBezTo>
                  <a:cubicBezTo>
                    <a:pt x="8" y="31"/>
                    <a:pt x="7" y="33"/>
                    <a:pt x="6" y="33"/>
                  </a:cubicBezTo>
                  <a:cubicBezTo>
                    <a:pt x="6" y="34"/>
                    <a:pt x="6" y="35"/>
                    <a:pt x="6" y="35"/>
                  </a:cubicBezTo>
                  <a:cubicBezTo>
                    <a:pt x="6" y="35"/>
                    <a:pt x="6" y="36"/>
                    <a:pt x="6" y="36"/>
                  </a:cubicBezTo>
                  <a:cubicBezTo>
                    <a:pt x="6" y="36"/>
                    <a:pt x="6" y="36"/>
                    <a:pt x="6" y="36"/>
                  </a:cubicBezTo>
                  <a:cubicBezTo>
                    <a:pt x="6" y="36"/>
                    <a:pt x="6" y="36"/>
                    <a:pt x="6" y="36"/>
                  </a:cubicBezTo>
                  <a:cubicBezTo>
                    <a:pt x="6" y="36"/>
                    <a:pt x="7" y="36"/>
                    <a:pt x="7" y="37"/>
                  </a:cubicBezTo>
                  <a:cubicBezTo>
                    <a:pt x="7" y="37"/>
                    <a:pt x="7" y="38"/>
                    <a:pt x="7" y="39"/>
                  </a:cubicBezTo>
                  <a:cubicBezTo>
                    <a:pt x="7" y="39"/>
                    <a:pt x="7" y="42"/>
                    <a:pt x="7" y="42"/>
                  </a:cubicBezTo>
                  <a:cubicBezTo>
                    <a:pt x="7" y="43"/>
                    <a:pt x="8" y="43"/>
                    <a:pt x="8" y="43"/>
                  </a:cubicBezTo>
                  <a:cubicBezTo>
                    <a:pt x="8" y="43"/>
                    <a:pt x="7" y="44"/>
                    <a:pt x="7" y="44"/>
                  </a:cubicBezTo>
                  <a:cubicBezTo>
                    <a:pt x="7" y="44"/>
                    <a:pt x="7" y="45"/>
                    <a:pt x="7" y="46"/>
                  </a:cubicBezTo>
                  <a:cubicBezTo>
                    <a:pt x="6" y="46"/>
                    <a:pt x="7" y="48"/>
                    <a:pt x="7" y="48"/>
                  </a:cubicBezTo>
                  <a:cubicBezTo>
                    <a:pt x="8" y="49"/>
                    <a:pt x="8" y="50"/>
                    <a:pt x="9" y="50"/>
                  </a:cubicBezTo>
                  <a:cubicBezTo>
                    <a:pt x="9" y="50"/>
                    <a:pt x="10" y="51"/>
                    <a:pt x="10" y="52"/>
                  </a:cubicBezTo>
                  <a:cubicBezTo>
                    <a:pt x="11" y="52"/>
                    <a:pt x="12" y="53"/>
                    <a:pt x="12" y="53"/>
                  </a:cubicBezTo>
                  <a:cubicBezTo>
                    <a:pt x="13" y="53"/>
                    <a:pt x="13" y="53"/>
                    <a:pt x="13" y="53"/>
                  </a:cubicBezTo>
                  <a:cubicBezTo>
                    <a:pt x="13" y="53"/>
                    <a:pt x="13" y="54"/>
                    <a:pt x="13" y="54"/>
                  </a:cubicBezTo>
                  <a:cubicBezTo>
                    <a:pt x="13" y="54"/>
                    <a:pt x="13" y="55"/>
                    <a:pt x="13" y="56"/>
                  </a:cubicBezTo>
                  <a:cubicBezTo>
                    <a:pt x="12" y="56"/>
                    <a:pt x="12" y="56"/>
                    <a:pt x="12" y="56"/>
                  </a:cubicBezTo>
                  <a:cubicBezTo>
                    <a:pt x="12" y="57"/>
                    <a:pt x="12" y="57"/>
                    <a:pt x="12" y="57"/>
                  </a:cubicBezTo>
                  <a:cubicBezTo>
                    <a:pt x="12" y="58"/>
                    <a:pt x="12" y="58"/>
                    <a:pt x="12" y="58"/>
                  </a:cubicBezTo>
                  <a:cubicBezTo>
                    <a:pt x="12" y="58"/>
                    <a:pt x="11" y="59"/>
                    <a:pt x="11" y="59"/>
                  </a:cubicBezTo>
                  <a:cubicBezTo>
                    <a:pt x="11" y="59"/>
                    <a:pt x="11" y="60"/>
                    <a:pt x="11" y="61"/>
                  </a:cubicBezTo>
                  <a:cubicBezTo>
                    <a:pt x="11" y="61"/>
                    <a:pt x="10" y="62"/>
                    <a:pt x="10" y="62"/>
                  </a:cubicBezTo>
                  <a:cubicBezTo>
                    <a:pt x="10" y="63"/>
                    <a:pt x="10" y="64"/>
                    <a:pt x="10" y="64"/>
                  </a:cubicBezTo>
                  <a:cubicBezTo>
                    <a:pt x="10" y="65"/>
                    <a:pt x="10" y="65"/>
                    <a:pt x="10" y="66"/>
                  </a:cubicBezTo>
                  <a:cubicBezTo>
                    <a:pt x="9" y="66"/>
                    <a:pt x="10" y="67"/>
                    <a:pt x="10" y="67"/>
                  </a:cubicBezTo>
                  <a:cubicBezTo>
                    <a:pt x="10" y="67"/>
                    <a:pt x="10" y="67"/>
                    <a:pt x="10" y="68"/>
                  </a:cubicBezTo>
                  <a:cubicBezTo>
                    <a:pt x="9" y="68"/>
                    <a:pt x="10" y="68"/>
                    <a:pt x="10" y="69"/>
                  </a:cubicBezTo>
                  <a:cubicBezTo>
                    <a:pt x="10" y="69"/>
                    <a:pt x="10" y="71"/>
                    <a:pt x="10" y="71"/>
                  </a:cubicBezTo>
                  <a:cubicBezTo>
                    <a:pt x="10" y="72"/>
                    <a:pt x="9" y="74"/>
                    <a:pt x="9" y="75"/>
                  </a:cubicBezTo>
                  <a:cubicBezTo>
                    <a:pt x="8" y="76"/>
                    <a:pt x="8" y="79"/>
                    <a:pt x="8" y="79"/>
                  </a:cubicBezTo>
                  <a:cubicBezTo>
                    <a:pt x="8" y="79"/>
                    <a:pt x="7" y="80"/>
                    <a:pt x="7" y="80"/>
                  </a:cubicBezTo>
                  <a:cubicBezTo>
                    <a:pt x="7" y="80"/>
                    <a:pt x="6" y="81"/>
                    <a:pt x="6" y="81"/>
                  </a:cubicBezTo>
                  <a:cubicBezTo>
                    <a:pt x="6" y="81"/>
                    <a:pt x="5" y="81"/>
                    <a:pt x="5" y="82"/>
                  </a:cubicBezTo>
                  <a:cubicBezTo>
                    <a:pt x="5" y="82"/>
                    <a:pt x="4" y="83"/>
                    <a:pt x="4" y="83"/>
                  </a:cubicBezTo>
                  <a:cubicBezTo>
                    <a:pt x="4" y="83"/>
                    <a:pt x="3" y="83"/>
                    <a:pt x="2" y="83"/>
                  </a:cubicBezTo>
                  <a:cubicBezTo>
                    <a:pt x="2" y="83"/>
                    <a:pt x="1" y="83"/>
                    <a:pt x="1" y="83"/>
                  </a:cubicBezTo>
                  <a:cubicBezTo>
                    <a:pt x="1" y="83"/>
                    <a:pt x="0" y="84"/>
                    <a:pt x="0" y="85"/>
                  </a:cubicBezTo>
                  <a:cubicBezTo>
                    <a:pt x="0" y="85"/>
                    <a:pt x="1" y="86"/>
                    <a:pt x="1" y="86"/>
                  </a:cubicBezTo>
                  <a:cubicBezTo>
                    <a:pt x="2" y="87"/>
                    <a:pt x="5" y="88"/>
                    <a:pt x="6" y="88"/>
                  </a:cubicBezTo>
                  <a:cubicBezTo>
                    <a:pt x="6" y="88"/>
                    <a:pt x="8" y="89"/>
                    <a:pt x="8" y="89"/>
                  </a:cubicBezTo>
                  <a:cubicBezTo>
                    <a:pt x="8" y="89"/>
                    <a:pt x="10" y="89"/>
                    <a:pt x="10" y="89"/>
                  </a:cubicBezTo>
                  <a:cubicBezTo>
                    <a:pt x="10" y="89"/>
                    <a:pt x="11" y="89"/>
                    <a:pt x="12" y="89"/>
                  </a:cubicBezTo>
                  <a:cubicBezTo>
                    <a:pt x="12" y="89"/>
                    <a:pt x="12" y="88"/>
                    <a:pt x="12" y="88"/>
                  </a:cubicBezTo>
                  <a:cubicBezTo>
                    <a:pt x="12" y="88"/>
                    <a:pt x="12" y="86"/>
                    <a:pt x="12" y="85"/>
                  </a:cubicBezTo>
                  <a:cubicBezTo>
                    <a:pt x="12" y="85"/>
                    <a:pt x="13" y="84"/>
                    <a:pt x="13" y="84"/>
                  </a:cubicBezTo>
                  <a:cubicBezTo>
                    <a:pt x="13" y="84"/>
                    <a:pt x="13" y="84"/>
                    <a:pt x="13" y="83"/>
                  </a:cubicBezTo>
                  <a:cubicBezTo>
                    <a:pt x="14" y="83"/>
                    <a:pt x="14" y="83"/>
                    <a:pt x="14" y="82"/>
                  </a:cubicBezTo>
                  <a:cubicBezTo>
                    <a:pt x="14" y="82"/>
                    <a:pt x="14" y="81"/>
                    <a:pt x="14" y="81"/>
                  </a:cubicBezTo>
                  <a:cubicBezTo>
                    <a:pt x="14" y="81"/>
                    <a:pt x="15" y="82"/>
                    <a:pt x="15" y="82"/>
                  </a:cubicBezTo>
                  <a:cubicBezTo>
                    <a:pt x="16" y="82"/>
                    <a:pt x="18" y="83"/>
                    <a:pt x="18" y="83"/>
                  </a:cubicBezTo>
                  <a:cubicBezTo>
                    <a:pt x="18" y="84"/>
                    <a:pt x="18" y="84"/>
                    <a:pt x="18" y="84"/>
                  </a:cubicBezTo>
                  <a:cubicBezTo>
                    <a:pt x="18" y="84"/>
                    <a:pt x="20" y="85"/>
                    <a:pt x="20" y="85"/>
                  </a:cubicBezTo>
                  <a:cubicBezTo>
                    <a:pt x="21" y="85"/>
                    <a:pt x="22" y="85"/>
                    <a:pt x="23" y="85"/>
                  </a:cubicBezTo>
                  <a:cubicBezTo>
                    <a:pt x="23" y="85"/>
                    <a:pt x="23" y="85"/>
                    <a:pt x="23" y="84"/>
                  </a:cubicBezTo>
                  <a:cubicBezTo>
                    <a:pt x="23" y="84"/>
                    <a:pt x="23" y="83"/>
                    <a:pt x="23" y="83"/>
                  </a:cubicBezTo>
                  <a:cubicBezTo>
                    <a:pt x="23" y="82"/>
                    <a:pt x="23" y="82"/>
                    <a:pt x="23" y="82"/>
                  </a:cubicBezTo>
                  <a:cubicBezTo>
                    <a:pt x="23" y="82"/>
                    <a:pt x="24" y="81"/>
                    <a:pt x="24" y="81"/>
                  </a:cubicBezTo>
                  <a:cubicBezTo>
                    <a:pt x="24" y="81"/>
                    <a:pt x="25" y="80"/>
                    <a:pt x="25" y="80"/>
                  </a:cubicBezTo>
                  <a:cubicBezTo>
                    <a:pt x="25" y="80"/>
                    <a:pt x="25" y="80"/>
                    <a:pt x="25" y="80"/>
                  </a:cubicBezTo>
                  <a:cubicBezTo>
                    <a:pt x="25" y="80"/>
                    <a:pt x="26" y="82"/>
                    <a:pt x="27" y="82"/>
                  </a:cubicBezTo>
                  <a:cubicBezTo>
                    <a:pt x="27" y="82"/>
                    <a:pt x="28" y="84"/>
                    <a:pt x="28" y="84"/>
                  </a:cubicBezTo>
                  <a:cubicBezTo>
                    <a:pt x="28" y="85"/>
                    <a:pt x="29" y="86"/>
                    <a:pt x="29" y="86"/>
                  </a:cubicBezTo>
                  <a:cubicBezTo>
                    <a:pt x="29" y="87"/>
                    <a:pt x="29" y="89"/>
                    <a:pt x="29" y="89"/>
                  </a:cubicBezTo>
                  <a:cubicBezTo>
                    <a:pt x="29" y="89"/>
                    <a:pt x="28" y="89"/>
                    <a:pt x="28" y="90"/>
                  </a:cubicBezTo>
                  <a:cubicBezTo>
                    <a:pt x="27" y="90"/>
                    <a:pt x="26" y="91"/>
                    <a:pt x="26" y="92"/>
                  </a:cubicBezTo>
                  <a:cubicBezTo>
                    <a:pt x="26" y="92"/>
                    <a:pt x="25" y="92"/>
                    <a:pt x="25" y="92"/>
                  </a:cubicBezTo>
                  <a:cubicBezTo>
                    <a:pt x="25" y="92"/>
                    <a:pt x="25" y="93"/>
                    <a:pt x="25" y="93"/>
                  </a:cubicBezTo>
                  <a:cubicBezTo>
                    <a:pt x="25" y="94"/>
                    <a:pt x="25" y="94"/>
                    <a:pt x="25" y="94"/>
                  </a:cubicBezTo>
                  <a:cubicBezTo>
                    <a:pt x="26" y="94"/>
                    <a:pt x="28" y="95"/>
                    <a:pt x="30" y="94"/>
                  </a:cubicBezTo>
                  <a:cubicBezTo>
                    <a:pt x="31" y="94"/>
                    <a:pt x="32" y="94"/>
                    <a:pt x="33" y="94"/>
                  </a:cubicBezTo>
                  <a:cubicBezTo>
                    <a:pt x="33" y="93"/>
                    <a:pt x="34" y="93"/>
                    <a:pt x="35" y="93"/>
                  </a:cubicBezTo>
                  <a:cubicBezTo>
                    <a:pt x="35" y="93"/>
                    <a:pt x="37" y="93"/>
                    <a:pt x="38" y="92"/>
                  </a:cubicBezTo>
                  <a:cubicBezTo>
                    <a:pt x="38" y="91"/>
                    <a:pt x="38" y="91"/>
                    <a:pt x="38" y="91"/>
                  </a:cubicBezTo>
                  <a:cubicBezTo>
                    <a:pt x="38" y="90"/>
                    <a:pt x="38" y="89"/>
                    <a:pt x="38" y="89"/>
                  </a:cubicBezTo>
                  <a:cubicBezTo>
                    <a:pt x="38" y="89"/>
                    <a:pt x="38" y="88"/>
                    <a:pt x="38" y="88"/>
                  </a:cubicBezTo>
                  <a:cubicBezTo>
                    <a:pt x="38" y="87"/>
                    <a:pt x="38" y="87"/>
                    <a:pt x="38" y="86"/>
                  </a:cubicBezTo>
                  <a:cubicBezTo>
                    <a:pt x="38" y="86"/>
                    <a:pt x="38" y="86"/>
                    <a:pt x="38" y="85"/>
                  </a:cubicBezTo>
                  <a:cubicBezTo>
                    <a:pt x="37" y="85"/>
                    <a:pt x="37" y="84"/>
                    <a:pt x="36" y="84"/>
                  </a:cubicBezTo>
                  <a:cubicBezTo>
                    <a:pt x="36" y="83"/>
                    <a:pt x="36" y="82"/>
                    <a:pt x="35" y="81"/>
                  </a:cubicBezTo>
                  <a:cubicBezTo>
                    <a:pt x="35" y="81"/>
                    <a:pt x="34" y="79"/>
                    <a:pt x="33" y="78"/>
                  </a:cubicBezTo>
                  <a:cubicBezTo>
                    <a:pt x="32" y="77"/>
                    <a:pt x="32" y="76"/>
                    <a:pt x="31" y="74"/>
                  </a:cubicBezTo>
                  <a:cubicBezTo>
                    <a:pt x="30" y="73"/>
                    <a:pt x="30" y="72"/>
                    <a:pt x="30" y="72"/>
                  </a:cubicBezTo>
                  <a:cubicBezTo>
                    <a:pt x="30" y="72"/>
                    <a:pt x="30" y="71"/>
                    <a:pt x="30" y="70"/>
                  </a:cubicBezTo>
                  <a:cubicBezTo>
                    <a:pt x="30" y="70"/>
                    <a:pt x="31" y="68"/>
                    <a:pt x="31" y="67"/>
                  </a:cubicBezTo>
                  <a:cubicBezTo>
                    <a:pt x="32" y="66"/>
                    <a:pt x="33" y="64"/>
                    <a:pt x="33" y="63"/>
                  </a:cubicBezTo>
                  <a:cubicBezTo>
                    <a:pt x="34" y="62"/>
                    <a:pt x="35" y="60"/>
                    <a:pt x="35" y="59"/>
                  </a:cubicBezTo>
                  <a:cubicBezTo>
                    <a:pt x="36" y="58"/>
                    <a:pt x="37" y="56"/>
                    <a:pt x="37" y="56"/>
                  </a:cubicBezTo>
                  <a:cubicBezTo>
                    <a:pt x="37" y="56"/>
                    <a:pt x="38" y="58"/>
                    <a:pt x="38" y="59"/>
                  </a:cubicBezTo>
                  <a:cubicBezTo>
                    <a:pt x="38" y="59"/>
                    <a:pt x="39" y="61"/>
                    <a:pt x="39" y="62"/>
                  </a:cubicBezTo>
                  <a:cubicBezTo>
                    <a:pt x="40" y="63"/>
                    <a:pt x="40" y="66"/>
                    <a:pt x="41" y="66"/>
                  </a:cubicBezTo>
                  <a:cubicBezTo>
                    <a:pt x="41" y="67"/>
                    <a:pt x="41" y="68"/>
                    <a:pt x="41" y="69"/>
                  </a:cubicBezTo>
                  <a:cubicBezTo>
                    <a:pt x="41" y="69"/>
                    <a:pt x="41" y="71"/>
                    <a:pt x="42" y="71"/>
                  </a:cubicBezTo>
                  <a:cubicBezTo>
                    <a:pt x="42" y="72"/>
                    <a:pt x="43" y="75"/>
                    <a:pt x="43" y="76"/>
                  </a:cubicBezTo>
                  <a:cubicBezTo>
                    <a:pt x="44" y="76"/>
                    <a:pt x="45" y="80"/>
                    <a:pt x="45" y="80"/>
                  </a:cubicBezTo>
                  <a:cubicBezTo>
                    <a:pt x="45" y="81"/>
                    <a:pt x="45" y="83"/>
                    <a:pt x="45" y="83"/>
                  </a:cubicBezTo>
                  <a:cubicBezTo>
                    <a:pt x="45" y="83"/>
                    <a:pt x="46" y="84"/>
                    <a:pt x="46" y="84"/>
                  </a:cubicBezTo>
                  <a:cubicBezTo>
                    <a:pt x="46" y="85"/>
                    <a:pt x="45" y="85"/>
                    <a:pt x="45" y="85"/>
                  </a:cubicBezTo>
                  <a:cubicBezTo>
                    <a:pt x="44" y="85"/>
                    <a:pt x="44" y="86"/>
                    <a:pt x="44" y="86"/>
                  </a:cubicBezTo>
                  <a:cubicBezTo>
                    <a:pt x="44" y="86"/>
                    <a:pt x="44" y="87"/>
                    <a:pt x="44" y="87"/>
                  </a:cubicBezTo>
                  <a:cubicBezTo>
                    <a:pt x="44" y="87"/>
                    <a:pt x="44" y="88"/>
                    <a:pt x="45" y="88"/>
                  </a:cubicBezTo>
                  <a:cubicBezTo>
                    <a:pt x="45" y="88"/>
                    <a:pt x="47" y="88"/>
                    <a:pt x="48" y="88"/>
                  </a:cubicBezTo>
                  <a:cubicBezTo>
                    <a:pt x="48" y="89"/>
                    <a:pt x="49" y="89"/>
                    <a:pt x="49" y="89"/>
                  </a:cubicBezTo>
                  <a:cubicBezTo>
                    <a:pt x="50" y="89"/>
                    <a:pt x="51" y="89"/>
                    <a:pt x="51" y="89"/>
                  </a:cubicBezTo>
                  <a:cubicBezTo>
                    <a:pt x="52" y="89"/>
                    <a:pt x="53" y="89"/>
                    <a:pt x="53" y="89"/>
                  </a:cubicBezTo>
                  <a:cubicBezTo>
                    <a:pt x="53" y="88"/>
                    <a:pt x="53" y="88"/>
                    <a:pt x="53" y="88"/>
                  </a:cubicBezTo>
                  <a:cubicBezTo>
                    <a:pt x="52" y="88"/>
                    <a:pt x="52" y="88"/>
                    <a:pt x="52" y="88"/>
                  </a:cubicBezTo>
                  <a:cubicBezTo>
                    <a:pt x="52" y="88"/>
                    <a:pt x="53" y="87"/>
                    <a:pt x="53" y="87"/>
                  </a:cubicBezTo>
                  <a:cubicBezTo>
                    <a:pt x="53" y="87"/>
                    <a:pt x="52" y="86"/>
                    <a:pt x="52" y="85"/>
                  </a:cubicBezTo>
                  <a:cubicBezTo>
                    <a:pt x="52" y="85"/>
                    <a:pt x="52" y="84"/>
                    <a:pt x="52" y="84"/>
                  </a:cubicBezTo>
                  <a:cubicBezTo>
                    <a:pt x="52" y="84"/>
                    <a:pt x="52" y="82"/>
                    <a:pt x="52" y="82"/>
                  </a:cubicBezTo>
                  <a:cubicBezTo>
                    <a:pt x="52" y="82"/>
                    <a:pt x="52" y="81"/>
                    <a:pt x="52" y="80"/>
                  </a:cubicBezTo>
                  <a:cubicBezTo>
                    <a:pt x="52" y="80"/>
                    <a:pt x="51" y="76"/>
                    <a:pt x="51" y="75"/>
                  </a:cubicBezTo>
                  <a:cubicBezTo>
                    <a:pt x="51" y="75"/>
                    <a:pt x="51" y="73"/>
                    <a:pt x="51" y="72"/>
                  </a:cubicBezTo>
                  <a:cubicBezTo>
                    <a:pt x="51" y="72"/>
                    <a:pt x="50" y="71"/>
                    <a:pt x="50" y="70"/>
                  </a:cubicBezTo>
                  <a:cubicBezTo>
                    <a:pt x="50" y="70"/>
                    <a:pt x="50" y="68"/>
                    <a:pt x="50" y="68"/>
                  </a:cubicBezTo>
                  <a:cubicBezTo>
                    <a:pt x="50" y="68"/>
                    <a:pt x="50" y="67"/>
                    <a:pt x="50" y="67"/>
                  </a:cubicBezTo>
                  <a:cubicBezTo>
                    <a:pt x="49" y="67"/>
                    <a:pt x="49" y="65"/>
                    <a:pt x="49" y="65"/>
                  </a:cubicBezTo>
                  <a:cubicBezTo>
                    <a:pt x="49" y="64"/>
                    <a:pt x="49" y="64"/>
                    <a:pt x="49" y="63"/>
                  </a:cubicBezTo>
                  <a:cubicBezTo>
                    <a:pt x="49" y="63"/>
                    <a:pt x="48" y="61"/>
                    <a:pt x="48" y="61"/>
                  </a:cubicBezTo>
                  <a:cubicBezTo>
                    <a:pt x="48" y="60"/>
                    <a:pt x="48" y="59"/>
                    <a:pt x="48" y="58"/>
                  </a:cubicBezTo>
                  <a:cubicBezTo>
                    <a:pt x="48" y="58"/>
                    <a:pt x="48" y="57"/>
                    <a:pt x="48" y="56"/>
                  </a:cubicBezTo>
                  <a:cubicBezTo>
                    <a:pt x="48" y="55"/>
                    <a:pt x="48" y="54"/>
                    <a:pt x="48" y="53"/>
                  </a:cubicBezTo>
                  <a:cubicBezTo>
                    <a:pt x="48" y="52"/>
                    <a:pt x="48" y="51"/>
                    <a:pt x="48" y="51"/>
                  </a:cubicBezTo>
                  <a:cubicBezTo>
                    <a:pt x="48" y="50"/>
                    <a:pt x="48" y="49"/>
                    <a:pt x="48" y="49"/>
                  </a:cubicBezTo>
                  <a:cubicBezTo>
                    <a:pt x="48" y="48"/>
                    <a:pt x="48" y="48"/>
                    <a:pt x="48" y="48"/>
                  </a:cubicBezTo>
                  <a:cubicBezTo>
                    <a:pt x="48" y="48"/>
                    <a:pt x="48" y="47"/>
                    <a:pt x="48" y="47"/>
                  </a:cubicBezTo>
                  <a:cubicBezTo>
                    <a:pt x="48" y="46"/>
                    <a:pt x="48" y="44"/>
                    <a:pt x="48" y="43"/>
                  </a:cubicBezTo>
                  <a:cubicBezTo>
                    <a:pt x="48" y="42"/>
                    <a:pt x="48" y="42"/>
                    <a:pt x="48" y="42"/>
                  </a:cubicBezTo>
                  <a:cubicBezTo>
                    <a:pt x="48" y="42"/>
                    <a:pt x="49" y="41"/>
                    <a:pt x="49" y="41"/>
                  </a:cubicBezTo>
                  <a:cubicBezTo>
                    <a:pt x="50" y="41"/>
                    <a:pt x="51" y="40"/>
                    <a:pt x="52" y="40"/>
                  </a:cubicBezTo>
                  <a:cubicBezTo>
                    <a:pt x="53" y="39"/>
                    <a:pt x="56" y="38"/>
                    <a:pt x="57" y="37"/>
                  </a:cubicBezTo>
                  <a:cubicBezTo>
                    <a:pt x="59" y="36"/>
                    <a:pt x="59" y="36"/>
                    <a:pt x="59" y="35"/>
                  </a:cubicBezTo>
                  <a:cubicBezTo>
                    <a:pt x="60" y="34"/>
                    <a:pt x="59" y="34"/>
                    <a:pt x="59" y="34"/>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3" name="Freeform 669"/>
            <p:cNvSpPr>
              <a:spLocks noEditPoints="1"/>
            </p:cNvSpPr>
            <p:nvPr/>
          </p:nvSpPr>
          <p:spPr bwMode="auto">
            <a:xfrm>
              <a:off x="8502650" y="2703513"/>
              <a:ext cx="180975" cy="285750"/>
            </a:xfrm>
            <a:custGeom>
              <a:avLst/>
              <a:gdLst>
                <a:gd name="T0" fmla="*/ 20 w 48"/>
                <a:gd name="T1" fmla="*/ 46 h 76"/>
                <a:gd name="T2" fmla="*/ 20 w 48"/>
                <a:gd name="T3" fmla="*/ 42 h 76"/>
                <a:gd name="T4" fmla="*/ 23 w 48"/>
                <a:gd name="T5" fmla="*/ 38 h 76"/>
                <a:gd name="T6" fmla="*/ 13 w 48"/>
                <a:gd name="T7" fmla="*/ 63 h 76"/>
                <a:gd name="T8" fmla="*/ 13 w 48"/>
                <a:gd name="T9" fmla="*/ 53 h 76"/>
                <a:gd name="T10" fmla="*/ 16 w 48"/>
                <a:gd name="T11" fmla="*/ 60 h 76"/>
                <a:gd name="T12" fmla="*/ 42 w 48"/>
                <a:gd name="T13" fmla="*/ 20 h 76"/>
                <a:gd name="T14" fmla="*/ 34 w 48"/>
                <a:gd name="T15" fmla="*/ 11 h 76"/>
                <a:gd name="T16" fmla="*/ 34 w 48"/>
                <a:gd name="T17" fmla="*/ 7 h 76"/>
                <a:gd name="T18" fmla="*/ 32 w 48"/>
                <a:gd name="T19" fmla="*/ 3 h 76"/>
                <a:gd name="T20" fmla="*/ 27 w 48"/>
                <a:gd name="T21" fmla="*/ 0 h 76"/>
                <a:gd name="T22" fmla="*/ 24 w 48"/>
                <a:gd name="T23" fmla="*/ 3 h 76"/>
                <a:gd name="T24" fmla="*/ 22 w 48"/>
                <a:gd name="T25" fmla="*/ 7 h 76"/>
                <a:gd name="T26" fmla="*/ 23 w 48"/>
                <a:gd name="T27" fmla="*/ 9 h 76"/>
                <a:gd name="T28" fmla="*/ 25 w 48"/>
                <a:gd name="T29" fmla="*/ 12 h 76"/>
                <a:gd name="T30" fmla="*/ 22 w 48"/>
                <a:gd name="T31" fmla="*/ 20 h 76"/>
                <a:gd name="T32" fmla="*/ 18 w 48"/>
                <a:gd name="T33" fmla="*/ 18 h 76"/>
                <a:gd name="T34" fmla="*/ 17 w 48"/>
                <a:gd name="T35" fmla="*/ 16 h 76"/>
                <a:gd name="T36" fmla="*/ 14 w 48"/>
                <a:gd name="T37" fmla="*/ 13 h 76"/>
                <a:gd name="T38" fmla="*/ 14 w 48"/>
                <a:gd name="T39" fmla="*/ 11 h 76"/>
                <a:gd name="T40" fmla="*/ 12 w 48"/>
                <a:gd name="T41" fmla="*/ 9 h 76"/>
                <a:gd name="T42" fmla="*/ 10 w 48"/>
                <a:gd name="T43" fmla="*/ 10 h 76"/>
                <a:gd name="T44" fmla="*/ 2 w 48"/>
                <a:gd name="T45" fmla="*/ 10 h 76"/>
                <a:gd name="T46" fmla="*/ 3 w 48"/>
                <a:gd name="T47" fmla="*/ 15 h 76"/>
                <a:gd name="T48" fmla="*/ 5 w 48"/>
                <a:gd name="T49" fmla="*/ 17 h 76"/>
                <a:gd name="T50" fmla="*/ 7 w 48"/>
                <a:gd name="T51" fmla="*/ 18 h 76"/>
                <a:gd name="T52" fmla="*/ 5 w 48"/>
                <a:gd name="T53" fmla="*/ 27 h 76"/>
                <a:gd name="T54" fmla="*/ 6 w 48"/>
                <a:gd name="T55" fmla="*/ 30 h 76"/>
                <a:gd name="T56" fmla="*/ 6 w 48"/>
                <a:gd name="T57" fmla="*/ 37 h 76"/>
                <a:gd name="T58" fmla="*/ 11 w 48"/>
                <a:gd name="T59" fmla="*/ 43 h 76"/>
                <a:gd name="T60" fmla="*/ 10 w 48"/>
                <a:gd name="T61" fmla="*/ 47 h 76"/>
                <a:gd name="T62" fmla="*/ 8 w 48"/>
                <a:gd name="T63" fmla="*/ 53 h 76"/>
                <a:gd name="T64" fmla="*/ 7 w 48"/>
                <a:gd name="T65" fmla="*/ 60 h 76"/>
                <a:gd name="T66" fmla="*/ 4 w 48"/>
                <a:gd name="T67" fmla="*/ 67 h 76"/>
                <a:gd name="T68" fmla="*/ 5 w 48"/>
                <a:gd name="T69" fmla="*/ 71 h 76"/>
                <a:gd name="T70" fmla="*/ 10 w 48"/>
                <a:gd name="T71" fmla="*/ 68 h 76"/>
                <a:gd name="T72" fmla="*/ 13 w 48"/>
                <a:gd name="T73" fmla="*/ 66 h 76"/>
                <a:gd name="T74" fmla="*/ 19 w 48"/>
                <a:gd name="T75" fmla="*/ 68 h 76"/>
                <a:gd name="T76" fmla="*/ 21 w 48"/>
                <a:gd name="T77" fmla="*/ 64 h 76"/>
                <a:gd name="T78" fmla="*/ 22 w 48"/>
                <a:gd name="T79" fmla="*/ 72 h 76"/>
                <a:gd name="T80" fmla="*/ 24 w 48"/>
                <a:gd name="T81" fmla="*/ 76 h 76"/>
                <a:gd name="T82" fmla="*/ 31 w 48"/>
                <a:gd name="T83" fmla="*/ 71 h 76"/>
                <a:gd name="T84" fmla="*/ 29 w 48"/>
                <a:gd name="T85" fmla="*/ 65 h 76"/>
                <a:gd name="T86" fmla="*/ 25 w 48"/>
                <a:gd name="T87" fmla="*/ 54 h 76"/>
                <a:gd name="T88" fmla="*/ 32 w 48"/>
                <a:gd name="T89" fmla="*/ 50 h 76"/>
                <a:gd name="T90" fmla="*/ 36 w 48"/>
                <a:gd name="T91" fmla="*/ 65 h 76"/>
                <a:gd name="T92" fmla="*/ 35 w 48"/>
                <a:gd name="T93" fmla="*/ 70 h 76"/>
                <a:gd name="T94" fmla="*/ 43 w 48"/>
                <a:gd name="T95" fmla="*/ 72 h 76"/>
                <a:gd name="T96" fmla="*/ 42 w 48"/>
                <a:gd name="T97" fmla="*/ 67 h 76"/>
                <a:gd name="T98" fmla="*/ 41 w 48"/>
                <a:gd name="T99" fmla="*/ 56 h 76"/>
                <a:gd name="T100" fmla="*/ 39 w 48"/>
                <a:gd name="T101" fmla="*/ 49 h 76"/>
                <a:gd name="T102" fmla="*/ 39 w 48"/>
                <a:gd name="T103" fmla="*/ 39 h 76"/>
                <a:gd name="T104" fmla="*/ 40 w 48"/>
                <a:gd name="T105"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76">
                  <a:moveTo>
                    <a:pt x="23" y="39"/>
                  </a:moveTo>
                  <a:cubicBezTo>
                    <a:pt x="23" y="39"/>
                    <a:pt x="22" y="42"/>
                    <a:pt x="22" y="43"/>
                  </a:cubicBezTo>
                  <a:cubicBezTo>
                    <a:pt x="22" y="43"/>
                    <a:pt x="20" y="48"/>
                    <a:pt x="20" y="48"/>
                  </a:cubicBezTo>
                  <a:cubicBezTo>
                    <a:pt x="20" y="48"/>
                    <a:pt x="20" y="48"/>
                    <a:pt x="20" y="47"/>
                  </a:cubicBezTo>
                  <a:cubicBezTo>
                    <a:pt x="20" y="47"/>
                    <a:pt x="20" y="47"/>
                    <a:pt x="20" y="46"/>
                  </a:cubicBezTo>
                  <a:cubicBezTo>
                    <a:pt x="20" y="46"/>
                    <a:pt x="19" y="45"/>
                    <a:pt x="19" y="45"/>
                  </a:cubicBezTo>
                  <a:cubicBezTo>
                    <a:pt x="19" y="45"/>
                    <a:pt x="19" y="45"/>
                    <a:pt x="19" y="45"/>
                  </a:cubicBezTo>
                  <a:cubicBezTo>
                    <a:pt x="19" y="45"/>
                    <a:pt x="19" y="44"/>
                    <a:pt x="19" y="44"/>
                  </a:cubicBezTo>
                  <a:cubicBezTo>
                    <a:pt x="19" y="44"/>
                    <a:pt x="19" y="43"/>
                    <a:pt x="20" y="43"/>
                  </a:cubicBezTo>
                  <a:cubicBezTo>
                    <a:pt x="20" y="43"/>
                    <a:pt x="20" y="42"/>
                    <a:pt x="20" y="42"/>
                  </a:cubicBezTo>
                  <a:cubicBezTo>
                    <a:pt x="21" y="41"/>
                    <a:pt x="21" y="40"/>
                    <a:pt x="21" y="39"/>
                  </a:cubicBezTo>
                  <a:cubicBezTo>
                    <a:pt x="21" y="38"/>
                    <a:pt x="21" y="38"/>
                    <a:pt x="21" y="38"/>
                  </a:cubicBezTo>
                  <a:cubicBezTo>
                    <a:pt x="21" y="38"/>
                    <a:pt x="22" y="38"/>
                    <a:pt x="22" y="38"/>
                  </a:cubicBezTo>
                  <a:cubicBezTo>
                    <a:pt x="22" y="38"/>
                    <a:pt x="22" y="38"/>
                    <a:pt x="22" y="38"/>
                  </a:cubicBezTo>
                  <a:cubicBezTo>
                    <a:pt x="23" y="38"/>
                    <a:pt x="23" y="38"/>
                    <a:pt x="23" y="38"/>
                  </a:cubicBezTo>
                  <a:cubicBezTo>
                    <a:pt x="23" y="38"/>
                    <a:pt x="23" y="39"/>
                    <a:pt x="23" y="39"/>
                  </a:cubicBezTo>
                  <a:moveTo>
                    <a:pt x="16" y="60"/>
                  </a:moveTo>
                  <a:cubicBezTo>
                    <a:pt x="16" y="60"/>
                    <a:pt x="15" y="62"/>
                    <a:pt x="15" y="62"/>
                  </a:cubicBezTo>
                  <a:cubicBezTo>
                    <a:pt x="15" y="62"/>
                    <a:pt x="14" y="63"/>
                    <a:pt x="14" y="63"/>
                  </a:cubicBezTo>
                  <a:cubicBezTo>
                    <a:pt x="14" y="63"/>
                    <a:pt x="13" y="63"/>
                    <a:pt x="13" y="63"/>
                  </a:cubicBezTo>
                  <a:cubicBezTo>
                    <a:pt x="12" y="63"/>
                    <a:pt x="12" y="62"/>
                    <a:pt x="12" y="62"/>
                  </a:cubicBezTo>
                  <a:cubicBezTo>
                    <a:pt x="12" y="62"/>
                    <a:pt x="12" y="62"/>
                    <a:pt x="12" y="62"/>
                  </a:cubicBezTo>
                  <a:cubicBezTo>
                    <a:pt x="12" y="61"/>
                    <a:pt x="12" y="61"/>
                    <a:pt x="12" y="60"/>
                  </a:cubicBezTo>
                  <a:cubicBezTo>
                    <a:pt x="12" y="59"/>
                    <a:pt x="13" y="57"/>
                    <a:pt x="13" y="56"/>
                  </a:cubicBezTo>
                  <a:cubicBezTo>
                    <a:pt x="13" y="55"/>
                    <a:pt x="13" y="54"/>
                    <a:pt x="13" y="53"/>
                  </a:cubicBezTo>
                  <a:cubicBezTo>
                    <a:pt x="13" y="53"/>
                    <a:pt x="14" y="53"/>
                    <a:pt x="14" y="53"/>
                  </a:cubicBezTo>
                  <a:cubicBezTo>
                    <a:pt x="14" y="53"/>
                    <a:pt x="15" y="54"/>
                    <a:pt x="15" y="54"/>
                  </a:cubicBezTo>
                  <a:cubicBezTo>
                    <a:pt x="15" y="55"/>
                    <a:pt x="16" y="57"/>
                    <a:pt x="16" y="57"/>
                  </a:cubicBezTo>
                  <a:cubicBezTo>
                    <a:pt x="16" y="57"/>
                    <a:pt x="17" y="58"/>
                    <a:pt x="17" y="58"/>
                  </a:cubicBezTo>
                  <a:cubicBezTo>
                    <a:pt x="17" y="58"/>
                    <a:pt x="16" y="60"/>
                    <a:pt x="16" y="60"/>
                  </a:cubicBezTo>
                  <a:moveTo>
                    <a:pt x="48" y="27"/>
                  </a:moveTo>
                  <a:cubicBezTo>
                    <a:pt x="47" y="27"/>
                    <a:pt x="47" y="26"/>
                    <a:pt x="47" y="26"/>
                  </a:cubicBezTo>
                  <a:cubicBezTo>
                    <a:pt x="47" y="26"/>
                    <a:pt x="46" y="24"/>
                    <a:pt x="45" y="24"/>
                  </a:cubicBezTo>
                  <a:cubicBezTo>
                    <a:pt x="45" y="24"/>
                    <a:pt x="45" y="23"/>
                    <a:pt x="44" y="23"/>
                  </a:cubicBezTo>
                  <a:cubicBezTo>
                    <a:pt x="44" y="22"/>
                    <a:pt x="42" y="21"/>
                    <a:pt x="42" y="20"/>
                  </a:cubicBezTo>
                  <a:cubicBezTo>
                    <a:pt x="41" y="20"/>
                    <a:pt x="41" y="19"/>
                    <a:pt x="41" y="19"/>
                  </a:cubicBezTo>
                  <a:cubicBezTo>
                    <a:pt x="41" y="19"/>
                    <a:pt x="41" y="19"/>
                    <a:pt x="41" y="19"/>
                  </a:cubicBezTo>
                  <a:cubicBezTo>
                    <a:pt x="41" y="19"/>
                    <a:pt x="40" y="18"/>
                    <a:pt x="40" y="17"/>
                  </a:cubicBezTo>
                  <a:cubicBezTo>
                    <a:pt x="39" y="17"/>
                    <a:pt x="38" y="15"/>
                    <a:pt x="37" y="15"/>
                  </a:cubicBezTo>
                  <a:cubicBezTo>
                    <a:pt x="37" y="14"/>
                    <a:pt x="35" y="12"/>
                    <a:pt x="34" y="11"/>
                  </a:cubicBezTo>
                  <a:cubicBezTo>
                    <a:pt x="34" y="11"/>
                    <a:pt x="33" y="9"/>
                    <a:pt x="33" y="9"/>
                  </a:cubicBezTo>
                  <a:cubicBezTo>
                    <a:pt x="33" y="9"/>
                    <a:pt x="33" y="9"/>
                    <a:pt x="33" y="9"/>
                  </a:cubicBezTo>
                  <a:cubicBezTo>
                    <a:pt x="33" y="9"/>
                    <a:pt x="34" y="9"/>
                    <a:pt x="34" y="9"/>
                  </a:cubicBezTo>
                  <a:cubicBezTo>
                    <a:pt x="34" y="8"/>
                    <a:pt x="34" y="8"/>
                    <a:pt x="34" y="8"/>
                  </a:cubicBezTo>
                  <a:cubicBezTo>
                    <a:pt x="34" y="7"/>
                    <a:pt x="34" y="7"/>
                    <a:pt x="34" y="7"/>
                  </a:cubicBezTo>
                  <a:cubicBezTo>
                    <a:pt x="34" y="7"/>
                    <a:pt x="34" y="8"/>
                    <a:pt x="34" y="7"/>
                  </a:cubicBezTo>
                  <a:cubicBezTo>
                    <a:pt x="34" y="7"/>
                    <a:pt x="34" y="7"/>
                    <a:pt x="34" y="7"/>
                  </a:cubicBezTo>
                  <a:cubicBezTo>
                    <a:pt x="34" y="6"/>
                    <a:pt x="34" y="6"/>
                    <a:pt x="34" y="6"/>
                  </a:cubicBezTo>
                  <a:cubicBezTo>
                    <a:pt x="34" y="5"/>
                    <a:pt x="34" y="4"/>
                    <a:pt x="33" y="4"/>
                  </a:cubicBezTo>
                  <a:cubicBezTo>
                    <a:pt x="33" y="4"/>
                    <a:pt x="32" y="4"/>
                    <a:pt x="32" y="3"/>
                  </a:cubicBezTo>
                  <a:cubicBezTo>
                    <a:pt x="32" y="3"/>
                    <a:pt x="32" y="3"/>
                    <a:pt x="32" y="3"/>
                  </a:cubicBezTo>
                  <a:cubicBezTo>
                    <a:pt x="32" y="2"/>
                    <a:pt x="31" y="2"/>
                    <a:pt x="31" y="1"/>
                  </a:cubicBezTo>
                  <a:cubicBezTo>
                    <a:pt x="31" y="1"/>
                    <a:pt x="30" y="1"/>
                    <a:pt x="29" y="1"/>
                  </a:cubicBezTo>
                  <a:cubicBezTo>
                    <a:pt x="29" y="0"/>
                    <a:pt x="28" y="1"/>
                    <a:pt x="28" y="1"/>
                  </a:cubicBezTo>
                  <a:cubicBezTo>
                    <a:pt x="27" y="1"/>
                    <a:pt x="27" y="0"/>
                    <a:pt x="27" y="0"/>
                  </a:cubicBezTo>
                  <a:cubicBezTo>
                    <a:pt x="26" y="0"/>
                    <a:pt x="26" y="0"/>
                    <a:pt x="26" y="0"/>
                  </a:cubicBezTo>
                  <a:cubicBezTo>
                    <a:pt x="26" y="0"/>
                    <a:pt x="25" y="0"/>
                    <a:pt x="25" y="1"/>
                  </a:cubicBezTo>
                  <a:cubicBezTo>
                    <a:pt x="25" y="1"/>
                    <a:pt x="25" y="1"/>
                    <a:pt x="24" y="1"/>
                  </a:cubicBezTo>
                  <a:cubicBezTo>
                    <a:pt x="24" y="2"/>
                    <a:pt x="24" y="2"/>
                    <a:pt x="24" y="2"/>
                  </a:cubicBezTo>
                  <a:cubicBezTo>
                    <a:pt x="24" y="3"/>
                    <a:pt x="24" y="3"/>
                    <a:pt x="24" y="3"/>
                  </a:cubicBezTo>
                  <a:cubicBezTo>
                    <a:pt x="24" y="3"/>
                    <a:pt x="24" y="4"/>
                    <a:pt x="24" y="4"/>
                  </a:cubicBezTo>
                  <a:cubicBezTo>
                    <a:pt x="24" y="4"/>
                    <a:pt x="24" y="5"/>
                    <a:pt x="24" y="5"/>
                  </a:cubicBezTo>
                  <a:cubicBezTo>
                    <a:pt x="24" y="5"/>
                    <a:pt x="23" y="5"/>
                    <a:pt x="23" y="5"/>
                  </a:cubicBezTo>
                  <a:cubicBezTo>
                    <a:pt x="23" y="5"/>
                    <a:pt x="22" y="6"/>
                    <a:pt x="22" y="6"/>
                  </a:cubicBezTo>
                  <a:cubicBezTo>
                    <a:pt x="22" y="6"/>
                    <a:pt x="22" y="7"/>
                    <a:pt x="22" y="7"/>
                  </a:cubicBezTo>
                  <a:cubicBezTo>
                    <a:pt x="23" y="7"/>
                    <a:pt x="23" y="7"/>
                    <a:pt x="23" y="7"/>
                  </a:cubicBezTo>
                  <a:cubicBezTo>
                    <a:pt x="23" y="7"/>
                    <a:pt x="23" y="7"/>
                    <a:pt x="23" y="7"/>
                  </a:cubicBezTo>
                  <a:cubicBezTo>
                    <a:pt x="22" y="8"/>
                    <a:pt x="23" y="8"/>
                    <a:pt x="23" y="8"/>
                  </a:cubicBezTo>
                  <a:cubicBezTo>
                    <a:pt x="23" y="8"/>
                    <a:pt x="23" y="8"/>
                    <a:pt x="23" y="8"/>
                  </a:cubicBezTo>
                  <a:cubicBezTo>
                    <a:pt x="23" y="8"/>
                    <a:pt x="23" y="9"/>
                    <a:pt x="23" y="9"/>
                  </a:cubicBezTo>
                  <a:cubicBezTo>
                    <a:pt x="23" y="9"/>
                    <a:pt x="23" y="10"/>
                    <a:pt x="23" y="10"/>
                  </a:cubicBezTo>
                  <a:cubicBezTo>
                    <a:pt x="23" y="10"/>
                    <a:pt x="23" y="11"/>
                    <a:pt x="23" y="11"/>
                  </a:cubicBezTo>
                  <a:cubicBezTo>
                    <a:pt x="23" y="11"/>
                    <a:pt x="24" y="11"/>
                    <a:pt x="25" y="11"/>
                  </a:cubicBezTo>
                  <a:cubicBezTo>
                    <a:pt x="25" y="11"/>
                    <a:pt x="26" y="12"/>
                    <a:pt x="26" y="12"/>
                  </a:cubicBezTo>
                  <a:cubicBezTo>
                    <a:pt x="26" y="12"/>
                    <a:pt x="26" y="12"/>
                    <a:pt x="25" y="12"/>
                  </a:cubicBezTo>
                  <a:cubicBezTo>
                    <a:pt x="25" y="12"/>
                    <a:pt x="25" y="13"/>
                    <a:pt x="25" y="13"/>
                  </a:cubicBezTo>
                  <a:cubicBezTo>
                    <a:pt x="25" y="13"/>
                    <a:pt x="25" y="14"/>
                    <a:pt x="24" y="14"/>
                  </a:cubicBezTo>
                  <a:cubicBezTo>
                    <a:pt x="24" y="15"/>
                    <a:pt x="24" y="15"/>
                    <a:pt x="24" y="15"/>
                  </a:cubicBezTo>
                  <a:cubicBezTo>
                    <a:pt x="24" y="15"/>
                    <a:pt x="24" y="16"/>
                    <a:pt x="23" y="17"/>
                  </a:cubicBezTo>
                  <a:cubicBezTo>
                    <a:pt x="22" y="18"/>
                    <a:pt x="22" y="20"/>
                    <a:pt x="22" y="20"/>
                  </a:cubicBezTo>
                  <a:cubicBezTo>
                    <a:pt x="22" y="20"/>
                    <a:pt x="22" y="21"/>
                    <a:pt x="22" y="22"/>
                  </a:cubicBezTo>
                  <a:cubicBezTo>
                    <a:pt x="22" y="22"/>
                    <a:pt x="22" y="24"/>
                    <a:pt x="22" y="24"/>
                  </a:cubicBezTo>
                  <a:cubicBezTo>
                    <a:pt x="22" y="24"/>
                    <a:pt x="21" y="23"/>
                    <a:pt x="21" y="23"/>
                  </a:cubicBezTo>
                  <a:cubicBezTo>
                    <a:pt x="20" y="22"/>
                    <a:pt x="20" y="22"/>
                    <a:pt x="20" y="21"/>
                  </a:cubicBezTo>
                  <a:cubicBezTo>
                    <a:pt x="19" y="20"/>
                    <a:pt x="18" y="19"/>
                    <a:pt x="18" y="18"/>
                  </a:cubicBezTo>
                  <a:cubicBezTo>
                    <a:pt x="18" y="18"/>
                    <a:pt x="17" y="18"/>
                    <a:pt x="17" y="18"/>
                  </a:cubicBezTo>
                  <a:cubicBezTo>
                    <a:pt x="17" y="18"/>
                    <a:pt x="17" y="18"/>
                    <a:pt x="17" y="17"/>
                  </a:cubicBezTo>
                  <a:cubicBezTo>
                    <a:pt x="17" y="17"/>
                    <a:pt x="17" y="17"/>
                    <a:pt x="17" y="17"/>
                  </a:cubicBezTo>
                  <a:cubicBezTo>
                    <a:pt x="17" y="16"/>
                    <a:pt x="17" y="17"/>
                    <a:pt x="17" y="16"/>
                  </a:cubicBezTo>
                  <a:cubicBezTo>
                    <a:pt x="17" y="16"/>
                    <a:pt x="17" y="16"/>
                    <a:pt x="17" y="16"/>
                  </a:cubicBezTo>
                  <a:cubicBezTo>
                    <a:pt x="17" y="15"/>
                    <a:pt x="17" y="15"/>
                    <a:pt x="16" y="15"/>
                  </a:cubicBezTo>
                  <a:cubicBezTo>
                    <a:pt x="16" y="15"/>
                    <a:pt x="16" y="15"/>
                    <a:pt x="15" y="15"/>
                  </a:cubicBezTo>
                  <a:cubicBezTo>
                    <a:pt x="15" y="15"/>
                    <a:pt x="15" y="15"/>
                    <a:pt x="15" y="14"/>
                  </a:cubicBezTo>
                  <a:cubicBezTo>
                    <a:pt x="14" y="14"/>
                    <a:pt x="14" y="14"/>
                    <a:pt x="14" y="14"/>
                  </a:cubicBezTo>
                  <a:cubicBezTo>
                    <a:pt x="14" y="14"/>
                    <a:pt x="14" y="14"/>
                    <a:pt x="14" y="13"/>
                  </a:cubicBezTo>
                  <a:cubicBezTo>
                    <a:pt x="14" y="13"/>
                    <a:pt x="14" y="13"/>
                    <a:pt x="15" y="13"/>
                  </a:cubicBezTo>
                  <a:cubicBezTo>
                    <a:pt x="15" y="13"/>
                    <a:pt x="15" y="13"/>
                    <a:pt x="15" y="12"/>
                  </a:cubicBezTo>
                  <a:cubicBezTo>
                    <a:pt x="15" y="12"/>
                    <a:pt x="14" y="12"/>
                    <a:pt x="14" y="12"/>
                  </a:cubicBezTo>
                  <a:cubicBezTo>
                    <a:pt x="13" y="12"/>
                    <a:pt x="14" y="12"/>
                    <a:pt x="14" y="12"/>
                  </a:cubicBezTo>
                  <a:cubicBezTo>
                    <a:pt x="14" y="11"/>
                    <a:pt x="14" y="11"/>
                    <a:pt x="14" y="11"/>
                  </a:cubicBezTo>
                  <a:cubicBezTo>
                    <a:pt x="14" y="10"/>
                    <a:pt x="14" y="10"/>
                    <a:pt x="14" y="10"/>
                  </a:cubicBezTo>
                  <a:cubicBezTo>
                    <a:pt x="14" y="10"/>
                    <a:pt x="14" y="10"/>
                    <a:pt x="14" y="10"/>
                  </a:cubicBezTo>
                  <a:cubicBezTo>
                    <a:pt x="13" y="9"/>
                    <a:pt x="13" y="10"/>
                    <a:pt x="13" y="10"/>
                  </a:cubicBezTo>
                  <a:cubicBezTo>
                    <a:pt x="13" y="10"/>
                    <a:pt x="12" y="9"/>
                    <a:pt x="12" y="9"/>
                  </a:cubicBezTo>
                  <a:cubicBezTo>
                    <a:pt x="12" y="9"/>
                    <a:pt x="12" y="9"/>
                    <a:pt x="12" y="9"/>
                  </a:cubicBezTo>
                  <a:cubicBezTo>
                    <a:pt x="12" y="10"/>
                    <a:pt x="12" y="10"/>
                    <a:pt x="12" y="10"/>
                  </a:cubicBezTo>
                  <a:cubicBezTo>
                    <a:pt x="12" y="10"/>
                    <a:pt x="12" y="10"/>
                    <a:pt x="11" y="9"/>
                  </a:cubicBezTo>
                  <a:cubicBezTo>
                    <a:pt x="11" y="9"/>
                    <a:pt x="11" y="9"/>
                    <a:pt x="11" y="9"/>
                  </a:cubicBezTo>
                  <a:cubicBezTo>
                    <a:pt x="11" y="9"/>
                    <a:pt x="10" y="9"/>
                    <a:pt x="10" y="9"/>
                  </a:cubicBezTo>
                  <a:cubicBezTo>
                    <a:pt x="10" y="9"/>
                    <a:pt x="10" y="10"/>
                    <a:pt x="10" y="10"/>
                  </a:cubicBezTo>
                  <a:cubicBezTo>
                    <a:pt x="10" y="10"/>
                    <a:pt x="9" y="9"/>
                    <a:pt x="9" y="9"/>
                  </a:cubicBezTo>
                  <a:cubicBezTo>
                    <a:pt x="9" y="8"/>
                    <a:pt x="8" y="8"/>
                    <a:pt x="8" y="8"/>
                  </a:cubicBezTo>
                  <a:cubicBezTo>
                    <a:pt x="7" y="7"/>
                    <a:pt x="6" y="8"/>
                    <a:pt x="6" y="8"/>
                  </a:cubicBezTo>
                  <a:cubicBezTo>
                    <a:pt x="5" y="8"/>
                    <a:pt x="4" y="8"/>
                    <a:pt x="4" y="9"/>
                  </a:cubicBezTo>
                  <a:cubicBezTo>
                    <a:pt x="3" y="9"/>
                    <a:pt x="3" y="10"/>
                    <a:pt x="2" y="10"/>
                  </a:cubicBezTo>
                  <a:cubicBezTo>
                    <a:pt x="2" y="10"/>
                    <a:pt x="2" y="12"/>
                    <a:pt x="2" y="12"/>
                  </a:cubicBezTo>
                  <a:cubicBezTo>
                    <a:pt x="2" y="13"/>
                    <a:pt x="2" y="14"/>
                    <a:pt x="2" y="14"/>
                  </a:cubicBezTo>
                  <a:cubicBezTo>
                    <a:pt x="2" y="14"/>
                    <a:pt x="2" y="14"/>
                    <a:pt x="3" y="14"/>
                  </a:cubicBezTo>
                  <a:cubicBezTo>
                    <a:pt x="3" y="14"/>
                    <a:pt x="3" y="14"/>
                    <a:pt x="3" y="14"/>
                  </a:cubicBezTo>
                  <a:cubicBezTo>
                    <a:pt x="3" y="14"/>
                    <a:pt x="3" y="15"/>
                    <a:pt x="3" y="15"/>
                  </a:cubicBezTo>
                  <a:cubicBezTo>
                    <a:pt x="3" y="15"/>
                    <a:pt x="3" y="15"/>
                    <a:pt x="3" y="15"/>
                  </a:cubicBezTo>
                  <a:cubicBezTo>
                    <a:pt x="3" y="16"/>
                    <a:pt x="4" y="16"/>
                    <a:pt x="4" y="16"/>
                  </a:cubicBezTo>
                  <a:cubicBezTo>
                    <a:pt x="4" y="16"/>
                    <a:pt x="4" y="16"/>
                    <a:pt x="4" y="16"/>
                  </a:cubicBezTo>
                  <a:cubicBezTo>
                    <a:pt x="4" y="16"/>
                    <a:pt x="4" y="16"/>
                    <a:pt x="5" y="16"/>
                  </a:cubicBezTo>
                  <a:cubicBezTo>
                    <a:pt x="5" y="16"/>
                    <a:pt x="5" y="17"/>
                    <a:pt x="5" y="17"/>
                  </a:cubicBezTo>
                  <a:cubicBezTo>
                    <a:pt x="5" y="17"/>
                    <a:pt x="5" y="17"/>
                    <a:pt x="5" y="17"/>
                  </a:cubicBezTo>
                  <a:cubicBezTo>
                    <a:pt x="5" y="17"/>
                    <a:pt x="6" y="17"/>
                    <a:pt x="6" y="17"/>
                  </a:cubicBezTo>
                  <a:cubicBezTo>
                    <a:pt x="6" y="17"/>
                    <a:pt x="6" y="17"/>
                    <a:pt x="6" y="17"/>
                  </a:cubicBezTo>
                  <a:cubicBezTo>
                    <a:pt x="6" y="17"/>
                    <a:pt x="6" y="17"/>
                    <a:pt x="7" y="18"/>
                  </a:cubicBezTo>
                  <a:cubicBezTo>
                    <a:pt x="7" y="18"/>
                    <a:pt x="7" y="18"/>
                    <a:pt x="7" y="18"/>
                  </a:cubicBezTo>
                  <a:cubicBezTo>
                    <a:pt x="7" y="18"/>
                    <a:pt x="8" y="18"/>
                    <a:pt x="8" y="18"/>
                  </a:cubicBezTo>
                  <a:cubicBezTo>
                    <a:pt x="8" y="18"/>
                    <a:pt x="7" y="20"/>
                    <a:pt x="7" y="20"/>
                  </a:cubicBezTo>
                  <a:cubicBezTo>
                    <a:pt x="7" y="21"/>
                    <a:pt x="7" y="23"/>
                    <a:pt x="7" y="23"/>
                  </a:cubicBezTo>
                  <a:cubicBezTo>
                    <a:pt x="7" y="23"/>
                    <a:pt x="7" y="25"/>
                    <a:pt x="6" y="25"/>
                  </a:cubicBezTo>
                  <a:cubicBezTo>
                    <a:pt x="6" y="25"/>
                    <a:pt x="6" y="27"/>
                    <a:pt x="5" y="27"/>
                  </a:cubicBezTo>
                  <a:cubicBezTo>
                    <a:pt x="5" y="27"/>
                    <a:pt x="5" y="28"/>
                    <a:pt x="5" y="28"/>
                  </a:cubicBezTo>
                  <a:cubicBezTo>
                    <a:pt x="5" y="29"/>
                    <a:pt x="5" y="29"/>
                    <a:pt x="5" y="29"/>
                  </a:cubicBezTo>
                  <a:cubicBezTo>
                    <a:pt x="5" y="29"/>
                    <a:pt x="5" y="29"/>
                    <a:pt x="5" y="29"/>
                  </a:cubicBezTo>
                  <a:cubicBezTo>
                    <a:pt x="5" y="29"/>
                    <a:pt x="5" y="29"/>
                    <a:pt x="5" y="29"/>
                  </a:cubicBezTo>
                  <a:cubicBezTo>
                    <a:pt x="5" y="29"/>
                    <a:pt x="6" y="29"/>
                    <a:pt x="6" y="30"/>
                  </a:cubicBezTo>
                  <a:cubicBezTo>
                    <a:pt x="6" y="30"/>
                    <a:pt x="6" y="31"/>
                    <a:pt x="6" y="31"/>
                  </a:cubicBezTo>
                  <a:cubicBezTo>
                    <a:pt x="6" y="32"/>
                    <a:pt x="6" y="34"/>
                    <a:pt x="6" y="34"/>
                  </a:cubicBezTo>
                  <a:cubicBezTo>
                    <a:pt x="6" y="34"/>
                    <a:pt x="7" y="35"/>
                    <a:pt x="7" y="35"/>
                  </a:cubicBezTo>
                  <a:cubicBezTo>
                    <a:pt x="7" y="35"/>
                    <a:pt x="6" y="35"/>
                    <a:pt x="6" y="35"/>
                  </a:cubicBezTo>
                  <a:cubicBezTo>
                    <a:pt x="6" y="35"/>
                    <a:pt x="6" y="36"/>
                    <a:pt x="6" y="37"/>
                  </a:cubicBezTo>
                  <a:cubicBezTo>
                    <a:pt x="5" y="37"/>
                    <a:pt x="6" y="38"/>
                    <a:pt x="6" y="39"/>
                  </a:cubicBezTo>
                  <a:cubicBezTo>
                    <a:pt x="7" y="39"/>
                    <a:pt x="7" y="40"/>
                    <a:pt x="7" y="40"/>
                  </a:cubicBezTo>
                  <a:cubicBezTo>
                    <a:pt x="7" y="40"/>
                    <a:pt x="8" y="41"/>
                    <a:pt x="9" y="42"/>
                  </a:cubicBezTo>
                  <a:cubicBezTo>
                    <a:pt x="9" y="42"/>
                    <a:pt x="10" y="43"/>
                    <a:pt x="10" y="43"/>
                  </a:cubicBezTo>
                  <a:cubicBezTo>
                    <a:pt x="11" y="43"/>
                    <a:pt x="11" y="43"/>
                    <a:pt x="11" y="43"/>
                  </a:cubicBezTo>
                  <a:cubicBezTo>
                    <a:pt x="11" y="43"/>
                    <a:pt x="11" y="43"/>
                    <a:pt x="11" y="43"/>
                  </a:cubicBezTo>
                  <a:cubicBezTo>
                    <a:pt x="11" y="44"/>
                    <a:pt x="11" y="45"/>
                    <a:pt x="10" y="45"/>
                  </a:cubicBezTo>
                  <a:cubicBezTo>
                    <a:pt x="10" y="45"/>
                    <a:pt x="10" y="45"/>
                    <a:pt x="10" y="45"/>
                  </a:cubicBezTo>
                  <a:cubicBezTo>
                    <a:pt x="10" y="45"/>
                    <a:pt x="10" y="46"/>
                    <a:pt x="10" y="46"/>
                  </a:cubicBezTo>
                  <a:cubicBezTo>
                    <a:pt x="10" y="46"/>
                    <a:pt x="10" y="47"/>
                    <a:pt x="10" y="47"/>
                  </a:cubicBezTo>
                  <a:cubicBezTo>
                    <a:pt x="10" y="47"/>
                    <a:pt x="9" y="47"/>
                    <a:pt x="9" y="47"/>
                  </a:cubicBezTo>
                  <a:cubicBezTo>
                    <a:pt x="9" y="47"/>
                    <a:pt x="9" y="48"/>
                    <a:pt x="9" y="49"/>
                  </a:cubicBezTo>
                  <a:cubicBezTo>
                    <a:pt x="9" y="49"/>
                    <a:pt x="9" y="50"/>
                    <a:pt x="8" y="50"/>
                  </a:cubicBezTo>
                  <a:cubicBezTo>
                    <a:pt x="8" y="51"/>
                    <a:pt x="8" y="51"/>
                    <a:pt x="8" y="52"/>
                  </a:cubicBezTo>
                  <a:cubicBezTo>
                    <a:pt x="8" y="52"/>
                    <a:pt x="8" y="53"/>
                    <a:pt x="8" y="53"/>
                  </a:cubicBezTo>
                  <a:cubicBezTo>
                    <a:pt x="8" y="53"/>
                    <a:pt x="8" y="54"/>
                    <a:pt x="8" y="54"/>
                  </a:cubicBezTo>
                  <a:cubicBezTo>
                    <a:pt x="8" y="54"/>
                    <a:pt x="8" y="54"/>
                    <a:pt x="8" y="54"/>
                  </a:cubicBezTo>
                  <a:cubicBezTo>
                    <a:pt x="8" y="55"/>
                    <a:pt x="8" y="55"/>
                    <a:pt x="8" y="55"/>
                  </a:cubicBezTo>
                  <a:cubicBezTo>
                    <a:pt x="8" y="56"/>
                    <a:pt x="8" y="57"/>
                    <a:pt x="8" y="57"/>
                  </a:cubicBezTo>
                  <a:cubicBezTo>
                    <a:pt x="8" y="58"/>
                    <a:pt x="7" y="60"/>
                    <a:pt x="7" y="60"/>
                  </a:cubicBezTo>
                  <a:cubicBezTo>
                    <a:pt x="7" y="61"/>
                    <a:pt x="7" y="63"/>
                    <a:pt x="7" y="63"/>
                  </a:cubicBezTo>
                  <a:cubicBezTo>
                    <a:pt x="6" y="64"/>
                    <a:pt x="6" y="65"/>
                    <a:pt x="6" y="65"/>
                  </a:cubicBezTo>
                  <a:cubicBezTo>
                    <a:pt x="6" y="65"/>
                    <a:pt x="5" y="65"/>
                    <a:pt x="5" y="65"/>
                  </a:cubicBezTo>
                  <a:cubicBezTo>
                    <a:pt x="5" y="65"/>
                    <a:pt x="5" y="65"/>
                    <a:pt x="4" y="66"/>
                  </a:cubicBezTo>
                  <a:cubicBezTo>
                    <a:pt x="4" y="66"/>
                    <a:pt x="4" y="67"/>
                    <a:pt x="4" y="67"/>
                  </a:cubicBezTo>
                  <a:cubicBezTo>
                    <a:pt x="4" y="67"/>
                    <a:pt x="3" y="67"/>
                    <a:pt x="2" y="67"/>
                  </a:cubicBezTo>
                  <a:cubicBezTo>
                    <a:pt x="2" y="67"/>
                    <a:pt x="1" y="67"/>
                    <a:pt x="1" y="67"/>
                  </a:cubicBezTo>
                  <a:cubicBezTo>
                    <a:pt x="1" y="67"/>
                    <a:pt x="0" y="68"/>
                    <a:pt x="0" y="68"/>
                  </a:cubicBezTo>
                  <a:cubicBezTo>
                    <a:pt x="0" y="68"/>
                    <a:pt x="1" y="69"/>
                    <a:pt x="1" y="69"/>
                  </a:cubicBezTo>
                  <a:cubicBezTo>
                    <a:pt x="2" y="70"/>
                    <a:pt x="4" y="71"/>
                    <a:pt x="5" y="71"/>
                  </a:cubicBezTo>
                  <a:cubicBezTo>
                    <a:pt x="5" y="71"/>
                    <a:pt x="6" y="72"/>
                    <a:pt x="7" y="72"/>
                  </a:cubicBezTo>
                  <a:cubicBezTo>
                    <a:pt x="7" y="72"/>
                    <a:pt x="8" y="72"/>
                    <a:pt x="8" y="72"/>
                  </a:cubicBezTo>
                  <a:cubicBezTo>
                    <a:pt x="8" y="72"/>
                    <a:pt x="9" y="72"/>
                    <a:pt x="10" y="72"/>
                  </a:cubicBezTo>
                  <a:cubicBezTo>
                    <a:pt x="10" y="72"/>
                    <a:pt x="10" y="71"/>
                    <a:pt x="10" y="71"/>
                  </a:cubicBezTo>
                  <a:cubicBezTo>
                    <a:pt x="10" y="70"/>
                    <a:pt x="10" y="69"/>
                    <a:pt x="10" y="68"/>
                  </a:cubicBezTo>
                  <a:cubicBezTo>
                    <a:pt x="10" y="68"/>
                    <a:pt x="10" y="68"/>
                    <a:pt x="10" y="68"/>
                  </a:cubicBezTo>
                  <a:cubicBezTo>
                    <a:pt x="11" y="68"/>
                    <a:pt x="11" y="67"/>
                    <a:pt x="11" y="67"/>
                  </a:cubicBezTo>
                  <a:cubicBezTo>
                    <a:pt x="11" y="67"/>
                    <a:pt x="11" y="66"/>
                    <a:pt x="11" y="66"/>
                  </a:cubicBezTo>
                  <a:cubicBezTo>
                    <a:pt x="11" y="66"/>
                    <a:pt x="11" y="65"/>
                    <a:pt x="11" y="65"/>
                  </a:cubicBezTo>
                  <a:cubicBezTo>
                    <a:pt x="11" y="65"/>
                    <a:pt x="12" y="66"/>
                    <a:pt x="13" y="66"/>
                  </a:cubicBezTo>
                  <a:cubicBezTo>
                    <a:pt x="13" y="66"/>
                    <a:pt x="15" y="67"/>
                    <a:pt x="15" y="67"/>
                  </a:cubicBezTo>
                  <a:cubicBezTo>
                    <a:pt x="15" y="67"/>
                    <a:pt x="15" y="67"/>
                    <a:pt x="15" y="67"/>
                  </a:cubicBezTo>
                  <a:cubicBezTo>
                    <a:pt x="15" y="67"/>
                    <a:pt x="16" y="68"/>
                    <a:pt x="17" y="68"/>
                  </a:cubicBezTo>
                  <a:cubicBezTo>
                    <a:pt x="17" y="68"/>
                    <a:pt x="18" y="69"/>
                    <a:pt x="18" y="69"/>
                  </a:cubicBezTo>
                  <a:cubicBezTo>
                    <a:pt x="19" y="68"/>
                    <a:pt x="19" y="68"/>
                    <a:pt x="19" y="68"/>
                  </a:cubicBezTo>
                  <a:cubicBezTo>
                    <a:pt x="19" y="67"/>
                    <a:pt x="19" y="67"/>
                    <a:pt x="19" y="67"/>
                  </a:cubicBezTo>
                  <a:cubicBezTo>
                    <a:pt x="19" y="66"/>
                    <a:pt x="19" y="66"/>
                    <a:pt x="19" y="66"/>
                  </a:cubicBezTo>
                  <a:cubicBezTo>
                    <a:pt x="19" y="66"/>
                    <a:pt x="19" y="65"/>
                    <a:pt x="20" y="65"/>
                  </a:cubicBezTo>
                  <a:cubicBezTo>
                    <a:pt x="20" y="65"/>
                    <a:pt x="20" y="64"/>
                    <a:pt x="20" y="64"/>
                  </a:cubicBezTo>
                  <a:cubicBezTo>
                    <a:pt x="21" y="64"/>
                    <a:pt x="21" y="64"/>
                    <a:pt x="21" y="64"/>
                  </a:cubicBezTo>
                  <a:cubicBezTo>
                    <a:pt x="21" y="64"/>
                    <a:pt x="21" y="66"/>
                    <a:pt x="22" y="66"/>
                  </a:cubicBezTo>
                  <a:cubicBezTo>
                    <a:pt x="22" y="66"/>
                    <a:pt x="22" y="67"/>
                    <a:pt x="23" y="68"/>
                  </a:cubicBezTo>
                  <a:cubicBezTo>
                    <a:pt x="23" y="68"/>
                    <a:pt x="23" y="69"/>
                    <a:pt x="23" y="69"/>
                  </a:cubicBezTo>
                  <a:cubicBezTo>
                    <a:pt x="23" y="70"/>
                    <a:pt x="23" y="71"/>
                    <a:pt x="23" y="72"/>
                  </a:cubicBezTo>
                  <a:cubicBezTo>
                    <a:pt x="23" y="72"/>
                    <a:pt x="23" y="72"/>
                    <a:pt x="22" y="72"/>
                  </a:cubicBezTo>
                  <a:cubicBezTo>
                    <a:pt x="22" y="73"/>
                    <a:pt x="21" y="73"/>
                    <a:pt x="21" y="74"/>
                  </a:cubicBezTo>
                  <a:cubicBezTo>
                    <a:pt x="21" y="74"/>
                    <a:pt x="20" y="74"/>
                    <a:pt x="20" y="74"/>
                  </a:cubicBezTo>
                  <a:cubicBezTo>
                    <a:pt x="20" y="74"/>
                    <a:pt x="20" y="75"/>
                    <a:pt x="20" y="75"/>
                  </a:cubicBezTo>
                  <a:cubicBezTo>
                    <a:pt x="20" y="75"/>
                    <a:pt x="20" y="75"/>
                    <a:pt x="21" y="76"/>
                  </a:cubicBezTo>
                  <a:cubicBezTo>
                    <a:pt x="21" y="76"/>
                    <a:pt x="23" y="76"/>
                    <a:pt x="24" y="76"/>
                  </a:cubicBezTo>
                  <a:cubicBezTo>
                    <a:pt x="25" y="76"/>
                    <a:pt x="26" y="75"/>
                    <a:pt x="27" y="75"/>
                  </a:cubicBezTo>
                  <a:cubicBezTo>
                    <a:pt x="27" y="75"/>
                    <a:pt x="27" y="75"/>
                    <a:pt x="28" y="75"/>
                  </a:cubicBezTo>
                  <a:cubicBezTo>
                    <a:pt x="29" y="75"/>
                    <a:pt x="30" y="74"/>
                    <a:pt x="31" y="74"/>
                  </a:cubicBezTo>
                  <a:cubicBezTo>
                    <a:pt x="31" y="74"/>
                    <a:pt x="31" y="73"/>
                    <a:pt x="31" y="73"/>
                  </a:cubicBezTo>
                  <a:cubicBezTo>
                    <a:pt x="31" y="72"/>
                    <a:pt x="31" y="72"/>
                    <a:pt x="31" y="71"/>
                  </a:cubicBezTo>
                  <a:cubicBezTo>
                    <a:pt x="31" y="71"/>
                    <a:pt x="30" y="71"/>
                    <a:pt x="30" y="70"/>
                  </a:cubicBezTo>
                  <a:cubicBezTo>
                    <a:pt x="30" y="70"/>
                    <a:pt x="31" y="70"/>
                    <a:pt x="31" y="69"/>
                  </a:cubicBezTo>
                  <a:cubicBezTo>
                    <a:pt x="31" y="69"/>
                    <a:pt x="30" y="69"/>
                    <a:pt x="30" y="69"/>
                  </a:cubicBezTo>
                  <a:cubicBezTo>
                    <a:pt x="30" y="69"/>
                    <a:pt x="30" y="68"/>
                    <a:pt x="29" y="67"/>
                  </a:cubicBezTo>
                  <a:cubicBezTo>
                    <a:pt x="29" y="67"/>
                    <a:pt x="29" y="66"/>
                    <a:pt x="29" y="65"/>
                  </a:cubicBezTo>
                  <a:cubicBezTo>
                    <a:pt x="28" y="65"/>
                    <a:pt x="27" y="63"/>
                    <a:pt x="27" y="63"/>
                  </a:cubicBezTo>
                  <a:cubicBezTo>
                    <a:pt x="26" y="62"/>
                    <a:pt x="26" y="61"/>
                    <a:pt x="25" y="60"/>
                  </a:cubicBezTo>
                  <a:cubicBezTo>
                    <a:pt x="25" y="59"/>
                    <a:pt x="24" y="58"/>
                    <a:pt x="24" y="58"/>
                  </a:cubicBezTo>
                  <a:cubicBezTo>
                    <a:pt x="24" y="58"/>
                    <a:pt x="24" y="57"/>
                    <a:pt x="24" y="56"/>
                  </a:cubicBezTo>
                  <a:cubicBezTo>
                    <a:pt x="25" y="56"/>
                    <a:pt x="25" y="55"/>
                    <a:pt x="25" y="54"/>
                  </a:cubicBezTo>
                  <a:cubicBezTo>
                    <a:pt x="26" y="53"/>
                    <a:pt x="27" y="52"/>
                    <a:pt x="27" y="51"/>
                  </a:cubicBezTo>
                  <a:cubicBezTo>
                    <a:pt x="27" y="50"/>
                    <a:pt x="28" y="48"/>
                    <a:pt x="29" y="47"/>
                  </a:cubicBezTo>
                  <a:cubicBezTo>
                    <a:pt x="29" y="47"/>
                    <a:pt x="30" y="45"/>
                    <a:pt x="30" y="45"/>
                  </a:cubicBezTo>
                  <a:cubicBezTo>
                    <a:pt x="30" y="45"/>
                    <a:pt x="31" y="47"/>
                    <a:pt x="31" y="47"/>
                  </a:cubicBezTo>
                  <a:cubicBezTo>
                    <a:pt x="31" y="48"/>
                    <a:pt x="31" y="49"/>
                    <a:pt x="32" y="50"/>
                  </a:cubicBezTo>
                  <a:cubicBezTo>
                    <a:pt x="32" y="51"/>
                    <a:pt x="33" y="53"/>
                    <a:pt x="33" y="53"/>
                  </a:cubicBezTo>
                  <a:cubicBezTo>
                    <a:pt x="33" y="54"/>
                    <a:pt x="33" y="55"/>
                    <a:pt x="33" y="55"/>
                  </a:cubicBezTo>
                  <a:cubicBezTo>
                    <a:pt x="33" y="56"/>
                    <a:pt x="34" y="57"/>
                    <a:pt x="34" y="57"/>
                  </a:cubicBezTo>
                  <a:cubicBezTo>
                    <a:pt x="34" y="58"/>
                    <a:pt x="35" y="61"/>
                    <a:pt x="35" y="61"/>
                  </a:cubicBezTo>
                  <a:cubicBezTo>
                    <a:pt x="35" y="61"/>
                    <a:pt x="36" y="64"/>
                    <a:pt x="36" y="65"/>
                  </a:cubicBezTo>
                  <a:cubicBezTo>
                    <a:pt x="36" y="65"/>
                    <a:pt x="37" y="66"/>
                    <a:pt x="37" y="67"/>
                  </a:cubicBezTo>
                  <a:cubicBezTo>
                    <a:pt x="37" y="67"/>
                    <a:pt x="37" y="68"/>
                    <a:pt x="37" y="68"/>
                  </a:cubicBezTo>
                  <a:cubicBezTo>
                    <a:pt x="37" y="68"/>
                    <a:pt x="36" y="68"/>
                    <a:pt x="36" y="68"/>
                  </a:cubicBezTo>
                  <a:cubicBezTo>
                    <a:pt x="36" y="68"/>
                    <a:pt x="35" y="69"/>
                    <a:pt x="35" y="69"/>
                  </a:cubicBezTo>
                  <a:cubicBezTo>
                    <a:pt x="35" y="69"/>
                    <a:pt x="35" y="70"/>
                    <a:pt x="35" y="70"/>
                  </a:cubicBezTo>
                  <a:cubicBezTo>
                    <a:pt x="35" y="70"/>
                    <a:pt x="36" y="70"/>
                    <a:pt x="36" y="71"/>
                  </a:cubicBezTo>
                  <a:cubicBezTo>
                    <a:pt x="37" y="71"/>
                    <a:pt x="38" y="71"/>
                    <a:pt x="38" y="71"/>
                  </a:cubicBezTo>
                  <a:cubicBezTo>
                    <a:pt x="39" y="71"/>
                    <a:pt x="39" y="72"/>
                    <a:pt x="40" y="72"/>
                  </a:cubicBezTo>
                  <a:cubicBezTo>
                    <a:pt x="40" y="72"/>
                    <a:pt x="41" y="72"/>
                    <a:pt x="41" y="72"/>
                  </a:cubicBezTo>
                  <a:cubicBezTo>
                    <a:pt x="42" y="72"/>
                    <a:pt x="43" y="72"/>
                    <a:pt x="43" y="72"/>
                  </a:cubicBezTo>
                  <a:cubicBezTo>
                    <a:pt x="43" y="71"/>
                    <a:pt x="43" y="71"/>
                    <a:pt x="43" y="71"/>
                  </a:cubicBezTo>
                  <a:cubicBezTo>
                    <a:pt x="42" y="71"/>
                    <a:pt x="42" y="71"/>
                    <a:pt x="42" y="71"/>
                  </a:cubicBezTo>
                  <a:cubicBezTo>
                    <a:pt x="42" y="71"/>
                    <a:pt x="42" y="70"/>
                    <a:pt x="42" y="70"/>
                  </a:cubicBezTo>
                  <a:cubicBezTo>
                    <a:pt x="42" y="70"/>
                    <a:pt x="42" y="69"/>
                    <a:pt x="42" y="69"/>
                  </a:cubicBezTo>
                  <a:cubicBezTo>
                    <a:pt x="42" y="68"/>
                    <a:pt x="42" y="68"/>
                    <a:pt x="42" y="67"/>
                  </a:cubicBezTo>
                  <a:cubicBezTo>
                    <a:pt x="42" y="67"/>
                    <a:pt x="42" y="66"/>
                    <a:pt x="42" y="66"/>
                  </a:cubicBezTo>
                  <a:cubicBezTo>
                    <a:pt x="42" y="66"/>
                    <a:pt x="42" y="65"/>
                    <a:pt x="42" y="65"/>
                  </a:cubicBezTo>
                  <a:cubicBezTo>
                    <a:pt x="42" y="64"/>
                    <a:pt x="41" y="61"/>
                    <a:pt x="41" y="61"/>
                  </a:cubicBezTo>
                  <a:cubicBezTo>
                    <a:pt x="41" y="60"/>
                    <a:pt x="41" y="59"/>
                    <a:pt x="41" y="58"/>
                  </a:cubicBezTo>
                  <a:cubicBezTo>
                    <a:pt x="41" y="58"/>
                    <a:pt x="41" y="57"/>
                    <a:pt x="41" y="56"/>
                  </a:cubicBezTo>
                  <a:cubicBezTo>
                    <a:pt x="41" y="56"/>
                    <a:pt x="40" y="55"/>
                    <a:pt x="40" y="55"/>
                  </a:cubicBezTo>
                  <a:cubicBezTo>
                    <a:pt x="40" y="55"/>
                    <a:pt x="40" y="54"/>
                    <a:pt x="40" y="54"/>
                  </a:cubicBezTo>
                  <a:cubicBezTo>
                    <a:pt x="40" y="54"/>
                    <a:pt x="39" y="53"/>
                    <a:pt x="39" y="52"/>
                  </a:cubicBezTo>
                  <a:cubicBezTo>
                    <a:pt x="39" y="52"/>
                    <a:pt x="40" y="51"/>
                    <a:pt x="40" y="51"/>
                  </a:cubicBezTo>
                  <a:cubicBezTo>
                    <a:pt x="40" y="50"/>
                    <a:pt x="39" y="49"/>
                    <a:pt x="39" y="49"/>
                  </a:cubicBezTo>
                  <a:cubicBezTo>
                    <a:pt x="39" y="48"/>
                    <a:pt x="39" y="47"/>
                    <a:pt x="39" y="47"/>
                  </a:cubicBezTo>
                  <a:cubicBezTo>
                    <a:pt x="39" y="47"/>
                    <a:pt x="39" y="46"/>
                    <a:pt x="39" y="45"/>
                  </a:cubicBezTo>
                  <a:cubicBezTo>
                    <a:pt x="39" y="44"/>
                    <a:pt x="39" y="43"/>
                    <a:pt x="39" y="43"/>
                  </a:cubicBezTo>
                  <a:cubicBezTo>
                    <a:pt x="39" y="42"/>
                    <a:pt x="39" y="41"/>
                    <a:pt x="39" y="41"/>
                  </a:cubicBezTo>
                  <a:cubicBezTo>
                    <a:pt x="39" y="40"/>
                    <a:pt x="39" y="40"/>
                    <a:pt x="39" y="39"/>
                  </a:cubicBezTo>
                  <a:cubicBezTo>
                    <a:pt x="39" y="39"/>
                    <a:pt x="39" y="39"/>
                    <a:pt x="39" y="39"/>
                  </a:cubicBezTo>
                  <a:cubicBezTo>
                    <a:pt x="39" y="38"/>
                    <a:pt x="39" y="38"/>
                    <a:pt x="39" y="38"/>
                  </a:cubicBezTo>
                  <a:cubicBezTo>
                    <a:pt x="39" y="37"/>
                    <a:pt x="39" y="36"/>
                    <a:pt x="39" y="35"/>
                  </a:cubicBezTo>
                  <a:cubicBezTo>
                    <a:pt x="39" y="34"/>
                    <a:pt x="39" y="34"/>
                    <a:pt x="39" y="34"/>
                  </a:cubicBezTo>
                  <a:cubicBezTo>
                    <a:pt x="39" y="34"/>
                    <a:pt x="39" y="33"/>
                    <a:pt x="40" y="33"/>
                  </a:cubicBezTo>
                  <a:cubicBezTo>
                    <a:pt x="40" y="33"/>
                    <a:pt x="41" y="32"/>
                    <a:pt x="42" y="32"/>
                  </a:cubicBezTo>
                  <a:cubicBezTo>
                    <a:pt x="43" y="32"/>
                    <a:pt x="45" y="30"/>
                    <a:pt x="46" y="30"/>
                  </a:cubicBezTo>
                  <a:cubicBezTo>
                    <a:pt x="47" y="29"/>
                    <a:pt x="47" y="29"/>
                    <a:pt x="48" y="28"/>
                  </a:cubicBezTo>
                  <a:cubicBezTo>
                    <a:pt x="48" y="28"/>
                    <a:pt x="48" y="27"/>
                    <a:pt x="48" y="27"/>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4" name="Freeform 670"/>
            <p:cNvSpPr>
              <a:spLocks noEditPoints="1"/>
            </p:cNvSpPr>
            <p:nvPr/>
          </p:nvSpPr>
          <p:spPr bwMode="auto">
            <a:xfrm>
              <a:off x="7342188" y="3379788"/>
              <a:ext cx="134938" cy="214313"/>
            </a:xfrm>
            <a:custGeom>
              <a:avLst/>
              <a:gdLst>
                <a:gd name="T0" fmla="*/ 20 w 36"/>
                <a:gd name="T1" fmla="*/ 29 h 57"/>
                <a:gd name="T2" fmla="*/ 22 w 36"/>
                <a:gd name="T3" fmla="*/ 34 h 57"/>
                <a:gd name="T4" fmla="*/ 20 w 36"/>
                <a:gd name="T5" fmla="*/ 32 h 57"/>
                <a:gd name="T6" fmla="*/ 25 w 36"/>
                <a:gd name="T7" fmla="*/ 41 h 57"/>
                <a:gd name="T8" fmla="*/ 27 w 36"/>
                <a:gd name="T9" fmla="*/ 46 h 57"/>
                <a:gd name="T10" fmla="*/ 24 w 36"/>
                <a:gd name="T11" fmla="*/ 45 h 57"/>
                <a:gd name="T12" fmla="*/ 7 w 36"/>
                <a:gd name="T13" fmla="*/ 25 h 57"/>
                <a:gd name="T14" fmla="*/ 8 w 36"/>
                <a:gd name="T15" fmla="*/ 29 h 57"/>
                <a:gd name="T16" fmla="*/ 7 w 36"/>
                <a:gd name="T17" fmla="*/ 36 h 57"/>
                <a:gd name="T18" fmla="*/ 6 w 36"/>
                <a:gd name="T19" fmla="*/ 42 h 57"/>
                <a:gd name="T20" fmla="*/ 5 w 36"/>
                <a:gd name="T21" fmla="*/ 50 h 57"/>
                <a:gd name="T22" fmla="*/ 5 w 36"/>
                <a:gd name="T23" fmla="*/ 54 h 57"/>
                <a:gd name="T24" fmla="*/ 10 w 36"/>
                <a:gd name="T25" fmla="*/ 52 h 57"/>
                <a:gd name="T26" fmla="*/ 9 w 36"/>
                <a:gd name="T27" fmla="*/ 48 h 57"/>
                <a:gd name="T28" fmla="*/ 13 w 36"/>
                <a:gd name="T29" fmla="*/ 37 h 57"/>
                <a:gd name="T30" fmla="*/ 17 w 36"/>
                <a:gd name="T31" fmla="*/ 40 h 57"/>
                <a:gd name="T32" fmla="*/ 15 w 36"/>
                <a:gd name="T33" fmla="*/ 49 h 57"/>
                <a:gd name="T34" fmla="*/ 13 w 36"/>
                <a:gd name="T35" fmla="*/ 53 h 57"/>
                <a:gd name="T36" fmla="*/ 18 w 36"/>
                <a:gd name="T37" fmla="*/ 57 h 57"/>
                <a:gd name="T38" fmla="*/ 20 w 36"/>
                <a:gd name="T39" fmla="*/ 54 h 57"/>
                <a:gd name="T40" fmla="*/ 21 w 36"/>
                <a:gd name="T41" fmla="*/ 48 h 57"/>
                <a:gd name="T42" fmla="*/ 22 w 36"/>
                <a:gd name="T43" fmla="*/ 51 h 57"/>
                <a:gd name="T44" fmla="*/ 27 w 36"/>
                <a:gd name="T45" fmla="*/ 49 h 57"/>
                <a:gd name="T46" fmla="*/ 29 w 36"/>
                <a:gd name="T47" fmla="*/ 51 h 57"/>
                <a:gd name="T48" fmla="*/ 33 w 36"/>
                <a:gd name="T49" fmla="*/ 53 h 57"/>
                <a:gd name="T50" fmla="*/ 33 w 36"/>
                <a:gd name="T51" fmla="*/ 50 h 57"/>
                <a:gd name="T52" fmla="*/ 31 w 36"/>
                <a:gd name="T53" fmla="*/ 45 h 57"/>
                <a:gd name="T54" fmla="*/ 30 w 36"/>
                <a:gd name="T55" fmla="*/ 40 h 57"/>
                <a:gd name="T56" fmla="*/ 29 w 36"/>
                <a:gd name="T57" fmla="*/ 35 h 57"/>
                <a:gd name="T58" fmla="*/ 28 w 36"/>
                <a:gd name="T59" fmla="*/ 32 h 57"/>
                <a:gd name="T60" fmla="*/ 32 w 36"/>
                <a:gd name="T61" fmla="*/ 28 h 57"/>
                <a:gd name="T62" fmla="*/ 32 w 36"/>
                <a:gd name="T63" fmla="*/ 22 h 57"/>
                <a:gd name="T64" fmla="*/ 32 w 36"/>
                <a:gd name="T65" fmla="*/ 20 h 57"/>
                <a:gd name="T66" fmla="*/ 31 w 36"/>
                <a:gd name="T67" fmla="*/ 14 h 57"/>
                <a:gd name="T68" fmla="*/ 33 w 36"/>
                <a:gd name="T69" fmla="*/ 13 h 57"/>
                <a:gd name="T70" fmla="*/ 34 w 36"/>
                <a:gd name="T71" fmla="*/ 11 h 57"/>
                <a:gd name="T72" fmla="*/ 34 w 36"/>
                <a:gd name="T73" fmla="*/ 8 h 57"/>
                <a:gd name="T74" fmla="*/ 29 w 36"/>
                <a:gd name="T75" fmla="*/ 7 h 57"/>
                <a:gd name="T76" fmla="*/ 27 w 36"/>
                <a:gd name="T77" fmla="*/ 7 h 57"/>
                <a:gd name="T78" fmla="*/ 26 w 36"/>
                <a:gd name="T79" fmla="*/ 8 h 57"/>
                <a:gd name="T80" fmla="*/ 26 w 36"/>
                <a:gd name="T81" fmla="*/ 10 h 57"/>
                <a:gd name="T82" fmla="*/ 24 w 36"/>
                <a:gd name="T83" fmla="*/ 12 h 57"/>
                <a:gd name="T84" fmla="*/ 23 w 36"/>
                <a:gd name="T85" fmla="*/ 14 h 57"/>
                <a:gd name="T86" fmla="*/ 20 w 36"/>
                <a:gd name="T87" fmla="*/ 15 h 57"/>
                <a:gd name="T88" fmla="*/ 17 w 36"/>
                <a:gd name="T89" fmla="*/ 9 h 57"/>
                <a:gd name="T90" fmla="*/ 19 w 36"/>
                <a:gd name="T91" fmla="*/ 7 h 57"/>
                <a:gd name="T92" fmla="*/ 20 w 36"/>
                <a:gd name="T93" fmla="*/ 5 h 57"/>
                <a:gd name="T94" fmla="*/ 19 w 36"/>
                <a:gd name="T95" fmla="*/ 3 h 57"/>
                <a:gd name="T96" fmla="*/ 17 w 36"/>
                <a:gd name="T97" fmla="*/ 0 h 57"/>
                <a:gd name="T98" fmla="*/ 12 w 36"/>
                <a:gd name="T99" fmla="*/ 3 h 57"/>
                <a:gd name="T100" fmla="*/ 11 w 36"/>
                <a:gd name="T101" fmla="*/ 6 h 57"/>
                <a:gd name="T102" fmla="*/ 11 w 36"/>
                <a:gd name="T103" fmla="*/ 9 h 57"/>
                <a:gd name="T104" fmla="*/ 5 w 36"/>
                <a:gd name="T105"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57">
                  <a:moveTo>
                    <a:pt x="19" y="29"/>
                  </a:moveTo>
                  <a:cubicBezTo>
                    <a:pt x="19" y="29"/>
                    <a:pt x="19" y="29"/>
                    <a:pt x="19" y="29"/>
                  </a:cubicBezTo>
                  <a:cubicBezTo>
                    <a:pt x="20" y="29"/>
                    <a:pt x="20" y="29"/>
                    <a:pt x="20" y="29"/>
                  </a:cubicBezTo>
                  <a:cubicBezTo>
                    <a:pt x="20" y="29"/>
                    <a:pt x="20" y="29"/>
                    <a:pt x="20" y="29"/>
                  </a:cubicBezTo>
                  <a:cubicBezTo>
                    <a:pt x="20" y="29"/>
                    <a:pt x="20" y="29"/>
                    <a:pt x="20" y="29"/>
                  </a:cubicBezTo>
                  <a:cubicBezTo>
                    <a:pt x="20" y="29"/>
                    <a:pt x="20" y="29"/>
                    <a:pt x="21" y="29"/>
                  </a:cubicBezTo>
                  <a:cubicBezTo>
                    <a:pt x="21" y="30"/>
                    <a:pt x="21" y="31"/>
                    <a:pt x="21" y="31"/>
                  </a:cubicBezTo>
                  <a:cubicBezTo>
                    <a:pt x="21" y="32"/>
                    <a:pt x="22" y="32"/>
                    <a:pt x="22" y="32"/>
                  </a:cubicBezTo>
                  <a:cubicBezTo>
                    <a:pt x="22" y="33"/>
                    <a:pt x="22" y="33"/>
                    <a:pt x="22" y="33"/>
                  </a:cubicBezTo>
                  <a:cubicBezTo>
                    <a:pt x="22" y="33"/>
                    <a:pt x="22" y="33"/>
                    <a:pt x="22" y="34"/>
                  </a:cubicBezTo>
                  <a:cubicBezTo>
                    <a:pt x="22" y="34"/>
                    <a:pt x="22" y="34"/>
                    <a:pt x="22" y="34"/>
                  </a:cubicBezTo>
                  <a:cubicBezTo>
                    <a:pt x="22" y="34"/>
                    <a:pt x="22" y="34"/>
                    <a:pt x="22" y="35"/>
                  </a:cubicBezTo>
                  <a:cubicBezTo>
                    <a:pt x="22" y="35"/>
                    <a:pt x="22" y="35"/>
                    <a:pt x="22" y="36"/>
                  </a:cubicBezTo>
                  <a:cubicBezTo>
                    <a:pt x="21" y="36"/>
                    <a:pt x="21" y="36"/>
                    <a:pt x="21" y="36"/>
                  </a:cubicBezTo>
                  <a:cubicBezTo>
                    <a:pt x="21" y="36"/>
                    <a:pt x="20" y="32"/>
                    <a:pt x="20" y="32"/>
                  </a:cubicBezTo>
                  <a:cubicBezTo>
                    <a:pt x="20" y="32"/>
                    <a:pt x="19" y="29"/>
                    <a:pt x="19" y="29"/>
                  </a:cubicBezTo>
                  <a:moveTo>
                    <a:pt x="24" y="45"/>
                  </a:moveTo>
                  <a:cubicBezTo>
                    <a:pt x="24" y="45"/>
                    <a:pt x="24" y="44"/>
                    <a:pt x="24" y="44"/>
                  </a:cubicBezTo>
                  <a:cubicBezTo>
                    <a:pt x="24" y="44"/>
                    <a:pt x="24" y="43"/>
                    <a:pt x="24" y="43"/>
                  </a:cubicBezTo>
                  <a:cubicBezTo>
                    <a:pt x="24" y="42"/>
                    <a:pt x="25" y="41"/>
                    <a:pt x="25" y="41"/>
                  </a:cubicBezTo>
                  <a:cubicBezTo>
                    <a:pt x="25" y="41"/>
                    <a:pt x="26" y="40"/>
                    <a:pt x="26" y="40"/>
                  </a:cubicBezTo>
                  <a:cubicBezTo>
                    <a:pt x="26" y="40"/>
                    <a:pt x="26" y="40"/>
                    <a:pt x="26" y="40"/>
                  </a:cubicBezTo>
                  <a:cubicBezTo>
                    <a:pt x="26" y="40"/>
                    <a:pt x="26" y="41"/>
                    <a:pt x="26" y="42"/>
                  </a:cubicBezTo>
                  <a:cubicBezTo>
                    <a:pt x="27" y="43"/>
                    <a:pt x="27" y="44"/>
                    <a:pt x="27" y="45"/>
                  </a:cubicBezTo>
                  <a:cubicBezTo>
                    <a:pt x="27" y="45"/>
                    <a:pt x="27" y="46"/>
                    <a:pt x="27" y="46"/>
                  </a:cubicBezTo>
                  <a:cubicBezTo>
                    <a:pt x="27" y="46"/>
                    <a:pt x="27" y="47"/>
                    <a:pt x="27" y="47"/>
                  </a:cubicBezTo>
                  <a:cubicBezTo>
                    <a:pt x="27" y="47"/>
                    <a:pt x="27" y="47"/>
                    <a:pt x="27" y="47"/>
                  </a:cubicBezTo>
                  <a:cubicBezTo>
                    <a:pt x="26" y="47"/>
                    <a:pt x="26" y="47"/>
                    <a:pt x="26" y="47"/>
                  </a:cubicBezTo>
                  <a:cubicBezTo>
                    <a:pt x="26" y="47"/>
                    <a:pt x="25" y="47"/>
                    <a:pt x="25" y="47"/>
                  </a:cubicBezTo>
                  <a:cubicBezTo>
                    <a:pt x="25" y="46"/>
                    <a:pt x="24" y="45"/>
                    <a:pt x="24" y="45"/>
                  </a:cubicBezTo>
                  <a:moveTo>
                    <a:pt x="1" y="20"/>
                  </a:moveTo>
                  <a:cubicBezTo>
                    <a:pt x="1" y="21"/>
                    <a:pt x="0" y="21"/>
                    <a:pt x="1" y="21"/>
                  </a:cubicBezTo>
                  <a:cubicBezTo>
                    <a:pt x="1" y="22"/>
                    <a:pt x="1" y="22"/>
                    <a:pt x="2" y="22"/>
                  </a:cubicBezTo>
                  <a:cubicBezTo>
                    <a:pt x="3" y="23"/>
                    <a:pt x="4" y="24"/>
                    <a:pt x="5" y="24"/>
                  </a:cubicBezTo>
                  <a:cubicBezTo>
                    <a:pt x="5" y="24"/>
                    <a:pt x="6" y="25"/>
                    <a:pt x="7" y="25"/>
                  </a:cubicBezTo>
                  <a:cubicBezTo>
                    <a:pt x="7" y="25"/>
                    <a:pt x="7" y="25"/>
                    <a:pt x="7" y="25"/>
                  </a:cubicBezTo>
                  <a:cubicBezTo>
                    <a:pt x="7" y="25"/>
                    <a:pt x="7" y="26"/>
                    <a:pt x="7" y="26"/>
                  </a:cubicBezTo>
                  <a:cubicBezTo>
                    <a:pt x="7" y="27"/>
                    <a:pt x="7" y="28"/>
                    <a:pt x="7" y="28"/>
                  </a:cubicBezTo>
                  <a:cubicBezTo>
                    <a:pt x="7" y="28"/>
                    <a:pt x="7" y="29"/>
                    <a:pt x="7" y="29"/>
                  </a:cubicBezTo>
                  <a:cubicBezTo>
                    <a:pt x="8" y="29"/>
                    <a:pt x="8" y="29"/>
                    <a:pt x="8" y="29"/>
                  </a:cubicBezTo>
                  <a:cubicBezTo>
                    <a:pt x="8" y="30"/>
                    <a:pt x="7" y="30"/>
                    <a:pt x="7" y="31"/>
                  </a:cubicBezTo>
                  <a:cubicBezTo>
                    <a:pt x="7" y="31"/>
                    <a:pt x="8" y="32"/>
                    <a:pt x="7" y="32"/>
                  </a:cubicBezTo>
                  <a:cubicBezTo>
                    <a:pt x="7" y="32"/>
                    <a:pt x="7" y="33"/>
                    <a:pt x="7" y="34"/>
                  </a:cubicBezTo>
                  <a:cubicBezTo>
                    <a:pt x="7" y="34"/>
                    <a:pt x="7" y="35"/>
                    <a:pt x="7" y="35"/>
                  </a:cubicBezTo>
                  <a:cubicBezTo>
                    <a:pt x="7" y="36"/>
                    <a:pt x="8" y="36"/>
                    <a:pt x="7" y="36"/>
                  </a:cubicBezTo>
                  <a:cubicBezTo>
                    <a:pt x="7" y="37"/>
                    <a:pt x="7" y="38"/>
                    <a:pt x="7" y="38"/>
                  </a:cubicBezTo>
                  <a:cubicBezTo>
                    <a:pt x="7" y="38"/>
                    <a:pt x="7" y="39"/>
                    <a:pt x="7" y="39"/>
                  </a:cubicBezTo>
                  <a:cubicBezTo>
                    <a:pt x="7" y="39"/>
                    <a:pt x="7" y="40"/>
                    <a:pt x="7" y="40"/>
                  </a:cubicBezTo>
                  <a:cubicBezTo>
                    <a:pt x="6" y="40"/>
                    <a:pt x="7" y="41"/>
                    <a:pt x="6" y="41"/>
                  </a:cubicBezTo>
                  <a:cubicBezTo>
                    <a:pt x="6" y="41"/>
                    <a:pt x="6" y="42"/>
                    <a:pt x="6" y="42"/>
                  </a:cubicBezTo>
                  <a:cubicBezTo>
                    <a:pt x="6" y="43"/>
                    <a:pt x="6" y="43"/>
                    <a:pt x="6" y="44"/>
                  </a:cubicBezTo>
                  <a:cubicBezTo>
                    <a:pt x="6" y="44"/>
                    <a:pt x="5" y="45"/>
                    <a:pt x="5" y="45"/>
                  </a:cubicBezTo>
                  <a:cubicBezTo>
                    <a:pt x="5" y="46"/>
                    <a:pt x="5" y="48"/>
                    <a:pt x="5" y="48"/>
                  </a:cubicBezTo>
                  <a:cubicBezTo>
                    <a:pt x="5" y="49"/>
                    <a:pt x="5" y="49"/>
                    <a:pt x="5" y="49"/>
                  </a:cubicBezTo>
                  <a:cubicBezTo>
                    <a:pt x="5" y="49"/>
                    <a:pt x="5" y="50"/>
                    <a:pt x="5" y="50"/>
                  </a:cubicBezTo>
                  <a:cubicBezTo>
                    <a:pt x="5" y="51"/>
                    <a:pt x="5" y="51"/>
                    <a:pt x="5" y="51"/>
                  </a:cubicBezTo>
                  <a:cubicBezTo>
                    <a:pt x="5" y="52"/>
                    <a:pt x="5" y="52"/>
                    <a:pt x="5" y="52"/>
                  </a:cubicBezTo>
                  <a:cubicBezTo>
                    <a:pt x="5" y="52"/>
                    <a:pt x="5" y="53"/>
                    <a:pt x="5" y="53"/>
                  </a:cubicBezTo>
                  <a:cubicBezTo>
                    <a:pt x="5" y="53"/>
                    <a:pt x="5" y="53"/>
                    <a:pt x="5" y="53"/>
                  </a:cubicBezTo>
                  <a:cubicBezTo>
                    <a:pt x="5" y="54"/>
                    <a:pt x="5" y="54"/>
                    <a:pt x="5" y="54"/>
                  </a:cubicBezTo>
                  <a:cubicBezTo>
                    <a:pt x="5" y="54"/>
                    <a:pt x="5" y="54"/>
                    <a:pt x="5" y="54"/>
                  </a:cubicBezTo>
                  <a:cubicBezTo>
                    <a:pt x="6" y="54"/>
                    <a:pt x="6" y="54"/>
                    <a:pt x="7" y="54"/>
                  </a:cubicBezTo>
                  <a:cubicBezTo>
                    <a:pt x="7" y="54"/>
                    <a:pt x="8" y="53"/>
                    <a:pt x="8" y="53"/>
                  </a:cubicBezTo>
                  <a:cubicBezTo>
                    <a:pt x="8" y="53"/>
                    <a:pt x="9" y="53"/>
                    <a:pt x="9" y="53"/>
                  </a:cubicBezTo>
                  <a:cubicBezTo>
                    <a:pt x="10" y="53"/>
                    <a:pt x="10" y="52"/>
                    <a:pt x="10" y="52"/>
                  </a:cubicBezTo>
                  <a:cubicBezTo>
                    <a:pt x="10" y="52"/>
                    <a:pt x="10" y="52"/>
                    <a:pt x="10" y="52"/>
                  </a:cubicBezTo>
                  <a:cubicBezTo>
                    <a:pt x="10" y="51"/>
                    <a:pt x="10" y="51"/>
                    <a:pt x="10" y="51"/>
                  </a:cubicBezTo>
                  <a:cubicBezTo>
                    <a:pt x="9" y="51"/>
                    <a:pt x="9" y="51"/>
                    <a:pt x="9" y="51"/>
                  </a:cubicBezTo>
                  <a:cubicBezTo>
                    <a:pt x="9" y="51"/>
                    <a:pt x="9" y="50"/>
                    <a:pt x="9" y="50"/>
                  </a:cubicBezTo>
                  <a:cubicBezTo>
                    <a:pt x="9" y="50"/>
                    <a:pt x="9" y="49"/>
                    <a:pt x="9" y="48"/>
                  </a:cubicBezTo>
                  <a:cubicBezTo>
                    <a:pt x="10" y="48"/>
                    <a:pt x="10" y="46"/>
                    <a:pt x="10" y="46"/>
                  </a:cubicBezTo>
                  <a:cubicBezTo>
                    <a:pt x="10" y="45"/>
                    <a:pt x="11" y="43"/>
                    <a:pt x="11" y="43"/>
                  </a:cubicBezTo>
                  <a:cubicBezTo>
                    <a:pt x="11" y="43"/>
                    <a:pt x="12" y="42"/>
                    <a:pt x="12" y="41"/>
                  </a:cubicBezTo>
                  <a:cubicBezTo>
                    <a:pt x="12" y="41"/>
                    <a:pt x="12" y="40"/>
                    <a:pt x="12" y="40"/>
                  </a:cubicBezTo>
                  <a:cubicBezTo>
                    <a:pt x="12" y="40"/>
                    <a:pt x="12" y="38"/>
                    <a:pt x="13" y="37"/>
                  </a:cubicBezTo>
                  <a:cubicBezTo>
                    <a:pt x="13" y="37"/>
                    <a:pt x="13" y="36"/>
                    <a:pt x="13" y="35"/>
                  </a:cubicBezTo>
                  <a:cubicBezTo>
                    <a:pt x="13" y="35"/>
                    <a:pt x="14" y="34"/>
                    <a:pt x="14" y="34"/>
                  </a:cubicBezTo>
                  <a:cubicBezTo>
                    <a:pt x="14" y="34"/>
                    <a:pt x="15" y="35"/>
                    <a:pt x="15" y="36"/>
                  </a:cubicBezTo>
                  <a:cubicBezTo>
                    <a:pt x="15" y="36"/>
                    <a:pt x="16" y="38"/>
                    <a:pt x="16" y="38"/>
                  </a:cubicBezTo>
                  <a:cubicBezTo>
                    <a:pt x="16" y="39"/>
                    <a:pt x="17" y="40"/>
                    <a:pt x="17" y="40"/>
                  </a:cubicBezTo>
                  <a:cubicBezTo>
                    <a:pt x="18" y="41"/>
                    <a:pt x="18" y="42"/>
                    <a:pt x="18" y="42"/>
                  </a:cubicBezTo>
                  <a:cubicBezTo>
                    <a:pt x="18" y="42"/>
                    <a:pt x="18" y="43"/>
                    <a:pt x="18" y="43"/>
                  </a:cubicBezTo>
                  <a:cubicBezTo>
                    <a:pt x="18" y="43"/>
                    <a:pt x="18" y="44"/>
                    <a:pt x="18" y="45"/>
                  </a:cubicBezTo>
                  <a:cubicBezTo>
                    <a:pt x="17" y="45"/>
                    <a:pt x="17" y="46"/>
                    <a:pt x="16" y="47"/>
                  </a:cubicBezTo>
                  <a:cubicBezTo>
                    <a:pt x="16" y="47"/>
                    <a:pt x="15" y="49"/>
                    <a:pt x="15" y="49"/>
                  </a:cubicBezTo>
                  <a:cubicBezTo>
                    <a:pt x="15" y="49"/>
                    <a:pt x="15" y="50"/>
                    <a:pt x="14" y="50"/>
                  </a:cubicBezTo>
                  <a:cubicBezTo>
                    <a:pt x="14" y="51"/>
                    <a:pt x="14" y="51"/>
                    <a:pt x="14" y="51"/>
                  </a:cubicBezTo>
                  <a:cubicBezTo>
                    <a:pt x="14" y="51"/>
                    <a:pt x="14" y="52"/>
                    <a:pt x="14" y="52"/>
                  </a:cubicBezTo>
                  <a:cubicBezTo>
                    <a:pt x="14" y="52"/>
                    <a:pt x="14" y="52"/>
                    <a:pt x="14" y="53"/>
                  </a:cubicBezTo>
                  <a:cubicBezTo>
                    <a:pt x="14" y="53"/>
                    <a:pt x="14" y="53"/>
                    <a:pt x="13" y="53"/>
                  </a:cubicBezTo>
                  <a:cubicBezTo>
                    <a:pt x="13" y="54"/>
                    <a:pt x="13" y="54"/>
                    <a:pt x="13" y="54"/>
                  </a:cubicBezTo>
                  <a:cubicBezTo>
                    <a:pt x="13" y="55"/>
                    <a:pt x="13" y="55"/>
                    <a:pt x="14" y="55"/>
                  </a:cubicBezTo>
                  <a:cubicBezTo>
                    <a:pt x="14" y="56"/>
                    <a:pt x="15" y="56"/>
                    <a:pt x="15" y="56"/>
                  </a:cubicBezTo>
                  <a:cubicBezTo>
                    <a:pt x="16" y="56"/>
                    <a:pt x="16" y="56"/>
                    <a:pt x="16" y="56"/>
                  </a:cubicBezTo>
                  <a:cubicBezTo>
                    <a:pt x="17" y="56"/>
                    <a:pt x="17" y="57"/>
                    <a:pt x="18" y="57"/>
                  </a:cubicBezTo>
                  <a:cubicBezTo>
                    <a:pt x="19" y="57"/>
                    <a:pt x="21" y="57"/>
                    <a:pt x="21" y="57"/>
                  </a:cubicBezTo>
                  <a:cubicBezTo>
                    <a:pt x="21" y="56"/>
                    <a:pt x="21" y="56"/>
                    <a:pt x="21" y="56"/>
                  </a:cubicBezTo>
                  <a:cubicBezTo>
                    <a:pt x="21" y="56"/>
                    <a:pt x="21" y="55"/>
                    <a:pt x="21" y="55"/>
                  </a:cubicBezTo>
                  <a:cubicBezTo>
                    <a:pt x="21" y="55"/>
                    <a:pt x="21" y="55"/>
                    <a:pt x="21" y="55"/>
                  </a:cubicBezTo>
                  <a:cubicBezTo>
                    <a:pt x="21" y="55"/>
                    <a:pt x="20" y="54"/>
                    <a:pt x="20" y="54"/>
                  </a:cubicBezTo>
                  <a:cubicBezTo>
                    <a:pt x="19" y="54"/>
                    <a:pt x="19" y="54"/>
                    <a:pt x="19" y="54"/>
                  </a:cubicBezTo>
                  <a:cubicBezTo>
                    <a:pt x="19" y="53"/>
                    <a:pt x="19" y="52"/>
                    <a:pt x="19" y="52"/>
                  </a:cubicBezTo>
                  <a:cubicBezTo>
                    <a:pt x="19" y="52"/>
                    <a:pt x="19" y="51"/>
                    <a:pt x="19" y="51"/>
                  </a:cubicBezTo>
                  <a:cubicBezTo>
                    <a:pt x="20" y="50"/>
                    <a:pt x="20" y="50"/>
                    <a:pt x="20" y="49"/>
                  </a:cubicBezTo>
                  <a:cubicBezTo>
                    <a:pt x="20" y="49"/>
                    <a:pt x="21" y="48"/>
                    <a:pt x="21" y="48"/>
                  </a:cubicBezTo>
                  <a:cubicBezTo>
                    <a:pt x="21" y="48"/>
                    <a:pt x="21" y="48"/>
                    <a:pt x="21" y="48"/>
                  </a:cubicBezTo>
                  <a:cubicBezTo>
                    <a:pt x="21" y="48"/>
                    <a:pt x="22" y="48"/>
                    <a:pt x="22" y="49"/>
                  </a:cubicBezTo>
                  <a:cubicBezTo>
                    <a:pt x="22" y="49"/>
                    <a:pt x="22" y="49"/>
                    <a:pt x="22" y="49"/>
                  </a:cubicBezTo>
                  <a:cubicBezTo>
                    <a:pt x="22" y="49"/>
                    <a:pt x="22" y="50"/>
                    <a:pt x="22" y="50"/>
                  </a:cubicBezTo>
                  <a:cubicBezTo>
                    <a:pt x="22" y="50"/>
                    <a:pt x="22" y="50"/>
                    <a:pt x="22" y="51"/>
                  </a:cubicBezTo>
                  <a:cubicBezTo>
                    <a:pt x="22" y="51"/>
                    <a:pt x="22" y="51"/>
                    <a:pt x="23" y="51"/>
                  </a:cubicBezTo>
                  <a:cubicBezTo>
                    <a:pt x="23" y="51"/>
                    <a:pt x="24" y="51"/>
                    <a:pt x="24" y="51"/>
                  </a:cubicBezTo>
                  <a:cubicBezTo>
                    <a:pt x="24" y="51"/>
                    <a:pt x="25" y="50"/>
                    <a:pt x="25" y="50"/>
                  </a:cubicBezTo>
                  <a:cubicBezTo>
                    <a:pt x="25" y="50"/>
                    <a:pt x="25" y="50"/>
                    <a:pt x="25" y="50"/>
                  </a:cubicBezTo>
                  <a:cubicBezTo>
                    <a:pt x="25" y="50"/>
                    <a:pt x="27" y="49"/>
                    <a:pt x="27" y="49"/>
                  </a:cubicBezTo>
                  <a:cubicBezTo>
                    <a:pt x="27" y="49"/>
                    <a:pt x="28" y="49"/>
                    <a:pt x="28" y="49"/>
                  </a:cubicBezTo>
                  <a:cubicBezTo>
                    <a:pt x="28" y="49"/>
                    <a:pt x="28" y="49"/>
                    <a:pt x="28" y="49"/>
                  </a:cubicBezTo>
                  <a:cubicBezTo>
                    <a:pt x="28" y="50"/>
                    <a:pt x="28" y="50"/>
                    <a:pt x="28" y="50"/>
                  </a:cubicBezTo>
                  <a:cubicBezTo>
                    <a:pt x="28" y="50"/>
                    <a:pt x="28" y="51"/>
                    <a:pt x="28" y="51"/>
                  </a:cubicBezTo>
                  <a:cubicBezTo>
                    <a:pt x="29" y="51"/>
                    <a:pt x="29" y="51"/>
                    <a:pt x="29" y="51"/>
                  </a:cubicBezTo>
                  <a:cubicBezTo>
                    <a:pt x="29" y="51"/>
                    <a:pt x="29" y="53"/>
                    <a:pt x="29" y="53"/>
                  </a:cubicBezTo>
                  <a:cubicBezTo>
                    <a:pt x="29" y="53"/>
                    <a:pt x="29" y="53"/>
                    <a:pt x="29" y="54"/>
                  </a:cubicBezTo>
                  <a:cubicBezTo>
                    <a:pt x="29" y="54"/>
                    <a:pt x="30" y="54"/>
                    <a:pt x="30" y="54"/>
                  </a:cubicBezTo>
                  <a:cubicBezTo>
                    <a:pt x="30" y="54"/>
                    <a:pt x="31" y="54"/>
                    <a:pt x="31" y="54"/>
                  </a:cubicBezTo>
                  <a:cubicBezTo>
                    <a:pt x="32" y="53"/>
                    <a:pt x="32" y="53"/>
                    <a:pt x="33" y="53"/>
                  </a:cubicBezTo>
                  <a:cubicBezTo>
                    <a:pt x="33" y="53"/>
                    <a:pt x="35" y="52"/>
                    <a:pt x="35" y="52"/>
                  </a:cubicBezTo>
                  <a:cubicBezTo>
                    <a:pt x="36" y="52"/>
                    <a:pt x="36" y="51"/>
                    <a:pt x="36" y="51"/>
                  </a:cubicBezTo>
                  <a:cubicBezTo>
                    <a:pt x="36" y="51"/>
                    <a:pt x="36" y="50"/>
                    <a:pt x="36" y="50"/>
                  </a:cubicBezTo>
                  <a:cubicBezTo>
                    <a:pt x="35" y="50"/>
                    <a:pt x="35" y="50"/>
                    <a:pt x="35" y="50"/>
                  </a:cubicBezTo>
                  <a:cubicBezTo>
                    <a:pt x="34" y="50"/>
                    <a:pt x="33" y="50"/>
                    <a:pt x="33" y="50"/>
                  </a:cubicBezTo>
                  <a:cubicBezTo>
                    <a:pt x="33" y="50"/>
                    <a:pt x="33" y="49"/>
                    <a:pt x="33" y="49"/>
                  </a:cubicBezTo>
                  <a:cubicBezTo>
                    <a:pt x="33" y="49"/>
                    <a:pt x="33" y="49"/>
                    <a:pt x="33" y="49"/>
                  </a:cubicBezTo>
                  <a:cubicBezTo>
                    <a:pt x="32" y="48"/>
                    <a:pt x="32" y="48"/>
                    <a:pt x="32" y="48"/>
                  </a:cubicBezTo>
                  <a:cubicBezTo>
                    <a:pt x="32" y="48"/>
                    <a:pt x="31" y="48"/>
                    <a:pt x="31" y="47"/>
                  </a:cubicBezTo>
                  <a:cubicBezTo>
                    <a:pt x="31" y="47"/>
                    <a:pt x="31" y="46"/>
                    <a:pt x="31" y="45"/>
                  </a:cubicBezTo>
                  <a:cubicBezTo>
                    <a:pt x="31" y="45"/>
                    <a:pt x="30" y="43"/>
                    <a:pt x="30" y="43"/>
                  </a:cubicBezTo>
                  <a:cubicBezTo>
                    <a:pt x="30" y="43"/>
                    <a:pt x="30" y="42"/>
                    <a:pt x="30" y="41"/>
                  </a:cubicBezTo>
                  <a:cubicBezTo>
                    <a:pt x="30" y="41"/>
                    <a:pt x="30" y="41"/>
                    <a:pt x="30" y="41"/>
                  </a:cubicBezTo>
                  <a:cubicBezTo>
                    <a:pt x="30" y="41"/>
                    <a:pt x="30" y="40"/>
                    <a:pt x="30" y="40"/>
                  </a:cubicBezTo>
                  <a:cubicBezTo>
                    <a:pt x="30" y="40"/>
                    <a:pt x="30" y="40"/>
                    <a:pt x="30" y="40"/>
                  </a:cubicBezTo>
                  <a:cubicBezTo>
                    <a:pt x="30" y="39"/>
                    <a:pt x="30" y="39"/>
                    <a:pt x="30" y="39"/>
                  </a:cubicBezTo>
                  <a:cubicBezTo>
                    <a:pt x="30" y="39"/>
                    <a:pt x="30" y="38"/>
                    <a:pt x="30" y="38"/>
                  </a:cubicBezTo>
                  <a:cubicBezTo>
                    <a:pt x="30" y="37"/>
                    <a:pt x="30" y="37"/>
                    <a:pt x="30" y="36"/>
                  </a:cubicBezTo>
                  <a:cubicBezTo>
                    <a:pt x="30" y="36"/>
                    <a:pt x="29" y="36"/>
                    <a:pt x="29" y="36"/>
                  </a:cubicBezTo>
                  <a:cubicBezTo>
                    <a:pt x="29" y="35"/>
                    <a:pt x="29" y="35"/>
                    <a:pt x="29" y="35"/>
                  </a:cubicBezTo>
                  <a:cubicBezTo>
                    <a:pt x="29" y="35"/>
                    <a:pt x="29" y="35"/>
                    <a:pt x="29" y="35"/>
                  </a:cubicBezTo>
                  <a:cubicBezTo>
                    <a:pt x="29" y="34"/>
                    <a:pt x="29" y="34"/>
                    <a:pt x="29" y="34"/>
                  </a:cubicBezTo>
                  <a:cubicBezTo>
                    <a:pt x="29" y="34"/>
                    <a:pt x="29" y="34"/>
                    <a:pt x="29" y="34"/>
                  </a:cubicBezTo>
                  <a:cubicBezTo>
                    <a:pt x="28" y="33"/>
                    <a:pt x="28" y="33"/>
                    <a:pt x="28" y="33"/>
                  </a:cubicBezTo>
                  <a:cubicBezTo>
                    <a:pt x="28" y="32"/>
                    <a:pt x="28" y="32"/>
                    <a:pt x="28" y="32"/>
                  </a:cubicBezTo>
                  <a:cubicBezTo>
                    <a:pt x="28" y="32"/>
                    <a:pt x="28" y="32"/>
                    <a:pt x="29" y="32"/>
                  </a:cubicBezTo>
                  <a:cubicBezTo>
                    <a:pt x="29" y="32"/>
                    <a:pt x="30" y="32"/>
                    <a:pt x="30" y="31"/>
                  </a:cubicBezTo>
                  <a:cubicBezTo>
                    <a:pt x="30" y="31"/>
                    <a:pt x="31" y="30"/>
                    <a:pt x="31" y="30"/>
                  </a:cubicBezTo>
                  <a:cubicBezTo>
                    <a:pt x="31" y="30"/>
                    <a:pt x="31" y="29"/>
                    <a:pt x="32" y="29"/>
                  </a:cubicBezTo>
                  <a:cubicBezTo>
                    <a:pt x="32" y="29"/>
                    <a:pt x="32" y="28"/>
                    <a:pt x="32" y="28"/>
                  </a:cubicBezTo>
                  <a:cubicBezTo>
                    <a:pt x="32" y="27"/>
                    <a:pt x="32" y="27"/>
                    <a:pt x="32" y="26"/>
                  </a:cubicBezTo>
                  <a:cubicBezTo>
                    <a:pt x="32" y="26"/>
                    <a:pt x="31" y="26"/>
                    <a:pt x="31" y="26"/>
                  </a:cubicBezTo>
                  <a:cubicBezTo>
                    <a:pt x="31" y="26"/>
                    <a:pt x="32" y="26"/>
                    <a:pt x="32" y="25"/>
                  </a:cubicBezTo>
                  <a:cubicBezTo>
                    <a:pt x="32" y="25"/>
                    <a:pt x="32" y="24"/>
                    <a:pt x="32" y="24"/>
                  </a:cubicBezTo>
                  <a:cubicBezTo>
                    <a:pt x="32" y="23"/>
                    <a:pt x="32" y="22"/>
                    <a:pt x="32" y="22"/>
                  </a:cubicBezTo>
                  <a:cubicBezTo>
                    <a:pt x="32" y="22"/>
                    <a:pt x="32" y="22"/>
                    <a:pt x="32" y="22"/>
                  </a:cubicBezTo>
                  <a:cubicBezTo>
                    <a:pt x="33" y="22"/>
                    <a:pt x="33" y="22"/>
                    <a:pt x="33" y="22"/>
                  </a:cubicBezTo>
                  <a:cubicBezTo>
                    <a:pt x="33" y="22"/>
                    <a:pt x="33" y="22"/>
                    <a:pt x="33" y="22"/>
                  </a:cubicBezTo>
                  <a:cubicBezTo>
                    <a:pt x="33" y="22"/>
                    <a:pt x="33" y="22"/>
                    <a:pt x="33" y="21"/>
                  </a:cubicBezTo>
                  <a:cubicBezTo>
                    <a:pt x="32" y="21"/>
                    <a:pt x="32" y="20"/>
                    <a:pt x="32" y="20"/>
                  </a:cubicBezTo>
                  <a:cubicBezTo>
                    <a:pt x="32" y="20"/>
                    <a:pt x="32" y="19"/>
                    <a:pt x="31" y="19"/>
                  </a:cubicBezTo>
                  <a:cubicBezTo>
                    <a:pt x="31" y="19"/>
                    <a:pt x="31" y="17"/>
                    <a:pt x="31" y="17"/>
                  </a:cubicBezTo>
                  <a:cubicBezTo>
                    <a:pt x="31" y="17"/>
                    <a:pt x="31" y="16"/>
                    <a:pt x="31" y="15"/>
                  </a:cubicBezTo>
                  <a:cubicBezTo>
                    <a:pt x="31" y="15"/>
                    <a:pt x="31" y="14"/>
                    <a:pt x="31" y="14"/>
                  </a:cubicBezTo>
                  <a:cubicBezTo>
                    <a:pt x="31" y="14"/>
                    <a:pt x="31" y="14"/>
                    <a:pt x="31" y="14"/>
                  </a:cubicBezTo>
                  <a:cubicBezTo>
                    <a:pt x="31" y="14"/>
                    <a:pt x="31" y="13"/>
                    <a:pt x="31" y="13"/>
                  </a:cubicBezTo>
                  <a:cubicBezTo>
                    <a:pt x="31" y="13"/>
                    <a:pt x="32" y="13"/>
                    <a:pt x="32" y="13"/>
                  </a:cubicBezTo>
                  <a:cubicBezTo>
                    <a:pt x="32" y="13"/>
                    <a:pt x="32" y="13"/>
                    <a:pt x="32" y="13"/>
                  </a:cubicBezTo>
                  <a:cubicBezTo>
                    <a:pt x="32" y="13"/>
                    <a:pt x="32" y="13"/>
                    <a:pt x="32" y="13"/>
                  </a:cubicBezTo>
                  <a:cubicBezTo>
                    <a:pt x="32" y="13"/>
                    <a:pt x="32" y="13"/>
                    <a:pt x="33" y="13"/>
                  </a:cubicBezTo>
                  <a:cubicBezTo>
                    <a:pt x="33" y="13"/>
                    <a:pt x="33" y="12"/>
                    <a:pt x="33" y="12"/>
                  </a:cubicBezTo>
                  <a:cubicBezTo>
                    <a:pt x="33" y="12"/>
                    <a:pt x="33" y="12"/>
                    <a:pt x="33" y="12"/>
                  </a:cubicBezTo>
                  <a:cubicBezTo>
                    <a:pt x="33" y="12"/>
                    <a:pt x="33" y="12"/>
                    <a:pt x="33" y="12"/>
                  </a:cubicBezTo>
                  <a:cubicBezTo>
                    <a:pt x="33" y="12"/>
                    <a:pt x="34" y="12"/>
                    <a:pt x="34" y="12"/>
                  </a:cubicBezTo>
                  <a:cubicBezTo>
                    <a:pt x="34" y="12"/>
                    <a:pt x="34" y="11"/>
                    <a:pt x="34" y="11"/>
                  </a:cubicBezTo>
                  <a:cubicBezTo>
                    <a:pt x="34" y="11"/>
                    <a:pt x="34" y="11"/>
                    <a:pt x="34" y="11"/>
                  </a:cubicBezTo>
                  <a:cubicBezTo>
                    <a:pt x="34" y="11"/>
                    <a:pt x="34" y="11"/>
                    <a:pt x="34" y="11"/>
                  </a:cubicBezTo>
                  <a:cubicBezTo>
                    <a:pt x="35" y="11"/>
                    <a:pt x="35" y="11"/>
                    <a:pt x="35" y="11"/>
                  </a:cubicBezTo>
                  <a:cubicBezTo>
                    <a:pt x="35" y="11"/>
                    <a:pt x="35" y="10"/>
                    <a:pt x="35" y="9"/>
                  </a:cubicBezTo>
                  <a:cubicBezTo>
                    <a:pt x="35" y="9"/>
                    <a:pt x="35" y="8"/>
                    <a:pt x="34" y="8"/>
                  </a:cubicBezTo>
                  <a:cubicBezTo>
                    <a:pt x="34" y="8"/>
                    <a:pt x="34" y="7"/>
                    <a:pt x="34" y="7"/>
                  </a:cubicBezTo>
                  <a:cubicBezTo>
                    <a:pt x="33" y="6"/>
                    <a:pt x="32" y="6"/>
                    <a:pt x="32" y="6"/>
                  </a:cubicBezTo>
                  <a:cubicBezTo>
                    <a:pt x="32" y="6"/>
                    <a:pt x="31" y="6"/>
                    <a:pt x="31" y="6"/>
                  </a:cubicBezTo>
                  <a:cubicBezTo>
                    <a:pt x="30" y="6"/>
                    <a:pt x="30" y="7"/>
                    <a:pt x="30" y="7"/>
                  </a:cubicBezTo>
                  <a:cubicBezTo>
                    <a:pt x="30" y="7"/>
                    <a:pt x="29" y="7"/>
                    <a:pt x="29" y="7"/>
                  </a:cubicBezTo>
                  <a:cubicBezTo>
                    <a:pt x="29" y="7"/>
                    <a:pt x="29" y="7"/>
                    <a:pt x="29" y="7"/>
                  </a:cubicBezTo>
                  <a:cubicBezTo>
                    <a:pt x="28" y="7"/>
                    <a:pt x="28" y="7"/>
                    <a:pt x="28" y="7"/>
                  </a:cubicBezTo>
                  <a:cubicBezTo>
                    <a:pt x="28" y="7"/>
                    <a:pt x="28" y="7"/>
                    <a:pt x="28" y="7"/>
                  </a:cubicBezTo>
                  <a:cubicBezTo>
                    <a:pt x="28" y="7"/>
                    <a:pt x="27" y="7"/>
                    <a:pt x="27" y="7"/>
                  </a:cubicBezTo>
                  <a:cubicBezTo>
                    <a:pt x="27" y="7"/>
                    <a:pt x="27" y="7"/>
                    <a:pt x="27" y="7"/>
                  </a:cubicBezTo>
                  <a:cubicBezTo>
                    <a:pt x="27" y="7"/>
                    <a:pt x="27" y="7"/>
                    <a:pt x="27" y="7"/>
                  </a:cubicBezTo>
                  <a:cubicBezTo>
                    <a:pt x="27" y="7"/>
                    <a:pt x="27" y="7"/>
                    <a:pt x="27" y="7"/>
                  </a:cubicBezTo>
                  <a:cubicBezTo>
                    <a:pt x="27" y="7"/>
                    <a:pt x="26" y="7"/>
                    <a:pt x="26" y="7"/>
                  </a:cubicBezTo>
                  <a:cubicBezTo>
                    <a:pt x="26" y="8"/>
                    <a:pt x="26" y="8"/>
                    <a:pt x="26" y="8"/>
                  </a:cubicBezTo>
                  <a:cubicBezTo>
                    <a:pt x="26" y="8"/>
                    <a:pt x="26" y="8"/>
                    <a:pt x="26" y="8"/>
                  </a:cubicBezTo>
                  <a:cubicBezTo>
                    <a:pt x="26" y="9"/>
                    <a:pt x="26" y="9"/>
                    <a:pt x="26" y="9"/>
                  </a:cubicBezTo>
                  <a:cubicBezTo>
                    <a:pt x="26" y="9"/>
                    <a:pt x="26" y="9"/>
                    <a:pt x="26" y="9"/>
                  </a:cubicBezTo>
                  <a:cubicBezTo>
                    <a:pt x="26" y="9"/>
                    <a:pt x="25" y="9"/>
                    <a:pt x="25" y="9"/>
                  </a:cubicBezTo>
                  <a:cubicBezTo>
                    <a:pt x="25" y="10"/>
                    <a:pt x="25" y="10"/>
                    <a:pt x="25" y="10"/>
                  </a:cubicBezTo>
                  <a:cubicBezTo>
                    <a:pt x="26" y="10"/>
                    <a:pt x="26" y="10"/>
                    <a:pt x="26" y="10"/>
                  </a:cubicBezTo>
                  <a:cubicBezTo>
                    <a:pt x="26" y="10"/>
                    <a:pt x="26" y="11"/>
                    <a:pt x="26" y="11"/>
                  </a:cubicBezTo>
                  <a:cubicBezTo>
                    <a:pt x="26" y="11"/>
                    <a:pt x="26" y="11"/>
                    <a:pt x="25" y="11"/>
                  </a:cubicBezTo>
                  <a:cubicBezTo>
                    <a:pt x="25" y="11"/>
                    <a:pt x="25" y="11"/>
                    <a:pt x="25" y="11"/>
                  </a:cubicBezTo>
                  <a:cubicBezTo>
                    <a:pt x="25" y="11"/>
                    <a:pt x="24" y="11"/>
                    <a:pt x="24" y="11"/>
                  </a:cubicBezTo>
                  <a:cubicBezTo>
                    <a:pt x="24" y="12"/>
                    <a:pt x="24" y="12"/>
                    <a:pt x="24" y="12"/>
                  </a:cubicBezTo>
                  <a:cubicBezTo>
                    <a:pt x="24" y="12"/>
                    <a:pt x="23" y="12"/>
                    <a:pt x="23" y="12"/>
                  </a:cubicBezTo>
                  <a:cubicBezTo>
                    <a:pt x="23" y="13"/>
                    <a:pt x="23" y="12"/>
                    <a:pt x="24" y="13"/>
                  </a:cubicBezTo>
                  <a:cubicBezTo>
                    <a:pt x="24" y="13"/>
                    <a:pt x="24" y="13"/>
                    <a:pt x="24" y="13"/>
                  </a:cubicBezTo>
                  <a:cubicBezTo>
                    <a:pt x="24" y="13"/>
                    <a:pt x="24" y="13"/>
                    <a:pt x="24" y="13"/>
                  </a:cubicBezTo>
                  <a:cubicBezTo>
                    <a:pt x="24" y="13"/>
                    <a:pt x="23" y="14"/>
                    <a:pt x="23" y="14"/>
                  </a:cubicBezTo>
                  <a:cubicBezTo>
                    <a:pt x="23" y="14"/>
                    <a:pt x="22" y="15"/>
                    <a:pt x="22" y="16"/>
                  </a:cubicBezTo>
                  <a:cubicBezTo>
                    <a:pt x="21" y="17"/>
                    <a:pt x="21" y="17"/>
                    <a:pt x="21" y="17"/>
                  </a:cubicBezTo>
                  <a:cubicBezTo>
                    <a:pt x="21" y="18"/>
                    <a:pt x="20" y="18"/>
                    <a:pt x="20" y="18"/>
                  </a:cubicBezTo>
                  <a:cubicBezTo>
                    <a:pt x="20" y="18"/>
                    <a:pt x="20" y="17"/>
                    <a:pt x="20" y="16"/>
                  </a:cubicBezTo>
                  <a:cubicBezTo>
                    <a:pt x="20" y="16"/>
                    <a:pt x="20" y="15"/>
                    <a:pt x="20" y="15"/>
                  </a:cubicBezTo>
                  <a:cubicBezTo>
                    <a:pt x="20" y="15"/>
                    <a:pt x="20" y="13"/>
                    <a:pt x="19" y="13"/>
                  </a:cubicBezTo>
                  <a:cubicBezTo>
                    <a:pt x="19" y="12"/>
                    <a:pt x="18" y="11"/>
                    <a:pt x="18" y="11"/>
                  </a:cubicBezTo>
                  <a:cubicBezTo>
                    <a:pt x="18" y="11"/>
                    <a:pt x="18" y="11"/>
                    <a:pt x="18" y="11"/>
                  </a:cubicBezTo>
                  <a:cubicBezTo>
                    <a:pt x="18" y="11"/>
                    <a:pt x="18" y="10"/>
                    <a:pt x="18" y="10"/>
                  </a:cubicBezTo>
                  <a:cubicBezTo>
                    <a:pt x="18" y="10"/>
                    <a:pt x="18" y="10"/>
                    <a:pt x="17" y="9"/>
                  </a:cubicBezTo>
                  <a:cubicBezTo>
                    <a:pt x="17" y="9"/>
                    <a:pt x="17" y="9"/>
                    <a:pt x="17" y="9"/>
                  </a:cubicBezTo>
                  <a:cubicBezTo>
                    <a:pt x="17" y="9"/>
                    <a:pt x="18" y="9"/>
                    <a:pt x="18" y="9"/>
                  </a:cubicBezTo>
                  <a:cubicBezTo>
                    <a:pt x="18" y="8"/>
                    <a:pt x="19" y="9"/>
                    <a:pt x="19" y="8"/>
                  </a:cubicBezTo>
                  <a:cubicBezTo>
                    <a:pt x="19" y="8"/>
                    <a:pt x="19" y="8"/>
                    <a:pt x="19" y="8"/>
                  </a:cubicBezTo>
                  <a:cubicBezTo>
                    <a:pt x="19" y="8"/>
                    <a:pt x="19" y="7"/>
                    <a:pt x="19" y="7"/>
                  </a:cubicBezTo>
                  <a:cubicBezTo>
                    <a:pt x="19" y="7"/>
                    <a:pt x="19" y="6"/>
                    <a:pt x="19" y="6"/>
                  </a:cubicBezTo>
                  <a:cubicBezTo>
                    <a:pt x="20" y="6"/>
                    <a:pt x="20" y="6"/>
                    <a:pt x="20" y="6"/>
                  </a:cubicBezTo>
                  <a:cubicBezTo>
                    <a:pt x="20" y="6"/>
                    <a:pt x="20" y="6"/>
                    <a:pt x="19" y="6"/>
                  </a:cubicBezTo>
                  <a:cubicBezTo>
                    <a:pt x="19" y="6"/>
                    <a:pt x="19" y="6"/>
                    <a:pt x="19" y="6"/>
                  </a:cubicBezTo>
                  <a:cubicBezTo>
                    <a:pt x="20" y="5"/>
                    <a:pt x="20" y="5"/>
                    <a:pt x="20" y="5"/>
                  </a:cubicBezTo>
                  <a:cubicBezTo>
                    <a:pt x="20" y="5"/>
                    <a:pt x="20" y="5"/>
                    <a:pt x="20" y="5"/>
                  </a:cubicBezTo>
                  <a:cubicBezTo>
                    <a:pt x="20" y="4"/>
                    <a:pt x="19" y="4"/>
                    <a:pt x="19" y="4"/>
                  </a:cubicBezTo>
                  <a:cubicBezTo>
                    <a:pt x="19" y="4"/>
                    <a:pt x="19" y="4"/>
                    <a:pt x="19" y="4"/>
                  </a:cubicBezTo>
                  <a:cubicBezTo>
                    <a:pt x="19" y="4"/>
                    <a:pt x="19" y="3"/>
                    <a:pt x="19" y="3"/>
                  </a:cubicBezTo>
                  <a:cubicBezTo>
                    <a:pt x="19" y="3"/>
                    <a:pt x="19" y="3"/>
                    <a:pt x="19" y="3"/>
                  </a:cubicBezTo>
                  <a:cubicBezTo>
                    <a:pt x="19" y="2"/>
                    <a:pt x="19" y="2"/>
                    <a:pt x="19" y="2"/>
                  </a:cubicBezTo>
                  <a:cubicBezTo>
                    <a:pt x="18" y="2"/>
                    <a:pt x="18" y="2"/>
                    <a:pt x="18" y="1"/>
                  </a:cubicBezTo>
                  <a:cubicBezTo>
                    <a:pt x="18" y="1"/>
                    <a:pt x="18" y="1"/>
                    <a:pt x="17" y="1"/>
                  </a:cubicBezTo>
                  <a:cubicBezTo>
                    <a:pt x="17" y="0"/>
                    <a:pt x="17" y="1"/>
                    <a:pt x="17" y="0"/>
                  </a:cubicBezTo>
                  <a:cubicBezTo>
                    <a:pt x="17" y="0"/>
                    <a:pt x="17" y="0"/>
                    <a:pt x="17" y="0"/>
                  </a:cubicBezTo>
                  <a:cubicBezTo>
                    <a:pt x="16" y="0"/>
                    <a:pt x="16" y="1"/>
                    <a:pt x="16" y="1"/>
                  </a:cubicBezTo>
                  <a:cubicBezTo>
                    <a:pt x="16" y="1"/>
                    <a:pt x="15" y="1"/>
                    <a:pt x="14" y="1"/>
                  </a:cubicBezTo>
                  <a:cubicBezTo>
                    <a:pt x="14" y="1"/>
                    <a:pt x="13" y="1"/>
                    <a:pt x="13" y="1"/>
                  </a:cubicBezTo>
                  <a:cubicBezTo>
                    <a:pt x="13" y="2"/>
                    <a:pt x="12" y="2"/>
                    <a:pt x="12" y="2"/>
                  </a:cubicBezTo>
                  <a:cubicBezTo>
                    <a:pt x="12" y="2"/>
                    <a:pt x="12" y="3"/>
                    <a:pt x="12" y="3"/>
                  </a:cubicBezTo>
                  <a:cubicBezTo>
                    <a:pt x="12" y="3"/>
                    <a:pt x="12" y="3"/>
                    <a:pt x="11" y="3"/>
                  </a:cubicBezTo>
                  <a:cubicBezTo>
                    <a:pt x="11" y="4"/>
                    <a:pt x="11" y="4"/>
                    <a:pt x="11" y="4"/>
                  </a:cubicBezTo>
                  <a:cubicBezTo>
                    <a:pt x="11" y="5"/>
                    <a:pt x="11" y="5"/>
                    <a:pt x="11" y="5"/>
                  </a:cubicBezTo>
                  <a:cubicBezTo>
                    <a:pt x="11" y="5"/>
                    <a:pt x="11" y="6"/>
                    <a:pt x="11" y="6"/>
                  </a:cubicBezTo>
                  <a:cubicBezTo>
                    <a:pt x="11" y="6"/>
                    <a:pt x="11" y="6"/>
                    <a:pt x="11" y="6"/>
                  </a:cubicBezTo>
                  <a:cubicBezTo>
                    <a:pt x="11" y="6"/>
                    <a:pt x="11" y="6"/>
                    <a:pt x="11" y="6"/>
                  </a:cubicBezTo>
                  <a:cubicBezTo>
                    <a:pt x="11" y="6"/>
                    <a:pt x="11" y="6"/>
                    <a:pt x="11" y="7"/>
                  </a:cubicBezTo>
                  <a:cubicBezTo>
                    <a:pt x="11" y="7"/>
                    <a:pt x="12" y="7"/>
                    <a:pt x="12" y="7"/>
                  </a:cubicBezTo>
                  <a:cubicBezTo>
                    <a:pt x="12" y="7"/>
                    <a:pt x="12" y="7"/>
                    <a:pt x="12" y="7"/>
                  </a:cubicBezTo>
                  <a:cubicBezTo>
                    <a:pt x="12" y="7"/>
                    <a:pt x="11" y="8"/>
                    <a:pt x="11" y="9"/>
                  </a:cubicBezTo>
                  <a:cubicBezTo>
                    <a:pt x="10" y="9"/>
                    <a:pt x="9" y="11"/>
                    <a:pt x="8" y="11"/>
                  </a:cubicBezTo>
                  <a:cubicBezTo>
                    <a:pt x="8" y="12"/>
                    <a:pt x="7" y="13"/>
                    <a:pt x="7" y="13"/>
                  </a:cubicBezTo>
                  <a:cubicBezTo>
                    <a:pt x="6" y="14"/>
                    <a:pt x="6" y="14"/>
                    <a:pt x="6" y="14"/>
                  </a:cubicBezTo>
                  <a:cubicBezTo>
                    <a:pt x="6" y="14"/>
                    <a:pt x="6" y="14"/>
                    <a:pt x="6" y="14"/>
                  </a:cubicBezTo>
                  <a:cubicBezTo>
                    <a:pt x="6" y="14"/>
                    <a:pt x="5" y="15"/>
                    <a:pt x="5" y="15"/>
                  </a:cubicBezTo>
                  <a:cubicBezTo>
                    <a:pt x="5" y="16"/>
                    <a:pt x="4" y="17"/>
                    <a:pt x="3" y="17"/>
                  </a:cubicBezTo>
                  <a:cubicBezTo>
                    <a:pt x="3" y="18"/>
                    <a:pt x="3" y="18"/>
                    <a:pt x="3" y="18"/>
                  </a:cubicBezTo>
                  <a:cubicBezTo>
                    <a:pt x="2" y="18"/>
                    <a:pt x="2" y="19"/>
                    <a:pt x="1" y="20"/>
                  </a:cubicBezTo>
                  <a:cubicBezTo>
                    <a:pt x="1" y="20"/>
                    <a:pt x="1" y="20"/>
                    <a:pt x="1" y="20"/>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5" name="Freeform 671"/>
            <p:cNvSpPr>
              <a:spLocks noEditPoints="1"/>
            </p:cNvSpPr>
            <p:nvPr/>
          </p:nvSpPr>
          <p:spPr bwMode="auto">
            <a:xfrm>
              <a:off x="5353050" y="3722688"/>
              <a:ext cx="214313" cy="338138"/>
            </a:xfrm>
            <a:custGeom>
              <a:avLst/>
              <a:gdLst>
                <a:gd name="T0" fmla="*/ 32 w 57"/>
                <a:gd name="T1" fmla="*/ 46 h 90"/>
                <a:gd name="T2" fmla="*/ 34 w 57"/>
                <a:gd name="T3" fmla="*/ 53 h 90"/>
                <a:gd name="T4" fmla="*/ 31 w 57"/>
                <a:gd name="T5" fmla="*/ 51 h 90"/>
                <a:gd name="T6" fmla="*/ 39 w 57"/>
                <a:gd name="T7" fmla="*/ 65 h 90"/>
                <a:gd name="T8" fmla="*/ 43 w 57"/>
                <a:gd name="T9" fmla="*/ 73 h 90"/>
                <a:gd name="T10" fmla="*/ 38 w 57"/>
                <a:gd name="T11" fmla="*/ 71 h 90"/>
                <a:gd name="T12" fmla="*/ 10 w 57"/>
                <a:gd name="T13" fmla="*/ 39 h 90"/>
                <a:gd name="T14" fmla="*/ 11 w 57"/>
                <a:gd name="T15" fmla="*/ 47 h 90"/>
                <a:gd name="T16" fmla="*/ 11 w 57"/>
                <a:gd name="T17" fmla="*/ 58 h 90"/>
                <a:gd name="T18" fmla="*/ 9 w 57"/>
                <a:gd name="T19" fmla="*/ 67 h 90"/>
                <a:gd name="T20" fmla="*/ 7 w 57"/>
                <a:gd name="T21" fmla="*/ 80 h 90"/>
                <a:gd name="T22" fmla="*/ 6 w 57"/>
                <a:gd name="T23" fmla="*/ 85 h 90"/>
                <a:gd name="T24" fmla="*/ 15 w 57"/>
                <a:gd name="T25" fmla="*/ 83 h 90"/>
                <a:gd name="T26" fmla="*/ 14 w 57"/>
                <a:gd name="T27" fmla="*/ 77 h 90"/>
                <a:gd name="T28" fmla="*/ 19 w 57"/>
                <a:gd name="T29" fmla="*/ 59 h 90"/>
                <a:gd name="T30" fmla="*/ 27 w 57"/>
                <a:gd name="T31" fmla="*/ 64 h 90"/>
                <a:gd name="T32" fmla="*/ 23 w 57"/>
                <a:gd name="T33" fmla="*/ 78 h 90"/>
                <a:gd name="T34" fmla="*/ 21 w 57"/>
                <a:gd name="T35" fmla="*/ 85 h 90"/>
                <a:gd name="T36" fmla="*/ 28 w 57"/>
                <a:gd name="T37" fmla="*/ 90 h 90"/>
                <a:gd name="T38" fmla="*/ 30 w 57"/>
                <a:gd name="T39" fmla="*/ 86 h 90"/>
                <a:gd name="T40" fmla="*/ 33 w 57"/>
                <a:gd name="T41" fmla="*/ 76 h 90"/>
                <a:gd name="T42" fmla="*/ 35 w 57"/>
                <a:gd name="T43" fmla="*/ 80 h 90"/>
                <a:gd name="T44" fmla="*/ 42 w 57"/>
                <a:gd name="T45" fmla="*/ 78 h 90"/>
                <a:gd name="T46" fmla="*/ 45 w 57"/>
                <a:gd name="T47" fmla="*/ 81 h 90"/>
                <a:gd name="T48" fmla="*/ 51 w 57"/>
                <a:gd name="T49" fmla="*/ 84 h 90"/>
                <a:gd name="T50" fmla="*/ 53 w 57"/>
                <a:gd name="T51" fmla="*/ 80 h 90"/>
                <a:gd name="T52" fmla="*/ 49 w 57"/>
                <a:gd name="T53" fmla="*/ 72 h 90"/>
                <a:gd name="T54" fmla="*/ 48 w 57"/>
                <a:gd name="T55" fmla="*/ 63 h 90"/>
                <a:gd name="T56" fmla="*/ 46 w 57"/>
                <a:gd name="T57" fmla="*/ 56 h 90"/>
                <a:gd name="T58" fmla="*/ 44 w 57"/>
                <a:gd name="T59" fmla="*/ 50 h 90"/>
                <a:gd name="T60" fmla="*/ 51 w 57"/>
                <a:gd name="T61" fmla="*/ 44 h 90"/>
                <a:gd name="T62" fmla="*/ 50 w 57"/>
                <a:gd name="T63" fmla="*/ 35 h 90"/>
                <a:gd name="T64" fmla="*/ 51 w 57"/>
                <a:gd name="T65" fmla="*/ 32 h 90"/>
                <a:gd name="T66" fmla="*/ 49 w 57"/>
                <a:gd name="T67" fmla="*/ 21 h 90"/>
                <a:gd name="T68" fmla="*/ 51 w 57"/>
                <a:gd name="T69" fmla="*/ 20 h 90"/>
                <a:gd name="T70" fmla="*/ 53 w 57"/>
                <a:gd name="T71" fmla="*/ 17 h 90"/>
                <a:gd name="T72" fmla="*/ 54 w 57"/>
                <a:gd name="T73" fmla="*/ 12 h 90"/>
                <a:gd name="T74" fmla="*/ 45 w 57"/>
                <a:gd name="T75" fmla="*/ 11 h 90"/>
                <a:gd name="T76" fmla="*/ 43 w 57"/>
                <a:gd name="T77" fmla="*/ 11 h 90"/>
                <a:gd name="T78" fmla="*/ 41 w 57"/>
                <a:gd name="T79" fmla="*/ 13 h 90"/>
                <a:gd name="T80" fmla="*/ 40 w 57"/>
                <a:gd name="T81" fmla="*/ 16 h 90"/>
                <a:gd name="T82" fmla="*/ 37 w 57"/>
                <a:gd name="T83" fmla="*/ 19 h 90"/>
                <a:gd name="T84" fmla="*/ 36 w 57"/>
                <a:gd name="T85" fmla="*/ 22 h 90"/>
                <a:gd name="T86" fmla="*/ 31 w 57"/>
                <a:gd name="T87" fmla="*/ 24 h 90"/>
                <a:gd name="T88" fmla="*/ 27 w 57"/>
                <a:gd name="T89" fmla="*/ 14 h 90"/>
                <a:gd name="T90" fmla="*/ 30 w 57"/>
                <a:gd name="T91" fmla="*/ 10 h 90"/>
                <a:gd name="T92" fmla="*/ 31 w 57"/>
                <a:gd name="T93" fmla="*/ 8 h 90"/>
                <a:gd name="T94" fmla="*/ 29 w 57"/>
                <a:gd name="T95" fmla="*/ 4 h 90"/>
                <a:gd name="T96" fmla="*/ 26 w 57"/>
                <a:gd name="T97" fmla="*/ 0 h 90"/>
                <a:gd name="T98" fmla="*/ 19 w 57"/>
                <a:gd name="T99" fmla="*/ 4 h 90"/>
                <a:gd name="T100" fmla="*/ 17 w 57"/>
                <a:gd name="T101" fmla="*/ 9 h 90"/>
                <a:gd name="T102" fmla="*/ 16 w 57"/>
                <a:gd name="T103" fmla="*/ 13 h 90"/>
                <a:gd name="T104" fmla="*/ 7 w 57"/>
                <a:gd name="T105"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 h="90">
                  <a:moveTo>
                    <a:pt x="29" y="46"/>
                  </a:moveTo>
                  <a:cubicBezTo>
                    <a:pt x="29" y="46"/>
                    <a:pt x="30" y="45"/>
                    <a:pt x="30" y="45"/>
                  </a:cubicBezTo>
                  <a:cubicBezTo>
                    <a:pt x="31" y="45"/>
                    <a:pt x="31" y="45"/>
                    <a:pt x="31" y="45"/>
                  </a:cubicBezTo>
                  <a:cubicBezTo>
                    <a:pt x="31" y="45"/>
                    <a:pt x="31" y="45"/>
                    <a:pt x="31" y="46"/>
                  </a:cubicBezTo>
                  <a:cubicBezTo>
                    <a:pt x="31" y="46"/>
                    <a:pt x="32" y="46"/>
                    <a:pt x="32" y="46"/>
                  </a:cubicBezTo>
                  <a:cubicBezTo>
                    <a:pt x="32" y="46"/>
                    <a:pt x="32" y="46"/>
                    <a:pt x="32" y="47"/>
                  </a:cubicBezTo>
                  <a:cubicBezTo>
                    <a:pt x="32" y="48"/>
                    <a:pt x="33" y="49"/>
                    <a:pt x="33" y="49"/>
                  </a:cubicBezTo>
                  <a:cubicBezTo>
                    <a:pt x="33" y="50"/>
                    <a:pt x="34" y="51"/>
                    <a:pt x="34" y="51"/>
                  </a:cubicBezTo>
                  <a:cubicBezTo>
                    <a:pt x="34" y="52"/>
                    <a:pt x="34" y="52"/>
                    <a:pt x="34" y="52"/>
                  </a:cubicBezTo>
                  <a:cubicBezTo>
                    <a:pt x="34" y="53"/>
                    <a:pt x="34" y="53"/>
                    <a:pt x="34" y="53"/>
                  </a:cubicBezTo>
                  <a:cubicBezTo>
                    <a:pt x="34" y="53"/>
                    <a:pt x="34" y="54"/>
                    <a:pt x="34" y="54"/>
                  </a:cubicBezTo>
                  <a:cubicBezTo>
                    <a:pt x="34" y="54"/>
                    <a:pt x="33" y="54"/>
                    <a:pt x="33" y="55"/>
                  </a:cubicBezTo>
                  <a:cubicBezTo>
                    <a:pt x="33" y="55"/>
                    <a:pt x="34" y="56"/>
                    <a:pt x="34" y="56"/>
                  </a:cubicBezTo>
                  <a:cubicBezTo>
                    <a:pt x="33" y="57"/>
                    <a:pt x="33" y="57"/>
                    <a:pt x="33" y="57"/>
                  </a:cubicBezTo>
                  <a:cubicBezTo>
                    <a:pt x="33" y="57"/>
                    <a:pt x="31" y="51"/>
                    <a:pt x="31" y="51"/>
                  </a:cubicBezTo>
                  <a:cubicBezTo>
                    <a:pt x="31" y="50"/>
                    <a:pt x="29" y="46"/>
                    <a:pt x="29" y="46"/>
                  </a:cubicBezTo>
                  <a:moveTo>
                    <a:pt x="38" y="71"/>
                  </a:moveTo>
                  <a:cubicBezTo>
                    <a:pt x="38" y="71"/>
                    <a:pt x="37" y="69"/>
                    <a:pt x="37" y="69"/>
                  </a:cubicBezTo>
                  <a:cubicBezTo>
                    <a:pt x="37" y="69"/>
                    <a:pt x="38" y="68"/>
                    <a:pt x="38" y="68"/>
                  </a:cubicBezTo>
                  <a:cubicBezTo>
                    <a:pt x="38" y="67"/>
                    <a:pt x="39" y="65"/>
                    <a:pt x="39" y="65"/>
                  </a:cubicBezTo>
                  <a:cubicBezTo>
                    <a:pt x="40" y="64"/>
                    <a:pt x="41" y="63"/>
                    <a:pt x="41" y="63"/>
                  </a:cubicBezTo>
                  <a:cubicBezTo>
                    <a:pt x="41" y="63"/>
                    <a:pt x="41" y="63"/>
                    <a:pt x="41" y="63"/>
                  </a:cubicBezTo>
                  <a:cubicBezTo>
                    <a:pt x="41" y="64"/>
                    <a:pt x="41" y="66"/>
                    <a:pt x="41" y="67"/>
                  </a:cubicBezTo>
                  <a:cubicBezTo>
                    <a:pt x="42" y="68"/>
                    <a:pt x="42" y="70"/>
                    <a:pt x="42" y="71"/>
                  </a:cubicBezTo>
                  <a:cubicBezTo>
                    <a:pt x="42" y="72"/>
                    <a:pt x="43" y="73"/>
                    <a:pt x="43" y="73"/>
                  </a:cubicBezTo>
                  <a:cubicBezTo>
                    <a:pt x="43" y="74"/>
                    <a:pt x="43" y="74"/>
                    <a:pt x="43" y="74"/>
                  </a:cubicBezTo>
                  <a:cubicBezTo>
                    <a:pt x="43" y="74"/>
                    <a:pt x="42" y="74"/>
                    <a:pt x="42" y="75"/>
                  </a:cubicBezTo>
                  <a:cubicBezTo>
                    <a:pt x="41" y="75"/>
                    <a:pt x="40" y="75"/>
                    <a:pt x="40" y="75"/>
                  </a:cubicBezTo>
                  <a:cubicBezTo>
                    <a:pt x="40" y="75"/>
                    <a:pt x="39" y="74"/>
                    <a:pt x="39" y="74"/>
                  </a:cubicBezTo>
                  <a:cubicBezTo>
                    <a:pt x="39" y="74"/>
                    <a:pt x="38" y="71"/>
                    <a:pt x="38" y="71"/>
                  </a:cubicBezTo>
                  <a:moveTo>
                    <a:pt x="1" y="32"/>
                  </a:moveTo>
                  <a:cubicBezTo>
                    <a:pt x="0" y="33"/>
                    <a:pt x="0" y="33"/>
                    <a:pt x="0" y="33"/>
                  </a:cubicBezTo>
                  <a:cubicBezTo>
                    <a:pt x="1" y="34"/>
                    <a:pt x="1" y="35"/>
                    <a:pt x="2" y="35"/>
                  </a:cubicBezTo>
                  <a:cubicBezTo>
                    <a:pt x="3" y="36"/>
                    <a:pt x="6" y="38"/>
                    <a:pt x="7" y="38"/>
                  </a:cubicBezTo>
                  <a:cubicBezTo>
                    <a:pt x="8" y="38"/>
                    <a:pt x="9" y="39"/>
                    <a:pt x="10" y="39"/>
                  </a:cubicBezTo>
                  <a:cubicBezTo>
                    <a:pt x="10" y="39"/>
                    <a:pt x="11" y="40"/>
                    <a:pt x="11" y="40"/>
                  </a:cubicBezTo>
                  <a:cubicBezTo>
                    <a:pt x="11" y="40"/>
                    <a:pt x="11" y="41"/>
                    <a:pt x="11" y="42"/>
                  </a:cubicBezTo>
                  <a:cubicBezTo>
                    <a:pt x="11" y="42"/>
                    <a:pt x="11" y="44"/>
                    <a:pt x="11" y="45"/>
                  </a:cubicBezTo>
                  <a:cubicBezTo>
                    <a:pt x="11" y="45"/>
                    <a:pt x="11" y="46"/>
                    <a:pt x="11" y="46"/>
                  </a:cubicBezTo>
                  <a:cubicBezTo>
                    <a:pt x="11" y="46"/>
                    <a:pt x="11" y="46"/>
                    <a:pt x="11" y="47"/>
                  </a:cubicBezTo>
                  <a:cubicBezTo>
                    <a:pt x="11" y="47"/>
                    <a:pt x="11" y="48"/>
                    <a:pt x="11" y="48"/>
                  </a:cubicBezTo>
                  <a:cubicBezTo>
                    <a:pt x="11" y="49"/>
                    <a:pt x="11" y="50"/>
                    <a:pt x="11" y="51"/>
                  </a:cubicBezTo>
                  <a:cubicBezTo>
                    <a:pt x="11" y="51"/>
                    <a:pt x="11" y="53"/>
                    <a:pt x="11" y="53"/>
                  </a:cubicBezTo>
                  <a:cubicBezTo>
                    <a:pt x="11" y="54"/>
                    <a:pt x="11" y="55"/>
                    <a:pt x="11" y="56"/>
                  </a:cubicBezTo>
                  <a:cubicBezTo>
                    <a:pt x="11" y="56"/>
                    <a:pt x="11" y="58"/>
                    <a:pt x="11" y="58"/>
                  </a:cubicBezTo>
                  <a:cubicBezTo>
                    <a:pt x="11" y="58"/>
                    <a:pt x="10" y="60"/>
                    <a:pt x="10" y="60"/>
                  </a:cubicBezTo>
                  <a:cubicBezTo>
                    <a:pt x="10" y="61"/>
                    <a:pt x="10" y="61"/>
                    <a:pt x="10" y="62"/>
                  </a:cubicBezTo>
                  <a:cubicBezTo>
                    <a:pt x="10" y="62"/>
                    <a:pt x="10" y="64"/>
                    <a:pt x="9" y="64"/>
                  </a:cubicBezTo>
                  <a:cubicBezTo>
                    <a:pt x="9" y="64"/>
                    <a:pt x="10" y="65"/>
                    <a:pt x="9" y="65"/>
                  </a:cubicBezTo>
                  <a:cubicBezTo>
                    <a:pt x="9" y="65"/>
                    <a:pt x="9" y="66"/>
                    <a:pt x="9" y="67"/>
                  </a:cubicBezTo>
                  <a:cubicBezTo>
                    <a:pt x="9" y="68"/>
                    <a:pt x="8" y="68"/>
                    <a:pt x="8" y="69"/>
                  </a:cubicBezTo>
                  <a:cubicBezTo>
                    <a:pt x="8" y="70"/>
                    <a:pt x="8" y="72"/>
                    <a:pt x="8" y="72"/>
                  </a:cubicBezTo>
                  <a:cubicBezTo>
                    <a:pt x="8" y="73"/>
                    <a:pt x="8" y="76"/>
                    <a:pt x="7" y="77"/>
                  </a:cubicBezTo>
                  <a:cubicBezTo>
                    <a:pt x="7" y="77"/>
                    <a:pt x="7" y="78"/>
                    <a:pt x="7" y="78"/>
                  </a:cubicBezTo>
                  <a:cubicBezTo>
                    <a:pt x="7" y="78"/>
                    <a:pt x="7" y="80"/>
                    <a:pt x="7" y="80"/>
                  </a:cubicBezTo>
                  <a:cubicBezTo>
                    <a:pt x="7" y="81"/>
                    <a:pt x="7" y="81"/>
                    <a:pt x="7" y="82"/>
                  </a:cubicBezTo>
                  <a:cubicBezTo>
                    <a:pt x="7" y="82"/>
                    <a:pt x="7" y="83"/>
                    <a:pt x="7" y="83"/>
                  </a:cubicBezTo>
                  <a:cubicBezTo>
                    <a:pt x="7" y="83"/>
                    <a:pt x="7" y="84"/>
                    <a:pt x="7" y="84"/>
                  </a:cubicBezTo>
                  <a:cubicBezTo>
                    <a:pt x="6" y="84"/>
                    <a:pt x="6" y="84"/>
                    <a:pt x="6" y="84"/>
                  </a:cubicBezTo>
                  <a:cubicBezTo>
                    <a:pt x="6" y="85"/>
                    <a:pt x="6" y="85"/>
                    <a:pt x="6" y="85"/>
                  </a:cubicBezTo>
                  <a:cubicBezTo>
                    <a:pt x="6" y="85"/>
                    <a:pt x="7" y="85"/>
                    <a:pt x="8" y="85"/>
                  </a:cubicBezTo>
                  <a:cubicBezTo>
                    <a:pt x="9" y="85"/>
                    <a:pt x="9" y="85"/>
                    <a:pt x="10" y="85"/>
                  </a:cubicBezTo>
                  <a:cubicBezTo>
                    <a:pt x="10" y="85"/>
                    <a:pt x="11" y="85"/>
                    <a:pt x="11" y="84"/>
                  </a:cubicBezTo>
                  <a:cubicBezTo>
                    <a:pt x="12" y="84"/>
                    <a:pt x="13" y="84"/>
                    <a:pt x="14" y="84"/>
                  </a:cubicBezTo>
                  <a:cubicBezTo>
                    <a:pt x="14" y="84"/>
                    <a:pt x="15" y="83"/>
                    <a:pt x="15" y="83"/>
                  </a:cubicBezTo>
                  <a:cubicBezTo>
                    <a:pt x="15" y="83"/>
                    <a:pt x="15" y="83"/>
                    <a:pt x="15" y="82"/>
                  </a:cubicBezTo>
                  <a:cubicBezTo>
                    <a:pt x="15" y="82"/>
                    <a:pt x="15" y="81"/>
                    <a:pt x="14" y="81"/>
                  </a:cubicBezTo>
                  <a:cubicBezTo>
                    <a:pt x="14" y="81"/>
                    <a:pt x="13" y="81"/>
                    <a:pt x="13" y="81"/>
                  </a:cubicBezTo>
                  <a:cubicBezTo>
                    <a:pt x="13" y="80"/>
                    <a:pt x="13" y="79"/>
                    <a:pt x="13" y="79"/>
                  </a:cubicBezTo>
                  <a:cubicBezTo>
                    <a:pt x="14" y="79"/>
                    <a:pt x="14" y="78"/>
                    <a:pt x="14" y="77"/>
                  </a:cubicBezTo>
                  <a:cubicBezTo>
                    <a:pt x="14" y="76"/>
                    <a:pt x="15" y="73"/>
                    <a:pt x="15" y="72"/>
                  </a:cubicBezTo>
                  <a:cubicBezTo>
                    <a:pt x="16" y="72"/>
                    <a:pt x="17" y="69"/>
                    <a:pt x="17" y="68"/>
                  </a:cubicBezTo>
                  <a:cubicBezTo>
                    <a:pt x="17" y="67"/>
                    <a:pt x="18" y="66"/>
                    <a:pt x="18" y="65"/>
                  </a:cubicBezTo>
                  <a:cubicBezTo>
                    <a:pt x="18" y="65"/>
                    <a:pt x="18" y="64"/>
                    <a:pt x="18" y="64"/>
                  </a:cubicBezTo>
                  <a:cubicBezTo>
                    <a:pt x="18" y="63"/>
                    <a:pt x="19" y="60"/>
                    <a:pt x="19" y="59"/>
                  </a:cubicBezTo>
                  <a:cubicBezTo>
                    <a:pt x="20" y="58"/>
                    <a:pt x="20" y="57"/>
                    <a:pt x="20" y="56"/>
                  </a:cubicBezTo>
                  <a:cubicBezTo>
                    <a:pt x="21" y="56"/>
                    <a:pt x="21" y="53"/>
                    <a:pt x="21" y="53"/>
                  </a:cubicBezTo>
                  <a:cubicBezTo>
                    <a:pt x="21" y="53"/>
                    <a:pt x="23" y="55"/>
                    <a:pt x="23" y="56"/>
                  </a:cubicBezTo>
                  <a:cubicBezTo>
                    <a:pt x="24" y="57"/>
                    <a:pt x="25" y="60"/>
                    <a:pt x="25" y="61"/>
                  </a:cubicBezTo>
                  <a:cubicBezTo>
                    <a:pt x="25" y="62"/>
                    <a:pt x="26" y="63"/>
                    <a:pt x="27" y="64"/>
                  </a:cubicBezTo>
                  <a:cubicBezTo>
                    <a:pt x="27" y="65"/>
                    <a:pt x="28" y="67"/>
                    <a:pt x="28" y="67"/>
                  </a:cubicBezTo>
                  <a:cubicBezTo>
                    <a:pt x="28" y="67"/>
                    <a:pt x="29" y="69"/>
                    <a:pt x="29" y="69"/>
                  </a:cubicBezTo>
                  <a:cubicBezTo>
                    <a:pt x="29" y="69"/>
                    <a:pt x="28" y="70"/>
                    <a:pt x="27" y="71"/>
                  </a:cubicBezTo>
                  <a:cubicBezTo>
                    <a:pt x="26" y="72"/>
                    <a:pt x="26" y="74"/>
                    <a:pt x="25" y="74"/>
                  </a:cubicBezTo>
                  <a:cubicBezTo>
                    <a:pt x="25" y="75"/>
                    <a:pt x="24" y="77"/>
                    <a:pt x="23" y="78"/>
                  </a:cubicBezTo>
                  <a:cubicBezTo>
                    <a:pt x="23" y="78"/>
                    <a:pt x="22" y="80"/>
                    <a:pt x="22" y="80"/>
                  </a:cubicBezTo>
                  <a:cubicBezTo>
                    <a:pt x="22" y="80"/>
                    <a:pt x="21" y="81"/>
                    <a:pt x="21" y="82"/>
                  </a:cubicBezTo>
                  <a:cubicBezTo>
                    <a:pt x="21" y="82"/>
                    <a:pt x="21" y="82"/>
                    <a:pt x="21" y="82"/>
                  </a:cubicBezTo>
                  <a:cubicBezTo>
                    <a:pt x="21" y="83"/>
                    <a:pt x="21" y="83"/>
                    <a:pt x="21" y="84"/>
                  </a:cubicBezTo>
                  <a:cubicBezTo>
                    <a:pt x="21" y="84"/>
                    <a:pt x="21" y="85"/>
                    <a:pt x="21" y="85"/>
                  </a:cubicBezTo>
                  <a:cubicBezTo>
                    <a:pt x="21" y="85"/>
                    <a:pt x="20" y="86"/>
                    <a:pt x="20" y="86"/>
                  </a:cubicBezTo>
                  <a:cubicBezTo>
                    <a:pt x="20" y="87"/>
                    <a:pt x="20" y="87"/>
                    <a:pt x="21" y="88"/>
                  </a:cubicBezTo>
                  <a:cubicBezTo>
                    <a:pt x="21" y="88"/>
                    <a:pt x="23" y="89"/>
                    <a:pt x="24" y="89"/>
                  </a:cubicBezTo>
                  <a:cubicBezTo>
                    <a:pt x="24" y="89"/>
                    <a:pt x="25" y="89"/>
                    <a:pt x="25" y="89"/>
                  </a:cubicBezTo>
                  <a:cubicBezTo>
                    <a:pt x="26" y="89"/>
                    <a:pt x="27" y="90"/>
                    <a:pt x="28" y="90"/>
                  </a:cubicBezTo>
                  <a:cubicBezTo>
                    <a:pt x="30" y="90"/>
                    <a:pt x="32" y="90"/>
                    <a:pt x="33" y="90"/>
                  </a:cubicBezTo>
                  <a:cubicBezTo>
                    <a:pt x="33" y="90"/>
                    <a:pt x="33" y="89"/>
                    <a:pt x="33" y="89"/>
                  </a:cubicBezTo>
                  <a:cubicBezTo>
                    <a:pt x="33" y="89"/>
                    <a:pt x="33" y="88"/>
                    <a:pt x="33" y="88"/>
                  </a:cubicBezTo>
                  <a:cubicBezTo>
                    <a:pt x="33" y="88"/>
                    <a:pt x="32" y="88"/>
                    <a:pt x="32" y="87"/>
                  </a:cubicBezTo>
                  <a:cubicBezTo>
                    <a:pt x="32" y="87"/>
                    <a:pt x="31" y="86"/>
                    <a:pt x="30" y="86"/>
                  </a:cubicBezTo>
                  <a:cubicBezTo>
                    <a:pt x="30" y="85"/>
                    <a:pt x="29" y="85"/>
                    <a:pt x="29" y="85"/>
                  </a:cubicBezTo>
                  <a:cubicBezTo>
                    <a:pt x="29" y="85"/>
                    <a:pt x="29" y="83"/>
                    <a:pt x="29" y="83"/>
                  </a:cubicBezTo>
                  <a:cubicBezTo>
                    <a:pt x="30" y="82"/>
                    <a:pt x="30" y="81"/>
                    <a:pt x="30" y="80"/>
                  </a:cubicBezTo>
                  <a:cubicBezTo>
                    <a:pt x="30" y="80"/>
                    <a:pt x="31" y="79"/>
                    <a:pt x="31" y="78"/>
                  </a:cubicBezTo>
                  <a:cubicBezTo>
                    <a:pt x="32" y="78"/>
                    <a:pt x="33" y="76"/>
                    <a:pt x="33" y="76"/>
                  </a:cubicBezTo>
                  <a:cubicBezTo>
                    <a:pt x="33" y="76"/>
                    <a:pt x="33" y="76"/>
                    <a:pt x="33" y="76"/>
                  </a:cubicBezTo>
                  <a:cubicBezTo>
                    <a:pt x="33" y="76"/>
                    <a:pt x="34" y="77"/>
                    <a:pt x="34" y="77"/>
                  </a:cubicBezTo>
                  <a:cubicBezTo>
                    <a:pt x="34" y="78"/>
                    <a:pt x="35" y="78"/>
                    <a:pt x="35" y="78"/>
                  </a:cubicBezTo>
                  <a:cubicBezTo>
                    <a:pt x="35" y="78"/>
                    <a:pt x="35" y="79"/>
                    <a:pt x="35" y="79"/>
                  </a:cubicBezTo>
                  <a:cubicBezTo>
                    <a:pt x="35" y="80"/>
                    <a:pt x="35" y="80"/>
                    <a:pt x="35" y="80"/>
                  </a:cubicBezTo>
                  <a:cubicBezTo>
                    <a:pt x="35" y="81"/>
                    <a:pt x="35" y="81"/>
                    <a:pt x="35" y="81"/>
                  </a:cubicBezTo>
                  <a:cubicBezTo>
                    <a:pt x="36" y="82"/>
                    <a:pt x="37" y="81"/>
                    <a:pt x="37" y="81"/>
                  </a:cubicBezTo>
                  <a:cubicBezTo>
                    <a:pt x="38" y="81"/>
                    <a:pt x="40" y="80"/>
                    <a:pt x="40" y="80"/>
                  </a:cubicBezTo>
                  <a:cubicBezTo>
                    <a:pt x="40" y="79"/>
                    <a:pt x="40" y="79"/>
                    <a:pt x="40" y="79"/>
                  </a:cubicBezTo>
                  <a:cubicBezTo>
                    <a:pt x="40" y="79"/>
                    <a:pt x="42" y="78"/>
                    <a:pt x="42" y="78"/>
                  </a:cubicBezTo>
                  <a:cubicBezTo>
                    <a:pt x="43" y="78"/>
                    <a:pt x="44" y="77"/>
                    <a:pt x="44" y="77"/>
                  </a:cubicBezTo>
                  <a:cubicBezTo>
                    <a:pt x="44" y="77"/>
                    <a:pt x="44" y="78"/>
                    <a:pt x="44" y="78"/>
                  </a:cubicBezTo>
                  <a:cubicBezTo>
                    <a:pt x="44" y="79"/>
                    <a:pt x="44" y="79"/>
                    <a:pt x="44" y="80"/>
                  </a:cubicBezTo>
                  <a:cubicBezTo>
                    <a:pt x="44" y="80"/>
                    <a:pt x="44" y="81"/>
                    <a:pt x="45" y="81"/>
                  </a:cubicBezTo>
                  <a:cubicBezTo>
                    <a:pt x="45" y="81"/>
                    <a:pt x="45" y="81"/>
                    <a:pt x="45" y="81"/>
                  </a:cubicBezTo>
                  <a:cubicBezTo>
                    <a:pt x="45" y="82"/>
                    <a:pt x="45" y="84"/>
                    <a:pt x="45" y="84"/>
                  </a:cubicBezTo>
                  <a:cubicBezTo>
                    <a:pt x="45" y="84"/>
                    <a:pt x="45" y="85"/>
                    <a:pt x="46" y="85"/>
                  </a:cubicBezTo>
                  <a:cubicBezTo>
                    <a:pt x="46" y="85"/>
                    <a:pt x="48" y="85"/>
                    <a:pt x="48" y="85"/>
                  </a:cubicBezTo>
                  <a:cubicBezTo>
                    <a:pt x="48" y="85"/>
                    <a:pt x="49" y="85"/>
                    <a:pt x="49" y="85"/>
                  </a:cubicBezTo>
                  <a:cubicBezTo>
                    <a:pt x="49" y="85"/>
                    <a:pt x="51" y="84"/>
                    <a:pt x="51" y="84"/>
                  </a:cubicBezTo>
                  <a:cubicBezTo>
                    <a:pt x="52" y="84"/>
                    <a:pt x="55" y="83"/>
                    <a:pt x="55" y="83"/>
                  </a:cubicBezTo>
                  <a:cubicBezTo>
                    <a:pt x="56" y="82"/>
                    <a:pt x="57" y="81"/>
                    <a:pt x="57" y="81"/>
                  </a:cubicBezTo>
                  <a:cubicBezTo>
                    <a:pt x="57" y="80"/>
                    <a:pt x="56" y="80"/>
                    <a:pt x="56" y="79"/>
                  </a:cubicBezTo>
                  <a:cubicBezTo>
                    <a:pt x="56" y="79"/>
                    <a:pt x="55" y="79"/>
                    <a:pt x="54" y="79"/>
                  </a:cubicBezTo>
                  <a:cubicBezTo>
                    <a:pt x="54" y="79"/>
                    <a:pt x="53" y="80"/>
                    <a:pt x="53" y="80"/>
                  </a:cubicBezTo>
                  <a:cubicBezTo>
                    <a:pt x="53" y="80"/>
                    <a:pt x="52" y="78"/>
                    <a:pt x="52" y="78"/>
                  </a:cubicBezTo>
                  <a:cubicBezTo>
                    <a:pt x="52" y="78"/>
                    <a:pt x="51" y="77"/>
                    <a:pt x="51" y="77"/>
                  </a:cubicBezTo>
                  <a:cubicBezTo>
                    <a:pt x="51" y="77"/>
                    <a:pt x="50" y="77"/>
                    <a:pt x="50" y="77"/>
                  </a:cubicBezTo>
                  <a:cubicBezTo>
                    <a:pt x="50" y="77"/>
                    <a:pt x="49" y="76"/>
                    <a:pt x="49" y="75"/>
                  </a:cubicBezTo>
                  <a:cubicBezTo>
                    <a:pt x="49" y="75"/>
                    <a:pt x="49" y="72"/>
                    <a:pt x="49" y="72"/>
                  </a:cubicBezTo>
                  <a:cubicBezTo>
                    <a:pt x="48" y="71"/>
                    <a:pt x="47" y="68"/>
                    <a:pt x="47" y="68"/>
                  </a:cubicBezTo>
                  <a:cubicBezTo>
                    <a:pt x="47" y="68"/>
                    <a:pt x="47" y="66"/>
                    <a:pt x="47" y="66"/>
                  </a:cubicBezTo>
                  <a:cubicBezTo>
                    <a:pt x="47" y="65"/>
                    <a:pt x="48" y="65"/>
                    <a:pt x="48" y="65"/>
                  </a:cubicBezTo>
                  <a:cubicBezTo>
                    <a:pt x="48" y="64"/>
                    <a:pt x="47" y="64"/>
                    <a:pt x="47" y="64"/>
                  </a:cubicBezTo>
                  <a:cubicBezTo>
                    <a:pt x="47" y="64"/>
                    <a:pt x="48" y="63"/>
                    <a:pt x="48" y="63"/>
                  </a:cubicBezTo>
                  <a:cubicBezTo>
                    <a:pt x="47" y="62"/>
                    <a:pt x="47" y="62"/>
                    <a:pt x="47" y="61"/>
                  </a:cubicBezTo>
                  <a:cubicBezTo>
                    <a:pt x="47" y="61"/>
                    <a:pt x="47" y="60"/>
                    <a:pt x="47" y="60"/>
                  </a:cubicBezTo>
                  <a:cubicBezTo>
                    <a:pt x="47" y="59"/>
                    <a:pt x="47" y="58"/>
                    <a:pt x="46" y="58"/>
                  </a:cubicBezTo>
                  <a:cubicBezTo>
                    <a:pt x="46" y="57"/>
                    <a:pt x="46" y="56"/>
                    <a:pt x="46" y="56"/>
                  </a:cubicBezTo>
                  <a:cubicBezTo>
                    <a:pt x="46" y="56"/>
                    <a:pt x="46" y="56"/>
                    <a:pt x="46" y="56"/>
                  </a:cubicBezTo>
                  <a:cubicBezTo>
                    <a:pt x="46" y="56"/>
                    <a:pt x="45" y="55"/>
                    <a:pt x="45" y="55"/>
                  </a:cubicBezTo>
                  <a:cubicBezTo>
                    <a:pt x="45" y="55"/>
                    <a:pt x="45" y="54"/>
                    <a:pt x="45" y="54"/>
                  </a:cubicBezTo>
                  <a:cubicBezTo>
                    <a:pt x="45" y="54"/>
                    <a:pt x="45" y="53"/>
                    <a:pt x="45" y="53"/>
                  </a:cubicBezTo>
                  <a:cubicBezTo>
                    <a:pt x="44" y="53"/>
                    <a:pt x="44" y="52"/>
                    <a:pt x="44" y="51"/>
                  </a:cubicBezTo>
                  <a:cubicBezTo>
                    <a:pt x="44" y="51"/>
                    <a:pt x="44" y="50"/>
                    <a:pt x="44" y="50"/>
                  </a:cubicBezTo>
                  <a:cubicBezTo>
                    <a:pt x="44" y="50"/>
                    <a:pt x="45" y="50"/>
                    <a:pt x="45" y="50"/>
                  </a:cubicBezTo>
                  <a:cubicBezTo>
                    <a:pt x="45" y="50"/>
                    <a:pt x="46" y="50"/>
                    <a:pt x="47" y="50"/>
                  </a:cubicBezTo>
                  <a:cubicBezTo>
                    <a:pt x="47" y="49"/>
                    <a:pt x="48" y="48"/>
                    <a:pt x="49" y="48"/>
                  </a:cubicBezTo>
                  <a:cubicBezTo>
                    <a:pt x="49" y="47"/>
                    <a:pt x="49" y="46"/>
                    <a:pt x="50" y="46"/>
                  </a:cubicBezTo>
                  <a:cubicBezTo>
                    <a:pt x="50" y="45"/>
                    <a:pt x="51" y="44"/>
                    <a:pt x="51" y="44"/>
                  </a:cubicBezTo>
                  <a:cubicBezTo>
                    <a:pt x="50" y="43"/>
                    <a:pt x="50" y="42"/>
                    <a:pt x="50" y="42"/>
                  </a:cubicBezTo>
                  <a:cubicBezTo>
                    <a:pt x="50" y="42"/>
                    <a:pt x="49" y="41"/>
                    <a:pt x="49" y="41"/>
                  </a:cubicBezTo>
                  <a:cubicBezTo>
                    <a:pt x="49" y="41"/>
                    <a:pt x="50" y="41"/>
                    <a:pt x="50" y="40"/>
                  </a:cubicBezTo>
                  <a:cubicBezTo>
                    <a:pt x="50" y="40"/>
                    <a:pt x="50" y="38"/>
                    <a:pt x="50" y="37"/>
                  </a:cubicBezTo>
                  <a:cubicBezTo>
                    <a:pt x="50" y="37"/>
                    <a:pt x="50" y="35"/>
                    <a:pt x="50" y="35"/>
                  </a:cubicBezTo>
                  <a:cubicBezTo>
                    <a:pt x="50" y="35"/>
                    <a:pt x="51" y="34"/>
                    <a:pt x="51" y="34"/>
                  </a:cubicBezTo>
                  <a:cubicBezTo>
                    <a:pt x="51" y="35"/>
                    <a:pt x="51" y="35"/>
                    <a:pt x="51" y="35"/>
                  </a:cubicBezTo>
                  <a:cubicBezTo>
                    <a:pt x="51" y="34"/>
                    <a:pt x="51" y="34"/>
                    <a:pt x="51" y="34"/>
                  </a:cubicBezTo>
                  <a:cubicBezTo>
                    <a:pt x="51" y="34"/>
                    <a:pt x="51" y="34"/>
                    <a:pt x="51" y="34"/>
                  </a:cubicBezTo>
                  <a:cubicBezTo>
                    <a:pt x="51" y="33"/>
                    <a:pt x="51" y="32"/>
                    <a:pt x="51" y="32"/>
                  </a:cubicBezTo>
                  <a:cubicBezTo>
                    <a:pt x="51" y="32"/>
                    <a:pt x="50" y="30"/>
                    <a:pt x="49" y="30"/>
                  </a:cubicBezTo>
                  <a:cubicBezTo>
                    <a:pt x="49" y="29"/>
                    <a:pt x="49" y="27"/>
                    <a:pt x="49" y="27"/>
                  </a:cubicBezTo>
                  <a:cubicBezTo>
                    <a:pt x="48" y="27"/>
                    <a:pt x="48" y="24"/>
                    <a:pt x="48" y="24"/>
                  </a:cubicBezTo>
                  <a:cubicBezTo>
                    <a:pt x="48" y="23"/>
                    <a:pt x="48" y="21"/>
                    <a:pt x="48" y="21"/>
                  </a:cubicBezTo>
                  <a:cubicBezTo>
                    <a:pt x="48" y="21"/>
                    <a:pt x="48" y="21"/>
                    <a:pt x="49" y="21"/>
                  </a:cubicBezTo>
                  <a:cubicBezTo>
                    <a:pt x="49" y="21"/>
                    <a:pt x="49" y="21"/>
                    <a:pt x="49" y="21"/>
                  </a:cubicBezTo>
                  <a:cubicBezTo>
                    <a:pt x="49" y="21"/>
                    <a:pt x="50" y="21"/>
                    <a:pt x="50" y="21"/>
                  </a:cubicBezTo>
                  <a:cubicBezTo>
                    <a:pt x="50" y="21"/>
                    <a:pt x="50" y="21"/>
                    <a:pt x="50" y="21"/>
                  </a:cubicBezTo>
                  <a:cubicBezTo>
                    <a:pt x="50" y="21"/>
                    <a:pt x="51" y="21"/>
                    <a:pt x="51" y="21"/>
                  </a:cubicBezTo>
                  <a:cubicBezTo>
                    <a:pt x="51" y="20"/>
                    <a:pt x="51" y="20"/>
                    <a:pt x="51" y="20"/>
                  </a:cubicBezTo>
                  <a:cubicBezTo>
                    <a:pt x="51" y="20"/>
                    <a:pt x="52" y="19"/>
                    <a:pt x="52" y="19"/>
                  </a:cubicBezTo>
                  <a:cubicBezTo>
                    <a:pt x="52" y="19"/>
                    <a:pt x="52" y="19"/>
                    <a:pt x="52" y="19"/>
                  </a:cubicBezTo>
                  <a:cubicBezTo>
                    <a:pt x="52" y="19"/>
                    <a:pt x="52" y="19"/>
                    <a:pt x="52" y="19"/>
                  </a:cubicBezTo>
                  <a:cubicBezTo>
                    <a:pt x="52" y="18"/>
                    <a:pt x="53" y="18"/>
                    <a:pt x="53" y="18"/>
                  </a:cubicBezTo>
                  <a:cubicBezTo>
                    <a:pt x="53" y="18"/>
                    <a:pt x="53" y="18"/>
                    <a:pt x="53" y="17"/>
                  </a:cubicBezTo>
                  <a:cubicBezTo>
                    <a:pt x="53" y="17"/>
                    <a:pt x="54" y="17"/>
                    <a:pt x="54" y="17"/>
                  </a:cubicBezTo>
                  <a:cubicBezTo>
                    <a:pt x="54" y="17"/>
                    <a:pt x="54" y="17"/>
                    <a:pt x="54" y="17"/>
                  </a:cubicBezTo>
                  <a:cubicBezTo>
                    <a:pt x="54" y="17"/>
                    <a:pt x="55" y="16"/>
                    <a:pt x="55" y="16"/>
                  </a:cubicBezTo>
                  <a:cubicBezTo>
                    <a:pt x="55" y="16"/>
                    <a:pt x="55" y="15"/>
                    <a:pt x="55" y="15"/>
                  </a:cubicBezTo>
                  <a:cubicBezTo>
                    <a:pt x="55" y="14"/>
                    <a:pt x="54" y="12"/>
                    <a:pt x="54" y="12"/>
                  </a:cubicBezTo>
                  <a:cubicBezTo>
                    <a:pt x="54" y="12"/>
                    <a:pt x="54" y="11"/>
                    <a:pt x="53" y="10"/>
                  </a:cubicBezTo>
                  <a:cubicBezTo>
                    <a:pt x="52" y="10"/>
                    <a:pt x="51" y="9"/>
                    <a:pt x="50" y="9"/>
                  </a:cubicBezTo>
                  <a:cubicBezTo>
                    <a:pt x="50" y="9"/>
                    <a:pt x="49" y="9"/>
                    <a:pt x="48" y="9"/>
                  </a:cubicBezTo>
                  <a:cubicBezTo>
                    <a:pt x="47" y="9"/>
                    <a:pt x="47" y="10"/>
                    <a:pt x="46" y="10"/>
                  </a:cubicBezTo>
                  <a:cubicBezTo>
                    <a:pt x="46" y="11"/>
                    <a:pt x="46" y="11"/>
                    <a:pt x="45" y="11"/>
                  </a:cubicBezTo>
                  <a:cubicBezTo>
                    <a:pt x="45" y="11"/>
                    <a:pt x="45" y="11"/>
                    <a:pt x="45" y="11"/>
                  </a:cubicBezTo>
                  <a:cubicBezTo>
                    <a:pt x="45" y="11"/>
                    <a:pt x="44" y="11"/>
                    <a:pt x="44" y="11"/>
                  </a:cubicBezTo>
                  <a:cubicBezTo>
                    <a:pt x="44" y="11"/>
                    <a:pt x="44" y="11"/>
                    <a:pt x="44" y="11"/>
                  </a:cubicBezTo>
                  <a:cubicBezTo>
                    <a:pt x="43" y="11"/>
                    <a:pt x="43" y="11"/>
                    <a:pt x="43" y="11"/>
                  </a:cubicBezTo>
                  <a:cubicBezTo>
                    <a:pt x="43" y="11"/>
                    <a:pt x="43" y="11"/>
                    <a:pt x="43" y="11"/>
                  </a:cubicBezTo>
                  <a:cubicBezTo>
                    <a:pt x="43" y="11"/>
                    <a:pt x="43" y="11"/>
                    <a:pt x="42" y="11"/>
                  </a:cubicBezTo>
                  <a:cubicBezTo>
                    <a:pt x="42" y="11"/>
                    <a:pt x="42" y="11"/>
                    <a:pt x="42" y="11"/>
                  </a:cubicBezTo>
                  <a:cubicBezTo>
                    <a:pt x="41" y="11"/>
                    <a:pt x="41" y="11"/>
                    <a:pt x="41" y="11"/>
                  </a:cubicBezTo>
                  <a:cubicBezTo>
                    <a:pt x="41" y="12"/>
                    <a:pt x="41" y="12"/>
                    <a:pt x="41" y="12"/>
                  </a:cubicBezTo>
                  <a:cubicBezTo>
                    <a:pt x="41" y="12"/>
                    <a:pt x="41" y="12"/>
                    <a:pt x="41" y="13"/>
                  </a:cubicBezTo>
                  <a:cubicBezTo>
                    <a:pt x="41" y="13"/>
                    <a:pt x="41" y="13"/>
                    <a:pt x="41" y="14"/>
                  </a:cubicBezTo>
                  <a:cubicBezTo>
                    <a:pt x="41" y="14"/>
                    <a:pt x="41" y="14"/>
                    <a:pt x="41" y="14"/>
                  </a:cubicBezTo>
                  <a:cubicBezTo>
                    <a:pt x="40" y="15"/>
                    <a:pt x="40" y="14"/>
                    <a:pt x="40" y="15"/>
                  </a:cubicBezTo>
                  <a:cubicBezTo>
                    <a:pt x="39" y="15"/>
                    <a:pt x="39" y="15"/>
                    <a:pt x="40" y="15"/>
                  </a:cubicBezTo>
                  <a:cubicBezTo>
                    <a:pt x="40" y="16"/>
                    <a:pt x="40" y="16"/>
                    <a:pt x="40" y="16"/>
                  </a:cubicBezTo>
                  <a:cubicBezTo>
                    <a:pt x="40" y="16"/>
                    <a:pt x="41" y="16"/>
                    <a:pt x="41" y="16"/>
                  </a:cubicBezTo>
                  <a:cubicBezTo>
                    <a:pt x="41" y="17"/>
                    <a:pt x="40" y="17"/>
                    <a:pt x="40" y="17"/>
                  </a:cubicBezTo>
                  <a:cubicBezTo>
                    <a:pt x="39" y="17"/>
                    <a:pt x="40" y="17"/>
                    <a:pt x="39" y="17"/>
                  </a:cubicBezTo>
                  <a:cubicBezTo>
                    <a:pt x="38" y="17"/>
                    <a:pt x="38" y="17"/>
                    <a:pt x="38" y="18"/>
                  </a:cubicBezTo>
                  <a:cubicBezTo>
                    <a:pt x="37" y="18"/>
                    <a:pt x="37" y="18"/>
                    <a:pt x="37" y="19"/>
                  </a:cubicBezTo>
                  <a:cubicBezTo>
                    <a:pt x="37" y="19"/>
                    <a:pt x="36" y="19"/>
                    <a:pt x="36" y="19"/>
                  </a:cubicBezTo>
                  <a:cubicBezTo>
                    <a:pt x="36" y="20"/>
                    <a:pt x="37" y="19"/>
                    <a:pt x="37" y="20"/>
                  </a:cubicBezTo>
                  <a:cubicBezTo>
                    <a:pt x="37" y="20"/>
                    <a:pt x="37" y="21"/>
                    <a:pt x="37" y="21"/>
                  </a:cubicBezTo>
                  <a:cubicBezTo>
                    <a:pt x="37" y="21"/>
                    <a:pt x="37" y="21"/>
                    <a:pt x="37" y="21"/>
                  </a:cubicBezTo>
                  <a:cubicBezTo>
                    <a:pt x="37" y="21"/>
                    <a:pt x="36" y="21"/>
                    <a:pt x="36" y="22"/>
                  </a:cubicBezTo>
                  <a:cubicBezTo>
                    <a:pt x="35" y="22"/>
                    <a:pt x="34" y="24"/>
                    <a:pt x="34" y="25"/>
                  </a:cubicBezTo>
                  <a:cubicBezTo>
                    <a:pt x="33" y="26"/>
                    <a:pt x="33" y="27"/>
                    <a:pt x="33" y="27"/>
                  </a:cubicBezTo>
                  <a:cubicBezTo>
                    <a:pt x="32" y="28"/>
                    <a:pt x="31" y="28"/>
                    <a:pt x="31" y="28"/>
                  </a:cubicBezTo>
                  <a:cubicBezTo>
                    <a:pt x="31" y="28"/>
                    <a:pt x="31" y="26"/>
                    <a:pt x="31" y="26"/>
                  </a:cubicBezTo>
                  <a:cubicBezTo>
                    <a:pt x="31" y="25"/>
                    <a:pt x="31" y="24"/>
                    <a:pt x="31" y="24"/>
                  </a:cubicBezTo>
                  <a:cubicBezTo>
                    <a:pt x="31" y="23"/>
                    <a:pt x="31" y="21"/>
                    <a:pt x="30" y="20"/>
                  </a:cubicBezTo>
                  <a:cubicBezTo>
                    <a:pt x="29" y="19"/>
                    <a:pt x="28" y="18"/>
                    <a:pt x="28" y="18"/>
                  </a:cubicBezTo>
                  <a:cubicBezTo>
                    <a:pt x="28" y="18"/>
                    <a:pt x="28" y="17"/>
                    <a:pt x="28" y="17"/>
                  </a:cubicBezTo>
                  <a:cubicBezTo>
                    <a:pt x="28" y="16"/>
                    <a:pt x="28" y="16"/>
                    <a:pt x="28" y="16"/>
                  </a:cubicBezTo>
                  <a:cubicBezTo>
                    <a:pt x="27" y="15"/>
                    <a:pt x="27" y="15"/>
                    <a:pt x="27" y="14"/>
                  </a:cubicBezTo>
                  <a:cubicBezTo>
                    <a:pt x="27" y="14"/>
                    <a:pt x="27" y="14"/>
                    <a:pt x="27" y="14"/>
                  </a:cubicBezTo>
                  <a:cubicBezTo>
                    <a:pt x="27" y="14"/>
                    <a:pt x="27" y="13"/>
                    <a:pt x="28" y="13"/>
                  </a:cubicBezTo>
                  <a:cubicBezTo>
                    <a:pt x="28" y="13"/>
                    <a:pt x="29" y="13"/>
                    <a:pt x="29" y="13"/>
                  </a:cubicBezTo>
                  <a:cubicBezTo>
                    <a:pt x="30" y="13"/>
                    <a:pt x="30" y="12"/>
                    <a:pt x="30" y="12"/>
                  </a:cubicBezTo>
                  <a:cubicBezTo>
                    <a:pt x="30" y="12"/>
                    <a:pt x="30" y="11"/>
                    <a:pt x="30" y="10"/>
                  </a:cubicBezTo>
                  <a:cubicBezTo>
                    <a:pt x="30" y="10"/>
                    <a:pt x="30" y="10"/>
                    <a:pt x="30" y="10"/>
                  </a:cubicBezTo>
                  <a:cubicBezTo>
                    <a:pt x="30" y="9"/>
                    <a:pt x="30" y="9"/>
                    <a:pt x="30" y="9"/>
                  </a:cubicBezTo>
                  <a:cubicBezTo>
                    <a:pt x="30" y="9"/>
                    <a:pt x="30" y="9"/>
                    <a:pt x="30" y="9"/>
                  </a:cubicBezTo>
                  <a:cubicBezTo>
                    <a:pt x="30" y="9"/>
                    <a:pt x="30" y="8"/>
                    <a:pt x="30" y="8"/>
                  </a:cubicBezTo>
                  <a:cubicBezTo>
                    <a:pt x="31" y="8"/>
                    <a:pt x="31" y="8"/>
                    <a:pt x="31" y="8"/>
                  </a:cubicBezTo>
                  <a:cubicBezTo>
                    <a:pt x="31" y="8"/>
                    <a:pt x="31" y="7"/>
                    <a:pt x="31" y="7"/>
                  </a:cubicBezTo>
                  <a:cubicBezTo>
                    <a:pt x="30" y="7"/>
                    <a:pt x="30" y="6"/>
                    <a:pt x="30" y="6"/>
                  </a:cubicBezTo>
                  <a:cubicBezTo>
                    <a:pt x="30" y="6"/>
                    <a:pt x="29" y="6"/>
                    <a:pt x="29" y="6"/>
                  </a:cubicBezTo>
                  <a:cubicBezTo>
                    <a:pt x="29" y="5"/>
                    <a:pt x="29" y="4"/>
                    <a:pt x="29" y="4"/>
                  </a:cubicBezTo>
                  <a:cubicBezTo>
                    <a:pt x="29" y="4"/>
                    <a:pt x="29" y="4"/>
                    <a:pt x="29" y="4"/>
                  </a:cubicBezTo>
                  <a:cubicBezTo>
                    <a:pt x="29" y="3"/>
                    <a:pt x="29" y="3"/>
                    <a:pt x="29" y="3"/>
                  </a:cubicBezTo>
                  <a:cubicBezTo>
                    <a:pt x="29" y="3"/>
                    <a:pt x="28" y="2"/>
                    <a:pt x="28" y="2"/>
                  </a:cubicBezTo>
                  <a:cubicBezTo>
                    <a:pt x="28" y="1"/>
                    <a:pt x="27" y="1"/>
                    <a:pt x="27" y="1"/>
                  </a:cubicBezTo>
                  <a:cubicBezTo>
                    <a:pt x="27" y="0"/>
                    <a:pt x="26" y="0"/>
                    <a:pt x="26" y="0"/>
                  </a:cubicBezTo>
                  <a:cubicBezTo>
                    <a:pt x="26" y="0"/>
                    <a:pt x="26" y="0"/>
                    <a:pt x="26" y="0"/>
                  </a:cubicBezTo>
                  <a:cubicBezTo>
                    <a:pt x="25" y="0"/>
                    <a:pt x="25" y="1"/>
                    <a:pt x="24" y="1"/>
                  </a:cubicBezTo>
                  <a:cubicBezTo>
                    <a:pt x="24" y="1"/>
                    <a:pt x="23" y="0"/>
                    <a:pt x="22" y="1"/>
                  </a:cubicBezTo>
                  <a:cubicBezTo>
                    <a:pt x="22" y="1"/>
                    <a:pt x="20" y="1"/>
                    <a:pt x="20" y="2"/>
                  </a:cubicBezTo>
                  <a:cubicBezTo>
                    <a:pt x="20" y="2"/>
                    <a:pt x="19" y="3"/>
                    <a:pt x="19" y="3"/>
                  </a:cubicBezTo>
                  <a:cubicBezTo>
                    <a:pt x="19" y="3"/>
                    <a:pt x="19" y="4"/>
                    <a:pt x="19" y="4"/>
                  </a:cubicBezTo>
                  <a:cubicBezTo>
                    <a:pt x="18" y="4"/>
                    <a:pt x="18" y="4"/>
                    <a:pt x="17" y="5"/>
                  </a:cubicBezTo>
                  <a:cubicBezTo>
                    <a:pt x="17" y="5"/>
                    <a:pt x="17" y="6"/>
                    <a:pt x="17" y="7"/>
                  </a:cubicBezTo>
                  <a:cubicBezTo>
                    <a:pt x="17" y="7"/>
                    <a:pt x="17" y="7"/>
                    <a:pt x="17" y="8"/>
                  </a:cubicBezTo>
                  <a:cubicBezTo>
                    <a:pt x="16" y="8"/>
                    <a:pt x="16" y="9"/>
                    <a:pt x="16" y="9"/>
                  </a:cubicBezTo>
                  <a:cubicBezTo>
                    <a:pt x="16" y="9"/>
                    <a:pt x="17" y="9"/>
                    <a:pt x="17" y="9"/>
                  </a:cubicBezTo>
                  <a:cubicBezTo>
                    <a:pt x="17" y="9"/>
                    <a:pt x="17" y="9"/>
                    <a:pt x="17" y="9"/>
                  </a:cubicBezTo>
                  <a:cubicBezTo>
                    <a:pt x="17" y="9"/>
                    <a:pt x="17" y="10"/>
                    <a:pt x="17" y="10"/>
                  </a:cubicBezTo>
                  <a:cubicBezTo>
                    <a:pt x="17" y="11"/>
                    <a:pt x="17" y="11"/>
                    <a:pt x="17" y="11"/>
                  </a:cubicBezTo>
                  <a:cubicBezTo>
                    <a:pt x="18" y="11"/>
                    <a:pt x="18" y="11"/>
                    <a:pt x="18" y="11"/>
                  </a:cubicBezTo>
                  <a:cubicBezTo>
                    <a:pt x="18" y="11"/>
                    <a:pt x="17" y="13"/>
                    <a:pt x="16" y="13"/>
                  </a:cubicBezTo>
                  <a:cubicBezTo>
                    <a:pt x="16" y="14"/>
                    <a:pt x="13" y="17"/>
                    <a:pt x="13" y="17"/>
                  </a:cubicBezTo>
                  <a:cubicBezTo>
                    <a:pt x="12" y="18"/>
                    <a:pt x="10" y="20"/>
                    <a:pt x="10" y="21"/>
                  </a:cubicBezTo>
                  <a:cubicBezTo>
                    <a:pt x="9" y="21"/>
                    <a:pt x="9" y="22"/>
                    <a:pt x="9" y="22"/>
                  </a:cubicBezTo>
                  <a:cubicBezTo>
                    <a:pt x="9" y="23"/>
                    <a:pt x="9" y="23"/>
                    <a:pt x="9" y="23"/>
                  </a:cubicBezTo>
                  <a:cubicBezTo>
                    <a:pt x="9" y="23"/>
                    <a:pt x="8" y="23"/>
                    <a:pt x="7" y="24"/>
                  </a:cubicBezTo>
                  <a:cubicBezTo>
                    <a:pt x="7" y="25"/>
                    <a:pt x="5" y="26"/>
                    <a:pt x="4" y="27"/>
                  </a:cubicBezTo>
                  <a:cubicBezTo>
                    <a:pt x="4" y="28"/>
                    <a:pt x="3" y="28"/>
                    <a:pt x="3" y="28"/>
                  </a:cubicBezTo>
                  <a:cubicBezTo>
                    <a:pt x="3" y="29"/>
                    <a:pt x="2" y="30"/>
                    <a:pt x="1" y="31"/>
                  </a:cubicBezTo>
                  <a:cubicBezTo>
                    <a:pt x="1" y="31"/>
                    <a:pt x="1" y="32"/>
                    <a:pt x="1" y="32"/>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6" name="Freeform 672"/>
            <p:cNvSpPr>
              <a:spLocks noEditPoints="1"/>
            </p:cNvSpPr>
            <p:nvPr/>
          </p:nvSpPr>
          <p:spPr bwMode="auto">
            <a:xfrm>
              <a:off x="3017838" y="4541838"/>
              <a:ext cx="123825" cy="363538"/>
            </a:xfrm>
            <a:custGeom>
              <a:avLst/>
              <a:gdLst>
                <a:gd name="T0" fmla="*/ 31 w 33"/>
                <a:gd name="T1" fmla="*/ 51 h 97"/>
                <a:gd name="T2" fmla="*/ 30 w 33"/>
                <a:gd name="T3" fmla="*/ 40 h 97"/>
                <a:gd name="T4" fmla="*/ 30 w 33"/>
                <a:gd name="T5" fmla="*/ 33 h 97"/>
                <a:gd name="T6" fmla="*/ 30 w 33"/>
                <a:gd name="T7" fmla="*/ 26 h 97"/>
                <a:gd name="T8" fmla="*/ 29 w 33"/>
                <a:gd name="T9" fmla="*/ 18 h 97"/>
                <a:gd name="T10" fmla="*/ 20 w 33"/>
                <a:gd name="T11" fmla="*/ 15 h 97"/>
                <a:gd name="T12" fmla="*/ 21 w 33"/>
                <a:gd name="T13" fmla="*/ 13 h 97"/>
                <a:gd name="T14" fmla="*/ 22 w 33"/>
                <a:gd name="T15" fmla="*/ 11 h 97"/>
                <a:gd name="T16" fmla="*/ 22 w 33"/>
                <a:gd name="T17" fmla="*/ 7 h 97"/>
                <a:gd name="T18" fmla="*/ 22 w 33"/>
                <a:gd name="T19" fmla="*/ 4 h 97"/>
                <a:gd name="T20" fmla="*/ 18 w 33"/>
                <a:gd name="T21" fmla="*/ 1 h 97"/>
                <a:gd name="T22" fmla="*/ 14 w 33"/>
                <a:gd name="T23" fmla="*/ 1 h 97"/>
                <a:gd name="T24" fmla="*/ 11 w 33"/>
                <a:gd name="T25" fmla="*/ 4 h 97"/>
                <a:gd name="T26" fmla="*/ 10 w 33"/>
                <a:gd name="T27" fmla="*/ 8 h 97"/>
                <a:gd name="T28" fmla="*/ 12 w 33"/>
                <a:gd name="T29" fmla="*/ 12 h 97"/>
                <a:gd name="T30" fmla="*/ 13 w 33"/>
                <a:gd name="T31" fmla="*/ 15 h 97"/>
                <a:gd name="T32" fmla="*/ 8 w 33"/>
                <a:gd name="T33" fmla="*/ 16 h 97"/>
                <a:gd name="T34" fmla="*/ 4 w 33"/>
                <a:gd name="T35" fmla="*/ 18 h 97"/>
                <a:gd name="T36" fmla="*/ 1 w 33"/>
                <a:gd name="T37" fmla="*/ 31 h 97"/>
                <a:gd name="T38" fmla="*/ 0 w 33"/>
                <a:gd name="T39" fmla="*/ 39 h 97"/>
                <a:gd name="T40" fmla="*/ 1 w 33"/>
                <a:gd name="T41" fmla="*/ 37 h 97"/>
                <a:gd name="T42" fmla="*/ 4 w 33"/>
                <a:gd name="T43" fmla="*/ 41 h 97"/>
                <a:gd name="T44" fmla="*/ 3 w 33"/>
                <a:gd name="T45" fmla="*/ 50 h 97"/>
                <a:gd name="T46" fmla="*/ 3 w 33"/>
                <a:gd name="T47" fmla="*/ 66 h 97"/>
                <a:gd name="T48" fmla="*/ 6 w 33"/>
                <a:gd name="T49" fmla="*/ 70 h 97"/>
                <a:gd name="T50" fmla="*/ 9 w 33"/>
                <a:gd name="T51" fmla="*/ 79 h 97"/>
                <a:gd name="T52" fmla="*/ 9 w 33"/>
                <a:gd name="T53" fmla="*/ 88 h 97"/>
                <a:gd name="T54" fmla="*/ 8 w 33"/>
                <a:gd name="T55" fmla="*/ 91 h 97"/>
                <a:gd name="T56" fmla="*/ 13 w 33"/>
                <a:gd name="T57" fmla="*/ 91 h 97"/>
                <a:gd name="T58" fmla="*/ 13 w 33"/>
                <a:gd name="T59" fmla="*/ 88 h 97"/>
                <a:gd name="T60" fmla="*/ 13 w 33"/>
                <a:gd name="T61" fmla="*/ 81 h 97"/>
                <a:gd name="T62" fmla="*/ 14 w 33"/>
                <a:gd name="T63" fmla="*/ 73 h 97"/>
                <a:gd name="T64" fmla="*/ 15 w 33"/>
                <a:gd name="T65" fmla="*/ 73 h 97"/>
                <a:gd name="T66" fmla="*/ 14 w 33"/>
                <a:gd name="T67" fmla="*/ 84 h 97"/>
                <a:gd name="T68" fmla="*/ 13 w 33"/>
                <a:gd name="T69" fmla="*/ 91 h 97"/>
                <a:gd name="T70" fmla="*/ 13 w 33"/>
                <a:gd name="T71" fmla="*/ 95 h 97"/>
                <a:gd name="T72" fmla="*/ 15 w 33"/>
                <a:gd name="T73" fmla="*/ 97 h 97"/>
                <a:gd name="T74" fmla="*/ 19 w 33"/>
                <a:gd name="T75" fmla="*/ 95 h 97"/>
                <a:gd name="T76" fmla="*/ 17 w 33"/>
                <a:gd name="T77" fmla="*/ 91 h 97"/>
                <a:gd name="T78" fmla="*/ 20 w 33"/>
                <a:gd name="T79" fmla="*/ 78 h 97"/>
                <a:gd name="T80" fmla="*/ 22 w 33"/>
                <a:gd name="T81" fmla="*/ 65 h 97"/>
                <a:gd name="T82" fmla="*/ 24 w 33"/>
                <a:gd name="T83" fmla="*/ 59 h 97"/>
                <a:gd name="T84" fmla="*/ 31 w 33"/>
                <a:gd name="T85" fmla="*/ 59 h 97"/>
                <a:gd name="T86" fmla="*/ 32 w 33"/>
                <a:gd name="T87" fmla="*/ 54 h 97"/>
                <a:gd name="T88" fmla="*/ 27 w 33"/>
                <a:gd name="T89" fmla="*/ 39 h 97"/>
                <a:gd name="T90" fmla="*/ 28 w 33"/>
                <a:gd name="T91" fmla="*/ 40 h 97"/>
                <a:gd name="T92" fmla="*/ 28 w 33"/>
                <a:gd name="T93" fmla="*/ 46 h 97"/>
                <a:gd name="T94" fmla="*/ 29 w 33"/>
                <a:gd name="T95" fmla="*/ 40 h 97"/>
                <a:gd name="T96" fmla="*/ 29 w 33"/>
                <a:gd name="T97"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97">
                  <a:moveTo>
                    <a:pt x="32" y="54"/>
                  </a:moveTo>
                  <a:cubicBezTo>
                    <a:pt x="32" y="54"/>
                    <a:pt x="32" y="53"/>
                    <a:pt x="32" y="53"/>
                  </a:cubicBezTo>
                  <a:cubicBezTo>
                    <a:pt x="32" y="52"/>
                    <a:pt x="31" y="52"/>
                    <a:pt x="31" y="51"/>
                  </a:cubicBezTo>
                  <a:cubicBezTo>
                    <a:pt x="31" y="51"/>
                    <a:pt x="31" y="49"/>
                    <a:pt x="31" y="49"/>
                  </a:cubicBezTo>
                  <a:cubicBezTo>
                    <a:pt x="31" y="49"/>
                    <a:pt x="31" y="48"/>
                    <a:pt x="31" y="47"/>
                  </a:cubicBezTo>
                  <a:cubicBezTo>
                    <a:pt x="31" y="46"/>
                    <a:pt x="30" y="41"/>
                    <a:pt x="30" y="40"/>
                  </a:cubicBezTo>
                  <a:cubicBezTo>
                    <a:pt x="30" y="40"/>
                    <a:pt x="30" y="38"/>
                    <a:pt x="30" y="37"/>
                  </a:cubicBezTo>
                  <a:cubicBezTo>
                    <a:pt x="30" y="36"/>
                    <a:pt x="30" y="36"/>
                    <a:pt x="30" y="35"/>
                  </a:cubicBezTo>
                  <a:cubicBezTo>
                    <a:pt x="30" y="35"/>
                    <a:pt x="30" y="34"/>
                    <a:pt x="30" y="33"/>
                  </a:cubicBezTo>
                  <a:cubicBezTo>
                    <a:pt x="30" y="33"/>
                    <a:pt x="30" y="32"/>
                    <a:pt x="30" y="32"/>
                  </a:cubicBezTo>
                  <a:cubicBezTo>
                    <a:pt x="30" y="32"/>
                    <a:pt x="31" y="32"/>
                    <a:pt x="31" y="31"/>
                  </a:cubicBezTo>
                  <a:cubicBezTo>
                    <a:pt x="31" y="31"/>
                    <a:pt x="30" y="26"/>
                    <a:pt x="30" y="26"/>
                  </a:cubicBezTo>
                  <a:cubicBezTo>
                    <a:pt x="30" y="25"/>
                    <a:pt x="30" y="24"/>
                    <a:pt x="29" y="23"/>
                  </a:cubicBezTo>
                  <a:cubicBezTo>
                    <a:pt x="29" y="22"/>
                    <a:pt x="29" y="22"/>
                    <a:pt x="29" y="21"/>
                  </a:cubicBezTo>
                  <a:cubicBezTo>
                    <a:pt x="29" y="21"/>
                    <a:pt x="29" y="19"/>
                    <a:pt x="29" y="18"/>
                  </a:cubicBezTo>
                  <a:cubicBezTo>
                    <a:pt x="29" y="18"/>
                    <a:pt x="28" y="17"/>
                    <a:pt x="27" y="17"/>
                  </a:cubicBezTo>
                  <a:cubicBezTo>
                    <a:pt x="26" y="16"/>
                    <a:pt x="23" y="16"/>
                    <a:pt x="23" y="16"/>
                  </a:cubicBezTo>
                  <a:cubicBezTo>
                    <a:pt x="22" y="16"/>
                    <a:pt x="20" y="15"/>
                    <a:pt x="20" y="15"/>
                  </a:cubicBezTo>
                  <a:cubicBezTo>
                    <a:pt x="20" y="15"/>
                    <a:pt x="20" y="14"/>
                    <a:pt x="20" y="14"/>
                  </a:cubicBezTo>
                  <a:cubicBezTo>
                    <a:pt x="20" y="14"/>
                    <a:pt x="20" y="13"/>
                    <a:pt x="20" y="13"/>
                  </a:cubicBezTo>
                  <a:cubicBezTo>
                    <a:pt x="20" y="13"/>
                    <a:pt x="21" y="13"/>
                    <a:pt x="21" y="13"/>
                  </a:cubicBezTo>
                  <a:cubicBezTo>
                    <a:pt x="21" y="12"/>
                    <a:pt x="21" y="12"/>
                    <a:pt x="21" y="12"/>
                  </a:cubicBezTo>
                  <a:cubicBezTo>
                    <a:pt x="21" y="12"/>
                    <a:pt x="21" y="12"/>
                    <a:pt x="21" y="11"/>
                  </a:cubicBezTo>
                  <a:cubicBezTo>
                    <a:pt x="21" y="11"/>
                    <a:pt x="22" y="11"/>
                    <a:pt x="22" y="11"/>
                  </a:cubicBezTo>
                  <a:cubicBezTo>
                    <a:pt x="22" y="10"/>
                    <a:pt x="22" y="10"/>
                    <a:pt x="22" y="10"/>
                  </a:cubicBezTo>
                  <a:cubicBezTo>
                    <a:pt x="22" y="9"/>
                    <a:pt x="22" y="8"/>
                    <a:pt x="22" y="8"/>
                  </a:cubicBezTo>
                  <a:cubicBezTo>
                    <a:pt x="22" y="8"/>
                    <a:pt x="22" y="7"/>
                    <a:pt x="22" y="7"/>
                  </a:cubicBezTo>
                  <a:cubicBezTo>
                    <a:pt x="22" y="6"/>
                    <a:pt x="22" y="6"/>
                    <a:pt x="22" y="6"/>
                  </a:cubicBezTo>
                  <a:cubicBezTo>
                    <a:pt x="22" y="6"/>
                    <a:pt x="22" y="5"/>
                    <a:pt x="22" y="5"/>
                  </a:cubicBezTo>
                  <a:cubicBezTo>
                    <a:pt x="22" y="4"/>
                    <a:pt x="22" y="4"/>
                    <a:pt x="22" y="4"/>
                  </a:cubicBezTo>
                  <a:cubicBezTo>
                    <a:pt x="22" y="4"/>
                    <a:pt x="21" y="3"/>
                    <a:pt x="21" y="3"/>
                  </a:cubicBezTo>
                  <a:cubicBezTo>
                    <a:pt x="20" y="2"/>
                    <a:pt x="20" y="1"/>
                    <a:pt x="20" y="1"/>
                  </a:cubicBezTo>
                  <a:cubicBezTo>
                    <a:pt x="19" y="1"/>
                    <a:pt x="19" y="1"/>
                    <a:pt x="18" y="1"/>
                  </a:cubicBezTo>
                  <a:cubicBezTo>
                    <a:pt x="18" y="1"/>
                    <a:pt x="17" y="1"/>
                    <a:pt x="17" y="0"/>
                  </a:cubicBezTo>
                  <a:cubicBezTo>
                    <a:pt x="17" y="0"/>
                    <a:pt x="16" y="1"/>
                    <a:pt x="15" y="0"/>
                  </a:cubicBezTo>
                  <a:cubicBezTo>
                    <a:pt x="15" y="0"/>
                    <a:pt x="14" y="1"/>
                    <a:pt x="14" y="1"/>
                  </a:cubicBezTo>
                  <a:cubicBezTo>
                    <a:pt x="14" y="1"/>
                    <a:pt x="14" y="1"/>
                    <a:pt x="13" y="2"/>
                  </a:cubicBezTo>
                  <a:cubicBezTo>
                    <a:pt x="12" y="2"/>
                    <a:pt x="12" y="3"/>
                    <a:pt x="11" y="3"/>
                  </a:cubicBezTo>
                  <a:cubicBezTo>
                    <a:pt x="11" y="3"/>
                    <a:pt x="11" y="4"/>
                    <a:pt x="11" y="4"/>
                  </a:cubicBezTo>
                  <a:cubicBezTo>
                    <a:pt x="10" y="4"/>
                    <a:pt x="10" y="5"/>
                    <a:pt x="10" y="5"/>
                  </a:cubicBezTo>
                  <a:cubicBezTo>
                    <a:pt x="10" y="6"/>
                    <a:pt x="10" y="7"/>
                    <a:pt x="10" y="7"/>
                  </a:cubicBezTo>
                  <a:cubicBezTo>
                    <a:pt x="10" y="7"/>
                    <a:pt x="10" y="8"/>
                    <a:pt x="10" y="8"/>
                  </a:cubicBezTo>
                  <a:cubicBezTo>
                    <a:pt x="10" y="9"/>
                    <a:pt x="10" y="9"/>
                    <a:pt x="10" y="10"/>
                  </a:cubicBezTo>
                  <a:cubicBezTo>
                    <a:pt x="10" y="10"/>
                    <a:pt x="11" y="11"/>
                    <a:pt x="11" y="11"/>
                  </a:cubicBezTo>
                  <a:cubicBezTo>
                    <a:pt x="11" y="12"/>
                    <a:pt x="12" y="12"/>
                    <a:pt x="12" y="12"/>
                  </a:cubicBezTo>
                  <a:cubicBezTo>
                    <a:pt x="11" y="13"/>
                    <a:pt x="12" y="13"/>
                    <a:pt x="12" y="13"/>
                  </a:cubicBezTo>
                  <a:cubicBezTo>
                    <a:pt x="12" y="14"/>
                    <a:pt x="13" y="14"/>
                    <a:pt x="13" y="14"/>
                  </a:cubicBezTo>
                  <a:cubicBezTo>
                    <a:pt x="13" y="15"/>
                    <a:pt x="13" y="15"/>
                    <a:pt x="13" y="15"/>
                  </a:cubicBezTo>
                  <a:cubicBezTo>
                    <a:pt x="13" y="15"/>
                    <a:pt x="12" y="15"/>
                    <a:pt x="12" y="15"/>
                  </a:cubicBezTo>
                  <a:cubicBezTo>
                    <a:pt x="12" y="15"/>
                    <a:pt x="11" y="15"/>
                    <a:pt x="11" y="15"/>
                  </a:cubicBezTo>
                  <a:cubicBezTo>
                    <a:pt x="10" y="15"/>
                    <a:pt x="8" y="16"/>
                    <a:pt x="8" y="16"/>
                  </a:cubicBezTo>
                  <a:cubicBezTo>
                    <a:pt x="7" y="16"/>
                    <a:pt x="6" y="16"/>
                    <a:pt x="6" y="16"/>
                  </a:cubicBezTo>
                  <a:cubicBezTo>
                    <a:pt x="5" y="16"/>
                    <a:pt x="4" y="17"/>
                    <a:pt x="4" y="17"/>
                  </a:cubicBezTo>
                  <a:cubicBezTo>
                    <a:pt x="4" y="17"/>
                    <a:pt x="4" y="17"/>
                    <a:pt x="4" y="18"/>
                  </a:cubicBezTo>
                  <a:cubicBezTo>
                    <a:pt x="4" y="18"/>
                    <a:pt x="1" y="24"/>
                    <a:pt x="1" y="26"/>
                  </a:cubicBezTo>
                  <a:cubicBezTo>
                    <a:pt x="1" y="29"/>
                    <a:pt x="0" y="28"/>
                    <a:pt x="0" y="31"/>
                  </a:cubicBezTo>
                  <a:cubicBezTo>
                    <a:pt x="0" y="31"/>
                    <a:pt x="0" y="31"/>
                    <a:pt x="1" y="31"/>
                  </a:cubicBezTo>
                  <a:cubicBezTo>
                    <a:pt x="1" y="31"/>
                    <a:pt x="1" y="32"/>
                    <a:pt x="1" y="32"/>
                  </a:cubicBezTo>
                  <a:cubicBezTo>
                    <a:pt x="0" y="32"/>
                    <a:pt x="0" y="31"/>
                    <a:pt x="0" y="31"/>
                  </a:cubicBezTo>
                  <a:cubicBezTo>
                    <a:pt x="0" y="34"/>
                    <a:pt x="0" y="37"/>
                    <a:pt x="0" y="39"/>
                  </a:cubicBezTo>
                  <a:cubicBezTo>
                    <a:pt x="0" y="39"/>
                    <a:pt x="0" y="37"/>
                    <a:pt x="0" y="36"/>
                  </a:cubicBezTo>
                  <a:cubicBezTo>
                    <a:pt x="0" y="36"/>
                    <a:pt x="0" y="36"/>
                    <a:pt x="1" y="36"/>
                  </a:cubicBezTo>
                  <a:cubicBezTo>
                    <a:pt x="1" y="36"/>
                    <a:pt x="1" y="37"/>
                    <a:pt x="1" y="37"/>
                  </a:cubicBezTo>
                  <a:cubicBezTo>
                    <a:pt x="1" y="38"/>
                    <a:pt x="1" y="38"/>
                    <a:pt x="1" y="38"/>
                  </a:cubicBezTo>
                  <a:cubicBezTo>
                    <a:pt x="2" y="39"/>
                    <a:pt x="4" y="39"/>
                    <a:pt x="4" y="39"/>
                  </a:cubicBezTo>
                  <a:cubicBezTo>
                    <a:pt x="4" y="39"/>
                    <a:pt x="4" y="40"/>
                    <a:pt x="4" y="41"/>
                  </a:cubicBezTo>
                  <a:cubicBezTo>
                    <a:pt x="4" y="41"/>
                    <a:pt x="3" y="44"/>
                    <a:pt x="3" y="45"/>
                  </a:cubicBezTo>
                  <a:cubicBezTo>
                    <a:pt x="3" y="45"/>
                    <a:pt x="3" y="48"/>
                    <a:pt x="3" y="49"/>
                  </a:cubicBezTo>
                  <a:cubicBezTo>
                    <a:pt x="2" y="49"/>
                    <a:pt x="3" y="50"/>
                    <a:pt x="3" y="50"/>
                  </a:cubicBezTo>
                  <a:cubicBezTo>
                    <a:pt x="3" y="50"/>
                    <a:pt x="3" y="55"/>
                    <a:pt x="3" y="56"/>
                  </a:cubicBezTo>
                  <a:cubicBezTo>
                    <a:pt x="3" y="57"/>
                    <a:pt x="3" y="63"/>
                    <a:pt x="3" y="63"/>
                  </a:cubicBezTo>
                  <a:cubicBezTo>
                    <a:pt x="3" y="64"/>
                    <a:pt x="3" y="65"/>
                    <a:pt x="3" y="66"/>
                  </a:cubicBezTo>
                  <a:cubicBezTo>
                    <a:pt x="3" y="66"/>
                    <a:pt x="3" y="68"/>
                    <a:pt x="3" y="68"/>
                  </a:cubicBezTo>
                  <a:cubicBezTo>
                    <a:pt x="3" y="69"/>
                    <a:pt x="3" y="69"/>
                    <a:pt x="4" y="69"/>
                  </a:cubicBezTo>
                  <a:cubicBezTo>
                    <a:pt x="4" y="69"/>
                    <a:pt x="6" y="69"/>
                    <a:pt x="6" y="70"/>
                  </a:cubicBezTo>
                  <a:cubicBezTo>
                    <a:pt x="7" y="70"/>
                    <a:pt x="8" y="70"/>
                    <a:pt x="8" y="70"/>
                  </a:cubicBezTo>
                  <a:cubicBezTo>
                    <a:pt x="8" y="70"/>
                    <a:pt x="8" y="72"/>
                    <a:pt x="8" y="73"/>
                  </a:cubicBezTo>
                  <a:cubicBezTo>
                    <a:pt x="8" y="75"/>
                    <a:pt x="9" y="78"/>
                    <a:pt x="9" y="79"/>
                  </a:cubicBezTo>
                  <a:cubicBezTo>
                    <a:pt x="9" y="80"/>
                    <a:pt x="10" y="82"/>
                    <a:pt x="10" y="83"/>
                  </a:cubicBezTo>
                  <a:cubicBezTo>
                    <a:pt x="10" y="83"/>
                    <a:pt x="10" y="86"/>
                    <a:pt x="9" y="86"/>
                  </a:cubicBezTo>
                  <a:cubicBezTo>
                    <a:pt x="9" y="86"/>
                    <a:pt x="9" y="88"/>
                    <a:pt x="9" y="88"/>
                  </a:cubicBezTo>
                  <a:cubicBezTo>
                    <a:pt x="9" y="88"/>
                    <a:pt x="8" y="88"/>
                    <a:pt x="8" y="88"/>
                  </a:cubicBezTo>
                  <a:cubicBezTo>
                    <a:pt x="8" y="88"/>
                    <a:pt x="8" y="89"/>
                    <a:pt x="8" y="89"/>
                  </a:cubicBezTo>
                  <a:cubicBezTo>
                    <a:pt x="8" y="90"/>
                    <a:pt x="8" y="90"/>
                    <a:pt x="8" y="91"/>
                  </a:cubicBezTo>
                  <a:cubicBezTo>
                    <a:pt x="8" y="91"/>
                    <a:pt x="9" y="92"/>
                    <a:pt x="9" y="92"/>
                  </a:cubicBezTo>
                  <a:cubicBezTo>
                    <a:pt x="10" y="92"/>
                    <a:pt x="12" y="92"/>
                    <a:pt x="12" y="92"/>
                  </a:cubicBezTo>
                  <a:cubicBezTo>
                    <a:pt x="13" y="92"/>
                    <a:pt x="13" y="91"/>
                    <a:pt x="13" y="91"/>
                  </a:cubicBezTo>
                  <a:cubicBezTo>
                    <a:pt x="13" y="90"/>
                    <a:pt x="13" y="90"/>
                    <a:pt x="13" y="90"/>
                  </a:cubicBezTo>
                  <a:cubicBezTo>
                    <a:pt x="13" y="89"/>
                    <a:pt x="13" y="89"/>
                    <a:pt x="13" y="88"/>
                  </a:cubicBezTo>
                  <a:cubicBezTo>
                    <a:pt x="13" y="88"/>
                    <a:pt x="13" y="88"/>
                    <a:pt x="13" y="88"/>
                  </a:cubicBezTo>
                  <a:cubicBezTo>
                    <a:pt x="13" y="88"/>
                    <a:pt x="13" y="86"/>
                    <a:pt x="13" y="86"/>
                  </a:cubicBezTo>
                  <a:cubicBezTo>
                    <a:pt x="13" y="85"/>
                    <a:pt x="13" y="84"/>
                    <a:pt x="13" y="83"/>
                  </a:cubicBezTo>
                  <a:cubicBezTo>
                    <a:pt x="13" y="83"/>
                    <a:pt x="13" y="81"/>
                    <a:pt x="13" y="81"/>
                  </a:cubicBezTo>
                  <a:cubicBezTo>
                    <a:pt x="13" y="81"/>
                    <a:pt x="13" y="80"/>
                    <a:pt x="14" y="79"/>
                  </a:cubicBezTo>
                  <a:cubicBezTo>
                    <a:pt x="14" y="78"/>
                    <a:pt x="14" y="75"/>
                    <a:pt x="14" y="74"/>
                  </a:cubicBezTo>
                  <a:cubicBezTo>
                    <a:pt x="14" y="74"/>
                    <a:pt x="14" y="73"/>
                    <a:pt x="14" y="73"/>
                  </a:cubicBezTo>
                  <a:cubicBezTo>
                    <a:pt x="14" y="72"/>
                    <a:pt x="14" y="71"/>
                    <a:pt x="14" y="71"/>
                  </a:cubicBezTo>
                  <a:cubicBezTo>
                    <a:pt x="15" y="71"/>
                    <a:pt x="15" y="71"/>
                    <a:pt x="15" y="71"/>
                  </a:cubicBezTo>
                  <a:cubicBezTo>
                    <a:pt x="15" y="71"/>
                    <a:pt x="15" y="73"/>
                    <a:pt x="15" y="73"/>
                  </a:cubicBezTo>
                  <a:cubicBezTo>
                    <a:pt x="15" y="74"/>
                    <a:pt x="14" y="75"/>
                    <a:pt x="14" y="76"/>
                  </a:cubicBezTo>
                  <a:cubicBezTo>
                    <a:pt x="14" y="76"/>
                    <a:pt x="14" y="79"/>
                    <a:pt x="14" y="79"/>
                  </a:cubicBezTo>
                  <a:cubicBezTo>
                    <a:pt x="14" y="81"/>
                    <a:pt x="14" y="83"/>
                    <a:pt x="14" y="84"/>
                  </a:cubicBezTo>
                  <a:cubicBezTo>
                    <a:pt x="14" y="84"/>
                    <a:pt x="14" y="88"/>
                    <a:pt x="14" y="88"/>
                  </a:cubicBezTo>
                  <a:cubicBezTo>
                    <a:pt x="14" y="89"/>
                    <a:pt x="14" y="90"/>
                    <a:pt x="14" y="90"/>
                  </a:cubicBezTo>
                  <a:cubicBezTo>
                    <a:pt x="14" y="90"/>
                    <a:pt x="13" y="91"/>
                    <a:pt x="13" y="91"/>
                  </a:cubicBezTo>
                  <a:cubicBezTo>
                    <a:pt x="13" y="92"/>
                    <a:pt x="13" y="93"/>
                    <a:pt x="13" y="93"/>
                  </a:cubicBezTo>
                  <a:cubicBezTo>
                    <a:pt x="13" y="94"/>
                    <a:pt x="13" y="94"/>
                    <a:pt x="13" y="94"/>
                  </a:cubicBezTo>
                  <a:cubicBezTo>
                    <a:pt x="13" y="95"/>
                    <a:pt x="13" y="95"/>
                    <a:pt x="13" y="95"/>
                  </a:cubicBezTo>
                  <a:cubicBezTo>
                    <a:pt x="13" y="95"/>
                    <a:pt x="13" y="96"/>
                    <a:pt x="13" y="96"/>
                  </a:cubicBezTo>
                  <a:cubicBezTo>
                    <a:pt x="13" y="96"/>
                    <a:pt x="13" y="97"/>
                    <a:pt x="14" y="97"/>
                  </a:cubicBezTo>
                  <a:cubicBezTo>
                    <a:pt x="14" y="97"/>
                    <a:pt x="15" y="97"/>
                    <a:pt x="15" y="97"/>
                  </a:cubicBezTo>
                  <a:cubicBezTo>
                    <a:pt x="16" y="97"/>
                    <a:pt x="18" y="97"/>
                    <a:pt x="19" y="97"/>
                  </a:cubicBezTo>
                  <a:cubicBezTo>
                    <a:pt x="19" y="97"/>
                    <a:pt x="19" y="97"/>
                    <a:pt x="19" y="96"/>
                  </a:cubicBezTo>
                  <a:cubicBezTo>
                    <a:pt x="20" y="96"/>
                    <a:pt x="19" y="95"/>
                    <a:pt x="19" y="95"/>
                  </a:cubicBezTo>
                  <a:cubicBezTo>
                    <a:pt x="18" y="94"/>
                    <a:pt x="18" y="94"/>
                    <a:pt x="18" y="93"/>
                  </a:cubicBezTo>
                  <a:cubicBezTo>
                    <a:pt x="18" y="93"/>
                    <a:pt x="18" y="93"/>
                    <a:pt x="18" y="93"/>
                  </a:cubicBezTo>
                  <a:cubicBezTo>
                    <a:pt x="18" y="93"/>
                    <a:pt x="17" y="92"/>
                    <a:pt x="17" y="91"/>
                  </a:cubicBezTo>
                  <a:cubicBezTo>
                    <a:pt x="17" y="91"/>
                    <a:pt x="17" y="90"/>
                    <a:pt x="17" y="89"/>
                  </a:cubicBezTo>
                  <a:cubicBezTo>
                    <a:pt x="17" y="89"/>
                    <a:pt x="18" y="87"/>
                    <a:pt x="18" y="87"/>
                  </a:cubicBezTo>
                  <a:cubicBezTo>
                    <a:pt x="18" y="86"/>
                    <a:pt x="20" y="80"/>
                    <a:pt x="20" y="78"/>
                  </a:cubicBezTo>
                  <a:cubicBezTo>
                    <a:pt x="21" y="76"/>
                    <a:pt x="21" y="72"/>
                    <a:pt x="21" y="72"/>
                  </a:cubicBezTo>
                  <a:cubicBezTo>
                    <a:pt x="21" y="72"/>
                    <a:pt x="21" y="72"/>
                    <a:pt x="21" y="71"/>
                  </a:cubicBezTo>
                  <a:cubicBezTo>
                    <a:pt x="21" y="71"/>
                    <a:pt x="22" y="65"/>
                    <a:pt x="22" y="65"/>
                  </a:cubicBezTo>
                  <a:cubicBezTo>
                    <a:pt x="22" y="64"/>
                    <a:pt x="23" y="63"/>
                    <a:pt x="23" y="63"/>
                  </a:cubicBezTo>
                  <a:cubicBezTo>
                    <a:pt x="23" y="62"/>
                    <a:pt x="23" y="61"/>
                    <a:pt x="24" y="61"/>
                  </a:cubicBezTo>
                  <a:cubicBezTo>
                    <a:pt x="24" y="60"/>
                    <a:pt x="24" y="59"/>
                    <a:pt x="24" y="59"/>
                  </a:cubicBezTo>
                  <a:cubicBezTo>
                    <a:pt x="24" y="58"/>
                    <a:pt x="24" y="58"/>
                    <a:pt x="24" y="58"/>
                  </a:cubicBezTo>
                  <a:cubicBezTo>
                    <a:pt x="24" y="58"/>
                    <a:pt x="26" y="59"/>
                    <a:pt x="27" y="59"/>
                  </a:cubicBezTo>
                  <a:cubicBezTo>
                    <a:pt x="27" y="59"/>
                    <a:pt x="31" y="59"/>
                    <a:pt x="31" y="59"/>
                  </a:cubicBezTo>
                  <a:cubicBezTo>
                    <a:pt x="32" y="59"/>
                    <a:pt x="33" y="59"/>
                    <a:pt x="33" y="59"/>
                  </a:cubicBezTo>
                  <a:cubicBezTo>
                    <a:pt x="33" y="59"/>
                    <a:pt x="33" y="58"/>
                    <a:pt x="33" y="58"/>
                  </a:cubicBezTo>
                  <a:cubicBezTo>
                    <a:pt x="33" y="57"/>
                    <a:pt x="32" y="55"/>
                    <a:pt x="32" y="54"/>
                  </a:cubicBezTo>
                  <a:close/>
                  <a:moveTo>
                    <a:pt x="28" y="40"/>
                  </a:moveTo>
                  <a:cubicBezTo>
                    <a:pt x="28" y="41"/>
                    <a:pt x="27" y="42"/>
                    <a:pt x="27" y="43"/>
                  </a:cubicBezTo>
                  <a:cubicBezTo>
                    <a:pt x="27" y="41"/>
                    <a:pt x="27" y="39"/>
                    <a:pt x="27" y="39"/>
                  </a:cubicBezTo>
                  <a:cubicBezTo>
                    <a:pt x="27" y="39"/>
                    <a:pt x="27" y="38"/>
                    <a:pt x="27" y="38"/>
                  </a:cubicBezTo>
                  <a:cubicBezTo>
                    <a:pt x="27" y="38"/>
                    <a:pt x="27" y="38"/>
                    <a:pt x="28" y="37"/>
                  </a:cubicBezTo>
                  <a:cubicBezTo>
                    <a:pt x="28" y="38"/>
                    <a:pt x="28" y="40"/>
                    <a:pt x="28" y="40"/>
                  </a:cubicBezTo>
                  <a:close/>
                  <a:moveTo>
                    <a:pt x="29" y="49"/>
                  </a:moveTo>
                  <a:cubicBezTo>
                    <a:pt x="29" y="49"/>
                    <a:pt x="29" y="49"/>
                    <a:pt x="29" y="49"/>
                  </a:cubicBezTo>
                  <a:cubicBezTo>
                    <a:pt x="29" y="49"/>
                    <a:pt x="28" y="47"/>
                    <a:pt x="28" y="46"/>
                  </a:cubicBezTo>
                  <a:cubicBezTo>
                    <a:pt x="28" y="45"/>
                    <a:pt x="28" y="42"/>
                    <a:pt x="29" y="41"/>
                  </a:cubicBezTo>
                  <a:cubicBezTo>
                    <a:pt x="29" y="41"/>
                    <a:pt x="29" y="39"/>
                    <a:pt x="29" y="38"/>
                  </a:cubicBezTo>
                  <a:cubicBezTo>
                    <a:pt x="29" y="39"/>
                    <a:pt x="29" y="39"/>
                    <a:pt x="29" y="40"/>
                  </a:cubicBezTo>
                  <a:cubicBezTo>
                    <a:pt x="29" y="40"/>
                    <a:pt x="30" y="46"/>
                    <a:pt x="30" y="47"/>
                  </a:cubicBezTo>
                  <a:cubicBezTo>
                    <a:pt x="30" y="47"/>
                    <a:pt x="30" y="49"/>
                    <a:pt x="30" y="49"/>
                  </a:cubicBezTo>
                  <a:cubicBezTo>
                    <a:pt x="30" y="49"/>
                    <a:pt x="30" y="49"/>
                    <a:pt x="29" y="4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7" name="Freeform 674"/>
            <p:cNvSpPr>
              <a:spLocks noEditPoints="1"/>
            </p:cNvSpPr>
            <p:nvPr/>
          </p:nvSpPr>
          <p:spPr bwMode="auto">
            <a:xfrm>
              <a:off x="7808913" y="3395663"/>
              <a:ext cx="96838" cy="285750"/>
            </a:xfrm>
            <a:custGeom>
              <a:avLst/>
              <a:gdLst>
                <a:gd name="T0" fmla="*/ 25 w 26"/>
                <a:gd name="T1" fmla="*/ 40 h 76"/>
                <a:gd name="T2" fmla="*/ 24 w 26"/>
                <a:gd name="T3" fmla="*/ 32 h 76"/>
                <a:gd name="T4" fmla="*/ 24 w 26"/>
                <a:gd name="T5" fmla="*/ 26 h 76"/>
                <a:gd name="T6" fmla="*/ 24 w 26"/>
                <a:gd name="T7" fmla="*/ 20 h 76"/>
                <a:gd name="T8" fmla="*/ 23 w 26"/>
                <a:gd name="T9" fmla="*/ 14 h 76"/>
                <a:gd name="T10" fmla="*/ 16 w 26"/>
                <a:gd name="T11" fmla="*/ 12 h 76"/>
                <a:gd name="T12" fmla="*/ 16 w 26"/>
                <a:gd name="T13" fmla="*/ 10 h 76"/>
                <a:gd name="T14" fmla="*/ 17 w 26"/>
                <a:gd name="T15" fmla="*/ 8 h 76"/>
                <a:gd name="T16" fmla="*/ 17 w 26"/>
                <a:gd name="T17" fmla="*/ 5 h 76"/>
                <a:gd name="T18" fmla="*/ 17 w 26"/>
                <a:gd name="T19" fmla="*/ 3 h 76"/>
                <a:gd name="T20" fmla="*/ 15 w 26"/>
                <a:gd name="T21" fmla="*/ 1 h 76"/>
                <a:gd name="T22" fmla="*/ 11 w 26"/>
                <a:gd name="T23" fmla="*/ 1 h 76"/>
                <a:gd name="T24" fmla="*/ 9 w 26"/>
                <a:gd name="T25" fmla="*/ 3 h 76"/>
                <a:gd name="T26" fmla="*/ 8 w 26"/>
                <a:gd name="T27" fmla="*/ 7 h 76"/>
                <a:gd name="T28" fmla="*/ 9 w 26"/>
                <a:gd name="T29" fmla="*/ 10 h 76"/>
                <a:gd name="T30" fmla="*/ 10 w 26"/>
                <a:gd name="T31" fmla="*/ 12 h 76"/>
                <a:gd name="T32" fmla="*/ 6 w 26"/>
                <a:gd name="T33" fmla="*/ 13 h 76"/>
                <a:gd name="T34" fmla="*/ 3 w 26"/>
                <a:gd name="T35" fmla="*/ 14 h 76"/>
                <a:gd name="T36" fmla="*/ 1 w 26"/>
                <a:gd name="T37" fmla="*/ 24 h 76"/>
                <a:gd name="T38" fmla="*/ 0 w 26"/>
                <a:gd name="T39" fmla="*/ 31 h 76"/>
                <a:gd name="T40" fmla="*/ 1 w 26"/>
                <a:gd name="T41" fmla="*/ 29 h 76"/>
                <a:gd name="T42" fmla="*/ 3 w 26"/>
                <a:gd name="T43" fmla="*/ 32 h 76"/>
                <a:gd name="T44" fmla="*/ 2 w 26"/>
                <a:gd name="T45" fmla="*/ 39 h 76"/>
                <a:gd name="T46" fmla="*/ 3 w 26"/>
                <a:gd name="T47" fmla="*/ 51 h 76"/>
                <a:gd name="T48" fmla="*/ 5 w 26"/>
                <a:gd name="T49" fmla="*/ 54 h 76"/>
                <a:gd name="T50" fmla="*/ 7 w 26"/>
                <a:gd name="T51" fmla="*/ 62 h 76"/>
                <a:gd name="T52" fmla="*/ 7 w 26"/>
                <a:gd name="T53" fmla="*/ 69 h 76"/>
                <a:gd name="T54" fmla="*/ 6 w 26"/>
                <a:gd name="T55" fmla="*/ 71 h 76"/>
                <a:gd name="T56" fmla="*/ 10 w 26"/>
                <a:gd name="T57" fmla="*/ 71 h 76"/>
                <a:gd name="T58" fmla="*/ 10 w 26"/>
                <a:gd name="T59" fmla="*/ 69 h 76"/>
                <a:gd name="T60" fmla="*/ 11 w 26"/>
                <a:gd name="T61" fmla="*/ 63 h 76"/>
                <a:gd name="T62" fmla="*/ 11 w 26"/>
                <a:gd name="T63" fmla="*/ 57 h 76"/>
                <a:gd name="T64" fmla="*/ 12 w 26"/>
                <a:gd name="T65" fmla="*/ 57 h 76"/>
                <a:gd name="T66" fmla="*/ 11 w 26"/>
                <a:gd name="T67" fmla="*/ 65 h 76"/>
                <a:gd name="T68" fmla="*/ 11 w 26"/>
                <a:gd name="T69" fmla="*/ 72 h 76"/>
                <a:gd name="T70" fmla="*/ 11 w 26"/>
                <a:gd name="T71" fmla="*/ 74 h 76"/>
                <a:gd name="T72" fmla="*/ 12 w 26"/>
                <a:gd name="T73" fmla="*/ 76 h 76"/>
                <a:gd name="T74" fmla="*/ 15 w 26"/>
                <a:gd name="T75" fmla="*/ 74 h 76"/>
                <a:gd name="T76" fmla="*/ 14 w 26"/>
                <a:gd name="T77" fmla="*/ 71 h 76"/>
                <a:gd name="T78" fmla="*/ 16 w 26"/>
                <a:gd name="T79" fmla="*/ 61 h 76"/>
                <a:gd name="T80" fmla="*/ 17 w 26"/>
                <a:gd name="T81" fmla="*/ 51 h 76"/>
                <a:gd name="T82" fmla="*/ 19 w 26"/>
                <a:gd name="T83" fmla="*/ 46 h 76"/>
                <a:gd name="T84" fmla="*/ 25 w 26"/>
                <a:gd name="T85" fmla="*/ 46 h 76"/>
                <a:gd name="T86" fmla="*/ 25 w 26"/>
                <a:gd name="T87" fmla="*/ 43 h 76"/>
                <a:gd name="T88" fmla="*/ 21 w 26"/>
                <a:gd name="T89" fmla="*/ 31 h 76"/>
                <a:gd name="T90" fmla="*/ 22 w 26"/>
                <a:gd name="T91" fmla="*/ 32 h 76"/>
                <a:gd name="T92" fmla="*/ 22 w 26"/>
                <a:gd name="T93" fmla="*/ 36 h 76"/>
                <a:gd name="T94" fmla="*/ 23 w 26"/>
                <a:gd name="T95" fmla="*/ 31 h 76"/>
                <a:gd name="T96" fmla="*/ 23 w 26"/>
                <a:gd name="T9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76">
                  <a:moveTo>
                    <a:pt x="25" y="43"/>
                  </a:moveTo>
                  <a:cubicBezTo>
                    <a:pt x="25" y="42"/>
                    <a:pt x="25" y="42"/>
                    <a:pt x="25" y="41"/>
                  </a:cubicBezTo>
                  <a:cubicBezTo>
                    <a:pt x="25" y="41"/>
                    <a:pt x="25" y="40"/>
                    <a:pt x="25" y="40"/>
                  </a:cubicBezTo>
                  <a:cubicBezTo>
                    <a:pt x="25" y="40"/>
                    <a:pt x="25" y="39"/>
                    <a:pt x="25" y="39"/>
                  </a:cubicBezTo>
                  <a:cubicBezTo>
                    <a:pt x="25" y="39"/>
                    <a:pt x="24" y="37"/>
                    <a:pt x="24" y="37"/>
                  </a:cubicBezTo>
                  <a:cubicBezTo>
                    <a:pt x="24" y="36"/>
                    <a:pt x="24" y="32"/>
                    <a:pt x="24" y="32"/>
                  </a:cubicBezTo>
                  <a:cubicBezTo>
                    <a:pt x="24" y="31"/>
                    <a:pt x="24" y="30"/>
                    <a:pt x="23" y="29"/>
                  </a:cubicBezTo>
                  <a:cubicBezTo>
                    <a:pt x="24" y="29"/>
                    <a:pt x="24" y="28"/>
                    <a:pt x="24" y="28"/>
                  </a:cubicBezTo>
                  <a:cubicBezTo>
                    <a:pt x="24" y="28"/>
                    <a:pt x="24" y="27"/>
                    <a:pt x="24" y="26"/>
                  </a:cubicBezTo>
                  <a:cubicBezTo>
                    <a:pt x="24" y="26"/>
                    <a:pt x="24" y="25"/>
                    <a:pt x="24" y="25"/>
                  </a:cubicBezTo>
                  <a:cubicBezTo>
                    <a:pt x="24" y="25"/>
                    <a:pt x="24" y="25"/>
                    <a:pt x="24" y="25"/>
                  </a:cubicBezTo>
                  <a:cubicBezTo>
                    <a:pt x="24" y="24"/>
                    <a:pt x="24" y="21"/>
                    <a:pt x="24" y="20"/>
                  </a:cubicBezTo>
                  <a:cubicBezTo>
                    <a:pt x="23" y="20"/>
                    <a:pt x="23" y="19"/>
                    <a:pt x="23" y="18"/>
                  </a:cubicBezTo>
                  <a:cubicBezTo>
                    <a:pt x="23" y="18"/>
                    <a:pt x="23" y="17"/>
                    <a:pt x="23" y="17"/>
                  </a:cubicBezTo>
                  <a:cubicBezTo>
                    <a:pt x="23" y="16"/>
                    <a:pt x="23" y="15"/>
                    <a:pt x="23" y="14"/>
                  </a:cubicBezTo>
                  <a:cubicBezTo>
                    <a:pt x="23" y="14"/>
                    <a:pt x="22" y="14"/>
                    <a:pt x="21" y="13"/>
                  </a:cubicBezTo>
                  <a:cubicBezTo>
                    <a:pt x="21" y="13"/>
                    <a:pt x="18" y="13"/>
                    <a:pt x="18" y="12"/>
                  </a:cubicBezTo>
                  <a:cubicBezTo>
                    <a:pt x="17" y="12"/>
                    <a:pt x="16" y="12"/>
                    <a:pt x="16" y="12"/>
                  </a:cubicBezTo>
                  <a:cubicBezTo>
                    <a:pt x="16" y="12"/>
                    <a:pt x="16" y="11"/>
                    <a:pt x="16" y="11"/>
                  </a:cubicBezTo>
                  <a:cubicBezTo>
                    <a:pt x="16" y="11"/>
                    <a:pt x="16" y="10"/>
                    <a:pt x="16" y="10"/>
                  </a:cubicBezTo>
                  <a:cubicBezTo>
                    <a:pt x="16" y="10"/>
                    <a:pt x="16" y="10"/>
                    <a:pt x="16" y="10"/>
                  </a:cubicBezTo>
                  <a:cubicBezTo>
                    <a:pt x="16" y="10"/>
                    <a:pt x="16" y="9"/>
                    <a:pt x="16" y="9"/>
                  </a:cubicBezTo>
                  <a:cubicBezTo>
                    <a:pt x="16" y="9"/>
                    <a:pt x="17" y="9"/>
                    <a:pt x="17" y="9"/>
                  </a:cubicBezTo>
                  <a:cubicBezTo>
                    <a:pt x="17" y="9"/>
                    <a:pt x="17" y="9"/>
                    <a:pt x="17" y="8"/>
                  </a:cubicBezTo>
                  <a:cubicBezTo>
                    <a:pt x="17" y="8"/>
                    <a:pt x="17" y="8"/>
                    <a:pt x="17" y="8"/>
                  </a:cubicBezTo>
                  <a:cubicBezTo>
                    <a:pt x="17" y="7"/>
                    <a:pt x="18" y="7"/>
                    <a:pt x="18" y="6"/>
                  </a:cubicBezTo>
                  <a:cubicBezTo>
                    <a:pt x="18" y="6"/>
                    <a:pt x="17" y="6"/>
                    <a:pt x="17" y="5"/>
                  </a:cubicBezTo>
                  <a:cubicBezTo>
                    <a:pt x="17" y="5"/>
                    <a:pt x="18" y="5"/>
                    <a:pt x="18" y="5"/>
                  </a:cubicBezTo>
                  <a:cubicBezTo>
                    <a:pt x="18" y="5"/>
                    <a:pt x="18" y="4"/>
                    <a:pt x="18" y="4"/>
                  </a:cubicBezTo>
                  <a:cubicBezTo>
                    <a:pt x="17" y="4"/>
                    <a:pt x="17" y="4"/>
                    <a:pt x="17" y="3"/>
                  </a:cubicBezTo>
                  <a:cubicBezTo>
                    <a:pt x="17" y="3"/>
                    <a:pt x="17" y="2"/>
                    <a:pt x="16" y="2"/>
                  </a:cubicBezTo>
                  <a:cubicBezTo>
                    <a:pt x="16" y="2"/>
                    <a:pt x="16" y="1"/>
                    <a:pt x="16" y="1"/>
                  </a:cubicBezTo>
                  <a:cubicBezTo>
                    <a:pt x="15" y="1"/>
                    <a:pt x="15" y="1"/>
                    <a:pt x="15" y="1"/>
                  </a:cubicBezTo>
                  <a:cubicBezTo>
                    <a:pt x="14" y="1"/>
                    <a:pt x="14" y="1"/>
                    <a:pt x="13" y="0"/>
                  </a:cubicBezTo>
                  <a:cubicBezTo>
                    <a:pt x="13" y="0"/>
                    <a:pt x="13" y="1"/>
                    <a:pt x="12" y="1"/>
                  </a:cubicBezTo>
                  <a:cubicBezTo>
                    <a:pt x="12" y="0"/>
                    <a:pt x="12" y="1"/>
                    <a:pt x="11" y="1"/>
                  </a:cubicBezTo>
                  <a:cubicBezTo>
                    <a:pt x="11" y="1"/>
                    <a:pt x="11" y="1"/>
                    <a:pt x="10" y="1"/>
                  </a:cubicBezTo>
                  <a:cubicBezTo>
                    <a:pt x="9" y="2"/>
                    <a:pt x="9" y="2"/>
                    <a:pt x="9" y="3"/>
                  </a:cubicBezTo>
                  <a:cubicBezTo>
                    <a:pt x="9" y="3"/>
                    <a:pt x="9" y="3"/>
                    <a:pt x="9" y="3"/>
                  </a:cubicBezTo>
                  <a:cubicBezTo>
                    <a:pt x="8" y="3"/>
                    <a:pt x="8" y="4"/>
                    <a:pt x="8" y="4"/>
                  </a:cubicBezTo>
                  <a:cubicBezTo>
                    <a:pt x="8" y="4"/>
                    <a:pt x="8" y="5"/>
                    <a:pt x="8" y="6"/>
                  </a:cubicBezTo>
                  <a:cubicBezTo>
                    <a:pt x="8" y="6"/>
                    <a:pt x="8" y="7"/>
                    <a:pt x="8" y="7"/>
                  </a:cubicBezTo>
                  <a:cubicBezTo>
                    <a:pt x="8" y="7"/>
                    <a:pt x="8" y="7"/>
                    <a:pt x="8" y="8"/>
                  </a:cubicBezTo>
                  <a:cubicBezTo>
                    <a:pt x="8" y="8"/>
                    <a:pt x="9" y="9"/>
                    <a:pt x="9" y="9"/>
                  </a:cubicBezTo>
                  <a:cubicBezTo>
                    <a:pt x="9" y="9"/>
                    <a:pt x="9" y="10"/>
                    <a:pt x="9" y="10"/>
                  </a:cubicBezTo>
                  <a:cubicBezTo>
                    <a:pt x="9" y="10"/>
                    <a:pt x="10" y="10"/>
                    <a:pt x="10" y="10"/>
                  </a:cubicBezTo>
                  <a:cubicBezTo>
                    <a:pt x="10" y="11"/>
                    <a:pt x="11" y="11"/>
                    <a:pt x="11" y="11"/>
                  </a:cubicBezTo>
                  <a:cubicBezTo>
                    <a:pt x="10" y="12"/>
                    <a:pt x="10" y="12"/>
                    <a:pt x="10" y="12"/>
                  </a:cubicBezTo>
                  <a:cubicBezTo>
                    <a:pt x="10" y="12"/>
                    <a:pt x="10" y="12"/>
                    <a:pt x="10" y="12"/>
                  </a:cubicBezTo>
                  <a:cubicBezTo>
                    <a:pt x="10" y="12"/>
                    <a:pt x="9" y="12"/>
                    <a:pt x="9" y="12"/>
                  </a:cubicBezTo>
                  <a:cubicBezTo>
                    <a:pt x="8" y="12"/>
                    <a:pt x="6" y="13"/>
                    <a:pt x="6" y="13"/>
                  </a:cubicBezTo>
                  <a:cubicBezTo>
                    <a:pt x="6" y="13"/>
                    <a:pt x="5" y="13"/>
                    <a:pt x="5" y="13"/>
                  </a:cubicBezTo>
                  <a:cubicBezTo>
                    <a:pt x="4" y="13"/>
                    <a:pt x="4" y="13"/>
                    <a:pt x="3" y="13"/>
                  </a:cubicBezTo>
                  <a:cubicBezTo>
                    <a:pt x="3" y="13"/>
                    <a:pt x="3" y="14"/>
                    <a:pt x="3" y="14"/>
                  </a:cubicBezTo>
                  <a:cubicBezTo>
                    <a:pt x="3" y="14"/>
                    <a:pt x="1" y="19"/>
                    <a:pt x="1" y="21"/>
                  </a:cubicBezTo>
                  <a:cubicBezTo>
                    <a:pt x="1" y="23"/>
                    <a:pt x="0" y="22"/>
                    <a:pt x="0" y="24"/>
                  </a:cubicBezTo>
                  <a:cubicBezTo>
                    <a:pt x="0" y="24"/>
                    <a:pt x="1" y="24"/>
                    <a:pt x="1" y="24"/>
                  </a:cubicBezTo>
                  <a:cubicBezTo>
                    <a:pt x="1" y="24"/>
                    <a:pt x="1" y="25"/>
                    <a:pt x="1" y="26"/>
                  </a:cubicBezTo>
                  <a:cubicBezTo>
                    <a:pt x="1" y="25"/>
                    <a:pt x="0" y="25"/>
                    <a:pt x="0" y="24"/>
                  </a:cubicBezTo>
                  <a:cubicBezTo>
                    <a:pt x="0" y="27"/>
                    <a:pt x="0" y="29"/>
                    <a:pt x="0" y="31"/>
                  </a:cubicBezTo>
                  <a:cubicBezTo>
                    <a:pt x="0" y="30"/>
                    <a:pt x="0" y="29"/>
                    <a:pt x="0" y="29"/>
                  </a:cubicBezTo>
                  <a:cubicBezTo>
                    <a:pt x="0" y="28"/>
                    <a:pt x="1" y="28"/>
                    <a:pt x="1" y="28"/>
                  </a:cubicBezTo>
                  <a:cubicBezTo>
                    <a:pt x="1" y="29"/>
                    <a:pt x="1" y="29"/>
                    <a:pt x="1" y="29"/>
                  </a:cubicBezTo>
                  <a:cubicBezTo>
                    <a:pt x="1" y="30"/>
                    <a:pt x="1" y="30"/>
                    <a:pt x="1" y="30"/>
                  </a:cubicBezTo>
                  <a:cubicBezTo>
                    <a:pt x="2" y="30"/>
                    <a:pt x="3" y="31"/>
                    <a:pt x="3" y="31"/>
                  </a:cubicBezTo>
                  <a:cubicBezTo>
                    <a:pt x="3" y="31"/>
                    <a:pt x="3" y="32"/>
                    <a:pt x="3" y="32"/>
                  </a:cubicBezTo>
                  <a:cubicBezTo>
                    <a:pt x="3" y="32"/>
                    <a:pt x="3" y="35"/>
                    <a:pt x="3" y="35"/>
                  </a:cubicBezTo>
                  <a:cubicBezTo>
                    <a:pt x="3" y="35"/>
                    <a:pt x="2" y="38"/>
                    <a:pt x="2" y="38"/>
                  </a:cubicBezTo>
                  <a:cubicBezTo>
                    <a:pt x="2" y="39"/>
                    <a:pt x="2" y="39"/>
                    <a:pt x="2" y="39"/>
                  </a:cubicBezTo>
                  <a:cubicBezTo>
                    <a:pt x="2" y="39"/>
                    <a:pt x="2" y="43"/>
                    <a:pt x="2" y="44"/>
                  </a:cubicBezTo>
                  <a:cubicBezTo>
                    <a:pt x="2" y="44"/>
                    <a:pt x="3" y="49"/>
                    <a:pt x="3" y="50"/>
                  </a:cubicBezTo>
                  <a:cubicBezTo>
                    <a:pt x="3" y="50"/>
                    <a:pt x="3" y="51"/>
                    <a:pt x="3" y="51"/>
                  </a:cubicBezTo>
                  <a:cubicBezTo>
                    <a:pt x="3" y="52"/>
                    <a:pt x="3" y="53"/>
                    <a:pt x="3" y="54"/>
                  </a:cubicBezTo>
                  <a:cubicBezTo>
                    <a:pt x="3" y="54"/>
                    <a:pt x="3" y="54"/>
                    <a:pt x="3" y="54"/>
                  </a:cubicBezTo>
                  <a:cubicBezTo>
                    <a:pt x="3" y="54"/>
                    <a:pt x="5" y="54"/>
                    <a:pt x="5" y="54"/>
                  </a:cubicBezTo>
                  <a:cubicBezTo>
                    <a:pt x="6" y="55"/>
                    <a:pt x="7" y="55"/>
                    <a:pt x="7" y="55"/>
                  </a:cubicBezTo>
                  <a:cubicBezTo>
                    <a:pt x="7" y="55"/>
                    <a:pt x="6" y="56"/>
                    <a:pt x="7" y="57"/>
                  </a:cubicBezTo>
                  <a:cubicBezTo>
                    <a:pt x="7" y="58"/>
                    <a:pt x="7" y="61"/>
                    <a:pt x="7" y="62"/>
                  </a:cubicBezTo>
                  <a:cubicBezTo>
                    <a:pt x="8" y="62"/>
                    <a:pt x="8" y="64"/>
                    <a:pt x="8" y="65"/>
                  </a:cubicBezTo>
                  <a:cubicBezTo>
                    <a:pt x="8" y="65"/>
                    <a:pt x="8" y="67"/>
                    <a:pt x="8" y="67"/>
                  </a:cubicBezTo>
                  <a:cubicBezTo>
                    <a:pt x="8" y="67"/>
                    <a:pt x="7" y="69"/>
                    <a:pt x="7" y="69"/>
                  </a:cubicBezTo>
                  <a:cubicBezTo>
                    <a:pt x="7" y="69"/>
                    <a:pt x="7" y="69"/>
                    <a:pt x="7" y="69"/>
                  </a:cubicBezTo>
                  <a:cubicBezTo>
                    <a:pt x="7" y="69"/>
                    <a:pt x="7" y="69"/>
                    <a:pt x="6" y="70"/>
                  </a:cubicBezTo>
                  <a:cubicBezTo>
                    <a:pt x="6" y="70"/>
                    <a:pt x="6" y="71"/>
                    <a:pt x="6" y="71"/>
                  </a:cubicBezTo>
                  <a:cubicBezTo>
                    <a:pt x="6" y="71"/>
                    <a:pt x="7" y="72"/>
                    <a:pt x="7" y="72"/>
                  </a:cubicBezTo>
                  <a:cubicBezTo>
                    <a:pt x="8" y="72"/>
                    <a:pt x="9" y="72"/>
                    <a:pt x="10" y="72"/>
                  </a:cubicBezTo>
                  <a:cubicBezTo>
                    <a:pt x="10" y="72"/>
                    <a:pt x="10" y="71"/>
                    <a:pt x="10" y="71"/>
                  </a:cubicBezTo>
                  <a:cubicBezTo>
                    <a:pt x="11" y="71"/>
                    <a:pt x="10" y="70"/>
                    <a:pt x="10" y="70"/>
                  </a:cubicBezTo>
                  <a:cubicBezTo>
                    <a:pt x="10" y="70"/>
                    <a:pt x="10" y="69"/>
                    <a:pt x="10" y="69"/>
                  </a:cubicBezTo>
                  <a:cubicBezTo>
                    <a:pt x="10" y="69"/>
                    <a:pt x="10" y="69"/>
                    <a:pt x="10" y="69"/>
                  </a:cubicBezTo>
                  <a:cubicBezTo>
                    <a:pt x="10" y="69"/>
                    <a:pt x="11" y="68"/>
                    <a:pt x="11" y="67"/>
                  </a:cubicBezTo>
                  <a:cubicBezTo>
                    <a:pt x="11" y="67"/>
                    <a:pt x="11" y="66"/>
                    <a:pt x="11" y="65"/>
                  </a:cubicBezTo>
                  <a:cubicBezTo>
                    <a:pt x="11" y="65"/>
                    <a:pt x="11" y="64"/>
                    <a:pt x="11" y="63"/>
                  </a:cubicBezTo>
                  <a:cubicBezTo>
                    <a:pt x="11" y="63"/>
                    <a:pt x="11" y="62"/>
                    <a:pt x="11" y="62"/>
                  </a:cubicBezTo>
                  <a:cubicBezTo>
                    <a:pt x="11" y="61"/>
                    <a:pt x="11" y="59"/>
                    <a:pt x="11" y="58"/>
                  </a:cubicBezTo>
                  <a:cubicBezTo>
                    <a:pt x="11" y="58"/>
                    <a:pt x="11" y="57"/>
                    <a:pt x="11" y="57"/>
                  </a:cubicBezTo>
                  <a:cubicBezTo>
                    <a:pt x="11" y="57"/>
                    <a:pt x="11" y="56"/>
                    <a:pt x="11" y="56"/>
                  </a:cubicBezTo>
                  <a:cubicBezTo>
                    <a:pt x="12" y="56"/>
                    <a:pt x="12" y="56"/>
                    <a:pt x="12" y="56"/>
                  </a:cubicBezTo>
                  <a:cubicBezTo>
                    <a:pt x="12" y="56"/>
                    <a:pt x="12" y="57"/>
                    <a:pt x="12" y="57"/>
                  </a:cubicBezTo>
                  <a:cubicBezTo>
                    <a:pt x="12" y="58"/>
                    <a:pt x="11" y="59"/>
                    <a:pt x="11" y="59"/>
                  </a:cubicBezTo>
                  <a:cubicBezTo>
                    <a:pt x="11" y="60"/>
                    <a:pt x="11" y="62"/>
                    <a:pt x="11" y="62"/>
                  </a:cubicBezTo>
                  <a:cubicBezTo>
                    <a:pt x="11" y="63"/>
                    <a:pt x="11" y="65"/>
                    <a:pt x="11" y="65"/>
                  </a:cubicBezTo>
                  <a:cubicBezTo>
                    <a:pt x="11" y="66"/>
                    <a:pt x="11" y="69"/>
                    <a:pt x="11" y="69"/>
                  </a:cubicBezTo>
                  <a:cubicBezTo>
                    <a:pt x="11" y="69"/>
                    <a:pt x="11" y="70"/>
                    <a:pt x="11" y="70"/>
                  </a:cubicBezTo>
                  <a:cubicBezTo>
                    <a:pt x="11" y="71"/>
                    <a:pt x="11" y="71"/>
                    <a:pt x="11" y="72"/>
                  </a:cubicBezTo>
                  <a:cubicBezTo>
                    <a:pt x="11" y="72"/>
                    <a:pt x="10" y="73"/>
                    <a:pt x="10" y="73"/>
                  </a:cubicBezTo>
                  <a:cubicBezTo>
                    <a:pt x="10" y="73"/>
                    <a:pt x="10" y="74"/>
                    <a:pt x="10" y="74"/>
                  </a:cubicBezTo>
                  <a:cubicBezTo>
                    <a:pt x="10" y="74"/>
                    <a:pt x="11" y="74"/>
                    <a:pt x="11" y="74"/>
                  </a:cubicBezTo>
                  <a:cubicBezTo>
                    <a:pt x="11" y="74"/>
                    <a:pt x="11" y="75"/>
                    <a:pt x="11" y="75"/>
                  </a:cubicBezTo>
                  <a:cubicBezTo>
                    <a:pt x="10" y="75"/>
                    <a:pt x="11" y="76"/>
                    <a:pt x="11" y="76"/>
                  </a:cubicBezTo>
                  <a:cubicBezTo>
                    <a:pt x="11" y="76"/>
                    <a:pt x="12" y="76"/>
                    <a:pt x="12" y="76"/>
                  </a:cubicBezTo>
                  <a:cubicBezTo>
                    <a:pt x="13" y="76"/>
                    <a:pt x="14" y="76"/>
                    <a:pt x="15" y="76"/>
                  </a:cubicBezTo>
                  <a:cubicBezTo>
                    <a:pt x="15" y="76"/>
                    <a:pt x="15" y="76"/>
                    <a:pt x="15" y="75"/>
                  </a:cubicBezTo>
                  <a:cubicBezTo>
                    <a:pt x="15" y="75"/>
                    <a:pt x="15" y="75"/>
                    <a:pt x="15" y="74"/>
                  </a:cubicBezTo>
                  <a:cubicBezTo>
                    <a:pt x="15" y="74"/>
                    <a:pt x="14" y="73"/>
                    <a:pt x="14" y="73"/>
                  </a:cubicBezTo>
                  <a:cubicBezTo>
                    <a:pt x="14" y="73"/>
                    <a:pt x="14" y="73"/>
                    <a:pt x="14" y="73"/>
                  </a:cubicBezTo>
                  <a:cubicBezTo>
                    <a:pt x="14" y="72"/>
                    <a:pt x="14" y="72"/>
                    <a:pt x="14" y="71"/>
                  </a:cubicBezTo>
                  <a:cubicBezTo>
                    <a:pt x="14" y="71"/>
                    <a:pt x="14" y="71"/>
                    <a:pt x="14" y="70"/>
                  </a:cubicBezTo>
                  <a:cubicBezTo>
                    <a:pt x="14" y="69"/>
                    <a:pt x="14" y="68"/>
                    <a:pt x="14" y="68"/>
                  </a:cubicBezTo>
                  <a:cubicBezTo>
                    <a:pt x="15" y="67"/>
                    <a:pt x="16" y="63"/>
                    <a:pt x="16" y="61"/>
                  </a:cubicBezTo>
                  <a:cubicBezTo>
                    <a:pt x="16" y="60"/>
                    <a:pt x="17" y="56"/>
                    <a:pt x="17" y="56"/>
                  </a:cubicBezTo>
                  <a:cubicBezTo>
                    <a:pt x="17" y="56"/>
                    <a:pt x="17" y="56"/>
                    <a:pt x="17" y="56"/>
                  </a:cubicBezTo>
                  <a:cubicBezTo>
                    <a:pt x="17" y="56"/>
                    <a:pt x="17" y="51"/>
                    <a:pt x="17" y="51"/>
                  </a:cubicBezTo>
                  <a:cubicBezTo>
                    <a:pt x="17" y="50"/>
                    <a:pt x="18" y="49"/>
                    <a:pt x="18" y="49"/>
                  </a:cubicBezTo>
                  <a:cubicBezTo>
                    <a:pt x="18" y="49"/>
                    <a:pt x="18" y="48"/>
                    <a:pt x="19" y="48"/>
                  </a:cubicBezTo>
                  <a:cubicBezTo>
                    <a:pt x="19" y="47"/>
                    <a:pt x="19" y="46"/>
                    <a:pt x="19" y="46"/>
                  </a:cubicBezTo>
                  <a:cubicBezTo>
                    <a:pt x="19" y="46"/>
                    <a:pt x="19" y="46"/>
                    <a:pt x="19" y="46"/>
                  </a:cubicBezTo>
                  <a:cubicBezTo>
                    <a:pt x="19" y="46"/>
                    <a:pt x="21" y="46"/>
                    <a:pt x="21" y="46"/>
                  </a:cubicBezTo>
                  <a:cubicBezTo>
                    <a:pt x="21" y="47"/>
                    <a:pt x="24" y="46"/>
                    <a:pt x="25" y="46"/>
                  </a:cubicBezTo>
                  <a:cubicBezTo>
                    <a:pt x="25" y="46"/>
                    <a:pt x="26" y="46"/>
                    <a:pt x="26" y="46"/>
                  </a:cubicBezTo>
                  <a:cubicBezTo>
                    <a:pt x="26" y="46"/>
                    <a:pt x="26" y="46"/>
                    <a:pt x="26" y="45"/>
                  </a:cubicBezTo>
                  <a:cubicBezTo>
                    <a:pt x="26" y="45"/>
                    <a:pt x="25" y="43"/>
                    <a:pt x="25" y="43"/>
                  </a:cubicBezTo>
                  <a:close/>
                  <a:moveTo>
                    <a:pt x="22" y="32"/>
                  </a:moveTo>
                  <a:cubicBezTo>
                    <a:pt x="22" y="32"/>
                    <a:pt x="22" y="33"/>
                    <a:pt x="22" y="33"/>
                  </a:cubicBezTo>
                  <a:cubicBezTo>
                    <a:pt x="21" y="32"/>
                    <a:pt x="21" y="31"/>
                    <a:pt x="21" y="31"/>
                  </a:cubicBezTo>
                  <a:cubicBezTo>
                    <a:pt x="21" y="30"/>
                    <a:pt x="21" y="30"/>
                    <a:pt x="21" y="30"/>
                  </a:cubicBezTo>
                  <a:cubicBezTo>
                    <a:pt x="21" y="30"/>
                    <a:pt x="21" y="30"/>
                    <a:pt x="22" y="29"/>
                  </a:cubicBezTo>
                  <a:cubicBezTo>
                    <a:pt x="22" y="30"/>
                    <a:pt x="22" y="31"/>
                    <a:pt x="22" y="32"/>
                  </a:cubicBezTo>
                  <a:close/>
                  <a:moveTo>
                    <a:pt x="23" y="39"/>
                  </a:moveTo>
                  <a:cubicBezTo>
                    <a:pt x="23" y="39"/>
                    <a:pt x="23" y="39"/>
                    <a:pt x="23" y="39"/>
                  </a:cubicBezTo>
                  <a:cubicBezTo>
                    <a:pt x="23" y="38"/>
                    <a:pt x="22" y="37"/>
                    <a:pt x="22" y="36"/>
                  </a:cubicBezTo>
                  <a:cubicBezTo>
                    <a:pt x="22" y="35"/>
                    <a:pt x="22" y="33"/>
                    <a:pt x="23" y="33"/>
                  </a:cubicBezTo>
                  <a:cubicBezTo>
                    <a:pt x="23" y="32"/>
                    <a:pt x="23" y="31"/>
                    <a:pt x="23" y="30"/>
                  </a:cubicBezTo>
                  <a:cubicBezTo>
                    <a:pt x="23" y="30"/>
                    <a:pt x="23" y="31"/>
                    <a:pt x="23" y="31"/>
                  </a:cubicBezTo>
                  <a:cubicBezTo>
                    <a:pt x="23" y="32"/>
                    <a:pt x="24" y="36"/>
                    <a:pt x="24" y="37"/>
                  </a:cubicBezTo>
                  <a:cubicBezTo>
                    <a:pt x="23" y="37"/>
                    <a:pt x="24" y="38"/>
                    <a:pt x="24" y="39"/>
                  </a:cubicBezTo>
                  <a:cubicBezTo>
                    <a:pt x="23" y="39"/>
                    <a:pt x="23" y="39"/>
                    <a:pt x="23" y="3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8" name="Freeform 675"/>
            <p:cNvSpPr>
              <a:spLocks/>
            </p:cNvSpPr>
            <p:nvPr/>
          </p:nvSpPr>
          <p:spPr bwMode="auto">
            <a:xfrm>
              <a:off x="4462463" y="5014913"/>
              <a:ext cx="161925" cy="127000"/>
            </a:xfrm>
            <a:custGeom>
              <a:avLst/>
              <a:gdLst>
                <a:gd name="T0" fmla="*/ 36 w 43"/>
                <a:gd name="T1" fmla="*/ 0 h 34"/>
                <a:gd name="T2" fmla="*/ 7 w 43"/>
                <a:gd name="T3" fmla="*/ 0 h 34"/>
                <a:gd name="T4" fmla="*/ 0 w 43"/>
                <a:gd name="T5" fmla="*/ 7 h 34"/>
                <a:gd name="T6" fmla="*/ 0 w 43"/>
                <a:gd name="T7" fmla="*/ 20 h 34"/>
                <a:gd name="T8" fmla="*/ 7 w 43"/>
                <a:gd name="T9" fmla="*/ 27 h 34"/>
                <a:gd name="T10" fmla="*/ 8 w 43"/>
                <a:gd name="T11" fmla="*/ 27 h 34"/>
                <a:gd name="T12" fmla="*/ 5 w 43"/>
                <a:gd name="T13" fmla="*/ 34 h 34"/>
                <a:gd name="T14" fmla="*/ 21 w 43"/>
                <a:gd name="T15" fmla="*/ 27 h 34"/>
                <a:gd name="T16" fmla="*/ 36 w 43"/>
                <a:gd name="T17" fmla="*/ 27 h 34"/>
                <a:gd name="T18" fmla="*/ 43 w 43"/>
                <a:gd name="T19" fmla="*/ 20 h 34"/>
                <a:gd name="T20" fmla="*/ 43 w 43"/>
                <a:gd name="T21" fmla="*/ 7 h 34"/>
                <a:gd name="T22" fmla="*/ 36 w 43"/>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4">
                  <a:moveTo>
                    <a:pt x="36" y="0"/>
                  </a:moveTo>
                  <a:cubicBezTo>
                    <a:pt x="7" y="0"/>
                    <a:pt x="7" y="0"/>
                    <a:pt x="7" y="0"/>
                  </a:cubicBezTo>
                  <a:cubicBezTo>
                    <a:pt x="3" y="0"/>
                    <a:pt x="0" y="3"/>
                    <a:pt x="0" y="7"/>
                  </a:cubicBezTo>
                  <a:cubicBezTo>
                    <a:pt x="0" y="20"/>
                    <a:pt x="0" y="20"/>
                    <a:pt x="0" y="20"/>
                  </a:cubicBezTo>
                  <a:cubicBezTo>
                    <a:pt x="0" y="24"/>
                    <a:pt x="3" y="27"/>
                    <a:pt x="7" y="27"/>
                  </a:cubicBezTo>
                  <a:cubicBezTo>
                    <a:pt x="8" y="27"/>
                    <a:pt x="8" y="27"/>
                    <a:pt x="8" y="27"/>
                  </a:cubicBezTo>
                  <a:cubicBezTo>
                    <a:pt x="5" y="34"/>
                    <a:pt x="5" y="34"/>
                    <a:pt x="5" y="34"/>
                  </a:cubicBezTo>
                  <a:cubicBezTo>
                    <a:pt x="21" y="27"/>
                    <a:pt x="21" y="27"/>
                    <a:pt x="21" y="27"/>
                  </a:cubicBezTo>
                  <a:cubicBezTo>
                    <a:pt x="36" y="27"/>
                    <a:pt x="36" y="27"/>
                    <a:pt x="36" y="27"/>
                  </a:cubicBezTo>
                  <a:cubicBezTo>
                    <a:pt x="40" y="27"/>
                    <a:pt x="43" y="24"/>
                    <a:pt x="43" y="20"/>
                  </a:cubicBezTo>
                  <a:cubicBezTo>
                    <a:pt x="43" y="7"/>
                    <a:pt x="43" y="7"/>
                    <a:pt x="43" y="7"/>
                  </a:cubicBezTo>
                  <a:cubicBezTo>
                    <a:pt x="43" y="3"/>
                    <a:pt x="40" y="0"/>
                    <a:pt x="36"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9" name="Freeform 676"/>
            <p:cNvSpPr>
              <a:spLocks/>
            </p:cNvSpPr>
            <p:nvPr/>
          </p:nvSpPr>
          <p:spPr bwMode="auto">
            <a:xfrm>
              <a:off x="4745038" y="4135438"/>
              <a:ext cx="104775" cy="98425"/>
            </a:xfrm>
            <a:custGeom>
              <a:avLst/>
              <a:gdLst>
                <a:gd name="T0" fmla="*/ 23 w 28"/>
                <a:gd name="T1" fmla="*/ 0 h 26"/>
                <a:gd name="T2" fmla="*/ 5 w 28"/>
                <a:gd name="T3" fmla="*/ 0 h 26"/>
                <a:gd name="T4" fmla="*/ 0 w 28"/>
                <a:gd name="T5" fmla="*/ 5 h 26"/>
                <a:gd name="T6" fmla="*/ 0 w 28"/>
                <a:gd name="T7" fmla="*/ 16 h 26"/>
                <a:gd name="T8" fmla="*/ 5 w 28"/>
                <a:gd name="T9" fmla="*/ 21 h 26"/>
                <a:gd name="T10" fmla="*/ 5 w 28"/>
                <a:gd name="T11" fmla="*/ 21 h 26"/>
                <a:gd name="T12" fmla="*/ 3 w 28"/>
                <a:gd name="T13" fmla="*/ 26 h 26"/>
                <a:gd name="T14" fmla="*/ 13 w 28"/>
                <a:gd name="T15" fmla="*/ 21 h 26"/>
                <a:gd name="T16" fmla="*/ 23 w 28"/>
                <a:gd name="T17" fmla="*/ 21 h 26"/>
                <a:gd name="T18" fmla="*/ 28 w 28"/>
                <a:gd name="T19" fmla="*/ 16 h 26"/>
                <a:gd name="T20" fmla="*/ 28 w 28"/>
                <a:gd name="T21" fmla="*/ 5 h 26"/>
                <a:gd name="T22" fmla="*/ 23 w 28"/>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6">
                  <a:moveTo>
                    <a:pt x="23" y="0"/>
                  </a:moveTo>
                  <a:cubicBezTo>
                    <a:pt x="5" y="0"/>
                    <a:pt x="5" y="0"/>
                    <a:pt x="5" y="0"/>
                  </a:cubicBezTo>
                  <a:cubicBezTo>
                    <a:pt x="2" y="0"/>
                    <a:pt x="0" y="2"/>
                    <a:pt x="0" y="5"/>
                  </a:cubicBezTo>
                  <a:cubicBezTo>
                    <a:pt x="0" y="16"/>
                    <a:pt x="0" y="16"/>
                    <a:pt x="0" y="16"/>
                  </a:cubicBezTo>
                  <a:cubicBezTo>
                    <a:pt x="0" y="19"/>
                    <a:pt x="2" y="21"/>
                    <a:pt x="5" y="21"/>
                  </a:cubicBezTo>
                  <a:cubicBezTo>
                    <a:pt x="5" y="21"/>
                    <a:pt x="5" y="21"/>
                    <a:pt x="5" y="21"/>
                  </a:cubicBezTo>
                  <a:cubicBezTo>
                    <a:pt x="3" y="26"/>
                    <a:pt x="3" y="26"/>
                    <a:pt x="3" y="26"/>
                  </a:cubicBezTo>
                  <a:cubicBezTo>
                    <a:pt x="13" y="21"/>
                    <a:pt x="13" y="21"/>
                    <a:pt x="13" y="21"/>
                  </a:cubicBezTo>
                  <a:cubicBezTo>
                    <a:pt x="23" y="21"/>
                    <a:pt x="23" y="21"/>
                    <a:pt x="23" y="21"/>
                  </a:cubicBezTo>
                  <a:cubicBezTo>
                    <a:pt x="26" y="21"/>
                    <a:pt x="28" y="19"/>
                    <a:pt x="28" y="16"/>
                  </a:cubicBezTo>
                  <a:cubicBezTo>
                    <a:pt x="28" y="5"/>
                    <a:pt x="28" y="5"/>
                    <a:pt x="28" y="5"/>
                  </a:cubicBezTo>
                  <a:cubicBezTo>
                    <a:pt x="28" y="2"/>
                    <a:pt x="26" y="0"/>
                    <a:pt x="23"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0" name="Freeform 677"/>
            <p:cNvSpPr>
              <a:spLocks/>
            </p:cNvSpPr>
            <p:nvPr/>
          </p:nvSpPr>
          <p:spPr bwMode="auto">
            <a:xfrm>
              <a:off x="5326063" y="4405313"/>
              <a:ext cx="87313" cy="82550"/>
            </a:xfrm>
            <a:custGeom>
              <a:avLst/>
              <a:gdLst>
                <a:gd name="T0" fmla="*/ 20 w 23"/>
                <a:gd name="T1" fmla="*/ 0 h 22"/>
                <a:gd name="T2" fmla="*/ 4 w 23"/>
                <a:gd name="T3" fmla="*/ 0 h 22"/>
                <a:gd name="T4" fmla="*/ 0 w 23"/>
                <a:gd name="T5" fmla="*/ 4 h 22"/>
                <a:gd name="T6" fmla="*/ 0 w 23"/>
                <a:gd name="T7" fmla="*/ 13 h 22"/>
                <a:gd name="T8" fmla="*/ 4 w 23"/>
                <a:gd name="T9" fmla="*/ 18 h 22"/>
                <a:gd name="T10" fmla="*/ 4 w 23"/>
                <a:gd name="T11" fmla="*/ 18 h 22"/>
                <a:gd name="T12" fmla="*/ 3 w 23"/>
                <a:gd name="T13" fmla="*/ 22 h 22"/>
                <a:gd name="T14" fmla="*/ 11 w 23"/>
                <a:gd name="T15" fmla="*/ 18 h 22"/>
                <a:gd name="T16" fmla="*/ 20 w 23"/>
                <a:gd name="T17" fmla="*/ 18 h 22"/>
                <a:gd name="T18" fmla="*/ 23 w 23"/>
                <a:gd name="T19" fmla="*/ 13 h 22"/>
                <a:gd name="T20" fmla="*/ 23 w 23"/>
                <a:gd name="T21" fmla="*/ 4 h 22"/>
                <a:gd name="T22" fmla="*/ 20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20" y="0"/>
                  </a:moveTo>
                  <a:cubicBezTo>
                    <a:pt x="4" y="0"/>
                    <a:pt x="4" y="0"/>
                    <a:pt x="4" y="0"/>
                  </a:cubicBezTo>
                  <a:cubicBezTo>
                    <a:pt x="2" y="0"/>
                    <a:pt x="0" y="2"/>
                    <a:pt x="0" y="4"/>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20" y="18"/>
                    <a:pt x="20" y="18"/>
                    <a:pt x="20" y="18"/>
                  </a:cubicBezTo>
                  <a:cubicBezTo>
                    <a:pt x="22" y="18"/>
                    <a:pt x="23" y="16"/>
                    <a:pt x="23" y="13"/>
                  </a:cubicBezTo>
                  <a:cubicBezTo>
                    <a:pt x="23" y="4"/>
                    <a:pt x="23" y="4"/>
                    <a:pt x="23" y="4"/>
                  </a:cubicBezTo>
                  <a:cubicBezTo>
                    <a:pt x="23" y="2"/>
                    <a:pt x="22" y="0"/>
                    <a:pt x="2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1" name="Freeform 678"/>
            <p:cNvSpPr>
              <a:spLocks/>
            </p:cNvSpPr>
            <p:nvPr/>
          </p:nvSpPr>
          <p:spPr bwMode="auto">
            <a:xfrm>
              <a:off x="5364163" y="4086226"/>
              <a:ext cx="85725" cy="82550"/>
            </a:xfrm>
            <a:custGeom>
              <a:avLst/>
              <a:gdLst>
                <a:gd name="T0" fmla="*/ 19 w 23"/>
                <a:gd name="T1" fmla="*/ 0 h 22"/>
                <a:gd name="T2" fmla="*/ 3 w 23"/>
                <a:gd name="T3" fmla="*/ 0 h 22"/>
                <a:gd name="T4" fmla="*/ 0 w 23"/>
                <a:gd name="T5" fmla="*/ 4 h 22"/>
                <a:gd name="T6" fmla="*/ 0 w 23"/>
                <a:gd name="T7" fmla="*/ 13 h 22"/>
                <a:gd name="T8" fmla="*/ 3 w 23"/>
                <a:gd name="T9" fmla="*/ 18 h 22"/>
                <a:gd name="T10" fmla="*/ 4 w 23"/>
                <a:gd name="T11" fmla="*/ 18 h 22"/>
                <a:gd name="T12" fmla="*/ 2 w 23"/>
                <a:gd name="T13" fmla="*/ 22 h 22"/>
                <a:gd name="T14" fmla="*/ 10 w 23"/>
                <a:gd name="T15" fmla="*/ 18 h 22"/>
                <a:gd name="T16" fmla="*/ 19 w 23"/>
                <a:gd name="T17" fmla="*/ 18 h 22"/>
                <a:gd name="T18" fmla="*/ 23 w 23"/>
                <a:gd name="T19" fmla="*/ 13 h 22"/>
                <a:gd name="T20" fmla="*/ 23 w 23"/>
                <a:gd name="T21" fmla="*/ 4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3" y="0"/>
                    <a:pt x="3" y="0"/>
                    <a:pt x="3" y="0"/>
                  </a:cubicBezTo>
                  <a:cubicBezTo>
                    <a:pt x="1" y="0"/>
                    <a:pt x="0" y="2"/>
                    <a:pt x="0" y="4"/>
                  </a:cubicBezTo>
                  <a:cubicBezTo>
                    <a:pt x="0" y="13"/>
                    <a:pt x="0" y="13"/>
                    <a:pt x="0" y="13"/>
                  </a:cubicBezTo>
                  <a:cubicBezTo>
                    <a:pt x="0" y="15"/>
                    <a:pt x="1" y="18"/>
                    <a:pt x="3" y="18"/>
                  </a:cubicBezTo>
                  <a:cubicBezTo>
                    <a:pt x="4" y="18"/>
                    <a:pt x="4" y="18"/>
                    <a:pt x="4" y="18"/>
                  </a:cubicBezTo>
                  <a:cubicBezTo>
                    <a:pt x="2" y="22"/>
                    <a:pt x="2" y="22"/>
                    <a:pt x="2" y="22"/>
                  </a:cubicBezTo>
                  <a:cubicBezTo>
                    <a:pt x="10" y="18"/>
                    <a:pt x="10" y="18"/>
                    <a:pt x="10" y="18"/>
                  </a:cubicBezTo>
                  <a:cubicBezTo>
                    <a:pt x="19" y="18"/>
                    <a:pt x="19" y="18"/>
                    <a:pt x="19" y="18"/>
                  </a:cubicBezTo>
                  <a:cubicBezTo>
                    <a:pt x="21" y="18"/>
                    <a:pt x="23" y="15"/>
                    <a:pt x="23" y="13"/>
                  </a:cubicBezTo>
                  <a:cubicBezTo>
                    <a:pt x="23" y="4"/>
                    <a:pt x="23" y="4"/>
                    <a:pt x="23" y="4"/>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2" name="Freeform 679"/>
            <p:cNvSpPr>
              <a:spLocks/>
            </p:cNvSpPr>
            <p:nvPr/>
          </p:nvSpPr>
          <p:spPr bwMode="auto">
            <a:xfrm>
              <a:off x="4629150" y="5108576"/>
              <a:ext cx="85725" cy="82550"/>
            </a:xfrm>
            <a:custGeom>
              <a:avLst/>
              <a:gdLst>
                <a:gd name="T0" fmla="*/ 20 w 23"/>
                <a:gd name="T1" fmla="*/ 0 h 22"/>
                <a:gd name="T2" fmla="*/ 4 w 23"/>
                <a:gd name="T3" fmla="*/ 0 h 22"/>
                <a:gd name="T4" fmla="*/ 0 w 23"/>
                <a:gd name="T5" fmla="*/ 4 h 22"/>
                <a:gd name="T6" fmla="*/ 0 w 23"/>
                <a:gd name="T7" fmla="*/ 13 h 22"/>
                <a:gd name="T8" fmla="*/ 4 w 23"/>
                <a:gd name="T9" fmla="*/ 18 h 22"/>
                <a:gd name="T10" fmla="*/ 4 w 23"/>
                <a:gd name="T11" fmla="*/ 18 h 22"/>
                <a:gd name="T12" fmla="*/ 3 w 23"/>
                <a:gd name="T13" fmla="*/ 22 h 22"/>
                <a:gd name="T14" fmla="*/ 11 w 23"/>
                <a:gd name="T15" fmla="*/ 18 h 22"/>
                <a:gd name="T16" fmla="*/ 20 w 23"/>
                <a:gd name="T17" fmla="*/ 18 h 22"/>
                <a:gd name="T18" fmla="*/ 23 w 23"/>
                <a:gd name="T19" fmla="*/ 13 h 22"/>
                <a:gd name="T20" fmla="*/ 23 w 23"/>
                <a:gd name="T21" fmla="*/ 4 h 22"/>
                <a:gd name="T22" fmla="*/ 20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20" y="0"/>
                  </a:moveTo>
                  <a:cubicBezTo>
                    <a:pt x="4" y="0"/>
                    <a:pt x="4" y="0"/>
                    <a:pt x="4" y="0"/>
                  </a:cubicBezTo>
                  <a:cubicBezTo>
                    <a:pt x="2" y="0"/>
                    <a:pt x="0" y="2"/>
                    <a:pt x="0" y="4"/>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20" y="18"/>
                    <a:pt x="20" y="18"/>
                    <a:pt x="20" y="18"/>
                  </a:cubicBezTo>
                  <a:cubicBezTo>
                    <a:pt x="22" y="18"/>
                    <a:pt x="23" y="16"/>
                    <a:pt x="23" y="13"/>
                  </a:cubicBezTo>
                  <a:cubicBezTo>
                    <a:pt x="23" y="4"/>
                    <a:pt x="23" y="4"/>
                    <a:pt x="23" y="4"/>
                  </a:cubicBezTo>
                  <a:cubicBezTo>
                    <a:pt x="23" y="2"/>
                    <a:pt x="22" y="0"/>
                    <a:pt x="2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3" name="Freeform 680"/>
            <p:cNvSpPr>
              <a:spLocks/>
            </p:cNvSpPr>
            <p:nvPr/>
          </p:nvSpPr>
          <p:spPr bwMode="auto">
            <a:xfrm>
              <a:off x="5705475" y="4289426"/>
              <a:ext cx="87313" cy="82550"/>
            </a:xfrm>
            <a:custGeom>
              <a:avLst/>
              <a:gdLst>
                <a:gd name="T0" fmla="*/ 19 w 23"/>
                <a:gd name="T1" fmla="*/ 0 h 22"/>
                <a:gd name="T2" fmla="*/ 4 w 23"/>
                <a:gd name="T3" fmla="*/ 0 h 22"/>
                <a:gd name="T4" fmla="*/ 0 w 23"/>
                <a:gd name="T5" fmla="*/ 5 h 22"/>
                <a:gd name="T6" fmla="*/ 0 w 23"/>
                <a:gd name="T7" fmla="*/ 13 h 22"/>
                <a:gd name="T8" fmla="*/ 4 w 23"/>
                <a:gd name="T9" fmla="*/ 18 h 22"/>
                <a:gd name="T10" fmla="*/ 4 w 23"/>
                <a:gd name="T11" fmla="*/ 18 h 22"/>
                <a:gd name="T12" fmla="*/ 3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4" y="0"/>
                    <a:pt x="4" y="0"/>
                    <a:pt x="4" y="0"/>
                  </a:cubicBezTo>
                  <a:cubicBezTo>
                    <a:pt x="2" y="0"/>
                    <a:pt x="0" y="2"/>
                    <a:pt x="0" y="5"/>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4" name="Freeform 681"/>
            <p:cNvSpPr>
              <a:spLocks/>
            </p:cNvSpPr>
            <p:nvPr/>
          </p:nvSpPr>
          <p:spPr bwMode="auto">
            <a:xfrm>
              <a:off x="5443538" y="4575176"/>
              <a:ext cx="85725" cy="82550"/>
            </a:xfrm>
            <a:custGeom>
              <a:avLst/>
              <a:gdLst>
                <a:gd name="T0" fmla="*/ 19 w 23"/>
                <a:gd name="T1" fmla="*/ 0 h 22"/>
                <a:gd name="T2" fmla="*/ 4 w 23"/>
                <a:gd name="T3" fmla="*/ 0 h 22"/>
                <a:gd name="T4" fmla="*/ 0 w 23"/>
                <a:gd name="T5" fmla="*/ 5 h 22"/>
                <a:gd name="T6" fmla="*/ 0 w 23"/>
                <a:gd name="T7" fmla="*/ 13 h 22"/>
                <a:gd name="T8" fmla="*/ 4 w 23"/>
                <a:gd name="T9" fmla="*/ 18 h 22"/>
                <a:gd name="T10" fmla="*/ 4 w 23"/>
                <a:gd name="T11" fmla="*/ 18 h 22"/>
                <a:gd name="T12" fmla="*/ 3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4" y="0"/>
                    <a:pt x="4" y="0"/>
                    <a:pt x="4" y="0"/>
                  </a:cubicBezTo>
                  <a:cubicBezTo>
                    <a:pt x="2" y="0"/>
                    <a:pt x="0" y="2"/>
                    <a:pt x="0" y="5"/>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5" name="Freeform 682"/>
            <p:cNvSpPr>
              <a:spLocks/>
            </p:cNvSpPr>
            <p:nvPr/>
          </p:nvSpPr>
          <p:spPr bwMode="auto">
            <a:xfrm>
              <a:off x="4192588" y="4476751"/>
              <a:ext cx="63500" cy="60325"/>
            </a:xfrm>
            <a:custGeom>
              <a:avLst/>
              <a:gdLst>
                <a:gd name="T0" fmla="*/ 14 w 17"/>
                <a:gd name="T1" fmla="*/ 0 h 16"/>
                <a:gd name="T2" fmla="*/ 3 w 17"/>
                <a:gd name="T3" fmla="*/ 0 h 16"/>
                <a:gd name="T4" fmla="*/ 0 w 17"/>
                <a:gd name="T5" fmla="*/ 4 h 16"/>
                <a:gd name="T6" fmla="*/ 0 w 17"/>
                <a:gd name="T7" fmla="*/ 10 h 16"/>
                <a:gd name="T8" fmla="*/ 3 w 17"/>
                <a:gd name="T9" fmla="*/ 13 h 16"/>
                <a:gd name="T10" fmla="*/ 3 w 17"/>
                <a:gd name="T11" fmla="*/ 13 h 16"/>
                <a:gd name="T12" fmla="*/ 2 w 17"/>
                <a:gd name="T13" fmla="*/ 16 h 16"/>
                <a:gd name="T14" fmla="*/ 8 w 17"/>
                <a:gd name="T15" fmla="*/ 13 h 16"/>
                <a:gd name="T16" fmla="*/ 14 w 17"/>
                <a:gd name="T17" fmla="*/ 13 h 16"/>
                <a:gd name="T18" fmla="*/ 17 w 17"/>
                <a:gd name="T19" fmla="*/ 10 h 16"/>
                <a:gd name="T20" fmla="*/ 17 w 17"/>
                <a:gd name="T21" fmla="*/ 4 h 16"/>
                <a:gd name="T22" fmla="*/ 14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14" y="0"/>
                  </a:moveTo>
                  <a:cubicBezTo>
                    <a:pt x="3" y="0"/>
                    <a:pt x="3" y="0"/>
                    <a:pt x="3" y="0"/>
                  </a:cubicBezTo>
                  <a:cubicBezTo>
                    <a:pt x="2" y="0"/>
                    <a:pt x="0" y="2"/>
                    <a:pt x="0" y="4"/>
                  </a:cubicBezTo>
                  <a:cubicBezTo>
                    <a:pt x="0" y="10"/>
                    <a:pt x="0" y="10"/>
                    <a:pt x="0" y="10"/>
                  </a:cubicBezTo>
                  <a:cubicBezTo>
                    <a:pt x="0" y="12"/>
                    <a:pt x="2" y="13"/>
                    <a:pt x="3" y="13"/>
                  </a:cubicBezTo>
                  <a:cubicBezTo>
                    <a:pt x="3" y="13"/>
                    <a:pt x="3" y="13"/>
                    <a:pt x="3" y="13"/>
                  </a:cubicBezTo>
                  <a:cubicBezTo>
                    <a:pt x="2" y="16"/>
                    <a:pt x="2" y="16"/>
                    <a:pt x="2" y="16"/>
                  </a:cubicBezTo>
                  <a:cubicBezTo>
                    <a:pt x="8" y="13"/>
                    <a:pt x="8" y="13"/>
                    <a:pt x="8" y="13"/>
                  </a:cubicBezTo>
                  <a:cubicBezTo>
                    <a:pt x="14" y="13"/>
                    <a:pt x="14" y="13"/>
                    <a:pt x="14" y="13"/>
                  </a:cubicBezTo>
                  <a:cubicBezTo>
                    <a:pt x="16" y="13"/>
                    <a:pt x="17" y="12"/>
                    <a:pt x="17" y="10"/>
                  </a:cubicBezTo>
                  <a:cubicBezTo>
                    <a:pt x="17" y="4"/>
                    <a:pt x="17" y="4"/>
                    <a:pt x="17" y="4"/>
                  </a:cubicBezTo>
                  <a:cubicBezTo>
                    <a:pt x="17" y="2"/>
                    <a:pt x="16" y="0"/>
                    <a:pt x="14"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6" name="Freeform 683"/>
            <p:cNvSpPr>
              <a:spLocks/>
            </p:cNvSpPr>
            <p:nvPr/>
          </p:nvSpPr>
          <p:spPr bwMode="auto">
            <a:xfrm>
              <a:off x="4403725" y="4518026"/>
              <a:ext cx="63500" cy="60325"/>
            </a:xfrm>
            <a:custGeom>
              <a:avLst/>
              <a:gdLst>
                <a:gd name="T0" fmla="*/ 14 w 17"/>
                <a:gd name="T1" fmla="*/ 0 h 16"/>
                <a:gd name="T2" fmla="*/ 3 w 17"/>
                <a:gd name="T3" fmla="*/ 0 h 16"/>
                <a:gd name="T4" fmla="*/ 0 w 17"/>
                <a:gd name="T5" fmla="*/ 3 h 16"/>
                <a:gd name="T6" fmla="*/ 0 w 17"/>
                <a:gd name="T7" fmla="*/ 9 h 16"/>
                <a:gd name="T8" fmla="*/ 3 w 17"/>
                <a:gd name="T9" fmla="*/ 13 h 16"/>
                <a:gd name="T10" fmla="*/ 3 w 17"/>
                <a:gd name="T11" fmla="*/ 13 h 16"/>
                <a:gd name="T12" fmla="*/ 2 w 17"/>
                <a:gd name="T13" fmla="*/ 16 h 16"/>
                <a:gd name="T14" fmla="*/ 8 w 17"/>
                <a:gd name="T15" fmla="*/ 13 h 16"/>
                <a:gd name="T16" fmla="*/ 14 w 17"/>
                <a:gd name="T17" fmla="*/ 13 h 16"/>
                <a:gd name="T18" fmla="*/ 17 w 17"/>
                <a:gd name="T19" fmla="*/ 9 h 16"/>
                <a:gd name="T20" fmla="*/ 17 w 17"/>
                <a:gd name="T21" fmla="*/ 3 h 16"/>
                <a:gd name="T22" fmla="*/ 14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14" y="0"/>
                  </a:moveTo>
                  <a:cubicBezTo>
                    <a:pt x="3" y="0"/>
                    <a:pt x="3" y="0"/>
                    <a:pt x="3" y="0"/>
                  </a:cubicBezTo>
                  <a:cubicBezTo>
                    <a:pt x="2" y="0"/>
                    <a:pt x="0" y="1"/>
                    <a:pt x="0" y="3"/>
                  </a:cubicBezTo>
                  <a:cubicBezTo>
                    <a:pt x="0" y="9"/>
                    <a:pt x="0" y="9"/>
                    <a:pt x="0" y="9"/>
                  </a:cubicBezTo>
                  <a:cubicBezTo>
                    <a:pt x="0" y="11"/>
                    <a:pt x="2" y="13"/>
                    <a:pt x="3" y="13"/>
                  </a:cubicBezTo>
                  <a:cubicBezTo>
                    <a:pt x="3" y="13"/>
                    <a:pt x="3" y="13"/>
                    <a:pt x="3" y="13"/>
                  </a:cubicBezTo>
                  <a:cubicBezTo>
                    <a:pt x="2" y="16"/>
                    <a:pt x="2" y="16"/>
                    <a:pt x="2" y="16"/>
                  </a:cubicBezTo>
                  <a:cubicBezTo>
                    <a:pt x="8" y="13"/>
                    <a:pt x="8" y="13"/>
                    <a:pt x="8" y="13"/>
                  </a:cubicBezTo>
                  <a:cubicBezTo>
                    <a:pt x="14" y="13"/>
                    <a:pt x="14" y="13"/>
                    <a:pt x="14" y="13"/>
                  </a:cubicBezTo>
                  <a:cubicBezTo>
                    <a:pt x="16" y="13"/>
                    <a:pt x="17" y="11"/>
                    <a:pt x="17" y="9"/>
                  </a:cubicBezTo>
                  <a:cubicBezTo>
                    <a:pt x="17" y="3"/>
                    <a:pt x="17" y="3"/>
                    <a:pt x="17" y="3"/>
                  </a:cubicBezTo>
                  <a:cubicBezTo>
                    <a:pt x="17" y="1"/>
                    <a:pt x="16" y="0"/>
                    <a:pt x="14"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7" name="Freeform 684"/>
            <p:cNvSpPr>
              <a:spLocks/>
            </p:cNvSpPr>
            <p:nvPr/>
          </p:nvSpPr>
          <p:spPr bwMode="auto">
            <a:xfrm>
              <a:off x="5953125" y="4275138"/>
              <a:ext cx="87313" cy="82550"/>
            </a:xfrm>
            <a:custGeom>
              <a:avLst/>
              <a:gdLst>
                <a:gd name="T0" fmla="*/ 19 w 23"/>
                <a:gd name="T1" fmla="*/ 0 h 22"/>
                <a:gd name="T2" fmla="*/ 3 w 23"/>
                <a:gd name="T3" fmla="*/ 0 h 22"/>
                <a:gd name="T4" fmla="*/ 0 w 23"/>
                <a:gd name="T5" fmla="*/ 5 h 22"/>
                <a:gd name="T6" fmla="*/ 0 w 23"/>
                <a:gd name="T7" fmla="*/ 13 h 22"/>
                <a:gd name="T8" fmla="*/ 3 w 23"/>
                <a:gd name="T9" fmla="*/ 18 h 22"/>
                <a:gd name="T10" fmla="*/ 4 w 23"/>
                <a:gd name="T11" fmla="*/ 18 h 22"/>
                <a:gd name="T12" fmla="*/ 2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3" y="0"/>
                    <a:pt x="3" y="0"/>
                    <a:pt x="3" y="0"/>
                  </a:cubicBezTo>
                  <a:cubicBezTo>
                    <a:pt x="1" y="0"/>
                    <a:pt x="0" y="2"/>
                    <a:pt x="0" y="5"/>
                  </a:cubicBezTo>
                  <a:cubicBezTo>
                    <a:pt x="0" y="13"/>
                    <a:pt x="0" y="13"/>
                    <a:pt x="0" y="13"/>
                  </a:cubicBezTo>
                  <a:cubicBezTo>
                    <a:pt x="0" y="16"/>
                    <a:pt x="1" y="18"/>
                    <a:pt x="3" y="18"/>
                  </a:cubicBezTo>
                  <a:cubicBezTo>
                    <a:pt x="4" y="18"/>
                    <a:pt x="4" y="18"/>
                    <a:pt x="4" y="18"/>
                  </a:cubicBezTo>
                  <a:cubicBezTo>
                    <a:pt x="2" y="22"/>
                    <a:pt x="2" y="22"/>
                    <a:pt x="2"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8" name="Freeform 685"/>
            <p:cNvSpPr>
              <a:spLocks/>
            </p:cNvSpPr>
            <p:nvPr/>
          </p:nvSpPr>
          <p:spPr bwMode="auto">
            <a:xfrm>
              <a:off x="5303838" y="3924301"/>
              <a:ext cx="74613" cy="76200"/>
            </a:xfrm>
            <a:custGeom>
              <a:avLst/>
              <a:gdLst>
                <a:gd name="T0" fmla="*/ 17 w 20"/>
                <a:gd name="T1" fmla="*/ 0 h 20"/>
                <a:gd name="T2" fmla="*/ 3 w 20"/>
                <a:gd name="T3" fmla="*/ 0 h 20"/>
                <a:gd name="T4" fmla="*/ 0 w 20"/>
                <a:gd name="T5" fmla="*/ 4 h 20"/>
                <a:gd name="T6" fmla="*/ 0 w 20"/>
                <a:gd name="T7" fmla="*/ 12 h 20"/>
                <a:gd name="T8" fmla="*/ 3 w 20"/>
                <a:gd name="T9" fmla="*/ 16 h 20"/>
                <a:gd name="T10" fmla="*/ 4 w 20"/>
                <a:gd name="T11" fmla="*/ 16 h 20"/>
                <a:gd name="T12" fmla="*/ 2 w 20"/>
                <a:gd name="T13" fmla="*/ 20 h 20"/>
                <a:gd name="T14" fmla="*/ 10 w 20"/>
                <a:gd name="T15" fmla="*/ 16 h 20"/>
                <a:gd name="T16" fmla="*/ 17 w 20"/>
                <a:gd name="T17" fmla="*/ 16 h 20"/>
                <a:gd name="T18" fmla="*/ 20 w 20"/>
                <a:gd name="T19" fmla="*/ 12 h 20"/>
                <a:gd name="T20" fmla="*/ 20 w 20"/>
                <a:gd name="T21" fmla="*/ 4 h 20"/>
                <a:gd name="T22" fmla="*/ 17 w 20"/>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0">
                  <a:moveTo>
                    <a:pt x="17" y="0"/>
                  </a:moveTo>
                  <a:cubicBezTo>
                    <a:pt x="3" y="0"/>
                    <a:pt x="3" y="0"/>
                    <a:pt x="3" y="0"/>
                  </a:cubicBezTo>
                  <a:cubicBezTo>
                    <a:pt x="2" y="0"/>
                    <a:pt x="0" y="2"/>
                    <a:pt x="0" y="4"/>
                  </a:cubicBezTo>
                  <a:cubicBezTo>
                    <a:pt x="0" y="12"/>
                    <a:pt x="0" y="12"/>
                    <a:pt x="0" y="12"/>
                  </a:cubicBezTo>
                  <a:cubicBezTo>
                    <a:pt x="0" y="14"/>
                    <a:pt x="2" y="16"/>
                    <a:pt x="3" y="16"/>
                  </a:cubicBezTo>
                  <a:cubicBezTo>
                    <a:pt x="4" y="16"/>
                    <a:pt x="4" y="16"/>
                    <a:pt x="4" y="16"/>
                  </a:cubicBezTo>
                  <a:cubicBezTo>
                    <a:pt x="2" y="20"/>
                    <a:pt x="2" y="20"/>
                    <a:pt x="2" y="20"/>
                  </a:cubicBezTo>
                  <a:cubicBezTo>
                    <a:pt x="10" y="16"/>
                    <a:pt x="10" y="16"/>
                    <a:pt x="10" y="16"/>
                  </a:cubicBezTo>
                  <a:cubicBezTo>
                    <a:pt x="17" y="16"/>
                    <a:pt x="17" y="16"/>
                    <a:pt x="17" y="16"/>
                  </a:cubicBezTo>
                  <a:cubicBezTo>
                    <a:pt x="19" y="16"/>
                    <a:pt x="20" y="14"/>
                    <a:pt x="20" y="12"/>
                  </a:cubicBezTo>
                  <a:cubicBezTo>
                    <a:pt x="20" y="4"/>
                    <a:pt x="20" y="4"/>
                    <a:pt x="20" y="4"/>
                  </a:cubicBezTo>
                  <a:cubicBezTo>
                    <a:pt x="20" y="2"/>
                    <a:pt x="19" y="0"/>
                    <a:pt x="17"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9" name="Freeform 686"/>
            <p:cNvSpPr>
              <a:spLocks/>
            </p:cNvSpPr>
            <p:nvPr/>
          </p:nvSpPr>
          <p:spPr bwMode="auto">
            <a:xfrm>
              <a:off x="4830763" y="5108576"/>
              <a:ext cx="87313" cy="82550"/>
            </a:xfrm>
            <a:custGeom>
              <a:avLst/>
              <a:gdLst>
                <a:gd name="T0" fmla="*/ 19 w 23"/>
                <a:gd name="T1" fmla="*/ 0 h 22"/>
                <a:gd name="T2" fmla="*/ 4 w 23"/>
                <a:gd name="T3" fmla="*/ 0 h 22"/>
                <a:gd name="T4" fmla="*/ 0 w 23"/>
                <a:gd name="T5" fmla="*/ 4 h 22"/>
                <a:gd name="T6" fmla="*/ 0 w 23"/>
                <a:gd name="T7" fmla="*/ 13 h 22"/>
                <a:gd name="T8" fmla="*/ 4 w 23"/>
                <a:gd name="T9" fmla="*/ 18 h 22"/>
                <a:gd name="T10" fmla="*/ 4 w 23"/>
                <a:gd name="T11" fmla="*/ 18 h 22"/>
                <a:gd name="T12" fmla="*/ 2 w 23"/>
                <a:gd name="T13" fmla="*/ 22 h 22"/>
                <a:gd name="T14" fmla="*/ 11 w 23"/>
                <a:gd name="T15" fmla="*/ 18 h 22"/>
                <a:gd name="T16" fmla="*/ 19 w 23"/>
                <a:gd name="T17" fmla="*/ 18 h 22"/>
                <a:gd name="T18" fmla="*/ 23 w 23"/>
                <a:gd name="T19" fmla="*/ 13 h 22"/>
                <a:gd name="T20" fmla="*/ 23 w 23"/>
                <a:gd name="T21" fmla="*/ 4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4" y="0"/>
                    <a:pt x="4" y="0"/>
                    <a:pt x="4" y="0"/>
                  </a:cubicBezTo>
                  <a:cubicBezTo>
                    <a:pt x="1" y="0"/>
                    <a:pt x="0" y="2"/>
                    <a:pt x="0" y="4"/>
                  </a:cubicBezTo>
                  <a:cubicBezTo>
                    <a:pt x="0" y="13"/>
                    <a:pt x="0" y="13"/>
                    <a:pt x="0" y="13"/>
                  </a:cubicBezTo>
                  <a:cubicBezTo>
                    <a:pt x="0" y="16"/>
                    <a:pt x="1" y="18"/>
                    <a:pt x="4" y="18"/>
                  </a:cubicBezTo>
                  <a:cubicBezTo>
                    <a:pt x="4" y="18"/>
                    <a:pt x="4" y="18"/>
                    <a:pt x="4" y="18"/>
                  </a:cubicBezTo>
                  <a:cubicBezTo>
                    <a:pt x="2" y="22"/>
                    <a:pt x="2" y="22"/>
                    <a:pt x="2" y="22"/>
                  </a:cubicBezTo>
                  <a:cubicBezTo>
                    <a:pt x="11" y="18"/>
                    <a:pt x="11" y="18"/>
                    <a:pt x="11" y="18"/>
                  </a:cubicBezTo>
                  <a:cubicBezTo>
                    <a:pt x="19" y="18"/>
                    <a:pt x="19" y="18"/>
                    <a:pt x="19" y="18"/>
                  </a:cubicBezTo>
                  <a:cubicBezTo>
                    <a:pt x="21" y="18"/>
                    <a:pt x="23" y="16"/>
                    <a:pt x="23" y="13"/>
                  </a:cubicBezTo>
                  <a:cubicBezTo>
                    <a:pt x="23" y="4"/>
                    <a:pt x="23" y="4"/>
                    <a:pt x="23" y="4"/>
                  </a:cubicBezTo>
                  <a:cubicBezTo>
                    <a:pt x="23" y="2"/>
                    <a:pt x="21" y="0"/>
                    <a:pt x="19"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0" name="Freeform 687"/>
            <p:cNvSpPr>
              <a:spLocks/>
            </p:cNvSpPr>
            <p:nvPr/>
          </p:nvSpPr>
          <p:spPr bwMode="auto">
            <a:xfrm>
              <a:off x="5026025" y="4872038"/>
              <a:ext cx="87313" cy="82550"/>
            </a:xfrm>
            <a:custGeom>
              <a:avLst/>
              <a:gdLst>
                <a:gd name="T0" fmla="*/ 19 w 23"/>
                <a:gd name="T1" fmla="*/ 0 h 22"/>
                <a:gd name="T2" fmla="*/ 4 w 23"/>
                <a:gd name="T3" fmla="*/ 0 h 22"/>
                <a:gd name="T4" fmla="*/ 0 w 23"/>
                <a:gd name="T5" fmla="*/ 5 h 22"/>
                <a:gd name="T6" fmla="*/ 0 w 23"/>
                <a:gd name="T7" fmla="*/ 13 h 22"/>
                <a:gd name="T8" fmla="*/ 4 w 23"/>
                <a:gd name="T9" fmla="*/ 18 h 22"/>
                <a:gd name="T10" fmla="*/ 4 w 23"/>
                <a:gd name="T11" fmla="*/ 18 h 22"/>
                <a:gd name="T12" fmla="*/ 3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4" y="0"/>
                    <a:pt x="4" y="0"/>
                    <a:pt x="4" y="0"/>
                  </a:cubicBezTo>
                  <a:cubicBezTo>
                    <a:pt x="2" y="0"/>
                    <a:pt x="0" y="2"/>
                    <a:pt x="0" y="5"/>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1" name="Freeform 688"/>
            <p:cNvSpPr>
              <a:spLocks/>
            </p:cNvSpPr>
            <p:nvPr/>
          </p:nvSpPr>
          <p:spPr bwMode="auto">
            <a:xfrm>
              <a:off x="4519613" y="5127626"/>
              <a:ext cx="85725" cy="82550"/>
            </a:xfrm>
            <a:custGeom>
              <a:avLst/>
              <a:gdLst>
                <a:gd name="T0" fmla="*/ 19 w 23"/>
                <a:gd name="T1" fmla="*/ 0 h 22"/>
                <a:gd name="T2" fmla="*/ 3 w 23"/>
                <a:gd name="T3" fmla="*/ 0 h 22"/>
                <a:gd name="T4" fmla="*/ 0 w 23"/>
                <a:gd name="T5" fmla="*/ 5 h 22"/>
                <a:gd name="T6" fmla="*/ 0 w 23"/>
                <a:gd name="T7" fmla="*/ 13 h 22"/>
                <a:gd name="T8" fmla="*/ 3 w 23"/>
                <a:gd name="T9" fmla="*/ 18 h 22"/>
                <a:gd name="T10" fmla="*/ 4 w 23"/>
                <a:gd name="T11" fmla="*/ 18 h 22"/>
                <a:gd name="T12" fmla="*/ 2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3" y="0"/>
                    <a:pt x="3" y="0"/>
                    <a:pt x="3" y="0"/>
                  </a:cubicBezTo>
                  <a:cubicBezTo>
                    <a:pt x="1" y="0"/>
                    <a:pt x="0" y="2"/>
                    <a:pt x="0" y="5"/>
                  </a:cubicBezTo>
                  <a:cubicBezTo>
                    <a:pt x="0" y="13"/>
                    <a:pt x="0" y="13"/>
                    <a:pt x="0" y="13"/>
                  </a:cubicBezTo>
                  <a:cubicBezTo>
                    <a:pt x="0" y="16"/>
                    <a:pt x="1" y="18"/>
                    <a:pt x="3" y="18"/>
                  </a:cubicBezTo>
                  <a:cubicBezTo>
                    <a:pt x="4" y="18"/>
                    <a:pt x="4" y="18"/>
                    <a:pt x="4" y="18"/>
                  </a:cubicBezTo>
                  <a:cubicBezTo>
                    <a:pt x="2" y="22"/>
                    <a:pt x="2" y="22"/>
                    <a:pt x="2"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2" name="Freeform 689"/>
            <p:cNvSpPr>
              <a:spLocks/>
            </p:cNvSpPr>
            <p:nvPr/>
          </p:nvSpPr>
          <p:spPr bwMode="auto">
            <a:xfrm>
              <a:off x="6302375" y="4413251"/>
              <a:ext cx="104775" cy="98425"/>
            </a:xfrm>
            <a:custGeom>
              <a:avLst/>
              <a:gdLst>
                <a:gd name="T0" fmla="*/ 23 w 28"/>
                <a:gd name="T1" fmla="*/ 0 h 26"/>
                <a:gd name="T2" fmla="*/ 5 w 28"/>
                <a:gd name="T3" fmla="*/ 0 h 26"/>
                <a:gd name="T4" fmla="*/ 0 w 28"/>
                <a:gd name="T5" fmla="*/ 5 h 26"/>
                <a:gd name="T6" fmla="*/ 0 w 28"/>
                <a:gd name="T7" fmla="*/ 16 h 26"/>
                <a:gd name="T8" fmla="*/ 5 w 28"/>
                <a:gd name="T9" fmla="*/ 21 h 26"/>
                <a:gd name="T10" fmla="*/ 5 w 28"/>
                <a:gd name="T11" fmla="*/ 21 h 26"/>
                <a:gd name="T12" fmla="*/ 3 w 28"/>
                <a:gd name="T13" fmla="*/ 26 h 26"/>
                <a:gd name="T14" fmla="*/ 13 w 28"/>
                <a:gd name="T15" fmla="*/ 21 h 26"/>
                <a:gd name="T16" fmla="*/ 23 w 28"/>
                <a:gd name="T17" fmla="*/ 21 h 26"/>
                <a:gd name="T18" fmla="*/ 28 w 28"/>
                <a:gd name="T19" fmla="*/ 16 h 26"/>
                <a:gd name="T20" fmla="*/ 28 w 28"/>
                <a:gd name="T21" fmla="*/ 5 h 26"/>
                <a:gd name="T22" fmla="*/ 23 w 28"/>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6">
                  <a:moveTo>
                    <a:pt x="23" y="0"/>
                  </a:moveTo>
                  <a:cubicBezTo>
                    <a:pt x="5" y="0"/>
                    <a:pt x="5" y="0"/>
                    <a:pt x="5" y="0"/>
                  </a:cubicBezTo>
                  <a:cubicBezTo>
                    <a:pt x="2" y="0"/>
                    <a:pt x="0" y="2"/>
                    <a:pt x="0" y="5"/>
                  </a:cubicBezTo>
                  <a:cubicBezTo>
                    <a:pt x="0" y="16"/>
                    <a:pt x="0" y="16"/>
                    <a:pt x="0" y="16"/>
                  </a:cubicBezTo>
                  <a:cubicBezTo>
                    <a:pt x="0" y="19"/>
                    <a:pt x="2" y="21"/>
                    <a:pt x="5" y="21"/>
                  </a:cubicBezTo>
                  <a:cubicBezTo>
                    <a:pt x="5" y="21"/>
                    <a:pt x="5" y="21"/>
                    <a:pt x="5" y="21"/>
                  </a:cubicBezTo>
                  <a:cubicBezTo>
                    <a:pt x="3" y="26"/>
                    <a:pt x="3" y="26"/>
                    <a:pt x="3" y="26"/>
                  </a:cubicBezTo>
                  <a:cubicBezTo>
                    <a:pt x="13" y="21"/>
                    <a:pt x="13" y="21"/>
                    <a:pt x="13" y="21"/>
                  </a:cubicBezTo>
                  <a:cubicBezTo>
                    <a:pt x="23" y="21"/>
                    <a:pt x="23" y="21"/>
                    <a:pt x="23" y="21"/>
                  </a:cubicBezTo>
                  <a:cubicBezTo>
                    <a:pt x="26" y="21"/>
                    <a:pt x="28" y="19"/>
                    <a:pt x="28" y="16"/>
                  </a:cubicBezTo>
                  <a:cubicBezTo>
                    <a:pt x="28" y="5"/>
                    <a:pt x="28" y="5"/>
                    <a:pt x="28" y="5"/>
                  </a:cubicBezTo>
                  <a:cubicBezTo>
                    <a:pt x="28" y="2"/>
                    <a:pt x="26" y="0"/>
                    <a:pt x="2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3" name="Freeform 690"/>
            <p:cNvSpPr>
              <a:spLocks/>
            </p:cNvSpPr>
            <p:nvPr/>
          </p:nvSpPr>
          <p:spPr bwMode="auto">
            <a:xfrm>
              <a:off x="7218363" y="3995738"/>
              <a:ext cx="101600" cy="98425"/>
            </a:xfrm>
            <a:custGeom>
              <a:avLst/>
              <a:gdLst>
                <a:gd name="T0" fmla="*/ 23 w 27"/>
                <a:gd name="T1" fmla="*/ 0 h 26"/>
                <a:gd name="T2" fmla="*/ 4 w 27"/>
                <a:gd name="T3" fmla="*/ 0 h 26"/>
                <a:gd name="T4" fmla="*/ 0 w 27"/>
                <a:gd name="T5" fmla="*/ 5 h 26"/>
                <a:gd name="T6" fmla="*/ 0 w 27"/>
                <a:gd name="T7" fmla="*/ 16 h 26"/>
                <a:gd name="T8" fmla="*/ 4 w 27"/>
                <a:gd name="T9" fmla="*/ 21 h 26"/>
                <a:gd name="T10" fmla="*/ 4 w 27"/>
                <a:gd name="T11" fmla="*/ 21 h 26"/>
                <a:gd name="T12" fmla="*/ 3 w 27"/>
                <a:gd name="T13" fmla="*/ 26 h 26"/>
                <a:gd name="T14" fmla="*/ 13 w 27"/>
                <a:gd name="T15" fmla="*/ 21 h 26"/>
                <a:gd name="T16" fmla="*/ 23 w 27"/>
                <a:gd name="T17" fmla="*/ 21 h 26"/>
                <a:gd name="T18" fmla="*/ 27 w 27"/>
                <a:gd name="T19" fmla="*/ 16 h 26"/>
                <a:gd name="T20" fmla="*/ 27 w 27"/>
                <a:gd name="T21" fmla="*/ 5 h 26"/>
                <a:gd name="T22" fmla="*/ 23 w 2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6">
                  <a:moveTo>
                    <a:pt x="23" y="0"/>
                  </a:moveTo>
                  <a:cubicBezTo>
                    <a:pt x="4" y="0"/>
                    <a:pt x="4" y="0"/>
                    <a:pt x="4" y="0"/>
                  </a:cubicBezTo>
                  <a:cubicBezTo>
                    <a:pt x="2" y="0"/>
                    <a:pt x="0" y="2"/>
                    <a:pt x="0" y="5"/>
                  </a:cubicBezTo>
                  <a:cubicBezTo>
                    <a:pt x="0" y="16"/>
                    <a:pt x="0" y="16"/>
                    <a:pt x="0" y="16"/>
                  </a:cubicBezTo>
                  <a:cubicBezTo>
                    <a:pt x="0" y="19"/>
                    <a:pt x="2" y="21"/>
                    <a:pt x="4" y="21"/>
                  </a:cubicBezTo>
                  <a:cubicBezTo>
                    <a:pt x="4" y="21"/>
                    <a:pt x="4" y="21"/>
                    <a:pt x="4" y="21"/>
                  </a:cubicBezTo>
                  <a:cubicBezTo>
                    <a:pt x="3" y="26"/>
                    <a:pt x="3" y="26"/>
                    <a:pt x="3" y="26"/>
                  </a:cubicBezTo>
                  <a:cubicBezTo>
                    <a:pt x="13" y="21"/>
                    <a:pt x="13" y="21"/>
                    <a:pt x="13" y="21"/>
                  </a:cubicBezTo>
                  <a:cubicBezTo>
                    <a:pt x="23" y="21"/>
                    <a:pt x="23" y="21"/>
                    <a:pt x="23" y="21"/>
                  </a:cubicBezTo>
                  <a:cubicBezTo>
                    <a:pt x="25" y="21"/>
                    <a:pt x="27" y="19"/>
                    <a:pt x="27" y="16"/>
                  </a:cubicBezTo>
                  <a:cubicBezTo>
                    <a:pt x="27" y="5"/>
                    <a:pt x="27" y="5"/>
                    <a:pt x="27" y="5"/>
                  </a:cubicBezTo>
                  <a:cubicBezTo>
                    <a:pt x="27" y="2"/>
                    <a:pt x="25" y="0"/>
                    <a:pt x="2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4" name="Freeform 691"/>
            <p:cNvSpPr>
              <a:spLocks/>
            </p:cNvSpPr>
            <p:nvPr/>
          </p:nvSpPr>
          <p:spPr bwMode="auto">
            <a:xfrm>
              <a:off x="5018088" y="5364163"/>
              <a:ext cx="95250" cy="104775"/>
            </a:xfrm>
            <a:custGeom>
              <a:avLst/>
              <a:gdLst>
                <a:gd name="T0" fmla="*/ 21 w 25"/>
                <a:gd name="T1" fmla="*/ 0 h 28"/>
                <a:gd name="T2" fmla="*/ 4 w 25"/>
                <a:gd name="T3" fmla="*/ 0 h 28"/>
                <a:gd name="T4" fmla="*/ 0 w 25"/>
                <a:gd name="T5" fmla="*/ 6 h 28"/>
                <a:gd name="T6" fmla="*/ 0 w 25"/>
                <a:gd name="T7" fmla="*/ 17 h 28"/>
                <a:gd name="T8" fmla="*/ 4 w 25"/>
                <a:gd name="T9" fmla="*/ 23 h 28"/>
                <a:gd name="T10" fmla="*/ 4 w 25"/>
                <a:gd name="T11" fmla="*/ 23 h 28"/>
                <a:gd name="T12" fmla="*/ 3 w 25"/>
                <a:gd name="T13" fmla="*/ 28 h 28"/>
                <a:gd name="T14" fmla="*/ 12 w 25"/>
                <a:gd name="T15" fmla="*/ 23 h 28"/>
                <a:gd name="T16" fmla="*/ 21 w 25"/>
                <a:gd name="T17" fmla="*/ 23 h 28"/>
                <a:gd name="T18" fmla="*/ 25 w 25"/>
                <a:gd name="T19" fmla="*/ 17 h 28"/>
                <a:gd name="T20" fmla="*/ 25 w 25"/>
                <a:gd name="T21" fmla="*/ 6 h 28"/>
                <a:gd name="T22" fmla="*/ 21 w 25"/>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8">
                  <a:moveTo>
                    <a:pt x="21" y="0"/>
                  </a:moveTo>
                  <a:cubicBezTo>
                    <a:pt x="4" y="0"/>
                    <a:pt x="4" y="0"/>
                    <a:pt x="4" y="0"/>
                  </a:cubicBezTo>
                  <a:cubicBezTo>
                    <a:pt x="2" y="0"/>
                    <a:pt x="0" y="3"/>
                    <a:pt x="0" y="6"/>
                  </a:cubicBezTo>
                  <a:cubicBezTo>
                    <a:pt x="0" y="17"/>
                    <a:pt x="0" y="17"/>
                    <a:pt x="0" y="17"/>
                  </a:cubicBezTo>
                  <a:cubicBezTo>
                    <a:pt x="0" y="20"/>
                    <a:pt x="2" y="23"/>
                    <a:pt x="4" y="23"/>
                  </a:cubicBezTo>
                  <a:cubicBezTo>
                    <a:pt x="4" y="23"/>
                    <a:pt x="4" y="23"/>
                    <a:pt x="4" y="23"/>
                  </a:cubicBezTo>
                  <a:cubicBezTo>
                    <a:pt x="3" y="28"/>
                    <a:pt x="3" y="28"/>
                    <a:pt x="3" y="28"/>
                  </a:cubicBezTo>
                  <a:cubicBezTo>
                    <a:pt x="12" y="23"/>
                    <a:pt x="12" y="23"/>
                    <a:pt x="12" y="23"/>
                  </a:cubicBezTo>
                  <a:cubicBezTo>
                    <a:pt x="21" y="23"/>
                    <a:pt x="21" y="23"/>
                    <a:pt x="21" y="23"/>
                  </a:cubicBezTo>
                  <a:cubicBezTo>
                    <a:pt x="23" y="23"/>
                    <a:pt x="25" y="20"/>
                    <a:pt x="25" y="17"/>
                  </a:cubicBezTo>
                  <a:cubicBezTo>
                    <a:pt x="25" y="6"/>
                    <a:pt x="25" y="6"/>
                    <a:pt x="25" y="6"/>
                  </a:cubicBezTo>
                  <a:cubicBezTo>
                    <a:pt x="25" y="3"/>
                    <a:pt x="23" y="0"/>
                    <a:pt x="2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5" name="Freeform 692"/>
            <p:cNvSpPr>
              <a:spLocks/>
            </p:cNvSpPr>
            <p:nvPr/>
          </p:nvSpPr>
          <p:spPr bwMode="auto">
            <a:xfrm>
              <a:off x="4598988" y="5510213"/>
              <a:ext cx="93663" cy="106363"/>
            </a:xfrm>
            <a:custGeom>
              <a:avLst/>
              <a:gdLst>
                <a:gd name="T0" fmla="*/ 4 w 25"/>
                <a:gd name="T1" fmla="*/ 28 h 28"/>
                <a:gd name="T2" fmla="*/ 21 w 25"/>
                <a:gd name="T3" fmla="*/ 28 h 28"/>
                <a:gd name="T4" fmla="*/ 25 w 25"/>
                <a:gd name="T5" fmla="*/ 22 h 28"/>
                <a:gd name="T6" fmla="*/ 25 w 25"/>
                <a:gd name="T7" fmla="*/ 11 h 28"/>
                <a:gd name="T8" fmla="*/ 21 w 25"/>
                <a:gd name="T9" fmla="*/ 5 h 28"/>
                <a:gd name="T10" fmla="*/ 21 w 25"/>
                <a:gd name="T11" fmla="*/ 5 h 28"/>
                <a:gd name="T12" fmla="*/ 22 w 25"/>
                <a:gd name="T13" fmla="*/ 0 h 28"/>
                <a:gd name="T14" fmla="*/ 13 w 25"/>
                <a:gd name="T15" fmla="*/ 5 h 28"/>
                <a:gd name="T16" fmla="*/ 4 w 25"/>
                <a:gd name="T17" fmla="*/ 5 h 28"/>
                <a:gd name="T18" fmla="*/ 0 w 25"/>
                <a:gd name="T19" fmla="*/ 11 h 28"/>
                <a:gd name="T20" fmla="*/ 0 w 25"/>
                <a:gd name="T21" fmla="*/ 22 h 28"/>
                <a:gd name="T22" fmla="*/ 4 w 25"/>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8">
                  <a:moveTo>
                    <a:pt x="4" y="28"/>
                  </a:moveTo>
                  <a:cubicBezTo>
                    <a:pt x="21" y="28"/>
                    <a:pt x="21" y="28"/>
                    <a:pt x="21" y="28"/>
                  </a:cubicBezTo>
                  <a:cubicBezTo>
                    <a:pt x="23" y="28"/>
                    <a:pt x="25" y="25"/>
                    <a:pt x="25" y="22"/>
                  </a:cubicBezTo>
                  <a:cubicBezTo>
                    <a:pt x="25" y="11"/>
                    <a:pt x="25" y="11"/>
                    <a:pt x="25" y="11"/>
                  </a:cubicBezTo>
                  <a:cubicBezTo>
                    <a:pt x="25" y="8"/>
                    <a:pt x="23" y="5"/>
                    <a:pt x="21" y="5"/>
                  </a:cubicBezTo>
                  <a:cubicBezTo>
                    <a:pt x="21" y="5"/>
                    <a:pt x="21" y="5"/>
                    <a:pt x="21" y="5"/>
                  </a:cubicBezTo>
                  <a:cubicBezTo>
                    <a:pt x="22" y="0"/>
                    <a:pt x="22" y="0"/>
                    <a:pt x="22" y="0"/>
                  </a:cubicBezTo>
                  <a:cubicBezTo>
                    <a:pt x="13" y="5"/>
                    <a:pt x="13" y="5"/>
                    <a:pt x="13" y="5"/>
                  </a:cubicBezTo>
                  <a:cubicBezTo>
                    <a:pt x="4" y="5"/>
                    <a:pt x="4" y="5"/>
                    <a:pt x="4" y="5"/>
                  </a:cubicBezTo>
                  <a:cubicBezTo>
                    <a:pt x="2" y="5"/>
                    <a:pt x="0" y="8"/>
                    <a:pt x="0" y="11"/>
                  </a:cubicBezTo>
                  <a:cubicBezTo>
                    <a:pt x="0" y="22"/>
                    <a:pt x="0" y="22"/>
                    <a:pt x="0" y="22"/>
                  </a:cubicBezTo>
                  <a:cubicBezTo>
                    <a:pt x="0" y="25"/>
                    <a:pt x="2" y="28"/>
                    <a:pt x="4" y="2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6" name="Freeform 693"/>
            <p:cNvSpPr>
              <a:spLocks/>
            </p:cNvSpPr>
            <p:nvPr/>
          </p:nvSpPr>
          <p:spPr bwMode="auto">
            <a:xfrm>
              <a:off x="3265488" y="4940301"/>
              <a:ext cx="63500" cy="66675"/>
            </a:xfrm>
            <a:custGeom>
              <a:avLst/>
              <a:gdLst>
                <a:gd name="T0" fmla="*/ 2 w 17"/>
                <a:gd name="T1" fmla="*/ 18 h 18"/>
                <a:gd name="T2" fmla="*/ 14 w 17"/>
                <a:gd name="T3" fmla="*/ 18 h 18"/>
                <a:gd name="T4" fmla="*/ 17 w 17"/>
                <a:gd name="T5" fmla="*/ 14 h 18"/>
                <a:gd name="T6" fmla="*/ 17 w 17"/>
                <a:gd name="T7" fmla="*/ 7 h 18"/>
                <a:gd name="T8" fmla="*/ 14 w 17"/>
                <a:gd name="T9" fmla="*/ 3 h 18"/>
                <a:gd name="T10" fmla="*/ 14 w 17"/>
                <a:gd name="T11" fmla="*/ 3 h 18"/>
                <a:gd name="T12" fmla="*/ 15 w 17"/>
                <a:gd name="T13" fmla="*/ 0 h 18"/>
                <a:gd name="T14" fmla="*/ 9 w 17"/>
                <a:gd name="T15" fmla="*/ 3 h 18"/>
                <a:gd name="T16" fmla="*/ 2 w 17"/>
                <a:gd name="T17" fmla="*/ 3 h 18"/>
                <a:gd name="T18" fmla="*/ 0 w 17"/>
                <a:gd name="T19" fmla="*/ 7 h 18"/>
                <a:gd name="T20" fmla="*/ 0 w 17"/>
                <a:gd name="T21" fmla="*/ 14 h 18"/>
                <a:gd name="T22" fmla="*/ 2 w 17"/>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2" y="18"/>
                  </a:moveTo>
                  <a:cubicBezTo>
                    <a:pt x="14" y="18"/>
                    <a:pt x="14" y="18"/>
                    <a:pt x="14" y="18"/>
                  </a:cubicBezTo>
                  <a:cubicBezTo>
                    <a:pt x="16" y="18"/>
                    <a:pt x="17" y="16"/>
                    <a:pt x="17" y="14"/>
                  </a:cubicBezTo>
                  <a:cubicBezTo>
                    <a:pt x="17" y="7"/>
                    <a:pt x="17" y="7"/>
                    <a:pt x="17" y="7"/>
                  </a:cubicBezTo>
                  <a:cubicBezTo>
                    <a:pt x="17" y="5"/>
                    <a:pt x="16" y="3"/>
                    <a:pt x="14" y="3"/>
                  </a:cubicBezTo>
                  <a:cubicBezTo>
                    <a:pt x="14" y="3"/>
                    <a:pt x="14" y="3"/>
                    <a:pt x="14" y="3"/>
                  </a:cubicBezTo>
                  <a:cubicBezTo>
                    <a:pt x="15" y="0"/>
                    <a:pt x="15" y="0"/>
                    <a:pt x="15" y="0"/>
                  </a:cubicBezTo>
                  <a:cubicBezTo>
                    <a:pt x="9" y="3"/>
                    <a:pt x="9" y="3"/>
                    <a:pt x="9" y="3"/>
                  </a:cubicBezTo>
                  <a:cubicBezTo>
                    <a:pt x="2" y="3"/>
                    <a:pt x="2" y="3"/>
                    <a:pt x="2" y="3"/>
                  </a:cubicBezTo>
                  <a:cubicBezTo>
                    <a:pt x="1" y="3"/>
                    <a:pt x="0" y="5"/>
                    <a:pt x="0" y="7"/>
                  </a:cubicBezTo>
                  <a:cubicBezTo>
                    <a:pt x="0" y="14"/>
                    <a:pt x="0" y="14"/>
                    <a:pt x="0" y="14"/>
                  </a:cubicBezTo>
                  <a:cubicBezTo>
                    <a:pt x="0" y="16"/>
                    <a:pt x="1" y="18"/>
                    <a:pt x="2" y="18"/>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7" name="Freeform 694"/>
            <p:cNvSpPr>
              <a:spLocks/>
            </p:cNvSpPr>
            <p:nvPr/>
          </p:nvSpPr>
          <p:spPr bwMode="auto">
            <a:xfrm>
              <a:off x="3422650" y="4886326"/>
              <a:ext cx="65088" cy="68263"/>
            </a:xfrm>
            <a:custGeom>
              <a:avLst/>
              <a:gdLst>
                <a:gd name="T0" fmla="*/ 3 w 17"/>
                <a:gd name="T1" fmla="*/ 18 h 18"/>
                <a:gd name="T2" fmla="*/ 15 w 17"/>
                <a:gd name="T3" fmla="*/ 18 h 18"/>
                <a:gd name="T4" fmla="*/ 17 w 17"/>
                <a:gd name="T5" fmla="*/ 14 h 18"/>
                <a:gd name="T6" fmla="*/ 17 w 17"/>
                <a:gd name="T7" fmla="*/ 7 h 18"/>
                <a:gd name="T8" fmla="*/ 15 w 17"/>
                <a:gd name="T9" fmla="*/ 3 h 18"/>
                <a:gd name="T10" fmla="*/ 14 w 17"/>
                <a:gd name="T11" fmla="*/ 3 h 18"/>
                <a:gd name="T12" fmla="*/ 15 w 17"/>
                <a:gd name="T13" fmla="*/ 0 h 18"/>
                <a:gd name="T14" fmla="*/ 9 w 17"/>
                <a:gd name="T15" fmla="*/ 3 h 18"/>
                <a:gd name="T16" fmla="*/ 3 w 17"/>
                <a:gd name="T17" fmla="*/ 3 h 18"/>
                <a:gd name="T18" fmla="*/ 0 w 17"/>
                <a:gd name="T19" fmla="*/ 7 h 18"/>
                <a:gd name="T20" fmla="*/ 0 w 17"/>
                <a:gd name="T21" fmla="*/ 14 h 18"/>
                <a:gd name="T22" fmla="*/ 3 w 17"/>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3" y="18"/>
                  </a:moveTo>
                  <a:cubicBezTo>
                    <a:pt x="15" y="18"/>
                    <a:pt x="15" y="18"/>
                    <a:pt x="15" y="18"/>
                  </a:cubicBezTo>
                  <a:cubicBezTo>
                    <a:pt x="16" y="18"/>
                    <a:pt x="17" y="16"/>
                    <a:pt x="17" y="14"/>
                  </a:cubicBezTo>
                  <a:cubicBezTo>
                    <a:pt x="17" y="7"/>
                    <a:pt x="17" y="7"/>
                    <a:pt x="17" y="7"/>
                  </a:cubicBezTo>
                  <a:cubicBezTo>
                    <a:pt x="17" y="5"/>
                    <a:pt x="16" y="3"/>
                    <a:pt x="15" y="3"/>
                  </a:cubicBezTo>
                  <a:cubicBezTo>
                    <a:pt x="14" y="3"/>
                    <a:pt x="14" y="3"/>
                    <a:pt x="14" y="3"/>
                  </a:cubicBezTo>
                  <a:cubicBezTo>
                    <a:pt x="15" y="0"/>
                    <a:pt x="15" y="0"/>
                    <a:pt x="15" y="0"/>
                  </a:cubicBezTo>
                  <a:cubicBezTo>
                    <a:pt x="9" y="3"/>
                    <a:pt x="9" y="3"/>
                    <a:pt x="9" y="3"/>
                  </a:cubicBezTo>
                  <a:cubicBezTo>
                    <a:pt x="3" y="3"/>
                    <a:pt x="3" y="3"/>
                    <a:pt x="3" y="3"/>
                  </a:cubicBezTo>
                  <a:cubicBezTo>
                    <a:pt x="1" y="3"/>
                    <a:pt x="0" y="5"/>
                    <a:pt x="0" y="7"/>
                  </a:cubicBezTo>
                  <a:cubicBezTo>
                    <a:pt x="0" y="14"/>
                    <a:pt x="0" y="14"/>
                    <a:pt x="0" y="14"/>
                  </a:cubicBezTo>
                  <a:cubicBezTo>
                    <a:pt x="0" y="16"/>
                    <a:pt x="1" y="18"/>
                    <a:pt x="3" y="1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8" name="Freeform 695"/>
            <p:cNvSpPr>
              <a:spLocks/>
            </p:cNvSpPr>
            <p:nvPr/>
          </p:nvSpPr>
          <p:spPr bwMode="auto">
            <a:xfrm>
              <a:off x="4437063" y="5649913"/>
              <a:ext cx="66675" cy="68263"/>
            </a:xfrm>
            <a:custGeom>
              <a:avLst/>
              <a:gdLst>
                <a:gd name="T0" fmla="*/ 3 w 18"/>
                <a:gd name="T1" fmla="*/ 18 h 18"/>
                <a:gd name="T2" fmla="*/ 15 w 18"/>
                <a:gd name="T3" fmla="*/ 18 h 18"/>
                <a:gd name="T4" fmla="*/ 18 w 18"/>
                <a:gd name="T5" fmla="*/ 14 h 18"/>
                <a:gd name="T6" fmla="*/ 18 w 18"/>
                <a:gd name="T7" fmla="*/ 7 h 18"/>
                <a:gd name="T8" fmla="*/ 15 w 18"/>
                <a:gd name="T9" fmla="*/ 3 h 18"/>
                <a:gd name="T10" fmla="*/ 15 w 18"/>
                <a:gd name="T11" fmla="*/ 3 h 18"/>
                <a:gd name="T12" fmla="*/ 16 w 18"/>
                <a:gd name="T13" fmla="*/ 0 h 18"/>
                <a:gd name="T14" fmla="*/ 9 w 18"/>
                <a:gd name="T15" fmla="*/ 3 h 18"/>
                <a:gd name="T16" fmla="*/ 3 w 18"/>
                <a:gd name="T17" fmla="*/ 3 h 18"/>
                <a:gd name="T18" fmla="*/ 0 w 18"/>
                <a:gd name="T19" fmla="*/ 7 h 18"/>
                <a:gd name="T20" fmla="*/ 0 w 18"/>
                <a:gd name="T21" fmla="*/ 14 h 18"/>
                <a:gd name="T22" fmla="*/ 3 w 18"/>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3" y="18"/>
                  </a:moveTo>
                  <a:cubicBezTo>
                    <a:pt x="15" y="18"/>
                    <a:pt x="15" y="18"/>
                    <a:pt x="15" y="18"/>
                  </a:cubicBezTo>
                  <a:cubicBezTo>
                    <a:pt x="16" y="18"/>
                    <a:pt x="18" y="16"/>
                    <a:pt x="18" y="14"/>
                  </a:cubicBezTo>
                  <a:cubicBezTo>
                    <a:pt x="18" y="7"/>
                    <a:pt x="18" y="7"/>
                    <a:pt x="18" y="7"/>
                  </a:cubicBezTo>
                  <a:cubicBezTo>
                    <a:pt x="18" y="5"/>
                    <a:pt x="16" y="3"/>
                    <a:pt x="15" y="3"/>
                  </a:cubicBezTo>
                  <a:cubicBezTo>
                    <a:pt x="15" y="3"/>
                    <a:pt x="15" y="3"/>
                    <a:pt x="15" y="3"/>
                  </a:cubicBezTo>
                  <a:cubicBezTo>
                    <a:pt x="16" y="0"/>
                    <a:pt x="16" y="0"/>
                    <a:pt x="16" y="0"/>
                  </a:cubicBezTo>
                  <a:cubicBezTo>
                    <a:pt x="9" y="3"/>
                    <a:pt x="9" y="3"/>
                    <a:pt x="9" y="3"/>
                  </a:cubicBezTo>
                  <a:cubicBezTo>
                    <a:pt x="3" y="3"/>
                    <a:pt x="3" y="3"/>
                    <a:pt x="3" y="3"/>
                  </a:cubicBezTo>
                  <a:cubicBezTo>
                    <a:pt x="1" y="3"/>
                    <a:pt x="0" y="5"/>
                    <a:pt x="0" y="7"/>
                  </a:cubicBezTo>
                  <a:cubicBezTo>
                    <a:pt x="0" y="14"/>
                    <a:pt x="0" y="14"/>
                    <a:pt x="0" y="14"/>
                  </a:cubicBezTo>
                  <a:cubicBezTo>
                    <a:pt x="0" y="16"/>
                    <a:pt x="1" y="18"/>
                    <a:pt x="3" y="18"/>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9" name="Freeform 696"/>
            <p:cNvSpPr>
              <a:spLocks/>
            </p:cNvSpPr>
            <p:nvPr/>
          </p:nvSpPr>
          <p:spPr bwMode="auto">
            <a:xfrm>
              <a:off x="3573463" y="4879976"/>
              <a:ext cx="68263" cy="66675"/>
            </a:xfrm>
            <a:custGeom>
              <a:avLst/>
              <a:gdLst>
                <a:gd name="T0" fmla="*/ 15 w 18"/>
                <a:gd name="T1" fmla="*/ 18 h 18"/>
                <a:gd name="T2" fmla="*/ 3 w 18"/>
                <a:gd name="T3" fmla="*/ 18 h 18"/>
                <a:gd name="T4" fmla="*/ 0 w 18"/>
                <a:gd name="T5" fmla="*/ 14 h 18"/>
                <a:gd name="T6" fmla="*/ 0 w 18"/>
                <a:gd name="T7" fmla="*/ 7 h 18"/>
                <a:gd name="T8" fmla="*/ 3 w 18"/>
                <a:gd name="T9" fmla="*/ 3 h 18"/>
                <a:gd name="T10" fmla="*/ 3 w 18"/>
                <a:gd name="T11" fmla="*/ 3 h 18"/>
                <a:gd name="T12" fmla="*/ 2 w 18"/>
                <a:gd name="T13" fmla="*/ 0 h 18"/>
                <a:gd name="T14" fmla="*/ 8 w 18"/>
                <a:gd name="T15" fmla="*/ 3 h 18"/>
                <a:gd name="T16" fmla="*/ 15 w 18"/>
                <a:gd name="T17" fmla="*/ 3 h 18"/>
                <a:gd name="T18" fmla="*/ 18 w 18"/>
                <a:gd name="T19" fmla="*/ 7 h 18"/>
                <a:gd name="T20" fmla="*/ 18 w 18"/>
                <a:gd name="T21" fmla="*/ 14 h 18"/>
                <a:gd name="T22" fmla="*/ 15 w 18"/>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15" y="18"/>
                  </a:moveTo>
                  <a:cubicBezTo>
                    <a:pt x="3" y="18"/>
                    <a:pt x="3" y="18"/>
                    <a:pt x="3" y="18"/>
                  </a:cubicBezTo>
                  <a:cubicBezTo>
                    <a:pt x="1" y="18"/>
                    <a:pt x="0" y="16"/>
                    <a:pt x="0" y="14"/>
                  </a:cubicBezTo>
                  <a:cubicBezTo>
                    <a:pt x="0" y="7"/>
                    <a:pt x="0" y="7"/>
                    <a:pt x="0" y="7"/>
                  </a:cubicBezTo>
                  <a:cubicBezTo>
                    <a:pt x="0" y="5"/>
                    <a:pt x="1" y="3"/>
                    <a:pt x="3" y="3"/>
                  </a:cubicBezTo>
                  <a:cubicBezTo>
                    <a:pt x="3" y="3"/>
                    <a:pt x="3" y="3"/>
                    <a:pt x="3" y="3"/>
                  </a:cubicBezTo>
                  <a:cubicBezTo>
                    <a:pt x="2" y="0"/>
                    <a:pt x="2" y="0"/>
                    <a:pt x="2" y="0"/>
                  </a:cubicBezTo>
                  <a:cubicBezTo>
                    <a:pt x="8" y="3"/>
                    <a:pt x="8" y="3"/>
                    <a:pt x="8" y="3"/>
                  </a:cubicBezTo>
                  <a:cubicBezTo>
                    <a:pt x="15" y="3"/>
                    <a:pt x="15" y="3"/>
                    <a:pt x="15" y="3"/>
                  </a:cubicBezTo>
                  <a:cubicBezTo>
                    <a:pt x="16" y="3"/>
                    <a:pt x="18" y="5"/>
                    <a:pt x="18" y="7"/>
                  </a:cubicBezTo>
                  <a:cubicBezTo>
                    <a:pt x="18" y="14"/>
                    <a:pt x="18" y="14"/>
                    <a:pt x="18" y="14"/>
                  </a:cubicBezTo>
                  <a:cubicBezTo>
                    <a:pt x="18" y="16"/>
                    <a:pt x="16" y="18"/>
                    <a:pt x="15" y="18"/>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0" name="Freeform 708"/>
            <p:cNvSpPr>
              <a:spLocks/>
            </p:cNvSpPr>
            <p:nvPr/>
          </p:nvSpPr>
          <p:spPr bwMode="auto">
            <a:xfrm>
              <a:off x="4492625" y="4879976"/>
              <a:ext cx="117475" cy="107950"/>
            </a:xfrm>
            <a:custGeom>
              <a:avLst/>
              <a:gdLst>
                <a:gd name="T0" fmla="*/ 5 w 31"/>
                <a:gd name="T1" fmla="*/ 29 h 29"/>
                <a:gd name="T2" fmla="*/ 26 w 31"/>
                <a:gd name="T3" fmla="*/ 29 h 29"/>
                <a:gd name="T4" fmla="*/ 31 w 31"/>
                <a:gd name="T5" fmla="*/ 23 h 29"/>
                <a:gd name="T6" fmla="*/ 31 w 31"/>
                <a:gd name="T7" fmla="*/ 12 h 29"/>
                <a:gd name="T8" fmla="*/ 26 w 31"/>
                <a:gd name="T9" fmla="*/ 6 h 29"/>
                <a:gd name="T10" fmla="*/ 26 w 31"/>
                <a:gd name="T11" fmla="*/ 6 h 29"/>
                <a:gd name="T12" fmla="*/ 28 w 31"/>
                <a:gd name="T13" fmla="*/ 0 h 29"/>
                <a:gd name="T14" fmla="*/ 17 w 31"/>
                <a:gd name="T15" fmla="*/ 6 h 29"/>
                <a:gd name="T16" fmla="*/ 5 w 31"/>
                <a:gd name="T17" fmla="*/ 6 h 29"/>
                <a:gd name="T18" fmla="*/ 0 w 31"/>
                <a:gd name="T19" fmla="*/ 12 h 29"/>
                <a:gd name="T20" fmla="*/ 0 w 31"/>
                <a:gd name="T21" fmla="*/ 23 h 29"/>
                <a:gd name="T22" fmla="*/ 5 w 31"/>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9">
                  <a:moveTo>
                    <a:pt x="5" y="29"/>
                  </a:moveTo>
                  <a:cubicBezTo>
                    <a:pt x="26" y="29"/>
                    <a:pt x="26" y="29"/>
                    <a:pt x="26" y="29"/>
                  </a:cubicBezTo>
                  <a:cubicBezTo>
                    <a:pt x="29" y="29"/>
                    <a:pt x="31" y="26"/>
                    <a:pt x="31" y="23"/>
                  </a:cubicBezTo>
                  <a:cubicBezTo>
                    <a:pt x="31" y="12"/>
                    <a:pt x="31" y="12"/>
                    <a:pt x="31" y="12"/>
                  </a:cubicBezTo>
                  <a:cubicBezTo>
                    <a:pt x="31" y="8"/>
                    <a:pt x="29" y="6"/>
                    <a:pt x="26" y="6"/>
                  </a:cubicBezTo>
                  <a:cubicBezTo>
                    <a:pt x="26" y="6"/>
                    <a:pt x="26" y="6"/>
                    <a:pt x="26" y="6"/>
                  </a:cubicBezTo>
                  <a:cubicBezTo>
                    <a:pt x="28" y="0"/>
                    <a:pt x="28" y="0"/>
                    <a:pt x="28" y="0"/>
                  </a:cubicBezTo>
                  <a:cubicBezTo>
                    <a:pt x="17" y="6"/>
                    <a:pt x="17" y="6"/>
                    <a:pt x="17" y="6"/>
                  </a:cubicBezTo>
                  <a:cubicBezTo>
                    <a:pt x="5" y="6"/>
                    <a:pt x="5" y="6"/>
                    <a:pt x="5" y="6"/>
                  </a:cubicBezTo>
                  <a:cubicBezTo>
                    <a:pt x="3" y="6"/>
                    <a:pt x="0" y="8"/>
                    <a:pt x="0" y="12"/>
                  </a:cubicBezTo>
                  <a:cubicBezTo>
                    <a:pt x="0" y="23"/>
                    <a:pt x="0" y="23"/>
                    <a:pt x="0" y="23"/>
                  </a:cubicBezTo>
                  <a:cubicBezTo>
                    <a:pt x="0" y="26"/>
                    <a:pt x="3" y="29"/>
                    <a:pt x="5" y="2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1" name="Freeform 709"/>
            <p:cNvSpPr>
              <a:spLocks/>
            </p:cNvSpPr>
            <p:nvPr/>
          </p:nvSpPr>
          <p:spPr bwMode="auto">
            <a:xfrm>
              <a:off x="3633788" y="4548188"/>
              <a:ext cx="82550" cy="82550"/>
            </a:xfrm>
            <a:custGeom>
              <a:avLst/>
              <a:gdLst>
                <a:gd name="T0" fmla="*/ 4 w 22"/>
                <a:gd name="T1" fmla="*/ 22 h 22"/>
                <a:gd name="T2" fmla="*/ 18 w 22"/>
                <a:gd name="T3" fmla="*/ 22 h 22"/>
                <a:gd name="T4" fmla="*/ 22 w 22"/>
                <a:gd name="T5" fmla="*/ 18 h 22"/>
                <a:gd name="T6" fmla="*/ 22 w 22"/>
                <a:gd name="T7" fmla="*/ 9 h 22"/>
                <a:gd name="T8" fmla="*/ 18 w 22"/>
                <a:gd name="T9" fmla="*/ 4 h 22"/>
                <a:gd name="T10" fmla="*/ 18 w 22"/>
                <a:gd name="T11" fmla="*/ 4 h 22"/>
                <a:gd name="T12" fmla="*/ 19 w 22"/>
                <a:gd name="T13" fmla="*/ 0 h 22"/>
                <a:gd name="T14" fmla="*/ 12 w 22"/>
                <a:gd name="T15" fmla="*/ 4 h 22"/>
                <a:gd name="T16" fmla="*/ 4 w 22"/>
                <a:gd name="T17" fmla="*/ 4 h 22"/>
                <a:gd name="T18" fmla="*/ 0 w 22"/>
                <a:gd name="T19" fmla="*/ 9 h 22"/>
                <a:gd name="T20" fmla="*/ 0 w 22"/>
                <a:gd name="T21" fmla="*/ 18 h 22"/>
                <a:gd name="T22" fmla="*/ 4 w 22"/>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2">
                  <a:moveTo>
                    <a:pt x="4" y="22"/>
                  </a:moveTo>
                  <a:cubicBezTo>
                    <a:pt x="18" y="22"/>
                    <a:pt x="18" y="22"/>
                    <a:pt x="18" y="22"/>
                  </a:cubicBezTo>
                  <a:cubicBezTo>
                    <a:pt x="20" y="22"/>
                    <a:pt x="22" y="20"/>
                    <a:pt x="22" y="18"/>
                  </a:cubicBezTo>
                  <a:cubicBezTo>
                    <a:pt x="22" y="9"/>
                    <a:pt x="22" y="9"/>
                    <a:pt x="22" y="9"/>
                  </a:cubicBezTo>
                  <a:cubicBezTo>
                    <a:pt x="22" y="6"/>
                    <a:pt x="20" y="4"/>
                    <a:pt x="18" y="4"/>
                  </a:cubicBezTo>
                  <a:cubicBezTo>
                    <a:pt x="18" y="4"/>
                    <a:pt x="18" y="4"/>
                    <a:pt x="18" y="4"/>
                  </a:cubicBezTo>
                  <a:cubicBezTo>
                    <a:pt x="19" y="0"/>
                    <a:pt x="19" y="0"/>
                    <a:pt x="19" y="0"/>
                  </a:cubicBezTo>
                  <a:cubicBezTo>
                    <a:pt x="12" y="4"/>
                    <a:pt x="12" y="4"/>
                    <a:pt x="12" y="4"/>
                  </a:cubicBezTo>
                  <a:cubicBezTo>
                    <a:pt x="4" y="4"/>
                    <a:pt x="4" y="4"/>
                    <a:pt x="4" y="4"/>
                  </a:cubicBezTo>
                  <a:cubicBezTo>
                    <a:pt x="2" y="4"/>
                    <a:pt x="0" y="6"/>
                    <a:pt x="0" y="9"/>
                  </a:cubicBezTo>
                  <a:cubicBezTo>
                    <a:pt x="0" y="18"/>
                    <a:pt x="0" y="18"/>
                    <a:pt x="0" y="18"/>
                  </a:cubicBezTo>
                  <a:cubicBezTo>
                    <a:pt x="0" y="20"/>
                    <a:pt x="2" y="22"/>
                    <a:pt x="4" y="22"/>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2" name="Freeform 710"/>
            <p:cNvSpPr>
              <a:spLocks/>
            </p:cNvSpPr>
            <p:nvPr/>
          </p:nvSpPr>
          <p:spPr bwMode="auto">
            <a:xfrm>
              <a:off x="3576638" y="4721226"/>
              <a:ext cx="79375" cy="87313"/>
            </a:xfrm>
            <a:custGeom>
              <a:avLst/>
              <a:gdLst>
                <a:gd name="T0" fmla="*/ 3 w 21"/>
                <a:gd name="T1" fmla="*/ 23 h 23"/>
                <a:gd name="T2" fmla="*/ 18 w 21"/>
                <a:gd name="T3" fmla="*/ 23 h 23"/>
                <a:gd name="T4" fmla="*/ 21 w 21"/>
                <a:gd name="T5" fmla="*/ 18 h 23"/>
                <a:gd name="T6" fmla="*/ 21 w 21"/>
                <a:gd name="T7" fmla="*/ 9 h 23"/>
                <a:gd name="T8" fmla="*/ 18 w 21"/>
                <a:gd name="T9" fmla="*/ 4 h 23"/>
                <a:gd name="T10" fmla="*/ 18 w 21"/>
                <a:gd name="T11" fmla="*/ 4 h 23"/>
                <a:gd name="T12" fmla="*/ 19 w 21"/>
                <a:gd name="T13" fmla="*/ 0 h 23"/>
                <a:gd name="T14" fmla="*/ 11 w 21"/>
                <a:gd name="T15" fmla="*/ 4 h 23"/>
                <a:gd name="T16" fmla="*/ 3 w 21"/>
                <a:gd name="T17" fmla="*/ 4 h 23"/>
                <a:gd name="T18" fmla="*/ 0 w 21"/>
                <a:gd name="T19" fmla="*/ 9 h 23"/>
                <a:gd name="T20" fmla="*/ 0 w 21"/>
                <a:gd name="T21" fmla="*/ 18 h 23"/>
                <a:gd name="T22" fmla="*/ 3 w 21"/>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3" y="23"/>
                  </a:moveTo>
                  <a:cubicBezTo>
                    <a:pt x="18" y="23"/>
                    <a:pt x="18" y="23"/>
                    <a:pt x="18" y="23"/>
                  </a:cubicBezTo>
                  <a:cubicBezTo>
                    <a:pt x="20" y="23"/>
                    <a:pt x="21" y="21"/>
                    <a:pt x="21" y="18"/>
                  </a:cubicBezTo>
                  <a:cubicBezTo>
                    <a:pt x="21" y="9"/>
                    <a:pt x="21" y="9"/>
                    <a:pt x="21" y="9"/>
                  </a:cubicBezTo>
                  <a:cubicBezTo>
                    <a:pt x="21" y="7"/>
                    <a:pt x="20" y="4"/>
                    <a:pt x="18" y="4"/>
                  </a:cubicBezTo>
                  <a:cubicBezTo>
                    <a:pt x="18" y="4"/>
                    <a:pt x="18" y="4"/>
                    <a:pt x="18" y="4"/>
                  </a:cubicBezTo>
                  <a:cubicBezTo>
                    <a:pt x="19" y="0"/>
                    <a:pt x="19" y="0"/>
                    <a:pt x="19" y="0"/>
                  </a:cubicBezTo>
                  <a:cubicBezTo>
                    <a:pt x="11" y="4"/>
                    <a:pt x="11" y="4"/>
                    <a:pt x="11" y="4"/>
                  </a:cubicBezTo>
                  <a:cubicBezTo>
                    <a:pt x="3" y="4"/>
                    <a:pt x="3" y="4"/>
                    <a:pt x="3" y="4"/>
                  </a:cubicBezTo>
                  <a:cubicBezTo>
                    <a:pt x="2" y="4"/>
                    <a:pt x="0" y="7"/>
                    <a:pt x="0" y="9"/>
                  </a:cubicBezTo>
                  <a:cubicBezTo>
                    <a:pt x="0" y="18"/>
                    <a:pt x="0" y="18"/>
                    <a:pt x="0" y="18"/>
                  </a:cubicBezTo>
                  <a:cubicBezTo>
                    <a:pt x="0" y="21"/>
                    <a:pt x="2" y="23"/>
                    <a:pt x="3" y="2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3" name="Freeform 711"/>
            <p:cNvSpPr>
              <a:spLocks/>
            </p:cNvSpPr>
            <p:nvPr/>
          </p:nvSpPr>
          <p:spPr bwMode="auto">
            <a:xfrm>
              <a:off x="5341938" y="4229101"/>
              <a:ext cx="82550" cy="82550"/>
            </a:xfrm>
            <a:custGeom>
              <a:avLst/>
              <a:gdLst>
                <a:gd name="T0" fmla="*/ 4 w 22"/>
                <a:gd name="T1" fmla="*/ 22 h 22"/>
                <a:gd name="T2" fmla="*/ 18 w 22"/>
                <a:gd name="T3" fmla="*/ 22 h 22"/>
                <a:gd name="T4" fmla="*/ 22 w 22"/>
                <a:gd name="T5" fmla="*/ 17 h 22"/>
                <a:gd name="T6" fmla="*/ 22 w 22"/>
                <a:gd name="T7" fmla="*/ 9 h 22"/>
                <a:gd name="T8" fmla="*/ 18 w 22"/>
                <a:gd name="T9" fmla="*/ 4 h 22"/>
                <a:gd name="T10" fmla="*/ 18 w 22"/>
                <a:gd name="T11" fmla="*/ 4 h 22"/>
                <a:gd name="T12" fmla="*/ 19 w 22"/>
                <a:gd name="T13" fmla="*/ 0 h 22"/>
                <a:gd name="T14" fmla="*/ 12 w 22"/>
                <a:gd name="T15" fmla="*/ 4 h 22"/>
                <a:gd name="T16" fmla="*/ 4 w 22"/>
                <a:gd name="T17" fmla="*/ 4 h 22"/>
                <a:gd name="T18" fmla="*/ 0 w 22"/>
                <a:gd name="T19" fmla="*/ 9 h 22"/>
                <a:gd name="T20" fmla="*/ 0 w 22"/>
                <a:gd name="T21" fmla="*/ 17 h 22"/>
                <a:gd name="T22" fmla="*/ 4 w 22"/>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2">
                  <a:moveTo>
                    <a:pt x="4" y="22"/>
                  </a:moveTo>
                  <a:cubicBezTo>
                    <a:pt x="18" y="22"/>
                    <a:pt x="18" y="22"/>
                    <a:pt x="18" y="22"/>
                  </a:cubicBezTo>
                  <a:cubicBezTo>
                    <a:pt x="20" y="22"/>
                    <a:pt x="22" y="20"/>
                    <a:pt x="22" y="17"/>
                  </a:cubicBezTo>
                  <a:cubicBezTo>
                    <a:pt x="22" y="9"/>
                    <a:pt x="22" y="9"/>
                    <a:pt x="22" y="9"/>
                  </a:cubicBezTo>
                  <a:cubicBezTo>
                    <a:pt x="22" y="6"/>
                    <a:pt x="20" y="4"/>
                    <a:pt x="18" y="4"/>
                  </a:cubicBezTo>
                  <a:cubicBezTo>
                    <a:pt x="18" y="4"/>
                    <a:pt x="18" y="4"/>
                    <a:pt x="18" y="4"/>
                  </a:cubicBezTo>
                  <a:cubicBezTo>
                    <a:pt x="19" y="0"/>
                    <a:pt x="19" y="0"/>
                    <a:pt x="19" y="0"/>
                  </a:cubicBezTo>
                  <a:cubicBezTo>
                    <a:pt x="12" y="4"/>
                    <a:pt x="12" y="4"/>
                    <a:pt x="12" y="4"/>
                  </a:cubicBezTo>
                  <a:cubicBezTo>
                    <a:pt x="4" y="4"/>
                    <a:pt x="4" y="4"/>
                    <a:pt x="4" y="4"/>
                  </a:cubicBezTo>
                  <a:cubicBezTo>
                    <a:pt x="2" y="4"/>
                    <a:pt x="0" y="6"/>
                    <a:pt x="0" y="9"/>
                  </a:cubicBezTo>
                  <a:cubicBezTo>
                    <a:pt x="0" y="17"/>
                    <a:pt x="0" y="17"/>
                    <a:pt x="0" y="17"/>
                  </a:cubicBezTo>
                  <a:cubicBezTo>
                    <a:pt x="0" y="20"/>
                    <a:pt x="2" y="22"/>
                    <a:pt x="4" y="2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4" name="Freeform 712"/>
            <p:cNvSpPr>
              <a:spLocks/>
            </p:cNvSpPr>
            <p:nvPr/>
          </p:nvSpPr>
          <p:spPr bwMode="auto">
            <a:xfrm>
              <a:off x="5641975" y="4187826"/>
              <a:ext cx="79375" cy="87313"/>
            </a:xfrm>
            <a:custGeom>
              <a:avLst/>
              <a:gdLst>
                <a:gd name="T0" fmla="*/ 3 w 21"/>
                <a:gd name="T1" fmla="*/ 23 h 23"/>
                <a:gd name="T2" fmla="*/ 17 w 21"/>
                <a:gd name="T3" fmla="*/ 23 h 23"/>
                <a:gd name="T4" fmla="*/ 21 w 21"/>
                <a:gd name="T5" fmla="*/ 18 h 23"/>
                <a:gd name="T6" fmla="*/ 21 w 21"/>
                <a:gd name="T7" fmla="*/ 9 h 23"/>
                <a:gd name="T8" fmla="*/ 17 w 21"/>
                <a:gd name="T9" fmla="*/ 5 h 23"/>
                <a:gd name="T10" fmla="*/ 17 w 21"/>
                <a:gd name="T11" fmla="*/ 5 h 23"/>
                <a:gd name="T12" fmla="*/ 18 w 21"/>
                <a:gd name="T13" fmla="*/ 0 h 23"/>
                <a:gd name="T14" fmla="*/ 11 w 21"/>
                <a:gd name="T15" fmla="*/ 5 h 23"/>
                <a:gd name="T16" fmla="*/ 3 w 21"/>
                <a:gd name="T17" fmla="*/ 5 h 23"/>
                <a:gd name="T18" fmla="*/ 0 w 21"/>
                <a:gd name="T19" fmla="*/ 9 h 23"/>
                <a:gd name="T20" fmla="*/ 0 w 21"/>
                <a:gd name="T21" fmla="*/ 18 h 23"/>
                <a:gd name="T22" fmla="*/ 3 w 21"/>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3" y="23"/>
                  </a:moveTo>
                  <a:cubicBezTo>
                    <a:pt x="17" y="23"/>
                    <a:pt x="17" y="23"/>
                    <a:pt x="17" y="23"/>
                  </a:cubicBezTo>
                  <a:cubicBezTo>
                    <a:pt x="19" y="23"/>
                    <a:pt x="21" y="21"/>
                    <a:pt x="21" y="18"/>
                  </a:cubicBezTo>
                  <a:cubicBezTo>
                    <a:pt x="21" y="9"/>
                    <a:pt x="21" y="9"/>
                    <a:pt x="21" y="9"/>
                  </a:cubicBezTo>
                  <a:cubicBezTo>
                    <a:pt x="21" y="7"/>
                    <a:pt x="19" y="5"/>
                    <a:pt x="17" y="5"/>
                  </a:cubicBezTo>
                  <a:cubicBezTo>
                    <a:pt x="17" y="5"/>
                    <a:pt x="17" y="5"/>
                    <a:pt x="17" y="5"/>
                  </a:cubicBezTo>
                  <a:cubicBezTo>
                    <a:pt x="18" y="0"/>
                    <a:pt x="18" y="0"/>
                    <a:pt x="18" y="0"/>
                  </a:cubicBezTo>
                  <a:cubicBezTo>
                    <a:pt x="11" y="5"/>
                    <a:pt x="11" y="5"/>
                    <a:pt x="11" y="5"/>
                  </a:cubicBezTo>
                  <a:cubicBezTo>
                    <a:pt x="3" y="5"/>
                    <a:pt x="3" y="5"/>
                    <a:pt x="3" y="5"/>
                  </a:cubicBezTo>
                  <a:cubicBezTo>
                    <a:pt x="1" y="5"/>
                    <a:pt x="0" y="7"/>
                    <a:pt x="0" y="9"/>
                  </a:cubicBezTo>
                  <a:cubicBezTo>
                    <a:pt x="0" y="18"/>
                    <a:pt x="0" y="18"/>
                    <a:pt x="0" y="18"/>
                  </a:cubicBezTo>
                  <a:cubicBezTo>
                    <a:pt x="0" y="21"/>
                    <a:pt x="1" y="23"/>
                    <a:pt x="3"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5" name="Freeform 713"/>
            <p:cNvSpPr>
              <a:spLocks/>
            </p:cNvSpPr>
            <p:nvPr/>
          </p:nvSpPr>
          <p:spPr bwMode="auto">
            <a:xfrm>
              <a:off x="6951663" y="4127501"/>
              <a:ext cx="79375" cy="82550"/>
            </a:xfrm>
            <a:custGeom>
              <a:avLst/>
              <a:gdLst>
                <a:gd name="T0" fmla="*/ 3 w 21"/>
                <a:gd name="T1" fmla="*/ 22 h 22"/>
                <a:gd name="T2" fmla="*/ 18 w 21"/>
                <a:gd name="T3" fmla="*/ 22 h 22"/>
                <a:gd name="T4" fmla="*/ 21 w 21"/>
                <a:gd name="T5" fmla="*/ 18 h 22"/>
                <a:gd name="T6" fmla="*/ 21 w 21"/>
                <a:gd name="T7" fmla="*/ 9 h 22"/>
                <a:gd name="T8" fmla="*/ 18 w 21"/>
                <a:gd name="T9" fmla="*/ 4 h 22"/>
                <a:gd name="T10" fmla="*/ 17 w 21"/>
                <a:gd name="T11" fmla="*/ 4 h 22"/>
                <a:gd name="T12" fmla="*/ 19 w 21"/>
                <a:gd name="T13" fmla="*/ 0 h 22"/>
                <a:gd name="T14" fmla="*/ 11 w 21"/>
                <a:gd name="T15" fmla="*/ 4 h 22"/>
                <a:gd name="T16" fmla="*/ 3 w 21"/>
                <a:gd name="T17" fmla="*/ 4 h 22"/>
                <a:gd name="T18" fmla="*/ 0 w 21"/>
                <a:gd name="T19" fmla="*/ 9 h 22"/>
                <a:gd name="T20" fmla="*/ 0 w 21"/>
                <a:gd name="T21" fmla="*/ 18 h 22"/>
                <a:gd name="T22" fmla="*/ 3 w 21"/>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2">
                  <a:moveTo>
                    <a:pt x="3" y="22"/>
                  </a:moveTo>
                  <a:cubicBezTo>
                    <a:pt x="18" y="22"/>
                    <a:pt x="18" y="22"/>
                    <a:pt x="18" y="22"/>
                  </a:cubicBezTo>
                  <a:cubicBezTo>
                    <a:pt x="20" y="22"/>
                    <a:pt x="21" y="20"/>
                    <a:pt x="21" y="18"/>
                  </a:cubicBezTo>
                  <a:cubicBezTo>
                    <a:pt x="21" y="9"/>
                    <a:pt x="21" y="9"/>
                    <a:pt x="21" y="9"/>
                  </a:cubicBezTo>
                  <a:cubicBezTo>
                    <a:pt x="21" y="6"/>
                    <a:pt x="20" y="4"/>
                    <a:pt x="18" y="4"/>
                  </a:cubicBezTo>
                  <a:cubicBezTo>
                    <a:pt x="17" y="4"/>
                    <a:pt x="17" y="4"/>
                    <a:pt x="17" y="4"/>
                  </a:cubicBezTo>
                  <a:cubicBezTo>
                    <a:pt x="19" y="0"/>
                    <a:pt x="19" y="0"/>
                    <a:pt x="19" y="0"/>
                  </a:cubicBezTo>
                  <a:cubicBezTo>
                    <a:pt x="11" y="4"/>
                    <a:pt x="11" y="4"/>
                    <a:pt x="11" y="4"/>
                  </a:cubicBezTo>
                  <a:cubicBezTo>
                    <a:pt x="3" y="4"/>
                    <a:pt x="3" y="4"/>
                    <a:pt x="3" y="4"/>
                  </a:cubicBezTo>
                  <a:cubicBezTo>
                    <a:pt x="1" y="4"/>
                    <a:pt x="0" y="6"/>
                    <a:pt x="0" y="9"/>
                  </a:cubicBezTo>
                  <a:cubicBezTo>
                    <a:pt x="0" y="18"/>
                    <a:pt x="0" y="18"/>
                    <a:pt x="0" y="18"/>
                  </a:cubicBezTo>
                  <a:cubicBezTo>
                    <a:pt x="0" y="20"/>
                    <a:pt x="1" y="22"/>
                    <a:pt x="3" y="2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6" name="Freeform 714"/>
            <p:cNvSpPr>
              <a:spLocks/>
            </p:cNvSpPr>
            <p:nvPr/>
          </p:nvSpPr>
          <p:spPr bwMode="auto">
            <a:xfrm>
              <a:off x="8675688" y="3132138"/>
              <a:ext cx="74613" cy="79375"/>
            </a:xfrm>
            <a:custGeom>
              <a:avLst/>
              <a:gdLst>
                <a:gd name="T0" fmla="*/ 3 w 20"/>
                <a:gd name="T1" fmla="*/ 21 h 21"/>
                <a:gd name="T2" fmla="*/ 17 w 20"/>
                <a:gd name="T3" fmla="*/ 21 h 21"/>
                <a:gd name="T4" fmla="*/ 20 w 20"/>
                <a:gd name="T5" fmla="*/ 17 h 21"/>
                <a:gd name="T6" fmla="*/ 20 w 20"/>
                <a:gd name="T7" fmla="*/ 8 h 21"/>
                <a:gd name="T8" fmla="*/ 17 w 20"/>
                <a:gd name="T9" fmla="*/ 4 h 21"/>
                <a:gd name="T10" fmla="*/ 17 w 20"/>
                <a:gd name="T11" fmla="*/ 4 h 21"/>
                <a:gd name="T12" fmla="*/ 18 w 20"/>
                <a:gd name="T13" fmla="*/ 0 h 21"/>
                <a:gd name="T14" fmla="*/ 10 w 20"/>
                <a:gd name="T15" fmla="*/ 4 h 21"/>
                <a:gd name="T16" fmla="*/ 3 w 20"/>
                <a:gd name="T17" fmla="*/ 4 h 21"/>
                <a:gd name="T18" fmla="*/ 0 w 20"/>
                <a:gd name="T19" fmla="*/ 8 h 21"/>
                <a:gd name="T20" fmla="*/ 0 w 20"/>
                <a:gd name="T21" fmla="*/ 17 h 21"/>
                <a:gd name="T22" fmla="*/ 3 w 20"/>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1">
                  <a:moveTo>
                    <a:pt x="3" y="21"/>
                  </a:moveTo>
                  <a:cubicBezTo>
                    <a:pt x="17" y="21"/>
                    <a:pt x="17" y="21"/>
                    <a:pt x="17" y="21"/>
                  </a:cubicBezTo>
                  <a:cubicBezTo>
                    <a:pt x="19" y="21"/>
                    <a:pt x="20" y="19"/>
                    <a:pt x="20" y="17"/>
                  </a:cubicBezTo>
                  <a:cubicBezTo>
                    <a:pt x="20" y="8"/>
                    <a:pt x="20" y="8"/>
                    <a:pt x="20" y="8"/>
                  </a:cubicBezTo>
                  <a:cubicBezTo>
                    <a:pt x="20" y="6"/>
                    <a:pt x="19" y="4"/>
                    <a:pt x="17" y="4"/>
                  </a:cubicBezTo>
                  <a:cubicBezTo>
                    <a:pt x="17" y="4"/>
                    <a:pt x="17" y="4"/>
                    <a:pt x="17" y="4"/>
                  </a:cubicBezTo>
                  <a:cubicBezTo>
                    <a:pt x="18" y="0"/>
                    <a:pt x="18" y="0"/>
                    <a:pt x="18" y="0"/>
                  </a:cubicBezTo>
                  <a:cubicBezTo>
                    <a:pt x="10" y="4"/>
                    <a:pt x="10" y="4"/>
                    <a:pt x="10" y="4"/>
                  </a:cubicBezTo>
                  <a:cubicBezTo>
                    <a:pt x="3" y="4"/>
                    <a:pt x="3" y="4"/>
                    <a:pt x="3" y="4"/>
                  </a:cubicBezTo>
                  <a:cubicBezTo>
                    <a:pt x="1" y="4"/>
                    <a:pt x="0" y="6"/>
                    <a:pt x="0" y="8"/>
                  </a:cubicBezTo>
                  <a:cubicBezTo>
                    <a:pt x="0" y="17"/>
                    <a:pt x="0" y="17"/>
                    <a:pt x="0" y="17"/>
                  </a:cubicBezTo>
                  <a:cubicBezTo>
                    <a:pt x="0" y="19"/>
                    <a:pt x="1" y="21"/>
                    <a:pt x="3" y="2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7" name="Freeform 715"/>
            <p:cNvSpPr>
              <a:spLocks/>
            </p:cNvSpPr>
            <p:nvPr/>
          </p:nvSpPr>
          <p:spPr bwMode="auto">
            <a:xfrm>
              <a:off x="7850188" y="3698876"/>
              <a:ext cx="82550" cy="82550"/>
            </a:xfrm>
            <a:custGeom>
              <a:avLst/>
              <a:gdLst>
                <a:gd name="T0" fmla="*/ 4 w 22"/>
                <a:gd name="T1" fmla="*/ 22 h 22"/>
                <a:gd name="T2" fmla="*/ 18 w 22"/>
                <a:gd name="T3" fmla="*/ 22 h 22"/>
                <a:gd name="T4" fmla="*/ 22 w 22"/>
                <a:gd name="T5" fmla="*/ 18 h 22"/>
                <a:gd name="T6" fmla="*/ 22 w 22"/>
                <a:gd name="T7" fmla="*/ 9 h 22"/>
                <a:gd name="T8" fmla="*/ 18 w 22"/>
                <a:gd name="T9" fmla="*/ 4 h 22"/>
                <a:gd name="T10" fmla="*/ 18 w 22"/>
                <a:gd name="T11" fmla="*/ 4 h 22"/>
                <a:gd name="T12" fmla="*/ 19 w 22"/>
                <a:gd name="T13" fmla="*/ 0 h 22"/>
                <a:gd name="T14" fmla="*/ 11 w 22"/>
                <a:gd name="T15" fmla="*/ 4 h 22"/>
                <a:gd name="T16" fmla="*/ 4 w 22"/>
                <a:gd name="T17" fmla="*/ 4 h 22"/>
                <a:gd name="T18" fmla="*/ 0 w 22"/>
                <a:gd name="T19" fmla="*/ 9 h 22"/>
                <a:gd name="T20" fmla="*/ 0 w 22"/>
                <a:gd name="T21" fmla="*/ 18 h 22"/>
                <a:gd name="T22" fmla="*/ 4 w 22"/>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2">
                  <a:moveTo>
                    <a:pt x="4" y="22"/>
                  </a:moveTo>
                  <a:cubicBezTo>
                    <a:pt x="18" y="22"/>
                    <a:pt x="18" y="22"/>
                    <a:pt x="18" y="22"/>
                  </a:cubicBezTo>
                  <a:cubicBezTo>
                    <a:pt x="20" y="22"/>
                    <a:pt x="22" y="20"/>
                    <a:pt x="22" y="18"/>
                  </a:cubicBezTo>
                  <a:cubicBezTo>
                    <a:pt x="22" y="9"/>
                    <a:pt x="22" y="9"/>
                    <a:pt x="22" y="9"/>
                  </a:cubicBezTo>
                  <a:cubicBezTo>
                    <a:pt x="22" y="6"/>
                    <a:pt x="20" y="4"/>
                    <a:pt x="18" y="4"/>
                  </a:cubicBezTo>
                  <a:cubicBezTo>
                    <a:pt x="18" y="4"/>
                    <a:pt x="18" y="4"/>
                    <a:pt x="18" y="4"/>
                  </a:cubicBezTo>
                  <a:cubicBezTo>
                    <a:pt x="19" y="0"/>
                    <a:pt x="19" y="0"/>
                    <a:pt x="19" y="0"/>
                  </a:cubicBezTo>
                  <a:cubicBezTo>
                    <a:pt x="11" y="4"/>
                    <a:pt x="11" y="4"/>
                    <a:pt x="11" y="4"/>
                  </a:cubicBezTo>
                  <a:cubicBezTo>
                    <a:pt x="4" y="4"/>
                    <a:pt x="4" y="4"/>
                    <a:pt x="4" y="4"/>
                  </a:cubicBezTo>
                  <a:cubicBezTo>
                    <a:pt x="2" y="4"/>
                    <a:pt x="0" y="6"/>
                    <a:pt x="0" y="9"/>
                  </a:cubicBezTo>
                  <a:cubicBezTo>
                    <a:pt x="0" y="18"/>
                    <a:pt x="0" y="18"/>
                    <a:pt x="0" y="18"/>
                  </a:cubicBezTo>
                  <a:cubicBezTo>
                    <a:pt x="0" y="20"/>
                    <a:pt x="2" y="22"/>
                    <a:pt x="4" y="22"/>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8" name="Freeform 716"/>
            <p:cNvSpPr>
              <a:spLocks/>
            </p:cNvSpPr>
            <p:nvPr/>
          </p:nvSpPr>
          <p:spPr bwMode="auto">
            <a:xfrm>
              <a:off x="8274050" y="3406776"/>
              <a:ext cx="63500" cy="66675"/>
            </a:xfrm>
            <a:custGeom>
              <a:avLst/>
              <a:gdLst>
                <a:gd name="T0" fmla="*/ 3 w 17"/>
                <a:gd name="T1" fmla="*/ 18 h 18"/>
                <a:gd name="T2" fmla="*/ 14 w 17"/>
                <a:gd name="T3" fmla="*/ 18 h 18"/>
                <a:gd name="T4" fmla="*/ 17 w 17"/>
                <a:gd name="T5" fmla="*/ 15 h 18"/>
                <a:gd name="T6" fmla="*/ 17 w 17"/>
                <a:gd name="T7" fmla="*/ 8 h 18"/>
                <a:gd name="T8" fmla="*/ 14 w 17"/>
                <a:gd name="T9" fmla="*/ 4 h 18"/>
                <a:gd name="T10" fmla="*/ 14 w 17"/>
                <a:gd name="T11" fmla="*/ 4 h 18"/>
                <a:gd name="T12" fmla="*/ 15 w 17"/>
                <a:gd name="T13" fmla="*/ 0 h 18"/>
                <a:gd name="T14" fmla="*/ 9 w 17"/>
                <a:gd name="T15" fmla="*/ 4 h 18"/>
                <a:gd name="T16" fmla="*/ 3 w 17"/>
                <a:gd name="T17" fmla="*/ 4 h 18"/>
                <a:gd name="T18" fmla="*/ 0 w 17"/>
                <a:gd name="T19" fmla="*/ 8 h 18"/>
                <a:gd name="T20" fmla="*/ 0 w 17"/>
                <a:gd name="T21" fmla="*/ 15 h 18"/>
                <a:gd name="T22" fmla="*/ 3 w 17"/>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3" y="18"/>
                  </a:moveTo>
                  <a:cubicBezTo>
                    <a:pt x="14" y="18"/>
                    <a:pt x="14" y="18"/>
                    <a:pt x="14" y="18"/>
                  </a:cubicBezTo>
                  <a:cubicBezTo>
                    <a:pt x="16" y="18"/>
                    <a:pt x="17" y="17"/>
                    <a:pt x="17" y="15"/>
                  </a:cubicBezTo>
                  <a:cubicBezTo>
                    <a:pt x="17" y="8"/>
                    <a:pt x="17" y="8"/>
                    <a:pt x="17" y="8"/>
                  </a:cubicBezTo>
                  <a:cubicBezTo>
                    <a:pt x="17" y="5"/>
                    <a:pt x="16" y="4"/>
                    <a:pt x="14" y="4"/>
                  </a:cubicBezTo>
                  <a:cubicBezTo>
                    <a:pt x="14" y="4"/>
                    <a:pt x="14" y="4"/>
                    <a:pt x="14" y="4"/>
                  </a:cubicBezTo>
                  <a:cubicBezTo>
                    <a:pt x="15" y="0"/>
                    <a:pt x="15" y="0"/>
                    <a:pt x="15" y="0"/>
                  </a:cubicBezTo>
                  <a:cubicBezTo>
                    <a:pt x="9" y="4"/>
                    <a:pt x="9" y="4"/>
                    <a:pt x="9" y="4"/>
                  </a:cubicBezTo>
                  <a:cubicBezTo>
                    <a:pt x="3" y="4"/>
                    <a:pt x="3" y="4"/>
                    <a:pt x="3" y="4"/>
                  </a:cubicBezTo>
                  <a:cubicBezTo>
                    <a:pt x="1" y="4"/>
                    <a:pt x="0" y="5"/>
                    <a:pt x="0" y="8"/>
                  </a:cubicBezTo>
                  <a:cubicBezTo>
                    <a:pt x="0" y="15"/>
                    <a:pt x="0" y="15"/>
                    <a:pt x="0" y="15"/>
                  </a:cubicBezTo>
                  <a:cubicBezTo>
                    <a:pt x="0" y="17"/>
                    <a:pt x="1" y="18"/>
                    <a:pt x="3" y="1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9" name="Freeform 717"/>
            <p:cNvSpPr>
              <a:spLocks/>
            </p:cNvSpPr>
            <p:nvPr/>
          </p:nvSpPr>
          <p:spPr bwMode="auto">
            <a:xfrm>
              <a:off x="8247063" y="4184651"/>
              <a:ext cx="79375" cy="85725"/>
            </a:xfrm>
            <a:custGeom>
              <a:avLst/>
              <a:gdLst>
                <a:gd name="T0" fmla="*/ 3 w 21"/>
                <a:gd name="T1" fmla="*/ 23 h 23"/>
                <a:gd name="T2" fmla="*/ 18 w 21"/>
                <a:gd name="T3" fmla="*/ 23 h 23"/>
                <a:gd name="T4" fmla="*/ 21 w 21"/>
                <a:gd name="T5" fmla="*/ 18 h 23"/>
                <a:gd name="T6" fmla="*/ 21 w 21"/>
                <a:gd name="T7" fmla="*/ 9 h 23"/>
                <a:gd name="T8" fmla="*/ 18 w 21"/>
                <a:gd name="T9" fmla="*/ 5 h 23"/>
                <a:gd name="T10" fmla="*/ 18 w 21"/>
                <a:gd name="T11" fmla="*/ 5 h 23"/>
                <a:gd name="T12" fmla="*/ 19 w 21"/>
                <a:gd name="T13" fmla="*/ 0 h 23"/>
                <a:gd name="T14" fmla="*/ 11 w 21"/>
                <a:gd name="T15" fmla="*/ 5 h 23"/>
                <a:gd name="T16" fmla="*/ 3 w 21"/>
                <a:gd name="T17" fmla="*/ 5 h 23"/>
                <a:gd name="T18" fmla="*/ 0 w 21"/>
                <a:gd name="T19" fmla="*/ 9 h 23"/>
                <a:gd name="T20" fmla="*/ 0 w 21"/>
                <a:gd name="T21" fmla="*/ 18 h 23"/>
                <a:gd name="T22" fmla="*/ 3 w 21"/>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3" y="23"/>
                  </a:moveTo>
                  <a:cubicBezTo>
                    <a:pt x="18" y="23"/>
                    <a:pt x="18" y="23"/>
                    <a:pt x="18" y="23"/>
                  </a:cubicBezTo>
                  <a:cubicBezTo>
                    <a:pt x="20" y="23"/>
                    <a:pt x="21" y="21"/>
                    <a:pt x="21" y="18"/>
                  </a:cubicBezTo>
                  <a:cubicBezTo>
                    <a:pt x="21" y="9"/>
                    <a:pt x="21" y="9"/>
                    <a:pt x="21" y="9"/>
                  </a:cubicBezTo>
                  <a:cubicBezTo>
                    <a:pt x="21" y="7"/>
                    <a:pt x="20" y="5"/>
                    <a:pt x="18" y="5"/>
                  </a:cubicBezTo>
                  <a:cubicBezTo>
                    <a:pt x="18" y="5"/>
                    <a:pt x="18" y="5"/>
                    <a:pt x="18" y="5"/>
                  </a:cubicBezTo>
                  <a:cubicBezTo>
                    <a:pt x="19" y="0"/>
                    <a:pt x="19" y="0"/>
                    <a:pt x="19" y="0"/>
                  </a:cubicBezTo>
                  <a:cubicBezTo>
                    <a:pt x="11" y="5"/>
                    <a:pt x="11" y="5"/>
                    <a:pt x="11" y="5"/>
                  </a:cubicBezTo>
                  <a:cubicBezTo>
                    <a:pt x="3" y="5"/>
                    <a:pt x="3" y="5"/>
                    <a:pt x="3" y="5"/>
                  </a:cubicBezTo>
                  <a:cubicBezTo>
                    <a:pt x="1" y="5"/>
                    <a:pt x="0" y="7"/>
                    <a:pt x="0" y="9"/>
                  </a:cubicBezTo>
                  <a:cubicBezTo>
                    <a:pt x="0" y="18"/>
                    <a:pt x="0" y="18"/>
                    <a:pt x="0" y="18"/>
                  </a:cubicBezTo>
                  <a:cubicBezTo>
                    <a:pt x="0" y="21"/>
                    <a:pt x="1" y="23"/>
                    <a:pt x="3"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0" name="Freeform 718"/>
            <p:cNvSpPr>
              <a:spLocks/>
            </p:cNvSpPr>
            <p:nvPr/>
          </p:nvSpPr>
          <p:spPr bwMode="auto">
            <a:xfrm>
              <a:off x="4929188" y="5081588"/>
              <a:ext cx="115888" cy="106363"/>
            </a:xfrm>
            <a:custGeom>
              <a:avLst/>
              <a:gdLst>
                <a:gd name="T0" fmla="*/ 6 w 31"/>
                <a:gd name="T1" fmla="*/ 28 h 28"/>
                <a:gd name="T2" fmla="*/ 26 w 31"/>
                <a:gd name="T3" fmla="*/ 28 h 28"/>
                <a:gd name="T4" fmla="*/ 31 w 31"/>
                <a:gd name="T5" fmla="*/ 22 h 28"/>
                <a:gd name="T6" fmla="*/ 31 w 31"/>
                <a:gd name="T7" fmla="*/ 11 h 28"/>
                <a:gd name="T8" fmla="*/ 26 w 31"/>
                <a:gd name="T9" fmla="*/ 5 h 28"/>
                <a:gd name="T10" fmla="*/ 26 w 31"/>
                <a:gd name="T11" fmla="*/ 5 h 28"/>
                <a:gd name="T12" fmla="*/ 28 w 31"/>
                <a:gd name="T13" fmla="*/ 0 h 28"/>
                <a:gd name="T14" fmla="*/ 17 w 31"/>
                <a:gd name="T15" fmla="*/ 5 h 28"/>
                <a:gd name="T16" fmla="*/ 6 w 31"/>
                <a:gd name="T17" fmla="*/ 5 h 28"/>
                <a:gd name="T18" fmla="*/ 0 w 31"/>
                <a:gd name="T19" fmla="*/ 11 h 28"/>
                <a:gd name="T20" fmla="*/ 0 w 31"/>
                <a:gd name="T21" fmla="*/ 22 h 28"/>
                <a:gd name="T22" fmla="*/ 6 w 31"/>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8">
                  <a:moveTo>
                    <a:pt x="6" y="28"/>
                  </a:moveTo>
                  <a:cubicBezTo>
                    <a:pt x="26" y="28"/>
                    <a:pt x="26" y="28"/>
                    <a:pt x="26" y="28"/>
                  </a:cubicBezTo>
                  <a:cubicBezTo>
                    <a:pt x="29" y="28"/>
                    <a:pt x="31" y="25"/>
                    <a:pt x="31" y="22"/>
                  </a:cubicBezTo>
                  <a:cubicBezTo>
                    <a:pt x="31" y="11"/>
                    <a:pt x="31" y="11"/>
                    <a:pt x="31" y="11"/>
                  </a:cubicBezTo>
                  <a:cubicBezTo>
                    <a:pt x="31" y="8"/>
                    <a:pt x="29" y="5"/>
                    <a:pt x="26" y="5"/>
                  </a:cubicBezTo>
                  <a:cubicBezTo>
                    <a:pt x="26" y="5"/>
                    <a:pt x="26" y="5"/>
                    <a:pt x="26" y="5"/>
                  </a:cubicBezTo>
                  <a:cubicBezTo>
                    <a:pt x="28" y="0"/>
                    <a:pt x="28" y="0"/>
                    <a:pt x="28" y="0"/>
                  </a:cubicBezTo>
                  <a:cubicBezTo>
                    <a:pt x="17" y="5"/>
                    <a:pt x="17" y="5"/>
                    <a:pt x="17" y="5"/>
                  </a:cubicBezTo>
                  <a:cubicBezTo>
                    <a:pt x="6" y="5"/>
                    <a:pt x="6" y="5"/>
                    <a:pt x="6" y="5"/>
                  </a:cubicBezTo>
                  <a:cubicBezTo>
                    <a:pt x="3" y="5"/>
                    <a:pt x="0" y="8"/>
                    <a:pt x="0" y="11"/>
                  </a:cubicBezTo>
                  <a:cubicBezTo>
                    <a:pt x="0" y="22"/>
                    <a:pt x="0" y="22"/>
                    <a:pt x="0" y="22"/>
                  </a:cubicBezTo>
                  <a:cubicBezTo>
                    <a:pt x="0" y="25"/>
                    <a:pt x="3" y="28"/>
                    <a:pt x="6" y="2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1" name="Freeform 719"/>
            <p:cNvSpPr>
              <a:spLocks/>
            </p:cNvSpPr>
            <p:nvPr/>
          </p:nvSpPr>
          <p:spPr bwMode="auto">
            <a:xfrm>
              <a:off x="7102475" y="3252788"/>
              <a:ext cx="104775" cy="93663"/>
            </a:xfrm>
            <a:custGeom>
              <a:avLst/>
              <a:gdLst>
                <a:gd name="T0" fmla="*/ 4 w 28"/>
                <a:gd name="T1" fmla="*/ 25 h 25"/>
                <a:gd name="T2" fmla="*/ 23 w 28"/>
                <a:gd name="T3" fmla="*/ 25 h 25"/>
                <a:gd name="T4" fmla="*/ 28 w 28"/>
                <a:gd name="T5" fmla="*/ 20 h 25"/>
                <a:gd name="T6" fmla="*/ 28 w 28"/>
                <a:gd name="T7" fmla="*/ 10 h 25"/>
                <a:gd name="T8" fmla="*/ 23 w 28"/>
                <a:gd name="T9" fmla="*/ 5 h 25"/>
                <a:gd name="T10" fmla="*/ 23 w 28"/>
                <a:gd name="T11" fmla="*/ 5 h 25"/>
                <a:gd name="T12" fmla="*/ 24 w 28"/>
                <a:gd name="T13" fmla="*/ 0 h 25"/>
                <a:gd name="T14" fmla="*/ 14 w 28"/>
                <a:gd name="T15" fmla="*/ 5 h 25"/>
                <a:gd name="T16" fmla="*/ 4 w 28"/>
                <a:gd name="T17" fmla="*/ 5 h 25"/>
                <a:gd name="T18" fmla="*/ 0 w 28"/>
                <a:gd name="T19" fmla="*/ 10 h 25"/>
                <a:gd name="T20" fmla="*/ 0 w 28"/>
                <a:gd name="T21" fmla="*/ 20 h 25"/>
                <a:gd name="T22" fmla="*/ 4 w 28"/>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4" y="25"/>
                  </a:moveTo>
                  <a:cubicBezTo>
                    <a:pt x="23" y="25"/>
                    <a:pt x="23" y="25"/>
                    <a:pt x="23" y="25"/>
                  </a:cubicBezTo>
                  <a:cubicBezTo>
                    <a:pt x="25" y="25"/>
                    <a:pt x="28" y="23"/>
                    <a:pt x="28" y="20"/>
                  </a:cubicBezTo>
                  <a:cubicBezTo>
                    <a:pt x="28" y="10"/>
                    <a:pt x="28" y="10"/>
                    <a:pt x="28" y="10"/>
                  </a:cubicBezTo>
                  <a:cubicBezTo>
                    <a:pt x="28" y="7"/>
                    <a:pt x="25" y="5"/>
                    <a:pt x="23" y="5"/>
                  </a:cubicBezTo>
                  <a:cubicBezTo>
                    <a:pt x="23" y="5"/>
                    <a:pt x="23" y="5"/>
                    <a:pt x="23" y="5"/>
                  </a:cubicBezTo>
                  <a:cubicBezTo>
                    <a:pt x="24" y="0"/>
                    <a:pt x="24" y="0"/>
                    <a:pt x="24" y="0"/>
                  </a:cubicBezTo>
                  <a:cubicBezTo>
                    <a:pt x="14" y="5"/>
                    <a:pt x="14" y="5"/>
                    <a:pt x="14" y="5"/>
                  </a:cubicBezTo>
                  <a:cubicBezTo>
                    <a:pt x="4" y="5"/>
                    <a:pt x="4" y="5"/>
                    <a:pt x="4" y="5"/>
                  </a:cubicBezTo>
                  <a:cubicBezTo>
                    <a:pt x="2" y="5"/>
                    <a:pt x="0" y="7"/>
                    <a:pt x="0" y="10"/>
                  </a:cubicBezTo>
                  <a:cubicBezTo>
                    <a:pt x="0" y="20"/>
                    <a:pt x="0" y="20"/>
                    <a:pt x="0" y="20"/>
                  </a:cubicBezTo>
                  <a:cubicBezTo>
                    <a:pt x="0" y="23"/>
                    <a:pt x="2" y="25"/>
                    <a:pt x="4" y="2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2" name="Freeform 720"/>
            <p:cNvSpPr>
              <a:spLocks/>
            </p:cNvSpPr>
            <p:nvPr/>
          </p:nvSpPr>
          <p:spPr bwMode="auto">
            <a:xfrm>
              <a:off x="6697663" y="3819526"/>
              <a:ext cx="93663" cy="87313"/>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0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0"/>
                    <a:pt x="25" y="18"/>
                  </a:cubicBezTo>
                  <a:cubicBezTo>
                    <a:pt x="25" y="9"/>
                    <a:pt x="25" y="9"/>
                    <a:pt x="25" y="9"/>
                  </a:cubicBezTo>
                  <a:cubicBezTo>
                    <a:pt x="25" y="6"/>
                    <a:pt x="23" y="4"/>
                    <a:pt x="21" y="4"/>
                  </a:cubicBezTo>
                  <a:cubicBezTo>
                    <a:pt x="20" y="4"/>
                    <a:pt x="20" y="4"/>
                    <a:pt x="20" y="4"/>
                  </a:cubicBezTo>
                  <a:cubicBezTo>
                    <a:pt x="22" y="0"/>
                    <a:pt x="22" y="0"/>
                    <a:pt x="22" y="0"/>
                  </a:cubicBezTo>
                  <a:cubicBezTo>
                    <a:pt x="13" y="4"/>
                    <a:pt x="13" y="4"/>
                    <a:pt x="13" y="4"/>
                  </a:cubicBezTo>
                  <a:cubicBezTo>
                    <a:pt x="4" y="4"/>
                    <a:pt x="4" y="4"/>
                    <a:pt x="4" y="4"/>
                  </a:cubicBezTo>
                  <a:cubicBezTo>
                    <a:pt x="2" y="4"/>
                    <a:pt x="0" y="6"/>
                    <a:pt x="0" y="9"/>
                  </a:cubicBezTo>
                  <a:cubicBezTo>
                    <a:pt x="0" y="18"/>
                    <a:pt x="0" y="18"/>
                    <a:pt x="0" y="18"/>
                  </a:cubicBezTo>
                  <a:cubicBezTo>
                    <a:pt x="0" y="20"/>
                    <a:pt x="2" y="23"/>
                    <a:pt x="4"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3" name="Freeform 721"/>
            <p:cNvSpPr>
              <a:spLocks/>
            </p:cNvSpPr>
            <p:nvPr/>
          </p:nvSpPr>
          <p:spPr bwMode="auto">
            <a:xfrm>
              <a:off x="6684963" y="3965576"/>
              <a:ext cx="87313" cy="87313"/>
            </a:xfrm>
            <a:custGeom>
              <a:avLst/>
              <a:gdLst>
                <a:gd name="T0" fmla="*/ 4 w 23"/>
                <a:gd name="T1" fmla="*/ 23 h 23"/>
                <a:gd name="T2" fmla="*/ 20 w 23"/>
                <a:gd name="T3" fmla="*/ 23 h 23"/>
                <a:gd name="T4" fmla="*/ 23 w 23"/>
                <a:gd name="T5" fmla="*/ 18 h 23"/>
                <a:gd name="T6" fmla="*/ 23 w 23"/>
                <a:gd name="T7" fmla="*/ 9 h 23"/>
                <a:gd name="T8" fmla="*/ 20 w 23"/>
                <a:gd name="T9" fmla="*/ 4 h 23"/>
                <a:gd name="T10" fmla="*/ 19 w 23"/>
                <a:gd name="T11" fmla="*/ 4 h 23"/>
                <a:gd name="T12" fmla="*/ 21 w 23"/>
                <a:gd name="T13" fmla="*/ 0 h 23"/>
                <a:gd name="T14" fmla="*/ 12 w 23"/>
                <a:gd name="T15" fmla="*/ 4 h 23"/>
                <a:gd name="T16" fmla="*/ 4 w 23"/>
                <a:gd name="T17" fmla="*/ 4 h 23"/>
                <a:gd name="T18" fmla="*/ 0 w 23"/>
                <a:gd name="T19" fmla="*/ 9 h 23"/>
                <a:gd name="T20" fmla="*/ 0 w 23"/>
                <a:gd name="T21" fmla="*/ 18 h 23"/>
                <a:gd name="T22" fmla="*/ 4 w 23"/>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3">
                  <a:moveTo>
                    <a:pt x="4" y="23"/>
                  </a:moveTo>
                  <a:cubicBezTo>
                    <a:pt x="20" y="23"/>
                    <a:pt x="20" y="23"/>
                    <a:pt x="20" y="23"/>
                  </a:cubicBezTo>
                  <a:cubicBezTo>
                    <a:pt x="22" y="23"/>
                    <a:pt x="23" y="21"/>
                    <a:pt x="23" y="18"/>
                  </a:cubicBezTo>
                  <a:cubicBezTo>
                    <a:pt x="23" y="9"/>
                    <a:pt x="23" y="9"/>
                    <a:pt x="23" y="9"/>
                  </a:cubicBezTo>
                  <a:cubicBezTo>
                    <a:pt x="23" y="6"/>
                    <a:pt x="22" y="4"/>
                    <a:pt x="20" y="4"/>
                  </a:cubicBezTo>
                  <a:cubicBezTo>
                    <a:pt x="19" y="4"/>
                    <a:pt x="19" y="4"/>
                    <a:pt x="19" y="4"/>
                  </a:cubicBezTo>
                  <a:cubicBezTo>
                    <a:pt x="21" y="0"/>
                    <a:pt x="21" y="0"/>
                    <a:pt x="21" y="0"/>
                  </a:cubicBezTo>
                  <a:cubicBezTo>
                    <a:pt x="12" y="4"/>
                    <a:pt x="12" y="4"/>
                    <a:pt x="12" y="4"/>
                  </a:cubicBezTo>
                  <a:cubicBezTo>
                    <a:pt x="4" y="4"/>
                    <a:pt x="4" y="4"/>
                    <a:pt x="4" y="4"/>
                  </a:cubicBezTo>
                  <a:cubicBezTo>
                    <a:pt x="2" y="4"/>
                    <a:pt x="0" y="6"/>
                    <a:pt x="0" y="9"/>
                  </a:cubicBezTo>
                  <a:cubicBezTo>
                    <a:pt x="0" y="18"/>
                    <a:pt x="0" y="18"/>
                    <a:pt x="0" y="18"/>
                  </a:cubicBezTo>
                  <a:cubicBezTo>
                    <a:pt x="0" y="21"/>
                    <a:pt x="2" y="23"/>
                    <a:pt x="4" y="2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4" name="Freeform 722"/>
            <p:cNvSpPr>
              <a:spLocks/>
            </p:cNvSpPr>
            <p:nvPr/>
          </p:nvSpPr>
          <p:spPr bwMode="auto">
            <a:xfrm>
              <a:off x="6318250" y="4086226"/>
              <a:ext cx="93663" cy="87313"/>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0"/>
                    <a:pt x="25" y="18"/>
                  </a:cubicBezTo>
                  <a:cubicBezTo>
                    <a:pt x="25" y="9"/>
                    <a:pt x="25" y="9"/>
                    <a:pt x="25" y="9"/>
                  </a:cubicBezTo>
                  <a:cubicBezTo>
                    <a:pt x="25" y="6"/>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6"/>
                    <a:pt x="0" y="9"/>
                  </a:cubicBezTo>
                  <a:cubicBezTo>
                    <a:pt x="0" y="18"/>
                    <a:pt x="0" y="18"/>
                    <a:pt x="0" y="18"/>
                  </a:cubicBezTo>
                  <a:cubicBezTo>
                    <a:pt x="0" y="20"/>
                    <a:pt x="2" y="23"/>
                    <a:pt x="4" y="2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5" name="Freeform 723"/>
            <p:cNvSpPr>
              <a:spLocks/>
            </p:cNvSpPr>
            <p:nvPr/>
          </p:nvSpPr>
          <p:spPr bwMode="auto">
            <a:xfrm>
              <a:off x="6318250" y="4297363"/>
              <a:ext cx="93663" cy="85725"/>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1"/>
                    <a:pt x="25" y="18"/>
                  </a:cubicBezTo>
                  <a:cubicBezTo>
                    <a:pt x="25" y="9"/>
                    <a:pt x="25" y="9"/>
                    <a:pt x="25" y="9"/>
                  </a:cubicBezTo>
                  <a:cubicBezTo>
                    <a:pt x="25" y="7"/>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7"/>
                    <a:pt x="0" y="9"/>
                  </a:cubicBezTo>
                  <a:cubicBezTo>
                    <a:pt x="0" y="18"/>
                    <a:pt x="0" y="18"/>
                    <a:pt x="0" y="18"/>
                  </a:cubicBezTo>
                  <a:cubicBezTo>
                    <a:pt x="0" y="21"/>
                    <a:pt x="2" y="23"/>
                    <a:pt x="4" y="2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6" name="Freeform 724"/>
            <p:cNvSpPr>
              <a:spLocks/>
            </p:cNvSpPr>
            <p:nvPr/>
          </p:nvSpPr>
          <p:spPr bwMode="auto">
            <a:xfrm>
              <a:off x="5053013" y="4649788"/>
              <a:ext cx="93663" cy="87313"/>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0"/>
                    <a:pt x="25" y="18"/>
                  </a:cubicBezTo>
                  <a:cubicBezTo>
                    <a:pt x="25" y="9"/>
                    <a:pt x="25" y="9"/>
                    <a:pt x="25" y="9"/>
                  </a:cubicBezTo>
                  <a:cubicBezTo>
                    <a:pt x="25" y="6"/>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6"/>
                    <a:pt x="0" y="9"/>
                  </a:cubicBezTo>
                  <a:cubicBezTo>
                    <a:pt x="0" y="18"/>
                    <a:pt x="0" y="18"/>
                    <a:pt x="0" y="18"/>
                  </a:cubicBezTo>
                  <a:cubicBezTo>
                    <a:pt x="0" y="20"/>
                    <a:pt x="2" y="23"/>
                    <a:pt x="4" y="2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7" name="Freeform 725"/>
            <p:cNvSpPr>
              <a:spLocks/>
            </p:cNvSpPr>
            <p:nvPr/>
          </p:nvSpPr>
          <p:spPr bwMode="auto">
            <a:xfrm>
              <a:off x="4789488" y="4583113"/>
              <a:ext cx="93663" cy="85725"/>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1"/>
                    <a:pt x="25" y="18"/>
                  </a:cubicBezTo>
                  <a:cubicBezTo>
                    <a:pt x="25" y="9"/>
                    <a:pt x="25" y="9"/>
                    <a:pt x="25" y="9"/>
                  </a:cubicBezTo>
                  <a:cubicBezTo>
                    <a:pt x="25" y="7"/>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7"/>
                    <a:pt x="0" y="9"/>
                  </a:cubicBezTo>
                  <a:cubicBezTo>
                    <a:pt x="0" y="18"/>
                    <a:pt x="0" y="18"/>
                    <a:pt x="0" y="18"/>
                  </a:cubicBezTo>
                  <a:cubicBezTo>
                    <a:pt x="0" y="21"/>
                    <a:pt x="2" y="23"/>
                    <a:pt x="4"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8" name="Freeform 726"/>
            <p:cNvSpPr>
              <a:spLocks/>
            </p:cNvSpPr>
            <p:nvPr/>
          </p:nvSpPr>
          <p:spPr bwMode="auto">
            <a:xfrm>
              <a:off x="8059738" y="1865313"/>
              <a:ext cx="120650" cy="98425"/>
            </a:xfrm>
            <a:custGeom>
              <a:avLst/>
              <a:gdLst>
                <a:gd name="T0" fmla="*/ 5 w 32"/>
                <a:gd name="T1" fmla="*/ 26 h 26"/>
                <a:gd name="T2" fmla="*/ 27 w 32"/>
                <a:gd name="T3" fmla="*/ 26 h 26"/>
                <a:gd name="T4" fmla="*/ 32 w 32"/>
                <a:gd name="T5" fmla="*/ 20 h 26"/>
                <a:gd name="T6" fmla="*/ 32 w 32"/>
                <a:gd name="T7" fmla="*/ 10 h 26"/>
                <a:gd name="T8" fmla="*/ 27 w 32"/>
                <a:gd name="T9" fmla="*/ 5 h 26"/>
                <a:gd name="T10" fmla="*/ 27 w 32"/>
                <a:gd name="T11" fmla="*/ 5 h 26"/>
                <a:gd name="T12" fmla="*/ 29 w 32"/>
                <a:gd name="T13" fmla="*/ 0 h 26"/>
                <a:gd name="T14" fmla="*/ 17 w 32"/>
                <a:gd name="T15" fmla="*/ 5 h 26"/>
                <a:gd name="T16" fmla="*/ 5 w 32"/>
                <a:gd name="T17" fmla="*/ 5 h 26"/>
                <a:gd name="T18" fmla="*/ 0 w 32"/>
                <a:gd name="T19" fmla="*/ 10 h 26"/>
                <a:gd name="T20" fmla="*/ 0 w 32"/>
                <a:gd name="T21" fmla="*/ 20 h 26"/>
                <a:gd name="T22" fmla="*/ 5 w 32"/>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6">
                  <a:moveTo>
                    <a:pt x="5" y="26"/>
                  </a:moveTo>
                  <a:cubicBezTo>
                    <a:pt x="27" y="26"/>
                    <a:pt x="27" y="26"/>
                    <a:pt x="27" y="26"/>
                  </a:cubicBezTo>
                  <a:cubicBezTo>
                    <a:pt x="30" y="26"/>
                    <a:pt x="32" y="23"/>
                    <a:pt x="32" y="20"/>
                  </a:cubicBezTo>
                  <a:cubicBezTo>
                    <a:pt x="32" y="10"/>
                    <a:pt x="32" y="10"/>
                    <a:pt x="32" y="10"/>
                  </a:cubicBezTo>
                  <a:cubicBezTo>
                    <a:pt x="32" y="7"/>
                    <a:pt x="30" y="5"/>
                    <a:pt x="27" y="5"/>
                  </a:cubicBezTo>
                  <a:cubicBezTo>
                    <a:pt x="27" y="5"/>
                    <a:pt x="27" y="5"/>
                    <a:pt x="27" y="5"/>
                  </a:cubicBezTo>
                  <a:cubicBezTo>
                    <a:pt x="29" y="0"/>
                    <a:pt x="29" y="0"/>
                    <a:pt x="29" y="0"/>
                  </a:cubicBezTo>
                  <a:cubicBezTo>
                    <a:pt x="17" y="5"/>
                    <a:pt x="17" y="5"/>
                    <a:pt x="17" y="5"/>
                  </a:cubicBezTo>
                  <a:cubicBezTo>
                    <a:pt x="5" y="5"/>
                    <a:pt x="5" y="5"/>
                    <a:pt x="5" y="5"/>
                  </a:cubicBezTo>
                  <a:cubicBezTo>
                    <a:pt x="2" y="5"/>
                    <a:pt x="0" y="7"/>
                    <a:pt x="0" y="10"/>
                  </a:cubicBezTo>
                  <a:cubicBezTo>
                    <a:pt x="0" y="20"/>
                    <a:pt x="0" y="20"/>
                    <a:pt x="0" y="20"/>
                  </a:cubicBezTo>
                  <a:cubicBezTo>
                    <a:pt x="0" y="23"/>
                    <a:pt x="2" y="26"/>
                    <a:pt x="5" y="2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9" name="Freeform 727"/>
            <p:cNvSpPr>
              <a:spLocks/>
            </p:cNvSpPr>
            <p:nvPr/>
          </p:nvSpPr>
          <p:spPr bwMode="auto">
            <a:xfrm>
              <a:off x="8428038" y="1798638"/>
              <a:ext cx="107950" cy="88900"/>
            </a:xfrm>
            <a:custGeom>
              <a:avLst/>
              <a:gdLst>
                <a:gd name="T0" fmla="*/ 4 w 29"/>
                <a:gd name="T1" fmla="*/ 24 h 24"/>
                <a:gd name="T2" fmla="*/ 25 w 29"/>
                <a:gd name="T3" fmla="*/ 24 h 24"/>
                <a:gd name="T4" fmla="*/ 29 w 29"/>
                <a:gd name="T5" fmla="*/ 19 h 24"/>
                <a:gd name="T6" fmla="*/ 29 w 29"/>
                <a:gd name="T7" fmla="*/ 10 h 24"/>
                <a:gd name="T8" fmla="*/ 25 w 29"/>
                <a:gd name="T9" fmla="*/ 5 h 24"/>
                <a:gd name="T10" fmla="*/ 24 w 29"/>
                <a:gd name="T11" fmla="*/ 5 h 24"/>
                <a:gd name="T12" fmla="*/ 26 w 29"/>
                <a:gd name="T13" fmla="*/ 0 h 24"/>
                <a:gd name="T14" fmla="*/ 15 w 29"/>
                <a:gd name="T15" fmla="*/ 5 h 24"/>
                <a:gd name="T16" fmla="*/ 4 w 29"/>
                <a:gd name="T17" fmla="*/ 5 h 24"/>
                <a:gd name="T18" fmla="*/ 0 w 29"/>
                <a:gd name="T19" fmla="*/ 10 h 24"/>
                <a:gd name="T20" fmla="*/ 0 w 29"/>
                <a:gd name="T21" fmla="*/ 19 h 24"/>
                <a:gd name="T22" fmla="*/ 4 w 29"/>
                <a:gd name="T2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4">
                  <a:moveTo>
                    <a:pt x="4" y="24"/>
                  </a:moveTo>
                  <a:cubicBezTo>
                    <a:pt x="25" y="24"/>
                    <a:pt x="25" y="24"/>
                    <a:pt x="25" y="24"/>
                  </a:cubicBezTo>
                  <a:cubicBezTo>
                    <a:pt x="27" y="24"/>
                    <a:pt x="29" y="22"/>
                    <a:pt x="29" y="19"/>
                  </a:cubicBezTo>
                  <a:cubicBezTo>
                    <a:pt x="29" y="10"/>
                    <a:pt x="29" y="10"/>
                    <a:pt x="29" y="10"/>
                  </a:cubicBezTo>
                  <a:cubicBezTo>
                    <a:pt x="29" y="7"/>
                    <a:pt x="27" y="5"/>
                    <a:pt x="25" y="5"/>
                  </a:cubicBezTo>
                  <a:cubicBezTo>
                    <a:pt x="24" y="5"/>
                    <a:pt x="24" y="5"/>
                    <a:pt x="24" y="5"/>
                  </a:cubicBezTo>
                  <a:cubicBezTo>
                    <a:pt x="26" y="0"/>
                    <a:pt x="26" y="0"/>
                    <a:pt x="26" y="0"/>
                  </a:cubicBezTo>
                  <a:cubicBezTo>
                    <a:pt x="15" y="5"/>
                    <a:pt x="15" y="5"/>
                    <a:pt x="15" y="5"/>
                  </a:cubicBezTo>
                  <a:cubicBezTo>
                    <a:pt x="4" y="5"/>
                    <a:pt x="4" y="5"/>
                    <a:pt x="4" y="5"/>
                  </a:cubicBezTo>
                  <a:cubicBezTo>
                    <a:pt x="2" y="5"/>
                    <a:pt x="0" y="7"/>
                    <a:pt x="0" y="10"/>
                  </a:cubicBezTo>
                  <a:cubicBezTo>
                    <a:pt x="0" y="19"/>
                    <a:pt x="0" y="19"/>
                    <a:pt x="0" y="19"/>
                  </a:cubicBezTo>
                  <a:cubicBezTo>
                    <a:pt x="0" y="22"/>
                    <a:pt x="2" y="24"/>
                    <a:pt x="4" y="2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0" name="Freeform 728"/>
            <p:cNvSpPr>
              <a:spLocks/>
            </p:cNvSpPr>
            <p:nvPr/>
          </p:nvSpPr>
          <p:spPr bwMode="auto">
            <a:xfrm>
              <a:off x="6692900" y="4067176"/>
              <a:ext cx="101600" cy="82550"/>
            </a:xfrm>
            <a:custGeom>
              <a:avLst/>
              <a:gdLst>
                <a:gd name="T0" fmla="*/ 23 w 27"/>
                <a:gd name="T1" fmla="*/ 22 h 22"/>
                <a:gd name="T2" fmla="*/ 5 w 27"/>
                <a:gd name="T3" fmla="*/ 22 h 22"/>
                <a:gd name="T4" fmla="*/ 0 w 27"/>
                <a:gd name="T5" fmla="*/ 17 h 22"/>
                <a:gd name="T6" fmla="*/ 0 w 27"/>
                <a:gd name="T7" fmla="*/ 9 h 22"/>
                <a:gd name="T8" fmla="*/ 5 w 27"/>
                <a:gd name="T9" fmla="*/ 5 h 22"/>
                <a:gd name="T10" fmla="*/ 5 w 27"/>
                <a:gd name="T11" fmla="*/ 5 h 22"/>
                <a:gd name="T12" fmla="*/ 4 w 27"/>
                <a:gd name="T13" fmla="*/ 0 h 22"/>
                <a:gd name="T14" fmla="*/ 13 w 27"/>
                <a:gd name="T15" fmla="*/ 5 h 22"/>
                <a:gd name="T16" fmla="*/ 23 w 27"/>
                <a:gd name="T17" fmla="*/ 5 h 22"/>
                <a:gd name="T18" fmla="*/ 27 w 27"/>
                <a:gd name="T19" fmla="*/ 9 h 22"/>
                <a:gd name="T20" fmla="*/ 27 w 27"/>
                <a:gd name="T21" fmla="*/ 17 h 22"/>
                <a:gd name="T22" fmla="*/ 23 w 27"/>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2">
                  <a:moveTo>
                    <a:pt x="23" y="22"/>
                  </a:moveTo>
                  <a:cubicBezTo>
                    <a:pt x="5" y="22"/>
                    <a:pt x="5" y="22"/>
                    <a:pt x="5" y="22"/>
                  </a:cubicBezTo>
                  <a:cubicBezTo>
                    <a:pt x="2" y="22"/>
                    <a:pt x="0" y="20"/>
                    <a:pt x="0" y="17"/>
                  </a:cubicBezTo>
                  <a:cubicBezTo>
                    <a:pt x="0" y="9"/>
                    <a:pt x="0" y="9"/>
                    <a:pt x="0" y="9"/>
                  </a:cubicBezTo>
                  <a:cubicBezTo>
                    <a:pt x="0" y="7"/>
                    <a:pt x="2" y="5"/>
                    <a:pt x="5" y="5"/>
                  </a:cubicBezTo>
                  <a:cubicBezTo>
                    <a:pt x="5" y="5"/>
                    <a:pt x="5" y="5"/>
                    <a:pt x="5" y="5"/>
                  </a:cubicBezTo>
                  <a:cubicBezTo>
                    <a:pt x="4" y="0"/>
                    <a:pt x="4" y="0"/>
                    <a:pt x="4" y="0"/>
                  </a:cubicBezTo>
                  <a:cubicBezTo>
                    <a:pt x="13" y="5"/>
                    <a:pt x="13" y="5"/>
                    <a:pt x="13" y="5"/>
                  </a:cubicBezTo>
                  <a:cubicBezTo>
                    <a:pt x="23" y="5"/>
                    <a:pt x="23" y="5"/>
                    <a:pt x="23" y="5"/>
                  </a:cubicBezTo>
                  <a:cubicBezTo>
                    <a:pt x="25" y="5"/>
                    <a:pt x="27" y="7"/>
                    <a:pt x="27" y="9"/>
                  </a:cubicBezTo>
                  <a:cubicBezTo>
                    <a:pt x="27" y="17"/>
                    <a:pt x="27" y="17"/>
                    <a:pt x="27" y="17"/>
                  </a:cubicBezTo>
                  <a:cubicBezTo>
                    <a:pt x="27" y="20"/>
                    <a:pt x="25" y="22"/>
                    <a:pt x="23" y="2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1" name="Freeform 729"/>
            <p:cNvSpPr>
              <a:spLocks/>
            </p:cNvSpPr>
            <p:nvPr/>
          </p:nvSpPr>
          <p:spPr bwMode="auto">
            <a:xfrm>
              <a:off x="5337175" y="3703638"/>
              <a:ext cx="65088" cy="52388"/>
            </a:xfrm>
            <a:custGeom>
              <a:avLst/>
              <a:gdLst>
                <a:gd name="T0" fmla="*/ 14 w 17"/>
                <a:gd name="T1" fmla="*/ 14 h 14"/>
                <a:gd name="T2" fmla="*/ 3 w 17"/>
                <a:gd name="T3" fmla="*/ 14 h 14"/>
                <a:gd name="T4" fmla="*/ 0 w 17"/>
                <a:gd name="T5" fmla="*/ 11 h 14"/>
                <a:gd name="T6" fmla="*/ 0 w 17"/>
                <a:gd name="T7" fmla="*/ 5 h 14"/>
                <a:gd name="T8" fmla="*/ 3 w 17"/>
                <a:gd name="T9" fmla="*/ 3 h 14"/>
                <a:gd name="T10" fmla="*/ 3 w 17"/>
                <a:gd name="T11" fmla="*/ 3 h 14"/>
                <a:gd name="T12" fmla="*/ 2 w 17"/>
                <a:gd name="T13" fmla="*/ 0 h 14"/>
                <a:gd name="T14" fmla="*/ 8 w 17"/>
                <a:gd name="T15" fmla="*/ 3 h 14"/>
                <a:gd name="T16" fmla="*/ 14 w 17"/>
                <a:gd name="T17" fmla="*/ 3 h 14"/>
                <a:gd name="T18" fmla="*/ 17 w 17"/>
                <a:gd name="T19" fmla="*/ 5 h 14"/>
                <a:gd name="T20" fmla="*/ 17 w 17"/>
                <a:gd name="T21" fmla="*/ 11 h 14"/>
                <a:gd name="T22" fmla="*/ 14 w 17"/>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14" y="14"/>
                  </a:moveTo>
                  <a:cubicBezTo>
                    <a:pt x="3" y="14"/>
                    <a:pt x="3" y="14"/>
                    <a:pt x="3" y="14"/>
                  </a:cubicBezTo>
                  <a:cubicBezTo>
                    <a:pt x="1" y="14"/>
                    <a:pt x="0" y="12"/>
                    <a:pt x="0" y="11"/>
                  </a:cubicBezTo>
                  <a:cubicBezTo>
                    <a:pt x="0" y="5"/>
                    <a:pt x="0" y="5"/>
                    <a:pt x="0" y="5"/>
                  </a:cubicBezTo>
                  <a:cubicBezTo>
                    <a:pt x="0" y="4"/>
                    <a:pt x="1" y="3"/>
                    <a:pt x="3" y="3"/>
                  </a:cubicBezTo>
                  <a:cubicBezTo>
                    <a:pt x="3" y="3"/>
                    <a:pt x="3" y="3"/>
                    <a:pt x="3" y="3"/>
                  </a:cubicBezTo>
                  <a:cubicBezTo>
                    <a:pt x="2" y="0"/>
                    <a:pt x="2" y="0"/>
                    <a:pt x="2" y="0"/>
                  </a:cubicBezTo>
                  <a:cubicBezTo>
                    <a:pt x="8" y="3"/>
                    <a:pt x="8" y="3"/>
                    <a:pt x="8" y="3"/>
                  </a:cubicBezTo>
                  <a:cubicBezTo>
                    <a:pt x="14" y="3"/>
                    <a:pt x="14" y="3"/>
                    <a:pt x="14" y="3"/>
                  </a:cubicBezTo>
                  <a:cubicBezTo>
                    <a:pt x="16" y="3"/>
                    <a:pt x="17" y="4"/>
                    <a:pt x="17" y="5"/>
                  </a:cubicBezTo>
                  <a:cubicBezTo>
                    <a:pt x="17" y="11"/>
                    <a:pt x="17" y="11"/>
                    <a:pt x="17" y="11"/>
                  </a:cubicBezTo>
                  <a:cubicBezTo>
                    <a:pt x="17" y="12"/>
                    <a:pt x="16" y="14"/>
                    <a:pt x="14" y="1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2" name="Freeform 730"/>
            <p:cNvSpPr>
              <a:spLocks/>
            </p:cNvSpPr>
            <p:nvPr/>
          </p:nvSpPr>
          <p:spPr bwMode="auto">
            <a:xfrm>
              <a:off x="8086725" y="1516063"/>
              <a:ext cx="82550" cy="68263"/>
            </a:xfrm>
            <a:custGeom>
              <a:avLst/>
              <a:gdLst>
                <a:gd name="T0" fmla="*/ 4 w 22"/>
                <a:gd name="T1" fmla="*/ 18 h 18"/>
                <a:gd name="T2" fmla="*/ 19 w 22"/>
                <a:gd name="T3" fmla="*/ 18 h 18"/>
                <a:gd name="T4" fmla="*/ 22 w 22"/>
                <a:gd name="T5" fmla="*/ 14 h 18"/>
                <a:gd name="T6" fmla="*/ 22 w 22"/>
                <a:gd name="T7" fmla="*/ 8 h 18"/>
                <a:gd name="T8" fmla="*/ 19 w 22"/>
                <a:gd name="T9" fmla="*/ 4 h 18"/>
                <a:gd name="T10" fmla="*/ 18 w 22"/>
                <a:gd name="T11" fmla="*/ 4 h 18"/>
                <a:gd name="T12" fmla="*/ 20 w 22"/>
                <a:gd name="T13" fmla="*/ 0 h 18"/>
                <a:gd name="T14" fmla="*/ 12 w 22"/>
                <a:gd name="T15" fmla="*/ 4 h 18"/>
                <a:gd name="T16" fmla="*/ 4 w 22"/>
                <a:gd name="T17" fmla="*/ 4 h 18"/>
                <a:gd name="T18" fmla="*/ 0 w 22"/>
                <a:gd name="T19" fmla="*/ 8 h 18"/>
                <a:gd name="T20" fmla="*/ 0 w 22"/>
                <a:gd name="T21" fmla="*/ 14 h 18"/>
                <a:gd name="T22" fmla="*/ 4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4" y="18"/>
                  </a:moveTo>
                  <a:cubicBezTo>
                    <a:pt x="19" y="18"/>
                    <a:pt x="19" y="18"/>
                    <a:pt x="19" y="18"/>
                  </a:cubicBezTo>
                  <a:cubicBezTo>
                    <a:pt x="21" y="18"/>
                    <a:pt x="22" y="16"/>
                    <a:pt x="22" y="14"/>
                  </a:cubicBezTo>
                  <a:cubicBezTo>
                    <a:pt x="22" y="8"/>
                    <a:pt x="22" y="8"/>
                    <a:pt x="22" y="8"/>
                  </a:cubicBezTo>
                  <a:cubicBezTo>
                    <a:pt x="22" y="5"/>
                    <a:pt x="21" y="4"/>
                    <a:pt x="19" y="4"/>
                  </a:cubicBezTo>
                  <a:cubicBezTo>
                    <a:pt x="18" y="4"/>
                    <a:pt x="18" y="4"/>
                    <a:pt x="18" y="4"/>
                  </a:cubicBezTo>
                  <a:cubicBezTo>
                    <a:pt x="20" y="0"/>
                    <a:pt x="20" y="0"/>
                    <a:pt x="20" y="0"/>
                  </a:cubicBezTo>
                  <a:cubicBezTo>
                    <a:pt x="12" y="4"/>
                    <a:pt x="12" y="4"/>
                    <a:pt x="12" y="4"/>
                  </a:cubicBezTo>
                  <a:cubicBezTo>
                    <a:pt x="4" y="4"/>
                    <a:pt x="4" y="4"/>
                    <a:pt x="4" y="4"/>
                  </a:cubicBezTo>
                  <a:cubicBezTo>
                    <a:pt x="2" y="4"/>
                    <a:pt x="0" y="5"/>
                    <a:pt x="0" y="8"/>
                  </a:cubicBezTo>
                  <a:cubicBezTo>
                    <a:pt x="0" y="14"/>
                    <a:pt x="0" y="14"/>
                    <a:pt x="0" y="14"/>
                  </a:cubicBezTo>
                  <a:cubicBezTo>
                    <a:pt x="0" y="16"/>
                    <a:pt x="2" y="18"/>
                    <a:pt x="4" y="1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3" name="Freeform 731"/>
            <p:cNvSpPr>
              <a:spLocks/>
            </p:cNvSpPr>
            <p:nvPr/>
          </p:nvSpPr>
          <p:spPr bwMode="auto">
            <a:xfrm>
              <a:off x="6981825" y="2362201"/>
              <a:ext cx="82550" cy="66675"/>
            </a:xfrm>
            <a:custGeom>
              <a:avLst/>
              <a:gdLst>
                <a:gd name="T0" fmla="*/ 4 w 22"/>
                <a:gd name="T1" fmla="*/ 18 h 18"/>
                <a:gd name="T2" fmla="*/ 19 w 22"/>
                <a:gd name="T3" fmla="*/ 18 h 18"/>
                <a:gd name="T4" fmla="*/ 22 w 22"/>
                <a:gd name="T5" fmla="*/ 14 h 18"/>
                <a:gd name="T6" fmla="*/ 22 w 22"/>
                <a:gd name="T7" fmla="*/ 7 h 18"/>
                <a:gd name="T8" fmla="*/ 19 w 22"/>
                <a:gd name="T9" fmla="*/ 4 h 18"/>
                <a:gd name="T10" fmla="*/ 19 w 22"/>
                <a:gd name="T11" fmla="*/ 4 h 18"/>
                <a:gd name="T12" fmla="*/ 20 w 22"/>
                <a:gd name="T13" fmla="*/ 0 h 18"/>
                <a:gd name="T14" fmla="*/ 12 w 22"/>
                <a:gd name="T15" fmla="*/ 4 h 18"/>
                <a:gd name="T16" fmla="*/ 4 w 22"/>
                <a:gd name="T17" fmla="*/ 4 h 18"/>
                <a:gd name="T18" fmla="*/ 0 w 22"/>
                <a:gd name="T19" fmla="*/ 7 h 18"/>
                <a:gd name="T20" fmla="*/ 0 w 22"/>
                <a:gd name="T21" fmla="*/ 14 h 18"/>
                <a:gd name="T22" fmla="*/ 4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4" y="18"/>
                  </a:moveTo>
                  <a:cubicBezTo>
                    <a:pt x="19" y="18"/>
                    <a:pt x="19" y="18"/>
                    <a:pt x="19" y="18"/>
                  </a:cubicBezTo>
                  <a:cubicBezTo>
                    <a:pt x="21" y="18"/>
                    <a:pt x="22" y="16"/>
                    <a:pt x="22" y="14"/>
                  </a:cubicBezTo>
                  <a:cubicBezTo>
                    <a:pt x="22" y="7"/>
                    <a:pt x="22" y="7"/>
                    <a:pt x="22" y="7"/>
                  </a:cubicBezTo>
                  <a:cubicBezTo>
                    <a:pt x="22" y="5"/>
                    <a:pt x="21" y="4"/>
                    <a:pt x="19" y="4"/>
                  </a:cubicBezTo>
                  <a:cubicBezTo>
                    <a:pt x="19" y="4"/>
                    <a:pt x="19" y="4"/>
                    <a:pt x="19" y="4"/>
                  </a:cubicBezTo>
                  <a:cubicBezTo>
                    <a:pt x="20" y="0"/>
                    <a:pt x="20" y="0"/>
                    <a:pt x="20" y="0"/>
                  </a:cubicBezTo>
                  <a:cubicBezTo>
                    <a:pt x="12" y="4"/>
                    <a:pt x="12" y="4"/>
                    <a:pt x="12" y="4"/>
                  </a:cubicBezTo>
                  <a:cubicBezTo>
                    <a:pt x="4" y="4"/>
                    <a:pt x="4" y="4"/>
                    <a:pt x="4" y="4"/>
                  </a:cubicBezTo>
                  <a:cubicBezTo>
                    <a:pt x="2" y="4"/>
                    <a:pt x="0" y="5"/>
                    <a:pt x="0" y="7"/>
                  </a:cubicBezTo>
                  <a:cubicBezTo>
                    <a:pt x="0" y="14"/>
                    <a:pt x="0" y="14"/>
                    <a:pt x="0" y="14"/>
                  </a:cubicBezTo>
                  <a:cubicBezTo>
                    <a:pt x="0" y="16"/>
                    <a:pt x="2" y="18"/>
                    <a:pt x="4" y="1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4" name="Freeform 732"/>
            <p:cNvSpPr>
              <a:spLocks/>
            </p:cNvSpPr>
            <p:nvPr/>
          </p:nvSpPr>
          <p:spPr bwMode="auto">
            <a:xfrm>
              <a:off x="6040438" y="2816226"/>
              <a:ext cx="66675" cy="52388"/>
            </a:xfrm>
            <a:custGeom>
              <a:avLst/>
              <a:gdLst>
                <a:gd name="T0" fmla="*/ 3 w 18"/>
                <a:gd name="T1" fmla="*/ 14 h 14"/>
                <a:gd name="T2" fmla="*/ 15 w 18"/>
                <a:gd name="T3" fmla="*/ 14 h 14"/>
                <a:gd name="T4" fmla="*/ 18 w 18"/>
                <a:gd name="T5" fmla="*/ 11 h 14"/>
                <a:gd name="T6" fmla="*/ 18 w 18"/>
                <a:gd name="T7" fmla="*/ 5 h 14"/>
                <a:gd name="T8" fmla="*/ 15 w 18"/>
                <a:gd name="T9" fmla="*/ 2 h 14"/>
                <a:gd name="T10" fmla="*/ 15 w 18"/>
                <a:gd name="T11" fmla="*/ 2 h 14"/>
                <a:gd name="T12" fmla="*/ 16 w 18"/>
                <a:gd name="T13" fmla="*/ 0 h 14"/>
                <a:gd name="T14" fmla="*/ 9 w 18"/>
                <a:gd name="T15" fmla="*/ 2 h 14"/>
                <a:gd name="T16" fmla="*/ 3 w 18"/>
                <a:gd name="T17" fmla="*/ 2 h 14"/>
                <a:gd name="T18" fmla="*/ 0 w 18"/>
                <a:gd name="T19" fmla="*/ 5 h 14"/>
                <a:gd name="T20" fmla="*/ 0 w 18"/>
                <a:gd name="T21" fmla="*/ 11 h 14"/>
                <a:gd name="T22" fmla="*/ 3 w 18"/>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4">
                  <a:moveTo>
                    <a:pt x="3" y="14"/>
                  </a:moveTo>
                  <a:cubicBezTo>
                    <a:pt x="15" y="14"/>
                    <a:pt x="15" y="14"/>
                    <a:pt x="15" y="14"/>
                  </a:cubicBezTo>
                  <a:cubicBezTo>
                    <a:pt x="16" y="14"/>
                    <a:pt x="18" y="12"/>
                    <a:pt x="18" y="11"/>
                  </a:cubicBezTo>
                  <a:cubicBezTo>
                    <a:pt x="18" y="5"/>
                    <a:pt x="18" y="5"/>
                    <a:pt x="18" y="5"/>
                  </a:cubicBezTo>
                  <a:cubicBezTo>
                    <a:pt x="18" y="4"/>
                    <a:pt x="16" y="2"/>
                    <a:pt x="15" y="2"/>
                  </a:cubicBezTo>
                  <a:cubicBezTo>
                    <a:pt x="15" y="2"/>
                    <a:pt x="15" y="2"/>
                    <a:pt x="15" y="2"/>
                  </a:cubicBezTo>
                  <a:cubicBezTo>
                    <a:pt x="16" y="0"/>
                    <a:pt x="16" y="0"/>
                    <a:pt x="16" y="0"/>
                  </a:cubicBezTo>
                  <a:cubicBezTo>
                    <a:pt x="9" y="2"/>
                    <a:pt x="9" y="2"/>
                    <a:pt x="9" y="2"/>
                  </a:cubicBezTo>
                  <a:cubicBezTo>
                    <a:pt x="3" y="2"/>
                    <a:pt x="3" y="2"/>
                    <a:pt x="3" y="2"/>
                  </a:cubicBezTo>
                  <a:cubicBezTo>
                    <a:pt x="2" y="2"/>
                    <a:pt x="0" y="4"/>
                    <a:pt x="0" y="5"/>
                  </a:cubicBezTo>
                  <a:cubicBezTo>
                    <a:pt x="0" y="11"/>
                    <a:pt x="0" y="11"/>
                    <a:pt x="0" y="11"/>
                  </a:cubicBezTo>
                  <a:cubicBezTo>
                    <a:pt x="0" y="12"/>
                    <a:pt x="2" y="14"/>
                    <a:pt x="3" y="14"/>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5" name="Freeform 733"/>
            <p:cNvSpPr>
              <a:spLocks/>
            </p:cNvSpPr>
            <p:nvPr/>
          </p:nvSpPr>
          <p:spPr bwMode="auto">
            <a:xfrm>
              <a:off x="5473700" y="3538538"/>
              <a:ext cx="66675" cy="52388"/>
            </a:xfrm>
            <a:custGeom>
              <a:avLst/>
              <a:gdLst>
                <a:gd name="T0" fmla="*/ 3 w 18"/>
                <a:gd name="T1" fmla="*/ 14 h 14"/>
                <a:gd name="T2" fmla="*/ 15 w 18"/>
                <a:gd name="T3" fmla="*/ 14 h 14"/>
                <a:gd name="T4" fmla="*/ 18 w 18"/>
                <a:gd name="T5" fmla="*/ 11 h 14"/>
                <a:gd name="T6" fmla="*/ 18 w 18"/>
                <a:gd name="T7" fmla="*/ 5 h 14"/>
                <a:gd name="T8" fmla="*/ 15 w 18"/>
                <a:gd name="T9" fmla="*/ 2 h 14"/>
                <a:gd name="T10" fmla="*/ 15 w 18"/>
                <a:gd name="T11" fmla="*/ 2 h 14"/>
                <a:gd name="T12" fmla="*/ 16 w 18"/>
                <a:gd name="T13" fmla="*/ 0 h 14"/>
                <a:gd name="T14" fmla="*/ 9 w 18"/>
                <a:gd name="T15" fmla="*/ 2 h 14"/>
                <a:gd name="T16" fmla="*/ 3 w 18"/>
                <a:gd name="T17" fmla="*/ 2 h 14"/>
                <a:gd name="T18" fmla="*/ 0 w 18"/>
                <a:gd name="T19" fmla="*/ 5 h 14"/>
                <a:gd name="T20" fmla="*/ 0 w 18"/>
                <a:gd name="T21" fmla="*/ 11 h 14"/>
                <a:gd name="T22" fmla="*/ 3 w 18"/>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4">
                  <a:moveTo>
                    <a:pt x="3" y="14"/>
                  </a:moveTo>
                  <a:cubicBezTo>
                    <a:pt x="15" y="14"/>
                    <a:pt x="15" y="14"/>
                    <a:pt x="15" y="14"/>
                  </a:cubicBezTo>
                  <a:cubicBezTo>
                    <a:pt x="16" y="14"/>
                    <a:pt x="18" y="12"/>
                    <a:pt x="18" y="11"/>
                  </a:cubicBezTo>
                  <a:cubicBezTo>
                    <a:pt x="18" y="5"/>
                    <a:pt x="18" y="5"/>
                    <a:pt x="18" y="5"/>
                  </a:cubicBezTo>
                  <a:cubicBezTo>
                    <a:pt x="18" y="4"/>
                    <a:pt x="16" y="2"/>
                    <a:pt x="15" y="2"/>
                  </a:cubicBezTo>
                  <a:cubicBezTo>
                    <a:pt x="15" y="2"/>
                    <a:pt x="15" y="2"/>
                    <a:pt x="15" y="2"/>
                  </a:cubicBezTo>
                  <a:cubicBezTo>
                    <a:pt x="16" y="0"/>
                    <a:pt x="16" y="0"/>
                    <a:pt x="16" y="0"/>
                  </a:cubicBezTo>
                  <a:cubicBezTo>
                    <a:pt x="9" y="2"/>
                    <a:pt x="9" y="2"/>
                    <a:pt x="9" y="2"/>
                  </a:cubicBezTo>
                  <a:cubicBezTo>
                    <a:pt x="3" y="2"/>
                    <a:pt x="3" y="2"/>
                    <a:pt x="3" y="2"/>
                  </a:cubicBezTo>
                  <a:cubicBezTo>
                    <a:pt x="2" y="2"/>
                    <a:pt x="0" y="4"/>
                    <a:pt x="0" y="5"/>
                  </a:cubicBezTo>
                  <a:cubicBezTo>
                    <a:pt x="0" y="11"/>
                    <a:pt x="0" y="11"/>
                    <a:pt x="0" y="11"/>
                  </a:cubicBezTo>
                  <a:cubicBezTo>
                    <a:pt x="0" y="12"/>
                    <a:pt x="2" y="14"/>
                    <a:pt x="3" y="1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6" name="Freeform 734"/>
            <p:cNvSpPr>
              <a:spLocks/>
            </p:cNvSpPr>
            <p:nvPr/>
          </p:nvSpPr>
          <p:spPr bwMode="auto">
            <a:xfrm>
              <a:off x="8397875" y="1312863"/>
              <a:ext cx="52388" cy="68263"/>
            </a:xfrm>
            <a:custGeom>
              <a:avLst/>
              <a:gdLst>
                <a:gd name="T0" fmla="*/ 2 w 14"/>
                <a:gd name="T1" fmla="*/ 18 h 18"/>
                <a:gd name="T2" fmla="*/ 11 w 14"/>
                <a:gd name="T3" fmla="*/ 18 h 18"/>
                <a:gd name="T4" fmla="*/ 14 w 14"/>
                <a:gd name="T5" fmla="*/ 14 h 18"/>
                <a:gd name="T6" fmla="*/ 14 w 14"/>
                <a:gd name="T7" fmla="*/ 7 h 18"/>
                <a:gd name="T8" fmla="*/ 11 w 14"/>
                <a:gd name="T9" fmla="*/ 3 h 18"/>
                <a:gd name="T10" fmla="*/ 11 w 14"/>
                <a:gd name="T11" fmla="*/ 3 h 18"/>
                <a:gd name="T12" fmla="*/ 12 w 14"/>
                <a:gd name="T13" fmla="*/ 0 h 18"/>
                <a:gd name="T14" fmla="*/ 7 w 14"/>
                <a:gd name="T15" fmla="*/ 3 h 18"/>
                <a:gd name="T16" fmla="*/ 2 w 14"/>
                <a:gd name="T17" fmla="*/ 3 h 18"/>
                <a:gd name="T18" fmla="*/ 0 w 14"/>
                <a:gd name="T19" fmla="*/ 7 h 18"/>
                <a:gd name="T20" fmla="*/ 0 w 14"/>
                <a:gd name="T21" fmla="*/ 14 h 18"/>
                <a:gd name="T22" fmla="*/ 2 w 14"/>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8">
                  <a:moveTo>
                    <a:pt x="2" y="18"/>
                  </a:moveTo>
                  <a:cubicBezTo>
                    <a:pt x="11" y="18"/>
                    <a:pt x="11" y="18"/>
                    <a:pt x="11" y="18"/>
                  </a:cubicBezTo>
                  <a:cubicBezTo>
                    <a:pt x="13" y="18"/>
                    <a:pt x="14" y="16"/>
                    <a:pt x="14" y="14"/>
                  </a:cubicBezTo>
                  <a:cubicBezTo>
                    <a:pt x="14" y="7"/>
                    <a:pt x="14" y="7"/>
                    <a:pt x="14" y="7"/>
                  </a:cubicBezTo>
                  <a:cubicBezTo>
                    <a:pt x="14" y="5"/>
                    <a:pt x="13" y="3"/>
                    <a:pt x="11" y="3"/>
                  </a:cubicBezTo>
                  <a:cubicBezTo>
                    <a:pt x="11" y="3"/>
                    <a:pt x="11" y="3"/>
                    <a:pt x="11" y="3"/>
                  </a:cubicBezTo>
                  <a:cubicBezTo>
                    <a:pt x="12" y="0"/>
                    <a:pt x="12" y="0"/>
                    <a:pt x="12" y="0"/>
                  </a:cubicBezTo>
                  <a:cubicBezTo>
                    <a:pt x="7" y="3"/>
                    <a:pt x="7" y="3"/>
                    <a:pt x="7" y="3"/>
                  </a:cubicBezTo>
                  <a:cubicBezTo>
                    <a:pt x="2" y="3"/>
                    <a:pt x="2" y="3"/>
                    <a:pt x="2" y="3"/>
                  </a:cubicBezTo>
                  <a:cubicBezTo>
                    <a:pt x="1" y="3"/>
                    <a:pt x="0" y="5"/>
                    <a:pt x="0" y="7"/>
                  </a:cubicBezTo>
                  <a:cubicBezTo>
                    <a:pt x="0" y="14"/>
                    <a:pt x="0" y="14"/>
                    <a:pt x="0" y="14"/>
                  </a:cubicBezTo>
                  <a:cubicBezTo>
                    <a:pt x="0" y="16"/>
                    <a:pt x="1" y="18"/>
                    <a:pt x="2" y="1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7" name="Freeform 735"/>
            <p:cNvSpPr>
              <a:spLocks/>
            </p:cNvSpPr>
            <p:nvPr/>
          </p:nvSpPr>
          <p:spPr bwMode="auto">
            <a:xfrm>
              <a:off x="7762875" y="4019551"/>
              <a:ext cx="112713" cy="104775"/>
            </a:xfrm>
            <a:custGeom>
              <a:avLst/>
              <a:gdLst>
                <a:gd name="T0" fmla="*/ 5 w 30"/>
                <a:gd name="T1" fmla="*/ 28 h 28"/>
                <a:gd name="T2" fmla="*/ 25 w 30"/>
                <a:gd name="T3" fmla="*/ 28 h 28"/>
                <a:gd name="T4" fmla="*/ 30 w 30"/>
                <a:gd name="T5" fmla="*/ 22 h 28"/>
                <a:gd name="T6" fmla="*/ 30 w 30"/>
                <a:gd name="T7" fmla="*/ 11 h 28"/>
                <a:gd name="T8" fmla="*/ 25 w 30"/>
                <a:gd name="T9" fmla="*/ 5 h 28"/>
                <a:gd name="T10" fmla="*/ 25 w 30"/>
                <a:gd name="T11" fmla="*/ 5 h 28"/>
                <a:gd name="T12" fmla="*/ 27 w 30"/>
                <a:gd name="T13" fmla="*/ 0 h 28"/>
                <a:gd name="T14" fmla="*/ 16 w 30"/>
                <a:gd name="T15" fmla="*/ 5 h 28"/>
                <a:gd name="T16" fmla="*/ 5 w 30"/>
                <a:gd name="T17" fmla="*/ 5 h 28"/>
                <a:gd name="T18" fmla="*/ 0 w 30"/>
                <a:gd name="T19" fmla="*/ 11 h 28"/>
                <a:gd name="T20" fmla="*/ 0 w 30"/>
                <a:gd name="T21" fmla="*/ 22 h 28"/>
                <a:gd name="T22" fmla="*/ 5 w 30"/>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5" y="28"/>
                  </a:moveTo>
                  <a:cubicBezTo>
                    <a:pt x="25" y="28"/>
                    <a:pt x="25" y="28"/>
                    <a:pt x="25" y="28"/>
                  </a:cubicBezTo>
                  <a:cubicBezTo>
                    <a:pt x="28" y="28"/>
                    <a:pt x="30" y="25"/>
                    <a:pt x="30" y="22"/>
                  </a:cubicBezTo>
                  <a:cubicBezTo>
                    <a:pt x="30" y="11"/>
                    <a:pt x="30" y="11"/>
                    <a:pt x="30" y="11"/>
                  </a:cubicBezTo>
                  <a:cubicBezTo>
                    <a:pt x="30" y="8"/>
                    <a:pt x="28" y="5"/>
                    <a:pt x="25" y="5"/>
                  </a:cubicBezTo>
                  <a:cubicBezTo>
                    <a:pt x="25" y="5"/>
                    <a:pt x="25" y="5"/>
                    <a:pt x="25" y="5"/>
                  </a:cubicBezTo>
                  <a:cubicBezTo>
                    <a:pt x="27" y="0"/>
                    <a:pt x="27" y="0"/>
                    <a:pt x="27" y="0"/>
                  </a:cubicBezTo>
                  <a:cubicBezTo>
                    <a:pt x="16" y="5"/>
                    <a:pt x="16" y="5"/>
                    <a:pt x="16" y="5"/>
                  </a:cubicBezTo>
                  <a:cubicBezTo>
                    <a:pt x="5" y="5"/>
                    <a:pt x="5" y="5"/>
                    <a:pt x="5" y="5"/>
                  </a:cubicBezTo>
                  <a:cubicBezTo>
                    <a:pt x="2" y="5"/>
                    <a:pt x="0" y="8"/>
                    <a:pt x="0" y="11"/>
                  </a:cubicBezTo>
                  <a:cubicBezTo>
                    <a:pt x="0" y="22"/>
                    <a:pt x="0" y="22"/>
                    <a:pt x="0" y="22"/>
                  </a:cubicBezTo>
                  <a:cubicBezTo>
                    <a:pt x="0" y="25"/>
                    <a:pt x="2" y="28"/>
                    <a:pt x="5" y="2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8" name="Freeform 736"/>
            <p:cNvSpPr>
              <a:spLocks/>
            </p:cNvSpPr>
            <p:nvPr/>
          </p:nvSpPr>
          <p:spPr bwMode="auto">
            <a:xfrm>
              <a:off x="6494463" y="3613151"/>
              <a:ext cx="93663" cy="85725"/>
            </a:xfrm>
            <a:custGeom>
              <a:avLst/>
              <a:gdLst>
                <a:gd name="T0" fmla="*/ 4 w 25"/>
                <a:gd name="T1" fmla="*/ 23 h 23"/>
                <a:gd name="T2" fmla="*/ 21 w 25"/>
                <a:gd name="T3" fmla="*/ 23 h 23"/>
                <a:gd name="T4" fmla="*/ 25 w 25"/>
                <a:gd name="T5" fmla="*/ 18 h 23"/>
                <a:gd name="T6" fmla="*/ 25 w 25"/>
                <a:gd name="T7" fmla="*/ 9 h 23"/>
                <a:gd name="T8" fmla="*/ 21 w 25"/>
                <a:gd name="T9" fmla="*/ 5 h 23"/>
                <a:gd name="T10" fmla="*/ 21 w 25"/>
                <a:gd name="T11" fmla="*/ 5 h 23"/>
                <a:gd name="T12" fmla="*/ 22 w 25"/>
                <a:gd name="T13" fmla="*/ 0 h 23"/>
                <a:gd name="T14" fmla="*/ 13 w 25"/>
                <a:gd name="T15" fmla="*/ 5 h 23"/>
                <a:gd name="T16" fmla="*/ 4 w 25"/>
                <a:gd name="T17" fmla="*/ 5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1"/>
                    <a:pt x="25" y="18"/>
                  </a:cubicBezTo>
                  <a:cubicBezTo>
                    <a:pt x="25" y="9"/>
                    <a:pt x="25" y="9"/>
                    <a:pt x="25" y="9"/>
                  </a:cubicBezTo>
                  <a:cubicBezTo>
                    <a:pt x="25" y="7"/>
                    <a:pt x="23" y="5"/>
                    <a:pt x="21" y="5"/>
                  </a:cubicBezTo>
                  <a:cubicBezTo>
                    <a:pt x="21" y="5"/>
                    <a:pt x="21" y="5"/>
                    <a:pt x="21" y="5"/>
                  </a:cubicBezTo>
                  <a:cubicBezTo>
                    <a:pt x="22" y="0"/>
                    <a:pt x="22" y="0"/>
                    <a:pt x="22" y="0"/>
                  </a:cubicBezTo>
                  <a:cubicBezTo>
                    <a:pt x="13" y="5"/>
                    <a:pt x="13" y="5"/>
                    <a:pt x="13" y="5"/>
                  </a:cubicBezTo>
                  <a:cubicBezTo>
                    <a:pt x="4" y="5"/>
                    <a:pt x="4" y="5"/>
                    <a:pt x="4" y="5"/>
                  </a:cubicBezTo>
                  <a:cubicBezTo>
                    <a:pt x="2" y="5"/>
                    <a:pt x="0" y="7"/>
                    <a:pt x="0" y="9"/>
                  </a:cubicBezTo>
                  <a:cubicBezTo>
                    <a:pt x="0" y="18"/>
                    <a:pt x="0" y="18"/>
                    <a:pt x="0" y="18"/>
                  </a:cubicBezTo>
                  <a:cubicBezTo>
                    <a:pt x="0" y="21"/>
                    <a:pt x="2" y="23"/>
                    <a:pt x="4" y="2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9" name="Freeform 737"/>
            <p:cNvSpPr>
              <a:spLocks/>
            </p:cNvSpPr>
            <p:nvPr/>
          </p:nvSpPr>
          <p:spPr bwMode="auto">
            <a:xfrm>
              <a:off x="7473950" y="4105276"/>
              <a:ext cx="104775" cy="98425"/>
            </a:xfrm>
            <a:custGeom>
              <a:avLst/>
              <a:gdLst>
                <a:gd name="T0" fmla="*/ 5 w 28"/>
                <a:gd name="T1" fmla="*/ 26 h 26"/>
                <a:gd name="T2" fmla="*/ 24 w 28"/>
                <a:gd name="T3" fmla="*/ 26 h 26"/>
                <a:gd name="T4" fmla="*/ 28 w 28"/>
                <a:gd name="T5" fmla="*/ 20 h 26"/>
                <a:gd name="T6" fmla="*/ 28 w 28"/>
                <a:gd name="T7" fmla="*/ 10 h 26"/>
                <a:gd name="T8" fmla="*/ 24 w 28"/>
                <a:gd name="T9" fmla="*/ 5 h 26"/>
                <a:gd name="T10" fmla="*/ 23 w 28"/>
                <a:gd name="T11" fmla="*/ 5 h 26"/>
                <a:gd name="T12" fmla="*/ 25 w 28"/>
                <a:gd name="T13" fmla="*/ 0 h 26"/>
                <a:gd name="T14" fmla="*/ 15 w 28"/>
                <a:gd name="T15" fmla="*/ 5 h 26"/>
                <a:gd name="T16" fmla="*/ 5 w 28"/>
                <a:gd name="T17" fmla="*/ 5 h 26"/>
                <a:gd name="T18" fmla="*/ 0 w 28"/>
                <a:gd name="T19" fmla="*/ 10 h 26"/>
                <a:gd name="T20" fmla="*/ 0 w 28"/>
                <a:gd name="T21" fmla="*/ 20 h 26"/>
                <a:gd name="T22" fmla="*/ 5 w 28"/>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6">
                  <a:moveTo>
                    <a:pt x="5" y="26"/>
                  </a:moveTo>
                  <a:cubicBezTo>
                    <a:pt x="24" y="26"/>
                    <a:pt x="24" y="26"/>
                    <a:pt x="24" y="26"/>
                  </a:cubicBezTo>
                  <a:cubicBezTo>
                    <a:pt x="26" y="26"/>
                    <a:pt x="28" y="23"/>
                    <a:pt x="28" y="20"/>
                  </a:cubicBezTo>
                  <a:cubicBezTo>
                    <a:pt x="28" y="10"/>
                    <a:pt x="28" y="10"/>
                    <a:pt x="28" y="10"/>
                  </a:cubicBezTo>
                  <a:cubicBezTo>
                    <a:pt x="28" y="7"/>
                    <a:pt x="26" y="5"/>
                    <a:pt x="24" y="5"/>
                  </a:cubicBezTo>
                  <a:cubicBezTo>
                    <a:pt x="23" y="5"/>
                    <a:pt x="23" y="5"/>
                    <a:pt x="23" y="5"/>
                  </a:cubicBezTo>
                  <a:cubicBezTo>
                    <a:pt x="25" y="0"/>
                    <a:pt x="25" y="0"/>
                    <a:pt x="25" y="0"/>
                  </a:cubicBezTo>
                  <a:cubicBezTo>
                    <a:pt x="15" y="5"/>
                    <a:pt x="15" y="5"/>
                    <a:pt x="15" y="5"/>
                  </a:cubicBezTo>
                  <a:cubicBezTo>
                    <a:pt x="5" y="5"/>
                    <a:pt x="5" y="5"/>
                    <a:pt x="5" y="5"/>
                  </a:cubicBezTo>
                  <a:cubicBezTo>
                    <a:pt x="2" y="5"/>
                    <a:pt x="0" y="7"/>
                    <a:pt x="0" y="10"/>
                  </a:cubicBezTo>
                  <a:cubicBezTo>
                    <a:pt x="0" y="20"/>
                    <a:pt x="0" y="20"/>
                    <a:pt x="0" y="20"/>
                  </a:cubicBezTo>
                  <a:cubicBezTo>
                    <a:pt x="0" y="23"/>
                    <a:pt x="2" y="26"/>
                    <a:pt x="5" y="26"/>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0" name="Freeform 738"/>
            <p:cNvSpPr>
              <a:spLocks/>
            </p:cNvSpPr>
            <p:nvPr/>
          </p:nvSpPr>
          <p:spPr bwMode="auto">
            <a:xfrm>
              <a:off x="6643688" y="3390901"/>
              <a:ext cx="95250" cy="87313"/>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0"/>
                    <a:pt x="25" y="18"/>
                  </a:cubicBezTo>
                  <a:cubicBezTo>
                    <a:pt x="25" y="9"/>
                    <a:pt x="25" y="9"/>
                    <a:pt x="25" y="9"/>
                  </a:cubicBezTo>
                  <a:cubicBezTo>
                    <a:pt x="25" y="6"/>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6"/>
                    <a:pt x="0" y="9"/>
                  </a:cubicBezTo>
                  <a:cubicBezTo>
                    <a:pt x="0" y="18"/>
                    <a:pt x="0" y="18"/>
                    <a:pt x="0" y="18"/>
                  </a:cubicBezTo>
                  <a:cubicBezTo>
                    <a:pt x="0" y="20"/>
                    <a:pt x="2" y="23"/>
                    <a:pt x="4" y="2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1" name="Freeform 739"/>
            <p:cNvSpPr>
              <a:spLocks/>
            </p:cNvSpPr>
            <p:nvPr/>
          </p:nvSpPr>
          <p:spPr bwMode="auto">
            <a:xfrm>
              <a:off x="5641975" y="4578351"/>
              <a:ext cx="112713" cy="106363"/>
            </a:xfrm>
            <a:custGeom>
              <a:avLst/>
              <a:gdLst>
                <a:gd name="T0" fmla="*/ 5 w 30"/>
                <a:gd name="T1" fmla="*/ 28 h 28"/>
                <a:gd name="T2" fmla="*/ 25 w 30"/>
                <a:gd name="T3" fmla="*/ 28 h 28"/>
                <a:gd name="T4" fmla="*/ 30 w 30"/>
                <a:gd name="T5" fmla="*/ 23 h 28"/>
                <a:gd name="T6" fmla="*/ 30 w 30"/>
                <a:gd name="T7" fmla="*/ 11 h 28"/>
                <a:gd name="T8" fmla="*/ 25 w 30"/>
                <a:gd name="T9" fmla="*/ 5 h 28"/>
                <a:gd name="T10" fmla="*/ 25 w 30"/>
                <a:gd name="T11" fmla="*/ 5 h 28"/>
                <a:gd name="T12" fmla="*/ 27 w 30"/>
                <a:gd name="T13" fmla="*/ 0 h 28"/>
                <a:gd name="T14" fmla="*/ 16 w 30"/>
                <a:gd name="T15" fmla="*/ 5 h 28"/>
                <a:gd name="T16" fmla="*/ 5 w 30"/>
                <a:gd name="T17" fmla="*/ 5 h 28"/>
                <a:gd name="T18" fmla="*/ 0 w 30"/>
                <a:gd name="T19" fmla="*/ 11 h 28"/>
                <a:gd name="T20" fmla="*/ 0 w 30"/>
                <a:gd name="T21" fmla="*/ 23 h 28"/>
                <a:gd name="T22" fmla="*/ 5 w 30"/>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5" y="28"/>
                  </a:moveTo>
                  <a:cubicBezTo>
                    <a:pt x="25" y="28"/>
                    <a:pt x="25" y="28"/>
                    <a:pt x="25" y="28"/>
                  </a:cubicBezTo>
                  <a:cubicBezTo>
                    <a:pt x="28" y="28"/>
                    <a:pt x="30" y="26"/>
                    <a:pt x="30" y="23"/>
                  </a:cubicBezTo>
                  <a:cubicBezTo>
                    <a:pt x="30" y="11"/>
                    <a:pt x="30" y="11"/>
                    <a:pt x="30" y="11"/>
                  </a:cubicBezTo>
                  <a:cubicBezTo>
                    <a:pt x="30" y="8"/>
                    <a:pt x="28" y="5"/>
                    <a:pt x="25" y="5"/>
                  </a:cubicBezTo>
                  <a:cubicBezTo>
                    <a:pt x="25" y="5"/>
                    <a:pt x="25" y="5"/>
                    <a:pt x="25" y="5"/>
                  </a:cubicBezTo>
                  <a:cubicBezTo>
                    <a:pt x="27" y="0"/>
                    <a:pt x="27" y="0"/>
                    <a:pt x="27" y="0"/>
                  </a:cubicBezTo>
                  <a:cubicBezTo>
                    <a:pt x="16" y="5"/>
                    <a:pt x="16" y="5"/>
                    <a:pt x="16" y="5"/>
                  </a:cubicBezTo>
                  <a:cubicBezTo>
                    <a:pt x="5" y="5"/>
                    <a:pt x="5" y="5"/>
                    <a:pt x="5" y="5"/>
                  </a:cubicBezTo>
                  <a:cubicBezTo>
                    <a:pt x="2" y="5"/>
                    <a:pt x="0" y="8"/>
                    <a:pt x="0" y="11"/>
                  </a:cubicBezTo>
                  <a:cubicBezTo>
                    <a:pt x="0" y="23"/>
                    <a:pt x="0" y="23"/>
                    <a:pt x="0" y="23"/>
                  </a:cubicBezTo>
                  <a:cubicBezTo>
                    <a:pt x="0" y="26"/>
                    <a:pt x="2" y="28"/>
                    <a:pt x="5" y="2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2" name="Freeform 740"/>
            <p:cNvSpPr>
              <a:spLocks/>
            </p:cNvSpPr>
            <p:nvPr/>
          </p:nvSpPr>
          <p:spPr bwMode="auto">
            <a:xfrm>
              <a:off x="4800600" y="4714876"/>
              <a:ext cx="98425" cy="104775"/>
            </a:xfrm>
            <a:custGeom>
              <a:avLst/>
              <a:gdLst>
                <a:gd name="T0" fmla="*/ 4 w 26"/>
                <a:gd name="T1" fmla="*/ 0 h 28"/>
                <a:gd name="T2" fmla="*/ 22 w 26"/>
                <a:gd name="T3" fmla="*/ 0 h 28"/>
                <a:gd name="T4" fmla="*/ 26 w 26"/>
                <a:gd name="T5" fmla="*/ 6 h 28"/>
                <a:gd name="T6" fmla="*/ 26 w 26"/>
                <a:gd name="T7" fmla="*/ 17 h 28"/>
                <a:gd name="T8" fmla="*/ 22 w 26"/>
                <a:gd name="T9" fmla="*/ 23 h 28"/>
                <a:gd name="T10" fmla="*/ 22 w 26"/>
                <a:gd name="T11" fmla="*/ 23 h 28"/>
                <a:gd name="T12" fmla="*/ 23 w 26"/>
                <a:gd name="T13" fmla="*/ 28 h 28"/>
                <a:gd name="T14" fmla="*/ 14 w 26"/>
                <a:gd name="T15" fmla="*/ 23 h 28"/>
                <a:gd name="T16" fmla="*/ 4 w 26"/>
                <a:gd name="T17" fmla="*/ 23 h 28"/>
                <a:gd name="T18" fmla="*/ 0 w 26"/>
                <a:gd name="T19" fmla="*/ 17 h 28"/>
                <a:gd name="T20" fmla="*/ 0 w 26"/>
                <a:gd name="T21" fmla="*/ 6 h 28"/>
                <a:gd name="T22" fmla="*/ 4 w 26"/>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8">
                  <a:moveTo>
                    <a:pt x="4" y="0"/>
                  </a:moveTo>
                  <a:cubicBezTo>
                    <a:pt x="22" y="0"/>
                    <a:pt x="22" y="0"/>
                    <a:pt x="22" y="0"/>
                  </a:cubicBezTo>
                  <a:cubicBezTo>
                    <a:pt x="24" y="0"/>
                    <a:pt x="26" y="3"/>
                    <a:pt x="26" y="6"/>
                  </a:cubicBezTo>
                  <a:cubicBezTo>
                    <a:pt x="26" y="17"/>
                    <a:pt x="26" y="17"/>
                    <a:pt x="26" y="17"/>
                  </a:cubicBezTo>
                  <a:cubicBezTo>
                    <a:pt x="26" y="20"/>
                    <a:pt x="24" y="23"/>
                    <a:pt x="22" y="23"/>
                  </a:cubicBezTo>
                  <a:cubicBezTo>
                    <a:pt x="22" y="23"/>
                    <a:pt x="22" y="23"/>
                    <a:pt x="22" y="23"/>
                  </a:cubicBezTo>
                  <a:cubicBezTo>
                    <a:pt x="23" y="28"/>
                    <a:pt x="23" y="28"/>
                    <a:pt x="23" y="28"/>
                  </a:cubicBezTo>
                  <a:cubicBezTo>
                    <a:pt x="14" y="23"/>
                    <a:pt x="14" y="23"/>
                    <a:pt x="14" y="23"/>
                  </a:cubicBezTo>
                  <a:cubicBezTo>
                    <a:pt x="4" y="23"/>
                    <a:pt x="4" y="23"/>
                    <a:pt x="4" y="23"/>
                  </a:cubicBezTo>
                  <a:cubicBezTo>
                    <a:pt x="2" y="23"/>
                    <a:pt x="0" y="20"/>
                    <a:pt x="0" y="17"/>
                  </a:cubicBezTo>
                  <a:cubicBezTo>
                    <a:pt x="0" y="6"/>
                    <a:pt x="0" y="6"/>
                    <a:pt x="0" y="6"/>
                  </a:cubicBezTo>
                  <a:cubicBezTo>
                    <a:pt x="0" y="3"/>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3" name="Freeform 741"/>
            <p:cNvSpPr>
              <a:spLocks/>
            </p:cNvSpPr>
            <p:nvPr/>
          </p:nvSpPr>
          <p:spPr bwMode="auto">
            <a:xfrm>
              <a:off x="7815263" y="2808288"/>
              <a:ext cx="101600" cy="109538"/>
            </a:xfrm>
            <a:custGeom>
              <a:avLst/>
              <a:gdLst>
                <a:gd name="T0" fmla="*/ 4 w 27"/>
                <a:gd name="T1" fmla="*/ 0 h 29"/>
                <a:gd name="T2" fmla="*/ 22 w 27"/>
                <a:gd name="T3" fmla="*/ 1 h 29"/>
                <a:gd name="T4" fmla="*/ 27 w 27"/>
                <a:gd name="T5" fmla="*/ 7 h 29"/>
                <a:gd name="T6" fmla="*/ 26 w 27"/>
                <a:gd name="T7" fmla="*/ 18 h 29"/>
                <a:gd name="T8" fmla="*/ 22 w 27"/>
                <a:gd name="T9" fmla="*/ 24 h 29"/>
                <a:gd name="T10" fmla="*/ 22 w 27"/>
                <a:gd name="T11" fmla="*/ 24 h 29"/>
                <a:gd name="T12" fmla="*/ 23 w 27"/>
                <a:gd name="T13" fmla="*/ 29 h 29"/>
                <a:gd name="T14" fmla="*/ 14 w 27"/>
                <a:gd name="T15" fmla="*/ 24 h 29"/>
                <a:gd name="T16" fmla="*/ 4 w 27"/>
                <a:gd name="T17" fmla="*/ 23 h 29"/>
                <a:gd name="T18" fmla="*/ 0 w 27"/>
                <a:gd name="T19" fmla="*/ 17 h 29"/>
                <a:gd name="T20" fmla="*/ 0 w 27"/>
                <a:gd name="T21" fmla="*/ 6 h 29"/>
                <a:gd name="T22" fmla="*/ 4 w 27"/>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4" y="0"/>
                  </a:moveTo>
                  <a:cubicBezTo>
                    <a:pt x="22" y="1"/>
                    <a:pt x="22" y="1"/>
                    <a:pt x="22" y="1"/>
                  </a:cubicBezTo>
                  <a:cubicBezTo>
                    <a:pt x="25" y="1"/>
                    <a:pt x="27" y="3"/>
                    <a:pt x="27" y="7"/>
                  </a:cubicBezTo>
                  <a:cubicBezTo>
                    <a:pt x="26" y="18"/>
                    <a:pt x="26" y="18"/>
                    <a:pt x="26" y="18"/>
                  </a:cubicBezTo>
                  <a:cubicBezTo>
                    <a:pt x="26" y="21"/>
                    <a:pt x="24" y="24"/>
                    <a:pt x="22" y="24"/>
                  </a:cubicBezTo>
                  <a:cubicBezTo>
                    <a:pt x="22" y="24"/>
                    <a:pt x="22" y="24"/>
                    <a:pt x="22" y="24"/>
                  </a:cubicBezTo>
                  <a:cubicBezTo>
                    <a:pt x="23" y="29"/>
                    <a:pt x="23" y="29"/>
                    <a:pt x="23" y="29"/>
                  </a:cubicBezTo>
                  <a:cubicBezTo>
                    <a:pt x="14" y="24"/>
                    <a:pt x="14" y="24"/>
                    <a:pt x="14" y="24"/>
                  </a:cubicBezTo>
                  <a:cubicBezTo>
                    <a:pt x="4" y="23"/>
                    <a:pt x="4" y="23"/>
                    <a:pt x="4" y="23"/>
                  </a:cubicBezTo>
                  <a:cubicBezTo>
                    <a:pt x="2" y="23"/>
                    <a:pt x="0" y="21"/>
                    <a:pt x="0" y="17"/>
                  </a:cubicBezTo>
                  <a:cubicBezTo>
                    <a:pt x="0" y="6"/>
                    <a:pt x="0" y="6"/>
                    <a:pt x="0" y="6"/>
                  </a:cubicBezTo>
                  <a:cubicBezTo>
                    <a:pt x="0" y="3"/>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4" name="Freeform 742"/>
            <p:cNvSpPr>
              <a:spLocks/>
            </p:cNvSpPr>
            <p:nvPr/>
          </p:nvSpPr>
          <p:spPr bwMode="auto">
            <a:xfrm>
              <a:off x="7031038" y="2692401"/>
              <a:ext cx="93663" cy="98425"/>
            </a:xfrm>
            <a:custGeom>
              <a:avLst/>
              <a:gdLst>
                <a:gd name="T0" fmla="*/ 5 w 25"/>
                <a:gd name="T1" fmla="*/ 0 h 26"/>
                <a:gd name="T2" fmla="*/ 21 w 25"/>
                <a:gd name="T3" fmla="*/ 0 h 26"/>
                <a:gd name="T4" fmla="*/ 25 w 25"/>
                <a:gd name="T5" fmla="*/ 5 h 26"/>
                <a:gd name="T6" fmla="*/ 25 w 25"/>
                <a:gd name="T7" fmla="*/ 16 h 26"/>
                <a:gd name="T8" fmla="*/ 21 w 25"/>
                <a:gd name="T9" fmla="*/ 21 h 26"/>
                <a:gd name="T10" fmla="*/ 21 w 25"/>
                <a:gd name="T11" fmla="*/ 21 h 26"/>
                <a:gd name="T12" fmla="*/ 22 w 25"/>
                <a:gd name="T13" fmla="*/ 26 h 26"/>
                <a:gd name="T14" fmla="*/ 13 w 25"/>
                <a:gd name="T15" fmla="*/ 21 h 26"/>
                <a:gd name="T16" fmla="*/ 4 w 25"/>
                <a:gd name="T17" fmla="*/ 21 h 26"/>
                <a:gd name="T18" fmla="*/ 0 w 25"/>
                <a:gd name="T19" fmla="*/ 15 h 26"/>
                <a:gd name="T20" fmla="*/ 0 w 25"/>
                <a:gd name="T21" fmla="*/ 5 h 26"/>
                <a:gd name="T22" fmla="*/ 5 w 25"/>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5" y="0"/>
                  </a:moveTo>
                  <a:cubicBezTo>
                    <a:pt x="21" y="0"/>
                    <a:pt x="21" y="0"/>
                    <a:pt x="21" y="0"/>
                  </a:cubicBezTo>
                  <a:cubicBezTo>
                    <a:pt x="24" y="0"/>
                    <a:pt x="25" y="2"/>
                    <a:pt x="25" y="5"/>
                  </a:cubicBezTo>
                  <a:cubicBezTo>
                    <a:pt x="25" y="16"/>
                    <a:pt x="25" y="16"/>
                    <a:pt x="25" y="16"/>
                  </a:cubicBezTo>
                  <a:cubicBezTo>
                    <a:pt x="25" y="19"/>
                    <a:pt x="23" y="21"/>
                    <a:pt x="21" y="21"/>
                  </a:cubicBezTo>
                  <a:cubicBezTo>
                    <a:pt x="21" y="21"/>
                    <a:pt x="21" y="21"/>
                    <a:pt x="21" y="21"/>
                  </a:cubicBezTo>
                  <a:cubicBezTo>
                    <a:pt x="22" y="26"/>
                    <a:pt x="22" y="26"/>
                    <a:pt x="22" y="26"/>
                  </a:cubicBezTo>
                  <a:cubicBezTo>
                    <a:pt x="13" y="21"/>
                    <a:pt x="13" y="21"/>
                    <a:pt x="13" y="21"/>
                  </a:cubicBezTo>
                  <a:cubicBezTo>
                    <a:pt x="4" y="21"/>
                    <a:pt x="4" y="21"/>
                    <a:pt x="4" y="21"/>
                  </a:cubicBezTo>
                  <a:cubicBezTo>
                    <a:pt x="2" y="21"/>
                    <a:pt x="0" y="19"/>
                    <a:pt x="0" y="15"/>
                  </a:cubicBezTo>
                  <a:cubicBezTo>
                    <a:pt x="0" y="5"/>
                    <a:pt x="0" y="5"/>
                    <a:pt x="0" y="5"/>
                  </a:cubicBezTo>
                  <a:cubicBezTo>
                    <a:pt x="0" y="2"/>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5" name="Freeform 743"/>
            <p:cNvSpPr>
              <a:spLocks/>
            </p:cNvSpPr>
            <p:nvPr/>
          </p:nvSpPr>
          <p:spPr bwMode="auto">
            <a:xfrm>
              <a:off x="6899275" y="2914651"/>
              <a:ext cx="79375" cy="88900"/>
            </a:xfrm>
            <a:custGeom>
              <a:avLst/>
              <a:gdLst>
                <a:gd name="T0" fmla="*/ 3 w 21"/>
                <a:gd name="T1" fmla="*/ 0 h 24"/>
                <a:gd name="T2" fmla="*/ 18 w 21"/>
                <a:gd name="T3" fmla="*/ 1 h 24"/>
                <a:gd name="T4" fmla="*/ 21 w 21"/>
                <a:gd name="T5" fmla="*/ 5 h 24"/>
                <a:gd name="T6" fmla="*/ 21 w 21"/>
                <a:gd name="T7" fmla="*/ 14 h 24"/>
                <a:gd name="T8" fmla="*/ 18 w 21"/>
                <a:gd name="T9" fmla="*/ 19 h 24"/>
                <a:gd name="T10" fmla="*/ 17 w 21"/>
                <a:gd name="T11" fmla="*/ 19 h 24"/>
                <a:gd name="T12" fmla="*/ 18 w 21"/>
                <a:gd name="T13" fmla="*/ 24 h 24"/>
                <a:gd name="T14" fmla="*/ 11 w 21"/>
                <a:gd name="T15" fmla="*/ 19 h 24"/>
                <a:gd name="T16" fmla="*/ 3 w 21"/>
                <a:gd name="T17" fmla="*/ 19 h 24"/>
                <a:gd name="T18" fmla="*/ 0 w 21"/>
                <a:gd name="T19" fmla="*/ 14 h 24"/>
                <a:gd name="T20" fmla="*/ 0 w 21"/>
                <a:gd name="T21" fmla="*/ 5 h 24"/>
                <a:gd name="T22" fmla="*/ 3 w 21"/>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4">
                  <a:moveTo>
                    <a:pt x="3" y="0"/>
                  </a:moveTo>
                  <a:cubicBezTo>
                    <a:pt x="18" y="1"/>
                    <a:pt x="18" y="1"/>
                    <a:pt x="18" y="1"/>
                  </a:cubicBezTo>
                  <a:cubicBezTo>
                    <a:pt x="20" y="1"/>
                    <a:pt x="21" y="3"/>
                    <a:pt x="21" y="5"/>
                  </a:cubicBezTo>
                  <a:cubicBezTo>
                    <a:pt x="21" y="14"/>
                    <a:pt x="21" y="14"/>
                    <a:pt x="21" y="14"/>
                  </a:cubicBezTo>
                  <a:cubicBezTo>
                    <a:pt x="21" y="17"/>
                    <a:pt x="19" y="19"/>
                    <a:pt x="18" y="19"/>
                  </a:cubicBezTo>
                  <a:cubicBezTo>
                    <a:pt x="17" y="19"/>
                    <a:pt x="17" y="19"/>
                    <a:pt x="17" y="19"/>
                  </a:cubicBezTo>
                  <a:cubicBezTo>
                    <a:pt x="18" y="24"/>
                    <a:pt x="18" y="24"/>
                    <a:pt x="18" y="24"/>
                  </a:cubicBezTo>
                  <a:cubicBezTo>
                    <a:pt x="11" y="19"/>
                    <a:pt x="11" y="19"/>
                    <a:pt x="11" y="19"/>
                  </a:cubicBezTo>
                  <a:cubicBezTo>
                    <a:pt x="3" y="19"/>
                    <a:pt x="3" y="19"/>
                    <a:pt x="3" y="19"/>
                  </a:cubicBezTo>
                  <a:cubicBezTo>
                    <a:pt x="1" y="19"/>
                    <a:pt x="0" y="17"/>
                    <a:pt x="0" y="14"/>
                  </a:cubicBezTo>
                  <a:cubicBezTo>
                    <a:pt x="0" y="5"/>
                    <a:pt x="0" y="5"/>
                    <a:pt x="0" y="5"/>
                  </a:cubicBezTo>
                  <a:cubicBezTo>
                    <a:pt x="0" y="3"/>
                    <a:pt x="1"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6" name="Freeform 744"/>
            <p:cNvSpPr>
              <a:spLocks/>
            </p:cNvSpPr>
            <p:nvPr/>
          </p:nvSpPr>
          <p:spPr bwMode="auto">
            <a:xfrm>
              <a:off x="7721600" y="2189163"/>
              <a:ext cx="109538" cy="115888"/>
            </a:xfrm>
            <a:custGeom>
              <a:avLst/>
              <a:gdLst>
                <a:gd name="T0" fmla="*/ 5 w 29"/>
                <a:gd name="T1" fmla="*/ 0 h 31"/>
                <a:gd name="T2" fmla="*/ 24 w 29"/>
                <a:gd name="T3" fmla="*/ 0 h 31"/>
                <a:gd name="T4" fmla="*/ 29 w 29"/>
                <a:gd name="T5" fmla="*/ 7 h 31"/>
                <a:gd name="T6" fmla="*/ 29 w 29"/>
                <a:gd name="T7" fmla="*/ 19 h 31"/>
                <a:gd name="T8" fmla="*/ 24 w 29"/>
                <a:gd name="T9" fmla="*/ 25 h 31"/>
                <a:gd name="T10" fmla="*/ 24 w 29"/>
                <a:gd name="T11" fmla="*/ 25 h 31"/>
                <a:gd name="T12" fmla="*/ 25 w 29"/>
                <a:gd name="T13" fmla="*/ 31 h 31"/>
                <a:gd name="T14" fmla="*/ 15 w 29"/>
                <a:gd name="T15" fmla="*/ 25 h 31"/>
                <a:gd name="T16" fmla="*/ 5 w 29"/>
                <a:gd name="T17" fmla="*/ 25 h 31"/>
                <a:gd name="T18" fmla="*/ 0 w 29"/>
                <a:gd name="T19" fmla="*/ 18 h 31"/>
                <a:gd name="T20" fmla="*/ 0 w 29"/>
                <a:gd name="T21" fmla="*/ 6 h 31"/>
                <a:gd name="T22" fmla="*/ 5 w 29"/>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1">
                  <a:moveTo>
                    <a:pt x="5" y="0"/>
                  </a:moveTo>
                  <a:cubicBezTo>
                    <a:pt x="24" y="0"/>
                    <a:pt x="24" y="0"/>
                    <a:pt x="24" y="0"/>
                  </a:cubicBezTo>
                  <a:cubicBezTo>
                    <a:pt x="27" y="0"/>
                    <a:pt x="29" y="3"/>
                    <a:pt x="29" y="7"/>
                  </a:cubicBezTo>
                  <a:cubicBezTo>
                    <a:pt x="29" y="19"/>
                    <a:pt x="29" y="19"/>
                    <a:pt x="29" y="19"/>
                  </a:cubicBezTo>
                  <a:cubicBezTo>
                    <a:pt x="29" y="22"/>
                    <a:pt x="27" y="25"/>
                    <a:pt x="24" y="25"/>
                  </a:cubicBezTo>
                  <a:cubicBezTo>
                    <a:pt x="24" y="25"/>
                    <a:pt x="24" y="25"/>
                    <a:pt x="24" y="25"/>
                  </a:cubicBezTo>
                  <a:cubicBezTo>
                    <a:pt x="25" y="31"/>
                    <a:pt x="25" y="31"/>
                    <a:pt x="25" y="31"/>
                  </a:cubicBezTo>
                  <a:cubicBezTo>
                    <a:pt x="15" y="25"/>
                    <a:pt x="15" y="25"/>
                    <a:pt x="15" y="25"/>
                  </a:cubicBezTo>
                  <a:cubicBezTo>
                    <a:pt x="5" y="25"/>
                    <a:pt x="5" y="25"/>
                    <a:pt x="5" y="25"/>
                  </a:cubicBezTo>
                  <a:cubicBezTo>
                    <a:pt x="2" y="25"/>
                    <a:pt x="0" y="22"/>
                    <a:pt x="0" y="18"/>
                  </a:cubicBezTo>
                  <a:cubicBezTo>
                    <a:pt x="0" y="6"/>
                    <a:pt x="0" y="6"/>
                    <a:pt x="0" y="6"/>
                  </a:cubicBezTo>
                  <a:cubicBezTo>
                    <a:pt x="0" y="3"/>
                    <a:pt x="2" y="0"/>
                    <a:pt x="5"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7" name="Freeform 745"/>
            <p:cNvSpPr>
              <a:spLocks/>
            </p:cNvSpPr>
            <p:nvPr/>
          </p:nvSpPr>
          <p:spPr bwMode="auto">
            <a:xfrm>
              <a:off x="8150225" y="2733676"/>
              <a:ext cx="96838" cy="85725"/>
            </a:xfrm>
            <a:custGeom>
              <a:avLst/>
              <a:gdLst>
                <a:gd name="T0" fmla="*/ 5 w 26"/>
                <a:gd name="T1" fmla="*/ 0 h 23"/>
                <a:gd name="T2" fmla="*/ 22 w 26"/>
                <a:gd name="T3" fmla="*/ 0 h 23"/>
                <a:gd name="T4" fmla="*/ 26 w 26"/>
                <a:gd name="T5" fmla="*/ 5 h 23"/>
                <a:gd name="T6" fmla="*/ 26 w 26"/>
                <a:gd name="T7" fmla="*/ 14 h 23"/>
                <a:gd name="T8" fmla="*/ 21 w 26"/>
                <a:gd name="T9" fmla="*/ 19 h 23"/>
                <a:gd name="T10" fmla="*/ 21 w 26"/>
                <a:gd name="T11" fmla="*/ 19 h 23"/>
                <a:gd name="T12" fmla="*/ 23 w 26"/>
                <a:gd name="T13" fmla="*/ 23 h 23"/>
                <a:gd name="T14" fmla="*/ 14 w 26"/>
                <a:gd name="T15" fmla="*/ 19 h 23"/>
                <a:gd name="T16" fmla="*/ 4 w 26"/>
                <a:gd name="T17" fmla="*/ 19 h 23"/>
                <a:gd name="T18" fmla="*/ 0 w 26"/>
                <a:gd name="T19" fmla="*/ 14 h 23"/>
                <a:gd name="T20" fmla="*/ 1 w 26"/>
                <a:gd name="T21" fmla="*/ 5 h 23"/>
                <a:gd name="T22" fmla="*/ 5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5" y="0"/>
                  </a:moveTo>
                  <a:cubicBezTo>
                    <a:pt x="22" y="0"/>
                    <a:pt x="22" y="0"/>
                    <a:pt x="22" y="0"/>
                  </a:cubicBezTo>
                  <a:cubicBezTo>
                    <a:pt x="24" y="0"/>
                    <a:pt x="26" y="2"/>
                    <a:pt x="26" y="5"/>
                  </a:cubicBezTo>
                  <a:cubicBezTo>
                    <a:pt x="26" y="14"/>
                    <a:pt x="26" y="14"/>
                    <a:pt x="26" y="14"/>
                  </a:cubicBezTo>
                  <a:cubicBezTo>
                    <a:pt x="26" y="17"/>
                    <a:pt x="24" y="19"/>
                    <a:pt x="21" y="19"/>
                  </a:cubicBezTo>
                  <a:cubicBezTo>
                    <a:pt x="21" y="19"/>
                    <a:pt x="21" y="19"/>
                    <a:pt x="21" y="19"/>
                  </a:cubicBezTo>
                  <a:cubicBezTo>
                    <a:pt x="23" y="23"/>
                    <a:pt x="23" y="23"/>
                    <a:pt x="23" y="23"/>
                  </a:cubicBezTo>
                  <a:cubicBezTo>
                    <a:pt x="14" y="19"/>
                    <a:pt x="14" y="19"/>
                    <a:pt x="14" y="19"/>
                  </a:cubicBezTo>
                  <a:cubicBezTo>
                    <a:pt x="4" y="19"/>
                    <a:pt x="4" y="19"/>
                    <a:pt x="4" y="19"/>
                  </a:cubicBezTo>
                  <a:cubicBezTo>
                    <a:pt x="2" y="18"/>
                    <a:pt x="0" y="16"/>
                    <a:pt x="0" y="14"/>
                  </a:cubicBezTo>
                  <a:cubicBezTo>
                    <a:pt x="1" y="5"/>
                    <a:pt x="1" y="5"/>
                    <a:pt x="1" y="5"/>
                  </a:cubicBezTo>
                  <a:cubicBezTo>
                    <a:pt x="1" y="2"/>
                    <a:pt x="2" y="0"/>
                    <a:pt x="5"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8" name="Freeform 746"/>
            <p:cNvSpPr>
              <a:spLocks/>
            </p:cNvSpPr>
            <p:nvPr/>
          </p:nvSpPr>
          <p:spPr bwMode="auto">
            <a:xfrm>
              <a:off x="7939088" y="3228976"/>
              <a:ext cx="98425" cy="109538"/>
            </a:xfrm>
            <a:custGeom>
              <a:avLst/>
              <a:gdLst>
                <a:gd name="T0" fmla="*/ 4 w 26"/>
                <a:gd name="T1" fmla="*/ 1 h 29"/>
                <a:gd name="T2" fmla="*/ 22 w 26"/>
                <a:gd name="T3" fmla="*/ 0 h 29"/>
                <a:gd name="T4" fmla="*/ 26 w 26"/>
                <a:gd name="T5" fmla="*/ 6 h 29"/>
                <a:gd name="T6" fmla="*/ 26 w 26"/>
                <a:gd name="T7" fmla="*/ 17 h 29"/>
                <a:gd name="T8" fmla="*/ 22 w 26"/>
                <a:gd name="T9" fmla="*/ 23 h 29"/>
                <a:gd name="T10" fmla="*/ 22 w 26"/>
                <a:gd name="T11" fmla="*/ 23 h 29"/>
                <a:gd name="T12" fmla="*/ 23 w 26"/>
                <a:gd name="T13" fmla="*/ 29 h 29"/>
                <a:gd name="T14" fmla="*/ 14 w 26"/>
                <a:gd name="T15" fmla="*/ 23 h 29"/>
                <a:gd name="T16" fmla="*/ 4 w 26"/>
                <a:gd name="T17" fmla="*/ 24 h 29"/>
                <a:gd name="T18" fmla="*/ 0 w 26"/>
                <a:gd name="T19" fmla="*/ 18 h 29"/>
                <a:gd name="T20" fmla="*/ 0 w 26"/>
                <a:gd name="T21" fmla="*/ 7 h 29"/>
                <a:gd name="T22" fmla="*/ 4 w 26"/>
                <a:gd name="T2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4" y="1"/>
                  </a:moveTo>
                  <a:cubicBezTo>
                    <a:pt x="22" y="0"/>
                    <a:pt x="22" y="0"/>
                    <a:pt x="22" y="0"/>
                  </a:cubicBezTo>
                  <a:cubicBezTo>
                    <a:pt x="24" y="0"/>
                    <a:pt x="26" y="3"/>
                    <a:pt x="26" y="6"/>
                  </a:cubicBezTo>
                  <a:cubicBezTo>
                    <a:pt x="26" y="17"/>
                    <a:pt x="26" y="17"/>
                    <a:pt x="26" y="17"/>
                  </a:cubicBezTo>
                  <a:cubicBezTo>
                    <a:pt x="26" y="21"/>
                    <a:pt x="25" y="23"/>
                    <a:pt x="22" y="23"/>
                  </a:cubicBezTo>
                  <a:cubicBezTo>
                    <a:pt x="22" y="23"/>
                    <a:pt x="22" y="23"/>
                    <a:pt x="22" y="23"/>
                  </a:cubicBezTo>
                  <a:cubicBezTo>
                    <a:pt x="23" y="29"/>
                    <a:pt x="23" y="29"/>
                    <a:pt x="23" y="29"/>
                  </a:cubicBezTo>
                  <a:cubicBezTo>
                    <a:pt x="14" y="23"/>
                    <a:pt x="14" y="23"/>
                    <a:pt x="14" y="23"/>
                  </a:cubicBezTo>
                  <a:cubicBezTo>
                    <a:pt x="4" y="24"/>
                    <a:pt x="4" y="24"/>
                    <a:pt x="4" y="24"/>
                  </a:cubicBezTo>
                  <a:cubicBezTo>
                    <a:pt x="2" y="24"/>
                    <a:pt x="0" y="21"/>
                    <a:pt x="0" y="18"/>
                  </a:cubicBezTo>
                  <a:cubicBezTo>
                    <a:pt x="0" y="7"/>
                    <a:pt x="0" y="7"/>
                    <a:pt x="0" y="7"/>
                  </a:cubicBezTo>
                  <a:cubicBezTo>
                    <a:pt x="0" y="3"/>
                    <a:pt x="1" y="1"/>
                    <a:pt x="4"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9" name="Freeform 747"/>
            <p:cNvSpPr>
              <a:spLocks/>
            </p:cNvSpPr>
            <p:nvPr/>
          </p:nvSpPr>
          <p:spPr bwMode="auto">
            <a:xfrm>
              <a:off x="7721600" y="3406776"/>
              <a:ext cx="82550" cy="85725"/>
            </a:xfrm>
            <a:custGeom>
              <a:avLst/>
              <a:gdLst>
                <a:gd name="T0" fmla="*/ 4 w 22"/>
                <a:gd name="T1" fmla="*/ 0 h 23"/>
                <a:gd name="T2" fmla="*/ 18 w 22"/>
                <a:gd name="T3" fmla="*/ 0 h 23"/>
                <a:gd name="T4" fmla="*/ 22 w 22"/>
                <a:gd name="T5" fmla="*/ 4 h 23"/>
                <a:gd name="T6" fmla="*/ 22 w 22"/>
                <a:gd name="T7" fmla="*/ 13 h 23"/>
                <a:gd name="T8" fmla="*/ 18 w 22"/>
                <a:gd name="T9" fmla="*/ 18 h 23"/>
                <a:gd name="T10" fmla="*/ 18 w 22"/>
                <a:gd name="T11" fmla="*/ 18 h 23"/>
                <a:gd name="T12" fmla="*/ 19 w 22"/>
                <a:gd name="T13" fmla="*/ 23 h 23"/>
                <a:gd name="T14" fmla="*/ 12 w 22"/>
                <a:gd name="T15" fmla="*/ 18 h 23"/>
                <a:gd name="T16" fmla="*/ 4 w 22"/>
                <a:gd name="T17" fmla="*/ 18 h 23"/>
                <a:gd name="T18" fmla="*/ 0 w 22"/>
                <a:gd name="T19" fmla="*/ 14 h 23"/>
                <a:gd name="T20" fmla="*/ 0 w 22"/>
                <a:gd name="T21" fmla="*/ 5 h 23"/>
                <a:gd name="T22" fmla="*/ 4 w 2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3">
                  <a:moveTo>
                    <a:pt x="4" y="0"/>
                  </a:moveTo>
                  <a:cubicBezTo>
                    <a:pt x="18" y="0"/>
                    <a:pt x="18" y="0"/>
                    <a:pt x="18" y="0"/>
                  </a:cubicBezTo>
                  <a:cubicBezTo>
                    <a:pt x="20" y="0"/>
                    <a:pt x="22" y="2"/>
                    <a:pt x="22" y="4"/>
                  </a:cubicBezTo>
                  <a:cubicBezTo>
                    <a:pt x="22" y="13"/>
                    <a:pt x="22" y="13"/>
                    <a:pt x="22" y="13"/>
                  </a:cubicBezTo>
                  <a:cubicBezTo>
                    <a:pt x="22" y="16"/>
                    <a:pt x="20" y="18"/>
                    <a:pt x="18" y="18"/>
                  </a:cubicBezTo>
                  <a:cubicBezTo>
                    <a:pt x="18" y="18"/>
                    <a:pt x="18" y="18"/>
                    <a:pt x="18" y="18"/>
                  </a:cubicBezTo>
                  <a:cubicBezTo>
                    <a:pt x="19" y="23"/>
                    <a:pt x="19" y="23"/>
                    <a:pt x="19" y="23"/>
                  </a:cubicBezTo>
                  <a:cubicBezTo>
                    <a:pt x="12" y="18"/>
                    <a:pt x="12" y="18"/>
                    <a:pt x="12" y="18"/>
                  </a:cubicBezTo>
                  <a:cubicBezTo>
                    <a:pt x="4" y="18"/>
                    <a:pt x="4" y="18"/>
                    <a:pt x="4" y="18"/>
                  </a:cubicBezTo>
                  <a:cubicBezTo>
                    <a:pt x="2" y="18"/>
                    <a:pt x="0" y="16"/>
                    <a:pt x="0" y="14"/>
                  </a:cubicBezTo>
                  <a:cubicBezTo>
                    <a:pt x="0" y="5"/>
                    <a:pt x="0" y="5"/>
                    <a:pt x="0" y="5"/>
                  </a:cubicBezTo>
                  <a:cubicBezTo>
                    <a:pt x="0" y="2"/>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0" name="Freeform 748"/>
            <p:cNvSpPr>
              <a:spLocks/>
            </p:cNvSpPr>
            <p:nvPr/>
          </p:nvSpPr>
          <p:spPr bwMode="auto">
            <a:xfrm>
              <a:off x="7718425" y="3722688"/>
              <a:ext cx="82550" cy="85725"/>
            </a:xfrm>
            <a:custGeom>
              <a:avLst/>
              <a:gdLst>
                <a:gd name="T0" fmla="*/ 3 w 22"/>
                <a:gd name="T1" fmla="*/ 0 h 23"/>
                <a:gd name="T2" fmla="*/ 18 w 22"/>
                <a:gd name="T3" fmla="*/ 0 h 23"/>
                <a:gd name="T4" fmla="*/ 22 w 22"/>
                <a:gd name="T5" fmla="*/ 5 h 23"/>
                <a:gd name="T6" fmla="*/ 22 w 22"/>
                <a:gd name="T7" fmla="*/ 14 h 23"/>
                <a:gd name="T8" fmla="*/ 18 w 22"/>
                <a:gd name="T9" fmla="*/ 18 h 23"/>
                <a:gd name="T10" fmla="*/ 18 w 22"/>
                <a:gd name="T11" fmla="*/ 18 h 23"/>
                <a:gd name="T12" fmla="*/ 19 w 22"/>
                <a:gd name="T13" fmla="*/ 23 h 23"/>
                <a:gd name="T14" fmla="*/ 12 w 22"/>
                <a:gd name="T15" fmla="*/ 18 h 23"/>
                <a:gd name="T16" fmla="*/ 4 w 22"/>
                <a:gd name="T17" fmla="*/ 19 h 23"/>
                <a:gd name="T18" fmla="*/ 0 w 22"/>
                <a:gd name="T19" fmla="*/ 14 h 23"/>
                <a:gd name="T20" fmla="*/ 0 w 22"/>
                <a:gd name="T21" fmla="*/ 5 h 23"/>
                <a:gd name="T22" fmla="*/ 3 w 2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3">
                  <a:moveTo>
                    <a:pt x="3" y="0"/>
                  </a:moveTo>
                  <a:cubicBezTo>
                    <a:pt x="18" y="0"/>
                    <a:pt x="18" y="0"/>
                    <a:pt x="18" y="0"/>
                  </a:cubicBezTo>
                  <a:cubicBezTo>
                    <a:pt x="20" y="0"/>
                    <a:pt x="22" y="2"/>
                    <a:pt x="22" y="5"/>
                  </a:cubicBezTo>
                  <a:cubicBezTo>
                    <a:pt x="22" y="14"/>
                    <a:pt x="22" y="14"/>
                    <a:pt x="22" y="14"/>
                  </a:cubicBezTo>
                  <a:cubicBezTo>
                    <a:pt x="22" y="16"/>
                    <a:pt x="20" y="18"/>
                    <a:pt x="18" y="18"/>
                  </a:cubicBezTo>
                  <a:cubicBezTo>
                    <a:pt x="18" y="18"/>
                    <a:pt x="18" y="18"/>
                    <a:pt x="18" y="18"/>
                  </a:cubicBezTo>
                  <a:cubicBezTo>
                    <a:pt x="19" y="23"/>
                    <a:pt x="19" y="23"/>
                    <a:pt x="19" y="23"/>
                  </a:cubicBezTo>
                  <a:cubicBezTo>
                    <a:pt x="12" y="18"/>
                    <a:pt x="12" y="18"/>
                    <a:pt x="12" y="18"/>
                  </a:cubicBezTo>
                  <a:cubicBezTo>
                    <a:pt x="4" y="19"/>
                    <a:pt x="4" y="19"/>
                    <a:pt x="4" y="19"/>
                  </a:cubicBezTo>
                  <a:cubicBezTo>
                    <a:pt x="2" y="19"/>
                    <a:pt x="0" y="16"/>
                    <a:pt x="0" y="14"/>
                  </a:cubicBezTo>
                  <a:cubicBezTo>
                    <a:pt x="0" y="5"/>
                    <a:pt x="0" y="5"/>
                    <a:pt x="0" y="5"/>
                  </a:cubicBezTo>
                  <a:cubicBezTo>
                    <a:pt x="0" y="2"/>
                    <a:pt x="2"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1" name="Freeform 749"/>
            <p:cNvSpPr>
              <a:spLocks/>
            </p:cNvSpPr>
            <p:nvPr/>
          </p:nvSpPr>
          <p:spPr bwMode="auto">
            <a:xfrm>
              <a:off x="8367713" y="3811588"/>
              <a:ext cx="79375" cy="87313"/>
            </a:xfrm>
            <a:custGeom>
              <a:avLst/>
              <a:gdLst>
                <a:gd name="T0" fmla="*/ 3 w 21"/>
                <a:gd name="T1" fmla="*/ 1 h 23"/>
                <a:gd name="T2" fmla="*/ 18 w 21"/>
                <a:gd name="T3" fmla="*/ 1 h 23"/>
                <a:gd name="T4" fmla="*/ 21 w 21"/>
                <a:gd name="T5" fmla="*/ 5 h 23"/>
                <a:gd name="T6" fmla="*/ 21 w 21"/>
                <a:gd name="T7" fmla="*/ 14 h 23"/>
                <a:gd name="T8" fmla="*/ 18 w 21"/>
                <a:gd name="T9" fmla="*/ 19 h 23"/>
                <a:gd name="T10" fmla="*/ 18 w 21"/>
                <a:gd name="T11" fmla="*/ 19 h 23"/>
                <a:gd name="T12" fmla="*/ 19 w 21"/>
                <a:gd name="T13" fmla="*/ 23 h 23"/>
                <a:gd name="T14" fmla="*/ 11 w 21"/>
                <a:gd name="T15" fmla="*/ 19 h 23"/>
                <a:gd name="T16" fmla="*/ 3 w 21"/>
                <a:gd name="T17" fmla="*/ 19 h 23"/>
                <a:gd name="T18" fmla="*/ 0 w 21"/>
                <a:gd name="T19" fmla="*/ 15 h 23"/>
                <a:gd name="T20" fmla="*/ 0 w 21"/>
                <a:gd name="T21" fmla="*/ 6 h 23"/>
                <a:gd name="T22" fmla="*/ 3 w 21"/>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3" y="1"/>
                  </a:moveTo>
                  <a:cubicBezTo>
                    <a:pt x="18" y="1"/>
                    <a:pt x="18" y="1"/>
                    <a:pt x="18" y="1"/>
                  </a:cubicBezTo>
                  <a:cubicBezTo>
                    <a:pt x="19" y="0"/>
                    <a:pt x="21" y="3"/>
                    <a:pt x="21" y="5"/>
                  </a:cubicBezTo>
                  <a:cubicBezTo>
                    <a:pt x="21" y="14"/>
                    <a:pt x="21" y="14"/>
                    <a:pt x="21" y="14"/>
                  </a:cubicBezTo>
                  <a:cubicBezTo>
                    <a:pt x="21" y="17"/>
                    <a:pt x="20" y="19"/>
                    <a:pt x="18" y="19"/>
                  </a:cubicBezTo>
                  <a:cubicBezTo>
                    <a:pt x="18" y="19"/>
                    <a:pt x="18" y="19"/>
                    <a:pt x="18" y="19"/>
                  </a:cubicBezTo>
                  <a:cubicBezTo>
                    <a:pt x="19" y="23"/>
                    <a:pt x="19" y="23"/>
                    <a:pt x="19" y="23"/>
                  </a:cubicBezTo>
                  <a:cubicBezTo>
                    <a:pt x="11" y="19"/>
                    <a:pt x="11" y="19"/>
                    <a:pt x="11" y="19"/>
                  </a:cubicBezTo>
                  <a:cubicBezTo>
                    <a:pt x="3" y="19"/>
                    <a:pt x="3" y="19"/>
                    <a:pt x="3" y="19"/>
                  </a:cubicBezTo>
                  <a:cubicBezTo>
                    <a:pt x="1" y="19"/>
                    <a:pt x="0" y="17"/>
                    <a:pt x="0" y="15"/>
                  </a:cubicBezTo>
                  <a:cubicBezTo>
                    <a:pt x="0" y="6"/>
                    <a:pt x="0" y="6"/>
                    <a:pt x="0" y="6"/>
                  </a:cubicBezTo>
                  <a:cubicBezTo>
                    <a:pt x="0" y="3"/>
                    <a:pt x="1" y="1"/>
                    <a:pt x="3"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2" name="Freeform 750"/>
            <p:cNvSpPr>
              <a:spLocks/>
            </p:cNvSpPr>
            <p:nvPr/>
          </p:nvSpPr>
          <p:spPr bwMode="auto">
            <a:xfrm>
              <a:off x="8559800" y="3621088"/>
              <a:ext cx="130175" cy="88900"/>
            </a:xfrm>
            <a:custGeom>
              <a:avLst/>
              <a:gdLst>
                <a:gd name="T0" fmla="*/ 6 w 35"/>
                <a:gd name="T1" fmla="*/ 1 h 24"/>
                <a:gd name="T2" fmla="*/ 29 w 35"/>
                <a:gd name="T3" fmla="*/ 0 h 24"/>
                <a:gd name="T4" fmla="*/ 35 w 35"/>
                <a:gd name="T5" fmla="*/ 5 h 24"/>
                <a:gd name="T6" fmla="*/ 35 w 35"/>
                <a:gd name="T7" fmla="*/ 15 h 24"/>
                <a:gd name="T8" fmla="*/ 29 w 35"/>
                <a:gd name="T9" fmla="*/ 20 h 24"/>
                <a:gd name="T10" fmla="*/ 29 w 35"/>
                <a:gd name="T11" fmla="*/ 20 h 24"/>
                <a:gd name="T12" fmla="*/ 31 w 35"/>
                <a:gd name="T13" fmla="*/ 24 h 24"/>
                <a:gd name="T14" fmla="*/ 19 w 35"/>
                <a:gd name="T15" fmla="*/ 20 h 24"/>
                <a:gd name="T16" fmla="*/ 6 w 35"/>
                <a:gd name="T17" fmla="*/ 20 h 24"/>
                <a:gd name="T18" fmla="*/ 0 w 35"/>
                <a:gd name="T19" fmla="*/ 15 h 24"/>
                <a:gd name="T20" fmla="*/ 0 w 35"/>
                <a:gd name="T21" fmla="*/ 6 h 24"/>
                <a:gd name="T22" fmla="*/ 6 w 35"/>
                <a:gd name="T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4">
                  <a:moveTo>
                    <a:pt x="6" y="1"/>
                  </a:moveTo>
                  <a:cubicBezTo>
                    <a:pt x="29" y="0"/>
                    <a:pt x="29" y="0"/>
                    <a:pt x="29" y="0"/>
                  </a:cubicBezTo>
                  <a:cubicBezTo>
                    <a:pt x="32" y="0"/>
                    <a:pt x="35" y="2"/>
                    <a:pt x="35" y="5"/>
                  </a:cubicBezTo>
                  <a:cubicBezTo>
                    <a:pt x="35" y="15"/>
                    <a:pt x="35" y="15"/>
                    <a:pt x="35" y="15"/>
                  </a:cubicBezTo>
                  <a:cubicBezTo>
                    <a:pt x="35" y="17"/>
                    <a:pt x="33" y="20"/>
                    <a:pt x="29" y="20"/>
                  </a:cubicBezTo>
                  <a:cubicBezTo>
                    <a:pt x="29" y="20"/>
                    <a:pt x="29" y="20"/>
                    <a:pt x="29" y="20"/>
                  </a:cubicBezTo>
                  <a:cubicBezTo>
                    <a:pt x="31" y="24"/>
                    <a:pt x="31" y="24"/>
                    <a:pt x="31" y="24"/>
                  </a:cubicBezTo>
                  <a:cubicBezTo>
                    <a:pt x="19" y="20"/>
                    <a:pt x="19" y="20"/>
                    <a:pt x="19" y="20"/>
                  </a:cubicBezTo>
                  <a:cubicBezTo>
                    <a:pt x="6" y="20"/>
                    <a:pt x="6" y="20"/>
                    <a:pt x="6" y="20"/>
                  </a:cubicBezTo>
                  <a:cubicBezTo>
                    <a:pt x="3" y="20"/>
                    <a:pt x="0" y="18"/>
                    <a:pt x="0" y="15"/>
                  </a:cubicBezTo>
                  <a:cubicBezTo>
                    <a:pt x="0" y="6"/>
                    <a:pt x="0" y="6"/>
                    <a:pt x="0" y="6"/>
                  </a:cubicBezTo>
                  <a:cubicBezTo>
                    <a:pt x="0" y="3"/>
                    <a:pt x="3" y="1"/>
                    <a:pt x="6"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3" name="Freeform 751"/>
            <p:cNvSpPr>
              <a:spLocks/>
            </p:cNvSpPr>
            <p:nvPr/>
          </p:nvSpPr>
          <p:spPr bwMode="auto">
            <a:xfrm>
              <a:off x="8228013" y="3973513"/>
              <a:ext cx="131763" cy="90488"/>
            </a:xfrm>
            <a:custGeom>
              <a:avLst/>
              <a:gdLst>
                <a:gd name="T0" fmla="*/ 5 w 35"/>
                <a:gd name="T1" fmla="*/ 0 h 24"/>
                <a:gd name="T2" fmla="*/ 29 w 35"/>
                <a:gd name="T3" fmla="*/ 0 h 24"/>
                <a:gd name="T4" fmla="*/ 34 w 35"/>
                <a:gd name="T5" fmla="*/ 5 h 24"/>
                <a:gd name="T6" fmla="*/ 35 w 35"/>
                <a:gd name="T7" fmla="*/ 14 h 24"/>
                <a:gd name="T8" fmla="*/ 29 w 35"/>
                <a:gd name="T9" fmla="*/ 19 h 24"/>
                <a:gd name="T10" fmla="*/ 29 w 35"/>
                <a:gd name="T11" fmla="*/ 19 h 24"/>
                <a:gd name="T12" fmla="*/ 31 w 35"/>
                <a:gd name="T13" fmla="*/ 24 h 24"/>
                <a:gd name="T14" fmla="*/ 18 w 35"/>
                <a:gd name="T15" fmla="*/ 19 h 24"/>
                <a:gd name="T16" fmla="*/ 6 w 35"/>
                <a:gd name="T17" fmla="*/ 20 h 24"/>
                <a:gd name="T18" fmla="*/ 0 w 35"/>
                <a:gd name="T19" fmla="*/ 15 h 24"/>
                <a:gd name="T20" fmla="*/ 0 w 35"/>
                <a:gd name="T21" fmla="*/ 5 h 24"/>
                <a:gd name="T22" fmla="*/ 5 w 35"/>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4">
                  <a:moveTo>
                    <a:pt x="5" y="0"/>
                  </a:moveTo>
                  <a:cubicBezTo>
                    <a:pt x="29" y="0"/>
                    <a:pt x="29" y="0"/>
                    <a:pt x="29" y="0"/>
                  </a:cubicBezTo>
                  <a:cubicBezTo>
                    <a:pt x="32" y="0"/>
                    <a:pt x="34" y="2"/>
                    <a:pt x="34" y="5"/>
                  </a:cubicBezTo>
                  <a:cubicBezTo>
                    <a:pt x="35" y="14"/>
                    <a:pt x="35" y="14"/>
                    <a:pt x="35" y="14"/>
                  </a:cubicBezTo>
                  <a:cubicBezTo>
                    <a:pt x="35" y="17"/>
                    <a:pt x="32" y="19"/>
                    <a:pt x="29" y="19"/>
                  </a:cubicBezTo>
                  <a:cubicBezTo>
                    <a:pt x="29" y="19"/>
                    <a:pt x="29" y="19"/>
                    <a:pt x="29" y="19"/>
                  </a:cubicBezTo>
                  <a:cubicBezTo>
                    <a:pt x="31" y="24"/>
                    <a:pt x="31" y="24"/>
                    <a:pt x="31" y="24"/>
                  </a:cubicBezTo>
                  <a:cubicBezTo>
                    <a:pt x="18" y="19"/>
                    <a:pt x="18" y="19"/>
                    <a:pt x="18" y="19"/>
                  </a:cubicBezTo>
                  <a:cubicBezTo>
                    <a:pt x="6" y="20"/>
                    <a:pt x="6" y="20"/>
                    <a:pt x="6" y="20"/>
                  </a:cubicBezTo>
                  <a:cubicBezTo>
                    <a:pt x="2" y="20"/>
                    <a:pt x="0" y="17"/>
                    <a:pt x="0" y="15"/>
                  </a:cubicBezTo>
                  <a:cubicBezTo>
                    <a:pt x="0" y="5"/>
                    <a:pt x="0" y="5"/>
                    <a:pt x="0" y="5"/>
                  </a:cubicBezTo>
                  <a:cubicBezTo>
                    <a:pt x="0" y="2"/>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4" name="Freeform 752"/>
            <p:cNvSpPr>
              <a:spLocks/>
            </p:cNvSpPr>
            <p:nvPr/>
          </p:nvSpPr>
          <p:spPr bwMode="auto">
            <a:xfrm>
              <a:off x="8678863" y="3041651"/>
              <a:ext cx="87313" cy="90488"/>
            </a:xfrm>
            <a:custGeom>
              <a:avLst/>
              <a:gdLst>
                <a:gd name="T0" fmla="*/ 4 w 23"/>
                <a:gd name="T1" fmla="*/ 0 h 24"/>
                <a:gd name="T2" fmla="*/ 19 w 23"/>
                <a:gd name="T3" fmla="*/ 0 h 24"/>
                <a:gd name="T4" fmla="*/ 22 w 23"/>
                <a:gd name="T5" fmla="*/ 5 h 24"/>
                <a:gd name="T6" fmla="*/ 23 w 23"/>
                <a:gd name="T7" fmla="*/ 14 h 24"/>
                <a:gd name="T8" fmla="*/ 19 w 23"/>
                <a:gd name="T9" fmla="*/ 19 h 24"/>
                <a:gd name="T10" fmla="*/ 19 w 23"/>
                <a:gd name="T11" fmla="*/ 19 h 24"/>
                <a:gd name="T12" fmla="*/ 20 w 23"/>
                <a:gd name="T13" fmla="*/ 24 h 24"/>
                <a:gd name="T14" fmla="*/ 12 w 23"/>
                <a:gd name="T15" fmla="*/ 19 h 24"/>
                <a:gd name="T16" fmla="*/ 4 w 23"/>
                <a:gd name="T17" fmla="*/ 19 h 24"/>
                <a:gd name="T18" fmla="*/ 0 w 23"/>
                <a:gd name="T19" fmla="*/ 14 h 24"/>
                <a:gd name="T20" fmla="*/ 0 w 23"/>
                <a:gd name="T21" fmla="*/ 5 h 24"/>
                <a:gd name="T22" fmla="*/ 4 w 2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4">
                  <a:moveTo>
                    <a:pt x="4" y="0"/>
                  </a:moveTo>
                  <a:cubicBezTo>
                    <a:pt x="19" y="0"/>
                    <a:pt x="19" y="0"/>
                    <a:pt x="19" y="0"/>
                  </a:cubicBezTo>
                  <a:cubicBezTo>
                    <a:pt x="21" y="0"/>
                    <a:pt x="22" y="2"/>
                    <a:pt x="22" y="5"/>
                  </a:cubicBezTo>
                  <a:cubicBezTo>
                    <a:pt x="23" y="14"/>
                    <a:pt x="23" y="14"/>
                    <a:pt x="23" y="14"/>
                  </a:cubicBezTo>
                  <a:cubicBezTo>
                    <a:pt x="23" y="17"/>
                    <a:pt x="21" y="19"/>
                    <a:pt x="19" y="19"/>
                  </a:cubicBezTo>
                  <a:cubicBezTo>
                    <a:pt x="19" y="19"/>
                    <a:pt x="19" y="19"/>
                    <a:pt x="19" y="19"/>
                  </a:cubicBezTo>
                  <a:cubicBezTo>
                    <a:pt x="20" y="24"/>
                    <a:pt x="20" y="24"/>
                    <a:pt x="20" y="24"/>
                  </a:cubicBezTo>
                  <a:cubicBezTo>
                    <a:pt x="12" y="19"/>
                    <a:pt x="12" y="19"/>
                    <a:pt x="12" y="19"/>
                  </a:cubicBezTo>
                  <a:cubicBezTo>
                    <a:pt x="4" y="19"/>
                    <a:pt x="4" y="19"/>
                    <a:pt x="4" y="19"/>
                  </a:cubicBezTo>
                  <a:cubicBezTo>
                    <a:pt x="2" y="19"/>
                    <a:pt x="0" y="17"/>
                    <a:pt x="0" y="14"/>
                  </a:cubicBezTo>
                  <a:cubicBezTo>
                    <a:pt x="0" y="5"/>
                    <a:pt x="0" y="5"/>
                    <a:pt x="0" y="5"/>
                  </a:cubicBezTo>
                  <a:cubicBezTo>
                    <a:pt x="0" y="3"/>
                    <a:pt x="2" y="0"/>
                    <a:pt x="4"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5" name="Freeform 753"/>
            <p:cNvSpPr>
              <a:spLocks/>
            </p:cNvSpPr>
            <p:nvPr/>
          </p:nvSpPr>
          <p:spPr bwMode="auto">
            <a:xfrm>
              <a:off x="8555038" y="3357563"/>
              <a:ext cx="74613" cy="79375"/>
            </a:xfrm>
            <a:custGeom>
              <a:avLst/>
              <a:gdLst>
                <a:gd name="T0" fmla="*/ 3 w 20"/>
                <a:gd name="T1" fmla="*/ 0 h 21"/>
                <a:gd name="T2" fmla="*/ 16 w 20"/>
                <a:gd name="T3" fmla="*/ 0 h 21"/>
                <a:gd name="T4" fmla="*/ 19 w 20"/>
                <a:gd name="T5" fmla="*/ 5 h 21"/>
                <a:gd name="T6" fmla="*/ 20 w 20"/>
                <a:gd name="T7" fmla="*/ 13 h 21"/>
                <a:gd name="T8" fmla="*/ 17 w 20"/>
                <a:gd name="T9" fmla="*/ 17 h 21"/>
                <a:gd name="T10" fmla="*/ 16 w 20"/>
                <a:gd name="T11" fmla="*/ 17 h 21"/>
                <a:gd name="T12" fmla="*/ 17 w 20"/>
                <a:gd name="T13" fmla="*/ 21 h 21"/>
                <a:gd name="T14" fmla="*/ 10 w 20"/>
                <a:gd name="T15" fmla="*/ 17 h 21"/>
                <a:gd name="T16" fmla="*/ 4 w 20"/>
                <a:gd name="T17" fmla="*/ 17 h 21"/>
                <a:gd name="T18" fmla="*/ 0 w 20"/>
                <a:gd name="T19" fmla="*/ 13 h 21"/>
                <a:gd name="T20" fmla="*/ 0 w 20"/>
                <a:gd name="T21" fmla="*/ 5 h 21"/>
                <a:gd name="T22" fmla="*/ 3 w 20"/>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1">
                  <a:moveTo>
                    <a:pt x="3" y="0"/>
                  </a:moveTo>
                  <a:cubicBezTo>
                    <a:pt x="16" y="0"/>
                    <a:pt x="16" y="0"/>
                    <a:pt x="16" y="0"/>
                  </a:cubicBezTo>
                  <a:cubicBezTo>
                    <a:pt x="18" y="0"/>
                    <a:pt x="19" y="2"/>
                    <a:pt x="19" y="5"/>
                  </a:cubicBezTo>
                  <a:cubicBezTo>
                    <a:pt x="20" y="13"/>
                    <a:pt x="20" y="13"/>
                    <a:pt x="20" y="13"/>
                  </a:cubicBezTo>
                  <a:cubicBezTo>
                    <a:pt x="20" y="15"/>
                    <a:pt x="18" y="17"/>
                    <a:pt x="17" y="17"/>
                  </a:cubicBezTo>
                  <a:cubicBezTo>
                    <a:pt x="16" y="17"/>
                    <a:pt x="16" y="17"/>
                    <a:pt x="16" y="17"/>
                  </a:cubicBezTo>
                  <a:cubicBezTo>
                    <a:pt x="17" y="21"/>
                    <a:pt x="17" y="21"/>
                    <a:pt x="17" y="21"/>
                  </a:cubicBezTo>
                  <a:cubicBezTo>
                    <a:pt x="10" y="17"/>
                    <a:pt x="10" y="17"/>
                    <a:pt x="10" y="17"/>
                  </a:cubicBezTo>
                  <a:cubicBezTo>
                    <a:pt x="4" y="17"/>
                    <a:pt x="4" y="17"/>
                    <a:pt x="4" y="17"/>
                  </a:cubicBezTo>
                  <a:cubicBezTo>
                    <a:pt x="2" y="17"/>
                    <a:pt x="0" y="15"/>
                    <a:pt x="0" y="13"/>
                  </a:cubicBezTo>
                  <a:cubicBezTo>
                    <a:pt x="0" y="5"/>
                    <a:pt x="0" y="5"/>
                    <a:pt x="0" y="5"/>
                  </a:cubicBezTo>
                  <a:cubicBezTo>
                    <a:pt x="0" y="2"/>
                    <a:pt x="2" y="1"/>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6" name="Freeform 754"/>
            <p:cNvSpPr>
              <a:spLocks/>
            </p:cNvSpPr>
            <p:nvPr/>
          </p:nvSpPr>
          <p:spPr bwMode="auto">
            <a:xfrm>
              <a:off x="8475663" y="2986088"/>
              <a:ext cx="68263" cy="71438"/>
            </a:xfrm>
            <a:custGeom>
              <a:avLst/>
              <a:gdLst>
                <a:gd name="T0" fmla="*/ 3 w 18"/>
                <a:gd name="T1" fmla="*/ 0 h 19"/>
                <a:gd name="T2" fmla="*/ 15 w 18"/>
                <a:gd name="T3" fmla="*/ 0 h 19"/>
                <a:gd name="T4" fmla="*/ 18 w 18"/>
                <a:gd name="T5" fmla="*/ 4 h 19"/>
                <a:gd name="T6" fmla="*/ 18 w 18"/>
                <a:gd name="T7" fmla="*/ 11 h 19"/>
                <a:gd name="T8" fmla="*/ 15 w 18"/>
                <a:gd name="T9" fmla="*/ 15 h 19"/>
                <a:gd name="T10" fmla="*/ 15 w 18"/>
                <a:gd name="T11" fmla="*/ 15 h 19"/>
                <a:gd name="T12" fmla="*/ 16 w 18"/>
                <a:gd name="T13" fmla="*/ 19 h 19"/>
                <a:gd name="T14" fmla="*/ 9 w 18"/>
                <a:gd name="T15" fmla="*/ 15 h 19"/>
                <a:gd name="T16" fmla="*/ 3 w 18"/>
                <a:gd name="T17" fmla="*/ 15 h 19"/>
                <a:gd name="T18" fmla="*/ 0 w 18"/>
                <a:gd name="T19" fmla="*/ 11 h 19"/>
                <a:gd name="T20" fmla="*/ 0 w 18"/>
                <a:gd name="T21" fmla="*/ 4 h 19"/>
                <a:gd name="T22" fmla="*/ 3 w 18"/>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3" y="0"/>
                  </a:moveTo>
                  <a:cubicBezTo>
                    <a:pt x="15" y="0"/>
                    <a:pt x="15" y="0"/>
                    <a:pt x="15" y="0"/>
                  </a:cubicBezTo>
                  <a:cubicBezTo>
                    <a:pt x="16" y="0"/>
                    <a:pt x="18" y="1"/>
                    <a:pt x="18" y="4"/>
                  </a:cubicBezTo>
                  <a:cubicBezTo>
                    <a:pt x="18" y="11"/>
                    <a:pt x="18" y="11"/>
                    <a:pt x="18" y="11"/>
                  </a:cubicBezTo>
                  <a:cubicBezTo>
                    <a:pt x="18" y="13"/>
                    <a:pt x="17" y="15"/>
                    <a:pt x="15" y="15"/>
                  </a:cubicBezTo>
                  <a:cubicBezTo>
                    <a:pt x="15" y="15"/>
                    <a:pt x="15" y="15"/>
                    <a:pt x="15" y="15"/>
                  </a:cubicBezTo>
                  <a:cubicBezTo>
                    <a:pt x="16" y="19"/>
                    <a:pt x="16" y="19"/>
                    <a:pt x="16" y="19"/>
                  </a:cubicBezTo>
                  <a:cubicBezTo>
                    <a:pt x="9" y="15"/>
                    <a:pt x="9" y="15"/>
                    <a:pt x="9" y="15"/>
                  </a:cubicBezTo>
                  <a:cubicBezTo>
                    <a:pt x="3" y="15"/>
                    <a:pt x="3" y="15"/>
                    <a:pt x="3" y="15"/>
                  </a:cubicBezTo>
                  <a:cubicBezTo>
                    <a:pt x="1" y="15"/>
                    <a:pt x="0" y="14"/>
                    <a:pt x="0" y="11"/>
                  </a:cubicBezTo>
                  <a:cubicBezTo>
                    <a:pt x="0" y="4"/>
                    <a:pt x="0" y="4"/>
                    <a:pt x="0" y="4"/>
                  </a:cubicBezTo>
                  <a:cubicBezTo>
                    <a:pt x="0" y="2"/>
                    <a:pt x="1"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7" name="Freeform 755"/>
            <p:cNvSpPr>
              <a:spLocks/>
            </p:cNvSpPr>
            <p:nvPr/>
          </p:nvSpPr>
          <p:spPr bwMode="auto">
            <a:xfrm>
              <a:off x="7151688" y="3063876"/>
              <a:ext cx="71438" cy="76200"/>
            </a:xfrm>
            <a:custGeom>
              <a:avLst/>
              <a:gdLst>
                <a:gd name="T0" fmla="*/ 16 w 19"/>
                <a:gd name="T1" fmla="*/ 19 h 20"/>
                <a:gd name="T2" fmla="*/ 4 w 19"/>
                <a:gd name="T3" fmla="*/ 20 h 20"/>
                <a:gd name="T4" fmla="*/ 1 w 19"/>
                <a:gd name="T5" fmla="*/ 16 h 20"/>
                <a:gd name="T6" fmla="*/ 0 w 19"/>
                <a:gd name="T7" fmla="*/ 8 h 20"/>
                <a:gd name="T8" fmla="*/ 3 w 19"/>
                <a:gd name="T9" fmla="*/ 4 h 20"/>
                <a:gd name="T10" fmla="*/ 4 w 19"/>
                <a:gd name="T11" fmla="*/ 4 h 20"/>
                <a:gd name="T12" fmla="*/ 2 w 19"/>
                <a:gd name="T13" fmla="*/ 0 h 20"/>
                <a:gd name="T14" fmla="*/ 9 w 19"/>
                <a:gd name="T15" fmla="*/ 4 h 20"/>
                <a:gd name="T16" fmla="*/ 16 w 19"/>
                <a:gd name="T17" fmla="*/ 4 h 20"/>
                <a:gd name="T18" fmla="*/ 19 w 19"/>
                <a:gd name="T19" fmla="*/ 8 h 20"/>
                <a:gd name="T20" fmla="*/ 19 w 19"/>
                <a:gd name="T21" fmla="*/ 15 h 20"/>
                <a:gd name="T22" fmla="*/ 16 w 19"/>
                <a:gd name="T2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0">
                  <a:moveTo>
                    <a:pt x="16" y="19"/>
                  </a:moveTo>
                  <a:cubicBezTo>
                    <a:pt x="4" y="20"/>
                    <a:pt x="4" y="20"/>
                    <a:pt x="4" y="20"/>
                  </a:cubicBezTo>
                  <a:cubicBezTo>
                    <a:pt x="2" y="20"/>
                    <a:pt x="1" y="18"/>
                    <a:pt x="1" y="16"/>
                  </a:cubicBezTo>
                  <a:cubicBezTo>
                    <a:pt x="0" y="8"/>
                    <a:pt x="0" y="8"/>
                    <a:pt x="0" y="8"/>
                  </a:cubicBezTo>
                  <a:cubicBezTo>
                    <a:pt x="0" y="6"/>
                    <a:pt x="2" y="4"/>
                    <a:pt x="3" y="4"/>
                  </a:cubicBezTo>
                  <a:cubicBezTo>
                    <a:pt x="4" y="4"/>
                    <a:pt x="4" y="4"/>
                    <a:pt x="4" y="4"/>
                  </a:cubicBezTo>
                  <a:cubicBezTo>
                    <a:pt x="2" y="0"/>
                    <a:pt x="2" y="0"/>
                    <a:pt x="2" y="0"/>
                  </a:cubicBezTo>
                  <a:cubicBezTo>
                    <a:pt x="9" y="4"/>
                    <a:pt x="9" y="4"/>
                    <a:pt x="9" y="4"/>
                  </a:cubicBezTo>
                  <a:cubicBezTo>
                    <a:pt x="16" y="4"/>
                    <a:pt x="16" y="4"/>
                    <a:pt x="16" y="4"/>
                  </a:cubicBezTo>
                  <a:cubicBezTo>
                    <a:pt x="17" y="4"/>
                    <a:pt x="19" y="6"/>
                    <a:pt x="19" y="8"/>
                  </a:cubicBezTo>
                  <a:cubicBezTo>
                    <a:pt x="19" y="15"/>
                    <a:pt x="19" y="15"/>
                    <a:pt x="19" y="15"/>
                  </a:cubicBezTo>
                  <a:cubicBezTo>
                    <a:pt x="19" y="17"/>
                    <a:pt x="17" y="19"/>
                    <a:pt x="16" y="1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8" name="Freeform 756"/>
            <p:cNvSpPr>
              <a:spLocks/>
            </p:cNvSpPr>
            <p:nvPr/>
          </p:nvSpPr>
          <p:spPr bwMode="auto">
            <a:xfrm>
              <a:off x="8304213" y="3124201"/>
              <a:ext cx="101600" cy="104775"/>
            </a:xfrm>
            <a:custGeom>
              <a:avLst/>
              <a:gdLst>
                <a:gd name="T0" fmla="*/ 4 w 27"/>
                <a:gd name="T1" fmla="*/ 0 h 28"/>
                <a:gd name="T2" fmla="*/ 22 w 27"/>
                <a:gd name="T3" fmla="*/ 0 h 28"/>
                <a:gd name="T4" fmla="*/ 27 w 27"/>
                <a:gd name="T5" fmla="*/ 6 h 28"/>
                <a:gd name="T6" fmla="*/ 27 w 27"/>
                <a:gd name="T7" fmla="*/ 17 h 28"/>
                <a:gd name="T8" fmla="*/ 23 w 27"/>
                <a:gd name="T9" fmla="*/ 23 h 28"/>
                <a:gd name="T10" fmla="*/ 22 w 27"/>
                <a:gd name="T11" fmla="*/ 23 h 28"/>
                <a:gd name="T12" fmla="*/ 24 w 27"/>
                <a:gd name="T13" fmla="*/ 28 h 28"/>
                <a:gd name="T14" fmla="*/ 14 w 27"/>
                <a:gd name="T15" fmla="*/ 23 h 28"/>
                <a:gd name="T16" fmla="*/ 5 w 27"/>
                <a:gd name="T17" fmla="*/ 23 h 28"/>
                <a:gd name="T18" fmla="*/ 0 w 27"/>
                <a:gd name="T19" fmla="*/ 17 h 28"/>
                <a:gd name="T20" fmla="*/ 0 w 27"/>
                <a:gd name="T21" fmla="*/ 6 h 28"/>
                <a:gd name="T22" fmla="*/ 4 w 27"/>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8">
                  <a:moveTo>
                    <a:pt x="4" y="0"/>
                  </a:moveTo>
                  <a:cubicBezTo>
                    <a:pt x="22" y="0"/>
                    <a:pt x="22" y="0"/>
                    <a:pt x="22" y="0"/>
                  </a:cubicBezTo>
                  <a:cubicBezTo>
                    <a:pt x="25" y="0"/>
                    <a:pt x="27" y="2"/>
                    <a:pt x="27" y="6"/>
                  </a:cubicBezTo>
                  <a:cubicBezTo>
                    <a:pt x="27" y="17"/>
                    <a:pt x="27" y="17"/>
                    <a:pt x="27" y="17"/>
                  </a:cubicBezTo>
                  <a:cubicBezTo>
                    <a:pt x="27" y="20"/>
                    <a:pt x="25" y="23"/>
                    <a:pt x="23" y="23"/>
                  </a:cubicBezTo>
                  <a:cubicBezTo>
                    <a:pt x="22" y="23"/>
                    <a:pt x="22" y="23"/>
                    <a:pt x="22" y="23"/>
                  </a:cubicBezTo>
                  <a:cubicBezTo>
                    <a:pt x="24" y="28"/>
                    <a:pt x="24" y="28"/>
                    <a:pt x="24" y="28"/>
                  </a:cubicBezTo>
                  <a:cubicBezTo>
                    <a:pt x="14" y="23"/>
                    <a:pt x="14" y="23"/>
                    <a:pt x="14" y="23"/>
                  </a:cubicBezTo>
                  <a:cubicBezTo>
                    <a:pt x="5" y="23"/>
                    <a:pt x="5" y="23"/>
                    <a:pt x="5" y="23"/>
                  </a:cubicBezTo>
                  <a:cubicBezTo>
                    <a:pt x="2" y="23"/>
                    <a:pt x="0" y="20"/>
                    <a:pt x="0" y="17"/>
                  </a:cubicBezTo>
                  <a:cubicBezTo>
                    <a:pt x="0" y="6"/>
                    <a:pt x="0" y="6"/>
                    <a:pt x="0" y="6"/>
                  </a:cubicBezTo>
                  <a:cubicBezTo>
                    <a:pt x="0" y="3"/>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9" name="Freeform 757"/>
            <p:cNvSpPr>
              <a:spLocks/>
            </p:cNvSpPr>
            <p:nvPr/>
          </p:nvSpPr>
          <p:spPr bwMode="auto">
            <a:xfrm>
              <a:off x="8420100" y="1925638"/>
              <a:ext cx="101600" cy="109538"/>
            </a:xfrm>
            <a:custGeom>
              <a:avLst/>
              <a:gdLst>
                <a:gd name="T0" fmla="*/ 4 w 27"/>
                <a:gd name="T1" fmla="*/ 0 h 29"/>
                <a:gd name="T2" fmla="*/ 22 w 27"/>
                <a:gd name="T3" fmla="*/ 0 h 29"/>
                <a:gd name="T4" fmla="*/ 27 w 27"/>
                <a:gd name="T5" fmla="*/ 6 h 29"/>
                <a:gd name="T6" fmla="*/ 27 w 27"/>
                <a:gd name="T7" fmla="*/ 17 h 29"/>
                <a:gd name="T8" fmla="*/ 23 w 27"/>
                <a:gd name="T9" fmla="*/ 23 h 29"/>
                <a:gd name="T10" fmla="*/ 22 w 27"/>
                <a:gd name="T11" fmla="*/ 23 h 29"/>
                <a:gd name="T12" fmla="*/ 24 w 27"/>
                <a:gd name="T13" fmla="*/ 29 h 29"/>
                <a:gd name="T14" fmla="*/ 14 w 27"/>
                <a:gd name="T15" fmla="*/ 23 h 29"/>
                <a:gd name="T16" fmla="*/ 5 w 27"/>
                <a:gd name="T17" fmla="*/ 23 h 29"/>
                <a:gd name="T18" fmla="*/ 0 w 27"/>
                <a:gd name="T19" fmla="*/ 18 h 29"/>
                <a:gd name="T20" fmla="*/ 0 w 27"/>
                <a:gd name="T21" fmla="*/ 6 h 29"/>
                <a:gd name="T22" fmla="*/ 4 w 27"/>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4" y="0"/>
                  </a:moveTo>
                  <a:cubicBezTo>
                    <a:pt x="22" y="0"/>
                    <a:pt x="22" y="0"/>
                    <a:pt x="22" y="0"/>
                  </a:cubicBezTo>
                  <a:cubicBezTo>
                    <a:pt x="25" y="0"/>
                    <a:pt x="27" y="3"/>
                    <a:pt x="27" y="6"/>
                  </a:cubicBezTo>
                  <a:cubicBezTo>
                    <a:pt x="27" y="17"/>
                    <a:pt x="27" y="17"/>
                    <a:pt x="27" y="17"/>
                  </a:cubicBezTo>
                  <a:cubicBezTo>
                    <a:pt x="27" y="20"/>
                    <a:pt x="25" y="23"/>
                    <a:pt x="23" y="23"/>
                  </a:cubicBezTo>
                  <a:cubicBezTo>
                    <a:pt x="22" y="23"/>
                    <a:pt x="22" y="23"/>
                    <a:pt x="22" y="23"/>
                  </a:cubicBezTo>
                  <a:cubicBezTo>
                    <a:pt x="24" y="29"/>
                    <a:pt x="24" y="29"/>
                    <a:pt x="24" y="29"/>
                  </a:cubicBezTo>
                  <a:cubicBezTo>
                    <a:pt x="14" y="23"/>
                    <a:pt x="14" y="23"/>
                    <a:pt x="14" y="23"/>
                  </a:cubicBezTo>
                  <a:cubicBezTo>
                    <a:pt x="5" y="23"/>
                    <a:pt x="5" y="23"/>
                    <a:pt x="5" y="23"/>
                  </a:cubicBezTo>
                  <a:cubicBezTo>
                    <a:pt x="2" y="23"/>
                    <a:pt x="0" y="21"/>
                    <a:pt x="0" y="18"/>
                  </a:cubicBezTo>
                  <a:cubicBezTo>
                    <a:pt x="0" y="6"/>
                    <a:pt x="0" y="6"/>
                    <a:pt x="0" y="6"/>
                  </a:cubicBezTo>
                  <a:cubicBezTo>
                    <a:pt x="0" y="3"/>
                    <a:pt x="2" y="1"/>
                    <a:pt x="4"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0" name="Freeform 758"/>
            <p:cNvSpPr>
              <a:spLocks/>
            </p:cNvSpPr>
            <p:nvPr/>
          </p:nvSpPr>
          <p:spPr bwMode="auto">
            <a:xfrm>
              <a:off x="4860925" y="4440238"/>
              <a:ext cx="90488" cy="71438"/>
            </a:xfrm>
            <a:custGeom>
              <a:avLst/>
              <a:gdLst>
                <a:gd name="T0" fmla="*/ 4 w 24"/>
                <a:gd name="T1" fmla="*/ 0 h 19"/>
                <a:gd name="T2" fmla="*/ 20 w 24"/>
                <a:gd name="T3" fmla="*/ 0 h 19"/>
                <a:gd name="T4" fmla="*/ 24 w 24"/>
                <a:gd name="T5" fmla="*/ 4 h 19"/>
                <a:gd name="T6" fmla="*/ 24 w 24"/>
                <a:gd name="T7" fmla="*/ 11 h 19"/>
                <a:gd name="T8" fmla="*/ 20 w 24"/>
                <a:gd name="T9" fmla="*/ 15 h 19"/>
                <a:gd name="T10" fmla="*/ 20 w 24"/>
                <a:gd name="T11" fmla="*/ 15 h 19"/>
                <a:gd name="T12" fmla="*/ 21 w 24"/>
                <a:gd name="T13" fmla="*/ 19 h 19"/>
                <a:gd name="T14" fmla="*/ 13 w 24"/>
                <a:gd name="T15" fmla="*/ 15 h 19"/>
                <a:gd name="T16" fmla="*/ 4 w 24"/>
                <a:gd name="T17" fmla="*/ 15 h 19"/>
                <a:gd name="T18" fmla="*/ 0 w 24"/>
                <a:gd name="T19" fmla="*/ 11 h 19"/>
                <a:gd name="T20" fmla="*/ 0 w 24"/>
                <a:gd name="T21" fmla="*/ 4 h 19"/>
                <a:gd name="T22" fmla="*/ 4 w 24"/>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9">
                  <a:moveTo>
                    <a:pt x="4" y="0"/>
                  </a:moveTo>
                  <a:cubicBezTo>
                    <a:pt x="20" y="0"/>
                    <a:pt x="20" y="0"/>
                    <a:pt x="20" y="0"/>
                  </a:cubicBezTo>
                  <a:cubicBezTo>
                    <a:pt x="22" y="0"/>
                    <a:pt x="24" y="1"/>
                    <a:pt x="24" y="4"/>
                  </a:cubicBezTo>
                  <a:cubicBezTo>
                    <a:pt x="24" y="11"/>
                    <a:pt x="24" y="11"/>
                    <a:pt x="24" y="11"/>
                  </a:cubicBezTo>
                  <a:cubicBezTo>
                    <a:pt x="24" y="13"/>
                    <a:pt x="22" y="15"/>
                    <a:pt x="20" y="15"/>
                  </a:cubicBezTo>
                  <a:cubicBezTo>
                    <a:pt x="20" y="15"/>
                    <a:pt x="20" y="15"/>
                    <a:pt x="20" y="15"/>
                  </a:cubicBezTo>
                  <a:cubicBezTo>
                    <a:pt x="21" y="19"/>
                    <a:pt x="21" y="19"/>
                    <a:pt x="21" y="19"/>
                  </a:cubicBezTo>
                  <a:cubicBezTo>
                    <a:pt x="13" y="15"/>
                    <a:pt x="13" y="15"/>
                    <a:pt x="13" y="15"/>
                  </a:cubicBezTo>
                  <a:cubicBezTo>
                    <a:pt x="4" y="15"/>
                    <a:pt x="4" y="15"/>
                    <a:pt x="4" y="15"/>
                  </a:cubicBezTo>
                  <a:cubicBezTo>
                    <a:pt x="2" y="15"/>
                    <a:pt x="0" y="13"/>
                    <a:pt x="0" y="11"/>
                  </a:cubicBezTo>
                  <a:cubicBezTo>
                    <a:pt x="0" y="4"/>
                    <a:pt x="0" y="4"/>
                    <a:pt x="0" y="4"/>
                  </a:cubicBezTo>
                  <a:cubicBezTo>
                    <a:pt x="0" y="1"/>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1" name="Freeform 759"/>
            <p:cNvSpPr>
              <a:spLocks/>
            </p:cNvSpPr>
            <p:nvPr/>
          </p:nvSpPr>
          <p:spPr bwMode="auto">
            <a:xfrm>
              <a:off x="5991225" y="4383088"/>
              <a:ext cx="90488" cy="71438"/>
            </a:xfrm>
            <a:custGeom>
              <a:avLst/>
              <a:gdLst>
                <a:gd name="T0" fmla="*/ 4 w 24"/>
                <a:gd name="T1" fmla="*/ 0 h 19"/>
                <a:gd name="T2" fmla="*/ 20 w 24"/>
                <a:gd name="T3" fmla="*/ 0 h 19"/>
                <a:gd name="T4" fmla="*/ 24 w 24"/>
                <a:gd name="T5" fmla="*/ 4 h 19"/>
                <a:gd name="T6" fmla="*/ 24 w 24"/>
                <a:gd name="T7" fmla="*/ 12 h 19"/>
                <a:gd name="T8" fmla="*/ 20 w 24"/>
                <a:gd name="T9" fmla="*/ 16 h 19"/>
                <a:gd name="T10" fmla="*/ 19 w 24"/>
                <a:gd name="T11" fmla="*/ 16 h 19"/>
                <a:gd name="T12" fmla="*/ 21 w 24"/>
                <a:gd name="T13" fmla="*/ 19 h 19"/>
                <a:gd name="T14" fmla="*/ 12 w 24"/>
                <a:gd name="T15" fmla="*/ 16 h 19"/>
                <a:gd name="T16" fmla="*/ 4 w 24"/>
                <a:gd name="T17" fmla="*/ 16 h 19"/>
                <a:gd name="T18" fmla="*/ 0 w 24"/>
                <a:gd name="T19" fmla="*/ 12 h 19"/>
                <a:gd name="T20" fmla="*/ 0 w 24"/>
                <a:gd name="T21" fmla="*/ 4 h 19"/>
                <a:gd name="T22" fmla="*/ 4 w 24"/>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9">
                  <a:moveTo>
                    <a:pt x="4" y="0"/>
                  </a:moveTo>
                  <a:cubicBezTo>
                    <a:pt x="20" y="0"/>
                    <a:pt x="20" y="0"/>
                    <a:pt x="20" y="0"/>
                  </a:cubicBezTo>
                  <a:cubicBezTo>
                    <a:pt x="22" y="0"/>
                    <a:pt x="24" y="2"/>
                    <a:pt x="24" y="4"/>
                  </a:cubicBezTo>
                  <a:cubicBezTo>
                    <a:pt x="24" y="12"/>
                    <a:pt x="24" y="12"/>
                    <a:pt x="24" y="12"/>
                  </a:cubicBezTo>
                  <a:cubicBezTo>
                    <a:pt x="24" y="14"/>
                    <a:pt x="22" y="16"/>
                    <a:pt x="20" y="16"/>
                  </a:cubicBezTo>
                  <a:cubicBezTo>
                    <a:pt x="19" y="16"/>
                    <a:pt x="19" y="16"/>
                    <a:pt x="19" y="16"/>
                  </a:cubicBezTo>
                  <a:cubicBezTo>
                    <a:pt x="21" y="19"/>
                    <a:pt x="21" y="19"/>
                    <a:pt x="21" y="19"/>
                  </a:cubicBezTo>
                  <a:cubicBezTo>
                    <a:pt x="12" y="16"/>
                    <a:pt x="12" y="16"/>
                    <a:pt x="12" y="16"/>
                  </a:cubicBezTo>
                  <a:cubicBezTo>
                    <a:pt x="4" y="16"/>
                    <a:pt x="4" y="16"/>
                    <a:pt x="4" y="16"/>
                  </a:cubicBezTo>
                  <a:cubicBezTo>
                    <a:pt x="2" y="16"/>
                    <a:pt x="0" y="14"/>
                    <a:pt x="0" y="12"/>
                  </a:cubicBezTo>
                  <a:cubicBezTo>
                    <a:pt x="0" y="4"/>
                    <a:pt x="0" y="4"/>
                    <a:pt x="0" y="4"/>
                  </a:cubicBezTo>
                  <a:cubicBezTo>
                    <a:pt x="0" y="2"/>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2" name="Freeform 760"/>
            <p:cNvSpPr>
              <a:spLocks/>
            </p:cNvSpPr>
            <p:nvPr/>
          </p:nvSpPr>
          <p:spPr bwMode="auto">
            <a:xfrm>
              <a:off x="4208463" y="4808538"/>
              <a:ext cx="85725" cy="71438"/>
            </a:xfrm>
            <a:custGeom>
              <a:avLst/>
              <a:gdLst>
                <a:gd name="T0" fmla="*/ 3 w 23"/>
                <a:gd name="T1" fmla="*/ 0 h 19"/>
                <a:gd name="T2" fmla="*/ 19 w 23"/>
                <a:gd name="T3" fmla="*/ 0 h 19"/>
                <a:gd name="T4" fmla="*/ 23 w 23"/>
                <a:gd name="T5" fmla="*/ 4 h 19"/>
                <a:gd name="T6" fmla="*/ 23 w 23"/>
                <a:gd name="T7" fmla="*/ 12 h 19"/>
                <a:gd name="T8" fmla="*/ 19 w 23"/>
                <a:gd name="T9" fmla="*/ 16 h 19"/>
                <a:gd name="T10" fmla="*/ 19 w 23"/>
                <a:gd name="T11" fmla="*/ 16 h 19"/>
                <a:gd name="T12" fmla="*/ 20 w 23"/>
                <a:gd name="T13" fmla="*/ 19 h 19"/>
                <a:gd name="T14" fmla="*/ 12 w 23"/>
                <a:gd name="T15" fmla="*/ 16 h 19"/>
                <a:gd name="T16" fmla="*/ 3 w 23"/>
                <a:gd name="T17" fmla="*/ 16 h 19"/>
                <a:gd name="T18" fmla="*/ 0 w 23"/>
                <a:gd name="T19" fmla="*/ 12 h 19"/>
                <a:gd name="T20" fmla="*/ 0 w 23"/>
                <a:gd name="T21" fmla="*/ 4 h 19"/>
                <a:gd name="T22" fmla="*/ 3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3" y="0"/>
                  </a:moveTo>
                  <a:cubicBezTo>
                    <a:pt x="19" y="0"/>
                    <a:pt x="19" y="0"/>
                    <a:pt x="19" y="0"/>
                  </a:cubicBezTo>
                  <a:cubicBezTo>
                    <a:pt x="21" y="0"/>
                    <a:pt x="23" y="2"/>
                    <a:pt x="23" y="4"/>
                  </a:cubicBezTo>
                  <a:cubicBezTo>
                    <a:pt x="23" y="12"/>
                    <a:pt x="23" y="12"/>
                    <a:pt x="23" y="12"/>
                  </a:cubicBezTo>
                  <a:cubicBezTo>
                    <a:pt x="23" y="14"/>
                    <a:pt x="21" y="16"/>
                    <a:pt x="19" y="16"/>
                  </a:cubicBezTo>
                  <a:cubicBezTo>
                    <a:pt x="19" y="16"/>
                    <a:pt x="19" y="16"/>
                    <a:pt x="19" y="16"/>
                  </a:cubicBezTo>
                  <a:cubicBezTo>
                    <a:pt x="20" y="19"/>
                    <a:pt x="20" y="19"/>
                    <a:pt x="20" y="19"/>
                  </a:cubicBezTo>
                  <a:cubicBezTo>
                    <a:pt x="12" y="16"/>
                    <a:pt x="12" y="16"/>
                    <a:pt x="12" y="16"/>
                  </a:cubicBezTo>
                  <a:cubicBezTo>
                    <a:pt x="3" y="16"/>
                    <a:pt x="3" y="16"/>
                    <a:pt x="3" y="16"/>
                  </a:cubicBezTo>
                  <a:cubicBezTo>
                    <a:pt x="1" y="16"/>
                    <a:pt x="0" y="14"/>
                    <a:pt x="0" y="12"/>
                  </a:cubicBezTo>
                  <a:cubicBezTo>
                    <a:pt x="0" y="4"/>
                    <a:pt x="0" y="4"/>
                    <a:pt x="0" y="4"/>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3" name="Freeform 761"/>
            <p:cNvSpPr>
              <a:spLocks/>
            </p:cNvSpPr>
            <p:nvPr/>
          </p:nvSpPr>
          <p:spPr bwMode="auto">
            <a:xfrm>
              <a:off x="3994150" y="4808538"/>
              <a:ext cx="90488" cy="71438"/>
            </a:xfrm>
            <a:custGeom>
              <a:avLst/>
              <a:gdLst>
                <a:gd name="T0" fmla="*/ 4 w 24"/>
                <a:gd name="T1" fmla="*/ 0 h 19"/>
                <a:gd name="T2" fmla="*/ 20 w 24"/>
                <a:gd name="T3" fmla="*/ 0 h 19"/>
                <a:gd name="T4" fmla="*/ 24 w 24"/>
                <a:gd name="T5" fmla="*/ 4 h 19"/>
                <a:gd name="T6" fmla="*/ 24 w 24"/>
                <a:gd name="T7" fmla="*/ 12 h 19"/>
                <a:gd name="T8" fmla="*/ 20 w 24"/>
                <a:gd name="T9" fmla="*/ 16 h 19"/>
                <a:gd name="T10" fmla="*/ 20 w 24"/>
                <a:gd name="T11" fmla="*/ 16 h 19"/>
                <a:gd name="T12" fmla="*/ 21 w 24"/>
                <a:gd name="T13" fmla="*/ 19 h 19"/>
                <a:gd name="T14" fmla="*/ 13 w 24"/>
                <a:gd name="T15" fmla="*/ 16 h 19"/>
                <a:gd name="T16" fmla="*/ 4 w 24"/>
                <a:gd name="T17" fmla="*/ 16 h 19"/>
                <a:gd name="T18" fmla="*/ 0 w 24"/>
                <a:gd name="T19" fmla="*/ 12 h 19"/>
                <a:gd name="T20" fmla="*/ 0 w 24"/>
                <a:gd name="T21" fmla="*/ 4 h 19"/>
                <a:gd name="T22" fmla="*/ 4 w 24"/>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9">
                  <a:moveTo>
                    <a:pt x="4" y="0"/>
                  </a:moveTo>
                  <a:cubicBezTo>
                    <a:pt x="20" y="0"/>
                    <a:pt x="20" y="0"/>
                    <a:pt x="20" y="0"/>
                  </a:cubicBezTo>
                  <a:cubicBezTo>
                    <a:pt x="22" y="0"/>
                    <a:pt x="24" y="2"/>
                    <a:pt x="24" y="4"/>
                  </a:cubicBezTo>
                  <a:cubicBezTo>
                    <a:pt x="24" y="12"/>
                    <a:pt x="24" y="12"/>
                    <a:pt x="24" y="12"/>
                  </a:cubicBezTo>
                  <a:cubicBezTo>
                    <a:pt x="24" y="14"/>
                    <a:pt x="22" y="16"/>
                    <a:pt x="20" y="16"/>
                  </a:cubicBezTo>
                  <a:cubicBezTo>
                    <a:pt x="20" y="16"/>
                    <a:pt x="20" y="16"/>
                    <a:pt x="20" y="16"/>
                  </a:cubicBezTo>
                  <a:cubicBezTo>
                    <a:pt x="21" y="19"/>
                    <a:pt x="21" y="19"/>
                    <a:pt x="21" y="19"/>
                  </a:cubicBezTo>
                  <a:cubicBezTo>
                    <a:pt x="13" y="16"/>
                    <a:pt x="13" y="16"/>
                    <a:pt x="13" y="16"/>
                  </a:cubicBezTo>
                  <a:cubicBezTo>
                    <a:pt x="4" y="16"/>
                    <a:pt x="4" y="16"/>
                    <a:pt x="4" y="16"/>
                  </a:cubicBezTo>
                  <a:cubicBezTo>
                    <a:pt x="2" y="16"/>
                    <a:pt x="0" y="14"/>
                    <a:pt x="0" y="12"/>
                  </a:cubicBezTo>
                  <a:cubicBezTo>
                    <a:pt x="0" y="4"/>
                    <a:pt x="0" y="4"/>
                    <a:pt x="0" y="4"/>
                  </a:cubicBezTo>
                  <a:cubicBezTo>
                    <a:pt x="0" y="2"/>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4" name="Freeform 762"/>
            <p:cNvSpPr>
              <a:spLocks/>
            </p:cNvSpPr>
            <p:nvPr/>
          </p:nvSpPr>
          <p:spPr bwMode="auto">
            <a:xfrm>
              <a:off x="5100638" y="4432301"/>
              <a:ext cx="147638" cy="104775"/>
            </a:xfrm>
            <a:custGeom>
              <a:avLst/>
              <a:gdLst>
                <a:gd name="T0" fmla="*/ 6 w 39"/>
                <a:gd name="T1" fmla="*/ 0 h 28"/>
                <a:gd name="T2" fmla="*/ 32 w 39"/>
                <a:gd name="T3" fmla="*/ 0 h 28"/>
                <a:gd name="T4" fmla="*/ 39 w 39"/>
                <a:gd name="T5" fmla="*/ 6 h 28"/>
                <a:gd name="T6" fmla="*/ 39 w 39"/>
                <a:gd name="T7" fmla="*/ 17 h 28"/>
                <a:gd name="T8" fmla="*/ 32 w 39"/>
                <a:gd name="T9" fmla="*/ 23 h 28"/>
                <a:gd name="T10" fmla="*/ 32 w 39"/>
                <a:gd name="T11" fmla="*/ 23 h 28"/>
                <a:gd name="T12" fmla="*/ 34 w 39"/>
                <a:gd name="T13" fmla="*/ 28 h 28"/>
                <a:gd name="T14" fmla="*/ 20 w 39"/>
                <a:gd name="T15" fmla="*/ 23 h 28"/>
                <a:gd name="T16" fmla="*/ 6 w 39"/>
                <a:gd name="T17" fmla="*/ 23 h 28"/>
                <a:gd name="T18" fmla="*/ 0 w 39"/>
                <a:gd name="T19" fmla="*/ 17 h 28"/>
                <a:gd name="T20" fmla="*/ 0 w 39"/>
                <a:gd name="T21" fmla="*/ 6 h 28"/>
                <a:gd name="T22" fmla="*/ 6 w 39"/>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8">
                  <a:moveTo>
                    <a:pt x="6" y="0"/>
                  </a:moveTo>
                  <a:cubicBezTo>
                    <a:pt x="32" y="0"/>
                    <a:pt x="32" y="0"/>
                    <a:pt x="32" y="0"/>
                  </a:cubicBezTo>
                  <a:cubicBezTo>
                    <a:pt x="36" y="0"/>
                    <a:pt x="39" y="3"/>
                    <a:pt x="39" y="6"/>
                  </a:cubicBezTo>
                  <a:cubicBezTo>
                    <a:pt x="39" y="17"/>
                    <a:pt x="39" y="17"/>
                    <a:pt x="39" y="17"/>
                  </a:cubicBezTo>
                  <a:cubicBezTo>
                    <a:pt x="39" y="20"/>
                    <a:pt x="36" y="23"/>
                    <a:pt x="32" y="23"/>
                  </a:cubicBezTo>
                  <a:cubicBezTo>
                    <a:pt x="32" y="23"/>
                    <a:pt x="32" y="23"/>
                    <a:pt x="32" y="23"/>
                  </a:cubicBezTo>
                  <a:cubicBezTo>
                    <a:pt x="34" y="28"/>
                    <a:pt x="34" y="28"/>
                    <a:pt x="34" y="28"/>
                  </a:cubicBezTo>
                  <a:cubicBezTo>
                    <a:pt x="20" y="23"/>
                    <a:pt x="20" y="23"/>
                    <a:pt x="20" y="23"/>
                  </a:cubicBezTo>
                  <a:cubicBezTo>
                    <a:pt x="6" y="23"/>
                    <a:pt x="6" y="23"/>
                    <a:pt x="6" y="23"/>
                  </a:cubicBezTo>
                  <a:cubicBezTo>
                    <a:pt x="3" y="23"/>
                    <a:pt x="0" y="20"/>
                    <a:pt x="0" y="17"/>
                  </a:cubicBezTo>
                  <a:cubicBezTo>
                    <a:pt x="0" y="6"/>
                    <a:pt x="0" y="6"/>
                    <a:pt x="0" y="6"/>
                  </a:cubicBezTo>
                  <a:cubicBezTo>
                    <a:pt x="0" y="3"/>
                    <a:pt x="3" y="0"/>
                    <a:pt x="6"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5" name="Freeform 763"/>
            <p:cNvSpPr>
              <a:spLocks/>
            </p:cNvSpPr>
            <p:nvPr/>
          </p:nvSpPr>
          <p:spPr bwMode="auto">
            <a:xfrm>
              <a:off x="3111500" y="4894263"/>
              <a:ext cx="112713" cy="109538"/>
            </a:xfrm>
            <a:custGeom>
              <a:avLst/>
              <a:gdLst>
                <a:gd name="T0" fmla="*/ 5 w 30"/>
                <a:gd name="T1" fmla="*/ 0 h 29"/>
                <a:gd name="T2" fmla="*/ 25 w 30"/>
                <a:gd name="T3" fmla="*/ 0 h 29"/>
                <a:gd name="T4" fmla="*/ 30 w 30"/>
                <a:gd name="T5" fmla="*/ 6 h 29"/>
                <a:gd name="T6" fmla="*/ 30 w 30"/>
                <a:gd name="T7" fmla="*/ 17 h 29"/>
                <a:gd name="T8" fmla="*/ 25 w 30"/>
                <a:gd name="T9" fmla="*/ 23 h 29"/>
                <a:gd name="T10" fmla="*/ 25 w 30"/>
                <a:gd name="T11" fmla="*/ 23 h 29"/>
                <a:gd name="T12" fmla="*/ 27 w 30"/>
                <a:gd name="T13" fmla="*/ 29 h 29"/>
                <a:gd name="T14" fmla="*/ 16 w 30"/>
                <a:gd name="T15" fmla="*/ 23 h 29"/>
                <a:gd name="T16" fmla="*/ 5 w 30"/>
                <a:gd name="T17" fmla="*/ 23 h 29"/>
                <a:gd name="T18" fmla="*/ 0 w 30"/>
                <a:gd name="T19" fmla="*/ 17 h 29"/>
                <a:gd name="T20" fmla="*/ 0 w 30"/>
                <a:gd name="T21" fmla="*/ 6 h 29"/>
                <a:gd name="T22" fmla="*/ 5 w 30"/>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9">
                  <a:moveTo>
                    <a:pt x="5" y="0"/>
                  </a:moveTo>
                  <a:cubicBezTo>
                    <a:pt x="25" y="0"/>
                    <a:pt x="25" y="0"/>
                    <a:pt x="25" y="0"/>
                  </a:cubicBezTo>
                  <a:cubicBezTo>
                    <a:pt x="28" y="0"/>
                    <a:pt x="30" y="3"/>
                    <a:pt x="30" y="6"/>
                  </a:cubicBezTo>
                  <a:cubicBezTo>
                    <a:pt x="30" y="17"/>
                    <a:pt x="30" y="17"/>
                    <a:pt x="30" y="17"/>
                  </a:cubicBezTo>
                  <a:cubicBezTo>
                    <a:pt x="30" y="21"/>
                    <a:pt x="28" y="23"/>
                    <a:pt x="25" y="23"/>
                  </a:cubicBezTo>
                  <a:cubicBezTo>
                    <a:pt x="25" y="23"/>
                    <a:pt x="25" y="23"/>
                    <a:pt x="25" y="23"/>
                  </a:cubicBezTo>
                  <a:cubicBezTo>
                    <a:pt x="27" y="29"/>
                    <a:pt x="27" y="29"/>
                    <a:pt x="27" y="29"/>
                  </a:cubicBezTo>
                  <a:cubicBezTo>
                    <a:pt x="16" y="23"/>
                    <a:pt x="16" y="23"/>
                    <a:pt x="16" y="23"/>
                  </a:cubicBezTo>
                  <a:cubicBezTo>
                    <a:pt x="5" y="23"/>
                    <a:pt x="5" y="23"/>
                    <a:pt x="5" y="23"/>
                  </a:cubicBezTo>
                  <a:cubicBezTo>
                    <a:pt x="2" y="23"/>
                    <a:pt x="0" y="21"/>
                    <a:pt x="0" y="17"/>
                  </a:cubicBezTo>
                  <a:cubicBezTo>
                    <a:pt x="0" y="6"/>
                    <a:pt x="0" y="6"/>
                    <a:pt x="0" y="6"/>
                  </a:cubicBezTo>
                  <a:cubicBezTo>
                    <a:pt x="0" y="3"/>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6" name="Freeform 764"/>
            <p:cNvSpPr>
              <a:spLocks/>
            </p:cNvSpPr>
            <p:nvPr/>
          </p:nvSpPr>
          <p:spPr bwMode="auto">
            <a:xfrm>
              <a:off x="3175000" y="4533901"/>
              <a:ext cx="117475" cy="104775"/>
            </a:xfrm>
            <a:custGeom>
              <a:avLst/>
              <a:gdLst>
                <a:gd name="T0" fmla="*/ 5 w 31"/>
                <a:gd name="T1" fmla="*/ 0 h 28"/>
                <a:gd name="T2" fmla="*/ 26 w 31"/>
                <a:gd name="T3" fmla="*/ 0 h 28"/>
                <a:gd name="T4" fmla="*/ 31 w 31"/>
                <a:gd name="T5" fmla="*/ 6 h 28"/>
                <a:gd name="T6" fmla="*/ 31 w 31"/>
                <a:gd name="T7" fmla="*/ 17 h 28"/>
                <a:gd name="T8" fmla="*/ 26 w 31"/>
                <a:gd name="T9" fmla="*/ 23 h 28"/>
                <a:gd name="T10" fmla="*/ 26 w 31"/>
                <a:gd name="T11" fmla="*/ 23 h 28"/>
                <a:gd name="T12" fmla="*/ 27 w 31"/>
                <a:gd name="T13" fmla="*/ 28 h 28"/>
                <a:gd name="T14" fmla="*/ 16 w 31"/>
                <a:gd name="T15" fmla="*/ 23 h 28"/>
                <a:gd name="T16" fmla="*/ 5 w 31"/>
                <a:gd name="T17" fmla="*/ 23 h 28"/>
                <a:gd name="T18" fmla="*/ 0 w 31"/>
                <a:gd name="T19" fmla="*/ 17 h 28"/>
                <a:gd name="T20" fmla="*/ 0 w 31"/>
                <a:gd name="T21" fmla="*/ 6 h 28"/>
                <a:gd name="T22" fmla="*/ 5 w 31"/>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8">
                  <a:moveTo>
                    <a:pt x="5" y="0"/>
                  </a:moveTo>
                  <a:cubicBezTo>
                    <a:pt x="26" y="0"/>
                    <a:pt x="26" y="0"/>
                    <a:pt x="26" y="0"/>
                  </a:cubicBezTo>
                  <a:cubicBezTo>
                    <a:pt x="29" y="0"/>
                    <a:pt x="31" y="2"/>
                    <a:pt x="31" y="6"/>
                  </a:cubicBezTo>
                  <a:cubicBezTo>
                    <a:pt x="31" y="17"/>
                    <a:pt x="31" y="17"/>
                    <a:pt x="31" y="17"/>
                  </a:cubicBezTo>
                  <a:cubicBezTo>
                    <a:pt x="31" y="20"/>
                    <a:pt x="29" y="23"/>
                    <a:pt x="26" y="23"/>
                  </a:cubicBezTo>
                  <a:cubicBezTo>
                    <a:pt x="26" y="23"/>
                    <a:pt x="26" y="23"/>
                    <a:pt x="26" y="23"/>
                  </a:cubicBezTo>
                  <a:cubicBezTo>
                    <a:pt x="27" y="28"/>
                    <a:pt x="27" y="28"/>
                    <a:pt x="27" y="28"/>
                  </a:cubicBezTo>
                  <a:cubicBezTo>
                    <a:pt x="16" y="23"/>
                    <a:pt x="16" y="23"/>
                    <a:pt x="16" y="23"/>
                  </a:cubicBezTo>
                  <a:cubicBezTo>
                    <a:pt x="5" y="23"/>
                    <a:pt x="5" y="23"/>
                    <a:pt x="5" y="23"/>
                  </a:cubicBezTo>
                  <a:cubicBezTo>
                    <a:pt x="2" y="23"/>
                    <a:pt x="0" y="20"/>
                    <a:pt x="0" y="17"/>
                  </a:cubicBezTo>
                  <a:cubicBezTo>
                    <a:pt x="0" y="6"/>
                    <a:pt x="0" y="6"/>
                    <a:pt x="0" y="6"/>
                  </a:cubicBezTo>
                  <a:cubicBezTo>
                    <a:pt x="0" y="2"/>
                    <a:pt x="2" y="0"/>
                    <a:pt x="5"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7" name="Freeform 767"/>
            <p:cNvSpPr>
              <a:spLocks/>
            </p:cNvSpPr>
            <p:nvPr/>
          </p:nvSpPr>
          <p:spPr bwMode="auto">
            <a:xfrm>
              <a:off x="4410075" y="4594226"/>
              <a:ext cx="117475" cy="107950"/>
            </a:xfrm>
            <a:custGeom>
              <a:avLst/>
              <a:gdLst>
                <a:gd name="T0" fmla="*/ 5 w 31"/>
                <a:gd name="T1" fmla="*/ 0 h 29"/>
                <a:gd name="T2" fmla="*/ 26 w 31"/>
                <a:gd name="T3" fmla="*/ 0 h 29"/>
                <a:gd name="T4" fmla="*/ 31 w 31"/>
                <a:gd name="T5" fmla="*/ 6 h 29"/>
                <a:gd name="T6" fmla="*/ 31 w 31"/>
                <a:gd name="T7" fmla="*/ 17 h 29"/>
                <a:gd name="T8" fmla="*/ 26 w 31"/>
                <a:gd name="T9" fmla="*/ 23 h 29"/>
                <a:gd name="T10" fmla="*/ 25 w 31"/>
                <a:gd name="T11" fmla="*/ 23 h 29"/>
                <a:gd name="T12" fmla="*/ 27 w 31"/>
                <a:gd name="T13" fmla="*/ 29 h 29"/>
                <a:gd name="T14" fmla="*/ 16 w 31"/>
                <a:gd name="T15" fmla="*/ 23 h 29"/>
                <a:gd name="T16" fmla="*/ 5 w 31"/>
                <a:gd name="T17" fmla="*/ 23 h 29"/>
                <a:gd name="T18" fmla="*/ 0 w 31"/>
                <a:gd name="T19" fmla="*/ 17 h 29"/>
                <a:gd name="T20" fmla="*/ 0 w 31"/>
                <a:gd name="T21" fmla="*/ 6 h 29"/>
                <a:gd name="T22" fmla="*/ 5 w 31"/>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9">
                  <a:moveTo>
                    <a:pt x="5" y="0"/>
                  </a:moveTo>
                  <a:cubicBezTo>
                    <a:pt x="26" y="0"/>
                    <a:pt x="26" y="0"/>
                    <a:pt x="26" y="0"/>
                  </a:cubicBezTo>
                  <a:cubicBezTo>
                    <a:pt x="28" y="0"/>
                    <a:pt x="31" y="3"/>
                    <a:pt x="31" y="6"/>
                  </a:cubicBezTo>
                  <a:cubicBezTo>
                    <a:pt x="31" y="17"/>
                    <a:pt x="31" y="17"/>
                    <a:pt x="31" y="17"/>
                  </a:cubicBezTo>
                  <a:cubicBezTo>
                    <a:pt x="31" y="20"/>
                    <a:pt x="28" y="23"/>
                    <a:pt x="26" y="23"/>
                  </a:cubicBezTo>
                  <a:cubicBezTo>
                    <a:pt x="25" y="23"/>
                    <a:pt x="25" y="23"/>
                    <a:pt x="25" y="23"/>
                  </a:cubicBezTo>
                  <a:cubicBezTo>
                    <a:pt x="27" y="29"/>
                    <a:pt x="27" y="29"/>
                    <a:pt x="27" y="29"/>
                  </a:cubicBezTo>
                  <a:cubicBezTo>
                    <a:pt x="16" y="23"/>
                    <a:pt x="16" y="23"/>
                    <a:pt x="16" y="23"/>
                  </a:cubicBezTo>
                  <a:cubicBezTo>
                    <a:pt x="5" y="23"/>
                    <a:pt x="5" y="23"/>
                    <a:pt x="5" y="23"/>
                  </a:cubicBezTo>
                  <a:cubicBezTo>
                    <a:pt x="2" y="23"/>
                    <a:pt x="0" y="20"/>
                    <a:pt x="0" y="17"/>
                  </a:cubicBezTo>
                  <a:cubicBezTo>
                    <a:pt x="0" y="6"/>
                    <a:pt x="0" y="6"/>
                    <a:pt x="0" y="6"/>
                  </a:cubicBezTo>
                  <a:cubicBezTo>
                    <a:pt x="0" y="3"/>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8" name="Freeform 768"/>
            <p:cNvSpPr>
              <a:spLocks/>
            </p:cNvSpPr>
            <p:nvPr/>
          </p:nvSpPr>
          <p:spPr bwMode="auto">
            <a:xfrm>
              <a:off x="5006975" y="3917951"/>
              <a:ext cx="117475" cy="107950"/>
            </a:xfrm>
            <a:custGeom>
              <a:avLst/>
              <a:gdLst>
                <a:gd name="T0" fmla="*/ 5 w 31"/>
                <a:gd name="T1" fmla="*/ 0 h 29"/>
                <a:gd name="T2" fmla="*/ 26 w 31"/>
                <a:gd name="T3" fmla="*/ 0 h 29"/>
                <a:gd name="T4" fmla="*/ 31 w 31"/>
                <a:gd name="T5" fmla="*/ 6 h 29"/>
                <a:gd name="T6" fmla="*/ 31 w 31"/>
                <a:gd name="T7" fmla="*/ 17 h 29"/>
                <a:gd name="T8" fmla="*/ 26 w 31"/>
                <a:gd name="T9" fmla="*/ 23 h 29"/>
                <a:gd name="T10" fmla="*/ 25 w 31"/>
                <a:gd name="T11" fmla="*/ 23 h 29"/>
                <a:gd name="T12" fmla="*/ 27 w 31"/>
                <a:gd name="T13" fmla="*/ 29 h 29"/>
                <a:gd name="T14" fmla="*/ 16 w 31"/>
                <a:gd name="T15" fmla="*/ 23 h 29"/>
                <a:gd name="T16" fmla="*/ 5 w 31"/>
                <a:gd name="T17" fmla="*/ 23 h 29"/>
                <a:gd name="T18" fmla="*/ 0 w 31"/>
                <a:gd name="T19" fmla="*/ 17 h 29"/>
                <a:gd name="T20" fmla="*/ 0 w 31"/>
                <a:gd name="T21" fmla="*/ 6 h 29"/>
                <a:gd name="T22" fmla="*/ 5 w 31"/>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9">
                  <a:moveTo>
                    <a:pt x="5" y="0"/>
                  </a:moveTo>
                  <a:cubicBezTo>
                    <a:pt x="26" y="0"/>
                    <a:pt x="26" y="0"/>
                    <a:pt x="26" y="0"/>
                  </a:cubicBezTo>
                  <a:cubicBezTo>
                    <a:pt x="29" y="0"/>
                    <a:pt x="31" y="3"/>
                    <a:pt x="31" y="6"/>
                  </a:cubicBezTo>
                  <a:cubicBezTo>
                    <a:pt x="31" y="17"/>
                    <a:pt x="31" y="17"/>
                    <a:pt x="31" y="17"/>
                  </a:cubicBezTo>
                  <a:cubicBezTo>
                    <a:pt x="31" y="21"/>
                    <a:pt x="29" y="23"/>
                    <a:pt x="26" y="23"/>
                  </a:cubicBezTo>
                  <a:cubicBezTo>
                    <a:pt x="25" y="23"/>
                    <a:pt x="25" y="23"/>
                    <a:pt x="25" y="23"/>
                  </a:cubicBezTo>
                  <a:cubicBezTo>
                    <a:pt x="27" y="29"/>
                    <a:pt x="27" y="29"/>
                    <a:pt x="27" y="29"/>
                  </a:cubicBezTo>
                  <a:cubicBezTo>
                    <a:pt x="16" y="23"/>
                    <a:pt x="16" y="23"/>
                    <a:pt x="16" y="23"/>
                  </a:cubicBezTo>
                  <a:cubicBezTo>
                    <a:pt x="5" y="23"/>
                    <a:pt x="5" y="23"/>
                    <a:pt x="5" y="23"/>
                  </a:cubicBezTo>
                  <a:cubicBezTo>
                    <a:pt x="2" y="23"/>
                    <a:pt x="0" y="21"/>
                    <a:pt x="0" y="17"/>
                  </a:cubicBezTo>
                  <a:cubicBezTo>
                    <a:pt x="0" y="6"/>
                    <a:pt x="0" y="6"/>
                    <a:pt x="0" y="6"/>
                  </a:cubicBezTo>
                  <a:cubicBezTo>
                    <a:pt x="0" y="3"/>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9" name="Freeform 769"/>
            <p:cNvSpPr>
              <a:spLocks/>
            </p:cNvSpPr>
            <p:nvPr/>
          </p:nvSpPr>
          <p:spPr bwMode="auto">
            <a:xfrm>
              <a:off x="5656263" y="3940176"/>
              <a:ext cx="112713" cy="104775"/>
            </a:xfrm>
            <a:custGeom>
              <a:avLst/>
              <a:gdLst>
                <a:gd name="T0" fmla="*/ 5 w 30"/>
                <a:gd name="T1" fmla="*/ 0 h 28"/>
                <a:gd name="T2" fmla="*/ 25 w 30"/>
                <a:gd name="T3" fmla="*/ 0 h 28"/>
                <a:gd name="T4" fmla="*/ 30 w 30"/>
                <a:gd name="T5" fmla="*/ 5 h 28"/>
                <a:gd name="T6" fmla="*/ 30 w 30"/>
                <a:gd name="T7" fmla="*/ 17 h 28"/>
                <a:gd name="T8" fmla="*/ 25 w 30"/>
                <a:gd name="T9" fmla="*/ 22 h 28"/>
                <a:gd name="T10" fmla="*/ 25 w 30"/>
                <a:gd name="T11" fmla="*/ 22 h 28"/>
                <a:gd name="T12" fmla="*/ 27 w 30"/>
                <a:gd name="T13" fmla="*/ 28 h 28"/>
                <a:gd name="T14" fmla="*/ 16 w 30"/>
                <a:gd name="T15" fmla="*/ 22 h 28"/>
                <a:gd name="T16" fmla="*/ 5 w 30"/>
                <a:gd name="T17" fmla="*/ 22 h 28"/>
                <a:gd name="T18" fmla="*/ 0 w 30"/>
                <a:gd name="T19" fmla="*/ 17 h 28"/>
                <a:gd name="T20" fmla="*/ 0 w 30"/>
                <a:gd name="T21" fmla="*/ 5 h 28"/>
                <a:gd name="T22" fmla="*/ 5 w 30"/>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5" y="0"/>
                  </a:moveTo>
                  <a:cubicBezTo>
                    <a:pt x="25" y="0"/>
                    <a:pt x="25" y="0"/>
                    <a:pt x="25" y="0"/>
                  </a:cubicBezTo>
                  <a:cubicBezTo>
                    <a:pt x="28" y="0"/>
                    <a:pt x="30" y="2"/>
                    <a:pt x="30" y="5"/>
                  </a:cubicBezTo>
                  <a:cubicBezTo>
                    <a:pt x="30" y="17"/>
                    <a:pt x="30" y="17"/>
                    <a:pt x="30" y="17"/>
                  </a:cubicBezTo>
                  <a:cubicBezTo>
                    <a:pt x="30" y="20"/>
                    <a:pt x="28" y="22"/>
                    <a:pt x="25" y="22"/>
                  </a:cubicBezTo>
                  <a:cubicBezTo>
                    <a:pt x="25" y="22"/>
                    <a:pt x="25" y="22"/>
                    <a:pt x="25" y="22"/>
                  </a:cubicBezTo>
                  <a:cubicBezTo>
                    <a:pt x="27" y="28"/>
                    <a:pt x="27" y="28"/>
                    <a:pt x="27" y="28"/>
                  </a:cubicBezTo>
                  <a:cubicBezTo>
                    <a:pt x="16" y="22"/>
                    <a:pt x="16" y="22"/>
                    <a:pt x="16" y="22"/>
                  </a:cubicBezTo>
                  <a:cubicBezTo>
                    <a:pt x="5" y="22"/>
                    <a:pt x="5" y="22"/>
                    <a:pt x="5" y="22"/>
                  </a:cubicBezTo>
                  <a:cubicBezTo>
                    <a:pt x="2" y="22"/>
                    <a:pt x="0" y="20"/>
                    <a:pt x="0" y="17"/>
                  </a:cubicBezTo>
                  <a:cubicBezTo>
                    <a:pt x="0" y="5"/>
                    <a:pt x="0" y="5"/>
                    <a:pt x="0" y="5"/>
                  </a:cubicBezTo>
                  <a:cubicBezTo>
                    <a:pt x="0" y="2"/>
                    <a:pt x="2" y="0"/>
                    <a:pt x="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0" name="Freeform 770"/>
            <p:cNvSpPr>
              <a:spLocks/>
            </p:cNvSpPr>
            <p:nvPr/>
          </p:nvSpPr>
          <p:spPr bwMode="auto">
            <a:xfrm>
              <a:off x="6880225" y="3525838"/>
              <a:ext cx="79375" cy="76200"/>
            </a:xfrm>
            <a:custGeom>
              <a:avLst/>
              <a:gdLst>
                <a:gd name="T0" fmla="*/ 3 w 21"/>
                <a:gd name="T1" fmla="*/ 0 h 20"/>
                <a:gd name="T2" fmla="*/ 17 w 21"/>
                <a:gd name="T3" fmla="*/ 0 h 20"/>
                <a:gd name="T4" fmla="*/ 21 w 21"/>
                <a:gd name="T5" fmla="*/ 4 h 20"/>
                <a:gd name="T6" fmla="*/ 21 w 21"/>
                <a:gd name="T7" fmla="*/ 12 h 20"/>
                <a:gd name="T8" fmla="*/ 17 w 21"/>
                <a:gd name="T9" fmla="*/ 16 h 20"/>
                <a:gd name="T10" fmla="*/ 17 w 21"/>
                <a:gd name="T11" fmla="*/ 16 h 20"/>
                <a:gd name="T12" fmla="*/ 18 w 21"/>
                <a:gd name="T13" fmla="*/ 20 h 20"/>
                <a:gd name="T14" fmla="*/ 11 w 21"/>
                <a:gd name="T15" fmla="*/ 16 h 20"/>
                <a:gd name="T16" fmla="*/ 3 w 21"/>
                <a:gd name="T17" fmla="*/ 16 h 20"/>
                <a:gd name="T18" fmla="*/ 0 w 21"/>
                <a:gd name="T19" fmla="*/ 12 h 20"/>
                <a:gd name="T20" fmla="*/ 0 w 21"/>
                <a:gd name="T21" fmla="*/ 4 h 20"/>
                <a:gd name="T22" fmla="*/ 3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3" y="0"/>
                  </a:moveTo>
                  <a:cubicBezTo>
                    <a:pt x="17" y="0"/>
                    <a:pt x="17" y="0"/>
                    <a:pt x="17" y="0"/>
                  </a:cubicBezTo>
                  <a:cubicBezTo>
                    <a:pt x="19" y="0"/>
                    <a:pt x="21" y="2"/>
                    <a:pt x="21" y="4"/>
                  </a:cubicBezTo>
                  <a:cubicBezTo>
                    <a:pt x="21" y="12"/>
                    <a:pt x="21" y="12"/>
                    <a:pt x="21" y="12"/>
                  </a:cubicBezTo>
                  <a:cubicBezTo>
                    <a:pt x="21" y="14"/>
                    <a:pt x="19" y="16"/>
                    <a:pt x="17" y="16"/>
                  </a:cubicBezTo>
                  <a:cubicBezTo>
                    <a:pt x="17" y="16"/>
                    <a:pt x="17" y="16"/>
                    <a:pt x="17" y="16"/>
                  </a:cubicBezTo>
                  <a:cubicBezTo>
                    <a:pt x="18" y="20"/>
                    <a:pt x="18" y="20"/>
                    <a:pt x="18" y="20"/>
                  </a:cubicBezTo>
                  <a:cubicBezTo>
                    <a:pt x="11" y="16"/>
                    <a:pt x="11" y="16"/>
                    <a:pt x="11" y="16"/>
                  </a:cubicBezTo>
                  <a:cubicBezTo>
                    <a:pt x="3" y="16"/>
                    <a:pt x="3" y="16"/>
                    <a:pt x="3" y="16"/>
                  </a:cubicBezTo>
                  <a:cubicBezTo>
                    <a:pt x="2" y="16"/>
                    <a:pt x="0" y="14"/>
                    <a:pt x="0" y="12"/>
                  </a:cubicBezTo>
                  <a:cubicBezTo>
                    <a:pt x="0" y="4"/>
                    <a:pt x="0" y="4"/>
                    <a:pt x="0" y="4"/>
                  </a:cubicBezTo>
                  <a:cubicBezTo>
                    <a:pt x="0" y="2"/>
                    <a:pt x="2"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1" name="Freeform 771"/>
            <p:cNvSpPr>
              <a:spLocks/>
            </p:cNvSpPr>
            <p:nvPr/>
          </p:nvSpPr>
          <p:spPr bwMode="auto">
            <a:xfrm>
              <a:off x="6704013" y="3271838"/>
              <a:ext cx="79375" cy="77788"/>
            </a:xfrm>
            <a:custGeom>
              <a:avLst/>
              <a:gdLst>
                <a:gd name="T0" fmla="*/ 3 w 21"/>
                <a:gd name="T1" fmla="*/ 0 h 21"/>
                <a:gd name="T2" fmla="*/ 17 w 21"/>
                <a:gd name="T3" fmla="*/ 0 h 21"/>
                <a:gd name="T4" fmla="*/ 21 w 21"/>
                <a:gd name="T5" fmla="*/ 4 h 21"/>
                <a:gd name="T6" fmla="*/ 21 w 21"/>
                <a:gd name="T7" fmla="*/ 12 h 21"/>
                <a:gd name="T8" fmla="*/ 17 w 21"/>
                <a:gd name="T9" fmla="*/ 17 h 21"/>
                <a:gd name="T10" fmla="*/ 17 w 21"/>
                <a:gd name="T11" fmla="*/ 17 h 21"/>
                <a:gd name="T12" fmla="*/ 18 w 21"/>
                <a:gd name="T13" fmla="*/ 21 h 21"/>
                <a:gd name="T14" fmla="*/ 11 w 21"/>
                <a:gd name="T15" fmla="*/ 17 h 21"/>
                <a:gd name="T16" fmla="*/ 3 w 21"/>
                <a:gd name="T17" fmla="*/ 17 h 21"/>
                <a:gd name="T18" fmla="*/ 0 w 21"/>
                <a:gd name="T19" fmla="*/ 12 h 21"/>
                <a:gd name="T20" fmla="*/ 0 w 21"/>
                <a:gd name="T21" fmla="*/ 4 h 21"/>
                <a:gd name="T22" fmla="*/ 3 w 21"/>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1">
                  <a:moveTo>
                    <a:pt x="3" y="0"/>
                  </a:moveTo>
                  <a:cubicBezTo>
                    <a:pt x="17" y="0"/>
                    <a:pt x="17" y="0"/>
                    <a:pt x="17" y="0"/>
                  </a:cubicBezTo>
                  <a:cubicBezTo>
                    <a:pt x="19" y="0"/>
                    <a:pt x="21" y="2"/>
                    <a:pt x="21" y="4"/>
                  </a:cubicBezTo>
                  <a:cubicBezTo>
                    <a:pt x="21" y="12"/>
                    <a:pt x="21" y="12"/>
                    <a:pt x="21" y="12"/>
                  </a:cubicBezTo>
                  <a:cubicBezTo>
                    <a:pt x="21" y="15"/>
                    <a:pt x="19" y="17"/>
                    <a:pt x="17" y="17"/>
                  </a:cubicBezTo>
                  <a:cubicBezTo>
                    <a:pt x="17" y="17"/>
                    <a:pt x="17" y="17"/>
                    <a:pt x="17" y="17"/>
                  </a:cubicBezTo>
                  <a:cubicBezTo>
                    <a:pt x="18" y="21"/>
                    <a:pt x="18" y="21"/>
                    <a:pt x="18" y="21"/>
                  </a:cubicBezTo>
                  <a:cubicBezTo>
                    <a:pt x="11" y="17"/>
                    <a:pt x="11" y="17"/>
                    <a:pt x="11" y="17"/>
                  </a:cubicBezTo>
                  <a:cubicBezTo>
                    <a:pt x="3" y="17"/>
                    <a:pt x="3" y="17"/>
                    <a:pt x="3" y="17"/>
                  </a:cubicBezTo>
                  <a:cubicBezTo>
                    <a:pt x="1" y="17"/>
                    <a:pt x="0" y="15"/>
                    <a:pt x="0" y="12"/>
                  </a:cubicBezTo>
                  <a:cubicBezTo>
                    <a:pt x="0" y="4"/>
                    <a:pt x="0" y="4"/>
                    <a:pt x="0" y="4"/>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2" name="Freeform 772"/>
            <p:cNvSpPr>
              <a:spLocks/>
            </p:cNvSpPr>
            <p:nvPr/>
          </p:nvSpPr>
          <p:spPr bwMode="auto">
            <a:xfrm>
              <a:off x="6832600" y="3717926"/>
              <a:ext cx="74613" cy="79375"/>
            </a:xfrm>
            <a:custGeom>
              <a:avLst/>
              <a:gdLst>
                <a:gd name="T0" fmla="*/ 3 w 20"/>
                <a:gd name="T1" fmla="*/ 0 h 21"/>
                <a:gd name="T2" fmla="*/ 17 w 20"/>
                <a:gd name="T3" fmla="*/ 0 h 21"/>
                <a:gd name="T4" fmla="*/ 20 w 20"/>
                <a:gd name="T5" fmla="*/ 4 h 21"/>
                <a:gd name="T6" fmla="*/ 20 w 20"/>
                <a:gd name="T7" fmla="*/ 12 h 21"/>
                <a:gd name="T8" fmla="*/ 17 w 20"/>
                <a:gd name="T9" fmla="*/ 17 h 21"/>
                <a:gd name="T10" fmla="*/ 17 w 20"/>
                <a:gd name="T11" fmla="*/ 17 h 21"/>
                <a:gd name="T12" fmla="*/ 18 w 20"/>
                <a:gd name="T13" fmla="*/ 21 h 21"/>
                <a:gd name="T14" fmla="*/ 11 w 20"/>
                <a:gd name="T15" fmla="*/ 17 h 21"/>
                <a:gd name="T16" fmla="*/ 3 w 20"/>
                <a:gd name="T17" fmla="*/ 17 h 21"/>
                <a:gd name="T18" fmla="*/ 0 w 20"/>
                <a:gd name="T19" fmla="*/ 12 h 21"/>
                <a:gd name="T20" fmla="*/ 0 w 20"/>
                <a:gd name="T21" fmla="*/ 4 h 21"/>
                <a:gd name="T22" fmla="*/ 3 w 20"/>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1">
                  <a:moveTo>
                    <a:pt x="3" y="0"/>
                  </a:moveTo>
                  <a:cubicBezTo>
                    <a:pt x="17" y="0"/>
                    <a:pt x="17" y="0"/>
                    <a:pt x="17" y="0"/>
                  </a:cubicBezTo>
                  <a:cubicBezTo>
                    <a:pt x="19" y="0"/>
                    <a:pt x="20" y="2"/>
                    <a:pt x="20" y="4"/>
                  </a:cubicBezTo>
                  <a:cubicBezTo>
                    <a:pt x="20" y="12"/>
                    <a:pt x="20" y="12"/>
                    <a:pt x="20" y="12"/>
                  </a:cubicBezTo>
                  <a:cubicBezTo>
                    <a:pt x="20" y="15"/>
                    <a:pt x="19" y="17"/>
                    <a:pt x="17" y="17"/>
                  </a:cubicBezTo>
                  <a:cubicBezTo>
                    <a:pt x="17" y="17"/>
                    <a:pt x="17" y="17"/>
                    <a:pt x="17" y="17"/>
                  </a:cubicBezTo>
                  <a:cubicBezTo>
                    <a:pt x="18" y="21"/>
                    <a:pt x="18" y="21"/>
                    <a:pt x="18" y="21"/>
                  </a:cubicBezTo>
                  <a:cubicBezTo>
                    <a:pt x="11" y="17"/>
                    <a:pt x="11" y="17"/>
                    <a:pt x="11" y="17"/>
                  </a:cubicBezTo>
                  <a:cubicBezTo>
                    <a:pt x="3" y="17"/>
                    <a:pt x="3" y="17"/>
                    <a:pt x="3" y="17"/>
                  </a:cubicBezTo>
                  <a:cubicBezTo>
                    <a:pt x="1" y="17"/>
                    <a:pt x="0" y="15"/>
                    <a:pt x="0" y="12"/>
                  </a:cubicBezTo>
                  <a:cubicBezTo>
                    <a:pt x="0" y="4"/>
                    <a:pt x="0" y="4"/>
                    <a:pt x="0" y="4"/>
                  </a:cubicBezTo>
                  <a:cubicBezTo>
                    <a:pt x="0" y="2"/>
                    <a:pt x="1" y="0"/>
                    <a:pt x="3"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3" name="Freeform 773"/>
            <p:cNvSpPr>
              <a:spLocks/>
            </p:cNvSpPr>
            <p:nvPr/>
          </p:nvSpPr>
          <p:spPr bwMode="auto">
            <a:xfrm>
              <a:off x="6524625" y="3341688"/>
              <a:ext cx="85725" cy="84138"/>
            </a:xfrm>
            <a:custGeom>
              <a:avLst/>
              <a:gdLst>
                <a:gd name="T0" fmla="*/ 3 w 23"/>
                <a:gd name="T1" fmla="*/ 0 h 22"/>
                <a:gd name="T2" fmla="*/ 19 w 23"/>
                <a:gd name="T3" fmla="*/ 0 h 22"/>
                <a:gd name="T4" fmla="*/ 23 w 23"/>
                <a:gd name="T5" fmla="*/ 5 h 22"/>
                <a:gd name="T6" fmla="*/ 23 w 23"/>
                <a:gd name="T7" fmla="*/ 13 h 22"/>
                <a:gd name="T8" fmla="*/ 19 w 23"/>
                <a:gd name="T9" fmla="*/ 17 h 22"/>
                <a:gd name="T10" fmla="*/ 19 w 23"/>
                <a:gd name="T11" fmla="*/ 17 h 22"/>
                <a:gd name="T12" fmla="*/ 20 w 23"/>
                <a:gd name="T13" fmla="*/ 22 h 22"/>
                <a:gd name="T14" fmla="*/ 12 w 23"/>
                <a:gd name="T15" fmla="*/ 17 h 22"/>
                <a:gd name="T16" fmla="*/ 3 w 23"/>
                <a:gd name="T17" fmla="*/ 17 h 22"/>
                <a:gd name="T18" fmla="*/ 0 w 23"/>
                <a:gd name="T19" fmla="*/ 13 h 22"/>
                <a:gd name="T20" fmla="*/ 0 w 23"/>
                <a:gd name="T21" fmla="*/ 5 h 22"/>
                <a:gd name="T22" fmla="*/ 3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3" y="0"/>
                  </a:moveTo>
                  <a:cubicBezTo>
                    <a:pt x="19" y="0"/>
                    <a:pt x="19" y="0"/>
                    <a:pt x="19" y="0"/>
                  </a:cubicBezTo>
                  <a:cubicBezTo>
                    <a:pt x="21" y="0"/>
                    <a:pt x="23" y="2"/>
                    <a:pt x="23" y="5"/>
                  </a:cubicBezTo>
                  <a:cubicBezTo>
                    <a:pt x="23" y="13"/>
                    <a:pt x="23" y="13"/>
                    <a:pt x="23" y="13"/>
                  </a:cubicBezTo>
                  <a:cubicBezTo>
                    <a:pt x="23" y="15"/>
                    <a:pt x="21" y="17"/>
                    <a:pt x="19" y="17"/>
                  </a:cubicBezTo>
                  <a:cubicBezTo>
                    <a:pt x="19" y="17"/>
                    <a:pt x="19" y="17"/>
                    <a:pt x="19" y="17"/>
                  </a:cubicBezTo>
                  <a:cubicBezTo>
                    <a:pt x="20" y="22"/>
                    <a:pt x="20" y="22"/>
                    <a:pt x="20" y="22"/>
                  </a:cubicBezTo>
                  <a:cubicBezTo>
                    <a:pt x="12" y="17"/>
                    <a:pt x="12" y="17"/>
                    <a:pt x="12" y="17"/>
                  </a:cubicBezTo>
                  <a:cubicBezTo>
                    <a:pt x="3" y="17"/>
                    <a:pt x="3" y="17"/>
                    <a:pt x="3" y="17"/>
                  </a:cubicBezTo>
                  <a:cubicBezTo>
                    <a:pt x="1" y="17"/>
                    <a:pt x="0" y="15"/>
                    <a:pt x="0" y="13"/>
                  </a:cubicBezTo>
                  <a:cubicBezTo>
                    <a:pt x="0" y="5"/>
                    <a:pt x="0" y="5"/>
                    <a:pt x="0" y="5"/>
                  </a:cubicBezTo>
                  <a:cubicBezTo>
                    <a:pt x="0" y="2"/>
                    <a:pt x="1"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4" name="Freeform 774"/>
            <p:cNvSpPr>
              <a:spLocks/>
            </p:cNvSpPr>
            <p:nvPr/>
          </p:nvSpPr>
          <p:spPr bwMode="auto">
            <a:xfrm>
              <a:off x="6502400" y="2681288"/>
              <a:ext cx="85725" cy="79375"/>
            </a:xfrm>
            <a:custGeom>
              <a:avLst/>
              <a:gdLst>
                <a:gd name="T0" fmla="*/ 3 w 23"/>
                <a:gd name="T1" fmla="*/ 0 h 21"/>
                <a:gd name="T2" fmla="*/ 19 w 23"/>
                <a:gd name="T3" fmla="*/ 0 h 21"/>
                <a:gd name="T4" fmla="*/ 23 w 23"/>
                <a:gd name="T5" fmla="*/ 4 h 21"/>
                <a:gd name="T6" fmla="*/ 23 w 23"/>
                <a:gd name="T7" fmla="*/ 12 h 21"/>
                <a:gd name="T8" fmla="*/ 19 w 23"/>
                <a:gd name="T9" fmla="*/ 17 h 21"/>
                <a:gd name="T10" fmla="*/ 19 w 23"/>
                <a:gd name="T11" fmla="*/ 17 h 21"/>
                <a:gd name="T12" fmla="*/ 20 w 23"/>
                <a:gd name="T13" fmla="*/ 21 h 21"/>
                <a:gd name="T14" fmla="*/ 12 w 23"/>
                <a:gd name="T15" fmla="*/ 17 h 21"/>
                <a:gd name="T16" fmla="*/ 3 w 23"/>
                <a:gd name="T17" fmla="*/ 17 h 21"/>
                <a:gd name="T18" fmla="*/ 0 w 23"/>
                <a:gd name="T19" fmla="*/ 12 h 21"/>
                <a:gd name="T20" fmla="*/ 0 w 23"/>
                <a:gd name="T21" fmla="*/ 4 h 21"/>
                <a:gd name="T22" fmla="*/ 3 w 23"/>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3" y="0"/>
                  </a:moveTo>
                  <a:cubicBezTo>
                    <a:pt x="19" y="0"/>
                    <a:pt x="19" y="0"/>
                    <a:pt x="19" y="0"/>
                  </a:cubicBezTo>
                  <a:cubicBezTo>
                    <a:pt x="21" y="0"/>
                    <a:pt x="23" y="2"/>
                    <a:pt x="23" y="4"/>
                  </a:cubicBezTo>
                  <a:cubicBezTo>
                    <a:pt x="23" y="12"/>
                    <a:pt x="23" y="12"/>
                    <a:pt x="23" y="12"/>
                  </a:cubicBezTo>
                  <a:cubicBezTo>
                    <a:pt x="23" y="15"/>
                    <a:pt x="21" y="17"/>
                    <a:pt x="19" y="17"/>
                  </a:cubicBezTo>
                  <a:cubicBezTo>
                    <a:pt x="19" y="17"/>
                    <a:pt x="19" y="17"/>
                    <a:pt x="19" y="17"/>
                  </a:cubicBezTo>
                  <a:cubicBezTo>
                    <a:pt x="20" y="21"/>
                    <a:pt x="20" y="21"/>
                    <a:pt x="20" y="21"/>
                  </a:cubicBezTo>
                  <a:cubicBezTo>
                    <a:pt x="12" y="17"/>
                    <a:pt x="12" y="17"/>
                    <a:pt x="12" y="17"/>
                  </a:cubicBezTo>
                  <a:cubicBezTo>
                    <a:pt x="3" y="17"/>
                    <a:pt x="3" y="17"/>
                    <a:pt x="3" y="17"/>
                  </a:cubicBezTo>
                  <a:cubicBezTo>
                    <a:pt x="1" y="17"/>
                    <a:pt x="0" y="15"/>
                    <a:pt x="0" y="12"/>
                  </a:cubicBezTo>
                  <a:cubicBezTo>
                    <a:pt x="0" y="4"/>
                    <a:pt x="0" y="4"/>
                    <a:pt x="0" y="4"/>
                  </a:cubicBezTo>
                  <a:cubicBezTo>
                    <a:pt x="0" y="2"/>
                    <a:pt x="1" y="0"/>
                    <a:pt x="3"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5" name="Freeform 775"/>
            <p:cNvSpPr>
              <a:spLocks/>
            </p:cNvSpPr>
            <p:nvPr/>
          </p:nvSpPr>
          <p:spPr bwMode="auto">
            <a:xfrm>
              <a:off x="7212013" y="2643188"/>
              <a:ext cx="85725" cy="82550"/>
            </a:xfrm>
            <a:custGeom>
              <a:avLst/>
              <a:gdLst>
                <a:gd name="T0" fmla="*/ 3 w 23"/>
                <a:gd name="T1" fmla="*/ 0 h 22"/>
                <a:gd name="T2" fmla="*/ 19 w 23"/>
                <a:gd name="T3" fmla="*/ 0 h 22"/>
                <a:gd name="T4" fmla="*/ 23 w 23"/>
                <a:gd name="T5" fmla="*/ 5 h 22"/>
                <a:gd name="T6" fmla="*/ 23 w 23"/>
                <a:gd name="T7" fmla="*/ 13 h 22"/>
                <a:gd name="T8" fmla="*/ 19 w 23"/>
                <a:gd name="T9" fmla="*/ 18 h 22"/>
                <a:gd name="T10" fmla="*/ 19 w 23"/>
                <a:gd name="T11" fmla="*/ 18 h 22"/>
                <a:gd name="T12" fmla="*/ 20 w 23"/>
                <a:gd name="T13" fmla="*/ 22 h 22"/>
                <a:gd name="T14" fmla="*/ 12 w 23"/>
                <a:gd name="T15" fmla="*/ 18 h 22"/>
                <a:gd name="T16" fmla="*/ 3 w 23"/>
                <a:gd name="T17" fmla="*/ 18 h 22"/>
                <a:gd name="T18" fmla="*/ 0 w 23"/>
                <a:gd name="T19" fmla="*/ 13 h 22"/>
                <a:gd name="T20" fmla="*/ 0 w 23"/>
                <a:gd name="T21" fmla="*/ 5 h 22"/>
                <a:gd name="T22" fmla="*/ 3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3" y="0"/>
                  </a:moveTo>
                  <a:cubicBezTo>
                    <a:pt x="19" y="0"/>
                    <a:pt x="19" y="0"/>
                    <a:pt x="19" y="0"/>
                  </a:cubicBezTo>
                  <a:cubicBezTo>
                    <a:pt x="21" y="0"/>
                    <a:pt x="23" y="2"/>
                    <a:pt x="23" y="5"/>
                  </a:cubicBezTo>
                  <a:cubicBezTo>
                    <a:pt x="23" y="13"/>
                    <a:pt x="23" y="13"/>
                    <a:pt x="23" y="13"/>
                  </a:cubicBezTo>
                  <a:cubicBezTo>
                    <a:pt x="23" y="16"/>
                    <a:pt x="21" y="18"/>
                    <a:pt x="19" y="18"/>
                  </a:cubicBezTo>
                  <a:cubicBezTo>
                    <a:pt x="19" y="18"/>
                    <a:pt x="19" y="18"/>
                    <a:pt x="19" y="18"/>
                  </a:cubicBezTo>
                  <a:cubicBezTo>
                    <a:pt x="20" y="22"/>
                    <a:pt x="20" y="22"/>
                    <a:pt x="20" y="22"/>
                  </a:cubicBezTo>
                  <a:cubicBezTo>
                    <a:pt x="12" y="18"/>
                    <a:pt x="12" y="18"/>
                    <a:pt x="12" y="18"/>
                  </a:cubicBezTo>
                  <a:cubicBezTo>
                    <a:pt x="3" y="18"/>
                    <a:pt x="3" y="18"/>
                    <a:pt x="3" y="18"/>
                  </a:cubicBezTo>
                  <a:cubicBezTo>
                    <a:pt x="1" y="18"/>
                    <a:pt x="0" y="16"/>
                    <a:pt x="0" y="13"/>
                  </a:cubicBezTo>
                  <a:cubicBezTo>
                    <a:pt x="0" y="5"/>
                    <a:pt x="0" y="5"/>
                    <a:pt x="0" y="5"/>
                  </a:cubicBezTo>
                  <a:cubicBezTo>
                    <a:pt x="0" y="2"/>
                    <a:pt x="1"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6" name="Freeform 776"/>
            <p:cNvSpPr>
              <a:spLocks/>
            </p:cNvSpPr>
            <p:nvPr/>
          </p:nvSpPr>
          <p:spPr bwMode="auto">
            <a:xfrm>
              <a:off x="7740650" y="1816101"/>
              <a:ext cx="85725" cy="79375"/>
            </a:xfrm>
            <a:custGeom>
              <a:avLst/>
              <a:gdLst>
                <a:gd name="T0" fmla="*/ 4 w 23"/>
                <a:gd name="T1" fmla="*/ 0 h 21"/>
                <a:gd name="T2" fmla="*/ 20 w 23"/>
                <a:gd name="T3" fmla="*/ 0 h 21"/>
                <a:gd name="T4" fmla="*/ 23 w 23"/>
                <a:gd name="T5" fmla="*/ 4 h 21"/>
                <a:gd name="T6" fmla="*/ 23 w 23"/>
                <a:gd name="T7" fmla="*/ 12 h 21"/>
                <a:gd name="T8" fmla="*/ 20 w 23"/>
                <a:gd name="T9" fmla="*/ 17 h 21"/>
                <a:gd name="T10" fmla="*/ 19 w 23"/>
                <a:gd name="T11" fmla="*/ 17 h 21"/>
                <a:gd name="T12" fmla="*/ 21 w 23"/>
                <a:gd name="T13" fmla="*/ 21 h 21"/>
                <a:gd name="T14" fmla="*/ 12 w 23"/>
                <a:gd name="T15" fmla="*/ 17 h 21"/>
                <a:gd name="T16" fmla="*/ 4 w 23"/>
                <a:gd name="T17" fmla="*/ 17 h 21"/>
                <a:gd name="T18" fmla="*/ 0 w 23"/>
                <a:gd name="T19" fmla="*/ 12 h 21"/>
                <a:gd name="T20" fmla="*/ 0 w 23"/>
                <a:gd name="T21" fmla="*/ 4 h 21"/>
                <a:gd name="T22" fmla="*/ 4 w 23"/>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4" y="0"/>
                  </a:moveTo>
                  <a:cubicBezTo>
                    <a:pt x="20" y="0"/>
                    <a:pt x="20" y="0"/>
                    <a:pt x="20" y="0"/>
                  </a:cubicBezTo>
                  <a:cubicBezTo>
                    <a:pt x="22" y="0"/>
                    <a:pt x="23" y="2"/>
                    <a:pt x="23" y="4"/>
                  </a:cubicBezTo>
                  <a:cubicBezTo>
                    <a:pt x="23" y="12"/>
                    <a:pt x="23" y="12"/>
                    <a:pt x="23" y="12"/>
                  </a:cubicBezTo>
                  <a:cubicBezTo>
                    <a:pt x="23" y="15"/>
                    <a:pt x="22" y="17"/>
                    <a:pt x="20" y="17"/>
                  </a:cubicBezTo>
                  <a:cubicBezTo>
                    <a:pt x="19" y="17"/>
                    <a:pt x="19" y="17"/>
                    <a:pt x="19" y="17"/>
                  </a:cubicBezTo>
                  <a:cubicBezTo>
                    <a:pt x="21" y="21"/>
                    <a:pt x="21" y="21"/>
                    <a:pt x="21" y="21"/>
                  </a:cubicBezTo>
                  <a:cubicBezTo>
                    <a:pt x="12" y="17"/>
                    <a:pt x="12" y="17"/>
                    <a:pt x="12" y="17"/>
                  </a:cubicBezTo>
                  <a:cubicBezTo>
                    <a:pt x="4" y="17"/>
                    <a:pt x="4" y="17"/>
                    <a:pt x="4" y="17"/>
                  </a:cubicBezTo>
                  <a:cubicBezTo>
                    <a:pt x="2" y="17"/>
                    <a:pt x="0" y="15"/>
                    <a:pt x="0" y="12"/>
                  </a:cubicBezTo>
                  <a:cubicBezTo>
                    <a:pt x="0" y="4"/>
                    <a:pt x="0" y="4"/>
                    <a:pt x="0" y="4"/>
                  </a:cubicBezTo>
                  <a:cubicBezTo>
                    <a:pt x="0" y="2"/>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7" name="Freeform 777"/>
            <p:cNvSpPr>
              <a:spLocks/>
            </p:cNvSpPr>
            <p:nvPr/>
          </p:nvSpPr>
          <p:spPr bwMode="auto">
            <a:xfrm>
              <a:off x="8340725" y="2327276"/>
              <a:ext cx="68263" cy="65088"/>
            </a:xfrm>
            <a:custGeom>
              <a:avLst/>
              <a:gdLst>
                <a:gd name="T0" fmla="*/ 3 w 18"/>
                <a:gd name="T1" fmla="*/ 0 h 17"/>
                <a:gd name="T2" fmla="*/ 15 w 18"/>
                <a:gd name="T3" fmla="*/ 0 h 17"/>
                <a:gd name="T4" fmla="*/ 18 w 18"/>
                <a:gd name="T5" fmla="*/ 4 h 17"/>
                <a:gd name="T6" fmla="*/ 18 w 18"/>
                <a:gd name="T7" fmla="*/ 10 h 17"/>
                <a:gd name="T8" fmla="*/ 15 w 18"/>
                <a:gd name="T9" fmla="*/ 13 h 17"/>
                <a:gd name="T10" fmla="*/ 14 w 18"/>
                <a:gd name="T11" fmla="*/ 13 h 17"/>
                <a:gd name="T12" fmla="*/ 15 w 18"/>
                <a:gd name="T13" fmla="*/ 17 h 17"/>
                <a:gd name="T14" fmla="*/ 9 w 18"/>
                <a:gd name="T15" fmla="*/ 13 h 17"/>
                <a:gd name="T16" fmla="*/ 3 w 18"/>
                <a:gd name="T17" fmla="*/ 13 h 17"/>
                <a:gd name="T18" fmla="*/ 0 w 18"/>
                <a:gd name="T19" fmla="*/ 10 h 17"/>
                <a:gd name="T20" fmla="*/ 0 w 18"/>
                <a:gd name="T21" fmla="*/ 4 h 17"/>
                <a:gd name="T22" fmla="*/ 3 w 18"/>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3" y="0"/>
                  </a:moveTo>
                  <a:cubicBezTo>
                    <a:pt x="15" y="0"/>
                    <a:pt x="15" y="0"/>
                    <a:pt x="15" y="0"/>
                  </a:cubicBezTo>
                  <a:cubicBezTo>
                    <a:pt x="16" y="0"/>
                    <a:pt x="18" y="2"/>
                    <a:pt x="18" y="4"/>
                  </a:cubicBezTo>
                  <a:cubicBezTo>
                    <a:pt x="18" y="10"/>
                    <a:pt x="18" y="10"/>
                    <a:pt x="18" y="10"/>
                  </a:cubicBezTo>
                  <a:cubicBezTo>
                    <a:pt x="18" y="12"/>
                    <a:pt x="16" y="13"/>
                    <a:pt x="15" y="13"/>
                  </a:cubicBezTo>
                  <a:cubicBezTo>
                    <a:pt x="14" y="13"/>
                    <a:pt x="14" y="13"/>
                    <a:pt x="14" y="13"/>
                  </a:cubicBezTo>
                  <a:cubicBezTo>
                    <a:pt x="15" y="17"/>
                    <a:pt x="15" y="17"/>
                    <a:pt x="15" y="17"/>
                  </a:cubicBezTo>
                  <a:cubicBezTo>
                    <a:pt x="9" y="13"/>
                    <a:pt x="9" y="13"/>
                    <a:pt x="9" y="13"/>
                  </a:cubicBezTo>
                  <a:cubicBezTo>
                    <a:pt x="3" y="13"/>
                    <a:pt x="3" y="13"/>
                    <a:pt x="3" y="13"/>
                  </a:cubicBezTo>
                  <a:cubicBezTo>
                    <a:pt x="1" y="13"/>
                    <a:pt x="0" y="12"/>
                    <a:pt x="0" y="10"/>
                  </a:cubicBezTo>
                  <a:cubicBezTo>
                    <a:pt x="0" y="4"/>
                    <a:pt x="0" y="4"/>
                    <a:pt x="0" y="4"/>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8" name="Freeform 778"/>
            <p:cNvSpPr>
              <a:spLocks/>
            </p:cNvSpPr>
            <p:nvPr/>
          </p:nvSpPr>
          <p:spPr bwMode="auto">
            <a:xfrm>
              <a:off x="8337550" y="1985963"/>
              <a:ext cx="63500" cy="60325"/>
            </a:xfrm>
            <a:custGeom>
              <a:avLst/>
              <a:gdLst>
                <a:gd name="T0" fmla="*/ 3 w 17"/>
                <a:gd name="T1" fmla="*/ 0 h 16"/>
                <a:gd name="T2" fmla="*/ 15 w 17"/>
                <a:gd name="T3" fmla="*/ 0 h 16"/>
                <a:gd name="T4" fmla="*/ 17 w 17"/>
                <a:gd name="T5" fmla="*/ 3 h 16"/>
                <a:gd name="T6" fmla="*/ 17 w 17"/>
                <a:gd name="T7" fmla="*/ 10 h 16"/>
                <a:gd name="T8" fmla="*/ 15 w 17"/>
                <a:gd name="T9" fmla="*/ 13 h 16"/>
                <a:gd name="T10" fmla="*/ 14 w 17"/>
                <a:gd name="T11" fmla="*/ 13 h 16"/>
                <a:gd name="T12" fmla="*/ 15 w 17"/>
                <a:gd name="T13" fmla="*/ 16 h 16"/>
                <a:gd name="T14" fmla="*/ 9 w 17"/>
                <a:gd name="T15" fmla="*/ 13 h 16"/>
                <a:gd name="T16" fmla="*/ 3 w 17"/>
                <a:gd name="T17" fmla="*/ 13 h 16"/>
                <a:gd name="T18" fmla="*/ 0 w 17"/>
                <a:gd name="T19" fmla="*/ 10 h 16"/>
                <a:gd name="T20" fmla="*/ 0 w 17"/>
                <a:gd name="T21" fmla="*/ 3 h 16"/>
                <a:gd name="T22" fmla="*/ 3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3" y="0"/>
                  </a:moveTo>
                  <a:cubicBezTo>
                    <a:pt x="15" y="0"/>
                    <a:pt x="15" y="0"/>
                    <a:pt x="15" y="0"/>
                  </a:cubicBezTo>
                  <a:cubicBezTo>
                    <a:pt x="16" y="0"/>
                    <a:pt x="17" y="2"/>
                    <a:pt x="17" y="3"/>
                  </a:cubicBezTo>
                  <a:cubicBezTo>
                    <a:pt x="17" y="10"/>
                    <a:pt x="17" y="10"/>
                    <a:pt x="17" y="10"/>
                  </a:cubicBezTo>
                  <a:cubicBezTo>
                    <a:pt x="17" y="12"/>
                    <a:pt x="16" y="13"/>
                    <a:pt x="15" y="13"/>
                  </a:cubicBezTo>
                  <a:cubicBezTo>
                    <a:pt x="14" y="13"/>
                    <a:pt x="14" y="13"/>
                    <a:pt x="14" y="13"/>
                  </a:cubicBezTo>
                  <a:cubicBezTo>
                    <a:pt x="15" y="16"/>
                    <a:pt x="15" y="16"/>
                    <a:pt x="15" y="16"/>
                  </a:cubicBezTo>
                  <a:cubicBezTo>
                    <a:pt x="9" y="13"/>
                    <a:pt x="9" y="13"/>
                    <a:pt x="9" y="13"/>
                  </a:cubicBezTo>
                  <a:cubicBezTo>
                    <a:pt x="3" y="13"/>
                    <a:pt x="3" y="13"/>
                    <a:pt x="3" y="13"/>
                  </a:cubicBezTo>
                  <a:cubicBezTo>
                    <a:pt x="1" y="13"/>
                    <a:pt x="0" y="12"/>
                    <a:pt x="0" y="10"/>
                  </a:cubicBezTo>
                  <a:cubicBezTo>
                    <a:pt x="0" y="3"/>
                    <a:pt x="0" y="3"/>
                    <a:pt x="0" y="3"/>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9" name="Freeform 779"/>
            <p:cNvSpPr>
              <a:spLocks/>
            </p:cNvSpPr>
            <p:nvPr/>
          </p:nvSpPr>
          <p:spPr bwMode="auto">
            <a:xfrm>
              <a:off x="8348663" y="2606676"/>
              <a:ext cx="68263" cy="63500"/>
            </a:xfrm>
            <a:custGeom>
              <a:avLst/>
              <a:gdLst>
                <a:gd name="T0" fmla="*/ 3 w 18"/>
                <a:gd name="T1" fmla="*/ 0 h 17"/>
                <a:gd name="T2" fmla="*/ 15 w 18"/>
                <a:gd name="T3" fmla="*/ 0 h 17"/>
                <a:gd name="T4" fmla="*/ 18 w 18"/>
                <a:gd name="T5" fmla="*/ 4 h 17"/>
                <a:gd name="T6" fmla="*/ 18 w 18"/>
                <a:gd name="T7" fmla="*/ 10 h 17"/>
                <a:gd name="T8" fmla="*/ 15 w 18"/>
                <a:gd name="T9" fmla="*/ 13 h 17"/>
                <a:gd name="T10" fmla="*/ 15 w 18"/>
                <a:gd name="T11" fmla="*/ 13 h 17"/>
                <a:gd name="T12" fmla="*/ 16 w 18"/>
                <a:gd name="T13" fmla="*/ 17 h 17"/>
                <a:gd name="T14" fmla="*/ 9 w 18"/>
                <a:gd name="T15" fmla="*/ 13 h 17"/>
                <a:gd name="T16" fmla="*/ 3 w 18"/>
                <a:gd name="T17" fmla="*/ 13 h 17"/>
                <a:gd name="T18" fmla="*/ 0 w 18"/>
                <a:gd name="T19" fmla="*/ 10 h 17"/>
                <a:gd name="T20" fmla="*/ 0 w 18"/>
                <a:gd name="T21" fmla="*/ 4 h 17"/>
                <a:gd name="T22" fmla="*/ 3 w 18"/>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3" y="0"/>
                  </a:moveTo>
                  <a:cubicBezTo>
                    <a:pt x="15" y="0"/>
                    <a:pt x="15" y="0"/>
                    <a:pt x="15" y="0"/>
                  </a:cubicBezTo>
                  <a:cubicBezTo>
                    <a:pt x="16" y="0"/>
                    <a:pt x="18" y="2"/>
                    <a:pt x="18" y="4"/>
                  </a:cubicBezTo>
                  <a:cubicBezTo>
                    <a:pt x="18" y="10"/>
                    <a:pt x="18" y="10"/>
                    <a:pt x="18" y="10"/>
                  </a:cubicBezTo>
                  <a:cubicBezTo>
                    <a:pt x="18" y="12"/>
                    <a:pt x="16" y="13"/>
                    <a:pt x="15" y="13"/>
                  </a:cubicBezTo>
                  <a:cubicBezTo>
                    <a:pt x="15" y="13"/>
                    <a:pt x="15" y="13"/>
                    <a:pt x="15" y="13"/>
                  </a:cubicBezTo>
                  <a:cubicBezTo>
                    <a:pt x="16" y="17"/>
                    <a:pt x="16" y="17"/>
                    <a:pt x="16" y="17"/>
                  </a:cubicBezTo>
                  <a:cubicBezTo>
                    <a:pt x="9" y="13"/>
                    <a:pt x="9" y="13"/>
                    <a:pt x="9" y="13"/>
                  </a:cubicBezTo>
                  <a:cubicBezTo>
                    <a:pt x="3" y="13"/>
                    <a:pt x="3" y="13"/>
                    <a:pt x="3" y="13"/>
                  </a:cubicBezTo>
                  <a:cubicBezTo>
                    <a:pt x="1" y="13"/>
                    <a:pt x="0" y="12"/>
                    <a:pt x="0" y="10"/>
                  </a:cubicBezTo>
                  <a:cubicBezTo>
                    <a:pt x="0" y="4"/>
                    <a:pt x="0" y="4"/>
                    <a:pt x="0" y="4"/>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0" name="Freeform 780"/>
            <p:cNvSpPr>
              <a:spLocks/>
            </p:cNvSpPr>
            <p:nvPr/>
          </p:nvSpPr>
          <p:spPr bwMode="auto">
            <a:xfrm>
              <a:off x="6242050" y="2986088"/>
              <a:ext cx="117475" cy="104775"/>
            </a:xfrm>
            <a:custGeom>
              <a:avLst/>
              <a:gdLst>
                <a:gd name="T0" fmla="*/ 5 w 31"/>
                <a:gd name="T1" fmla="*/ 0 h 28"/>
                <a:gd name="T2" fmla="*/ 26 w 31"/>
                <a:gd name="T3" fmla="*/ 0 h 28"/>
                <a:gd name="T4" fmla="*/ 31 w 31"/>
                <a:gd name="T5" fmla="*/ 6 h 28"/>
                <a:gd name="T6" fmla="*/ 31 w 31"/>
                <a:gd name="T7" fmla="*/ 17 h 28"/>
                <a:gd name="T8" fmla="*/ 26 w 31"/>
                <a:gd name="T9" fmla="*/ 23 h 28"/>
                <a:gd name="T10" fmla="*/ 25 w 31"/>
                <a:gd name="T11" fmla="*/ 23 h 28"/>
                <a:gd name="T12" fmla="*/ 27 w 31"/>
                <a:gd name="T13" fmla="*/ 28 h 28"/>
                <a:gd name="T14" fmla="*/ 16 w 31"/>
                <a:gd name="T15" fmla="*/ 23 h 28"/>
                <a:gd name="T16" fmla="*/ 5 w 31"/>
                <a:gd name="T17" fmla="*/ 23 h 28"/>
                <a:gd name="T18" fmla="*/ 0 w 31"/>
                <a:gd name="T19" fmla="*/ 17 h 28"/>
                <a:gd name="T20" fmla="*/ 0 w 31"/>
                <a:gd name="T21" fmla="*/ 6 h 28"/>
                <a:gd name="T22" fmla="*/ 5 w 31"/>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8">
                  <a:moveTo>
                    <a:pt x="5" y="0"/>
                  </a:moveTo>
                  <a:cubicBezTo>
                    <a:pt x="26" y="0"/>
                    <a:pt x="26" y="0"/>
                    <a:pt x="26" y="0"/>
                  </a:cubicBezTo>
                  <a:cubicBezTo>
                    <a:pt x="28" y="0"/>
                    <a:pt x="31" y="2"/>
                    <a:pt x="31" y="6"/>
                  </a:cubicBezTo>
                  <a:cubicBezTo>
                    <a:pt x="31" y="17"/>
                    <a:pt x="31" y="17"/>
                    <a:pt x="31" y="17"/>
                  </a:cubicBezTo>
                  <a:cubicBezTo>
                    <a:pt x="31" y="20"/>
                    <a:pt x="28" y="23"/>
                    <a:pt x="26" y="23"/>
                  </a:cubicBezTo>
                  <a:cubicBezTo>
                    <a:pt x="25" y="23"/>
                    <a:pt x="25" y="23"/>
                    <a:pt x="25" y="23"/>
                  </a:cubicBezTo>
                  <a:cubicBezTo>
                    <a:pt x="27" y="28"/>
                    <a:pt x="27" y="28"/>
                    <a:pt x="27" y="28"/>
                  </a:cubicBezTo>
                  <a:cubicBezTo>
                    <a:pt x="16" y="23"/>
                    <a:pt x="16" y="23"/>
                    <a:pt x="16" y="23"/>
                  </a:cubicBezTo>
                  <a:cubicBezTo>
                    <a:pt x="5" y="23"/>
                    <a:pt x="5" y="23"/>
                    <a:pt x="5" y="23"/>
                  </a:cubicBezTo>
                  <a:cubicBezTo>
                    <a:pt x="2" y="23"/>
                    <a:pt x="0" y="20"/>
                    <a:pt x="0" y="17"/>
                  </a:cubicBezTo>
                  <a:cubicBezTo>
                    <a:pt x="0" y="6"/>
                    <a:pt x="0" y="6"/>
                    <a:pt x="0" y="6"/>
                  </a:cubicBezTo>
                  <a:cubicBezTo>
                    <a:pt x="0" y="2"/>
                    <a:pt x="2" y="0"/>
                    <a:pt x="5"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1" name="Freeform 781"/>
            <p:cNvSpPr>
              <a:spLocks/>
            </p:cNvSpPr>
            <p:nvPr/>
          </p:nvSpPr>
          <p:spPr bwMode="auto">
            <a:xfrm>
              <a:off x="5964238" y="3225801"/>
              <a:ext cx="98425" cy="90488"/>
            </a:xfrm>
            <a:custGeom>
              <a:avLst/>
              <a:gdLst>
                <a:gd name="T0" fmla="*/ 4 w 26"/>
                <a:gd name="T1" fmla="*/ 0 h 24"/>
                <a:gd name="T2" fmla="*/ 22 w 26"/>
                <a:gd name="T3" fmla="*/ 0 h 24"/>
                <a:gd name="T4" fmla="*/ 26 w 26"/>
                <a:gd name="T5" fmla="*/ 5 h 24"/>
                <a:gd name="T6" fmla="*/ 26 w 26"/>
                <a:gd name="T7" fmla="*/ 14 h 24"/>
                <a:gd name="T8" fmla="*/ 22 w 26"/>
                <a:gd name="T9" fmla="*/ 19 h 24"/>
                <a:gd name="T10" fmla="*/ 22 w 26"/>
                <a:gd name="T11" fmla="*/ 19 h 24"/>
                <a:gd name="T12" fmla="*/ 23 w 26"/>
                <a:gd name="T13" fmla="*/ 24 h 24"/>
                <a:gd name="T14" fmla="*/ 14 w 26"/>
                <a:gd name="T15" fmla="*/ 19 h 24"/>
                <a:gd name="T16" fmla="*/ 4 w 26"/>
                <a:gd name="T17" fmla="*/ 19 h 24"/>
                <a:gd name="T18" fmla="*/ 0 w 26"/>
                <a:gd name="T19" fmla="*/ 14 h 24"/>
                <a:gd name="T20" fmla="*/ 0 w 26"/>
                <a:gd name="T21" fmla="*/ 5 h 24"/>
                <a:gd name="T22" fmla="*/ 4 w 26"/>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4">
                  <a:moveTo>
                    <a:pt x="4" y="0"/>
                  </a:moveTo>
                  <a:cubicBezTo>
                    <a:pt x="22" y="0"/>
                    <a:pt x="22" y="0"/>
                    <a:pt x="22" y="0"/>
                  </a:cubicBezTo>
                  <a:cubicBezTo>
                    <a:pt x="24" y="0"/>
                    <a:pt x="26" y="2"/>
                    <a:pt x="26" y="5"/>
                  </a:cubicBezTo>
                  <a:cubicBezTo>
                    <a:pt x="26" y="14"/>
                    <a:pt x="26" y="14"/>
                    <a:pt x="26" y="14"/>
                  </a:cubicBezTo>
                  <a:cubicBezTo>
                    <a:pt x="26" y="17"/>
                    <a:pt x="24" y="19"/>
                    <a:pt x="22" y="19"/>
                  </a:cubicBezTo>
                  <a:cubicBezTo>
                    <a:pt x="22" y="19"/>
                    <a:pt x="22" y="19"/>
                    <a:pt x="22" y="19"/>
                  </a:cubicBezTo>
                  <a:cubicBezTo>
                    <a:pt x="23" y="24"/>
                    <a:pt x="23" y="24"/>
                    <a:pt x="23" y="24"/>
                  </a:cubicBezTo>
                  <a:cubicBezTo>
                    <a:pt x="14" y="19"/>
                    <a:pt x="14" y="19"/>
                    <a:pt x="14" y="19"/>
                  </a:cubicBezTo>
                  <a:cubicBezTo>
                    <a:pt x="4" y="19"/>
                    <a:pt x="4" y="19"/>
                    <a:pt x="4" y="19"/>
                  </a:cubicBezTo>
                  <a:cubicBezTo>
                    <a:pt x="2" y="19"/>
                    <a:pt x="0" y="17"/>
                    <a:pt x="0" y="14"/>
                  </a:cubicBezTo>
                  <a:cubicBezTo>
                    <a:pt x="0" y="5"/>
                    <a:pt x="0" y="5"/>
                    <a:pt x="0" y="5"/>
                  </a:cubicBezTo>
                  <a:cubicBezTo>
                    <a:pt x="0" y="2"/>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2" name="Freeform 782"/>
            <p:cNvSpPr>
              <a:spLocks/>
            </p:cNvSpPr>
            <p:nvPr/>
          </p:nvSpPr>
          <p:spPr bwMode="auto">
            <a:xfrm>
              <a:off x="6283325" y="3113088"/>
              <a:ext cx="79375" cy="74613"/>
            </a:xfrm>
            <a:custGeom>
              <a:avLst/>
              <a:gdLst>
                <a:gd name="T0" fmla="*/ 3 w 21"/>
                <a:gd name="T1" fmla="*/ 0 h 20"/>
                <a:gd name="T2" fmla="*/ 18 w 21"/>
                <a:gd name="T3" fmla="*/ 0 h 20"/>
                <a:gd name="T4" fmla="*/ 21 w 21"/>
                <a:gd name="T5" fmla="*/ 4 h 20"/>
                <a:gd name="T6" fmla="*/ 21 w 21"/>
                <a:gd name="T7" fmla="*/ 12 h 20"/>
                <a:gd name="T8" fmla="*/ 18 w 21"/>
                <a:gd name="T9" fmla="*/ 16 h 20"/>
                <a:gd name="T10" fmla="*/ 18 w 21"/>
                <a:gd name="T11" fmla="*/ 16 h 20"/>
                <a:gd name="T12" fmla="*/ 19 w 21"/>
                <a:gd name="T13" fmla="*/ 20 h 20"/>
                <a:gd name="T14" fmla="*/ 11 w 21"/>
                <a:gd name="T15" fmla="*/ 16 h 20"/>
                <a:gd name="T16" fmla="*/ 3 w 21"/>
                <a:gd name="T17" fmla="*/ 16 h 20"/>
                <a:gd name="T18" fmla="*/ 0 w 21"/>
                <a:gd name="T19" fmla="*/ 12 h 20"/>
                <a:gd name="T20" fmla="*/ 0 w 21"/>
                <a:gd name="T21" fmla="*/ 4 h 20"/>
                <a:gd name="T22" fmla="*/ 3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3" y="0"/>
                  </a:moveTo>
                  <a:cubicBezTo>
                    <a:pt x="18" y="0"/>
                    <a:pt x="18" y="0"/>
                    <a:pt x="18" y="0"/>
                  </a:cubicBezTo>
                  <a:cubicBezTo>
                    <a:pt x="20" y="0"/>
                    <a:pt x="21" y="2"/>
                    <a:pt x="21" y="4"/>
                  </a:cubicBezTo>
                  <a:cubicBezTo>
                    <a:pt x="21" y="12"/>
                    <a:pt x="21" y="12"/>
                    <a:pt x="21" y="12"/>
                  </a:cubicBezTo>
                  <a:cubicBezTo>
                    <a:pt x="21" y="14"/>
                    <a:pt x="20" y="16"/>
                    <a:pt x="18" y="16"/>
                  </a:cubicBezTo>
                  <a:cubicBezTo>
                    <a:pt x="18" y="16"/>
                    <a:pt x="18" y="16"/>
                    <a:pt x="18" y="16"/>
                  </a:cubicBezTo>
                  <a:cubicBezTo>
                    <a:pt x="19" y="20"/>
                    <a:pt x="19" y="20"/>
                    <a:pt x="19" y="20"/>
                  </a:cubicBezTo>
                  <a:cubicBezTo>
                    <a:pt x="11" y="16"/>
                    <a:pt x="11" y="16"/>
                    <a:pt x="11" y="16"/>
                  </a:cubicBezTo>
                  <a:cubicBezTo>
                    <a:pt x="3" y="16"/>
                    <a:pt x="3" y="16"/>
                    <a:pt x="3" y="16"/>
                  </a:cubicBezTo>
                  <a:cubicBezTo>
                    <a:pt x="2" y="16"/>
                    <a:pt x="0" y="14"/>
                    <a:pt x="0" y="12"/>
                  </a:cubicBezTo>
                  <a:cubicBezTo>
                    <a:pt x="0" y="4"/>
                    <a:pt x="0" y="4"/>
                    <a:pt x="0" y="4"/>
                  </a:cubicBezTo>
                  <a:cubicBezTo>
                    <a:pt x="0" y="2"/>
                    <a:pt x="2"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3" name="Freeform 783"/>
            <p:cNvSpPr>
              <a:spLocks/>
            </p:cNvSpPr>
            <p:nvPr/>
          </p:nvSpPr>
          <p:spPr bwMode="auto">
            <a:xfrm>
              <a:off x="6524625" y="3756026"/>
              <a:ext cx="82550" cy="74613"/>
            </a:xfrm>
            <a:custGeom>
              <a:avLst/>
              <a:gdLst>
                <a:gd name="T0" fmla="*/ 4 w 22"/>
                <a:gd name="T1" fmla="*/ 0 h 20"/>
                <a:gd name="T2" fmla="*/ 19 w 22"/>
                <a:gd name="T3" fmla="*/ 0 h 20"/>
                <a:gd name="T4" fmla="*/ 22 w 22"/>
                <a:gd name="T5" fmla="*/ 4 h 20"/>
                <a:gd name="T6" fmla="*/ 22 w 22"/>
                <a:gd name="T7" fmla="*/ 12 h 20"/>
                <a:gd name="T8" fmla="*/ 19 w 22"/>
                <a:gd name="T9" fmla="*/ 17 h 20"/>
                <a:gd name="T10" fmla="*/ 18 w 22"/>
                <a:gd name="T11" fmla="*/ 17 h 20"/>
                <a:gd name="T12" fmla="*/ 20 w 22"/>
                <a:gd name="T13" fmla="*/ 20 h 20"/>
                <a:gd name="T14" fmla="*/ 12 w 22"/>
                <a:gd name="T15" fmla="*/ 17 h 20"/>
                <a:gd name="T16" fmla="*/ 4 w 22"/>
                <a:gd name="T17" fmla="*/ 17 h 20"/>
                <a:gd name="T18" fmla="*/ 0 w 22"/>
                <a:gd name="T19" fmla="*/ 12 h 20"/>
                <a:gd name="T20" fmla="*/ 0 w 22"/>
                <a:gd name="T21" fmla="*/ 4 h 20"/>
                <a:gd name="T22" fmla="*/ 4 w 22"/>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0">
                  <a:moveTo>
                    <a:pt x="4" y="0"/>
                  </a:moveTo>
                  <a:cubicBezTo>
                    <a:pt x="19" y="0"/>
                    <a:pt x="19" y="0"/>
                    <a:pt x="19" y="0"/>
                  </a:cubicBezTo>
                  <a:cubicBezTo>
                    <a:pt x="20" y="0"/>
                    <a:pt x="22" y="2"/>
                    <a:pt x="22" y="4"/>
                  </a:cubicBezTo>
                  <a:cubicBezTo>
                    <a:pt x="22" y="12"/>
                    <a:pt x="22" y="12"/>
                    <a:pt x="22" y="12"/>
                  </a:cubicBezTo>
                  <a:cubicBezTo>
                    <a:pt x="22" y="15"/>
                    <a:pt x="20" y="17"/>
                    <a:pt x="19" y="17"/>
                  </a:cubicBezTo>
                  <a:cubicBezTo>
                    <a:pt x="18" y="17"/>
                    <a:pt x="18" y="17"/>
                    <a:pt x="18" y="17"/>
                  </a:cubicBezTo>
                  <a:cubicBezTo>
                    <a:pt x="20" y="20"/>
                    <a:pt x="20" y="20"/>
                    <a:pt x="20" y="20"/>
                  </a:cubicBezTo>
                  <a:cubicBezTo>
                    <a:pt x="12" y="17"/>
                    <a:pt x="12" y="17"/>
                    <a:pt x="12" y="17"/>
                  </a:cubicBezTo>
                  <a:cubicBezTo>
                    <a:pt x="4" y="17"/>
                    <a:pt x="4" y="17"/>
                    <a:pt x="4" y="17"/>
                  </a:cubicBezTo>
                  <a:cubicBezTo>
                    <a:pt x="2" y="17"/>
                    <a:pt x="0" y="15"/>
                    <a:pt x="0" y="12"/>
                  </a:cubicBezTo>
                  <a:cubicBezTo>
                    <a:pt x="0" y="4"/>
                    <a:pt x="0" y="4"/>
                    <a:pt x="0" y="4"/>
                  </a:cubicBezTo>
                  <a:cubicBezTo>
                    <a:pt x="0" y="2"/>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4" name="Freeform 784"/>
            <p:cNvSpPr>
              <a:spLocks/>
            </p:cNvSpPr>
            <p:nvPr/>
          </p:nvSpPr>
          <p:spPr bwMode="auto">
            <a:xfrm>
              <a:off x="6351588" y="3549651"/>
              <a:ext cx="82550" cy="74613"/>
            </a:xfrm>
            <a:custGeom>
              <a:avLst/>
              <a:gdLst>
                <a:gd name="T0" fmla="*/ 4 w 22"/>
                <a:gd name="T1" fmla="*/ 0 h 20"/>
                <a:gd name="T2" fmla="*/ 18 w 22"/>
                <a:gd name="T3" fmla="*/ 0 h 20"/>
                <a:gd name="T4" fmla="*/ 22 w 22"/>
                <a:gd name="T5" fmla="*/ 4 h 20"/>
                <a:gd name="T6" fmla="*/ 22 w 22"/>
                <a:gd name="T7" fmla="*/ 12 h 20"/>
                <a:gd name="T8" fmla="*/ 18 w 22"/>
                <a:gd name="T9" fmla="*/ 16 h 20"/>
                <a:gd name="T10" fmla="*/ 18 w 22"/>
                <a:gd name="T11" fmla="*/ 16 h 20"/>
                <a:gd name="T12" fmla="*/ 19 w 22"/>
                <a:gd name="T13" fmla="*/ 20 h 20"/>
                <a:gd name="T14" fmla="*/ 11 w 22"/>
                <a:gd name="T15" fmla="*/ 16 h 20"/>
                <a:gd name="T16" fmla="*/ 4 w 22"/>
                <a:gd name="T17" fmla="*/ 16 h 20"/>
                <a:gd name="T18" fmla="*/ 0 w 22"/>
                <a:gd name="T19" fmla="*/ 12 h 20"/>
                <a:gd name="T20" fmla="*/ 0 w 22"/>
                <a:gd name="T21" fmla="*/ 4 h 20"/>
                <a:gd name="T22" fmla="*/ 4 w 22"/>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0">
                  <a:moveTo>
                    <a:pt x="4" y="0"/>
                  </a:moveTo>
                  <a:cubicBezTo>
                    <a:pt x="18" y="0"/>
                    <a:pt x="18" y="0"/>
                    <a:pt x="18" y="0"/>
                  </a:cubicBezTo>
                  <a:cubicBezTo>
                    <a:pt x="20" y="0"/>
                    <a:pt x="22" y="2"/>
                    <a:pt x="22" y="4"/>
                  </a:cubicBezTo>
                  <a:cubicBezTo>
                    <a:pt x="22" y="12"/>
                    <a:pt x="22" y="12"/>
                    <a:pt x="22" y="12"/>
                  </a:cubicBezTo>
                  <a:cubicBezTo>
                    <a:pt x="22" y="14"/>
                    <a:pt x="20" y="16"/>
                    <a:pt x="18" y="16"/>
                  </a:cubicBezTo>
                  <a:cubicBezTo>
                    <a:pt x="18" y="16"/>
                    <a:pt x="18" y="16"/>
                    <a:pt x="18" y="16"/>
                  </a:cubicBezTo>
                  <a:cubicBezTo>
                    <a:pt x="19" y="20"/>
                    <a:pt x="19" y="20"/>
                    <a:pt x="19" y="20"/>
                  </a:cubicBezTo>
                  <a:cubicBezTo>
                    <a:pt x="11" y="16"/>
                    <a:pt x="11" y="16"/>
                    <a:pt x="11" y="16"/>
                  </a:cubicBezTo>
                  <a:cubicBezTo>
                    <a:pt x="4" y="16"/>
                    <a:pt x="4" y="16"/>
                    <a:pt x="4" y="16"/>
                  </a:cubicBezTo>
                  <a:cubicBezTo>
                    <a:pt x="2" y="16"/>
                    <a:pt x="0" y="14"/>
                    <a:pt x="0" y="12"/>
                  </a:cubicBezTo>
                  <a:cubicBezTo>
                    <a:pt x="0" y="4"/>
                    <a:pt x="0" y="4"/>
                    <a:pt x="0" y="4"/>
                  </a:cubicBezTo>
                  <a:cubicBezTo>
                    <a:pt x="0" y="2"/>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5" name="Freeform 785"/>
            <p:cNvSpPr>
              <a:spLocks/>
            </p:cNvSpPr>
            <p:nvPr/>
          </p:nvSpPr>
          <p:spPr bwMode="auto">
            <a:xfrm>
              <a:off x="6189663" y="4011613"/>
              <a:ext cx="128588" cy="104775"/>
            </a:xfrm>
            <a:custGeom>
              <a:avLst/>
              <a:gdLst>
                <a:gd name="T0" fmla="*/ 29 w 34"/>
                <a:gd name="T1" fmla="*/ 0 h 28"/>
                <a:gd name="T2" fmla="*/ 6 w 34"/>
                <a:gd name="T3" fmla="*/ 0 h 28"/>
                <a:gd name="T4" fmla="*/ 0 w 34"/>
                <a:gd name="T5" fmla="*/ 6 h 28"/>
                <a:gd name="T6" fmla="*/ 0 w 34"/>
                <a:gd name="T7" fmla="*/ 17 h 28"/>
                <a:gd name="T8" fmla="*/ 6 w 34"/>
                <a:gd name="T9" fmla="*/ 23 h 28"/>
                <a:gd name="T10" fmla="*/ 6 w 34"/>
                <a:gd name="T11" fmla="*/ 23 h 28"/>
                <a:gd name="T12" fmla="*/ 4 w 34"/>
                <a:gd name="T13" fmla="*/ 28 h 28"/>
                <a:gd name="T14" fmla="*/ 17 w 34"/>
                <a:gd name="T15" fmla="*/ 23 h 28"/>
                <a:gd name="T16" fmla="*/ 29 w 34"/>
                <a:gd name="T17" fmla="*/ 23 h 28"/>
                <a:gd name="T18" fmla="*/ 34 w 34"/>
                <a:gd name="T19" fmla="*/ 17 h 28"/>
                <a:gd name="T20" fmla="*/ 34 w 34"/>
                <a:gd name="T21" fmla="*/ 6 h 28"/>
                <a:gd name="T22" fmla="*/ 29 w 34"/>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8">
                  <a:moveTo>
                    <a:pt x="29" y="0"/>
                  </a:moveTo>
                  <a:cubicBezTo>
                    <a:pt x="6" y="0"/>
                    <a:pt x="6" y="0"/>
                    <a:pt x="6" y="0"/>
                  </a:cubicBezTo>
                  <a:cubicBezTo>
                    <a:pt x="3" y="0"/>
                    <a:pt x="0" y="3"/>
                    <a:pt x="0" y="6"/>
                  </a:cubicBezTo>
                  <a:cubicBezTo>
                    <a:pt x="0" y="17"/>
                    <a:pt x="0" y="17"/>
                    <a:pt x="0" y="17"/>
                  </a:cubicBezTo>
                  <a:cubicBezTo>
                    <a:pt x="0" y="20"/>
                    <a:pt x="3" y="23"/>
                    <a:pt x="6" y="23"/>
                  </a:cubicBezTo>
                  <a:cubicBezTo>
                    <a:pt x="6" y="23"/>
                    <a:pt x="6" y="23"/>
                    <a:pt x="6" y="23"/>
                  </a:cubicBezTo>
                  <a:cubicBezTo>
                    <a:pt x="4" y="28"/>
                    <a:pt x="4" y="28"/>
                    <a:pt x="4" y="28"/>
                  </a:cubicBezTo>
                  <a:cubicBezTo>
                    <a:pt x="17" y="23"/>
                    <a:pt x="17" y="23"/>
                    <a:pt x="17" y="23"/>
                  </a:cubicBezTo>
                  <a:cubicBezTo>
                    <a:pt x="29" y="23"/>
                    <a:pt x="29" y="23"/>
                    <a:pt x="29" y="23"/>
                  </a:cubicBezTo>
                  <a:cubicBezTo>
                    <a:pt x="32" y="23"/>
                    <a:pt x="34" y="20"/>
                    <a:pt x="34" y="17"/>
                  </a:cubicBezTo>
                  <a:cubicBezTo>
                    <a:pt x="34" y="6"/>
                    <a:pt x="34" y="6"/>
                    <a:pt x="34" y="6"/>
                  </a:cubicBezTo>
                  <a:cubicBezTo>
                    <a:pt x="34" y="3"/>
                    <a:pt x="32" y="0"/>
                    <a:pt x="2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6" name="Freeform 786"/>
            <p:cNvSpPr>
              <a:spLocks/>
            </p:cNvSpPr>
            <p:nvPr/>
          </p:nvSpPr>
          <p:spPr bwMode="auto">
            <a:xfrm>
              <a:off x="7575550" y="3402013"/>
              <a:ext cx="101600" cy="95250"/>
            </a:xfrm>
            <a:custGeom>
              <a:avLst/>
              <a:gdLst>
                <a:gd name="T0" fmla="*/ 23 w 27"/>
                <a:gd name="T1" fmla="*/ 0 h 25"/>
                <a:gd name="T2" fmla="*/ 5 w 27"/>
                <a:gd name="T3" fmla="*/ 0 h 25"/>
                <a:gd name="T4" fmla="*/ 0 w 27"/>
                <a:gd name="T5" fmla="*/ 5 h 25"/>
                <a:gd name="T6" fmla="*/ 0 w 27"/>
                <a:gd name="T7" fmla="*/ 15 h 25"/>
                <a:gd name="T8" fmla="*/ 5 w 27"/>
                <a:gd name="T9" fmla="*/ 20 h 25"/>
                <a:gd name="T10" fmla="*/ 5 w 27"/>
                <a:gd name="T11" fmla="*/ 20 h 25"/>
                <a:gd name="T12" fmla="*/ 3 w 27"/>
                <a:gd name="T13" fmla="*/ 25 h 25"/>
                <a:gd name="T14" fmla="*/ 13 w 27"/>
                <a:gd name="T15" fmla="*/ 20 h 25"/>
                <a:gd name="T16" fmla="*/ 23 w 27"/>
                <a:gd name="T17" fmla="*/ 20 h 25"/>
                <a:gd name="T18" fmla="*/ 27 w 27"/>
                <a:gd name="T19" fmla="*/ 15 h 25"/>
                <a:gd name="T20" fmla="*/ 27 w 27"/>
                <a:gd name="T21" fmla="*/ 5 h 25"/>
                <a:gd name="T22" fmla="*/ 23 w 27"/>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5">
                  <a:moveTo>
                    <a:pt x="23" y="0"/>
                  </a:moveTo>
                  <a:cubicBezTo>
                    <a:pt x="5" y="0"/>
                    <a:pt x="5" y="0"/>
                    <a:pt x="5" y="0"/>
                  </a:cubicBezTo>
                  <a:cubicBezTo>
                    <a:pt x="2" y="0"/>
                    <a:pt x="0" y="2"/>
                    <a:pt x="0" y="5"/>
                  </a:cubicBezTo>
                  <a:cubicBezTo>
                    <a:pt x="0" y="15"/>
                    <a:pt x="0" y="15"/>
                    <a:pt x="0" y="15"/>
                  </a:cubicBezTo>
                  <a:cubicBezTo>
                    <a:pt x="0" y="18"/>
                    <a:pt x="2" y="20"/>
                    <a:pt x="5" y="20"/>
                  </a:cubicBezTo>
                  <a:cubicBezTo>
                    <a:pt x="5" y="20"/>
                    <a:pt x="5" y="20"/>
                    <a:pt x="5" y="20"/>
                  </a:cubicBezTo>
                  <a:cubicBezTo>
                    <a:pt x="3" y="25"/>
                    <a:pt x="3" y="25"/>
                    <a:pt x="3" y="25"/>
                  </a:cubicBezTo>
                  <a:cubicBezTo>
                    <a:pt x="13" y="20"/>
                    <a:pt x="13" y="20"/>
                    <a:pt x="13" y="20"/>
                  </a:cubicBezTo>
                  <a:cubicBezTo>
                    <a:pt x="23" y="20"/>
                    <a:pt x="23" y="20"/>
                    <a:pt x="23" y="20"/>
                  </a:cubicBezTo>
                  <a:cubicBezTo>
                    <a:pt x="25" y="20"/>
                    <a:pt x="27" y="18"/>
                    <a:pt x="27" y="15"/>
                  </a:cubicBezTo>
                  <a:cubicBezTo>
                    <a:pt x="27" y="5"/>
                    <a:pt x="27" y="5"/>
                    <a:pt x="27" y="5"/>
                  </a:cubicBezTo>
                  <a:cubicBezTo>
                    <a:pt x="27" y="2"/>
                    <a:pt x="25" y="0"/>
                    <a:pt x="23"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7" name="Freeform 787"/>
            <p:cNvSpPr>
              <a:spLocks/>
            </p:cNvSpPr>
            <p:nvPr/>
          </p:nvSpPr>
          <p:spPr bwMode="auto">
            <a:xfrm>
              <a:off x="7872413" y="2925763"/>
              <a:ext cx="77788" cy="74613"/>
            </a:xfrm>
            <a:custGeom>
              <a:avLst/>
              <a:gdLst>
                <a:gd name="T0" fmla="*/ 18 w 21"/>
                <a:gd name="T1" fmla="*/ 0 h 20"/>
                <a:gd name="T2" fmla="*/ 3 w 21"/>
                <a:gd name="T3" fmla="*/ 0 h 20"/>
                <a:gd name="T4" fmla="*/ 0 w 21"/>
                <a:gd name="T5" fmla="*/ 5 h 20"/>
                <a:gd name="T6" fmla="*/ 0 w 21"/>
                <a:gd name="T7" fmla="*/ 12 h 20"/>
                <a:gd name="T8" fmla="*/ 3 w 21"/>
                <a:gd name="T9" fmla="*/ 17 h 20"/>
                <a:gd name="T10" fmla="*/ 4 w 21"/>
                <a:gd name="T11" fmla="*/ 17 h 20"/>
                <a:gd name="T12" fmla="*/ 2 w 21"/>
                <a:gd name="T13" fmla="*/ 20 h 20"/>
                <a:gd name="T14" fmla="*/ 10 w 21"/>
                <a:gd name="T15" fmla="*/ 17 h 20"/>
                <a:gd name="T16" fmla="*/ 18 w 21"/>
                <a:gd name="T17" fmla="*/ 17 h 20"/>
                <a:gd name="T18" fmla="*/ 21 w 21"/>
                <a:gd name="T19" fmla="*/ 12 h 20"/>
                <a:gd name="T20" fmla="*/ 21 w 21"/>
                <a:gd name="T21" fmla="*/ 5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5"/>
                  </a:cubicBezTo>
                  <a:cubicBezTo>
                    <a:pt x="0" y="12"/>
                    <a:pt x="0" y="12"/>
                    <a:pt x="0" y="12"/>
                  </a:cubicBezTo>
                  <a:cubicBezTo>
                    <a:pt x="0" y="15"/>
                    <a:pt x="1" y="17"/>
                    <a:pt x="3" y="17"/>
                  </a:cubicBezTo>
                  <a:cubicBezTo>
                    <a:pt x="4" y="17"/>
                    <a:pt x="4" y="17"/>
                    <a:pt x="4" y="17"/>
                  </a:cubicBezTo>
                  <a:cubicBezTo>
                    <a:pt x="2" y="20"/>
                    <a:pt x="2" y="20"/>
                    <a:pt x="2" y="20"/>
                  </a:cubicBezTo>
                  <a:cubicBezTo>
                    <a:pt x="10" y="17"/>
                    <a:pt x="10" y="17"/>
                    <a:pt x="10" y="17"/>
                  </a:cubicBezTo>
                  <a:cubicBezTo>
                    <a:pt x="18" y="17"/>
                    <a:pt x="18" y="17"/>
                    <a:pt x="18" y="17"/>
                  </a:cubicBezTo>
                  <a:cubicBezTo>
                    <a:pt x="20" y="17"/>
                    <a:pt x="21" y="15"/>
                    <a:pt x="21" y="12"/>
                  </a:cubicBezTo>
                  <a:cubicBezTo>
                    <a:pt x="21" y="5"/>
                    <a:pt x="21" y="5"/>
                    <a:pt x="21" y="5"/>
                  </a:cubicBezTo>
                  <a:cubicBezTo>
                    <a:pt x="21" y="2"/>
                    <a:pt x="20" y="0"/>
                    <a:pt x="18"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8" name="Freeform 788"/>
            <p:cNvSpPr>
              <a:spLocks/>
            </p:cNvSpPr>
            <p:nvPr/>
          </p:nvSpPr>
          <p:spPr bwMode="auto">
            <a:xfrm>
              <a:off x="7496175" y="2478088"/>
              <a:ext cx="82550" cy="74613"/>
            </a:xfrm>
            <a:custGeom>
              <a:avLst/>
              <a:gdLst>
                <a:gd name="T0" fmla="*/ 18 w 22"/>
                <a:gd name="T1" fmla="*/ 0 h 20"/>
                <a:gd name="T2" fmla="*/ 4 w 22"/>
                <a:gd name="T3" fmla="*/ 0 h 20"/>
                <a:gd name="T4" fmla="*/ 0 w 22"/>
                <a:gd name="T5" fmla="*/ 4 h 20"/>
                <a:gd name="T6" fmla="*/ 0 w 22"/>
                <a:gd name="T7" fmla="*/ 12 h 20"/>
                <a:gd name="T8" fmla="*/ 4 w 22"/>
                <a:gd name="T9" fmla="*/ 16 h 20"/>
                <a:gd name="T10" fmla="*/ 4 w 22"/>
                <a:gd name="T11" fmla="*/ 16 h 20"/>
                <a:gd name="T12" fmla="*/ 3 w 22"/>
                <a:gd name="T13" fmla="*/ 20 h 20"/>
                <a:gd name="T14" fmla="*/ 10 w 22"/>
                <a:gd name="T15" fmla="*/ 16 h 20"/>
                <a:gd name="T16" fmla="*/ 18 w 22"/>
                <a:gd name="T17" fmla="*/ 16 h 20"/>
                <a:gd name="T18" fmla="*/ 22 w 22"/>
                <a:gd name="T19" fmla="*/ 12 h 20"/>
                <a:gd name="T20" fmla="*/ 22 w 22"/>
                <a:gd name="T21" fmla="*/ 4 h 20"/>
                <a:gd name="T22" fmla="*/ 18 w 22"/>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0">
                  <a:moveTo>
                    <a:pt x="18" y="0"/>
                  </a:moveTo>
                  <a:cubicBezTo>
                    <a:pt x="4" y="0"/>
                    <a:pt x="4" y="0"/>
                    <a:pt x="4" y="0"/>
                  </a:cubicBezTo>
                  <a:cubicBezTo>
                    <a:pt x="2" y="0"/>
                    <a:pt x="0" y="2"/>
                    <a:pt x="0" y="4"/>
                  </a:cubicBezTo>
                  <a:cubicBezTo>
                    <a:pt x="0" y="12"/>
                    <a:pt x="0" y="12"/>
                    <a:pt x="0" y="12"/>
                  </a:cubicBezTo>
                  <a:cubicBezTo>
                    <a:pt x="0" y="15"/>
                    <a:pt x="2" y="16"/>
                    <a:pt x="4" y="16"/>
                  </a:cubicBezTo>
                  <a:cubicBezTo>
                    <a:pt x="4" y="16"/>
                    <a:pt x="4" y="16"/>
                    <a:pt x="4" y="16"/>
                  </a:cubicBezTo>
                  <a:cubicBezTo>
                    <a:pt x="3" y="20"/>
                    <a:pt x="3" y="20"/>
                    <a:pt x="3" y="20"/>
                  </a:cubicBezTo>
                  <a:cubicBezTo>
                    <a:pt x="10" y="16"/>
                    <a:pt x="10" y="16"/>
                    <a:pt x="10" y="16"/>
                  </a:cubicBezTo>
                  <a:cubicBezTo>
                    <a:pt x="18" y="16"/>
                    <a:pt x="18" y="16"/>
                    <a:pt x="18" y="16"/>
                  </a:cubicBezTo>
                  <a:cubicBezTo>
                    <a:pt x="20" y="16"/>
                    <a:pt x="22" y="15"/>
                    <a:pt x="22" y="12"/>
                  </a:cubicBezTo>
                  <a:cubicBezTo>
                    <a:pt x="22" y="4"/>
                    <a:pt x="22" y="4"/>
                    <a:pt x="22" y="4"/>
                  </a:cubicBezTo>
                  <a:cubicBezTo>
                    <a:pt x="22" y="2"/>
                    <a:pt x="20" y="0"/>
                    <a:pt x="1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9" name="Freeform 789"/>
            <p:cNvSpPr>
              <a:spLocks/>
            </p:cNvSpPr>
            <p:nvPr/>
          </p:nvSpPr>
          <p:spPr bwMode="auto">
            <a:xfrm>
              <a:off x="7575550" y="2970213"/>
              <a:ext cx="79375" cy="74613"/>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3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3" y="16"/>
                    <a:pt x="3" y="16"/>
                    <a:pt x="3"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0" name="Freeform 790"/>
            <p:cNvSpPr>
              <a:spLocks/>
            </p:cNvSpPr>
            <p:nvPr/>
          </p:nvSpPr>
          <p:spPr bwMode="auto">
            <a:xfrm>
              <a:off x="6888163" y="3275013"/>
              <a:ext cx="79375" cy="74613"/>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4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4" y="16"/>
                    <a:pt x="4" y="16"/>
                    <a:pt x="4"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1" name="Freeform 791"/>
            <p:cNvSpPr>
              <a:spLocks/>
            </p:cNvSpPr>
            <p:nvPr/>
          </p:nvSpPr>
          <p:spPr bwMode="auto">
            <a:xfrm>
              <a:off x="6005513" y="3698876"/>
              <a:ext cx="68263" cy="65088"/>
            </a:xfrm>
            <a:custGeom>
              <a:avLst/>
              <a:gdLst>
                <a:gd name="T0" fmla="*/ 15 w 18"/>
                <a:gd name="T1" fmla="*/ 0 h 17"/>
                <a:gd name="T2" fmla="*/ 3 w 18"/>
                <a:gd name="T3" fmla="*/ 0 h 17"/>
                <a:gd name="T4" fmla="*/ 0 w 18"/>
                <a:gd name="T5" fmla="*/ 3 h 17"/>
                <a:gd name="T6" fmla="*/ 0 w 18"/>
                <a:gd name="T7" fmla="*/ 10 h 17"/>
                <a:gd name="T8" fmla="*/ 3 w 18"/>
                <a:gd name="T9" fmla="*/ 14 h 17"/>
                <a:gd name="T10" fmla="*/ 3 w 18"/>
                <a:gd name="T11" fmla="*/ 14 h 17"/>
                <a:gd name="T12" fmla="*/ 2 w 18"/>
                <a:gd name="T13" fmla="*/ 17 h 17"/>
                <a:gd name="T14" fmla="*/ 8 w 18"/>
                <a:gd name="T15" fmla="*/ 14 h 17"/>
                <a:gd name="T16" fmla="*/ 15 w 18"/>
                <a:gd name="T17" fmla="*/ 14 h 17"/>
                <a:gd name="T18" fmla="*/ 18 w 18"/>
                <a:gd name="T19" fmla="*/ 10 h 17"/>
                <a:gd name="T20" fmla="*/ 18 w 18"/>
                <a:gd name="T21" fmla="*/ 3 h 17"/>
                <a:gd name="T22" fmla="*/ 15 w 18"/>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15" y="0"/>
                  </a:moveTo>
                  <a:cubicBezTo>
                    <a:pt x="3" y="0"/>
                    <a:pt x="3" y="0"/>
                    <a:pt x="3" y="0"/>
                  </a:cubicBezTo>
                  <a:cubicBezTo>
                    <a:pt x="1" y="0"/>
                    <a:pt x="0" y="1"/>
                    <a:pt x="0" y="3"/>
                  </a:cubicBezTo>
                  <a:cubicBezTo>
                    <a:pt x="0" y="10"/>
                    <a:pt x="0" y="10"/>
                    <a:pt x="0" y="10"/>
                  </a:cubicBezTo>
                  <a:cubicBezTo>
                    <a:pt x="0" y="12"/>
                    <a:pt x="1" y="14"/>
                    <a:pt x="3" y="14"/>
                  </a:cubicBezTo>
                  <a:cubicBezTo>
                    <a:pt x="3" y="14"/>
                    <a:pt x="3" y="14"/>
                    <a:pt x="3" y="14"/>
                  </a:cubicBezTo>
                  <a:cubicBezTo>
                    <a:pt x="2" y="17"/>
                    <a:pt x="2" y="17"/>
                    <a:pt x="2" y="17"/>
                  </a:cubicBezTo>
                  <a:cubicBezTo>
                    <a:pt x="8" y="14"/>
                    <a:pt x="8" y="14"/>
                    <a:pt x="8" y="14"/>
                  </a:cubicBezTo>
                  <a:cubicBezTo>
                    <a:pt x="15" y="14"/>
                    <a:pt x="15" y="14"/>
                    <a:pt x="15" y="14"/>
                  </a:cubicBezTo>
                  <a:cubicBezTo>
                    <a:pt x="17" y="14"/>
                    <a:pt x="18" y="12"/>
                    <a:pt x="18" y="10"/>
                  </a:cubicBezTo>
                  <a:cubicBezTo>
                    <a:pt x="18" y="3"/>
                    <a:pt x="18" y="3"/>
                    <a:pt x="18" y="3"/>
                  </a:cubicBezTo>
                  <a:cubicBezTo>
                    <a:pt x="18" y="1"/>
                    <a:pt x="17" y="0"/>
                    <a:pt x="1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2" name="Freeform 792"/>
            <p:cNvSpPr>
              <a:spLocks/>
            </p:cNvSpPr>
            <p:nvPr/>
          </p:nvSpPr>
          <p:spPr bwMode="auto">
            <a:xfrm>
              <a:off x="6043613" y="3921126"/>
              <a:ext cx="68263" cy="68263"/>
            </a:xfrm>
            <a:custGeom>
              <a:avLst/>
              <a:gdLst>
                <a:gd name="T0" fmla="*/ 15 w 18"/>
                <a:gd name="T1" fmla="*/ 0 h 18"/>
                <a:gd name="T2" fmla="*/ 3 w 18"/>
                <a:gd name="T3" fmla="*/ 0 h 18"/>
                <a:gd name="T4" fmla="*/ 0 w 18"/>
                <a:gd name="T5" fmla="*/ 4 h 18"/>
                <a:gd name="T6" fmla="*/ 0 w 18"/>
                <a:gd name="T7" fmla="*/ 11 h 18"/>
                <a:gd name="T8" fmla="*/ 3 w 18"/>
                <a:gd name="T9" fmla="*/ 14 h 18"/>
                <a:gd name="T10" fmla="*/ 3 w 18"/>
                <a:gd name="T11" fmla="*/ 14 h 18"/>
                <a:gd name="T12" fmla="*/ 2 w 18"/>
                <a:gd name="T13" fmla="*/ 18 h 18"/>
                <a:gd name="T14" fmla="*/ 9 w 18"/>
                <a:gd name="T15" fmla="*/ 14 h 18"/>
                <a:gd name="T16" fmla="*/ 15 w 18"/>
                <a:gd name="T17" fmla="*/ 14 h 18"/>
                <a:gd name="T18" fmla="*/ 18 w 18"/>
                <a:gd name="T19" fmla="*/ 11 h 18"/>
                <a:gd name="T20" fmla="*/ 18 w 18"/>
                <a:gd name="T21" fmla="*/ 4 h 18"/>
                <a:gd name="T22" fmla="*/ 15 w 18"/>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15" y="0"/>
                  </a:moveTo>
                  <a:cubicBezTo>
                    <a:pt x="3" y="0"/>
                    <a:pt x="3" y="0"/>
                    <a:pt x="3" y="0"/>
                  </a:cubicBezTo>
                  <a:cubicBezTo>
                    <a:pt x="1" y="0"/>
                    <a:pt x="0" y="2"/>
                    <a:pt x="0" y="4"/>
                  </a:cubicBezTo>
                  <a:cubicBezTo>
                    <a:pt x="0" y="11"/>
                    <a:pt x="0" y="11"/>
                    <a:pt x="0" y="11"/>
                  </a:cubicBezTo>
                  <a:cubicBezTo>
                    <a:pt x="0" y="13"/>
                    <a:pt x="1" y="14"/>
                    <a:pt x="3" y="14"/>
                  </a:cubicBezTo>
                  <a:cubicBezTo>
                    <a:pt x="3" y="14"/>
                    <a:pt x="3" y="14"/>
                    <a:pt x="3" y="14"/>
                  </a:cubicBezTo>
                  <a:cubicBezTo>
                    <a:pt x="2" y="18"/>
                    <a:pt x="2" y="18"/>
                    <a:pt x="2" y="18"/>
                  </a:cubicBezTo>
                  <a:cubicBezTo>
                    <a:pt x="9" y="14"/>
                    <a:pt x="9" y="14"/>
                    <a:pt x="9" y="14"/>
                  </a:cubicBezTo>
                  <a:cubicBezTo>
                    <a:pt x="15" y="14"/>
                    <a:pt x="15" y="14"/>
                    <a:pt x="15" y="14"/>
                  </a:cubicBezTo>
                  <a:cubicBezTo>
                    <a:pt x="17" y="14"/>
                    <a:pt x="18" y="13"/>
                    <a:pt x="18" y="11"/>
                  </a:cubicBezTo>
                  <a:cubicBezTo>
                    <a:pt x="18" y="4"/>
                    <a:pt x="18" y="4"/>
                    <a:pt x="18" y="4"/>
                  </a:cubicBezTo>
                  <a:cubicBezTo>
                    <a:pt x="18" y="2"/>
                    <a:pt x="17" y="0"/>
                    <a:pt x="1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3" name="Freeform 793"/>
            <p:cNvSpPr>
              <a:spLocks/>
            </p:cNvSpPr>
            <p:nvPr/>
          </p:nvSpPr>
          <p:spPr bwMode="auto">
            <a:xfrm>
              <a:off x="6164263" y="3173413"/>
              <a:ext cx="66675" cy="63500"/>
            </a:xfrm>
            <a:custGeom>
              <a:avLst/>
              <a:gdLst>
                <a:gd name="T0" fmla="*/ 15 w 18"/>
                <a:gd name="T1" fmla="*/ 0 h 17"/>
                <a:gd name="T2" fmla="*/ 3 w 18"/>
                <a:gd name="T3" fmla="*/ 0 h 17"/>
                <a:gd name="T4" fmla="*/ 0 w 18"/>
                <a:gd name="T5" fmla="*/ 4 h 17"/>
                <a:gd name="T6" fmla="*/ 0 w 18"/>
                <a:gd name="T7" fmla="*/ 10 h 17"/>
                <a:gd name="T8" fmla="*/ 3 w 18"/>
                <a:gd name="T9" fmla="*/ 14 h 17"/>
                <a:gd name="T10" fmla="*/ 3 w 18"/>
                <a:gd name="T11" fmla="*/ 14 h 17"/>
                <a:gd name="T12" fmla="*/ 2 w 18"/>
                <a:gd name="T13" fmla="*/ 17 h 17"/>
                <a:gd name="T14" fmla="*/ 8 w 18"/>
                <a:gd name="T15" fmla="*/ 14 h 17"/>
                <a:gd name="T16" fmla="*/ 15 w 18"/>
                <a:gd name="T17" fmla="*/ 14 h 17"/>
                <a:gd name="T18" fmla="*/ 18 w 18"/>
                <a:gd name="T19" fmla="*/ 10 h 17"/>
                <a:gd name="T20" fmla="*/ 18 w 18"/>
                <a:gd name="T21" fmla="*/ 4 h 17"/>
                <a:gd name="T22" fmla="*/ 15 w 18"/>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15" y="0"/>
                  </a:moveTo>
                  <a:cubicBezTo>
                    <a:pt x="3" y="0"/>
                    <a:pt x="3" y="0"/>
                    <a:pt x="3" y="0"/>
                  </a:cubicBezTo>
                  <a:cubicBezTo>
                    <a:pt x="1" y="0"/>
                    <a:pt x="0" y="2"/>
                    <a:pt x="0" y="4"/>
                  </a:cubicBezTo>
                  <a:cubicBezTo>
                    <a:pt x="0" y="10"/>
                    <a:pt x="0" y="10"/>
                    <a:pt x="0" y="10"/>
                  </a:cubicBezTo>
                  <a:cubicBezTo>
                    <a:pt x="0" y="12"/>
                    <a:pt x="1" y="14"/>
                    <a:pt x="3" y="14"/>
                  </a:cubicBezTo>
                  <a:cubicBezTo>
                    <a:pt x="3" y="14"/>
                    <a:pt x="3" y="14"/>
                    <a:pt x="3" y="14"/>
                  </a:cubicBezTo>
                  <a:cubicBezTo>
                    <a:pt x="2" y="17"/>
                    <a:pt x="2" y="17"/>
                    <a:pt x="2" y="17"/>
                  </a:cubicBezTo>
                  <a:cubicBezTo>
                    <a:pt x="8" y="14"/>
                    <a:pt x="8" y="14"/>
                    <a:pt x="8" y="14"/>
                  </a:cubicBezTo>
                  <a:cubicBezTo>
                    <a:pt x="15" y="14"/>
                    <a:pt x="15" y="14"/>
                    <a:pt x="15" y="14"/>
                  </a:cubicBezTo>
                  <a:cubicBezTo>
                    <a:pt x="17" y="14"/>
                    <a:pt x="18" y="12"/>
                    <a:pt x="18" y="10"/>
                  </a:cubicBezTo>
                  <a:cubicBezTo>
                    <a:pt x="18" y="4"/>
                    <a:pt x="18" y="4"/>
                    <a:pt x="18" y="4"/>
                  </a:cubicBezTo>
                  <a:cubicBezTo>
                    <a:pt x="18" y="2"/>
                    <a:pt x="17" y="0"/>
                    <a:pt x="1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4" name="Freeform 794"/>
            <p:cNvSpPr>
              <a:spLocks/>
            </p:cNvSpPr>
            <p:nvPr/>
          </p:nvSpPr>
          <p:spPr bwMode="auto">
            <a:xfrm>
              <a:off x="5476875" y="3676651"/>
              <a:ext cx="82550" cy="71438"/>
            </a:xfrm>
            <a:custGeom>
              <a:avLst/>
              <a:gdLst>
                <a:gd name="T0" fmla="*/ 19 w 22"/>
                <a:gd name="T1" fmla="*/ 0 h 19"/>
                <a:gd name="T2" fmla="*/ 4 w 22"/>
                <a:gd name="T3" fmla="*/ 0 h 19"/>
                <a:gd name="T4" fmla="*/ 0 w 22"/>
                <a:gd name="T5" fmla="*/ 4 h 19"/>
                <a:gd name="T6" fmla="*/ 0 w 22"/>
                <a:gd name="T7" fmla="*/ 11 h 19"/>
                <a:gd name="T8" fmla="*/ 4 w 22"/>
                <a:gd name="T9" fmla="*/ 15 h 19"/>
                <a:gd name="T10" fmla="*/ 4 w 22"/>
                <a:gd name="T11" fmla="*/ 15 h 19"/>
                <a:gd name="T12" fmla="*/ 2 w 22"/>
                <a:gd name="T13" fmla="*/ 19 h 19"/>
                <a:gd name="T14" fmla="*/ 11 w 22"/>
                <a:gd name="T15" fmla="*/ 15 h 19"/>
                <a:gd name="T16" fmla="*/ 19 w 22"/>
                <a:gd name="T17" fmla="*/ 15 h 19"/>
                <a:gd name="T18" fmla="*/ 22 w 22"/>
                <a:gd name="T19" fmla="*/ 11 h 19"/>
                <a:gd name="T20" fmla="*/ 22 w 22"/>
                <a:gd name="T21" fmla="*/ 4 h 19"/>
                <a:gd name="T22" fmla="*/ 19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9" y="0"/>
                  </a:moveTo>
                  <a:cubicBezTo>
                    <a:pt x="4" y="0"/>
                    <a:pt x="4" y="0"/>
                    <a:pt x="4" y="0"/>
                  </a:cubicBezTo>
                  <a:cubicBezTo>
                    <a:pt x="2" y="0"/>
                    <a:pt x="0" y="1"/>
                    <a:pt x="0" y="4"/>
                  </a:cubicBezTo>
                  <a:cubicBezTo>
                    <a:pt x="0" y="11"/>
                    <a:pt x="0" y="11"/>
                    <a:pt x="0" y="11"/>
                  </a:cubicBezTo>
                  <a:cubicBezTo>
                    <a:pt x="0" y="13"/>
                    <a:pt x="2" y="15"/>
                    <a:pt x="4" y="15"/>
                  </a:cubicBezTo>
                  <a:cubicBezTo>
                    <a:pt x="4" y="15"/>
                    <a:pt x="4" y="15"/>
                    <a:pt x="4" y="15"/>
                  </a:cubicBezTo>
                  <a:cubicBezTo>
                    <a:pt x="2" y="19"/>
                    <a:pt x="2" y="19"/>
                    <a:pt x="2" y="19"/>
                  </a:cubicBezTo>
                  <a:cubicBezTo>
                    <a:pt x="11" y="15"/>
                    <a:pt x="11" y="15"/>
                    <a:pt x="11" y="15"/>
                  </a:cubicBezTo>
                  <a:cubicBezTo>
                    <a:pt x="19" y="15"/>
                    <a:pt x="19" y="15"/>
                    <a:pt x="19" y="15"/>
                  </a:cubicBezTo>
                  <a:cubicBezTo>
                    <a:pt x="21" y="15"/>
                    <a:pt x="22" y="13"/>
                    <a:pt x="22" y="11"/>
                  </a:cubicBezTo>
                  <a:cubicBezTo>
                    <a:pt x="22" y="4"/>
                    <a:pt x="22" y="4"/>
                    <a:pt x="22" y="4"/>
                  </a:cubicBezTo>
                  <a:cubicBezTo>
                    <a:pt x="22" y="1"/>
                    <a:pt x="21" y="0"/>
                    <a:pt x="19"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5" name="Freeform 795"/>
            <p:cNvSpPr>
              <a:spLocks/>
            </p:cNvSpPr>
            <p:nvPr/>
          </p:nvSpPr>
          <p:spPr bwMode="auto">
            <a:xfrm>
              <a:off x="8318500" y="2252663"/>
              <a:ext cx="79375" cy="74613"/>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4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4" y="16"/>
                    <a:pt x="4" y="16"/>
                    <a:pt x="4"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6" name="Freeform 796"/>
            <p:cNvSpPr>
              <a:spLocks/>
            </p:cNvSpPr>
            <p:nvPr/>
          </p:nvSpPr>
          <p:spPr bwMode="auto">
            <a:xfrm>
              <a:off x="8015288" y="2143126"/>
              <a:ext cx="77788" cy="76200"/>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4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4" y="16"/>
                    <a:pt x="4" y="16"/>
                    <a:pt x="4"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7" name="Freeform 797"/>
            <p:cNvSpPr>
              <a:spLocks/>
            </p:cNvSpPr>
            <p:nvPr/>
          </p:nvSpPr>
          <p:spPr bwMode="auto">
            <a:xfrm>
              <a:off x="8450263" y="1722438"/>
              <a:ext cx="79375" cy="76200"/>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4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4" y="16"/>
                    <a:pt x="4" y="16"/>
                    <a:pt x="4"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8" name="Freeform 798"/>
            <p:cNvSpPr>
              <a:spLocks/>
            </p:cNvSpPr>
            <p:nvPr/>
          </p:nvSpPr>
          <p:spPr bwMode="auto">
            <a:xfrm>
              <a:off x="8747125" y="3544888"/>
              <a:ext cx="52388" cy="60325"/>
            </a:xfrm>
            <a:custGeom>
              <a:avLst/>
              <a:gdLst>
                <a:gd name="T0" fmla="*/ 11 w 14"/>
                <a:gd name="T1" fmla="*/ 0 h 16"/>
                <a:gd name="T2" fmla="*/ 2 w 14"/>
                <a:gd name="T3" fmla="*/ 0 h 16"/>
                <a:gd name="T4" fmla="*/ 0 w 14"/>
                <a:gd name="T5" fmla="*/ 4 h 16"/>
                <a:gd name="T6" fmla="*/ 0 w 14"/>
                <a:gd name="T7" fmla="*/ 10 h 16"/>
                <a:gd name="T8" fmla="*/ 2 w 14"/>
                <a:gd name="T9" fmla="*/ 13 h 16"/>
                <a:gd name="T10" fmla="*/ 2 w 14"/>
                <a:gd name="T11" fmla="*/ 13 h 16"/>
                <a:gd name="T12" fmla="*/ 2 w 14"/>
                <a:gd name="T13" fmla="*/ 16 h 16"/>
                <a:gd name="T14" fmla="*/ 6 w 14"/>
                <a:gd name="T15" fmla="*/ 13 h 16"/>
                <a:gd name="T16" fmla="*/ 11 w 14"/>
                <a:gd name="T17" fmla="*/ 13 h 16"/>
                <a:gd name="T18" fmla="*/ 14 w 14"/>
                <a:gd name="T19" fmla="*/ 10 h 16"/>
                <a:gd name="T20" fmla="*/ 14 w 14"/>
                <a:gd name="T21" fmla="*/ 4 h 16"/>
                <a:gd name="T22" fmla="*/ 11 w 14"/>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6">
                  <a:moveTo>
                    <a:pt x="11" y="0"/>
                  </a:moveTo>
                  <a:cubicBezTo>
                    <a:pt x="2" y="0"/>
                    <a:pt x="2" y="0"/>
                    <a:pt x="2" y="0"/>
                  </a:cubicBezTo>
                  <a:cubicBezTo>
                    <a:pt x="1" y="0"/>
                    <a:pt x="0" y="2"/>
                    <a:pt x="0" y="4"/>
                  </a:cubicBezTo>
                  <a:cubicBezTo>
                    <a:pt x="0" y="10"/>
                    <a:pt x="0" y="10"/>
                    <a:pt x="0" y="10"/>
                  </a:cubicBezTo>
                  <a:cubicBezTo>
                    <a:pt x="0" y="12"/>
                    <a:pt x="1" y="13"/>
                    <a:pt x="2" y="13"/>
                  </a:cubicBezTo>
                  <a:cubicBezTo>
                    <a:pt x="2" y="13"/>
                    <a:pt x="2" y="13"/>
                    <a:pt x="2" y="13"/>
                  </a:cubicBezTo>
                  <a:cubicBezTo>
                    <a:pt x="2" y="16"/>
                    <a:pt x="2" y="16"/>
                    <a:pt x="2" y="16"/>
                  </a:cubicBezTo>
                  <a:cubicBezTo>
                    <a:pt x="6" y="13"/>
                    <a:pt x="6" y="13"/>
                    <a:pt x="6" y="13"/>
                  </a:cubicBezTo>
                  <a:cubicBezTo>
                    <a:pt x="11" y="13"/>
                    <a:pt x="11" y="13"/>
                    <a:pt x="11" y="13"/>
                  </a:cubicBezTo>
                  <a:cubicBezTo>
                    <a:pt x="13" y="13"/>
                    <a:pt x="14" y="12"/>
                    <a:pt x="14" y="10"/>
                  </a:cubicBezTo>
                  <a:cubicBezTo>
                    <a:pt x="14" y="4"/>
                    <a:pt x="14" y="4"/>
                    <a:pt x="14" y="4"/>
                  </a:cubicBezTo>
                  <a:cubicBezTo>
                    <a:pt x="14" y="2"/>
                    <a:pt x="13" y="0"/>
                    <a:pt x="1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9" name="Freeform 799"/>
            <p:cNvSpPr>
              <a:spLocks/>
            </p:cNvSpPr>
            <p:nvPr/>
          </p:nvSpPr>
          <p:spPr bwMode="auto">
            <a:xfrm>
              <a:off x="6092825" y="3519488"/>
              <a:ext cx="146050" cy="104775"/>
            </a:xfrm>
            <a:custGeom>
              <a:avLst/>
              <a:gdLst>
                <a:gd name="T0" fmla="*/ 33 w 39"/>
                <a:gd name="T1" fmla="*/ 0 h 28"/>
                <a:gd name="T2" fmla="*/ 6 w 39"/>
                <a:gd name="T3" fmla="*/ 0 h 28"/>
                <a:gd name="T4" fmla="*/ 0 w 39"/>
                <a:gd name="T5" fmla="*/ 6 h 28"/>
                <a:gd name="T6" fmla="*/ 0 w 39"/>
                <a:gd name="T7" fmla="*/ 17 h 28"/>
                <a:gd name="T8" fmla="*/ 6 w 39"/>
                <a:gd name="T9" fmla="*/ 23 h 28"/>
                <a:gd name="T10" fmla="*/ 7 w 39"/>
                <a:gd name="T11" fmla="*/ 23 h 28"/>
                <a:gd name="T12" fmla="*/ 4 w 39"/>
                <a:gd name="T13" fmla="*/ 28 h 28"/>
                <a:gd name="T14" fmla="*/ 18 w 39"/>
                <a:gd name="T15" fmla="*/ 23 h 28"/>
                <a:gd name="T16" fmla="*/ 33 w 39"/>
                <a:gd name="T17" fmla="*/ 23 h 28"/>
                <a:gd name="T18" fmla="*/ 39 w 39"/>
                <a:gd name="T19" fmla="*/ 17 h 28"/>
                <a:gd name="T20" fmla="*/ 39 w 39"/>
                <a:gd name="T21" fmla="*/ 6 h 28"/>
                <a:gd name="T22" fmla="*/ 33 w 39"/>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8">
                  <a:moveTo>
                    <a:pt x="33" y="0"/>
                  </a:moveTo>
                  <a:cubicBezTo>
                    <a:pt x="6" y="0"/>
                    <a:pt x="6" y="0"/>
                    <a:pt x="6" y="0"/>
                  </a:cubicBezTo>
                  <a:cubicBezTo>
                    <a:pt x="3" y="0"/>
                    <a:pt x="0" y="2"/>
                    <a:pt x="0" y="6"/>
                  </a:cubicBezTo>
                  <a:cubicBezTo>
                    <a:pt x="0" y="17"/>
                    <a:pt x="0" y="17"/>
                    <a:pt x="0" y="17"/>
                  </a:cubicBezTo>
                  <a:cubicBezTo>
                    <a:pt x="0" y="20"/>
                    <a:pt x="3" y="23"/>
                    <a:pt x="6" y="23"/>
                  </a:cubicBezTo>
                  <a:cubicBezTo>
                    <a:pt x="7" y="23"/>
                    <a:pt x="7" y="23"/>
                    <a:pt x="7" y="23"/>
                  </a:cubicBezTo>
                  <a:cubicBezTo>
                    <a:pt x="4" y="28"/>
                    <a:pt x="4" y="28"/>
                    <a:pt x="4" y="28"/>
                  </a:cubicBezTo>
                  <a:cubicBezTo>
                    <a:pt x="18" y="23"/>
                    <a:pt x="18" y="23"/>
                    <a:pt x="18" y="23"/>
                  </a:cubicBezTo>
                  <a:cubicBezTo>
                    <a:pt x="33" y="23"/>
                    <a:pt x="33" y="23"/>
                    <a:pt x="33" y="23"/>
                  </a:cubicBezTo>
                  <a:cubicBezTo>
                    <a:pt x="36" y="23"/>
                    <a:pt x="39" y="20"/>
                    <a:pt x="39" y="17"/>
                  </a:cubicBezTo>
                  <a:cubicBezTo>
                    <a:pt x="39" y="6"/>
                    <a:pt x="39" y="6"/>
                    <a:pt x="39" y="6"/>
                  </a:cubicBezTo>
                  <a:cubicBezTo>
                    <a:pt x="39" y="2"/>
                    <a:pt x="36" y="0"/>
                    <a:pt x="3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0" name="Freeform 800"/>
            <p:cNvSpPr>
              <a:spLocks/>
            </p:cNvSpPr>
            <p:nvPr/>
          </p:nvSpPr>
          <p:spPr bwMode="auto">
            <a:xfrm>
              <a:off x="5969000" y="3409951"/>
              <a:ext cx="101600" cy="74613"/>
            </a:xfrm>
            <a:custGeom>
              <a:avLst/>
              <a:gdLst>
                <a:gd name="T0" fmla="*/ 23 w 27"/>
                <a:gd name="T1" fmla="*/ 0 h 20"/>
                <a:gd name="T2" fmla="*/ 5 w 27"/>
                <a:gd name="T3" fmla="*/ 0 h 20"/>
                <a:gd name="T4" fmla="*/ 0 w 27"/>
                <a:gd name="T5" fmla="*/ 4 h 20"/>
                <a:gd name="T6" fmla="*/ 0 w 27"/>
                <a:gd name="T7" fmla="*/ 12 h 20"/>
                <a:gd name="T8" fmla="*/ 5 w 27"/>
                <a:gd name="T9" fmla="*/ 16 h 20"/>
                <a:gd name="T10" fmla="*/ 5 w 27"/>
                <a:gd name="T11" fmla="*/ 16 h 20"/>
                <a:gd name="T12" fmla="*/ 3 w 27"/>
                <a:gd name="T13" fmla="*/ 20 h 20"/>
                <a:gd name="T14" fmla="*/ 13 w 27"/>
                <a:gd name="T15" fmla="*/ 16 h 20"/>
                <a:gd name="T16" fmla="*/ 23 w 27"/>
                <a:gd name="T17" fmla="*/ 16 h 20"/>
                <a:gd name="T18" fmla="*/ 27 w 27"/>
                <a:gd name="T19" fmla="*/ 12 h 20"/>
                <a:gd name="T20" fmla="*/ 27 w 27"/>
                <a:gd name="T21" fmla="*/ 4 h 20"/>
                <a:gd name="T22" fmla="*/ 23 w 2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0">
                  <a:moveTo>
                    <a:pt x="23" y="0"/>
                  </a:moveTo>
                  <a:cubicBezTo>
                    <a:pt x="5" y="0"/>
                    <a:pt x="5" y="0"/>
                    <a:pt x="5" y="0"/>
                  </a:cubicBezTo>
                  <a:cubicBezTo>
                    <a:pt x="2" y="0"/>
                    <a:pt x="0" y="2"/>
                    <a:pt x="0" y="4"/>
                  </a:cubicBezTo>
                  <a:cubicBezTo>
                    <a:pt x="0" y="12"/>
                    <a:pt x="0" y="12"/>
                    <a:pt x="0" y="12"/>
                  </a:cubicBezTo>
                  <a:cubicBezTo>
                    <a:pt x="0" y="14"/>
                    <a:pt x="2" y="16"/>
                    <a:pt x="5" y="16"/>
                  </a:cubicBezTo>
                  <a:cubicBezTo>
                    <a:pt x="5" y="16"/>
                    <a:pt x="5" y="16"/>
                    <a:pt x="5" y="16"/>
                  </a:cubicBezTo>
                  <a:cubicBezTo>
                    <a:pt x="3" y="20"/>
                    <a:pt x="3" y="20"/>
                    <a:pt x="3" y="20"/>
                  </a:cubicBezTo>
                  <a:cubicBezTo>
                    <a:pt x="13" y="16"/>
                    <a:pt x="13" y="16"/>
                    <a:pt x="13" y="16"/>
                  </a:cubicBezTo>
                  <a:cubicBezTo>
                    <a:pt x="23" y="16"/>
                    <a:pt x="23" y="16"/>
                    <a:pt x="23" y="16"/>
                  </a:cubicBezTo>
                  <a:cubicBezTo>
                    <a:pt x="25" y="16"/>
                    <a:pt x="27" y="14"/>
                    <a:pt x="27" y="12"/>
                  </a:cubicBezTo>
                  <a:cubicBezTo>
                    <a:pt x="27" y="4"/>
                    <a:pt x="27" y="4"/>
                    <a:pt x="27" y="4"/>
                  </a:cubicBezTo>
                  <a:cubicBezTo>
                    <a:pt x="27" y="2"/>
                    <a:pt x="25" y="0"/>
                    <a:pt x="2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1" name="Freeform 801"/>
            <p:cNvSpPr>
              <a:spLocks/>
            </p:cNvSpPr>
            <p:nvPr/>
          </p:nvSpPr>
          <p:spPr bwMode="auto">
            <a:xfrm>
              <a:off x="5675313" y="3390901"/>
              <a:ext cx="101600" cy="79375"/>
            </a:xfrm>
            <a:custGeom>
              <a:avLst/>
              <a:gdLst>
                <a:gd name="T0" fmla="*/ 23 w 27"/>
                <a:gd name="T1" fmla="*/ 0 h 21"/>
                <a:gd name="T2" fmla="*/ 5 w 27"/>
                <a:gd name="T3" fmla="*/ 0 h 21"/>
                <a:gd name="T4" fmla="*/ 0 w 27"/>
                <a:gd name="T5" fmla="*/ 5 h 21"/>
                <a:gd name="T6" fmla="*/ 0 w 27"/>
                <a:gd name="T7" fmla="*/ 13 h 21"/>
                <a:gd name="T8" fmla="*/ 5 w 27"/>
                <a:gd name="T9" fmla="*/ 17 h 21"/>
                <a:gd name="T10" fmla="*/ 5 w 27"/>
                <a:gd name="T11" fmla="*/ 17 h 21"/>
                <a:gd name="T12" fmla="*/ 3 w 27"/>
                <a:gd name="T13" fmla="*/ 21 h 21"/>
                <a:gd name="T14" fmla="*/ 13 w 27"/>
                <a:gd name="T15" fmla="*/ 17 h 21"/>
                <a:gd name="T16" fmla="*/ 23 w 27"/>
                <a:gd name="T17" fmla="*/ 17 h 21"/>
                <a:gd name="T18" fmla="*/ 27 w 27"/>
                <a:gd name="T19" fmla="*/ 13 h 21"/>
                <a:gd name="T20" fmla="*/ 27 w 27"/>
                <a:gd name="T21" fmla="*/ 5 h 21"/>
                <a:gd name="T22" fmla="*/ 23 w 2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3" y="0"/>
                  </a:moveTo>
                  <a:cubicBezTo>
                    <a:pt x="5" y="0"/>
                    <a:pt x="5" y="0"/>
                    <a:pt x="5" y="0"/>
                  </a:cubicBezTo>
                  <a:cubicBezTo>
                    <a:pt x="2" y="0"/>
                    <a:pt x="0" y="2"/>
                    <a:pt x="0" y="5"/>
                  </a:cubicBezTo>
                  <a:cubicBezTo>
                    <a:pt x="0" y="13"/>
                    <a:pt x="0" y="13"/>
                    <a:pt x="0" y="13"/>
                  </a:cubicBezTo>
                  <a:cubicBezTo>
                    <a:pt x="0" y="15"/>
                    <a:pt x="2" y="17"/>
                    <a:pt x="5" y="17"/>
                  </a:cubicBezTo>
                  <a:cubicBezTo>
                    <a:pt x="5" y="17"/>
                    <a:pt x="5" y="17"/>
                    <a:pt x="5" y="17"/>
                  </a:cubicBezTo>
                  <a:cubicBezTo>
                    <a:pt x="3" y="21"/>
                    <a:pt x="3" y="21"/>
                    <a:pt x="3" y="21"/>
                  </a:cubicBezTo>
                  <a:cubicBezTo>
                    <a:pt x="13" y="17"/>
                    <a:pt x="13" y="17"/>
                    <a:pt x="13" y="17"/>
                  </a:cubicBezTo>
                  <a:cubicBezTo>
                    <a:pt x="23" y="17"/>
                    <a:pt x="23" y="17"/>
                    <a:pt x="23" y="17"/>
                  </a:cubicBezTo>
                  <a:cubicBezTo>
                    <a:pt x="25" y="17"/>
                    <a:pt x="27" y="15"/>
                    <a:pt x="27" y="13"/>
                  </a:cubicBezTo>
                  <a:cubicBezTo>
                    <a:pt x="27" y="5"/>
                    <a:pt x="27" y="5"/>
                    <a:pt x="27" y="5"/>
                  </a:cubicBezTo>
                  <a:cubicBezTo>
                    <a:pt x="27" y="2"/>
                    <a:pt x="25" y="0"/>
                    <a:pt x="2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2" name="Freeform 802"/>
            <p:cNvSpPr>
              <a:spLocks/>
            </p:cNvSpPr>
            <p:nvPr/>
          </p:nvSpPr>
          <p:spPr bwMode="auto">
            <a:xfrm>
              <a:off x="7691438" y="2474913"/>
              <a:ext cx="128588" cy="107950"/>
            </a:xfrm>
            <a:custGeom>
              <a:avLst/>
              <a:gdLst>
                <a:gd name="T0" fmla="*/ 28 w 34"/>
                <a:gd name="T1" fmla="*/ 0 h 29"/>
                <a:gd name="T2" fmla="*/ 6 w 34"/>
                <a:gd name="T3" fmla="*/ 0 h 29"/>
                <a:gd name="T4" fmla="*/ 0 w 34"/>
                <a:gd name="T5" fmla="*/ 6 h 29"/>
                <a:gd name="T6" fmla="*/ 0 w 34"/>
                <a:gd name="T7" fmla="*/ 17 h 29"/>
                <a:gd name="T8" fmla="*/ 6 w 34"/>
                <a:gd name="T9" fmla="*/ 23 h 29"/>
                <a:gd name="T10" fmla="*/ 6 w 34"/>
                <a:gd name="T11" fmla="*/ 23 h 29"/>
                <a:gd name="T12" fmla="*/ 4 w 34"/>
                <a:gd name="T13" fmla="*/ 29 h 29"/>
                <a:gd name="T14" fmla="*/ 16 w 34"/>
                <a:gd name="T15" fmla="*/ 23 h 29"/>
                <a:gd name="T16" fmla="*/ 28 w 34"/>
                <a:gd name="T17" fmla="*/ 23 h 29"/>
                <a:gd name="T18" fmla="*/ 34 w 34"/>
                <a:gd name="T19" fmla="*/ 17 h 29"/>
                <a:gd name="T20" fmla="*/ 34 w 34"/>
                <a:gd name="T21" fmla="*/ 6 h 29"/>
                <a:gd name="T22" fmla="*/ 28 w 34"/>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9">
                  <a:moveTo>
                    <a:pt x="28" y="0"/>
                  </a:moveTo>
                  <a:cubicBezTo>
                    <a:pt x="6" y="0"/>
                    <a:pt x="6" y="0"/>
                    <a:pt x="6" y="0"/>
                  </a:cubicBezTo>
                  <a:cubicBezTo>
                    <a:pt x="2" y="0"/>
                    <a:pt x="0" y="3"/>
                    <a:pt x="0" y="6"/>
                  </a:cubicBezTo>
                  <a:cubicBezTo>
                    <a:pt x="0" y="17"/>
                    <a:pt x="0" y="17"/>
                    <a:pt x="0" y="17"/>
                  </a:cubicBezTo>
                  <a:cubicBezTo>
                    <a:pt x="0" y="21"/>
                    <a:pt x="2" y="23"/>
                    <a:pt x="6" y="23"/>
                  </a:cubicBezTo>
                  <a:cubicBezTo>
                    <a:pt x="6" y="23"/>
                    <a:pt x="6" y="23"/>
                    <a:pt x="6" y="23"/>
                  </a:cubicBezTo>
                  <a:cubicBezTo>
                    <a:pt x="4" y="29"/>
                    <a:pt x="4" y="29"/>
                    <a:pt x="4" y="29"/>
                  </a:cubicBezTo>
                  <a:cubicBezTo>
                    <a:pt x="16" y="23"/>
                    <a:pt x="16" y="23"/>
                    <a:pt x="16" y="23"/>
                  </a:cubicBezTo>
                  <a:cubicBezTo>
                    <a:pt x="28" y="23"/>
                    <a:pt x="28" y="23"/>
                    <a:pt x="28" y="23"/>
                  </a:cubicBezTo>
                  <a:cubicBezTo>
                    <a:pt x="32" y="23"/>
                    <a:pt x="34" y="21"/>
                    <a:pt x="34" y="17"/>
                  </a:cubicBezTo>
                  <a:cubicBezTo>
                    <a:pt x="34" y="6"/>
                    <a:pt x="34" y="6"/>
                    <a:pt x="34" y="6"/>
                  </a:cubicBezTo>
                  <a:cubicBezTo>
                    <a:pt x="34" y="3"/>
                    <a:pt x="32" y="0"/>
                    <a:pt x="28"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3" name="Freeform 803"/>
            <p:cNvSpPr>
              <a:spLocks/>
            </p:cNvSpPr>
            <p:nvPr/>
          </p:nvSpPr>
          <p:spPr bwMode="auto">
            <a:xfrm>
              <a:off x="7353300" y="2132013"/>
              <a:ext cx="90488" cy="76200"/>
            </a:xfrm>
            <a:custGeom>
              <a:avLst/>
              <a:gdLst>
                <a:gd name="T0" fmla="*/ 20 w 24"/>
                <a:gd name="T1" fmla="*/ 0 h 20"/>
                <a:gd name="T2" fmla="*/ 4 w 24"/>
                <a:gd name="T3" fmla="*/ 0 h 20"/>
                <a:gd name="T4" fmla="*/ 0 w 24"/>
                <a:gd name="T5" fmla="*/ 4 h 20"/>
                <a:gd name="T6" fmla="*/ 0 w 24"/>
                <a:gd name="T7" fmla="*/ 12 h 20"/>
                <a:gd name="T8" fmla="*/ 4 w 24"/>
                <a:gd name="T9" fmla="*/ 16 h 20"/>
                <a:gd name="T10" fmla="*/ 4 w 24"/>
                <a:gd name="T11" fmla="*/ 16 h 20"/>
                <a:gd name="T12" fmla="*/ 2 w 24"/>
                <a:gd name="T13" fmla="*/ 20 h 20"/>
                <a:gd name="T14" fmla="*/ 11 w 24"/>
                <a:gd name="T15" fmla="*/ 16 h 20"/>
                <a:gd name="T16" fmla="*/ 20 w 24"/>
                <a:gd name="T17" fmla="*/ 16 h 20"/>
                <a:gd name="T18" fmla="*/ 24 w 24"/>
                <a:gd name="T19" fmla="*/ 12 h 20"/>
                <a:gd name="T20" fmla="*/ 24 w 24"/>
                <a:gd name="T21" fmla="*/ 4 h 20"/>
                <a:gd name="T22" fmla="*/ 20 w 24"/>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0">
                  <a:moveTo>
                    <a:pt x="20" y="0"/>
                  </a:moveTo>
                  <a:cubicBezTo>
                    <a:pt x="4" y="0"/>
                    <a:pt x="4" y="0"/>
                    <a:pt x="4" y="0"/>
                  </a:cubicBezTo>
                  <a:cubicBezTo>
                    <a:pt x="1" y="0"/>
                    <a:pt x="0" y="2"/>
                    <a:pt x="0" y="4"/>
                  </a:cubicBezTo>
                  <a:cubicBezTo>
                    <a:pt x="0" y="12"/>
                    <a:pt x="0" y="12"/>
                    <a:pt x="0" y="12"/>
                  </a:cubicBezTo>
                  <a:cubicBezTo>
                    <a:pt x="0" y="14"/>
                    <a:pt x="1" y="16"/>
                    <a:pt x="4" y="16"/>
                  </a:cubicBezTo>
                  <a:cubicBezTo>
                    <a:pt x="4" y="16"/>
                    <a:pt x="4" y="16"/>
                    <a:pt x="4" y="16"/>
                  </a:cubicBezTo>
                  <a:cubicBezTo>
                    <a:pt x="2" y="20"/>
                    <a:pt x="2" y="20"/>
                    <a:pt x="2" y="20"/>
                  </a:cubicBezTo>
                  <a:cubicBezTo>
                    <a:pt x="11" y="16"/>
                    <a:pt x="11" y="16"/>
                    <a:pt x="11" y="16"/>
                  </a:cubicBezTo>
                  <a:cubicBezTo>
                    <a:pt x="20" y="16"/>
                    <a:pt x="20" y="16"/>
                    <a:pt x="20" y="16"/>
                  </a:cubicBezTo>
                  <a:cubicBezTo>
                    <a:pt x="22" y="16"/>
                    <a:pt x="24" y="14"/>
                    <a:pt x="24" y="12"/>
                  </a:cubicBezTo>
                  <a:cubicBezTo>
                    <a:pt x="24" y="4"/>
                    <a:pt x="24" y="4"/>
                    <a:pt x="24" y="4"/>
                  </a:cubicBezTo>
                  <a:cubicBezTo>
                    <a:pt x="24" y="2"/>
                    <a:pt x="22" y="0"/>
                    <a:pt x="2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4" name="Freeform 804"/>
            <p:cNvSpPr>
              <a:spLocks/>
            </p:cNvSpPr>
            <p:nvPr/>
          </p:nvSpPr>
          <p:spPr bwMode="auto">
            <a:xfrm>
              <a:off x="8447088" y="873126"/>
              <a:ext cx="96838" cy="79375"/>
            </a:xfrm>
            <a:custGeom>
              <a:avLst/>
              <a:gdLst>
                <a:gd name="T0" fmla="*/ 22 w 26"/>
                <a:gd name="T1" fmla="*/ 0 h 21"/>
                <a:gd name="T2" fmla="*/ 4 w 26"/>
                <a:gd name="T3" fmla="*/ 0 h 21"/>
                <a:gd name="T4" fmla="*/ 0 w 26"/>
                <a:gd name="T5" fmla="*/ 4 h 21"/>
                <a:gd name="T6" fmla="*/ 0 w 26"/>
                <a:gd name="T7" fmla="*/ 13 h 21"/>
                <a:gd name="T8" fmla="*/ 4 w 26"/>
                <a:gd name="T9" fmla="*/ 17 h 21"/>
                <a:gd name="T10" fmla="*/ 5 w 26"/>
                <a:gd name="T11" fmla="*/ 17 h 21"/>
                <a:gd name="T12" fmla="*/ 3 w 26"/>
                <a:gd name="T13" fmla="*/ 21 h 21"/>
                <a:gd name="T14" fmla="*/ 12 w 26"/>
                <a:gd name="T15" fmla="*/ 17 h 21"/>
                <a:gd name="T16" fmla="*/ 22 w 26"/>
                <a:gd name="T17" fmla="*/ 17 h 21"/>
                <a:gd name="T18" fmla="*/ 26 w 26"/>
                <a:gd name="T19" fmla="*/ 13 h 21"/>
                <a:gd name="T20" fmla="*/ 26 w 26"/>
                <a:gd name="T21" fmla="*/ 4 h 21"/>
                <a:gd name="T22" fmla="*/ 22 w 26"/>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1">
                  <a:moveTo>
                    <a:pt x="22" y="0"/>
                  </a:moveTo>
                  <a:cubicBezTo>
                    <a:pt x="4" y="0"/>
                    <a:pt x="4" y="0"/>
                    <a:pt x="4" y="0"/>
                  </a:cubicBezTo>
                  <a:cubicBezTo>
                    <a:pt x="2" y="0"/>
                    <a:pt x="0" y="2"/>
                    <a:pt x="0" y="4"/>
                  </a:cubicBezTo>
                  <a:cubicBezTo>
                    <a:pt x="0" y="13"/>
                    <a:pt x="0" y="13"/>
                    <a:pt x="0" y="13"/>
                  </a:cubicBezTo>
                  <a:cubicBezTo>
                    <a:pt x="0" y="15"/>
                    <a:pt x="2" y="17"/>
                    <a:pt x="4" y="17"/>
                  </a:cubicBezTo>
                  <a:cubicBezTo>
                    <a:pt x="5" y="17"/>
                    <a:pt x="5" y="17"/>
                    <a:pt x="5" y="17"/>
                  </a:cubicBezTo>
                  <a:cubicBezTo>
                    <a:pt x="3" y="21"/>
                    <a:pt x="3" y="21"/>
                    <a:pt x="3" y="21"/>
                  </a:cubicBezTo>
                  <a:cubicBezTo>
                    <a:pt x="12" y="17"/>
                    <a:pt x="12" y="17"/>
                    <a:pt x="12" y="17"/>
                  </a:cubicBezTo>
                  <a:cubicBezTo>
                    <a:pt x="22" y="17"/>
                    <a:pt x="22" y="17"/>
                    <a:pt x="22" y="17"/>
                  </a:cubicBezTo>
                  <a:cubicBezTo>
                    <a:pt x="24" y="17"/>
                    <a:pt x="26" y="15"/>
                    <a:pt x="26" y="13"/>
                  </a:cubicBezTo>
                  <a:cubicBezTo>
                    <a:pt x="26" y="4"/>
                    <a:pt x="26" y="4"/>
                    <a:pt x="26" y="4"/>
                  </a:cubicBezTo>
                  <a:cubicBezTo>
                    <a:pt x="26" y="2"/>
                    <a:pt x="24" y="0"/>
                    <a:pt x="22"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5" name="Freeform 805"/>
            <p:cNvSpPr>
              <a:spLocks/>
            </p:cNvSpPr>
            <p:nvPr/>
          </p:nvSpPr>
          <p:spPr bwMode="auto">
            <a:xfrm>
              <a:off x="8423275" y="1590676"/>
              <a:ext cx="128588" cy="106363"/>
            </a:xfrm>
            <a:custGeom>
              <a:avLst/>
              <a:gdLst>
                <a:gd name="T0" fmla="*/ 29 w 34"/>
                <a:gd name="T1" fmla="*/ 0 h 28"/>
                <a:gd name="T2" fmla="*/ 6 w 34"/>
                <a:gd name="T3" fmla="*/ 0 h 28"/>
                <a:gd name="T4" fmla="*/ 0 w 34"/>
                <a:gd name="T5" fmla="*/ 6 h 28"/>
                <a:gd name="T6" fmla="*/ 0 w 34"/>
                <a:gd name="T7" fmla="*/ 17 h 28"/>
                <a:gd name="T8" fmla="*/ 6 w 34"/>
                <a:gd name="T9" fmla="*/ 23 h 28"/>
                <a:gd name="T10" fmla="*/ 6 w 34"/>
                <a:gd name="T11" fmla="*/ 23 h 28"/>
                <a:gd name="T12" fmla="*/ 4 w 34"/>
                <a:gd name="T13" fmla="*/ 28 h 28"/>
                <a:gd name="T14" fmla="*/ 16 w 34"/>
                <a:gd name="T15" fmla="*/ 23 h 28"/>
                <a:gd name="T16" fmla="*/ 29 w 34"/>
                <a:gd name="T17" fmla="*/ 23 h 28"/>
                <a:gd name="T18" fmla="*/ 34 w 34"/>
                <a:gd name="T19" fmla="*/ 17 h 28"/>
                <a:gd name="T20" fmla="*/ 34 w 34"/>
                <a:gd name="T21" fmla="*/ 6 h 28"/>
                <a:gd name="T22" fmla="*/ 29 w 34"/>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8">
                  <a:moveTo>
                    <a:pt x="29" y="0"/>
                  </a:moveTo>
                  <a:cubicBezTo>
                    <a:pt x="6" y="0"/>
                    <a:pt x="6" y="0"/>
                    <a:pt x="6" y="0"/>
                  </a:cubicBezTo>
                  <a:cubicBezTo>
                    <a:pt x="3" y="0"/>
                    <a:pt x="0" y="3"/>
                    <a:pt x="0" y="6"/>
                  </a:cubicBezTo>
                  <a:cubicBezTo>
                    <a:pt x="0" y="17"/>
                    <a:pt x="0" y="17"/>
                    <a:pt x="0" y="17"/>
                  </a:cubicBezTo>
                  <a:cubicBezTo>
                    <a:pt x="0" y="20"/>
                    <a:pt x="3" y="23"/>
                    <a:pt x="6" y="23"/>
                  </a:cubicBezTo>
                  <a:cubicBezTo>
                    <a:pt x="6" y="23"/>
                    <a:pt x="6" y="23"/>
                    <a:pt x="6" y="23"/>
                  </a:cubicBezTo>
                  <a:cubicBezTo>
                    <a:pt x="4" y="28"/>
                    <a:pt x="4" y="28"/>
                    <a:pt x="4" y="28"/>
                  </a:cubicBezTo>
                  <a:cubicBezTo>
                    <a:pt x="16" y="23"/>
                    <a:pt x="16" y="23"/>
                    <a:pt x="16" y="23"/>
                  </a:cubicBezTo>
                  <a:cubicBezTo>
                    <a:pt x="29" y="23"/>
                    <a:pt x="29" y="23"/>
                    <a:pt x="29" y="23"/>
                  </a:cubicBezTo>
                  <a:cubicBezTo>
                    <a:pt x="32" y="23"/>
                    <a:pt x="34" y="20"/>
                    <a:pt x="34" y="17"/>
                  </a:cubicBezTo>
                  <a:cubicBezTo>
                    <a:pt x="34" y="6"/>
                    <a:pt x="34" y="6"/>
                    <a:pt x="34" y="6"/>
                  </a:cubicBezTo>
                  <a:cubicBezTo>
                    <a:pt x="34" y="3"/>
                    <a:pt x="32" y="0"/>
                    <a:pt x="2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6" name="Freeform 806"/>
            <p:cNvSpPr>
              <a:spLocks/>
            </p:cNvSpPr>
            <p:nvPr/>
          </p:nvSpPr>
          <p:spPr bwMode="auto">
            <a:xfrm>
              <a:off x="8255000" y="1125538"/>
              <a:ext cx="93663" cy="104775"/>
            </a:xfrm>
            <a:custGeom>
              <a:avLst/>
              <a:gdLst>
                <a:gd name="T0" fmla="*/ 21 w 25"/>
                <a:gd name="T1" fmla="*/ 0 h 28"/>
                <a:gd name="T2" fmla="*/ 4 w 25"/>
                <a:gd name="T3" fmla="*/ 0 h 28"/>
                <a:gd name="T4" fmla="*/ 0 w 25"/>
                <a:gd name="T5" fmla="*/ 6 h 28"/>
                <a:gd name="T6" fmla="*/ 0 w 25"/>
                <a:gd name="T7" fmla="*/ 17 h 28"/>
                <a:gd name="T8" fmla="*/ 4 w 25"/>
                <a:gd name="T9" fmla="*/ 23 h 28"/>
                <a:gd name="T10" fmla="*/ 4 w 25"/>
                <a:gd name="T11" fmla="*/ 23 h 28"/>
                <a:gd name="T12" fmla="*/ 3 w 25"/>
                <a:gd name="T13" fmla="*/ 28 h 28"/>
                <a:gd name="T14" fmla="*/ 12 w 25"/>
                <a:gd name="T15" fmla="*/ 23 h 28"/>
                <a:gd name="T16" fmla="*/ 21 w 25"/>
                <a:gd name="T17" fmla="*/ 23 h 28"/>
                <a:gd name="T18" fmla="*/ 25 w 25"/>
                <a:gd name="T19" fmla="*/ 17 h 28"/>
                <a:gd name="T20" fmla="*/ 25 w 25"/>
                <a:gd name="T21" fmla="*/ 6 h 28"/>
                <a:gd name="T22" fmla="*/ 21 w 25"/>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8">
                  <a:moveTo>
                    <a:pt x="21" y="0"/>
                  </a:moveTo>
                  <a:cubicBezTo>
                    <a:pt x="4" y="0"/>
                    <a:pt x="4" y="0"/>
                    <a:pt x="4" y="0"/>
                  </a:cubicBezTo>
                  <a:cubicBezTo>
                    <a:pt x="2" y="0"/>
                    <a:pt x="0" y="2"/>
                    <a:pt x="0" y="6"/>
                  </a:cubicBezTo>
                  <a:cubicBezTo>
                    <a:pt x="0" y="17"/>
                    <a:pt x="0" y="17"/>
                    <a:pt x="0" y="17"/>
                  </a:cubicBezTo>
                  <a:cubicBezTo>
                    <a:pt x="0" y="20"/>
                    <a:pt x="2" y="23"/>
                    <a:pt x="4" y="23"/>
                  </a:cubicBezTo>
                  <a:cubicBezTo>
                    <a:pt x="4" y="23"/>
                    <a:pt x="4" y="23"/>
                    <a:pt x="4" y="23"/>
                  </a:cubicBezTo>
                  <a:cubicBezTo>
                    <a:pt x="3" y="28"/>
                    <a:pt x="3" y="28"/>
                    <a:pt x="3" y="28"/>
                  </a:cubicBezTo>
                  <a:cubicBezTo>
                    <a:pt x="12" y="23"/>
                    <a:pt x="12" y="23"/>
                    <a:pt x="12" y="23"/>
                  </a:cubicBezTo>
                  <a:cubicBezTo>
                    <a:pt x="21" y="23"/>
                    <a:pt x="21" y="23"/>
                    <a:pt x="21" y="23"/>
                  </a:cubicBezTo>
                  <a:cubicBezTo>
                    <a:pt x="23" y="23"/>
                    <a:pt x="25" y="20"/>
                    <a:pt x="25" y="17"/>
                  </a:cubicBezTo>
                  <a:cubicBezTo>
                    <a:pt x="25" y="6"/>
                    <a:pt x="25" y="6"/>
                    <a:pt x="25" y="6"/>
                  </a:cubicBezTo>
                  <a:cubicBezTo>
                    <a:pt x="25" y="2"/>
                    <a:pt x="23" y="0"/>
                    <a:pt x="2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7" name="Freeform 807"/>
            <p:cNvSpPr>
              <a:spLocks/>
            </p:cNvSpPr>
            <p:nvPr/>
          </p:nvSpPr>
          <p:spPr bwMode="auto">
            <a:xfrm>
              <a:off x="7958138" y="2470151"/>
              <a:ext cx="128588" cy="109538"/>
            </a:xfrm>
            <a:custGeom>
              <a:avLst/>
              <a:gdLst>
                <a:gd name="T0" fmla="*/ 28 w 34"/>
                <a:gd name="T1" fmla="*/ 0 h 29"/>
                <a:gd name="T2" fmla="*/ 5 w 34"/>
                <a:gd name="T3" fmla="*/ 0 h 29"/>
                <a:gd name="T4" fmla="*/ 0 w 34"/>
                <a:gd name="T5" fmla="*/ 6 h 29"/>
                <a:gd name="T6" fmla="*/ 0 w 34"/>
                <a:gd name="T7" fmla="*/ 17 h 29"/>
                <a:gd name="T8" fmla="*/ 5 w 34"/>
                <a:gd name="T9" fmla="*/ 23 h 29"/>
                <a:gd name="T10" fmla="*/ 6 w 34"/>
                <a:gd name="T11" fmla="*/ 23 h 29"/>
                <a:gd name="T12" fmla="*/ 4 w 34"/>
                <a:gd name="T13" fmla="*/ 29 h 29"/>
                <a:gd name="T14" fmla="*/ 16 w 34"/>
                <a:gd name="T15" fmla="*/ 23 h 29"/>
                <a:gd name="T16" fmla="*/ 28 w 34"/>
                <a:gd name="T17" fmla="*/ 23 h 29"/>
                <a:gd name="T18" fmla="*/ 34 w 34"/>
                <a:gd name="T19" fmla="*/ 17 h 29"/>
                <a:gd name="T20" fmla="*/ 34 w 34"/>
                <a:gd name="T21" fmla="*/ 6 h 29"/>
                <a:gd name="T22" fmla="*/ 28 w 34"/>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9">
                  <a:moveTo>
                    <a:pt x="28" y="0"/>
                  </a:moveTo>
                  <a:cubicBezTo>
                    <a:pt x="5" y="0"/>
                    <a:pt x="5" y="0"/>
                    <a:pt x="5" y="0"/>
                  </a:cubicBezTo>
                  <a:cubicBezTo>
                    <a:pt x="2" y="0"/>
                    <a:pt x="0" y="3"/>
                    <a:pt x="0" y="6"/>
                  </a:cubicBezTo>
                  <a:cubicBezTo>
                    <a:pt x="0" y="17"/>
                    <a:pt x="0" y="17"/>
                    <a:pt x="0" y="17"/>
                  </a:cubicBezTo>
                  <a:cubicBezTo>
                    <a:pt x="0" y="20"/>
                    <a:pt x="2" y="23"/>
                    <a:pt x="5" y="23"/>
                  </a:cubicBezTo>
                  <a:cubicBezTo>
                    <a:pt x="6" y="23"/>
                    <a:pt x="6" y="23"/>
                    <a:pt x="6" y="23"/>
                  </a:cubicBezTo>
                  <a:cubicBezTo>
                    <a:pt x="4" y="29"/>
                    <a:pt x="4" y="29"/>
                    <a:pt x="4" y="29"/>
                  </a:cubicBezTo>
                  <a:cubicBezTo>
                    <a:pt x="16" y="23"/>
                    <a:pt x="16" y="23"/>
                    <a:pt x="16" y="23"/>
                  </a:cubicBezTo>
                  <a:cubicBezTo>
                    <a:pt x="28" y="23"/>
                    <a:pt x="28" y="23"/>
                    <a:pt x="28" y="23"/>
                  </a:cubicBezTo>
                  <a:cubicBezTo>
                    <a:pt x="31" y="23"/>
                    <a:pt x="34" y="20"/>
                    <a:pt x="34" y="17"/>
                  </a:cubicBezTo>
                  <a:cubicBezTo>
                    <a:pt x="34" y="6"/>
                    <a:pt x="34" y="6"/>
                    <a:pt x="34" y="6"/>
                  </a:cubicBezTo>
                  <a:cubicBezTo>
                    <a:pt x="34" y="3"/>
                    <a:pt x="31" y="0"/>
                    <a:pt x="2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8" name="Freeform 808"/>
            <p:cNvSpPr>
              <a:spLocks/>
            </p:cNvSpPr>
            <p:nvPr/>
          </p:nvSpPr>
          <p:spPr bwMode="auto">
            <a:xfrm>
              <a:off x="8942388" y="3297238"/>
              <a:ext cx="112713" cy="104775"/>
            </a:xfrm>
            <a:custGeom>
              <a:avLst/>
              <a:gdLst>
                <a:gd name="T0" fmla="*/ 25 w 30"/>
                <a:gd name="T1" fmla="*/ 0 h 28"/>
                <a:gd name="T2" fmla="*/ 5 w 30"/>
                <a:gd name="T3" fmla="*/ 0 h 28"/>
                <a:gd name="T4" fmla="*/ 0 w 30"/>
                <a:gd name="T5" fmla="*/ 6 h 28"/>
                <a:gd name="T6" fmla="*/ 0 w 30"/>
                <a:gd name="T7" fmla="*/ 17 h 28"/>
                <a:gd name="T8" fmla="*/ 5 w 30"/>
                <a:gd name="T9" fmla="*/ 23 h 28"/>
                <a:gd name="T10" fmla="*/ 5 w 30"/>
                <a:gd name="T11" fmla="*/ 23 h 28"/>
                <a:gd name="T12" fmla="*/ 3 w 30"/>
                <a:gd name="T13" fmla="*/ 28 h 28"/>
                <a:gd name="T14" fmla="*/ 14 w 30"/>
                <a:gd name="T15" fmla="*/ 23 h 28"/>
                <a:gd name="T16" fmla="*/ 25 w 30"/>
                <a:gd name="T17" fmla="*/ 23 h 28"/>
                <a:gd name="T18" fmla="*/ 30 w 30"/>
                <a:gd name="T19" fmla="*/ 17 h 28"/>
                <a:gd name="T20" fmla="*/ 30 w 30"/>
                <a:gd name="T21" fmla="*/ 6 h 28"/>
                <a:gd name="T22" fmla="*/ 25 w 30"/>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25" y="0"/>
                  </a:moveTo>
                  <a:cubicBezTo>
                    <a:pt x="5" y="0"/>
                    <a:pt x="5" y="0"/>
                    <a:pt x="5" y="0"/>
                  </a:cubicBezTo>
                  <a:cubicBezTo>
                    <a:pt x="2" y="0"/>
                    <a:pt x="0" y="3"/>
                    <a:pt x="0" y="6"/>
                  </a:cubicBezTo>
                  <a:cubicBezTo>
                    <a:pt x="0" y="17"/>
                    <a:pt x="0" y="17"/>
                    <a:pt x="0" y="17"/>
                  </a:cubicBezTo>
                  <a:cubicBezTo>
                    <a:pt x="0" y="20"/>
                    <a:pt x="2" y="23"/>
                    <a:pt x="5" y="23"/>
                  </a:cubicBezTo>
                  <a:cubicBezTo>
                    <a:pt x="5" y="23"/>
                    <a:pt x="5" y="23"/>
                    <a:pt x="5" y="23"/>
                  </a:cubicBezTo>
                  <a:cubicBezTo>
                    <a:pt x="3" y="28"/>
                    <a:pt x="3" y="28"/>
                    <a:pt x="3" y="28"/>
                  </a:cubicBezTo>
                  <a:cubicBezTo>
                    <a:pt x="14" y="23"/>
                    <a:pt x="14" y="23"/>
                    <a:pt x="14" y="23"/>
                  </a:cubicBezTo>
                  <a:cubicBezTo>
                    <a:pt x="25" y="23"/>
                    <a:pt x="25" y="23"/>
                    <a:pt x="25" y="23"/>
                  </a:cubicBezTo>
                  <a:cubicBezTo>
                    <a:pt x="28" y="23"/>
                    <a:pt x="30" y="20"/>
                    <a:pt x="30" y="17"/>
                  </a:cubicBezTo>
                  <a:cubicBezTo>
                    <a:pt x="30" y="6"/>
                    <a:pt x="30" y="6"/>
                    <a:pt x="30" y="6"/>
                  </a:cubicBezTo>
                  <a:cubicBezTo>
                    <a:pt x="30" y="3"/>
                    <a:pt x="28" y="0"/>
                    <a:pt x="2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9" name="Freeform 809"/>
            <p:cNvSpPr>
              <a:spLocks/>
            </p:cNvSpPr>
            <p:nvPr/>
          </p:nvSpPr>
          <p:spPr bwMode="auto">
            <a:xfrm>
              <a:off x="8753475" y="3402013"/>
              <a:ext cx="79375" cy="68263"/>
            </a:xfrm>
            <a:custGeom>
              <a:avLst/>
              <a:gdLst>
                <a:gd name="T0" fmla="*/ 18 w 21"/>
                <a:gd name="T1" fmla="*/ 0 h 18"/>
                <a:gd name="T2" fmla="*/ 3 w 21"/>
                <a:gd name="T3" fmla="*/ 0 h 18"/>
                <a:gd name="T4" fmla="*/ 0 w 21"/>
                <a:gd name="T5" fmla="*/ 4 h 18"/>
                <a:gd name="T6" fmla="*/ 0 w 21"/>
                <a:gd name="T7" fmla="*/ 11 h 18"/>
                <a:gd name="T8" fmla="*/ 3 w 21"/>
                <a:gd name="T9" fmla="*/ 14 h 18"/>
                <a:gd name="T10" fmla="*/ 4 w 21"/>
                <a:gd name="T11" fmla="*/ 14 h 18"/>
                <a:gd name="T12" fmla="*/ 2 w 21"/>
                <a:gd name="T13" fmla="*/ 18 h 18"/>
                <a:gd name="T14" fmla="*/ 10 w 21"/>
                <a:gd name="T15" fmla="*/ 14 h 18"/>
                <a:gd name="T16" fmla="*/ 18 w 21"/>
                <a:gd name="T17" fmla="*/ 14 h 18"/>
                <a:gd name="T18" fmla="*/ 21 w 21"/>
                <a:gd name="T19" fmla="*/ 11 h 18"/>
                <a:gd name="T20" fmla="*/ 21 w 21"/>
                <a:gd name="T21" fmla="*/ 4 h 18"/>
                <a:gd name="T22" fmla="*/ 18 w 2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8">
                  <a:moveTo>
                    <a:pt x="18" y="0"/>
                  </a:moveTo>
                  <a:cubicBezTo>
                    <a:pt x="3" y="0"/>
                    <a:pt x="3" y="0"/>
                    <a:pt x="3" y="0"/>
                  </a:cubicBezTo>
                  <a:cubicBezTo>
                    <a:pt x="1" y="0"/>
                    <a:pt x="0" y="1"/>
                    <a:pt x="0" y="4"/>
                  </a:cubicBezTo>
                  <a:cubicBezTo>
                    <a:pt x="0" y="11"/>
                    <a:pt x="0" y="11"/>
                    <a:pt x="0" y="11"/>
                  </a:cubicBezTo>
                  <a:cubicBezTo>
                    <a:pt x="0" y="13"/>
                    <a:pt x="1" y="14"/>
                    <a:pt x="3" y="14"/>
                  </a:cubicBezTo>
                  <a:cubicBezTo>
                    <a:pt x="4" y="14"/>
                    <a:pt x="4" y="14"/>
                    <a:pt x="4" y="14"/>
                  </a:cubicBezTo>
                  <a:cubicBezTo>
                    <a:pt x="2" y="18"/>
                    <a:pt x="2" y="18"/>
                    <a:pt x="2" y="18"/>
                  </a:cubicBezTo>
                  <a:cubicBezTo>
                    <a:pt x="10" y="14"/>
                    <a:pt x="10" y="14"/>
                    <a:pt x="10" y="14"/>
                  </a:cubicBezTo>
                  <a:cubicBezTo>
                    <a:pt x="18" y="14"/>
                    <a:pt x="18" y="14"/>
                    <a:pt x="18" y="14"/>
                  </a:cubicBezTo>
                  <a:cubicBezTo>
                    <a:pt x="20" y="14"/>
                    <a:pt x="21" y="13"/>
                    <a:pt x="21" y="11"/>
                  </a:cubicBezTo>
                  <a:cubicBezTo>
                    <a:pt x="21" y="4"/>
                    <a:pt x="21" y="4"/>
                    <a:pt x="21" y="4"/>
                  </a:cubicBezTo>
                  <a:cubicBezTo>
                    <a:pt x="21" y="1"/>
                    <a:pt x="20" y="0"/>
                    <a:pt x="1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0" name="Freeform 810"/>
            <p:cNvSpPr>
              <a:spLocks/>
            </p:cNvSpPr>
            <p:nvPr/>
          </p:nvSpPr>
          <p:spPr bwMode="auto">
            <a:xfrm>
              <a:off x="8753475" y="4056063"/>
              <a:ext cx="90488" cy="79375"/>
            </a:xfrm>
            <a:custGeom>
              <a:avLst/>
              <a:gdLst>
                <a:gd name="T0" fmla="*/ 20 w 24"/>
                <a:gd name="T1" fmla="*/ 0 h 21"/>
                <a:gd name="T2" fmla="*/ 4 w 24"/>
                <a:gd name="T3" fmla="*/ 0 h 21"/>
                <a:gd name="T4" fmla="*/ 0 w 24"/>
                <a:gd name="T5" fmla="*/ 5 h 21"/>
                <a:gd name="T6" fmla="*/ 0 w 24"/>
                <a:gd name="T7" fmla="*/ 13 h 21"/>
                <a:gd name="T8" fmla="*/ 4 w 24"/>
                <a:gd name="T9" fmla="*/ 17 h 21"/>
                <a:gd name="T10" fmla="*/ 4 w 24"/>
                <a:gd name="T11" fmla="*/ 17 h 21"/>
                <a:gd name="T12" fmla="*/ 3 w 24"/>
                <a:gd name="T13" fmla="*/ 21 h 21"/>
                <a:gd name="T14" fmla="*/ 11 w 24"/>
                <a:gd name="T15" fmla="*/ 17 h 21"/>
                <a:gd name="T16" fmla="*/ 20 w 24"/>
                <a:gd name="T17" fmla="*/ 17 h 21"/>
                <a:gd name="T18" fmla="*/ 24 w 24"/>
                <a:gd name="T19" fmla="*/ 13 h 21"/>
                <a:gd name="T20" fmla="*/ 24 w 24"/>
                <a:gd name="T21" fmla="*/ 5 h 21"/>
                <a:gd name="T22" fmla="*/ 20 w 24"/>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1">
                  <a:moveTo>
                    <a:pt x="20" y="0"/>
                  </a:moveTo>
                  <a:cubicBezTo>
                    <a:pt x="4" y="0"/>
                    <a:pt x="4" y="0"/>
                    <a:pt x="4" y="0"/>
                  </a:cubicBezTo>
                  <a:cubicBezTo>
                    <a:pt x="2" y="0"/>
                    <a:pt x="0" y="2"/>
                    <a:pt x="0" y="5"/>
                  </a:cubicBezTo>
                  <a:cubicBezTo>
                    <a:pt x="0" y="13"/>
                    <a:pt x="0" y="13"/>
                    <a:pt x="0" y="13"/>
                  </a:cubicBezTo>
                  <a:cubicBezTo>
                    <a:pt x="0" y="15"/>
                    <a:pt x="2" y="17"/>
                    <a:pt x="4" y="17"/>
                  </a:cubicBezTo>
                  <a:cubicBezTo>
                    <a:pt x="4" y="17"/>
                    <a:pt x="4" y="17"/>
                    <a:pt x="4" y="17"/>
                  </a:cubicBezTo>
                  <a:cubicBezTo>
                    <a:pt x="3" y="21"/>
                    <a:pt x="3" y="21"/>
                    <a:pt x="3" y="21"/>
                  </a:cubicBezTo>
                  <a:cubicBezTo>
                    <a:pt x="11" y="17"/>
                    <a:pt x="11" y="17"/>
                    <a:pt x="11" y="17"/>
                  </a:cubicBezTo>
                  <a:cubicBezTo>
                    <a:pt x="20" y="17"/>
                    <a:pt x="20" y="17"/>
                    <a:pt x="20" y="17"/>
                  </a:cubicBezTo>
                  <a:cubicBezTo>
                    <a:pt x="22" y="17"/>
                    <a:pt x="24" y="15"/>
                    <a:pt x="24" y="13"/>
                  </a:cubicBezTo>
                  <a:cubicBezTo>
                    <a:pt x="24" y="5"/>
                    <a:pt x="24" y="5"/>
                    <a:pt x="24" y="5"/>
                  </a:cubicBezTo>
                  <a:cubicBezTo>
                    <a:pt x="24" y="2"/>
                    <a:pt x="22" y="0"/>
                    <a:pt x="2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1" name="Freeform 811"/>
            <p:cNvSpPr>
              <a:spLocks/>
            </p:cNvSpPr>
            <p:nvPr/>
          </p:nvSpPr>
          <p:spPr bwMode="auto">
            <a:xfrm>
              <a:off x="8937625" y="3830638"/>
              <a:ext cx="93663" cy="76200"/>
            </a:xfrm>
            <a:custGeom>
              <a:avLst/>
              <a:gdLst>
                <a:gd name="T0" fmla="*/ 21 w 25"/>
                <a:gd name="T1" fmla="*/ 0 h 20"/>
                <a:gd name="T2" fmla="*/ 4 w 25"/>
                <a:gd name="T3" fmla="*/ 0 h 20"/>
                <a:gd name="T4" fmla="*/ 0 w 25"/>
                <a:gd name="T5" fmla="*/ 4 h 20"/>
                <a:gd name="T6" fmla="*/ 0 w 25"/>
                <a:gd name="T7" fmla="*/ 12 h 20"/>
                <a:gd name="T8" fmla="*/ 4 w 25"/>
                <a:gd name="T9" fmla="*/ 16 h 20"/>
                <a:gd name="T10" fmla="*/ 5 w 25"/>
                <a:gd name="T11" fmla="*/ 16 h 20"/>
                <a:gd name="T12" fmla="*/ 3 w 25"/>
                <a:gd name="T13" fmla="*/ 20 h 20"/>
                <a:gd name="T14" fmla="*/ 12 w 25"/>
                <a:gd name="T15" fmla="*/ 16 h 20"/>
                <a:gd name="T16" fmla="*/ 21 w 25"/>
                <a:gd name="T17" fmla="*/ 16 h 20"/>
                <a:gd name="T18" fmla="*/ 25 w 25"/>
                <a:gd name="T19" fmla="*/ 12 h 20"/>
                <a:gd name="T20" fmla="*/ 25 w 25"/>
                <a:gd name="T21" fmla="*/ 4 h 20"/>
                <a:gd name="T22" fmla="*/ 21 w 25"/>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0">
                  <a:moveTo>
                    <a:pt x="21" y="0"/>
                  </a:moveTo>
                  <a:cubicBezTo>
                    <a:pt x="4" y="0"/>
                    <a:pt x="4" y="0"/>
                    <a:pt x="4" y="0"/>
                  </a:cubicBezTo>
                  <a:cubicBezTo>
                    <a:pt x="2" y="0"/>
                    <a:pt x="0" y="2"/>
                    <a:pt x="0" y="4"/>
                  </a:cubicBezTo>
                  <a:cubicBezTo>
                    <a:pt x="0" y="12"/>
                    <a:pt x="0" y="12"/>
                    <a:pt x="0" y="12"/>
                  </a:cubicBezTo>
                  <a:cubicBezTo>
                    <a:pt x="0" y="14"/>
                    <a:pt x="2" y="16"/>
                    <a:pt x="4" y="16"/>
                  </a:cubicBezTo>
                  <a:cubicBezTo>
                    <a:pt x="5" y="16"/>
                    <a:pt x="5" y="16"/>
                    <a:pt x="5" y="16"/>
                  </a:cubicBezTo>
                  <a:cubicBezTo>
                    <a:pt x="3" y="20"/>
                    <a:pt x="3" y="20"/>
                    <a:pt x="3" y="20"/>
                  </a:cubicBezTo>
                  <a:cubicBezTo>
                    <a:pt x="12" y="16"/>
                    <a:pt x="12" y="16"/>
                    <a:pt x="12" y="16"/>
                  </a:cubicBezTo>
                  <a:cubicBezTo>
                    <a:pt x="21" y="16"/>
                    <a:pt x="21" y="16"/>
                    <a:pt x="21" y="16"/>
                  </a:cubicBezTo>
                  <a:cubicBezTo>
                    <a:pt x="23" y="16"/>
                    <a:pt x="25" y="14"/>
                    <a:pt x="25" y="12"/>
                  </a:cubicBezTo>
                  <a:cubicBezTo>
                    <a:pt x="25" y="4"/>
                    <a:pt x="25" y="4"/>
                    <a:pt x="25" y="4"/>
                  </a:cubicBezTo>
                  <a:cubicBezTo>
                    <a:pt x="25" y="2"/>
                    <a:pt x="23" y="0"/>
                    <a:pt x="2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2" name="Freeform 812"/>
            <p:cNvSpPr>
              <a:spLocks/>
            </p:cNvSpPr>
            <p:nvPr/>
          </p:nvSpPr>
          <p:spPr bwMode="auto">
            <a:xfrm>
              <a:off x="8134350" y="3759201"/>
              <a:ext cx="112713" cy="79375"/>
            </a:xfrm>
            <a:custGeom>
              <a:avLst/>
              <a:gdLst>
                <a:gd name="T0" fmla="*/ 25 w 30"/>
                <a:gd name="T1" fmla="*/ 0 h 21"/>
                <a:gd name="T2" fmla="*/ 5 w 30"/>
                <a:gd name="T3" fmla="*/ 0 h 21"/>
                <a:gd name="T4" fmla="*/ 0 w 30"/>
                <a:gd name="T5" fmla="*/ 5 h 21"/>
                <a:gd name="T6" fmla="*/ 0 w 30"/>
                <a:gd name="T7" fmla="*/ 13 h 21"/>
                <a:gd name="T8" fmla="*/ 5 w 30"/>
                <a:gd name="T9" fmla="*/ 17 h 21"/>
                <a:gd name="T10" fmla="*/ 5 w 30"/>
                <a:gd name="T11" fmla="*/ 17 h 21"/>
                <a:gd name="T12" fmla="*/ 4 w 30"/>
                <a:gd name="T13" fmla="*/ 21 h 21"/>
                <a:gd name="T14" fmla="*/ 14 w 30"/>
                <a:gd name="T15" fmla="*/ 17 h 21"/>
                <a:gd name="T16" fmla="*/ 25 w 30"/>
                <a:gd name="T17" fmla="*/ 17 h 21"/>
                <a:gd name="T18" fmla="*/ 30 w 30"/>
                <a:gd name="T19" fmla="*/ 13 h 21"/>
                <a:gd name="T20" fmla="*/ 30 w 30"/>
                <a:gd name="T21" fmla="*/ 5 h 21"/>
                <a:gd name="T22" fmla="*/ 25 w 30"/>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1">
                  <a:moveTo>
                    <a:pt x="25" y="0"/>
                  </a:moveTo>
                  <a:cubicBezTo>
                    <a:pt x="5" y="0"/>
                    <a:pt x="5" y="0"/>
                    <a:pt x="5" y="0"/>
                  </a:cubicBezTo>
                  <a:cubicBezTo>
                    <a:pt x="2" y="0"/>
                    <a:pt x="0" y="2"/>
                    <a:pt x="0" y="5"/>
                  </a:cubicBezTo>
                  <a:cubicBezTo>
                    <a:pt x="0" y="13"/>
                    <a:pt x="0" y="13"/>
                    <a:pt x="0" y="13"/>
                  </a:cubicBezTo>
                  <a:cubicBezTo>
                    <a:pt x="0" y="15"/>
                    <a:pt x="2" y="17"/>
                    <a:pt x="5" y="17"/>
                  </a:cubicBezTo>
                  <a:cubicBezTo>
                    <a:pt x="5" y="17"/>
                    <a:pt x="5" y="17"/>
                    <a:pt x="5" y="17"/>
                  </a:cubicBezTo>
                  <a:cubicBezTo>
                    <a:pt x="4" y="21"/>
                    <a:pt x="4" y="21"/>
                    <a:pt x="4" y="21"/>
                  </a:cubicBezTo>
                  <a:cubicBezTo>
                    <a:pt x="14" y="17"/>
                    <a:pt x="14" y="17"/>
                    <a:pt x="14" y="17"/>
                  </a:cubicBezTo>
                  <a:cubicBezTo>
                    <a:pt x="25" y="17"/>
                    <a:pt x="25" y="17"/>
                    <a:pt x="25" y="17"/>
                  </a:cubicBezTo>
                  <a:cubicBezTo>
                    <a:pt x="28" y="17"/>
                    <a:pt x="30" y="15"/>
                    <a:pt x="30" y="13"/>
                  </a:cubicBezTo>
                  <a:cubicBezTo>
                    <a:pt x="30" y="5"/>
                    <a:pt x="30" y="5"/>
                    <a:pt x="30" y="5"/>
                  </a:cubicBezTo>
                  <a:cubicBezTo>
                    <a:pt x="30" y="2"/>
                    <a:pt x="28" y="0"/>
                    <a:pt x="2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3" name="Freeform 813"/>
            <p:cNvSpPr>
              <a:spLocks/>
            </p:cNvSpPr>
            <p:nvPr/>
          </p:nvSpPr>
          <p:spPr bwMode="auto">
            <a:xfrm>
              <a:off x="7996238" y="3759201"/>
              <a:ext cx="93663" cy="79375"/>
            </a:xfrm>
            <a:custGeom>
              <a:avLst/>
              <a:gdLst>
                <a:gd name="T0" fmla="*/ 21 w 25"/>
                <a:gd name="T1" fmla="*/ 0 h 21"/>
                <a:gd name="T2" fmla="*/ 4 w 25"/>
                <a:gd name="T3" fmla="*/ 0 h 21"/>
                <a:gd name="T4" fmla="*/ 0 w 25"/>
                <a:gd name="T5" fmla="*/ 5 h 21"/>
                <a:gd name="T6" fmla="*/ 0 w 25"/>
                <a:gd name="T7" fmla="*/ 13 h 21"/>
                <a:gd name="T8" fmla="*/ 4 w 25"/>
                <a:gd name="T9" fmla="*/ 17 h 21"/>
                <a:gd name="T10" fmla="*/ 4 w 25"/>
                <a:gd name="T11" fmla="*/ 17 h 21"/>
                <a:gd name="T12" fmla="*/ 3 w 25"/>
                <a:gd name="T13" fmla="*/ 21 h 21"/>
                <a:gd name="T14" fmla="*/ 12 w 25"/>
                <a:gd name="T15" fmla="*/ 17 h 21"/>
                <a:gd name="T16" fmla="*/ 21 w 25"/>
                <a:gd name="T17" fmla="*/ 17 h 21"/>
                <a:gd name="T18" fmla="*/ 25 w 25"/>
                <a:gd name="T19" fmla="*/ 13 h 21"/>
                <a:gd name="T20" fmla="*/ 25 w 25"/>
                <a:gd name="T21" fmla="*/ 5 h 21"/>
                <a:gd name="T22" fmla="*/ 21 w 25"/>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1">
                  <a:moveTo>
                    <a:pt x="21" y="0"/>
                  </a:moveTo>
                  <a:cubicBezTo>
                    <a:pt x="4" y="0"/>
                    <a:pt x="4" y="0"/>
                    <a:pt x="4" y="0"/>
                  </a:cubicBezTo>
                  <a:cubicBezTo>
                    <a:pt x="2" y="0"/>
                    <a:pt x="0" y="2"/>
                    <a:pt x="0" y="5"/>
                  </a:cubicBezTo>
                  <a:cubicBezTo>
                    <a:pt x="0" y="13"/>
                    <a:pt x="0" y="13"/>
                    <a:pt x="0" y="13"/>
                  </a:cubicBezTo>
                  <a:cubicBezTo>
                    <a:pt x="0" y="15"/>
                    <a:pt x="2" y="17"/>
                    <a:pt x="4" y="17"/>
                  </a:cubicBezTo>
                  <a:cubicBezTo>
                    <a:pt x="4" y="17"/>
                    <a:pt x="4" y="17"/>
                    <a:pt x="4" y="17"/>
                  </a:cubicBezTo>
                  <a:cubicBezTo>
                    <a:pt x="3" y="21"/>
                    <a:pt x="3" y="21"/>
                    <a:pt x="3" y="21"/>
                  </a:cubicBezTo>
                  <a:cubicBezTo>
                    <a:pt x="12" y="17"/>
                    <a:pt x="12" y="17"/>
                    <a:pt x="12" y="17"/>
                  </a:cubicBezTo>
                  <a:cubicBezTo>
                    <a:pt x="21" y="17"/>
                    <a:pt x="21" y="17"/>
                    <a:pt x="21" y="17"/>
                  </a:cubicBezTo>
                  <a:cubicBezTo>
                    <a:pt x="23" y="17"/>
                    <a:pt x="25" y="15"/>
                    <a:pt x="25" y="13"/>
                  </a:cubicBezTo>
                  <a:cubicBezTo>
                    <a:pt x="25" y="5"/>
                    <a:pt x="25" y="5"/>
                    <a:pt x="25" y="5"/>
                  </a:cubicBezTo>
                  <a:cubicBezTo>
                    <a:pt x="25" y="2"/>
                    <a:pt x="23" y="0"/>
                    <a:pt x="2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4" name="Freeform 814"/>
            <p:cNvSpPr>
              <a:spLocks/>
            </p:cNvSpPr>
            <p:nvPr/>
          </p:nvSpPr>
          <p:spPr bwMode="auto">
            <a:xfrm>
              <a:off x="8874125" y="4248151"/>
              <a:ext cx="112713" cy="104775"/>
            </a:xfrm>
            <a:custGeom>
              <a:avLst/>
              <a:gdLst>
                <a:gd name="T0" fmla="*/ 25 w 30"/>
                <a:gd name="T1" fmla="*/ 0 h 28"/>
                <a:gd name="T2" fmla="*/ 5 w 30"/>
                <a:gd name="T3" fmla="*/ 0 h 28"/>
                <a:gd name="T4" fmla="*/ 0 w 30"/>
                <a:gd name="T5" fmla="*/ 6 h 28"/>
                <a:gd name="T6" fmla="*/ 0 w 30"/>
                <a:gd name="T7" fmla="*/ 17 h 28"/>
                <a:gd name="T8" fmla="*/ 5 w 30"/>
                <a:gd name="T9" fmla="*/ 23 h 28"/>
                <a:gd name="T10" fmla="*/ 6 w 30"/>
                <a:gd name="T11" fmla="*/ 23 h 28"/>
                <a:gd name="T12" fmla="*/ 4 w 30"/>
                <a:gd name="T13" fmla="*/ 28 h 28"/>
                <a:gd name="T14" fmla="*/ 15 w 30"/>
                <a:gd name="T15" fmla="*/ 23 h 28"/>
                <a:gd name="T16" fmla="*/ 25 w 30"/>
                <a:gd name="T17" fmla="*/ 23 h 28"/>
                <a:gd name="T18" fmla="*/ 30 w 30"/>
                <a:gd name="T19" fmla="*/ 17 h 28"/>
                <a:gd name="T20" fmla="*/ 30 w 30"/>
                <a:gd name="T21" fmla="*/ 6 h 28"/>
                <a:gd name="T22" fmla="*/ 25 w 30"/>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25" y="0"/>
                  </a:moveTo>
                  <a:cubicBezTo>
                    <a:pt x="5" y="0"/>
                    <a:pt x="5" y="0"/>
                    <a:pt x="5" y="0"/>
                  </a:cubicBezTo>
                  <a:cubicBezTo>
                    <a:pt x="3" y="0"/>
                    <a:pt x="0" y="2"/>
                    <a:pt x="0" y="6"/>
                  </a:cubicBezTo>
                  <a:cubicBezTo>
                    <a:pt x="0" y="17"/>
                    <a:pt x="0" y="17"/>
                    <a:pt x="0" y="17"/>
                  </a:cubicBezTo>
                  <a:cubicBezTo>
                    <a:pt x="0" y="20"/>
                    <a:pt x="3" y="23"/>
                    <a:pt x="5" y="23"/>
                  </a:cubicBezTo>
                  <a:cubicBezTo>
                    <a:pt x="6" y="23"/>
                    <a:pt x="6" y="23"/>
                    <a:pt x="6" y="23"/>
                  </a:cubicBezTo>
                  <a:cubicBezTo>
                    <a:pt x="4" y="28"/>
                    <a:pt x="4" y="28"/>
                    <a:pt x="4" y="28"/>
                  </a:cubicBezTo>
                  <a:cubicBezTo>
                    <a:pt x="15" y="23"/>
                    <a:pt x="15" y="23"/>
                    <a:pt x="15" y="23"/>
                  </a:cubicBezTo>
                  <a:cubicBezTo>
                    <a:pt x="25" y="23"/>
                    <a:pt x="25" y="23"/>
                    <a:pt x="25" y="23"/>
                  </a:cubicBezTo>
                  <a:cubicBezTo>
                    <a:pt x="28" y="23"/>
                    <a:pt x="30" y="20"/>
                    <a:pt x="30" y="17"/>
                  </a:cubicBezTo>
                  <a:cubicBezTo>
                    <a:pt x="30" y="6"/>
                    <a:pt x="30" y="6"/>
                    <a:pt x="30" y="6"/>
                  </a:cubicBezTo>
                  <a:cubicBezTo>
                    <a:pt x="30" y="2"/>
                    <a:pt x="28" y="0"/>
                    <a:pt x="2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5" name="Freeform 815"/>
            <p:cNvSpPr>
              <a:spLocks/>
            </p:cNvSpPr>
            <p:nvPr/>
          </p:nvSpPr>
          <p:spPr bwMode="auto">
            <a:xfrm>
              <a:off x="3149600" y="4624388"/>
              <a:ext cx="82550" cy="77788"/>
            </a:xfrm>
            <a:custGeom>
              <a:avLst/>
              <a:gdLst>
                <a:gd name="T0" fmla="*/ 19 w 22"/>
                <a:gd name="T1" fmla="*/ 21 h 21"/>
                <a:gd name="T2" fmla="*/ 4 w 22"/>
                <a:gd name="T3" fmla="*/ 21 h 21"/>
                <a:gd name="T4" fmla="*/ 0 w 22"/>
                <a:gd name="T5" fmla="*/ 17 h 21"/>
                <a:gd name="T6" fmla="*/ 0 w 22"/>
                <a:gd name="T7" fmla="*/ 9 h 21"/>
                <a:gd name="T8" fmla="*/ 4 w 22"/>
                <a:gd name="T9" fmla="*/ 4 h 21"/>
                <a:gd name="T10" fmla="*/ 4 w 22"/>
                <a:gd name="T11" fmla="*/ 4 h 21"/>
                <a:gd name="T12" fmla="*/ 3 w 22"/>
                <a:gd name="T13" fmla="*/ 0 h 21"/>
                <a:gd name="T14" fmla="*/ 11 w 22"/>
                <a:gd name="T15" fmla="*/ 4 h 21"/>
                <a:gd name="T16" fmla="*/ 19 w 22"/>
                <a:gd name="T17" fmla="*/ 4 h 21"/>
                <a:gd name="T18" fmla="*/ 22 w 22"/>
                <a:gd name="T19" fmla="*/ 9 h 21"/>
                <a:gd name="T20" fmla="*/ 22 w 22"/>
                <a:gd name="T21" fmla="*/ 17 h 21"/>
                <a:gd name="T22" fmla="*/ 19 w 2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19" y="21"/>
                  </a:moveTo>
                  <a:cubicBezTo>
                    <a:pt x="4" y="21"/>
                    <a:pt x="4" y="21"/>
                    <a:pt x="4" y="21"/>
                  </a:cubicBezTo>
                  <a:cubicBezTo>
                    <a:pt x="2" y="21"/>
                    <a:pt x="0" y="19"/>
                    <a:pt x="0" y="17"/>
                  </a:cubicBezTo>
                  <a:cubicBezTo>
                    <a:pt x="0" y="9"/>
                    <a:pt x="0" y="9"/>
                    <a:pt x="0" y="9"/>
                  </a:cubicBezTo>
                  <a:cubicBezTo>
                    <a:pt x="0" y="6"/>
                    <a:pt x="2" y="4"/>
                    <a:pt x="4" y="4"/>
                  </a:cubicBezTo>
                  <a:cubicBezTo>
                    <a:pt x="4" y="4"/>
                    <a:pt x="4" y="4"/>
                    <a:pt x="4" y="4"/>
                  </a:cubicBezTo>
                  <a:cubicBezTo>
                    <a:pt x="3" y="0"/>
                    <a:pt x="3" y="0"/>
                    <a:pt x="3" y="0"/>
                  </a:cubicBezTo>
                  <a:cubicBezTo>
                    <a:pt x="11" y="4"/>
                    <a:pt x="11" y="4"/>
                    <a:pt x="11" y="4"/>
                  </a:cubicBezTo>
                  <a:cubicBezTo>
                    <a:pt x="19" y="4"/>
                    <a:pt x="19" y="4"/>
                    <a:pt x="19" y="4"/>
                  </a:cubicBezTo>
                  <a:cubicBezTo>
                    <a:pt x="21" y="4"/>
                    <a:pt x="22" y="6"/>
                    <a:pt x="22" y="9"/>
                  </a:cubicBezTo>
                  <a:cubicBezTo>
                    <a:pt x="22" y="17"/>
                    <a:pt x="22" y="17"/>
                    <a:pt x="22" y="17"/>
                  </a:cubicBezTo>
                  <a:cubicBezTo>
                    <a:pt x="22" y="19"/>
                    <a:pt x="21" y="21"/>
                    <a:pt x="19" y="2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6" name="Freeform 818"/>
            <p:cNvSpPr>
              <a:spLocks/>
            </p:cNvSpPr>
            <p:nvPr/>
          </p:nvSpPr>
          <p:spPr bwMode="auto">
            <a:xfrm>
              <a:off x="3813175" y="4506913"/>
              <a:ext cx="82550" cy="76200"/>
            </a:xfrm>
            <a:custGeom>
              <a:avLst/>
              <a:gdLst>
                <a:gd name="T0" fmla="*/ 19 w 22"/>
                <a:gd name="T1" fmla="*/ 20 h 20"/>
                <a:gd name="T2" fmla="*/ 3 w 22"/>
                <a:gd name="T3" fmla="*/ 20 h 20"/>
                <a:gd name="T4" fmla="*/ 0 w 22"/>
                <a:gd name="T5" fmla="*/ 16 h 20"/>
                <a:gd name="T6" fmla="*/ 0 w 22"/>
                <a:gd name="T7" fmla="*/ 8 h 20"/>
                <a:gd name="T8" fmla="*/ 3 w 22"/>
                <a:gd name="T9" fmla="*/ 4 h 20"/>
                <a:gd name="T10" fmla="*/ 4 w 22"/>
                <a:gd name="T11" fmla="*/ 4 h 20"/>
                <a:gd name="T12" fmla="*/ 2 w 22"/>
                <a:gd name="T13" fmla="*/ 0 h 20"/>
                <a:gd name="T14" fmla="*/ 10 w 22"/>
                <a:gd name="T15" fmla="*/ 4 h 20"/>
                <a:gd name="T16" fmla="*/ 19 w 22"/>
                <a:gd name="T17" fmla="*/ 4 h 20"/>
                <a:gd name="T18" fmla="*/ 22 w 22"/>
                <a:gd name="T19" fmla="*/ 8 h 20"/>
                <a:gd name="T20" fmla="*/ 22 w 22"/>
                <a:gd name="T21" fmla="*/ 16 h 20"/>
                <a:gd name="T22" fmla="*/ 19 w 22"/>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0">
                  <a:moveTo>
                    <a:pt x="19" y="20"/>
                  </a:moveTo>
                  <a:cubicBezTo>
                    <a:pt x="3" y="20"/>
                    <a:pt x="3" y="20"/>
                    <a:pt x="3" y="20"/>
                  </a:cubicBezTo>
                  <a:cubicBezTo>
                    <a:pt x="1" y="20"/>
                    <a:pt x="0" y="18"/>
                    <a:pt x="0" y="16"/>
                  </a:cubicBezTo>
                  <a:cubicBezTo>
                    <a:pt x="0" y="8"/>
                    <a:pt x="0" y="8"/>
                    <a:pt x="0" y="8"/>
                  </a:cubicBezTo>
                  <a:cubicBezTo>
                    <a:pt x="0" y="5"/>
                    <a:pt x="1" y="4"/>
                    <a:pt x="3" y="4"/>
                  </a:cubicBezTo>
                  <a:cubicBezTo>
                    <a:pt x="4" y="4"/>
                    <a:pt x="4" y="4"/>
                    <a:pt x="4" y="4"/>
                  </a:cubicBezTo>
                  <a:cubicBezTo>
                    <a:pt x="2" y="0"/>
                    <a:pt x="2" y="0"/>
                    <a:pt x="2" y="0"/>
                  </a:cubicBezTo>
                  <a:cubicBezTo>
                    <a:pt x="10" y="4"/>
                    <a:pt x="10" y="4"/>
                    <a:pt x="10" y="4"/>
                  </a:cubicBezTo>
                  <a:cubicBezTo>
                    <a:pt x="19" y="4"/>
                    <a:pt x="19" y="4"/>
                    <a:pt x="19" y="4"/>
                  </a:cubicBezTo>
                  <a:cubicBezTo>
                    <a:pt x="21" y="4"/>
                    <a:pt x="22" y="5"/>
                    <a:pt x="22" y="8"/>
                  </a:cubicBezTo>
                  <a:cubicBezTo>
                    <a:pt x="22" y="16"/>
                    <a:pt x="22" y="16"/>
                    <a:pt x="22" y="16"/>
                  </a:cubicBezTo>
                  <a:cubicBezTo>
                    <a:pt x="22" y="18"/>
                    <a:pt x="21" y="20"/>
                    <a:pt x="19" y="2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7" name="Freeform 819"/>
            <p:cNvSpPr>
              <a:spLocks/>
            </p:cNvSpPr>
            <p:nvPr/>
          </p:nvSpPr>
          <p:spPr bwMode="auto">
            <a:xfrm>
              <a:off x="3422650" y="4987926"/>
              <a:ext cx="82550" cy="79375"/>
            </a:xfrm>
            <a:custGeom>
              <a:avLst/>
              <a:gdLst>
                <a:gd name="T0" fmla="*/ 19 w 22"/>
                <a:gd name="T1" fmla="*/ 21 h 21"/>
                <a:gd name="T2" fmla="*/ 4 w 22"/>
                <a:gd name="T3" fmla="*/ 21 h 21"/>
                <a:gd name="T4" fmla="*/ 0 w 22"/>
                <a:gd name="T5" fmla="*/ 16 h 21"/>
                <a:gd name="T6" fmla="*/ 0 w 22"/>
                <a:gd name="T7" fmla="*/ 8 h 21"/>
                <a:gd name="T8" fmla="*/ 4 w 22"/>
                <a:gd name="T9" fmla="*/ 4 h 21"/>
                <a:gd name="T10" fmla="*/ 4 w 22"/>
                <a:gd name="T11" fmla="*/ 4 h 21"/>
                <a:gd name="T12" fmla="*/ 2 w 22"/>
                <a:gd name="T13" fmla="*/ 0 h 21"/>
                <a:gd name="T14" fmla="*/ 11 w 22"/>
                <a:gd name="T15" fmla="*/ 4 h 21"/>
                <a:gd name="T16" fmla="*/ 19 w 22"/>
                <a:gd name="T17" fmla="*/ 4 h 21"/>
                <a:gd name="T18" fmla="*/ 22 w 22"/>
                <a:gd name="T19" fmla="*/ 8 h 21"/>
                <a:gd name="T20" fmla="*/ 22 w 22"/>
                <a:gd name="T21" fmla="*/ 16 h 21"/>
                <a:gd name="T22" fmla="*/ 19 w 2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19" y="21"/>
                  </a:moveTo>
                  <a:cubicBezTo>
                    <a:pt x="4" y="21"/>
                    <a:pt x="4" y="21"/>
                    <a:pt x="4" y="21"/>
                  </a:cubicBezTo>
                  <a:cubicBezTo>
                    <a:pt x="2" y="21"/>
                    <a:pt x="0" y="19"/>
                    <a:pt x="0" y="16"/>
                  </a:cubicBezTo>
                  <a:cubicBezTo>
                    <a:pt x="0" y="8"/>
                    <a:pt x="0" y="8"/>
                    <a:pt x="0" y="8"/>
                  </a:cubicBezTo>
                  <a:cubicBezTo>
                    <a:pt x="0" y="6"/>
                    <a:pt x="2" y="4"/>
                    <a:pt x="4" y="4"/>
                  </a:cubicBezTo>
                  <a:cubicBezTo>
                    <a:pt x="4" y="4"/>
                    <a:pt x="4" y="4"/>
                    <a:pt x="4" y="4"/>
                  </a:cubicBezTo>
                  <a:cubicBezTo>
                    <a:pt x="2" y="0"/>
                    <a:pt x="2" y="0"/>
                    <a:pt x="2" y="0"/>
                  </a:cubicBezTo>
                  <a:cubicBezTo>
                    <a:pt x="11" y="4"/>
                    <a:pt x="11" y="4"/>
                    <a:pt x="11" y="4"/>
                  </a:cubicBezTo>
                  <a:cubicBezTo>
                    <a:pt x="19" y="4"/>
                    <a:pt x="19" y="4"/>
                    <a:pt x="19" y="4"/>
                  </a:cubicBezTo>
                  <a:cubicBezTo>
                    <a:pt x="21" y="4"/>
                    <a:pt x="22" y="6"/>
                    <a:pt x="22" y="8"/>
                  </a:cubicBezTo>
                  <a:cubicBezTo>
                    <a:pt x="22" y="16"/>
                    <a:pt x="22" y="16"/>
                    <a:pt x="22" y="16"/>
                  </a:cubicBezTo>
                  <a:cubicBezTo>
                    <a:pt x="22" y="19"/>
                    <a:pt x="21" y="21"/>
                    <a:pt x="19" y="2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grpSp>
    </p:spTree>
    <p:extLst>
      <p:ext uri="{BB962C8B-B14F-4D97-AF65-F5344CB8AC3E}">
        <p14:creationId xmlns:p14="http://schemas.microsoft.com/office/powerpoint/2010/main" val="210836193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715962"/>
          </a:xfrm>
        </p:spPr>
        <p:txBody>
          <a:bodyPr>
            <a:normAutofit fontScale="90000"/>
          </a:bodyPr>
          <a:lstStyle/>
          <a:p>
            <a:r>
              <a:rPr lang="en-GB" dirty="0" smtClean="0"/>
              <a:t>References</a:t>
            </a:r>
            <a:endParaRPr lang="en-GB" dirty="0"/>
          </a:p>
        </p:txBody>
      </p:sp>
      <p:sp>
        <p:nvSpPr>
          <p:cNvPr id="3" name="Content Placeholder 2"/>
          <p:cNvSpPr>
            <a:spLocks noGrp="1"/>
          </p:cNvSpPr>
          <p:nvPr>
            <p:ph idx="1"/>
          </p:nvPr>
        </p:nvSpPr>
        <p:spPr>
          <a:xfrm>
            <a:off x="152400" y="838200"/>
            <a:ext cx="8915400" cy="5867400"/>
          </a:xfrm>
        </p:spPr>
        <p:txBody>
          <a:bodyPr>
            <a:normAutofit fontScale="25000" lnSpcReduction="20000"/>
          </a:bodyPr>
          <a:lstStyle/>
          <a:p>
            <a:pPr marL="0" indent="0">
              <a:buNone/>
            </a:pPr>
            <a:r>
              <a:rPr lang="en-GB" sz="4400" dirty="0" smtClean="0"/>
              <a:t>COTE</a:t>
            </a:r>
            <a:r>
              <a:rPr lang="en-GB" sz="4400" dirty="0"/>
              <a:t>, S. &amp; HEALY, T. 2001. The Well-being of Nations - The role of human and social capital. Paris: Organisation for Economic Co-operation and Development.</a:t>
            </a:r>
          </a:p>
          <a:p>
            <a:endParaRPr lang="en-GB" sz="4400" dirty="0"/>
          </a:p>
          <a:p>
            <a:pPr marL="0" indent="0">
              <a:buNone/>
            </a:pPr>
            <a:r>
              <a:rPr lang="en-GB" sz="4400" dirty="0" smtClean="0"/>
              <a:t>’SOUZA</a:t>
            </a:r>
            <a:r>
              <a:rPr lang="en-GB" sz="4400" dirty="0"/>
              <a:t>, J., LOW, N., LEE, L., MORRELL, G. &amp; HALL, J. 2011. Understanding the drivers of volunteering in culture and sport: analysis of the Taking Part Survey. London: The National Centre for Social Research.</a:t>
            </a:r>
          </a:p>
          <a:p>
            <a:endParaRPr lang="en-GB" sz="4400" dirty="0"/>
          </a:p>
          <a:p>
            <a:pPr marL="0" indent="0">
              <a:buNone/>
            </a:pPr>
            <a:r>
              <a:rPr lang="en-GB" sz="4400" dirty="0"/>
              <a:t>DREVER, E. 2010. 2008-09 Citizenship Survey: Volunteering and charitable giving topic report. London: Department for Communities and Local Government.</a:t>
            </a:r>
          </a:p>
          <a:p>
            <a:endParaRPr lang="en-GB" sz="4400" dirty="0"/>
          </a:p>
          <a:p>
            <a:pPr marL="0" indent="0">
              <a:buNone/>
            </a:pPr>
            <a:r>
              <a:rPr lang="en-GB" sz="4400" dirty="0"/>
              <a:t>FUKUYAMA, F. 1995. Trust: The social virtues and the creation of prosperity, JSTOR.</a:t>
            </a:r>
          </a:p>
          <a:p>
            <a:endParaRPr lang="en-GB" sz="4400" dirty="0"/>
          </a:p>
          <a:p>
            <a:pPr marL="0" indent="0">
              <a:buNone/>
            </a:pPr>
            <a:r>
              <a:rPr lang="en-GB" sz="4400" dirty="0"/>
              <a:t>HUSSEIN, S. 2011. Volunteers in the formal long-term care workforce. Social Care Workforce Periodical.</a:t>
            </a:r>
          </a:p>
          <a:p>
            <a:endParaRPr lang="en-GB" sz="4400" dirty="0"/>
          </a:p>
          <a:p>
            <a:pPr marL="0" indent="0">
              <a:buNone/>
            </a:pPr>
            <a:r>
              <a:rPr lang="en-GB" sz="4400" dirty="0"/>
              <a:t>JØRGENSEN, M. W. &amp; PHILLIPS, L. 2002. Discourse analysis: as theory and method, London, Sage.</a:t>
            </a:r>
          </a:p>
          <a:p>
            <a:endParaRPr lang="en-GB" sz="4400" dirty="0"/>
          </a:p>
          <a:p>
            <a:pPr marL="0" indent="0">
              <a:buNone/>
            </a:pPr>
            <a:r>
              <a:rPr lang="en-GB" sz="4400" dirty="0"/>
              <a:t>MUNDLE, C., NAYLOR, C. &amp; BUCK, D. 2012. Volunteering in Health and Care in England. A Summary of Key Literature. London: The Kings Fund.</a:t>
            </a:r>
          </a:p>
          <a:p>
            <a:endParaRPr lang="en-GB" sz="4400" dirty="0"/>
          </a:p>
          <a:p>
            <a:pPr marL="0" indent="0">
              <a:buNone/>
            </a:pPr>
            <a:r>
              <a:rPr lang="en-GB" sz="4400" dirty="0"/>
              <a:t>ONS 2001. Social Capital - A review of the literature. London: Office for National Statistics.</a:t>
            </a:r>
          </a:p>
          <a:p>
            <a:endParaRPr lang="en-GB" sz="4400" dirty="0"/>
          </a:p>
          <a:p>
            <a:pPr marL="0" indent="0">
              <a:buNone/>
            </a:pPr>
            <a:r>
              <a:rPr lang="en-GB" sz="4400" dirty="0"/>
              <a:t>PAIK, A. &amp; NAVARRE-JACKSON, L. 2011. Social Networks, Recruitment, and Volunteering: Are Social Capital Effects Conditional on Recruitment? </a:t>
            </a:r>
            <a:r>
              <a:rPr lang="en-GB" sz="4400" dirty="0" err="1"/>
              <a:t>Nonprofit</a:t>
            </a:r>
            <a:r>
              <a:rPr lang="en-GB" sz="4400" dirty="0"/>
              <a:t> and Voluntary Sector Quarterly, 40, 476-496.</a:t>
            </a:r>
          </a:p>
          <a:p>
            <a:endParaRPr lang="en-GB" sz="4400" dirty="0"/>
          </a:p>
          <a:p>
            <a:pPr marL="0" indent="0">
              <a:buNone/>
            </a:pPr>
            <a:r>
              <a:rPr lang="en-GB" sz="4400" dirty="0"/>
              <a:t>PUTNAM, R. 2000. Bowling Alone - The Collapse and Revival of American Community, New York, Simon &amp; Schuster.</a:t>
            </a:r>
          </a:p>
          <a:p>
            <a:endParaRPr lang="en-GB" sz="4400" dirty="0"/>
          </a:p>
          <a:p>
            <a:pPr marL="0" indent="0">
              <a:buNone/>
            </a:pPr>
            <a:r>
              <a:rPr lang="en-GB" sz="4400" dirty="0"/>
              <a:t>PUTNAM, R. D. 1993. The prosperous community: social capital and public life. American Prospect, 4.</a:t>
            </a:r>
          </a:p>
          <a:p>
            <a:endParaRPr lang="en-GB" sz="4400" dirty="0"/>
          </a:p>
          <a:p>
            <a:pPr marL="0" indent="0">
              <a:buNone/>
            </a:pPr>
            <a:r>
              <a:rPr lang="en-GB" sz="4400" dirty="0"/>
              <a:t>SABATINI, F. 2009. Social capital as social networks: A new framework for measurement and an empirical analysis of its determinants and consequences. The Journal of Socio-Economics, 38, 429-442.</a:t>
            </a:r>
          </a:p>
          <a:p>
            <a:endParaRPr lang="en-GB" sz="4400" dirty="0"/>
          </a:p>
          <a:p>
            <a:pPr marL="0" indent="0">
              <a:buNone/>
            </a:pPr>
            <a:r>
              <a:rPr lang="en-GB" sz="4400" dirty="0"/>
              <a:t>WAITT, G. 2010. Doing </a:t>
            </a:r>
            <a:r>
              <a:rPr lang="en-GB" sz="4400" dirty="0" err="1"/>
              <a:t>foucauldian</a:t>
            </a:r>
            <a:r>
              <a:rPr lang="en-GB" sz="4400" dirty="0"/>
              <a:t> discourse analysis-revealing social realities. In: HAY, I. (ed.) Qualitative Research Methods in Human Geography. Don Mills, </a:t>
            </a:r>
            <a:r>
              <a:rPr lang="en-GB" sz="4400" dirty="0" err="1"/>
              <a:t>Ont</a:t>
            </a:r>
            <a:r>
              <a:rPr lang="en-GB" sz="4400" dirty="0"/>
              <a:t>: Oxford University Press.</a:t>
            </a:r>
          </a:p>
          <a:p>
            <a:endParaRPr lang="en-GB" sz="4400" dirty="0"/>
          </a:p>
          <a:p>
            <a:pPr marL="0" indent="0">
              <a:buNone/>
            </a:pPr>
            <a:r>
              <a:rPr lang="en-GB" sz="4400" dirty="0"/>
              <a:t>WOOLCOCK, M. 2001. The place of social capital in Understanding Social and Economic Outcomes. ISUMA Canadian Journal of Policy Research, 2, 11-17.</a:t>
            </a:r>
          </a:p>
          <a:p>
            <a:pPr marL="0" indent="0">
              <a:buNone/>
            </a:pPr>
            <a:endParaRPr lang="en-GB" dirty="0" smtClean="0"/>
          </a:p>
          <a:p>
            <a:pPr marL="0" indent="0">
              <a:buNone/>
            </a:pPr>
            <a:endParaRPr lang="en-GB" dirty="0"/>
          </a:p>
        </p:txBody>
      </p:sp>
    </p:spTree>
    <p:extLst>
      <p:ext uri="{BB962C8B-B14F-4D97-AF65-F5344CB8AC3E}">
        <p14:creationId xmlns:p14="http://schemas.microsoft.com/office/powerpoint/2010/main" val="118397877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0" y="0"/>
            <a:ext cx="9144000" cy="7017306"/>
          </a:xfrm>
          <a:prstGeom prst="rect">
            <a:avLst/>
          </a:prstGeom>
          <a:solidFill>
            <a:schemeClr val="tx1"/>
          </a:solidFill>
        </p:spPr>
        <p:txBody>
          <a:bodyPr wrap="square" rtlCol="0">
            <a:spAutoFit/>
          </a:bodyPr>
          <a:lstStyle/>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smtClean="0">
              <a:solidFill>
                <a:prstClr val="white"/>
              </a:solidFill>
            </a:endParaRPr>
          </a:p>
          <a:p>
            <a:endParaRPr lang="en-GB" dirty="0">
              <a:solidFill>
                <a:prstClr val="white"/>
              </a:solidFill>
            </a:endParaRPr>
          </a:p>
          <a:p>
            <a:endParaRPr lang="en-GB" dirty="0">
              <a:solidFill>
                <a:prstClr val="white"/>
              </a:solidFill>
            </a:endParaRPr>
          </a:p>
        </p:txBody>
      </p:sp>
      <p:pic>
        <p:nvPicPr>
          <p:cNvPr id="4099" name="Picture 3" descr="C:\Users\Tim\Documents\3) IAA Living Well\5) Workshops &amp; Events\6. Plymouth Seminar\Team vic.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720" y="1204782"/>
            <a:ext cx="4391891" cy="1524209"/>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C:\Users\Tim\Documents\3) IAA Living Well\5) Workshops &amp; Events\6. Plymouth Seminar\ian and nig.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4007" y="3200400"/>
            <a:ext cx="2926347" cy="1472493"/>
          </a:xfrm>
          <a:prstGeom prst="rect">
            <a:avLst/>
          </a:prstGeom>
          <a:noFill/>
          <a:extLst>
            <a:ext uri="{909E8E84-426E-40DD-AFC4-6F175D3DCCD1}">
              <a14:hiddenFill xmlns:a14="http://schemas.microsoft.com/office/drawing/2010/main">
                <a:solidFill>
                  <a:srgbClr val="FFFFFF"/>
                </a:solidFill>
              </a14:hiddenFill>
            </a:ext>
          </a:extLst>
        </p:spPr>
      </p:pic>
      <p:pic>
        <p:nvPicPr>
          <p:cNvPr id="4101" name="Picture 5" descr="C:\Users\Tim\Documents\3) IAA Living Well\5) Workshops &amp; Events\6. Plymouth Seminar\porf stud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001" y="5200376"/>
            <a:ext cx="4519827" cy="1512733"/>
          </a:xfrm>
          <a:prstGeom prst="rect">
            <a:avLst/>
          </a:prstGeom>
          <a:noFill/>
          <a:extLst>
            <a:ext uri="{909E8E84-426E-40DD-AFC4-6F175D3DCCD1}">
              <a14:hiddenFill xmlns:a14="http://schemas.microsoft.com/office/drawing/2010/main">
                <a:solidFill>
                  <a:srgbClr val="FFFFFF"/>
                </a:solidFill>
              </a14:hiddenFill>
            </a:ext>
          </a:extLst>
        </p:spPr>
      </p:pic>
      <p:sp>
        <p:nvSpPr>
          <p:cNvPr id="6" name="Title 1"/>
          <p:cNvSpPr>
            <a:spLocks noGrp="1"/>
          </p:cNvSpPr>
          <p:nvPr>
            <p:ph type="title"/>
          </p:nvPr>
        </p:nvSpPr>
        <p:spPr>
          <a:xfrm>
            <a:off x="457200" y="0"/>
            <a:ext cx="8229600" cy="990600"/>
          </a:xfrm>
        </p:spPr>
        <p:txBody>
          <a:bodyPr/>
          <a:lstStyle/>
          <a:p>
            <a:r>
              <a:rPr lang="en-GB" dirty="0" smtClean="0">
                <a:solidFill>
                  <a:schemeClr val="bg1"/>
                </a:solidFill>
              </a:rPr>
              <a:t>Team &amp; Partners</a:t>
            </a:r>
            <a:endParaRPr lang="en-GB" dirty="0">
              <a:solidFill>
                <a:schemeClr val="bg1"/>
              </a:solidFill>
            </a:endParaRPr>
          </a:p>
        </p:txBody>
      </p:sp>
      <p:sp>
        <p:nvSpPr>
          <p:cNvPr id="2" name="TextBox 1"/>
          <p:cNvSpPr txBox="1"/>
          <p:nvPr/>
        </p:nvSpPr>
        <p:spPr>
          <a:xfrm>
            <a:off x="4764673" y="1025961"/>
            <a:ext cx="4150727" cy="1777410"/>
          </a:xfrm>
          <a:prstGeom prst="rect">
            <a:avLst/>
          </a:prstGeom>
          <a:noFill/>
        </p:spPr>
        <p:txBody>
          <a:bodyPr wrap="square" rtlCol="0">
            <a:spAutoFit/>
          </a:bodyPr>
          <a:lstStyle/>
          <a:p>
            <a:pPr>
              <a:lnSpc>
                <a:spcPct val="150000"/>
              </a:lnSpc>
            </a:pPr>
            <a:r>
              <a:rPr lang="en-GB" sz="1900" b="1" dirty="0" smtClean="0">
                <a:solidFill>
                  <a:prstClr val="black"/>
                </a:solidFill>
              </a:rPr>
              <a:t>Research Team:</a:t>
            </a:r>
          </a:p>
          <a:p>
            <a:pPr marL="285750" indent="-285750">
              <a:lnSpc>
                <a:spcPct val="150000"/>
              </a:lnSpc>
              <a:buFont typeface="Wingdings" panose="05000000000000000000" pitchFamily="2" charset="2"/>
              <a:buChar char="§"/>
            </a:pPr>
            <a:r>
              <a:rPr lang="en-GB" b="1" dirty="0" smtClean="0">
                <a:solidFill>
                  <a:prstClr val="black"/>
                </a:solidFill>
              </a:rPr>
              <a:t>Professor Catherine </a:t>
            </a:r>
            <a:r>
              <a:rPr lang="en-GB" b="1" dirty="0" err="1" smtClean="0">
                <a:solidFill>
                  <a:prstClr val="black"/>
                </a:solidFill>
              </a:rPr>
              <a:t>Leyshon</a:t>
            </a:r>
            <a:endParaRPr lang="en-GB" b="1" dirty="0">
              <a:solidFill>
                <a:prstClr val="black"/>
              </a:solidFill>
            </a:endParaRPr>
          </a:p>
          <a:p>
            <a:pPr marL="285750" indent="-285750">
              <a:lnSpc>
                <a:spcPct val="150000"/>
              </a:lnSpc>
              <a:buFont typeface="Wingdings" panose="05000000000000000000" pitchFamily="2" charset="2"/>
              <a:buChar char="§"/>
            </a:pPr>
            <a:r>
              <a:rPr lang="en-GB" b="1" dirty="0" smtClean="0">
                <a:solidFill>
                  <a:prstClr val="black"/>
                </a:solidFill>
              </a:rPr>
              <a:t>Dr Michael </a:t>
            </a:r>
            <a:r>
              <a:rPr lang="en-GB" b="1" dirty="0" err="1" smtClean="0">
                <a:solidFill>
                  <a:prstClr val="black"/>
                </a:solidFill>
              </a:rPr>
              <a:t>Leyshon</a:t>
            </a:r>
            <a:endParaRPr lang="en-GB" b="1" dirty="0">
              <a:solidFill>
                <a:prstClr val="black"/>
              </a:solidFill>
            </a:endParaRPr>
          </a:p>
          <a:p>
            <a:pPr marL="285750" indent="-285750">
              <a:lnSpc>
                <a:spcPct val="150000"/>
              </a:lnSpc>
              <a:buFont typeface="Wingdings" panose="05000000000000000000" pitchFamily="2" charset="2"/>
              <a:buChar char="§"/>
            </a:pPr>
            <a:r>
              <a:rPr lang="en-GB" b="1" dirty="0" smtClean="0">
                <a:solidFill>
                  <a:prstClr val="black"/>
                </a:solidFill>
              </a:rPr>
              <a:t>(Dr ?) Timothy Walker</a:t>
            </a:r>
            <a:endParaRPr lang="en-GB" b="1" dirty="0">
              <a:solidFill>
                <a:prstClr val="black"/>
              </a:solidFill>
            </a:endParaRPr>
          </a:p>
        </p:txBody>
      </p:sp>
      <p:sp>
        <p:nvSpPr>
          <p:cNvPr id="8" name="TextBox 7"/>
          <p:cNvSpPr txBox="1"/>
          <p:nvPr/>
        </p:nvSpPr>
        <p:spPr>
          <a:xfrm>
            <a:off x="213001" y="3046765"/>
            <a:ext cx="5881006" cy="1361911"/>
          </a:xfrm>
          <a:prstGeom prst="rect">
            <a:avLst/>
          </a:prstGeom>
          <a:noFill/>
        </p:spPr>
        <p:txBody>
          <a:bodyPr wrap="square" rtlCol="0">
            <a:spAutoFit/>
          </a:bodyPr>
          <a:lstStyle/>
          <a:p>
            <a:pPr>
              <a:lnSpc>
                <a:spcPct val="150000"/>
              </a:lnSpc>
            </a:pPr>
            <a:r>
              <a:rPr lang="en-GB" sz="1900" b="1" dirty="0" smtClean="0">
                <a:solidFill>
                  <a:prstClr val="black"/>
                </a:solidFill>
              </a:rPr>
              <a:t>Partners: </a:t>
            </a:r>
          </a:p>
          <a:p>
            <a:pPr marL="285750" indent="-285750">
              <a:lnSpc>
                <a:spcPct val="150000"/>
              </a:lnSpc>
              <a:buFont typeface="Wingdings" panose="05000000000000000000" pitchFamily="2" charset="2"/>
              <a:buChar char="§"/>
            </a:pPr>
            <a:r>
              <a:rPr lang="en-GB" b="1" dirty="0" smtClean="0">
                <a:solidFill>
                  <a:prstClr val="black"/>
                </a:solidFill>
              </a:rPr>
              <a:t>Ian Jones – Chief Executive Volunteer Cornwall</a:t>
            </a:r>
          </a:p>
          <a:p>
            <a:pPr marL="285750" indent="-285750">
              <a:lnSpc>
                <a:spcPct val="150000"/>
              </a:lnSpc>
              <a:buFont typeface="Wingdings" panose="05000000000000000000" pitchFamily="2" charset="2"/>
              <a:buChar char="§"/>
            </a:pPr>
            <a:r>
              <a:rPr lang="en-GB" b="1" dirty="0" smtClean="0">
                <a:solidFill>
                  <a:prstClr val="black"/>
                </a:solidFill>
              </a:rPr>
              <a:t>Nigel Clark – Director of Age UK Cornwall &amp; IOS</a:t>
            </a:r>
            <a:endParaRPr lang="en-GB" b="1" dirty="0">
              <a:solidFill>
                <a:prstClr val="black"/>
              </a:solidFill>
            </a:endParaRPr>
          </a:p>
        </p:txBody>
      </p:sp>
      <p:sp>
        <p:nvSpPr>
          <p:cNvPr id="9" name="TextBox 8"/>
          <p:cNvSpPr txBox="1"/>
          <p:nvPr/>
        </p:nvSpPr>
        <p:spPr>
          <a:xfrm>
            <a:off x="4995804" y="4935699"/>
            <a:ext cx="3913909" cy="1777410"/>
          </a:xfrm>
          <a:prstGeom prst="rect">
            <a:avLst/>
          </a:prstGeom>
          <a:noFill/>
        </p:spPr>
        <p:txBody>
          <a:bodyPr wrap="square" rtlCol="0">
            <a:spAutoFit/>
          </a:bodyPr>
          <a:lstStyle/>
          <a:p>
            <a:pPr>
              <a:lnSpc>
                <a:spcPct val="150000"/>
              </a:lnSpc>
            </a:pPr>
            <a:r>
              <a:rPr lang="en-GB" sz="1900" b="1" dirty="0" smtClean="0">
                <a:solidFill>
                  <a:prstClr val="black"/>
                </a:solidFill>
              </a:rPr>
              <a:t>Work Placement Students:</a:t>
            </a:r>
          </a:p>
          <a:p>
            <a:pPr marL="285750" indent="-285750">
              <a:lnSpc>
                <a:spcPct val="150000"/>
              </a:lnSpc>
              <a:buFont typeface="Wingdings" panose="05000000000000000000" pitchFamily="2" charset="2"/>
              <a:buChar char="§"/>
            </a:pPr>
            <a:r>
              <a:rPr lang="en-GB" b="1" dirty="0" smtClean="0">
                <a:solidFill>
                  <a:prstClr val="black"/>
                </a:solidFill>
              </a:rPr>
              <a:t>Beth Nightingale</a:t>
            </a:r>
          </a:p>
          <a:p>
            <a:pPr marL="285750" indent="-285750">
              <a:lnSpc>
                <a:spcPct val="150000"/>
              </a:lnSpc>
              <a:buFont typeface="Wingdings" panose="05000000000000000000" pitchFamily="2" charset="2"/>
              <a:buChar char="§"/>
            </a:pPr>
            <a:r>
              <a:rPr lang="en-GB" b="1" dirty="0" smtClean="0">
                <a:solidFill>
                  <a:prstClr val="black"/>
                </a:solidFill>
              </a:rPr>
              <a:t>Alex Robinson</a:t>
            </a:r>
          </a:p>
          <a:p>
            <a:pPr marL="285750" indent="-285750">
              <a:lnSpc>
                <a:spcPct val="150000"/>
              </a:lnSpc>
              <a:buFont typeface="Wingdings" panose="05000000000000000000" pitchFamily="2" charset="2"/>
              <a:buChar char="§"/>
            </a:pPr>
            <a:r>
              <a:rPr lang="en-GB" b="1" dirty="0" smtClean="0">
                <a:solidFill>
                  <a:prstClr val="black"/>
                </a:solidFill>
              </a:rPr>
              <a:t>Max </a:t>
            </a:r>
            <a:r>
              <a:rPr lang="en-GB" b="1" dirty="0" err="1" smtClean="0">
                <a:solidFill>
                  <a:prstClr val="black"/>
                </a:solidFill>
              </a:rPr>
              <a:t>Waple</a:t>
            </a:r>
            <a:endParaRPr lang="en-GB" b="1" dirty="0">
              <a:solidFill>
                <a:prstClr val="black"/>
              </a:solidFill>
            </a:endParaRPr>
          </a:p>
        </p:txBody>
      </p:sp>
    </p:spTree>
    <p:extLst>
      <p:ext uri="{BB962C8B-B14F-4D97-AF65-F5344CB8AC3E}">
        <p14:creationId xmlns:p14="http://schemas.microsoft.com/office/powerpoint/2010/main" val="325432069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0806" y="-30707"/>
            <a:ext cx="8229600" cy="1111155"/>
          </a:xfrm>
        </p:spPr>
        <p:txBody>
          <a:bodyPr/>
          <a:lstStyle/>
          <a:p>
            <a:r>
              <a:rPr lang="en-GB" dirty="0" smtClean="0"/>
              <a:t>Talk Overview</a:t>
            </a:r>
            <a:endParaRPr lang="en-GB" dirty="0"/>
          </a:p>
        </p:txBody>
      </p:sp>
      <p:sp>
        <p:nvSpPr>
          <p:cNvPr id="4" name="Content Placeholder 3"/>
          <p:cNvSpPr>
            <a:spLocks noGrp="1"/>
          </p:cNvSpPr>
          <p:nvPr>
            <p:ph idx="1"/>
          </p:nvPr>
        </p:nvSpPr>
        <p:spPr>
          <a:xfrm>
            <a:off x="2292824" y="1542197"/>
            <a:ext cx="6681717" cy="3350809"/>
          </a:xfrm>
        </p:spPr>
        <p:txBody>
          <a:bodyPr>
            <a:normAutofit fontScale="92500" lnSpcReduction="10000"/>
          </a:bodyPr>
          <a:lstStyle/>
          <a:p>
            <a:pPr marL="0" indent="0">
              <a:buNone/>
            </a:pPr>
            <a:r>
              <a:rPr lang="en-GB" dirty="0" smtClean="0"/>
              <a:t>Research Context:</a:t>
            </a:r>
          </a:p>
          <a:p>
            <a:pPr marL="0" indent="0">
              <a:buNone/>
            </a:pPr>
            <a:r>
              <a:rPr lang="en-GB" sz="2800" dirty="0"/>
              <a:t> </a:t>
            </a:r>
            <a:r>
              <a:rPr lang="en-GB" sz="2800" dirty="0" smtClean="0"/>
              <a:t>- Social problems and policy</a:t>
            </a:r>
          </a:p>
          <a:p>
            <a:pPr marL="457200" lvl="1" indent="0">
              <a:buNone/>
            </a:pPr>
            <a:endParaRPr lang="en-GB" sz="1300" dirty="0" smtClean="0"/>
          </a:p>
          <a:p>
            <a:pPr marL="0" indent="0">
              <a:buNone/>
            </a:pPr>
            <a:r>
              <a:rPr lang="en-GB" dirty="0" smtClean="0"/>
              <a:t>Research findings:</a:t>
            </a:r>
          </a:p>
          <a:p>
            <a:pPr>
              <a:buFontTx/>
              <a:buChar char="-"/>
            </a:pPr>
            <a:r>
              <a:rPr lang="en-GB" sz="2800" dirty="0" smtClean="0"/>
              <a:t>Evaluation of Living Well</a:t>
            </a:r>
          </a:p>
          <a:p>
            <a:pPr marL="400050" lvl="1" indent="0">
              <a:buNone/>
            </a:pPr>
            <a:endParaRPr lang="en-GB" sz="1400" dirty="0" smtClean="0"/>
          </a:p>
          <a:p>
            <a:pPr marL="0" indent="0">
              <a:buNone/>
            </a:pPr>
            <a:r>
              <a:rPr lang="en-GB" dirty="0" smtClean="0"/>
              <a:t>Research impacts:</a:t>
            </a:r>
          </a:p>
          <a:p>
            <a:pPr marL="0" indent="0">
              <a:buNone/>
            </a:pPr>
            <a:r>
              <a:rPr lang="en-GB" sz="2800" dirty="0" smtClean="0"/>
              <a:t>- IAA Knowledge Exchange Fellowship</a:t>
            </a:r>
          </a:p>
        </p:txBody>
      </p:sp>
      <p:pic>
        <p:nvPicPr>
          <p:cNvPr id="3074" name="Picture 2" descr="NESTA Report Cover P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396" y="1524000"/>
            <a:ext cx="1733489" cy="2594782"/>
          </a:xfrm>
          <a:prstGeom prst="rect">
            <a:avLst/>
          </a:prstGeom>
          <a:noFill/>
          <a:extLst>
            <a:ext uri="{909E8E84-426E-40DD-AFC4-6F175D3DCCD1}">
              <a14:hiddenFill xmlns:a14="http://schemas.microsoft.com/office/drawing/2010/main">
                <a:solidFill>
                  <a:srgbClr val="FFFFFF"/>
                </a:solidFill>
              </a14:hiddenFill>
            </a:ext>
          </a:extLst>
        </p:spPr>
      </p:pic>
      <p:pic>
        <p:nvPicPr>
          <p:cNvPr id="3075" name="Picture 3" descr="C:\Users\Tim\Documents\3) IAA Living Well\5) Workshops &amp; Events\6. Plymouth Seminar\paper fronts\cultures.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397" y="4278573"/>
            <a:ext cx="1733489" cy="2376488"/>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C:\Users\Tim\Documents\3) IAA Living Well\4) Media &amp; Comms\Pictures\Volunteer and staff thank you events\Liskeard Oct 15\Volunteer thank you event oct 15 06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05600" y="5131061"/>
            <a:ext cx="2268941" cy="1512627"/>
          </a:xfrm>
          <a:prstGeom prst="rect">
            <a:avLst/>
          </a:prstGeom>
          <a:noFill/>
          <a:extLst>
            <a:ext uri="{909E8E84-426E-40DD-AFC4-6F175D3DCCD1}">
              <a14:hiddenFill xmlns:a14="http://schemas.microsoft.com/office/drawing/2010/main">
                <a:solidFill>
                  <a:srgbClr val="FFFFFF"/>
                </a:solidFill>
              </a14:hiddenFill>
            </a:ext>
          </a:extLst>
        </p:spPr>
      </p:pic>
      <p:pic>
        <p:nvPicPr>
          <p:cNvPr id="3077" name="Picture 5" descr="C:\Users\Tim\Documents\3) IAA Living Well\4) Media &amp; Comms\Pictures\VSF Conference - low res\low res - us\005.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57400" y="5131061"/>
            <a:ext cx="2286000" cy="1524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C:\Users\Tim\Documents\3) IAA Living Well\5) Workshops &amp; Events\3. Living Well Board Presentation\IMG_20160127_142111.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488307" y="5131061"/>
            <a:ext cx="2016836" cy="15126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9714667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52600" y="1066800"/>
            <a:ext cx="7391400" cy="5715000"/>
          </a:xfrm>
        </p:spPr>
        <p:txBody>
          <a:bodyPr>
            <a:noAutofit/>
          </a:bodyPr>
          <a:lstStyle/>
          <a:p>
            <a:pPr marL="0" indent="0">
              <a:buNone/>
            </a:pPr>
            <a:r>
              <a:rPr lang="en-GB" sz="2000" b="1" dirty="0"/>
              <a:t>Drivers for volunteers in healthcare service delivery:</a:t>
            </a:r>
          </a:p>
          <a:p>
            <a:pPr marL="0" indent="0">
              <a:buNone/>
            </a:pPr>
            <a:endParaRPr lang="en-GB" sz="1100" dirty="0" smtClean="0"/>
          </a:p>
          <a:p>
            <a:pPr marL="0" indent="0">
              <a:buNone/>
            </a:pPr>
            <a:r>
              <a:rPr lang="en-GB" sz="2000" b="1" dirty="0"/>
              <a:t>Politics</a:t>
            </a:r>
            <a:r>
              <a:rPr lang="en-GB" sz="2000" dirty="0"/>
              <a:t> </a:t>
            </a:r>
          </a:p>
          <a:p>
            <a:pPr lvl="1"/>
            <a:r>
              <a:rPr lang="en-GB" sz="1600" dirty="0"/>
              <a:t>‘Big Society’ - ideological drive to make the state smaller</a:t>
            </a:r>
          </a:p>
          <a:p>
            <a:pPr lvl="1"/>
            <a:r>
              <a:rPr lang="en-GB" sz="1600" dirty="0"/>
              <a:t>Making the individual responsible</a:t>
            </a:r>
          </a:p>
          <a:p>
            <a:pPr marL="0" indent="0">
              <a:buNone/>
            </a:pPr>
            <a:endParaRPr lang="en-GB" sz="1100" b="1" dirty="0" smtClean="0"/>
          </a:p>
          <a:p>
            <a:pPr marL="0" indent="0">
              <a:buNone/>
            </a:pPr>
            <a:r>
              <a:rPr lang="en-GB" sz="2000" b="1" dirty="0" smtClean="0"/>
              <a:t>Need</a:t>
            </a:r>
          </a:p>
          <a:p>
            <a:pPr lvl="1"/>
            <a:r>
              <a:rPr lang="en-GB" sz="1600" dirty="0">
                <a:solidFill>
                  <a:prstClr val="white"/>
                </a:solidFill>
              </a:rPr>
              <a:t>C</a:t>
            </a:r>
            <a:r>
              <a:rPr lang="en-GB" sz="1600" dirty="0" smtClean="0">
                <a:solidFill>
                  <a:prstClr val="white"/>
                </a:solidFill>
              </a:rPr>
              <a:t>hronic health challenges from growth in Britain’s ageing population</a:t>
            </a:r>
          </a:p>
          <a:p>
            <a:pPr lvl="1"/>
            <a:r>
              <a:rPr lang="en-GB" sz="1600" dirty="0" smtClean="0">
                <a:solidFill>
                  <a:prstClr val="white"/>
                </a:solidFill>
              </a:rPr>
              <a:t>Significant financial pressure on the NHS</a:t>
            </a:r>
          </a:p>
          <a:p>
            <a:pPr marL="57150" indent="0">
              <a:buNone/>
            </a:pPr>
            <a:endParaRPr lang="en-GB" sz="1100" dirty="0" smtClean="0"/>
          </a:p>
          <a:p>
            <a:pPr marL="0" indent="0">
              <a:buNone/>
            </a:pPr>
            <a:r>
              <a:rPr lang="en-GB" sz="2000" b="1" dirty="0" smtClean="0"/>
              <a:t>Embodied benefits</a:t>
            </a:r>
            <a:r>
              <a:rPr lang="en-GB" sz="2000" dirty="0" smtClean="0"/>
              <a:t> - </a:t>
            </a:r>
            <a:r>
              <a:rPr lang="en-GB" sz="1800" dirty="0" smtClean="0"/>
              <a:t>Volunteering </a:t>
            </a:r>
            <a:r>
              <a:rPr lang="en-GB" sz="1800" dirty="0"/>
              <a:t>is good for us!</a:t>
            </a:r>
          </a:p>
          <a:p>
            <a:pPr marL="685800" lvl="1"/>
            <a:r>
              <a:rPr lang="en-GB" sz="1600" dirty="0"/>
              <a:t>M</a:t>
            </a:r>
            <a:r>
              <a:rPr lang="en-GB" sz="1600" dirty="0" smtClean="0"/>
              <a:t>ental </a:t>
            </a:r>
            <a:r>
              <a:rPr lang="en-GB" sz="1600" dirty="0"/>
              <a:t>and physical health benefits </a:t>
            </a:r>
          </a:p>
          <a:p>
            <a:pPr marL="685800" lvl="1"/>
            <a:r>
              <a:rPr lang="en-GB" sz="1600" dirty="0"/>
              <a:t>I</a:t>
            </a:r>
            <a:r>
              <a:rPr lang="en-GB" sz="1600" dirty="0" smtClean="0"/>
              <a:t>ncreases </a:t>
            </a:r>
            <a:r>
              <a:rPr lang="en-GB" sz="1600" dirty="0"/>
              <a:t>self-confidence, self-esteem, and life </a:t>
            </a:r>
            <a:r>
              <a:rPr lang="en-GB" sz="1600" dirty="0" smtClean="0"/>
              <a:t>satisfaction</a:t>
            </a:r>
          </a:p>
          <a:p>
            <a:pPr marL="685800" lvl="1"/>
            <a:r>
              <a:rPr lang="en-GB" sz="1600" dirty="0" smtClean="0"/>
              <a:t>Work </a:t>
            </a:r>
            <a:r>
              <a:rPr lang="en-GB" sz="1600" dirty="0"/>
              <a:t>and career opportunities</a:t>
            </a:r>
          </a:p>
          <a:p>
            <a:pPr marL="0" indent="0">
              <a:buNone/>
            </a:pPr>
            <a:endParaRPr lang="en-GB" sz="1100" dirty="0" smtClean="0"/>
          </a:p>
          <a:p>
            <a:pPr marL="0" indent="0">
              <a:buNone/>
            </a:pPr>
            <a:r>
              <a:rPr lang="en-GB" sz="2000" b="1" dirty="0" smtClean="0"/>
              <a:t>Community benefits</a:t>
            </a:r>
          </a:p>
          <a:p>
            <a:pPr marL="685800" lvl="1"/>
            <a:r>
              <a:rPr lang="en-GB" sz="1600" dirty="0" smtClean="0"/>
              <a:t>Building social capital</a:t>
            </a:r>
          </a:p>
          <a:p>
            <a:pPr marL="685800" lvl="1"/>
            <a:r>
              <a:rPr lang="en-GB" sz="1600" dirty="0" smtClean="0"/>
              <a:t>Sense of place</a:t>
            </a:r>
          </a:p>
          <a:p>
            <a:pPr marL="685800" lvl="1"/>
            <a:endParaRPr lang="en-GB" sz="1600" dirty="0" smtClean="0"/>
          </a:p>
          <a:p>
            <a:pPr marL="0" lvl="0" indent="0">
              <a:buNone/>
            </a:pPr>
            <a:endParaRPr lang="en-GB" sz="2000" b="1" dirty="0" smtClean="0">
              <a:solidFill>
                <a:prstClr val="white"/>
              </a:solidFill>
            </a:endParaRPr>
          </a:p>
          <a:p>
            <a:pPr marL="0" lvl="0" indent="0">
              <a:buNone/>
            </a:pPr>
            <a:endParaRPr lang="en-GB" sz="2000" b="1" dirty="0">
              <a:solidFill>
                <a:prstClr val="white"/>
              </a:solidFill>
            </a:endParaRPr>
          </a:p>
          <a:p>
            <a:pPr marL="685800" lvl="1"/>
            <a:endParaRPr lang="en-GB" sz="1600" dirty="0"/>
          </a:p>
          <a:p>
            <a:pPr marL="685800" lvl="1"/>
            <a:endParaRPr lang="en-GB" sz="1600" dirty="0" smtClean="0"/>
          </a:p>
          <a:p>
            <a:pPr marL="400050" lvl="1" indent="0">
              <a:buNone/>
            </a:pPr>
            <a:endParaRPr lang="en-GB" sz="1600" dirty="0"/>
          </a:p>
          <a:p>
            <a:pPr marL="0" indent="0">
              <a:buNone/>
            </a:pPr>
            <a:endParaRPr lang="en-GB" sz="2000" dirty="0" smtClean="0"/>
          </a:p>
        </p:txBody>
      </p:sp>
      <p:pic>
        <p:nvPicPr>
          <p:cNvPr id="2050" name="Picture 2" descr="C:\Users\Tim\Documents\3) IAA Living Well\5) Workshops &amp; Events\6. Plymouth Seminar\vol in.jpg"/>
          <p:cNvPicPr>
            <a:picLocks noChangeAspect="1" noChangeArrowheads="1"/>
          </p:cNvPicPr>
          <p:nvPr/>
        </p:nvPicPr>
        <p:blipFill rotWithShape="1">
          <a:blip r:embed="rId3">
            <a:extLst>
              <a:ext uri="{28A0092B-C50C-407E-A947-70E740481C1C}">
                <a14:useLocalDpi xmlns:a14="http://schemas.microsoft.com/office/drawing/2010/main" val="0"/>
              </a:ext>
            </a:extLst>
          </a:blip>
          <a:srcRect r="15148"/>
          <a:stretch/>
        </p:blipFill>
        <p:spPr bwMode="auto">
          <a:xfrm>
            <a:off x="2209798" y="205854"/>
            <a:ext cx="5043303" cy="60960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blogs.telegraph.co.uk/news/files/2010/04/bigsociety1jpg1-286x288.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9" y="2406110"/>
            <a:ext cx="1636412" cy="1647856"/>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0" y="4035769"/>
            <a:ext cx="1636412" cy="10662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 name="Picture 10" descr="http://www.ageuk.org.uk/BrandPartnerGlobal/solihullVPP/astra.jpg"/>
          <p:cNvPicPr>
            <a:picLocks noChangeAspect="1" noChangeArrowheads="1"/>
          </p:cNvPicPr>
          <p:nvPr/>
        </p:nvPicPr>
        <p:blipFill>
          <a:blip r:embed="rId6" cstate="print">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0" y="1295400"/>
            <a:ext cx="1633713" cy="1110710"/>
          </a:xfrm>
          <a:prstGeom prst="rect">
            <a:avLst/>
          </a:prstGeom>
          <a:noFill/>
          <a:extLst>
            <a:ext uri="{909E8E84-426E-40DD-AFC4-6F175D3DCCD1}">
              <a14:hiddenFill xmlns:a14="http://schemas.microsoft.com/office/drawing/2010/main">
                <a:solidFill>
                  <a:srgbClr val="FFFFFF"/>
                </a:solidFill>
              </a14:hiddenFill>
            </a:ext>
          </a:extLst>
        </p:spPr>
      </p:pic>
      <p:grpSp>
        <p:nvGrpSpPr>
          <p:cNvPr id="16" name="Group 15"/>
          <p:cNvGrpSpPr/>
          <p:nvPr/>
        </p:nvGrpSpPr>
        <p:grpSpPr>
          <a:xfrm>
            <a:off x="86730" y="5426982"/>
            <a:ext cx="1473375" cy="986074"/>
            <a:chOff x="6845300" y="2843213"/>
            <a:chExt cx="1803401" cy="1311275"/>
          </a:xfrm>
        </p:grpSpPr>
        <p:sp>
          <p:nvSpPr>
            <p:cNvPr id="17" name="Freeform 101"/>
            <p:cNvSpPr>
              <a:spLocks noEditPoints="1"/>
            </p:cNvSpPr>
            <p:nvPr/>
          </p:nvSpPr>
          <p:spPr bwMode="auto">
            <a:xfrm>
              <a:off x="7872413" y="2955925"/>
              <a:ext cx="776288" cy="723900"/>
            </a:xfrm>
            <a:custGeom>
              <a:avLst/>
              <a:gdLst>
                <a:gd name="T0" fmla="*/ 41 w 275"/>
                <a:gd name="T1" fmla="*/ 25 h 256"/>
                <a:gd name="T2" fmla="*/ 125 w 275"/>
                <a:gd name="T3" fmla="*/ 47 h 256"/>
                <a:gd name="T4" fmla="*/ 151 w 275"/>
                <a:gd name="T5" fmla="*/ 78 h 256"/>
                <a:gd name="T6" fmla="*/ 165 w 275"/>
                <a:gd name="T7" fmla="*/ 119 h 256"/>
                <a:gd name="T8" fmla="*/ 186 w 275"/>
                <a:gd name="T9" fmla="*/ 120 h 256"/>
                <a:gd name="T10" fmla="*/ 184 w 275"/>
                <a:gd name="T11" fmla="*/ 104 h 256"/>
                <a:gd name="T12" fmla="*/ 226 w 275"/>
                <a:gd name="T13" fmla="*/ 73 h 256"/>
                <a:gd name="T14" fmla="*/ 239 w 275"/>
                <a:gd name="T15" fmla="*/ 74 h 256"/>
                <a:gd name="T16" fmla="*/ 265 w 275"/>
                <a:gd name="T17" fmla="*/ 86 h 256"/>
                <a:gd name="T18" fmla="*/ 274 w 275"/>
                <a:gd name="T19" fmla="*/ 113 h 256"/>
                <a:gd name="T20" fmla="*/ 262 w 275"/>
                <a:gd name="T21" fmla="*/ 135 h 256"/>
                <a:gd name="T22" fmla="*/ 232 w 275"/>
                <a:gd name="T23" fmla="*/ 144 h 256"/>
                <a:gd name="T24" fmla="*/ 179 w 275"/>
                <a:gd name="T25" fmla="*/ 140 h 256"/>
                <a:gd name="T26" fmla="*/ 172 w 275"/>
                <a:gd name="T27" fmla="*/ 143 h 256"/>
                <a:gd name="T28" fmla="*/ 172 w 275"/>
                <a:gd name="T29" fmla="*/ 151 h 256"/>
                <a:gd name="T30" fmla="*/ 206 w 275"/>
                <a:gd name="T31" fmla="*/ 192 h 256"/>
                <a:gd name="T32" fmla="*/ 204 w 275"/>
                <a:gd name="T33" fmla="*/ 244 h 256"/>
                <a:gd name="T34" fmla="*/ 152 w 275"/>
                <a:gd name="T35" fmla="*/ 237 h 256"/>
                <a:gd name="T36" fmla="*/ 143 w 275"/>
                <a:gd name="T37" fmla="*/ 227 h 256"/>
                <a:gd name="T38" fmla="*/ 146 w 275"/>
                <a:gd name="T39" fmla="*/ 174 h 256"/>
                <a:gd name="T40" fmla="*/ 160 w 275"/>
                <a:gd name="T41" fmla="*/ 167 h 256"/>
                <a:gd name="T42" fmla="*/ 147 w 275"/>
                <a:gd name="T43" fmla="*/ 152 h 256"/>
                <a:gd name="T44" fmla="*/ 106 w 275"/>
                <a:gd name="T45" fmla="*/ 165 h 256"/>
                <a:gd name="T46" fmla="*/ 67 w 275"/>
                <a:gd name="T47" fmla="*/ 161 h 256"/>
                <a:gd name="T48" fmla="*/ 0 w 275"/>
                <a:gd name="T49" fmla="*/ 104 h 256"/>
                <a:gd name="T50" fmla="*/ 117 w 275"/>
                <a:gd name="T51" fmla="*/ 116 h 256"/>
                <a:gd name="T52" fmla="*/ 41 w 275"/>
                <a:gd name="T53" fmla="*/ 25 h 256"/>
                <a:gd name="T54" fmla="*/ 182 w 275"/>
                <a:gd name="T55" fmla="*/ 194 h 256"/>
                <a:gd name="T56" fmla="*/ 159 w 275"/>
                <a:gd name="T57" fmla="*/ 190 h 256"/>
                <a:gd name="T58" fmla="*/ 159 w 275"/>
                <a:gd name="T59" fmla="*/ 214 h 256"/>
                <a:gd name="T60" fmla="*/ 168 w 275"/>
                <a:gd name="T61" fmla="*/ 224 h 256"/>
                <a:gd name="T62" fmla="*/ 191 w 275"/>
                <a:gd name="T63" fmla="*/ 228 h 256"/>
                <a:gd name="T64" fmla="*/ 191 w 275"/>
                <a:gd name="T65" fmla="*/ 205 h 256"/>
                <a:gd name="T66" fmla="*/ 182 w 275"/>
                <a:gd name="T67" fmla="*/ 194 h 256"/>
                <a:gd name="T68" fmla="*/ 224 w 275"/>
                <a:gd name="T69" fmla="*/ 93 h 256"/>
                <a:gd name="T70" fmla="*/ 209 w 275"/>
                <a:gd name="T71" fmla="*/ 97 h 256"/>
                <a:gd name="T72" fmla="*/ 204 w 275"/>
                <a:gd name="T73" fmla="*/ 106 h 256"/>
                <a:gd name="T74" fmla="*/ 208 w 275"/>
                <a:gd name="T75" fmla="*/ 117 h 256"/>
                <a:gd name="T76" fmla="*/ 221 w 275"/>
                <a:gd name="T77" fmla="*/ 123 h 256"/>
                <a:gd name="T78" fmla="*/ 234 w 275"/>
                <a:gd name="T79" fmla="*/ 124 h 256"/>
                <a:gd name="T80" fmla="*/ 249 w 275"/>
                <a:gd name="T81" fmla="*/ 120 h 256"/>
                <a:gd name="T82" fmla="*/ 254 w 275"/>
                <a:gd name="T83" fmla="*/ 111 h 256"/>
                <a:gd name="T84" fmla="*/ 250 w 275"/>
                <a:gd name="T85" fmla="*/ 100 h 256"/>
                <a:gd name="T86" fmla="*/ 237 w 275"/>
                <a:gd name="T87" fmla="*/ 94 h 256"/>
                <a:gd name="T88" fmla="*/ 224 w 275"/>
                <a:gd name="T89" fmla="*/ 93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5" h="256">
                  <a:moveTo>
                    <a:pt x="41" y="25"/>
                  </a:moveTo>
                  <a:cubicBezTo>
                    <a:pt x="41" y="25"/>
                    <a:pt x="86" y="0"/>
                    <a:pt x="125" y="47"/>
                  </a:cubicBezTo>
                  <a:cubicBezTo>
                    <a:pt x="151" y="78"/>
                    <a:pt x="151" y="78"/>
                    <a:pt x="151" y="78"/>
                  </a:cubicBezTo>
                  <a:cubicBezTo>
                    <a:pt x="165" y="119"/>
                    <a:pt x="165" y="119"/>
                    <a:pt x="165" y="119"/>
                  </a:cubicBezTo>
                  <a:cubicBezTo>
                    <a:pt x="186" y="120"/>
                    <a:pt x="186" y="120"/>
                    <a:pt x="186" y="120"/>
                  </a:cubicBezTo>
                  <a:cubicBezTo>
                    <a:pt x="184" y="115"/>
                    <a:pt x="183" y="110"/>
                    <a:pt x="184" y="104"/>
                  </a:cubicBezTo>
                  <a:cubicBezTo>
                    <a:pt x="185" y="86"/>
                    <a:pt x="205" y="71"/>
                    <a:pt x="226" y="73"/>
                  </a:cubicBezTo>
                  <a:cubicBezTo>
                    <a:pt x="239" y="74"/>
                    <a:pt x="239" y="74"/>
                    <a:pt x="239" y="74"/>
                  </a:cubicBezTo>
                  <a:cubicBezTo>
                    <a:pt x="249" y="75"/>
                    <a:pt x="258" y="79"/>
                    <a:pt x="265" y="86"/>
                  </a:cubicBezTo>
                  <a:cubicBezTo>
                    <a:pt x="272" y="93"/>
                    <a:pt x="275" y="103"/>
                    <a:pt x="274" y="113"/>
                  </a:cubicBezTo>
                  <a:cubicBezTo>
                    <a:pt x="274" y="121"/>
                    <a:pt x="269" y="129"/>
                    <a:pt x="262" y="135"/>
                  </a:cubicBezTo>
                  <a:cubicBezTo>
                    <a:pt x="254" y="142"/>
                    <a:pt x="243" y="145"/>
                    <a:pt x="232" y="144"/>
                  </a:cubicBezTo>
                  <a:cubicBezTo>
                    <a:pt x="179" y="140"/>
                    <a:pt x="179" y="140"/>
                    <a:pt x="179" y="140"/>
                  </a:cubicBezTo>
                  <a:cubicBezTo>
                    <a:pt x="172" y="143"/>
                    <a:pt x="172" y="143"/>
                    <a:pt x="172" y="143"/>
                  </a:cubicBezTo>
                  <a:cubicBezTo>
                    <a:pt x="172" y="151"/>
                    <a:pt x="172" y="151"/>
                    <a:pt x="172" y="151"/>
                  </a:cubicBezTo>
                  <a:cubicBezTo>
                    <a:pt x="206" y="192"/>
                    <a:pt x="206" y="192"/>
                    <a:pt x="206" y="192"/>
                  </a:cubicBezTo>
                  <a:cubicBezTo>
                    <a:pt x="220" y="208"/>
                    <a:pt x="219" y="231"/>
                    <a:pt x="204" y="244"/>
                  </a:cubicBezTo>
                  <a:cubicBezTo>
                    <a:pt x="189" y="256"/>
                    <a:pt x="166" y="253"/>
                    <a:pt x="152" y="237"/>
                  </a:cubicBezTo>
                  <a:cubicBezTo>
                    <a:pt x="143" y="227"/>
                    <a:pt x="143" y="227"/>
                    <a:pt x="143" y="227"/>
                  </a:cubicBezTo>
                  <a:cubicBezTo>
                    <a:pt x="130" y="210"/>
                    <a:pt x="131" y="187"/>
                    <a:pt x="146" y="174"/>
                  </a:cubicBezTo>
                  <a:cubicBezTo>
                    <a:pt x="150" y="171"/>
                    <a:pt x="158" y="166"/>
                    <a:pt x="160" y="167"/>
                  </a:cubicBezTo>
                  <a:cubicBezTo>
                    <a:pt x="147" y="152"/>
                    <a:pt x="147" y="152"/>
                    <a:pt x="147" y="152"/>
                  </a:cubicBezTo>
                  <a:cubicBezTo>
                    <a:pt x="106" y="165"/>
                    <a:pt x="106" y="165"/>
                    <a:pt x="106" y="165"/>
                  </a:cubicBezTo>
                  <a:cubicBezTo>
                    <a:pt x="106" y="165"/>
                    <a:pt x="97" y="163"/>
                    <a:pt x="67" y="161"/>
                  </a:cubicBezTo>
                  <a:cubicBezTo>
                    <a:pt x="6" y="155"/>
                    <a:pt x="0" y="104"/>
                    <a:pt x="0" y="104"/>
                  </a:cubicBezTo>
                  <a:cubicBezTo>
                    <a:pt x="117" y="116"/>
                    <a:pt x="117" y="116"/>
                    <a:pt x="117" y="116"/>
                  </a:cubicBezTo>
                  <a:lnTo>
                    <a:pt x="41" y="25"/>
                  </a:lnTo>
                  <a:close/>
                  <a:moveTo>
                    <a:pt x="182" y="194"/>
                  </a:moveTo>
                  <a:cubicBezTo>
                    <a:pt x="176" y="187"/>
                    <a:pt x="165" y="184"/>
                    <a:pt x="159" y="190"/>
                  </a:cubicBezTo>
                  <a:cubicBezTo>
                    <a:pt x="152" y="195"/>
                    <a:pt x="152" y="206"/>
                    <a:pt x="159" y="214"/>
                  </a:cubicBezTo>
                  <a:cubicBezTo>
                    <a:pt x="168" y="224"/>
                    <a:pt x="168" y="224"/>
                    <a:pt x="168" y="224"/>
                  </a:cubicBezTo>
                  <a:cubicBezTo>
                    <a:pt x="174" y="232"/>
                    <a:pt x="185" y="234"/>
                    <a:pt x="191" y="228"/>
                  </a:cubicBezTo>
                  <a:cubicBezTo>
                    <a:pt x="197" y="223"/>
                    <a:pt x="197" y="212"/>
                    <a:pt x="191" y="205"/>
                  </a:cubicBezTo>
                  <a:lnTo>
                    <a:pt x="182" y="194"/>
                  </a:lnTo>
                  <a:close/>
                  <a:moveTo>
                    <a:pt x="224" y="93"/>
                  </a:moveTo>
                  <a:cubicBezTo>
                    <a:pt x="218" y="92"/>
                    <a:pt x="213" y="94"/>
                    <a:pt x="209" y="97"/>
                  </a:cubicBezTo>
                  <a:cubicBezTo>
                    <a:pt x="207" y="99"/>
                    <a:pt x="204" y="102"/>
                    <a:pt x="204" y="106"/>
                  </a:cubicBezTo>
                  <a:cubicBezTo>
                    <a:pt x="204" y="110"/>
                    <a:pt x="205" y="114"/>
                    <a:pt x="208" y="117"/>
                  </a:cubicBezTo>
                  <a:cubicBezTo>
                    <a:pt x="211" y="120"/>
                    <a:pt x="216" y="122"/>
                    <a:pt x="221" y="123"/>
                  </a:cubicBezTo>
                  <a:cubicBezTo>
                    <a:pt x="234" y="124"/>
                    <a:pt x="234" y="124"/>
                    <a:pt x="234" y="124"/>
                  </a:cubicBezTo>
                  <a:cubicBezTo>
                    <a:pt x="240" y="125"/>
                    <a:pt x="245" y="123"/>
                    <a:pt x="249" y="120"/>
                  </a:cubicBezTo>
                  <a:cubicBezTo>
                    <a:pt x="251" y="118"/>
                    <a:pt x="254" y="115"/>
                    <a:pt x="254" y="111"/>
                  </a:cubicBezTo>
                  <a:cubicBezTo>
                    <a:pt x="255" y="107"/>
                    <a:pt x="253" y="103"/>
                    <a:pt x="250" y="100"/>
                  </a:cubicBezTo>
                  <a:cubicBezTo>
                    <a:pt x="247" y="97"/>
                    <a:pt x="242" y="94"/>
                    <a:pt x="237" y="94"/>
                  </a:cubicBezTo>
                  <a:lnTo>
                    <a:pt x="224"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 name="Freeform 103"/>
            <p:cNvSpPr>
              <a:spLocks/>
            </p:cNvSpPr>
            <p:nvPr/>
          </p:nvSpPr>
          <p:spPr bwMode="auto">
            <a:xfrm>
              <a:off x="6845300" y="2843213"/>
              <a:ext cx="1058863" cy="1227138"/>
            </a:xfrm>
            <a:custGeom>
              <a:avLst/>
              <a:gdLst>
                <a:gd name="T0" fmla="*/ 280 w 375"/>
                <a:gd name="T1" fmla="*/ 335 h 434"/>
                <a:gd name="T2" fmla="*/ 223 w 375"/>
                <a:gd name="T3" fmla="*/ 323 h 434"/>
                <a:gd name="T4" fmla="*/ 167 w 375"/>
                <a:gd name="T5" fmla="*/ 324 h 434"/>
                <a:gd name="T6" fmla="*/ 165 w 375"/>
                <a:gd name="T7" fmla="*/ 324 h 434"/>
                <a:gd name="T8" fmla="*/ 199 w 375"/>
                <a:gd name="T9" fmla="*/ 248 h 434"/>
                <a:gd name="T10" fmla="*/ 244 w 375"/>
                <a:gd name="T11" fmla="*/ 248 h 434"/>
                <a:gd name="T12" fmla="*/ 244 w 375"/>
                <a:gd name="T13" fmla="*/ 168 h 434"/>
                <a:gd name="T14" fmla="*/ 178 w 375"/>
                <a:gd name="T15" fmla="*/ 168 h 434"/>
                <a:gd name="T16" fmla="*/ 155 w 375"/>
                <a:gd name="T17" fmla="*/ 105 h 434"/>
                <a:gd name="T18" fmla="*/ 195 w 375"/>
                <a:gd name="T19" fmla="*/ 67 h 434"/>
                <a:gd name="T20" fmla="*/ 228 w 375"/>
                <a:gd name="T21" fmla="*/ 89 h 434"/>
                <a:gd name="T22" fmla="*/ 237 w 375"/>
                <a:gd name="T23" fmla="*/ 124 h 434"/>
                <a:gd name="T24" fmla="*/ 357 w 375"/>
                <a:gd name="T25" fmla="*/ 124 h 434"/>
                <a:gd name="T26" fmla="*/ 351 w 375"/>
                <a:gd name="T27" fmla="*/ 82 h 434"/>
                <a:gd name="T28" fmla="*/ 81 w 375"/>
                <a:gd name="T29" fmla="*/ 0 h 434"/>
                <a:gd name="T30" fmla="*/ 26 w 375"/>
                <a:gd name="T31" fmla="*/ 109 h 434"/>
                <a:gd name="T32" fmla="*/ 44 w 375"/>
                <a:gd name="T33" fmla="*/ 168 h 434"/>
                <a:gd name="T34" fmla="*/ 0 w 375"/>
                <a:gd name="T35" fmla="*/ 168 h 434"/>
                <a:gd name="T36" fmla="*/ 0 w 375"/>
                <a:gd name="T37" fmla="*/ 248 h 434"/>
                <a:gd name="T38" fmla="*/ 73 w 375"/>
                <a:gd name="T39" fmla="*/ 248 h 434"/>
                <a:gd name="T40" fmla="*/ 77 w 375"/>
                <a:gd name="T41" fmla="*/ 270 h 434"/>
                <a:gd name="T42" fmla="*/ 8 w 375"/>
                <a:gd name="T43" fmla="*/ 364 h 434"/>
                <a:gd name="T44" fmla="*/ 57 w 375"/>
                <a:gd name="T45" fmla="*/ 434 h 434"/>
                <a:gd name="T46" fmla="*/ 123 w 375"/>
                <a:gd name="T47" fmla="*/ 409 h 434"/>
                <a:gd name="T48" fmla="*/ 192 w 375"/>
                <a:gd name="T49" fmla="*/ 419 h 434"/>
                <a:gd name="T50" fmla="*/ 267 w 375"/>
                <a:gd name="T51" fmla="*/ 434 h 434"/>
                <a:gd name="T52" fmla="*/ 375 w 375"/>
                <a:gd name="T53" fmla="*/ 383 h 434"/>
                <a:gd name="T54" fmla="*/ 326 w 375"/>
                <a:gd name="T55" fmla="*/ 295 h 434"/>
                <a:gd name="T56" fmla="*/ 280 w 375"/>
                <a:gd name="T57" fmla="*/ 33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5" h="434">
                  <a:moveTo>
                    <a:pt x="280" y="335"/>
                  </a:moveTo>
                  <a:cubicBezTo>
                    <a:pt x="263" y="335"/>
                    <a:pt x="242" y="327"/>
                    <a:pt x="223" y="323"/>
                  </a:cubicBezTo>
                  <a:cubicBezTo>
                    <a:pt x="203" y="319"/>
                    <a:pt x="183" y="320"/>
                    <a:pt x="167" y="324"/>
                  </a:cubicBezTo>
                  <a:cubicBezTo>
                    <a:pt x="165" y="324"/>
                    <a:pt x="165" y="324"/>
                    <a:pt x="165" y="324"/>
                  </a:cubicBezTo>
                  <a:cubicBezTo>
                    <a:pt x="190" y="308"/>
                    <a:pt x="206" y="276"/>
                    <a:pt x="199" y="248"/>
                  </a:cubicBezTo>
                  <a:cubicBezTo>
                    <a:pt x="244" y="248"/>
                    <a:pt x="244" y="248"/>
                    <a:pt x="244" y="248"/>
                  </a:cubicBezTo>
                  <a:cubicBezTo>
                    <a:pt x="244" y="168"/>
                    <a:pt x="244" y="168"/>
                    <a:pt x="244" y="168"/>
                  </a:cubicBezTo>
                  <a:cubicBezTo>
                    <a:pt x="178" y="168"/>
                    <a:pt x="178" y="168"/>
                    <a:pt x="178" y="168"/>
                  </a:cubicBezTo>
                  <a:cubicBezTo>
                    <a:pt x="171" y="152"/>
                    <a:pt x="155" y="125"/>
                    <a:pt x="155" y="105"/>
                  </a:cubicBezTo>
                  <a:cubicBezTo>
                    <a:pt x="155" y="82"/>
                    <a:pt x="165" y="67"/>
                    <a:pt x="195" y="67"/>
                  </a:cubicBezTo>
                  <a:cubicBezTo>
                    <a:pt x="211" y="67"/>
                    <a:pt x="222" y="79"/>
                    <a:pt x="228" y="89"/>
                  </a:cubicBezTo>
                  <a:cubicBezTo>
                    <a:pt x="234" y="100"/>
                    <a:pt x="237" y="112"/>
                    <a:pt x="237" y="124"/>
                  </a:cubicBezTo>
                  <a:cubicBezTo>
                    <a:pt x="357" y="124"/>
                    <a:pt x="357" y="124"/>
                    <a:pt x="357" y="124"/>
                  </a:cubicBezTo>
                  <a:cubicBezTo>
                    <a:pt x="356" y="104"/>
                    <a:pt x="354" y="95"/>
                    <a:pt x="351" y="82"/>
                  </a:cubicBezTo>
                  <a:cubicBezTo>
                    <a:pt x="81" y="0"/>
                    <a:pt x="81" y="0"/>
                    <a:pt x="81" y="0"/>
                  </a:cubicBezTo>
                  <a:cubicBezTo>
                    <a:pt x="43" y="28"/>
                    <a:pt x="26" y="71"/>
                    <a:pt x="26" y="109"/>
                  </a:cubicBezTo>
                  <a:cubicBezTo>
                    <a:pt x="26" y="132"/>
                    <a:pt x="34" y="152"/>
                    <a:pt x="44" y="168"/>
                  </a:cubicBezTo>
                  <a:cubicBezTo>
                    <a:pt x="0" y="168"/>
                    <a:pt x="0" y="168"/>
                    <a:pt x="0" y="168"/>
                  </a:cubicBezTo>
                  <a:cubicBezTo>
                    <a:pt x="0" y="248"/>
                    <a:pt x="0" y="248"/>
                    <a:pt x="0" y="248"/>
                  </a:cubicBezTo>
                  <a:cubicBezTo>
                    <a:pt x="73" y="248"/>
                    <a:pt x="73" y="248"/>
                    <a:pt x="73" y="248"/>
                  </a:cubicBezTo>
                  <a:cubicBezTo>
                    <a:pt x="75" y="252"/>
                    <a:pt x="77" y="261"/>
                    <a:pt x="77" y="270"/>
                  </a:cubicBezTo>
                  <a:cubicBezTo>
                    <a:pt x="77" y="316"/>
                    <a:pt x="43" y="341"/>
                    <a:pt x="8" y="364"/>
                  </a:cubicBezTo>
                  <a:cubicBezTo>
                    <a:pt x="57" y="434"/>
                    <a:pt x="57" y="434"/>
                    <a:pt x="57" y="434"/>
                  </a:cubicBezTo>
                  <a:cubicBezTo>
                    <a:pt x="78" y="419"/>
                    <a:pt x="98" y="409"/>
                    <a:pt x="123" y="409"/>
                  </a:cubicBezTo>
                  <a:cubicBezTo>
                    <a:pt x="149" y="409"/>
                    <a:pt x="170" y="414"/>
                    <a:pt x="192" y="419"/>
                  </a:cubicBezTo>
                  <a:cubicBezTo>
                    <a:pt x="214" y="426"/>
                    <a:pt x="237" y="434"/>
                    <a:pt x="267" y="434"/>
                  </a:cubicBezTo>
                  <a:cubicBezTo>
                    <a:pt x="308" y="434"/>
                    <a:pt x="345" y="415"/>
                    <a:pt x="375" y="383"/>
                  </a:cubicBezTo>
                  <a:cubicBezTo>
                    <a:pt x="326" y="295"/>
                    <a:pt x="326" y="295"/>
                    <a:pt x="326" y="295"/>
                  </a:cubicBezTo>
                  <a:cubicBezTo>
                    <a:pt x="318" y="309"/>
                    <a:pt x="304" y="335"/>
                    <a:pt x="280" y="3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Freeform 104"/>
            <p:cNvSpPr>
              <a:spLocks noEditPoints="1"/>
            </p:cNvSpPr>
            <p:nvPr/>
          </p:nvSpPr>
          <p:spPr bwMode="auto">
            <a:xfrm>
              <a:off x="7019925" y="3286125"/>
              <a:ext cx="403225" cy="868363"/>
            </a:xfrm>
            <a:custGeom>
              <a:avLst/>
              <a:gdLst>
                <a:gd name="T0" fmla="*/ 129 w 143"/>
                <a:gd name="T1" fmla="*/ 277 h 307"/>
                <a:gd name="T2" fmla="*/ 117 w 143"/>
                <a:gd name="T3" fmla="*/ 273 h 307"/>
                <a:gd name="T4" fmla="*/ 116 w 143"/>
                <a:gd name="T5" fmla="*/ 268 h 307"/>
                <a:gd name="T6" fmla="*/ 111 w 143"/>
                <a:gd name="T7" fmla="*/ 269 h 307"/>
                <a:gd name="T8" fmla="*/ 107 w 143"/>
                <a:gd name="T9" fmla="*/ 260 h 307"/>
                <a:gd name="T10" fmla="*/ 105 w 143"/>
                <a:gd name="T11" fmla="*/ 241 h 307"/>
                <a:gd name="T12" fmla="*/ 100 w 143"/>
                <a:gd name="T13" fmla="*/ 226 h 307"/>
                <a:gd name="T14" fmla="*/ 99 w 143"/>
                <a:gd name="T15" fmla="*/ 218 h 307"/>
                <a:gd name="T16" fmla="*/ 121 w 143"/>
                <a:gd name="T17" fmla="*/ 217 h 307"/>
                <a:gd name="T18" fmla="*/ 125 w 143"/>
                <a:gd name="T19" fmla="*/ 210 h 307"/>
                <a:gd name="T20" fmla="*/ 101 w 143"/>
                <a:gd name="T21" fmla="*/ 165 h 307"/>
                <a:gd name="T22" fmla="*/ 90 w 143"/>
                <a:gd name="T23" fmla="*/ 157 h 307"/>
                <a:gd name="T24" fmla="*/ 94 w 143"/>
                <a:gd name="T25" fmla="*/ 152 h 307"/>
                <a:gd name="T26" fmla="*/ 105 w 143"/>
                <a:gd name="T27" fmla="*/ 145 h 307"/>
                <a:gd name="T28" fmla="*/ 95 w 143"/>
                <a:gd name="T29" fmla="*/ 135 h 307"/>
                <a:gd name="T30" fmla="*/ 87 w 143"/>
                <a:gd name="T31" fmla="*/ 128 h 307"/>
                <a:gd name="T32" fmla="*/ 85 w 143"/>
                <a:gd name="T33" fmla="*/ 111 h 307"/>
                <a:gd name="T34" fmla="*/ 86 w 143"/>
                <a:gd name="T35" fmla="*/ 100 h 307"/>
                <a:gd name="T36" fmla="*/ 93 w 143"/>
                <a:gd name="T37" fmla="*/ 94 h 307"/>
                <a:gd name="T38" fmla="*/ 94 w 143"/>
                <a:gd name="T39" fmla="*/ 87 h 307"/>
                <a:gd name="T40" fmla="*/ 94 w 143"/>
                <a:gd name="T41" fmla="*/ 83 h 307"/>
                <a:gd name="T42" fmla="*/ 92 w 143"/>
                <a:gd name="T43" fmla="*/ 86 h 307"/>
                <a:gd name="T44" fmla="*/ 92 w 143"/>
                <a:gd name="T45" fmla="*/ 75 h 307"/>
                <a:gd name="T46" fmla="*/ 84 w 143"/>
                <a:gd name="T47" fmla="*/ 45 h 307"/>
                <a:gd name="T48" fmla="*/ 76 w 143"/>
                <a:gd name="T49" fmla="*/ 5 h 307"/>
                <a:gd name="T50" fmla="*/ 54 w 143"/>
                <a:gd name="T51" fmla="*/ 7 h 307"/>
                <a:gd name="T52" fmla="*/ 36 w 143"/>
                <a:gd name="T53" fmla="*/ 60 h 307"/>
                <a:gd name="T54" fmla="*/ 31 w 143"/>
                <a:gd name="T55" fmla="*/ 96 h 307"/>
                <a:gd name="T56" fmla="*/ 33 w 143"/>
                <a:gd name="T57" fmla="*/ 87 h 307"/>
                <a:gd name="T58" fmla="*/ 37 w 143"/>
                <a:gd name="T59" fmla="*/ 98 h 307"/>
                <a:gd name="T60" fmla="*/ 38 w 143"/>
                <a:gd name="T61" fmla="*/ 109 h 307"/>
                <a:gd name="T62" fmla="*/ 34 w 143"/>
                <a:gd name="T63" fmla="*/ 119 h 307"/>
                <a:gd name="T64" fmla="*/ 28 w 143"/>
                <a:gd name="T65" fmla="*/ 139 h 307"/>
                <a:gd name="T66" fmla="*/ 24 w 143"/>
                <a:gd name="T67" fmla="*/ 156 h 307"/>
                <a:gd name="T68" fmla="*/ 10 w 143"/>
                <a:gd name="T69" fmla="*/ 196 h 307"/>
                <a:gd name="T70" fmla="*/ 19 w 143"/>
                <a:gd name="T71" fmla="*/ 209 h 307"/>
                <a:gd name="T72" fmla="*/ 17 w 143"/>
                <a:gd name="T73" fmla="*/ 226 h 307"/>
                <a:gd name="T74" fmla="*/ 14 w 143"/>
                <a:gd name="T75" fmla="*/ 241 h 307"/>
                <a:gd name="T76" fmla="*/ 14 w 143"/>
                <a:gd name="T77" fmla="*/ 254 h 307"/>
                <a:gd name="T78" fmla="*/ 11 w 143"/>
                <a:gd name="T79" fmla="*/ 273 h 307"/>
                <a:gd name="T80" fmla="*/ 5 w 143"/>
                <a:gd name="T81" fmla="*/ 286 h 307"/>
                <a:gd name="T82" fmla="*/ 9 w 143"/>
                <a:gd name="T83" fmla="*/ 300 h 307"/>
                <a:gd name="T84" fmla="*/ 35 w 143"/>
                <a:gd name="T85" fmla="*/ 303 h 307"/>
                <a:gd name="T86" fmla="*/ 30 w 143"/>
                <a:gd name="T87" fmla="*/ 292 h 307"/>
                <a:gd name="T88" fmla="*/ 24 w 143"/>
                <a:gd name="T89" fmla="*/ 276 h 307"/>
                <a:gd name="T90" fmla="*/ 26 w 143"/>
                <a:gd name="T91" fmla="*/ 260 h 307"/>
                <a:gd name="T92" fmla="*/ 39 w 143"/>
                <a:gd name="T93" fmla="*/ 244 h 307"/>
                <a:gd name="T94" fmla="*/ 44 w 143"/>
                <a:gd name="T95" fmla="*/ 220 h 307"/>
                <a:gd name="T96" fmla="*/ 49 w 143"/>
                <a:gd name="T97" fmla="*/ 204 h 307"/>
                <a:gd name="T98" fmla="*/ 68 w 143"/>
                <a:gd name="T99" fmla="*/ 215 h 307"/>
                <a:gd name="T100" fmla="*/ 73 w 143"/>
                <a:gd name="T101" fmla="*/ 256 h 307"/>
                <a:gd name="T102" fmla="*/ 99 w 143"/>
                <a:gd name="T103" fmla="*/ 280 h 307"/>
                <a:gd name="T104" fmla="*/ 99 w 143"/>
                <a:gd name="T105" fmla="*/ 290 h 307"/>
                <a:gd name="T106" fmla="*/ 105 w 143"/>
                <a:gd name="T107" fmla="*/ 304 h 307"/>
                <a:gd name="T108" fmla="*/ 131 w 143"/>
                <a:gd name="T109" fmla="*/ 295 h 307"/>
                <a:gd name="T110" fmla="*/ 114 w 143"/>
                <a:gd name="T111" fmla="*/ 270 h 307"/>
                <a:gd name="T112" fmla="*/ 114 w 143"/>
                <a:gd name="T113" fmla="*/ 270 h 307"/>
                <a:gd name="T114" fmla="*/ 114 w 143"/>
                <a:gd name="T115" fmla="*/ 26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307">
                  <a:moveTo>
                    <a:pt x="141" y="278"/>
                  </a:moveTo>
                  <a:cubicBezTo>
                    <a:pt x="139" y="274"/>
                    <a:pt x="129" y="277"/>
                    <a:pt x="129" y="277"/>
                  </a:cubicBezTo>
                  <a:cubicBezTo>
                    <a:pt x="128" y="276"/>
                    <a:pt x="120" y="275"/>
                    <a:pt x="120" y="275"/>
                  </a:cubicBezTo>
                  <a:cubicBezTo>
                    <a:pt x="120" y="274"/>
                    <a:pt x="117" y="273"/>
                    <a:pt x="117" y="273"/>
                  </a:cubicBezTo>
                  <a:cubicBezTo>
                    <a:pt x="117" y="271"/>
                    <a:pt x="116" y="271"/>
                    <a:pt x="116" y="271"/>
                  </a:cubicBezTo>
                  <a:cubicBezTo>
                    <a:pt x="116" y="268"/>
                    <a:pt x="116" y="268"/>
                    <a:pt x="116" y="268"/>
                  </a:cubicBezTo>
                  <a:cubicBezTo>
                    <a:pt x="116" y="262"/>
                    <a:pt x="114" y="261"/>
                    <a:pt x="114" y="261"/>
                  </a:cubicBezTo>
                  <a:cubicBezTo>
                    <a:pt x="110" y="261"/>
                    <a:pt x="111" y="269"/>
                    <a:pt x="111" y="269"/>
                  </a:cubicBezTo>
                  <a:cubicBezTo>
                    <a:pt x="110" y="273"/>
                    <a:pt x="110" y="273"/>
                    <a:pt x="110" y="273"/>
                  </a:cubicBezTo>
                  <a:cubicBezTo>
                    <a:pt x="110" y="271"/>
                    <a:pt x="107" y="260"/>
                    <a:pt x="107" y="260"/>
                  </a:cubicBezTo>
                  <a:cubicBezTo>
                    <a:pt x="109" y="257"/>
                    <a:pt x="106" y="251"/>
                    <a:pt x="106" y="251"/>
                  </a:cubicBezTo>
                  <a:cubicBezTo>
                    <a:pt x="106" y="246"/>
                    <a:pt x="105" y="241"/>
                    <a:pt x="105" y="241"/>
                  </a:cubicBezTo>
                  <a:cubicBezTo>
                    <a:pt x="104" y="236"/>
                    <a:pt x="101" y="231"/>
                    <a:pt x="101" y="231"/>
                  </a:cubicBezTo>
                  <a:cubicBezTo>
                    <a:pt x="101" y="229"/>
                    <a:pt x="100" y="226"/>
                    <a:pt x="100" y="226"/>
                  </a:cubicBezTo>
                  <a:cubicBezTo>
                    <a:pt x="100" y="222"/>
                    <a:pt x="99" y="221"/>
                    <a:pt x="99" y="221"/>
                  </a:cubicBezTo>
                  <a:cubicBezTo>
                    <a:pt x="98" y="220"/>
                    <a:pt x="99" y="218"/>
                    <a:pt x="99" y="218"/>
                  </a:cubicBezTo>
                  <a:cubicBezTo>
                    <a:pt x="101" y="220"/>
                    <a:pt x="119" y="221"/>
                    <a:pt x="119" y="221"/>
                  </a:cubicBezTo>
                  <a:cubicBezTo>
                    <a:pt x="122" y="221"/>
                    <a:pt x="121" y="217"/>
                    <a:pt x="121" y="217"/>
                  </a:cubicBezTo>
                  <a:cubicBezTo>
                    <a:pt x="123" y="219"/>
                    <a:pt x="125" y="218"/>
                    <a:pt x="125" y="218"/>
                  </a:cubicBezTo>
                  <a:cubicBezTo>
                    <a:pt x="127" y="216"/>
                    <a:pt x="125" y="210"/>
                    <a:pt x="125" y="210"/>
                  </a:cubicBezTo>
                  <a:cubicBezTo>
                    <a:pt x="125" y="205"/>
                    <a:pt x="118" y="185"/>
                    <a:pt x="118" y="185"/>
                  </a:cubicBezTo>
                  <a:cubicBezTo>
                    <a:pt x="117" y="179"/>
                    <a:pt x="101" y="165"/>
                    <a:pt x="101" y="165"/>
                  </a:cubicBezTo>
                  <a:cubicBezTo>
                    <a:pt x="96" y="160"/>
                    <a:pt x="90" y="161"/>
                    <a:pt x="90" y="161"/>
                  </a:cubicBezTo>
                  <a:cubicBezTo>
                    <a:pt x="90" y="157"/>
                    <a:pt x="90" y="157"/>
                    <a:pt x="90" y="157"/>
                  </a:cubicBezTo>
                  <a:cubicBezTo>
                    <a:pt x="90" y="155"/>
                    <a:pt x="89" y="150"/>
                    <a:pt x="89" y="150"/>
                  </a:cubicBezTo>
                  <a:cubicBezTo>
                    <a:pt x="90" y="151"/>
                    <a:pt x="94" y="152"/>
                    <a:pt x="94" y="152"/>
                  </a:cubicBezTo>
                  <a:cubicBezTo>
                    <a:pt x="95" y="154"/>
                    <a:pt x="99" y="155"/>
                    <a:pt x="99" y="155"/>
                  </a:cubicBezTo>
                  <a:cubicBezTo>
                    <a:pt x="102" y="158"/>
                    <a:pt x="105" y="145"/>
                    <a:pt x="105" y="145"/>
                  </a:cubicBezTo>
                  <a:cubicBezTo>
                    <a:pt x="110" y="142"/>
                    <a:pt x="102" y="138"/>
                    <a:pt x="102" y="138"/>
                  </a:cubicBezTo>
                  <a:cubicBezTo>
                    <a:pt x="101" y="136"/>
                    <a:pt x="95" y="135"/>
                    <a:pt x="95" y="135"/>
                  </a:cubicBezTo>
                  <a:cubicBezTo>
                    <a:pt x="94" y="134"/>
                    <a:pt x="88" y="132"/>
                    <a:pt x="88" y="132"/>
                  </a:cubicBezTo>
                  <a:cubicBezTo>
                    <a:pt x="87" y="130"/>
                    <a:pt x="87" y="128"/>
                    <a:pt x="87" y="128"/>
                  </a:cubicBezTo>
                  <a:cubicBezTo>
                    <a:pt x="88" y="125"/>
                    <a:pt x="87" y="121"/>
                    <a:pt x="87" y="121"/>
                  </a:cubicBezTo>
                  <a:cubicBezTo>
                    <a:pt x="88" y="117"/>
                    <a:pt x="86" y="112"/>
                    <a:pt x="85" y="111"/>
                  </a:cubicBezTo>
                  <a:cubicBezTo>
                    <a:pt x="85" y="110"/>
                    <a:pt x="85" y="107"/>
                    <a:pt x="85" y="107"/>
                  </a:cubicBezTo>
                  <a:cubicBezTo>
                    <a:pt x="86" y="105"/>
                    <a:pt x="86" y="100"/>
                    <a:pt x="86" y="100"/>
                  </a:cubicBezTo>
                  <a:cubicBezTo>
                    <a:pt x="88" y="99"/>
                    <a:pt x="88" y="96"/>
                    <a:pt x="88" y="96"/>
                  </a:cubicBezTo>
                  <a:cubicBezTo>
                    <a:pt x="93" y="97"/>
                    <a:pt x="93" y="94"/>
                    <a:pt x="93" y="94"/>
                  </a:cubicBezTo>
                  <a:cubicBezTo>
                    <a:pt x="94" y="94"/>
                    <a:pt x="93" y="91"/>
                    <a:pt x="93" y="91"/>
                  </a:cubicBezTo>
                  <a:cubicBezTo>
                    <a:pt x="95" y="91"/>
                    <a:pt x="94" y="87"/>
                    <a:pt x="94" y="87"/>
                  </a:cubicBezTo>
                  <a:cubicBezTo>
                    <a:pt x="95" y="88"/>
                    <a:pt x="96" y="87"/>
                    <a:pt x="96" y="87"/>
                  </a:cubicBezTo>
                  <a:cubicBezTo>
                    <a:pt x="98" y="85"/>
                    <a:pt x="94" y="83"/>
                    <a:pt x="94" y="83"/>
                  </a:cubicBezTo>
                  <a:cubicBezTo>
                    <a:pt x="92" y="83"/>
                    <a:pt x="92" y="86"/>
                    <a:pt x="92" y="86"/>
                  </a:cubicBezTo>
                  <a:cubicBezTo>
                    <a:pt x="92" y="86"/>
                    <a:pt x="92" y="86"/>
                    <a:pt x="92" y="86"/>
                  </a:cubicBezTo>
                  <a:cubicBezTo>
                    <a:pt x="92" y="85"/>
                    <a:pt x="92" y="85"/>
                    <a:pt x="92" y="85"/>
                  </a:cubicBezTo>
                  <a:cubicBezTo>
                    <a:pt x="92" y="82"/>
                    <a:pt x="92" y="75"/>
                    <a:pt x="92" y="75"/>
                  </a:cubicBezTo>
                  <a:cubicBezTo>
                    <a:pt x="92" y="70"/>
                    <a:pt x="85" y="60"/>
                    <a:pt x="85" y="60"/>
                  </a:cubicBezTo>
                  <a:cubicBezTo>
                    <a:pt x="85" y="60"/>
                    <a:pt x="82" y="51"/>
                    <a:pt x="84" y="45"/>
                  </a:cubicBezTo>
                  <a:cubicBezTo>
                    <a:pt x="86" y="39"/>
                    <a:pt x="86" y="27"/>
                    <a:pt x="86" y="27"/>
                  </a:cubicBezTo>
                  <a:cubicBezTo>
                    <a:pt x="88" y="14"/>
                    <a:pt x="76" y="5"/>
                    <a:pt x="76" y="5"/>
                  </a:cubicBezTo>
                  <a:cubicBezTo>
                    <a:pt x="73" y="0"/>
                    <a:pt x="68" y="2"/>
                    <a:pt x="68" y="2"/>
                  </a:cubicBezTo>
                  <a:cubicBezTo>
                    <a:pt x="60" y="1"/>
                    <a:pt x="54" y="7"/>
                    <a:pt x="54" y="7"/>
                  </a:cubicBezTo>
                  <a:cubicBezTo>
                    <a:pt x="48" y="12"/>
                    <a:pt x="43" y="36"/>
                    <a:pt x="42" y="43"/>
                  </a:cubicBezTo>
                  <a:cubicBezTo>
                    <a:pt x="41" y="50"/>
                    <a:pt x="36" y="60"/>
                    <a:pt x="36" y="60"/>
                  </a:cubicBezTo>
                  <a:cubicBezTo>
                    <a:pt x="27" y="66"/>
                    <a:pt x="30" y="83"/>
                    <a:pt x="30" y="83"/>
                  </a:cubicBezTo>
                  <a:cubicBezTo>
                    <a:pt x="29" y="89"/>
                    <a:pt x="31" y="96"/>
                    <a:pt x="31" y="96"/>
                  </a:cubicBezTo>
                  <a:cubicBezTo>
                    <a:pt x="34" y="101"/>
                    <a:pt x="36" y="99"/>
                    <a:pt x="36" y="99"/>
                  </a:cubicBezTo>
                  <a:cubicBezTo>
                    <a:pt x="32" y="93"/>
                    <a:pt x="33" y="87"/>
                    <a:pt x="33" y="87"/>
                  </a:cubicBezTo>
                  <a:cubicBezTo>
                    <a:pt x="34" y="88"/>
                    <a:pt x="34" y="88"/>
                    <a:pt x="34" y="88"/>
                  </a:cubicBezTo>
                  <a:cubicBezTo>
                    <a:pt x="35" y="90"/>
                    <a:pt x="37" y="98"/>
                    <a:pt x="37" y="98"/>
                  </a:cubicBezTo>
                  <a:cubicBezTo>
                    <a:pt x="37" y="99"/>
                    <a:pt x="37" y="99"/>
                    <a:pt x="37" y="99"/>
                  </a:cubicBezTo>
                  <a:cubicBezTo>
                    <a:pt x="36" y="102"/>
                    <a:pt x="37" y="107"/>
                    <a:pt x="38" y="109"/>
                  </a:cubicBezTo>
                  <a:cubicBezTo>
                    <a:pt x="38" y="111"/>
                    <a:pt x="38" y="112"/>
                    <a:pt x="38" y="112"/>
                  </a:cubicBezTo>
                  <a:cubicBezTo>
                    <a:pt x="36" y="113"/>
                    <a:pt x="34" y="119"/>
                    <a:pt x="34" y="119"/>
                  </a:cubicBezTo>
                  <a:cubicBezTo>
                    <a:pt x="33" y="120"/>
                    <a:pt x="31" y="128"/>
                    <a:pt x="31" y="130"/>
                  </a:cubicBezTo>
                  <a:cubicBezTo>
                    <a:pt x="31" y="132"/>
                    <a:pt x="28" y="139"/>
                    <a:pt x="28" y="139"/>
                  </a:cubicBezTo>
                  <a:cubicBezTo>
                    <a:pt x="26" y="141"/>
                    <a:pt x="26" y="147"/>
                    <a:pt x="26" y="147"/>
                  </a:cubicBezTo>
                  <a:cubicBezTo>
                    <a:pt x="25" y="149"/>
                    <a:pt x="24" y="156"/>
                    <a:pt x="24" y="156"/>
                  </a:cubicBezTo>
                  <a:cubicBezTo>
                    <a:pt x="22" y="160"/>
                    <a:pt x="9" y="191"/>
                    <a:pt x="9" y="191"/>
                  </a:cubicBezTo>
                  <a:cubicBezTo>
                    <a:pt x="6" y="194"/>
                    <a:pt x="10" y="196"/>
                    <a:pt x="10" y="196"/>
                  </a:cubicBezTo>
                  <a:cubicBezTo>
                    <a:pt x="10" y="198"/>
                    <a:pt x="14" y="201"/>
                    <a:pt x="14" y="201"/>
                  </a:cubicBezTo>
                  <a:cubicBezTo>
                    <a:pt x="17" y="203"/>
                    <a:pt x="19" y="209"/>
                    <a:pt x="19" y="209"/>
                  </a:cubicBezTo>
                  <a:cubicBezTo>
                    <a:pt x="18" y="211"/>
                    <a:pt x="20" y="217"/>
                    <a:pt x="20" y="217"/>
                  </a:cubicBezTo>
                  <a:cubicBezTo>
                    <a:pt x="19" y="220"/>
                    <a:pt x="17" y="226"/>
                    <a:pt x="17" y="226"/>
                  </a:cubicBezTo>
                  <a:cubicBezTo>
                    <a:pt x="16" y="230"/>
                    <a:pt x="15" y="236"/>
                    <a:pt x="15" y="236"/>
                  </a:cubicBezTo>
                  <a:cubicBezTo>
                    <a:pt x="14" y="238"/>
                    <a:pt x="14" y="241"/>
                    <a:pt x="14" y="241"/>
                  </a:cubicBezTo>
                  <a:cubicBezTo>
                    <a:pt x="13" y="242"/>
                    <a:pt x="12" y="248"/>
                    <a:pt x="12" y="248"/>
                  </a:cubicBezTo>
                  <a:cubicBezTo>
                    <a:pt x="10" y="253"/>
                    <a:pt x="14" y="254"/>
                    <a:pt x="14" y="254"/>
                  </a:cubicBezTo>
                  <a:cubicBezTo>
                    <a:pt x="14" y="261"/>
                    <a:pt x="14" y="261"/>
                    <a:pt x="14" y="261"/>
                  </a:cubicBezTo>
                  <a:cubicBezTo>
                    <a:pt x="13" y="270"/>
                    <a:pt x="11" y="273"/>
                    <a:pt x="11" y="273"/>
                  </a:cubicBezTo>
                  <a:cubicBezTo>
                    <a:pt x="11" y="273"/>
                    <a:pt x="11" y="273"/>
                    <a:pt x="11" y="273"/>
                  </a:cubicBezTo>
                  <a:cubicBezTo>
                    <a:pt x="6" y="273"/>
                    <a:pt x="5" y="286"/>
                    <a:pt x="5" y="286"/>
                  </a:cubicBezTo>
                  <a:cubicBezTo>
                    <a:pt x="3" y="288"/>
                    <a:pt x="3" y="291"/>
                    <a:pt x="3" y="291"/>
                  </a:cubicBezTo>
                  <a:cubicBezTo>
                    <a:pt x="0" y="298"/>
                    <a:pt x="9" y="300"/>
                    <a:pt x="9" y="300"/>
                  </a:cubicBezTo>
                  <a:cubicBezTo>
                    <a:pt x="9" y="306"/>
                    <a:pt x="22" y="306"/>
                    <a:pt x="22" y="306"/>
                  </a:cubicBezTo>
                  <a:cubicBezTo>
                    <a:pt x="38" y="307"/>
                    <a:pt x="35" y="303"/>
                    <a:pt x="35" y="303"/>
                  </a:cubicBezTo>
                  <a:cubicBezTo>
                    <a:pt x="36" y="295"/>
                    <a:pt x="30" y="294"/>
                    <a:pt x="30" y="294"/>
                  </a:cubicBezTo>
                  <a:cubicBezTo>
                    <a:pt x="30" y="292"/>
                    <a:pt x="30" y="292"/>
                    <a:pt x="30" y="292"/>
                  </a:cubicBezTo>
                  <a:cubicBezTo>
                    <a:pt x="32" y="284"/>
                    <a:pt x="26" y="279"/>
                    <a:pt x="26" y="279"/>
                  </a:cubicBezTo>
                  <a:cubicBezTo>
                    <a:pt x="26" y="277"/>
                    <a:pt x="24" y="276"/>
                    <a:pt x="24" y="276"/>
                  </a:cubicBezTo>
                  <a:cubicBezTo>
                    <a:pt x="23" y="273"/>
                    <a:pt x="24" y="267"/>
                    <a:pt x="24" y="267"/>
                  </a:cubicBezTo>
                  <a:cubicBezTo>
                    <a:pt x="25" y="265"/>
                    <a:pt x="26" y="260"/>
                    <a:pt x="26" y="260"/>
                  </a:cubicBezTo>
                  <a:cubicBezTo>
                    <a:pt x="35" y="262"/>
                    <a:pt x="37" y="258"/>
                    <a:pt x="37" y="258"/>
                  </a:cubicBezTo>
                  <a:cubicBezTo>
                    <a:pt x="40" y="255"/>
                    <a:pt x="39" y="244"/>
                    <a:pt x="39" y="244"/>
                  </a:cubicBezTo>
                  <a:cubicBezTo>
                    <a:pt x="41" y="240"/>
                    <a:pt x="42" y="229"/>
                    <a:pt x="42" y="229"/>
                  </a:cubicBezTo>
                  <a:cubicBezTo>
                    <a:pt x="45" y="225"/>
                    <a:pt x="44" y="220"/>
                    <a:pt x="44" y="220"/>
                  </a:cubicBezTo>
                  <a:cubicBezTo>
                    <a:pt x="45" y="217"/>
                    <a:pt x="48" y="206"/>
                    <a:pt x="48" y="206"/>
                  </a:cubicBezTo>
                  <a:cubicBezTo>
                    <a:pt x="49" y="204"/>
                    <a:pt x="49" y="204"/>
                    <a:pt x="49" y="204"/>
                  </a:cubicBezTo>
                  <a:cubicBezTo>
                    <a:pt x="51" y="205"/>
                    <a:pt x="68" y="208"/>
                    <a:pt x="68" y="208"/>
                  </a:cubicBezTo>
                  <a:cubicBezTo>
                    <a:pt x="68" y="215"/>
                    <a:pt x="68" y="215"/>
                    <a:pt x="68" y="215"/>
                  </a:cubicBezTo>
                  <a:cubicBezTo>
                    <a:pt x="68" y="219"/>
                    <a:pt x="72" y="237"/>
                    <a:pt x="72" y="237"/>
                  </a:cubicBezTo>
                  <a:cubicBezTo>
                    <a:pt x="71" y="242"/>
                    <a:pt x="73" y="256"/>
                    <a:pt x="73" y="256"/>
                  </a:cubicBezTo>
                  <a:cubicBezTo>
                    <a:pt x="72" y="265"/>
                    <a:pt x="94" y="264"/>
                    <a:pt x="94" y="264"/>
                  </a:cubicBezTo>
                  <a:cubicBezTo>
                    <a:pt x="95" y="266"/>
                    <a:pt x="99" y="280"/>
                    <a:pt x="99" y="280"/>
                  </a:cubicBezTo>
                  <a:cubicBezTo>
                    <a:pt x="99" y="281"/>
                    <a:pt x="99" y="281"/>
                    <a:pt x="99" y="281"/>
                  </a:cubicBezTo>
                  <a:cubicBezTo>
                    <a:pt x="97" y="282"/>
                    <a:pt x="98" y="288"/>
                    <a:pt x="99" y="290"/>
                  </a:cubicBezTo>
                  <a:cubicBezTo>
                    <a:pt x="99" y="293"/>
                    <a:pt x="100" y="298"/>
                    <a:pt x="100" y="298"/>
                  </a:cubicBezTo>
                  <a:cubicBezTo>
                    <a:pt x="99" y="305"/>
                    <a:pt x="105" y="304"/>
                    <a:pt x="105" y="304"/>
                  </a:cubicBezTo>
                  <a:cubicBezTo>
                    <a:pt x="117" y="305"/>
                    <a:pt x="123" y="295"/>
                    <a:pt x="123" y="295"/>
                  </a:cubicBezTo>
                  <a:cubicBezTo>
                    <a:pt x="128" y="296"/>
                    <a:pt x="131" y="295"/>
                    <a:pt x="131" y="295"/>
                  </a:cubicBezTo>
                  <a:cubicBezTo>
                    <a:pt x="140" y="291"/>
                    <a:pt x="143" y="282"/>
                    <a:pt x="141" y="278"/>
                  </a:cubicBezTo>
                  <a:close/>
                  <a:moveTo>
                    <a:pt x="114" y="270"/>
                  </a:moveTo>
                  <a:cubicBezTo>
                    <a:pt x="114" y="270"/>
                    <a:pt x="112" y="271"/>
                    <a:pt x="112" y="266"/>
                  </a:cubicBezTo>
                  <a:cubicBezTo>
                    <a:pt x="112" y="266"/>
                    <a:pt x="115" y="267"/>
                    <a:pt x="114" y="270"/>
                  </a:cubicBezTo>
                  <a:close/>
                  <a:moveTo>
                    <a:pt x="115" y="266"/>
                  </a:moveTo>
                  <a:cubicBezTo>
                    <a:pt x="115" y="266"/>
                    <a:pt x="110" y="265"/>
                    <a:pt x="114" y="263"/>
                  </a:cubicBezTo>
                  <a:cubicBezTo>
                    <a:pt x="114" y="263"/>
                    <a:pt x="115" y="264"/>
                    <a:pt x="115" y="266"/>
                  </a:cubicBezTo>
                  <a:close/>
                </a:path>
              </a:pathLst>
            </a:custGeom>
            <a:solidFill>
              <a:srgbClr val="63BA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73341225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2209799"/>
          </a:xfrm>
        </p:spPr>
        <p:txBody>
          <a:bodyPr>
            <a:normAutofit lnSpcReduction="10000"/>
          </a:bodyPr>
          <a:lstStyle/>
          <a:p>
            <a:pPr marL="0" indent="0">
              <a:buNone/>
            </a:pPr>
            <a:r>
              <a:rPr lang="en-GB" sz="2400" dirty="0"/>
              <a:t>Volunteers are playing an increasingly important role in delivering </a:t>
            </a:r>
            <a:r>
              <a:rPr lang="en-GB" sz="2400" dirty="0" smtClean="0"/>
              <a:t>services:</a:t>
            </a:r>
          </a:p>
          <a:p>
            <a:pPr marL="0" indent="0">
              <a:buNone/>
            </a:pPr>
            <a:endParaRPr lang="en-GB" sz="2400" dirty="0" smtClean="0"/>
          </a:p>
          <a:p>
            <a:r>
              <a:rPr lang="en-GB" sz="2000" dirty="0"/>
              <a:t>140,00 volunteers in Cornwall (VC, 2015)</a:t>
            </a:r>
          </a:p>
          <a:p>
            <a:r>
              <a:rPr lang="en-GB" sz="2000" dirty="0"/>
              <a:t>£390 M directly added to the Cornish economy through voluntary action (VSF, 2008</a:t>
            </a:r>
            <a:r>
              <a:rPr lang="en-GB" sz="2000" dirty="0" smtClean="0"/>
              <a:t>)</a:t>
            </a:r>
            <a:endParaRPr lang="en-GB" sz="2000" dirty="0"/>
          </a:p>
          <a:p>
            <a:pPr marL="0" indent="0">
              <a:buNone/>
            </a:pPr>
            <a:endParaRPr lang="en-GB" dirty="0" smtClean="0"/>
          </a:p>
        </p:txBody>
      </p:sp>
      <p:pic>
        <p:nvPicPr>
          <p:cNvPr id="700" name="Picture 2" descr="C:\Users\Tim\Documents\3) IAA Living Well\5) Workshops &amp; Events\6. Plymouth Seminar\vol in.jpg"/>
          <p:cNvPicPr>
            <a:picLocks noChangeAspect="1" noChangeArrowheads="1"/>
          </p:cNvPicPr>
          <p:nvPr/>
        </p:nvPicPr>
        <p:blipFill rotWithShape="1">
          <a:blip r:embed="rId2">
            <a:extLst>
              <a:ext uri="{28A0092B-C50C-407E-A947-70E740481C1C}">
                <a14:useLocalDpi xmlns:a14="http://schemas.microsoft.com/office/drawing/2010/main" val="0"/>
              </a:ext>
            </a:extLst>
          </a:blip>
          <a:srcRect r="15148"/>
          <a:stretch/>
        </p:blipFill>
        <p:spPr bwMode="auto">
          <a:xfrm>
            <a:off x="2209798" y="205854"/>
            <a:ext cx="5043303" cy="60960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s://baldscientist.files.wordpress.com/2013/04/tip-of-the-iceberg-90839.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47800" y="3504063"/>
            <a:ext cx="5960533" cy="335280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4693917" y="3504063"/>
            <a:ext cx="2777067" cy="646331"/>
          </a:xfrm>
          <a:prstGeom prst="rect">
            <a:avLst/>
          </a:prstGeom>
          <a:noFill/>
        </p:spPr>
        <p:txBody>
          <a:bodyPr wrap="square" rtlCol="0">
            <a:spAutoFit/>
          </a:bodyPr>
          <a:lstStyle/>
          <a:p>
            <a:pPr algn="r"/>
            <a:r>
              <a:rPr lang="en-GB" b="1" dirty="0" smtClean="0"/>
              <a:t>Formal Volunteering</a:t>
            </a:r>
          </a:p>
          <a:p>
            <a:pPr marL="285750" indent="-285750" algn="r">
              <a:buFont typeface="Arial" panose="020B0604020202020204" pitchFamily="34" charset="0"/>
              <a:buChar char="•"/>
            </a:pPr>
            <a:r>
              <a:rPr lang="en-GB" b="1" dirty="0" smtClean="0"/>
              <a:t>Some data available </a:t>
            </a:r>
            <a:endParaRPr lang="en-GB" b="1" dirty="0"/>
          </a:p>
        </p:txBody>
      </p:sp>
      <p:sp>
        <p:nvSpPr>
          <p:cNvPr id="703" name="TextBox 702"/>
          <p:cNvSpPr txBox="1"/>
          <p:nvPr/>
        </p:nvSpPr>
        <p:spPr>
          <a:xfrm>
            <a:off x="4918169" y="6020937"/>
            <a:ext cx="2552815" cy="646331"/>
          </a:xfrm>
          <a:prstGeom prst="rect">
            <a:avLst/>
          </a:prstGeom>
          <a:noFill/>
        </p:spPr>
        <p:txBody>
          <a:bodyPr wrap="none" rtlCol="0">
            <a:spAutoFit/>
          </a:bodyPr>
          <a:lstStyle/>
          <a:p>
            <a:r>
              <a:rPr lang="en-GB" b="1" dirty="0" smtClean="0"/>
              <a:t>Informal Volunteering</a:t>
            </a:r>
          </a:p>
          <a:p>
            <a:pPr marL="285750" indent="-285750">
              <a:buFont typeface="Arial" panose="020B0604020202020204" pitchFamily="34" charset="0"/>
              <a:buChar char="•"/>
            </a:pPr>
            <a:r>
              <a:rPr lang="en-GB" b="1" dirty="0" smtClean="0"/>
              <a:t>No data available</a:t>
            </a:r>
            <a:endParaRPr lang="en-GB" b="1" dirty="0"/>
          </a:p>
        </p:txBody>
      </p:sp>
      <p:sp>
        <p:nvSpPr>
          <p:cNvPr id="3072" name="TextBox 3071"/>
          <p:cNvSpPr txBox="1"/>
          <p:nvPr/>
        </p:nvSpPr>
        <p:spPr>
          <a:xfrm>
            <a:off x="1479644" y="4532152"/>
            <a:ext cx="1644555" cy="1200329"/>
          </a:xfrm>
          <a:prstGeom prst="rect">
            <a:avLst/>
          </a:prstGeom>
          <a:noFill/>
        </p:spPr>
        <p:txBody>
          <a:bodyPr wrap="square" rtlCol="0">
            <a:spAutoFit/>
          </a:bodyPr>
          <a:lstStyle/>
          <a:p>
            <a:r>
              <a:rPr lang="en-GB" b="1" dirty="0" smtClean="0"/>
              <a:t>Depends how you define volunteering</a:t>
            </a:r>
            <a:endParaRPr lang="en-GB" b="1" dirty="0"/>
          </a:p>
        </p:txBody>
      </p:sp>
    </p:spTree>
    <p:extLst>
      <p:ext uri="{BB962C8B-B14F-4D97-AF65-F5344CB8AC3E}">
        <p14:creationId xmlns:p14="http://schemas.microsoft.com/office/powerpoint/2010/main" val="232202374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p:cNvSpPr>
            <a:spLocks noGrp="1"/>
          </p:cNvSpPr>
          <p:nvPr>
            <p:ph idx="1"/>
          </p:nvPr>
        </p:nvSpPr>
        <p:spPr>
          <a:xfrm>
            <a:off x="136476" y="1163446"/>
            <a:ext cx="8931324" cy="5542154"/>
          </a:xfrm>
        </p:spPr>
        <p:txBody>
          <a:bodyPr>
            <a:noAutofit/>
          </a:bodyPr>
          <a:lstStyle/>
          <a:p>
            <a:pPr marL="0" indent="0">
              <a:buNone/>
            </a:pPr>
            <a:r>
              <a:rPr lang="en-GB" sz="2400" dirty="0" smtClean="0"/>
              <a:t>UK Government’s White </a:t>
            </a:r>
            <a:r>
              <a:rPr lang="en-GB" sz="2400" dirty="0"/>
              <a:t>Paper on volunteering </a:t>
            </a:r>
            <a:r>
              <a:rPr lang="en-GB" sz="2400" dirty="0" smtClean="0"/>
              <a:t>explains:</a:t>
            </a:r>
            <a:endParaRPr lang="en-GB" sz="2400" dirty="0"/>
          </a:p>
          <a:p>
            <a:pPr marL="0" indent="0">
              <a:buNone/>
            </a:pPr>
            <a:endParaRPr lang="en-GB" sz="1100" dirty="0" smtClean="0"/>
          </a:p>
          <a:p>
            <a:pPr marL="0" indent="0" algn="ctr">
              <a:buNone/>
            </a:pPr>
            <a:r>
              <a:rPr lang="en-GB" sz="1800" dirty="0" smtClean="0"/>
              <a:t>“</a:t>
            </a:r>
            <a:r>
              <a:rPr lang="en-GB" sz="1800" dirty="0"/>
              <a:t>the voluntary </a:t>
            </a:r>
            <a:r>
              <a:rPr lang="en-GB" sz="1800" dirty="0" smtClean="0"/>
              <a:t>sector </a:t>
            </a:r>
            <a:r>
              <a:rPr lang="en-GB" sz="1800" dirty="0"/>
              <a:t>is uniquely placed to reach socially isolated people and connect them </a:t>
            </a:r>
            <a:r>
              <a:rPr lang="en-GB" sz="1800" dirty="0" smtClean="0"/>
              <a:t>networks </a:t>
            </a:r>
            <a:r>
              <a:rPr lang="en-GB" sz="1800" dirty="0"/>
              <a:t>of friendship and support” (HMSO, 2012: 22</a:t>
            </a:r>
            <a:r>
              <a:rPr lang="en-GB" sz="1800" dirty="0" smtClean="0"/>
              <a:t>)</a:t>
            </a:r>
          </a:p>
          <a:p>
            <a:pPr marL="0" indent="0" algn="ctr">
              <a:buNone/>
            </a:pPr>
            <a:endParaRPr lang="en-GB" sz="1100" dirty="0"/>
          </a:p>
          <a:p>
            <a:pPr marL="0" indent="0">
              <a:buNone/>
            </a:pPr>
            <a:r>
              <a:rPr lang="en-GB" sz="2400" dirty="0" smtClean="0"/>
              <a:t>However, this assumes all communities are the same…</a:t>
            </a:r>
          </a:p>
          <a:p>
            <a:r>
              <a:rPr lang="en-GB" sz="2000" dirty="0" smtClean="0"/>
              <a:t>But we know, driven by local social, cultural and economic  geographies, that there is a differentiated geography of:</a:t>
            </a:r>
          </a:p>
          <a:p>
            <a:pPr marL="514350" lvl="1" indent="0">
              <a:buNone/>
            </a:pPr>
            <a:r>
              <a:rPr lang="en-GB" sz="2000" dirty="0" smtClean="0"/>
              <a:t>1. Service need</a:t>
            </a:r>
          </a:p>
          <a:p>
            <a:pPr marL="514350" lvl="1" indent="0">
              <a:buNone/>
            </a:pPr>
            <a:r>
              <a:rPr lang="en-GB" sz="2000" dirty="0" smtClean="0"/>
              <a:t>2. Volunteering capacity (time &amp; skills)</a:t>
            </a:r>
          </a:p>
          <a:p>
            <a:pPr marL="514350" lvl="1" indent="0">
              <a:buNone/>
            </a:pPr>
            <a:r>
              <a:rPr lang="en-GB" sz="2000" dirty="0" smtClean="0"/>
              <a:t>3. Resources – VOLUNTEERING IS NOT FREE!</a:t>
            </a:r>
          </a:p>
          <a:p>
            <a:pPr lvl="1"/>
            <a:r>
              <a:rPr lang="en-GB" sz="2000" dirty="0" smtClean="0"/>
              <a:t>…but these might not match!</a:t>
            </a:r>
            <a:endParaRPr lang="en-GB" sz="2400" dirty="0" smtClean="0"/>
          </a:p>
          <a:p>
            <a:pPr marL="114300" indent="0">
              <a:buNone/>
            </a:pPr>
            <a:endParaRPr lang="en-GB" sz="2400" dirty="0" smtClean="0"/>
          </a:p>
          <a:p>
            <a:pPr marL="114300" indent="0" algn="ctr">
              <a:buNone/>
            </a:pPr>
            <a:r>
              <a:rPr lang="en-GB" sz="2400" b="1" dirty="0" smtClean="0"/>
              <a:t>Our aim is to better understand and map the volunteering need and capacity </a:t>
            </a:r>
          </a:p>
        </p:txBody>
      </p:sp>
      <p:pic>
        <p:nvPicPr>
          <p:cNvPr id="10" name="Picture 2" descr="C:\Users\Tim\Documents\3) IAA Living Well\5) Workshops &amp; Events\6. Plymouth Seminar\communities.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0200" y="304800"/>
            <a:ext cx="5943600" cy="624214"/>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p:cNvGrpSpPr/>
          <p:nvPr/>
        </p:nvGrpSpPr>
        <p:grpSpPr>
          <a:xfrm>
            <a:off x="6541656" y="3652003"/>
            <a:ext cx="2253124" cy="1993589"/>
            <a:chOff x="2732088" y="754063"/>
            <a:chExt cx="6367463" cy="5346701"/>
          </a:xfrm>
        </p:grpSpPr>
        <p:sp>
          <p:nvSpPr>
            <p:cNvPr id="5" name="Freeform 104"/>
            <p:cNvSpPr>
              <a:spLocks noEditPoints="1"/>
            </p:cNvSpPr>
            <p:nvPr/>
          </p:nvSpPr>
          <p:spPr bwMode="auto">
            <a:xfrm>
              <a:off x="6862763" y="2433638"/>
              <a:ext cx="201613" cy="469900"/>
            </a:xfrm>
            <a:custGeom>
              <a:avLst/>
              <a:gdLst>
                <a:gd name="T0" fmla="*/ 53 w 54"/>
                <a:gd name="T1" fmla="*/ 8 h 125"/>
                <a:gd name="T2" fmla="*/ 53 w 54"/>
                <a:gd name="T3" fmla="*/ 4 h 125"/>
                <a:gd name="T4" fmla="*/ 53 w 54"/>
                <a:gd name="T5" fmla="*/ 0 h 125"/>
                <a:gd name="T6" fmla="*/ 53 w 54"/>
                <a:gd name="T7" fmla="*/ 0 h 125"/>
                <a:gd name="T8" fmla="*/ 53 w 54"/>
                <a:gd name="T9" fmla="*/ 0 h 125"/>
                <a:gd name="T10" fmla="*/ 52 w 54"/>
                <a:gd name="T11" fmla="*/ 0 h 125"/>
                <a:gd name="T12" fmla="*/ 52 w 54"/>
                <a:gd name="T13" fmla="*/ 0 h 125"/>
                <a:gd name="T14" fmla="*/ 52 w 54"/>
                <a:gd name="T15" fmla="*/ 0 h 125"/>
                <a:gd name="T16" fmla="*/ 52 w 54"/>
                <a:gd name="T17" fmla="*/ 0 h 125"/>
                <a:gd name="T18" fmla="*/ 52 w 54"/>
                <a:gd name="T19" fmla="*/ 0 h 125"/>
                <a:gd name="T20" fmla="*/ 51 w 54"/>
                <a:gd name="T21" fmla="*/ 0 h 125"/>
                <a:gd name="T22" fmla="*/ 51 w 54"/>
                <a:gd name="T23" fmla="*/ 0 h 125"/>
                <a:gd name="T24" fmla="*/ 51 w 54"/>
                <a:gd name="T25" fmla="*/ 0 h 125"/>
                <a:gd name="T26" fmla="*/ 51 w 54"/>
                <a:gd name="T27" fmla="*/ 0 h 125"/>
                <a:gd name="T28" fmla="*/ 51 w 54"/>
                <a:gd name="T29" fmla="*/ 0 h 125"/>
                <a:gd name="T30" fmla="*/ 50 w 54"/>
                <a:gd name="T31" fmla="*/ 0 h 125"/>
                <a:gd name="T32" fmla="*/ 50 w 54"/>
                <a:gd name="T33" fmla="*/ 0 h 125"/>
                <a:gd name="T34" fmla="*/ 50 w 54"/>
                <a:gd name="T35" fmla="*/ 0 h 125"/>
                <a:gd name="T36" fmla="*/ 50 w 54"/>
                <a:gd name="T37" fmla="*/ 0 h 125"/>
                <a:gd name="T38" fmla="*/ 50 w 54"/>
                <a:gd name="T39" fmla="*/ 0 h 125"/>
                <a:gd name="T40" fmla="*/ 49 w 54"/>
                <a:gd name="T41" fmla="*/ 4 h 125"/>
                <a:gd name="T42" fmla="*/ 50 w 54"/>
                <a:gd name="T43" fmla="*/ 9 h 125"/>
                <a:gd name="T44" fmla="*/ 49 w 54"/>
                <a:gd name="T45" fmla="*/ 17 h 125"/>
                <a:gd name="T46" fmla="*/ 40 w 54"/>
                <a:gd name="T47" fmla="*/ 32 h 125"/>
                <a:gd name="T48" fmla="*/ 35 w 54"/>
                <a:gd name="T49" fmla="*/ 33 h 125"/>
                <a:gd name="T50" fmla="*/ 32 w 54"/>
                <a:gd name="T51" fmla="*/ 30 h 125"/>
                <a:gd name="T52" fmla="*/ 34 w 54"/>
                <a:gd name="T53" fmla="*/ 21 h 125"/>
                <a:gd name="T54" fmla="*/ 28 w 54"/>
                <a:gd name="T55" fmla="*/ 17 h 125"/>
                <a:gd name="T56" fmla="*/ 22 w 54"/>
                <a:gd name="T57" fmla="*/ 23 h 125"/>
                <a:gd name="T58" fmla="*/ 23 w 54"/>
                <a:gd name="T59" fmla="*/ 33 h 125"/>
                <a:gd name="T60" fmla="*/ 10 w 54"/>
                <a:gd name="T61" fmla="*/ 45 h 125"/>
                <a:gd name="T62" fmla="*/ 5 w 54"/>
                <a:gd name="T63" fmla="*/ 65 h 125"/>
                <a:gd name="T64" fmla="*/ 6 w 54"/>
                <a:gd name="T65" fmla="*/ 80 h 125"/>
                <a:gd name="T66" fmla="*/ 16 w 54"/>
                <a:gd name="T67" fmla="*/ 93 h 125"/>
                <a:gd name="T68" fmla="*/ 17 w 54"/>
                <a:gd name="T69" fmla="*/ 115 h 125"/>
                <a:gd name="T70" fmla="*/ 18 w 54"/>
                <a:gd name="T71" fmla="*/ 124 h 125"/>
                <a:gd name="T72" fmla="*/ 25 w 54"/>
                <a:gd name="T73" fmla="*/ 113 h 125"/>
                <a:gd name="T74" fmla="*/ 25 w 54"/>
                <a:gd name="T75" fmla="*/ 95 h 125"/>
                <a:gd name="T76" fmla="*/ 29 w 54"/>
                <a:gd name="T77" fmla="*/ 90 h 125"/>
                <a:gd name="T78" fmla="*/ 32 w 54"/>
                <a:gd name="T79" fmla="*/ 112 h 125"/>
                <a:gd name="T80" fmla="*/ 34 w 54"/>
                <a:gd name="T81" fmla="*/ 124 h 125"/>
                <a:gd name="T82" fmla="*/ 41 w 54"/>
                <a:gd name="T83" fmla="*/ 116 h 125"/>
                <a:gd name="T84" fmla="*/ 39 w 54"/>
                <a:gd name="T85" fmla="*/ 102 h 125"/>
                <a:gd name="T86" fmla="*/ 43 w 54"/>
                <a:gd name="T87" fmla="*/ 75 h 125"/>
                <a:gd name="T88" fmla="*/ 38 w 54"/>
                <a:gd name="T89" fmla="*/ 65 h 125"/>
                <a:gd name="T90" fmla="*/ 41 w 54"/>
                <a:gd name="T91" fmla="*/ 42 h 125"/>
                <a:gd name="T92" fmla="*/ 52 w 54"/>
                <a:gd name="T93" fmla="*/ 22 h 125"/>
                <a:gd name="T94" fmla="*/ 7 w 54"/>
                <a:gd name="T95" fmla="*/ 73 h 125"/>
                <a:gd name="T96" fmla="*/ 13 w 54"/>
                <a:gd name="T97" fmla="*/ 75 h 125"/>
                <a:gd name="T98" fmla="*/ 14 w 54"/>
                <a:gd name="T99" fmla="*/ 78 h 125"/>
                <a:gd name="T100" fmla="*/ 16 w 54"/>
                <a:gd name="T101" fmla="*/ 81 h 125"/>
                <a:gd name="T102" fmla="*/ 17 w 54"/>
                <a:gd name="T103" fmla="*/ 63 h 125"/>
                <a:gd name="T104" fmla="*/ 11 w 54"/>
                <a:gd name="T105" fmla="*/ 63 h 125"/>
                <a:gd name="T106" fmla="*/ 12 w 54"/>
                <a:gd name="T107" fmla="*/ 80 h 125"/>
                <a:gd name="T108" fmla="*/ 8 w 54"/>
                <a:gd name="T109" fmla="*/ 71 h 125"/>
                <a:gd name="T110" fmla="*/ 10 w 54"/>
                <a:gd name="T111" fmla="*/ 68 h 125"/>
                <a:gd name="T112" fmla="*/ 15 w 54"/>
                <a:gd name="T113" fmla="*/ 50 h 125"/>
                <a:gd name="T114" fmla="*/ 18 w 54"/>
                <a:gd name="T115"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125">
                  <a:moveTo>
                    <a:pt x="54" y="13"/>
                  </a:moveTo>
                  <a:cubicBezTo>
                    <a:pt x="54" y="13"/>
                    <a:pt x="54" y="13"/>
                    <a:pt x="54" y="13"/>
                  </a:cubicBezTo>
                  <a:cubicBezTo>
                    <a:pt x="54" y="13"/>
                    <a:pt x="54" y="12"/>
                    <a:pt x="54" y="12"/>
                  </a:cubicBezTo>
                  <a:cubicBezTo>
                    <a:pt x="54" y="12"/>
                    <a:pt x="53" y="11"/>
                    <a:pt x="53" y="11"/>
                  </a:cubicBezTo>
                  <a:cubicBezTo>
                    <a:pt x="53" y="11"/>
                    <a:pt x="54" y="11"/>
                    <a:pt x="54" y="10"/>
                  </a:cubicBezTo>
                  <a:cubicBezTo>
                    <a:pt x="54" y="10"/>
                    <a:pt x="53" y="10"/>
                    <a:pt x="53" y="10"/>
                  </a:cubicBezTo>
                  <a:cubicBezTo>
                    <a:pt x="53" y="10"/>
                    <a:pt x="52" y="10"/>
                    <a:pt x="52" y="10"/>
                  </a:cubicBezTo>
                  <a:cubicBezTo>
                    <a:pt x="52" y="10"/>
                    <a:pt x="52" y="10"/>
                    <a:pt x="52" y="10"/>
                  </a:cubicBezTo>
                  <a:cubicBezTo>
                    <a:pt x="52" y="10"/>
                    <a:pt x="53" y="9"/>
                    <a:pt x="53" y="8"/>
                  </a:cubicBezTo>
                  <a:cubicBezTo>
                    <a:pt x="53" y="8"/>
                    <a:pt x="53" y="8"/>
                    <a:pt x="53" y="7"/>
                  </a:cubicBezTo>
                  <a:cubicBezTo>
                    <a:pt x="53" y="7"/>
                    <a:pt x="52" y="8"/>
                    <a:pt x="52" y="8"/>
                  </a:cubicBezTo>
                  <a:cubicBezTo>
                    <a:pt x="52" y="8"/>
                    <a:pt x="52" y="8"/>
                    <a:pt x="52" y="8"/>
                  </a:cubicBezTo>
                  <a:cubicBezTo>
                    <a:pt x="52" y="8"/>
                    <a:pt x="52" y="7"/>
                    <a:pt x="52" y="7"/>
                  </a:cubicBezTo>
                  <a:cubicBezTo>
                    <a:pt x="53" y="6"/>
                    <a:pt x="53" y="6"/>
                    <a:pt x="53" y="6"/>
                  </a:cubicBezTo>
                  <a:cubicBezTo>
                    <a:pt x="53" y="6"/>
                    <a:pt x="53" y="6"/>
                    <a:pt x="53" y="6"/>
                  </a:cubicBezTo>
                  <a:cubicBezTo>
                    <a:pt x="53" y="6"/>
                    <a:pt x="53" y="6"/>
                    <a:pt x="53" y="6"/>
                  </a:cubicBezTo>
                  <a:cubicBezTo>
                    <a:pt x="53" y="6"/>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2"/>
                  </a:cubicBezTo>
                  <a:cubicBezTo>
                    <a:pt x="53" y="2"/>
                    <a:pt x="53" y="1"/>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3" y="0"/>
                    <a:pt x="53" y="0"/>
                    <a:pt x="53"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1"/>
                  </a:cubicBezTo>
                  <a:cubicBezTo>
                    <a:pt x="49" y="1"/>
                    <a:pt x="49" y="3"/>
                    <a:pt x="49" y="3"/>
                  </a:cubicBezTo>
                  <a:cubicBezTo>
                    <a:pt x="49" y="3"/>
                    <a:pt x="49" y="3"/>
                    <a:pt x="49" y="3"/>
                  </a:cubicBezTo>
                  <a:cubicBezTo>
                    <a:pt x="49" y="3"/>
                    <a:pt x="49" y="4"/>
                    <a:pt x="49" y="4"/>
                  </a:cubicBezTo>
                  <a:cubicBezTo>
                    <a:pt x="49" y="4"/>
                    <a:pt x="49" y="4"/>
                    <a:pt x="49" y="4"/>
                  </a:cubicBezTo>
                  <a:cubicBezTo>
                    <a:pt x="49" y="4"/>
                    <a:pt x="49" y="4"/>
                    <a:pt x="49" y="4"/>
                  </a:cubicBezTo>
                  <a:cubicBezTo>
                    <a:pt x="49" y="4"/>
                    <a:pt x="49" y="6"/>
                    <a:pt x="49" y="6"/>
                  </a:cubicBezTo>
                  <a:cubicBezTo>
                    <a:pt x="49" y="6"/>
                    <a:pt x="49" y="6"/>
                    <a:pt x="49" y="6"/>
                  </a:cubicBezTo>
                  <a:cubicBezTo>
                    <a:pt x="49" y="6"/>
                    <a:pt x="49" y="6"/>
                    <a:pt x="49" y="6"/>
                  </a:cubicBezTo>
                  <a:cubicBezTo>
                    <a:pt x="49" y="6"/>
                    <a:pt x="49" y="6"/>
                    <a:pt x="50" y="7"/>
                  </a:cubicBezTo>
                  <a:cubicBezTo>
                    <a:pt x="50" y="7"/>
                    <a:pt x="51" y="8"/>
                    <a:pt x="51" y="9"/>
                  </a:cubicBezTo>
                  <a:cubicBezTo>
                    <a:pt x="51" y="9"/>
                    <a:pt x="51" y="9"/>
                    <a:pt x="51" y="9"/>
                  </a:cubicBezTo>
                  <a:cubicBezTo>
                    <a:pt x="51" y="9"/>
                    <a:pt x="51" y="9"/>
                    <a:pt x="50" y="9"/>
                  </a:cubicBezTo>
                  <a:cubicBezTo>
                    <a:pt x="50" y="9"/>
                    <a:pt x="50" y="9"/>
                    <a:pt x="50" y="9"/>
                  </a:cubicBezTo>
                  <a:cubicBezTo>
                    <a:pt x="50" y="9"/>
                    <a:pt x="50" y="9"/>
                    <a:pt x="50" y="9"/>
                  </a:cubicBezTo>
                  <a:cubicBezTo>
                    <a:pt x="50" y="9"/>
                    <a:pt x="49" y="10"/>
                    <a:pt x="49" y="10"/>
                  </a:cubicBezTo>
                  <a:cubicBezTo>
                    <a:pt x="49" y="10"/>
                    <a:pt x="49" y="10"/>
                    <a:pt x="49" y="11"/>
                  </a:cubicBezTo>
                  <a:cubicBezTo>
                    <a:pt x="49" y="11"/>
                    <a:pt x="49" y="11"/>
                    <a:pt x="49" y="12"/>
                  </a:cubicBezTo>
                  <a:cubicBezTo>
                    <a:pt x="48" y="12"/>
                    <a:pt x="48" y="13"/>
                    <a:pt x="48" y="14"/>
                  </a:cubicBezTo>
                  <a:cubicBezTo>
                    <a:pt x="48" y="14"/>
                    <a:pt x="49" y="14"/>
                    <a:pt x="49" y="15"/>
                  </a:cubicBezTo>
                  <a:cubicBezTo>
                    <a:pt x="49" y="15"/>
                    <a:pt x="49" y="15"/>
                    <a:pt x="48" y="16"/>
                  </a:cubicBezTo>
                  <a:cubicBezTo>
                    <a:pt x="48" y="16"/>
                    <a:pt x="49" y="16"/>
                    <a:pt x="49" y="17"/>
                  </a:cubicBezTo>
                  <a:cubicBezTo>
                    <a:pt x="49" y="17"/>
                    <a:pt x="48" y="19"/>
                    <a:pt x="48" y="19"/>
                  </a:cubicBezTo>
                  <a:cubicBezTo>
                    <a:pt x="48" y="20"/>
                    <a:pt x="48" y="22"/>
                    <a:pt x="48" y="23"/>
                  </a:cubicBezTo>
                  <a:cubicBezTo>
                    <a:pt x="47" y="24"/>
                    <a:pt x="47" y="25"/>
                    <a:pt x="47" y="26"/>
                  </a:cubicBezTo>
                  <a:cubicBezTo>
                    <a:pt x="47" y="26"/>
                    <a:pt x="47" y="27"/>
                    <a:pt x="47" y="28"/>
                  </a:cubicBezTo>
                  <a:cubicBezTo>
                    <a:pt x="46" y="28"/>
                    <a:pt x="45" y="29"/>
                    <a:pt x="45" y="29"/>
                  </a:cubicBezTo>
                  <a:cubicBezTo>
                    <a:pt x="45" y="29"/>
                    <a:pt x="44" y="30"/>
                    <a:pt x="43" y="30"/>
                  </a:cubicBezTo>
                  <a:cubicBezTo>
                    <a:pt x="42" y="31"/>
                    <a:pt x="41" y="32"/>
                    <a:pt x="41" y="32"/>
                  </a:cubicBezTo>
                  <a:cubicBezTo>
                    <a:pt x="41" y="32"/>
                    <a:pt x="41" y="32"/>
                    <a:pt x="41" y="32"/>
                  </a:cubicBezTo>
                  <a:cubicBezTo>
                    <a:pt x="41" y="32"/>
                    <a:pt x="41" y="32"/>
                    <a:pt x="40" y="32"/>
                  </a:cubicBezTo>
                  <a:cubicBezTo>
                    <a:pt x="40" y="32"/>
                    <a:pt x="40" y="32"/>
                    <a:pt x="40" y="32"/>
                  </a:cubicBezTo>
                  <a:cubicBezTo>
                    <a:pt x="40" y="32"/>
                    <a:pt x="40" y="32"/>
                    <a:pt x="39" y="32"/>
                  </a:cubicBezTo>
                  <a:cubicBezTo>
                    <a:pt x="39" y="33"/>
                    <a:pt x="39" y="33"/>
                    <a:pt x="39" y="33"/>
                  </a:cubicBezTo>
                  <a:cubicBezTo>
                    <a:pt x="38" y="32"/>
                    <a:pt x="38" y="33"/>
                    <a:pt x="38" y="33"/>
                  </a:cubicBezTo>
                  <a:cubicBezTo>
                    <a:pt x="38" y="33"/>
                    <a:pt x="38" y="33"/>
                    <a:pt x="38" y="33"/>
                  </a:cubicBezTo>
                  <a:cubicBezTo>
                    <a:pt x="37" y="33"/>
                    <a:pt x="37" y="33"/>
                    <a:pt x="37" y="33"/>
                  </a:cubicBezTo>
                  <a:cubicBezTo>
                    <a:pt x="37" y="33"/>
                    <a:pt x="37" y="33"/>
                    <a:pt x="37" y="33"/>
                  </a:cubicBezTo>
                  <a:cubicBezTo>
                    <a:pt x="36" y="33"/>
                    <a:pt x="36" y="33"/>
                    <a:pt x="36" y="33"/>
                  </a:cubicBezTo>
                  <a:cubicBezTo>
                    <a:pt x="36" y="33"/>
                    <a:pt x="35" y="33"/>
                    <a:pt x="35" y="33"/>
                  </a:cubicBezTo>
                  <a:cubicBezTo>
                    <a:pt x="34" y="34"/>
                    <a:pt x="34" y="34"/>
                    <a:pt x="34" y="34"/>
                  </a:cubicBezTo>
                  <a:cubicBezTo>
                    <a:pt x="34" y="34"/>
                    <a:pt x="33" y="34"/>
                    <a:pt x="33" y="34"/>
                  </a:cubicBezTo>
                  <a:cubicBezTo>
                    <a:pt x="33" y="34"/>
                    <a:pt x="33" y="35"/>
                    <a:pt x="33" y="35"/>
                  </a:cubicBezTo>
                  <a:cubicBezTo>
                    <a:pt x="32" y="35"/>
                    <a:pt x="32" y="35"/>
                    <a:pt x="32" y="35"/>
                  </a:cubicBezTo>
                  <a:cubicBezTo>
                    <a:pt x="32" y="35"/>
                    <a:pt x="32" y="35"/>
                    <a:pt x="32" y="35"/>
                  </a:cubicBezTo>
                  <a:cubicBezTo>
                    <a:pt x="32" y="35"/>
                    <a:pt x="32" y="34"/>
                    <a:pt x="32" y="34"/>
                  </a:cubicBezTo>
                  <a:cubicBezTo>
                    <a:pt x="32" y="34"/>
                    <a:pt x="31" y="34"/>
                    <a:pt x="31" y="34"/>
                  </a:cubicBezTo>
                  <a:cubicBezTo>
                    <a:pt x="31" y="33"/>
                    <a:pt x="31" y="32"/>
                    <a:pt x="31" y="31"/>
                  </a:cubicBezTo>
                  <a:cubicBezTo>
                    <a:pt x="31" y="31"/>
                    <a:pt x="32" y="31"/>
                    <a:pt x="32" y="30"/>
                  </a:cubicBezTo>
                  <a:cubicBezTo>
                    <a:pt x="32" y="30"/>
                    <a:pt x="33" y="30"/>
                    <a:pt x="33" y="29"/>
                  </a:cubicBezTo>
                  <a:cubicBezTo>
                    <a:pt x="34" y="29"/>
                    <a:pt x="34" y="28"/>
                    <a:pt x="34" y="27"/>
                  </a:cubicBezTo>
                  <a:cubicBezTo>
                    <a:pt x="34" y="27"/>
                    <a:pt x="34" y="26"/>
                    <a:pt x="34" y="26"/>
                  </a:cubicBezTo>
                  <a:cubicBezTo>
                    <a:pt x="34" y="25"/>
                    <a:pt x="34" y="25"/>
                    <a:pt x="34" y="25"/>
                  </a:cubicBezTo>
                  <a:cubicBezTo>
                    <a:pt x="34" y="25"/>
                    <a:pt x="34" y="24"/>
                    <a:pt x="34" y="24"/>
                  </a:cubicBezTo>
                  <a:cubicBezTo>
                    <a:pt x="34" y="24"/>
                    <a:pt x="34" y="23"/>
                    <a:pt x="34" y="23"/>
                  </a:cubicBezTo>
                  <a:cubicBezTo>
                    <a:pt x="34" y="22"/>
                    <a:pt x="34" y="22"/>
                    <a:pt x="34" y="22"/>
                  </a:cubicBezTo>
                  <a:cubicBezTo>
                    <a:pt x="34" y="22"/>
                    <a:pt x="34" y="22"/>
                    <a:pt x="34" y="21"/>
                  </a:cubicBezTo>
                  <a:cubicBezTo>
                    <a:pt x="34" y="21"/>
                    <a:pt x="34" y="21"/>
                    <a:pt x="34" y="21"/>
                  </a:cubicBezTo>
                  <a:cubicBezTo>
                    <a:pt x="34" y="20"/>
                    <a:pt x="34" y="20"/>
                    <a:pt x="33" y="20"/>
                  </a:cubicBezTo>
                  <a:cubicBezTo>
                    <a:pt x="33" y="19"/>
                    <a:pt x="33" y="19"/>
                    <a:pt x="33" y="19"/>
                  </a:cubicBezTo>
                  <a:cubicBezTo>
                    <a:pt x="33" y="19"/>
                    <a:pt x="33" y="19"/>
                    <a:pt x="33" y="19"/>
                  </a:cubicBezTo>
                  <a:cubicBezTo>
                    <a:pt x="33" y="18"/>
                    <a:pt x="33" y="18"/>
                    <a:pt x="32" y="18"/>
                  </a:cubicBezTo>
                  <a:cubicBezTo>
                    <a:pt x="32" y="18"/>
                    <a:pt x="32" y="18"/>
                    <a:pt x="31" y="17"/>
                  </a:cubicBezTo>
                  <a:cubicBezTo>
                    <a:pt x="31" y="17"/>
                    <a:pt x="31" y="18"/>
                    <a:pt x="30" y="17"/>
                  </a:cubicBezTo>
                  <a:cubicBezTo>
                    <a:pt x="30" y="17"/>
                    <a:pt x="30" y="17"/>
                    <a:pt x="30" y="17"/>
                  </a:cubicBezTo>
                  <a:cubicBezTo>
                    <a:pt x="29" y="17"/>
                    <a:pt x="29" y="17"/>
                    <a:pt x="29" y="17"/>
                  </a:cubicBezTo>
                  <a:cubicBezTo>
                    <a:pt x="28" y="17"/>
                    <a:pt x="28" y="17"/>
                    <a:pt x="28" y="17"/>
                  </a:cubicBezTo>
                  <a:cubicBezTo>
                    <a:pt x="28" y="17"/>
                    <a:pt x="27" y="17"/>
                    <a:pt x="27" y="18"/>
                  </a:cubicBezTo>
                  <a:cubicBezTo>
                    <a:pt x="27" y="18"/>
                    <a:pt x="27" y="18"/>
                    <a:pt x="26" y="18"/>
                  </a:cubicBezTo>
                  <a:cubicBezTo>
                    <a:pt x="26" y="18"/>
                    <a:pt x="26" y="18"/>
                    <a:pt x="25" y="18"/>
                  </a:cubicBezTo>
                  <a:cubicBezTo>
                    <a:pt x="25" y="18"/>
                    <a:pt x="25" y="18"/>
                    <a:pt x="25" y="18"/>
                  </a:cubicBezTo>
                  <a:cubicBezTo>
                    <a:pt x="25" y="19"/>
                    <a:pt x="25" y="19"/>
                    <a:pt x="24" y="19"/>
                  </a:cubicBezTo>
                  <a:cubicBezTo>
                    <a:pt x="24" y="19"/>
                    <a:pt x="24" y="19"/>
                    <a:pt x="24" y="20"/>
                  </a:cubicBezTo>
                  <a:cubicBezTo>
                    <a:pt x="24" y="20"/>
                    <a:pt x="23" y="20"/>
                    <a:pt x="23" y="20"/>
                  </a:cubicBezTo>
                  <a:cubicBezTo>
                    <a:pt x="23" y="20"/>
                    <a:pt x="23" y="20"/>
                    <a:pt x="23" y="21"/>
                  </a:cubicBezTo>
                  <a:cubicBezTo>
                    <a:pt x="23" y="21"/>
                    <a:pt x="22" y="22"/>
                    <a:pt x="22" y="23"/>
                  </a:cubicBezTo>
                  <a:cubicBezTo>
                    <a:pt x="22" y="23"/>
                    <a:pt x="22" y="24"/>
                    <a:pt x="22" y="24"/>
                  </a:cubicBezTo>
                  <a:cubicBezTo>
                    <a:pt x="22" y="24"/>
                    <a:pt x="22" y="25"/>
                    <a:pt x="22" y="26"/>
                  </a:cubicBezTo>
                  <a:cubicBezTo>
                    <a:pt x="23" y="26"/>
                    <a:pt x="22" y="26"/>
                    <a:pt x="22" y="27"/>
                  </a:cubicBezTo>
                  <a:cubicBezTo>
                    <a:pt x="23" y="27"/>
                    <a:pt x="23" y="27"/>
                    <a:pt x="23" y="27"/>
                  </a:cubicBezTo>
                  <a:cubicBezTo>
                    <a:pt x="23" y="28"/>
                    <a:pt x="23" y="28"/>
                    <a:pt x="23" y="28"/>
                  </a:cubicBezTo>
                  <a:cubicBezTo>
                    <a:pt x="23" y="28"/>
                    <a:pt x="23" y="29"/>
                    <a:pt x="24" y="29"/>
                  </a:cubicBezTo>
                  <a:cubicBezTo>
                    <a:pt x="24" y="29"/>
                    <a:pt x="24" y="30"/>
                    <a:pt x="24" y="30"/>
                  </a:cubicBezTo>
                  <a:cubicBezTo>
                    <a:pt x="24" y="30"/>
                    <a:pt x="24" y="31"/>
                    <a:pt x="24" y="31"/>
                  </a:cubicBezTo>
                  <a:cubicBezTo>
                    <a:pt x="24" y="32"/>
                    <a:pt x="23" y="33"/>
                    <a:pt x="23" y="33"/>
                  </a:cubicBezTo>
                  <a:cubicBezTo>
                    <a:pt x="23" y="33"/>
                    <a:pt x="23" y="33"/>
                    <a:pt x="22" y="33"/>
                  </a:cubicBezTo>
                  <a:cubicBezTo>
                    <a:pt x="22" y="33"/>
                    <a:pt x="22" y="34"/>
                    <a:pt x="22" y="34"/>
                  </a:cubicBezTo>
                  <a:cubicBezTo>
                    <a:pt x="21" y="34"/>
                    <a:pt x="21" y="34"/>
                    <a:pt x="20" y="34"/>
                  </a:cubicBezTo>
                  <a:cubicBezTo>
                    <a:pt x="20" y="35"/>
                    <a:pt x="19" y="35"/>
                    <a:pt x="19" y="35"/>
                  </a:cubicBezTo>
                  <a:cubicBezTo>
                    <a:pt x="19" y="35"/>
                    <a:pt x="18" y="35"/>
                    <a:pt x="18" y="35"/>
                  </a:cubicBezTo>
                  <a:cubicBezTo>
                    <a:pt x="18" y="35"/>
                    <a:pt x="16" y="36"/>
                    <a:pt x="15" y="36"/>
                  </a:cubicBezTo>
                  <a:cubicBezTo>
                    <a:pt x="15" y="36"/>
                    <a:pt x="14" y="37"/>
                    <a:pt x="14" y="37"/>
                  </a:cubicBezTo>
                  <a:cubicBezTo>
                    <a:pt x="13" y="38"/>
                    <a:pt x="12" y="40"/>
                    <a:pt x="12" y="41"/>
                  </a:cubicBezTo>
                  <a:cubicBezTo>
                    <a:pt x="11" y="42"/>
                    <a:pt x="10" y="44"/>
                    <a:pt x="10" y="45"/>
                  </a:cubicBezTo>
                  <a:cubicBezTo>
                    <a:pt x="10" y="46"/>
                    <a:pt x="9" y="47"/>
                    <a:pt x="9" y="47"/>
                  </a:cubicBezTo>
                  <a:cubicBezTo>
                    <a:pt x="9" y="47"/>
                    <a:pt x="9" y="47"/>
                    <a:pt x="9" y="47"/>
                  </a:cubicBezTo>
                  <a:cubicBezTo>
                    <a:pt x="9" y="48"/>
                    <a:pt x="9" y="49"/>
                    <a:pt x="8" y="50"/>
                  </a:cubicBezTo>
                  <a:cubicBezTo>
                    <a:pt x="8" y="50"/>
                    <a:pt x="7" y="51"/>
                    <a:pt x="7" y="52"/>
                  </a:cubicBezTo>
                  <a:cubicBezTo>
                    <a:pt x="7" y="52"/>
                    <a:pt x="7" y="53"/>
                    <a:pt x="7" y="53"/>
                  </a:cubicBezTo>
                  <a:cubicBezTo>
                    <a:pt x="7" y="54"/>
                    <a:pt x="6" y="56"/>
                    <a:pt x="6" y="58"/>
                  </a:cubicBezTo>
                  <a:cubicBezTo>
                    <a:pt x="6" y="59"/>
                    <a:pt x="6" y="61"/>
                    <a:pt x="6" y="61"/>
                  </a:cubicBezTo>
                  <a:cubicBezTo>
                    <a:pt x="6" y="62"/>
                    <a:pt x="6" y="63"/>
                    <a:pt x="5" y="63"/>
                  </a:cubicBezTo>
                  <a:cubicBezTo>
                    <a:pt x="5" y="64"/>
                    <a:pt x="5" y="64"/>
                    <a:pt x="5" y="65"/>
                  </a:cubicBezTo>
                  <a:cubicBezTo>
                    <a:pt x="5" y="65"/>
                    <a:pt x="5" y="66"/>
                    <a:pt x="5" y="66"/>
                  </a:cubicBezTo>
                  <a:cubicBezTo>
                    <a:pt x="5" y="67"/>
                    <a:pt x="5" y="67"/>
                    <a:pt x="5" y="68"/>
                  </a:cubicBezTo>
                  <a:cubicBezTo>
                    <a:pt x="5" y="68"/>
                    <a:pt x="5" y="69"/>
                    <a:pt x="5" y="69"/>
                  </a:cubicBezTo>
                  <a:cubicBezTo>
                    <a:pt x="4" y="70"/>
                    <a:pt x="4" y="70"/>
                    <a:pt x="5" y="70"/>
                  </a:cubicBezTo>
                  <a:cubicBezTo>
                    <a:pt x="5" y="71"/>
                    <a:pt x="5" y="71"/>
                    <a:pt x="5" y="72"/>
                  </a:cubicBezTo>
                  <a:cubicBezTo>
                    <a:pt x="5" y="72"/>
                    <a:pt x="6" y="73"/>
                    <a:pt x="6" y="73"/>
                  </a:cubicBezTo>
                  <a:cubicBezTo>
                    <a:pt x="6" y="73"/>
                    <a:pt x="6" y="73"/>
                    <a:pt x="6" y="73"/>
                  </a:cubicBezTo>
                  <a:cubicBezTo>
                    <a:pt x="7" y="73"/>
                    <a:pt x="7" y="73"/>
                    <a:pt x="7" y="73"/>
                  </a:cubicBezTo>
                  <a:cubicBezTo>
                    <a:pt x="7" y="75"/>
                    <a:pt x="6" y="77"/>
                    <a:pt x="6" y="80"/>
                  </a:cubicBezTo>
                  <a:cubicBezTo>
                    <a:pt x="3" y="80"/>
                    <a:pt x="0" y="81"/>
                    <a:pt x="0" y="82"/>
                  </a:cubicBezTo>
                  <a:cubicBezTo>
                    <a:pt x="0" y="82"/>
                    <a:pt x="0" y="83"/>
                    <a:pt x="0" y="83"/>
                  </a:cubicBezTo>
                  <a:cubicBezTo>
                    <a:pt x="1" y="83"/>
                    <a:pt x="1" y="83"/>
                    <a:pt x="1" y="83"/>
                  </a:cubicBezTo>
                  <a:cubicBezTo>
                    <a:pt x="1" y="83"/>
                    <a:pt x="2" y="92"/>
                    <a:pt x="2" y="93"/>
                  </a:cubicBezTo>
                  <a:cubicBezTo>
                    <a:pt x="2" y="96"/>
                    <a:pt x="15" y="96"/>
                    <a:pt x="15" y="93"/>
                  </a:cubicBezTo>
                  <a:cubicBezTo>
                    <a:pt x="15" y="92"/>
                    <a:pt x="16" y="88"/>
                    <a:pt x="16" y="85"/>
                  </a:cubicBezTo>
                  <a:cubicBezTo>
                    <a:pt x="16" y="85"/>
                    <a:pt x="16" y="85"/>
                    <a:pt x="16" y="85"/>
                  </a:cubicBezTo>
                  <a:cubicBezTo>
                    <a:pt x="16" y="86"/>
                    <a:pt x="16" y="88"/>
                    <a:pt x="16" y="89"/>
                  </a:cubicBezTo>
                  <a:cubicBezTo>
                    <a:pt x="16" y="90"/>
                    <a:pt x="16" y="92"/>
                    <a:pt x="16" y="93"/>
                  </a:cubicBezTo>
                  <a:cubicBezTo>
                    <a:pt x="17" y="93"/>
                    <a:pt x="17" y="95"/>
                    <a:pt x="17" y="96"/>
                  </a:cubicBezTo>
                  <a:cubicBezTo>
                    <a:pt x="17" y="96"/>
                    <a:pt x="16" y="96"/>
                    <a:pt x="16" y="97"/>
                  </a:cubicBezTo>
                  <a:cubicBezTo>
                    <a:pt x="16" y="97"/>
                    <a:pt x="16" y="100"/>
                    <a:pt x="16" y="100"/>
                  </a:cubicBezTo>
                  <a:cubicBezTo>
                    <a:pt x="16" y="100"/>
                    <a:pt x="16" y="101"/>
                    <a:pt x="16" y="101"/>
                  </a:cubicBezTo>
                  <a:cubicBezTo>
                    <a:pt x="16" y="102"/>
                    <a:pt x="16" y="105"/>
                    <a:pt x="16" y="106"/>
                  </a:cubicBezTo>
                  <a:cubicBezTo>
                    <a:pt x="16" y="107"/>
                    <a:pt x="16" y="108"/>
                    <a:pt x="16" y="108"/>
                  </a:cubicBezTo>
                  <a:cubicBezTo>
                    <a:pt x="16" y="109"/>
                    <a:pt x="16" y="109"/>
                    <a:pt x="16" y="109"/>
                  </a:cubicBezTo>
                  <a:cubicBezTo>
                    <a:pt x="16" y="110"/>
                    <a:pt x="16" y="111"/>
                    <a:pt x="16" y="112"/>
                  </a:cubicBezTo>
                  <a:cubicBezTo>
                    <a:pt x="16" y="113"/>
                    <a:pt x="17" y="114"/>
                    <a:pt x="17" y="115"/>
                  </a:cubicBezTo>
                  <a:cubicBezTo>
                    <a:pt x="17" y="115"/>
                    <a:pt x="16" y="116"/>
                    <a:pt x="16" y="116"/>
                  </a:cubicBezTo>
                  <a:cubicBezTo>
                    <a:pt x="16" y="116"/>
                    <a:pt x="16" y="116"/>
                    <a:pt x="16" y="116"/>
                  </a:cubicBezTo>
                  <a:cubicBezTo>
                    <a:pt x="16" y="116"/>
                    <a:pt x="15" y="117"/>
                    <a:pt x="15" y="118"/>
                  </a:cubicBezTo>
                  <a:cubicBezTo>
                    <a:pt x="15" y="118"/>
                    <a:pt x="15" y="119"/>
                    <a:pt x="15" y="119"/>
                  </a:cubicBezTo>
                  <a:cubicBezTo>
                    <a:pt x="15" y="119"/>
                    <a:pt x="14" y="120"/>
                    <a:pt x="15" y="121"/>
                  </a:cubicBezTo>
                  <a:cubicBezTo>
                    <a:pt x="15" y="121"/>
                    <a:pt x="16" y="122"/>
                    <a:pt x="16" y="122"/>
                  </a:cubicBezTo>
                  <a:cubicBezTo>
                    <a:pt x="17" y="122"/>
                    <a:pt x="17" y="123"/>
                    <a:pt x="17" y="123"/>
                  </a:cubicBezTo>
                  <a:cubicBezTo>
                    <a:pt x="17" y="123"/>
                    <a:pt x="17" y="123"/>
                    <a:pt x="17" y="123"/>
                  </a:cubicBezTo>
                  <a:cubicBezTo>
                    <a:pt x="17" y="124"/>
                    <a:pt x="18" y="124"/>
                    <a:pt x="18" y="124"/>
                  </a:cubicBezTo>
                  <a:cubicBezTo>
                    <a:pt x="19" y="125"/>
                    <a:pt x="20" y="125"/>
                    <a:pt x="20" y="125"/>
                  </a:cubicBezTo>
                  <a:cubicBezTo>
                    <a:pt x="21" y="125"/>
                    <a:pt x="22" y="125"/>
                    <a:pt x="23" y="124"/>
                  </a:cubicBezTo>
                  <a:cubicBezTo>
                    <a:pt x="23" y="124"/>
                    <a:pt x="23" y="122"/>
                    <a:pt x="23" y="122"/>
                  </a:cubicBezTo>
                  <a:cubicBezTo>
                    <a:pt x="23" y="122"/>
                    <a:pt x="23" y="122"/>
                    <a:pt x="23" y="122"/>
                  </a:cubicBezTo>
                  <a:cubicBezTo>
                    <a:pt x="23" y="121"/>
                    <a:pt x="23" y="120"/>
                    <a:pt x="23" y="120"/>
                  </a:cubicBezTo>
                  <a:cubicBezTo>
                    <a:pt x="23" y="119"/>
                    <a:pt x="23" y="119"/>
                    <a:pt x="23" y="119"/>
                  </a:cubicBezTo>
                  <a:cubicBezTo>
                    <a:pt x="23" y="119"/>
                    <a:pt x="24" y="118"/>
                    <a:pt x="24" y="118"/>
                  </a:cubicBezTo>
                  <a:cubicBezTo>
                    <a:pt x="24" y="116"/>
                    <a:pt x="25" y="115"/>
                    <a:pt x="25" y="115"/>
                  </a:cubicBezTo>
                  <a:cubicBezTo>
                    <a:pt x="25" y="114"/>
                    <a:pt x="25" y="113"/>
                    <a:pt x="25" y="113"/>
                  </a:cubicBezTo>
                  <a:cubicBezTo>
                    <a:pt x="25" y="112"/>
                    <a:pt x="25" y="111"/>
                    <a:pt x="25" y="111"/>
                  </a:cubicBezTo>
                  <a:cubicBezTo>
                    <a:pt x="26" y="110"/>
                    <a:pt x="26" y="108"/>
                    <a:pt x="26" y="108"/>
                  </a:cubicBezTo>
                  <a:cubicBezTo>
                    <a:pt x="26" y="107"/>
                    <a:pt x="25" y="107"/>
                    <a:pt x="25" y="107"/>
                  </a:cubicBezTo>
                  <a:cubicBezTo>
                    <a:pt x="25" y="107"/>
                    <a:pt x="25" y="106"/>
                    <a:pt x="25" y="106"/>
                  </a:cubicBezTo>
                  <a:cubicBezTo>
                    <a:pt x="25" y="105"/>
                    <a:pt x="25" y="104"/>
                    <a:pt x="25" y="104"/>
                  </a:cubicBezTo>
                  <a:cubicBezTo>
                    <a:pt x="25" y="104"/>
                    <a:pt x="25" y="103"/>
                    <a:pt x="25" y="103"/>
                  </a:cubicBezTo>
                  <a:cubicBezTo>
                    <a:pt x="25" y="102"/>
                    <a:pt x="24" y="102"/>
                    <a:pt x="24" y="101"/>
                  </a:cubicBezTo>
                  <a:cubicBezTo>
                    <a:pt x="24" y="101"/>
                    <a:pt x="25" y="99"/>
                    <a:pt x="25" y="98"/>
                  </a:cubicBezTo>
                  <a:cubicBezTo>
                    <a:pt x="25" y="97"/>
                    <a:pt x="25" y="96"/>
                    <a:pt x="25" y="95"/>
                  </a:cubicBezTo>
                  <a:cubicBezTo>
                    <a:pt x="25" y="95"/>
                    <a:pt x="26" y="94"/>
                    <a:pt x="26" y="93"/>
                  </a:cubicBezTo>
                  <a:cubicBezTo>
                    <a:pt x="26" y="93"/>
                    <a:pt x="26" y="89"/>
                    <a:pt x="26" y="89"/>
                  </a:cubicBezTo>
                  <a:cubicBezTo>
                    <a:pt x="26" y="89"/>
                    <a:pt x="27" y="86"/>
                    <a:pt x="27" y="85"/>
                  </a:cubicBezTo>
                  <a:cubicBezTo>
                    <a:pt x="27" y="84"/>
                    <a:pt x="27" y="83"/>
                    <a:pt x="27" y="83"/>
                  </a:cubicBezTo>
                  <a:cubicBezTo>
                    <a:pt x="27" y="83"/>
                    <a:pt x="27" y="82"/>
                    <a:pt x="27" y="82"/>
                  </a:cubicBezTo>
                  <a:cubicBezTo>
                    <a:pt x="27" y="82"/>
                    <a:pt x="27" y="83"/>
                    <a:pt x="27" y="83"/>
                  </a:cubicBezTo>
                  <a:cubicBezTo>
                    <a:pt x="27" y="84"/>
                    <a:pt x="28" y="85"/>
                    <a:pt x="28" y="85"/>
                  </a:cubicBezTo>
                  <a:cubicBezTo>
                    <a:pt x="28" y="86"/>
                    <a:pt x="28" y="86"/>
                    <a:pt x="28" y="87"/>
                  </a:cubicBezTo>
                  <a:cubicBezTo>
                    <a:pt x="28" y="88"/>
                    <a:pt x="29" y="90"/>
                    <a:pt x="29" y="90"/>
                  </a:cubicBezTo>
                  <a:cubicBezTo>
                    <a:pt x="29" y="90"/>
                    <a:pt x="29" y="92"/>
                    <a:pt x="29" y="94"/>
                  </a:cubicBezTo>
                  <a:cubicBezTo>
                    <a:pt x="29" y="94"/>
                    <a:pt x="29" y="95"/>
                    <a:pt x="29" y="96"/>
                  </a:cubicBezTo>
                  <a:cubicBezTo>
                    <a:pt x="30" y="96"/>
                    <a:pt x="30" y="98"/>
                    <a:pt x="30" y="98"/>
                  </a:cubicBezTo>
                  <a:cubicBezTo>
                    <a:pt x="30" y="98"/>
                    <a:pt x="30" y="99"/>
                    <a:pt x="30" y="99"/>
                  </a:cubicBezTo>
                  <a:cubicBezTo>
                    <a:pt x="30" y="100"/>
                    <a:pt x="31" y="101"/>
                    <a:pt x="31" y="101"/>
                  </a:cubicBezTo>
                  <a:cubicBezTo>
                    <a:pt x="31" y="102"/>
                    <a:pt x="31" y="104"/>
                    <a:pt x="32" y="106"/>
                  </a:cubicBezTo>
                  <a:cubicBezTo>
                    <a:pt x="32" y="107"/>
                    <a:pt x="32" y="108"/>
                    <a:pt x="32" y="108"/>
                  </a:cubicBezTo>
                  <a:cubicBezTo>
                    <a:pt x="33" y="109"/>
                    <a:pt x="32" y="109"/>
                    <a:pt x="32" y="110"/>
                  </a:cubicBezTo>
                  <a:cubicBezTo>
                    <a:pt x="32" y="110"/>
                    <a:pt x="32" y="111"/>
                    <a:pt x="32" y="112"/>
                  </a:cubicBezTo>
                  <a:cubicBezTo>
                    <a:pt x="32" y="112"/>
                    <a:pt x="32" y="113"/>
                    <a:pt x="32" y="113"/>
                  </a:cubicBezTo>
                  <a:cubicBezTo>
                    <a:pt x="32" y="114"/>
                    <a:pt x="33" y="114"/>
                    <a:pt x="33" y="115"/>
                  </a:cubicBezTo>
                  <a:cubicBezTo>
                    <a:pt x="33" y="115"/>
                    <a:pt x="33" y="116"/>
                    <a:pt x="33" y="116"/>
                  </a:cubicBezTo>
                  <a:cubicBezTo>
                    <a:pt x="33" y="116"/>
                    <a:pt x="33" y="117"/>
                    <a:pt x="33" y="118"/>
                  </a:cubicBezTo>
                  <a:cubicBezTo>
                    <a:pt x="33" y="118"/>
                    <a:pt x="34" y="118"/>
                    <a:pt x="34" y="118"/>
                  </a:cubicBezTo>
                  <a:cubicBezTo>
                    <a:pt x="34" y="119"/>
                    <a:pt x="34" y="119"/>
                    <a:pt x="34" y="119"/>
                  </a:cubicBezTo>
                  <a:cubicBezTo>
                    <a:pt x="34" y="120"/>
                    <a:pt x="34" y="121"/>
                    <a:pt x="34" y="122"/>
                  </a:cubicBezTo>
                  <a:cubicBezTo>
                    <a:pt x="34" y="122"/>
                    <a:pt x="34" y="122"/>
                    <a:pt x="34" y="122"/>
                  </a:cubicBezTo>
                  <a:cubicBezTo>
                    <a:pt x="34" y="122"/>
                    <a:pt x="34" y="124"/>
                    <a:pt x="34" y="124"/>
                  </a:cubicBezTo>
                  <a:cubicBezTo>
                    <a:pt x="34" y="125"/>
                    <a:pt x="36" y="125"/>
                    <a:pt x="38" y="124"/>
                  </a:cubicBezTo>
                  <a:cubicBezTo>
                    <a:pt x="39" y="124"/>
                    <a:pt x="39" y="124"/>
                    <a:pt x="40" y="123"/>
                  </a:cubicBezTo>
                  <a:cubicBezTo>
                    <a:pt x="40" y="123"/>
                    <a:pt x="40" y="123"/>
                    <a:pt x="40" y="123"/>
                  </a:cubicBezTo>
                  <a:cubicBezTo>
                    <a:pt x="40" y="122"/>
                    <a:pt x="41" y="122"/>
                    <a:pt x="42" y="122"/>
                  </a:cubicBezTo>
                  <a:cubicBezTo>
                    <a:pt x="43" y="121"/>
                    <a:pt x="43" y="121"/>
                    <a:pt x="43" y="120"/>
                  </a:cubicBezTo>
                  <a:cubicBezTo>
                    <a:pt x="43" y="120"/>
                    <a:pt x="43" y="120"/>
                    <a:pt x="43" y="120"/>
                  </a:cubicBezTo>
                  <a:cubicBezTo>
                    <a:pt x="43" y="120"/>
                    <a:pt x="43" y="118"/>
                    <a:pt x="43" y="118"/>
                  </a:cubicBezTo>
                  <a:cubicBezTo>
                    <a:pt x="42" y="117"/>
                    <a:pt x="42" y="117"/>
                    <a:pt x="41" y="117"/>
                  </a:cubicBezTo>
                  <a:cubicBezTo>
                    <a:pt x="41" y="116"/>
                    <a:pt x="41" y="116"/>
                    <a:pt x="41" y="116"/>
                  </a:cubicBezTo>
                  <a:cubicBezTo>
                    <a:pt x="41" y="116"/>
                    <a:pt x="41" y="116"/>
                    <a:pt x="40" y="116"/>
                  </a:cubicBezTo>
                  <a:cubicBezTo>
                    <a:pt x="40" y="116"/>
                    <a:pt x="40" y="115"/>
                    <a:pt x="40" y="114"/>
                  </a:cubicBezTo>
                  <a:cubicBezTo>
                    <a:pt x="40" y="114"/>
                    <a:pt x="40" y="113"/>
                    <a:pt x="40" y="112"/>
                  </a:cubicBezTo>
                  <a:cubicBezTo>
                    <a:pt x="40" y="112"/>
                    <a:pt x="41" y="111"/>
                    <a:pt x="41" y="111"/>
                  </a:cubicBezTo>
                  <a:cubicBezTo>
                    <a:pt x="41" y="110"/>
                    <a:pt x="41" y="110"/>
                    <a:pt x="41" y="109"/>
                  </a:cubicBezTo>
                  <a:cubicBezTo>
                    <a:pt x="41" y="108"/>
                    <a:pt x="41" y="108"/>
                    <a:pt x="41" y="108"/>
                  </a:cubicBezTo>
                  <a:cubicBezTo>
                    <a:pt x="41" y="108"/>
                    <a:pt x="41" y="105"/>
                    <a:pt x="41" y="105"/>
                  </a:cubicBezTo>
                  <a:cubicBezTo>
                    <a:pt x="41" y="104"/>
                    <a:pt x="41" y="103"/>
                    <a:pt x="40" y="103"/>
                  </a:cubicBezTo>
                  <a:cubicBezTo>
                    <a:pt x="40" y="102"/>
                    <a:pt x="40" y="102"/>
                    <a:pt x="39" y="102"/>
                  </a:cubicBezTo>
                  <a:cubicBezTo>
                    <a:pt x="39" y="102"/>
                    <a:pt x="39" y="101"/>
                    <a:pt x="39" y="101"/>
                  </a:cubicBezTo>
                  <a:cubicBezTo>
                    <a:pt x="39" y="101"/>
                    <a:pt x="39" y="101"/>
                    <a:pt x="40" y="101"/>
                  </a:cubicBezTo>
                  <a:cubicBezTo>
                    <a:pt x="40" y="101"/>
                    <a:pt x="40" y="101"/>
                    <a:pt x="40" y="100"/>
                  </a:cubicBezTo>
                  <a:cubicBezTo>
                    <a:pt x="40" y="100"/>
                    <a:pt x="40" y="93"/>
                    <a:pt x="40" y="92"/>
                  </a:cubicBezTo>
                  <a:cubicBezTo>
                    <a:pt x="40" y="90"/>
                    <a:pt x="41" y="85"/>
                    <a:pt x="41" y="83"/>
                  </a:cubicBezTo>
                  <a:cubicBezTo>
                    <a:pt x="41" y="82"/>
                    <a:pt x="41" y="78"/>
                    <a:pt x="41" y="78"/>
                  </a:cubicBezTo>
                  <a:cubicBezTo>
                    <a:pt x="41" y="78"/>
                    <a:pt x="41" y="78"/>
                    <a:pt x="41" y="78"/>
                  </a:cubicBezTo>
                  <a:cubicBezTo>
                    <a:pt x="42" y="77"/>
                    <a:pt x="42" y="77"/>
                    <a:pt x="42" y="77"/>
                  </a:cubicBezTo>
                  <a:cubicBezTo>
                    <a:pt x="42" y="77"/>
                    <a:pt x="43" y="76"/>
                    <a:pt x="43" y="75"/>
                  </a:cubicBezTo>
                  <a:cubicBezTo>
                    <a:pt x="43" y="75"/>
                    <a:pt x="42" y="75"/>
                    <a:pt x="42" y="74"/>
                  </a:cubicBezTo>
                  <a:cubicBezTo>
                    <a:pt x="42" y="74"/>
                    <a:pt x="41" y="74"/>
                    <a:pt x="41" y="74"/>
                  </a:cubicBezTo>
                  <a:cubicBezTo>
                    <a:pt x="41" y="74"/>
                    <a:pt x="41" y="69"/>
                    <a:pt x="41" y="69"/>
                  </a:cubicBezTo>
                  <a:cubicBezTo>
                    <a:pt x="41" y="69"/>
                    <a:pt x="40" y="69"/>
                    <a:pt x="40" y="69"/>
                  </a:cubicBezTo>
                  <a:cubicBezTo>
                    <a:pt x="40" y="69"/>
                    <a:pt x="40" y="68"/>
                    <a:pt x="40" y="68"/>
                  </a:cubicBezTo>
                  <a:cubicBezTo>
                    <a:pt x="40" y="67"/>
                    <a:pt x="39" y="67"/>
                    <a:pt x="39" y="67"/>
                  </a:cubicBezTo>
                  <a:cubicBezTo>
                    <a:pt x="39" y="67"/>
                    <a:pt x="39" y="65"/>
                    <a:pt x="39" y="65"/>
                  </a:cubicBezTo>
                  <a:cubicBezTo>
                    <a:pt x="39" y="65"/>
                    <a:pt x="39" y="65"/>
                    <a:pt x="39" y="65"/>
                  </a:cubicBezTo>
                  <a:cubicBezTo>
                    <a:pt x="38" y="65"/>
                    <a:pt x="38" y="65"/>
                    <a:pt x="38" y="65"/>
                  </a:cubicBezTo>
                  <a:cubicBezTo>
                    <a:pt x="38" y="65"/>
                    <a:pt x="38" y="63"/>
                    <a:pt x="38" y="63"/>
                  </a:cubicBezTo>
                  <a:cubicBezTo>
                    <a:pt x="38" y="63"/>
                    <a:pt x="38" y="63"/>
                    <a:pt x="38" y="63"/>
                  </a:cubicBezTo>
                  <a:cubicBezTo>
                    <a:pt x="37" y="63"/>
                    <a:pt x="37" y="63"/>
                    <a:pt x="37" y="63"/>
                  </a:cubicBezTo>
                  <a:cubicBezTo>
                    <a:pt x="37" y="64"/>
                    <a:pt x="37" y="64"/>
                    <a:pt x="37" y="64"/>
                  </a:cubicBezTo>
                  <a:cubicBezTo>
                    <a:pt x="37" y="63"/>
                    <a:pt x="37" y="59"/>
                    <a:pt x="37" y="58"/>
                  </a:cubicBezTo>
                  <a:cubicBezTo>
                    <a:pt x="37" y="57"/>
                    <a:pt x="38" y="52"/>
                    <a:pt x="38" y="50"/>
                  </a:cubicBezTo>
                  <a:cubicBezTo>
                    <a:pt x="38" y="48"/>
                    <a:pt x="38" y="46"/>
                    <a:pt x="38" y="46"/>
                  </a:cubicBezTo>
                  <a:cubicBezTo>
                    <a:pt x="38" y="45"/>
                    <a:pt x="39" y="45"/>
                    <a:pt x="39" y="44"/>
                  </a:cubicBezTo>
                  <a:cubicBezTo>
                    <a:pt x="39" y="43"/>
                    <a:pt x="41" y="42"/>
                    <a:pt x="41" y="42"/>
                  </a:cubicBezTo>
                  <a:cubicBezTo>
                    <a:pt x="41" y="41"/>
                    <a:pt x="42" y="41"/>
                    <a:pt x="43" y="40"/>
                  </a:cubicBezTo>
                  <a:cubicBezTo>
                    <a:pt x="43" y="40"/>
                    <a:pt x="44" y="40"/>
                    <a:pt x="44" y="39"/>
                  </a:cubicBezTo>
                  <a:cubicBezTo>
                    <a:pt x="44" y="39"/>
                    <a:pt x="44" y="39"/>
                    <a:pt x="44" y="39"/>
                  </a:cubicBezTo>
                  <a:cubicBezTo>
                    <a:pt x="47" y="37"/>
                    <a:pt x="48" y="35"/>
                    <a:pt x="49" y="34"/>
                  </a:cubicBezTo>
                  <a:cubicBezTo>
                    <a:pt x="49" y="33"/>
                    <a:pt x="50" y="32"/>
                    <a:pt x="50" y="31"/>
                  </a:cubicBezTo>
                  <a:cubicBezTo>
                    <a:pt x="51" y="31"/>
                    <a:pt x="51" y="31"/>
                    <a:pt x="51" y="30"/>
                  </a:cubicBezTo>
                  <a:cubicBezTo>
                    <a:pt x="52" y="30"/>
                    <a:pt x="52" y="30"/>
                    <a:pt x="52" y="29"/>
                  </a:cubicBezTo>
                  <a:cubicBezTo>
                    <a:pt x="52" y="29"/>
                    <a:pt x="52" y="26"/>
                    <a:pt x="52" y="26"/>
                  </a:cubicBezTo>
                  <a:cubicBezTo>
                    <a:pt x="52" y="25"/>
                    <a:pt x="52" y="23"/>
                    <a:pt x="52" y="22"/>
                  </a:cubicBezTo>
                  <a:cubicBezTo>
                    <a:pt x="52" y="22"/>
                    <a:pt x="52" y="19"/>
                    <a:pt x="52" y="18"/>
                  </a:cubicBezTo>
                  <a:cubicBezTo>
                    <a:pt x="52" y="18"/>
                    <a:pt x="52" y="17"/>
                    <a:pt x="52" y="17"/>
                  </a:cubicBezTo>
                  <a:cubicBezTo>
                    <a:pt x="52" y="17"/>
                    <a:pt x="52" y="16"/>
                    <a:pt x="53" y="16"/>
                  </a:cubicBezTo>
                  <a:cubicBezTo>
                    <a:pt x="53" y="16"/>
                    <a:pt x="53" y="16"/>
                    <a:pt x="53" y="15"/>
                  </a:cubicBezTo>
                  <a:cubicBezTo>
                    <a:pt x="53" y="15"/>
                    <a:pt x="53" y="15"/>
                    <a:pt x="53" y="15"/>
                  </a:cubicBezTo>
                  <a:cubicBezTo>
                    <a:pt x="54" y="15"/>
                    <a:pt x="54" y="14"/>
                    <a:pt x="54" y="14"/>
                  </a:cubicBezTo>
                  <a:cubicBezTo>
                    <a:pt x="54" y="14"/>
                    <a:pt x="54" y="14"/>
                    <a:pt x="54" y="13"/>
                  </a:cubicBezTo>
                  <a:close/>
                  <a:moveTo>
                    <a:pt x="7" y="80"/>
                  </a:moveTo>
                  <a:cubicBezTo>
                    <a:pt x="7" y="76"/>
                    <a:pt x="7" y="74"/>
                    <a:pt x="7" y="73"/>
                  </a:cubicBezTo>
                  <a:cubicBezTo>
                    <a:pt x="7" y="73"/>
                    <a:pt x="7" y="73"/>
                    <a:pt x="7" y="73"/>
                  </a:cubicBezTo>
                  <a:cubicBezTo>
                    <a:pt x="8" y="74"/>
                    <a:pt x="8" y="73"/>
                    <a:pt x="8" y="73"/>
                  </a:cubicBezTo>
                  <a:cubicBezTo>
                    <a:pt x="9" y="73"/>
                    <a:pt x="9" y="73"/>
                    <a:pt x="9" y="73"/>
                  </a:cubicBezTo>
                  <a:cubicBezTo>
                    <a:pt x="9" y="73"/>
                    <a:pt x="9" y="73"/>
                    <a:pt x="9" y="73"/>
                  </a:cubicBezTo>
                  <a:cubicBezTo>
                    <a:pt x="9" y="73"/>
                    <a:pt x="9" y="73"/>
                    <a:pt x="9" y="73"/>
                  </a:cubicBezTo>
                  <a:cubicBezTo>
                    <a:pt x="10" y="75"/>
                    <a:pt x="10" y="77"/>
                    <a:pt x="10" y="79"/>
                  </a:cubicBezTo>
                  <a:cubicBezTo>
                    <a:pt x="9" y="79"/>
                    <a:pt x="8" y="79"/>
                    <a:pt x="7" y="80"/>
                  </a:cubicBezTo>
                  <a:close/>
                  <a:moveTo>
                    <a:pt x="13" y="80"/>
                  </a:moveTo>
                  <a:cubicBezTo>
                    <a:pt x="13" y="79"/>
                    <a:pt x="13" y="76"/>
                    <a:pt x="13" y="75"/>
                  </a:cubicBezTo>
                  <a:cubicBezTo>
                    <a:pt x="13" y="75"/>
                    <a:pt x="13" y="75"/>
                    <a:pt x="13" y="74"/>
                  </a:cubicBezTo>
                  <a:cubicBezTo>
                    <a:pt x="12" y="74"/>
                    <a:pt x="12" y="73"/>
                    <a:pt x="13" y="73"/>
                  </a:cubicBezTo>
                  <a:cubicBezTo>
                    <a:pt x="13" y="72"/>
                    <a:pt x="13" y="72"/>
                    <a:pt x="13" y="72"/>
                  </a:cubicBezTo>
                  <a:cubicBezTo>
                    <a:pt x="13" y="73"/>
                    <a:pt x="13" y="73"/>
                    <a:pt x="13" y="73"/>
                  </a:cubicBezTo>
                  <a:cubicBezTo>
                    <a:pt x="13" y="74"/>
                    <a:pt x="13" y="75"/>
                    <a:pt x="14" y="75"/>
                  </a:cubicBezTo>
                  <a:cubicBezTo>
                    <a:pt x="14" y="75"/>
                    <a:pt x="14" y="75"/>
                    <a:pt x="14" y="75"/>
                  </a:cubicBezTo>
                  <a:cubicBezTo>
                    <a:pt x="14" y="75"/>
                    <a:pt x="14" y="75"/>
                    <a:pt x="14" y="76"/>
                  </a:cubicBezTo>
                  <a:cubicBezTo>
                    <a:pt x="14" y="76"/>
                    <a:pt x="14" y="76"/>
                    <a:pt x="14" y="76"/>
                  </a:cubicBezTo>
                  <a:cubicBezTo>
                    <a:pt x="14" y="77"/>
                    <a:pt x="14" y="77"/>
                    <a:pt x="14" y="78"/>
                  </a:cubicBezTo>
                  <a:cubicBezTo>
                    <a:pt x="14" y="78"/>
                    <a:pt x="14" y="79"/>
                    <a:pt x="15" y="80"/>
                  </a:cubicBezTo>
                  <a:cubicBezTo>
                    <a:pt x="14" y="80"/>
                    <a:pt x="14" y="80"/>
                    <a:pt x="13" y="80"/>
                  </a:cubicBezTo>
                  <a:cubicBezTo>
                    <a:pt x="13" y="80"/>
                    <a:pt x="13" y="80"/>
                    <a:pt x="13" y="80"/>
                  </a:cubicBezTo>
                  <a:close/>
                  <a:moveTo>
                    <a:pt x="15" y="77"/>
                  </a:moveTo>
                  <a:cubicBezTo>
                    <a:pt x="15" y="77"/>
                    <a:pt x="15" y="76"/>
                    <a:pt x="15" y="76"/>
                  </a:cubicBezTo>
                  <a:cubicBezTo>
                    <a:pt x="15" y="76"/>
                    <a:pt x="15" y="76"/>
                    <a:pt x="16" y="76"/>
                  </a:cubicBezTo>
                  <a:cubicBezTo>
                    <a:pt x="16" y="76"/>
                    <a:pt x="16" y="76"/>
                    <a:pt x="16" y="77"/>
                  </a:cubicBezTo>
                  <a:cubicBezTo>
                    <a:pt x="16" y="77"/>
                    <a:pt x="15" y="77"/>
                    <a:pt x="15" y="78"/>
                  </a:cubicBezTo>
                  <a:cubicBezTo>
                    <a:pt x="15" y="78"/>
                    <a:pt x="16" y="80"/>
                    <a:pt x="16" y="81"/>
                  </a:cubicBezTo>
                  <a:cubicBezTo>
                    <a:pt x="16" y="80"/>
                    <a:pt x="16" y="80"/>
                    <a:pt x="15" y="80"/>
                  </a:cubicBezTo>
                  <a:cubicBezTo>
                    <a:pt x="15" y="79"/>
                    <a:pt x="15" y="78"/>
                    <a:pt x="15" y="77"/>
                  </a:cubicBezTo>
                  <a:close/>
                  <a:moveTo>
                    <a:pt x="16" y="84"/>
                  </a:moveTo>
                  <a:cubicBezTo>
                    <a:pt x="16" y="84"/>
                    <a:pt x="16" y="84"/>
                    <a:pt x="16" y="84"/>
                  </a:cubicBezTo>
                  <a:cubicBezTo>
                    <a:pt x="16" y="83"/>
                    <a:pt x="16" y="83"/>
                    <a:pt x="16" y="83"/>
                  </a:cubicBezTo>
                  <a:cubicBezTo>
                    <a:pt x="16" y="83"/>
                    <a:pt x="16" y="83"/>
                    <a:pt x="16" y="83"/>
                  </a:cubicBezTo>
                  <a:cubicBezTo>
                    <a:pt x="16" y="83"/>
                    <a:pt x="16" y="83"/>
                    <a:pt x="16" y="83"/>
                  </a:cubicBezTo>
                  <a:cubicBezTo>
                    <a:pt x="16" y="83"/>
                    <a:pt x="16" y="84"/>
                    <a:pt x="16" y="84"/>
                  </a:cubicBezTo>
                  <a:close/>
                  <a:moveTo>
                    <a:pt x="17" y="63"/>
                  </a:moveTo>
                  <a:cubicBezTo>
                    <a:pt x="17" y="63"/>
                    <a:pt x="17" y="63"/>
                    <a:pt x="16" y="63"/>
                  </a:cubicBezTo>
                  <a:cubicBezTo>
                    <a:pt x="16" y="63"/>
                    <a:pt x="15" y="63"/>
                    <a:pt x="15" y="64"/>
                  </a:cubicBezTo>
                  <a:cubicBezTo>
                    <a:pt x="15" y="64"/>
                    <a:pt x="14" y="64"/>
                    <a:pt x="14" y="64"/>
                  </a:cubicBezTo>
                  <a:cubicBezTo>
                    <a:pt x="14" y="64"/>
                    <a:pt x="13" y="62"/>
                    <a:pt x="13" y="62"/>
                  </a:cubicBezTo>
                  <a:cubicBezTo>
                    <a:pt x="13" y="62"/>
                    <a:pt x="13" y="62"/>
                    <a:pt x="13" y="62"/>
                  </a:cubicBezTo>
                  <a:cubicBezTo>
                    <a:pt x="13" y="62"/>
                    <a:pt x="14" y="66"/>
                    <a:pt x="14" y="66"/>
                  </a:cubicBezTo>
                  <a:cubicBezTo>
                    <a:pt x="13" y="65"/>
                    <a:pt x="13" y="64"/>
                    <a:pt x="13" y="64"/>
                  </a:cubicBezTo>
                  <a:cubicBezTo>
                    <a:pt x="12" y="64"/>
                    <a:pt x="12" y="63"/>
                    <a:pt x="12" y="63"/>
                  </a:cubicBezTo>
                  <a:cubicBezTo>
                    <a:pt x="11" y="63"/>
                    <a:pt x="11" y="63"/>
                    <a:pt x="11" y="63"/>
                  </a:cubicBezTo>
                  <a:cubicBezTo>
                    <a:pt x="11" y="64"/>
                    <a:pt x="11" y="64"/>
                    <a:pt x="11" y="65"/>
                  </a:cubicBezTo>
                  <a:cubicBezTo>
                    <a:pt x="11" y="65"/>
                    <a:pt x="11" y="65"/>
                    <a:pt x="11" y="66"/>
                  </a:cubicBezTo>
                  <a:cubicBezTo>
                    <a:pt x="12" y="66"/>
                    <a:pt x="13" y="68"/>
                    <a:pt x="13" y="68"/>
                  </a:cubicBezTo>
                  <a:cubicBezTo>
                    <a:pt x="13" y="68"/>
                    <a:pt x="12" y="68"/>
                    <a:pt x="12" y="68"/>
                  </a:cubicBezTo>
                  <a:cubicBezTo>
                    <a:pt x="12" y="68"/>
                    <a:pt x="11" y="69"/>
                    <a:pt x="11" y="69"/>
                  </a:cubicBezTo>
                  <a:cubicBezTo>
                    <a:pt x="11" y="69"/>
                    <a:pt x="12" y="70"/>
                    <a:pt x="12" y="70"/>
                  </a:cubicBezTo>
                  <a:cubicBezTo>
                    <a:pt x="12" y="70"/>
                    <a:pt x="11" y="71"/>
                    <a:pt x="12" y="72"/>
                  </a:cubicBezTo>
                  <a:cubicBezTo>
                    <a:pt x="12" y="72"/>
                    <a:pt x="12" y="73"/>
                    <a:pt x="12" y="74"/>
                  </a:cubicBezTo>
                  <a:cubicBezTo>
                    <a:pt x="12" y="75"/>
                    <a:pt x="12" y="79"/>
                    <a:pt x="12" y="80"/>
                  </a:cubicBezTo>
                  <a:cubicBezTo>
                    <a:pt x="12" y="80"/>
                    <a:pt x="12" y="80"/>
                    <a:pt x="12" y="80"/>
                  </a:cubicBezTo>
                  <a:cubicBezTo>
                    <a:pt x="12" y="80"/>
                    <a:pt x="11" y="80"/>
                    <a:pt x="10" y="79"/>
                  </a:cubicBezTo>
                  <a:cubicBezTo>
                    <a:pt x="10" y="77"/>
                    <a:pt x="10" y="74"/>
                    <a:pt x="9" y="73"/>
                  </a:cubicBezTo>
                  <a:cubicBezTo>
                    <a:pt x="9" y="73"/>
                    <a:pt x="9" y="73"/>
                    <a:pt x="9" y="73"/>
                  </a:cubicBezTo>
                  <a:cubicBezTo>
                    <a:pt x="9" y="73"/>
                    <a:pt x="9" y="73"/>
                    <a:pt x="9" y="72"/>
                  </a:cubicBezTo>
                  <a:cubicBezTo>
                    <a:pt x="9" y="72"/>
                    <a:pt x="9" y="72"/>
                    <a:pt x="9" y="72"/>
                  </a:cubicBezTo>
                  <a:cubicBezTo>
                    <a:pt x="9" y="72"/>
                    <a:pt x="9" y="72"/>
                    <a:pt x="9" y="72"/>
                  </a:cubicBezTo>
                  <a:cubicBezTo>
                    <a:pt x="9" y="72"/>
                    <a:pt x="9" y="72"/>
                    <a:pt x="9" y="71"/>
                  </a:cubicBezTo>
                  <a:cubicBezTo>
                    <a:pt x="9" y="71"/>
                    <a:pt x="8" y="71"/>
                    <a:pt x="8" y="71"/>
                  </a:cubicBezTo>
                  <a:cubicBezTo>
                    <a:pt x="8" y="71"/>
                    <a:pt x="8" y="70"/>
                    <a:pt x="8" y="70"/>
                  </a:cubicBezTo>
                  <a:cubicBezTo>
                    <a:pt x="8" y="70"/>
                    <a:pt x="8" y="70"/>
                    <a:pt x="8" y="70"/>
                  </a:cubicBezTo>
                  <a:cubicBezTo>
                    <a:pt x="8" y="70"/>
                    <a:pt x="9" y="70"/>
                    <a:pt x="9" y="70"/>
                  </a:cubicBezTo>
                  <a:cubicBezTo>
                    <a:pt x="9" y="70"/>
                    <a:pt x="9" y="71"/>
                    <a:pt x="10" y="71"/>
                  </a:cubicBezTo>
                  <a:cubicBezTo>
                    <a:pt x="10" y="71"/>
                    <a:pt x="10" y="72"/>
                    <a:pt x="11" y="71"/>
                  </a:cubicBezTo>
                  <a:cubicBezTo>
                    <a:pt x="11" y="71"/>
                    <a:pt x="10" y="71"/>
                    <a:pt x="10" y="71"/>
                  </a:cubicBezTo>
                  <a:cubicBezTo>
                    <a:pt x="10" y="71"/>
                    <a:pt x="10" y="70"/>
                    <a:pt x="10" y="70"/>
                  </a:cubicBezTo>
                  <a:cubicBezTo>
                    <a:pt x="10" y="70"/>
                    <a:pt x="10" y="69"/>
                    <a:pt x="10" y="69"/>
                  </a:cubicBezTo>
                  <a:cubicBezTo>
                    <a:pt x="10" y="69"/>
                    <a:pt x="10" y="69"/>
                    <a:pt x="10" y="68"/>
                  </a:cubicBezTo>
                  <a:cubicBezTo>
                    <a:pt x="10" y="68"/>
                    <a:pt x="9" y="67"/>
                    <a:pt x="9" y="66"/>
                  </a:cubicBezTo>
                  <a:cubicBezTo>
                    <a:pt x="9" y="66"/>
                    <a:pt x="9" y="66"/>
                    <a:pt x="9" y="66"/>
                  </a:cubicBezTo>
                  <a:cubicBezTo>
                    <a:pt x="9" y="65"/>
                    <a:pt x="8" y="64"/>
                    <a:pt x="8" y="64"/>
                  </a:cubicBezTo>
                  <a:cubicBezTo>
                    <a:pt x="8" y="64"/>
                    <a:pt x="9" y="63"/>
                    <a:pt x="9" y="63"/>
                  </a:cubicBezTo>
                  <a:cubicBezTo>
                    <a:pt x="9" y="62"/>
                    <a:pt x="10" y="60"/>
                    <a:pt x="10" y="59"/>
                  </a:cubicBezTo>
                  <a:cubicBezTo>
                    <a:pt x="11" y="58"/>
                    <a:pt x="11" y="58"/>
                    <a:pt x="11" y="57"/>
                  </a:cubicBezTo>
                  <a:cubicBezTo>
                    <a:pt x="11" y="57"/>
                    <a:pt x="12" y="56"/>
                    <a:pt x="12" y="55"/>
                  </a:cubicBezTo>
                  <a:cubicBezTo>
                    <a:pt x="12" y="55"/>
                    <a:pt x="13" y="53"/>
                    <a:pt x="14" y="52"/>
                  </a:cubicBezTo>
                  <a:cubicBezTo>
                    <a:pt x="14" y="51"/>
                    <a:pt x="15" y="50"/>
                    <a:pt x="15" y="50"/>
                  </a:cubicBezTo>
                  <a:cubicBezTo>
                    <a:pt x="15" y="50"/>
                    <a:pt x="15" y="50"/>
                    <a:pt x="15" y="50"/>
                  </a:cubicBezTo>
                  <a:cubicBezTo>
                    <a:pt x="15" y="49"/>
                    <a:pt x="16" y="49"/>
                    <a:pt x="16" y="49"/>
                  </a:cubicBezTo>
                  <a:cubicBezTo>
                    <a:pt x="16" y="49"/>
                    <a:pt x="16" y="48"/>
                    <a:pt x="16" y="48"/>
                  </a:cubicBezTo>
                  <a:cubicBezTo>
                    <a:pt x="16" y="49"/>
                    <a:pt x="17" y="50"/>
                    <a:pt x="17" y="50"/>
                  </a:cubicBezTo>
                  <a:cubicBezTo>
                    <a:pt x="17" y="50"/>
                    <a:pt x="17" y="51"/>
                    <a:pt x="17" y="52"/>
                  </a:cubicBezTo>
                  <a:cubicBezTo>
                    <a:pt x="17" y="53"/>
                    <a:pt x="17" y="54"/>
                    <a:pt x="17" y="54"/>
                  </a:cubicBezTo>
                  <a:cubicBezTo>
                    <a:pt x="17" y="56"/>
                    <a:pt x="18" y="57"/>
                    <a:pt x="18" y="57"/>
                  </a:cubicBezTo>
                  <a:cubicBezTo>
                    <a:pt x="18" y="58"/>
                    <a:pt x="17" y="59"/>
                    <a:pt x="17" y="61"/>
                  </a:cubicBezTo>
                  <a:cubicBezTo>
                    <a:pt x="18" y="62"/>
                    <a:pt x="18" y="63"/>
                    <a:pt x="18" y="63"/>
                  </a:cubicBezTo>
                  <a:cubicBezTo>
                    <a:pt x="18" y="63"/>
                    <a:pt x="17" y="63"/>
                    <a:pt x="17" y="63"/>
                  </a:cubicBezTo>
                  <a:close/>
                  <a:moveTo>
                    <a:pt x="38" y="95"/>
                  </a:moveTo>
                  <a:cubicBezTo>
                    <a:pt x="38" y="94"/>
                    <a:pt x="39" y="92"/>
                    <a:pt x="39" y="92"/>
                  </a:cubicBezTo>
                  <a:cubicBezTo>
                    <a:pt x="38" y="95"/>
                    <a:pt x="38" y="97"/>
                    <a:pt x="38" y="97"/>
                  </a:cubicBezTo>
                  <a:cubicBezTo>
                    <a:pt x="38" y="97"/>
                    <a:pt x="38" y="97"/>
                    <a:pt x="38" y="96"/>
                  </a:cubicBezTo>
                  <a:cubicBezTo>
                    <a:pt x="38" y="96"/>
                    <a:pt x="38" y="96"/>
                    <a:pt x="38" y="96"/>
                  </a:cubicBezTo>
                  <a:cubicBezTo>
                    <a:pt x="38" y="95"/>
                    <a:pt x="38" y="95"/>
                    <a:pt x="38" y="9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 name="Freeform 105"/>
            <p:cNvSpPr>
              <a:spLocks noEditPoints="1"/>
            </p:cNvSpPr>
            <p:nvPr/>
          </p:nvSpPr>
          <p:spPr bwMode="auto">
            <a:xfrm>
              <a:off x="6219826" y="2541588"/>
              <a:ext cx="269875" cy="409575"/>
            </a:xfrm>
            <a:custGeom>
              <a:avLst/>
              <a:gdLst>
                <a:gd name="T0" fmla="*/ 7 w 72"/>
                <a:gd name="T1" fmla="*/ 91 h 109"/>
                <a:gd name="T2" fmla="*/ 20 w 72"/>
                <a:gd name="T3" fmla="*/ 97 h 109"/>
                <a:gd name="T4" fmla="*/ 63 w 72"/>
                <a:gd name="T5" fmla="*/ 9 h 109"/>
                <a:gd name="T6" fmla="*/ 64 w 72"/>
                <a:gd name="T7" fmla="*/ 9 h 109"/>
                <a:gd name="T8" fmla="*/ 64 w 72"/>
                <a:gd name="T9" fmla="*/ 9 h 109"/>
                <a:gd name="T10" fmla="*/ 63 w 72"/>
                <a:gd name="T11" fmla="*/ 13 h 109"/>
                <a:gd name="T12" fmla="*/ 62 w 72"/>
                <a:gd name="T13" fmla="*/ 16 h 109"/>
                <a:gd name="T14" fmla="*/ 63 w 72"/>
                <a:gd name="T15" fmla="*/ 24 h 109"/>
                <a:gd name="T16" fmla="*/ 70 w 72"/>
                <a:gd name="T17" fmla="*/ 74 h 109"/>
                <a:gd name="T18" fmla="*/ 66 w 72"/>
                <a:gd name="T19" fmla="*/ 77 h 109"/>
                <a:gd name="T20" fmla="*/ 68 w 72"/>
                <a:gd name="T21" fmla="*/ 100 h 109"/>
                <a:gd name="T22" fmla="*/ 61 w 72"/>
                <a:gd name="T23" fmla="*/ 103 h 109"/>
                <a:gd name="T24" fmla="*/ 54 w 72"/>
                <a:gd name="T25" fmla="*/ 102 h 109"/>
                <a:gd name="T26" fmla="*/ 55 w 72"/>
                <a:gd name="T27" fmla="*/ 97 h 109"/>
                <a:gd name="T28" fmla="*/ 55 w 72"/>
                <a:gd name="T29" fmla="*/ 80 h 109"/>
                <a:gd name="T30" fmla="*/ 43 w 72"/>
                <a:gd name="T31" fmla="*/ 90 h 109"/>
                <a:gd name="T32" fmla="*/ 44 w 72"/>
                <a:gd name="T33" fmla="*/ 98 h 109"/>
                <a:gd name="T34" fmla="*/ 36 w 72"/>
                <a:gd name="T35" fmla="*/ 92 h 109"/>
                <a:gd name="T36" fmla="*/ 36 w 72"/>
                <a:gd name="T37" fmla="*/ 87 h 109"/>
                <a:gd name="T38" fmla="*/ 39 w 72"/>
                <a:gd name="T39" fmla="*/ 85 h 109"/>
                <a:gd name="T40" fmla="*/ 49 w 72"/>
                <a:gd name="T41" fmla="*/ 74 h 109"/>
                <a:gd name="T42" fmla="*/ 44 w 72"/>
                <a:gd name="T43" fmla="*/ 73 h 109"/>
                <a:gd name="T44" fmla="*/ 38 w 72"/>
                <a:gd name="T45" fmla="*/ 77 h 109"/>
                <a:gd name="T46" fmla="*/ 34 w 72"/>
                <a:gd name="T47" fmla="*/ 84 h 109"/>
                <a:gd name="T48" fmla="*/ 31 w 72"/>
                <a:gd name="T49" fmla="*/ 86 h 109"/>
                <a:gd name="T50" fmla="*/ 28 w 72"/>
                <a:gd name="T51" fmla="*/ 94 h 109"/>
                <a:gd name="T52" fmla="*/ 11 w 72"/>
                <a:gd name="T53" fmla="*/ 94 h 109"/>
                <a:gd name="T54" fmla="*/ 5 w 72"/>
                <a:gd name="T55" fmla="*/ 90 h 109"/>
                <a:gd name="T56" fmla="*/ 5 w 72"/>
                <a:gd name="T57" fmla="*/ 87 h 109"/>
                <a:gd name="T58" fmla="*/ 12 w 72"/>
                <a:gd name="T59" fmla="*/ 80 h 109"/>
                <a:gd name="T60" fmla="*/ 21 w 72"/>
                <a:gd name="T61" fmla="*/ 76 h 109"/>
                <a:gd name="T62" fmla="*/ 27 w 72"/>
                <a:gd name="T63" fmla="*/ 67 h 109"/>
                <a:gd name="T64" fmla="*/ 36 w 72"/>
                <a:gd name="T65" fmla="*/ 68 h 109"/>
                <a:gd name="T66" fmla="*/ 41 w 72"/>
                <a:gd name="T67" fmla="*/ 71 h 109"/>
                <a:gd name="T68" fmla="*/ 45 w 72"/>
                <a:gd name="T69" fmla="*/ 44 h 109"/>
                <a:gd name="T70" fmla="*/ 46 w 72"/>
                <a:gd name="T71" fmla="*/ 23 h 109"/>
                <a:gd name="T72" fmla="*/ 50 w 72"/>
                <a:gd name="T73" fmla="*/ 14 h 109"/>
                <a:gd name="T74" fmla="*/ 51 w 72"/>
                <a:gd name="T75" fmla="*/ 11 h 109"/>
                <a:gd name="T76" fmla="*/ 50 w 72"/>
                <a:gd name="T77" fmla="*/ 9 h 109"/>
                <a:gd name="T78" fmla="*/ 60 w 72"/>
                <a:gd name="T79" fmla="*/ 3 h 109"/>
                <a:gd name="T80" fmla="*/ 61 w 72"/>
                <a:gd name="T81" fmla="*/ 3 h 109"/>
                <a:gd name="T82" fmla="*/ 62 w 72"/>
                <a:gd name="T83" fmla="*/ 4 h 109"/>
                <a:gd name="T84" fmla="*/ 63 w 72"/>
                <a:gd name="T85" fmla="*/ 9 h 109"/>
                <a:gd name="T86" fmla="*/ 16 w 72"/>
                <a:gd name="T87" fmla="*/ 106 h 109"/>
                <a:gd name="T88" fmla="*/ 16 w 72"/>
                <a:gd name="T89" fmla="*/ 102 h 109"/>
                <a:gd name="T90" fmla="*/ 21 w 72"/>
                <a:gd name="T91" fmla="*/ 104 h 109"/>
                <a:gd name="T92" fmla="*/ 21 w 72"/>
                <a:gd name="T93" fmla="*/ 101 h 109"/>
                <a:gd name="T94" fmla="*/ 21 w 72"/>
                <a:gd name="T95" fmla="*/ 99 h 109"/>
                <a:gd name="T96" fmla="*/ 15 w 72"/>
                <a:gd name="T97" fmla="*/ 100 h 109"/>
                <a:gd name="T98" fmla="*/ 15 w 72"/>
                <a:gd name="T99" fmla="*/ 100 h 109"/>
                <a:gd name="T100" fmla="*/ 12 w 72"/>
                <a:gd name="T101" fmla="*/ 97 h 109"/>
                <a:gd name="T102" fmla="*/ 14 w 72"/>
                <a:gd name="T103" fmla="*/ 100 h 109"/>
                <a:gd name="T104" fmla="*/ 15 w 72"/>
                <a:gd name="T105" fmla="*/ 100 h 109"/>
                <a:gd name="T106" fmla="*/ 11 w 72"/>
                <a:gd name="T107" fmla="*/ 100 h 109"/>
                <a:gd name="T108" fmla="*/ 11 w 72"/>
                <a:gd name="T109" fmla="*/ 101 h 109"/>
                <a:gd name="T110" fmla="*/ 14 w 72"/>
                <a:gd name="T111" fmla="*/ 103 h 109"/>
                <a:gd name="T112" fmla="*/ 11 w 72"/>
                <a:gd name="T113" fmla="*/ 103 h 109"/>
                <a:gd name="T114" fmla="*/ 15 w 72"/>
                <a:gd name="T115" fmla="*/ 106 h 109"/>
                <a:gd name="T116" fmla="*/ 24 w 72"/>
                <a:gd name="T117" fmla="*/ 96 h 109"/>
                <a:gd name="T118" fmla="*/ 22 w 72"/>
                <a:gd name="T119" fmla="*/ 95 h 109"/>
                <a:gd name="T120" fmla="*/ 25 w 72"/>
                <a:gd name="T121" fmla="*/ 95 h 109"/>
                <a:gd name="T122" fmla="*/ 24 w 72"/>
                <a:gd name="T123"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 h="109">
                  <a:moveTo>
                    <a:pt x="6" y="91"/>
                  </a:moveTo>
                  <a:cubicBezTo>
                    <a:pt x="3" y="93"/>
                    <a:pt x="3" y="93"/>
                    <a:pt x="3" y="93"/>
                  </a:cubicBezTo>
                  <a:cubicBezTo>
                    <a:pt x="8" y="91"/>
                    <a:pt x="8" y="91"/>
                    <a:pt x="8" y="91"/>
                  </a:cubicBezTo>
                  <a:cubicBezTo>
                    <a:pt x="7" y="91"/>
                    <a:pt x="7" y="91"/>
                    <a:pt x="7" y="91"/>
                  </a:cubicBezTo>
                  <a:cubicBezTo>
                    <a:pt x="7" y="91"/>
                    <a:pt x="7" y="91"/>
                    <a:pt x="7" y="91"/>
                  </a:cubicBezTo>
                  <a:cubicBezTo>
                    <a:pt x="7" y="91"/>
                    <a:pt x="6" y="91"/>
                    <a:pt x="6" y="91"/>
                  </a:cubicBezTo>
                  <a:cubicBezTo>
                    <a:pt x="6" y="91"/>
                    <a:pt x="6" y="91"/>
                    <a:pt x="6" y="91"/>
                  </a:cubicBezTo>
                  <a:close/>
                  <a:moveTo>
                    <a:pt x="19" y="98"/>
                  </a:moveTo>
                  <a:cubicBezTo>
                    <a:pt x="19" y="99"/>
                    <a:pt x="20" y="99"/>
                    <a:pt x="20" y="99"/>
                  </a:cubicBezTo>
                  <a:cubicBezTo>
                    <a:pt x="20" y="97"/>
                    <a:pt x="20" y="97"/>
                    <a:pt x="20" y="97"/>
                  </a:cubicBezTo>
                  <a:lnTo>
                    <a:pt x="19" y="98"/>
                  </a:lnTo>
                  <a:close/>
                  <a:moveTo>
                    <a:pt x="64" y="9"/>
                  </a:moveTo>
                  <a:cubicBezTo>
                    <a:pt x="64" y="9"/>
                    <a:pt x="64" y="9"/>
                    <a:pt x="63" y="9"/>
                  </a:cubicBezTo>
                  <a:cubicBezTo>
                    <a:pt x="63" y="9"/>
                    <a:pt x="63" y="9"/>
                    <a:pt x="63" y="9"/>
                  </a:cubicBezTo>
                  <a:cubicBezTo>
                    <a:pt x="63" y="9"/>
                    <a:pt x="63" y="9"/>
                    <a:pt x="63" y="9"/>
                  </a:cubicBezTo>
                  <a:cubicBezTo>
                    <a:pt x="63" y="9"/>
                    <a:pt x="63" y="10"/>
                    <a:pt x="63" y="10"/>
                  </a:cubicBezTo>
                  <a:cubicBezTo>
                    <a:pt x="63" y="10"/>
                    <a:pt x="63" y="10"/>
                    <a:pt x="63" y="10"/>
                  </a:cubicBezTo>
                  <a:cubicBezTo>
                    <a:pt x="63" y="10"/>
                    <a:pt x="63" y="10"/>
                    <a:pt x="63" y="10"/>
                  </a:cubicBezTo>
                  <a:cubicBezTo>
                    <a:pt x="63" y="10"/>
                    <a:pt x="63" y="10"/>
                    <a:pt x="63" y="10"/>
                  </a:cubicBezTo>
                  <a:cubicBezTo>
                    <a:pt x="63" y="10"/>
                    <a:pt x="63" y="10"/>
                    <a:pt x="64" y="9"/>
                  </a:cubicBezTo>
                  <a:close/>
                  <a:moveTo>
                    <a:pt x="63" y="9"/>
                  </a:moveTo>
                  <a:cubicBezTo>
                    <a:pt x="63" y="9"/>
                    <a:pt x="63" y="9"/>
                    <a:pt x="63" y="9"/>
                  </a:cubicBezTo>
                  <a:cubicBezTo>
                    <a:pt x="63" y="9"/>
                    <a:pt x="64" y="9"/>
                    <a:pt x="64" y="9"/>
                  </a:cubicBezTo>
                  <a:cubicBezTo>
                    <a:pt x="64" y="9"/>
                    <a:pt x="64" y="9"/>
                    <a:pt x="64" y="9"/>
                  </a:cubicBezTo>
                  <a:cubicBezTo>
                    <a:pt x="64" y="9"/>
                    <a:pt x="64" y="9"/>
                    <a:pt x="64" y="9"/>
                  </a:cubicBezTo>
                  <a:cubicBezTo>
                    <a:pt x="64" y="10"/>
                    <a:pt x="63" y="11"/>
                    <a:pt x="63" y="11"/>
                  </a:cubicBezTo>
                  <a:cubicBezTo>
                    <a:pt x="63" y="11"/>
                    <a:pt x="63" y="11"/>
                    <a:pt x="63" y="11"/>
                  </a:cubicBezTo>
                  <a:cubicBezTo>
                    <a:pt x="63" y="11"/>
                    <a:pt x="64" y="12"/>
                    <a:pt x="64" y="12"/>
                  </a:cubicBezTo>
                  <a:cubicBezTo>
                    <a:pt x="64" y="13"/>
                    <a:pt x="63" y="13"/>
                    <a:pt x="63" y="13"/>
                  </a:cubicBezTo>
                  <a:cubicBezTo>
                    <a:pt x="63" y="13"/>
                    <a:pt x="63" y="13"/>
                    <a:pt x="63" y="13"/>
                  </a:cubicBezTo>
                  <a:cubicBezTo>
                    <a:pt x="63" y="13"/>
                    <a:pt x="62" y="13"/>
                    <a:pt x="62" y="14"/>
                  </a:cubicBezTo>
                  <a:cubicBezTo>
                    <a:pt x="63" y="14"/>
                    <a:pt x="62" y="14"/>
                    <a:pt x="62" y="14"/>
                  </a:cubicBezTo>
                  <a:cubicBezTo>
                    <a:pt x="62" y="14"/>
                    <a:pt x="62" y="14"/>
                    <a:pt x="62" y="14"/>
                  </a:cubicBezTo>
                  <a:cubicBezTo>
                    <a:pt x="62" y="15"/>
                    <a:pt x="62" y="15"/>
                    <a:pt x="62" y="15"/>
                  </a:cubicBezTo>
                  <a:cubicBezTo>
                    <a:pt x="62" y="15"/>
                    <a:pt x="62" y="16"/>
                    <a:pt x="62" y="16"/>
                  </a:cubicBezTo>
                  <a:cubicBezTo>
                    <a:pt x="62" y="16"/>
                    <a:pt x="62" y="16"/>
                    <a:pt x="61" y="16"/>
                  </a:cubicBezTo>
                  <a:cubicBezTo>
                    <a:pt x="61" y="16"/>
                    <a:pt x="60" y="17"/>
                    <a:pt x="60" y="17"/>
                  </a:cubicBezTo>
                  <a:cubicBezTo>
                    <a:pt x="61" y="17"/>
                    <a:pt x="60" y="18"/>
                    <a:pt x="60" y="18"/>
                  </a:cubicBezTo>
                  <a:cubicBezTo>
                    <a:pt x="61" y="18"/>
                    <a:pt x="60" y="18"/>
                    <a:pt x="60" y="18"/>
                  </a:cubicBezTo>
                  <a:cubicBezTo>
                    <a:pt x="61" y="20"/>
                    <a:pt x="62" y="22"/>
                    <a:pt x="63" y="24"/>
                  </a:cubicBezTo>
                  <a:cubicBezTo>
                    <a:pt x="64" y="27"/>
                    <a:pt x="65" y="27"/>
                    <a:pt x="66" y="32"/>
                  </a:cubicBezTo>
                  <a:cubicBezTo>
                    <a:pt x="68" y="39"/>
                    <a:pt x="70" y="51"/>
                    <a:pt x="71" y="55"/>
                  </a:cubicBezTo>
                  <a:cubicBezTo>
                    <a:pt x="71" y="59"/>
                    <a:pt x="71" y="74"/>
                    <a:pt x="71" y="74"/>
                  </a:cubicBezTo>
                  <a:cubicBezTo>
                    <a:pt x="71" y="74"/>
                    <a:pt x="71" y="74"/>
                    <a:pt x="71" y="74"/>
                  </a:cubicBezTo>
                  <a:cubicBezTo>
                    <a:pt x="71" y="74"/>
                    <a:pt x="70" y="74"/>
                    <a:pt x="70" y="74"/>
                  </a:cubicBezTo>
                  <a:cubicBezTo>
                    <a:pt x="70" y="74"/>
                    <a:pt x="69" y="74"/>
                    <a:pt x="69" y="74"/>
                  </a:cubicBezTo>
                  <a:cubicBezTo>
                    <a:pt x="69" y="74"/>
                    <a:pt x="68" y="74"/>
                    <a:pt x="68" y="74"/>
                  </a:cubicBezTo>
                  <a:cubicBezTo>
                    <a:pt x="68" y="74"/>
                    <a:pt x="67" y="74"/>
                    <a:pt x="67" y="74"/>
                  </a:cubicBezTo>
                  <a:cubicBezTo>
                    <a:pt x="67" y="74"/>
                    <a:pt x="66" y="74"/>
                    <a:pt x="66" y="74"/>
                  </a:cubicBezTo>
                  <a:cubicBezTo>
                    <a:pt x="66" y="74"/>
                    <a:pt x="67" y="76"/>
                    <a:pt x="66" y="77"/>
                  </a:cubicBezTo>
                  <a:cubicBezTo>
                    <a:pt x="66" y="78"/>
                    <a:pt x="65" y="84"/>
                    <a:pt x="65" y="86"/>
                  </a:cubicBezTo>
                  <a:cubicBezTo>
                    <a:pt x="64" y="88"/>
                    <a:pt x="63" y="97"/>
                    <a:pt x="63" y="97"/>
                  </a:cubicBezTo>
                  <a:cubicBezTo>
                    <a:pt x="63" y="97"/>
                    <a:pt x="63" y="97"/>
                    <a:pt x="63" y="97"/>
                  </a:cubicBezTo>
                  <a:cubicBezTo>
                    <a:pt x="63" y="97"/>
                    <a:pt x="66" y="99"/>
                    <a:pt x="66" y="99"/>
                  </a:cubicBezTo>
                  <a:cubicBezTo>
                    <a:pt x="66" y="100"/>
                    <a:pt x="67" y="100"/>
                    <a:pt x="68" y="100"/>
                  </a:cubicBezTo>
                  <a:cubicBezTo>
                    <a:pt x="68" y="100"/>
                    <a:pt x="69" y="101"/>
                    <a:pt x="70" y="101"/>
                  </a:cubicBezTo>
                  <a:cubicBezTo>
                    <a:pt x="71" y="101"/>
                    <a:pt x="71" y="102"/>
                    <a:pt x="71" y="102"/>
                  </a:cubicBezTo>
                  <a:cubicBezTo>
                    <a:pt x="72" y="102"/>
                    <a:pt x="71" y="103"/>
                    <a:pt x="71" y="103"/>
                  </a:cubicBezTo>
                  <a:cubicBezTo>
                    <a:pt x="71" y="104"/>
                    <a:pt x="70" y="104"/>
                    <a:pt x="66" y="104"/>
                  </a:cubicBezTo>
                  <a:cubicBezTo>
                    <a:pt x="63" y="104"/>
                    <a:pt x="62" y="103"/>
                    <a:pt x="61" y="103"/>
                  </a:cubicBezTo>
                  <a:cubicBezTo>
                    <a:pt x="60" y="102"/>
                    <a:pt x="59" y="102"/>
                    <a:pt x="59" y="102"/>
                  </a:cubicBezTo>
                  <a:cubicBezTo>
                    <a:pt x="59" y="102"/>
                    <a:pt x="59" y="102"/>
                    <a:pt x="59" y="102"/>
                  </a:cubicBezTo>
                  <a:cubicBezTo>
                    <a:pt x="59" y="102"/>
                    <a:pt x="59" y="103"/>
                    <a:pt x="59" y="103"/>
                  </a:cubicBezTo>
                  <a:cubicBezTo>
                    <a:pt x="58" y="103"/>
                    <a:pt x="58" y="103"/>
                    <a:pt x="57" y="103"/>
                  </a:cubicBezTo>
                  <a:cubicBezTo>
                    <a:pt x="56" y="103"/>
                    <a:pt x="55" y="102"/>
                    <a:pt x="54" y="102"/>
                  </a:cubicBezTo>
                  <a:cubicBezTo>
                    <a:pt x="54" y="102"/>
                    <a:pt x="54" y="102"/>
                    <a:pt x="54" y="101"/>
                  </a:cubicBezTo>
                  <a:cubicBezTo>
                    <a:pt x="54" y="101"/>
                    <a:pt x="55" y="100"/>
                    <a:pt x="55" y="100"/>
                  </a:cubicBezTo>
                  <a:cubicBezTo>
                    <a:pt x="55" y="100"/>
                    <a:pt x="55" y="99"/>
                    <a:pt x="55" y="99"/>
                  </a:cubicBezTo>
                  <a:cubicBezTo>
                    <a:pt x="55" y="99"/>
                    <a:pt x="55" y="98"/>
                    <a:pt x="55" y="98"/>
                  </a:cubicBezTo>
                  <a:cubicBezTo>
                    <a:pt x="55" y="98"/>
                    <a:pt x="55" y="97"/>
                    <a:pt x="55" y="97"/>
                  </a:cubicBezTo>
                  <a:cubicBezTo>
                    <a:pt x="55" y="97"/>
                    <a:pt x="55" y="97"/>
                    <a:pt x="55" y="96"/>
                  </a:cubicBezTo>
                  <a:cubicBezTo>
                    <a:pt x="55" y="96"/>
                    <a:pt x="55" y="96"/>
                    <a:pt x="55" y="95"/>
                  </a:cubicBezTo>
                  <a:cubicBezTo>
                    <a:pt x="55" y="94"/>
                    <a:pt x="55" y="89"/>
                    <a:pt x="55" y="87"/>
                  </a:cubicBezTo>
                  <a:cubicBezTo>
                    <a:pt x="55" y="85"/>
                    <a:pt x="56" y="79"/>
                    <a:pt x="56" y="79"/>
                  </a:cubicBezTo>
                  <a:cubicBezTo>
                    <a:pt x="56" y="79"/>
                    <a:pt x="55" y="80"/>
                    <a:pt x="55" y="80"/>
                  </a:cubicBezTo>
                  <a:cubicBezTo>
                    <a:pt x="54" y="81"/>
                    <a:pt x="52" y="84"/>
                    <a:pt x="50" y="85"/>
                  </a:cubicBezTo>
                  <a:cubicBezTo>
                    <a:pt x="48" y="86"/>
                    <a:pt x="45" y="89"/>
                    <a:pt x="45" y="89"/>
                  </a:cubicBezTo>
                  <a:cubicBezTo>
                    <a:pt x="45" y="89"/>
                    <a:pt x="45" y="89"/>
                    <a:pt x="45" y="89"/>
                  </a:cubicBezTo>
                  <a:cubicBezTo>
                    <a:pt x="44" y="88"/>
                    <a:pt x="44" y="88"/>
                    <a:pt x="44" y="88"/>
                  </a:cubicBezTo>
                  <a:cubicBezTo>
                    <a:pt x="44" y="89"/>
                    <a:pt x="43" y="90"/>
                    <a:pt x="43" y="90"/>
                  </a:cubicBezTo>
                  <a:cubicBezTo>
                    <a:pt x="43" y="91"/>
                    <a:pt x="43" y="92"/>
                    <a:pt x="43" y="92"/>
                  </a:cubicBezTo>
                  <a:cubicBezTo>
                    <a:pt x="43" y="93"/>
                    <a:pt x="43" y="93"/>
                    <a:pt x="43" y="94"/>
                  </a:cubicBezTo>
                  <a:cubicBezTo>
                    <a:pt x="43" y="94"/>
                    <a:pt x="43" y="95"/>
                    <a:pt x="43" y="95"/>
                  </a:cubicBezTo>
                  <a:cubicBezTo>
                    <a:pt x="43" y="95"/>
                    <a:pt x="43" y="96"/>
                    <a:pt x="44" y="96"/>
                  </a:cubicBezTo>
                  <a:cubicBezTo>
                    <a:pt x="45" y="97"/>
                    <a:pt x="44" y="98"/>
                    <a:pt x="44" y="98"/>
                  </a:cubicBezTo>
                  <a:cubicBezTo>
                    <a:pt x="44" y="98"/>
                    <a:pt x="44" y="98"/>
                    <a:pt x="44" y="98"/>
                  </a:cubicBezTo>
                  <a:cubicBezTo>
                    <a:pt x="43" y="98"/>
                    <a:pt x="43" y="98"/>
                    <a:pt x="41" y="97"/>
                  </a:cubicBezTo>
                  <a:cubicBezTo>
                    <a:pt x="40" y="96"/>
                    <a:pt x="38" y="94"/>
                    <a:pt x="38" y="93"/>
                  </a:cubicBezTo>
                  <a:cubicBezTo>
                    <a:pt x="38" y="93"/>
                    <a:pt x="38" y="93"/>
                    <a:pt x="38" y="93"/>
                  </a:cubicBezTo>
                  <a:cubicBezTo>
                    <a:pt x="38" y="93"/>
                    <a:pt x="37" y="93"/>
                    <a:pt x="36" y="92"/>
                  </a:cubicBezTo>
                  <a:cubicBezTo>
                    <a:pt x="36" y="91"/>
                    <a:pt x="34" y="89"/>
                    <a:pt x="34" y="89"/>
                  </a:cubicBezTo>
                  <a:cubicBezTo>
                    <a:pt x="34" y="89"/>
                    <a:pt x="34" y="88"/>
                    <a:pt x="34" y="88"/>
                  </a:cubicBezTo>
                  <a:cubicBezTo>
                    <a:pt x="34" y="88"/>
                    <a:pt x="35" y="88"/>
                    <a:pt x="35" y="88"/>
                  </a:cubicBezTo>
                  <a:cubicBezTo>
                    <a:pt x="35" y="87"/>
                    <a:pt x="36" y="87"/>
                    <a:pt x="36" y="87"/>
                  </a:cubicBezTo>
                  <a:cubicBezTo>
                    <a:pt x="36" y="87"/>
                    <a:pt x="36" y="87"/>
                    <a:pt x="36" y="87"/>
                  </a:cubicBezTo>
                  <a:cubicBezTo>
                    <a:pt x="36" y="87"/>
                    <a:pt x="37" y="86"/>
                    <a:pt x="37" y="86"/>
                  </a:cubicBezTo>
                  <a:cubicBezTo>
                    <a:pt x="38" y="86"/>
                    <a:pt x="38" y="86"/>
                    <a:pt x="38" y="86"/>
                  </a:cubicBezTo>
                  <a:cubicBezTo>
                    <a:pt x="38" y="85"/>
                    <a:pt x="38" y="85"/>
                    <a:pt x="39" y="85"/>
                  </a:cubicBezTo>
                  <a:cubicBezTo>
                    <a:pt x="39" y="85"/>
                    <a:pt x="39" y="85"/>
                    <a:pt x="39" y="85"/>
                  </a:cubicBezTo>
                  <a:cubicBezTo>
                    <a:pt x="39" y="85"/>
                    <a:pt x="39" y="85"/>
                    <a:pt x="39" y="85"/>
                  </a:cubicBezTo>
                  <a:cubicBezTo>
                    <a:pt x="39" y="85"/>
                    <a:pt x="39" y="85"/>
                    <a:pt x="39" y="85"/>
                  </a:cubicBezTo>
                  <a:cubicBezTo>
                    <a:pt x="39" y="85"/>
                    <a:pt x="41" y="83"/>
                    <a:pt x="41" y="83"/>
                  </a:cubicBezTo>
                  <a:cubicBezTo>
                    <a:pt x="42" y="82"/>
                    <a:pt x="45" y="79"/>
                    <a:pt x="45" y="79"/>
                  </a:cubicBezTo>
                  <a:cubicBezTo>
                    <a:pt x="45" y="79"/>
                    <a:pt x="45" y="79"/>
                    <a:pt x="45" y="78"/>
                  </a:cubicBezTo>
                  <a:cubicBezTo>
                    <a:pt x="46" y="77"/>
                    <a:pt x="49" y="74"/>
                    <a:pt x="49" y="74"/>
                  </a:cubicBezTo>
                  <a:cubicBezTo>
                    <a:pt x="49" y="74"/>
                    <a:pt x="47" y="74"/>
                    <a:pt x="47" y="74"/>
                  </a:cubicBezTo>
                  <a:cubicBezTo>
                    <a:pt x="47" y="74"/>
                    <a:pt x="46" y="74"/>
                    <a:pt x="45" y="74"/>
                  </a:cubicBezTo>
                  <a:cubicBezTo>
                    <a:pt x="45" y="74"/>
                    <a:pt x="44" y="73"/>
                    <a:pt x="44" y="73"/>
                  </a:cubicBezTo>
                  <a:cubicBezTo>
                    <a:pt x="44" y="73"/>
                    <a:pt x="44" y="73"/>
                    <a:pt x="44" y="73"/>
                  </a:cubicBezTo>
                  <a:cubicBezTo>
                    <a:pt x="44" y="73"/>
                    <a:pt x="44" y="73"/>
                    <a:pt x="44" y="73"/>
                  </a:cubicBezTo>
                  <a:cubicBezTo>
                    <a:pt x="44" y="73"/>
                    <a:pt x="44" y="72"/>
                    <a:pt x="44" y="72"/>
                  </a:cubicBezTo>
                  <a:cubicBezTo>
                    <a:pt x="44" y="72"/>
                    <a:pt x="44" y="72"/>
                    <a:pt x="44" y="72"/>
                  </a:cubicBezTo>
                  <a:cubicBezTo>
                    <a:pt x="44" y="72"/>
                    <a:pt x="44" y="71"/>
                    <a:pt x="44" y="70"/>
                  </a:cubicBezTo>
                  <a:cubicBezTo>
                    <a:pt x="44" y="71"/>
                    <a:pt x="42" y="73"/>
                    <a:pt x="42" y="74"/>
                  </a:cubicBezTo>
                  <a:cubicBezTo>
                    <a:pt x="41" y="75"/>
                    <a:pt x="39" y="76"/>
                    <a:pt x="38" y="77"/>
                  </a:cubicBezTo>
                  <a:cubicBezTo>
                    <a:pt x="37" y="78"/>
                    <a:pt x="36" y="79"/>
                    <a:pt x="35" y="80"/>
                  </a:cubicBezTo>
                  <a:cubicBezTo>
                    <a:pt x="35" y="81"/>
                    <a:pt x="34" y="81"/>
                    <a:pt x="34" y="81"/>
                  </a:cubicBezTo>
                  <a:cubicBezTo>
                    <a:pt x="33" y="83"/>
                    <a:pt x="33" y="83"/>
                    <a:pt x="33" y="83"/>
                  </a:cubicBezTo>
                  <a:cubicBezTo>
                    <a:pt x="33" y="83"/>
                    <a:pt x="33" y="83"/>
                    <a:pt x="33" y="83"/>
                  </a:cubicBezTo>
                  <a:cubicBezTo>
                    <a:pt x="33" y="83"/>
                    <a:pt x="33" y="84"/>
                    <a:pt x="34" y="84"/>
                  </a:cubicBezTo>
                  <a:cubicBezTo>
                    <a:pt x="34" y="84"/>
                    <a:pt x="34" y="84"/>
                    <a:pt x="34" y="84"/>
                  </a:cubicBezTo>
                  <a:cubicBezTo>
                    <a:pt x="33" y="84"/>
                    <a:pt x="33" y="85"/>
                    <a:pt x="33" y="85"/>
                  </a:cubicBezTo>
                  <a:cubicBezTo>
                    <a:pt x="33" y="85"/>
                    <a:pt x="33" y="85"/>
                    <a:pt x="32" y="85"/>
                  </a:cubicBezTo>
                  <a:cubicBezTo>
                    <a:pt x="32" y="85"/>
                    <a:pt x="32" y="85"/>
                    <a:pt x="32" y="85"/>
                  </a:cubicBezTo>
                  <a:cubicBezTo>
                    <a:pt x="32" y="85"/>
                    <a:pt x="31" y="86"/>
                    <a:pt x="31" y="86"/>
                  </a:cubicBezTo>
                  <a:cubicBezTo>
                    <a:pt x="30" y="87"/>
                    <a:pt x="30" y="87"/>
                    <a:pt x="30" y="87"/>
                  </a:cubicBezTo>
                  <a:cubicBezTo>
                    <a:pt x="30" y="87"/>
                    <a:pt x="29" y="88"/>
                    <a:pt x="28" y="88"/>
                  </a:cubicBezTo>
                  <a:cubicBezTo>
                    <a:pt x="28" y="88"/>
                    <a:pt x="27" y="89"/>
                    <a:pt x="27" y="89"/>
                  </a:cubicBezTo>
                  <a:cubicBezTo>
                    <a:pt x="26" y="90"/>
                    <a:pt x="26" y="90"/>
                    <a:pt x="26" y="90"/>
                  </a:cubicBezTo>
                  <a:cubicBezTo>
                    <a:pt x="27" y="91"/>
                    <a:pt x="28" y="93"/>
                    <a:pt x="28" y="94"/>
                  </a:cubicBezTo>
                  <a:cubicBezTo>
                    <a:pt x="28" y="97"/>
                    <a:pt x="27" y="99"/>
                    <a:pt x="25" y="100"/>
                  </a:cubicBezTo>
                  <a:cubicBezTo>
                    <a:pt x="25" y="100"/>
                    <a:pt x="25" y="100"/>
                    <a:pt x="25" y="101"/>
                  </a:cubicBezTo>
                  <a:cubicBezTo>
                    <a:pt x="25" y="105"/>
                    <a:pt x="21" y="109"/>
                    <a:pt x="16" y="109"/>
                  </a:cubicBezTo>
                  <a:cubicBezTo>
                    <a:pt x="12" y="109"/>
                    <a:pt x="8" y="105"/>
                    <a:pt x="8" y="101"/>
                  </a:cubicBezTo>
                  <a:cubicBezTo>
                    <a:pt x="8" y="98"/>
                    <a:pt x="9" y="96"/>
                    <a:pt x="11" y="94"/>
                  </a:cubicBezTo>
                  <a:cubicBezTo>
                    <a:pt x="10" y="94"/>
                    <a:pt x="9" y="93"/>
                    <a:pt x="9" y="92"/>
                  </a:cubicBezTo>
                  <a:cubicBezTo>
                    <a:pt x="6" y="93"/>
                    <a:pt x="2" y="95"/>
                    <a:pt x="1" y="95"/>
                  </a:cubicBezTo>
                  <a:cubicBezTo>
                    <a:pt x="0" y="95"/>
                    <a:pt x="0" y="95"/>
                    <a:pt x="0" y="95"/>
                  </a:cubicBezTo>
                  <a:cubicBezTo>
                    <a:pt x="0" y="94"/>
                    <a:pt x="0" y="94"/>
                    <a:pt x="1" y="93"/>
                  </a:cubicBezTo>
                  <a:cubicBezTo>
                    <a:pt x="5" y="90"/>
                    <a:pt x="5" y="90"/>
                    <a:pt x="5" y="90"/>
                  </a:cubicBezTo>
                  <a:cubicBezTo>
                    <a:pt x="5" y="90"/>
                    <a:pt x="5" y="90"/>
                    <a:pt x="5" y="90"/>
                  </a:cubicBezTo>
                  <a:cubicBezTo>
                    <a:pt x="5" y="90"/>
                    <a:pt x="5" y="90"/>
                    <a:pt x="5" y="90"/>
                  </a:cubicBezTo>
                  <a:cubicBezTo>
                    <a:pt x="5" y="90"/>
                    <a:pt x="5" y="90"/>
                    <a:pt x="5" y="90"/>
                  </a:cubicBezTo>
                  <a:cubicBezTo>
                    <a:pt x="4" y="88"/>
                    <a:pt x="5" y="87"/>
                    <a:pt x="5" y="87"/>
                  </a:cubicBezTo>
                  <a:cubicBezTo>
                    <a:pt x="5" y="87"/>
                    <a:pt x="5" y="87"/>
                    <a:pt x="5" y="87"/>
                  </a:cubicBezTo>
                  <a:cubicBezTo>
                    <a:pt x="4" y="87"/>
                    <a:pt x="5" y="86"/>
                    <a:pt x="6" y="86"/>
                  </a:cubicBezTo>
                  <a:cubicBezTo>
                    <a:pt x="6" y="85"/>
                    <a:pt x="6" y="85"/>
                    <a:pt x="7" y="83"/>
                  </a:cubicBezTo>
                  <a:cubicBezTo>
                    <a:pt x="8" y="82"/>
                    <a:pt x="9" y="82"/>
                    <a:pt x="9" y="82"/>
                  </a:cubicBezTo>
                  <a:cubicBezTo>
                    <a:pt x="9" y="81"/>
                    <a:pt x="9" y="81"/>
                    <a:pt x="10" y="81"/>
                  </a:cubicBezTo>
                  <a:cubicBezTo>
                    <a:pt x="10" y="81"/>
                    <a:pt x="11" y="80"/>
                    <a:pt x="12" y="80"/>
                  </a:cubicBezTo>
                  <a:cubicBezTo>
                    <a:pt x="12" y="80"/>
                    <a:pt x="14" y="79"/>
                    <a:pt x="15" y="79"/>
                  </a:cubicBezTo>
                  <a:cubicBezTo>
                    <a:pt x="15" y="79"/>
                    <a:pt x="15" y="79"/>
                    <a:pt x="15" y="79"/>
                  </a:cubicBezTo>
                  <a:cubicBezTo>
                    <a:pt x="16" y="79"/>
                    <a:pt x="17" y="78"/>
                    <a:pt x="17" y="78"/>
                  </a:cubicBezTo>
                  <a:cubicBezTo>
                    <a:pt x="18" y="77"/>
                    <a:pt x="20" y="77"/>
                    <a:pt x="20" y="77"/>
                  </a:cubicBezTo>
                  <a:cubicBezTo>
                    <a:pt x="20" y="77"/>
                    <a:pt x="21" y="76"/>
                    <a:pt x="21" y="76"/>
                  </a:cubicBezTo>
                  <a:cubicBezTo>
                    <a:pt x="21" y="74"/>
                    <a:pt x="22" y="72"/>
                    <a:pt x="23" y="72"/>
                  </a:cubicBezTo>
                  <a:cubicBezTo>
                    <a:pt x="23" y="72"/>
                    <a:pt x="24" y="69"/>
                    <a:pt x="25" y="69"/>
                  </a:cubicBezTo>
                  <a:cubicBezTo>
                    <a:pt x="25" y="68"/>
                    <a:pt x="25" y="66"/>
                    <a:pt x="26" y="66"/>
                  </a:cubicBezTo>
                  <a:cubicBezTo>
                    <a:pt x="26" y="66"/>
                    <a:pt x="26" y="66"/>
                    <a:pt x="26" y="66"/>
                  </a:cubicBezTo>
                  <a:cubicBezTo>
                    <a:pt x="26" y="66"/>
                    <a:pt x="27" y="67"/>
                    <a:pt x="27" y="67"/>
                  </a:cubicBezTo>
                  <a:cubicBezTo>
                    <a:pt x="28" y="66"/>
                    <a:pt x="29" y="66"/>
                    <a:pt x="29" y="67"/>
                  </a:cubicBezTo>
                  <a:cubicBezTo>
                    <a:pt x="29" y="67"/>
                    <a:pt x="31" y="67"/>
                    <a:pt x="32" y="67"/>
                  </a:cubicBezTo>
                  <a:cubicBezTo>
                    <a:pt x="32" y="67"/>
                    <a:pt x="32" y="67"/>
                    <a:pt x="33" y="67"/>
                  </a:cubicBezTo>
                  <a:cubicBezTo>
                    <a:pt x="33" y="67"/>
                    <a:pt x="33" y="67"/>
                    <a:pt x="34" y="67"/>
                  </a:cubicBezTo>
                  <a:cubicBezTo>
                    <a:pt x="35" y="67"/>
                    <a:pt x="36" y="68"/>
                    <a:pt x="36" y="68"/>
                  </a:cubicBezTo>
                  <a:cubicBezTo>
                    <a:pt x="37" y="68"/>
                    <a:pt x="39" y="69"/>
                    <a:pt x="39" y="69"/>
                  </a:cubicBezTo>
                  <a:cubicBezTo>
                    <a:pt x="39" y="70"/>
                    <a:pt x="40" y="70"/>
                    <a:pt x="40" y="70"/>
                  </a:cubicBezTo>
                  <a:cubicBezTo>
                    <a:pt x="40" y="71"/>
                    <a:pt x="40" y="71"/>
                    <a:pt x="40" y="71"/>
                  </a:cubicBezTo>
                  <a:cubicBezTo>
                    <a:pt x="40" y="71"/>
                    <a:pt x="40" y="71"/>
                    <a:pt x="41" y="71"/>
                  </a:cubicBezTo>
                  <a:cubicBezTo>
                    <a:pt x="41" y="71"/>
                    <a:pt x="41" y="71"/>
                    <a:pt x="41" y="71"/>
                  </a:cubicBezTo>
                  <a:cubicBezTo>
                    <a:pt x="45" y="67"/>
                    <a:pt x="45" y="67"/>
                    <a:pt x="45" y="67"/>
                  </a:cubicBezTo>
                  <a:cubicBezTo>
                    <a:pt x="45" y="65"/>
                    <a:pt x="45" y="63"/>
                    <a:pt x="45" y="62"/>
                  </a:cubicBezTo>
                  <a:cubicBezTo>
                    <a:pt x="45" y="61"/>
                    <a:pt x="45" y="59"/>
                    <a:pt x="45" y="58"/>
                  </a:cubicBezTo>
                  <a:cubicBezTo>
                    <a:pt x="45" y="57"/>
                    <a:pt x="44" y="55"/>
                    <a:pt x="44" y="52"/>
                  </a:cubicBezTo>
                  <a:cubicBezTo>
                    <a:pt x="44" y="47"/>
                    <a:pt x="45" y="44"/>
                    <a:pt x="45" y="44"/>
                  </a:cubicBezTo>
                  <a:cubicBezTo>
                    <a:pt x="45" y="44"/>
                    <a:pt x="44" y="44"/>
                    <a:pt x="44" y="44"/>
                  </a:cubicBezTo>
                  <a:cubicBezTo>
                    <a:pt x="44" y="44"/>
                    <a:pt x="44" y="43"/>
                    <a:pt x="44" y="42"/>
                  </a:cubicBezTo>
                  <a:cubicBezTo>
                    <a:pt x="44" y="40"/>
                    <a:pt x="45" y="36"/>
                    <a:pt x="45" y="35"/>
                  </a:cubicBezTo>
                  <a:cubicBezTo>
                    <a:pt x="45" y="35"/>
                    <a:pt x="45" y="34"/>
                    <a:pt x="45" y="33"/>
                  </a:cubicBezTo>
                  <a:cubicBezTo>
                    <a:pt x="45" y="33"/>
                    <a:pt x="46" y="25"/>
                    <a:pt x="46" y="23"/>
                  </a:cubicBezTo>
                  <a:cubicBezTo>
                    <a:pt x="47" y="21"/>
                    <a:pt x="48" y="19"/>
                    <a:pt x="49" y="18"/>
                  </a:cubicBezTo>
                  <a:cubicBezTo>
                    <a:pt x="49" y="16"/>
                    <a:pt x="51" y="15"/>
                    <a:pt x="51" y="15"/>
                  </a:cubicBezTo>
                  <a:cubicBezTo>
                    <a:pt x="51" y="15"/>
                    <a:pt x="51" y="15"/>
                    <a:pt x="51" y="14"/>
                  </a:cubicBezTo>
                  <a:cubicBezTo>
                    <a:pt x="51" y="14"/>
                    <a:pt x="51" y="14"/>
                    <a:pt x="51" y="14"/>
                  </a:cubicBezTo>
                  <a:cubicBezTo>
                    <a:pt x="51" y="14"/>
                    <a:pt x="51" y="14"/>
                    <a:pt x="50" y="14"/>
                  </a:cubicBezTo>
                  <a:cubicBezTo>
                    <a:pt x="50" y="14"/>
                    <a:pt x="51" y="14"/>
                    <a:pt x="51" y="13"/>
                  </a:cubicBezTo>
                  <a:cubicBezTo>
                    <a:pt x="51" y="13"/>
                    <a:pt x="51" y="13"/>
                    <a:pt x="51" y="13"/>
                  </a:cubicBezTo>
                  <a:cubicBezTo>
                    <a:pt x="51" y="13"/>
                    <a:pt x="50" y="13"/>
                    <a:pt x="50" y="12"/>
                  </a:cubicBezTo>
                  <a:cubicBezTo>
                    <a:pt x="50" y="11"/>
                    <a:pt x="51" y="11"/>
                    <a:pt x="51" y="11"/>
                  </a:cubicBezTo>
                  <a:cubicBezTo>
                    <a:pt x="51" y="11"/>
                    <a:pt x="51" y="11"/>
                    <a:pt x="51" y="11"/>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9"/>
                    <a:pt x="50" y="9"/>
                  </a:cubicBezTo>
                  <a:cubicBezTo>
                    <a:pt x="50" y="9"/>
                    <a:pt x="50" y="6"/>
                    <a:pt x="54" y="3"/>
                  </a:cubicBezTo>
                  <a:cubicBezTo>
                    <a:pt x="58" y="0"/>
                    <a:pt x="59" y="2"/>
                    <a:pt x="59" y="2"/>
                  </a:cubicBezTo>
                  <a:cubicBezTo>
                    <a:pt x="59" y="2"/>
                    <a:pt x="60" y="2"/>
                    <a:pt x="60" y="2"/>
                  </a:cubicBezTo>
                  <a:cubicBezTo>
                    <a:pt x="60" y="2"/>
                    <a:pt x="60" y="3"/>
                    <a:pt x="60" y="3"/>
                  </a:cubicBezTo>
                  <a:cubicBezTo>
                    <a:pt x="60" y="3"/>
                    <a:pt x="60" y="3"/>
                    <a:pt x="60" y="3"/>
                  </a:cubicBezTo>
                  <a:cubicBezTo>
                    <a:pt x="60" y="3"/>
                    <a:pt x="60"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2" y="3"/>
                    <a:pt x="62" y="4"/>
                  </a:cubicBezTo>
                  <a:cubicBezTo>
                    <a:pt x="62" y="4"/>
                    <a:pt x="62" y="4"/>
                    <a:pt x="62" y="4"/>
                  </a:cubicBezTo>
                  <a:cubicBezTo>
                    <a:pt x="62" y="4"/>
                    <a:pt x="62" y="4"/>
                    <a:pt x="62" y="4"/>
                  </a:cubicBezTo>
                  <a:cubicBezTo>
                    <a:pt x="62" y="4"/>
                    <a:pt x="62" y="4"/>
                    <a:pt x="62" y="4"/>
                  </a:cubicBezTo>
                  <a:cubicBezTo>
                    <a:pt x="62" y="4"/>
                    <a:pt x="62" y="5"/>
                    <a:pt x="62" y="5"/>
                  </a:cubicBezTo>
                  <a:cubicBezTo>
                    <a:pt x="62" y="5"/>
                    <a:pt x="64" y="5"/>
                    <a:pt x="65" y="5"/>
                  </a:cubicBezTo>
                  <a:cubicBezTo>
                    <a:pt x="65" y="5"/>
                    <a:pt x="66" y="5"/>
                    <a:pt x="66" y="5"/>
                  </a:cubicBezTo>
                  <a:cubicBezTo>
                    <a:pt x="67" y="6"/>
                    <a:pt x="63" y="9"/>
                    <a:pt x="63" y="9"/>
                  </a:cubicBezTo>
                  <a:cubicBezTo>
                    <a:pt x="63" y="9"/>
                    <a:pt x="63" y="9"/>
                    <a:pt x="63" y="9"/>
                  </a:cubicBezTo>
                  <a:close/>
                  <a:moveTo>
                    <a:pt x="18" y="106"/>
                  </a:moveTo>
                  <a:cubicBezTo>
                    <a:pt x="16" y="102"/>
                    <a:pt x="16" y="102"/>
                    <a:pt x="16" y="102"/>
                  </a:cubicBezTo>
                  <a:cubicBezTo>
                    <a:pt x="16" y="102"/>
                    <a:pt x="16" y="102"/>
                    <a:pt x="16" y="102"/>
                  </a:cubicBezTo>
                  <a:cubicBezTo>
                    <a:pt x="15" y="106"/>
                    <a:pt x="15" y="106"/>
                    <a:pt x="15" y="106"/>
                  </a:cubicBezTo>
                  <a:cubicBezTo>
                    <a:pt x="16" y="106"/>
                    <a:pt x="16" y="106"/>
                    <a:pt x="16" y="106"/>
                  </a:cubicBezTo>
                  <a:cubicBezTo>
                    <a:pt x="17" y="106"/>
                    <a:pt x="18" y="106"/>
                    <a:pt x="18" y="106"/>
                  </a:cubicBezTo>
                  <a:close/>
                  <a:moveTo>
                    <a:pt x="20" y="104"/>
                  </a:moveTo>
                  <a:cubicBezTo>
                    <a:pt x="17" y="101"/>
                    <a:pt x="17" y="101"/>
                    <a:pt x="17" y="101"/>
                  </a:cubicBezTo>
                  <a:cubicBezTo>
                    <a:pt x="17" y="102"/>
                    <a:pt x="17" y="102"/>
                    <a:pt x="17" y="102"/>
                  </a:cubicBezTo>
                  <a:cubicBezTo>
                    <a:pt x="17" y="102"/>
                    <a:pt x="17" y="102"/>
                    <a:pt x="16" y="102"/>
                  </a:cubicBezTo>
                  <a:cubicBezTo>
                    <a:pt x="18" y="106"/>
                    <a:pt x="18" y="106"/>
                    <a:pt x="18" y="106"/>
                  </a:cubicBezTo>
                  <a:cubicBezTo>
                    <a:pt x="19" y="106"/>
                    <a:pt x="20" y="105"/>
                    <a:pt x="20" y="104"/>
                  </a:cubicBezTo>
                  <a:close/>
                  <a:moveTo>
                    <a:pt x="22" y="102"/>
                  </a:moveTo>
                  <a:cubicBezTo>
                    <a:pt x="17" y="101"/>
                    <a:pt x="17" y="101"/>
                    <a:pt x="17" y="101"/>
                  </a:cubicBezTo>
                  <a:cubicBezTo>
                    <a:pt x="21" y="104"/>
                    <a:pt x="21" y="104"/>
                    <a:pt x="21" y="104"/>
                  </a:cubicBezTo>
                  <a:cubicBezTo>
                    <a:pt x="21" y="104"/>
                    <a:pt x="21" y="103"/>
                    <a:pt x="22" y="102"/>
                  </a:cubicBezTo>
                  <a:close/>
                  <a:moveTo>
                    <a:pt x="17" y="101"/>
                  </a:moveTo>
                  <a:cubicBezTo>
                    <a:pt x="22" y="102"/>
                    <a:pt x="22" y="102"/>
                    <a:pt x="22" y="102"/>
                  </a:cubicBezTo>
                  <a:cubicBezTo>
                    <a:pt x="22" y="102"/>
                    <a:pt x="22" y="101"/>
                    <a:pt x="22" y="101"/>
                  </a:cubicBezTo>
                  <a:cubicBezTo>
                    <a:pt x="22" y="101"/>
                    <a:pt x="21" y="101"/>
                    <a:pt x="21" y="101"/>
                  </a:cubicBezTo>
                  <a:cubicBezTo>
                    <a:pt x="20" y="101"/>
                    <a:pt x="19" y="101"/>
                    <a:pt x="18" y="100"/>
                  </a:cubicBezTo>
                  <a:cubicBezTo>
                    <a:pt x="18" y="100"/>
                    <a:pt x="18" y="100"/>
                    <a:pt x="18" y="100"/>
                  </a:cubicBezTo>
                  <a:cubicBezTo>
                    <a:pt x="18" y="100"/>
                    <a:pt x="18" y="100"/>
                    <a:pt x="18" y="101"/>
                  </a:cubicBezTo>
                  <a:cubicBezTo>
                    <a:pt x="18" y="101"/>
                    <a:pt x="18" y="101"/>
                    <a:pt x="17" y="101"/>
                  </a:cubicBezTo>
                  <a:close/>
                  <a:moveTo>
                    <a:pt x="21" y="99"/>
                  </a:moveTo>
                  <a:cubicBezTo>
                    <a:pt x="21" y="99"/>
                    <a:pt x="21" y="99"/>
                    <a:pt x="21" y="99"/>
                  </a:cubicBezTo>
                  <a:cubicBezTo>
                    <a:pt x="21" y="98"/>
                    <a:pt x="21" y="98"/>
                    <a:pt x="20" y="97"/>
                  </a:cubicBezTo>
                  <a:cubicBezTo>
                    <a:pt x="20" y="99"/>
                    <a:pt x="20" y="99"/>
                    <a:pt x="20" y="99"/>
                  </a:cubicBezTo>
                  <a:cubicBezTo>
                    <a:pt x="20" y="99"/>
                    <a:pt x="21" y="99"/>
                    <a:pt x="21" y="99"/>
                  </a:cubicBezTo>
                  <a:close/>
                  <a:moveTo>
                    <a:pt x="15" y="100"/>
                  </a:moveTo>
                  <a:cubicBezTo>
                    <a:pt x="15" y="100"/>
                    <a:pt x="15" y="100"/>
                    <a:pt x="15" y="100"/>
                  </a:cubicBezTo>
                  <a:cubicBezTo>
                    <a:pt x="16" y="100"/>
                    <a:pt x="16" y="99"/>
                    <a:pt x="16" y="99"/>
                  </a:cubicBezTo>
                  <a:cubicBezTo>
                    <a:pt x="16" y="99"/>
                    <a:pt x="16" y="99"/>
                    <a:pt x="16" y="99"/>
                  </a:cubicBezTo>
                  <a:cubicBezTo>
                    <a:pt x="16" y="99"/>
                    <a:pt x="16" y="98"/>
                    <a:pt x="15" y="98"/>
                  </a:cubicBezTo>
                  <a:lnTo>
                    <a:pt x="15" y="100"/>
                  </a:lnTo>
                  <a:close/>
                  <a:moveTo>
                    <a:pt x="12" y="97"/>
                  </a:moveTo>
                  <a:cubicBezTo>
                    <a:pt x="15" y="100"/>
                    <a:pt x="15" y="100"/>
                    <a:pt x="15" y="100"/>
                  </a:cubicBezTo>
                  <a:cubicBezTo>
                    <a:pt x="15" y="97"/>
                    <a:pt x="15" y="97"/>
                    <a:pt x="15" y="97"/>
                  </a:cubicBezTo>
                  <a:cubicBezTo>
                    <a:pt x="13" y="96"/>
                    <a:pt x="13" y="96"/>
                    <a:pt x="13" y="96"/>
                  </a:cubicBezTo>
                  <a:cubicBezTo>
                    <a:pt x="13" y="97"/>
                    <a:pt x="12" y="97"/>
                    <a:pt x="12" y="97"/>
                  </a:cubicBezTo>
                  <a:close/>
                  <a:moveTo>
                    <a:pt x="14" y="101"/>
                  </a:moveTo>
                  <a:cubicBezTo>
                    <a:pt x="15" y="101"/>
                    <a:pt x="15" y="101"/>
                    <a:pt x="15" y="101"/>
                  </a:cubicBezTo>
                  <a:cubicBezTo>
                    <a:pt x="15" y="101"/>
                    <a:pt x="15" y="100"/>
                    <a:pt x="15" y="100"/>
                  </a:cubicBezTo>
                  <a:cubicBezTo>
                    <a:pt x="15" y="100"/>
                    <a:pt x="15" y="100"/>
                    <a:pt x="15" y="100"/>
                  </a:cubicBezTo>
                  <a:cubicBezTo>
                    <a:pt x="15" y="100"/>
                    <a:pt x="15" y="100"/>
                    <a:pt x="14" y="100"/>
                  </a:cubicBezTo>
                  <a:cubicBezTo>
                    <a:pt x="14" y="100"/>
                    <a:pt x="14" y="100"/>
                    <a:pt x="14" y="101"/>
                  </a:cubicBezTo>
                  <a:close/>
                  <a:moveTo>
                    <a:pt x="11" y="100"/>
                  </a:moveTo>
                  <a:cubicBezTo>
                    <a:pt x="14" y="100"/>
                    <a:pt x="14" y="100"/>
                    <a:pt x="14" y="100"/>
                  </a:cubicBezTo>
                  <a:cubicBezTo>
                    <a:pt x="14" y="100"/>
                    <a:pt x="14" y="100"/>
                    <a:pt x="14" y="100"/>
                  </a:cubicBezTo>
                  <a:cubicBezTo>
                    <a:pt x="14" y="100"/>
                    <a:pt x="15" y="100"/>
                    <a:pt x="15" y="100"/>
                  </a:cubicBezTo>
                  <a:cubicBezTo>
                    <a:pt x="15" y="100"/>
                    <a:pt x="15" y="100"/>
                    <a:pt x="15" y="100"/>
                  </a:cubicBezTo>
                  <a:cubicBezTo>
                    <a:pt x="15" y="100"/>
                    <a:pt x="15" y="100"/>
                    <a:pt x="15" y="100"/>
                  </a:cubicBezTo>
                  <a:cubicBezTo>
                    <a:pt x="15" y="100"/>
                    <a:pt x="15" y="100"/>
                    <a:pt x="15" y="100"/>
                  </a:cubicBezTo>
                  <a:cubicBezTo>
                    <a:pt x="12" y="97"/>
                    <a:pt x="12" y="97"/>
                    <a:pt x="12" y="97"/>
                  </a:cubicBezTo>
                  <a:cubicBezTo>
                    <a:pt x="11" y="98"/>
                    <a:pt x="11" y="99"/>
                    <a:pt x="11" y="100"/>
                  </a:cubicBezTo>
                  <a:close/>
                  <a:moveTo>
                    <a:pt x="11" y="103"/>
                  </a:moveTo>
                  <a:cubicBezTo>
                    <a:pt x="15" y="101"/>
                    <a:pt x="15" y="101"/>
                    <a:pt x="15" y="101"/>
                  </a:cubicBezTo>
                  <a:cubicBezTo>
                    <a:pt x="15" y="101"/>
                    <a:pt x="15" y="101"/>
                    <a:pt x="15" y="101"/>
                  </a:cubicBezTo>
                  <a:cubicBezTo>
                    <a:pt x="11" y="100"/>
                    <a:pt x="11" y="100"/>
                    <a:pt x="11" y="100"/>
                  </a:cubicBezTo>
                  <a:cubicBezTo>
                    <a:pt x="11" y="100"/>
                    <a:pt x="11" y="101"/>
                    <a:pt x="11" y="101"/>
                  </a:cubicBezTo>
                  <a:cubicBezTo>
                    <a:pt x="11" y="101"/>
                    <a:pt x="11" y="102"/>
                    <a:pt x="11" y="103"/>
                  </a:cubicBezTo>
                  <a:close/>
                  <a:moveTo>
                    <a:pt x="14" y="103"/>
                  </a:moveTo>
                  <a:cubicBezTo>
                    <a:pt x="15" y="102"/>
                    <a:pt x="15" y="102"/>
                    <a:pt x="15" y="102"/>
                  </a:cubicBezTo>
                  <a:cubicBezTo>
                    <a:pt x="15" y="102"/>
                    <a:pt x="15" y="102"/>
                    <a:pt x="15" y="102"/>
                  </a:cubicBezTo>
                  <a:lnTo>
                    <a:pt x="14" y="103"/>
                  </a:lnTo>
                  <a:close/>
                  <a:moveTo>
                    <a:pt x="13" y="105"/>
                  </a:moveTo>
                  <a:cubicBezTo>
                    <a:pt x="13" y="105"/>
                    <a:pt x="13" y="105"/>
                    <a:pt x="13" y="105"/>
                  </a:cubicBezTo>
                  <a:cubicBezTo>
                    <a:pt x="15" y="102"/>
                    <a:pt x="15" y="102"/>
                    <a:pt x="15" y="102"/>
                  </a:cubicBezTo>
                  <a:cubicBezTo>
                    <a:pt x="15" y="102"/>
                    <a:pt x="15" y="102"/>
                    <a:pt x="15" y="101"/>
                  </a:cubicBezTo>
                  <a:cubicBezTo>
                    <a:pt x="11" y="103"/>
                    <a:pt x="11" y="103"/>
                    <a:pt x="11" y="103"/>
                  </a:cubicBezTo>
                  <a:cubicBezTo>
                    <a:pt x="11" y="104"/>
                    <a:pt x="12" y="104"/>
                    <a:pt x="13" y="105"/>
                  </a:cubicBezTo>
                  <a:close/>
                  <a:moveTo>
                    <a:pt x="15" y="102"/>
                  </a:moveTo>
                  <a:cubicBezTo>
                    <a:pt x="13" y="105"/>
                    <a:pt x="13" y="105"/>
                    <a:pt x="13" y="105"/>
                  </a:cubicBezTo>
                  <a:cubicBezTo>
                    <a:pt x="13" y="105"/>
                    <a:pt x="13" y="105"/>
                    <a:pt x="13" y="105"/>
                  </a:cubicBezTo>
                  <a:cubicBezTo>
                    <a:pt x="13" y="106"/>
                    <a:pt x="14" y="106"/>
                    <a:pt x="15" y="106"/>
                  </a:cubicBezTo>
                  <a:cubicBezTo>
                    <a:pt x="16" y="102"/>
                    <a:pt x="16" y="102"/>
                    <a:pt x="16" y="102"/>
                  </a:cubicBezTo>
                  <a:cubicBezTo>
                    <a:pt x="16" y="102"/>
                    <a:pt x="16" y="102"/>
                    <a:pt x="16" y="102"/>
                  </a:cubicBezTo>
                  <a:cubicBezTo>
                    <a:pt x="16" y="102"/>
                    <a:pt x="16" y="102"/>
                    <a:pt x="15" y="102"/>
                  </a:cubicBezTo>
                  <a:close/>
                  <a:moveTo>
                    <a:pt x="25" y="97"/>
                  </a:moveTo>
                  <a:cubicBezTo>
                    <a:pt x="24" y="96"/>
                    <a:pt x="24" y="96"/>
                    <a:pt x="24" y="96"/>
                  </a:cubicBezTo>
                  <a:cubicBezTo>
                    <a:pt x="24" y="97"/>
                    <a:pt x="24" y="97"/>
                    <a:pt x="24" y="98"/>
                  </a:cubicBezTo>
                  <a:cubicBezTo>
                    <a:pt x="24" y="98"/>
                    <a:pt x="24" y="97"/>
                    <a:pt x="25" y="97"/>
                  </a:cubicBezTo>
                  <a:close/>
                  <a:moveTo>
                    <a:pt x="25" y="95"/>
                  </a:moveTo>
                  <a:cubicBezTo>
                    <a:pt x="22" y="95"/>
                    <a:pt x="22" y="95"/>
                    <a:pt x="22" y="95"/>
                  </a:cubicBezTo>
                  <a:cubicBezTo>
                    <a:pt x="22" y="95"/>
                    <a:pt x="22" y="95"/>
                    <a:pt x="22" y="95"/>
                  </a:cubicBezTo>
                  <a:cubicBezTo>
                    <a:pt x="23" y="95"/>
                    <a:pt x="23" y="95"/>
                    <a:pt x="23" y="96"/>
                  </a:cubicBezTo>
                  <a:cubicBezTo>
                    <a:pt x="25" y="97"/>
                    <a:pt x="25" y="97"/>
                    <a:pt x="25" y="97"/>
                  </a:cubicBezTo>
                  <a:cubicBezTo>
                    <a:pt x="25" y="97"/>
                    <a:pt x="25" y="96"/>
                    <a:pt x="25" y="95"/>
                  </a:cubicBezTo>
                  <a:close/>
                  <a:moveTo>
                    <a:pt x="23" y="94"/>
                  </a:moveTo>
                  <a:cubicBezTo>
                    <a:pt x="25" y="95"/>
                    <a:pt x="25" y="95"/>
                    <a:pt x="25" y="95"/>
                  </a:cubicBezTo>
                  <a:cubicBezTo>
                    <a:pt x="26" y="95"/>
                    <a:pt x="26" y="95"/>
                    <a:pt x="26" y="95"/>
                  </a:cubicBezTo>
                  <a:cubicBezTo>
                    <a:pt x="26" y="94"/>
                    <a:pt x="25" y="93"/>
                    <a:pt x="25" y="93"/>
                  </a:cubicBezTo>
                  <a:cubicBezTo>
                    <a:pt x="25" y="93"/>
                    <a:pt x="25" y="93"/>
                    <a:pt x="25" y="93"/>
                  </a:cubicBezTo>
                  <a:cubicBezTo>
                    <a:pt x="25" y="93"/>
                    <a:pt x="25" y="93"/>
                    <a:pt x="25" y="93"/>
                  </a:cubicBezTo>
                  <a:cubicBezTo>
                    <a:pt x="24" y="93"/>
                    <a:pt x="24" y="93"/>
                    <a:pt x="24" y="93"/>
                  </a:cubicBezTo>
                  <a:cubicBezTo>
                    <a:pt x="24" y="93"/>
                    <a:pt x="24" y="94"/>
                    <a:pt x="24" y="94"/>
                  </a:cubicBezTo>
                  <a:cubicBezTo>
                    <a:pt x="24" y="94"/>
                    <a:pt x="23" y="94"/>
                    <a:pt x="23" y="9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 name="Freeform 106"/>
            <p:cNvSpPr>
              <a:spLocks noEditPoints="1"/>
            </p:cNvSpPr>
            <p:nvPr/>
          </p:nvSpPr>
          <p:spPr bwMode="auto">
            <a:xfrm>
              <a:off x="6351588" y="3932238"/>
              <a:ext cx="220663" cy="338138"/>
            </a:xfrm>
            <a:custGeom>
              <a:avLst/>
              <a:gdLst>
                <a:gd name="T0" fmla="*/ 5 w 59"/>
                <a:gd name="T1" fmla="*/ 76 h 90"/>
                <a:gd name="T2" fmla="*/ 16 w 59"/>
                <a:gd name="T3" fmla="*/ 81 h 90"/>
                <a:gd name="T4" fmla="*/ 52 w 59"/>
                <a:gd name="T5" fmla="*/ 8 h 90"/>
                <a:gd name="T6" fmla="*/ 52 w 59"/>
                <a:gd name="T7" fmla="*/ 8 h 90"/>
                <a:gd name="T8" fmla="*/ 53 w 59"/>
                <a:gd name="T9" fmla="*/ 8 h 90"/>
                <a:gd name="T10" fmla="*/ 51 w 59"/>
                <a:gd name="T11" fmla="*/ 11 h 90"/>
                <a:gd name="T12" fmla="*/ 51 w 59"/>
                <a:gd name="T13" fmla="*/ 13 h 90"/>
                <a:gd name="T14" fmla="*/ 52 w 59"/>
                <a:gd name="T15" fmla="*/ 20 h 90"/>
                <a:gd name="T16" fmla="*/ 58 w 59"/>
                <a:gd name="T17" fmla="*/ 62 h 90"/>
                <a:gd name="T18" fmla="*/ 54 w 59"/>
                <a:gd name="T19" fmla="*/ 64 h 90"/>
                <a:gd name="T20" fmla="*/ 56 w 59"/>
                <a:gd name="T21" fmla="*/ 83 h 90"/>
                <a:gd name="T22" fmla="*/ 50 w 59"/>
                <a:gd name="T23" fmla="*/ 85 h 90"/>
                <a:gd name="T24" fmla="*/ 45 w 59"/>
                <a:gd name="T25" fmla="*/ 85 h 90"/>
                <a:gd name="T26" fmla="*/ 45 w 59"/>
                <a:gd name="T27" fmla="*/ 80 h 90"/>
                <a:gd name="T28" fmla="*/ 45 w 59"/>
                <a:gd name="T29" fmla="*/ 67 h 90"/>
                <a:gd name="T30" fmla="*/ 35 w 59"/>
                <a:gd name="T31" fmla="*/ 75 h 90"/>
                <a:gd name="T32" fmla="*/ 36 w 59"/>
                <a:gd name="T33" fmla="*/ 81 h 90"/>
                <a:gd name="T34" fmla="*/ 30 w 59"/>
                <a:gd name="T35" fmla="*/ 76 h 90"/>
                <a:gd name="T36" fmla="*/ 29 w 59"/>
                <a:gd name="T37" fmla="*/ 72 h 90"/>
                <a:gd name="T38" fmla="*/ 32 w 59"/>
                <a:gd name="T39" fmla="*/ 71 h 90"/>
                <a:gd name="T40" fmla="*/ 40 w 59"/>
                <a:gd name="T41" fmla="*/ 62 h 90"/>
                <a:gd name="T42" fmla="*/ 36 w 59"/>
                <a:gd name="T43" fmla="*/ 61 h 90"/>
                <a:gd name="T44" fmla="*/ 31 w 59"/>
                <a:gd name="T45" fmla="*/ 64 h 90"/>
                <a:gd name="T46" fmla="*/ 27 w 59"/>
                <a:gd name="T47" fmla="*/ 69 h 90"/>
                <a:gd name="T48" fmla="*/ 25 w 59"/>
                <a:gd name="T49" fmla="*/ 72 h 90"/>
                <a:gd name="T50" fmla="*/ 23 w 59"/>
                <a:gd name="T51" fmla="*/ 78 h 90"/>
                <a:gd name="T52" fmla="*/ 9 w 59"/>
                <a:gd name="T53" fmla="*/ 78 h 90"/>
                <a:gd name="T54" fmla="*/ 4 w 59"/>
                <a:gd name="T55" fmla="*/ 75 h 90"/>
                <a:gd name="T56" fmla="*/ 4 w 59"/>
                <a:gd name="T57" fmla="*/ 72 h 90"/>
                <a:gd name="T58" fmla="*/ 9 w 59"/>
                <a:gd name="T59" fmla="*/ 67 h 90"/>
                <a:gd name="T60" fmla="*/ 17 w 59"/>
                <a:gd name="T61" fmla="*/ 63 h 90"/>
                <a:gd name="T62" fmla="*/ 22 w 59"/>
                <a:gd name="T63" fmla="*/ 55 h 90"/>
                <a:gd name="T64" fmla="*/ 30 w 59"/>
                <a:gd name="T65" fmla="*/ 57 h 90"/>
                <a:gd name="T66" fmla="*/ 34 w 59"/>
                <a:gd name="T67" fmla="*/ 59 h 90"/>
                <a:gd name="T68" fmla="*/ 37 w 59"/>
                <a:gd name="T69" fmla="*/ 37 h 90"/>
                <a:gd name="T70" fmla="*/ 38 w 59"/>
                <a:gd name="T71" fmla="*/ 20 h 90"/>
                <a:gd name="T72" fmla="*/ 41 w 59"/>
                <a:gd name="T73" fmla="*/ 12 h 90"/>
                <a:gd name="T74" fmla="*/ 42 w 59"/>
                <a:gd name="T75" fmla="*/ 9 h 90"/>
                <a:gd name="T76" fmla="*/ 41 w 59"/>
                <a:gd name="T77" fmla="*/ 8 h 90"/>
                <a:gd name="T78" fmla="*/ 49 w 59"/>
                <a:gd name="T79" fmla="*/ 3 h 90"/>
                <a:gd name="T80" fmla="*/ 50 w 59"/>
                <a:gd name="T81" fmla="*/ 3 h 90"/>
                <a:gd name="T82" fmla="*/ 51 w 59"/>
                <a:gd name="T83" fmla="*/ 4 h 90"/>
                <a:gd name="T84" fmla="*/ 52 w 59"/>
                <a:gd name="T85" fmla="*/ 8 h 90"/>
                <a:gd name="T86" fmla="*/ 13 w 59"/>
                <a:gd name="T87" fmla="*/ 88 h 90"/>
                <a:gd name="T88" fmla="*/ 13 w 59"/>
                <a:gd name="T89" fmla="*/ 85 h 90"/>
                <a:gd name="T90" fmla="*/ 17 w 59"/>
                <a:gd name="T91" fmla="*/ 86 h 90"/>
                <a:gd name="T92" fmla="*/ 17 w 59"/>
                <a:gd name="T93" fmla="*/ 84 h 90"/>
                <a:gd name="T94" fmla="*/ 17 w 59"/>
                <a:gd name="T95" fmla="*/ 82 h 90"/>
                <a:gd name="T96" fmla="*/ 13 w 59"/>
                <a:gd name="T97" fmla="*/ 83 h 90"/>
                <a:gd name="T98" fmla="*/ 13 w 59"/>
                <a:gd name="T99" fmla="*/ 83 h 90"/>
                <a:gd name="T100" fmla="*/ 10 w 59"/>
                <a:gd name="T101" fmla="*/ 81 h 90"/>
                <a:gd name="T102" fmla="*/ 12 w 59"/>
                <a:gd name="T103" fmla="*/ 83 h 90"/>
                <a:gd name="T104" fmla="*/ 12 w 59"/>
                <a:gd name="T105" fmla="*/ 83 h 90"/>
                <a:gd name="T106" fmla="*/ 9 w 59"/>
                <a:gd name="T107" fmla="*/ 83 h 90"/>
                <a:gd name="T108" fmla="*/ 9 w 59"/>
                <a:gd name="T109" fmla="*/ 84 h 90"/>
                <a:gd name="T110" fmla="*/ 12 w 59"/>
                <a:gd name="T111" fmla="*/ 86 h 90"/>
                <a:gd name="T112" fmla="*/ 9 w 59"/>
                <a:gd name="T113" fmla="*/ 85 h 90"/>
                <a:gd name="T114" fmla="*/ 12 w 59"/>
                <a:gd name="T115" fmla="*/ 88 h 90"/>
                <a:gd name="T116" fmla="*/ 19 w 59"/>
                <a:gd name="T117" fmla="*/ 80 h 90"/>
                <a:gd name="T118" fmla="*/ 18 w 59"/>
                <a:gd name="T119" fmla="*/ 79 h 90"/>
                <a:gd name="T120" fmla="*/ 21 w 59"/>
                <a:gd name="T121" fmla="*/ 79 h 90"/>
                <a:gd name="T122" fmla="*/ 20 w 59"/>
                <a:gd name="T123" fmla="*/ 7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90">
                  <a:moveTo>
                    <a:pt x="5" y="75"/>
                  </a:moveTo>
                  <a:cubicBezTo>
                    <a:pt x="2" y="77"/>
                    <a:pt x="2" y="77"/>
                    <a:pt x="2" y="77"/>
                  </a:cubicBezTo>
                  <a:cubicBezTo>
                    <a:pt x="6" y="76"/>
                    <a:pt x="6" y="76"/>
                    <a:pt x="6" y="76"/>
                  </a:cubicBezTo>
                  <a:cubicBezTo>
                    <a:pt x="6" y="76"/>
                    <a:pt x="6" y="76"/>
                    <a:pt x="6" y="76"/>
                  </a:cubicBezTo>
                  <a:cubicBezTo>
                    <a:pt x="6" y="76"/>
                    <a:pt x="5" y="76"/>
                    <a:pt x="5" y="76"/>
                  </a:cubicBezTo>
                  <a:cubicBezTo>
                    <a:pt x="5" y="76"/>
                    <a:pt x="5" y="76"/>
                    <a:pt x="5" y="76"/>
                  </a:cubicBezTo>
                  <a:cubicBezTo>
                    <a:pt x="5" y="76"/>
                    <a:pt x="5" y="76"/>
                    <a:pt x="5" y="75"/>
                  </a:cubicBezTo>
                  <a:close/>
                  <a:moveTo>
                    <a:pt x="16" y="82"/>
                  </a:moveTo>
                  <a:cubicBezTo>
                    <a:pt x="16" y="82"/>
                    <a:pt x="16" y="82"/>
                    <a:pt x="16" y="82"/>
                  </a:cubicBezTo>
                  <a:cubicBezTo>
                    <a:pt x="16" y="81"/>
                    <a:pt x="16" y="81"/>
                    <a:pt x="16" y="81"/>
                  </a:cubicBezTo>
                  <a:lnTo>
                    <a:pt x="16" y="82"/>
                  </a:lnTo>
                  <a:close/>
                  <a:moveTo>
                    <a:pt x="52" y="8"/>
                  </a:moveTo>
                  <a:cubicBezTo>
                    <a:pt x="52" y="8"/>
                    <a:pt x="52" y="8"/>
                    <a:pt x="52" y="8"/>
                  </a:cubicBezTo>
                  <a:cubicBezTo>
                    <a:pt x="52" y="8"/>
                    <a:pt x="52" y="8"/>
                    <a:pt x="52" y="8"/>
                  </a:cubicBezTo>
                  <a:cubicBezTo>
                    <a:pt x="52" y="8"/>
                    <a:pt x="52" y="8"/>
                    <a:pt x="52" y="8"/>
                  </a:cubicBezTo>
                  <a:cubicBezTo>
                    <a:pt x="52" y="8"/>
                    <a:pt x="52" y="8"/>
                    <a:pt x="52" y="8"/>
                  </a:cubicBezTo>
                  <a:cubicBezTo>
                    <a:pt x="52" y="8"/>
                    <a:pt x="52" y="8"/>
                    <a:pt x="51" y="8"/>
                  </a:cubicBezTo>
                  <a:cubicBezTo>
                    <a:pt x="51" y="8"/>
                    <a:pt x="51" y="9"/>
                    <a:pt x="52" y="9"/>
                  </a:cubicBezTo>
                  <a:cubicBezTo>
                    <a:pt x="52" y="9"/>
                    <a:pt x="52" y="9"/>
                    <a:pt x="52" y="9"/>
                  </a:cubicBezTo>
                  <a:cubicBezTo>
                    <a:pt x="52" y="9"/>
                    <a:pt x="52" y="8"/>
                    <a:pt x="52" y="8"/>
                  </a:cubicBezTo>
                  <a:close/>
                  <a:moveTo>
                    <a:pt x="52" y="8"/>
                  </a:moveTo>
                  <a:cubicBezTo>
                    <a:pt x="52" y="8"/>
                    <a:pt x="52" y="8"/>
                    <a:pt x="52" y="8"/>
                  </a:cubicBezTo>
                  <a:cubicBezTo>
                    <a:pt x="52" y="8"/>
                    <a:pt x="52" y="8"/>
                    <a:pt x="52" y="8"/>
                  </a:cubicBezTo>
                  <a:cubicBezTo>
                    <a:pt x="52" y="8"/>
                    <a:pt x="52" y="8"/>
                    <a:pt x="52" y="8"/>
                  </a:cubicBezTo>
                  <a:cubicBezTo>
                    <a:pt x="53" y="8"/>
                    <a:pt x="53" y="8"/>
                    <a:pt x="53" y="8"/>
                  </a:cubicBezTo>
                  <a:cubicBezTo>
                    <a:pt x="53" y="8"/>
                    <a:pt x="52" y="9"/>
                    <a:pt x="52" y="9"/>
                  </a:cubicBezTo>
                  <a:cubicBezTo>
                    <a:pt x="52" y="9"/>
                    <a:pt x="52" y="9"/>
                    <a:pt x="52" y="9"/>
                  </a:cubicBezTo>
                  <a:cubicBezTo>
                    <a:pt x="52" y="10"/>
                    <a:pt x="52" y="10"/>
                    <a:pt x="52" y="11"/>
                  </a:cubicBezTo>
                  <a:cubicBezTo>
                    <a:pt x="52" y="11"/>
                    <a:pt x="52" y="11"/>
                    <a:pt x="52" y="11"/>
                  </a:cubicBezTo>
                  <a:cubicBezTo>
                    <a:pt x="52" y="11"/>
                    <a:pt x="51" y="11"/>
                    <a:pt x="51" y="11"/>
                  </a:cubicBezTo>
                  <a:cubicBezTo>
                    <a:pt x="51" y="11"/>
                    <a:pt x="51" y="11"/>
                    <a:pt x="51" y="12"/>
                  </a:cubicBezTo>
                  <a:cubicBezTo>
                    <a:pt x="51" y="12"/>
                    <a:pt x="51" y="12"/>
                    <a:pt x="51" y="12"/>
                  </a:cubicBezTo>
                  <a:cubicBezTo>
                    <a:pt x="51" y="12"/>
                    <a:pt x="51" y="12"/>
                    <a:pt x="51" y="12"/>
                  </a:cubicBezTo>
                  <a:cubicBezTo>
                    <a:pt x="51" y="12"/>
                    <a:pt x="51" y="12"/>
                    <a:pt x="51" y="12"/>
                  </a:cubicBezTo>
                  <a:cubicBezTo>
                    <a:pt x="51" y="13"/>
                    <a:pt x="51" y="13"/>
                    <a:pt x="51" y="13"/>
                  </a:cubicBezTo>
                  <a:cubicBezTo>
                    <a:pt x="51" y="13"/>
                    <a:pt x="51" y="14"/>
                    <a:pt x="50" y="14"/>
                  </a:cubicBezTo>
                  <a:cubicBezTo>
                    <a:pt x="50" y="14"/>
                    <a:pt x="50" y="14"/>
                    <a:pt x="50" y="14"/>
                  </a:cubicBezTo>
                  <a:cubicBezTo>
                    <a:pt x="50" y="14"/>
                    <a:pt x="50" y="15"/>
                    <a:pt x="50" y="15"/>
                  </a:cubicBezTo>
                  <a:cubicBezTo>
                    <a:pt x="50" y="15"/>
                    <a:pt x="49" y="15"/>
                    <a:pt x="49" y="15"/>
                  </a:cubicBezTo>
                  <a:cubicBezTo>
                    <a:pt x="50" y="17"/>
                    <a:pt x="51" y="18"/>
                    <a:pt x="52" y="20"/>
                  </a:cubicBezTo>
                  <a:cubicBezTo>
                    <a:pt x="53" y="23"/>
                    <a:pt x="53" y="23"/>
                    <a:pt x="54" y="27"/>
                  </a:cubicBezTo>
                  <a:cubicBezTo>
                    <a:pt x="56" y="33"/>
                    <a:pt x="58" y="43"/>
                    <a:pt x="58" y="46"/>
                  </a:cubicBezTo>
                  <a:cubicBezTo>
                    <a:pt x="58" y="49"/>
                    <a:pt x="59" y="61"/>
                    <a:pt x="59" y="61"/>
                  </a:cubicBezTo>
                  <a:cubicBezTo>
                    <a:pt x="59" y="61"/>
                    <a:pt x="59" y="62"/>
                    <a:pt x="58" y="62"/>
                  </a:cubicBezTo>
                  <a:cubicBezTo>
                    <a:pt x="58" y="61"/>
                    <a:pt x="58" y="62"/>
                    <a:pt x="58" y="62"/>
                  </a:cubicBezTo>
                  <a:cubicBezTo>
                    <a:pt x="57" y="61"/>
                    <a:pt x="57" y="62"/>
                    <a:pt x="57" y="62"/>
                  </a:cubicBezTo>
                  <a:cubicBezTo>
                    <a:pt x="56" y="62"/>
                    <a:pt x="56" y="62"/>
                    <a:pt x="56" y="62"/>
                  </a:cubicBezTo>
                  <a:cubicBezTo>
                    <a:pt x="56" y="61"/>
                    <a:pt x="55" y="62"/>
                    <a:pt x="55" y="62"/>
                  </a:cubicBezTo>
                  <a:cubicBezTo>
                    <a:pt x="55" y="61"/>
                    <a:pt x="55" y="61"/>
                    <a:pt x="55" y="61"/>
                  </a:cubicBezTo>
                  <a:cubicBezTo>
                    <a:pt x="55" y="61"/>
                    <a:pt x="55" y="63"/>
                    <a:pt x="54" y="64"/>
                  </a:cubicBezTo>
                  <a:cubicBezTo>
                    <a:pt x="54" y="65"/>
                    <a:pt x="53" y="70"/>
                    <a:pt x="53" y="71"/>
                  </a:cubicBezTo>
                  <a:cubicBezTo>
                    <a:pt x="53" y="73"/>
                    <a:pt x="52" y="80"/>
                    <a:pt x="52" y="80"/>
                  </a:cubicBezTo>
                  <a:cubicBezTo>
                    <a:pt x="52" y="81"/>
                    <a:pt x="52" y="81"/>
                    <a:pt x="52" y="81"/>
                  </a:cubicBezTo>
                  <a:cubicBezTo>
                    <a:pt x="52" y="81"/>
                    <a:pt x="54" y="82"/>
                    <a:pt x="54" y="82"/>
                  </a:cubicBezTo>
                  <a:cubicBezTo>
                    <a:pt x="54" y="83"/>
                    <a:pt x="55" y="83"/>
                    <a:pt x="56" y="83"/>
                  </a:cubicBezTo>
                  <a:cubicBezTo>
                    <a:pt x="56" y="83"/>
                    <a:pt x="57" y="84"/>
                    <a:pt x="58" y="84"/>
                  </a:cubicBezTo>
                  <a:cubicBezTo>
                    <a:pt x="59" y="84"/>
                    <a:pt x="59" y="85"/>
                    <a:pt x="59" y="85"/>
                  </a:cubicBezTo>
                  <a:cubicBezTo>
                    <a:pt x="59" y="85"/>
                    <a:pt x="59" y="86"/>
                    <a:pt x="59" y="86"/>
                  </a:cubicBezTo>
                  <a:cubicBezTo>
                    <a:pt x="58" y="86"/>
                    <a:pt x="58" y="86"/>
                    <a:pt x="55" y="86"/>
                  </a:cubicBezTo>
                  <a:cubicBezTo>
                    <a:pt x="52" y="86"/>
                    <a:pt x="51" y="85"/>
                    <a:pt x="50" y="85"/>
                  </a:cubicBezTo>
                  <a:cubicBezTo>
                    <a:pt x="49" y="85"/>
                    <a:pt x="48" y="84"/>
                    <a:pt x="48" y="84"/>
                  </a:cubicBezTo>
                  <a:cubicBezTo>
                    <a:pt x="48" y="84"/>
                    <a:pt x="48" y="85"/>
                    <a:pt x="48" y="85"/>
                  </a:cubicBezTo>
                  <a:cubicBezTo>
                    <a:pt x="48" y="85"/>
                    <a:pt x="48" y="85"/>
                    <a:pt x="48" y="85"/>
                  </a:cubicBezTo>
                  <a:cubicBezTo>
                    <a:pt x="48" y="85"/>
                    <a:pt x="48" y="85"/>
                    <a:pt x="47" y="85"/>
                  </a:cubicBezTo>
                  <a:cubicBezTo>
                    <a:pt x="46" y="85"/>
                    <a:pt x="45" y="85"/>
                    <a:pt x="45" y="85"/>
                  </a:cubicBezTo>
                  <a:cubicBezTo>
                    <a:pt x="45" y="84"/>
                    <a:pt x="45" y="84"/>
                    <a:pt x="45" y="84"/>
                  </a:cubicBezTo>
                  <a:cubicBezTo>
                    <a:pt x="45" y="84"/>
                    <a:pt x="45" y="83"/>
                    <a:pt x="45" y="83"/>
                  </a:cubicBezTo>
                  <a:cubicBezTo>
                    <a:pt x="45" y="83"/>
                    <a:pt x="45" y="82"/>
                    <a:pt x="45" y="82"/>
                  </a:cubicBezTo>
                  <a:cubicBezTo>
                    <a:pt x="45" y="82"/>
                    <a:pt x="45" y="81"/>
                    <a:pt x="45" y="81"/>
                  </a:cubicBezTo>
                  <a:cubicBezTo>
                    <a:pt x="45" y="81"/>
                    <a:pt x="45" y="80"/>
                    <a:pt x="45" y="80"/>
                  </a:cubicBezTo>
                  <a:cubicBezTo>
                    <a:pt x="45" y="80"/>
                    <a:pt x="45" y="80"/>
                    <a:pt x="45" y="80"/>
                  </a:cubicBezTo>
                  <a:cubicBezTo>
                    <a:pt x="45" y="80"/>
                    <a:pt x="45" y="79"/>
                    <a:pt x="45" y="79"/>
                  </a:cubicBezTo>
                  <a:cubicBezTo>
                    <a:pt x="45" y="78"/>
                    <a:pt x="46" y="74"/>
                    <a:pt x="46" y="72"/>
                  </a:cubicBezTo>
                  <a:cubicBezTo>
                    <a:pt x="46" y="70"/>
                    <a:pt x="46" y="66"/>
                    <a:pt x="46" y="66"/>
                  </a:cubicBezTo>
                  <a:cubicBezTo>
                    <a:pt x="46" y="66"/>
                    <a:pt x="45" y="66"/>
                    <a:pt x="45" y="67"/>
                  </a:cubicBezTo>
                  <a:cubicBezTo>
                    <a:pt x="44" y="67"/>
                    <a:pt x="42" y="69"/>
                    <a:pt x="41" y="70"/>
                  </a:cubicBezTo>
                  <a:cubicBezTo>
                    <a:pt x="40" y="71"/>
                    <a:pt x="37" y="74"/>
                    <a:pt x="37" y="74"/>
                  </a:cubicBezTo>
                  <a:cubicBezTo>
                    <a:pt x="37" y="74"/>
                    <a:pt x="37" y="74"/>
                    <a:pt x="37" y="74"/>
                  </a:cubicBezTo>
                  <a:cubicBezTo>
                    <a:pt x="36" y="73"/>
                    <a:pt x="36" y="73"/>
                    <a:pt x="36" y="73"/>
                  </a:cubicBezTo>
                  <a:cubicBezTo>
                    <a:pt x="36" y="74"/>
                    <a:pt x="35" y="75"/>
                    <a:pt x="35" y="75"/>
                  </a:cubicBezTo>
                  <a:cubicBezTo>
                    <a:pt x="35" y="75"/>
                    <a:pt x="35" y="76"/>
                    <a:pt x="35" y="76"/>
                  </a:cubicBezTo>
                  <a:cubicBezTo>
                    <a:pt x="35" y="77"/>
                    <a:pt x="35" y="77"/>
                    <a:pt x="35" y="78"/>
                  </a:cubicBezTo>
                  <a:cubicBezTo>
                    <a:pt x="35" y="78"/>
                    <a:pt x="35" y="79"/>
                    <a:pt x="35" y="79"/>
                  </a:cubicBezTo>
                  <a:cubicBezTo>
                    <a:pt x="35" y="79"/>
                    <a:pt x="36" y="79"/>
                    <a:pt x="36" y="80"/>
                  </a:cubicBezTo>
                  <a:cubicBezTo>
                    <a:pt x="37" y="81"/>
                    <a:pt x="36" y="81"/>
                    <a:pt x="36" y="81"/>
                  </a:cubicBezTo>
                  <a:cubicBezTo>
                    <a:pt x="36" y="81"/>
                    <a:pt x="36" y="81"/>
                    <a:pt x="36" y="81"/>
                  </a:cubicBezTo>
                  <a:cubicBezTo>
                    <a:pt x="35" y="81"/>
                    <a:pt x="35" y="81"/>
                    <a:pt x="34" y="80"/>
                  </a:cubicBezTo>
                  <a:cubicBezTo>
                    <a:pt x="32" y="79"/>
                    <a:pt x="31" y="78"/>
                    <a:pt x="31" y="77"/>
                  </a:cubicBezTo>
                  <a:cubicBezTo>
                    <a:pt x="31" y="77"/>
                    <a:pt x="31" y="77"/>
                    <a:pt x="31" y="77"/>
                  </a:cubicBezTo>
                  <a:cubicBezTo>
                    <a:pt x="31" y="77"/>
                    <a:pt x="30" y="77"/>
                    <a:pt x="30" y="76"/>
                  </a:cubicBezTo>
                  <a:cubicBezTo>
                    <a:pt x="29" y="76"/>
                    <a:pt x="28" y="74"/>
                    <a:pt x="28" y="74"/>
                  </a:cubicBezTo>
                  <a:cubicBezTo>
                    <a:pt x="28" y="74"/>
                    <a:pt x="28" y="73"/>
                    <a:pt x="28" y="73"/>
                  </a:cubicBezTo>
                  <a:cubicBezTo>
                    <a:pt x="28" y="73"/>
                    <a:pt x="29" y="73"/>
                    <a:pt x="29" y="73"/>
                  </a:cubicBezTo>
                  <a:cubicBezTo>
                    <a:pt x="29" y="72"/>
                    <a:pt x="29" y="72"/>
                    <a:pt x="29" y="72"/>
                  </a:cubicBezTo>
                  <a:cubicBezTo>
                    <a:pt x="29" y="72"/>
                    <a:pt x="29" y="72"/>
                    <a:pt x="29" y="72"/>
                  </a:cubicBezTo>
                  <a:cubicBezTo>
                    <a:pt x="29" y="72"/>
                    <a:pt x="30" y="71"/>
                    <a:pt x="31" y="71"/>
                  </a:cubicBezTo>
                  <a:cubicBezTo>
                    <a:pt x="31" y="71"/>
                    <a:pt x="31" y="71"/>
                    <a:pt x="31" y="71"/>
                  </a:cubicBezTo>
                  <a:cubicBezTo>
                    <a:pt x="31" y="71"/>
                    <a:pt x="31" y="71"/>
                    <a:pt x="32" y="71"/>
                  </a:cubicBezTo>
                  <a:cubicBezTo>
                    <a:pt x="32" y="71"/>
                    <a:pt x="32" y="71"/>
                    <a:pt x="32" y="71"/>
                  </a:cubicBezTo>
                  <a:cubicBezTo>
                    <a:pt x="32" y="71"/>
                    <a:pt x="32" y="71"/>
                    <a:pt x="32" y="71"/>
                  </a:cubicBezTo>
                  <a:cubicBezTo>
                    <a:pt x="32" y="70"/>
                    <a:pt x="32" y="70"/>
                    <a:pt x="32" y="70"/>
                  </a:cubicBezTo>
                  <a:cubicBezTo>
                    <a:pt x="32" y="70"/>
                    <a:pt x="33" y="69"/>
                    <a:pt x="34" y="69"/>
                  </a:cubicBezTo>
                  <a:cubicBezTo>
                    <a:pt x="34" y="68"/>
                    <a:pt x="37" y="66"/>
                    <a:pt x="37" y="66"/>
                  </a:cubicBezTo>
                  <a:cubicBezTo>
                    <a:pt x="37" y="66"/>
                    <a:pt x="37" y="65"/>
                    <a:pt x="37" y="65"/>
                  </a:cubicBezTo>
                  <a:cubicBezTo>
                    <a:pt x="38" y="64"/>
                    <a:pt x="40" y="62"/>
                    <a:pt x="40" y="62"/>
                  </a:cubicBezTo>
                  <a:cubicBezTo>
                    <a:pt x="40" y="62"/>
                    <a:pt x="39" y="62"/>
                    <a:pt x="38" y="62"/>
                  </a:cubicBezTo>
                  <a:cubicBezTo>
                    <a:pt x="38" y="62"/>
                    <a:pt x="38" y="61"/>
                    <a:pt x="37" y="61"/>
                  </a:cubicBezTo>
                  <a:cubicBezTo>
                    <a:pt x="37" y="61"/>
                    <a:pt x="36" y="61"/>
                    <a:pt x="36" y="61"/>
                  </a:cubicBezTo>
                  <a:cubicBezTo>
                    <a:pt x="36" y="61"/>
                    <a:pt x="36" y="61"/>
                    <a:pt x="36" y="61"/>
                  </a:cubicBezTo>
                  <a:cubicBezTo>
                    <a:pt x="36" y="61"/>
                    <a:pt x="36" y="61"/>
                    <a:pt x="36" y="61"/>
                  </a:cubicBezTo>
                  <a:cubicBezTo>
                    <a:pt x="36" y="60"/>
                    <a:pt x="36" y="60"/>
                    <a:pt x="36" y="60"/>
                  </a:cubicBezTo>
                  <a:cubicBezTo>
                    <a:pt x="36" y="60"/>
                    <a:pt x="36" y="60"/>
                    <a:pt x="36" y="60"/>
                  </a:cubicBezTo>
                  <a:cubicBezTo>
                    <a:pt x="36" y="59"/>
                    <a:pt x="36" y="59"/>
                    <a:pt x="36" y="58"/>
                  </a:cubicBezTo>
                  <a:cubicBezTo>
                    <a:pt x="36" y="59"/>
                    <a:pt x="35" y="61"/>
                    <a:pt x="34" y="61"/>
                  </a:cubicBezTo>
                  <a:cubicBezTo>
                    <a:pt x="33" y="62"/>
                    <a:pt x="32" y="63"/>
                    <a:pt x="31" y="64"/>
                  </a:cubicBezTo>
                  <a:cubicBezTo>
                    <a:pt x="30" y="65"/>
                    <a:pt x="30" y="66"/>
                    <a:pt x="29" y="67"/>
                  </a:cubicBezTo>
                  <a:cubicBezTo>
                    <a:pt x="29" y="67"/>
                    <a:pt x="28" y="67"/>
                    <a:pt x="28" y="67"/>
                  </a:cubicBezTo>
                  <a:cubicBezTo>
                    <a:pt x="27" y="69"/>
                    <a:pt x="27" y="69"/>
                    <a:pt x="27" y="69"/>
                  </a:cubicBezTo>
                  <a:cubicBezTo>
                    <a:pt x="27" y="69"/>
                    <a:pt x="27" y="69"/>
                    <a:pt x="27" y="69"/>
                  </a:cubicBezTo>
                  <a:cubicBezTo>
                    <a:pt x="27" y="69"/>
                    <a:pt x="27" y="69"/>
                    <a:pt x="27" y="69"/>
                  </a:cubicBezTo>
                  <a:cubicBezTo>
                    <a:pt x="28" y="69"/>
                    <a:pt x="28" y="70"/>
                    <a:pt x="27" y="70"/>
                  </a:cubicBezTo>
                  <a:cubicBezTo>
                    <a:pt x="27" y="70"/>
                    <a:pt x="27" y="70"/>
                    <a:pt x="27" y="70"/>
                  </a:cubicBezTo>
                  <a:cubicBezTo>
                    <a:pt x="27" y="71"/>
                    <a:pt x="27" y="71"/>
                    <a:pt x="27" y="71"/>
                  </a:cubicBezTo>
                  <a:cubicBezTo>
                    <a:pt x="26" y="71"/>
                    <a:pt x="26" y="71"/>
                    <a:pt x="26" y="71"/>
                  </a:cubicBezTo>
                  <a:cubicBezTo>
                    <a:pt x="26" y="71"/>
                    <a:pt x="25" y="71"/>
                    <a:pt x="25" y="72"/>
                  </a:cubicBezTo>
                  <a:cubicBezTo>
                    <a:pt x="25" y="72"/>
                    <a:pt x="25" y="72"/>
                    <a:pt x="25" y="72"/>
                  </a:cubicBezTo>
                  <a:cubicBezTo>
                    <a:pt x="24" y="72"/>
                    <a:pt x="24" y="73"/>
                    <a:pt x="23" y="73"/>
                  </a:cubicBezTo>
                  <a:cubicBezTo>
                    <a:pt x="23" y="73"/>
                    <a:pt x="22" y="74"/>
                    <a:pt x="22" y="74"/>
                  </a:cubicBezTo>
                  <a:cubicBezTo>
                    <a:pt x="21" y="75"/>
                    <a:pt x="21" y="75"/>
                    <a:pt x="21" y="75"/>
                  </a:cubicBezTo>
                  <a:cubicBezTo>
                    <a:pt x="22" y="76"/>
                    <a:pt x="23" y="77"/>
                    <a:pt x="23" y="78"/>
                  </a:cubicBezTo>
                  <a:cubicBezTo>
                    <a:pt x="23" y="80"/>
                    <a:pt x="22" y="82"/>
                    <a:pt x="20" y="83"/>
                  </a:cubicBezTo>
                  <a:cubicBezTo>
                    <a:pt x="20" y="83"/>
                    <a:pt x="20" y="83"/>
                    <a:pt x="20" y="84"/>
                  </a:cubicBezTo>
                  <a:cubicBezTo>
                    <a:pt x="20" y="87"/>
                    <a:pt x="17" y="90"/>
                    <a:pt x="13" y="90"/>
                  </a:cubicBezTo>
                  <a:cubicBezTo>
                    <a:pt x="9" y="90"/>
                    <a:pt x="6" y="87"/>
                    <a:pt x="6" y="84"/>
                  </a:cubicBezTo>
                  <a:cubicBezTo>
                    <a:pt x="6" y="81"/>
                    <a:pt x="7" y="79"/>
                    <a:pt x="9" y="78"/>
                  </a:cubicBezTo>
                  <a:cubicBezTo>
                    <a:pt x="8" y="78"/>
                    <a:pt x="7" y="77"/>
                    <a:pt x="7" y="77"/>
                  </a:cubicBezTo>
                  <a:cubicBezTo>
                    <a:pt x="5" y="77"/>
                    <a:pt x="1" y="79"/>
                    <a:pt x="1" y="79"/>
                  </a:cubicBezTo>
                  <a:cubicBezTo>
                    <a:pt x="0" y="79"/>
                    <a:pt x="0" y="79"/>
                    <a:pt x="0" y="78"/>
                  </a:cubicBezTo>
                  <a:cubicBezTo>
                    <a:pt x="0" y="78"/>
                    <a:pt x="0" y="78"/>
                    <a:pt x="0" y="77"/>
                  </a:cubicBezTo>
                  <a:cubicBezTo>
                    <a:pt x="4" y="75"/>
                    <a:pt x="4" y="75"/>
                    <a:pt x="4" y="75"/>
                  </a:cubicBezTo>
                  <a:cubicBezTo>
                    <a:pt x="4" y="75"/>
                    <a:pt x="4" y="75"/>
                    <a:pt x="4" y="75"/>
                  </a:cubicBezTo>
                  <a:cubicBezTo>
                    <a:pt x="4" y="75"/>
                    <a:pt x="4" y="75"/>
                    <a:pt x="4" y="74"/>
                  </a:cubicBezTo>
                  <a:cubicBezTo>
                    <a:pt x="4" y="74"/>
                    <a:pt x="4" y="74"/>
                    <a:pt x="4" y="74"/>
                  </a:cubicBezTo>
                  <a:cubicBezTo>
                    <a:pt x="3" y="73"/>
                    <a:pt x="4" y="73"/>
                    <a:pt x="4" y="72"/>
                  </a:cubicBezTo>
                  <a:cubicBezTo>
                    <a:pt x="4" y="72"/>
                    <a:pt x="4" y="72"/>
                    <a:pt x="4" y="72"/>
                  </a:cubicBezTo>
                  <a:cubicBezTo>
                    <a:pt x="3" y="72"/>
                    <a:pt x="4" y="71"/>
                    <a:pt x="4" y="71"/>
                  </a:cubicBezTo>
                  <a:cubicBezTo>
                    <a:pt x="5" y="71"/>
                    <a:pt x="5" y="71"/>
                    <a:pt x="6" y="69"/>
                  </a:cubicBezTo>
                  <a:cubicBezTo>
                    <a:pt x="7" y="68"/>
                    <a:pt x="7" y="68"/>
                    <a:pt x="7" y="68"/>
                  </a:cubicBezTo>
                  <a:cubicBezTo>
                    <a:pt x="7" y="68"/>
                    <a:pt x="8" y="67"/>
                    <a:pt x="8" y="67"/>
                  </a:cubicBezTo>
                  <a:cubicBezTo>
                    <a:pt x="8" y="67"/>
                    <a:pt x="9" y="67"/>
                    <a:pt x="9" y="67"/>
                  </a:cubicBezTo>
                  <a:cubicBezTo>
                    <a:pt x="10" y="67"/>
                    <a:pt x="11" y="66"/>
                    <a:pt x="12" y="66"/>
                  </a:cubicBezTo>
                  <a:cubicBezTo>
                    <a:pt x="12" y="66"/>
                    <a:pt x="12" y="65"/>
                    <a:pt x="13" y="65"/>
                  </a:cubicBezTo>
                  <a:cubicBezTo>
                    <a:pt x="13" y="65"/>
                    <a:pt x="14" y="65"/>
                    <a:pt x="14" y="65"/>
                  </a:cubicBezTo>
                  <a:cubicBezTo>
                    <a:pt x="14" y="64"/>
                    <a:pt x="16" y="64"/>
                    <a:pt x="16" y="64"/>
                  </a:cubicBezTo>
                  <a:cubicBezTo>
                    <a:pt x="16" y="64"/>
                    <a:pt x="17" y="63"/>
                    <a:pt x="17" y="63"/>
                  </a:cubicBezTo>
                  <a:cubicBezTo>
                    <a:pt x="17" y="62"/>
                    <a:pt x="18" y="60"/>
                    <a:pt x="18" y="60"/>
                  </a:cubicBezTo>
                  <a:cubicBezTo>
                    <a:pt x="19" y="59"/>
                    <a:pt x="19" y="58"/>
                    <a:pt x="20" y="57"/>
                  </a:cubicBezTo>
                  <a:cubicBezTo>
                    <a:pt x="21" y="56"/>
                    <a:pt x="21" y="55"/>
                    <a:pt x="21" y="55"/>
                  </a:cubicBezTo>
                  <a:cubicBezTo>
                    <a:pt x="21" y="55"/>
                    <a:pt x="21" y="55"/>
                    <a:pt x="21" y="55"/>
                  </a:cubicBezTo>
                  <a:cubicBezTo>
                    <a:pt x="22" y="55"/>
                    <a:pt x="22" y="55"/>
                    <a:pt x="22" y="55"/>
                  </a:cubicBezTo>
                  <a:cubicBezTo>
                    <a:pt x="22" y="55"/>
                    <a:pt x="23" y="55"/>
                    <a:pt x="24" y="55"/>
                  </a:cubicBezTo>
                  <a:cubicBezTo>
                    <a:pt x="24" y="55"/>
                    <a:pt x="26" y="55"/>
                    <a:pt x="26" y="55"/>
                  </a:cubicBezTo>
                  <a:cubicBezTo>
                    <a:pt x="26" y="55"/>
                    <a:pt x="26" y="55"/>
                    <a:pt x="27" y="55"/>
                  </a:cubicBezTo>
                  <a:cubicBezTo>
                    <a:pt x="27" y="56"/>
                    <a:pt x="27" y="56"/>
                    <a:pt x="28" y="56"/>
                  </a:cubicBezTo>
                  <a:cubicBezTo>
                    <a:pt x="28" y="56"/>
                    <a:pt x="29" y="57"/>
                    <a:pt x="30" y="57"/>
                  </a:cubicBezTo>
                  <a:cubicBezTo>
                    <a:pt x="30" y="57"/>
                    <a:pt x="32" y="58"/>
                    <a:pt x="32" y="58"/>
                  </a:cubicBezTo>
                  <a:cubicBezTo>
                    <a:pt x="32" y="58"/>
                    <a:pt x="32" y="58"/>
                    <a:pt x="32" y="58"/>
                  </a:cubicBezTo>
                  <a:cubicBezTo>
                    <a:pt x="32" y="59"/>
                    <a:pt x="33" y="59"/>
                    <a:pt x="33" y="59"/>
                  </a:cubicBezTo>
                  <a:cubicBezTo>
                    <a:pt x="33" y="59"/>
                    <a:pt x="33" y="59"/>
                    <a:pt x="33" y="59"/>
                  </a:cubicBezTo>
                  <a:cubicBezTo>
                    <a:pt x="34" y="59"/>
                    <a:pt x="34" y="59"/>
                    <a:pt x="34" y="59"/>
                  </a:cubicBezTo>
                  <a:cubicBezTo>
                    <a:pt x="37" y="56"/>
                    <a:pt x="37" y="56"/>
                    <a:pt x="37" y="56"/>
                  </a:cubicBezTo>
                  <a:cubicBezTo>
                    <a:pt x="37" y="54"/>
                    <a:pt x="37" y="52"/>
                    <a:pt x="37" y="52"/>
                  </a:cubicBezTo>
                  <a:cubicBezTo>
                    <a:pt x="37" y="51"/>
                    <a:pt x="37" y="49"/>
                    <a:pt x="37" y="48"/>
                  </a:cubicBezTo>
                  <a:cubicBezTo>
                    <a:pt x="37" y="47"/>
                    <a:pt x="36" y="46"/>
                    <a:pt x="36" y="43"/>
                  </a:cubicBezTo>
                  <a:cubicBezTo>
                    <a:pt x="36" y="39"/>
                    <a:pt x="37" y="37"/>
                    <a:pt x="37" y="37"/>
                  </a:cubicBezTo>
                  <a:cubicBezTo>
                    <a:pt x="37" y="37"/>
                    <a:pt x="36" y="37"/>
                    <a:pt x="36" y="37"/>
                  </a:cubicBezTo>
                  <a:cubicBezTo>
                    <a:pt x="36" y="36"/>
                    <a:pt x="36" y="36"/>
                    <a:pt x="36" y="35"/>
                  </a:cubicBezTo>
                  <a:cubicBezTo>
                    <a:pt x="36" y="34"/>
                    <a:pt x="37" y="30"/>
                    <a:pt x="37" y="30"/>
                  </a:cubicBezTo>
                  <a:cubicBezTo>
                    <a:pt x="37" y="29"/>
                    <a:pt x="37" y="28"/>
                    <a:pt x="37" y="28"/>
                  </a:cubicBezTo>
                  <a:cubicBezTo>
                    <a:pt x="37" y="27"/>
                    <a:pt x="38" y="21"/>
                    <a:pt x="38" y="20"/>
                  </a:cubicBezTo>
                  <a:cubicBezTo>
                    <a:pt x="39" y="18"/>
                    <a:pt x="39" y="16"/>
                    <a:pt x="40" y="15"/>
                  </a:cubicBezTo>
                  <a:cubicBezTo>
                    <a:pt x="40" y="14"/>
                    <a:pt x="42" y="13"/>
                    <a:pt x="42" y="13"/>
                  </a:cubicBezTo>
                  <a:cubicBezTo>
                    <a:pt x="42" y="13"/>
                    <a:pt x="42" y="12"/>
                    <a:pt x="42" y="12"/>
                  </a:cubicBezTo>
                  <a:cubicBezTo>
                    <a:pt x="42" y="12"/>
                    <a:pt x="42" y="12"/>
                    <a:pt x="42" y="12"/>
                  </a:cubicBezTo>
                  <a:cubicBezTo>
                    <a:pt x="42" y="12"/>
                    <a:pt x="41" y="12"/>
                    <a:pt x="41" y="12"/>
                  </a:cubicBezTo>
                  <a:cubicBezTo>
                    <a:pt x="41" y="12"/>
                    <a:pt x="42" y="12"/>
                    <a:pt x="42" y="11"/>
                  </a:cubicBezTo>
                  <a:cubicBezTo>
                    <a:pt x="42" y="11"/>
                    <a:pt x="42" y="11"/>
                    <a:pt x="42" y="11"/>
                  </a:cubicBezTo>
                  <a:cubicBezTo>
                    <a:pt x="42" y="11"/>
                    <a:pt x="41" y="11"/>
                    <a:pt x="41" y="10"/>
                  </a:cubicBezTo>
                  <a:cubicBezTo>
                    <a:pt x="41" y="10"/>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8"/>
                    <a:pt x="41" y="8"/>
                    <a:pt x="41" y="8"/>
                  </a:cubicBezTo>
                  <a:cubicBezTo>
                    <a:pt x="41" y="8"/>
                    <a:pt x="41" y="8"/>
                    <a:pt x="41" y="8"/>
                  </a:cubicBezTo>
                  <a:cubicBezTo>
                    <a:pt x="41" y="8"/>
                    <a:pt x="41" y="5"/>
                    <a:pt x="44" y="3"/>
                  </a:cubicBezTo>
                  <a:cubicBezTo>
                    <a:pt x="47" y="0"/>
                    <a:pt x="49" y="2"/>
                    <a:pt x="49" y="2"/>
                  </a:cubicBezTo>
                  <a:cubicBezTo>
                    <a:pt x="49" y="2"/>
                    <a:pt x="49" y="2"/>
                    <a:pt x="49" y="2"/>
                  </a:cubicBezTo>
                  <a:cubicBezTo>
                    <a:pt x="49" y="2"/>
                    <a:pt x="49" y="2"/>
                    <a:pt x="49" y="2"/>
                  </a:cubicBezTo>
                  <a:cubicBezTo>
                    <a:pt x="49" y="2"/>
                    <a:pt x="49" y="3"/>
                    <a:pt x="49"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1" y="3"/>
                    <a:pt x="51" y="3"/>
                  </a:cubicBezTo>
                  <a:cubicBezTo>
                    <a:pt x="51" y="3"/>
                    <a:pt x="51" y="3"/>
                    <a:pt x="51" y="3"/>
                  </a:cubicBezTo>
                  <a:cubicBezTo>
                    <a:pt x="51" y="4"/>
                    <a:pt x="51" y="4"/>
                    <a:pt x="51" y="4"/>
                  </a:cubicBezTo>
                  <a:cubicBezTo>
                    <a:pt x="51" y="4"/>
                    <a:pt x="51" y="4"/>
                    <a:pt x="51" y="4"/>
                  </a:cubicBezTo>
                  <a:cubicBezTo>
                    <a:pt x="51" y="4"/>
                    <a:pt x="51" y="4"/>
                    <a:pt x="51" y="4"/>
                  </a:cubicBezTo>
                  <a:cubicBezTo>
                    <a:pt x="51" y="4"/>
                    <a:pt x="53" y="4"/>
                    <a:pt x="53" y="4"/>
                  </a:cubicBezTo>
                  <a:cubicBezTo>
                    <a:pt x="53" y="4"/>
                    <a:pt x="54" y="4"/>
                    <a:pt x="54" y="4"/>
                  </a:cubicBezTo>
                  <a:cubicBezTo>
                    <a:pt x="55" y="5"/>
                    <a:pt x="52" y="7"/>
                    <a:pt x="52" y="7"/>
                  </a:cubicBezTo>
                  <a:cubicBezTo>
                    <a:pt x="52" y="7"/>
                    <a:pt x="52" y="7"/>
                    <a:pt x="52" y="8"/>
                  </a:cubicBezTo>
                  <a:close/>
                  <a:moveTo>
                    <a:pt x="15" y="88"/>
                  </a:moveTo>
                  <a:cubicBezTo>
                    <a:pt x="13" y="85"/>
                    <a:pt x="13" y="85"/>
                    <a:pt x="13" y="85"/>
                  </a:cubicBezTo>
                  <a:cubicBezTo>
                    <a:pt x="13" y="85"/>
                    <a:pt x="13" y="85"/>
                    <a:pt x="13" y="85"/>
                  </a:cubicBezTo>
                  <a:cubicBezTo>
                    <a:pt x="12" y="88"/>
                    <a:pt x="12" y="88"/>
                    <a:pt x="12" y="88"/>
                  </a:cubicBezTo>
                  <a:cubicBezTo>
                    <a:pt x="13" y="88"/>
                    <a:pt x="13" y="88"/>
                    <a:pt x="13" y="88"/>
                  </a:cubicBezTo>
                  <a:cubicBezTo>
                    <a:pt x="14" y="88"/>
                    <a:pt x="14" y="88"/>
                    <a:pt x="15" y="88"/>
                  </a:cubicBezTo>
                  <a:close/>
                  <a:moveTo>
                    <a:pt x="17" y="87"/>
                  </a:moveTo>
                  <a:cubicBezTo>
                    <a:pt x="14" y="84"/>
                    <a:pt x="14" y="84"/>
                    <a:pt x="14" y="84"/>
                  </a:cubicBezTo>
                  <a:cubicBezTo>
                    <a:pt x="14" y="84"/>
                    <a:pt x="14" y="84"/>
                    <a:pt x="14" y="84"/>
                  </a:cubicBezTo>
                  <a:cubicBezTo>
                    <a:pt x="14" y="85"/>
                    <a:pt x="13" y="85"/>
                    <a:pt x="13" y="85"/>
                  </a:cubicBezTo>
                  <a:cubicBezTo>
                    <a:pt x="15" y="88"/>
                    <a:pt x="15" y="88"/>
                    <a:pt x="15" y="88"/>
                  </a:cubicBezTo>
                  <a:cubicBezTo>
                    <a:pt x="16" y="88"/>
                    <a:pt x="16" y="87"/>
                    <a:pt x="17" y="87"/>
                  </a:cubicBezTo>
                  <a:close/>
                  <a:moveTo>
                    <a:pt x="18" y="85"/>
                  </a:moveTo>
                  <a:cubicBezTo>
                    <a:pt x="14" y="84"/>
                    <a:pt x="14" y="84"/>
                    <a:pt x="14" y="84"/>
                  </a:cubicBezTo>
                  <a:cubicBezTo>
                    <a:pt x="17" y="86"/>
                    <a:pt x="17" y="86"/>
                    <a:pt x="17" y="86"/>
                  </a:cubicBezTo>
                  <a:cubicBezTo>
                    <a:pt x="17" y="86"/>
                    <a:pt x="17" y="85"/>
                    <a:pt x="18" y="85"/>
                  </a:cubicBezTo>
                  <a:close/>
                  <a:moveTo>
                    <a:pt x="14" y="84"/>
                  </a:moveTo>
                  <a:cubicBezTo>
                    <a:pt x="18" y="84"/>
                    <a:pt x="18" y="84"/>
                    <a:pt x="18" y="84"/>
                  </a:cubicBezTo>
                  <a:cubicBezTo>
                    <a:pt x="18" y="84"/>
                    <a:pt x="18" y="84"/>
                    <a:pt x="18" y="84"/>
                  </a:cubicBezTo>
                  <a:cubicBezTo>
                    <a:pt x="18" y="84"/>
                    <a:pt x="17" y="84"/>
                    <a:pt x="17" y="84"/>
                  </a:cubicBezTo>
                  <a:cubicBezTo>
                    <a:pt x="16" y="84"/>
                    <a:pt x="15" y="84"/>
                    <a:pt x="14" y="83"/>
                  </a:cubicBezTo>
                  <a:cubicBezTo>
                    <a:pt x="14" y="83"/>
                    <a:pt x="14" y="83"/>
                    <a:pt x="14" y="83"/>
                  </a:cubicBezTo>
                  <a:cubicBezTo>
                    <a:pt x="14" y="83"/>
                    <a:pt x="14" y="83"/>
                    <a:pt x="14" y="83"/>
                  </a:cubicBezTo>
                  <a:cubicBezTo>
                    <a:pt x="14" y="84"/>
                    <a:pt x="14" y="84"/>
                    <a:pt x="14" y="84"/>
                  </a:cubicBezTo>
                  <a:close/>
                  <a:moveTo>
                    <a:pt x="17" y="82"/>
                  </a:moveTo>
                  <a:cubicBezTo>
                    <a:pt x="17" y="82"/>
                    <a:pt x="17" y="82"/>
                    <a:pt x="17" y="82"/>
                  </a:cubicBezTo>
                  <a:cubicBezTo>
                    <a:pt x="17" y="81"/>
                    <a:pt x="17" y="81"/>
                    <a:pt x="17" y="81"/>
                  </a:cubicBezTo>
                  <a:cubicBezTo>
                    <a:pt x="16" y="82"/>
                    <a:pt x="16" y="82"/>
                    <a:pt x="16" y="82"/>
                  </a:cubicBezTo>
                  <a:cubicBezTo>
                    <a:pt x="17" y="82"/>
                    <a:pt x="17" y="82"/>
                    <a:pt x="17" y="82"/>
                  </a:cubicBezTo>
                  <a:close/>
                  <a:moveTo>
                    <a:pt x="13" y="83"/>
                  </a:moveTo>
                  <a:cubicBezTo>
                    <a:pt x="13" y="83"/>
                    <a:pt x="13" y="83"/>
                    <a:pt x="13" y="83"/>
                  </a:cubicBezTo>
                  <a:cubicBezTo>
                    <a:pt x="13" y="83"/>
                    <a:pt x="13" y="82"/>
                    <a:pt x="13" y="82"/>
                  </a:cubicBezTo>
                  <a:cubicBezTo>
                    <a:pt x="13" y="82"/>
                    <a:pt x="13" y="82"/>
                    <a:pt x="13" y="82"/>
                  </a:cubicBezTo>
                  <a:cubicBezTo>
                    <a:pt x="13" y="82"/>
                    <a:pt x="13" y="82"/>
                    <a:pt x="12" y="81"/>
                  </a:cubicBezTo>
                  <a:lnTo>
                    <a:pt x="13" y="83"/>
                  </a:lnTo>
                  <a:close/>
                  <a:moveTo>
                    <a:pt x="10" y="81"/>
                  </a:moveTo>
                  <a:cubicBezTo>
                    <a:pt x="12" y="83"/>
                    <a:pt x="12" y="83"/>
                    <a:pt x="12" y="83"/>
                  </a:cubicBezTo>
                  <a:cubicBezTo>
                    <a:pt x="12" y="81"/>
                    <a:pt x="12" y="81"/>
                    <a:pt x="12" y="81"/>
                  </a:cubicBezTo>
                  <a:cubicBezTo>
                    <a:pt x="11" y="80"/>
                    <a:pt x="11" y="80"/>
                    <a:pt x="11" y="80"/>
                  </a:cubicBezTo>
                  <a:cubicBezTo>
                    <a:pt x="10" y="80"/>
                    <a:pt x="10" y="80"/>
                    <a:pt x="10" y="81"/>
                  </a:cubicBezTo>
                  <a:close/>
                  <a:moveTo>
                    <a:pt x="11" y="83"/>
                  </a:moveTo>
                  <a:cubicBezTo>
                    <a:pt x="12" y="84"/>
                    <a:pt x="12" y="84"/>
                    <a:pt x="12" y="84"/>
                  </a:cubicBezTo>
                  <a:cubicBezTo>
                    <a:pt x="12" y="83"/>
                    <a:pt x="12" y="83"/>
                    <a:pt x="12" y="83"/>
                  </a:cubicBezTo>
                  <a:cubicBezTo>
                    <a:pt x="12" y="83"/>
                    <a:pt x="12" y="83"/>
                    <a:pt x="12" y="83"/>
                  </a:cubicBezTo>
                  <a:cubicBezTo>
                    <a:pt x="12" y="83"/>
                    <a:pt x="12" y="83"/>
                    <a:pt x="12" y="83"/>
                  </a:cubicBezTo>
                  <a:cubicBezTo>
                    <a:pt x="12" y="83"/>
                    <a:pt x="11" y="83"/>
                    <a:pt x="11" y="83"/>
                  </a:cubicBezTo>
                  <a:close/>
                  <a:moveTo>
                    <a:pt x="9" y="83"/>
                  </a:moveTo>
                  <a:cubicBezTo>
                    <a:pt x="11" y="83"/>
                    <a:pt x="11" y="83"/>
                    <a:pt x="11" y="83"/>
                  </a:cubicBezTo>
                  <a:cubicBezTo>
                    <a:pt x="11" y="83"/>
                    <a:pt x="12" y="83"/>
                    <a:pt x="12" y="83"/>
                  </a:cubicBezTo>
                  <a:cubicBezTo>
                    <a:pt x="12" y="83"/>
                    <a:pt x="12" y="83"/>
                    <a:pt x="12" y="83"/>
                  </a:cubicBezTo>
                  <a:cubicBezTo>
                    <a:pt x="12" y="83"/>
                    <a:pt x="12" y="83"/>
                    <a:pt x="12" y="83"/>
                  </a:cubicBezTo>
                  <a:cubicBezTo>
                    <a:pt x="12" y="83"/>
                    <a:pt x="12" y="83"/>
                    <a:pt x="12" y="83"/>
                  </a:cubicBezTo>
                  <a:cubicBezTo>
                    <a:pt x="12" y="83"/>
                    <a:pt x="12" y="83"/>
                    <a:pt x="12" y="83"/>
                  </a:cubicBezTo>
                  <a:cubicBezTo>
                    <a:pt x="10" y="81"/>
                    <a:pt x="10" y="81"/>
                    <a:pt x="10" y="81"/>
                  </a:cubicBezTo>
                  <a:cubicBezTo>
                    <a:pt x="9" y="81"/>
                    <a:pt x="9" y="82"/>
                    <a:pt x="9" y="83"/>
                  </a:cubicBezTo>
                  <a:close/>
                  <a:moveTo>
                    <a:pt x="9" y="85"/>
                  </a:moveTo>
                  <a:cubicBezTo>
                    <a:pt x="12" y="84"/>
                    <a:pt x="12" y="84"/>
                    <a:pt x="12" y="84"/>
                  </a:cubicBezTo>
                  <a:cubicBezTo>
                    <a:pt x="12" y="84"/>
                    <a:pt x="12" y="84"/>
                    <a:pt x="12" y="84"/>
                  </a:cubicBezTo>
                  <a:cubicBezTo>
                    <a:pt x="9" y="83"/>
                    <a:pt x="9" y="83"/>
                    <a:pt x="9" y="83"/>
                  </a:cubicBezTo>
                  <a:cubicBezTo>
                    <a:pt x="9" y="83"/>
                    <a:pt x="9" y="83"/>
                    <a:pt x="9" y="84"/>
                  </a:cubicBezTo>
                  <a:cubicBezTo>
                    <a:pt x="9" y="84"/>
                    <a:pt x="9" y="85"/>
                    <a:pt x="9" y="85"/>
                  </a:cubicBezTo>
                  <a:close/>
                  <a:moveTo>
                    <a:pt x="12" y="86"/>
                  </a:moveTo>
                  <a:cubicBezTo>
                    <a:pt x="12" y="85"/>
                    <a:pt x="12" y="85"/>
                    <a:pt x="12" y="85"/>
                  </a:cubicBezTo>
                  <a:cubicBezTo>
                    <a:pt x="12" y="85"/>
                    <a:pt x="12" y="85"/>
                    <a:pt x="12" y="85"/>
                  </a:cubicBezTo>
                  <a:lnTo>
                    <a:pt x="12" y="86"/>
                  </a:lnTo>
                  <a:close/>
                  <a:moveTo>
                    <a:pt x="10" y="87"/>
                  </a:moveTo>
                  <a:cubicBezTo>
                    <a:pt x="10" y="87"/>
                    <a:pt x="10" y="87"/>
                    <a:pt x="10" y="87"/>
                  </a:cubicBezTo>
                  <a:cubicBezTo>
                    <a:pt x="12" y="85"/>
                    <a:pt x="12" y="85"/>
                    <a:pt x="12" y="85"/>
                  </a:cubicBezTo>
                  <a:cubicBezTo>
                    <a:pt x="12" y="84"/>
                    <a:pt x="12" y="84"/>
                    <a:pt x="12" y="84"/>
                  </a:cubicBezTo>
                  <a:cubicBezTo>
                    <a:pt x="9" y="85"/>
                    <a:pt x="9" y="85"/>
                    <a:pt x="9" y="85"/>
                  </a:cubicBezTo>
                  <a:cubicBezTo>
                    <a:pt x="9" y="86"/>
                    <a:pt x="10" y="87"/>
                    <a:pt x="10" y="87"/>
                  </a:cubicBezTo>
                  <a:close/>
                  <a:moveTo>
                    <a:pt x="12" y="85"/>
                  </a:moveTo>
                  <a:cubicBezTo>
                    <a:pt x="10" y="87"/>
                    <a:pt x="10" y="87"/>
                    <a:pt x="10" y="87"/>
                  </a:cubicBezTo>
                  <a:cubicBezTo>
                    <a:pt x="10" y="87"/>
                    <a:pt x="10" y="87"/>
                    <a:pt x="10" y="87"/>
                  </a:cubicBezTo>
                  <a:cubicBezTo>
                    <a:pt x="11" y="88"/>
                    <a:pt x="12" y="88"/>
                    <a:pt x="12" y="88"/>
                  </a:cubicBezTo>
                  <a:cubicBezTo>
                    <a:pt x="13" y="85"/>
                    <a:pt x="13" y="85"/>
                    <a:pt x="13" y="85"/>
                  </a:cubicBezTo>
                  <a:cubicBezTo>
                    <a:pt x="13" y="85"/>
                    <a:pt x="13" y="85"/>
                    <a:pt x="13" y="85"/>
                  </a:cubicBezTo>
                  <a:cubicBezTo>
                    <a:pt x="13" y="85"/>
                    <a:pt x="13" y="85"/>
                    <a:pt x="12" y="85"/>
                  </a:cubicBezTo>
                  <a:close/>
                  <a:moveTo>
                    <a:pt x="20" y="81"/>
                  </a:moveTo>
                  <a:cubicBezTo>
                    <a:pt x="19" y="80"/>
                    <a:pt x="19" y="80"/>
                    <a:pt x="19" y="80"/>
                  </a:cubicBezTo>
                  <a:cubicBezTo>
                    <a:pt x="19" y="80"/>
                    <a:pt x="20" y="81"/>
                    <a:pt x="20" y="81"/>
                  </a:cubicBezTo>
                  <a:cubicBezTo>
                    <a:pt x="20" y="81"/>
                    <a:pt x="20" y="81"/>
                    <a:pt x="20" y="81"/>
                  </a:cubicBezTo>
                  <a:close/>
                  <a:moveTo>
                    <a:pt x="21" y="79"/>
                  </a:moveTo>
                  <a:cubicBezTo>
                    <a:pt x="18" y="79"/>
                    <a:pt x="18" y="79"/>
                    <a:pt x="18" y="79"/>
                  </a:cubicBezTo>
                  <a:cubicBezTo>
                    <a:pt x="18" y="79"/>
                    <a:pt x="18" y="79"/>
                    <a:pt x="18" y="79"/>
                  </a:cubicBezTo>
                  <a:cubicBezTo>
                    <a:pt x="18" y="79"/>
                    <a:pt x="19" y="79"/>
                    <a:pt x="19" y="79"/>
                  </a:cubicBezTo>
                  <a:cubicBezTo>
                    <a:pt x="20" y="81"/>
                    <a:pt x="20" y="81"/>
                    <a:pt x="20" y="81"/>
                  </a:cubicBezTo>
                  <a:cubicBezTo>
                    <a:pt x="20" y="80"/>
                    <a:pt x="21" y="80"/>
                    <a:pt x="21" y="79"/>
                  </a:cubicBezTo>
                  <a:close/>
                  <a:moveTo>
                    <a:pt x="18" y="78"/>
                  </a:moveTo>
                  <a:cubicBezTo>
                    <a:pt x="21" y="79"/>
                    <a:pt x="21" y="79"/>
                    <a:pt x="21" y="79"/>
                  </a:cubicBezTo>
                  <a:cubicBezTo>
                    <a:pt x="21" y="79"/>
                    <a:pt x="21" y="79"/>
                    <a:pt x="21" y="78"/>
                  </a:cubicBezTo>
                  <a:cubicBezTo>
                    <a:pt x="21" y="78"/>
                    <a:pt x="21" y="78"/>
                    <a:pt x="21" y="77"/>
                  </a:cubicBezTo>
                  <a:cubicBezTo>
                    <a:pt x="21" y="77"/>
                    <a:pt x="20" y="77"/>
                    <a:pt x="20" y="77"/>
                  </a:cubicBezTo>
                  <a:cubicBezTo>
                    <a:pt x="20" y="77"/>
                    <a:pt x="20" y="77"/>
                    <a:pt x="20" y="77"/>
                  </a:cubicBezTo>
                  <a:cubicBezTo>
                    <a:pt x="20" y="77"/>
                    <a:pt x="20" y="77"/>
                    <a:pt x="20" y="77"/>
                  </a:cubicBezTo>
                  <a:cubicBezTo>
                    <a:pt x="20" y="77"/>
                    <a:pt x="20" y="78"/>
                    <a:pt x="20" y="78"/>
                  </a:cubicBezTo>
                  <a:cubicBezTo>
                    <a:pt x="19" y="78"/>
                    <a:pt x="19" y="78"/>
                    <a:pt x="19" y="78"/>
                  </a:cubicBezTo>
                  <a:lnTo>
                    <a:pt x="18" y="78"/>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 name="Freeform 107"/>
            <p:cNvSpPr>
              <a:spLocks noEditPoints="1"/>
            </p:cNvSpPr>
            <p:nvPr/>
          </p:nvSpPr>
          <p:spPr bwMode="auto">
            <a:xfrm>
              <a:off x="7642226" y="3786188"/>
              <a:ext cx="173038" cy="250825"/>
            </a:xfrm>
            <a:custGeom>
              <a:avLst/>
              <a:gdLst>
                <a:gd name="T0" fmla="*/ 44 w 46"/>
                <a:gd name="T1" fmla="*/ 57 h 67"/>
                <a:gd name="T2" fmla="*/ 33 w 46"/>
                <a:gd name="T3" fmla="*/ 61 h 67"/>
                <a:gd name="T4" fmla="*/ 5 w 46"/>
                <a:gd name="T5" fmla="*/ 6 h 67"/>
                <a:gd name="T6" fmla="*/ 5 w 46"/>
                <a:gd name="T7" fmla="*/ 6 h 67"/>
                <a:gd name="T8" fmla="*/ 6 w 46"/>
                <a:gd name="T9" fmla="*/ 3 h 67"/>
                <a:gd name="T10" fmla="*/ 6 w 46"/>
                <a:gd name="T11" fmla="*/ 3 h 67"/>
                <a:gd name="T12" fmla="*/ 7 w 46"/>
                <a:gd name="T13" fmla="*/ 2 h 67"/>
                <a:gd name="T14" fmla="*/ 13 w 46"/>
                <a:gd name="T15" fmla="*/ 6 h 67"/>
                <a:gd name="T16" fmla="*/ 13 w 46"/>
                <a:gd name="T17" fmla="*/ 7 h 67"/>
                <a:gd name="T18" fmla="*/ 13 w 46"/>
                <a:gd name="T19" fmla="*/ 9 h 67"/>
                <a:gd name="T20" fmla="*/ 16 w 46"/>
                <a:gd name="T21" fmla="*/ 15 h 67"/>
                <a:gd name="T22" fmla="*/ 17 w 46"/>
                <a:gd name="T23" fmla="*/ 28 h 67"/>
                <a:gd name="T24" fmla="*/ 19 w 46"/>
                <a:gd name="T25" fmla="*/ 44 h 67"/>
                <a:gd name="T26" fmla="*/ 22 w 46"/>
                <a:gd name="T27" fmla="*/ 42 h 67"/>
                <a:gd name="T28" fmla="*/ 28 w 46"/>
                <a:gd name="T29" fmla="*/ 41 h 67"/>
                <a:gd name="T30" fmla="*/ 32 w 46"/>
                <a:gd name="T31" fmla="*/ 47 h 67"/>
                <a:gd name="T32" fmla="*/ 38 w 46"/>
                <a:gd name="T33" fmla="*/ 50 h 67"/>
                <a:gd name="T34" fmla="*/ 42 w 46"/>
                <a:gd name="T35" fmla="*/ 54 h 67"/>
                <a:gd name="T36" fmla="*/ 42 w 46"/>
                <a:gd name="T37" fmla="*/ 56 h 67"/>
                <a:gd name="T38" fmla="*/ 39 w 46"/>
                <a:gd name="T39" fmla="*/ 58 h 67"/>
                <a:gd name="T40" fmla="*/ 28 w 46"/>
                <a:gd name="T41" fmla="*/ 58 h 67"/>
                <a:gd name="T42" fmla="*/ 26 w 46"/>
                <a:gd name="T43" fmla="*/ 53 h 67"/>
                <a:gd name="T44" fmla="*/ 24 w 46"/>
                <a:gd name="T45" fmla="*/ 52 h 67"/>
                <a:gd name="T46" fmla="*/ 21 w 46"/>
                <a:gd name="T47" fmla="*/ 48 h 67"/>
                <a:gd name="T48" fmla="*/ 17 w 46"/>
                <a:gd name="T49" fmla="*/ 45 h 67"/>
                <a:gd name="T50" fmla="*/ 14 w 46"/>
                <a:gd name="T51" fmla="*/ 46 h 67"/>
                <a:gd name="T52" fmla="*/ 20 w 46"/>
                <a:gd name="T53" fmla="*/ 53 h 67"/>
                <a:gd name="T54" fmla="*/ 22 w 46"/>
                <a:gd name="T55" fmla="*/ 54 h 67"/>
                <a:gd name="T56" fmla="*/ 22 w 46"/>
                <a:gd name="T57" fmla="*/ 57 h 67"/>
                <a:gd name="T58" fmla="*/ 17 w 46"/>
                <a:gd name="T59" fmla="*/ 60 h 67"/>
                <a:gd name="T60" fmla="*/ 18 w 46"/>
                <a:gd name="T61" fmla="*/ 56 h 67"/>
                <a:gd name="T62" fmla="*/ 10 w 46"/>
                <a:gd name="T63" fmla="*/ 50 h 67"/>
                <a:gd name="T64" fmla="*/ 10 w 46"/>
                <a:gd name="T65" fmla="*/ 60 h 67"/>
                <a:gd name="T66" fmla="*/ 11 w 46"/>
                <a:gd name="T67" fmla="*/ 63 h 67"/>
                <a:gd name="T68" fmla="*/ 6 w 46"/>
                <a:gd name="T69" fmla="*/ 63 h 67"/>
                <a:gd name="T70" fmla="*/ 2 w 46"/>
                <a:gd name="T71" fmla="*/ 62 h 67"/>
                <a:gd name="T72" fmla="*/ 3 w 46"/>
                <a:gd name="T73" fmla="*/ 48 h 67"/>
                <a:gd name="T74" fmla="*/ 1 w 46"/>
                <a:gd name="T75" fmla="*/ 46 h 67"/>
                <a:gd name="T76" fmla="*/ 5 w 46"/>
                <a:gd name="T77" fmla="*/ 15 h 67"/>
                <a:gd name="T78" fmla="*/ 6 w 46"/>
                <a:gd name="T79" fmla="*/ 10 h 67"/>
                <a:gd name="T80" fmla="*/ 5 w 46"/>
                <a:gd name="T81" fmla="*/ 8 h 67"/>
                <a:gd name="T82" fmla="*/ 4 w 46"/>
                <a:gd name="T83" fmla="*/ 6 h 67"/>
                <a:gd name="T84" fmla="*/ 5 w 46"/>
                <a:gd name="T85" fmla="*/ 6 h 67"/>
                <a:gd name="T86" fmla="*/ 34 w 46"/>
                <a:gd name="T87" fmla="*/ 65 h 67"/>
                <a:gd name="T88" fmla="*/ 34 w 46"/>
                <a:gd name="T89" fmla="*/ 63 h 67"/>
                <a:gd name="T90" fmla="*/ 32 w 46"/>
                <a:gd name="T91" fmla="*/ 63 h 67"/>
                <a:gd name="T92" fmla="*/ 32 w 46"/>
                <a:gd name="T93" fmla="*/ 62 h 67"/>
                <a:gd name="T94" fmla="*/ 32 w 46"/>
                <a:gd name="T95" fmla="*/ 61 h 67"/>
                <a:gd name="T96" fmla="*/ 36 w 46"/>
                <a:gd name="T97" fmla="*/ 60 h 67"/>
                <a:gd name="T98" fmla="*/ 36 w 46"/>
                <a:gd name="T99" fmla="*/ 60 h 67"/>
                <a:gd name="T100" fmla="*/ 37 w 46"/>
                <a:gd name="T101" fmla="*/ 59 h 67"/>
                <a:gd name="T102" fmla="*/ 36 w 46"/>
                <a:gd name="T103" fmla="*/ 62 h 67"/>
                <a:gd name="T104" fmla="*/ 36 w 46"/>
                <a:gd name="T105" fmla="*/ 62 h 67"/>
                <a:gd name="T106" fmla="*/ 38 w 46"/>
                <a:gd name="T107" fmla="*/ 60 h 67"/>
                <a:gd name="T108" fmla="*/ 38 w 46"/>
                <a:gd name="T109" fmla="*/ 63 h 67"/>
                <a:gd name="T110" fmla="*/ 36 w 46"/>
                <a:gd name="T111" fmla="*/ 63 h 67"/>
                <a:gd name="T112" fmla="*/ 37 w 46"/>
                <a:gd name="T113" fmla="*/ 65 h 67"/>
                <a:gd name="T114" fmla="*/ 37 w 46"/>
                <a:gd name="T115" fmla="*/ 65 h 67"/>
                <a:gd name="T116" fmla="*/ 30 w 46"/>
                <a:gd name="T117" fmla="*/ 60 h 67"/>
                <a:gd name="T118" fmla="*/ 31 w 46"/>
                <a:gd name="T119" fmla="*/ 59 h 67"/>
                <a:gd name="T120" fmla="*/ 30 w 46"/>
                <a:gd name="T121" fmla="*/ 58 h 67"/>
                <a:gd name="T122" fmla="*/ 29 w 46"/>
                <a:gd name="T123"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67">
                  <a:moveTo>
                    <a:pt x="41" y="56"/>
                  </a:moveTo>
                  <a:cubicBezTo>
                    <a:pt x="41" y="56"/>
                    <a:pt x="41" y="57"/>
                    <a:pt x="41" y="56"/>
                  </a:cubicBezTo>
                  <a:cubicBezTo>
                    <a:pt x="41" y="56"/>
                    <a:pt x="41" y="56"/>
                    <a:pt x="41" y="56"/>
                  </a:cubicBezTo>
                  <a:cubicBezTo>
                    <a:pt x="41" y="56"/>
                    <a:pt x="41" y="56"/>
                    <a:pt x="41" y="56"/>
                  </a:cubicBezTo>
                  <a:cubicBezTo>
                    <a:pt x="44" y="57"/>
                    <a:pt x="44" y="57"/>
                    <a:pt x="44" y="57"/>
                  </a:cubicBezTo>
                  <a:cubicBezTo>
                    <a:pt x="42" y="56"/>
                    <a:pt x="42" y="56"/>
                    <a:pt x="42" y="56"/>
                  </a:cubicBezTo>
                  <a:cubicBezTo>
                    <a:pt x="41" y="56"/>
                    <a:pt x="41" y="56"/>
                    <a:pt x="41" y="56"/>
                  </a:cubicBezTo>
                  <a:close/>
                  <a:moveTo>
                    <a:pt x="32" y="60"/>
                  </a:moveTo>
                  <a:cubicBezTo>
                    <a:pt x="33" y="61"/>
                    <a:pt x="33" y="61"/>
                    <a:pt x="33" y="61"/>
                  </a:cubicBezTo>
                  <a:cubicBezTo>
                    <a:pt x="33" y="61"/>
                    <a:pt x="33" y="61"/>
                    <a:pt x="33" y="61"/>
                  </a:cubicBezTo>
                  <a:lnTo>
                    <a:pt x="32" y="60"/>
                  </a:lnTo>
                  <a:close/>
                  <a:moveTo>
                    <a:pt x="5" y="6"/>
                  </a:moveTo>
                  <a:cubicBezTo>
                    <a:pt x="5" y="6"/>
                    <a:pt x="5" y="7"/>
                    <a:pt x="5" y="7"/>
                  </a:cubicBezTo>
                  <a:cubicBezTo>
                    <a:pt x="5" y="7"/>
                    <a:pt x="5" y="7"/>
                    <a:pt x="5" y="7"/>
                  </a:cubicBezTo>
                  <a:cubicBezTo>
                    <a:pt x="5" y="7"/>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lose/>
                  <a:moveTo>
                    <a:pt x="5" y="6"/>
                  </a:moveTo>
                  <a:cubicBezTo>
                    <a:pt x="5" y="6"/>
                    <a:pt x="3" y="4"/>
                    <a:pt x="3" y="4"/>
                  </a:cubicBezTo>
                  <a:cubicBezTo>
                    <a:pt x="3" y="3"/>
                    <a:pt x="4" y="3"/>
                    <a:pt x="4" y="3"/>
                  </a:cubicBezTo>
                  <a:cubicBezTo>
                    <a:pt x="4" y="4"/>
                    <a:pt x="5" y="4"/>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2"/>
                    <a:pt x="6" y="2"/>
                  </a:cubicBezTo>
                  <a:cubicBezTo>
                    <a:pt x="6"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0"/>
                    <a:pt x="11" y="2"/>
                  </a:cubicBezTo>
                  <a:cubicBezTo>
                    <a:pt x="14" y="4"/>
                    <a:pt x="14" y="6"/>
                    <a:pt x="13" y="6"/>
                  </a:cubicBezTo>
                  <a:cubicBezTo>
                    <a:pt x="13" y="6"/>
                    <a:pt x="13" y="6"/>
                    <a:pt x="13" y="6"/>
                  </a:cubicBezTo>
                  <a:cubicBezTo>
                    <a:pt x="13" y="6"/>
                    <a:pt x="13" y="6"/>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8"/>
                    <a:pt x="13" y="8"/>
                  </a:cubicBezTo>
                  <a:cubicBezTo>
                    <a:pt x="13" y="8"/>
                    <a:pt x="13" y="8"/>
                    <a:pt x="13" y="8"/>
                  </a:cubicBezTo>
                  <a:cubicBezTo>
                    <a:pt x="13" y="8"/>
                    <a:pt x="13" y="9"/>
                    <a:pt x="13" y="9"/>
                  </a:cubicBezTo>
                  <a:cubicBezTo>
                    <a:pt x="13" y="9"/>
                    <a:pt x="13" y="9"/>
                    <a:pt x="13" y="9"/>
                  </a:cubicBezTo>
                  <a:cubicBezTo>
                    <a:pt x="13" y="9"/>
                    <a:pt x="13" y="9"/>
                    <a:pt x="13" y="9"/>
                  </a:cubicBezTo>
                  <a:cubicBezTo>
                    <a:pt x="13" y="9"/>
                    <a:pt x="13" y="9"/>
                    <a:pt x="13" y="9"/>
                  </a:cubicBezTo>
                  <a:cubicBezTo>
                    <a:pt x="13" y="9"/>
                    <a:pt x="13" y="10"/>
                    <a:pt x="13" y="10"/>
                  </a:cubicBezTo>
                  <a:cubicBezTo>
                    <a:pt x="13" y="10"/>
                    <a:pt x="14" y="10"/>
                    <a:pt x="14" y="11"/>
                  </a:cubicBezTo>
                  <a:cubicBezTo>
                    <a:pt x="15" y="12"/>
                    <a:pt x="15" y="14"/>
                    <a:pt x="16" y="15"/>
                  </a:cubicBezTo>
                  <a:cubicBezTo>
                    <a:pt x="16" y="16"/>
                    <a:pt x="17" y="21"/>
                    <a:pt x="17" y="21"/>
                  </a:cubicBezTo>
                  <a:cubicBezTo>
                    <a:pt x="17" y="21"/>
                    <a:pt x="17" y="22"/>
                    <a:pt x="17" y="22"/>
                  </a:cubicBezTo>
                  <a:cubicBezTo>
                    <a:pt x="17" y="23"/>
                    <a:pt x="17" y="25"/>
                    <a:pt x="17" y="26"/>
                  </a:cubicBezTo>
                  <a:cubicBezTo>
                    <a:pt x="17" y="27"/>
                    <a:pt x="17" y="27"/>
                    <a:pt x="17" y="27"/>
                  </a:cubicBezTo>
                  <a:cubicBezTo>
                    <a:pt x="17" y="28"/>
                    <a:pt x="17" y="28"/>
                    <a:pt x="17" y="28"/>
                  </a:cubicBezTo>
                  <a:cubicBezTo>
                    <a:pt x="17" y="28"/>
                    <a:pt x="17" y="29"/>
                    <a:pt x="17" y="32"/>
                  </a:cubicBezTo>
                  <a:cubicBezTo>
                    <a:pt x="17" y="34"/>
                    <a:pt x="17" y="35"/>
                    <a:pt x="17" y="36"/>
                  </a:cubicBezTo>
                  <a:cubicBezTo>
                    <a:pt x="17" y="37"/>
                    <a:pt x="16" y="38"/>
                    <a:pt x="17" y="39"/>
                  </a:cubicBezTo>
                  <a:cubicBezTo>
                    <a:pt x="17" y="39"/>
                    <a:pt x="17" y="41"/>
                    <a:pt x="17" y="42"/>
                  </a:cubicBezTo>
                  <a:cubicBezTo>
                    <a:pt x="19" y="44"/>
                    <a:pt x="19" y="44"/>
                    <a:pt x="19" y="44"/>
                  </a:cubicBezTo>
                  <a:cubicBezTo>
                    <a:pt x="19" y="44"/>
                    <a:pt x="19" y="44"/>
                    <a:pt x="19" y="44"/>
                  </a:cubicBezTo>
                  <a:cubicBezTo>
                    <a:pt x="20" y="44"/>
                    <a:pt x="20" y="44"/>
                    <a:pt x="20" y="44"/>
                  </a:cubicBezTo>
                  <a:cubicBezTo>
                    <a:pt x="20" y="44"/>
                    <a:pt x="20" y="44"/>
                    <a:pt x="20" y="44"/>
                  </a:cubicBezTo>
                  <a:cubicBezTo>
                    <a:pt x="20" y="43"/>
                    <a:pt x="20" y="43"/>
                    <a:pt x="20" y="43"/>
                  </a:cubicBezTo>
                  <a:cubicBezTo>
                    <a:pt x="21" y="43"/>
                    <a:pt x="22" y="42"/>
                    <a:pt x="22" y="42"/>
                  </a:cubicBezTo>
                  <a:cubicBezTo>
                    <a:pt x="23" y="42"/>
                    <a:pt x="23" y="42"/>
                    <a:pt x="24" y="42"/>
                  </a:cubicBezTo>
                  <a:cubicBezTo>
                    <a:pt x="24" y="42"/>
                    <a:pt x="24" y="41"/>
                    <a:pt x="25" y="41"/>
                  </a:cubicBezTo>
                  <a:cubicBezTo>
                    <a:pt x="25" y="41"/>
                    <a:pt x="25" y="41"/>
                    <a:pt x="25" y="41"/>
                  </a:cubicBezTo>
                  <a:cubicBezTo>
                    <a:pt x="25" y="41"/>
                    <a:pt x="27" y="41"/>
                    <a:pt x="27" y="41"/>
                  </a:cubicBezTo>
                  <a:cubicBezTo>
                    <a:pt x="27" y="41"/>
                    <a:pt x="28" y="41"/>
                    <a:pt x="28" y="41"/>
                  </a:cubicBezTo>
                  <a:cubicBezTo>
                    <a:pt x="28" y="41"/>
                    <a:pt x="29" y="41"/>
                    <a:pt x="29" y="41"/>
                  </a:cubicBezTo>
                  <a:cubicBezTo>
                    <a:pt x="29" y="41"/>
                    <a:pt x="29" y="41"/>
                    <a:pt x="29" y="41"/>
                  </a:cubicBezTo>
                  <a:cubicBezTo>
                    <a:pt x="29" y="41"/>
                    <a:pt x="29" y="42"/>
                    <a:pt x="30" y="43"/>
                  </a:cubicBezTo>
                  <a:cubicBezTo>
                    <a:pt x="30" y="43"/>
                    <a:pt x="31" y="44"/>
                    <a:pt x="31" y="44"/>
                  </a:cubicBezTo>
                  <a:cubicBezTo>
                    <a:pt x="31" y="45"/>
                    <a:pt x="32" y="46"/>
                    <a:pt x="32" y="47"/>
                  </a:cubicBezTo>
                  <a:cubicBezTo>
                    <a:pt x="32" y="47"/>
                    <a:pt x="33" y="48"/>
                    <a:pt x="33" y="48"/>
                  </a:cubicBezTo>
                  <a:cubicBezTo>
                    <a:pt x="33" y="48"/>
                    <a:pt x="34" y="48"/>
                    <a:pt x="35" y="48"/>
                  </a:cubicBezTo>
                  <a:cubicBezTo>
                    <a:pt x="35" y="48"/>
                    <a:pt x="35" y="49"/>
                    <a:pt x="36" y="49"/>
                  </a:cubicBezTo>
                  <a:cubicBezTo>
                    <a:pt x="36" y="49"/>
                    <a:pt x="36" y="49"/>
                    <a:pt x="36" y="49"/>
                  </a:cubicBezTo>
                  <a:cubicBezTo>
                    <a:pt x="36" y="49"/>
                    <a:pt x="38" y="50"/>
                    <a:pt x="38" y="50"/>
                  </a:cubicBezTo>
                  <a:cubicBezTo>
                    <a:pt x="38" y="50"/>
                    <a:pt x="39" y="50"/>
                    <a:pt x="39" y="50"/>
                  </a:cubicBezTo>
                  <a:cubicBezTo>
                    <a:pt x="39" y="50"/>
                    <a:pt x="40" y="50"/>
                    <a:pt x="40" y="51"/>
                  </a:cubicBezTo>
                  <a:cubicBezTo>
                    <a:pt x="40" y="51"/>
                    <a:pt x="40" y="51"/>
                    <a:pt x="41" y="52"/>
                  </a:cubicBezTo>
                  <a:cubicBezTo>
                    <a:pt x="41" y="53"/>
                    <a:pt x="41" y="53"/>
                    <a:pt x="42" y="53"/>
                  </a:cubicBezTo>
                  <a:cubicBezTo>
                    <a:pt x="42" y="53"/>
                    <a:pt x="43" y="54"/>
                    <a:pt x="42" y="54"/>
                  </a:cubicBezTo>
                  <a:cubicBezTo>
                    <a:pt x="42" y="54"/>
                    <a:pt x="42" y="54"/>
                    <a:pt x="42" y="54"/>
                  </a:cubicBezTo>
                  <a:cubicBezTo>
                    <a:pt x="42" y="54"/>
                    <a:pt x="43" y="55"/>
                    <a:pt x="42" y="55"/>
                  </a:cubicBezTo>
                  <a:cubicBezTo>
                    <a:pt x="42" y="55"/>
                    <a:pt x="42" y="55"/>
                    <a:pt x="42" y="55"/>
                  </a:cubicBezTo>
                  <a:cubicBezTo>
                    <a:pt x="42" y="55"/>
                    <a:pt x="42" y="55"/>
                    <a:pt x="42" y="56"/>
                  </a:cubicBezTo>
                  <a:cubicBezTo>
                    <a:pt x="42" y="56"/>
                    <a:pt x="42" y="56"/>
                    <a:pt x="42" y="56"/>
                  </a:cubicBezTo>
                  <a:cubicBezTo>
                    <a:pt x="45" y="58"/>
                    <a:pt x="45" y="58"/>
                    <a:pt x="45" y="58"/>
                  </a:cubicBezTo>
                  <a:cubicBezTo>
                    <a:pt x="45" y="58"/>
                    <a:pt x="46" y="58"/>
                    <a:pt x="46" y="58"/>
                  </a:cubicBezTo>
                  <a:cubicBezTo>
                    <a:pt x="46" y="59"/>
                    <a:pt x="45" y="59"/>
                    <a:pt x="45" y="59"/>
                  </a:cubicBezTo>
                  <a:cubicBezTo>
                    <a:pt x="44" y="58"/>
                    <a:pt x="41" y="58"/>
                    <a:pt x="40" y="57"/>
                  </a:cubicBezTo>
                  <a:cubicBezTo>
                    <a:pt x="39" y="57"/>
                    <a:pt x="39" y="58"/>
                    <a:pt x="39" y="58"/>
                  </a:cubicBezTo>
                  <a:cubicBezTo>
                    <a:pt x="40" y="59"/>
                    <a:pt x="40" y="61"/>
                    <a:pt x="40" y="62"/>
                  </a:cubicBezTo>
                  <a:cubicBezTo>
                    <a:pt x="40" y="65"/>
                    <a:pt x="38" y="67"/>
                    <a:pt x="35" y="67"/>
                  </a:cubicBezTo>
                  <a:cubicBezTo>
                    <a:pt x="32" y="67"/>
                    <a:pt x="30" y="65"/>
                    <a:pt x="30" y="62"/>
                  </a:cubicBezTo>
                  <a:cubicBezTo>
                    <a:pt x="30" y="62"/>
                    <a:pt x="30" y="62"/>
                    <a:pt x="30" y="62"/>
                  </a:cubicBezTo>
                  <a:cubicBezTo>
                    <a:pt x="28" y="61"/>
                    <a:pt x="28" y="60"/>
                    <a:pt x="28" y="58"/>
                  </a:cubicBezTo>
                  <a:cubicBezTo>
                    <a:pt x="28" y="57"/>
                    <a:pt x="28" y="56"/>
                    <a:pt x="29" y="56"/>
                  </a:cubicBezTo>
                  <a:cubicBezTo>
                    <a:pt x="28" y="55"/>
                    <a:pt x="28" y="55"/>
                    <a:pt x="28" y="55"/>
                  </a:cubicBezTo>
                  <a:cubicBezTo>
                    <a:pt x="28" y="55"/>
                    <a:pt x="27" y="55"/>
                    <a:pt x="27" y="55"/>
                  </a:cubicBezTo>
                  <a:cubicBezTo>
                    <a:pt x="27" y="54"/>
                    <a:pt x="26" y="54"/>
                    <a:pt x="26" y="54"/>
                  </a:cubicBezTo>
                  <a:cubicBezTo>
                    <a:pt x="26" y="54"/>
                    <a:pt x="26" y="54"/>
                    <a:pt x="26" y="53"/>
                  </a:cubicBezTo>
                  <a:cubicBezTo>
                    <a:pt x="26" y="53"/>
                    <a:pt x="25" y="53"/>
                    <a:pt x="25" y="53"/>
                  </a:cubicBezTo>
                  <a:cubicBezTo>
                    <a:pt x="25" y="53"/>
                    <a:pt x="25" y="53"/>
                    <a:pt x="25" y="53"/>
                  </a:cubicBezTo>
                  <a:cubicBezTo>
                    <a:pt x="25" y="53"/>
                    <a:pt x="25" y="53"/>
                    <a:pt x="24" y="52"/>
                  </a:cubicBezTo>
                  <a:cubicBezTo>
                    <a:pt x="24" y="52"/>
                    <a:pt x="24" y="52"/>
                    <a:pt x="24" y="52"/>
                  </a:cubicBezTo>
                  <a:cubicBezTo>
                    <a:pt x="24" y="52"/>
                    <a:pt x="24" y="52"/>
                    <a:pt x="24" y="52"/>
                  </a:cubicBezTo>
                  <a:cubicBezTo>
                    <a:pt x="24" y="52"/>
                    <a:pt x="24" y="52"/>
                    <a:pt x="24" y="51"/>
                  </a:cubicBezTo>
                  <a:cubicBezTo>
                    <a:pt x="25" y="51"/>
                    <a:pt x="25" y="51"/>
                    <a:pt x="25" y="51"/>
                  </a:cubicBezTo>
                  <a:cubicBezTo>
                    <a:pt x="23" y="50"/>
                    <a:pt x="23" y="50"/>
                    <a:pt x="23" y="50"/>
                  </a:cubicBezTo>
                  <a:cubicBezTo>
                    <a:pt x="23" y="50"/>
                    <a:pt x="23" y="50"/>
                    <a:pt x="23" y="50"/>
                  </a:cubicBezTo>
                  <a:cubicBezTo>
                    <a:pt x="22" y="49"/>
                    <a:pt x="22" y="49"/>
                    <a:pt x="21" y="48"/>
                  </a:cubicBezTo>
                  <a:cubicBezTo>
                    <a:pt x="20" y="47"/>
                    <a:pt x="19" y="46"/>
                    <a:pt x="19" y="46"/>
                  </a:cubicBezTo>
                  <a:cubicBezTo>
                    <a:pt x="18" y="45"/>
                    <a:pt x="18"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6"/>
                    <a:pt x="16" y="46"/>
                  </a:cubicBezTo>
                  <a:cubicBezTo>
                    <a:pt x="16" y="46"/>
                    <a:pt x="16" y="46"/>
                    <a:pt x="15" y="46"/>
                  </a:cubicBezTo>
                  <a:cubicBezTo>
                    <a:pt x="15" y="46"/>
                    <a:pt x="14" y="46"/>
                    <a:pt x="14" y="46"/>
                  </a:cubicBezTo>
                  <a:cubicBezTo>
                    <a:pt x="14" y="46"/>
                    <a:pt x="16" y="48"/>
                    <a:pt x="16" y="48"/>
                  </a:cubicBezTo>
                  <a:cubicBezTo>
                    <a:pt x="17" y="49"/>
                    <a:pt x="17" y="49"/>
                    <a:pt x="17" y="49"/>
                  </a:cubicBezTo>
                  <a:cubicBezTo>
                    <a:pt x="17" y="49"/>
                    <a:pt x="19" y="51"/>
                    <a:pt x="19" y="51"/>
                  </a:cubicBezTo>
                  <a:cubicBezTo>
                    <a:pt x="19" y="51"/>
                    <a:pt x="20" y="52"/>
                    <a:pt x="20" y="52"/>
                  </a:cubicBezTo>
                  <a:cubicBezTo>
                    <a:pt x="20" y="52"/>
                    <a:pt x="21" y="52"/>
                    <a:pt x="20" y="53"/>
                  </a:cubicBezTo>
                  <a:cubicBezTo>
                    <a:pt x="20" y="53"/>
                    <a:pt x="20" y="53"/>
                    <a:pt x="20" y="53"/>
                  </a:cubicBezTo>
                  <a:cubicBezTo>
                    <a:pt x="20" y="53"/>
                    <a:pt x="21" y="53"/>
                    <a:pt x="21" y="53"/>
                  </a:cubicBezTo>
                  <a:cubicBezTo>
                    <a:pt x="21" y="53"/>
                    <a:pt x="21" y="53"/>
                    <a:pt x="21" y="53"/>
                  </a:cubicBezTo>
                  <a:cubicBezTo>
                    <a:pt x="21" y="53"/>
                    <a:pt x="21" y="53"/>
                    <a:pt x="21" y="53"/>
                  </a:cubicBezTo>
                  <a:cubicBezTo>
                    <a:pt x="22" y="53"/>
                    <a:pt x="22" y="54"/>
                    <a:pt x="22" y="54"/>
                  </a:cubicBezTo>
                  <a:cubicBezTo>
                    <a:pt x="23" y="54"/>
                    <a:pt x="23" y="54"/>
                    <a:pt x="23" y="54"/>
                  </a:cubicBezTo>
                  <a:cubicBezTo>
                    <a:pt x="23" y="54"/>
                    <a:pt x="23" y="54"/>
                    <a:pt x="23" y="54"/>
                  </a:cubicBezTo>
                  <a:cubicBezTo>
                    <a:pt x="23" y="54"/>
                    <a:pt x="23" y="54"/>
                    <a:pt x="24" y="55"/>
                  </a:cubicBezTo>
                  <a:cubicBezTo>
                    <a:pt x="24" y="55"/>
                    <a:pt x="24" y="55"/>
                    <a:pt x="24" y="55"/>
                  </a:cubicBezTo>
                  <a:cubicBezTo>
                    <a:pt x="24" y="55"/>
                    <a:pt x="23" y="56"/>
                    <a:pt x="22" y="57"/>
                  </a:cubicBezTo>
                  <a:cubicBezTo>
                    <a:pt x="22" y="57"/>
                    <a:pt x="21" y="57"/>
                    <a:pt x="21" y="57"/>
                  </a:cubicBezTo>
                  <a:cubicBezTo>
                    <a:pt x="21" y="57"/>
                    <a:pt x="21" y="58"/>
                    <a:pt x="21" y="58"/>
                  </a:cubicBezTo>
                  <a:cubicBezTo>
                    <a:pt x="21" y="58"/>
                    <a:pt x="20" y="59"/>
                    <a:pt x="19" y="60"/>
                  </a:cubicBezTo>
                  <a:cubicBezTo>
                    <a:pt x="18" y="60"/>
                    <a:pt x="18" y="60"/>
                    <a:pt x="18" y="61"/>
                  </a:cubicBezTo>
                  <a:cubicBezTo>
                    <a:pt x="17" y="61"/>
                    <a:pt x="17" y="60"/>
                    <a:pt x="17" y="60"/>
                  </a:cubicBezTo>
                  <a:cubicBezTo>
                    <a:pt x="17" y="60"/>
                    <a:pt x="17" y="60"/>
                    <a:pt x="17" y="60"/>
                  </a:cubicBezTo>
                  <a:cubicBezTo>
                    <a:pt x="18" y="59"/>
                    <a:pt x="18" y="59"/>
                    <a:pt x="18" y="59"/>
                  </a:cubicBezTo>
                  <a:cubicBezTo>
                    <a:pt x="18" y="59"/>
                    <a:pt x="18" y="58"/>
                    <a:pt x="18" y="58"/>
                  </a:cubicBezTo>
                  <a:cubicBezTo>
                    <a:pt x="18" y="58"/>
                    <a:pt x="18" y="57"/>
                    <a:pt x="18" y="57"/>
                  </a:cubicBezTo>
                  <a:cubicBezTo>
                    <a:pt x="18" y="57"/>
                    <a:pt x="18" y="56"/>
                    <a:pt x="18" y="56"/>
                  </a:cubicBezTo>
                  <a:cubicBezTo>
                    <a:pt x="18" y="56"/>
                    <a:pt x="17" y="55"/>
                    <a:pt x="17" y="55"/>
                  </a:cubicBezTo>
                  <a:cubicBezTo>
                    <a:pt x="17" y="55"/>
                    <a:pt x="17" y="55"/>
                    <a:pt x="17" y="55"/>
                  </a:cubicBezTo>
                  <a:cubicBezTo>
                    <a:pt x="17" y="55"/>
                    <a:pt x="16" y="55"/>
                    <a:pt x="16" y="55"/>
                  </a:cubicBezTo>
                  <a:cubicBezTo>
                    <a:pt x="16" y="55"/>
                    <a:pt x="14" y="53"/>
                    <a:pt x="13" y="52"/>
                  </a:cubicBezTo>
                  <a:cubicBezTo>
                    <a:pt x="12" y="52"/>
                    <a:pt x="11" y="50"/>
                    <a:pt x="10" y="50"/>
                  </a:cubicBezTo>
                  <a:cubicBezTo>
                    <a:pt x="10" y="49"/>
                    <a:pt x="10" y="49"/>
                    <a:pt x="10" y="49"/>
                  </a:cubicBezTo>
                  <a:cubicBezTo>
                    <a:pt x="10" y="49"/>
                    <a:pt x="10" y="52"/>
                    <a:pt x="10" y="54"/>
                  </a:cubicBezTo>
                  <a:cubicBezTo>
                    <a:pt x="10" y="55"/>
                    <a:pt x="10" y="58"/>
                    <a:pt x="10" y="59"/>
                  </a:cubicBezTo>
                  <a:cubicBezTo>
                    <a:pt x="10" y="59"/>
                    <a:pt x="10" y="59"/>
                    <a:pt x="10" y="59"/>
                  </a:cubicBezTo>
                  <a:cubicBezTo>
                    <a:pt x="10" y="60"/>
                    <a:pt x="10" y="60"/>
                    <a:pt x="10" y="60"/>
                  </a:cubicBezTo>
                  <a:cubicBezTo>
                    <a:pt x="10" y="60"/>
                    <a:pt x="10" y="60"/>
                    <a:pt x="10" y="60"/>
                  </a:cubicBezTo>
                  <a:cubicBezTo>
                    <a:pt x="10" y="60"/>
                    <a:pt x="10" y="61"/>
                    <a:pt x="10" y="61"/>
                  </a:cubicBezTo>
                  <a:cubicBezTo>
                    <a:pt x="10" y="61"/>
                    <a:pt x="11" y="62"/>
                    <a:pt x="10" y="62"/>
                  </a:cubicBezTo>
                  <a:cubicBezTo>
                    <a:pt x="10" y="62"/>
                    <a:pt x="11" y="62"/>
                    <a:pt x="11" y="63"/>
                  </a:cubicBezTo>
                  <a:cubicBezTo>
                    <a:pt x="11" y="63"/>
                    <a:pt x="11" y="63"/>
                    <a:pt x="11" y="63"/>
                  </a:cubicBezTo>
                  <a:cubicBezTo>
                    <a:pt x="10" y="63"/>
                    <a:pt x="9" y="63"/>
                    <a:pt x="9" y="63"/>
                  </a:cubicBezTo>
                  <a:cubicBezTo>
                    <a:pt x="8" y="64"/>
                    <a:pt x="8" y="63"/>
                    <a:pt x="8" y="63"/>
                  </a:cubicBezTo>
                  <a:cubicBezTo>
                    <a:pt x="8" y="63"/>
                    <a:pt x="8" y="63"/>
                    <a:pt x="8" y="63"/>
                  </a:cubicBezTo>
                  <a:cubicBezTo>
                    <a:pt x="8" y="63"/>
                    <a:pt x="8" y="63"/>
                    <a:pt x="8" y="63"/>
                  </a:cubicBezTo>
                  <a:cubicBezTo>
                    <a:pt x="8" y="63"/>
                    <a:pt x="7" y="63"/>
                    <a:pt x="6" y="63"/>
                  </a:cubicBezTo>
                  <a:cubicBezTo>
                    <a:pt x="6" y="64"/>
                    <a:pt x="5" y="64"/>
                    <a:pt x="3" y="64"/>
                  </a:cubicBezTo>
                  <a:cubicBezTo>
                    <a:pt x="1" y="64"/>
                    <a:pt x="0" y="64"/>
                    <a:pt x="0" y="64"/>
                  </a:cubicBezTo>
                  <a:cubicBezTo>
                    <a:pt x="0" y="64"/>
                    <a:pt x="0" y="63"/>
                    <a:pt x="0" y="63"/>
                  </a:cubicBezTo>
                  <a:cubicBezTo>
                    <a:pt x="0" y="63"/>
                    <a:pt x="0" y="62"/>
                    <a:pt x="1" y="62"/>
                  </a:cubicBezTo>
                  <a:cubicBezTo>
                    <a:pt x="1" y="62"/>
                    <a:pt x="2" y="62"/>
                    <a:pt x="2" y="62"/>
                  </a:cubicBezTo>
                  <a:cubicBezTo>
                    <a:pt x="2" y="62"/>
                    <a:pt x="3" y="61"/>
                    <a:pt x="3" y="61"/>
                  </a:cubicBezTo>
                  <a:cubicBezTo>
                    <a:pt x="3" y="61"/>
                    <a:pt x="5" y="60"/>
                    <a:pt x="5" y="60"/>
                  </a:cubicBezTo>
                  <a:cubicBezTo>
                    <a:pt x="5" y="60"/>
                    <a:pt x="5" y="60"/>
                    <a:pt x="5" y="60"/>
                  </a:cubicBezTo>
                  <a:cubicBezTo>
                    <a:pt x="5" y="60"/>
                    <a:pt x="4" y="54"/>
                    <a:pt x="4" y="53"/>
                  </a:cubicBezTo>
                  <a:cubicBezTo>
                    <a:pt x="4" y="52"/>
                    <a:pt x="3" y="48"/>
                    <a:pt x="3" y="48"/>
                  </a:cubicBezTo>
                  <a:cubicBezTo>
                    <a:pt x="3" y="47"/>
                    <a:pt x="3" y="46"/>
                    <a:pt x="3" y="46"/>
                  </a:cubicBezTo>
                  <a:cubicBezTo>
                    <a:pt x="3" y="46"/>
                    <a:pt x="3" y="46"/>
                    <a:pt x="2" y="46"/>
                  </a:cubicBezTo>
                  <a:cubicBezTo>
                    <a:pt x="2" y="46"/>
                    <a:pt x="2" y="46"/>
                    <a:pt x="2" y="46"/>
                  </a:cubicBezTo>
                  <a:cubicBezTo>
                    <a:pt x="2" y="46"/>
                    <a:pt x="2" y="46"/>
                    <a:pt x="1" y="46"/>
                  </a:cubicBezTo>
                  <a:cubicBezTo>
                    <a:pt x="1" y="46"/>
                    <a:pt x="1" y="46"/>
                    <a:pt x="1" y="46"/>
                  </a:cubicBezTo>
                  <a:cubicBezTo>
                    <a:pt x="0" y="46"/>
                    <a:pt x="0" y="46"/>
                    <a:pt x="0" y="46"/>
                  </a:cubicBezTo>
                  <a:cubicBezTo>
                    <a:pt x="0" y="46"/>
                    <a:pt x="0" y="46"/>
                    <a:pt x="0" y="46"/>
                  </a:cubicBezTo>
                  <a:cubicBezTo>
                    <a:pt x="0" y="46"/>
                    <a:pt x="0" y="37"/>
                    <a:pt x="0" y="34"/>
                  </a:cubicBezTo>
                  <a:cubicBezTo>
                    <a:pt x="0" y="32"/>
                    <a:pt x="2" y="24"/>
                    <a:pt x="3" y="20"/>
                  </a:cubicBezTo>
                  <a:cubicBezTo>
                    <a:pt x="4" y="17"/>
                    <a:pt x="4" y="17"/>
                    <a:pt x="5" y="15"/>
                  </a:cubicBezTo>
                  <a:cubicBezTo>
                    <a:pt x="6" y="14"/>
                    <a:pt x="6" y="13"/>
                    <a:pt x="7" y="12"/>
                  </a:cubicBezTo>
                  <a:cubicBezTo>
                    <a:pt x="7" y="12"/>
                    <a:pt x="7" y="11"/>
                    <a:pt x="7" y="11"/>
                  </a:cubicBezTo>
                  <a:cubicBezTo>
                    <a:pt x="7" y="11"/>
                    <a:pt x="7" y="11"/>
                    <a:pt x="7" y="11"/>
                  </a:cubicBezTo>
                  <a:cubicBezTo>
                    <a:pt x="7" y="11"/>
                    <a:pt x="6" y="10"/>
                    <a:pt x="6" y="10"/>
                  </a:cubicBezTo>
                  <a:cubicBezTo>
                    <a:pt x="6" y="10"/>
                    <a:pt x="6" y="10"/>
                    <a:pt x="6" y="10"/>
                  </a:cubicBezTo>
                  <a:cubicBezTo>
                    <a:pt x="6" y="10"/>
                    <a:pt x="6" y="10"/>
                    <a:pt x="6" y="9"/>
                  </a:cubicBezTo>
                  <a:cubicBezTo>
                    <a:pt x="6" y="9"/>
                    <a:pt x="6" y="9"/>
                    <a:pt x="6" y="9"/>
                  </a:cubicBezTo>
                  <a:cubicBezTo>
                    <a:pt x="6" y="9"/>
                    <a:pt x="6" y="9"/>
                    <a:pt x="6" y="9"/>
                  </a:cubicBezTo>
                  <a:cubicBezTo>
                    <a:pt x="6" y="9"/>
                    <a:pt x="5" y="9"/>
                    <a:pt x="5" y="9"/>
                  </a:cubicBezTo>
                  <a:cubicBezTo>
                    <a:pt x="5" y="9"/>
                    <a:pt x="5" y="8"/>
                    <a:pt x="5" y="8"/>
                  </a:cubicBezTo>
                  <a:cubicBezTo>
                    <a:pt x="5" y="8"/>
                    <a:pt x="5" y="8"/>
                    <a:pt x="5" y="8"/>
                  </a:cubicBezTo>
                  <a:cubicBezTo>
                    <a:pt x="5" y="8"/>
                    <a:pt x="5" y="8"/>
                    <a:pt x="5" y="8"/>
                  </a:cubicBezTo>
                  <a:cubicBezTo>
                    <a:pt x="5" y="8"/>
                    <a:pt x="5" y="7"/>
                    <a:pt x="5" y="7"/>
                  </a:cubicBezTo>
                  <a:cubicBezTo>
                    <a:pt x="5" y="7"/>
                    <a:pt x="5" y="7"/>
                    <a:pt x="5" y="7"/>
                  </a:cubicBezTo>
                  <a:cubicBezTo>
                    <a:pt x="5" y="7"/>
                    <a:pt x="4" y="6"/>
                    <a:pt x="4" y="6"/>
                  </a:cubicBezTo>
                  <a:cubicBezTo>
                    <a:pt x="4" y="6"/>
                    <a:pt x="4" y="6"/>
                    <a:pt x="5" y="6"/>
                  </a:cubicBezTo>
                  <a:cubicBezTo>
                    <a:pt x="5" y="6"/>
                    <a:pt x="5" y="6"/>
                    <a:pt x="5" y="6"/>
                  </a:cubicBezTo>
                  <a:cubicBezTo>
                    <a:pt x="5" y="6"/>
                    <a:pt x="5" y="6"/>
                    <a:pt x="5" y="6"/>
                  </a:cubicBezTo>
                  <a:cubicBezTo>
                    <a:pt x="5" y="6"/>
                    <a:pt x="5" y="6"/>
                    <a:pt x="5" y="6"/>
                  </a:cubicBezTo>
                  <a:cubicBezTo>
                    <a:pt x="5" y="6"/>
                    <a:pt x="5" y="6"/>
                    <a:pt x="5" y="6"/>
                  </a:cubicBezTo>
                  <a:close/>
                  <a:moveTo>
                    <a:pt x="35" y="66"/>
                  </a:moveTo>
                  <a:cubicBezTo>
                    <a:pt x="35" y="66"/>
                    <a:pt x="35" y="66"/>
                    <a:pt x="36" y="66"/>
                  </a:cubicBezTo>
                  <a:cubicBezTo>
                    <a:pt x="35" y="63"/>
                    <a:pt x="35" y="63"/>
                    <a:pt x="35" y="63"/>
                  </a:cubicBezTo>
                  <a:cubicBezTo>
                    <a:pt x="35" y="63"/>
                    <a:pt x="35" y="63"/>
                    <a:pt x="35" y="63"/>
                  </a:cubicBezTo>
                  <a:cubicBezTo>
                    <a:pt x="34" y="65"/>
                    <a:pt x="34" y="65"/>
                    <a:pt x="34" y="65"/>
                  </a:cubicBezTo>
                  <a:cubicBezTo>
                    <a:pt x="34" y="66"/>
                    <a:pt x="35" y="66"/>
                    <a:pt x="35" y="66"/>
                  </a:cubicBezTo>
                  <a:close/>
                  <a:moveTo>
                    <a:pt x="34" y="65"/>
                  </a:moveTo>
                  <a:cubicBezTo>
                    <a:pt x="35" y="63"/>
                    <a:pt x="35" y="63"/>
                    <a:pt x="35" y="63"/>
                  </a:cubicBezTo>
                  <a:cubicBezTo>
                    <a:pt x="35" y="63"/>
                    <a:pt x="35" y="63"/>
                    <a:pt x="35" y="63"/>
                  </a:cubicBezTo>
                  <a:cubicBezTo>
                    <a:pt x="35" y="63"/>
                    <a:pt x="34" y="63"/>
                    <a:pt x="34" y="63"/>
                  </a:cubicBezTo>
                  <a:cubicBezTo>
                    <a:pt x="32" y="64"/>
                    <a:pt x="32" y="64"/>
                    <a:pt x="32" y="64"/>
                  </a:cubicBezTo>
                  <a:cubicBezTo>
                    <a:pt x="33" y="65"/>
                    <a:pt x="33" y="65"/>
                    <a:pt x="34" y="65"/>
                  </a:cubicBezTo>
                  <a:close/>
                  <a:moveTo>
                    <a:pt x="32" y="64"/>
                  </a:moveTo>
                  <a:cubicBezTo>
                    <a:pt x="34" y="63"/>
                    <a:pt x="34" y="63"/>
                    <a:pt x="34" y="63"/>
                  </a:cubicBezTo>
                  <a:cubicBezTo>
                    <a:pt x="32" y="63"/>
                    <a:pt x="32" y="63"/>
                    <a:pt x="32" y="63"/>
                  </a:cubicBezTo>
                  <a:cubicBezTo>
                    <a:pt x="32" y="63"/>
                    <a:pt x="32" y="64"/>
                    <a:pt x="32" y="64"/>
                  </a:cubicBezTo>
                  <a:close/>
                  <a:moveTo>
                    <a:pt x="34" y="62"/>
                  </a:moveTo>
                  <a:cubicBezTo>
                    <a:pt x="34" y="62"/>
                    <a:pt x="34" y="62"/>
                    <a:pt x="34" y="62"/>
                  </a:cubicBezTo>
                  <a:cubicBezTo>
                    <a:pt x="34" y="62"/>
                    <a:pt x="34" y="62"/>
                    <a:pt x="34" y="62"/>
                  </a:cubicBezTo>
                  <a:cubicBezTo>
                    <a:pt x="33" y="62"/>
                    <a:pt x="33" y="62"/>
                    <a:pt x="32" y="62"/>
                  </a:cubicBezTo>
                  <a:cubicBezTo>
                    <a:pt x="32" y="62"/>
                    <a:pt x="32" y="62"/>
                    <a:pt x="32" y="62"/>
                  </a:cubicBezTo>
                  <a:cubicBezTo>
                    <a:pt x="32" y="63"/>
                    <a:pt x="32" y="63"/>
                    <a:pt x="32" y="63"/>
                  </a:cubicBezTo>
                  <a:cubicBezTo>
                    <a:pt x="34" y="62"/>
                    <a:pt x="34" y="62"/>
                    <a:pt x="34" y="62"/>
                  </a:cubicBezTo>
                  <a:cubicBezTo>
                    <a:pt x="34" y="62"/>
                    <a:pt x="34" y="62"/>
                    <a:pt x="34" y="62"/>
                  </a:cubicBezTo>
                  <a:close/>
                  <a:moveTo>
                    <a:pt x="32" y="61"/>
                  </a:moveTo>
                  <a:cubicBezTo>
                    <a:pt x="32" y="60"/>
                    <a:pt x="32" y="60"/>
                    <a:pt x="32" y="60"/>
                  </a:cubicBezTo>
                  <a:cubicBezTo>
                    <a:pt x="32" y="60"/>
                    <a:pt x="32" y="61"/>
                    <a:pt x="32" y="61"/>
                  </a:cubicBezTo>
                  <a:cubicBezTo>
                    <a:pt x="32" y="61"/>
                    <a:pt x="32" y="61"/>
                    <a:pt x="32" y="61"/>
                  </a:cubicBezTo>
                  <a:cubicBezTo>
                    <a:pt x="32" y="61"/>
                    <a:pt x="32" y="61"/>
                    <a:pt x="32" y="61"/>
                  </a:cubicBezTo>
                  <a:close/>
                  <a:moveTo>
                    <a:pt x="36" y="60"/>
                  </a:moveTo>
                  <a:cubicBezTo>
                    <a:pt x="35" y="61"/>
                    <a:pt x="35" y="61"/>
                    <a:pt x="35" y="61"/>
                  </a:cubicBezTo>
                  <a:cubicBezTo>
                    <a:pt x="35" y="61"/>
                    <a:pt x="35" y="61"/>
                    <a:pt x="35" y="61"/>
                  </a:cubicBezTo>
                  <a:cubicBezTo>
                    <a:pt x="35" y="61"/>
                    <a:pt x="35" y="61"/>
                    <a:pt x="36" y="62"/>
                  </a:cubicBezTo>
                  <a:cubicBezTo>
                    <a:pt x="36" y="62"/>
                    <a:pt x="36" y="62"/>
                    <a:pt x="36" y="62"/>
                  </a:cubicBezTo>
                  <a:lnTo>
                    <a:pt x="36" y="60"/>
                  </a:lnTo>
                  <a:close/>
                  <a:moveTo>
                    <a:pt x="37" y="59"/>
                  </a:moveTo>
                  <a:cubicBezTo>
                    <a:pt x="36" y="60"/>
                    <a:pt x="36" y="60"/>
                    <a:pt x="36" y="60"/>
                  </a:cubicBezTo>
                  <a:cubicBezTo>
                    <a:pt x="36" y="61"/>
                    <a:pt x="36" y="61"/>
                    <a:pt x="36" y="61"/>
                  </a:cubicBezTo>
                  <a:cubicBezTo>
                    <a:pt x="38" y="60"/>
                    <a:pt x="38" y="60"/>
                    <a:pt x="38" y="60"/>
                  </a:cubicBezTo>
                  <a:cubicBezTo>
                    <a:pt x="37" y="60"/>
                    <a:pt x="37" y="60"/>
                    <a:pt x="37" y="59"/>
                  </a:cubicBezTo>
                  <a:close/>
                  <a:moveTo>
                    <a:pt x="36" y="62"/>
                  </a:move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lose/>
                  <a:moveTo>
                    <a:pt x="38" y="60"/>
                  </a:move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7" y="62"/>
                  </a:cubicBezTo>
                  <a:cubicBezTo>
                    <a:pt x="38" y="62"/>
                    <a:pt x="38" y="62"/>
                    <a:pt x="38" y="62"/>
                  </a:cubicBezTo>
                  <a:cubicBezTo>
                    <a:pt x="38" y="61"/>
                    <a:pt x="38" y="61"/>
                    <a:pt x="38" y="60"/>
                  </a:cubicBezTo>
                  <a:close/>
                  <a:moveTo>
                    <a:pt x="38" y="62"/>
                  </a:moveTo>
                  <a:cubicBezTo>
                    <a:pt x="38" y="62"/>
                    <a:pt x="38" y="62"/>
                    <a:pt x="38" y="62"/>
                  </a:cubicBezTo>
                  <a:cubicBezTo>
                    <a:pt x="36" y="62"/>
                    <a:pt x="36" y="62"/>
                    <a:pt x="36" y="62"/>
                  </a:cubicBezTo>
                  <a:cubicBezTo>
                    <a:pt x="36" y="62"/>
                    <a:pt x="36" y="62"/>
                    <a:pt x="36" y="62"/>
                  </a:cubicBezTo>
                  <a:cubicBezTo>
                    <a:pt x="38" y="63"/>
                    <a:pt x="38" y="63"/>
                    <a:pt x="38" y="63"/>
                  </a:cubicBezTo>
                  <a:cubicBezTo>
                    <a:pt x="38" y="63"/>
                    <a:pt x="38" y="63"/>
                    <a:pt x="38" y="62"/>
                  </a:cubicBezTo>
                  <a:close/>
                  <a:moveTo>
                    <a:pt x="36" y="63"/>
                  </a:moveTo>
                  <a:cubicBezTo>
                    <a:pt x="36" y="63"/>
                    <a:pt x="36" y="63"/>
                    <a:pt x="36" y="63"/>
                  </a:cubicBezTo>
                  <a:cubicBezTo>
                    <a:pt x="36" y="64"/>
                    <a:pt x="36" y="64"/>
                    <a:pt x="36" y="64"/>
                  </a:cubicBezTo>
                  <a:lnTo>
                    <a:pt x="36" y="63"/>
                  </a:lnTo>
                  <a:close/>
                  <a:moveTo>
                    <a:pt x="38" y="63"/>
                  </a:moveTo>
                  <a:cubicBezTo>
                    <a:pt x="36" y="63"/>
                    <a:pt x="36" y="63"/>
                    <a:pt x="36" y="63"/>
                  </a:cubicBezTo>
                  <a:cubicBezTo>
                    <a:pt x="36" y="63"/>
                    <a:pt x="36" y="63"/>
                    <a:pt x="36" y="63"/>
                  </a:cubicBezTo>
                  <a:cubicBezTo>
                    <a:pt x="37" y="65"/>
                    <a:pt x="37" y="65"/>
                    <a:pt x="37" y="65"/>
                  </a:cubicBezTo>
                  <a:cubicBezTo>
                    <a:pt x="37" y="65"/>
                    <a:pt x="37" y="65"/>
                    <a:pt x="37" y="65"/>
                  </a:cubicBezTo>
                  <a:cubicBezTo>
                    <a:pt x="38" y="64"/>
                    <a:pt x="38" y="64"/>
                    <a:pt x="38" y="63"/>
                  </a:cubicBezTo>
                  <a:close/>
                  <a:moveTo>
                    <a:pt x="35" y="63"/>
                  </a:moveTo>
                  <a:cubicBezTo>
                    <a:pt x="35" y="63"/>
                    <a:pt x="35" y="63"/>
                    <a:pt x="35" y="63"/>
                  </a:cubicBezTo>
                  <a:cubicBezTo>
                    <a:pt x="36" y="66"/>
                    <a:pt x="36" y="66"/>
                    <a:pt x="36" y="66"/>
                  </a:cubicBezTo>
                  <a:cubicBezTo>
                    <a:pt x="36" y="65"/>
                    <a:pt x="37" y="65"/>
                    <a:pt x="37" y="65"/>
                  </a:cubicBezTo>
                  <a:cubicBezTo>
                    <a:pt x="37" y="65"/>
                    <a:pt x="37" y="65"/>
                    <a:pt x="37" y="65"/>
                  </a:cubicBezTo>
                  <a:cubicBezTo>
                    <a:pt x="36" y="63"/>
                    <a:pt x="36" y="63"/>
                    <a:pt x="36" y="63"/>
                  </a:cubicBezTo>
                  <a:cubicBezTo>
                    <a:pt x="35" y="63"/>
                    <a:pt x="35" y="63"/>
                    <a:pt x="35" y="63"/>
                  </a:cubicBezTo>
                  <a:close/>
                  <a:moveTo>
                    <a:pt x="30" y="60"/>
                  </a:moveTo>
                  <a:cubicBezTo>
                    <a:pt x="30" y="60"/>
                    <a:pt x="30" y="60"/>
                    <a:pt x="30" y="60"/>
                  </a:cubicBezTo>
                  <a:cubicBezTo>
                    <a:pt x="30" y="60"/>
                    <a:pt x="30" y="60"/>
                    <a:pt x="30" y="60"/>
                  </a:cubicBezTo>
                  <a:cubicBezTo>
                    <a:pt x="30" y="60"/>
                    <a:pt x="30" y="60"/>
                    <a:pt x="30" y="60"/>
                  </a:cubicBezTo>
                  <a:close/>
                  <a:moveTo>
                    <a:pt x="30" y="60"/>
                  </a:moveTo>
                  <a:cubicBezTo>
                    <a:pt x="31" y="59"/>
                    <a:pt x="31" y="59"/>
                    <a:pt x="31" y="59"/>
                  </a:cubicBezTo>
                  <a:cubicBezTo>
                    <a:pt x="31" y="59"/>
                    <a:pt x="31" y="59"/>
                    <a:pt x="31" y="59"/>
                  </a:cubicBezTo>
                  <a:cubicBezTo>
                    <a:pt x="31" y="58"/>
                    <a:pt x="31" y="58"/>
                    <a:pt x="31" y="58"/>
                  </a:cubicBezTo>
                  <a:cubicBezTo>
                    <a:pt x="29" y="59"/>
                    <a:pt x="29" y="59"/>
                    <a:pt x="29" y="59"/>
                  </a:cubicBezTo>
                  <a:cubicBezTo>
                    <a:pt x="29" y="59"/>
                    <a:pt x="29" y="60"/>
                    <a:pt x="30" y="60"/>
                  </a:cubicBezTo>
                  <a:close/>
                  <a:moveTo>
                    <a:pt x="30" y="58"/>
                  </a:moveTo>
                  <a:cubicBezTo>
                    <a:pt x="30" y="58"/>
                    <a:pt x="30" y="58"/>
                    <a:pt x="30" y="58"/>
                  </a:cubicBezTo>
                  <a:cubicBezTo>
                    <a:pt x="30" y="58"/>
                    <a:pt x="30" y="58"/>
                    <a:pt x="30" y="57"/>
                  </a:cubicBezTo>
                  <a:cubicBezTo>
                    <a:pt x="30" y="58"/>
                    <a:pt x="30" y="58"/>
                    <a:pt x="30" y="58"/>
                  </a:cubicBezTo>
                  <a:cubicBezTo>
                    <a:pt x="30" y="58"/>
                    <a:pt x="29" y="58"/>
                    <a:pt x="29" y="58"/>
                  </a:cubicBezTo>
                  <a:cubicBezTo>
                    <a:pt x="29" y="58"/>
                    <a:pt x="29" y="58"/>
                    <a:pt x="29" y="57"/>
                  </a:cubicBezTo>
                  <a:cubicBezTo>
                    <a:pt x="29" y="58"/>
                    <a:pt x="29" y="58"/>
                    <a:pt x="29" y="58"/>
                  </a:cubicBezTo>
                  <a:cubicBezTo>
                    <a:pt x="29" y="58"/>
                    <a:pt x="29" y="59"/>
                    <a:pt x="29" y="59"/>
                  </a:cubicBezTo>
                  <a:cubicBezTo>
                    <a:pt x="31" y="58"/>
                    <a:pt x="31" y="58"/>
                    <a:pt x="31" y="58"/>
                  </a:cubicBezTo>
                  <a:lnTo>
                    <a:pt x="30" y="58"/>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 name="Freeform 108"/>
            <p:cNvSpPr>
              <a:spLocks/>
            </p:cNvSpPr>
            <p:nvPr/>
          </p:nvSpPr>
          <p:spPr bwMode="auto">
            <a:xfrm>
              <a:off x="6035676" y="3995738"/>
              <a:ext cx="150813" cy="365125"/>
            </a:xfrm>
            <a:custGeom>
              <a:avLst/>
              <a:gdLst>
                <a:gd name="T0" fmla="*/ 33 w 40"/>
                <a:gd name="T1" fmla="*/ 27 h 97"/>
                <a:gd name="T2" fmla="*/ 26 w 40"/>
                <a:gd name="T3" fmla="*/ 20 h 97"/>
                <a:gd name="T4" fmla="*/ 21 w 40"/>
                <a:gd name="T5" fmla="*/ 18 h 97"/>
                <a:gd name="T6" fmla="*/ 21 w 40"/>
                <a:gd name="T7" fmla="*/ 15 h 97"/>
                <a:gd name="T8" fmla="*/ 22 w 40"/>
                <a:gd name="T9" fmla="*/ 13 h 97"/>
                <a:gd name="T10" fmla="*/ 23 w 40"/>
                <a:gd name="T11" fmla="*/ 11 h 97"/>
                <a:gd name="T12" fmla="*/ 22 w 40"/>
                <a:gd name="T13" fmla="*/ 8 h 97"/>
                <a:gd name="T14" fmla="*/ 22 w 40"/>
                <a:gd name="T15" fmla="*/ 4 h 97"/>
                <a:gd name="T16" fmla="*/ 11 w 40"/>
                <a:gd name="T17" fmla="*/ 5 h 97"/>
                <a:gd name="T18" fmla="*/ 10 w 40"/>
                <a:gd name="T19" fmla="*/ 9 h 97"/>
                <a:gd name="T20" fmla="*/ 10 w 40"/>
                <a:gd name="T21" fmla="*/ 12 h 97"/>
                <a:gd name="T22" fmla="*/ 12 w 40"/>
                <a:gd name="T23" fmla="*/ 13 h 97"/>
                <a:gd name="T24" fmla="*/ 12 w 40"/>
                <a:gd name="T25" fmla="*/ 19 h 97"/>
                <a:gd name="T26" fmla="*/ 8 w 40"/>
                <a:gd name="T27" fmla="*/ 24 h 97"/>
                <a:gd name="T28" fmla="*/ 7 w 40"/>
                <a:gd name="T29" fmla="*/ 27 h 97"/>
                <a:gd name="T30" fmla="*/ 6 w 40"/>
                <a:gd name="T31" fmla="*/ 32 h 97"/>
                <a:gd name="T32" fmla="*/ 7 w 40"/>
                <a:gd name="T33" fmla="*/ 42 h 97"/>
                <a:gd name="T34" fmla="*/ 5 w 40"/>
                <a:gd name="T35" fmla="*/ 47 h 97"/>
                <a:gd name="T36" fmla="*/ 6 w 40"/>
                <a:gd name="T37" fmla="*/ 51 h 97"/>
                <a:gd name="T38" fmla="*/ 7 w 40"/>
                <a:gd name="T39" fmla="*/ 53 h 97"/>
                <a:gd name="T40" fmla="*/ 8 w 40"/>
                <a:gd name="T41" fmla="*/ 53 h 97"/>
                <a:gd name="T42" fmla="*/ 9 w 40"/>
                <a:gd name="T43" fmla="*/ 53 h 97"/>
                <a:gd name="T44" fmla="*/ 11 w 40"/>
                <a:gd name="T45" fmla="*/ 64 h 97"/>
                <a:gd name="T46" fmla="*/ 12 w 40"/>
                <a:gd name="T47" fmla="*/ 67 h 97"/>
                <a:gd name="T48" fmla="*/ 11 w 40"/>
                <a:gd name="T49" fmla="*/ 71 h 97"/>
                <a:gd name="T50" fmla="*/ 11 w 40"/>
                <a:gd name="T51" fmla="*/ 76 h 97"/>
                <a:gd name="T52" fmla="*/ 7 w 40"/>
                <a:gd name="T53" fmla="*/ 87 h 97"/>
                <a:gd name="T54" fmla="*/ 5 w 40"/>
                <a:gd name="T55" fmla="*/ 88 h 97"/>
                <a:gd name="T56" fmla="*/ 5 w 40"/>
                <a:gd name="T57" fmla="*/ 89 h 97"/>
                <a:gd name="T58" fmla="*/ 4 w 40"/>
                <a:gd name="T59" fmla="*/ 90 h 97"/>
                <a:gd name="T60" fmla="*/ 3 w 40"/>
                <a:gd name="T61" fmla="*/ 91 h 97"/>
                <a:gd name="T62" fmla="*/ 0 w 40"/>
                <a:gd name="T63" fmla="*/ 94 h 97"/>
                <a:gd name="T64" fmla="*/ 6 w 40"/>
                <a:gd name="T65" fmla="*/ 96 h 97"/>
                <a:gd name="T66" fmla="*/ 12 w 40"/>
                <a:gd name="T67" fmla="*/ 91 h 97"/>
                <a:gd name="T68" fmla="*/ 13 w 40"/>
                <a:gd name="T69" fmla="*/ 84 h 97"/>
                <a:gd name="T70" fmla="*/ 17 w 40"/>
                <a:gd name="T71" fmla="*/ 72 h 97"/>
                <a:gd name="T72" fmla="*/ 19 w 40"/>
                <a:gd name="T73" fmla="*/ 68 h 97"/>
                <a:gd name="T74" fmla="*/ 22 w 40"/>
                <a:gd name="T75" fmla="*/ 69 h 97"/>
                <a:gd name="T76" fmla="*/ 22 w 40"/>
                <a:gd name="T77" fmla="*/ 73 h 97"/>
                <a:gd name="T78" fmla="*/ 23 w 40"/>
                <a:gd name="T79" fmla="*/ 74 h 97"/>
                <a:gd name="T80" fmla="*/ 25 w 40"/>
                <a:gd name="T81" fmla="*/ 72 h 97"/>
                <a:gd name="T82" fmla="*/ 28 w 40"/>
                <a:gd name="T83" fmla="*/ 79 h 97"/>
                <a:gd name="T84" fmla="*/ 27 w 40"/>
                <a:gd name="T85" fmla="*/ 82 h 97"/>
                <a:gd name="T86" fmla="*/ 26 w 40"/>
                <a:gd name="T87" fmla="*/ 83 h 97"/>
                <a:gd name="T88" fmla="*/ 23 w 40"/>
                <a:gd name="T89" fmla="*/ 85 h 97"/>
                <a:gd name="T90" fmla="*/ 30 w 40"/>
                <a:gd name="T91" fmla="*/ 86 h 97"/>
                <a:gd name="T92" fmla="*/ 36 w 40"/>
                <a:gd name="T93" fmla="*/ 80 h 97"/>
                <a:gd name="T94" fmla="*/ 34 w 40"/>
                <a:gd name="T95" fmla="*/ 77 h 97"/>
                <a:gd name="T96" fmla="*/ 28 w 40"/>
                <a:gd name="T97" fmla="*/ 67 h 97"/>
                <a:gd name="T98" fmla="*/ 32 w 40"/>
                <a:gd name="T99" fmla="*/ 59 h 97"/>
                <a:gd name="T100" fmla="*/ 33 w 40"/>
                <a:gd name="T101" fmla="*/ 53 h 97"/>
                <a:gd name="T102" fmla="*/ 34 w 40"/>
                <a:gd name="T103" fmla="*/ 50 h 97"/>
                <a:gd name="T104" fmla="*/ 35 w 40"/>
                <a:gd name="T105" fmla="*/ 46 h 97"/>
                <a:gd name="T106" fmla="*/ 39 w 40"/>
                <a:gd name="T107" fmla="*/ 40 h 97"/>
                <a:gd name="T108" fmla="*/ 40 w 40"/>
                <a:gd name="T109"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97">
                  <a:moveTo>
                    <a:pt x="40" y="35"/>
                  </a:moveTo>
                  <a:cubicBezTo>
                    <a:pt x="40" y="35"/>
                    <a:pt x="37" y="32"/>
                    <a:pt x="36" y="32"/>
                  </a:cubicBezTo>
                  <a:cubicBezTo>
                    <a:pt x="36" y="32"/>
                    <a:pt x="35" y="29"/>
                    <a:pt x="33" y="27"/>
                  </a:cubicBezTo>
                  <a:cubicBezTo>
                    <a:pt x="31" y="26"/>
                    <a:pt x="29" y="24"/>
                    <a:pt x="29" y="24"/>
                  </a:cubicBezTo>
                  <a:cubicBezTo>
                    <a:pt x="29" y="23"/>
                    <a:pt x="28" y="22"/>
                    <a:pt x="28" y="22"/>
                  </a:cubicBezTo>
                  <a:cubicBezTo>
                    <a:pt x="27" y="21"/>
                    <a:pt x="27" y="21"/>
                    <a:pt x="26" y="20"/>
                  </a:cubicBezTo>
                  <a:cubicBezTo>
                    <a:pt x="26" y="20"/>
                    <a:pt x="26" y="20"/>
                    <a:pt x="26" y="20"/>
                  </a:cubicBezTo>
                  <a:cubicBezTo>
                    <a:pt x="26" y="20"/>
                    <a:pt x="23" y="19"/>
                    <a:pt x="23" y="19"/>
                  </a:cubicBezTo>
                  <a:cubicBezTo>
                    <a:pt x="22" y="18"/>
                    <a:pt x="21" y="18"/>
                    <a:pt x="21" y="18"/>
                  </a:cubicBezTo>
                  <a:cubicBezTo>
                    <a:pt x="21" y="18"/>
                    <a:pt x="20" y="17"/>
                    <a:pt x="20" y="17"/>
                  </a:cubicBezTo>
                  <a:cubicBezTo>
                    <a:pt x="20" y="17"/>
                    <a:pt x="20" y="16"/>
                    <a:pt x="20" y="16"/>
                  </a:cubicBezTo>
                  <a:cubicBezTo>
                    <a:pt x="21" y="16"/>
                    <a:pt x="21" y="15"/>
                    <a:pt x="21" y="15"/>
                  </a:cubicBezTo>
                  <a:cubicBezTo>
                    <a:pt x="21" y="15"/>
                    <a:pt x="21" y="14"/>
                    <a:pt x="21" y="14"/>
                  </a:cubicBezTo>
                  <a:cubicBezTo>
                    <a:pt x="21" y="14"/>
                    <a:pt x="22" y="14"/>
                    <a:pt x="22" y="14"/>
                  </a:cubicBezTo>
                  <a:cubicBezTo>
                    <a:pt x="22" y="13"/>
                    <a:pt x="22" y="13"/>
                    <a:pt x="22" y="13"/>
                  </a:cubicBezTo>
                  <a:cubicBezTo>
                    <a:pt x="22" y="13"/>
                    <a:pt x="22" y="13"/>
                    <a:pt x="22" y="13"/>
                  </a:cubicBezTo>
                  <a:cubicBezTo>
                    <a:pt x="22" y="12"/>
                    <a:pt x="22" y="12"/>
                    <a:pt x="22" y="12"/>
                  </a:cubicBezTo>
                  <a:cubicBezTo>
                    <a:pt x="22" y="12"/>
                    <a:pt x="23" y="11"/>
                    <a:pt x="23" y="11"/>
                  </a:cubicBezTo>
                  <a:cubicBezTo>
                    <a:pt x="23" y="11"/>
                    <a:pt x="22" y="10"/>
                    <a:pt x="22" y="11"/>
                  </a:cubicBezTo>
                  <a:cubicBezTo>
                    <a:pt x="22" y="11"/>
                    <a:pt x="22" y="11"/>
                    <a:pt x="22" y="11"/>
                  </a:cubicBezTo>
                  <a:cubicBezTo>
                    <a:pt x="22" y="11"/>
                    <a:pt x="22" y="8"/>
                    <a:pt x="22" y="8"/>
                  </a:cubicBezTo>
                  <a:cubicBezTo>
                    <a:pt x="22" y="7"/>
                    <a:pt x="23" y="6"/>
                    <a:pt x="23" y="5"/>
                  </a:cubicBezTo>
                  <a:cubicBezTo>
                    <a:pt x="23" y="5"/>
                    <a:pt x="23" y="5"/>
                    <a:pt x="23" y="5"/>
                  </a:cubicBezTo>
                  <a:cubicBezTo>
                    <a:pt x="23" y="5"/>
                    <a:pt x="22" y="4"/>
                    <a:pt x="22" y="4"/>
                  </a:cubicBezTo>
                  <a:cubicBezTo>
                    <a:pt x="22" y="3"/>
                    <a:pt x="21" y="2"/>
                    <a:pt x="21" y="2"/>
                  </a:cubicBezTo>
                  <a:cubicBezTo>
                    <a:pt x="20" y="1"/>
                    <a:pt x="17" y="0"/>
                    <a:pt x="15" y="1"/>
                  </a:cubicBezTo>
                  <a:cubicBezTo>
                    <a:pt x="13" y="1"/>
                    <a:pt x="11" y="3"/>
                    <a:pt x="11" y="5"/>
                  </a:cubicBezTo>
                  <a:cubicBezTo>
                    <a:pt x="11" y="6"/>
                    <a:pt x="11" y="8"/>
                    <a:pt x="11" y="8"/>
                  </a:cubicBezTo>
                  <a:cubicBezTo>
                    <a:pt x="11" y="9"/>
                    <a:pt x="11" y="9"/>
                    <a:pt x="11" y="9"/>
                  </a:cubicBezTo>
                  <a:cubicBezTo>
                    <a:pt x="11" y="9"/>
                    <a:pt x="10" y="8"/>
                    <a:pt x="10" y="9"/>
                  </a:cubicBezTo>
                  <a:cubicBezTo>
                    <a:pt x="10" y="9"/>
                    <a:pt x="10" y="10"/>
                    <a:pt x="10" y="10"/>
                  </a:cubicBezTo>
                  <a:cubicBezTo>
                    <a:pt x="10" y="10"/>
                    <a:pt x="10" y="11"/>
                    <a:pt x="10" y="11"/>
                  </a:cubicBezTo>
                  <a:cubicBezTo>
                    <a:pt x="10" y="11"/>
                    <a:pt x="10" y="12"/>
                    <a:pt x="10" y="12"/>
                  </a:cubicBezTo>
                  <a:cubicBezTo>
                    <a:pt x="10" y="12"/>
                    <a:pt x="11" y="12"/>
                    <a:pt x="11" y="13"/>
                  </a:cubicBezTo>
                  <a:cubicBezTo>
                    <a:pt x="11" y="13"/>
                    <a:pt x="11" y="13"/>
                    <a:pt x="11" y="13"/>
                  </a:cubicBezTo>
                  <a:cubicBezTo>
                    <a:pt x="12" y="14"/>
                    <a:pt x="12" y="13"/>
                    <a:pt x="12" y="13"/>
                  </a:cubicBezTo>
                  <a:cubicBezTo>
                    <a:pt x="12" y="14"/>
                    <a:pt x="13" y="17"/>
                    <a:pt x="13" y="17"/>
                  </a:cubicBezTo>
                  <a:cubicBezTo>
                    <a:pt x="13" y="18"/>
                    <a:pt x="13" y="19"/>
                    <a:pt x="13" y="19"/>
                  </a:cubicBezTo>
                  <a:cubicBezTo>
                    <a:pt x="13" y="19"/>
                    <a:pt x="12" y="19"/>
                    <a:pt x="12" y="19"/>
                  </a:cubicBezTo>
                  <a:cubicBezTo>
                    <a:pt x="12" y="19"/>
                    <a:pt x="11" y="19"/>
                    <a:pt x="11" y="19"/>
                  </a:cubicBezTo>
                  <a:cubicBezTo>
                    <a:pt x="11" y="19"/>
                    <a:pt x="10" y="20"/>
                    <a:pt x="9" y="21"/>
                  </a:cubicBezTo>
                  <a:cubicBezTo>
                    <a:pt x="8" y="21"/>
                    <a:pt x="8" y="23"/>
                    <a:pt x="8" y="24"/>
                  </a:cubicBezTo>
                  <a:cubicBezTo>
                    <a:pt x="8" y="24"/>
                    <a:pt x="7" y="25"/>
                    <a:pt x="7" y="25"/>
                  </a:cubicBezTo>
                  <a:cubicBezTo>
                    <a:pt x="7" y="25"/>
                    <a:pt x="7" y="26"/>
                    <a:pt x="7" y="26"/>
                  </a:cubicBezTo>
                  <a:cubicBezTo>
                    <a:pt x="7" y="26"/>
                    <a:pt x="7" y="27"/>
                    <a:pt x="7" y="27"/>
                  </a:cubicBezTo>
                  <a:cubicBezTo>
                    <a:pt x="7" y="27"/>
                    <a:pt x="6" y="28"/>
                    <a:pt x="6" y="29"/>
                  </a:cubicBezTo>
                  <a:cubicBezTo>
                    <a:pt x="6" y="30"/>
                    <a:pt x="6" y="31"/>
                    <a:pt x="6" y="31"/>
                  </a:cubicBezTo>
                  <a:cubicBezTo>
                    <a:pt x="6" y="31"/>
                    <a:pt x="5" y="32"/>
                    <a:pt x="6" y="32"/>
                  </a:cubicBezTo>
                  <a:cubicBezTo>
                    <a:pt x="6" y="33"/>
                    <a:pt x="7" y="35"/>
                    <a:pt x="8" y="36"/>
                  </a:cubicBezTo>
                  <a:cubicBezTo>
                    <a:pt x="8" y="36"/>
                    <a:pt x="7" y="37"/>
                    <a:pt x="7" y="39"/>
                  </a:cubicBezTo>
                  <a:cubicBezTo>
                    <a:pt x="7" y="40"/>
                    <a:pt x="7" y="41"/>
                    <a:pt x="7" y="42"/>
                  </a:cubicBezTo>
                  <a:cubicBezTo>
                    <a:pt x="7" y="42"/>
                    <a:pt x="6" y="42"/>
                    <a:pt x="6" y="43"/>
                  </a:cubicBezTo>
                  <a:cubicBezTo>
                    <a:pt x="6" y="43"/>
                    <a:pt x="6" y="44"/>
                    <a:pt x="6" y="45"/>
                  </a:cubicBezTo>
                  <a:cubicBezTo>
                    <a:pt x="5" y="45"/>
                    <a:pt x="5" y="47"/>
                    <a:pt x="5" y="47"/>
                  </a:cubicBezTo>
                  <a:cubicBezTo>
                    <a:pt x="5" y="48"/>
                    <a:pt x="5" y="49"/>
                    <a:pt x="5" y="49"/>
                  </a:cubicBezTo>
                  <a:cubicBezTo>
                    <a:pt x="5" y="50"/>
                    <a:pt x="5" y="50"/>
                    <a:pt x="5" y="50"/>
                  </a:cubicBezTo>
                  <a:cubicBezTo>
                    <a:pt x="5" y="50"/>
                    <a:pt x="6" y="51"/>
                    <a:pt x="6" y="51"/>
                  </a:cubicBezTo>
                  <a:cubicBezTo>
                    <a:pt x="6" y="51"/>
                    <a:pt x="6" y="51"/>
                    <a:pt x="6" y="51"/>
                  </a:cubicBezTo>
                  <a:cubicBezTo>
                    <a:pt x="6" y="51"/>
                    <a:pt x="6" y="52"/>
                    <a:pt x="6" y="52"/>
                  </a:cubicBezTo>
                  <a:cubicBezTo>
                    <a:pt x="6" y="53"/>
                    <a:pt x="7" y="53"/>
                    <a:pt x="7" y="53"/>
                  </a:cubicBezTo>
                  <a:cubicBezTo>
                    <a:pt x="7" y="53"/>
                    <a:pt x="8" y="53"/>
                    <a:pt x="8" y="53"/>
                  </a:cubicBezTo>
                  <a:cubicBezTo>
                    <a:pt x="8" y="53"/>
                    <a:pt x="8" y="54"/>
                    <a:pt x="8" y="53"/>
                  </a:cubicBezTo>
                  <a:cubicBezTo>
                    <a:pt x="8" y="53"/>
                    <a:pt x="8" y="53"/>
                    <a:pt x="8" y="53"/>
                  </a:cubicBezTo>
                  <a:cubicBezTo>
                    <a:pt x="9" y="53"/>
                    <a:pt x="9" y="53"/>
                    <a:pt x="9" y="53"/>
                  </a:cubicBezTo>
                  <a:cubicBezTo>
                    <a:pt x="9" y="53"/>
                    <a:pt x="9" y="53"/>
                    <a:pt x="9" y="53"/>
                  </a:cubicBezTo>
                  <a:cubicBezTo>
                    <a:pt x="9" y="53"/>
                    <a:pt x="9" y="53"/>
                    <a:pt x="9" y="53"/>
                  </a:cubicBezTo>
                  <a:cubicBezTo>
                    <a:pt x="9" y="53"/>
                    <a:pt x="9" y="54"/>
                    <a:pt x="11" y="55"/>
                  </a:cubicBezTo>
                  <a:cubicBezTo>
                    <a:pt x="11" y="55"/>
                    <a:pt x="11" y="61"/>
                    <a:pt x="11" y="62"/>
                  </a:cubicBezTo>
                  <a:cubicBezTo>
                    <a:pt x="11" y="64"/>
                    <a:pt x="11" y="64"/>
                    <a:pt x="11" y="64"/>
                  </a:cubicBezTo>
                  <a:cubicBezTo>
                    <a:pt x="12" y="65"/>
                    <a:pt x="12" y="65"/>
                    <a:pt x="12" y="65"/>
                  </a:cubicBezTo>
                  <a:cubicBezTo>
                    <a:pt x="12" y="65"/>
                    <a:pt x="12" y="66"/>
                    <a:pt x="12" y="66"/>
                  </a:cubicBezTo>
                  <a:cubicBezTo>
                    <a:pt x="12" y="67"/>
                    <a:pt x="11" y="67"/>
                    <a:pt x="12" y="67"/>
                  </a:cubicBezTo>
                  <a:cubicBezTo>
                    <a:pt x="12" y="67"/>
                    <a:pt x="11" y="68"/>
                    <a:pt x="11" y="68"/>
                  </a:cubicBezTo>
                  <a:cubicBezTo>
                    <a:pt x="11" y="68"/>
                    <a:pt x="11" y="69"/>
                    <a:pt x="11" y="70"/>
                  </a:cubicBezTo>
                  <a:cubicBezTo>
                    <a:pt x="11" y="70"/>
                    <a:pt x="11" y="71"/>
                    <a:pt x="11" y="71"/>
                  </a:cubicBezTo>
                  <a:cubicBezTo>
                    <a:pt x="11" y="71"/>
                    <a:pt x="11" y="72"/>
                    <a:pt x="11" y="72"/>
                  </a:cubicBezTo>
                  <a:cubicBezTo>
                    <a:pt x="11" y="72"/>
                    <a:pt x="11" y="72"/>
                    <a:pt x="11" y="72"/>
                  </a:cubicBezTo>
                  <a:cubicBezTo>
                    <a:pt x="11" y="72"/>
                    <a:pt x="11" y="74"/>
                    <a:pt x="11" y="76"/>
                  </a:cubicBezTo>
                  <a:cubicBezTo>
                    <a:pt x="10" y="78"/>
                    <a:pt x="10" y="80"/>
                    <a:pt x="10" y="81"/>
                  </a:cubicBezTo>
                  <a:cubicBezTo>
                    <a:pt x="9" y="82"/>
                    <a:pt x="9" y="85"/>
                    <a:pt x="8" y="85"/>
                  </a:cubicBezTo>
                  <a:cubicBezTo>
                    <a:pt x="8" y="86"/>
                    <a:pt x="7" y="87"/>
                    <a:pt x="7" y="87"/>
                  </a:cubicBezTo>
                  <a:cubicBezTo>
                    <a:pt x="7" y="87"/>
                    <a:pt x="7" y="87"/>
                    <a:pt x="6" y="87"/>
                  </a:cubicBezTo>
                  <a:cubicBezTo>
                    <a:pt x="6" y="87"/>
                    <a:pt x="6" y="87"/>
                    <a:pt x="6" y="87"/>
                  </a:cubicBezTo>
                  <a:cubicBezTo>
                    <a:pt x="6" y="88"/>
                    <a:pt x="5" y="88"/>
                    <a:pt x="5" y="88"/>
                  </a:cubicBezTo>
                  <a:cubicBezTo>
                    <a:pt x="5" y="88"/>
                    <a:pt x="5" y="88"/>
                    <a:pt x="5" y="88"/>
                  </a:cubicBezTo>
                  <a:cubicBezTo>
                    <a:pt x="5" y="88"/>
                    <a:pt x="5" y="89"/>
                    <a:pt x="5" y="89"/>
                  </a:cubicBezTo>
                  <a:cubicBezTo>
                    <a:pt x="5" y="89"/>
                    <a:pt x="5" y="89"/>
                    <a:pt x="5" y="89"/>
                  </a:cubicBezTo>
                  <a:cubicBezTo>
                    <a:pt x="4" y="89"/>
                    <a:pt x="4" y="89"/>
                    <a:pt x="4" y="89"/>
                  </a:cubicBezTo>
                  <a:cubicBezTo>
                    <a:pt x="4" y="89"/>
                    <a:pt x="4" y="90"/>
                    <a:pt x="4" y="90"/>
                  </a:cubicBezTo>
                  <a:cubicBezTo>
                    <a:pt x="4" y="90"/>
                    <a:pt x="4" y="90"/>
                    <a:pt x="4" y="90"/>
                  </a:cubicBezTo>
                  <a:cubicBezTo>
                    <a:pt x="4" y="90"/>
                    <a:pt x="4" y="90"/>
                    <a:pt x="4" y="90"/>
                  </a:cubicBezTo>
                  <a:cubicBezTo>
                    <a:pt x="4" y="90"/>
                    <a:pt x="3" y="90"/>
                    <a:pt x="3" y="91"/>
                  </a:cubicBezTo>
                  <a:cubicBezTo>
                    <a:pt x="3" y="91"/>
                    <a:pt x="3" y="91"/>
                    <a:pt x="3" y="91"/>
                  </a:cubicBezTo>
                  <a:cubicBezTo>
                    <a:pt x="3" y="92"/>
                    <a:pt x="2" y="92"/>
                    <a:pt x="2" y="92"/>
                  </a:cubicBezTo>
                  <a:cubicBezTo>
                    <a:pt x="2" y="92"/>
                    <a:pt x="0" y="93"/>
                    <a:pt x="1" y="94"/>
                  </a:cubicBezTo>
                  <a:cubicBezTo>
                    <a:pt x="1" y="94"/>
                    <a:pt x="0" y="94"/>
                    <a:pt x="0" y="94"/>
                  </a:cubicBezTo>
                  <a:cubicBezTo>
                    <a:pt x="0" y="94"/>
                    <a:pt x="0" y="95"/>
                    <a:pt x="0" y="95"/>
                  </a:cubicBezTo>
                  <a:cubicBezTo>
                    <a:pt x="0" y="95"/>
                    <a:pt x="0" y="95"/>
                    <a:pt x="1" y="95"/>
                  </a:cubicBezTo>
                  <a:cubicBezTo>
                    <a:pt x="1" y="95"/>
                    <a:pt x="3" y="97"/>
                    <a:pt x="6" y="96"/>
                  </a:cubicBezTo>
                  <a:cubicBezTo>
                    <a:pt x="9" y="95"/>
                    <a:pt x="9" y="94"/>
                    <a:pt x="10" y="94"/>
                  </a:cubicBezTo>
                  <a:cubicBezTo>
                    <a:pt x="10" y="94"/>
                    <a:pt x="11" y="93"/>
                    <a:pt x="12" y="93"/>
                  </a:cubicBezTo>
                  <a:cubicBezTo>
                    <a:pt x="12" y="92"/>
                    <a:pt x="13" y="92"/>
                    <a:pt x="12" y="91"/>
                  </a:cubicBezTo>
                  <a:cubicBezTo>
                    <a:pt x="12" y="91"/>
                    <a:pt x="12" y="90"/>
                    <a:pt x="12" y="89"/>
                  </a:cubicBezTo>
                  <a:cubicBezTo>
                    <a:pt x="12" y="89"/>
                    <a:pt x="12" y="88"/>
                    <a:pt x="12" y="88"/>
                  </a:cubicBezTo>
                  <a:cubicBezTo>
                    <a:pt x="12" y="88"/>
                    <a:pt x="12" y="86"/>
                    <a:pt x="13" y="84"/>
                  </a:cubicBezTo>
                  <a:cubicBezTo>
                    <a:pt x="15" y="81"/>
                    <a:pt x="17" y="78"/>
                    <a:pt x="17" y="74"/>
                  </a:cubicBezTo>
                  <a:cubicBezTo>
                    <a:pt x="17" y="72"/>
                    <a:pt x="17" y="72"/>
                    <a:pt x="17" y="72"/>
                  </a:cubicBezTo>
                  <a:cubicBezTo>
                    <a:pt x="17" y="72"/>
                    <a:pt x="17" y="72"/>
                    <a:pt x="17" y="72"/>
                  </a:cubicBezTo>
                  <a:cubicBezTo>
                    <a:pt x="17" y="72"/>
                    <a:pt x="16" y="71"/>
                    <a:pt x="17" y="70"/>
                  </a:cubicBezTo>
                  <a:cubicBezTo>
                    <a:pt x="17" y="69"/>
                    <a:pt x="17" y="68"/>
                    <a:pt x="17" y="68"/>
                  </a:cubicBezTo>
                  <a:cubicBezTo>
                    <a:pt x="17" y="68"/>
                    <a:pt x="19" y="68"/>
                    <a:pt x="19" y="68"/>
                  </a:cubicBezTo>
                  <a:cubicBezTo>
                    <a:pt x="20" y="68"/>
                    <a:pt x="20" y="68"/>
                    <a:pt x="20" y="68"/>
                  </a:cubicBezTo>
                  <a:cubicBezTo>
                    <a:pt x="20" y="68"/>
                    <a:pt x="22" y="68"/>
                    <a:pt x="22" y="68"/>
                  </a:cubicBezTo>
                  <a:cubicBezTo>
                    <a:pt x="22" y="68"/>
                    <a:pt x="22" y="68"/>
                    <a:pt x="22" y="69"/>
                  </a:cubicBezTo>
                  <a:cubicBezTo>
                    <a:pt x="22" y="69"/>
                    <a:pt x="22" y="69"/>
                    <a:pt x="23" y="69"/>
                  </a:cubicBezTo>
                  <a:cubicBezTo>
                    <a:pt x="23" y="69"/>
                    <a:pt x="23" y="70"/>
                    <a:pt x="24" y="71"/>
                  </a:cubicBezTo>
                  <a:cubicBezTo>
                    <a:pt x="22" y="73"/>
                    <a:pt x="22" y="73"/>
                    <a:pt x="22" y="73"/>
                  </a:cubicBezTo>
                  <a:cubicBezTo>
                    <a:pt x="22" y="73"/>
                    <a:pt x="22" y="73"/>
                    <a:pt x="22" y="73"/>
                  </a:cubicBezTo>
                  <a:cubicBezTo>
                    <a:pt x="22" y="73"/>
                    <a:pt x="22" y="74"/>
                    <a:pt x="22" y="74"/>
                  </a:cubicBezTo>
                  <a:cubicBezTo>
                    <a:pt x="22" y="74"/>
                    <a:pt x="23" y="74"/>
                    <a:pt x="23" y="74"/>
                  </a:cubicBezTo>
                  <a:cubicBezTo>
                    <a:pt x="23" y="74"/>
                    <a:pt x="24" y="75"/>
                    <a:pt x="24" y="74"/>
                  </a:cubicBezTo>
                  <a:cubicBezTo>
                    <a:pt x="24" y="74"/>
                    <a:pt x="24" y="74"/>
                    <a:pt x="24" y="74"/>
                  </a:cubicBezTo>
                  <a:cubicBezTo>
                    <a:pt x="25" y="72"/>
                    <a:pt x="25" y="72"/>
                    <a:pt x="25" y="72"/>
                  </a:cubicBezTo>
                  <a:cubicBezTo>
                    <a:pt x="25" y="73"/>
                    <a:pt x="25" y="73"/>
                    <a:pt x="26" y="74"/>
                  </a:cubicBezTo>
                  <a:cubicBezTo>
                    <a:pt x="26" y="75"/>
                    <a:pt x="29" y="79"/>
                    <a:pt x="29" y="79"/>
                  </a:cubicBezTo>
                  <a:cubicBezTo>
                    <a:pt x="29" y="79"/>
                    <a:pt x="29" y="79"/>
                    <a:pt x="28" y="79"/>
                  </a:cubicBezTo>
                  <a:cubicBezTo>
                    <a:pt x="28" y="79"/>
                    <a:pt x="28" y="80"/>
                    <a:pt x="28" y="80"/>
                  </a:cubicBezTo>
                  <a:cubicBezTo>
                    <a:pt x="28" y="80"/>
                    <a:pt x="27" y="80"/>
                    <a:pt x="27" y="80"/>
                  </a:cubicBezTo>
                  <a:cubicBezTo>
                    <a:pt x="27" y="80"/>
                    <a:pt x="27" y="82"/>
                    <a:pt x="27" y="82"/>
                  </a:cubicBezTo>
                  <a:cubicBezTo>
                    <a:pt x="26" y="82"/>
                    <a:pt x="26" y="83"/>
                    <a:pt x="26" y="83"/>
                  </a:cubicBezTo>
                  <a:cubicBezTo>
                    <a:pt x="26" y="83"/>
                    <a:pt x="26" y="83"/>
                    <a:pt x="26" y="83"/>
                  </a:cubicBezTo>
                  <a:cubicBezTo>
                    <a:pt x="26" y="83"/>
                    <a:pt x="26" y="83"/>
                    <a:pt x="26" y="83"/>
                  </a:cubicBezTo>
                  <a:cubicBezTo>
                    <a:pt x="26" y="83"/>
                    <a:pt x="26" y="83"/>
                    <a:pt x="25" y="83"/>
                  </a:cubicBezTo>
                  <a:cubicBezTo>
                    <a:pt x="25" y="84"/>
                    <a:pt x="23" y="84"/>
                    <a:pt x="23" y="85"/>
                  </a:cubicBezTo>
                  <a:cubicBezTo>
                    <a:pt x="23" y="85"/>
                    <a:pt x="23" y="85"/>
                    <a:pt x="23" y="85"/>
                  </a:cubicBezTo>
                  <a:cubicBezTo>
                    <a:pt x="23" y="86"/>
                    <a:pt x="23" y="86"/>
                    <a:pt x="24" y="86"/>
                  </a:cubicBezTo>
                  <a:cubicBezTo>
                    <a:pt x="24" y="87"/>
                    <a:pt x="25" y="87"/>
                    <a:pt x="27" y="87"/>
                  </a:cubicBezTo>
                  <a:cubicBezTo>
                    <a:pt x="29" y="86"/>
                    <a:pt x="30" y="86"/>
                    <a:pt x="30" y="86"/>
                  </a:cubicBezTo>
                  <a:cubicBezTo>
                    <a:pt x="30" y="85"/>
                    <a:pt x="31" y="85"/>
                    <a:pt x="31" y="84"/>
                  </a:cubicBezTo>
                  <a:cubicBezTo>
                    <a:pt x="32" y="84"/>
                    <a:pt x="35" y="82"/>
                    <a:pt x="36" y="81"/>
                  </a:cubicBezTo>
                  <a:cubicBezTo>
                    <a:pt x="36" y="81"/>
                    <a:pt x="36" y="80"/>
                    <a:pt x="36" y="80"/>
                  </a:cubicBezTo>
                  <a:cubicBezTo>
                    <a:pt x="35" y="80"/>
                    <a:pt x="35" y="79"/>
                    <a:pt x="35" y="79"/>
                  </a:cubicBezTo>
                  <a:cubicBezTo>
                    <a:pt x="35" y="79"/>
                    <a:pt x="35" y="79"/>
                    <a:pt x="34" y="78"/>
                  </a:cubicBezTo>
                  <a:cubicBezTo>
                    <a:pt x="34" y="78"/>
                    <a:pt x="34" y="77"/>
                    <a:pt x="34" y="77"/>
                  </a:cubicBezTo>
                  <a:cubicBezTo>
                    <a:pt x="33" y="77"/>
                    <a:pt x="33" y="77"/>
                    <a:pt x="33" y="77"/>
                  </a:cubicBezTo>
                  <a:cubicBezTo>
                    <a:pt x="33" y="77"/>
                    <a:pt x="32" y="76"/>
                    <a:pt x="31" y="74"/>
                  </a:cubicBezTo>
                  <a:cubicBezTo>
                    <a:pt x="30" y="71"/>
                    <a:pt x="29" y="68"/>
                    <a:pt x="28" y="67"/>
                  </a:cubicBezTo>
                  <a:cubicBezTo>
                    <a:pt x="28" y="67"/>
                    <a:pt x="28" y="67"/>
                    <a:pt x="28" y="67"/>
                  </a:cubicBezTo>
                  <a:cubicBezTo>
                    <a:pt x="29" y="66"/>
                    <a:pt x="30" y="63"/>
                    <a:pt x="31" y="62"/>
                  </a:cubicBezTo>
                  <a:cubicBezTo>
                    <a:pt x="31" y="61"/>
                    <a:pt x="32" y="59"/>
                    <a:pt x="32" y="59"/>
                  </a:cubicBezTo>
                  <a:cubicBezTo>
                    <a:pt x="32" y="59"/>
                    <a:pt x="31" y="58"/>
                    <a:pt x="32" y="57"/>
                  </a:cubicBezTo>
                  <a:cubicBezTo>
                    <a:pt x="33" y="57"/>
                    <a:pt x="33" y="55"/>
                    <a:pt x="34" y="54"/>
                  </a:cubicBezTo>
                  <a:cubicBezTo>
                    <a:pt x="34" y="54"/>
                    <a:pt x="34" y="53"/>
                    <a:pt x="33" y="53"/>
                  </a:cubicBezTo>
                  <a:cubicBezTo>
                    <a:pt x="33" y="53"/>
                    <a:pt x="33" y="53"/>
                    <a:pt x="33" y="52"/>
                  </a:cubicBezTo>
                  <a:cubicBezTo>
                    <a:pt x="33" y="52"/>
                    <a:pt x="33" y="52"/>
                    <a:pt x="34" y="51"/>
                  </a:cubicBezTo>
                  <a:cubicBezTo>
                    <a:pt x="34" y="51"/>
                    <a:pt x="34" y="50"/>
                    <a:pt x="34" y="50"/>
                  </a:cubicBezTo>
                  <a:cubicBezTo>
                    <a:pt x="33" y="49"/>
                    <a:pt x="33" y="49"/>
                    <a:pt x="33" y="49"/>
                  </a:cubicBezTo>
                  <a:cubicBezTo>
                    <a:pt x="33" y="48"/>
                    <a:pt x="34" y="48"/>
                    <a:pt x="34" y="47"/>
                  </a:cubicBezTo>
                  <a:cubicBezTo>
                    <a:pt x="35" y="46"/>
                    <a:pt x="35" y="46"/>
                    <a:pt x="35" y="46"/>
                  </a:cubicBezTo>
                  <a:cubicBezTo>
                    <a:pt x="35" y="45"/>
                    <a:pt x="35" y="46"/>
                    <a:pt x="35" y="45"/>
                  </a:cubicBezTo>
                  <a:cubicBezTo>
                    <a:pt x="36" y="45"/>
                    <a:pt x="37" y="43"/>
                    <a:pt x="37" y="43"/>
                  </a:cubicBezTo>
                  <a:cubicBezTo>
                    <a:pt x="38" y="42"/>
                    <a:pt x="38" y="41"/>
                    <a:pt x="39" y="40"/>
                  </a:cubicBezTo>
                  <a:cubicBezTo>
                    <a:pt x="39" y="40"/>
                    <a:pt x="39" y="40"/>
                    <a:pt x="39" y="40"/>
                  </a:cubicBezTo>
                  <a:cubicBezTo>
                    <a:pt x="39" y="40"/>
                    <a:pt x="39" y="39"/>
                    <a:pt x="39" y="39"/>
                  </a:cubicBezTo>
                  <a:cubicBezTo>
                    <a:pt x="39" y="38"/>
                    <a:pt x="39" y="37"/>
                    <a:pt x="40" y="37"/>
                  </a:cubicBezTo>
                  <a:cubicBezTo>
                    <a:pt x="40" y="36"/>
                    <a:pt x="40" y="36"/>
                    <a:pt x="40" y="36"/>
                  </a:cubicBezTo>
                  <a:cubicBezTo>
                    <a:pt x="40" y="36"/>
                    <a:pt x="40" y="35"/>
                    <a:pt x="40" y="3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 name="Freeform 109"/>
            <p:cNvSpPr>
              <a:spLocks/>
            </p:cNvSpPr>
            <p:nvPr/>
          </p:nvSpPr>
          <p:spPr bwMode="auto">
            <a:xfrm>
              <a:off x="6070601" y="4165601"/>
              <a:ext cx="0" cy="7938"/>
            </a:xfrm>
            <a:custGeom>
              <a:avLst/>
              <a:gdLst>
                <a:gd name="T0" fmla="*/ 2 h 2"/>
                <a:gd name="T1" fmla="*/ 2 h 2"/>
                <a:gd name="T2" fmla="*/ 1 h 2"/>
                <a:gd name="T3" fmla="*/ 0 h 2"/>
                <a:gd name="T4" fmla="*/ 1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cubicBezTo>
                    <a:pt x="0" y="2"/>
                    <a:pt x="0" y="2"/>
                    <a:pt x="0" y="2"/>
                  </a:cubicBezTo>
                  <a:cubicBezTo>
                    <a:pt x="0" y="1"/>
                    <a:pt x="0" y="1"/>
                    <a:pt x="0" y="1"/>
                  </a:cubicBezTo>
                  <a:cubicBezTo>
                    <a:pt x="0" y="1"/>
                    <a:pt x="0" y="0"/>
                    <a:pt x="0" y="0"/>
                  </a:cubicBezTo>
                  <a:cubicBezTo>
                    <a:pt x="0" y="0"/>
                    <a:pt x="0" y="0"/>
                    <a:pt x="0" y="1"/>
                  </a:cubicBezTo>
                  <a:cubicBezTo>
                    <a:pt x="0" y="1"/>
                    <a:pt x="0" y="1"/>
                    <a:pt x="0"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 name="Freeform 110"/>
            <p:cNvSpPr>
              <a:spLocks/>
            </p:cNvSpPr>
            <p:nvPr/>
          </p:nvSpPr>
          <p:spPr bwMode="auto">
            <a:xfrm>
              <a:off x="6134101" y="4187826"/>
              <a:ext cx="25400" cy="57150"/>
            </a:xfrm>
            <a:custGeom>
              <a:avLst/>
              <a:gdLst>
                <a:gd name="T0" fmla="*/ 7 w 7"/>
                <a:gd name="T1" fmla="*/ 3 h 15"/>
                <a:gd name="T2" fmla="*/ 7 w 7"/>
                <a:gd name="T3" fmla="*/ 4 h 15"/>
                <a:gd name="T4" fmla="*/ 5 w 7"/>
                <a:gd name="T5" fmla="*/ 7 h 15"/>
                <a:gd name="T6" fmla="*/ 4 w 7"/>
                <a:gd name="T7" fmla="*/ 9 h 15"/>
                <a:gd name="T8" fmla="*/ 3 w 7"/>
                <a:gd name="T9" fmla="*/ 11 h 15"/>
                <a:gd name="T10" fmla="*/ 1 w 7"/>
                <a:gd name="T11" fmla="*/ 15 h 15"/>
                <a:gd name="T12" fmla="*/ 0 w 7"/>
                <a:gd name="T13" fmla="*/ 15 h 15"/>
                <a:gd name="T14" fmla="*/ 1 w 7"/>
                <a:gd name="T15" fmla="*/ 8 h 15"/>
                <a:gd name="T16" fmla="*/ 1 w 7"/>
                <a:gd name="T17" fmla="*/ 6 h 15"/>
                <a:gd name="T18" fmla="*/ 2 w 7"/>
                <a:gd name="T19" fmla="*/ 5 h 15"/>
                <a:gd name="T20" fmla="*/ 2 w 7"/>
                <a:gd name="T21" fmla="*/ 3 h 15"/>
                <a:gd name="T22" fmla="*/ 2 w 7"/>
                <a:gd name="T23" fmla="*/ 2 h 15"/>
                <a:gd name="T24" fmla="*/ 5 w 7"/>
                <a:gd name="T25" fmla="*/ 0 h 15"/>
                <a:gd name="T26" fmla="*/ 5 w 7"/>
                <a:gd name="T27" fmla="*/ 0 h 15"/>
                <a:gd name="T28" fmla="*/ 5 w 7"/>
                <a:gd name="T29" fmla="*/ 1 h 15"/>
                <a:gd name="T30" fmla="*/ 6 w 7"/>
                <a:gd name="T31" fmla="*/ 2 h 15"/>
                <a:gd name="T32" fmla="*/ 7 w 7"/>
                <a:gd name="T3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5">
                  <a:moveTo>
                    <a:pt x="7" y="3"/>
                  </a:moveTo>
                  <a:cubicBezTo>
                    <a:pt x="7" y="3"/>
                    <a:pt x="7" y="3"/>
                    <a:pt x="7" y="4"/>
                  </a:cubicBezTo>
                  <a:cubicBezTo>
                    <a:pt x="7" y="5"/>
                    <a:pt x="5" y="7"/>
                    <a:pt x="5" y="7"/>
                  </a:cubicBezTo>
                  <a:cubicBezTo>
                    <a:pt x="4" y="8"/>
                    <a:pt x="4" y="8"/>
                    <a:pt x="4" y="9"/>
                  </a:cubicBezTo>
                  <a:cubicBezTo>
                    <a:pt x="4" y="9"/>
                    <a:pt x="4" y="10"/>
                    <a:pt x="3" y="11"/>
                  </a:cubicBezTo>
                  <a:cubicBezTo>
                    <a:pt x="2" y="12"/>
                    <a:pt x="1" y="14"/>
                    <a:pt x="1" y="15"/>
                  </a:cubicBezTo>
                  <a:cubicBezTo>
                    <a:pt x="0" y="15"/>
                    <a:pt x="0" y="15"/>
                    <a:pt x="0" y="15"/>
                  </a:cubicBezTo>
                  <a:cubicBezTo>
                    <a:pt x="0" y="15"/>
                    <a:pt x="0" y="8"/>
                    <a:pt x="1" y="8"/>
                  </a:cubicBezTo>
                  <a:cubicBezTo>
                    <a:pt x="1" y="7"/>
                    <a:pt x="1" y="6"/>
                    <a:pt x="1" y="6"/>
                  </a:cubicBezTo>
                  <a:cubicBezTo>
                    <a:pt x="1" y="6"/>
                    <a:pt x="2" y="5"/>
                    <a:pt x="2" y="5"/>
                  </a:cubicBezTo>
                  <a:cubicBezTo>
                    <a:pt x="2" y="4"/>
                    <a:pt x="2" y="4"/>
                    <a:pt x="2" y="3"/>
                  </a:cubicBezTo>
                  <a:cubicBezTo>
                    <a:pt x="2" y="3"/>
                    <a:pt x="2" y="2"/>
                    <a:pt x="2" y="2"/>
                  </a:cubicBezTo>
                  <a:cubicBezTo>
                    <a:pt x="2" y="2"/>
                    <a:pt x="4" y="1"/>
                    <a:pt x="5" y="0"/>
                  </a:cubicBezTo>
                  <a:cubicBezTo>
                    <a:pt x="5" y="0"/>
                    <a:pt x="5" y="0"/>
                    <a:pt x="5" y="0"/>
                  </a:cubicBezTo>
                  <a:cubicBezTo>
                    <a:pt x="6" y="1"/>
                    <a:pt x="5" y="1"/>
                    <a:pt x="5" y="1"/>
                  </a:cubicBezTo>
                  <a:cubicBezTo>
                    <a:pt x="5" y="1"/>
                    <a:pt x="5" y="2"/>
                    <a:pt x="6" y="2"/>
                  </a:cubicBezTo>
                  <a:cubicBezTo>
                    <a:pt x="6" y="2"/>
                    <a:pt x="7" y="3"/>
                    <a:pt x="7" y="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 name="Freeform 111"/>
            <p:cNvSpPr>
              <a:spLocks/>
            </p:cNvSpPr>
            <p:nvPr/>
          </p:nvSpPr>
          <p:spPr bwMode="auto">
            <a:xfrm>
              <a:off x="6156326" y="4184651"/>
              <a:ext cx="7938" cy="6350"/>
            </a:xfrm>
            <a:custGeom>
              <a:avLst/>
              <a:gdLst>
                <a:gd name="T0" fmla="*/ 2 w 2"/>
                <a:gd name="T1" fmla="*/ 0 h 2"/>
                <a:gd name="T2" fmla="*/ 1 w 2"/>
                <a:gd name="T3" fmla="*/ 1 h 2"/>
                <a:gd name="T4" fmla="*/ 1 w 2"/>
                <a:gd name="T5" fmla="*/ 2 h 2"/>
                <a:gd name="T6" fmla="*/ 0 w 2"/>
                <a:gd name="T7" fmla="*/ 1 h 2"/>
                <a:gd name="T8" fmla="*/ 0 w 2"/>
                <a:gd name="T9" fmla="*/ 1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2" y="1"/>
                    <a:pt x="1" y="1"/>
                  </a:cubicBezTo>
                  <a:cubicBezTo>
                    <a:pt x="1" y="2"/>
                    <a:pt x="1" y="2"/>
                    <a:pt x="1" y="2"/>
                  </a:cubicBezTo>
                  <a:cubicBezTo>
                    <a:pt x="0" y="2"/>
                    <a:pt x="0" y="1"/>
                    <a:pt x="0" y="1"/>
                  </a:cubicBezTo>
                  <a:cubicBezTo>
                    <a:pt x="0" y="1"/>
                    <a:pt x="1" y="1"/>
                    <a:pt x="0" y="1"/>
                  </a:cubicBezTo>
                  <a:cubicBezTo>
                    <a:pt x="0" y="1"/>
                    <a:pt x="0" y="0"/>
                    <a:pt x="0" y="0"/>
                  </a:cubicBezTo>
                  <a:cubicBezTo>
                    <a:pt x="1" y="0"/>
                    <a:pt x="2" y="0"/>
                    <a:pt x="2"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 name="Freeform 112"/>
            <p:cNvSpPr>
              <a:spLocks/>
            </p:cNvSpPr>
            <p:nvPr/>
          </p:nvSpPr>
          <p:spPr bwMode="auto">
            <a:xfrm>
              <a:off x="3468688" y="4706938"/>
              <a:ext cx="131763" cy="322263"/>
            </a:xfrm>
            <a:custGeom>
              <a:avLst/>
              <a:gdLst>
                <a:gd name="T0" fmla="*/ 0 w 35"/>
                <a:gd name="T1" fmla="*/ 35 h 86"/>
                <a:gd name="T2" fmla="*/ 2 w 35"/>
                <a:gd name="T3" fmla="*/ 38 h 86"/>
                <a:gd name="T4" fmla="*/ 5 w 35"/>
                <a:gd name="T5" fmla="*/ 42 h 86"/>
                <a:gd name="T6" fmla="*/ 5 w 35"/>
                <a:gd name="T7" fmla="*/ 46 h 86"/>
                <a:gd name="T8" fmla="*/ 5 w 35"/>
                <a:gd name="T9" fmla="*/ 48 h 86"/>
                <a:gd name="T10" fmla="*/ 8 w 35"/>
                <a:gd name="T11" fmla="*/ 55 h 86"/>
                <a:gd name="T12" fmla="*/ 7 w 35"/>
                <a:gd name="T13" fmla="*/ 66 h 86"/>
                <a:gd name="T14" fmla="*/ 4 w 35"/>
                <a:gd name="T15" fmla="*/ 69 h 86"/>
                <a:gd name="T16" fmla="*/ 3 w 35"/>
                <a:gd name="T17" fmla="*/ 72 h 86"/>
                <a:gd name="T18" fmla="*/ 11 w 35"/>
                <a:gd name="T19" fmla="*/ 77 h 86"/>
                <a:gd name="T20" fmla="*/ 14 w 35"/>
                <a:gd name="T21" fmla="*/ 75 h 86"/>
                <a:gd name="T22" fmla="*/ 12 w 35"/>
                <a:gd name="T23" fmla="*/ 74 h 86"/>
                <a:gd name="T24" fmla="*/ 11 w 35"/>
                <a:gd name="T25" fmla="*/ 71 h 86"/>
                <a:gd name="T26" fmla="*/ 9 w 35"/>
                <a:gd name="T27" fmla="*/ 70 h 86"/>
                <a:gd name="T28" fmla="*/ 14 w 35"/>
                <a:gd name="T29" fmla="*/ 66 h 86"/>
                <a:gd name="T30" fmla="*/ 15 w 35"/>
                <a:gd name="T31" fmla="*/ 65 h 86"/>
                <a:gd name="T32" fmla="*/ 14 w 35"/>
                <a:gd name="T33" fmla="*/ 63 h 86"/>
                <a:gd name="T34" fmla="*/ 16 w 35"/>
                <a:gd name="T35" fmla="*/ 60 h 86"/>
                <a:gd name="T36" fmla="*/ 20 w 35"/>
                <a:gd name="T37" fmla="*/ 60 h 86"/>
                <a:gd name="T38" fmla="*/ 20 w 35"/>
                <a:gd name="T39" fmla="*/ 64 h 86"/>
                <a:gd name="T40" fmla="*/ 24 w 35"/>
                <a:gd name="T41" fmla="*/ 78 h 86"/>
                <a:gd name="T42" fmla="*/ 25 w 35"/>
                <a:gd name="T43" fmla="*/ 82 h 86"/>
                <a:gd name="T44" fmla="*/ 34 w 35"/>
                <a:gd name="T45" fmla="*/ 84 h 86"/>
                <a:gd name="T46" fmla="*/ 34 w 35"/>
                <a:gd name="T47" fmla="*/ 83 h 86"/>
                <a:gd name="T48" fmla="*/ 32 w 35"/>
                <a:gd name="T49" fmla="*/ 80 h 86"/>
                <a:gd name="T50" fmla="*/ 31 w 35"/>
                <a:gd name="T51" fmla="*/ 79 h 86"/>
                <a:gd name="T52" fmla="*/ 31 w 35"/>
                <a:gd name="T53" fmla="*/ 79 h 86"/>
                <a:gd name="T54" fmla="*/ 30 w 35"/>
                <a:gd name="T55" fmla="*/ 77 h 86"/>
                <a:gd name="T56" fmla="*/ 27 w 35"/>
                <a:gd name="T57" fmla="*/ 76 h 86"/>
                <a:gd name="T58" fmla="*/ 25 w 35"/>
                <a:gd name="T59" fmla="*/ 64 h 86"/>
                <a:gd name="T60" fmla="*/ 25 w 35"/>
                <a:gd name="T61" fmla="*/ 62 h 86"/>
                <a:gd name="T62" fmla="*/ 25 w 35"/>
                <a:gd name="T63" fmla="*/ 59 h 86"/>
                <a:gd name="T64" fmla="*/ 25 w 35"/>
                <a:gd name="T65" fmla="*/ 56 h 86"/>
                <a:gd name="T66" fmla="*/ 27 w 35"/>
                <a:gd name="T67" fmla="*/ 47 h 86"/>
                <a:gd name="T68" fmla="*/ 28 w 35"/>
                <a:gd name="T69" fmla="*/ 48 h 86"/>
                <a:gd name="T70" fmla="*/ 29 w 35"/>
                <a:gd name="T71" fmla="*/ 47 h 86"/>
                <a:gd name="T72" fmla="*/ 30 w 35"/>
                <a:gd name="T73" fmla="*/ 45 h 86"/>
                <a:gd name="T74" fmla="*/ 30 w 35"/>
                <a:gd name="T75" fmla="*/ 40 h 86"/>
                <a:gd name="T76" fmla="*/ 29 w 35"/>
                <a:gd name="T77" fmla="*/ 35 h 86"/>
                <a:gd name="T78" fmla="*/ 30 w 35"/>
                <a:gd name="T79" fmla="*/ 28 h 86"/>
                <a:gd name="T80" fmla="*/ 29 w 35"/>
                <a:gd name="T81" fmla="*/ 23 h 86"/>
                <a:gd name="T82" fmla="*/ 27 w 35"/>
                <a:gd name="T83" fmla="*/ 19 h 86"/>
                <a:gd name="T84" fmla="*/ 23 w 35"/>
                <a:gd name="T85" fmla="*/ 17 h 86"/>
                <a:gd name="T86" fmla="*/ 25 w 35"/>
                <a:gd name="T87" fmla="*/ 12 h 86"/>
                <a:gd name="T88" fmla="*/ 26 w 35"/>
                <a:gd name="T89" fmla="*/ 10 h 86"/>
                <a:gd name="T90" fmla="*/ 25 w 35"/>
                <a:gd name="T91" fmla="*/ 8 h 86"/>
                <a:gd name="T92" fmla="*/ 22 w 35"/>
                <a:gd name="T93" fmla="*/ 1 h 86"/>
                <a:gd name="T94" fmla="*/ 15 w 35"/>
                <a:gd name="T95" fmla="*/ 5 h 86"/>
                <a:gd name="T96" fmla="*/ 16 w 35"/>
                <a:gd name="T97" fmla="*/ 10 h 86"/>
                <a:gd name="T98" fmla="*/ 15 w 35"/>
                <a:gd name="T99" fmla="*/ 11 h 86"/>
                <a:gd name="T100" fmla="*/ 16 w 35"/>
                <a:gd name="T101" fmla="*/ 12 h 86"/>
                <a:gd name="T102" fmla="*/ 17 w 35"/>
                <a:gd name="T103" fmla="*/ 15 h 86"/>
                <a:gd name="T104" fmla="*/ 15 w 35"/>
                <a:gd name="T105" fmla="*/ 17 h 86"/>
                <a:gd name="T106" fmla="*/ 10 w 35"/>
                <a:gd name="T107" fmla="*/ 19 h 86"/>
                <a:gd name="T108" fmla="*/ 3 w 35"/>
                <a:gd name="T109" fmla="*/ 2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86">
                  <a:moveTo>
                    <a:pt x="0" y="32"/>
                  </a:moveTo>
                  <a:cubicBezTo>
                    <a:pt x="0" y="32"/>
                    <a:pt x="0" y="33"/>
                    <a:pt x="0" y="33"/>
                  </a:cubicBezTo>
                  <a:cubicBezTo>
                    <a:pt x="0" y="33"/>
                    <a:pt x="0" y="34"/>
                    <a:pt x="0" y="35"/>
                  </a:cubicBezTo>
                  <a:cubicBezTo>
                    <a:pt x="0" y="35"/>
                    <a:pt x="1" y="35"/>
                    <a:pt x="1" y="36"/>
                  </a:cubicBezTo>
                  <a:cubicBezTo>
                    <a:pt x="1" y="36"/>
                    <a:pt x="1" y="36"/>
                    <a:pt x="1" y="36"/>
                  </a:cubicBezTo>
                  <a:cubicBezTo>
                    <a:pt x="1" y="36"/>
                    <a:pt x="2" y="37"/>
                    <a:pt x="2" y="38"/>
                  </a:cubicBezTo>
                  <a:cubicBezTo>
                    <a:pt x="2" y="38"/>
                    <a:pt x="3" y="40"/>
                    <a:pt x="4" y="40"/>
                  </a:cubicBezTo>
                  <a:cubicBezTo>
                    <a:pt x="4" y="41"/>
                    <a:pt x="4" y="41"/>
                    <a:pt x="4" y="41"/>
                  </a:cubicBezTo>
                  <a:cubicBezTo>
                    <a:pt x="4" y="41"/>
                    <a:pt x="4" y="41"/>
                    <a:pt x="5" y="42"/>
                  </a:cubicBezTo>
                  <a:cubicBezTo>
                    <a:pt x="5" y="42"/>
                    <a:pt x="5" y="43"/>
                    <a:pt x="6" y="44"/>
                  </a:cubicBezTo>
                  <a:cubicBezTo>
                    <a:pt x="6" y="44"/>
                    <a:pt x="5" y="44"/>
                    <a:pt x="5" y="44"/>
                  </a:cubicBezTo>
                  <a:cubicBezTo>
                    <a:pt x="5" y="45"/>
                    <a:pt x="5" y="46"/>
                    <a:pt x="5" y="46"/>
                  </a:cubicBezTo>
                  <a:cubicBezTo>
                    <a:pt x="5" y="46"/>
                    <a:pt x="6" y="46"/>
                    <a:pt x="6" y="47"/>
                  </a:cubicBezTo>
                  <a:cubicBezTo>
                    <a:pt x="6" y="47"/>
                    <a:pt x="5" y="47"/>
                    <a:pt x="5" y="47"/>
                  </a:cubicBezTo>
                  <a:cubicBezTo>
                    <a:pt x="5" y="48"/>
                    <a:pt x="5" y="48"/>
                    <a:pt x="5" y="48"/>
                  </a:cubicBezTo>
                  <a:cubicBezTo>
                    <a:pt x="5" y="49"/>
                    <a:pt x="6" y="50"/>
                    <a:pt x="7" y="51"/>
                  </a:cubicBezTo>
                  <a:cubicBezTo>
                    <a:pt x="7" y="52"/>
                    <a:pt x="7" y="52"/>
                    <a:pt x="7" y="52"/>
                  </a:cubicBezTo>
                  <a:cubicBezTo>
                    <a:pt x="7" y="53"/>
                    <a:pt x="7" y="54"/>
                    <a:pt x="8" y="55"/>
                  </a:cubicBezTo>
                  <a:cubicBezTo>
                    <a:pt x="8" y="56"/>
                    <a:pt x="10" y="58"/>
                    <a:pt x="10" y="60"/>
                  </a:cubicBezTo>
                  <a:cubicBezTo>
                    <a:pt x="10" y="60"/>
                    <a:pt x="10" y="60"/>
                    <a:pt x="10" y="60"/>
                  </a:cubicBezTo>
                  <a:cubicBezTo>
                    <a:pt x="9" y="60"/>
                    <a:pt x="8" y="63"/>
                    <a:pt x="7" y="66"/>
                  </a:cubicBezTo>
                  <a:cubicBezTo>
                    <a:pt x="6" y="68"/>
                    <a:pt x="6" y="69"/>
                    <a:pt x="6" y="69"/>
                  </a:cubicBezTo>
                  <a:cubicBezTo>
                    <a:pt x="6" y="69"/>
                    <a:pt x="5" y="68"/>
                    <a:pt x="5" y="69"/>
                  </a:cubicBezTo>
                  <a:cubicBezTo>
                    <a:pt x="5" y="69"/>
                    <a:pt x="5" y="69"/>
                    <a:pt x="4" y="69"/>
                  </a:cubicBezTo>
                  <a:cubicBezTo>
                    <a:pt x="4" y="70"/>
                    <a:pt x="4" y="70"/>
                    <a:pt x="4" y="70"/>
                  </a:cubicBezTo>
                  <a:cubicBezTo>
                    <a:pt x="4" y="70"/>
                    <a:pt x="4" y="71"/>
                    <a:pt x="3" y="71"/>
                  </a:cubicBezTo>
                  <a:cubicBezTo>
                    <a:pt x="3" y="71"/>
                    <a:pt x="3" y="72"/>
                    <a:pt x="3" y="72"/>
                  </a:cubicBezTo>
                  <a:cubicBezTo>
                    <a:pt x="4" y="73"/>
                    <a:pt x="7" y="75"/>
                    <a:pt x="7" y="75"/>
                  </a:cubicBezTo>
                  <a:cubicBezTo>
                    <a:pt x="8" y="75"/>
                    <a:pt x="8" y="76"/>
                    <a:pt x="8" y="76"/>
                  </a:cubicBezTo>
                  <a:cubicBezTo>
                    <a:pt x="8" y="76"/>
                    <a:pt x="9" y="76"/>
                    <a:pt x="11" y="77"/>
                  </a:cubicBezTo>
                  <a:cubicBezTo>
                    <a:pt x="13" y="77"/>
                    <a:pt x="14" y="77"/>
                    <a:pt x="14" y="77"/>
                  </a:cubicBezTo>
                  <a:cubicBezTo>
                    <a:pt x="14" y="76"/>
                    <a:pt x="14" y="76"/>
                    <a:pt x="15" y="76"/>
                  </a:cubicBezTo>
                  <a:cubicBezTo>
                    <a:pt x="15" y="75"/>
                    <a:pt x="14" y="75"/>
                    <a:pt x="14" y="75"/>
                  </a:cubicBezTo>
                  <a:cubicBezTo>
                    <a:pt x="15" y="75"/>
                    <a:pt x="13" y="74"/>
                    <a:pt x="13" y="74"/>
                  </a:cubicBezTo>
                  <a:cubicBezTo>
                    <a:pt x="12" y="74"/>
                    <a:pt x="12" y="74"/>
                    <a:pt x="12" y="74"/>
                  </a:cubicBezTo>
                  <a:cubicBezTo>
                    <a:pt x="12" y="74"/>
                    <a:pt x="12" y="74"/>
                    <a:pt x="12" y="74"/>
                  </a:cubicBezTo>
                  <a:cubicBezTo>
                    <a:pt x="12" y="74"/>
                    <a:pt x="12" y="73"/>
                    <a:pt x="12" y="73"/>
                  </a:cubicBezTo>
                  <a:cubicBezTo>
                    <a:pt x="12" y="73"/>
                    <a:pt x="12" y="73"/>
                    <a:pt x="11" y="73"/>
                  </a:cubicBezTo>
                  <a:cubicBezTo>
                    <a:pt x="11" y="73"/>
                    <a:pt x="11" y="71"/>
                    <a:pt x="11" y="71"/>
                  </a:cubicBezTo>
                  <a:cubicBezTo>
                    <a:pt x="11" y="71"/>
                    <a:pt x="11" y="71"/>
                    <a:pt x="10" y="71"/>
                  </a:cubicBezTo>
                  <a:cubicBezTo>
                    <a:pt x="10" y="71"/>
                    <a:pt x="10" y="70"/>
                    <a:pt x="10" y="70"/>
                  </a:cubicBezTo>
                  <a:cubicBezTo>
                    <a:pt x="10" y="70"/>
                    <a:pt x="9" y="70"/>
                    <a:pt x="9" y="70"/>
                  </a:cubicBezTo>
                  <a:cubicBezTo>
                    <a:pt x="9" y="70"/>
                    <a:pt x="12" y="66"/>
                    <a:pt x="12" y="65"/>
                  </a:cubicBezTo>
                  <a:cubicBezTo>
                    <a:pt x="12" y="65"/>
                    <a:pt x="13" y="65"/>
                    <a:pt x="13" y="64"/>
                  </a:cubicBezTo>
                  <a:cubicBezTo>
                    <a:pt x="14" y="66"/>
                    <a:pt x="14" y="66"/>
                    <a:pt x="14" y="66"/>
                  </a:cubicBezTo>
                  <a:cubicBezTo>
                    <a:pt x="14" y="66"/>
                    <a:pt x="14" y="66"/>
                    <a:pt x="14" y="66"/>
                  </a:cubicBezTo>
                  <a:cubicBezTo>
                    <a:pt x="14" y="66"/>
                    <a:pt x="14" y="66"/>
                    <a:pt x="14" y="66"/>
                  </a:cubicBezTo>
                  <a:cubicBezTo>
                    <a:pt x="15" y="66"/>
                    <a:pt x="15" y="65"/>
                    <a:pt x="15" y="65"/>
                  </a:cubicBezTo>
                  <a:cubicBezTo>
                    <a:pt x="15" y="65"/>
                    <a:pt x="15" y="65"/>
                    <a:pt x="15" y="65"/>
                  </a:cubicBezTo>
                  <a:cubicBezTo>
                    <a:pt x="15" y="65"/>
                    <a:pt x="15" y="65"/>
                    <a:pt x="15" y="65"/>
                  </a:cubicBezTo>
                  <a:cubicBezTo>
                    <a:pt x="14" y="63"/>
                    <a:pt x="14" y="63"/>
                    <a:pt x="14" y="63"/>
                  </a:cubicBezTo>
                  <a:cubicBezTo>
                    <a:pt x="14" y="62"/>
                    <a:pt x="15" y="61"/>
                    <a:pt x="15" y="61"/>
                  </a:cubicBezTo>
                  <a:cubicBezTo>
                    <a:pt x="15" y="61"/>
                    <a:pt x="15" y="61"/>
                    <a:pt x="15" y="61"/>
                  </a:cubicBezTo>
                  <a:cubicBezTo>
                    <a:pt x="15" y="61"/>
                    <a:pt x="16" y="60"/>
                    <a:pt x="16" y="60"/>
                  </a:cubicBezTo>
                  <a:cubicBezTo>
                    <a:pt x="16" y="60"/>
                    <a:pt x="17" y="60"/>
                    <a:pt x="17" y="60"/>
                  </a:cubicBezTo>
                  <a:cubicBezTo>
                    <a:pt x="17" y="60"/>
                    <a:pt x="18" y="60"/>
                    <a:pt x="18" y="60"/>
                  </a:cubicBezTo>
                  <a:cubicBezTo>
                    <a:pt x="18" y="60"/>
                    <a:pt x="20" y="60"/>
                    <a:pt x="20" y="60"/>
                  </a:cubicBezTo>
                  <a:cubicBezTo>
                    <a:pt x="20" y="61"/>
                    <a:pt x="20" y="61"/>
                    <a:pt x="20" y="62"/>
                  </a:cubicBezTo>
                  <a:cubicBezTo>
                    <a:pt x="20" y="63"/>
                    <a:pt x="20" y="64"/>
                    <a:pt x="20" y="64"/>
                  </a:cubicBezTo>
                  <a:cubicBezTo>
                    <a:pt x="20" y="64"/>
                    <a:pt x="20" y="64"/>
                    <a:pt x="20" y="64"/>
                  </a:cubicBezTo>
                  <a:cubicBezTo>
                    <a:pt x="20" y="64"/>
                    <a:pt x="20" y="64"/>
                    <a:pt x="20" y="66"/>
                  </a:cubicBezTo>
                  <a:cubicBezTo>
                    <a:pt x="20" y="69"/>
                    <a:pt x="22" y="72"/>
                    <a:pt x="23" y="74"/>
                  </a:cubicBezTo>
                  <a:cubicBezTo>
                    <a:pt x="24" y="77"/>
                    <a:pt x="24" y="78"/>
                    <a:pt x="24" y="78"/>
                  </a:cubicBezTo>
                  <a:cubicBezTo>
                    <a:pt x="24" y="78"/>
                    <a:pt x="24" y="79"/>
                    <a:pt x="24" y="79"/>
                  </a:cubicBezTo>
                  <a:cubicBezTo>
                    <a:pt x="24" y="79"/>
                    <a:pt x="24" y="80"/>
                    <a:pt x="24" y="80"/>
                  </a:cubicBezTo>
                  <a:cubicBezTo>
                    <a:pt x="24" y="81"/>
                    <a:pt x="24" y="82"/>
                    <a:pt x="25" y="82"/>
                  </a:cubicBezTo>
                  <a:cubicBezTo>
                    <a:pt x="25" y="82"/>
                    <a:pt x="26" y="83"/>
                    <a:pt x="26" y="83"/>
                  </a:cubicBezTo>
                  <a:cubicBezTo>
                    <a:pt x="27" y="84"/>
                    <a:pt x="27" y="84"/>
                    <a:pt x="29" y="85"/>
                  </a:cubicBezTo>
                  <a:cubicBezTo>
                    <a:pt x="32" y="86"/>
                    <a:pt x="34" y="84"/>
                    <a:pt x="34" y="84"/>
                  </a:cubicBezTo>
                  <a:cubicBezTo>
                    <a:pt x="34" y="84"/>
                    <a:pt x="35" y="84"/>
                    <a:pt x="35" y="84"/>
                  </a:cubicBezTo>
                  <a:cubicBezTo>
                    <a:pt x="35" y="84"/>
                    <a:pt x="35" y="84"/>
                    <a:pt x="34" y="83"/>
                  </a:cubicBezTo>
                  <a:cubicBezTo>
                    <a:pt x="34" y="83"/>
                    <a:pt x="34" y="83"/>
                    <a:pt x="34" y="83"/>
                  </a:cubicBezTo>
                  <a:cubicBezTo>
                    <a:pt x="34" y="82"/>
                    <a:pt x="33" y="82"/>
                    <a:pt x="33" y="82"/>
                  </a:cubicBezTo>
                  <a:cubicBezTo>
                    <a:pt x="33" y="82"/>
                    <a:pt x="32" y="81"/>
                    <a:pt x="32" y="81"/>
                  </a:cubicBezTo>
                  <a:cubicBezTo>
                    <a:pt x="32" y="81"/>
                    <a:pt x="32" y="80"/>
                    <a:pt x="32" y="80"/>
                  </a:cubicBezTo>
                  <a:cubicBezTo>
                    <a:pt x="32" y="80"/>
                    <a:pt x="32" y="80"/>
                    <a:pt x="32" y="80"/>
                  </a:cubicBezTo>
                  <a:cubicBezTo>
                    <a:pt x="31" y="80"/>
                    <a:pt x="31" y="80"/>
                    <a:pt x="31" y="80"/>
                  </a:cubicBezTo>
                  <a:cubicBezTo>
                    <a:pt x="31" y="79"/>
                    <a:pt x="31" y="79"/>
                    <a:pt x="31" y="79"/>
                  </a:cubicBezTo>
                  <a:cubicBezTo>
                    <a:pt x="31" y="79"/>
                    <a:pt x="31" y="79"/>
                    <a:pt x="31" y="79"/>
                  </a:cubicBezTo>
                  <a:cubicBezTo>
                    <a:pt x="31" y="79"/>
                    <a:pt x="31" y="79"/>
                    <a:pt x="31" y="79"/>
                  </a:cubicBezTo>
                  <a:cubicBezTo>
                    <a:pt x="31" y="79"/>
                    <a:pt x="31" y="79"/>
                    <a:pt x="31" y="79"/>
                  </a:cubicBezTo>
                  <a:cubicBezTo>
                    <a:pt x="31" y="78"/>
                    <a:pt x="31" y="78"/>
                    <a:pt x="31" y="78"/>
                  </a:cubicBezTo>
                  <a:cubicBezTo>
                    <a:pt x="31" y="78"/>
                    <a:pt x="30" y="78"/>
                    <a:pt x="30" y="78"/>
                  </a:cubicBezTo>
                  <a:cubicBezTo>
                    <a:pt x="30" y="78"/>
                    <a:pt x="30" y="78"/>
                    <a:pt x="30" y="77"/>
                  </a:cubicBezTo>
                  <a:cubicBezTo>
                    <a:pt x="30" y="77"/>
                    <a:pt x="29" y="77"/>
                    <a:pt x="29" y="77"/>
                  </a:cubicBezTo>
                  <a:cubicBezTo>
                    <a:pt x="29" y="77"/>
                    <a:pt x="29" y="77"/>
                    <a:pt x="29" y="77"/>
                  </a:cubicBezTo>
                  <a:cubicBezTo>
                    <a:pt x="28" y="77"/>
                    <a:pt x="28" y="76"/>
                    <a:pt x="27" y="76"/>
                  </a:cubicBezTo>
                  <a:cubicBezTo>
                    <a:pt x="27" y="75"/>
                    <a:pt x="26" y="73"/>
                    <a:pt x="26" y="72"/>
                  </a:cubicBezTo>
                  <a:cubicBezTo>
                    <a:pt x="26" y="71"/>
                    <a:pt x="26" y="69"/>
                    <a:pt x="25" y="67"/>
                  </a:cubicBezTo>
                  <a:cubicBezTo>
                    <a:pt x="25" y="66"/>
                    <a:pt x="25" y="64"/>
                    <a:pt x="25" y="64"/>
                  </a:cubicBezTo>
                  <a:cubicBezTo>
                    <a:pt x="25" y="64"/>
                    <a:pt x="25" y="64"/>
                    <a:pt x="25" y="64"/>
                  </a:cubicBezTo>
                  <a:cubicBezTo>
                    <a:pt x="25" y="64"/>
                    <a:pt x="25" y="63"/>
                    <a:pt x="25" y="63"/>
                  </a:cubicBezTo>
                  <a:cubicBezTo>
                    <a:pt x="25" y="63"/>
                    <a:pt x="25" y="62"/>
                    <a:pt x="25" y="62"/>
                  </a:cubicBezTo>
                  <a:cubicBezTo>
                    <a:pt x="25" y="61"/>
                    <a:pt x="25" y="60"/>
                    <a:pt x="25" y="60"/>
                  </a:cubicBezTo>
                  <a:cubicBezTo>
                    <a:pt x="25" y="60"/>
                    <a:pt x="25" y="60"/>
                    <a:pt x="25" y="60"/>
                  </a:cubicBezTo>
                  <a:cubicBezTo>
                    <a:pt x="25" y="59"/>
                    <a:pt x="25" y="59"/>
                    <a:pt x="25" y="59"/>
                  </a:cubicBezTo>
                  <a:cubicBezTo>
                    <a:pt x="24" y="59"/>
                    <a:pt x="24" y="57"/>
                    <a:pt x="24" y="57"/>
                  </a:cubicBezTo>
                  <a:cubicBezTo>
                    <a:pt x="24" y="57"/>
                    <a:pt x="24" y="57"/>
                    <a:pt x="25" y="57"/>
                  </a:cubicBezTo>
                  <a:cubicBezTo>
                    <a:pt x="25" y="57"/>
                    <a:pt x="25" y="57"/>
                    <a:pt x="25" y="56"/>
                  </a:cubicBezTo>
                  <a:cubicBezTo>
                    <a:pt x="25" y="54"/>
                    <a:pt x="25" y="49"/>
                    <a:pt x="25" y="49"/>
                  </a:cubicBezTo>
                  <a:cubicBezTo>
                    <a:pt x="26" y="48"/>
                    <a:pt x="27" y="47"/>
                    <a:pt x="27" y="47"/>
                  </a:cubicBezTo>
                  <a:cubicBezTo>
                    <a:pt x="27" y="47"/>
                    <a:pt x="27" y="47"/>
                    <a:pt x="27" y="47"/>
                  </a:cubicBezTo>
                  <a:cubicBezTo>
                    <a:pt x="27" y="47"/>
                    <a:pt x="27" y="47"/>
                    <a:pt x="27" y="47"/>
                  </a:cubicBezTo>
                  <a:cubicBezTo>
                    <a:pt x="27" y="47"/>
                    <a:pt x="27" y="47"/>
                    <a:pt x="27" y="47"/>
                  </a:cubicBezTo>
                  <a:cubicBezTo>
                    <a:pt x="27" y="47"/>
                    <a:pt x="28" y="47"/>
                    <a:pt x="28" y="48"/>
                  </a:cubicBezTo>
                  <a:cubicBezTo>
                    <a:pt x="28" y="48"/>
                    <a:pt x="28" y="48"/>
                    <a:pt x="28" y="47"/>
                  </a:cubicBezTo>
                  <a:cubicBezTo>
                    <a:pt x="28" y="47"/>
                    <a:pt x="28" y="47"/>
                    <a:pt x="29" y="47"/>
                  </a:cubicBezTo>
                  <a:cubicBezTo>
                    <a:pt x="29" y="47"/>
                    <a:pt x="29" y="47"/>
                    <a:pt x="29" y="47"/>
                  </a:cubicBezTo>
                  <a:cubicBezTo>
                    <a:pt x="30" y="46"/>
                    <a:pt x="30" y="46"/>
                    <a:pt x="30" y="46"/>
                  </a:cubicBezTo>
                  <a:cubicBezTo>
                    <a:pt x="30" y="46"/>
                    <a:pt x="30" y="45"/>
                    <a:pt x="30" y="45"/>
                  </a:cubicBezTo>
                  <a:cubicBezTo>
                    <a:pt x="30" y="45"/>
                    <a:pt x="30" y="45"/>
                    <a:pt x="30" y="45"/>
                  </a:cubicBezTo>
                  <a:cubicBezTo>
                    <a:pt x="30" y="44"/>
                    <a:pt x="30" y="44"/>
                    <a:pt x="30" y="44"/>
                  </a:cubicBezTo>
                  <a:cubicBezTo>
                    <a:pt x="30" y="44"/>
                    <a:pt x="30" y="43"/>
                    <a:pt x="30" y="42"/>
                  </a:cubicBezTo>
                  <a:cubicBezTo>
                    <a:pt x="30" y="42"/>
                    <a:pt x="30" y="40"/>
                    <a:pt x="30" y="40"/>
                  </a:cubicBezTo>
                  <a:cubicBezTo>
                    <a:pt x="30" y="40"/>
                    <a:pt x="29" y="38"/>
                    <a:pt x="29" y="38"/>
                  </a:cubicBezTo>
                  <a:cubicBezTo>
                    <a:pt x="29" y="38"/>
                    <a:pt x="29" y="37"/>
                    <a:pt x="29" y="37"/>
                  </a:cubicBezTo>
                  <a:cubicBezTo>
                    <a:pt x="29" y="37"/>
                    <a:pt x="29" y="36"/>
                    <a:pt x="29" y="35"/>
                  </a:cubicBezTo>
                  <a:cubicBezTo>
                    <a:pt x="29" y="33"/>
                    <a:pt x="28" y="32"/>
                    <a:pt x="28" y="32"/>
                  </a:cubicBezTo>
                  <a:cubicBezTo>
                    <a:pt x="29" y="31"/>
                    <a:pt x="30" y="30"/>
                    <a:pt x="30" y="29"/>
                  </a:cubicBezTo>
                  <a:cubicBezTo>
                    <a:pt x="30" y="29"/>
                    <a:pt x="30" y="28"/>
                    <a:pt x="30" y="28"/>
                  </a:cubicBezTo>
                  <a:cubicBezTo>
                    <a:pt x="30" y="28"/>
                    <a:pt x="29" y="27"/>
                    <a:pt x="29" y="26"/>
                  </a:cubicBezTo>
                  <a:cubicBezTo>
                    <a:pt x="29" y="25"/>
                    <a:pt x="29" y="25"/>
                    <a:pt x="29" y="24"/>
                  </a:cubicBezTo>
                  <a:cubicBezTo>
                    <a:pt x="29" y="24"/>
                    <a:pt x="29" y="24"/>
                    <a:pt x="29" y="23"/>
                  </a:cubicBezTo>
                  <a:cubicBezTo>
                    <a:pt x="29" y="23"/>
                    <a:pt x="29" y="23"/>
                    <a:pt x="28" y="22"/>
                  </a:cubicBezTo>
                  <a:cubicBezTo>
                    <a:pt x="28" y="22"/>
                    <a:pt x="28" y="22"/>
                    <a:pt x="28" y="22"/>
                  </a:cubicBezTo>
                  <a:cubicBezTo>
                    <a:pt x="28" y="21"/>
                    <a:pt x="28" y="19"/>
                    <a:pt x="27" y="19"/>
                  </a:cubicBezTo>
                  <a:cubicBezTo>
                    <a:pt x="26" y="18"/>
                    <a:pt x="25" y="18"/>
                    <a:pt x="25" y="18"/>
                  </a:cubicBezTo>
                  <a:cubicBezTo>
                    <a:pt x="25" y="18"/>
                    <a:pt x="25" y="17"/>
                    <a:pt x="24" y="17"/>
                  </a:cubicBezTo>
                  <a:cubicBezTo>
                    <a:pt x="24" y="17"/>
                    <a:pt x="23" y="17"/>
                    <a:pt x="23" y="17"/>
                  </a:cubicBezTo>
                  <a:cubicBezTo>
                    <a:pt x="23" y="17"/>
                    <a:pt x="23" y="16"/>
                    <a:pt x="23" y="16"/>
                  </a:cubicBezTo>
                  <a:cubicBezTo>
                    <a:pt x="24" y="15"/>
                    <a:pt x="24" y="13"/>
                    <a:pt x="24" y="12"/>
                  </a:cubicBezTo>
                  <a:cubicBezTo>
                    <a:pt x="24" y="12"/>
                    <a:pt x="25" y="12"/>
                    <a:pt x="25" y="12"/>
                  </a:cubicBezTo>
                  <a:cubicBezTo>
                    <a:pt x="25" y="12"/>
                    <a:pt x="25" y="12"/>
                    <a:pt x="25" y="12"/>
                  </a:cubicBezTo>
                  <a:cubicBezTo>
                    <a:pt x="25" y="11"/>
                    <a:pt x="26" y="11"/>
                    <a:pt x="26" y="11"/>
                  </a:cubicBezTo>
                  <a:cubicBezTo>
                    <a:pt x="26" y="11"/>
                    <a:pt x="26" y="10"/>
                    <a:pt x="26" y="10"/>
                  </a:cubicBezTo>
                  <a:cubicBezTo>
                    <a:pt x="26" y="10"/>
                    <a:pt x="26" y="10"/>
                    <a:pt x="26" y="9"/>
                  </a:cubicBezTo>
                  <a:cubicBezTo>
                    <a:pt x="26" y="9"/>
                    <a:pt x="26" y="8"/>
                    <a:pt x="26" y="8"/>
                  </a:cubicBezTo>
                  <a:cubicBezTo>
                    <a:pt x="26" y="8"/>
                    <a:pt x="25" y="8"/>
                    <a:pt x="25" y="8"/>
                  </a:cubicBezTo>
                  <a:cubicBezTo>
                    <a:pt x="25" y="8"/>
                    <a:pt x="25" y="8"/>
                    <a:pt x="25" y="8"/>
                  </a:cubicBezTo>
                  <a:cubicBezTo>
                    <a:pt x="25" y="8"/>
                    <a:pt x="25" y="6"/>
                    <a:pt x="25" y="5"/>
                  </a:cubicBezTo>
                  <a:cubicBezTo>
                    <a:pt x="25" y="3"/>
                    <a:pt x="24" y="2"/>
                    <a:pt x="22" y="1"/>
                  </a:cubicBezTo>
                  <a:cubicBezTo>
                    <a:pt x="20" y="0"/>
                    <a:pt x="17" y="2"/>
                    <a:pt x="17" y="2"/>
                  </a:cubicBezTo>
                  <a:cubicBezTo>
                    <a:pt x="16" y="2"/>
                    <a:pt x="15" y="4"/>
                    <a:pt x="15" y="4"/>
                  </a:cubicBezTo>
                  <a:cubicBezTo>
                    <a:pt x="15" y="4"/>
                    <a:pt x="15" y="5"/>
                    <a:pt x="15" y="5"/>
                  </a:cubicBezTo>
                  <a:cubicBezTo>
                    <a:pt x="15" y="5"/>
                    <a:pt x="15" y="5"/>
                    <a:pt x="15" y="5"/>
                  </a:cubicBezTo>
                  <a:cubicBezTo>
                    <a:pt x="15" y="6"/>
                    <a:pt x="15" y="7"/>
                    <a:pt x="15" y="7"/>
                  </a:cubicBezTo>
                  <a:cubicBezTo>
                    <a:pt x="15" y="8"/>
                    <a:pt x="16" y="10"/>
                    <a:pt x="16" y="10"/>
                  </a:cubicBezTo>
                  <a:cubicBezTo>
                    <a:pt x="16" y="10"/>
                    <a:pt x="15" y="10"/>
                    <a:pt x="15" y="10"/>
                  </a:cubicBezTo>
                  <a:cubicBezTo>
                    <a:pt x="15" y="10"/>
                    <a:pt x="15" y="10"/>
                    <a:pt x="15" y="10"/>
                  </a:cubicBezTo>
                  <a:cubicBezTo>
                    <a:pt x="15" y="10"/>
                    <a:pt x="15" y="11"/>
                    <a:pt x="15" y="11"/>
                  </a:cubicBezTo>
                  <a:cubicBezTo>
                    <a:pt x="15" y="11"/>
                    <a:pt x="16" y="11"/>
                    <a:pt x="16" y="12"/>
                  </a:cubicBezTo>
                  <a:cubicBezTo>
                    <a:pt x="16" y="12"/>
                    <a:pt x="16" y="12"/>
                    <a:pt x="16" y="12"/>
                  </a:cubicBezTo>
                  <a:cubicBezTo>
                    <a:pt x="16" y="12"/>
                    <a:pt x="16" y="12"/>
                    <a:pt x="16" y="12"/>
                  </a:cubicBezTo>
                  <a:cubicBezTo>
                    <a:pt x="16" y="13"/>
                    <a:pt x="16" y="13"/>
                    <a:pt x="16" y="13"/>
                  </a:cubicBezTo>
                  <a:cubicBezTo>
                    <a:pt x="16" y="13"/>
                    <a:pt x="16" y="13"/>
                    <a:pt x="16" y="14"/>
                  </a:cubicBezTo>
                  <a:cubicBezTo>
                    <a:pt x="16" y="14"/>
                    <a:pt x="17" y="15"/>
                    <a:pt x="17" y="15"/>
                  </a:cubicBezTo>
                  <a:cubicBezTo>
                    <a:pt x="17" y="15"/>
                    <a:pt x="18" y="15"/>
                    <a:pt x="18" y="15"/>
                  </a:cubicBezTo>
                  <a:cubicBezTo>
                    <a:pt x="17" y="16"/>
                    <a:pt x="16" y="17"/>
                    <a:pt x="16" y="17"/>
                  </a:cubicBezTo>
                  <a:cubicBezTo>
                    <a:pt x="16" y="17"/>
                    <a:pt x="15" y="17"/>
                    <a:pt x="15" y="17"/>
                  </a:cubicBezTo>
                  <a:cubicBezTo>
                    <a:pt x="14" y="17"/>
                    <a:pt x="12" y="18"/>
                    <a:pt x="12" y="18"/>
                  </a:cubicBezTo>
                  <a:cubicBezTo>
                    <a:pt x="12" y="18"/>
                    <a:pt x="12" y="18"/>
                    <a:pt x="11" y="19"/>
                  </a:cubicBezTo>
                  <a:cubicBezTo>
                    <a:pt x="11" y="19"/>
                    <a:pt x="11" y="19"/>
                    <a:pt x="10" y="19"/>
                  </a:cubicBezTo>
                  <a:cubicBezTo>
                    <a:pt x="10" y="20"/>
                    <a:pt x="9" y="21"/>
                    <a:pt x="9" y="22"/>
                  </a:cubicBezTo>
                  <a:cubicBezTo>
                    <a:pt x="9" y="22"/>
                    <a:pt x="8" y="23"/>
                    <a:pt x="6" y="25"/>
                  </a:cubicBezTo>
                  <a:cubicBezTo>
                    <a:pt x="4" y="26"/>
                    <a:pt x="3" y="28"/>
                    <a:pt x="3" y="28"/>
                  </a:cubicBezTo>
                  <a:cubicBezTo>
                    <a:pt x="2" y="29"/>
                    <a:pt x="0" y="31"/>
                    <a:pt x="0" y="32"/>
                  </a:cubicBezTo>
                  <a:cubicBezTo>
                    <a:pt x="0" y="32"/>
                    <a:pt x="0" y="32"/>
                    <a:pt x="0" y="3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 name="Freeform 113"/>
            <p:cNvSpPr>
              <a:spLocks/>
            </p:cNvSpPr>
            <p:nvPr/>
          </p:nvSpPr>
          <p:spPr bwMode="auto">
            <a:xfrm>
              <a:off x="3570288" y="4860926"/>
              <a:ext cx="0" cy="3175"/>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 name="Freeform 114"/>
            <p:cNvSpPr>
              <a:spLocks/>
            </p:cNvSpPr>
            <p:nvPr/>
          </p:nvSpPr>
          <p:spPr bwMode="auto">
            <a:xfrm>
              <a:off x="3490913" y="4875213"/>
              <a:ext cx="22225" cy="52388"/>
            </a:xfrm>
            <a:custGeom>
              <a:avLst/>
              <a:gdLst>
                <a:gd name="T0" fmla="*/ 1 w 6"/>
                <a:gd name="T1" fmla="*/ 2 h 14"/>
                <a:gd name="T2" fmla="*/ 1 w 6"/>
                <a:gd name="T3" fmla="*/ 1 h 14"/>
                <a:gd name="T4" fmla="*/ 1 w 6"/>
                <a:gd name="T5" fmla="*/ 1 h 14"/>
                <a:gd name="T6" fmla="*/ 2 w 6"/>
                <a:gd name="T7" fmla="*/ 0 h 14"/>
                <a:gd name="T8" fmla="*/ 4 w 6"/>
                <a:gd name="T9" fmla="*/ 2 h 14"/>
                <a:gd name="T10" fmla="*/ 4 w 6"/>
                <a:gd name="T11" fmla="*/ 3 h 14"/>
                <a:gd name="T12" fmla="*/ 4 w 6"/>
                <a:gd name="T13" fmla="*/ 5 h 14"/>
                <a:gd name="T14" fmla="*/ 5 w 6"/>
                <a:gd name="T15" fmla="*/ 5 h 14"/>
                <a:gd name="T16" fmla="*/ 5 w 6"/>
                <a:gd name="T17" fmla="*/ 7 h 14"/>
                <a:gd name="T18" fmla="*/ 6 w 6"/>
                <a:gd name="T19" fmla="*/ 14 h 14"/>
                <a:gd name="T20" fmla="*/ 5 w 6"/>
                <a:gd name="T21" fmla="*/ 14 h 14"/>
                <a:gd name="T22" fmla="*/ 3 w 6"/>
                <a:gd name="T23" fmla="*/ 10 h 14"/>
                <a:gd name="T24" fmla="*/ 2 w 6"/>
                <a:gd name="T25" fmla="*/ 8 h 14"/>
                <a:gd name="T26" fmla="*/ 2 w 6"/>
                <a:gd name="T27" fmla="*/ 7 h 14"/>
                <a:gd name="T28" fmla="*/ 0 w 6"/>
                <a:gd name="T29" fmla="*/ 4 h 14"/>
                <a:gd name="T30" fmla="*/ 0 w 6"/>
                <a:gd name="T31" fmla="*/ 3 h 14"/>
                <a:gd name="T32" fmla="*/ 1 w 6"/>
                <a:gd name="T3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4">
                  <a:moveTo>
                    <a:pt x="1" y="2"/>
                  </a:moveTo>
                  <a:cubicBezTo>
                    <a:pt x="1" y="2"/>
                    <a:pt x="2" y="2"/>
                    <a:pt x="1" y="1"/>
                  </a:cubicBezTo>
                  <a:cubicBezTo>
                    <a:pt x="1" y="1"/>
                    <a:pt x="1" y="1"/>
                    <a:pt x="1" y="1"/>
                  </a:cubicBezTo>
                  <a:cubicBezTo>
                    <a:pt x="1" y="1"/>
                    <a:pt x="1" y="0"/>
                    <a:pt x="2" y="0"/>
                  </a:cubicBezTo>
                  <a:cubicBezTo>
                    <a:pt x="2" y="1"/>
                    <a:pt x="4" y="2"/>
                    <a:pt x="4" y="2"/>
                  </a:cubicBezTo>
                  <a:cubicBezTo>
                    <a:pt x="4" y="2"/>
                    <a:pt x="4" y="3"/>
                    <a:pt x="4" y="3"/>
                  </a:cubicBezTo>
                  <a:cubicBezTo>
                    <a:pt x="4" y="4"/>
                    <a:pt x="4" y="4"/>
                    <a:pt x="4" y="5"/>
                  </a:cubicBezTo>
                  <a:cubicBezTo>
                    <a:pt x="4" y="5"/>
                    <a:pt x="5" y="5"/>
                    <a:pt x="5" y="5"/>
                  </a:cubicBezTo>
                  <a:cubicBezTo>
                    <a:pt x="5" y="5"/>
                    <a:pt x="5" y="7"/>
                    <a:pt x="5" y="7"/>
                  </a:cubicBezTo>
                  <a:cubicBezTo>
                    <a:pt x="5" y="8"/>
                    <a:pt x="6" y="14"/>
                    <a:pt x="6" y="14"/>
                  </a:cubicBezTo>
                  <a:cubicBezTo>
                    <a:pt x="6" y="14"/>
                    <a:pt x="6" y="14"/>
                    <a:pt x="5" y="14"/>
                  </a:cubicBezTo>
                  <a:cubicBezTo>
                    <a:pt x="5" y="13"/>
                    <a:pt x="4" y="11"/>
                    <a:pt x="3" y="10"/>
                  </a:cubicBezTo>
                  <a:cubicBezTo>
                    <a:pt x="3" y="9"/>
                    <a:pt x="2" y="8"/>
                    <a:pt x="2" y="8"/>
                  </a:cubicBezTo>
                  <a:cubicBezTo>
                    <a:pt x="2" y="8"/>
                    <a:pt x="2" y="7"/>
                    <a:pt x="2" y="7"/>
                  </a:cubicBezTo>
                  <a:cubicBezTo>
                    <a:pt x="1" y="6"/>
                    <a:pt x="0" y="5"/>
                    <a:pt x="0" y="4"/>
                  </a:cubicBezTo>
                  <a:cubicBezTo>
                    <a:pt x="0" y="3"/>
                    <a:pt x="0" y="3"/>
                    <a:pt x="0" y="3"/>
                  </a:cubicBezTo>
                  <a:cubicBezTo>
                    <a:pt x="0" y="3"/>
                    <a:pt x="0" y="3"/>
                    <a:pt x="1"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 name="Freeform 115"/>
            <p:cNvSpPr>
              <a:spLocks/>
            </p:cNvSpPr>
            <p:nvPr/>
          </p:nvSpPr>
          <p:spPr bwMode="auto">
            <a:xfrm>
              <a:off x="3487738" y="4872038"/>
              <a:ext cx="6350" cy="7938"/>
            </a:xfrm>
            <a:custGeom>
              <a:avLst/>
              <a:gdLst>
                <a:gd name="T0" fmla="*/ 2 w 2"/>
                <a:gd name="T1" fmla="*/ 1 h 2"/>
                <a:gd name="T2" fmla="*/ 1 w 2"/>
                <a:gd name="T3" fmla="*/ 1 h 2"/>
                <a:gd name="T4" fmla="*/ 1 w 2"/>
                <a:gd name="T5" fmla="*/ 2 h 2"/>
                <a:gd name="T6" fmla="*/ 1 w 2"/>
                <a:gd name="T7" fmla="*/ 2 h 2"/>
                <a:gd name="T8" fmla="*/ 0 w 2"/>
                <a:gd name="T9" fmla="*/ 2 h 2"/>
                <a:gd name="T10" fmla="*/ 0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1"/>
                    <a:pt x="1" y="1"/>
                    <a:pt x="1" y="1"/>
                  </a:cubicBezTo>
                  <a:cubicBezTo>
                    <a:pt x="1" y="2"/>
                    <a:pt x="1" y="2"/>
                    <a:pt x="1" y="2"/>
                  </a:cubicBezTo>
                  <a:cubicBezTo>
                    <a:pt x="1" y="2"/>
                    <a:pt x="1" y="2"/>
                    <a:pt x="1" y="2"/>
                  </a:cubicBezTo>
                  <a:cubicBezTo>
                    <a:pt x="1" y="2"/>
                    <a:pt x="0" y="2"/>
                    <a:pt x="0" y="2"/>
                  </a:cubicBezTo>
                  <a:cubicBezTo>
                    <a:pt x="0" y="1"/>
                    <a:pt x="0" y="1"/>
                    <a:pt x="0" y="1"/>
                  </a:cubicBezTo>
                  <a:cubicBezTo>
                    <a:pt x="0" y="1"/>
                    <a:pt x="1" y="0"/>
                    <a:pt x="2"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 name="Freeform 116"/>
            <p:cNvSpPr>
              <a:spLocks/>
            </p:cNvSpPr>
            <p:nvPr/>
          </p:nvSpPr>
          <p:spPr bwMode="auto">
            <a:xfrm>
              <a:off x="6159501" y="4116388"/>
              <a:ext cx="169863" cy="323850"/>
            </a:xfrm>
            <a:custGeom>
              <a:avLst/>
              <a:gdLst>
                <a:gd name="T0" fmla="*/ 44 w 45"/>
                <a:gd name="T1" fmla="*/ 24 h 86"/>
                <a:gd name="T2" fmla="*/ 38 w 45"/>
                <a:gd name="T3" fmla="*/ 22 h 86"/>
                <a:gd name="T4" fmla="*/ 36 w 45"/>
                <a:gd name="T5" fmla="*/ 19 h 86"/>
                <a:gd name="T6" fmla="*/ 33 w 45"/>
                <a:gd name="T7" fmla="*/ 20 h 86"/>
                <a:gd name="T8" fmla="*/ 27 w 45"/>
                <a:gd name="T9" fmla="*/ 20 h 86"/>
                <a:gd name="T10" fmla="*/ 28 w 45"/>
                <a:gd name="T11" fmla="*/ 19 h 86"/>
                <a:gd name="T12" fmla="*/ 30 w 45"/>
                <a:gd name="T13" fmla="*/ 16 h 86"/>
                <a:gd name="T14" fmla="*/ 30 w 45"/>
                <a:gd name="T15" fmla="*/ 16 h 86"/>
                <a:gd name="T16" fmla="*/ 30 w 45"/>
                <a:gd name="T17" fmla="*/ 17 h 86"/>
                <a:gd name="T18" fmla="*/ 30 w 45"/>
                <a:gd name="T19" fmla="*/ 15 h 86"/>
                <a:gd name="T20" fmla="*/ 30 w 45"/>
                <a:gd name="T21" fmla="*/ 15 h 86"/>
                <a:gd name="T22" fmla="*/ 30 w 45"/>
                <a:gd name="T23" fmla="*/ 14 h 86"/>
                <a:gd name="T24" fmla="*/ 31 w 45"/>
                <a:gd name="T25" fmla="*/ 12 h 86"/>
                <a:gd name="T26" fmla="*/ 31 w 45"/>
                <a:gd name="T27" fmla="*/ 12 h 86"/>
                <a:gd name="T28" fmla="*/ 31 w 45"/>
                <a:gd name="T29" fmla="*/ 11 h 86"/>
                <a:gd name="T30" fmla="*/ 31 w 45"/>
                <a:gd name="T31" fmla="*/ 10 h 86"/>
                <a:gd name="T32" fmla="*/ 30 w 45"/>
                <a:gd name="T33" fmla="*/ 4 h 86"/>
                <a:gd name="T34" fmla="*/ 29 w 45"/>
                <a:gd name="T35" fmla="*/ 3 h 86"/>
                <a:gd name="T36" fmla="*/ 23 w 45"/>
                <a:gd name="T37" fmla="*/ 0 h 86"/>
                <a:gd name="T38" fmla="*/ 19 w 45"/>
                <a:gd name="T39" fmla="*/ 0 h 86"/>
                <a:gd name="T40" fmla="*/ 18 w 45"/>
                <a:gd name="T41" fmla="*/ 1 h 86"/>
                <a:gd name="T42" fmla="*/ 18 w 45"/>
                <a:gd name="T43" fmla="*/ 1 h 86"/>
                <a:gd name="T44" fmla="*/ 16 w 45"/>
                <a:gd name="T45" fmla="*/ 4 h 86"/>
                <a:gd name="T46" fmla="*/ 15 w 45"/>
                <a:gd name="T47" fmla="*/ 7 h 86"/>
                <a:gd name="T48" fmla="*/ 14 w 45"/>
                <a:gd name="T49" fmla="*/ 8 h 86"/>
                <a:gd name="T50" fmla="*/ 13 w 45"/>
                <a:gd name="T51" fmla="*/ 10 h 86"/>
                <a:gd name="T52" fmla="*/ 13 w 45"/>
                <a:gd name="T53" fmla="*/ 12 h 86"/>
                <a:gd name="T54" fmla="*/ 18 w 45"/>
                <a:gd name="T55" fmla="*/ 17 h 86"/>
                <a:gd name="T56" fmla="*/ 15 w 45"/>
                <a:gd name="T57" fmla="*/ 23 h 86"/>
                <a:gd name="T58" fmla="*/ 14 w 45"/>
                <a:gd name="T59" fmla="*/ 27 h 86"/>
                <a:gd name="T60" fmla="*/ 11 w 45"/>
                <a:gd name="T61" fmla="*/ 38 h 86"/>
                <a:gd name="T62" fmla="*/ 11 w 45"/>
                <a:gd name="T63" fmla="*/ 40 h 86"/>
                <a:gd name="T64" fmla="*/ 10 w 45"/>
                <a:gd name="T65" fmla="*/ 45 h 86"/>
                <a:gd name="T66" fmla="*/ 11 w 45"/>
                <a:gd name="T67" fmla="*/ 46 h 86"/>
                <a:gd name="T68" fmla="*/ 12 w 45"/>
                <a:gd name="T69" fmla="*/ 46 h 86"/>
                <a:gd name="T70" fmla="*/ 13 w 45"/>
                <a:gd name="T71" fmla="*/ 53 h 86"/>
                <a:gd name="T72" fmla="*/ 12 w 45"/>
                <a:gd name="T73" fmla="*/ 60 h 86"/>
                <a:gd name="T74" fmla="*/ 9 w 45"/>
                <a:gd name="T75" fmla="*/ 77 h 86"/>
                <a:gd name="T76" fmla="*/ 8 w 45"/>
                <a:gd name="T77" fmla="*/ 79 h 86"/>
                <a:gd name="T78" fmla="*/ 7 w 45"/>
                <a:gd name="T79" fmla="*/ 79 h 86"/>
                <a:gd name="T80" fmla="*/ 4 w 45"/>
                <a:gd name="T81" fmla="*/ 80 h 86"/>
                <a:gd name="T82" fmla="*/ 0 w 45"/>
                <a:gd name="T83" fmla="*/ 81 h 86"/>
                <a:gd name="T84" fmla="*/ 7 w 45"/>
                <a:gd name="T85" fmla="*/ 85 h 86"/>
                <a:gd name="T86" fmla="*/ 11 w 45"/>
                <a:gd name="T87" fmla="*/ 86 h 86"/>
                <a:gd name="T88" fmla="*/ 12 w 45"/>
                <a:gd name="T89" fmla="*/ 82 h 86"/>
                <a:gd name="T90" fmla="*/ 12 w 45"/>
                <a:gd name="T91" fmla="*/ 79 h 86"/>
                <a:gd name="T92" fmla="*/ 30 w 45"/>
                <a:gd name="T93" fmla="*/ 70 h 86"/>
                <a:gd name="T94" fmla="*/ 33 w 45"/>
                <a:gd name="T95" fmla="*/ 72 h 86"/>
                <a:gd name="T96" fmla="*/ 33 w 45"/>
                <a:gd name="T97" fmla="*/ 73 h 86"/>
                <a:gd name="T98" fmla="*/ 32 w 45"/>
                <a:gd name="T99" fmla="*/ 75 h 86"/>
                <a:gd name="T100" fmla="*/ 29 w 45"/>
                <a:gd name="T101" fmla="*/ 79 h 86"/>
                <a:gd name="T102" fmla="*/ 37 w 45"/>
                <a:gd name="T103" fmla="*/ 77 h 86"/>
                <a:gd name="T104" fmla="*/ 38 w 45"/>
                <a:gd name="T105" fmla="*/ 72 h 86"/>
                <a:gd name="T106" fmla="*/ 37 w 45"/>
                <a:gd name="T107" fmla="*/ 70 h 86"/>
                <a:gd name="T108" fmla="*/ 36 w 45"/>
                <a:gd name="T109" fmla="*/ 65 h 86"/>
                <a:gd name="T110" fmla="*/ 37 w 45"/>
                <a:gd name="T111" fmla="*/ 62 h 86"/>
                <a:gd name="T112" fmla="*/ 37 w 45"/>
                <a:gd name="T113" fmla="*/ 57 h 86"/>
                <a:gd name="T114" fmla="*/ 33 w 45"/>
                <a:gd name="T115" fmla="*/ 46 h 86"/>
                <a:gd name="T116" fmla="*/ 37 w 45"/>
                <a:gd name="T117" fmla="*/ 46 h 86"/>
                <a:gd name="T118" fmla="*/ 41 w 45"/>
                <a:gd name="T119" fmla="*/ 40 h 86"/>
                <a:gd name="T120" fmla="*/ 41 w 45"/>
                <a:gd name="T121" fmla="*/ 38 h 86"/>
                <a:gd name="T122" fmla="*/ 41 w 45"/>
                <a:gd name="T123" fmla="*/ 34 h 86"/>
                <a:gd name="T124" fmla="*/ 44 w 45"/>
                <a:gd name="T125" fmla="*/ 3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 h="86">
                  <a:moveTo>
                    <a:pt x="44" y="27"/>
                  </a:moveTo>
                  <a:cubicBezTo>
                    <a:pt x="44" y="27"/>
                    <a:pt x="44" y="27"/>
                    <a:pt x="44" y="27"/>
                  </a:cubicBezTo>
                  <a:cubicBezTo>
                    <a:pt x="44" y="26"/>
                    <a:pt x="44" y="25"/>
                    <a:pt x="44" y="25"/>
                  </a:cubicBezTo>
                  <a:cubicBezTo>
                    <a:pt x="44" y="25"/>
                    <a:pt x="44" y="24"/>
                    <a:pt x="44" y="24"/>
                  </a:cubicBezTo>
                  <a:cubicBezTo>
                    <a:pt x="44" y="24"/>
                    <a:pt x="43" y="24"/>
                    <a:pt x="43" y="24"/>
                  </a:cubicBezTo>
                  <a:cubicBezTo>
                    <a:pt x="43" y="24"/>
                    <a:pt x="43" y="24"/>
                    <a:pt x="42" y="23"/>
                  </a:cubicBezTo>
                  <a:cubicBezTo>
                    <a:pt x="42" y="23"/>
                    <a:pt x="41" y="23"/>
                    <a:pt x="40" y="23"/>
                  </a:cubicBezTo>
                  <a:cubicBezTo>
                    <a:pt x="40" y="23"/>
                    <a:pt x="38" y="22"/>
                    <a:pt x="38" y="22"/>
                  </a:cubicBezTo>
                  <a:cubicBezTo>
                    <a:pt x="38" y="22"/>
                    <a:pt x="38" y="22"/>
                    <a:pt x="37" y="22"/>
                  </a:cubicBezTo>
                  <a:cubicBezTo>
                    <a:pt x="37" y="21"/>
                    <a:pt x="37" y="21"/>
                    <a:pt x="37" y="21"/>
                  </a:cubicBezTo>
                  <a:cubicBezTo>
                    <a:pt x="38" y="20"/>
                    <a:pt x="37" y="19"/>
                    <a:pt x="37" y="19"/>
                  </a:cubicBezTo>
                  <a:cubicBezTo>
                    <a:pt x="37" y="19"/>
                    <a:pt x="37" y="19"/>
                    <a:pt x="36" y="19"/>
                  </a:cubicBezTo>
                  <a:cubicBezTo>
                    <a:pt x="36" y="19"/>
                    <a:pt x="35" y="19"/>
                    <a:pt x="35" y="19"/>
                  </a:cubicBezTo>
                  <a:cubicBezTo>
                    <a:pt x="35" y="18"/>
                    <a:pt x="35" y="19"/>
                    <a:pt x="35" y="19"/>
                  </a:cubicBezTo>
                  <a:cubicBezTo>
                    <a:pt x="35" y="19"/>
                    <a:pt x="35" y="19"/>
                    <a:pt x="34" y="19"/>
                  </a:cubicBezTo>
                  <a:cubicBezTo>
                    <a:pt x="34" y="19"/>
                    <a:pt x="33" y="20"/>
                    <a:pt x="33" y="20"/>
                  </a:cubicBezTo>
                  <a:cubicBezTo>
                    <a:pt x="33" y="20"/>
                    <a:pt x="32" y="19"/>
                    <a:pt x="31" y="19"/>
                  </a:cubicBezTo>
                  <a:cubicBezTo>
                    <a:pt x="31" y="19"/>
                    <a:pt x="30" y="19"/>
                    <a:pt x="30" y="19"/>
                  </a:cubicBezTo>
                  <a:cubicBezTo>
                    <a:pt x="30" y="19"/>
                    <a:pt x="29" y="19"/>
                    <a:pt x="28" y="19"/>
                  </a:cubicBezTo>
                  <a:cubicBezTo>
                    <a:pt x="28" y="19"/>
                    <a:pt x="27" y="19"/>
                    <a:pt x="27" y="20"/>
                  </a:cubicBezTo>
                  <a:cubicBezTo>
                    <a:pt x="27" y="20"/>
                    <a:pt x="27" y="20"/>
                    <a:pt x="27" y="20"/>
                  </a:cubicBezTo>
                  <a:cubicBezTo>
                    <a:pt x="27" y="20"/>
                    <a:pt x="27" y="19"/>
                    <a:pt x="27" y="19"/>
                  </a:cubicBezTo>
                  <a:cubicBezTo>
                    <a:pt x="27" y="19"/>
                    <a:pt x="27" y="19"/>
                    <a:pt x="27" y="19"/>
                  </a:cubicBezTo>
                  <a:cubicBezTo>
                    <a:pt x="27" y="19"/>
                    <a:pt x="28" y="19"/>
                    <a:pt x="28" y="19"/>
                  </a:cubicBezTo>
                  <a:cubicBezTo>
                    <a:pt x="28" y="18"/>
                    <a:pt x="28" y="18"/>
                    <a:pt x="28" y="18"/>
                  </a:cubicBezTo>
                  <a:cubicBezTo>
                    <a:pt x="28" y="18"/>
                    <a:pt x="28" y="18"/>
                    <a:pt x="28" y="18"/>
                  </a:cubicBezTo>
                  <a:cubicBezTo>
                    <a:pt x="28" y="18"/>
                    <a:pt x="29" y="18"/>
                    <a:pt x="29" y="17"/>
                  </a:cubicBezTo>
                  <a:cubicBezTo>
                    <a:pt x="30" y="17"/>
                    <a:pt x="30" y="16"/>
                    <a:pt x="30" y="16"/>
                  </a:cubicBezTo>
                  <a:cubicBezTo>
                    <a:pt x="30" y="16"/>
                    <a:pt x="30" y="16"/>
                    <a:pt x="30" y="16"/>
                  </a:cubicBezTo>
                  <a:cubicBezTo>
                    <a:pt x="30" y="17"/>
                    <a:pt x="30" y="17"/>
                    <a:pt x="30" y="17"/>
                  </a:cubicBezTo>
                  <a:cubicBezTo>
                    <a:pt x="29" y="17"/>
                    <a:pt x="29" y="17"/>
                    <a:pt x="29" y="17"/>
                  </a:cubicBezTo>
                  <a:cubicBezTo>
                    <a:pt x="29" y="17"/>
                    <a:pt x="30" y="17"/>
                    <a:pt x="30" y="16"/>
                  </a:cubicBezTo>
                  <a:cubicBezTo>
                    <a:pt x="30" y="16"/>
                    <a:pt x="30" y="16"/>
                    <a:pt x="30" y="16"/>
                  </a:cubicBezTo>
                  <a:cubicBezTo>
                    <a:pt x="30" y="15"/>
                    <a:pt x="30" y="15"/>
                    <a:pt x="30" y="15"/>
                  </a:cubicBezTo>
                  <a:cubicBezTo>
                    <a:pt x="30" y="15"/>
                    <a:pt x="30" y="15"/>
                    <a:pt x="30" y="15"/>
                  </a:cubicBezTo>
                  <a:cubicBezTo>
                    <a:pt x="30" y="16"/>
                    <a:pt x="30" y="16"/>
                    <a:pt x="30" y="17"/>
                  </a:cubicBezTo>
                  <a:cubicBezTo>
                    <a:pt x="30" y="16"/>
                    <a:pt x="30" y="16"/>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4"/>
                    <a:pt x="30" y="14"/>
                  </a:cubicBezTo>
                  <a:cubicBezTo>
                    <a:pt x="30" y="14"/>
                    <a:pt x="30" y="15"/>
                    <a:pt x="30" y="15"/>
                  </a:cubicBezTo>
                  <a:cubicBezTo>
                    <a:pt x="30" y="15"/>
                    <a:pt x="30" y="15"/>
                    <a:pt x="30" y="15"/>
                  </a:cubicBezTo>
                  <a:cubicBezTo>
                    <a:pt x="30" y="16"/>
                    <a:pt x="30" y="16"/>
                    <a:pt x="30" y="16"/>
                  </a:cubicBezTo>
                  <a:cubicBezTo>
                    <a:pt x="30" y="16"/>
                    <a:pt x="31" y="15"/>
                    <a:pt x="30" y="15"/>
                  </a:cubicBezTo>
                  <a:cubicBezTo>
                    <a:pt x="30" y="14"/>
                    <a:pt x="30" y="14"/>
                    <a:pt x="30" y="14"/>
                  </a:cubicBezTo>
                  <a:cubicBezTo>
                    <a:pt x="30" y="14"/>
                    <a:pt x="30" y="14"/>
                    <a:pt x="30" y="14"/>
                  </a:cubicBezTo>
                  <a:cubicBezTo>
                    <a:pt x="31" y="14"/>
                    <a:pt x="31" y="13"/>
                    <a:pt x="31" y="12"/>
                  </a:cubicBezTo>
                  <a:cubicBezTo>
                    <a:pt x="31" y="12"/>
                    <a:pt x="31" y="12"/>
                    <a:pt x="31" y="12"/>
                  </a:cubicBezTo>
                  <a:cubicBezTo>
                    <a:pt x="31" y="12"/>
                    <a:pt x="31" y="13"/>
                    <a:pt x="31" y="13"/>
                  </a:cubicBezTo>
                  <a:cubicBezTo>
                    <a:pt x="31" y="13"/>
                    <a:pt x="31" y="12"/>
                    <a:pt x="31" y="12"/>
                  </a:cubicBezTo>
                  <a:cubicBezTo>
                    <a:pt x="31" y="12"/>
                    <a:pt x="31" y="11"/>
                    <a:pt x="31" y="11"/>
                  </a:cubicBezTo>
                  <a:cubicBezTo>
                    <a:pt x="31" y="11"/>
                    <a:pt x="31" y="11"/>
                    <a:pt x="31" y="12"/>
                  </a:cubicBezTo>
                  <a:cubicBezTo>
                    <a:pt x="31" y="12"/>
                    <a:pt x="31" y="12"/>
                    <a:pt x="31" y="12"/>
                  </a:cubicBezTo>
                  <a:cubicBezTo>
                    <a:pt x="31" y="12"/>
                    <a:pt x="31" y="12"/>
                    <a:pt x="31" y="12"/>
                  </a:cubicBezTo>
                  <a:cubicBezTo>
                    <a:pt x="31" y="12"/>
                    <a:pt x="31" y="12"/>
                    <a:pt x="31" y="12"/>
                  </a:cubicBezTo>
                  <a:cubicBezTo>
                    <a:pt x="31" y="12"/>
                    <a:pt x="31" y="12"/>
                    <a:pt x="31" y="13"/>
                  </a:cubicBezTo>
                  <a:cubicBezTo>
                    <a:pt x="31" y="12"/>
                    <a:pt x="31" y="12"/>
                    <a:pt x="31" y="12"/>
                  </a:cubicBezTo>
                  <a:cubicBezTo>
                    <a:pt x="31" y="12"/>
                    <a:pt x="31" y="11"/>
                    <a:pt x="31" y="11"/>
                  </a:cubicBezTo>
                  <a:cubicBezTo>
                    <a:pt x="31" y="11"/>
                    <a:pt x="31" y="11"/>
                    <a:pt x="31" y="11"/>
                  </a:cubicBezTo>
                  <a:cubicBezTo>
                    <a:pt x="31" y="11"/>
                    <a:pt x="31" y="11"/>
                    <a:pt x="31" y="11"/>
                  </a:cubicBezTo>
                  <a:cubicBezTo>
                    <a:pt x="31" y="12"/>
                    <a:pt x="31" y="13"/>
                    <a:pt x="31" y="13"/>
                  </a:cubicBezTo>
                  <a:cubicBezTo>
                    <a:pt x="31" y="13"/>
                    <a:pt x="31" y="11"/>
                    <a:pt x="31" y="10"/>
                  </a:cubicBezTo>
                  <a:cubicBezTo>
                    <a:pt x="32" y="10"/>
                    <a:pt x="32" y="9"/>
                    <a:pt x="32" y="8"/>
                  </a:cubicBezTo>
                  <a:cubicBezTo>
                    <a:pt x="32" y="8"/>
                    <a:pt x="32" y="7"/>
                    <a:pt x="32" y="7"/>
                  </a:cubicBezTo>
                  <a:cubicBezTo>
                    <a:pt x="31" y="5"/>
                    <a:pt x="31" y="4"/>
                    <a:pt x="30" y="4"/>
                  </a:cubicBezTo>
                  <a:cubicBezTo>
                    <a:pt x="30" y="4"/>
                    <a:pt x="30" y="4"/>
                    <a:pt x="30" y="4"/>
                  </a:cubicBezTo>
                  <a:cubicBezTo>
                    <a:pt x="31" y="4"/>
                    <a:pt x="31" y="4"/>
                    <a:pt x="32" y="4"/>
                  </a:cubicBezTo>
                  <a:cubicBezTo>
                    <a:pt x="31" y="4"/>
                    <a:pt x="31" y="4"/>
                    <a:pt x="30" y="4"/>
                  </a:cubicBezTo>
                  <a:cubicBezTo>
                    <a:pt x="30" y="4"/>
                    <a:pt x="30" y="4"/>
                    <a:pt x="30" y="4"/>
                  </a:cubicBezTo>
                  <a:cubicBezTo>
                    <a:pt x="30" y="4"/>
                    <a:pt x="30" y="3"/>
                    <a:pt x="29" y="3"/>
                  </a:cubicBezTo>
                  <a:cubicBezTo>
                    <a:pt x="29" y="3"/>
                    <a:pt x="28" y="2"/>
                    <a:pt x="27" y="1"/>
                  </a:cubicBezTo>
                  <a:cubicBezTo>
                    <a:pt x="27" y="1"/>
                    <a:pt x="27" y="1"/>
                    <a:pt x="26" y="1"/>
                  </a:cubicBezTo>
                  <a:cubicBezTo>
                    <a:pt x="26" y="1"/>
                    <a:pt x="26" y="1"/>
                    <a:pt x="26" y="1"/>
                  </a:cubicBezTo>
                  <a:cubicBezTo>
                    <a:pt x="25" y="1"/>
                    <a:pt x="23" y="0"/>
                    <a:pt x="23" y="0"/>
                  </a:cubicBezTo>
                  <a:cubicBezTo>
                    <a:pt x="22" y="0"/>
                    <a:pt x="20" y="0"/>
                    <a:pt x="20" y="0"/>
                  </a:cubicBezTo>
                  <a:cubicBezTo>
                    <a:pt x="20" y="0"/>
                    <a:pt x="20" y="0"/>
                    <a:pt x="19" y="0"/>
                  </a:cubicBezTo>
                  <a:cubicBezTo>
                    <a:pt x="19" y="0"/>
                    <a:pt x="19" y="0"/>
                    <a:pt x="19" y="0"/>
                  </a:cubicBezTo>
                  <a:cubicBezTo>
                    <a:pt x="19" y="0"/>
                    <a:pt x="19" y="0"/>
                    <a:pt x="19" y="0"/>
                  </a:cubicBezTo>
                  <a:cubicBezTo>
                    <a:pt x="19" y="0"/>
                    <a:pt x="19" y="1"/>
                    <a:pt x="18" y="1"/>
                  </a:cubicBezTo>
                  <a:cubicBezTo>
                    <a:pt x="18" y="1"/>
                    <a:pt x="18" y="1"/>
                    <a:pt x="18" y="1"/>
                  </a:cubicBezTo>
                  <a:cubicBezTo>
                    <a:pt x="17" y="1"/>
                    <a:pt x="17" y="1"/>
                    <a:pt x="16" y="2"/>
                  </a:cubicBezTo>
                  <a:cubicBezTo>
                    <a:pt x="17" y="1"/>
                    <a:pt x="17" y="1"/>
                    <a:pt x="18" y="1"/>
                  </a:cubicBezTo>
                  <a:cubicBezTo>
                    <a:pt x="18" y="1"/>
                    <a:pt x="18" y="1"/>
                    <a:pt x="18" y="1"/>
                  </a:cubicBezTo>
                  <a:cubicBezTo>
                    <a:pt x="18" y="1"/>
                    <a:pt x="18" y="1"/>
                    <a:pt x="18" y="1"/>
                  </a:cubicBezTo>
                  <a:cubicBezTo>
                    <a:pt x="18" y="1"/>
                    <a:pt x="18" y="1"/>
                    <a:pt x="18" y="1"/>
                  </a:cubicBezTo>
                  <a:cubicBezTo>
                    <a:pt x="18" y="1"/>
                    <a:pt x="18" y="1"/>
                    <a:pt x="18" y="1"/>
                  </a:cubicBezTo>
                  <a:cubicBezTo>
                    <a:pt x="17" y="2"/>
                    <a:pt x="16" y="2"/>
                    <a:pt x="15" y="3"/>
                  </a:cubicBezTo>
                  <a:cubicBezTo>
                    <a:pt x="16" y="3"/>
                    <a:pt x="17" y="2"/>
                    <a:pt x="18" y="1"/>
                  </a:cubicBezTo>
                  <a:cubicBezTo>
                    <a:pt x="18" y="1"/>
                    <a:pt x="18" y="1"/>
                    <a:pt x="18" y="1"/>
                  </a:cubicBezTo>
                  <a:cubicBezTo>
                    <a:pt x="17" y="2"/>
                    <a:pt x="16" y="4"/>
                    <a:pt x="16" y="4"/>
                  </a:cubicBezTo>
                  <a:cubicBezTo>
                    <a:pt x="16" y="5"/>
                    <a:pt x="15" y="5"/>
                    <a:pt x="15" y="5"/>
                  </a:cubicBezTo>
                  <a:cubicBezTo>
                    <a:pt x="15" y="5"/>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8"/>
                    <a:pt x="14" y="8"/>
                  </a:cubicBezTo>
                  <a:cubicBezTo>
                    <a:pt x="14" y="8"/>
                    <a:pt x="14" y="8"/>
                    <a:pt x="14" y="8"/>
                  </a:cubicBezTo>
                  <a:cubicBezTo>
                    <a:pt x="14" y="9"/>
                    <a:pt x="14" y="9"/>
                    <a:pt x="14" y="9"/>
                  </a:cubicBezTo>
                  <a:cubicBezTo>
                    <a:pt x="14" y="9"/>
                    <a:pt x="14" y="9"/>
                    <a:pt x="14" y="10"/>
                  </a:cubicBezTo>
                  <a:cubicBezTo>
                    <a:pt x="13" y="10"/>
                    <a:pt x="13" y="10"/>
                    <a:pt x="13" y="10"/>
                  </a:cubicBezTo>
                  <a:cubicBezTo>
                    <a:pt x="14" y="10"/>
                    <a:pt x="14" y="11"/>
                    <a:pt x="14" y="11"/>
                  </a:cubicBezTo>
                  <a:cubicBezTo>
                    <a:pt x="14" y="11"/>
                    <a:pt x="13" y="11"/>
                    <a:pt x="13" y="11"/>
                  </a:cubicBezTo>
                  <a:cubicBezTo>
                    <a:pt x="13" y="11"/>
                    <a:pt x="13" y="11"/>
                    <a:pt x="13" y="12"/>
                  </a:cubicBezTo>
                  <a:cubicBezTo>
                    <a:pt x="13" y="12"/>
                    <a:pt x="13" y="12"/>
                    <a:pt x="13" y="12"/>
                  </a:cubicBezTo>
                  <a:cubicBezTo>
                    <a:pt x="13" y="12"/>
                    <a:pt x="13" y="14"/>
                    <a:pt x="14" y="14"/>
                  </a:cubicBezTo>
                  <a:cubicBezTo>
                    <a:pt x="14" y="14"/>
                    <a:pt x="16" y="15"/>
                    <a:pt x="16" y="15"/>
                  </a:cubicBezTo>
                  <a:cubicBezTo>
                    <a:pt x="17" y="15"/>
                    <a:pt x="17" y="16"/>
                    <a:pt x="17" y="16"/>
                  </a:cubicBezTo>
                  <a:cubicBezTo>
                    <a:pt x="17" y="17"/>
                    <a:pt x="18" y="17"/>
                    <a:pt x="18" y="17"/>
                  </a:cubicBezTo>
                  <a:cubicBezTo>
                    <a:pt x="18" y="17"/>
                    <a:pt x="17" y="18"/>
                    <a:pt x="16" y="18"/>
                  </a:cubicBezTo>
                  <a:cubicBezTo>
                    <a:pt x="16" y="19"/>
                    <a:pt x="16" y="19"/>
                    <a:pt x="15" y="20"/>
                  </a:cubicBezTo>
                  <a:cubicBezTo>
                    <a:pt x="15" y="21"/>
                    <a:pt x="15" y="22"/>
                    <a:pt x="15" y="22"/>
                  </a:cubicBezTo>
                  <a:cubicBezTo>
                    <a:pt x="15" y="22"/>
                    <a:pt x="15" y="23"/>
                    <a:pt x="15" y="23"/>
                  </a:cubicBezTo>
                  <a:cubicBezTo>
                    <a:pt x="15" y="23"/>
                    <a:pt x="15" y="23"/>
                    <a:pt x="15" y="23"/>
                  </a:cubicBezTo>
                  <a:cubicBezTo>
                    <a:pt x="15" y="23"/>
                    <a:pt x="15" y="23"/>
                    <a:pt x="15" y="23"/>
                  </a:cubicBezTo>
                  <a:cubicBezTo>
                    <a:pt x="15" y="23"/>
                    <a:pt x="15" y="24"/>
                    <a:pt x="15" y="24"/>
                  </a:cubicBezTo>
                  <a:cubicBezTo>
                    <a:pt x="15" y="25"/>
                    <a:pt x="15" y="26"/>
                    <a:pt x="14" y="27"/>
                  </a:cubicBezTo>
                  <a:cubicBezTo>
                    <a:pt x="14" y="27"/>
                    <a:pt x="14" y="32"/>
                    <a:pt x="14" y="32"/>
                  </a:cubicBezTo>
                  <a:cubicBezTo>
                    <a:pt x="14" y="32"/>
                    <a:pt x="13" y="34"/>
                    <a:pt x="13" y="34"/>
                  </a:cubicBezTo>
                  <a:cubicBezTo>
                    <a:pt x="13" y="35"/>
                    <a:pt x="13" y="35"/>
                    <a:pt x="13" y="35"/>
                  </a:cubicBezTo>
                  <a:cubicBezTo>
                    <a:pt x="13" y="35"/>
                    <a:pt x="11" y="37"/>
                    <a:pt x="11" y="38"/>
                  </a:cubicBezTo>
                  <a:cubicBezTo>
                    <a:pt x="11" y="38"/>
                    <a:pt x="11" y="38"/>
                    <a:pt x="11" y="38"/>
                  </a:cubicBezTo>
                  <a:cubicBezTo>
                    <a:pt x="11" y="38"/>
                    <a:pt x="11" y="38"/>
                    <a:pt x="11" y="38"/>
                  </a:cubicBezTo>
                  <a:cubicBezTo>
                    <a:pt x="11" y="38"/>
                    <a:pt x="11" y="38"/>
                    <a:pt x="11" y="39"/>
                  </a:cubicBezTo>
                  <a:cubicBezTo>
                    <a:pt x="11" y="39"/>
                    <a:pt x="11" y="39"/>
                    <a:pt x="11" y="40"/>
                  </a:cubicBezTo>
                  <a:cubicBezTo>
                    <a:pt x="11" y="41"/>
                    <a:pt x="10" y="42"/>
                    <a:pt x="10" y="42"/>
                  </a:cubicBezTo>
                  <a:cubicBezTo>
                    <a:pt x="10" y="42"/>
                    <a:pt x="10" y="43"/>
                    <a:pt x="10" y="43"/>
                  </a:cubicBezTo>
                  <a:cubicBezTo>
                    <a:pt x="10" y="43"/>
                    <a:pt x="10" y="43"/>
                    <a:pt x="10" y="44"/>
                  </a:cubicBezTo>
                  <a:cubicBezTo>
                    <a:pt x="10" y="44"/>
                    <a:pt x="10" y="45"/>
                    <a:pt x="10" y="45"/>
                  </a:cubicBezTo>
                  <a:cubicBezTo>
                    <a:pt x="10" y="46"/>
                    <a:pt x="10" y="46"/>
                    <a:pt x="10" y="46"/>
                  </a:cubicBezTo>
                  <a:cubicBezTo>
                    <a:pt x="10" y="46"/>
                    <a:pt x="10" y="47"/>
                    <a:pt x="10" y="47"/>
                  </a:cubicBezTo>
                  <a:cubicBezTo>
                    <a:pt x="10" y="47"/>
                    <a:pt x="11" y="47"/>
                    <a:pt x="11" y="46"/>
                  </a:cubicBezTo>
                  <a:cubicBezTo>
                    <a:pt x="11" y="46"/>
                    <a:pt x="11" y="46"/>
                    <a:pt x="11" y="46"/>
                  </a:cubicBezTo>
                  <a:cubicBezTo>
                    <a:pt x="11" y="46"/>
                    <a:pt x="11" y="45"/>
                    <a:pt x="11" y="45"/>
                  </a:cubicBezTo>
                  <a:cubicBezTo>
                    <a:pt x="11" y="45"/>
                    <a:pt x="11" y="45"/>
                    <a:pt x="12" y="46"/>
                  </a:cubicBezTo>
                  <a:cubicBezTo>
                    <a:pt x="12" y="46"/>
                    <a:pt x="12" y="46"/>
                    <a:pt x="12" y="46"/>
                  </a:cubicBezTo>
                  <a:cubicBezTo>
                    <a:pt x="12" y="46"/>
                    <a:pt x="12" y="46"/>
                    <a:pt x="12" y="46"/>
                  </a:cubicBezTo>
                  <a:cubicBezTo>
                    <a:pt x="12" y="46"/>
                    <a:pt x="12" y="47"/>
                    <a:pt x="12" y="47"/>
                  </a:cubicBezTo>
                  <a:cubicBezTo>
                    <a:pt x="12" y="47"/>
                    <a:pt x="13" y="48"/>
                    <a:pt x="13" y="48"/>
                  </a:cubicBezTo>
                  <a:cubicBezTo>
                    <a:pt x="13" y="48"/>
                    <a:pt x="13" y="49"/>
                    <a:pt x="14" y="49"/>
                  </a:cubicBezTo>
                  <a:cubicBezTo>
                    <a:pt x="14" y="49"/>
                    <a:pt x="13" y="52"/>
                    <a:pt x="13" y="53"/>
                  </a:cubicBezTo>
                  <a:cubicBezTo>
                    <a:pt x="13" y="54"/>
                    <a:pt x="13" y="54"/>
                    <a:pt x="13" y="54"/>
                  </a:cubicBezTo>
                  <a:cubicBezTo>
                    <a:pt x="13" y="55"/>
                    <a:pt x="12" y="57"/>
                    <a:pt x="12" y="58"/>
                  </a:cubicBezTo>
                  <a:cubicBezTo>
                    <a:pt x="12" y="59"/>
                    <a:pt x="12" y="59"/>
                    <a:pt x="12" y="59"/>
                  </a:cubicBezTo>
                  <a:cubicBezTo>
                    <a:pt x="12" y="59"/>
                    <a:pt x="12" y="60"/>
                    <a:pt x="12" y="60"/>
                  </a:cubicBezTo>
                  <a:cubicBezTo>
                    <a:pt x="12" y="61"/>
                    <a:pt x="10" y="67"/>
                    <a:pt x="10" y="67"/>
                  </a:cubicBezTo>
                  <a:cubicBezTo>
                    <a:pt x="10" y="67"/>
                    <a:pt x="10" y="67"/>
                    <a:pt x="10" y="67"/>
                  </a:cubicBezTo>
                  <a:cubicBezTo>
                    <a:pt x="11" y="67"/>
                    <a:pt x="11" y="68"/>
                    <a:pt x="11" y="68"/>
                  </a:cubicBezTo>
                  <a:cubicBezTo>
                    <a:pt x="11" y="68"/>
                    <a:pt x="10" y="72"/>
                    <a:pt x="9" y="77"/>
                  </a:cubicBezTo>
                  <a:cubicBezTo>
                    <a:pt x="9" y="77"/>
                    <a:pt x="9" y="77"/>
                    <a:pt x="9" y="77"/>
                  </a:cubicBezTo>
                  <a:cubicBezTo>
                    <a:pt x="9" y="78"/>
                    <a:pt x="8" y="79"/>
                    <a:pt x="8" y="79"/>
                  </a:cubicBezTo>
                  <a:cubicBezTo>
                    <a:pt x="8" y="79"/>
                    <a:pt x="8" y="79"/>
                    <a:pt x="8" y="79"/>
                  </a:cubicBezTo>
                  <a:cubicBezTo>
                    <a:pt x="8" y="79"/>
                    <a:pt x="8" y="79"/>
                    <a:pt x="8" y="79"/>
                  </a:cubicBezTo>
                  <a:cubicBezTo>
                    <a:pt x="8" y="79"/>
                    <a:pt x="8" y="79"/>
                    <a:pt x="8" y="79"/>
                  </a:cubicBezTo>
                  <a:cubicBezTo>
                    <a:pt x="8" y="79"/>
                    <a:pt x="8" y="79"/>
                    <a:pt x="8" y="79"/>
                  </a:cubicBezTo>
                  <a:cubicBezTo>
                    <a:pt x="7" y="79"/>
                    <a:pt x="7" y="79"/>
                    <a:pt x="7" y="78"/>
                  </a:cubicBezTo>
                  <a:cubicBezTo>
                    <a:pt x="7" y="78"/>
                    <a:pt x="7" y="78"/>
                    <a:pt x="7" y="79"/>
                  </a:cubicBezTo>
                  <a:cubicBezTo>
                    <a:pt x="7" y="79"/>
                    <a:pt x="6" y="79"/>
                    <a:pt x="6" y="79"/>
                  </a:cubicBezTo>
                  <a:cubicBezTo>
                    <a:pt x="6" y="79"/>
                    <a:pt x="5" y="79"/>
                    <a:pt x="5" y="80"/>
                  </a:cubicBezTo>
                  <a:cubicBezTo>
                    <a:pt x="5" y="80"/>
                    <a:pt x="5" y="80"/>
                    <a:pt x="5" y="80"/>
                  </a:cubicBezTo>
                  <a:cubicBezTo>
                    <a:pt x="5" y="80"/>
                    <a:pt x="5" y="80"/>
                    <a:pt x="4" y="80"/>
                  </a:cubicBezTo>
                  <a:cubicBezTo>
                    <a:pt x="4" y="80"/>
                    <a:pt x="4" y="80"/>
                    <a:pt x="3" y="80"/>
                  </a:cubicBezTo>
                  <a:cubicBezTo>
                    <a:pt x="3" y="80"/>
                    <a:pt x="2" y="80"/>
                    <a:pt x="2" y="80"/>
                  </a:cubicBezTo>
                  <a:cubicBezTo>
                    <a:pt x="1" y="80"/>
                    <a:pt x="1" y="80"/>
                    <a:pt x="0" y="81"/>
                  </a:cubicBezTo>
                  <a:cubicBezTo>
                    <a:pt x="0" y="81"/>
                    <a:pt x="0" y="81"/>
                    <a:pt x="0" y="81"/>
                  </a:cubicBezTo>
                  <a:cubicBezTo>
                    <a:pt x="0" y="81"/>
                    <a:pt x="0" y="81"/>
                    <a:pt x="0" y="81"/>
                  </a:cubicBezTo>
                  <a:cubicBezTo>
                    <a:pt x="0" y="81"/>
                    <a:pt x="0" y="82"/>
                    <a:pt x="1" y="83"/>
                  </a:cubicBezTo>
                  <a:cubicBezTo>
                    <a:pt x="3" y="84"/>
                    <a:pt x="4" y="85"/>
                    <a:pt x="5" y="85"/>
                  </a:cubicBezTo>
                  <a:cubicBezTo>
                    <a:pt x="6" y="85"/>
                    <a:pt x="7" y="85"/>
                    <a:pt x="7" y="85"/>
                  </a:cubicBezTo>
                  <a:cubicBezTo>
                    <a:pt x="7" y="85"/>
                    <a:pt x="7" y="85"/>
                    <a:pt x="7" y="85"/>
                  </a:cubicBezTo>
                  <a:cubicBezTo>
                    <a:pt x="8" y="85"/>
                    <a:pt x="8" y="86"/>
                    <a:pt x="8" y="86"/>
                  </a:cubicBezTo>
                  <a:cubicBezTo>
                    <a:pt x="8" y="86"/>
                    <a:pt x="10" y="86"/>
                    <a:pt x="10" y="86"/>
                  </a:cubicBezTo>
                  <a:cubicBezTo>
                    <a:pt x="10" y="86"/>
                    <a:pt x="11" y="86"/>
                    <a:pt x="11" y="86"/>
                  </a:cubicBezTo>
                  <a:cubicBezTo>
                    <a:pt x="11" y="85"/>
                    <a:pt x="11" y="85"/>
                    <a:pt x="11" y="85"/>
                  </a:cubicBezTo>
                  <a:cubicBezTo>
                    <a:pt x="11" y="85"/>
                    <a:pt x="12" y="85"/>
                    <a:pt x="11" y="84"/>
                  </a:cubicBezTo>
                  <a:cubicBezTo>
                    <a:pt x="11" y="84"/>
                    <a:pt x="12" y="84"/>
                    <a:pt x="12" y="84"/>
                  </a:cubicBezTo>
                  <a:cubicBezTo>
                    <a:pt x="12" y="83"/>
                    <a:pt x="12" y="82"/>
                    <a:pt x="12" y="82"/>
                  </a:cubicBezTo>
                  <a:cubicBezTo>
                    <a:pt x="12" y="81"/>
                    <a:pt x="12" y="81"/>
                    <a:pt x="12" y="81"/>
                  </a:cubicBezTo>
                  <a:cubicBezTo>
                    <a:pt x="12" y="81"/>
                    <a:pt x="12" y="81"/>
                    <a:pt x="12" y="80"/>
                  </a:cubicBezTo>
                  <a:cubicBezTo>
                    <a:pt x="12" y="80"/>
                    <a:pt x="12" y="79"/>
                    <a:pt x="12" y="79"/>
                  </a:cubicBezTo>
                  <a:cubicBezTo>
                    <a:pt x="12" y="79"/>
                    <a:pt x="13" y="79"/>
                    <a:pt x="12" y="79"/>
                  </a:cubicBezTo>
                  <a:cubicBezTo>
                    <a:pt x="12" y="79"/>
                    <a:pt x="13" y="76"/>
                    <a:pt x="15" y="73"/>
                  </a:cubicBezTo>
                  <a:cubicBezTo>
                    <a:pt x="16" y="70"/>
                    <a:pt x="16" y="70"/>
                    <a:pt x="16" y="70"/>
                  </a:cubicBezTo>
                  <a:cubicBezTo>
                    <a:pt x="16" y="70"/>
                    <a:pt x="17" y="70"/>
                    <a:pt x="21" y="70"/>
                  </a:cubicBezTo>
                  <a:cubicBezTo>
                    <a:pt x="25" y="69"/>
                    <a:pt x="28" y="69"/>
                    <a:pt x="30" y="70"/>
                  </a:cubicBezTo>
                  <a:cubicBezTo>
                    <a:pt x="31" y="71"/>
                    <a:pt x="31" y="71"/>
                    <a:pt x="31" y="71"/>
                  </a:cubicBezTo>
                  <a:cubicBezTo>
                    <a:pt x="31" y="71"/>
                    <a:pt x="32" y="70"/>
                    <a:pt x="33" y="70"/>
                  </a:cubicBezTo>
                  <a:cubicBezTo>
                    <a:pt x="33" y="71"/>
                    <a:pt x="33" y="71"/>
                    <a:pt x="33" y="71"/>
                  </a:cubicBezTo>
                  <a:cubicBezTo>
                    <a:pt x="33" y="71"/>
                    <a:pt x="33" y="71"/>
                    <a:pt x="33" y="72"/>
                  </a:cubicBezTo>
                  <a:cubicBezTo>
                    <a:pt x="33" y="72"/>
                    <a:pt x="33" y="72"/>
                    <a:pt x="33" y="72"/>
                  </a:cubicBezTo>
                  <a:cubicBezTo>
                    <a:pt x="33" y="72"/>
                    <a:pt x="33" y="72"/>
                    <a:pt x="33" y="73"/>
                  </a:cubicBezTo>
                  <a:cubicBezTo>
                    <a:pt x="33" y="73"/>
                    <a:pt x="33" y="73"/>
                    <a:pt x="33" y="73"/>
                  </a:cubicBezTo>
                  <a:cubicBezTo>
                    <a:pt x="33" y="73"/>
                    <a:pt x="33" y="73"/>
                    <a:pt x="33" y="73"/>
                  </a:cubicBezTo>
                  <a:cubicBezTo>
                    <a:pt x="33" y="73"/>
                    <a:pt x="33" y="73"/>
                    <a:pt x="32" y="74"/>
                  </a:cubicBezTo>
                  <a:cubicBezTo>
                    <a:pt x="32" y="74"/>
                    <a:pt x="32" y="74"/>
                    <a:pt x="32" y="74"/>
                  </a:cubicBezTo>
                  <a:cubicBezTo>
                    <a:pt x="32" y="74"/>
                    <a:pt x="32" y="75"/>
                    <a:pt x="32" y="75"/>
                  </a:cubicBezTo>
                  <a:cubicBezTo>
                    <a:pt x="32" y="75"/>
                    <a:pt x="32" y="75"/>
                    <a:pt x="32" y="75"/>
                  </a:cubicBezTo>
                  <a:cubicBezTo>
                    <a:pt x="32" y="75"/>
                    <a:pt x="31" y="76"/>
                    <a:pt x="31" y="76"/>
                  </a:cubicBezTo>
                  <a:cubicBezTo>
                    <a:pt x="31" y="76"/>
                    <a:pt x="30" y="77"/>
                    <a:pt x="30" y="77"/>
                  </a:cubicBezTo>
                  <a:cubicBezTo>
                    <a:pt x="30" y="77"/>
                    <a:pt x="29" y="78"/>
                    <a:pt x="29" y="78"/>
                  </a:cubicBezTo>
                  <a:cubicBezTo>
                    <a:pt x="29" y="78"/>
                    <a:pt x="29" y="79"/>
                    <a:pt x="29" y="79"/>
                  </a:cubicBezTo>
                  <a:cubicBezTo>
                    <a:pt x="29" y="79"/>
                    <a:pt x="29" y="80"/>
                    <a:pt x="30" y="80"/>
                  </a:cubicBezTo>
                  <a:cubicBezTo>
                    <a:pt x="31" y="81"/>
                    <a:pt x="33" y="81"/>
                    <a:pt x="34" y="80"/>
                  </a:cubicBezTo>
                  <a:cubicBezTo>
                    <a:pt x="35" y="80"/>
                    <a:pt x="36" y="79"/>
                    <a:pt x="37" y="77"/>
                  </a:cubicBezTo>
                  <a:cubicBezTo>
                    <a:pt x="37" y="77"/>
                    <a:pt x="37" y="77"/>
                    <a:pt x="37" y="77"/>
                  </a:cubicBezTo>
                  <a:cubicBezTo>
                    <a:pt x="37" y="77"/>
                    <a:pt x="38" y="77"/>
                    <a:pt x="38" y="77"/>
                  </a:cubicBezTo>
                  <a:cubicBezTo>
                    <a:pt x="38" y="76"/>
                    <a:pt x="39" y="76"/>
                    <a:pt x="39" y="75"/>
                  </a:cubicBezTo>
                  <a:cubicBezTo>
                    <a:pt x="39" y="75"/>
                    <a:pt x="39" y="74"/>
                    <a:pt x="39" y="74"/>
                  </a:cubicBezTo>
                  <a:cubicBezTo>
                    <a:pt x="39" y="74"/>
                    <a:pt x="38" y="73"/>
                    <a:pt x="38" y="72"/>
                  </a:cubicBezTo>
                  <a:cubicBezTo>
                    <a:pt x="38" y="72"/>
                    <a:pt x="38" y="72"/>
                    <a:pt x="38" y="72"/>
                  </a:cubicBezTo>
                  <a:cubicBezTo>
                    <a:pt x="38" y="72"/>
                    <a:pt x="38" y="72"/>
                    <a:pt x="38" y="71"/>
                  </a:cubicBezTo>
                  <a:cubicBezTo>
                    <a:pt x="37" y="71"/>
                    <a:pt x="37" y="71"/>
                    <a:pt x="37" y="71"/>
                  </a:cubicBezTo>
                  <a:cubicBezTo>
                    <a:pt x="37" y="70"/>
                    <a:pt x="37" y="70"/>
                    <a:pt x="37" y="70"/>
                  </a:cubicBezTo>
                  <a:cubicBezTo>
                    <a:pt x="37" y="70"/>
                    <a:pt x="37" y="70"/>
                    <a:pt x="37" y="70"/>
                  </a:cubicBezTo>
                  <a:cubicBezTo>
                    <a:pt x="36" y="69"/>
                    <a:pt x="36" y="69"/>
                    <a:pt x="36" y="69"/>
                  </a:cubicBezTo>
                  <a:cubicBezTo>
                    <a:pt x="36" y="69"/>
                    <a:pt x="36" y="69"/>
                    <a:pt x="36" y="68"/>
                  </a:cubicBezTo>
                  <a:cubicBezTo>
                    <a:pt x="36" y="68"/>
                    <a:pt x="36" y="66"/>
                    <a:pt x="36" y="65"/>
                  </a:cubicBezTo>
                  <a:cubicBezTo>
                    <a:pt x="36" y="65"/>
                    <a:pt x="36" y="65"/>
                    <a:pt x="36" y="65"/>
                  </a:cubicBezTo>
                  <a:cubicBezTo>
                    <a:pt x="36" y="65"/>
                    <a:pt x="36" y="65"/>
                    <a:pt x="36" y="65"/>
                  </a:cubicBezTo>
                  <a:cubicBezTo>
                    <a:pt x="36" y="65"/>
                    <a:pt x="37" y="65"/>
                    <a:pt x="37" y="64"/>
                  </a:cubicBezTo>
                  <a:cubicBezTo>
                    <a:pt x="37" y="64"/>
                    <a:pt x="37" y="62"/>
                    <a:pt x="37" y="62"/>
                  </a:cubicBezTo>
                  <a:cubicBezTo>
                    <a:pt x="37" y="62"/>
                    <a:pt x="37" y="62"/>
                    <a:pt x="37" y="62"/>
                  </a:cubicBezTo>
                  <a:cubicBezTo>
                    <a:pt x="37" y="62"/>
                    <a:pt x="38" y="62"/>
                    <a:pt x="38" y="61"/>
                  </a:cubicBezTo>
                  <a:cubicBezTo>
                    <a:pt x="37" y="61"/>
                    <a:pt x="37" y="60"/>
                    <a:pt x="37" y="59"/>
                  </a:cubicBezTo>
                  <a:cubicBezTo>
                    <a:pt x="37" y="58"/>
                    <a:pt x="37" y="57"/>
                    <a:pt x="37" y="57"/>
                  </a:cubicBezTo>
                  <a:cubicBezTo>
                    <a:pt x="36" y="56"/>
                    <a:pt x="36" y="54"/>
                    <a:pt x="35" y="54"/>
                  </a:cubicBezTo>
                  <a:cubicBezTo>
                    <a:pt x="35" y="53"/>
                    <a:pt x="34" y="48"/>
                    <a:pt x="34" y="48"/>
                  </a:cubicBezTo>
                  <a:cubicBezTo>
                    <a:pt x="34" y="47"/>
                    <a:pt x="33" y="46"/>
                    <a:pt x="33" y="46"/>
                  </a:cubicBezTo>
                  <a:cubicBezTo>
                    <a:pt x="33" y="46"/>
                    <a:pt x="33" y="46"/>
                    <a:pt x="33" y="46"/>
                  </a:cubicBezTo>
                  <a:cubicBezTo>
                    <a:pt x="33" y="46"/>
                    <a:pt x="34" y="45"/>
                    <a:pt x="34" y="45"/>
                  </a:cubicBezTo>
                  <a:cubicBezTo>
                    <a:pt x="34" y="45"/>
                    <a:pt x="34" y="46"/>
                    <a:pt x="35" y="46"/>
                  </a:cubicBezTo>
                  <a:cubicBezTo>
                    <a:pt x="36" y="47"/>
                    <a:pt x="36" y="46"/>
                    <a:pt x="36" y="46"/>
                  </a:cubicBezTo>
                  <a:cubicBezTo>
                    <a:pt x="36" y="46"/>
                    <a:pt x="37" y="46"/>
                    <a:pt x="37" y="46"/>
                  </a:cubicBezTo>
                  <a:cubicBezTo>
                    <a:pt x="38" y="45"/>
                    <a:pt x="39" y="44"/>
                    <a:pt x="39" y="42"/>
                  </a:cubicBezTo>
                  <a:cubicBezTo>
                    <a:pt x="40" y="41"/>
                    <a:pt x="40" y="39"/>
                    <a:pt x="41" y="39"/>
                  </a:cubicBezTo>
                  <a:cubicBezTo>
                    <a:pt x="41" y="39"/>
                    <a:pt x="41" y="40"/>
                    <a:pt x="41" y="40"/>
                  </a:cubicBezTo>
                  <a:cubicBezTo>
                    <a:pt x="41" y="40"/>
                    <a:pt x="41" y="40"/>
                    <a:pt x="41" y="40"/>
                  </a:cubicBezTo>
                  <a:cubicBezTo>
                    <a:pt x="41" y="40"/>
                    <a:pt x="41" y="41"/>
                    <a:pt x="41" y="40"/>
                  </a:cubicBezTo>
                  <a:cubicBezTo>
                    <a:pt x="41" y="40"/>
                    <a:pt x="41" y="39"/>
                    <a:pt x="41" y="39"/>
                  </a:cubicBezTo>
                  <a:cubicBezTo>
                    <a:pt x="41" y="39"/>
                    <a:pt x="41" y="39"/>
                    <a:pt x="41" y="39"/>
                  </a:cubicBezTo>
                  <a:cubicBezTo>
                    <a:pt x="41" y="38"/>
                    <a:pt x="41" y="38"/>
                    <a:pt x="41" y="38"/>
                  </a:cubicBezTo>
                  <a:cubicBezTo>
                    <a:pt x="41" y="38"/>
                    <a:pt x="41" y="38"/>
                    <a:pt x="41" y="38"/>
                  </a:cubicBezTo>
                  <a:cubicBezTo>
                    <a:pt x="41" y="38"/>
                    <a:pt x="41" y="37"/>
                    <a:pt x="42" y="36"/>
                  </a:cubicBezTo>
                  <a:cubicBezTo>
                    <a:pt x="42" y="36"/>
                    <a:pt x="42" y="35"/>
                    <a:pt x="42" y="35"/>
                  </a:cubicBezTo>
                  <a:cubicBezTo>
                    <a:pt x="42" y="34"/>
                    <a:pt x="41" y="34"/>
                    <a:pt x="41" y="34"/>
                  </a:cubicBezTo>
                  <a:cubicBezTo>
                    <a:pt x="41" y="34"/>
                    <a:pt x="42" y="33"/>
                    <a:pt x="42" y="33"/>
                  </a:cubicBezTo>
                  <a:cubicBezTo>
                    <a:pt x="42" y="32"/>
                    <a:pt x="42" y="32"/>
                    <a:pt x="42" y="32"/>
                  </a:cubicBezTo>
                  <a:cubicBezTo>
                    <a:pt x="42" y="32"/>
                    <a:pt x="42" y="31"/>
                    <a:pt x="42" y="31"/>
                  </a:cubicBezTo>
                  <a:cubicBezTo>
                    <a:pt x="42" y="31"/>
                    <a:pt x="44" y="31"/>
                    <a:pt x="44" y="30"/>
                  </a:cubicBezTo>
                  <a:cubicBezTo>
                    <a:pt x="44" y="29"/>
                    <a:pt x="44" y="28"/>
                    <a:pt x="44" y="28"/>
                  </a:cubicBezTo>
                  <a:cubicBezTo>
                    <a:pt x="44" y="28"/>
                    <a:pt x="44" y="28"/>
                    <a:pt x="44" y="28"/>
                  </a:cubicBezTo>
                  <a:cubicBezTo>
                    <a:pt x="45" y="28"/>
                    <a:pt x="44" y="27"/>
                    <a:pt x="44" y="2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 name="Freeform 117"/>
            <p:cNvSpPr>
              <a:spLocks/>
            </p:cNvSpPr>
            <p:nvPr/>
          </p:nvSpPr>
          <p:spPr bwMode="auto">
            <a:xfrm>
              <a:off x="6276976" y="4149726"/>
              <a:ext cx="3175" cy="4763"/>
            </a:xfrm>
            <a:custGeom>
              <a:avLst/>
              <a:gdLst>
                <a:gd name="T0" fmla="*/ 0 w 1"/>
                <a:gd name="T1" fmla="*/ 1 h 1"/>
                <a:gd name="T2" fmla="*/ 0 w 1"/>
                <a:gd name="T3" fmla="*/ 0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1" y="0"/>
                    <a:pt x="1" y="0"/>
                    <a:pt x="1" y="0"/>
                  </a:cubicBezTo>
                  <a:cubicBezTo>
                    <a:pt x="1" y="0"/>
                    <a:pt x="1"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 name="Freeform 118"/>
            <p:cNvSpPr>
              <a:spLocks/>
            </p:cNvSpPr>
            <p:nvPr/>
          </p:nvSpPr>
          <p:spPr bwMode="auto">
            <a:xfrm>
              <a:off x="6276976" y="4157663"/>
              <a:ext cx="0" cy="4763"/>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0"/>
                    <a:pt x="0" y="0"/>
                  </a:cubicBezTo>
                  <a:cubicBezTo>
                    <a:pt x="0" y="0"/>
                    <a:pt x="0" y="0"/>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 name="Freeform 119"/>
            <p:cNvSpPr>
              <a:spLocks/>
            </p:cNvSpPr>
            <p:nvPr/>
          </p:nvSpPr>
          <p:spPr bwMode="auto">
            <a:xfrm>
              <a:off x="6276976" y="4157663"/>
              <a:ext cx="0" cy="4763"/>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 name="Freeform 120"/>
            <p:cNvSpPr>
              <a:spLocks/>
            </p:cNvSpPr>
            <p:nvPr/>
          </p:nvSpPr>
          <p:spPr bwMode="auto">
            <a:xfrm>
              <a:off x="6276976" y="4149726"/>
              <a:ext cx="0" cy="7938"/>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1"/>
                    <a:pt x="0" y="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 name="Freeform 121"/>
            <p:cNvSpPr>
              <a:spLocks/>
            </p:cNvSpPr>
            <p:nvPr/>
          </p:nvSpPr>
          <p:spPr bwMode="auto">
            <a:xfrm>
              <a:off x="6276976" y="4149726"/>
              <a:ext cx="0" cy="47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 name="Freeform 122"/>
            <p:cNvSpPr>
              <a:spLocks/>
            </p:cNvSpPr>
            <p:nvPr/>
          </p:nvSpPr>
          <p:spPr bwMode="auto">
            <a:xfrm>
              <a:off x="6276976" y="4154488"/>
              <a:ext cx="0" cy="3175"/>
            </a:xfrm>
            <a:custGeom>
              <a:avLst/>
              <a:gdLst>
                <a:gd name="T0" fmla="*/ 0 h 1"/>
                <a:gd name="T1" fmla="*/ 1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1"/>
                    <a:pt x="0" y="1"/>
                  </a:cubicBezTo>
                  <a:cubicBezTo>
                    <a:pt x="0" y="1"/>
                    <a:pt x="0" y="1"/>
                    <a:pt x="0" y="1"/>
                  </a:cubicBezTo>
                  <a:cubicBezTo>
                    <a:pt x="0" y="1"/>
                    <a:pt x="0" y="1"/>
                    <a:pt x="0" y="1"/>
                  </a:cubicBezTo>
                  <a:cubicBezTo>
                    <a:pt x="0" y="1"/>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 name="Freeform 123"/>
            <p:cNvSpPr>
              <a:spLocks/>
            </p:cNvSpPr>
            <p:nvPr/>
          </p:nvSpPr>
          <p:spPr bwMode="auto">
            <a:xfrm>
              <a:off x="6276976" y="4154488"/>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 name="Freeform 124"/>
            <p:cNvSpPr>
              <a:spLocks/>
            </p:cNvSpPr>
            <p:nvPr/>
          </p:nvSpPr>
          <p:spPr bwMode="auto">
            <a:xfrm>
              <a:off x="6276976" y="4157663"/>
              <a:ext cx="0" cy="4763"/>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 name="Freeform 125"/>
            <p:cNvSpPr>
              <a:spLocks/>
            </p:cNvSpPr>
            <p:nvPr/>
          </p:nvSpPr>
          <p:spPr bwMode="auto">
            <a:xfrm>
              <a:off x="6276976" y="4154488"/>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 name="Freeform 126"/>
            <p:cNvSpPr>
              <a:spLocks/>
            </p:cNvSpPr>
            <p:nvPr/>
          </p:nvSpPr>
          <p:spPr bwMode="auto">
            <a:xfrm>
              <a:off x="6276976" y="41544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 name="Freeform 127"/>
            <p:cNvSpPr>
              <a:spLocks/>
            </p:cNvSpPr>
            <p:nvPr/>
          </p:nvSpPr>
          <p:spPr bwMode="auto">
            <a:xfrm>
              <a:off x="6276976" y="415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 name="Freeform 128"/>
            <p:cNvSpPr>
              <a:spLocks/>
            </p:cNvSpPr>
            <p:nvPr/>
          </p:nvSpPr>
          <p:spPr bwMode="auto">
            <a:xfrm>
              <a:off x="6276976" y="4157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 name="Freeform 129"/>
            <p:cNvSpPr>
              <a:spLocks/>
            </p:cNvSpPr>
            <p:nvPr/>
          </p:nvSpPr>
          <p:spPr bwMode="auto">
            <a:xfrm>
              <a:off x="6276976" y="4157663"/>
              <a:ext cx="0" cy="4763"/>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 name="Freeform 130"/>
            <p:cNvSpPr>
              <a:spLocks/>
            </p:cNvSpPr>
            <p:nvPr/>
          </p:nvSpPr>
          <p:spPr bwMode="auto">
            <a:xfrm>
              <a:off x="6276976" y="4157663"/>
              <a:ext cx="0" cy="4763"/>
            </a:xfrm>
            <a:custGeom>
              <a:avLst/>
              <a:gdLst>
                <a:gd name="T0" fmla="*/ 1 h 1"/>
                <a:gd name="T1" fmla="*/ 1 h 1"/>
                <a:gd name="T2" fmla="*/ 1 h 1"/>
                <a:gd name="T3" fmla="*/ 1 h 1"/>
                <a:gd name="T4" fmla="*/ 0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1"/>
                    <a:pt x="0" y="1"/>
                    <a:pt x="0" y="1"/>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 name="Freeform 131"/>
            <p:cNvSpPr>
              <a:spLocks/>
            </p:cNvSpPr>
            <p:nvPr/>
          </p:nvSpPr>
          <p:spPr bwMode="auto">
            <a:xfrm>
              <a:off x="6276976" y="41576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 name="Freeform 132"/>
            <p:cNvSpPr>
              <a:spLocks/>
            </p:cNvSpPr>
            <p:nvPr/>
          </p:nvSpPr>
          <p:spPr bwMode="auto">
            <a:xfrm>
              <a:off x="6276976" y="415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 name="Freeform 133"/>
            <p:cNvSpPr>
              <a:spLocks/>
            </p:cNvSpPr>
            <p:nvPr/>
          </p:nvSpPr>
          <p:spPr bwMode="auto">
            <a:xfrm>
              <a:off x="6276976" y="41576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 name="Freeform 134"/>
            <p:cNvSpPr>
              <a:spLocks/>
            </p:cNvSpPr>
            <p:nvPr/>
          </p:nvSpPr>
          <p:spPr bwMode="auto">
            <a:xfrm>
              <a:off x="6276976" y="4157663"/>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 name="Freeform 135"/>
            <p:cNvSpPr>
              <a:spLocks/>
            </p:cNvSpPr>
            <p:nvPr/>
          </p:nvSpPr>
          <p:spPr bwMode="auto">
            <a:xfrm>
              <a:off x="6276976" y="4157663"/>
              <a:ext cx="0" cy="4763"/>
            </a:xfrm>
            <a:custGeom>
              <a:avLst/>
              <a:gdLst>
                <a:gd name="T0" fmla="*/ 1 h 1"/>
                <a:gd name="T1" fmla="*/ 0 h 1"/>
                <a:gd name="T2" fmla="*/ 0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 name="Freeform 136"/>
            <p:cNvSpPr>
              <a:spLocks/>
            </p:cNvSpPr>
            <p:nvPr/>
          </p:nvSpPr>
          <p:spPr bwMode="auto">
            <a:xfrm>
              <a:off x="6276976" y="4162426"/>
              <a:ext cx="0" cy="3175"/>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 name="Freeform 137"/>
            <p:cNvSpPr>
              <a:spLocks/>
            </p:cNvSpPr>
            <p:nvPr/>
          </p:nvSpPr>
          <p:spPr bwMode="auto">
            <a:xfrm>
              <a:off x="6276976" y="4157663"/>
              <a:ext cx="0" cy="4763"/>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1"/>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 name="Freeform 138"/>
            <p:cNvSpPr>
              <a:spLocks/>
            </p:cNvSpPr>
            <p:nvPr/>
          </p:nvSpPr>
          <p:spPr bwMode="auto">
            <a:xfrm>
              <a:off x="6272213" y="4162426"/>
              <a:ext cx="476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 name="Freeform 139"/>
            <p:cNvSpPr>
              <a:spLocks/>
            </p:cNvSpPr>
            <p:nvPr/>
          </p:nvSpPr>
          <p:spPr bwMode="auto">
            <a:xfrm>
              <a:off x="6272213" y="4162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 name="Freeform 140"/>
            <p:cNvSpPr>
              <a:spLocks/>
            </p:cNvSpPr>
            <p:nvPr/>
          </p:nvSpPr>
          <p:spPr bwMode="auto">
            <a:xfrm>
              <a:off x="6272213" y="4162426"/>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 name="Freeform 141"/>
            <p:cNvSpPr>
              <a:spLocks/>
            </p:cNvSpPr>
            <p:nvPr/>
          </p:nvSpPr>
          <p:spPr bwMode="auto">
            <a:xfrm>
              <a:off x="6272213" y="4157663"/>
              <a:ext cx="4763" cy="11113"/>
            </a:xfrm>
            <a:custGeom>
              <a:avLst/>
              <a:gdLst>
                <a:gd name="T0" fmla="*/ 0 w 1"/>
                <a:gd name="T1" fmla="*/ 2 h 3"/>
                <a:gd name="T2" fmla="*/ 0 w 1"/>
                <a:gd name="T3" fmla="*/ 1 h 3"/>
                <a:gd name="T4" fmla="*/ 1 w 1"/>
                <a:gd name="T5" fmla="*/ 1 h 3"/>
                <a:gd name="T6" fmla="*/ 1 w 1"/>
                <a:gd name="T7" fmla="*/ 2 h 3"/>
                <a:gd name="T8" fmla="*/ 0 w 1"/>
                <a:gd name="T9" fmla="*/ 2 h 3"/>
                <a:gd name="T10" fmla="*/ 0 w 1"/>
                <a:gd name="T11" fmla="*/ 2 h 3"/>
                <a:gd name="T12" fmla="*/ 1 w 1"/>
                <a:gd name="T13" fmla="*/ 2 h 3"/>
                <a:gd name="T14" fmla="*/ 0 w 1"/>
                <a:gd name="T15" fmla="*/ 3 h 3"/>
                <a:gd name="T16" fmla="*/ 1 w 1"/>
                <a:gd name="T17" fmla="*/ 2 h 3"/>
                <a:gd name="T18" fmla="*/ 1 w 1"/>
                <a:gd name="T19" fmla="*/ 1 h 3"/>
                <a:gd name="T20" fmla="*/ 1 w 1"/>
                <a:gd name="T21" fmla="*/ 0 h 3"/>
                <a:gd name="T22" fmla="*/ 1 w 1"/>
                <a:gd name="T23" fmla="*/ 0 h 3"/>
                <a:gd name="T24" fmla="*/ 1 w 1"/>
                <a:gd name="T25" fmla="*/ 1 h 3"/>
                <a:gd name="T26" fmla="*/ 1 w 1"/>
                <a:gd name="T27" fmla="*/ 1 h 3"/>
                <a:gd name="T28" fmla="*/ 1 w 1"/>
                <a:gd name="T29" fmla="*/ 1 h 3"/>
                <a:gd name="T30" fmla="*/ 1 w 1"/>
                <a:gd name="T31" fmla="*/ 1 h 3"/>
                <a:gd name="T32" fmla="*/ 0 w 1"/>
                <a:gd name="T33" fmla="*/ 3 h 3"/>
                <a:gd name="T34" fmla="*/ 0 w 1"/>
                <a:gd name="T35" fmla="*/ 3 h 3"/>
                <a:gd name="T36" fmla="*/ 0 w 1"/>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3">
                  <a:moveTo>
                    <a:pt x="0" y="2"/>
                  </a:moveTo>
                  <a:cubicBezTo>
                    <a:pt x="0" y="2"/>
                    <a:pt x="0" y="2"/>
                    <a:pt x="0" y="1"/>
                  </a:cubicBezTo>
                  <a:cubicBezTo>
                    <a:pt x="0" y="1"/>
                    <a:pt x="1" y="1"/>
                    <a:pt x="1" y="1"/>
                  </a:cubicBezTo>
                  <a:cubicBezTo>
                    <a:pt x="1" y="1"/>
                    <a:pt x="1" y="1"/>
                    <a:pt x="1" y="2"/>
                  </a:cubicBezTo>
                  <a:cubicBezTo>
                    <a:pt x="1" y="2"/>
                    <a:pt x="0" y="2"/>
                    <a:pt x="0" y="2"/>
                  </a:cubicBezTo>
                  <a:cubicBezTo>
                    <a:pt x="0" y="2"/>
                    <a:pt x="0" y="2"/>
                    <a:pt x="0" y="2"/>
                  </a:cubicBezTo>
                  <a:cubicBezTo>
                    <a:pt x="0" y="2"/>
                    <a:pt x="0" y="2"/>
                    <a:pt x="1" y="2"/>
                  </a:cubicBezTo>
                  <a:cubicBezTo>
                    <a:pt x="0" y="2"/>
                    <a:pt x="0" y="2"/>
                    <a:pt x="0" y="3"/>
                  </a:cubicBezTo>
                  <a:cubicBezTo>
                    <a:pt x="0" y="2"/>
                    <a:pt x="1" y="2"/>
                    <a:pt x="1" y="2"/>
                  </a:cubicBezTo>
                  <a:cubicBezTo>
                    <a:pt x="1" y="2"/>
                    <a:pt x="1" y="1"/>
                    <a:pt x="1" y="1"/>
                  </a:cubicBezTo>
                  <a:cubicBezTo>
                    <a:pt x="1" y="1"/>
                    <a:pt x="1" y="1"/>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2"/>
                    <a:pt x="1" y="3"/>
                    <a:pt x="0" y="3"/>
                  </a:cubicBezTo>
                  <a:cubicBezTo>
                    <a:pt x="0" y="3"/>
                    <a:pt x="0" y="3"/>
                    <a:pt x="0" y="3"/>
                  </a:cubicBezTo>
                  <a:cubicBezTo>
                    <a:pt x="0" y="2"/>
                    <a:pt x="0" y="2"/>
                    <a:pt x="0" y="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 name="Freeform 142"/>
            <p:cNvSpPr>
              <a:spLocks/>
            </p:cNvSpPr>
            <p:nvPr/>
          </p:nvSpPr>
          <p:spPr bwMode="auto">
            <a:xfrm>
              <a:off x="6205538" y="42862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 name="Freeform 143"/>
            <p:cNvSpPr>
              <a:spLocks/>
            </p:cNvSpPr>
            <p:nvPr/>
          </p:nvSpPr>
          <p:spPr bwMode="auto">
            <a:xfrm>
              <a:off x="6253163" y="41195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 name="Freeform 144"/>
            <p:cNvSpPr>
              <a:spLocks/>
            </p:cNvSpPr>
            <p:nvPr/>
          </p:nvSpPr>
          <p:spPr bwMode="auto">
            <a:xfrm>
              <a:off x="6246813" y="4116388"/>
              <a:ext cx="11113" cy="3175"/>
            </a:xfrm>
            <a:custGeom>
              <a:avLst/>
              <a:gdLst>
                <a:gd name="T0" fmla="*/ 1 w 3"/>
                <a:gd name="T1" fmla="*/ 1 h 1"/>
                <a:gd name="T2" fmla="*/ 1 w 3"/>
                <a:gd name="T3" fmla="*/ 1 h 1"/>
                <a:gd name="T4" fmla="*/ 0 w 3"/>
                <a:gd name="T5" fmla="*/ 0 h 1"/>
                <a:gd name="T6" fmla="*/ 3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1" y="1"/>
                    <a:pt x="1" y="1"/>
                    <a:pt x="1" y="1"/>
                  </a:cubicBezTo>
                  <a:cubicBezTo>
                    <a:pt x="1" y="1"/>
                    <a:pt x="0" y="1"/>
                    <a:pt x="0" y="0"/>
                  </a:cubicBezTo>
                  <a:cubicBezTo>
                    <a:pt x="0" y="0"/>
                    <a:pt x="2" y="1"/>
                    <a:pt x="3" y="1"/>
                  </a:cubicBezTo>
                  <a:cubicBezTo>
                    <a:pt x="3" y="1"/>
                    <a:pt x="2" y="1"/>
                    <a:pt x="1"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 name="Freeform 145"/>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 name="Freeform 146"/>
            <p:cNvSpPr>
              <a:spLocks/>
            </p:cNvSpPr>
            <p:nvPr/>
          </p:nvSpPr>
          <p:spPr bwMode="auto">
            <a:xfrm>
              <a:off x="6261101" y="4184651"/>
              <a:ext cx="4763" cy="3175"/>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1" y="1"/>
                    <a:pt x="1"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 name="Freeform 147"/>
            <p:cNvSpPr>
              <a:spLocks/>
            </p:cNvSpPr>
            <p:nvPr/>
          </p:nvSpPr>
          <p:spPr bwMode="auto">
            <a:xfrm>
              <a:off x="6265863" y="4184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 name="Oval 148"/>
            <p:cNvSpPr>
              <a:spLocks noChangeArrowheads="1"/>
            </p:cNvSpPr>
            <p:nvPr/>
          </p:nvSpPr>
          <p:spPr bwMode="auto">
            <a:xfrm>
              <a:off x="6265863" y="418465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 name="Freeform 149"/>
            <p:cNvSpPr>
              <a:spLocks/>
            </p:cNvSpPr>
            <p:nvPr/>
          </p:nvSpPr>
          <p:spPr bwMode="auto">
            <a:xfrm>
              <a:off x="6265863" y="4184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 name="Freeform 150"/>
            <p:cNvSpPr>
              <a:spLocks/>
            </p:cNvSpPr>
            <p:nvPr/>
          </p:nvSpPr>
          <p:spPr bwMode="auto">
            <a:xfrm>
              <a:off x="6261101" y="4184651"/>
              <a:ext cx="4763" cy="3175"/>
            </a:xfrm>
            <a:custGeom>
              <a:avLst/>
              <a:gdLst>
                <a:gd name="T0" fmla="*/ 0 w 1"/>
                <a:gd name="T1" fmla="*/ 0 h 1"/>
                <a:gd name="T2" fmla="*/ 1 w 1"/>
                <a:gd name="T3" fmla="*/ 0 h 1"/>
                <a:gd name="T4" fmla="*/ 1 w 1"/>
                <a:gd name="T5" fmla="*/ 0 h 1"/>
                <a:gd name="T6" fmla="*/ 0 w 1"/>
                <a:gd name="T7" fmla="*/ 1 h 1"/>
                <a:gd name="T8" fmla="*/ 0 w 1"/>
                <a:gd name="T9" fmla="*/ 1 h 1"/>
                <a:gd name="T10" fmla="*/ 0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1" y="0"/>
                    <a:pt x="1" y="0"/>
                    <a:pt x="1" y="0"/>
                  </a:cubicBezTo>
                  <a:cubicBezTo>
                    <a:pt x="1" y="0"/>
                    <a:pt x="1" y="0"/>
                    <a:pt x="1" y="0"/>
                  </a:cubicBezTo>
                  <a:cubicBezTo>
                    <a:pt x="1" y="0"/>
                    <a:pt x="0" y="0"/>
                    <a:pt x="0" y="1"/>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 name="Freeform 151"/>
            <p:cNvSpPr>
              <a:spLocks/>
            </p:cNvSpPr>
            <p:nvPr/>
          </p:nvSpPr>
          <p:spPr bwMode="auto">
            <a:xfrm>
              <a:off x="6261101" y="41846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 name="Freeform 152"/>
            <p:cNvSpPr>
              <a:spLocks/>
            </p:cNvSpPr>
            <p:nvPr/>
          </p:nvSpPr>
          <p:spPr bwMode="auto">
            <a:xfrm>
              <a:off x="6261101" y="4184651"/>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 name="Freeform 153"/>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 name="Freeform 154"/>
            <p:cNvSpPr>
              <a:spLocks/>
            </p:cNvSpPr>
            <p:nvPr/>
          </p:nvSpPr>
          <p:spPr bwMode="auto">
            <a:xfrm>
              <a:off x="6261101" y="4187826"/>
              <a:ext cx="4763" cy="0"/>
            </a:xfrm>
            <a:custGeom>
              <a:avLst/>
              <a:gdLst>
                <a:gd name="T0" fmla="*/ 0 w 1"/>
                <a:gd name="T1" fmla="*/ 1 w 1"/>
                <a:gd name="T2" fmla="*/ 0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 name="Freeform 155"/>
            <p:cNvSpPr>
              <a:spLocks/>
            </p:cNvSpPr>
            <p:nvPr/>
          </p:nvSpPr>
          <p:spPr bwMode="auto">
            <a:xfrm>
              <a:off x="6261101" y="41846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 name="Freeform 156"/>
            <p:cNvSpPr>
              <a:spLocks/>
            </p:cNvSpPr>
            <p:nvPr/>
          </p:nvSpPr>
          <p:spPr bwMode="auto">
            <a:xfrm>
              <a:off x="6261101" y="4184651"/>
              <a:ext cx="0" cy="3175"/>
            </a:xfrm>
            <a:custGeom>
              <a:avLst/>
              <a:gdLst>
                <a:gd name="T0" fmla="*/ 1 h 1"/>
                <a:gd name="T1" fmla="*/ 0 h 1"/>
                <a:gd name="T2" fmla="*/ 0 h 1"/>
                <a:gd name="T3" fmla="*/ 0 h 1"/>
                <a:gd name="T4" fmla="*/ 1 h 1"/>
                <a:gd name="T5" fmla="*/ 0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 name="Freeform 157"/>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 name="Freeform 158"/>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 name="Freeform 159"/>
            <p:cNvSpPr>
              <a:spLocks/>
            </p:cNvSpPr>
            <p:nvPr/>
          </p:nvSpPr>
          <p:spPr bwMode="auto">
            <a:xfrm>
              <a:off x="6261101" y="4187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 name="Freeform 160"/>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 name="Freeform 161"/>
            <p:cNvSpPr>
              <a:spLocks/>
            </p:cNvSpPr>
            <p:nvPr/>
          </p:nvSpPr>
          <p:spPr bwMode="auto">
            <a:xfrm>
              <a:off x="6261101" y="4184651"/>
              <a:ext cx="0" cy="3175"/>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1"/>
                    <a:pt x="0" y="1"/>
                    <a:pt x="0" y="1"/>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 name="Oval 162"/>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 name="Oval 163"/>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 name="Freeform 164"/>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 name="Freeform 165"/>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 name="Freeform 166"/>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0" name="Freeform 167"/>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1" name="Oval 168"/>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2" name="Freeform 169"/>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3" name="Oval 170"/>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4" name="Freeform 171"/>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5" name="Freeform 172"/>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6" name="Oval 173"/>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7" name="Freeform 174"/>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8" name="Freeform 175"/>
            <p:cNvSpPr>
              <a:spLocks/>
            </p:cNvSpPr>
            <p:nvPr/>
          </p:nvSpPr>
          <p:spPr bwMode="auto">
            <a:xfrm>
              <a:off x="6257926" y="4187826"/>
              <a:ext cx="3175" cy="0"/>
            </a:xfrm>
            <a:custGeom>
              <a:avLst/>
              <a:gdLst>
                <a:gd name="T0" fmla="*/ 1 w 1"/>
                <a:gd name="T1" fmla="*/ 1 w 1"/>
                <a:gd name="T2" fmla="*/ 1 w 1"/>
                <a:gd name="T3" fmla="*/ 1 w 1"/>
                <a:gd name="T4" fmla="*/ 1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1" y="0"/>
                    <a:pt x="1" y="0"/>
                    <a:pt x="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9" name="Freeform 176"/>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0" name="Oval 177"/>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1" name="Freeform 178"/>
            <p:cNvSpPr>
              <a:spLocks/>
            </p:cNvSpPr>
            <p:nvPr/>
          </p:nvSpPr>
          <p:spPr bwMode="auto">
            <a:xfrm>
              <a:off x="6261101" y="41878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2" name="Freeform 179"/>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3" name="Oval 180"/>
            <p:cNvSpPr>
              <a:spLocks noChangeArrowheads="1"/>
            </p:cNvSpPr>
            <p:nvPr/>
          </p:nvSpPr>
          <p:spPr bwMode="auto">
            <a:xfrm>
              <a:off x="6261101" y="41878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4" name="Freeform 181"/>
            <p:cNvSpPr>
              <a:spLocks/>
            </p:cNvSpPr>
            <p:nvPr/>
          </p:nvSpPr>
          <p:spPr bwMode="auto">
            <a:xfrm>
              <a:off x="6261101" y="4187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5" name="Freeform 182"/>
            <p:cNvSpPr>
              <a:spLocks/>
            </p:cNvSpPr>
            <p:nvPr/>
          </p:nvSpPr>
          <p:spPr bwMode="auto">
            <a:xfrm>
              <a:off x="6288088" y="4187826"/>
              <a:ext cx="7938" cy="11113"/>
            </a:xfrm>
            <a:custGeom>
              <a:avLst/>
              <a:gdLst>
                <a:gd name="T0" fmla="*/ 2 w 2"/>
                <a:gd name="T1" fmla="*/ 3 h 3"/>
                <a:gd name="T2" fmla="*/ 1 w 2"/>
                <a:gd name="T3" fmla="*/ 2 h 3"/>
                <a:gd name="T4" fmla="*/ 1 w 2"/>
                <a:gd name="T5" fmla="*/ 1 h 3"/>
                <a:gd name="T6" fmla="*/ 0 w 2"/>
                <a:gd name="T7" fmla="*/ 1 h 3"/>
                <a:gd name="T8" fmla="*/ 1 w 2"/>
                <a:gd name="T9" fmla="*/ 1 h 3"/>
                <a:gd name="T10" fmla="*/ 1 w 2"/>
                <a:gd name="T11" fmla="*/ 0 h 3"/>
                <a:gd name="T12" fmla="*/ 2 w 2"/>
                <a:gd name="T13" fmla="*/ 1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cubicBezTo>
                    <a:pt x="1" y="3"/>
                    <a:pt x="1" y="2"/>
                    <a:pt x="1" y="2"/>
                  </a:cubicBezTo>
                  <a:cubicBezTo>
                    <a:pt x="1" y="2"/>
                    <a:pt x="1" y="2"/>
                    <a:pt x="1" y="1"/>
                  </a:cubicBezTo>
                  <a:cubicBezTo>
                    <a:pt x="1" y="1"/>
                    <a:pt x="0" y="1"/>
                    <a:pt x="0" y="1"/>
                  </a:cubicBezTo>
                  <a:cubicBezTo>
                    <a:pt x="0" y="1"/>
                    <a:pt x="0" y="1"/>
                    <a:pt x="1" y="1"/>
                  </a:cubicBezTo>
                  <a:cubicBezTo>
                    <a:pt x="1" y="1"/>
                    <a:pt x="1" y="0"/>
                    <a:pt x="1" y="0"/>
                  </a:cubicBezTo>
                  <a:cubicBezTo>
                    <a:pt x="1" y="0"/>
                    <a:pt x="1" y="1"/>
                    <a:pt x="2" y="1"/>
                  </a:cubicBezTo>
                  <a:cubicBezTo>
                    <a:pt x="2" y="2"/>
                    <a:pt x="2" y="2"/>
                    <a:pt x="2" y="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6" name="Freeform 183"/>
            <p:cNvSpPr>
              <a:spLocks/>
            </p:cNvSpPr>
            <p:nvPr/>
          </p:nvSpPr>
          <p:spPr bwMode="auto">
            <a:xfrm>
              <a:off x="6313488" y="42672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7" name="Oval 184"/>
            <p:cNvSpPr>
              <a:spLocks noChangeArrowheads="1"/>
            </p:cNvSpPr>
            <p:nvPr/>
          </p:nvSpPr>
          <p:spPr bwMode="auto">
            <a:xfrm>
              <a:off x="6313488" y="4262438"/>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8" name="Freeform 185"/>
            <p:cNvSpPr>
              <a:spLocks/>
            </p:cNvSpPr>
            <p:nvPr/>
          </p:nvSpPr>
          <p:spPr bwMode="auto">
            <a:xfrm>
              <a:off x="6324601" y="4217988"/>
              <a:ext cx="0" cy="3175"/>
            </a:xfrm>
            <a:custGeom>
              <a:avLst/>
              <a:gdLst>
                <a:gd name="T0" fmla="*/ 1 h 1"/>
                <a:gd name="T1" fmla="*/ 1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0"/>
                    <a:pt x="0" y="0"/>
                  </a:cubicBezTo>
                  <a:cubicBezTo>
                    <a:pt x="0" y="0"/>
                    <a:pt x="0" y="0"/>
                    <a:pt x="0" y="0"/>
                  </a:cubicBezTo>
                  <a:cubicBezTo>
                    <a:pt x="0" y="0"/>
                    <a:pt x="0" y="0"/>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9" name="Freeform 186"/>
            <p:cNvSpPr>
              <a:spLocks/>
            </p:cNvSpPr>
            <p:nvPr/>
          </p:nvSpPr>
          <p:spPr bwMode="auto">
            <a:xfrm>
              <a:off x="6591301" y="3105151"/>
              <a:ext cx="131763" cy="323850"/>
            </a:xfrm>
            <a:custGeom>
              <a:avLst/>
              <a:gdLst>
                <a:gd name="T0" fmla="*/ 29 w 35"/>
                <a:gd name="T1" fmla="*/ 25 h 86"/>
                <a:gd name="T2" fmla="*/ 23 w 35"/>
                <a:gd name="T3" fmla="*/ 18 h 86"/>
                <a:gd name="T4" fmla="*/ 18 w 35"/>
                <a:gd name="T5" fmla="*/ 16 h 86"/>
                <a:gd name="T6" fmla="*/ 18 w 35"/>
                <a:gd name="T7" fmla="*/ 14 h 86"/>
                <a:gd name="T8" fmla="*/ 19 w 35"/>
                <a:gd name="T9" fmla="*/ 12 h 86"/>
                <a:gd name="T10" fmla="*/ 20 w 35"/>
                <a:gd name="T11" fmla="*/ 10 h 86"/>
                <a:gd name="T12" fmla="*/ 20 w 35"/>
                <a:gd name="T13" fmla="*/ 7 h 86"/>
                <a:gd name="T14" fmla="*/ 19 w 35"/>
                <a:gd name="T15" fmla="*/ 4 h 86"/>
                <a:gd name="T16" fmla="*/ 10 w 35"/>
                <a:gd name="T17" fmla="*/ 4 h 86"/>
                <a:gd name="T18" fmla="*/ 9 w 35"/>
                <a:gd name="T19" fmla="*/ 8 h 86"/>
                <a:gd name="T20" fmla="*/ 9 w 35"/>
                <a:gd name="T21" fmla="*/ 11 h 86"/>
                <a:gd name="T22" fmla="*/ 10 w 35"/>
                <a:gd name="T23" fmla="*/ 12 h 86"/>
                <a:gd name="T24" fmla="*/ 10 w 35"/>
                <a:gd name="T25" fmla="*/ 17 h 86"/>
                <a:gd name="T26" fmla="*/ 6 w 35"/>
                <a:gd name="T27" fmla="*/ 21 h 86"/>
                <a:gd name="T28" fmla="*/ 6 w 35"/>
                <a:gd name="T29" fmla="*/ 24 h 86"/>
                <a:gd name="T30" fmla="*/ 5 w 35"/>
                <a:gd name="T31" fmla="*/ 29 h 86"/>
                <a:gd name="T32" fmla="*/ 5 w 35"/>
                <a:gd name="T33" fmla="*/ 37 h 86"/>
                <a:gd name="T34" fmla="*/ 4 w 35"/>
                <a:gd name="T35" fmla="*/ 42 h 86"/>
                <a:gd name="T36" fmla="*/ 5 w 35"/>
                <a:gd name="T37" fmla="*/ 45 h 86"/>
                <a:gd name="T38" fmla="*/ 6 w 35"/>
                <a:gd name="T39" fmla="*/ 47 h 86"/>
                <a:gd name="T40" fmla="*/ 7 w 35"/>
                <a:gd name="T41" fmla="*/ 47 h 86"/>
                <a:gd name="T42" fmla="*/ 8 w 35"/>
                <a:gd name="T43" fmla="*/ 47 h 86"/>
                <a:gd name="T44" fmla="*/ 10 w 35"/>
                <a:gd name="T45" fmla="*/ 57 h 86"/>
                <a:gd name="T46" fmla="*/ 10 w 35"/>
                <a:gd name="T47" fmla="*/ 60 h 86"/>
                <a:gd name="T48" fmla="*/ 10 w 35"/>
                <a:gd name="T49" fmla="*/ 63 h 86"/>
                <a:gd name="T50" fmla="*/ 9 w 35"/>
                <a:gd name="T51" fmla="*/ 68 h 86"/>
                <a:gd name="T52" fmla="*/ 6 w 35"/>
                <a:gd name="T53" fmla="*/ 78 h 86"/>
                <a:gd name="T54" fmla="*/ 4 w 35"/>
                <a:gd name="T55" fmla="*/ 78 h 86"/>
                <a:gd name="T56" fmla="*/ 4 w 35"/>
                <a:gd name="T57" fmla="*/ 79 h 86"/>
                <a:gd name="T58" fmla="*/ 3 w 35"/>
                <a:gd name="T59" fmla="*/ 80 h 86"/>
                <a:gd name="T60" fmla="*/ 2 w 35"/>
                <a:gd name="T61" fmla="*/ 81 h 86"/>
                <a:gd name="T62" fmla="*/ 0 w 35"/>
                <a:gd name="T63" fmla="*/ 84 h 86"/>
                <a:gd name="T64" fmla="*/ 5 w 35"/>
                <a:gd name="T65" fmla="*/ 85 h 86"/>
                <a:gd name="T66" fmla="*/ 11 w 35"/>
                <a:gd name="T67" fmla="*/ 81 h 86"/>
                <a:gd name="T68" fmla="*/ 11 w 35"/>
                <a:gd name="T69" fmla="*/ 75 h 86"/>
                <a:gd name="T70" fmla="*/ 14 w 35"/>
                <a:gd name="T71" fmla="*/ 64 h 86"/>
                <a:gd name="T72" fmla="*/ 17 w 35"/>
                <a:gd name="T73" fmla="*/ 60 h 86"/>
                <a:gd name="T74" fmla="*/ 20 w 35"/>
                <a:gd name="T75" fmla="*/ 61 h 86"/>
                <a:gd name="T76" fmla="*/ 19 w 35"/>
                <a:gd name="T77" fmla="*/ 65 h 86"/>
                <a:gd name="T78" fmla="*/ 20 w 35"/>
                <a:gd name="T79" fmla="*/ 66 h 86"/>
                <a:gd name="T80" fmla="*/ 22 w 35"/>
                <a:gd name="T81" fmla="*/ 65 h 86"/>
                <a:gd name="T82" fmla="*/ 25 w 35"/>
                <a:gd name="T83" fmla="*/ 70 h 86"/>
                <a:gd name="T84" fmla="*/ 23 w 35"/>
                <a:gd name="T85" fmla="*/ 73 h 86"/>
                <a:gd name="T86" fmla="*/ 23 w 35"/>
                <a:gd name="T87" fmla="*/ 74 h 86"/>
                <a:gd name="T88" fmla="*/ 20 w 35"/>
                <a:gd name="T89" fmla="*/ 76 h 86"/>
                <a:gd name="T90" fmla="*/ 26 w 35"/>
                <a:gd name="T91" fmla="*/ 76 h 86"/>
                <a:gd name="T92" fmla="*/ 31 w 35"/>
                <a:gd name="T93" fmla="*/ 71 h 86"/>
                <a:gd name="T94" fmla="*/ 29 w 35"/>
                <a:gd name="T95" fmla="*/ 69 h 86"/>
                <a:gd name="T96" fmla="*/ 25 w 35"/>
                <a:gd name="T97" fmla="*/ 60 h 86"/>
                <a:gd name="T98" fmla="*/ 28 w 35"/>
                <a:gd name="T99" fmla="*/ 53 h 86"/>
                <a:gd name="T100" fmla="*/ 29 w 35"/>
                <a:gd name="T101" fmla="*/ 47 h 86"/>
                <a:gd name="T102" fmla="*/ 29 w 35"/>
                <a:gd name="T103" fmla="*/ 45 h 86"/>
                <a:gd name="T104" fmla="*/ 31 w 35"/>
                <a:gd name="T105" fmla="*/ 41 h 86"/>
                <a:gd name="T106" fmla="*/ 34 w 35"/>
                <a:gd name="T107" fmla="*/ 36 h 86"/>
                <a:gd name="T108" fmla="*/ 35 w 35"/>
                <a:gd name="T109"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86">
                  <a:moveTo>
                    <a:pt x="35" y="32"/>
                  </a:moveTo>
                  <a:cubicBezTo>
                    <a:pt x="35" y="32"/>
                    <a:pt x="32" y="29"/>
                    <a:pt x="31" y="28"/>
                  </a:cubicBezTo>
                  <a:cubicBezTo>
                    <a:pt x="31" y="28"/>
                    <a:pt x="30" y="26"/>
                    <a:pt x="29" y="25"/>
                  </a:cubicBezTo>
                  <a:cubicBezTo>
                    <a:pt x="27" y="23"/>
                    <a:pt x="26" y="22"/>
                    <a:pt x="26" y="21"/>
                  </a:cubicBezTo>
                  <a:cubicBezTo>
                    <a:pt x="26" y="21"/>
                    <a:pt x="25" y="20"/>
                    <a:pt x="24" y="19"/>
                  </a:cubicBezTo>
                  <a:cubicBezTo>
                    <a:pt x="24" y="19"/>
                    <a:pt x="23" y="19"/>
                    <a:pt x="23" y="18"/>
                  </a:cubicBezTo>
                  <a:cubicBezTo>
                    <a:pt x="23" y="18"/>
                    <a:pt x="23" y="18"/>
                    <a:pt x="23" y="18"/>
                  </a:cubicBezTo>
                  <a:cubicBezTo>
                    <a:pt x="23" y="18"/>
                    <a:pt x="20" y="17"/>
                    <a:pt x="20" y="17"/>
                  </a:cubicBezTo>
                  <a:cubicBezTo>
                    <a:pt x="19" y="17"/>
                    <a:pt x="18" y="16"/>
                    <a:pt x="18" y="16"/>
                  </a:cubicBezTo>
                  <a:cubicBezTo>
                    <a:pt x="18" y="16"/>
                    <a:pt x="17" y="16"/>
                    <a:pt x="17" y="15"/>
                  </a:cubicBezTo>
                  <a:cubicBezTo>
                    <a:pt x="17" y="15"/>
                    <a:pt x="17" y="15"/>
                    <a:pt x="18" y="15"/>
                  </a:cubicBezTo>
                  <a:cubicBezTo>
                    <a:pt x="18" y="15"/>
                    <a:pt x="18" y="14"/>
                    <a:pt x="18" y="14"/>
                  </a:cubicBezTo>
                  <a:cubicBezTo>
                    <a:pt x="19" y="13"/>
                    <a:pt x="19" y="13"/>
                    <a:pt x="19" y="13"/>
                  </a:cubicBezTo>
                  <a:cubicBezTo>
                    <a:pt x="19" y="13"/>
                    <a:pt x="19" y="13"/>
                    <a:pt x="19" y="12"/>
                  </a:cubicBezTo>
                  <a:cubicBezTo>
                    <a:pt x="19" y="12"/>
                    <a:pt x="19" y="12"/>
                    <a:pt x="19" y="12"/>
                  </a:cubicBezTo>
                  <a:cubicBezTo>
                    <a:pt x="19" y="12"/>
                    <a:pt x="19" y="12"/>
                    <a:pt x="19" y="11"/>
                  </a:cubicBezTo>
                  <a:cubicBezTo>
                    <a:pt x="19" y="11"/>
                    <a:pt x="19" y="11"/>
                    <a:pt x="19" y="11"/>
                  </a:cubicBezTo>
                  <a:cubicBezTo>
                    <a:pt x="19" y="11"/>
                    <a:pt x="20" y="10"/>
                    <a:pt x="20" y="10"/>
                  </a:cubicBezTo>
                  <a:cubicBezTo>
                    <a:pt x="20" y="10"/>
                    <a:pt x="20" y="10"/>
                    <a:pt x="19" y="10"/>
                  </a:cubicBezTo>
                  <a:cubicBezTo>
                    <a:pt x="19" y="10"/>
                    <a:pt x="19" y="10"/>
                    <a:pt x="19" y="10"/>
                  </a:cubicBezTo>
                  <a:cubicBezTo>
                    <a:pt x="19" y="10"/>
                    <a:pt x="20" y="8"/>
                    <a:pt x="20" y="7"/>
                  </a:cubicBezTo>
                  <a:cubicBezTo>
                    <a:pt x="20" y="7"/>
                    <a:pt x="20" y="5"/>
                    <a:pt x="20" y="5"/>
                  </a:cubicBezTo>
                  <a:cubicBezTo>
                    <a:pt x="20" y="5"/>
                    <a:pt x="20" y="5"/>
                    <a:pt x="20" y="5"/>
                  </a:cubicBezTo>
                  <a:cubicBezTo>
                    <a:pt x="20" y="5"/>
                    <a:pt x="19" y="4"/>
                    <a:pt x="19" y="4"/>
                  </a:cubicBezTo>
                  <a:cubicBezTo>
                    <a:pt x="19" y="3"/>
                    <a:pt x="18" y="2"/>
                    <a:pt x="18" y="2"/>
                  </a:cubicBezTo>
                  <a:cubicBezTo>
                    <a:pt x="17" y="2"/>
                    <a:pt x="15" y="0"/>
                    <a:pt x="13" y="1"/>
                  </a:cubicBezTo>
                  <a:cubicBezTo>
                    <a:pt x="11" y="2"/>
                    <a:pt x="10" y="3"/>
                    <a:pt x="10" y="4"/>
                  </a:cubicBezTo>
                  <a:cubicBezTo>
                    <a:pt x="10" y="6"/>
                    <a:pt x="10" y="8"/>
                    <a:pt x="9" y="8"/>
                  </a:cubicBezTo>
                  <a:cubicBezTo>
                    <a:pt x="9" y="8"/>
                    <a:pt x="9" y="8"/>
                    <a:pt x="9" y="8"/>
                  </a:cubicBezTo>
                  <a:cubicBezTo>
                    <a:pt x="9" y="8"/>
                    <a:pt x="9" y="8"/>
                    <a:pt x="9" y="8"/>
                  </a:cubicBezTo>
                  <a:cubicBezTo>
                    <a:pt x="8" y="8"/>
                    <a:pt x="8" y="9"/>
                    <a:pt x="8" y="9"/>
                  </a:cubicBezTo>
                  <a:cubicBezTo>
                    <a:pt x="8" y="10"/>
                    <a:pt x="8" y="10"/>
                    <a:pt x="8" y="10"/>
                  </a:cubicBezTo>
                  <a:cubicBezTo>
                    <a:pt x="8" y="10"/>
                    <a:pt x="8" y="11"/>
                    <a:pt x="9" y="11"/>
                  </a:cubicBezTo>
                  <a:cubicBezTo>
                    <a:pt x="9" y="11"/>
                    <a:pt x="9" y="11"/>
                    <a:pt x="9" y="12"/>
                  </a:cubicBezTo>
                  <a:cubicBezTo>
                    <a:pt x="9" y="12"/>
                    <a:pt x="9" y="12"/>
                    <a:pt x="10" y="12"/>
                  </a:cubicBezTo>
                  <a:cubicBezTo>
                    <a:pt x="10" y="12"/>
                    <a:pt x="10" y="12"/>
                    <a:pt x="10" y="12"/>
                  </a:cubicBezTo>
                  <a:cubicBezTo>
                    <a:pt x="10" y="12"/>
                    <a:pt x="11" y="15"/>
                    <a:pt x="11" y="16"/>
                  </a:cubicBezTo>
                  <a:cubicBezTo>
                    <a:pt x="11" y="16"/>
                    <a:pt x="11" y="17"/>
                    <a:pt x="11" y="17"/>
                  </a:cubicBezTo>
                  <a:cubicBezTo>
                    <a:pt x="11" y="17"/>
                    <a:pt x="11" y="17"/>
                    <a:pt x="10" y="17"/>
                  </a:cubicBezTo>
                  <a:cubicBezTo>
                    <a:pt x="10" y="17"/>
                    <a:pt x="9" y="18"/>
                    <a:pt x="9" y="18"/>
                  </a:cubicBezTo>
                  <a:cubicBezTo>
                    <a:pt x="9" y="18"/>
                    <a:pt x="8" y="18"/>
                    <a:pt x="8" y="19"/>
                  </a:cubicBezTo>
                  <a:cubicBezTo>
                    <a:pt x="7" y="19"/>
                    <a:pt x="6" y="20"/>
                    <a:pt x="6" y="21"/>
                  </a:cubicBezTo>
                  <a:cubicBezTo>
                    <a:pt x="6" y="22"/>
                    <a:pt x="6" y="22"/>
                    <a:pt x="6" y="22"/>
                  </a:cubicBezTo>
                  <a:cubicBezTo>
                    <a:pt x="6" y="23"/>
                    <a:pt x="6" y="23"/>
                    <a:pt x="6" y="23"/>
                  </a:cubicBezTo>
                  <a:cubicBezTo>
                    <a:pt x="6" y="24"/>
                    <a:pt x="6" y="24"/>
                    <a:pt x="6" y="24"/>
                  </a:cubicBezTo>
                  <a:cubicBezTo>
                    <a:pt x="6" y="25"/>
                    <a:pt x="5" y="25"/>
                    <a:pt x="5" y="26"/>
                  </a:cubicBezTo>
                  <a:cubicBezTo>
                    <a:pt x="5" y="27"/>
                    <a:pt x="5" y="28"/>
                    <a:pt x="5" y="28"/>
                  </a:cubicBezTo>
                  <a:cubicBezTo>
                    <a:pt x="5" y="28"/>
                    <a:pt x="4" y="29"/>
                    <a:pt x="5" y="29"/>
                  </a:cubicBezTo>
                  <a:cubicBezTo>
                    <a:pt x="5" y="30"/>
                    <a:pt x="6" y="31"/>
                    <a:pt x="7" y="32"/>
                  </a:cubicBezTo>
                  <a:cubicBezTo>
                    <a:pt x="7" y="32"/>
                    <a:pt x="6" y="33"/>
                    <a:pt x="6" y="35"/>
                  </a:cubicBezTo>
                  <a:cubicBezTo>
                    <a:pt x="6" y="36"/>
                    <a:pt x="5" y="37"/>
                    <a:pt x="5" y="37"/>
                  </a:cubicBezTo>
                  <a:cubicBezTo>
                    <a:pt x="5" y="38"/>
                    <a:pt x="5" y="38"/>
                    <a:pt x="5" y="38"/>
                  </a:cubicBezTo>
                  <a:cubicBezTo>
                    <a:pt x="5" y="38"/>
                    <a:pt x="5" y="40"/>
                    <a:pt x="4" y="40"/>
                  </a:cubicBezTo>
                  <a:cubicBezTo>
                    <a:pt x="4" y="41"/>
                    <a:pt x="4" y="42"/>
                    <a:pt x="4" y="42"/>
                  </a:cubicBezTo>
                  <a:cubicBezTo>
                    <a:pt x="4" y="43"/>
                    <a:pt x="4" y="44"/>
                    <a:pt x="4" y="44"/>
                  </a:cubicBezTo>
                  <a:cubicBezTo>
                    <a:pt x="4" y="44"/>
                    <a:pt x="4" y="45"/>
                    <a:pt x="4" y="45"/>
                  </a:cubicBezTo>
                  <a:cubicBezTo>
                    <a:pt x="4" y="45"/>
                    <a:pt x="4" y="45"/>
                    <a:pt x="5" y="45"/>
                  </a:cubicBezTo>
                  <a:cubicBezTo>
                    <a:pt x="5" y="46"/>
                    <a:pt x="5" y="46"/>
                    <a:pt x="5" y="46"/>
                  </a:cubicBezTo>
                  <a:cubicBezTo>
                    <a:pt x="5" y="46"/>
                    <a:pt x="5" y="47"/>
                    <a:pt x="5" y="47"/>
                  </a:cubicBezTo>
                  <a:cubicBezTo>
                    <a:pt x="5" y="47"/>
                    <a:pt x="6" y="47"/>
                    <a:pt x="6" y="47"/>
                  </a:cubicBezTo>
                  <a:cubicBezTo>
                    <a:pt x="6" y="47"/>
                    <a:pt x="7" y="47"/>
                    <a:pt x="7" y="48"/>
                  </a:cubicBezTo>
                  <a:cubicBezTo>
                    <a:pt x="7" y="48"/>
                    <a:pt x="7" y="48"/>
                    <a:pt x="7" y="48"/>
                  </a:cubicBezTo>
                  <a:cubicBezTo>
                    <a:pt x="7" y="48"/>
                    <a:pt x="7" y="47"/>
                    <a:pt x="7" y="47"/>
                  </a:cubicBezTo>
                  <a:cubicBezTo>
                    <a:pt x="7" y="48"/>
                    <a:pt x="7" y="47"/>
                    <a:pt x="7" y="47"/>
                  </a:cubicBezTo>
                  <a:cubicBezTo>
                    <a:pt x="7" y="48"/>
                    <a:pt x="7" y="47"/>
                    <a:pt x="8" y="47"/>
                  </a:cubicBezTo>
                  <a:cubicBezTo>
                    <a:pt x="8" y="47"/>
                    <a:pt x="8" y="47"/>
                    <a:pt x="8" y="47"/>
                  </a:cubicBezTo>
                  <a:cubicBezTo>
                    <a:pt x="8" y="47"/>
                    <a:pt x="8" y="48"/>
                    <a:pt x="9" y="49"/>
                  </a:cubicBezTo>
                  <a:cubicBezTo>
                    <a:pt x="9" y="49"/>
                    <a:pt x="9" y="55"/>
                    <a:pt x="9" y="56"/>
                  </a:cubicBezTo>
                  <a:cubicBezTo>
                    <a:pt x="9" y="57"/>
                    <a:pt x="9" y="57"/>
                    <a:pt x="10" y="57"/>
                  </a:cubicBezTo>
                  <a:cubicBezTo>
                    <a:pt x="10" y="58"/>
                    <a:pt x="10" y="58"/>
                    <a:pt x="10" y="58"/>
                  </a:cubicBezTo>
                  <a:cubicBezTo>
                    <a:pt x="10" y="58"/>
                    <a:pt x="10" y="59"/>
                    <a:pt x="10" y="59"/>
                  </a:cubicBezTo>
                  <a:cubicBezTo>
                    <a:pt x="10" y="59"/>
                    <a:pt x="10" y="60"/>
                    <a:pt x="10" y="60"/>
                  </a:cubicBezTo>
                  <a:cubicBezTo>
                    <a:pt x="10" y="60"/>
                    <a:pt x="10" y="60"/>
                    <a:pt x="10" y="60"/>
                  </a:cubicBezTo>
                  <a:cubicBezTo>
                    <a:pt x="9" y="61"/>
                    <a:pt x="9" y="61"/>
                    <a:pt x="9" y="62"/>
                  </a:cubicBezTo>
                  <a:cubicBezTo>
                    <a:pt x="10" y="63"/>
                    <a:pt x="10" y="63"/>
                    <a:pt x="10" y="63"/>
                  </a:cubicBezTo>
                  <a:cubicBezTo>
                    <a:pt x="10" y="63"/>
                    <a:pt x="10" y="64"/>
                    <a:pt x="10" y="64"/>
                  </a:cubicBezTo>
                  <a:cubicBezTo>
                    <a:pt x="10" y="64"/>
                    <a:pt x="10" y="64"/>
                    <a:pt x="10" y="64"/>
                  </a:cubicBezTo>
                  <a:cubicBezTo>
                    <a:pt x="10" y="64"/>
                    <a:pt x="10" y="66"/>
                    <a:pt x="9" y="68"/>
                  </a:cubicBezTo>
                  <a:cubicBezTo>
                    <a:pt x="9" y="69"/>
                    <a:pt x="8" y="71"/>
                    <a:pt x="8" y="72"/>
                  </a:cubicBezTo>
                  <a:cubicBezTo>
                    <a:pt x="8" y="73"/>
                    <a:pt x="7" y="76"/>
                    <a:pt x="7" y="76"/>
                  </a:cubicBezTo>
                  <a:cubicBezTo>
                    <a:pt x="7" y="76"/>
                    <a:pt x="6" y="77"/>
                    <a:pt x="6" y="78"/>
                  </a:cubicBezTo>
                  <a:cubicBezTo>
                    <a:pt x="6" y="78"/>
                    <a:pt x="5" y="78"/>
                    <a:pt x="5" y="78"/>
                  </a:cubicBezTo>
                  <a:cubicBezTo>
                    <a:pt x="5" y="78"/>
                    <a:pt x="5" y="78"/>
                    <a:pt x="5" y="78"/>
                  </a:cubicBezTo>
                  <a:cubicBezTo>
                    <a:pt x="5" y="78"/>
                    <a:pt x="4" y="78"/>
                    <a:pt x="4" y="78"/>
                  </a:cubicBezTo>
                  <a:cubicBezTo>
                    <a:pt x="4" y="78"/>
                    <a:pt x="4" y="78"/>
                    <a:pt x="4" y="78"/>
                  </a:cubicBezTo>
                  <a:cubicBezTo>
                    <a:pt x="4" y="79"/>
                    <a:pt x="4" y="79"/>
                    <a:pt x="4" y="79"/>
                  </a:cubicBezTo>
                  <a:cubicBezTo>
                    <a:pt x="4" y="79"/>
                    <a:pt x="4" y="79"/>
                    <a:pt x="4" y="79"/>
                  </a:cubicBezTo>
                  <a:cubicBezTo>
                    <a:pt x="4" y="79"/>
                    <a:pt x="3" y="79"/>
                    <a:pt x="3" y="79"/>
                  </a:cubicBezTo>
                  <a:cubicBezTo>
                    <a:pt x="3" y="80"/>
                    <a:pt x="3" y="80"/>
                    <a:pt x="3" y="80"/>
                  </a:cubicBezTo>
                  <a:cubicBezTo>
                    <a:pt x="3" y="80"/>
                    <a:pt x="3" y="80"/>
                    <a:pt x="3" y="80"/>
                  </a:cubicBezTo>
                  <a:cubicBezTo>
                    <a:pt x="3" y="80"/>
                    <a:pt x="3" y="80"/>
                    <a:pt x="3" y="80"/>
                  </a:cubicBezTo>
                  <a:cubicBezTo>
                    <a:pt x="3" y="80"/>
                    <a:pt x="3" y="81"/>
                    <a:pt x="3" y="81"/>
                  </a:cubicBezTo>
                  <a:cubicBezTo>
                    <a:pt x="3" y="81"/>
                    <a:pt x="2" y="81"/>
                    <a:pt x="2" y="81"/>
                  </a:cubicBezTo>
                  <a:cubicBezTo>
                    <a:pt x="2" y="82"/>
                    <a:pt x="1" y="82"/>
                    <a:pt x="1" y="82"/>
                  </a:cubicBezTo>
                  <a:cubicBezTo>
                    <a:pt x="1" y="82"/>
                    <a:pt x="0" y="83"/>
                    <a:pt x="0" y="83"/>
                  </a:cubicBezTo>
                  <a:cubicBezTo>
                    <a:pt x="0" y="83"/>
                    <a:pt x="0" y="83"/>
                    <a:pt x="0" y="84"/>
                  </a:cubicBezTo>
                  <a:cubicBezTo>
                    <a:pt x="0" y="84"/>
                    <a:pt x="0" y="84"/>
                    <a:pt x="0" y="84"/>
                  </a:cubicBezTo>
                  <a:cubicBezTo>
                    <a:pt x="0" y="84"/>
                    <a:pt x="0" y="85"/>
                    <a:pt x="0" y="85"/>
                  </a:cubicBezTo>
                  <a:cubicBezTo>
                    <a:pt x="0" y="85"/>
                    <a:pt x="2" y="86"/>
                    <a:pt x="5" y="85"/>
                  </a:cubicBezTo>
                  <a:cubicBezTo>
                    <a:pt x="7" y="85"/>
                    <a:pt x="8" y="84"/>
                    <a:pt x="8" y="84"/>
                  </a:cubicBezTo>
                  <a:cubicBezTo>
                    <a:pt x="8" y="83"/>
                    <a:pt x="10" y="83"/>
                    <a:pt x="10" y="83"/>
                  </a:cubicBezTo>
                  <a:cubicBezTo>
                    <a:pt x="10" y="82"/>
                    <a:pt x="11" y="82"/>
                    <a:pt x="11" y="81"/>
                  </a:cubicBezTo>
                  <a:cubicBezTo>
                    <a:pt x="11" y="81"/>
                    <a:pt x="11" y="80"/>
                    <a:pt x="10" y="79"/>
                  </a:cubicBezTo>
                  <a:cubicBezTo>
                    <a:pt x="10" y="79"/>
                    <a:pt x="10" y="79"/>
                    <a:pt x="10" y="79"/>
                  </a:cubicBezTo>
                  <a:cubicBezTo>
                    <a:pt x="10" y="79"/>
                    <a:pt x="10" y="77"/>
                    <a:pt x="11" y="75"/>
                  </a:cubicBezTo>
                  <a:cubicBezTo>
                    <a:pt x="13" y="72"/>
                    <a:pt x="14" y="69"/>
                    <a:pt x="14" y="66"/>
                  </a:cubicBezTo>
                  <a:cubicBezTo>
                    <a:pt x="14" y="64"/>
                    <a:pt x="14" y="64"/>
                    <a:pt x="14" y="64"/>
                  </a:cubicBezTo>
                  <a:cubicBezTo>
                    <a:pt x="14" y="64"/>
                    <a:pt x="15" y="64"/>
                    <a:pt x="14" y="64"/>
                  </a:cubicBezTo>
                  <a:cubicBezTo>
                    <a:pt x="14" y="64"/>
                    <a:pt x="14" y="63"/>
                    <a:pt x="14" y="62"/>
                  </a:cubicBezTo>
                  <a:cubicBezTo>
                    <a:pt x="15" y="62"/>
                    <a:pt x="15" y="61"/>
                    <a:pt x="15" y="61"/>
                  </a:cubicBezTo>
                  <a:cubicBezTo>
                    <a:pt x="15" y="61"/>
                    <a:pt x="16" y="61"/>
                    <a:pt x="17" y="60"/>
                  </a:cubicBezTo>
                  <a:cubicBezTo>
                    <a:pt x="17" y="60"/>
                    <a:pt x="17" y="60"/>
                    <a:pt x="17" y="60"/>
                  </a:cubicBezTo>
                  <a:cubicBezTo>
                    <a:pt x="18" y="60"/>
                    <a:pt x="19" y="60"/>
                    <a:pt x="19" y="60"/>
                  </a:cubicBezTo>
                  <a:cubicBezTo>
                    <a:pt x="19" y="60"/>
                    <a:pt x="19" y="61"/>
                    <a:pt x="20" y="61"/>
                  </a:cubicBezTo>
                  <a:cubicBezTo>
                    <a:pt x="20" y="61"/>
                    <a:pt x="19" y="62"/>
                    <a:pt x="20" y="62"/>
                  </a:cubicBezTo>
                  <a:cubicBezTo>
                    <a:pt x="20" y="62"/>
                    <a:pt x="20" y="62"/>
                    <a:pt x="21" y="63"/>
                  </a:cubicBezTo>
                  <a:cubicBezTo>
                    <a:pt x="19" y="65"/>
                    <a:pt x="19" y="65"/>
                    <a:pt x="19" y="65"/>
                  </a:cubicBezTo>
                  <a:cubicBezTo>
                    <a:pt x="19" y="65"/>
                    <a:pt x="19" y="65"/>
                    <a:pt x="19" y="65"/>
                  </a:cubicBezTo>
                  <a:cubicBezTo>
                    <a:pt x="19" y="65"/>
                    <a:pt x="19" y="66"/>
                    <a:pt x="19" y="66"/>
                  </a:cubicBezTo>
                  <a:cubicBezTo>
                    <a:pt x="19" y="66"/>
                    <a:pt x="20" y="66"/>
                    <a:pt x="20" y="66"/>
                  </a:cubicBezTo>
                  <a:cubicBezTo>
                    <a:pt x="20" y="66"/>
                    <a:pt x="21" y="67"/>
                    <a:pt x="21" y="66"/>
                  </a:cubicBezTo>
                  <a:cubicBezTo>
                    <a:pt x="21" y="66"/>
                    <a:pt x="21" y="66"/>
                    <a:pt x="21" y="66"/>
                  </a:cubicBezTo>
                  <a:cubicBezTo>
                    <a:pt x="22" y="65"/>
                    <a:pt x="22" y="65"/>
                    <a:pt x="22" y="65"/>
                  </a:cubicBezTo>
                  <a:cubicBezTo>
                    <a:pt x="22" y="65"/>
                    <a:pt x="22" y="65"/>
                    <a:pt x="22" y="66"/>
                  </a:cubicBezTo>
                  <a:cubicBezTo>
                    <a:pt x="23" y="66"/>
                    <a:pt x="25" y="70"/>
                    <a:pt x="25" y="70"/>
                  </a:cubicBezTo>
                  <a:cubicBezTo>
                    <a:pt x="25" y="70"/>
                    <a:pt x="25" y="70"/>
                    <a:pt x="25" y="70"/>
                  </a:cubicBezTo>
                  <a:cubicBezTo>
                    <a:pt x="25" y="70"/>
                    <a:pt x="24" y="71"/>
                    <a:pt x="24" y="71"/>
                  </a:cubicBezTo>
                  <a:cubicBezTo>
                    <a:pt x="24" y="71"/>
                    <a:pt x="24" y="71"/>
                    <a:pt x="24" y="71"/>
                  </a:cubicBezTo>
                  <a:cubicBezTo>
                    <a:pt x="24" y="72"/>
                    <a:pt x="23" y="73"/>
                    <a:pt x="23" y="73"/>
                  </a:cubicBezTo>
                  <a:cubicBezTo>
                    <a:pt x="23" y="73"/>
                    <a:pt x="23" y="74"/>
                    <a:pt x="22" y="74"/>
                  </a:cubicBezTo>
                  <a:cubicBezTo>
                    <a:pt x="22" y="74"/>
                    <a:pt x="23" y="74"/>
                    <a:pt x="23" y="74"/>
                  </a:cubicBezTo>
                  <a:cubicBezTo>
                    <a:pt x="23" y="74"/>
                    <a:pt x="23" y="74"/>
                    <a:pt x="23" y="74"/>
                  </a:cubicBezTo>
                  <a:cubicBezTo>
                    <a:pt x="23" y="74"/>
                    <a:pt x="22" y="74"/>
                    <a:pt x="22" y="74"/>
                  </a:cubicBezTo>
                  <a:cubicBezTo>
                    <a:pt x="22" y="74"/>
                    <a:pt x="20" y="75"/>
                    <a:pt x="20" y="76"/>
                  </a:cubicBezTo>
                  <a:cubicBezTo>
                    <a:pt x="20" y="76"/>
                    <a:pt x="20" y="76"/>
                    <a:pt x="20" y="76"/>
                  </a:cubicBezTo>
                  <a:cubicBezTo>
                    <a:pt x="20" y="76"/>
                    <a:pt x="20" y="77"/>
                    <a:pt x="20" y="77"/>
                  </a:cubicBezTo>
                  <a:cubicBezTo>
                    <a:pt x="21" y="77"/>
                    <a:pt x="22" y="78"/>
                    <a:pt x="24" y="77"/>
                  </a:cubicBezTo>
                  <a:cubicBezTo>
                    <a:pt x="25" y="77"/>
                    <a:pt x="26" y="76"/>
                    <a:pt x="26" y="76"/>
                  </a:cubicBezTo>
                  <a:cubicBezTo>
                    <a:pt x="27" y="76"/>
                    <a:pt x="27" y="76"/>
                    <a:pt x="27" y="75"/>
                  </a:cubicBezTo>
                  <a:cubicBezTo>
                    <a:pt x="28" y="75"/>
                    <a:pt x="31" y="73"/>
                    <a:pt x="31" y="73"/>
                  </a:cubicBezTo>
                  <a:cubicBezTo>
                    <a:pt x="32" y="72"/>
                    <a:pt x="31" y="71"/>
                    <a:pt x="31" y="71"/>
                  </a:cubicBezTo>
                  <a:cubicBezTo>
                    <a:pt x="31" y="71"/>
                    <a:pt x="31" y="71"/>
                    <a:pt x="31" y="71"/>
                  </a:cubicBezTo>
                  <a:cubicBezTo>
                    <a:pt x="31" y="71"/>
                    <a:pt x="31" y="70"/>
                    <a:pt x="30" y="70"/>
                  </a:cubicBezTo>
                  <a:cubicBezTo>
                    <a:pt x="30" y="69"/>
                    <a:pt x="30" y="69"/>
                    <a:pt x="29" y="69"/>
                  </a:cubicBezTo>
                  <a:cubicBezTo>
                    <a:pt x="29" y="69"/>
                    <a:pt x="29" y="69"/>
                    <a:pt x="29" y="69"/>
                  </a:cubicBezTo>
                  <a:cubicBezTo>
                    <a:pt x="29" y="69"/>
                    <a:pt x="28" y="68"/>
                    <a:pt x="27" y="66"/>
                  </a:cubicBezTo>
                  <a:cubicBezTo>
                    <a:pt x="26" y="64"/>
                    <a:pt x="25" y="60"/>
                    <a:pt x="25" y="60"/>
                  </a:cubicBezTo>
                  <a:cubicBezTo>
                    <a:pt x="25" y="60"/>
                    <a:pt x="24" y="60"/>
                    <a:pt x="24" y="60"/>
                  </a:cubicBezTo>
                  <a:cubicBezTo>
                    <a:pt x="25" y="59"/>
                    <a:pt x="26" y="56"/>
                    <a:pt x="27" y="55"/>
                  </a:cubicBezTo>
                  <a:cubicBezTo>
                    <a:pt x="27" y="55"/>
                    <a:pt x="28" y="53"/>
                    <a:pt x="28" y="53"/>
                  </a:cubicBezTo>
                  <a:cubicBezTo>
                    <a:pt x="28" y="52"/>
                    <a:pt x="27" y="52"/>
                    <a:pt x="28" y="51"/>
                  </a:cubicBezTo>
                  <a:cubicBezTo>
                    <a:pt x="29" y="51"/>
                    <a:pt x="29" y="49"/>
                    <a:pt x="29" y="49"/>
                  </a:cubicBezTo>
                  <a:cubicBezTo>
                    <a:pt x="30" y="48"/>
                    <a:pt x="30" y="48"/>
                    <a:pt x="29" y="47"/>
                  </a:cubicBezTo>
                  <a:cubicBezTo>
                    <a:pt x="29" y="47"/>
                    <a:pt x="29" y="47"/>
                    <a:pt x="29" y="47"/>
                  </a:cubicBezTo>
                  <a:cubicBezTo>
                    <a:pt x="29" y="47"/>
                    <a:pt x="29" y="46"/>
                    <a:pt x="29" y="46"/>
                  </a:cubicBezTo>
                  <a:cubicBezTo>
                    <a:pt x="30" y="46"/>
                    <a:pt x="30" y="45"/>
                    <a:pt x="29" y="45"/>
                  </a:cubicBezTo>
                  <a:cubicBezTo>
                    <a:pt x="29" y="44"/>
                    <a:pt x="29" y="44"/>
                    <a:pt x="29" y="44"/>
                  </a:cubicBezTo>
                  <a:cubicBezTo>
                    <a:pt x="29" y="43"/>
                    <a:pt x="30" y="43"/>
                    <a:pt x="30" y="42"/>
                  </a:cubicBezTo>
                  <a:cubicBezTo>
                    <a:pt x="30" y="42"/>
                    <a:pt x="31" y="41"/>
                    <a:pt x="31" y="41"/>
                  </a:cubicBezTo>
                  <a:cubicBezTo>
                    <a:pt x="31" y="41"/>
                    <a:pt x="31" y="41"/>
                    <a:pt x="31" y="40"/>
                  </a:cubicBezTo>
                  <a:cubicBezTo>
                    <a:pt x="31" y="40"/>
                    <a:pt x="32" y="39"/>
                    <a:pt x="33" y="38"/>
                  </a:cubicBezTo>
                  <a:cubicBezTo>
                    <a:pt x="33" y="38"/>
                    <a:pt x="34" y="36"/>
                    <a:pt x="34" y="36"/>
                  </a:cubicBezTo>
                  <a:cubicBezTo>
                    <a:pt x="34" y="36"/>
                    <a:pt x="34" y="36"/>
                    <a:pt x="34" y="36"/>
                  </a:cubicBezTo>
                  <a:cubicBezTo>
                    <a:pt x="34" y="35"/>
                    <a:pt x="34" y="35"/>
                    <a:pt x="34" y="35"/>
                  </a:cubicBezTo>
                  <a:cubicBezTo>
                    <a:pt x="35" y="34"/>
                    <a:pt x="35" y="33"/>
                    <a:pt x="35" y="33"/>
                  </a:cubicBezTo>
                  <a:cubicBezTo>
                    <a:pt x="35" y="33"/>
                    <a:pt x="35" y="32"/>
                    <a:pt x="35" y="32"/>
                  </a:cubicBezTo>
                  <a:cubicBezTo>
                    <a:pt x="35" y="32"/>
                    <a:pt x="35" y="32"/>
                    <a:pt x="35" y="3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0" name="Freeform 187"/>
            <p:cNvSpPr>
              <a:spLocks/>
            </p:cNvSpPr>
            <p:nvPr/>
          </p:nvSpPr>
          <p:spPr bwMode="auto">
            <a:xfrm>
              <a:off x="6618288" y="3259138"/>
              <a:ext cx="3175" cy="4763"/>
            </a:xfrm>
            <a:custGeom>
              <a:avLst/>
              <a:gdLst>
                <a:gd name="T0" fmla="*/ 1 w 1"/>
                <a:gd name="T1" fmla="*/ 1 h 1"/>
                <a:gd name="T2" fmla="*/ 0 w 1"/>
                <a:gd name="T3" fmla="*/ 1 h 1"/>
                <a:gd name="T4" fmla="*/ 0 w 1"/>
                <a:gd name="T5" fmla="*/ 0 h 1"/>
                <a:gd name="T6" fmla="*/ 0 w 1"/>
                <a:gd name="T7" fmla="*/ 0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0" y="1"/>
                    <a:pt x="0" y="1"/>
                  </a:cubicBezTo>
                  <a:cubicBezTo>
                    <a:pt x="0" y="0"/>
                    <a:pt x="0" y="0"/>
                    <a:pt x="0" y="0"/>
                  </a:cubicBezTo>
                  <a:cubicBezTo>
                    <a:pt x="0" y="0"/>
                    <a:pt x="0" y="0"/>
                    <a:pt x="0" y="0"/>
                  </a:cubicBezTo>
                  <a:cubicBezTo>
                    <a:pt x="0" y="0"/>
                    <a:pt x="0" y="0"/>
                    <a:pt x="0" y="0"/>
                  </a:cubicBezTo>
                  <a:cubicBezTo>
                    <a:pt x="0" y="0"/>
                    <a:pt x="1" y="1"/>
                    <a:pt x="1"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1" name="Freeform 188"/>
            <p:cNvSpPr>
              <a:spLocks/>
            </p:cNvSpPr>
            <p:nvPr/>
          </p:nvSpPr>
          <p:spPr bwMode="auto">
            <a:xfrm>
              <a:off x="6678613" y="3275013"/>
              <a:ext cx="22225" cy="52388"/>
            </a:xfrm>
            <a:custGeom>
              <a:avLst/>
              <a:gdLst>
                <a:gd name="T0" fmla="*/ 6 w 6"/>
                <a:gd name="T1" fmla="*/ 3 h 14"/>
                <a:gd name="T2" fmla="*/ 6 w 6"/>
                <a:gd name="T3" fmla="*/ 4 h 14"/>
                <a:gd name="T4" fmla="*/ 4 w 6"/>
                <a:gd name="T5" fmla="*/ 7 h 14"/>
                <a:gd name="T6" fmla="*/ 3 w 6"/>
                <a:gd name="T7" fmla="*/ 8 h 14"/>
                <a:gd name="T8" fmla="*/ 2 w 6"/>
                <a:gd name="T9" fmla="*/ 10 h 14"/>
                <a:gd name="T10" fmla="*/ 0 w 6"/>
                <a:gd name="T11" fmla="*/ 14 h 14"/>
                <a:gd name="T12" fmla="*/ 0 w 6"/>
                <a:gd name="T13" fmla="*/ 14 h 14"/>
                <a:gd name="T14" fmla="*/ 0 w 6"/>
                <a:gd name="T15" fmla="*/ 7 h 14"/>
                <a:gd name="T16" fmla="*/ 0 w 6"/>
                <a:gd name="T17" fmla="*/ 6 h 14"/>
                <a:gd name="T18" fmla="*/ 1 w 6"/>
                <a:gd name="T19" fmla="*/ 5 h 14"/>
                <a:gd name="T20" fmla="*/ 2 w 6"/>
                <a:gd name="T21" fmla="*/ 3 h 14"/>
                <a:gd name="T22" fmla="*/ 2 w 6"/>
                <a:gd name="T23" fmla="*/ 2 h 14"/>
                <a:gd name="T24" fmla="*/ 4 w 6"/>
                <a:gd name="T25" fmla="*/ 0 h 14"/>
                <a:gd name="T26" fmla="*/ 4 w 6"/>
                <a:gd name="T27" fmla="*/ 1 h 14"/>
                <a:gd name="T28" fmla="*/ 4 w 6"/>
                <a:gd name="T29" fmla="*/ 1 h 14"/>
                <a:gd name="T30" fmla="*/ 5 w 6"/>
                <a:gd name="T31" fmla="*/ 3 h 14"/>
                <a:gd name="T32" fmla="*/ 6 w 6"/>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4">
                  <a:moveTo>
                    <a:pt x="6" y="3"/>
                  </a:moveTo>
                  <a:cubicBezTo>
                    <a:pt x="6" y="3"/>
                    <a:pt x="6" y="4"/>
                    <a:pt x="6" y="4"/>
                  </a:cubicBezTo>
                  <a:cubicBezTo>
                    <a:pt x="6" y="5"/>
                    <a:pt x="4" y="6"/>
                    <a:pt x="4" y="7"/>
                  </a:cubicBezTo>
                  <a:cubicBezTo>
                    <a:pt x="3" y="8"/>
                    <a:pt x="3" y="8"/>
                    <a:pt x="3" y="8"/>
                  </a:cubicBezTo>
                  <a:cubicBezTo>
                    <a:pt x="3" y="8"/>
                    <a:pt x="3" y="9"/>
                    <a:pt x="2" y="10"/>
                  </a:cubicBezTo>
                  <a:cubicBezTo>
                    <a:pt x="2" y="11"/>
                    <a:pt x="1" y="13"/>
                    <a:pt x="0" y="14"/>
                  </a:cubicBezTo>
                  <a:cubicBezTo>
                    <a:pt x="0" y="14"/>
                    <a:pt x="0" y="14"/>
                    <a:pt x="0" y="14"/>
                  </a:cubicBezTo>
                  <a:cubicBezTo>
                    <a:pt x="0" y="14"/>
                    <a:pt x="0" y="8"/>
                    <a:pt x="0" y="7"/>
                  </a:cubicBezTo>
                  <a:cubicBezTo>
                    <a:pt x="0" y="7"/>
                    <a:pt x="0" y="6"/>
                    <a:pt x="0" y="6"/>
                  </a:cubicBezTo>
                  <a:cubicBezTo>
                    <a:pt x="0" y="6"/>
                    <a:pt x="1" y="5"/>
                    <a:pt x="1" y="5"/>
                  </a:cubicBezTo>
                  <a:cubicBezTo>
                    <a:pt x="1" y="4"/>
                    <a:pt x="2" y="4"/>
                    <a:pt x="2" y="3"/>
                  </a:cubicBezTo>
                  <a:cubicBezTo>
                    <a:pt x="2" y="3"/>
                    <a:pt x="2" y="2"/>
                    <a:pt x="2" y="2"/>
                  </a:cubicBezTo>
                  <a:cubicBezTo>
                    <a:pt x="2" y="2"/>
                    <a:pt x="3" y="1"/>
                    <a:pt x="4" y="0"/>
                  </a:cubicBezTo>
                  <a:cubicBezTo>
                    <a:pt x="4" y="1"/>
                    <a:pt x="4" y="1"/>
                    <a:pt x="4" y="1"/>
                  </a:cubicBezTo>
                  <a:cubicBezTo>
                    <a:pt x="5" y="1"/>
                    <a:pt x="4" y="1"/>
                    <a:pt x="4" y="1"/>
                  </a:cubicBezTo>
                  <a:cubicBezTo>
                    <a:pt x="4" y="2"/>
                    <a:pt x="4" y="2"/>
                    <a:pt x="5" y="3"/>
                  </a:cubicBezTo>
                  <a:cubicBezTo>
                    <a:pt x="5" y="3"/>
                    <a:pt x="6" y="3"/>
                    <a:pt x="6" y="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2" name="Freeform 189"/>
            <p:cNvSpPr>
              <a:spLocks/>
            </p:cNvSpPr>
            <p:nvPr/>
          </p:nvSpPr>
          <p:spPr bwMode="auto">
            <a:xfrm>
              <a:off x="6697663" y="3271838"/>
              <a:ext cx="3175" cy="6350"/>
            </a:xfrm>
            <a:custGeom>
              <a:avLst/>
              <a:gdLst>
                <a:gd name="T0" fmla="*/ 1 w 1"/>
                <a:gd name="T1" fmla="*/ 1 h 2"/>
                <a:gd name="T2" fmla="*/ 1 w 1"/>
                <a:gd name="T3" fmla="*/ 2 h 2"/>
                <a:gd name="T4" fmla="*/ 1 w 1"/>
                <a:gd name="T5" fmla="*/ 2 h 2"/>
                <a:gd name="T6" fmla="*/ 0 w 1"/>
                <a:gd name="T7" fmla="*/ 2 h 2"/>
                <a:gd name="T8" fmla="*/ 0 w 1"/>
                <a:gd name="T9" fmla="*/ 1 h 2"/>
                <a:gd name="T10" fmla="*/ 0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1"/>
                    <a:pt x="1" y="2"/>
                  </a:cubicBezTo>
                  <a:cubicBezTo>
                    <a:pt x="1" y="2"/>
                    <a:pt x="1" y="2"/>
                    <a:pt x="1" y="2"/>
                  </a:cubicBezTo>
                  <a:cubicBezTo>
                    <a:pt x="0" y="2"/>
                    <a:pt x="0" y="2"/>
                    <a:pt x="0" y="2"/>
                  </a:cubicBezTo>
                  <a:cubicBezTo>
                    <a:pt x="0" y="2"/>
                    <a:pt x="0" y="2"/>
                    <a:pt x="0" y="1"/>
                  </a:cubicBezTo>
                  <a:cubicBezTo>
                    <a:pt x="0" y="1"/>
                    <a:pt x="0" y="1"/>
                    <a:pt x="0" y="1"/>
                  </a:cubicBezTo>
                  <a:cubicBezTo>
                    <a:pt x="1" y="0"/>
                    <a:pt x="1" y="1"/>
                    <a:pt x="1"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3" name="Freeform 190"/>
            <p:cNvSpPr>
              <a:spLocks/>
            </p:cNvSpPr>
            <p:nvPr/>
          </p:nvSpPr>
          <p:spPr bwMode="auto">
            <a:xfrm>
              <a:off x="8439151" y="1257301"/>
              <a:ext cx="134938" cy="322263"/>
            </a:xfrm>
            <a:custGeom>
              <a:avLst/>
              <a:gdLst>
                <a:gd name="T0" fmla="*/ 29 w 36"/>
                <a:gd name="T1" fmla="*/ 24 h 86"/>
                <a:gd name="T2" fmla="*/ 23 w 36"/>
                <a:gd name="T3" fmla="*/ 18 h 86"/>
                <a:gd name="T4" fmla="*/ 18 w 36"/>
                <a:gd name="T5" fmla="*/ 16 h 86"/>
                <a:gd name="T6" fmla="*/ 19 w 36"/>
                <a:gd name="T7" fmla="*/ 13 h 86"/>
                <a:gd name="T8" fmla="*/ 19 w 36"/>
                <a:gd name="T9" fmla="*/ 12 h 86"/>
                <a:gd name="T10" fmla="*/ 20 w 36"/>
                <a:gd name="T11" fmla="*/ 10 h 86"/>
                <a:gd name="T12" fmla="*/ 20 w 36"/>
                <a:gd name="T13" fmla="*/ 7 h 86"/>
                <a:gd name="T14" fmla="*/ 20 w 36"/>
                <a:gd name="T15" fmla="*/ 3 h 86"/>
                <a:gd name="T16" fmla="*/ 10 w 36"/>
                <a:gd name="T17" fmla="*/ 4 h 86"/>
                <a:gd name="T18" fmla="*/ 9 w 36"/>
                <a:gd name="T19" fmla="*/ 8 h 86"/>
                <a:gd name="T20" fmla="*/ 9 w 36"/>
                <a:gd name="T21" fmla="*/ 10 h 86"/>
                <a:gd name="T22" fmla="*/ 11 w 36"/>
                <a:gd name="T23" fmla="*/ 12 h 86"/>
                <a:gd name="T24" fmla="*/ 11 w 36"/>
                <a:gd name="T25" fmla="*/ 17 h 86"/>
                <a:gd name="T26" fmla="*/ 7 w 36"/>
                <a:gd name="T27" fmla="*/ 21 h 86"/>
                <a:gd name="T28" fmla="*/ 6 w 36"/>
                <a:gd name="T29" fmla="*/ 24 h 86"/>
                <a:gd name="T30" fmla="*/ 5 w 36"/>
                <a:gd name="T31" fmla="*/ 29 h 86"/>
                <a:gd name="T32" fmla="*/ 6 w 36"/>
                <a:gd name="T33" fmla="*/ 37 h 86"/>
                <a:gd name="T34" fmla="*/ 4 w 36"/>
                <a:gd name="T35" fmla="*/ 42 h 86"/>
                <a:gd name="T36" fmla="*/ 5 w 36"/>
                <a:gd name="T37" fmla="*/ 45 h 86"/>
                <a:gd name="T38" fmla="*/ 6 w 36"/>
                <a:gd name="T39" fmla="*/ 47 h 86"/>
                <a:gd name="T40" fmla="*/ 7 w 36"/>
                <a:gd name="T41" fmla="*/ 47 h 86"/>
                <a:gd name="T42" fmla="*/ 8 w 36"/>
                <a:gd name="T43" fmla="*/ 47 h 86"/>
                <a:gd name="T44" fmla="*/ 10 w 36"/>
                <a:gd name="T45" fmla="*/ 57 h 86"/>
                <a:gd name="T46" fmla="*/ 10 w 36"/>
                <a:gd name="T47" fmla="*/ 60 h 86"/>
                <a:gd name="T48" fmla="*/ 10 w 36"/>
                <a:gd name="T49" fmla="*/ 63 h 86"/>
                <a:gd name="T50" fmla="*/ 10 w 36"/>
                <a:gd name="T51" fmla="*/ 67 h 86"/>
                <a:gd name="T52" fmla="*/ 6 w 36"/>
                <a:gd name="T53" fmla="*/ 77 h 86"/>
                <a:gd name="T54" fmla="*/ 5 w 36"/>
                <a:gd name="T55" fmla="*/ 78 h 86"/>
                <a:gd name="T56" fmla="*/ 4 w 36"/>
                <a:gd name="T57" fmla="*/ 79 h 86"/>
                <a:gd name="T58" fmla="*/ 3 w 36"/>
                <a:gd name="T59" fmla="*/ 80 h 86"/>
                <a:gd name="T60" fmla="*/ 3 w 36"/>
                <a:gd name="T61" fmla="*/ 81 h 86"/>
                <a:gd name="T62" fmla="*/ 0 w 36"/>
                <a:gd name="T63" fmla="*/ 83 h 86"/>
                <a:gd name="T64" fmla="*/ 5 w 36"/>
                <a:gd name="T65" fmla="*/ 85 h 86"/>
                <a:gd name="T66" fmla="*/ 11 w 36"/>
                <a:gd name="T67" fmla="*/ 80 h 86"/>
                <a:gd name="T68" fmla="*/ 12 w 36"/>
                <a:gd name="T69" fmla="*/ 74 h 86"/>
                <a:gd name="T70" fmla="*/ 15 w 36"/>
                <a:gd name="T71" fmla="*/ 64 h 86"/>
                <a:gd name="T72" fmla="*/ 17 w 36"/>
                <a:gd name="T73" fmla="*/ 60 h 86"/>
                <a:gd name="T74" fmla="*/ 20 w 36"/>
                <a:gd name="T75" fmla="*/ 61 h 86"/>
                <a:gd name="T76" fmla="*/ 20 w 36"/>
                <a:gd name="T77" fmla="*/ 65 h 86"/>
                <a:gd name="T78" fmla="*/ 20 w 36"/>
                <a:gd name="T79" fmla="*/ 66 h 86"/>
                <a:gd name="T80" fmla="*/ 22 w 36"/>
                <a:gd name="T81" fmla="*/ 64 h 86"/>
                <a:gd name="T82" fmla="*/ 25 w 36"/>
                <a:gd name="T83" fmla="*/ 70 h 86"/>
                <a:gd name="T84" fmla="*/ 24 w 36"/>
                <a:gd name="T85" fmla="*/ 73 h 86"/>
                <a:gd name="T86" fmla="*/ 23 w 36"/>
                <a:gd name="T87" fmla="*/ 74 h 86"/>
                <a:gd name="T88" fmla="*/ 20 w 36"/>
                <a:gd name="T89" fmla="*/ 76 h 86"/>
                <a:gd name="T90" fmla="*/ 27 w 36"/>
                <a:gd name="T91" fmla="*/ 76 h 86"/>
                <a:gd name="T92" fmla="*/ 32 w 36"/>
                <a:gd name="T93" fmla="*/ 71 h 86"/>
                <a:gd name="T94" fmla="*/ 30 w 36"/>
                <a:gd name="T95" fmla="*/ 69 h 86"/>
                <a:gd name="T96" fmla="*/ 25 w 36"/>
                <a:gd name="T97" fmla="*/ 60 h 86"/>
                <a:gd name="T98" fmla="*/ 28 w 36"/>
                <a:gd name="T99" fmla="*/ 52 h 86"/>
                <a:gd name="T100" fmla="*/ 30 w 36"/>
                <a:gd name="T101" fmla="*/ 47 h 86"/>
                <a:gd name="T102" fmla="*/ 30 w 36"/>
                <a:gd name="T103" fmla="*/ 44 h 86"/>
                <a:gd name="T104" fmla="*/ 31 w 36"/>
                <a:gd name="T105" fmla="*/ 41 h 86"/>
                <a:gd name="T106" fmla="*/ 34 w 36"/>
                <a:gd name="T107" fmla="*/ 36 h 86"/>
                <a:gd name="T108" fmla="*/ 35 w 36"/>
                <a:gd name="T109"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86">
                  <a:moveTo>
                    <a:pt x="35" y="31"/>
                  </a:moveTo>
                  <a:cubicBezTo>
                    <a:pt x="35" y="31"/>
                    <a:pt x="33" y="28"/>
                    <a:pt x="32" y="28"/>
                  </a:cubicBezTo>
                  <a:cubicBezTo>
                    <a:pt x="32" y="28"/>
                    <a:pt x="31" y="26"/>
                    <a:pt x="29" y="24"/>
                  </a:cubicBezTo>
                  <a:cubicBezTo>
                    <a:pt x="27" y="23"/>
                    <a:pt x="26" y="21"/>
                    <a:pt x="26" y="21"/>
                  </a:cubicBezTo>
                  <a:cubicBezTo>
                    <a:pt x="26" y="21"/>
                    <a:pt x="25" y="20"/>
                    <a:pt x="25" y="19"/>
                  </a:cubicBezTo>
                  <a:cubicBezTo>
                    <a:pt x="24" y="19"/>
                    <a:pt x="24" y="18"/>
                    <a:pt x="23" y="18"/>
                  </a:cubicBezTo>
                  <a:cubicBezTo>
                    <a:pt x="23" y="18"/>
                    <a:pt x="23" y="18"/>
                    <a:pt x="23" y="18"/>
                  </a:cubicBezTo>
                  <a:cubicBezTo>
                    <a:pt x="23" y="18"/>
                    <a:pt x="21" y="17"/>
                    <a:pt x="20" y="16"/>
                  </a:cubicBezTo>
                  <a:cubicBezTo>
                    <a:pt x="20" y="16"/>
                    <a:pt x="19" y="16"/>
                    <a:pt x="18" y="16"/>
                  </a:cubicBezTo>
                  <a:cubicBezTo>
                    <a:pt x="18" y="16"/>
                    <a:pt x="18" y="15"/>
                    <a:pt x="17" y="15"/>
                  </a:cubicBezTo>
                  <a:cubicBezTo>
                    <a:pt x="17" y="15"/>
                    <a:pt x="18" y="14"/>
                    <a:pt x="18" y="14"/>
                  </a:cubicBezTo>
                  <a:cubicBezTo>
                    <a:pt x="18" y="14"/>
                    <a:pt x="19" y="13"/>
                    <a:pt x="19" y="13"/>
                  </a:cubicBezTo>
                  <a:cubicBezTo>
                    <a:pt x="19" y="13"/>
                    <a:pt x="19" y="12"/>
                    <a:pt x="19" y="12"/>
                  </a:cubicBezTo>
                  <a:cubicBezTo>
                    <a:pt x="19" y="12"/>
                    <a:pt x="19" y="12"/>
                    <a:pt x="19" y="12"/>
                  </a:cubicBezTo>
                  <a:cubicBezTo>
                    <a:pt x="19" y="12"/>
                    <a:pt x="19" y="12"/>
                    <a:pt x="19" y="12"/>
                  </a:cubicBezTo>
                  <a:cubicBezTo>
                    <a:pt x="19" y="11"/>
                    <a:pt x="19" y="11"/>
                    <a:pt x="19" y="11"/>
                  </a:cubicBezTo>
                  <a:cubicBezTo>
                    <a:pt x="19" y="11"/>
                    <a:pt x="19" y="11"/>
                    <a:pt x="20" y="10"/>
                  </a:cubicBezTo>
                  <a:cubicBezTo>
                    <a:pt x="20" y="10"/>
                    <a:pt x="20" y="10"/>
                    <a:pt x="20" y="10"/>
                  </a:cubicBezTo>
                  <a:cubicBezTo>
                    <a:pt x="20" y="9"/>
                    <a:pt x="20" y="9"/>
                    <a:pt x="20" y="9"/>
                  </a:cubicBezTo>
                  <a:cubicBezTo>
                    <a:pt x="20" y="9"/>
                    <a:pt x="19" y="9"/>
                    <a:pt x="19" y="9"/>
                  </a:cubicBezTo>
                  <a:cubicBezTo>
                    <a:pt x="19" y="9"/>
                    <a:pt x="20" y="7"/>
                    <a:pt x="20" y="7"/>
                  </a:cubicBezTo>
                  <a:cubicBezTo>
                    <a:pt x="20" y="6"/>
                    <a:pt x="20" y="5"/>
                    <a:pt x="20" y="5"/>
                  </a:cubicBezTo>
                  <a:cubicBezTo>
                    <a:pt x="20" y="4"/>
                    <a:pt x="20" y="4"/>
                    <a:pt x="20" y="4"/>
                  </a:cubicBezTo>
                  <a:cubicBezTo>
                    <a:pt x="20" y="4"/>
                    <a:pt x="20" y="4"/>
                    <a:pt x="20" y="3"/>
                  </a:cubicBezTo>
                  <a:cubicBezTo>
                    <a:pt x="20" y="3"/>
                    <a:pt x="19" y="2"/>
                    <a:pt x="18" y="1"/>
                  </a:cubicBezTo>
                  <a:cubicBezTo>
                    <a:pt x="18" y="1"/>
                    <a:pt x="15" y="0"/>
                    <a:pt x="13" y="0"/>
                  </a:cubicBezTo>
                  <a:cubicBezTo>
                    <a:pt x="11" y="1"/>
                    <a:pt x="10" y="3"/>
                    <a:pt x="10" y="4"/>
                  </a:cubicBezTo>
                  <a:cubicBezTo>
                    <a:pt x="10" y="5"/>
                    <a:pt x="10" y="7"/>
                    <a:pt x="10" y="7"/>
                  </a:cubicBezTo>
                  <a:cubicBezTo>
                    <a:pt x="10" y="8"/>
                    <a:pt x="10" y="8"/>
                    <a:pt x="10" y="8"/>
                  </a:cubicBezTo>
                  <a:cubicBezTo>
                    <a:pt x="10" y="8"/>
                    <a:pt x="9" y="7"/>
                    <a:pt x="9" y="8"/>
                  </a:cubicBezTo>
                  <a:cubicBezTo>
                    <a:pt x="9" y="8"/>
                    <a:pt x="8" y="9"/>
                    <a:pt x="9" y="9"/>
                  </a:cubicBezTo>
                  <a:cubicBezTo>
                    <a:pt x="9" y="9"/>
                    <a:pt x="9" y="9"/>
                    <a:pt x="9" y="10"/>
                  </a:cubicBezTo>
                  <a:cubicBezTo>
                    <a:pt x="9" y="10"/>
                    <a:pt x="9" y="10"/>
                    <a:pt x="9" y="10"/>
                  </a:cubicBezTo>
                  <a:cubicBezTo>
                    <a:pt x="9" y="11"/>
                    <a:pt x="9" y="11"/>
                    <a:pt x="9" y="11"/>
                  </a:cubicBezTo>
                  <a:cubicBezTo>
                    <a:pt x="10" y="11"/>
                    <a:pt x="10" y="12"/>
                    <a:pt x="10" y="12"/>
                  </a:cubicBezTo>
                  <a:cubicBezTo>
                    <a:pt x="10" y="12"/>
                    <a:pt x="10" y="12"/>
                    <a:pt x="11" y="12"/>
                  </a:cubicBezTo>
                  <a:cubicBezTo>
                    <a:pt x="11" y="12"/>
                    <a:pt x="11" y="15"/>
                    <a:pt x="11" y="15"/>
                  </a:cubicBezTo>
                  <a:cubicBezTo>
                    <a:pt x="11" y="16"/>
                    <a:pt x="12" y="17"/>
                    <a:pt x="12" y="17"/>
                  </a:cubicBezTo>
                  <a:cubicBezTo>
                    <a:pt x="12" y="17"/>
                    <a:pt x="11" y="16"/>
                    <a:pt x="11" y="17"/>
                  </a:cubicBezTo>
                  <a:cubicBezTo>
                    <a:pt x="10" y="17"/>
                    <a:pt x="10" y="17"/>
                    <a:pt x="10" y="17"/>
                  </a:cubicBezTo>
                  <a:cubicBezTo>
                    <a:pt x="10" y="17"/>
                    <a:pt x="9" y="17"/>
                    <a:pt x="8" y="18"/>
                  </a:cubicBezTo>
                  <a:cubicBezTo>
                    <a:pt x="7" y="19"/>
                    <a:pt x="7" y="20"/>
                    <a:pt x="7" y="21"/>
                  </a:cubicBezTo>
                  <a:cubicBezTo>
                    <a:pt x="7" y="21"/>
                    <a:pt x="6" y="22"/>
                    <a:pt x="6" y="22"/>
                  </a:cubicBezTo>
                  <a:cubicBezTo>
                    <a:pt x="6" y="22"/>
                    <a:pt x="6" y="23"/>
                    <a:pt x="6" y="23"/>
                  </a:cubicBezTo>
                  <a:cubicBezTo>
                    <a:pt x="6" y="23"/>
                    <a:pt x="6" y="24"/>
                    <a:pt x="6" y="24"/>
                  </a:cubicBezTo>
                  <a:cubicBezTo>
                    <a:pt x="6" y="24"/>
                    <a:pt x="6" y="25"/>
                    <a:pt x="5" y="26"/>
                  </a:cubicBezTo>
                  <a:cubicBezTo>
                    <a:pt x="5" y="27"/>
                    <a:pt x="5" y="27"/>
                    <a:pt x="5" y="27"/>
                  </a:cubicBezTo>
                  <a:cubicBezTo>
                    <a:pt x="5" y="28"/>
                    <a:pt x="5" y="28"/>
                    <a:pt x="5" y="29"/>
                  </a:cubicBezTo>
                  <a:cubicBezTo>
                    <a:pt x="5" y="29"/>
                    <a:pt x="6" y="31"/>
                    <a:pt x="7" y="31"/>
                  </a:cubicBezTo>
                  <a:cubicBezTo>
                    <a:pt x="7" y="31"/>
                    <a:pt x="6" y="33"/>
                    <a:pt x="6" y="34"/>
                  </a:cubicBezTo>
                  <a:cubicBezTo>
                    <a:pt x="6" y="36"/>
                    <a:pt x="6" y="36"/>
                    <a:pt x="6" y="37"/>
                  </a:cubicBezTo>
                  <a:cubicBezTo>
                    <a:pt x="6" y="37"/>
                    <a:pt x="5" y="38"/>
                    <a:pt x="5" y="38"/>
                  </a:cubicBezTo>
                  <a:cubicBezTo>
                    <a:pt x="5" y="38"/>
                    <a:pt x="5" y="39"/>
                    <a:pt x="5" y="40"/>
                  </a:cubicBezTo>
                  <a:cubicBezTo>
                    <a:pt x="5" y="40"/>
                    <a:pt x="4" y="42"/>
                    <a:pt x="4" y="42"/>
                  </a:cubicBezTo>
                  <a:cubicBezTo>
                    <a:pt x="4" y="42"/>
                    <a:pt x="4" y="44"/>
                    <a:pt x="4" y="44"/>
                  </a:cubicBezTo>
                  <a:cubicBezTo>
                    <a:pt x="4" y="44"/>
                    <a:pt x="4" y="44"/>
                    <a:pt x="4" y="44"/>
                  </a:cubicBezTo>
                  <a:cubicBezTo>
                    <a:pt x="5" y="44"/>
                    <a:pt x="5" y="45"/>
                    <a:pt x="5" y="45"/>
                  </a:cubicBezTo>
                  <a:cubicBezTo>
                    <a:pt x="5" y="45"/>
                    <a:pt x="5" y="46"/>
                    <a:pt x="5" y="46"/>
                  </a:cubicBezTo>
                  <a:cubicBezTo>
                    <a:pt x="5" y="46"/>
                    <a:pt x="5" y="46"/>
                    <a:pt x="5" y="46"/>
                  </a:cubicBezTo>
                  <a:cubicBezTo>
                    <a:pt x="5" y="47"/>
                    <a:pt x="6" y="47"/>
                    <a:pt x="6" y="47"/>
                  </a:cubicBezTo>
                  <a:cubicBezTo>
                    <a:pt x="6"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7"/>
                    <a:pt x="8" y="48"/>
                    <a:pt x="10" y="48"/>
                  </a:cubicBezTo>
                  <a:cubicBezTo>
                    <a:pt x="10" y="48"/>
                    <a:pt x="10" y="54"/>
                    <a:pt x="10" y="55"/>
                  </a:cubicBezTo>
                  <a:cubicBezTo>
                    <a:pt x="10" y="57"/>
                    <a:pt x="10" y="57"/>
                    <a:pt x="10" y="57"/>
                  </a:cubicBezTo>
                  <a:cubicBezTo>
                    <a:pt x="10" y="57"/>
                    <a:pt x="11" y="57"/>
                    <a:pt x="11" y="57"/>
                  </a:cubicBezTo>
                  <a:cubicBezTo>
                    <a:pt x="11" y="57"/>
                    <a:pt x="10" y="59"/>
                    <a:pt x="10" y="59"/>
                  </a:cubicBezTo>
                  <a:cubicBezTo>
                    <a:pt x="10" y="59"/>
                    <a:pt x="10" y="59"/>
                    <a:pt x="10" y="60"/>
                  </a:cubicBezTo>
                  <a:cubicBezTo>
                    <a:pt x="10" y="60"/>
                    <a:pt x="10" y="60"/>
                    <a:pt x="10" y="60"/>
                  </a:cubicBezTo>
                  <a:cubicBezTo>
                    <a:pt x="10" y="60"/>
                    <a:pt x="10" y="61"/>
                    <a:pt x="10" y="62"/>
                  </a:cubicBezTo>
                  <a:cubicBezTo>
                    <a:pt x="10" y="62"/>
                    <a:pt x="10" y="63"/>
                    <a:pt x="10" y="63"/>
                  </a:cubicBezTo>
                  <a:cubicBezTo>
                    <a:pt x="10" y="63"/>
                    <a:pt x="10" y="64"/>
                    <a:pt x="10" y="64"/>
                  </a:cubicBezTo>
                  <a:cubicBezTo>
                    <a:pt x="10" y="64"/>
                    <a:pt x="10" y="64"/>
                    <a:pt x="10" y="64"/>
                  </a:cubicBezTo>
                  <a:cubicBezTo>
                    <a:pt x="10" y="64"/>
                    <a:pt x="10" y="66"/>
                    <a:pt x="10" y="67"/>
                  </a:cubicBezTo>
                  <a:cubicBezTo>
                    <a:pt x="9" y="69"/>
                    <a:pt x="9" y="71"/>
                    <a:pt x="9" y="72"/>
                  </a:cubicBezTo>
                  <a:cubicBezTo>
                    <a:pt x="8" y="73"/>
                    <a:pt x="8" y="75"/>
                    <a:pt x="7" y="76"/>
                  </a:cubicBezTo>
                  <a:cubicBezTo>
                    <a:pt x="7" y="76"/>
                    <a:pt x="6" y="77"/>
                    <a:pt x="6" y="77"/>
                  </a:cubicBezTo>
                  <a:cubicBezTo>
                    <a:pt x="6" y="77"/>
                    <a:pt x="6" y="77"/>
                    <a:pt x="6" y="77"/>
                  </a:cubicBezTo>
                  <a:cubicBezTo>
                    <a:pt x="5" y="77"/>
                    <a:pt x="5" y="77"/>
                    <a:pt x="5" y="78"/>
                  </a:cubicBezTo>
                  <a:cubicBezTo>
                    <a:pt x="5" y="78"/>
                    <a:pt x="5" y="78"/>
                    <a:pt x="5" y="78"/>
                  </a:cubicBezTo>
                  <a:cubicBezTo>
                    <a:pt x="5" y="78"/>
                    <a:pt x="4" y="78"/>
                    <a:pt x="4" y="78"/>
                  </a:cubicBezTo>
                  <a:cubicBezTo>
                    <a:pt x="4" y="78"/>
                    <a:pt x="4" y="79"/>
                    <a:pt x="4" y="79"/>
                  </a:cubicBezTo>
                  <a:cubicBezTo>
                    <a:pt x="4" y="79"/>
                    <a:pt x="4" y="79"/>
                    <a:pt x="4" y="79"/>
                  </a:cubicBezTo>
                  <a:cubicBezTo>
                    <a:pt x="4" y="79"/>
                    <a:pt x="4" y="79"/>
                    <a:pt x="4" y="79"/>
                  </a:cubicBezTo>
                  <a:cubicBezTo>
                    <a:pt x="4" y="79"/>
                    <a:pt x="4" y="79"/>
                    <a:pt x="4" y="79"/>
                  </a:cubicBezTo>
                  <a:cubicBezTo>
                    <a:pt x="4" y="79"/>
                    <a:pt x="3" y="79"/>
                    <a:pt x="3" y="80"/>
                  </a:cubicBezTo>
                  <a:cubicBezTo>
                    <a:pt x="3" y="80"/>
                    <a:pt x="3" y="80"/>
                    <a:pt x="3" y="80"/>
                  </a:cubicBezTo>
                  <a:cubicBezTo>
                    <a:pt x="3" y="80"/>
                    <a:pt x="3" y="80"/>
                    <a:pt x="3" y="80"/>
                  </a:cubicBezTo>
                  <a:cubicBezTo>
                    <a:pt x="3" y="80"/>
                    <a:pt x="3" y="81"/>
                    <a:pt x="3" y="81"/>
                  </a:cubicBezTo>
                  <a:cubicBezTo>
                    <a:pt x="2" y="81"/>
                    <a:pt x="2" y="82"/>
                    <a:pt x="2" y="82"/>
                  </a:cubicBezTo>
                  <a:cubicBezTo>
                    <a:pt x="2" y="82"/>
                    <a:pt x="0" y="82"/>
                    <a:pt x="0" y="83"/>
                  </a:cubicBezTo>
                  <a:cubicBezTo>
                    <a:pt x="0" y="83"/>
                    <a:pt x="0" y="83"/>
                    <a:pt x="0" y="83"/>
                  </a:cubicBezTo>
                  <a:cubicBezTo>
                    <a:pt x="0" y="84"/>
                    <a:pt x="0" y="84"/>
                    <a:pt x="0" y="84"/>
                  </a:cubicBezTo>
                  <a:cubicBezTo>
                    <a:pt x="0" y="84"/>
                    <a:pt x="0" y="84"/>
                    <a:pt x="1" y="84"/>
                  </a:cubicBezTo>
                  <a:cubicBezTo>
                    <a:pt x="1" y="85"/>
                    <a:pt x="3" y="86"/>
                    <a:pt x="5" y="85"/>
                  </a:cubicBezTo>
                  <a:cubicBezTo>
                    <a:pt x="8" y="84"/>
                    <a:pt x="8" y="84"/>
                    <a:pt x="9" y="83"/>
                  </a:cubicBezTo>
                  <a:cubicBezTo>
                    <a:pt x="9" y="83"/>
                    <a:pt x="10" y="82"/>
                    <a:pt x="10" y="82"/>
                  </a:cubicBezTo>
                  <a:cubicBezTo>
                    <a:pt x="11" y="82"/>
                    <a:pt x="11" y="81"/>
                    <a:pt x="11" y="80"/>
                  </a:cubicBezTo>
                  <a:cubicBezTo>
                    <a:pt x="11" y="80"/>
                    <a:pt x="11" y="79"/>
                    <a:pt x="11" y="79"/>
                  </a:cubicBezTo>
                  <a:cubicBezTo>
                    <a:pt x="10" y="79"/>
                    <a:pt x="11" y="78"/>
                    <a:pt x="10" y="78"/>
                  </a:cubicBezTo>
                  <a:cubicBezTo>
                    <a:pt x="10" y="78"/>
                    <a:pt x="11" y="77"/>
                    <a:pt x="12" y="74"/>
                  </a:cubicBezTo>
                  <a:cubicBezTo>
                    <a:pt x="13" y="72"/>
                    <a:pt x="15" y="69"/>
                    <a:pt x="15" y="66"/>
                  </a:cubicBezTo>
                  <a:cubicBezTo>
                    <a:pt x="15" y="64"/>
                    <a:pt x="15" y="64"/>
                    <a:pt x="15" y="64"/>
                  </a:cubicBezTo>
                  <a:cubicBezTo>
                    <a:pt x="15" y="64"/>
                    <a:pt x="15" y="64"/>
                    <a:pt x="15" y="64"/>
                  </a:cubicBezTo>
                  <a:cubicBezTo>
                    <a:pt x="15" y="64"/>
                    <a:pt x="15" y="63"/>
                    <a:pt x="15" y="62"/>
                  </a:cubicBezTo>
                  <a:cubicBezTo>
                    <a:pt x="15" y="61"/>
                    <a:pt x="15" y="61"/>
                    <a:pt x="15" y="60"/>
                  </a:cubicBezTo>
                  <a:cubicBezTo>
                    <a:pt x="15" y="60"/>
                    <a:pt x="17" y="60"/>
                    <a:pt x="17" y="60"/>
                  </a:cubicBezTo>
                  <a:cubicBezTo>
                    <a:pt x="17" y="60"/>
                    <a:pt x="17" y="60"/>
                    <a:pt x="18" y="60"/>
                  </a:cubicBezTo>
                  <a:cubicBezTo>
                    <a:pt x="18" y="60"/>
                    <a:pt x="19" y="60"/>
                    <a:pt x="19" y="60"/>
                  </a:cubicBezTo>
                  <a:cubicBezTo>
                    <a:pt x="19" y="60"/>
                    <a:pt x="20" y="61"/>
                    <a:pt x="20" y="61"/>
                  </a:cubicBezTo>
                  <a:cubicBezTo>
                    <a:pt x="20" y="61"/>
                    <a:pt x="20" y="61"/>
                    <a:pt x="20" y="61"/>
                  </a:cubicBezTo>
                  <a:cubicBezTo>
                    <a:pt x="20" y="61"/>
                    <a:pt x="21" y="62"/>
                    <a:pt x="21" y="63"/>
                  </a:cubicBezTo>
                  <a:cubicBezTo>
                    <a:pt x="20" y="65"/>
                    <a:pt x="20" y="65"/>
                    <a:pt x="20" y="65"/>
                  </a:cubicBezTo>
                  <a:cubicBezTo>
                    <a:pt x="20" y="65"/>
                    <a:pt x="20" y="65"/>
                    <a:pt x="20" y="65"/>
                  </a:cubicBezTo>
                  <a:cubicBezTo>
                    <a:pt x="20" y="65"/>
                    <a:pt x="20" y="65"/>
                    <a:pt x="20" y="65"/>
                  </a:cubicBezTo>
                  <a:cubicBezTo>
                    <a:pt x="20" y="65"/>
                    <a:pt x="20" y="66"/>
                    <a:pt x="20" y="66"/>
                  </a:cubicBezTo>
                  <a:cubicBezTo>
                    <a:pt x="21" y="66"/>
                    <a:pt x="21" y="66"/>
                    <a:pt x="21" y="66"/>
                  </a:cubicBezTo>
                  <a:cubicBezTo>
                    <a:pt x="21" y="66"/>
                    <a:pt x="21" y="66"/>
                    <a:pt x="21" y="65"/>
                  </a:cubicBezTo>
                  <a:cubicBezTo>
                    <a:pt x="22" y="64"/>
                    <a:pt x="22" y="64"/>
                    <a:pt x="22" y="64"/>
                  </a:cubicBezTo>
                  <a:cubicBezTo>
                    <a:pt x="22" y="65"/>
                    <a:pt x="23" y="65"/>
                    <a:pt x="23" y="65"/>
                  </a:cubicBezTo>
                  <a:cubicBezTo>
                    <a:pt x="23" y="66"/>
                    <a:pt x="26" y="70"/>
                    <a:pt x="26" y="70"/>
                  </a:cubicBezTo>
                  <a:cubicBezTo>
                    <a:pt x="26" y="70"/>
                    <a:pt x="25" y="70"/>
                    <a:pt x="25" y="70"/>
                  </a:cubicBezTo>
                  <a:cubicBezTo>
                    <a:pt x="25" y="70"/>
                    <a:pt x="25" y="71"/>
                    <a:pt x="25" y="71"/>
                  </a:cubicBezTo>
                  <a:cubicBezTo>
                    <a:pt x="24" y="71"/>
                    <a:pt x="24" y="71"/>
                    <a:pt x="24" y="71"/>
                  </a:cubicBezTo>
                  <a:cubicBezTo>
                    <a:pt x="24" y="71"/>
                    <a:pt x="24" y="73"/>
                    <a:pt x="24" y="73"/>
                  </a:cubicBezTo>
                  <a:cubicBezTo>
                    <a:pt x="23" y="73"/>
                    <a:pt x="23" y="73"/>
                    <a:pt x="23" y="73"/>
                  </a:cubicBezTo>
                  <a:cubicBezTo>
                    <a:pt x="23" y="73"/>
                    <a:pt x="23" y="73"/>
                    <a:pt x="23" y="73"/>
                  </a:cubicBezTo>
                  <a:cubicBezTo>
                    <a:pt x="23" y="74"/>
                    <a:pt x="23" y="74"/>
                    <a:pt x="23" y="74"/>
                  </a:cubicBezTo>
                  <a:cubicBezTo>
                    <a:pt x="23" y="74"/>
                    <a:pt x="23" y="74"/>
                    <a:pt x="22" y="74"/>
                  </a:cubicBezTo>
                  <a:cubicBezTo>
                    <a:pt x="22" y="74"/>
                    <a:pt x="20" y="75"/>
                    <a:pt x="20" y="75"/>
                  </a:cubicBezTo>
                  <a:cubicBezTo>
                    <a:pt x="20" y="75"/>
                    <a:pt x="20" y="75"/>
                    <a:pt x="20" y="76"/>
                  </a:cubicBezTo>
                  <a:cubicBezTo>
                    <a:pt x="20" y="76"/>
                    <a:pt x="20" y="76"/>
                    <a:pt x="21" y="77"/>
                  </a:cubicBezTo>
                  <a:cubicBezTo>
                    <a:pt x="21" y="77"/>
                    <a:pt x="22" y="77"/>
                    <a:pt x="24" y="77"/>
                  </a:cubicBezTo>
                  <a:cubicBezTo>
                    <a:pt x="26" y="76"/>
                    <a:pt x="27" y="76"/>
                    <a:pt x="27" y="76"/>
                  </a:cubicBezTo>
                  <a:cubicBezTo>
                    <a:pt x="27" y="76"/>
                    <a:pt x="27" y="75"/>
                    <a:pt x="28" y="75"/>
                  </a:cubicBezTo>
                  <a:cubicBezTo>
                    <a:pt x="28" y="75"/>
                    <a:pt x="31" y="73"/>
                    <a:pt x="32" y="72"/>
                  </a:cubicBezTo>
                  <a:cubicBezTo>
                    <a:pt x="32" y="72"/>
                    <a:pt x="32" y="71"/>
                    <a:pt x="32" y="71"/>
                  </a:cubicBezTo>
                  <a:cubicBezTo>
                    <a:pt x="31" y="70"/>
                    <a:pt x="31" y="70"/>
                    <a:pt x="31" y="70"/>
                  </a:cubicBezTo>
                  <a:cubicBezTo>
                    <a:pt x="31" y="70"/>
                    <a:pt x="31" y="70"/>
                    <a:pt x="31" y="69"/>
                  </a:cubicBezTo>
                  <a:cubicBezTo>
                    <a:pt x="30" y="69"/>
                    <a:pt x="30" y="69"/>
                    <a:pt x="30" y="69"/>
                  </a:cubicBezTo>
                  <a:cubicBezTo>
                    <a:pt x="30" y="68"/>
                    <a:pt x="29" y="69"/>
                    <a:pt x="29" y="69"/>
                  </a:cubicBezTo>
                  <a:cubicBezTo>
                    <a:pt x="29" y="69"/>
                    <a:pt x="29" y="68"/>
                    <a:pt x="28" y="65"/>
                  </a:cubicBezTo>
                  <a:cubicBezTo>
                    <a:pt x="27" y="63"/>
                    <a:pt x="26" y="60"/>
                    <a:pt x="25" y="60"/>
                  </a:cubicBezTo>
                  <a:cubicBezTo>
                    <a:pt x="25" y="60"/>
                    <a:pt x="25" y="60"/>
                    <a:pt x="25" y="60"/>
                  </a:cubicBezTo>
                  <a:cubicBezTo>
                    <a:pt x="25" y="58"/>
                    <a:pt x="27" y="56"/>
                    <a:pt x="27" y="55"/>
                  </a:cubicBezTo>
                  <a:cubicBezTo>
                    <a:pt x="28" y="54"/>
                    <a:pt x="28" y="52"/>
                    <a:pt x="28" y="52"/>
                  </a:cubicBezTo>
                  <a:cubicBezTo>
                    <a:pt x="28" y="52"/>
                    <a:pt x="28" y="52"/>
                    <a:pt x="28" y="51"/>
                  </a:cubicBezTo>
                  <a:cubicBezTo>
                    <a:pt x="29" y="50"/>
                    <a:pt x="30" y="49"/>
                    <a:pt x="30" y="48"/>
                  </a:cubicBezTo>
                  <a:cubicBezTo>
                    <a:pt x="30" y="48"/>
                    <a:pt x="30" y="47"/>
                    <a:pt x="30" y="47"/>
                  </a:cubicBezTo>
                  <a:cubicBezTo>
                    <a:pt x="29" y="47"/>
                    <a:pt x="29" y="47"/>
                    <a:pt x="29" y="46"/>
                  </a:cubicBezTo>
                  <a:cubicBezTo>
                    <a:pt x="29" y="46"/>
                    <a:pt x="30" y="46"/>
                    <a:pt x="30" y="46"/>
                  </a:cubicBezTo>
                  <a:cubicBezTo>
                    <a:pt x="30" y="45"/>
                    <a:pt x="30" y="45"/>
                    <a:pt x="30" y="44"/>
                  </a:cubicBezTo>
                  <a:cubicBezTo>
                    <a:pt x="30" y="44"/>
                    <a:pt x="29" y="44"/>
                    <a:pt x="29" y="43"/>
                  </a:cubicBezTo>
                  <a:cubicBezTo>
                    <a:pt x="30" y="43"/>
                    <a:pt x="30" y="42"/>
                    <a:pt x="30" y="42"/>
                  </a:cubicBezTo>
                  <a:cubicBezTo>
                    <a:pt x="31" y="41"/>
                    <a:pt x="31" y="41"/>
                    <a:pt x="31" y="41"/>
                  </a:cubicBezTo>
                  <a:cubicBezTo>
                    <a:pt x="31" y="40"/>
                    <a:pt x="31" y="40"/>
                    <a:pt x="31" y="40"/>
                  </a:cubicBezTo>
                  <a:cubicBezTo>
                    <a:pt x="32" y="40"/>
                    <a:pt x="33" y="38"/>
                    <a:pt x="33" y="38"/>
                  </a:cubicBezTo>
                  <a:cubicBezTo>
                    <a:pt x="33" y="37"/>
                    <a:pt x="34" y="36"/>
                    <a:pt x="34" y="36"/>
                  </a:cubicBezTo>
                  <a:cubicBezTo>
                    <a:pt x="34" y="36"/>
                    <a:pt x="34" y="35"/>
                    <a:pt x="34" y="35"/>
                  </a:cubicBezTo>
                  <a:cubicBezTo>
                    <a:pt x="34" y="35"/>
                    <a:pt x="35" y="35"/>
                    <a:pt x="35" y="34"/>
                  </a:cubicBezTo>
                  <a:cubicBezTo>
                    <a:pt x="35" y="34"/>
                    <a:pt x="35" y="33"/>
                    <a:pt x="35" y="33"/>
                  </a:cubicBezTo>
                  <a:cubicBezTo>
                    <a:pt x="35" y="32"/>
                    <a:pt x="36" y="32"/>
                    <a:pt x="35" y="32"/>
                  </a:cubicBezTo>
                  <a:cubicBezTo>
                    <a:pt x="35" y="32"/>
                    <a:pt x="35" y="31"/>
                    <a:pt x="35" y="3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4" name="Freeform 191"/>
            <p:cNvSpPr>
              <a:spLocks/>
            </p:cNvSpPr>
            <p:nvPr/>
          </p:nvSpPr>
          <p:spPr bwMode="auto">
            <a:xfrm>
              <a:off x="8469313" y="1406526"/>
              <a:ext cx="0" cy="7938"/>
            </a:xfrm>
            <a:custGeom>
              <a:avLst/>
              <a:gdLst>
                <a:gd name="T0" fmla="*/ 1 h 2"/>
                <a:gd name="T1" fmla="*/ 2 h 2"/>
                <a:gd name="T2" fmla="*/ 1 h 2"/>
                <a:gd name="T3" fmla="*/ 0 h 2"/>
                <a:gd name="T4" fmla="*/ 0 h 2"/>
                <a:gd name="T5" fmla="*/ 1 h 2"/>
              </a:gdLst>
              <a:ahLst/>
              <a:cxnLst>
                <a:cxn ang="0">
                  <a:pos x="0" y="T0"/>
                </a:cxn>
                <a:cxn ang="0">
                  <a:pos x="0" y="T1"/>
                </a:cxn>
                <a:cxn ang="0">
                  <a:pos x="0" y="T2"/>
                </a:cxn>
                <a:cxn ang="0">
                  <a:pos x="0" y="T3"/>
                </a:cxn>
                <a:cxn ang="0">
                  <a:pos x="0" y="T4"/>
                </a:cxn>
                <a:cxn ang="0">
                  <a:pos x="0" y="T5"/>
                </a:cxn>
              </a:cxnLst>
              <a:rect l="0" t="0" r="r" b="b"/>
              <a:pathLst>
                <a:path h="2">
                  <a:moveTo>
                    <a:pt x="0" y="1"/>
                  </a:moveTo>
                  <a:cubicBezTo>
                    <a:pt x="0" y="2"/>
                    <a:pt x="0" y="2"/>
                    <a:pt x="0" y="2"/>
                  </a:cubicBezTo>
                  <a:cubicBezTo>
                    <a:pt x="0" y="1"/>
                    <a:pt x="0" y="1"/>
                    <a:pt x="0" y="1"/>
                  </a:cubicBezTo>
                  <a:cubicBezTo>
                    <a:pt x="0" y="1"/>
                    <a:pt x="0" y="0"/>
                    <a:pt x="0" y="0"/>
                  </a:cubicBezTo>
                  <a:cubicBezTo>
                    <a:pt x="0" y="0"/>
                    <a:pt x="0" y="0"/>
                    <a:pt x="0" y="0"/>
                  </a:cubicBezTo>
                  <a:cubicBezTo>
                    <a:pt x="0" y="1"/>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5" name="Freeform 192"/>
            <p:cNvSpPr>
              <a:spLocks/>
            </p:cNvSpPr>
            <p:nvPr/>
          </p:nvSpPr>
          <p:spPr bwMode="auto">
            <a:xfrm>
              <a:off x="8524876" y="1425576"/>
              <a:ext cx="22225" cy="52388"/>
            </a:xfrm>
            <a:custGeom>
              <a:avLst/>
              <a:gdLst>
                <a:gd name="T0" fmla="*/ 6 w 6"/>
                <a:gd name="T1" fmla="*/ 3 h 14"/>
                <a:gd name="T2" fmla="*/ 6 w 6"/>
                <a:gd name="T3" fmla="*/ 4 h 14"/>
                <a:gd name="T4" fmla="*/ 4 w 6"/>
                <a:gd name="T5" fmla="*/ 7 h 14"/>
                <a:gd name="T6" fmla="*/ 4 w 6"/>
                <a:gd name="T7" fmla="*/ 8 h 14"/>
                <a:gd name="T8" fmla="*/ 3 w 6"/>
                <a:gd name="T9" fmla="*/ 10 h 14"/>
                <a:gd name="T10" fmla="*/ 1 w 6"/>
                <a:gd name="T11" fmla="*/ 14 h 14"/>
                <a:gd name="T12" fmla="*/ 0 w 6"/>
                <a:gd name="T13" fmla="*/ 13 h 14"/>
                <a:gd name="T14" fmla="*/ 1 w 6"/>
                <a:gd name="T15" fmla="*/ 7 h 14"/>
                <a:gd name="T16" fmla="*/ 1 w 6"/>
                <a:gd name="T17" fmla="*/ 5 h 14"/>
                <a:gd name="T18" fmla="*/ 2 w 6"/>
                <a:gd name="T19" fmla="*/ 4 h 14"/>
                <a:gd name="T20" fmla="*/ 2 w 6"/>
                <a:gd name="T21" fmla="*/ 3 h 14"/>
                <a:gd name="T22" fmla="*/ 2 w 6"/>
                <a:gd name="T23" fmla="*/ 2 h 14"/>
                <a:gd name="T24" fmla="*/ 4 w 6"/>
                <a:gd name="T25" fmla="*/ 0 h 14"/>
                <a:gd name="T26" fmla="*/ 5 w 6"/>
                <a:gd name="T27" fmla="*/ 0 h 14"/>
                <a:gd name="T28" fmla="*/ 5 w 6"/>
                <a:gd name="T29" fmla="*/ 1 h 14"/>
                <a:gd name="T30" fmla="*/ 5 w 6"/>
                <a:gd name="T31" fmla="*/ 2 h 14"/>
                <a:gd name="T32" fmla="*/ 6 w 6"/>
                <a:gd name="T3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4">
                  <a:moveTo>
                    <a:pt x="6" y="3"/>
                  </a:moveTo>
                  <a:cubicBezTo>
                    <a:pt x="6" y="3"/>
                    <a:pt x="6" y="3"/>
                    <a:pt x="6" y="4"/>
                  </a:cubicBezTo>
                  <a:cubicBezTo>
                    <a:pt x="6" y="4"/>
                    <a:pt x="5" y="6"/>
                    <a:pt x="4" y="7"/>
                  </a:cubicBezTo>
                  <a:cubicBezTo>
                    <a:pt x="4" y="7"/>
                    <a:pt x="4" y="8"/>
                    <a:pt x="4" y="8"/>
                  </a:cubicBezTo>
                  <a:cubicBezTo>
                    <a:pt x="4" y="8"/>
                    <a:pt x="3" y="9"/>
                    <a:pt x="3" y="10"/>
                  </a:cubicBezTo>
                  <a:cubicBezTo>
                    <a:pt x="2" y="10"/>
                    <a:pt x="1" y="13"/>
                    <a:pt x="1" y="14"/>
                  </a:cubicBezTo>
                  <a:cubicBezTo>
                    <a:pt x="0" y="14"/>
                    <a:pt x="0" y="13"/>
                    <a:pt x="0" y="13"/>
                  </a:cubicBezTo>
                  <a:cubicBezTo>
                    <a:pt x="0" y="13"/>
                    <a:pt x="0" y="7"/>
                    <a:pt x="1" y="7"/>
                  </a:cubicBezTo>
                  <a:cubicBezTo>
                    <a:pt x="1" y="7"/>
                    <a:pt x="1" y="5"/>
                    <a:pt x="1" y="5"/>
                  </a:cubicBezTo>
                  <a:cubicBezTo>
                    <a:pt x="1" y="5"/>
                    <a:pt x="1" y="5"/>
                    <a:pt x="2" y="4"/>
                  </a:cubicBezTo>
                  <a:cubicBezTo>
                    <a:pt x="2" y="4"/>
                    <a:pt x="2" y="3"/>
                    <a:pt x="2" y="3"/>
                  </a:cubicBezTo>
                  <a:cubicBezTo>
                    <a:pt x="2" y="3"/>
                    <a:pt x="2" y="2"/>
                    <a:pt x="2" y="2"/>
                  </a:cubicBezTo>
                  <a:cubicBezTo>
                    <a:pt x="2" y="2"/>
                    <a:pt x="4" y="1"/>
                    <a:pt x="4" y="0"/>
                  </a:cubicBezTo>
                  <a:cubicBezTo>
                    <a:pt x="5" y="0"/>
                    <a:pt x="5" y="0"/>
                    <a:pt x="5" y="0"/>
                  </a:cubicBezTo>
                  <a:cubicBezTo>
                    <a:pt x="5" y="1"/>
                    <a:pt x="5" y="1"/>
                    <a:pt x="5" y="1"/>
                  </a:cubicBezTo>
                  <a:cubicBezTo>
                    <a:pt x="4" y="1"/>
                    <a:pt x="5" y="2"/>
                    <a:pt x="5" y="2"/>
                  </a:cubicBezTo>
                  <a:cubicBezTo>
                    <a:pt x="6" y="2"/>
                    <a:pt x="6" y="3"/>
                    <a:pt x="6" y="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6" name="Freeform 193"/>
            <p:cNvSpPr>
              <a:spLocks/>
            </p:cNvSpPr>
            <p:nvPr/>
          </p:nvSpPr>
          <p:spPr bwMode="auto">
            <a:xfrm>
              <a:off x="8543926" y="1422401"/>
              <a:ext cx="7938" cy="7938"/>
            </a:xfrm>
            <a:custGeom>
              <a:avLst/>
              <a:gdLst>
                <a:gd name="T0" fmla="*/ 2 w 2"/>
                <a:gd name="T1" fmla="*/ 0 h 2"/>
                <a:gd name="T2" fmla="*/ 2 w 2"/>
                <a:gd name="T3" fmla="*/ 1 h 2"/>
                <a:gd name="T4" fmla="*/ 1 w 2"/>
                <a:gd name="T5" fmla="*/ 2 h 2"/>
                <a:gd name="T6" fmla="*/ 1 w 2"/>
                <a:gd name="T7" fmla="*/ 2 h 2"/>
                <a:gd name="T8" fmla="*/ 1 w 2"/>
                <a:gd name="T9" fmla="*/ 1 h 2"/>
                <a:gd name="T10" fmla="*/ 0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2" y="1"/>
                    <a:pt x="2" y="1"/>
                  </a:cubicBezTo>
                  <a:cubicBezTo>
                    <a:pt x="2" y="2"/>
                    <a:pt x="1" y="2"/>
                    <a:pt x="1" y="2"/>
                  </a:cubicBezTo>
                  <a:cubicBezTo>
                    <a:pt x="1" y="2"/>
                    <a:pt x="1" y="2"/>
                    <a:pt x="1" y="2"/>
                  </a:cubicBezTo>
                  <a:cubicBezTo>
                    <a:pt x="1" y="2"/>
                    <a:pt x="1" y="1"/>
                    <a:pt x="1" y="1"/>
                  </a:cubicBezTo>
                  <a:cubicBezTo>
                    <a:pt x="1" y="1"/>
                    <a:pt x="1" y="1"/>
                    <a:pt x="0" y="1"/>
                  </a:cubicBezTo>
                  <a:cubicBezTo>
                    <a:pt x="1" y="0"/>
                    <a:pt x="2" y="0"/>
                    <a:pt x="2"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7" name="Freeform 194"/>
            <p:cNvSpPr>
              <a:spLocks/>
            </p:cNvSpPr>
            <p:nvPr/>
          </p:nvSpPr>
          <p:spPr bwMode="auto">
            <a:xfrm>
              <a:off x="8810626" y="3887788"/>
              <a:ext cx="184150" cy="352425"/>
            </a:xfrm>
            <a:custGeom>
              <a:avLst/>
              <a:gdLst>
                <a:gd name="T0" fmla="*/ 48 w 49"/>
                <a:gd name="T1" fmla="*/ 27 h 94"/>
                <a:gd name="T2" fmla="*/ 42 w 49"/>
                <a:gd name="T3" fmla="*/ 24 h 94"/>
                <a:gd name="T4" fmla="*/ 40 w 49"/>
                <a:gd name="T5" fmla="*/ 20 h 94"/>
                <a:gd name="T6" fmla="*/ 37 w 49"/>
                <a:gd name="T7" fmla="*/ 21 h 94"/>
                <a:gd name="T8" fmla="*/ 30 w 49"/>
                <a:gd name="T9" fmla="*/ 21 h 94"/>
                <a:gd name="T10" fmla="*/ 31 w 49"/>
                <a:gd name="T11" fmla="*/ 20 h 94"/>
                <a:gd name="T12" fmla="*/ 33 w 49"/>
                <a:gd name="T13" fmla="*/ 17 h 94"/>
                <a:gd name="T14" fmla="*/ 33 w 49"/>
                <a:gd name="T15" fmla="*/ 18 h 94"/>
                <a:gd name="T16" fmla="*/ 33 w 49"/>
                <a:gd name="T17" fmla="*/ 18 h 94"/>
                <a:gd name="T18" fmla="*/ 33 w 49"/>
                <a:gd name="T19" fmla="*/ 16 h 94"/>
                <a:gd name="T20" fmla="*/ 34 w 49"/>
                <a:gd name="T21" fmla="*/ 17 h 94"/>
                <a:gd name="T22" fmla="*/ 34 w 49"/>
                <a:gd name="T23" fmla="*/ 15 h 94"/>
                <a:gd name="T24" fmla="*/ 34 w 49"/>
                <a:gd name="T25" fmla="*/ 12 h 94"/>
                <a:gd name="T26" fmla="*/ 34 w 49"/>
                <a:gd name="T27" fmla="*/ 13 h 94"/>
                <a:gd name="T28" fmla="*/ 35 w 49"/>
                <a:gd name="T29" fmla="*/ 12 h 94"/>
                <a:gd name="T30" fmla="*/ 35 w 49"/>
                <a:gd name="T31" fmla="*/ 11 h 94"/>
                <a:gd name="T32" fmla="*/ 34 w 49"/>
                <a:gd name="T33" fmla="*/ 4 h 94"/>
                <a:gd name="T34" fmla="*/ 33 w 49"/>
                <a:gd name="T35" fmla="*/ 3 h 94"/>
                <a:gd name="T36" fmla="*/ 25 w 49"/>
                <a:gd name="T37" fmla="*/ 0 h 94"/>
                <a:gd name="T38" fmla="*/ 22 w 49"/>
                <a:gd name="T39" fmla="*/ 0 h 94"/>
                <a:gd name="T40" fmla="*/ 20 w 49"/>
                <a:gd name="T41" fmla="*/ 0 h 94"/>
                <a:gd name="T42" fmla="*/ 20 w 49"/>
                <a:gd name="T43" fmla="*/ 1 h 94"/>
                <a:gd name="T44" fmla="*/ 18 w 49"/>
                <a:gd name="T45" fmla="*/ 5 h 94"/>
                <a:gd name="T46" fmla="*/ 17 w 49"/>
                <a:gd name="T47" fmla="*/ 7 h 94"/>
                <a:gd name="T48" fmla="*/ 15 w 49"/>
                <a:gd name="T49" fmla="*/ 8 h 94"/>
                <a:gd name="T50" fmla="*/ 15 w 49"/>
                <a:gd name="T51" fmla="*/ 11 h 94"/>
                <a:gd name="T52" fmla="*/ 15 w 49"/>
                <a:gd name="T53" fmla="*/ 13 h 94"/>
                <a:gd name="T54" fmla="*/ 20 w 49"/>
                <a:gd name="T55" fmla="*/ 19 h 94"/>
                <a:gd name="T56" fmla="*/ 16 w 49"/>
                <a:gd name="T57" fmla="*/ 24 h 94"/>
                <a:gd name="T58" fmla="*/ 16 w 49"/>
                <a:gd name="T59" fmla="*/ 29 h 94"/>
                <a:gd name="T60" fmla="*/ 13 w 49"/>
                <a:gd name="T61" fmla="*/ 41 h 94"/>
                <a:gd name="T62" fmla="*/ 12 w 49"/>
                <a:gd name="T63" fmla="*/ 44 h 94"/>
                <a:gd name="T64" fmla="*/ 11 w 49"/>
                <a:gd name="T65" fmla="*/ 50 h 94"/>
                <a:gd name="T66" fmla="*/ 12 w 49"/>
                <a:gd name="T67" fmla="*/ 50 h 94"/>
                <a:gd name="T68" fmla="*/ 14 w 49"/>
                <a:gd name="T69" fmla="*/ 50 h 94"/>
                <a:gd name="T70" fmla="*/ 15 w 49"/>
                <a:gd name="T71" fmla="*/ 58 h 94"/>
                <a:gd name="T72" fmla="*/ 13 w 49"/>
                <a:gd name="T73" fmla="*/ 66 h 94"/>
                <a:gd name="T74" fmla="*/ 10 w 49"/>
                <a:gd name="T75" fmla="*/ 84 h 94"/>
                <a:gd name="T76" fmla="*/ 9 w 49"/>
                <a:gd name="T77" fmla="*/ 87 h 94"/>
                <a:gd name="T78" fmla="*/ 8 w 49"/>
                <a:gd name="T79" fmla="*/ 86 h 94"/>
                <a:gd name="T80" fmla="*/ 5 w 49"/>
                <a:gd name="T81" fmla="*/ 88 h 94"/>
                <a:gd name="T82" fmla="*/ 0 w 49"/>
                <a:gd name="T83" fmla="*/ 88 h 94"/>
                <a:gd name="T84" fmla="*/ 8 w 49"/>
                <a:gd name="T85" fmla="*/ 93 h 94"/>
                <a:gd name="T86" fmla="*/ 12 w 49"/>
                <a:gd name="T87" fmla="*/ 94 h 94"/>
                <a:gd name="T88" fmla="*/ 14 w 49"/>
                <a:gd name="T89" fmla="*/ 89 h 94"/>
                <a:gd name="T90" fmla="*/ 14 w 49"/>
                <a:gd name="T91" fmla="*/ 86 h 94"/>
                <a:gd name="T92" fmla="*/ 33 w 49"/>
                <a:gd name="T93" fmla="*/ 77 h 94"/>
                <a:gd name="T94" fmla="*/ 37 w 49"/>
                <a:gd name="T95" fmla="*/ 78 h 94"/>
                <a:gd name="T96" fmla="*/ 36 w 49"/>
                <a:gd name="T97" fmla="*/ 80 h 94"/>
                <a:gd name="T98" fmla="*/ 35 w 49"/>
                <a:gd name="T99" fmla="*/ 82 h 94"/>
                <a:gd name="T100" fmla="*/ 32 w 49"/>
                <a:gd name="T101" fmla="*/ 86 h 94"/>
                <a:gd name="T102" fmla="*/ 41 w 49"/>
                <a:gd name="T103" fmla="*/ 84 h 94"/>
                <a:gd name="T104" fmla="*/ 42 w 49"/>
                <a:gd name="T105" fmla="*/ 79 h 94"/>
                <a:gd name="T106" fmla="*/ 41 w 49"/>
                <a:gd name="T107" fmla="*/ 77 h 94"/>
                <a:gd name="T108" fmla="*/ 40 w 49"/>
                <a:gd name="T109" fmla="*/ 72 h 94"/>
                <a:gd name="T110" fmla="*/ 41 w 49"/>
                <a:gd name="T111" fmla="*/ 68 h 94"/>
                <a:gd name="T112" fmla="*/ 41 w 49"/>
                <a:gd name="T113" fmla="*/ 62 h 94"/>
                <a:gd name="T114" fmla="*/ 37 w 49"/>
                <a:gd name="T115" fmla="*/ 50 h 94"/>
                <a:gd name="T116" fmla="*/ 41 w 49"/>
                <a:gd name="T117" fmla="*/ 50 h 94"/>
                <a:gd name="T118" fmla="*/ 45 w 49"/>
                <a:gd name="T119" fmla="*/ 44 h 94"/>
                <a:gd name="T120" fmla="*/ 45 w 49"/>
                <a:gd name="T121" fmla="*/ 42 h 94"/>
                <a:gd name="T122" fmla="*/ 46 w 49"/>
                <a:gd name="T123" fmla="*/ 37 h 94"/>
                <a:gd name="T124" fmla="*/ 48 w 49"/>
                <a:gd name="T125" fmla="*/ 3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94">
                  <a:moveTo>
                    <a:pt x="49" y="30"/>
                  </a:moveTo>
                  <a:cubicBezTo>
                    <a:pt x="49" y="29"/>
                    <a:pt x="49" y="29"/>
                    <a:pt x="49" y="29"/>
                  </a:cubicBezTo>
                  <a:cubicBezTo>
                    <a:pt x="49" y="28"/>
                    <a:pt x="49" y="28"/>
                    <a:pt x="49" y="27"/>
                  </a:cubicBezTo>
                  <a:cubicBezTo>
                    <a:pt x="48" y="27"/>
                    <a:pt x="48" y="27"/>
                    <a:pt x="48" y="27"/>
                  </a:cubicBezTo>
                  <a:cubicBezTo>
                    <a:pt x="48" y="27"/>
                    <a:pt x="48" y="26"/>
                    <a:pt x="48" y="26"/>
                  </a:cubicBezTo>
                  <a:cubicBezTo>
                    <a:pt x="48" y="26"/>
                    <a:pt x="47" y="26"/>
                    <a:pt x="47" y="25"/>
                  </a:cubicBezTo>
                  <a:cubicBezTo>
                    <a:pt x="46" y="25"/>
                    <a:pt x="45" y="25"/>
                    <a:pt x="44" y="25"/>
                  </a:cubicBezTo>
                  <a:cubicBezTo>
                    <a:pt x="44" y="25"/>
                    <a:pt x="42" y="24"/>
                    <a:pt x="42" y="24"/>
                  </a:cubicBezTo>
                  <a:cubicBezTo>
                    <a:pt x="42" y="24"/>
                    <a:pt x="42" y="24"/>
                    <a:pt x="41" y="23"/>
                  </a:cubicBezTo>
                  <a:cubicBezTo>
                    <a:pt x="41" y="23"/>
                    <a:pt x="41" y="23"/>
                    <a:pt x="41" y="22"/>
                  </a:cubicBezTo>
                  <a:cubicBezTo>
                    <a:pt x="42" y="21"/>
                    <a:pt x="41" y="21"/>
                    <a:pt x="41" y="21"/>
                  </a:cubicBezTo>
                  <a:cubicBezTo>
                    <a:pt x="41" y="21"/>
                    <a:pt x="41" y="21"/>
                    <a:pt x="40" y="20"/>
                  </a:cubicBezTo>
                  <a:cubicBezTo>
                    <a:pt x="40" y="20"/>
                    <a:pt x="39" y="20"/>
                    <a:pt x="39" y="20"/>
                  </a:cubicBezTo>
                  <a:cubicBezTo>
                    <a:pt x="39" y="20"/>
                    <a:pt x="38" y="20"/>
                    <a:pt x="38" y="20"/>
                  </a:cubicBezTo>
                  <a:cubicBezTo>
                    <a:pt x="38" y="20"/>
                    <a:pt x="38" y="20"/>
                    <a:pt x="38" y="20"/>
                  </a:cubicBezTo>
                  <a:cubicBezTo>
                    <a:pt x="38" y="20"/>
                    <a:pt x="37" y="21"/>
                    <a:pt x="37" y="21"/>
                  </a:cubicBezTo>
                  <a:cubicBezTo>
                    <a:pt x="36" y="21"/>
                    <a:pt x="35" y="21"/>
                    <a:pt x="35" y="21"/>
                  </a:cubicBezTo>
                  <a:cubicBezTo>
                    <a:pt x="34" y="20"/>
                    <a:pt x="34" y="20"/>
                    <a:pt x="33" y="20"/>
                  </a:cubicBezTo>
                  <a:cubicBezTo>
                    <a:pt x="33" y="21"/>
                    <a:pt x="32" y="20"/>
                    <a:pt x="32" y="20"/>
                  </a:cubicBezTo>
                  <a:cubicBezTo>
                    <a:pt x="31" y="20"/>
                    <a:pt x="30" y="20"/>
                    <a:pt x="30" y="21"/>
                  </a:cubicBezTo>
                  <a:cubicBezTo>
                    <a:pt x="30" y="21"/>
                    <a:pt x="30" y="21"/>
                    <a:pt x="30" y="21"/>
                  </a:cubicBezTo>
                  <a:cubicBezTo>
                    <a:pt x="30" y="21"/>
                    <a:pt x="30" y="21"/>
                    <a:pt x="30" y="21"/>
                  </a:cubicBezTo>
                  <a:cubicBezTo>
                    <a:pt x="30" y="21"/>
                    <a:pt x="30" y="20"/>
                    <a:pt x="30" y="20"/>
                  </a:cubicBezTo>
                  <a:cubicBezTo>
                    <a:pt x="30" y="20"/>
                    <a:pt x="31" y="20"/>
                    <a:pt x="31" y="20"/>
                  </a:cubicBezTo>
                  <a:cubicBezTo>
                    <a:pt x="31" y="20"/>
                    <a:pt x="31" y="20"/>
                    <a:pt x="31" y="20"/>
                  </a:cubicBezTo>
                  <a:cubicBezTo>
                    <a:pt x="31" y="20"/>
                    <a:pt x="31" y="20"/>
                    <a:pt x="31" y="20"/>
                  </a:cubicBezTo>
                  <a:cubicBezTo>
                    <a:pt x="31" y="20"/>
                    <a:pt x="32" y="19"/>
                    <a:pt x="33" y="18"/>
                  </a:cubicBezTo>
                  <a:cubicBezTo>
                    <a:pt x="33" y="18"/>
                    <a:pt x="33" y="17"/>
                    <a:pt x="33" y="17"/>
                  </a:cubicBezTo>
                  <a:cubicBezTo>
                    <a:pt x="33" y="17"/>
                    <a:pt x="33" y="17"/>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8"/>
                    <a:pt x="33" y="18"/>
                  </a:cubicBezTo>
                  <a:cubicBezTo>
                    <a:pt x="33" y="18"/>
                    <a:pt x="33" y="17"/>
                    <a:pt x="33" y="16"/>
                  </a:cubicBezTo>
                  <a:cubicBezTo>
                    <a:pt x="33" y="16"/>
                    <a:pt x="33" y="16"/>
                    <a:pt x="34" y="16"/>
                  </a:cubicBezTo>
                  <a:cubicBezTo>
                    <a:pt x="34" y="16"/>
                    <a:pt x="34" y="16"/>
                    <a:pt x="34" y="16"/>
                  </a:cubicBezTo>
                  <a:cubicBezTo>
                    <a:pt x="33" y="16"/>
                    <a:pt x="33" y="16"/>
                    <a:pt x="33" y="16"/>
                  </a:cubicBezTo>
                  <a:cubicBezTo>
                    <a:pt x="33" y="16"/>
                    <a:pt x="34" y="16"/>
                    <a:pt x="34" y="16"/>
                  </a:cubicBezTo>
                  <a:cubicBezTo>
                    <a:pt x="34" y="16"/>
                    <a:pt x="34" y="15"/>
                    <a:pt x="34" y="15"/>
                  </a:cubicBezTo>
                  <a:cubicBezTo>
                    <a:pt x="34" y="15"/>
                    <a:pt x="34" y="16"/>
                    <a:pt x="34" y="16"/>
                  </a:cubicBezTo>
                  <a:cubicBezTo>
                    <a:pt x="34" y="16"/>
                    <a:pt x="34" y="16"/>
                    <a:pt x="34" y="17"/>
                  </a:cubicBezTo>
                  <a:cubicBezTo>
                    <a:pt x="34" y="17"/>
                    <a:pt x="34" y="17"/>
                    <a:pt x="34" y="17"/>
                  </a:cubicBezTo>
                  <a:cubicBezTo>
                    <a:pt x="34" y="17"/>
                    <a:pt x="34" y="16"/>
                    <a:pt x="34" y="16"/>
                  </a:cubicBezTo>
                  <a:cubicBezTo>
                    <a:pt x="34" y="16"/>
                    <a:pt x="34" y="15"/>
                    <a:pt x="34" y="15"/>
                  </a:cubicBezTo>
                  <a:cubicBezTo>
                    <a:pt x="34" y="15"/>
                    <a:pt x="34" y="15"/>
                    <a:pt x="34" y="15"/>
                  </a:cubicBezTo>
                  <a:cubicBezTo>
                    <a:pt x="34" y="15"/>
                    <a:pt x="34" y="14"/>
                    <a:pt x="34" y="13"/>
                  </a:cubicBezTo>
                  <a:cubicBezTo>
                    <a:pt x="34" y="13"/>
                    <a:pt x="34" y="13"/>
                    <a:pt x="34" y="13"/>
                  </a:cubicBezTo>
                  <a:cubicBezTo>
                    <a:pt x="34" y="13"/>
                    <a:pt x="34" y="13"/>
                    <a:pt x="34" y="14"/>
                  </a:cubicBezTo>
                  <a:cubicBezTo>
                    <a:pt x="34" y="13"/>
                    <a:pt x="34" y="13"/>
                    <a:pt x="34" y="12"/>
                  </a:cubicBezTo>
                  <a:cubicBezTo>
                    <a:pt x="34" y="12"/>
                    <a:pt x="34" y="12"/>
                    <a:pt x="34" y="12"/>
                  </a:cubicBezTo>
                  <a:cubicBezTo>
                    <a:pt x="34" y="12"/>
                    <a:pt x="34" y="12"/>
                    <a:pt x="34" y="12"/>
                  </a:cubicBezTo>
                  <a:cubicBezTo>
                    <a:pt x="34" y="12"/>
                    <a:pt x="34" y="13"/>
                    <a:pt x="34" y="13"/>
                  </a:cubicBezTo>
                  <a:cubicBezTo>
                    <a:pt x="34" y="13"/>
                    <a:pt x="34" y="13"/>
                    <a:pt x="34" y="13"/>
                  </a:cubicBezTo>
                  <a:cubicBezTo>
                    <a:pt x="34" y="13"/>
                    <a:pt x="34" y="13"/>
                    <a:pt x="34" y="13"/>
                  </a:cubicBezTo>
                  <a:cubicBezTo>
                    <a:pt x="34" y="13"/>
                    <a:pt x="34" y="13"/>
                    <a:pt x="34" y="14"/>
                  </a:cubicBezTo>
                  <a:cubicBezTo>
                    <a:pt x="34" y="13"/>
                    <a:pt x="34" y="13"/>
                    <a:pt x="34" y="13"/>
                  </a:cubicBezTo>
                  <a:cubicBezTo>
                    <a:pt x="35" y="12"/>
                    <a:pt x="35" y="12"/>
                    <a:pt x="35" y="12"/>
                  </a:cubicBezTo>
                  <a:cubicBezTo>
                    <a:pt x="35" y="12"/>
                    <a:pt x="35" y="12"/>
                    <a:pt x="35" y="12"/>
                  </a:cubicBezTo>
                  <a:cubicBezTo>
                    <a:pt x="35" y="11"/>
                    <a:pt x="35" y="11"/>
                    <a:pt x="35" y="11"/>
                  </a:cubicBezTo>
                  <a:cubicBezTo>
                    <a:pt x="35" y="12"/>
                    <a:pt x="35" y="14"/>
                    <a:pt x="34" y="14"/>
                  </a:cubicBezTo>
                  <a:cubicBezTo>
                    <a:pt x="35" y="13"/>
                    <a:pt x="35" y="12"/>
                    <a:pt x="35" y="11"/>
                  </a:cubicBezTo>
                  <a:cubicBezTo>
                    <a:pt x="35" y="10"/>
                    <a:pt x="35" y="9"/>
                    <a:pt x="35" y="8"/>
                  </a:cubicBezTo>
                  <a:cubicBezTo>
                    <a:pt x="35" y="8"/>
                    <a:pt x="35" y="7"/>
                    <a:pt x="35" y="7"/>
                  </a:cubicBezTo>
                  <a:cubicBezTo>
                    <a:pt x="35" y="5"/>
                    <a:pt x="34" y="4"/>
                    <a:pt x="33" y="4"/>
                  </a:cubicBezTo>
                  <a:cubicBezTo>
                    <a:pt x="33" y="4"/>
                    <a:pt x="33" y="4"/>
                    <a:pt x="34" y="4"/>
                  </a:cubicBezTo>
                  <a:cubicBezTo>
                    <a:pt x="34" y="4"/>
                    <a:pt x="35" y="4"/>
                    <a:pt x="35" y="4"/>
                  </a:cubicBezTo>
                  <a:cubicBezTo>
                    <a:pt x="35" y="4"/>
                    <a:pt x="34" y="4"/>
                    <a:pt x="34" y="4"/>
                  </a:cubicBezTo>
                  <a:cubicBezTo>
                    <a:pt x="33" y="4"/>
                    <a:pt x="33" y="4"/>
                    <a:pt x="33" y="4"/>
                  </a:cubicBezTo>
                  <a:cubicBezTo>
                    <a:pt x="33" y="4"/>
                    <a:pt x="33" y="3"/>
                    <a:pt x="33" y="3"/>
                  </a:cubicBezTo>
                  <a:cubicBezTo>
                    <a:pt x="32" y="3"/>
                    <a:pt x="31" y="2"/>
                    <a:pt x="30" y="1"/>
                  </a:cubicBezTo>
                  <a:cubicBezTo>
                    <a:pt x="30" y="1"/>
                    <a:pt x="30" y="1"/>
                    <a:pt x="29" y="1"/>
                  </a:cubicBezTo>
                  <a:cubicBezTo>
                    <a:pt x="29" y="1"/>
                    <a:pt x="29" y="1"/>
                    <a:pt x="29" y="1"/>
                  </a:cubicBezTo>
                  <a:cubicBezTo>
                    <a:pt x="28" y="0"/>
                    <a:pt x="26" y="0"/>
                    <a:pt x="25" y="0"/>
                  </a:cubicBezTo>
                  <a:cubicBezTo>
                    <a:pt x="24" y="0"/>
                    <a:pt x="23" y="0"/>
                    <a:pt x="23" y="0"/>
                  </a:cubicBezTo>
                  <a:cubicBezTo>
                    <a:pt x="22" y="0"/>
                    <a:pt x="22" y="0"/>
                    <a:pt x="22" y="0"/>
                  </a:cubicBezTo>
                  <a:cubicBezTo>
                    <a:pt x="22" y="0"/>
                    <a:pt x="21" y="0"/>
                    <a:pt x="21" y="0"/>
                  </a:cubicBezTo>
                  <a:cubicBezTo>
                    <a:pt x="21" y="0"/>
                    <a:pt x="22" y="0"/>
                    <a:pt x="22" y="0"/>
                  </a:cubicBezTo>
                  <a:cubicBezTo>
                    <a:pt x="21" y="0"/>
                    <a:pt x="21" y="0"/>
                    <a:pt x="21" y="0"/>
                  </a:cubicBezTo>
                  <a:cubicBezTo>
                    <a:pt x="20" y="0"/>
                    <a:pt x="20" y="0"/>
                    <a:pt x="20" y="0"/>
                  </a:cubicBezTo>
                  <a:cubicBezTo>
                    <a:pt x="19" y="0"/>
                    <a:pt x="19" y="1"/>
                    <a:pt x="18" y="1"/>
                  </a:cubicBezTo>
                  <a:cubicBezTo>
                    <a:pt x="19" y="1"/>
                    <a:pt x="19" y="0"/>
                    <a:pt x="20" y="0"/>
                  </a:cubicBezTo>
                  <a:cubicBezTo>
                    <a:pt x="20" y="0"/>
                    <a:pt x="20" y="0"/>
                    <a:pt x="20" y="0"/>
                  </a:cubicBezTo>
                  <a:cubicBezTo>
                    <a:pt x="20" y="0"/>
                    <a:pt x="21" y="0"/>
                    <a:pt x="21" y="0"/>
                  </a:cubicBezTo>
                  <a:cubicBezTo>
                    <a:pt x="20" y="1"/>
                    <a:pt x="20" y="1"/>
                    <a:pt x="20" y="1"/>
                  </a:cubicBezTo>
                  <a:cubicBezTo>
                    <a:pt x="20" y="1"/>
                    <a:pt x="20" y="1"/>
                    <a:pt x="20" y="1"/>
                  </a:cubicBezTo>
                  <a:cubicBezTo>
                    <a:pt x="19" y="1"/>
                    <a:pt x="18" y="2"/>
                    <a:pt x="17" y="3"/>
                  </a:cubicBezTo>
                  <a:cubicBezTo>
                    <a:pt x="18" y="2"/>
                    <a:pt x="19" y="1"/>
                    <a:pt x="20" y="1"/>
                  </a:cubicBezTo>
                  <a:cubicBezTo>
                    <a:pt x="20" y="1"/>
                    <a:pt x="20" y="1"/>
                    <a:pt x="20" y="1"/>
                  </a:cubicBezTo>
                  <a:cubicBezTo>
                    <a:pt x="19" y="2"/>
                    <a:pt x="18" y="4"/>
                    <a:pt x="18" y="5"/>
                  </a:cubicBezTo>
                  <a:cubicBezTo>
                    <a:pt x="17" y="5"/>
                    <a:pt x="17" y="5"/>
                    <a:pt x="17" y="5"/>
                  </a:cubicBezTo>
                  <a:cubicBezTo>
                    <a:pt x="17" y="6"/>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8"/>
                    <a:pt x="17" y="8"/>
                    <a:pt x="16" y="8"/>
                  </a:cubicBezTo>
                  <a:cubicBezTo>
                    <a:pt x="16" y="8"/>
                    <a:pt x="16" y="8"/>
                    <a:pt x="15" y="8"/>
                  </a:cubicBezTo>
                  <a:cubicBezTo>
                    <a:pt x="15" y="9"/>
                    <a:pt x="15" y="9"/>
                    <a:pt x="15" y="9"/>
                  </a:cubicBezTo>
                  <a:cubicBezTo>
                    <a:pt x="15" y="9"/>
                    <a:pt x="15" y="9"/>
                    <a:pt x="15" y="9"/>
                  </a:cubicBezTo>
                  <a:cubicBezTo>
                    <a:pt x="15" y="9"/>
                    <a:pt x="15" y="10"/>
                    <a:pt x="15" y="10"/>
                  </a:cubicBezTo>
                  <a:cubicBezTo>
                    <a:pt x="15" y="10"/>
                    <a:pt x="15" y="11"/>
                    <a:pt x="15" y="11"/>
                  </a:cubicBezTo>
                  <a:cubicBezTo>
                    <a:pt x="15" y="11"/>
                    <a:pt x="15" y="11"/>
                    <a:pt x="15" y="11"/>
                  </a:cubicBezTo>
                  <a:cubicBezTo>
                    <a:pt x="15" y="12"/>
                    <a:pt x="15" y="12"/>
                    <a:pt x="15" y="12"/>
                  </a:cubicBezTo>
                  <a:cubicBezTo>
                    <a:pt x="15" y="12"/>
                    <a:pt x="15" y="12"/>
                    <a:pt x="15" y="12"/>
                  </a:cubicBezTo>
                  <a:cubicBezTo>
                    <a:pt x="15" y="13"/>
                    <a:pt x="15" y="13"/>
                    <a:pt x="15" y="13"/>
                  </a:cubicBezTo>
                  <a:cubicBezTo>
                    <a:pt x="15" y="13"/>
                    <a:pt x="14" y="14"/>
                    <a:pt x="15" y="15"/>
                  </a:cubicBezTo>
                  <a:cubicBezTo>
                    <a:pt x="16" y="15"/>
                    <a:pt x="18" y="16"/>
                    <a:pt x="18" y="16"/>
                  </a:cubicBezTo>
                  <a:cubicBezTo>
                    <a:pt x="19" y="17"/>
                    <a:pt x="19" y="17"/>
                    <a:pt x="19" y="17"/>
                  </a:cubicBezTo>
                  <a:cubicBezTo>
                    <a:pt x="19" y="18"/>
                    <a:pt x="20" y="18"/>
                    <a:pt x="20" y="19"/>
                  </a:cubicBezTo>
                  <a:cubicBezTo>
                    <a:pt x="20" y="19"/>
                    <a:pt x="19" y="19"/>
                    <a:pt x="18" y="20"/>
                  </a:cubicBezTo>
                  <a:cubicBezTo>
                    <a:pt x="18" y="20"/>
                    <a:pt x="18" y="21"/>
                    <a:pt x="17" y="22"/>
                  </a:cubicBezTo>
                  <a:cubicBezTo>
                    <a:pt x="17" y="23"/>
                    <a:pt x="17" y="24"/>
                    <a:pt x="16" y="24"/>
                  </a:cubicBezTo>
                  <a:cubicBezTo>
                    <a:pt x="16" y="24"/>
                    <a:pt x="16" y="24"/>
                    <a:pt x="16" y="24"/>
                  </a:cubicBezTo>
                  <a:cubicBezTo>
                    <a:pt x="17" y="24"/>
                    <a:pt x="17" y="24"/>
                    <a:pt x="17" y="25"/>
                  </a:cubicBezTo>
                  <a:cubicBezTo>
                    <a:pt x="17" y="25"/>
                    <a:pt x="17" y="24"/>
                    <a:pt x="17" y="24"/>
                  </a:cubicBezTo>
                  <a:cubicBezTo>
                    <a:pt x="17" y="24"/>
                    <a:pt x="16" y="26"/>
                    <a:pt x="16" y="26"/>
                  </a:cubicBezTo>
                  <a:cubicBezTo>
                    <a:pt x="16" y="27"/>
                    <a:pt x="16" y="28"/>
                    <a:pt x="16" y="29"/>
                  </a:cubicBezTo>
                  <a:cubicBezTo>
                    <a:pt x="16" y="30"/>
                    <a:pt x="15" y="35"/>
                    <a:pt x="15" y="35"/>
                  </a:cubicBezTo>
                  <a:cubicBezTo>
                    <a:pt x="15" y="35"/>
                    <a:pt x="15" y="37"/>
                    <a:pt x="15" y="37"/>
                  </a:cubicBezTo>
                  <a:cubicBezTo>
                    <a:pt x="15" y="38"/>
                    <a:pt x="15" y="38"/>
                    <a:pt x="15" y="38"/>
                  </a:cubicBezTo>
                  <a:cubicBezTo>
                    <a:pt x="15" y="38"/>
                    <a:pt x="13" y="40"/>
                    <a:pt x="13" y="41"/>
                  </a:cubicBezTo>
                  <a:cubicBezTo>
                    <a:pt x="13" y="41"/>
                    <a:pt x="13" y="41"/>
                    <a:pt x="13" y="41"/>
                  </a:cubicBezTo>
                  <a:cubicBezTo>
                    <a:pt x="13" y="41"/>
                    <a:pt x="13" y="42"/>
                    <a:pt x="13" y="42"/>
                  </a:cubicBezTo>
                  <a:cubicBezTo>
                    <a:pt x="13" y="42"/>
                    <a:pt x="13" y="42"/>
                    <a:pt x="13" y="42"/>
                  </a:cubicBezTo>
                  <a:cubicBezTo>
                    <a:pt x="12" y="42"/>
                    <a:pt x="12" y="42"/>
                    <a:pt x="12" y="44"/>
                  </a:cubicBezTo>
                  <a:cubicBezTo>
                    <a:pt x="12" y="45"/>
                    <a:pt x="12" y="45"/>
                    <a:pt x="12" y="46"/>
                  </a:cubicBezTo>
                  <a:cubicBezTo>
                    <a:pt x="12" y="46"/>
                    <a:pt x="12" y="47"/>
                    <a:pt x="12" y="47"/>
                  </a:cubicBezTo>
                  <a:cubicBezTo>
                    <a:pt x="12" y="47"/>
                    <a:pt x="11" y="47"/>
                    <a:pt x="11" y="48"/>
                  </a:cubicBezTo>
                  <a:cubicBezTo>
                    <a:pt x="11" y="48"/>
                    <a:pt x="11" y="49"/>
                    <a:pt x="11" y="50"/>
                  </a:cubicBezTo>
                  <a:cubicBezTo>
                    <a:pt x="11" y="50"/>
                    <a:pt x="11" y="50"/>
                    <a:pt x="11" y="50"/>
                  </a:cubicBezTo>
                  <a:cubicBezTo>
                    <a:pt x="11" y="50"/>
                    <a:pt x="11" y="51"/>
                    <a:pt x="11" y="51"/>
                  </a:cubicBezTo>
                  <a:cubicBezTo>
                    <a:pt x="11" y="51"/>
                    <a:pt x="12" y="51"/>
                    <a:pt x="12" y="51"/>
                  </a:cubicBezTo>
                  <a:cubicBezTo>
                    <a:pt x="12" y="50"/>
                    <a:pt x="12" y="50"/>
                    <a:pt x="12" y="50"/>
                  </a:cubicBezTo>
                  <a:cubicBezTo>
                    <a:pt x="12" y="50"/>
                    <a:pt x="12" y="49"/>
                    <a:pt x="12" y="49"/>
                  </a:cubicBezTo>
                  <a:cubicBezTo>
                    <a:pt x="12" y="49"/>
                    <a:pt x="13" y="50"/>
                    <a:pt x="13" y="50"/>
                  </a:cubicBezTo>
                  <a:cubicBezTo>
                    <a:pt x="13" y="50"/>
                    <a:pt x="13" y="50"/>
                    <a:pt x="13" y="50"/>
                  </a:cubicBezTo>
                  <a:cubicBezTo>
                    <a:pt x="13" y="50"/>
                    <a:pt x="14" y="50"/>
                    <a:pt x="14" y="50"/>
                  </a:cubicBezTo>
                  <a:cubicBezTo>
                    <a:pt x="14" y="50"/>
                    <a:pt x="14" y="51"/>
                    <a:pt x="14" y="51"/>
                  </a:cubicBezTo>
                  <a:cubicBezTo>
                    <a:pt x="14" y="52"/>
                    <a:pt x="14" y="52"/>
                    <a:pt x="14" y="52"/>
                  </a:cubicBezTo>
                  <a:cubicBezTo>
                    <a:pt x="15" y="53"/>
                    <a:pt x="15" y="53"/>
                    <a:pt x="15" y="53"/>
                  </a:cubicBezTo>
                  <a:cubicBezTo>
                    <a:pt x="15" y="53"/>
                    <a:pt x="15" y="57"/>
                    <a:pt x="15" y="58"/>
                  </a:cubicBezTo>
                  <a:cubicBezTo>
                    <a:pt x="15" y="58"/>
                    <a:pt x="15" y="58"/>
                    <a:pt x="15" y="59"/>
                  </a:cubicBezTo>
                  <a:cubicBezTo>
                    <a:pt x="14" y="60"/>
                    <a:pt x="14" y="62"/>
                    <a:pt x="14" y="64"/>
                  </a:cubicBezTo>
                  <a:cubicBezTo>
                    <a:pt x="14" y="64"/>
                    <a:pt x="14" y="64"/>
                    <a:pt x="14" y="64"/>
                  </a:cubicBezTo>
                  <a:cubicBezTo>
                    <a:pt x="14" y="64"/>
                    <a:pt x="13" y="65"/>
                    <a:pt x="13" y="66"/>
                  </a:cubicBezTo>
                  <a:cubicBezTo>
                    <a:pt x="13" y="66"/>
                    <a:pt x="12" y="73"/>
                    <a:pt x="12" y="73"/>
                  </a:cubicBezTo>
                  <a:cubicBezTo>
                    <a:pt x="12" y="73"/>
                    <a:pt x="12" y="74"/>
                    <a:pt x="12" y="74"/>
                  </a:cubicBezTo>
                  <a:cubicBezTo>
                    <a:pt x="12" y="74"/>
                    <a:pt x="12" y="74"/>
                    <a:pt x="12" y="74"/>
                  </a:cubicBezTo>
                  <a:cubicBezTo>
                    <a:pt x="12" y="74"/>
                    <a:pt x="11" y="79"/>
                    <a:pt x="10" y="84"/>
                  </a:cubicBezTo>
                  <a:cubicBezTo>
                    <a:pt x="10" y="84"/>
                    <a:pt x="10" y="84"/>
                    <a:pt x="10" y="85"/>
                  </a:cubicBezTo>
                  <a:cubicBezTo>
                    <a:pt x="10" y="85"/>
                    <a:pt x="10" y="86"/>
                    <a:pt x="9" y="86"/>
                  </a:cubicBezTo>
                  <a:cubicBezTo>
                    <a:pt x="9" y="86"/>
                    <a:pt x="9" y="86"/>
                    <a:pt x="9" y="86"/>
                  </a:cubicBezTo>
                  <a:cubicBezTo>
                    <a:pt x="9" y="87"/>
                    <a:pt x="9" y="87"/>
                    <a:pt x="9" y="87"/>
                  </a:cubicBezTo>
                  <a:cubicBezTo>
                    <a:pt x="9" y="87"/>
                    <a:pt x="9" y="87"/>
                    <a:pt x="9" y="86"/>
                  </a:cubicBezTo>
                  <a:cubicBezTo>
                    <a:pt x="9" y="86"/>
                    <a:pt x="9" y="86"/>
                    <a:pt x="9" y="86"/>
                  </a:cubicBezTo>
                  <a:cubicBezTo>
                    <a:pt x="8" y="86"/>
                    <a:pt x="8" y="86"/>
                    <a:pt x="8" y="86"/>
                  </a:cubicBezTo>
                  <a:cubicBezTo>
                    <a:pt x="8" y="86"/>
                    <a:pt x="8" y="86"/>
                    <a:pt x="8" y="86"/>
                  </a:cubicBezTo>
                  <a:cubicBezTo>
                    <a:pt x="7" y="86"/>
                    <a:pt x="7" y="86"/>
                    <a:pt x="6" y="87"/>
                  </a:cubicBezTo>
                  <a:cubicBezTo>
                    <a:pt x="6" y="87"/>
                    <a:pt x="6" y="87"/>
                    <a:pt x="6" y="87"/>
                  </a:cubicBezTo>
                  <a:cubicBezTo>
                    <a:pt x="6" y="88"/>
                    <a:pt x="6" y="88"/>
                    <a:pt x="6" y="88"/>
                  </a:cubicBezTo>
                  <a:cubicBezTo>
                    <a:pt x="6" y="88"/>
                    <a:pt x="5" y="88"/>
                    <a:pt x="5" y="88"/>
                  </a:cubicBezTo>
                  <a:cubicBezTo>
                    <a:pt x="5" y="88"/>
                    <a:pt x="4" y="88"/>
                    <a:pt x="4" y="88"/>
                  </a:cubicBezTo>
                  <a:cubicBezTo>
                    <a:pt x="4" y="88"/>
                    <a:pt x="3" y="88"/>
                    <a:pt x="2" y="88"/>
                  </a:cubicBezTo>
                  <a:cubicBezTo>
                    <a:pt x="2" y="88"/>
                    <a:pt x="1" y="88"/>
                    <a:pt x="0" y="88"/>
                  </a:cubicBezTo>
                  <a:cubicBezTo>
                    <a:pt x="0" y="88"/>
                    <a:pt x="0" y="88"/>
                    <a:pt x="0" y="88"/>
                  </a:cubicBezTo>
                  <a:cubicBezTo>
                    <a:pt x="0" y="89"/>
                    <a:pt x="0" y="89"/>
                    <a:pt x="0" y="89"/>
                  </a:cubicBezTo>
                  <a:cubicBezTo>
                    <a:pt x="0" y="89"/>
                    <a:pt x="0" y="90"/>
                    <a:pt x="2" y="91"/>
                  </a:cubicBezTo>
                  <a:cubicBezTo>
                    <a:pt x="4" y="92"/>
                    <a:pt x="5" y="93"/>
                    <a:pt x="6" y="93"/>
                  </a:cubicBezTo>
                  <a:cubicBezTo>
                    <a:pt x="7" y="93"/>
                    <a:pt x="8" y="93"/>
                    <a:pt x="8" y="93"/>
                  </a:cubicBezTo>
                  <a:cubicBezTo>
                    <a:pt x="8" y="93"/>
                    <a:pt x="8" y="93"/>
                    <a:pt x="8" y="93"/>
                  </a:cubicBezTo>
                  <a:cubicBezTo>
                    <a:pt x="9" y="93"/>
                    <a:pt x="9" y="94"/>
                    <a:pt x="9" y="94"/>
                  </a:cubicBezTo>
                  <a:cubicBezTo>
                    <a:pt x="10" y="94"/>
                    <a:pt x="11" y="94"/>
                    <a:pt x="11" y="94"/>
                  </a:cubicBezTo>
                  <a:cubicBezTo>
                    <a:pt x="12" y="94"/>
                    <a:pt x="12" y="94"/>
                    <a:pt x="12" y="94"/>
                  </a:cubicBezTo>
                  <a:cubicBezTo>
                    <a:pt x="12" y="93"/>
                    <a:pt x="13" y="93"/>
                    <a:pt x="13" y="93"/>
                  </a:cubicBezTo>
                  <a:cubicBezTo>
                    <a:pt x="13" y="93"/>
                    <a:pt x="13" y="93"/>
                    <a:pt x="13" y="92"/>
                  </a:cubicBezTo>
                  <a:cubicBezTo>
                    <a:pt x="13" y="92"/>
                    <a:pt x="13" y="92"/>
                    <a:pt x="13" y="91"/>
                  </a:cubicBezTo>
                  <a:cubicBezTo>
                    <a:pt x="13" y="91"/>
                    <a:pt x="14" y="90"/>
                    <a:pt x="14" y="89"/>
                  </a:cubicBezTo>
                  <a:cubicBezTo>
                    <a:pt x="14" y="89"/>
                    <a:pt x="13" y="89"/>
                    <a:pt x="13" y="89"/>
                  </a:cubicBezTo>
                  <a:cubicBezTo>
                    <a:pt x="13" y="89"/>
                    <a:pt x="13" y="88"/>
                    <a:pt x="14" y="88"/>
                  </a:cubicBezTo>
                  <a:cubicBezTo>
                    <a:pt x="14" y="88"/>
                    <a:pt x="14" y="87"/>
                    <a:pt x="14" y="87"/>
                  </a:cubicBezTo>
                  <a:cubicBezTo>
                    <a:pt x="14" y="87"/>
                    <a:pt x="14" y="87"/>
                    <a:pt x="14" y="86"/>
                  </a:cubicBezTo>
                  <a:cubicBezTo>
                    <a:pt x="14" y="86"/>
                    <a:pt x="14" y="83"/>
                    <a:pt x="16" y="80"/>
                  </a:cubicBezTo>
                  <a:cubicBezTo>
                    <a:pt x="18" y="77"/>
                    <a:pt x="18" y="76"/>
                    <a:pt x="18" y="76"/>
                  </a:cubicBezTo>
                  <a:cubicBezTo>
                    <a:pt x="18" y="76"/>
                    <a:pt x="19" y="76"/>
                    <a:pt x="23" y="76"/>
                  </a:cubicBezTo>
                  <a:cubicBezTo>
                    <a:pt x="28" y="76"/>
                    <a:pt x="31" y="76"/>
                    <a:pt x="33" y="77"/>
                  </a:cubicBezTo>
                  <a:cubicBezTo>
                    <a:pt x="34" y="77"/>
                    <a:pt x="34" y="78"/>
                    <a:pt x="35" y="77"/>
                  </a:cubicBezTo>
                  <a:cubicBezTo>
                    <a:pt x="35" y="77"/>
                    <a:pt x="36" y="77"/>
                    <a:pt x="36" y="76"/>
                  </a:cubicBezTo>
                  <a:cubicBezTo>
                    <a:pt x="37" y="78"/>
                    <a:pt x="37" y="78"/>
                    <a:pt x="37" y="78"/>
                  </a:cubicBezTo>
                  <a:cubicBezTo>
                    <a:pt x="37" y="78"/>
                    <a:pt x="37" y="78"/>
                    <a:pt x="37" y="78"/>
                  </a:cubicBezTo>
                  <a:cubicBezTo>
                    <a:pt x="37" y="78"/>
                    <a:pt x="37" y="78"/>
                    <a:pt x="37" y="78"/>
                  </a:cubicBezTo>
                  <a:cubicBezTo>
                    <a:pt x="36" y="78"/>
                    <a:pt x="36" y="79"/>
                    <a:pt x="36" y="79"/>
                  </a:cubicBezTo>
                  <a:cubicBezTo>
                    <a:pt x="36" y="80"/>
                    <a:pt x="36" y="80"/>
                    <a:pt x="36" y="80"/>
                  </a:cubicBezTo>
                  <a:cubicBezTo>
                    <a:pt x="36" y="80"/>
                    <a:pt x="36" y="80"/>
                    <a:pt x="36" y="80"/>
                  </a:cubicBezTo>
                  <a:cubicBezTo>
                    <a:pt x="36" y="80"/>
                    <a:pt x="36" y="80"/>
                    <a:pt x="36" y="81"/>
                  </a:cubicBezTo>
                  <a:cubicBezTo>
                    <a:pt x="36" y="81"/>
                    <a:pt x="35" y="81"/>
                    <a:pt x="35" y="81"/>
                  </a:cubicBezTo>
                  <a:cubicBezTo>
                    <a:pt x="35" y="81"/>
                    <a:pt x="36" y="82"/>
                    <a:pt x="36" y="82"/>
                  </a:cubicBezTo>
                  <a:cubicBezTo>
                    <a:pt x="36" y="82"/>
                    <a:pt x="36" y="82"/>
                    <a:pt x="35" y="82"/>
                  </a:cubicBezTo>
                  <a:cubicBezTo>
                    <a:pt x="35" y="82"/>
                    <a:pt x="35" y="83"/>
                    <a:pt x="34" y="83"/>
                  </a:cubicBezTo>
                  <a:cubicBezTo>
                    <a:pt x="34" y="83"/>
                    <a:pt x="34" y="84"/>
                    <a:pt x="33" y="84"/>
                  </a:cubicBezTo>
                  <a:cubicBezTo>
                    <a:pt x="33" y="84"/>
                    <a:pt x="32" y="85"/>
                    <a:pt x="32" y="86"/>
                  </a:cubicBezTo>
                  <a:cubicBezTo>
                    <a:pt x="32" y="86"/>
                    <a:pt x="32" y="86"/>
                    <a:pt x="32" y="86"/>
                  </a:cubicBezTo>
                  <a:cubicBezTo>
                    <a:pt x="32" y="87"/>
                    <a:pt x="32" y="87"/>
                    <a:pt x="33" y="88"/>
                  </a:cubicBezTo>
                  <a:cubicBezTo>
                    <a:pt x="34" y="88"/>
                    <a:pt x="37" y="88"/>
                    <a:pt x="38" y="88"/>
                  </a:cubicBezTo>
                  <a:cubicBezTo>
                    <a:pt x="39" y="87"/>
                    <a:pt x="40" y="86"/>
                    <a:pt x="41" y="85"/>
                  </a:cubicBezTo>
                  <a:cubicBezTo>
                    <a:pt x="41" y="84"/>
                    <a:pt x="41" y="85"/>
                    <a:pt x="41" y="84"/>
                  </a:cubicBezTo>
                  <a:cubicBezTo>
                    <a:pt x="41" y="84"/>
                    <a:pt x="42" y="84"/>
                    <a:pt x="42" y="84"/>
                  </a:cubicBezTo>
                  <a:cubicBezTo>
                    <a:pt x="42" y="84"/>
                    <a:pt x="43" y="83"/>
                    <a:pt x="43" y="82"/>
                  </a:cubicBezTo>
                  <a:cubicBezTo>
                    <a:pt x="43" y="82"/>
                    <a:pt x="43" y="81"/>
                    <a:pt x="43" y="81"/>
                  </a:cubicBezTo>
                  <a:cubicBezTo>
                    <a:pt x="43" y="81"/>
                    <a:pt x="42" y="79"/>
                    <a:pt x="42" y="79"/>
                  </a:cubicBezTo>
                  <a:cubicBezTo>
                    <a:pt x="42" y="79"/>
                    <a:pt x="42" y="79"/>
                    <a:pt x="42" y="79"/>
                  </a:cubicBezTo>
                  <a:cubicBezTo>
                    <a:pt x="42" y="79"/>
                    <a:pt x="42" y="78"/>
                    <a:pt x="42" y="78"/>
                  </a:cubicBezTo>
                  <a:cubicBezTo>
                    <a:pt x="41" y="78"/>
                    <a:pt x="41" y="77"/>
                    <a:pt x="41" y="77"/>
                  </a:cubicBezTo>
                  <a:cubicBezTo>
                    <a:pt x="41" y="77"/>
                    <a:pt x="41" y="77"/>
                    <a:pt x="41" y="77"/>
                  </a:cubicBezTo>
                  <a:cubicBezTo>
                    <a:pt x="41" y="77"/>
                    <a:pt x="40" y="76"/>
                    <a:pt x="40" y="76"/>
                  </a:cubicBezTo>
                  <a:cubicBezTo>
                    <a:pt x="40" y="76"/>
                    <a:pt x="40" y="76"/>
                    <a:pt x="40" y="76"/>
                  </a:cubicBezTo>
                  <a:cubicBezTo>
                    <a:pt x="40" y="76"/>
                    <a:pt x="40" y="75"/>
                    <a:pt x="40" y="75"/>
                  </a:cubicBezTo>
                  <a:cubicBezTo>
                    <a:pt x="40" y="74"/>
                    <a:pt x="40" y="73"/>
                    <a:pt x="40" y="72"/>
                  </a:cubicBezTo>
                  <a:cubicBezTo>
                    <a:pt x="40" y="72"/>
                    <a:pt x="40" y="71"/>
                    <a:pt x="40" y="71"/>
                  </a:cubicBezTo>
                  <a:cubicBezTo>
                    <a:pt x="40" y="71"/>
                    <a:pt x="40" y="71"/>
                    <a:pt x="40" y="71"/>
                  </a:cubicBezTo>
                  <a:cubicBezTo>
                    <a:pt x="40" y="71"/>
                    <a:pt x="41" y="71"/>
                    <a:pt x="41" y="70"/>
                  </a:cubicBezTo>
                  <a:cubicBezTo>
                    <a:pt x="41" y="70"/>
                    <a:pt x="41" y="68"/>
                    <a:pt x="41" y="68"/>
                  </a:cubicBezTo>
                  <a:cubicBezTo>
                    <a:pt x="41" y="68"/>
                    <a:pt x="41" y="68"/>
                    <a:pt x="41" y="68"/>
                  </a:cubicBezTo>
                  <a:cubicBezTo>
                    <a:pt x="41" y="68"/>
                    <a:pt x="42" y="68"/>
                    <a:pt x="42" y="67"/>
                  </a:cubicBezTo>
                  <a:cubicBezTo>
                    <a:pt x="41" y="67"/>
                    <a:pt x="41" y="65"/>
                    <a:pt x="41" y="65"/>
                  </a:cubicBezTo>
                  <a:cubicBezTo>
                    <a:pt x="41" y="64"/>
                    <a:pt x="41" y="63"/>
                    <a:pt x="41" y="62"/>
                  </a:cubicBezTo>
                  <a:cubicBezTo>
                    <a:pt x="40" y="61"/>
                    <a:pt x="40" y="59"/>
                    <a:pt x="39" y="59"/>
                  </a:cubicBezTo>
                  <a:cubicBezTo>
                    <a:pt x="39" y="58"/>
                    <a:pt x="37" y="52"/>
                    <a:pt x="37" y="52"/>
                  </a:cubicBezTo>
                  <a:cubicBezTo>
                    <a:pt x="37" y="52"/>
                    <a:pt x="37" y="50"/>
                    <a:pt x="37" y="50"/>
                  </a:cubicBezTo>
                  <a:cubicBezTo>
                    <a:pt x="37" y="50"/>
                    <a:pt x="37" y="50"/>
                    <a:pt x="37" y="50"/>
                  </a:cubicBezTo>
                  <a:cubicBezTo>
                    <a:pt x="37" y="50"/>
                    <a:pt x="37" y="50"/>
                    <a:pt x="37" y="50"/>
                  </a:cubicBezTo>
                  <a:cubicBezTo>
                    <a:pt x="37" y="50"/>
                    <a:pt x="38" y="50"/>
                    <a:pt x="39" y="50"/>
                  </a:cubicBezTo>
                  <a:cubicBezTo>
                    <a:pt x="39" y="51"/>
                    <a:pt x="40" y="51"/>
                    <a:pt x="40" y="50"/>
                  </a:cubicBezTo>
                  <a:cubicBezTo>
                    <a:pt x="40" y="50"/>
                    <a:pt x="41" y="50"/>
                    <a:pt x="41" y="50"/>
                  </a:cubicBezTo>
                  <a:cubicBezTo>
                    <a:pt x="42" y="49"/>
                    <a:pt x="43" y="48"/>
                    <a:pt x="43" y="46"/>
                  </a:cubicBezTo>
                  <a:cubicBezTo>
                    <a:pt x="44" y="44"/>
                    <a:pt x="45" y="43"/>
                    <a:pt x="45" y="42"/>
                  </a:cubicBezTo>
                  <a:cubicBezTo>
                    <a:pt x="45" y="43"/>
                    <a:pt x="45" y="43"/>
                    <a:pt x="45" y="44"/>
                  </a:cubicBezTo>
                  <a:cubicBezTo>
                    <a:pt x="45" y="44"/>
                    <a:pt x="45" y="44"/>
                    <a:pt x="45" y="44"/>
                  </a:cubicBezTo>
                  <a:cubicBezTo>
                    <a:pt x="45" y="44"/>
                    <a:pt x="46" y="44"/>
                    <a:pt x="46" y="44"/>
                  </a:cubicBezTo>
                  <a:cubicBezTo>
                    <a:pt x="46" y="44"/>
                    <a:pt x="45" y="42"/>
                    <a:pt x="45" y="42"/>
                  </a:cubicBezTo>
                  <a:cubicBezTo>
                    <a:pt x="45" y="42"/>
                    <a:pt x="45" y="42"/>
                    <a:pt x="45" y="42"/>
                  </a:cubicBezTo>
                  <a:cubicBezTo>
                    <a:pt x="45" y="42"/>
                    <a:pt x="45" y="42"/>
                    <a:pt x="45" y="42"/>
                  </a:cubicBezTo>
                  <a:cubicBezTo>
                    <a:pt x="45" y="41"/>
                    <a:pt x="45" y="41"/>
                    <a:pt x="45" y="41"/>
                  </a:cubicBezTo>
                  <a:cubicBezTo>
                    <a:pt x="45" y="41"/>
                    <a:pt x="46" y="40"/>
                    <a:pt x="46" y="40"/>
                  </a:cubicBezTo>
                  <a:cubicBezTo>
                    <a:pt x="46" y="39"/>
                    <a:pt x="46" y="38"/>
                    <a:pt x="46" y="38"/>
                  </a:cubicBezTo>
                  <a:cubicBezTo>
                    <a:pt x="46" y="37"/>
                    <a:pt x="46" y="37"/>
                    <a:pt x="46" y="37"/>
                  </a:cubicBezTo>
                  <a:cubicBezTo>
                    <a:pt x="46" y="37"/>
                    <a:pt x="46" y="36"/>
                    <a:pt x="46" y="35"/>
                  </a:cubicBezTo>
                  <a:cubicBezTo>
                    <a:pt x="47" y="35"/>
                    <a:pt x="47" y="35"/>
                    <a:pt x="47" y="35"/>
                  </a:cubicBezTo>
                  <a:cubicBezTo>
                    <a:pt x="47" y="35"/>
                    <a:pt x="47" y="34"/>
                    <a:pt x="47" y="34"/>
                  </a:cubicBezTo>
                  <a:cubicBezTo>
                    <a:pt x="47" y="34"/>
                    <a:pt x="48" y="34"/>
                    <a:pt x="48" y="33"/>
                  </a:cubicBezTo>
                  <a:cubicBezTo>
                    <a:pt x="49" y="32"/>
                    <a:pt x="49" y="31"/>
                    <a:pt x="49" y="30"/>
                  </a:cubicBezTo>
                  <a:cubicBezTo>
                    <a:pt x="49" y="30"/>
                    <a:pt x="49" y="30"/>
                    <a:pt x="49" y="30"/>
                  </a:cubicBezTo>
                  <a:cubicBezTo>
                    <a:pt x="49" y="30"/>
                    <a:pt x="49" y="30"/>
                    <a:pt x="49" y="3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8" name="Freeform 195"/>
            <p:cNvSpPr>
              <a:spLocks/>
            </p:cNvSpPr>
            <p:nvPr/>
          </p:nvSpPr>
          <p:spPr bwMode="auto">
            <a:xfrm>
              <a:off x="8942388" y="3921126"/>
              <a:ext cx="0" cy="7938"/>
            </a:xfrm>
            <a:custGeom>
              <a:avLst/>
              <a:gdLst>
                <a:gd name="T0" fmla="*/ 1 h 2"/>
                <a:gd name="T1" fmla="*/ 0 h 2"/>
                <a:gd name="T2" fmla="*/ 0 h 2"/>
                <a:gd name="T3" fmla="*/ 2 h 2"/>
                <a:gd name="T4" fmla="*/ 1 h 2"/>
              </a:gdLst>
              <a:ahLst/>
              <a:cxnLst>
                <a:cxn ang="0">
                  <a:pos x="0" y="T0"/>
                </a:cxn>
                <a:cxn ang="0">
                  <a:pos x="0" y="T1"/>
                </a:cxn>
                <a:cxn ang="0">
                  <a:pos x="0" y="T2"/>
                </a:cxn>
                <a:cxn ang="0">
                  <a:pos x="0" y="T3"/>
                </a:cxn>
                <a:cxn ang="0">
                  <a:pos x="0" y="T4"/>
                </a:cxn>
              </a:cxnLst>
              <a:rect l="0" t="0" r="r" b="b"/>
              <a:pathLst>
                <a:path h="2">
                  <a:moveTo>
                    <a:pt x="0" y="1"/>
                  </a:moveTo>
                  <a:cubicBezTo>
                    <a:pt x="0" y="1"/>
                    <a:pt x="0" y="1"/>
                    <a:pt x="0" y="0"/>
                  </a:cubicBezTo>
                  <a:cubicBezTo>
                    <a:pt x="0" y="0"/>
                    <a:pt x="0" y="0"/>
                    <a:pt x="0" y="0"/>
                  </a:cubicBezTo>
                  <a:cubicBezTo>
                    <a:pt x="0" y="1"/>
                    <a:pt x="0" y="1"/>
                    <a:pt x="0" y="2"/>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9" name="Freeform 196"/>
            <p:cNvSpPr>
              <a:spLocks/>
            </p:cNvSpPr>
            <p:nvPr/>
          </p:nvSpPr>
          <p:spPr bwMode="auto">
            <a:xfrm>
              <a:off x="8937626" y="3929063"/>
              <a:ext cx="0" cy="3175"/>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0"/>
                    <a:pt x="0" y="0"/>
                    <a:pt x="0" y="0"/>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0" name="Freeform 197"/>
            <p:cNvSpPr>
              <a:spLocks/>
            </p:cNvSpPr>
            <p:nvPr/>
          </p:nvSpPr>
          <p:spPr bwMode="auto">
            <a:xfrm>
              <a:off x="8937626" y="3932238"/>
              <a:ext cx="4763"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1" y="0"/>
                    <a:pt x="1" y="0"/>
                    <a:pt x="1" y="0"/>
                  </a:cubicBezTo>
                  <a:cubicBezTo>
                    <a:pt x="1" y="0"/>
                    <a:pt x="1"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1" name="Freeform 198"/>
            <p:cNvSpPr>
              <a:spLocks/>
            </p:cNvSpPr>
            <p:nvPr/>
          </p:nvSpPr>
          <p:spPr bwMode="auto">
            <a:xfrm>
              <a:off x="8942388" y="3924301"/>
              <a:ext cx="0" cy="476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2" name="Freeform 199"/>
            <p:cNvSpPr>
              <a:spLocks/>
            </p:cNvSpPr>
            <p:nvPr/>
          </p:nvSpPr>
          <p:spPr bwMode="auto">
            <a:xfrm>
              <a:off x="8942388" y="392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3" name="Freeform 200"/>
            <p:cNvSpPr>
              <a:spLocks/>
            </p:cNvSpPr>
            <p:nvPr/>
          </p:nvSpPr>
          <p:spPr bwMode="auto">
            <a:xfrm>
              <a:off x="8937626" y="3929063"/>
              <a:ext cx="4763" cy="3175"/>
            </a:xfrm>
            <a:custGeom>
              <a:avLst/>
              <a:gdLst>
                <a:gd name="T0" fmla="*/ 1 w 1"/>
                <a:gd name="T1" fmla="*/ 0 h 1"/>
                <a:gd name="T2" fmla="*/ 1 w 1"/>
                <a:gd name="T3" fmla="*/ 1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1"/>
                  </a:cubicBezTo>
                  <a:cubicBezTo>
                    <a:pt x="1" y="1"/>
                    <a:pt x="1" y="1"/>
                    <a:pt x="0" y="1"/>
                  </a:cubicBezTo>
                  <a:cubicBezTo>
                    <a:pt x="0" y="1"/>
                    <a:pt x="1" y="1"/>
                    <a:pt x="1" y="1"/>
                  </a:cubicBezTo>
                  <a:cubicBezTo>
                    <a:pt x="1" y="0"/>
                    <a:pt x="1" y="0"/>
                    <a:pt x="1" y="0"/>
                  </a:cubicBezTo>
                  <a:cubicBezTo>
                    <a:pt x="1" y="0"/>
                    <a:pt x="1"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4" name="Freeform 201"/>
            <p:cNvSpPr>
              <a:spLocks/>
            </p:cNvSpPr>
            <p:nvPr/>
          </p:nvSpPr>
          <p:spPr bwMode="auto">
            <a:xfrm>
              <a:off x="8937626" y="3929063"/>
              <a:ext cx="4763" cy="3175"/>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0" y="0"/>
                    <a:pt x="1" y="0"/>
                  </a:cubicBezTo>
                  <a:cubicBezTo>
                    <a:pt x="1" y="0"/>
                    <a:pt x="1"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5" name="Freeform 202"/>
            <p:cNvSpPr>
              <a:spLocks/>
            </p:cNvSpPr>
            <p:nvPr/>
          </p:nvSpPr>
          <p:spPr bwMode="auto">
            <a:xfrm>
              <a:off x="8937626" y="3929063"/>
              <a:ext cx="0" cy="3175"/>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6" name="Freeform 203"/>
            <p:cNvSpPr>
              <a:spLocks/>
            </p:cNvSpPr>
            <p:nvPr/>
          </p:nvSpPr>
          <p:spPr bwMode="auto">
            <a:xfrm>
              <a:off x="8937626" y="39290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7" name="Freeform 204"/>
            <p:cNvSpPr>
              <a:spLocks/>
            </p:cNvSpPr>
            <p:nvPr/>
          </p:nvSpPr>
          <p:spPr bwMode="auto">
            <a:xfrm>
              <a:off x="8937626" y="39290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8" name="Freeform 205"/>
            <p:cNvSpPr>
              <a:spLocks/>
            </p:cNvSpPr>
            <p:nvPr/>
          </p:nvSpPr>
          <p:spPr bwMode="auto">
            <a:xfrm>
              <a:off x="8937626" y="3929063"/>
              <a:ext cx="0" cy="3175"/>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9" name="Freeform 206"/>
            <p:cNvSpPr>
              <a:spLocks/>
            </p:cNvSpPr>
            <p:nvPr/>
          </p:nvSpPr>
          <p:spPr bwMode="auto">
            <a:xfrm>
              <a:off x="8937626" y="39322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0" name="Freeform 207"/>
            <p:cNvSpPr>
              <a:spLocks/>
            </p:cNvSpPr>
            <p:nvPr/>
          </p:nvSpPr>
          <p:spPr bwMode="auto">
            <a:xfrm>
              <a:off x="8937626" y="3929063"/>
              <a:ext cx="0" cy="3175"/>
            </a:xfrm>
            <a:custGeom>
              <a:avLst/>
              <a:gdLst>
                <a:gd name="T0" fmla="*/ 1 h 1"/>
                <a:gd name="T1" fmla="*/ 1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1" name="Freeform 208"/>
            <p:cNvSpPr>
              <a:spLocks/>
            </p:cNvSpPr>
            <p:nvPr/>
          </p:nvSpPr>
          <p:spPr bwMode="auto">
            <a:xfrm>
              <a:off x="8937626" y="3932238"/>
              <a:ext cx="0" cy="4763"/>
            </a:xfrm>
            <a:custGeom>
              <a:avLst/>
              <a:gdLst>
                <a:gd name="T0" fmla="*/ 0 h 1"/>
                <a:gd name="T1" fmla="*/ 0 h 1"/>
                <a:gd name="T2" fmla="*/ 1 h 1"/>
                <a:gd name="T3" fmla="*/ 0 h 1"/>
                <a:gd name="T4" fmla="*/ 0 h 1"/>
                <a:gd name="T5" fmla="*/ 1 h 1"/>
                <a:gd name="T6" fmla="*/ 1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1"/>
                  </a:cubicBezTo>
                  <a:cubicBezTo>
                    <a:pt x="0" y="0"/>
                    <a:pt x="0" y="0"/>
                    <a:pt x="0" y="0"/>
                  </a:cubicBezTo>
                  <a:cubicBezTo>
                    <a:pt x="0" y="0"/>
                    <a:pt x="0" y="0"/>
                    <a:pt x="0" y="0"/>
                  </a:cubicBezTo>
                  <a:cubicBezTo>
                    <a:pt x="0" y="0"/>
                    <a:pt x="0" y="0"/>
                    <a:pt x="0" y="1"/>
                  </a:cubicBezTo>
                  <a:cubicBezTo>
                    <a:pt x="0" y="1"/>
                    <a:pt x="0" y="1"/>
                    <a:pt x="0" y="1"/>
                  </a:cubicBezTo>
                  <a:cubicBezTo>
                    <a:pt x="0" y="1"/>
                    <a:pt x="0" y="1"/>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2" name="Freeform 209"/>
            <p:cNvSpPr>
              <a:spLocks/>
            </p:cNvSpPr>
            <p:nvPr/>
          </p:nvSpPr>
          <p:spPr bwMode="auto">
            <a:xfrm>
              <a:off x="8937626" y="3929063"/>
              <a:ext cx="0" cy="3175"/>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3" name="Freeform 210"/>
            <p:cNvSpPr>
              <a:spLocks/>
            </p:cNvSpPr>
            <p:nvPr/>
          </p:nvSpPr>
          <p:spPr bwMode="auto">
            <a:xfrm>
              <a:off x="8937626" y="3932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4" name="Freeform 211"/>
            <p:cNvSpPr>
              <a:spLocks/>
            </p:cNvSpPr>
            <p:nvPr/>
          </p:nvSpPr>
          <p:spPr bwMode="auto">
            <a:xfrm>
              <a:off x="8937626" y="3929063"/>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5" name="Freeform 212"/>
            <p:cNvSpPr>
              <a:spLocks/>
            </p:cNvSpPr>
            <p:nvPr/>
          </p:nvSpPr>
          <p:spPr bwMode="auto">
            <a:xfrm>
              <a:off x="8937626" y="3932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6" name="Freeform 213"/>
            <p:cNvSpPr>
              <a:spLocks/>
            </p:cNvSpPr>
            <p:nvPr/>
          </p:nvSpPr>
          <p:spPr bwMode="auto">
            <a:xfrm>
              <a:off x="8937626" y="393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7" name="Freeform 214"/>
            <p:cNvSpPr>
              <a:spLocks/>
            </p:cNvSpPr>
            <p:nvPr/>
          </p:nvSpPr>
          <p:spPr bwMode="auto">
            <a:xfrm>
              <a:off x="8937626" y="3932238"/>
              <a:ext cx="0" cy="4763"/>
            </a:xfrm>
            <a:custGeom>
              <a:avLst/>
              <a:gdLst>
                <a:gd name="T0" fmla="*/ 1 h 1"/>
                <a:gd name="T1" fmla="*/ 1 h 1"/>
                <a:gd name="T2" fmla="*/ 1 h 1"/>
                <a:gd name="T3" fmla="*/ 0 h 1"/>
                <a:gd name="T4" fmla="*/ 1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1"/>
                    <a:pt x="0" y="1"/>
                  </a:cubicBezTo>
                  <a:cubicBezTo>
                    <a:pt x="0" y="1"/>
                    <a:pt x="0" y="1"/>
                    <a:pt x="0" y="1"/>
                  </a:cubicBezTo>
                  <a:cubicBezTo>
                    <a:pt x="0" y="1"/>
                    <a:pt x="0" y="1"/>
                    <a:pt x="0" y="0"/>
                  </a:cubicBezTo>
                  <a:cubicBezTo>
                    <a:pt x="0" y="1"/>
                    <a:pt x="0" y="1"/>
                    <a:pt x="0" y="1"/>
                  </a:cubicBezTo>
                  <a:cubicBezTo>
                    <a:pt x="0" y="1"/>
                    <a:pt x="0" y="1"/>
                    <a:pt x="0" y="1"/>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8" name="Oval 215"/>
            <p:cNvSpPr>
              <a:spLocks noChangeArrowheads="1"/>
            </p:cNvSpPr>
            <p:nvPr/>
          </p:nvSpPr>
          <p:spPr bwMode="auto">
            <a:xfrm>
              <a:off x="8937626" y="3932238"/>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9" name="Freeform 216"/>
            <p:cNvSpPr>
              <a:spLocks/>
            </p:cNvSpPr>
            <p:nvPr/>
          </p:nvSpPr>
          <p:spPr bwMode="auto">
            <a:xfrm>
              <a:off x="8937626" y="3932238"/>
              <a:ext cx="0" cy="4763"/>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1"/>
                    <a:pt x="0" y="1"/>
                    <a:pt x="0" y="1"/>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0" name="Freeform 217"/>
            <p:cNvSpPr>
              <a:spLocks/>
            </p:cNvSpPr>
            <p:nvPr/>
          </p:nvSpPr>
          <p:spPr bwMode="auto">
            <a:xfrm>
              <a:off x="8937626" y="3937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1" name="Freeform 218"/>
            <p:cNvSpPr>
              <a:spLocks/>
            </p:cNvSpPr>
            <p:nvPr/>
          </p:nvSpPr>
          <p:spPr bwMode="auto">
            <a:xfrm>
              <a:off x="8937626" y="3937001"/>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2" name="Freeform 219"/>
            <p:cNvSpPr>
              <a:spLocks/>
            </p:cNvSpPr>
            <p:nvPr/>
          </p:nvSpPr>
          <p:spPr bwMode="auto">
            <a:xfrm>
              <a:off x="8937626" y="3932238"/>
              <a:ext cx="0" cy="11113"/>
            </a:xfrm>
            <a:custGeom>
              <a:avLst/>
              <a:gdLst>
                <a:gd name="T0" fmla="*/ 2 h 3"/>
                <a:gd name="T1" fmla="*/ 1 h 3"/>
                <a:gd name="T2" fmla="*/ 1 h 3"/>
                <a:gd name="T3" fmla="*/ 2 h 3"/>
                <a:gd name="T4" fmla="*/ 2 h 3"/>
                <a:gd name="T5" fmla="*/ 2 h 3"/>
                <a:gd name="T6" fmla="*/ 2 h 3"/>
                <a:gd name="T7" fmla="*/ 3 h 3"/>
                <a:gd name="T8" fmla="*/ 2 h 3"/>
                <a:gd name="T9" fmla="*/ 1 h 3"/>
                <a:gd name="T10" fmla="*/ 0 h 3"/>
                <a:gd name="T11" fmla="*/ 0 h 3"/>
                <a:gd name="T12" fmla="*/ 1 h 3"/>
                <a:gd name="T13" fmla="*/ 1 h 3"/>
                <a:gd name="T14" fmla="*/ 1 h 3"/>
                <a:gd name="T15" fmla="*/ 1 h 3"/>
                <a:gd name="T16" fmla="*/ 3 h 3"/>
                <a:gd name="T17" fmla="*/ 3 h 3"/>
                <a:gd name="T18" fmla="*/ 2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3">
                  <a:moveTo>
                    <a:pt x="0" y="2"/>
                  </a:moveTo>
                  <a:cubicBezTo>
                    <a:pt x="0" y="2"/>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3"/>
                  </a:cubicBezTo>
                  <a:cubicBezTo>
                    <a:pt x="0" y="2"/>
                    <a:pt x="0" y="2"/>
                    <a:pt x="0" y="2"/>
                  </a:cubicBezTo>
                  <a:cubicBezTo>
                    <a:pt x="0" y="1"/>
                    <a:pt x="0" y="1"/>
                    <a:pt x="0" y="1"/>
                  </a:cubicBezTo>
                  <a:cubicBezTo>
                    <a:pt x="0" y="1"/>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2"/>
                    <a:pt x="0" y="3"/>
                    <a:pt x="0" y="3"/>
                  </a:cubicBezTo>
                  <a:cubicBezTo>
                    <a:pt x="0" y="3"/>
                    <a:pt x="0" y="3"/>
                    <a:pt x="0" y="3"/>
                  </a:cubicBezTo>
                  <a:cubicBezTo>
                    <a:pt x="0" y="2"/>
                    <a:pt x="0" y="2"/>
                    <a:pt x="0"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3" name="Freeform 220"/>
            <p:cNvSpPr>
              <a:spLocks/>
            </p:cNvSpPr>
            <p:nvPr/>
          </p:nvSpPr>
          <p:spPr bwMode="auto">
            <a:xfrm>
              <a:off x="8863013" y="40719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4" name="Freeform 221"/>
            <p:cNvSpPr>
              <a:spLocks/>
            </p:cNvSpPr>
            <p:nvPr/>
          </p:nvSpPr>
          <p:spPr bwMode="auto">
            <a:xfrm>
              <a:off x="8912226" y="3887788"/>
              <a:ext cx="7938" cy="3175"/>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5" name="Freeform 222"/>
            <p:cNvSpPr>
              <a:spLocks/>
            </p:cNvSpPr>
            <p:nvPr/>
          </p:nvSpPr>
          <p:spPr bwMode="auto">
            <a:xfrm>
              <a:off x="8904288" y="3887788"/>
              <a:ext cx="15875" cy="3175"/>
            </a:xfrm>
            <a:custGeom>
              <a:avLst/>
              <a:gdLst>
                <a:gd name="T0" fmla="*/ 2 w 4"/>
                <a:gd name="T1" fmla="*/ 0 h 1"/>
                <a:gd name="T2" fmla="*/ 2 w 4"/>
                <a:gd name="T3" fmla="*/ 0 h 1"/>
                <a:gd name="T4" fmla="*/ 0 w 4"/>
                <a:gd name="T5" fmla="*/ 0 h 1"/>
                <a:gd name="T6" fmla="*/ 4 w 4"/>
                <a:gd name="T7" fmla="*/ 1 h 1"/>
                <a:gd name="T8" fmla="*/ 2 w 4"/>
                <a:gd name="T9" fmla="*/ 0 h 1"/>
              </a:gdLst>
              <a:ahLst/>
              <a:cxnLst>
                <a:cxn ang="0">
                  <a:pos x="T0" y="T1"/>
                </a:cxn>
                <a:cxn ang="0">
                  <a:pos x="T2" y="T3"/>
                </a:cxn>
                <a:cxn ang="0">
                  <a:pos x="T4" y="T5"/>
                </a:cxn>
                <a:cxn ang="0">
                  <a:pos x="T6" y="T7"/>
                </a:cxn>
                <a:cxn ang="0">
                  <a:pos x="T8" y="T9"/>
                </a:cxn>
              </a:cxnLst>
              <a:rect l="0" t="0" r="r" b="b"/>
              <a:pathLst>
                <a:path w="4" h="1">
                  <a:moveTo>
                    <a:pt x="2" y="0"/>
                  </a:moveTo>
                  <a:cubicBezTo>
                    <a:pt x="2" y="0"/>
                    <a:pt x="2" y="0"/>
                    <a:pt x="2" y="0"/>
                  </a:cubicBezTo>
                  <a:cubicBezTo>
                    <a:pt x="1" y="0"/>
                    <a:pt x="1" y="0"/>
                    <a:pt x="0" y="0"/>
                  </a:cubicBezTo>
                  <a:cubicBezTo>
                    <a:pt x="1" y="0"/>
                    <a:pt x="3" y="0"/>
                    <a:pt x="4" y="1"/>
                  </a:cubicBezTo>
                  <a:cubicBezTo>
                    <a:pt x="3" y="1"/>
                    <a:pt x="3" y="0"/>
                    <a:pt x="2"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6" name="Freeform 223"/>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7" name="Freeform 224"/>
            <p:cNvSpPr>
              <a:spLocks/>
            </p:cNvSpPr>
            <p:nvPr/>
          </p:nvSpPr>
          <p:spPr bwMode="auto">
            <a:xfrm>
              <a:off x="8923338" y="3962401"/>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8" name="Freeform 225"/>
            <p:cNvSpPr>
              <a:spLocks/>
            </p:cNvSpPr>
            <p:nvPr/>
          </p:nvSpPr>
          <p:spPr bwMode="auto">
            <a:xfrm>
              <a:off x="8926513" y="3962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9" name="Oval 226"/>
            <p:cNvSpPr>
              <a:spLocks noChangeArrowheads="1"/>
            </p:cNvSpPr>
            <p:nvPr/>
          </p:nvSpPr>
          <p:spPr bwMode="auto">
            <a:xfrm>
              <a:off x="8926513"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0" name="Freeform 227"/>
            <p:cNvSpPr>
              <a:spLocks/>
            </p:cNvSpPr>
            <p:nvPr/>
          </p:nvSpPr>
          <p:spPr bwMode="auto">
            <a:xfrm>
              <a:off x="8926513" y="3962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1" name="Freeform 228"/>
            <p:cNvSpPr>
              <a:spLocks/>
            </p:cNvSpPr>
            <p:nvPr/>
          </p:nvSpPr>
          <p:spPr bwMode="auto">
            <a:xfrm>
              <a:off x="8923338" y="3962401"/>
              <a:ext cx="3175" cy="0"/>
            </a:xfrm>
            <a:custGeom>
              <a:avLst/>
              <a:gdLst>
                <a:gd name="T0" fmla="*/ 0 w 1"/>
                <a:gd name="T1" fmla="*/ 1 w 1"/>
                <a:gd name="T2" fmla="*/ 1 w 1"/>
                <a:gd name="T3" fmla="*/ 0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2" name="Freeform 229"/>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3" name="Freeform 230"/>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4" name="Freeform 231"/>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5" name="Freeform 232"/>
            <p:cNvSpPr>
              <a:spLocks/>
            </p:cNvSpPr>
            <p:nvPr/>
          </p:nvSpPr>
          <p:spPr bwMode="auto">
            <a:xfrm>
              <a:off x="8923338" y="3962401"/>
              <a:ext cx="3175" cy="0"/>
            </a:xfrm>
            <a:custGeom>
              <a:avLst/>
              <a:gdLst>
                <a:gd name="T0" fmla="*/ 0 w 1"/>
                <a:gd name="T1" fmla="*/ 1 w 1"/>
                <a:gd name="T2" fmla="*/ 0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6" name="Freeform 233"/>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7" name="Freeform 234"/>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8" name="Freeform 235"/>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9" name="Freeform 236"/>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0" name="Freeform 237"/>
            <p:cNvSpPr>
              <a:spLocks/>
            </p:cNvSpPr>
            <p:nvPr/>
          </p:nvSpPr>
          <p:spPr bwMode="auto">
            <a:xfrm>
              <a:off x="8923338" y="3962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1" name="Freeform 238"/>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2" name="Oval 239"/>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3" name="Oval 240"/>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4" name="Oval 241"/>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5" name="Freeform 242"/>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6" name="Freeform 243"/>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7" name="Freeform 244"/>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8" name="Freeform 245"/>
            <p:cNvSpPr>
              <a:spLocks/>
            </p:cNvSpPr>
            <p:nvPr/>
          </p:nvSpPr>
          <p:spPr bwMode="auto">
            <a:xfrm>
              <a:off x="8923338" y="39624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9" name="Oval 246"/>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0" name="Freeform 247"/>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1" name="Oval 248"/>
            <p:cNvSpPr>
              <a:spLocks noChangeArrowheads="1"/>
            </p:cNvSpPr>
            <p:nvPr/>
          </p:nvSpPr>
          <p:spPr bwMode="auto">
            <a:xfrm>
              <a:off x="8923338" y="396240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2" name="Freeform 249"/>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3" name="Freeform 250"/>
            <p:cNvSpPr>
              <a:spLocks/>
            </p:cNvSpPr>
            <p:nvPr/>
          </p:nvSpPr>
          <p:spPr bwMode="auto">
            <a:xfrm>
              <a:off x="8923338"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4" name="Freeform 251"/>
            <p:cNvSpPr>
              <a:spLocks/>
            </p:cNvSpPr>
            <p:nvPr/>
          </p:nvSpPr>
          <p:spPr bwMode="auto">
            <a:xfrm>
              <a:off x="8920163" y="3962401"/>
              <a:ext cx="3175"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1" y="0"/>
                  </a:cubicBezTo>
                  <a:cubicBezTo>
                    <a:pt x="1" y="0"/>
                    <a:pt x="1" y="0"/>
                    <a:pt x="0" y="0"/>
                  </a:cubicBezTo>
                  <a:cubicBezTo>
                    <a:pt x="1" y="0"/>
                    <a:pt x="1"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5" name="Freeform 252"/>
            <p:cNvSpPr>
              <a:spLocks/>
            </p:cNvSpPr>
            <p:nvPr/>
          </p:nvSpPr>
          <p:spPr bwMode="auto">
            <a:xfrm>
              <a:off x="8920163"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6" name="Freeform 253"/>
            <p:cNvSpPr>
              <a:spLocks/>
            </p:cNvSpPr>
            <p:nvPr/>
          </p:nvSpPr>
          <p:spPr bwMode="auto">
            <a:xfrm>
              <a:off x="8920163" y="3962401"/>
              <a:ext cx="3175" cy="0"/>
            </a:xfrm>
            <a:custGeom>
              <a:avLst/>
              <a:gdLst>
                <a:gd name="T0" fmla="*/ 0 w 1"/>
                <a:gd name="T1" fmla="*/ 0 w 1"/>
                <a:gd name="T2" fmla="*/ 1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7" name="Freeform 254"/>
            <p:cNvSpPr>
              <a:spLocks/>
            </p:cNvSpPr>
            <p:nvPr/>
          </p:nvSpPr>
          <p:spPr bwMode="auto">
            <a:xfrm>
              <a:off x="8920163" y="3962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8" name="Freeform 255"/>
            <p:cNvSpPr>
              <a:spLocks/>
            </p:cNvSpPr>
            <p:nvPr/>
          </p:nvSpPr>
          <p:spPr bwMode="auto">
            <a:xfrm>
              <a:off x="8920163" y="3962401"/>
              <a:ext cx="3175"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1" y="0"/>
                  </a:cubicBezTo>
                  <a:cubicBezTo>
                    <a:pt x="1" y="0"/>
                    <a:pt x="1" y="0"/>
                    <a:pt x="0" y="0"/>
                  </a:cubicBezTo>
                  <a:cubicBezTo>
                    <a:pt x="0" y="0"/>
                    <a:pt x="0" y="0"/>
                    <a:pt x="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9" name="Freeform 256"/>
            <p:cNvSpPr>
              <a:spLocks/>
            </p:cNvSpPr>
            <p:nvPr/>
          </p:nvSpPr>
          <p:spPr bwMode="auto">
            <a:xfrm>
              <a:off x="8920163" y="3962401"/>
              <a:ext cx="3175" cy="3175"/>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0" name="Freeform 257"/>
            <p:cNvSpPr>
              <a:spLocks/>
            </p:cNvSpPr>
            <p:nvPr/>
          </p:nvSpPr>
          <p:spPr bwMode="auto">
            <a:xfrm>
              <a:off x="8923338" y="3962401"/>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1" name="Freeform 258"/>
            <p:cNvSpPr>
              <a:spLocks/>
            </p:cNvSpPr>
            <p:nvPr/>
          </p:nvSpPr>
          <p:spPr bwMode="auto">
            <a:xfrm>
              <a:off x="8923338" y="3962401"/>
              <a:ext cx="0" cy="3175"/>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2" name="Freeform 259"/>
            <p:cNvSpPr>
              <a:spLocks/>
            </p:cNvSpPr>
            <p:nvPr/>
          </p:nvSpPr>
          <p:spPr bwMode="auto">
            <a:xfrm>
              <a:off x="8923338" y="3962401"/>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3" name="Freeform 260"/>
            <p:cNvSpPr>
              <a:spLocks/>
            </p:cNvSpPr>
            <p:nvPr/>
          </p:nvSpPr>
          <p:spPr bwMode="auto">
            <a:xfrm>
              <a:off x="8953501" y="3965576"/>
              <a:ext cx="7938" cy="7938"/>
            </a:xfrm>
            <a:custGeom>
              <a:avLst/>
              <a:gdLst>
                <a:gd name="T0" fmla="*/ 2 w 2"/>
                <a:gd name="T1" fmla="*/ 2 h 2"/>
                <a:gd name="T2" fmla="*/ 1 w 2"/>
                <a:gd name="T3" fmla="*/ 2 h 2"/>
                <a:gd name="T4" fmla="*/ 0 w 2"/>
                <a:gd name="T5" fmla="*/ 1 h 2"/>
                <a:gd name="T6" fmla="*/ 0 w 2"/>
                <a:gd name="T7" fmla="*/ 1 h 2"/>
                <a:gd name="T8" fmla="*/ 0 w 2"/>
                <a:gd name="T9" fmla="*/ 0 h 2"/>
                <a:gd name="T10" fmla="*/ 1 w 2"/>
                <a:gd name="T11" fmla="*/ 0 h 2"/>
                <a:gd name="T12" fmla="*/ 1 w 2"/>
                <a:gd name="T13" fmla="*/ 1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1" y="2"/>
                    <a:pt x="1" y="2"/>
                    <a:pt x="1" y="2"/>
                  </a:cubicBezTo>
                  <a:cubicBezTo>
                    <a:pt x="1" y="2"/>
                    <a:pt x="1" y="2"/>
                    <a:pt x="0" y="1"/>
                  </a:cubicBezTo>
                  <a:cubicBezTo>
                    <a:pt x="0" y="1"/>
                    <a:pt x="0" y="1"/>
                    <a:pt x="0" y="1"/>
                  </a:cubicBezTo>
                  <a:cubicBezTo>
                    <a:pt x="0" y="1"/>
                    <a:pt x="0" y="0"/>
                    <a:pt x="0" y="0"/>
                  </a:cubicBezTo>
                  <a:cubicBezTo>
                    <a:pt x="0" y="0"/>
                    <a:pt x="1" y="0"/>
                    <a:pt x="1" y="0"/>
                  </a:cubicBezTo>
                  <a:cubicBezTo>
                    <a:pt x="1" y="0"/>
                    <a:pt x="1" y="0"/>
                    <a:pt x="1" y="1"/>
                  </a:cubicBezTo>
                  <a:cubicBezTo>
                    <a:pt x="2" y="1"/>
                    <a:pt x="2" y="2"/>
                    <a:pt x="2"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4" name="Freeform 261"/>
            <p:cNvSpPr>
              <a:spLocks/>
            </p:cNvSpPr>
            <p:nvPr/>
          </p:nvSpPr>
          <p:spPr bwMode="auto">
            <a:xfrm>
              <a:off x="8978901" y="4049713"/>
              <a:ext cx="0" cy="3175"/>
            </a:xfrm>
            <a:custGeom>
              <a:avLst/>
              <a:gdLst>
                <a:gd name="T0" fmla="*/ 1 h 1"/>
                <a:gd name="T1" fmla="*/ 1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0"/>
                    <a:pt x="0" y="0"/>
                    <a:pt x="0" y="0"/>
                  </a:cubicBezTo>
                  <a:cubicBezTo>
                    <a:pt x="0" y="0"/>
                    <a:pt x="0" y="0"/>
                    <a:pt x="0" y="1"/>
                  </a:cubicBezTo>
                  <a:cubicBezTo>
                    <a:pt x="0" y="1"/>
                    <a:pt x="0" y="1"/>
                    <a:pt x="0" y="1"/>
                  </a:cubicBezTo>
                  <a:cubicBezTo>
                    <a:pt x="0" y="1"/>
                    <a:pt x="0" y="1"/>
                    <a:pt x="0"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5" name="Oval 262"/>
            <p:cNvSpPr>
              <a:spLocks noChangeArrowheads="1"/>
            </p:cNvSpPr>
            <p:nvPr/>
          </p:nvSpPr>
          <p:spPr bwMode="auto">
            <a:xfrm>
              <a:off x="8978901" y="4044951"/>
              <a:ext cx="1588" cy="1588"/>
            </a:xfrm>
            <a:prstGeom prst="ellipse">
              <a:avLst/>
            </a:pr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6" name="Freeform 263"/>
            <p:cNvSpPr>
              <a:spLocks/>
            </p:cNvSpPr>
            <p:nvPr/>
          </p:nvSpPr>
          <p:spPr bwMode="auto">
            <a:xfrm>
              <a:off x="8994776" y="40005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7" name="Freeform 264"/>
            <p:cNvSpPr>
              <a:spLocks noEditPoints="1"/>
            </p:cNvSpPr>
            <p:nvPr/>
          </p:nvSpPr>
          <p:spPr bwMode="auto">
            <a:xfrm>
              <a:off x="6272213" y="3187701"/>
              <a:ext cx="288925" cy="381000"/>
            </a:xfrm>
            <a:custGeom>
              <a:avLst/>
              <a:gdLst>
                <a:gd name="T0" fmla="*/ 52 w 77"/>
                <a:gd name="T1" fmla="*/ 1 h 101"/>
                <a:gd name="T2" fmla="*/ 56 w 77"/>
                <a:gd name="T3" fmla="*/ 16 h 101"/>
                <a:gd name="T4" fmla="*/ 58 w 77"/>
                <a:gd name="T5" fmla="*/ 17 h 101"/>
                <a:gd name="T6" fmla="*/ 57 w 77"/>
                <a:gd name="T7" fmla="*/ 14 h 101"/>
                <a:gd name="T8" fmla="*/ 57 w 77"/>
                <a:gd name="T9" fmla="*/ 14 h 101"/>
                <a:gd name="T10" fmla="*/ 68 w 77"/>
                <a:gd name="T11" fmla="*/ 31 h 101"/>
                <a:gd name="T12" fmla="*/ 61 w 77"/>
                <a:gd name="T13" fmla="*/ 36 h 101"/>
                <a:gd name="T14" fmla="*/ 51 w 77"/>
                <a:gd name="T15" fmla="*/ 87 h 101"/>
                <a:gd name="T16" fmla="*/ 41 w 77"/>
                <a:gd name="T17" fmla="*/ 67 h 101"/>
                <a:gd name="T18" fmla="*/ 33 w 77"/>
                <a:gd name="T19" fmla="*/ 70 h 101"/>
                <a:gd name="T20" fmla="*/ 31 w 77"/>
                <a:gd name="T21" fmla="*/ 76 h 101"/>
                <a:gd name="T22" fmla="*/ 9 w 77"/>
                <a:gd name="T23" fmla="*/ 37 h 101"/>
                <a:gd name="T24" fmla="*/ 9 w 77"/>
                <a:gd name="T25" fmla="*/ 42 h 101"/>
                <a:gd name="T26" fmla="*/ 9 w 77"/>
                <a:gd name="T27" fmla="*/ 35 h 101"/>
                <a:gd name="T28" fmla="*/ 8 w 77"/>
                <a:gd name="T29" fmla="*/ 43 h 101"/>
                <a:gd name="T30" fmla="*/ 35 w 77"/>
                <a:gd name="T31" fmla="*/ 19 h 101"/>
                <a:gd name="T32" fmla="*/ 21 w 77"/>
                <a:gd name="T33" fmla="*/ 11 h 101"/>
                <a:gd name="T34" fmla="*/ 16 w 77"/>
                <a:gd name="T35" fmla="*/ 2 h 101"/>
                <a:gd name="T36" fmla="*/ 21 w 77"/>
                <a:gd name="T37" fmla="*/ 17 h 101"/>
                <a:gd name="T38" fmla="*/ 24 w 77"/>
                <a:gd name="T39" fmla="*/ 14 h 101"/>
                <a:gd name="T40" fmla="*/ 34 w 77"/>
                <a:gd name="T41" fmla="*/ 5 h 101"/>
                <a:gd name="T42" fmla="*/ 36 w 77"/>
                <a:gd name="T43" fmla="*/ 17 h 101"/>
                <a:gd name="T44" fmla="*/ 37 w 77"/>
                <a:gd name="T45" fmla="*/ 21 h 101"/>
                <a:gd name="T46" fmla="*/ 43 w 77"/>
                <a:gd name="T47" fmla="*/ 20 h 101"/>
                <a:gd name="T48" fmla="*/ 46 w 77"/>
                <a:gd name="T49" fmla="*/ 12 h 101"/>
                <a:gd name="T50" fmla="*/ 47 w 77"/>
                <a:gd name="T51" fmla="*/ 5 h 101"/>
                <a:gd name="T52" fmla="*/ 59 w 77"/>
                <a:gd name="T53" fmla="*/ 16 h 101"/>
                <a:gd name="T54" fmla="*/ 63 w 77"/>
                <a:gd name="T55" fmla="*/ 21 h 101"/>
                <a:gd name="T56" fmla="*/ 76 w 77"/>
                <a:gd name="T57" fmla="*/ 33 h 101"/>
                <a:gd name="T58" fmla="*/ 63 w 77"/>
                <a:gd name="T59" fmla="*/ 38 h 101"/>
                <a:gd name="T60" fmla="*/ 60 w 77"/>
                <a:gd name="T61" fmla="*/ 46 h 101"/>
                <a:gd name="T62" fmla="*/ 61 w 77"/>
                <a:gd name="T63" fmla="*/ 60 h 101"/>
                <a:gd name="T64" fmla="*/ 57 w 77"/>
                <a:gd name="T65" fmla="*/ 71 h 101"/>
                <a:gd name="T66" fmla="*/ 55 w 77"/>
                <a:gd name="T67" fmla="*/ 91 h 101"/>
                <a:gd name="T68" fmla="*/ 46 w 77"/>
                <a:gd name="T69" fmla="*/ 96 h 101"/>
                <a:gd name="T70" fmla="*/ 45 w 77"/>
                <a:gd name="T71" fmla="*/ 94 h 101"/>
                <a:gd name="T72" fmla="*/ 36 w 77"/>
                <a:gd name="T73" fmla="*/ 80 h 101"/>
                <a:gd name="T74" fmla="*/ 40 w 77"/>
                <a:gd name="T75" fmla="*/ 87 h 101"/>
                <a:gd name="T76" fmla="*/ 32 w 77"/>
                <a:gd name="T77" fmla="*/ 92 h 101"/>
                <a:gd name="T78" fmla="*/ 27 w 77"/>
                <a:gd name="T79" fmla="*/ 87 h 101"/>
                <a:gd name="T80" fmla="*/ 24 w 77"/>
                <a:gd name="T81" fmla="*/ 63 h 101"/>
                <a:gd name="T82" fmla="*/ 23 w 77"/>
                <a:gd name="T83" fmla="*/ 80 h 101"/>
                <a:gd name="T84" fmla="*/ 19 w 77"/>
                <a:gd name="T85" fmla="*/ 84 h 101"/>
                <a:gd name="T86" fmla="*/ 18 w 77"/>
                <a:gd name="T87" fmla="*/ 67 h 101"/>
                <a:gd name="T88" fmla="*/ 17 w 77"/>
                <a:gd name="T89" fmla="*/ 81 h 101"/>
                <a:gd name="T90" fmla="*/ 17 w 77"/>
                <a:gd name="T91" fmla="*/ 89 h 101"/>
                <a:gd name="T92" fmla="*/ 14 w 77"/>
                <a:gd name="T93" fmla="*/ 77 h 101"/>
                <a:gd name="T94" fmla="*/ 11 w 77"/>
                <a:gd name="T95" fmla="*/ 81 h 101"/>
                <a:gd name="T96" fmla="*/ 6 w 77"/>
                <a:gd name="T97" fmla="*/ 69 h 101"/>
                <a:gd name="T98" fmla="*/ 7 w 77"/>
                <a:gd name="T99" fmla="*/ 60 h 101"/>
                <a:gd name="T100" fmla="*/ 3 w 77"/>
                <a:gd name="T101" fmla="*/ 60 h 101"/>
                <a:gd name="T102" fmla="*/ 5 w 77"/>
                <a:gd name="T103" fmla="*/ 57 h 101"/>
                <a:gd name="T104" fmla="*/ 5 w 77"/>
                <a:gd name="T105" fmla="*/ 50 h 101"/>
                <a:gd name="T106" fmla="*/ 2 w 77"/>
                <a:gd name="T107" fmla="*/ 39 h 101"/>
                <a:gd name="T108" fmla="*/ 4 w 77"/>
                <a:gd name="T109" fmla="*/ 26 h 101"/>
                <a:gd name="T110" fmla="*/ 8 w 77"/>
                <a:gd name="T111" fmla="*/ 19 h 101"/>
                <a:gd name="T112" fmla="*/ 8 w 77"/>
                <a:gd name="T113" fmla="*/ 17 h 101"/>
                <a:gd name="T114" fmla="*/ 11 w 77"/>
                <a:gd name="T115"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01">
                  <a:moveTo>
                    <a:pt x="46" y="13"/>
                  </a:moveTo>
                  <a:cubicBezTo>
                    <a:pt x="46" y="13"/>
                    <a:pt x="46" y="14"/>
                    <a:pt x="47" y="14"/>
                  </a:cubicBezTo>
                  <a:cubicBezTo>
                    <a:pt x="47" y="14"/>
                    <a:pt x="47" y="13"/>
                    <a:pt x="47" y="13"/>
                  </a:cubicBezTo>
                  <a:cubicBezTo>
                    <a:pt x="47" y="13"/>
                    <a:pt x="47" y="12"/>
                    <a:pt x="47" y="12"/>
                  </a:cubicBezTo>
                  <a:cubicBezTo>
                    <a:pt x="46" y="12"/>
                    <a:pt x="46" y="13"/>
                    <a:pt x="46" y="13"/>
                  </a:cubicBezTo>
                  <a:close/>
                  <a:moveTo>
                    <a:pt x="52" y="1"/>
                  </a:moveTo>
                  <a:cubicBezTo>
                    <a:pt x="50" y="0"/>
                    <a:pt x="49" y="2"/>
                    <a:pt x="49" y="2"/>
                  </a:cubicBezTo>
                  <a:cubicBezTo>
                    <a:pt x="49" y="2"/>
                    <a:pt x="50" y="2"/>
                    <a:pt x="50" y="2"/>
                  </a:cubicBezTo>
                  <a:cubicBezTo>
                    <a:pt x="50" y="1"/>
                    <a:pt x="51" y="1"/>
                    <a:pt x="52" y="1"/>
                  </a:cubicBezTo>
                  <a:close/>
                  <a:moveTo>
                    <a:pt x="57" y="16"/>
                  </a:moveTo>
                  <a:cubicBezTo>
                    <a:pt x="56" y="16"/>
                    <a:pt x="56" y="16"/>
                    <a:pt x="56" y="17"/>
                  </a:cubicBezTo>
                  <a:cubicBezTo>
                    <a:pt x="56" y="17"/>
                    <a:pt x="57" y="17"/>
                    <a:pt x="57" y="17"/>
                  </a:cubicBezTo>
                  <a:cubicBezTo>
                    <a:pt x="57" y="17"/>
                    <a:pt x="57" y="17"/>
                    <a:pt x="57" y="16"/>
                  </a:cubicBezTo>
                  <a:close/>
                  <a:moveTo>
                    <a:pt x="57" y="16"/>
                  </a:moveTo>
                  <a:cubicBezTo>
                    <a:pt x="57" y="16"/>
                    <a:pt x="57" y="16"/>
                    <a:pt x="57" y="16"/>
                  </a:cubicBezTo>
                  <a:cubicBezTo>
                    <a:pt x="57" y="16"/>
                    <a:pt x="57" y="16"/>
                    <a:pt x="57" y="16"/>
                  </a:cubicBezTo>
                  <a:cubicBezTo>
                    <a:pt x="57" y="16"/>
                    <a:pt x="57" y="16"/>
                    <a:pt x="57" y="16"/>
                  </a:cubicBezTo>
                  <a:close/>
                  <a:moveTo>
                    <a:pt x="56" y="16"/>
                  </a:moveTo>
                  <a:cubicBezTo>
                    <a:pt x="56" y="16"/>
                    <a:pt x="57" y="16"/>
                    <a:pt x="57" y="16"/>
                  </a:cubicBezTo>
                  <a:cubicBezTo>
                    <a:pt x="57" y="16"/>
                    <a:pt x="57" y="16"/>
                    <a:pt x="56" y="16"/>
                  </a:cubicBezTo>
                  <a:cubicBezTo>
                    <a:pt x="56" y="16"/>
                    <a:pt x="56" y="16"/>
                    <a:pt x="56" y="16"/>
                  </a:cubicBezTo>
                  <a:close/>
                  <a:moveTo>
                    <a:pt x="58" y="16"/>
                  </a:moveTo>
                  <a:cubicBezTo>
                    <a:pt x="58" y="16"/>
                    <a:pt x="57" y="16"/>
                    <a:pt x="57" y="16"/>
                  </a:cubicBezTo>
                  <a:cubicBezTo>
                    <a:pt x="57" y="16"/>
                    <a:pt x="57" y="17"/>
                    <a:pt x="57" y="17"/>
                  </a:cubicBezTo>
                  <a:cubicBezTo>
                    <a:pt x="57" y="17"/>
                    <a:pt x="57" y="17"/>
                    <a:pt x="57" y="17"/>
                  </a:cubicBezTo>
                  <a:cubicBezTo>
                    <a:pt x="57" y="17"/>
                    <a:pt x="57" y="17"/>
                    <a:pt x="57" y="17"/>
                  </a:cubicBezTo>
                  <a:cubicBezTo>
                    <a:pt x="57" y="17"/>
                    <a:pt x="57" y="17"/>
                    <a:pt x="58" y="17"/>
                  </a:cubicBezTo>
                  <a:cubicBezTo>
                    <a:pt x="58" y="17"/>
                    <a:pt x="58" y="16"/>
                    <a:pt x="58" y="16"/>
                  </a:cubicBezTo>
                  <a:close/>
                  <a:moveTo>
                    <a:pt x="56" y="16"/>
                  </a:moveTo>
                  <a:cubicBezTo>
                    <a:pt x="56" y="16"/>
                    <a:pt x="56" y="15"/>
                    <a:pt x="56" y="15"/>
                  </a:cubicBezTo>
                  <a:cubicBezTo>
                    <a:pt x="56" y="15"/>
                    <a:pt x="56" y="16"/>
                    <a:pt x="56" y="16"/>
                  </a:cubicBezTo>
                  <a:close/>
                  <a:moveTo>
                    <a:pt x="56" y="15"/>
                  </a:moveTo>
                  <a:cubicBezTo>
                    <a:pt x="56" y="15"/>
                    <a:pt x="56" y="15"/>
                    <a:pt x="56" y="15"/>
                  </a:cubicBezTo>
                  <a:cubicBezTo>
                    <a:pt x="56" y="15"/>
                    <a:pt x="56" y="15"/>
                    <a:pt x="56" y="15"/>
                  </a:cubicBezTo>
                  <a:cubicBezTo>
                    <a:pt x="56" y="15"/>
                    <a:pt x="56" y="15"/>
                    <a:pt x="56" y="15"/>
                  </a:cubicBezTo>
                  <a:close/>
                  <a:moveTo>
                    <a:pt x="57" y="14"/>
                  </a:moveTo>
                  <a:cubicBezTo>
                    <a:pt x="57" y="14"/>
                    <a:pt x="57" y="15"/>
                    <a:pt x="57" y="15"/>
                  </a:cubicBezTo>
                  <a:cubicBezTo>
                    <a:pt x="58" y="14"/>
                    <a:pt x="58" y="14"/>
                    <a:pt x="58" y="14"/>
                  </a:cubicBezTo>
                  <a:cubicBezTo>
                    <a:pt x="57" y="14"/>
                    <a:pt x="57" y="14"/>
                    <a:pt x="57" y="14"/>
                  </a:cubicBezTo>
                  <a:close/>
                  <a:moveTo>
                    <a:pt x="57" y="14"/>
                  </a:moveTo>
                  <a:cubicBezTo>
                    <a:pt x="57" y="14"/>
                    <a:pt x="57" y="14"/>
                    <a:pt x="56" y="14"/>
                  </a:cubicBezTo>
                  <a:cubicBezTo>
                    <a:pt x="56" y="14"/>
                    <a:pt x="57" y="15"/>
                    <a:pt x="57" y="15"/>
                  </a:cubicBezTo>
                  <a:cubicBezTo>
                    <a:pt x="57" y="15"/>
                    <a:pt x="57" y="15"/>
                    <a:pt x="57" y="15"/>
                  </a:cubicBezTo>
                  <a:cubicBezTo>
                    <a:pt x="57" y="14"/>
                    <a:pt x="57" y="14"/>
                    <a:pt x="57" y="14"/>
                  </a:cubicBezTo>
                  <a:cubicBezTo>
                    <a:pt x="57" y="14"/>
                    <a:pt x="57" y="14"/>
                    <a:pt x="57" y="14"/>
                  </a:cubicBezTo>
                  <a:close/>
                  <a:moveTo>
                    <a:pt x="58" y="7"/>
                  </a:moveTo>
                  <a:cubicBezTo>
                    <a:pt x="58" y="9"/>
                    <a:pt x="59" y="11"/>
                    <a:pt x="59" y="11"/>
                  </a:cubicBezTo>
                  <a:cubicBezTo>
                    <a:pt x="59" y="10"/>
                    <a:pt x="59" y="8"/>
                    <a:pt x="58" y="7"/>
                  </a:cubicBezTo>
                  <a:close/>
                  <a:moveTo>
                    <a:pt x="61" y="36"/>
                  </a:moveTo>
                  <a:cubicBezTo>
                    <a:pt x="61" y="36"/>
                    <a:pt x="63" y="35"/>
                    <a:pt x="64" y="34"/>
                  </a:cubicBezTo>
                  <a:cubicBezTo>
                    <a:pt x="64" y="34"/>
                    <a:pt x="64" y="33"/>
                    <a:pt x="64" y="33"/>
                  </a:cubicBezTo>
                  <a:cubicBezTo>
                    <a:pt x="64" y="34"/>
                    <a:pt x="64" y="34"/>
                    <a:pt x="65" y="33"/>
                  </a:cubicBezTo>
                  <a:cubicBezTo>
                    <a:pt x="65" y="33"/>
                    <a:pt x="66" y="32"/>
                    <a:pt x="66" y="33"/>
                  </a:cubicBezTo>
                  <a:cubicBezTo>
                    <a:pt x="67" y="32"/>
                    <a:pt x="66" y="31"/>
                    <a:pt x="68" y="31"/>
                  </a:cubicBezTo>
                  <a:cubicBezTo>
                    <a:pt x="66" y="31"/>
                    <a:pt x="65" y="31"/>
                    <a:pt x="65" y="30"/>
                  </a:cubicBezTo>
                  <a:cubicBezTo>
                    <a:pt x="64" y="30"/>
                    <a:pt x="63" y="30"/>
                    <a:pt x="63" y="30"/>
                  </a:cubicBezTo>
                  <a:cubicBezTo>
                    <a:pt x="63" y="29"/>
                    <a:pt x="63" y="29"/>
                    <a:pt x="62" y="29"/>
                  </a:cubicBezTo>
                  <a:cubicBezTo>
                    <a:pt x="62" y="29"/>
                    <a:pt x="62" y="28"/>
                    <a:pt x="61" y="29"/>
                  </a:cubicBezTo>
                  <a:cubicBezTo>
                    <a:pt x="61" y="30"/>
                    <a:pt x="61" y="31"/>
                    <a:pt x="61" y="31"/>
                  </a:cubicBezTo>
                  <a:cubicBezTo>
                    <a:pt x="61" y="32"/>
                    <a:pt x="61" y="32"/>
                    <a:pt x="61" y="33"/>
                  </a:cubicBezTo>
                  <a:cubicBezTo>
                    <a:pt x="61" y="33"/>
                    <a:pt x="61" y="33"/>
                    <a:pt x="61" y="33"/>
                  </a:cubicBezTo>
                  <a:cubicBezTo>
                    <a:pt x="61" y="34"/>
                    <a:pt x="61" y="34"/>
                    <a:pt x="61" y="35"/>
                  </a:cubicBezTo>
                  <a:cubicBezTo>
                    <a:pt x="60" y="35"/>
                    <a:pt x="60" y="36"/>
                    <a:pt x="61" y="36"/>
                  </a:cubicBezTo>
                  <a:close/>
                  <a:moveTo>
                    <a:pt x="51" y="87"/>
                  </a:moveTo>
                  <a:cubicBezTo>
                    <a:pt x="51" y="87"/>
                    <a:pt x="51" y="87"/>
                    <a:pt x="51" y="86"/>
                  </a:cubicBezTo>
                  <a:cubicBezTo>
                    <a:pt x="52" y="86"/>
                    <a:pt x="51" y="86"/>
                    <a:pt x="52" y="85"/>
                  </a:cubicBezTo>
                  <a:cubicBezTo>
                    <a:pt x="52" y="85"/>
                    <a:pt x="52" y="78"/>
                    <a:pt x="52" y="78"/>
                  </a:cubicBezTo>
                  <a:cubicBezTo>
                    <a:pt x="51" y="78"/>
                    <a:pt x="51" y="79"/>
                    <a:pt x="51" y="79"/>
                  </a:cubicBezTo>
                  <a:cubicBezTo>
                    <a:pt x="51" y="79"/>
                    <a:pt x="51" y="80"/>
                    <a:pt x="51" y="81"/>
                  </a:cubicBezTo>
                  <a:cubicBezTo>
                    <a:pt x="50" y="83"/>
                    <a:pt x="50" y="86"/>
                    <a:pt x="51" y="86"/>
                  </a:cubicBezTo>
                  <a:cubicBezTo>
                    <a:pt x="51" y="86"/>
                    <a:pt x="51" y="87"/>
                    <a:pt x="51" y="87"/>
                  </a:cubicBezTo>
                  <a:cubicBezTo>
                    <a:pt x="51" y="87"/>
                    <a:pt x="51" y="87"/>
                    <a:pt x="51" y="87"/>
                  </a:cubicBezTo>
                  <a:close/>
                  <a:moveTo>
                    <a:pt x="42" y="65"/>
                  </a:move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0" y="65"/>
                  </a:cubicBezTo>
                  <a:cubicBezTo>
                    <a:pt x="40" y="66"/>
                    <a:pt x="41" y="67"/>
                    <a:pt x="41" y="67"/>
                  </a:cubicBezTo>
                  <a:cubicBezTo>
                    <a:pt x="41" y="67"/>
                    <a:pt x="41" y="67"/>
                    <a:pt x="41" y="67"/>
                  </a:cubicBezTo>
                  <a:cubicBezTo>
                    <a:pt x="41" y="67"/>
                    <a:pt x="42" y="65"/>
                    <a:pt x="42" y="65"/>
                  </a:cubicBezTo>
                  <a:close/>
                  <a:moveTo>
                    <a:pt x="31" y="85"/>
                  </a:moveTo>
                  <a:cubicBezTo>
                    <a:pt x="31" y="85"/>
                    <a:pt x="32" y="84"/>
                    <a:pt x="32" y="84"/>
                  </a:cubicBezTo>
                  <a:cubicBezTo>
                    <a:pt x="32" y="84"/>
                    <a:pt x="32" y="84"/>
                    <a:pt x="32" y="84"/>
                  </a:cubicBezTo>
                  <a:cubicBezTo>
                    <a:pt x="32" y="84"/>
                    <a:pt x="32" y="84"/>
                    <a:pt x="32" y="83"/>
                  </a:cubicBezTo>
                  <a:cubicBezTo>
                    <a:pt x="32" y="83"/>
                    <a:pt x="32" y="82"/>
                    <a:pt x="32" y="82"/>
                  </a:cubicBezTo>
                  <a:cubicBezTo>
                    <a:pt x="32" y="81"/>
                    <a:pt x="33" y="80"/>
                    <a:pt x="33" y="80"/>
                  </a:cubicBezTo>
                  <a:cubicBezTo>
                    <a:pt x="33" y="80"/>
                    <a:pt x="33" y="77"/>
                    <a:pt x="33" y="75"/>
                  </a:cubicBezTo>
                  <a:cubicBezTo>
                    <a:pt x="33" y="72"/>
                    <a:pt x="33" y="70"/>
                    <a:pt x="33" y="70"/>
                  </a:cubicBezTo>
                  <a:cubicBezTo>
                    <a:pt x="33" y="69"/>
                    <a:pt x="33" y="69"/>
                    <a:pt x="33" y="68"/>
                  </a:cubicBezTo>
                  <a:cubicBezTo>
                    <a:pt x="33" y="68"/>
                    <a:pt x="33" y="66"/>
                    <a:pt x="33" y="66"/>
                  </a:cubicBezTo>
                  <a:cubicBezTo>
                    <a:pt x="33" y="66"/>
                    <a:pt x="32" y="66"/>
                    <a:pt x="32" y="66"/>
                  </a:cubicBezTo>
                  <a:cubicBezTo>
                    <a:pt x="32" y="67"/>
                    <a:pt x="32" y="68"/>
                    <a:pt x="32" y="68"/>
                  </a:cubicBezTo>
                  <a:cubicBezTo>
                    <a:pt x="33" y="69"/>
                    <a:pt x="32" y="70"/>
                    <a:pt x="32" y="70"/>
                  </a:cubicBezTo>
                  <a:cubicBezTo>
                    <a:pt x="32" y="70"/>
                    <a:pt x="32" y="71"/>
                    <a:pt x="32" y="71"/>
                  </a:cubicBezTo>
                  <a:cubicBezTo>
                    <a:pt x="32" y="71"/>
                    <a:pt x="32" y="72"/>
                    <a:pt x="31" y="72"/>
                  </a:cubicBezTo>
                  <a:cubicBezTo>
                    <a:pt x="31" y="72"/>
                    <a:pt x="31" y="72"/>
                    <a:pt x="31" y="73"/>
                  </a:cubicBezTo>
                  <a:cubicBezTo>
                    <a:pt x="31" y="73"/>
                    <a:pt x="31" y="76"/>
                    <a:pt x="31" y="76"/>
                  </a:cubicBezTo>
                  <a:cubicBezTo>
                    <a:pt x="31" y="76"/>
                    <a:pt x="30" y="82"/>
                    <a:pt x="30" y="83"/>
                  </a:cubicBezTo>
                  <a:cubicBezTo>
                    <a:pt x="30" y="83"/>
                    <a:pt x="30" y="84"/>
                    <a:pt x="30" y="84"/>
                  </a:cubicBezTo>
                  <a:cubicBezTo>
                    <a:pt x="30" y="84"/>
                    <a:pt x="31" y="84"/>
                    <a:pt x="31" y="84"/>
                  </a:cubicBezTo>
                  <a:cubicBezTo>
                    <a:pt x="31" y="85"/>
                    <a:pt x="31" y="85"/>
                    <a:pt x="31" y="85"/>
                  </a:cubicBezTo>
                  <a:close/>
                  <a:moveTo>
                    <a:pt x="33" y="81"/>
                  </a:moveTo>
                  <a:cubicBezTo>
                    <a:pt x="33" y="81"/>
                    <a:pt x="33" y="81"/>
                    <a:pt x="33" y="82"/>
                  </a:cubicBezTo>
                  <a:cubicBezTo>
                    <a:pt x="33" y="82"/>
                    <a:pt x="33" y="81"/>
                    <a:pt x="33" y="81"/>
                  </a:cubicBezTo>
                  <a:close/>
                  <a:moveTo>
                    <a:pt x="9" y="36"/>
                  </a:moveTo>
                  <a:cubicBezTo>
                    <a:pt x="9" y="36"/>
                    <a:pt x="9" y="36"/>
                    <a:pt x="9" y="37"/>
                  </a:cubicBezTo>
                  <a:cubicBezTo>
                    <a:pt x="9" y="37"/>
                    <a:pt x="9" y="38"/>
                    <a:pt x="9" y="38"/>
                  </a:cubicBezTo>
                  <a:cubicBezTo>
                    <a:pt x="9" y="38"/>
                    <a:pt x="9" y="38"/>
                    <a:pt x="9" y="39"/>
                  </a:cubicBezTo>
                  <a:cubicBezTo>
                    <a:pt x="9" y="39"/>
                    <a:pt x="8" y="39"/>
                    <a:pt x="8" y="39"/>
                  </a:cubicBezTo>
                  <a:cubicBezTo>
                    <a:pt x="8" y="39"/>
                    <a:pt x="9" y="39"/>
                    <a:pt x="9" y="39"/>
                  </a:cubicBezTo>
                  <a:cubicBezTo>
                    <a:pt x="9" y="39"/>
                    <a:pt x="9" y="39"/>
                    <a:pt x="8" y="39"/>
                  </a:cubicBezTo>
                  <a:cubicBezTo>
                    <a:pt x="8" y="39"/>
                    <a:pt x="9" y="40"/>
                    <a:pt x="9" y="40"/>
                  </a:cubicBezTo>
                  <a:cubicBezTo>
                    <a:pt x="9" y="40"/>
                    <a:pt x="9" y="41"/>
                    <a:pt x="8" y="41"/>
                  </a:cubicBezTo>
                  <a:cubicBezTo>
                    <a:pt x="8" y="41"/>
                    <a:pt x="8" y="42"/>
                    <a:pt x="8" y="42"/>
                  </a:cubicBezTo>
                  <a:cubicBezTo>
                    <a:pt x="8" y="42"/>
                    <a:pt x="8" y="42"/>
                    <a:pt x="9" y="42"/>
                  </a:cubicBezTo>
                  <a:cubicBezTo>
                    <a:pt x="9" y="42"/>
                    <a:pt x="9" y="41"/>
                    <a:pt x="9" y="41"/>
                  </a:cubicBezTo>
                  <a:cubicBezTo>
                    <a:pt x="9" y="40"/>
                    <a:pt x="9" y="40"/>
                    <a:pt x="9" y="40"/>
                  </a:cubicBezTo>
                  <a:cubicBezTo>
                    <a:pt x="9" y="40"/>
                    <a:pt x="9" y="39"/>
                    <a:pt x="9" y="39"/>
                  </a:cubicBezTo>
                  <a:cubicBezTo>
                    <a:pt x="9" y="39"/>
                    <a:pt x="9" y="39"/>
                    <a:pt x="9" y="38"/>
                  </a:cubicBezTo>
                  <a:cubicBezTo>
                    <a:pt x="9" y="38"/>
                    <a:pt x="9" y="38"/>
                    <a:pt x="9" y="38"/>
                  </a:cubicBezTo>
                  <a:cubicBezTo>
                    <a:pt x="9" y="38"/>
                    <a:pt x="9" y="37"/>
                    <a:pt x="9" y="36"/>
                  </a:cubicBezTo>
                  <a:cubicBezTo>
                    <a:pt x="9" y="36"/>
                    <a:pt x="9" y="35"/>
                    <a:pt x="9" y="35"/>
                  </a:cubicBezTo>
                  <a:cubicBezTo>
                    <a:pt x="9" y="34"/>
                    <a:pt x="9" y="34"/>
                    <a:pt x="9" y="34"/>
                  </a:cubicBezTo>
                  <a:cubicBezTo>
                    <a:pt x="9" y="34"/>
                    <a:pt x="9" y="34"/>
                    <a:pt x="9" y="35"/>
                  </a:cubicBezTo>
                  <a:cubicBezTo>
                    <a:pt x="8" y="35"/>
                    <a:pt x="9" y="35"/>
                    <a:pt x="9" y="36"/>
                  </a:cubicBezTo>
                  <a:close/>
                  <a:moveTo>
                    <a:pt x="8" y="43"/>
                  </a:moveTo>
                  <a:cubicBezTo>
                    <a:pt x="8" y="43"/>
                    <a:pt x="8" y="45"/>
                    <a:pt x="8" y="45"/>
                  </a:cubicBezTo>
                  <a:cubicBezTo>
                    <a:pt x="8" y="46"/>
                    <a:pt x="8" y="46"/>
                    <a:pt x="8" y="46"/>
                  </a:cubicBezTo>
                  <a:cubicBezTo>
                    <a:pt x="8" y="46"/>
                    <a:pt x="8" y="47"/>
                    <a:pt x="8" y="47"/>
                  </a:cubicBezTo>
                  <a:cubicBezTo>
                    <a:pt x="8" y="47"/>
                    <a:pt x="8" y="47"/>
                    <a:pt x="8" y="46"/>
                  </a:cubicBezTo>
                  <a:cubicBezTo>
                    <a:pt x="8" y="45"/>
                    <a:pt x="8" y="45"/>
                    <a:pt x="8" y="44"/>
                  </a:cubicBezTo>
                  <a:cubicBezTo>
                    <a:pt x="8" y="44"/>
                    <a:pt x="8" y="44"/>
                    <a:pt x="8" y="43"/>
                  </a:cubicBezTo>
                  <a:cubicBezTo>
                    <a:pt x="8" y="43"/>
                    <a:pt x="8" y="43"/>
                    <a:pt x="8" y="43"/>
                  </a:cubicBezTo>
                  <a:close/>
                  <a:moveTo>
                    <a:pt x="7" y="48"/>
                  </a:moveTo>
                  <a:cubicBezTo>
                    <a:pt x="7" y="48"/>
                    <a:pt x="7" y="49"/>
                    <a:pt x="8" y="50"/>
                  </a:cubicBezTo>
                  <a:cubicBezTo>
                    <a:pt x="8" y="49"/>
                    <a:pt x="8" y="49"/>
                    <a:pt x="8" y="48"/>
                  </a:cubicBezTo>
                  <a:cubicBezTo>
                    <a:pt x="8" y="48"/>
                    <a:pt x="8" y="48"/>
                    <a:pt x="8" y="48"/>
                  </a:cubicBezTo>
                  <a:cubicBezTo>
                    <a:pt x="7" y="48"/>
                    <a:pt x="7" y="48"/>
                    <a:pt x="7" y="48"/>
                  </a:cubicBezTo>
                  <a:close/>
                  <a:moveTo>
                    <a:pt x="35" y="19"/>
                  </a:moveTo>
                  <a:cubicBezTo>
                    <a:pt x="35" y="19"/>
                    <a:pt x="35" y="19"/>
                    <a:pt x="35" y="19"/>
                  </a:cubicBezTo>
                  <a:cubicBezTo>
                    <a:pt x="35" y="19"/>
                    <a:pt x="35" y="19"/>
                    <a:pt x="35" y="19"/>
                  </a:cubicBezTo>
                  <a:cubicBezTo>
                    <a:pt x="35" y="19"/>
                    <a:pt x="35" y="19"/>
                    <a:pt x="35" y="19"/>
                  </a:cubicBezTo>
                  <a:cubicBezTo>
                    <a:pt x="35" y="19"/>
                    <a:pt x="35" y="19"/>
                    <a:pt x="35" y="19"/>
                  </a:cubicBezTo>
                  <a:close/>
                  <a:moveTo>
                    <a:pt x="22" y="8"/>
                  </a:moveTo>
                  <a:cubicBezTo>
                    <a:pt x="22" y="8"/>
                    <a:pt x="21" y="8"/>
                    <a:pt x="21" y="7"/>
                  </a:cubicBezTo>
                  <a:cubicBezTo>
                    <a:pt x="21" y="8"/>
                    <a:pt x="21" y="10"/>
                    <a:pt x="21" y="10"/>
                  </a:cubicBezTo>
                  <a:cubicBezTo>
                    <a:pt x="21" y="10"/>
                    <a:pt x="21" y="9"/>
                    <a:pt x="22" y="8"/>
                  </a:cubicBezTo>
                  <a:close/>
                  <a:moveTo>
                    <a:pt x="20" y="13"/>
                  </a:moveTo>
                  <a:cubicBezTo>
                    <a:pt x="21" y="12"/>
                    <a:pt x="23" y="11"/>
                    <a:pt x="22" y="8"/>
                  </a:cubicBezTo>
                  <a:cubicBezTo>
                    <a:pt x="21" y="9"/>
                    <a:pt x="21" y="10"/>
                    <a:pt x="21" y="11"/>
                  </a:cubicBezTo>
                  <a:cubicBezTo>
                    <a:pt x="21" y="11"/>
                    <a:pt x="21" y="11"/>
                    <a:pt x="21" y="11"/>
                  </a:cubicBezTo>
                  <a:cubicBezTo>
                    <a:pt x="21" y="12"/>
                    <a:pt x="21" y="13"/>
                    <a:pt x="20" y="13"/>
                  </a:cubicBezTo>
                  <a:close/>
                  <a:moveTo>
                    <a:pt x="21" y="7"/>
                  </a:moveTo>
                  <a:cubicBezTo>
                    <a:pt x="21" y="7"/>
                    <a:pt x="22" y="8"/>
                    <a:pt x="22" y="8"/>
                  </a:cubicBezTo>
                  <a:cubicBezTo>
                    <a:pt x="22" y="6"/>
                    <a:pt x="22" y="4"/>
                    <a:pt x="20" y="4"/>
                  </a:cubicBezTo>
                  <a:cubicBezTo>
                    <a:pt x="20" y="5"/>
                    <a:pt x="21" y="6"/>
                    <a:pt x="21" y="6"/>
                  </a:cubicBezTo>
                  <a:cubicBezTo>
                    <a:pt x="21" y="7"/>
                    <a:pt x="21" y="7"/>
                    <a:pt x="21" y="7"/>
                  </a:cubicBezTo>
                  <a:close/>
                  <a:moveTo>
                    <a:pt x="13" y="2"/>
                  </a:moveTo>
                  <a:cubicBezTo>
                    <a:pt x="14" y="1"/>
                    <a:pt x="16" y="2"/>
                    <a:pt x="16" y="2"/>
                  </a:cubicBezTo>
                  <a:cubicBezTo>
                    <a:pt x="16" y="2"/>
                    <a:pt x="16" y="2"/>
                    <a:pt x="16" y="2"/>
                  </a:cubicBezTo>
                  <a:cubicBezTo>
                    <a:pt x="17" y="2"/>
                    <a:pt x="18" y="3"/>
                    <a:pt x="18" y="3"/>
                  </a:cubicBezTo>
                  <a:cubicBezTo>
                    <a:pt x="19" y="3"/>
                    <a:pt x="20" y="4"/>
                    <a:pt x="20" y="4"/>
                  </a:cubicBezTo>
                  <a:cubicBezTo>
                    <a:pt x="20" y="4"/>
                    <a:pt x="20" y="4"/>
                    <a:pt x="20" y="4"/>
                  </a:cubicBezTo>
                  <a:cubicBezTo>
                    <a:pt x="22" y="4"/>
                    <a:pt x="22" y="6"/>
                    <a:pt x="22" y="8"/>
                  </a:cubicBezTo>
                  <a:cubicBezTo>
                    <a:pt x="23" y="11"/>
                    <a:pt x="21" y="12"/>
                    <a:pt x="20" y="13"/>
                  </a:cubicBezTo>
                  <a:cubicBezTo>
                    <a:pt x="20" y="14"/>
                    <a:pt x="20" y="14"/>
                    <a:pt x="20" y="14"/>
                  </a:cubicBezTo>
                  <a:cubicBezTo>
                    <a:pt x="20" y="14"/>
                    <a:pt x="20" y="15"/>
                    <a:pt x="20" y="16"/>
                  </a:cubicBezTo>
                  <a:cubicBezTo>
                    <a:pt x="20" y="16"/>
                    <a:pt x="20" y="16"/>
                    <a:pt x="20" y="16"/>
                  </a:cubicBezTo>
                  <a:cubicBezTo>
                    <a:pt x="20" y="16"/>
                    <a:pt x="21" y="17"/>
                    <a:pt x="21" y="17"/>
                  </a:cubicBezTo>
                  <a:cubicBezTo>
                    <a:pt x="22" y="17"/>
                    <a:pt x="22" y="18"/>
                    <a:pt x="23" y="18"/>
                  </a:cubicBezTo>
                  <a:cubicBezTo>
                    <a:pt x="23" y="19"/>
                    <a:pt x="24" y="19"/>
                    <a:pt x="24" y="19"/>
                  </a:cubicBezTo>
                  <a:cubicBezTo>
                    <a:pt x="24" y="19"/>
                    <a:pt x="25" y="19"/>
                    <a:pt x="24" y="19"/>
                  </a:cubicBezTo>
                  <a:cubicBezTo>
                    <a:pt x="24" y="19"/>
                    <a:pt x="24" y="20"/>
                    <a:pt x="24" y="20"/>
                  </a:cubicBezTo>
                  <a:cubicBezTo>
                    <a:pt x="24" y="20"/>
                    <a:pt x="25" y="20"/>
                    <a:pt x="25" y="20"/>
                  </a:cubicBezTo>
                  <a:cubicBezTo>
                    <a:pt x="25" y="20"/>
                    <a:pt x="24" y="18"/>
                    <a:pt x="25" y="18"/>
                  </a:cubicBezTo>
                  <a:cubicBezTo>
                    <a:pt x="25" y="18"/>
                    <a:pt x="26" y="17"/>
                    <a:pt x="26" y="17"/>
                  </a:cubicBezTo>
                  <a:cubicBezTo>
                    <a:pt x="25" y="17"/>
                    <a:pt x="25" y="16"/>
                    <a:pt x="25" y="16"/>
                  </a:cubicBezTo>
                  <a:cubicBezTo>
                    <a:pt x="25" y="16"/>
                    <a:pt x="24" y="15"/>
                    <a:pt x="24" y="14"/>
                  </a:cubicBezTo>
                  <a:cubicBezTo>
                    <a:pt x="24" y="14"/>
                    <a:pt x="24" y="14"/>
                    <a:pt x="25" y="14"/>
                  </a:cubicBezTo>
                  <a:cubicBezTo>
                    <a:pt x="25" y="13"/>
                    <a:pt x="24" y="12"/>
                    <a:pt x="25" y="12"/>
                  </a:cubicBezTo>
                  <a:cubicBezTo>
                    <a:pt x="24" y="11"/>
                    <a:pt x="24" y="11"/>
                    <a:pt x="25" y="11"/>
                  </a:cubicBezTo>
                  <a:cubicBezTo>
                    <a:pt x="25" y="10"/>
                    <a:pt x="24" y="10"/>
                    <a:pt x="25" y="9"/>
                  </a:cubicBezTo>
                  <a:cubicBezTo>
                    <a:pt x="25" y="8"/>
                    <a:pt x="25" y="8"/>
                    <a:pt x="25" y="7"/>
                  </a:cubicBezTo>
                  <a:cubicBezTo>
                    <a:pt x="25" y="7"/>
                    <a:pt x="25" y="7"/>
                    <a:pt x="26" y="6"/>
                  </a:cubicBezTo>
                  <a:cubicBezTo>
                    <a:pt x="26" y="6"/>
                    <a:pt x="26" y="6"/>
                    <a:pt x="26" y="6"/>
                  </a:cubicBezTo>
                  <a:cubicBezTo>
                    <a:pt x="26" y="6"/>
                    <a:pt x="28" y="5"/>
                    <a:pt x="29" y="5"/>
                  </a:cubicBezTo>
                  <a:cubicBezTo>
                    <a:pt x="31" y="5"/>
                    <a:pt x="33" y="5"/>
                    <a:pt x="34" y="5"/>
                  </a:cubicBezTo>
                  <a:cubicBezTo>
                    <a:pt x="35" y="6"/>
                    <a:pt x="36" y="6"/>
                    <a:pt x="36" y="7"/>
                  </a:cubicBezTo>
                  <a:cubicBezTo>
                    <a:pt x="36" y="7"/>
                    <a:pt x="37" y="8"/>
                    <a:pt x="37" y="9"/>
                  </a:cubicBezTo>
                  <a:cubicBezTo>
                    <a:pt x="37" y="9"/>
                    <a:pt x="37" y="10"/>
                    <a:pt x="37" y="11"/>
                  </a:cubicBezTo>
                  <a:cubicBezTo>
                    <a:pt x="37" y="11"/>
                    <a:pt x="37" y="12"/>
                    <a:pt x="37" y="12"/>
                  </a:cubicBezTo>
                  <a:cubicBezTo>
                    <a:pt x="37" y="13"/>
                    <a:pt x="37" y="13"/>
                    <a:pt x="37" y="14"/>
                  </a:cubicBezTo>
                  <a:cubicBezTo>
                    <a:pt x="36" y="14"/>
                    <a:pt x="37" y="15"/>
                    <a:pt x="36" y="15"/>
                  </a:cubicBezTo>
                  <a:cubicBezTo>
                    <a:pt x="37" y="15"/>
                    <a:pt x="36" y="16"/>
                    <a:pt x="36" y="16"/>
                  </a:cubicBezTo>
                  <a:cubicBezTo>
                    <a:pt x="36" y="16"/>
                    <a:pt x="36" y="17"/>
                    <a:pt x="35" y="17"/>
                  </a:cubicBezTo>
                  <a:cubicBezTo>
                    <a:pt x="35" y="17"/>
                    <a:pt x="35" y="17"/>
                    <a:pt x="36" y="17"/>
                  </a:cubicBezTo>
                  <a:cubicBezTo>
                    <a:pt x="36" y="17"/>
                    <a:pt x="36" y="17"/>
                    <a:pt x="36" y="17"/>
                  </a:cubicBezTo>
                  <a:cubicBezTo>
                    <a:pt x="36" y="17"/>
                    <a:pt x="36" y="18"/>
                    <a:pt x="35" y="18"/>
                  </a:cubicBezTo>
                  <a:cubicBezTo>
                    <a:pt x="35" y="18"/>
                    <a:pt x="35" y="18"/>
                    <a:pt x="35" y="18"/>
                  </a:cubicBezTo>
                  <a:cubicBezTo>
                    <a:pt x="35" y="18"/>
                    <a:pt x="35" y="19"/>
                    <a:pt x="36" y="19"/>
                  </a:cubicBezTo>
                  <a:cubicBezTo>
                    <a:pt x="36" y="19"/>
                    <a:pt x="36" y="19"/>
                    <a:pt x="36" y="19"/>
                  </a:cubicBezTo>
                  <a:cubicBezTo>
                    <a:pt x="36" y="19"/>
                    <a:pt x="36" y="19"/>
                    <a:pt x="36" y="20"/>
                  </a:cubicBezTo>
                  <a:cubicBezTo>
                    <a:pt x="36" y="20"/>
                    <a:pt x="36" y="20"/>
                    <a:pt x="37" y="20"/>
                  </a:cubicBezTo>
                  <a:cubicBezTo>
                    <a:pt x="37" y="21"/>
                    <a:pt x="37" y="21"/>
                    <a:pt x="37" y="21"/>
                  </a:cubicBezTo>
                  <a:cubicBezTo>
                    <a:pt x="37" y="21"/>
                    <a:pt x="37" y="21"/>
                    <a:pt x="37" y="21"/>
                  </a:cubicBezTo>
                  <a:cubicBezTo>
                    <a:pt x="37" y="21"/>
                    <a:pt x="37" y="22"/>
                    <a:pt x="37" y="22"/>
                  </a:cubicBezTo>
                  <a:cubicBezTo>
                    <a:pt x="37" y="22"/>
                    <a:pt x="38" y="22"/>
                    <a:pt x="38" y="22"/>
                  </a:cubicBezTo>
                  <a:cubicBezTo>
                    <a:pt x="38" y="22"/>
                    <a:pt x="38" y="22"/>
                    <a:pt x="38" y="22"/>
                  </a:cubicBezTo>
                  <a:cubicBezTo>
                    <a:pt x="38" y="22"/>
                    <a:pt x="39" y="22"/>
                    <a:pt x="39" y="22"/>
                  </a:cubicBezTo>
                  <a:cubicBezTo>
                    <a:pt x="39" y="22"/>
                    <a:pt x="40" y="22"/>
                    <a:pt x="40" y="22"/>
                  </a:cubicBezTo>
                  <a:cubicBezTo>
                    <a:pt x="40" y="23"/>
                    <a:pt x="40" y="23"/>
                    <a:pt x="40" y="23"/>
                  </a:cubicBezTo>
                  <a:cubicBezTo>
                    <a:pt x="40" y="23"/>
                    <a:pt x="40" y="22"/>
                    <a:pt x="40" y="22"/>
                  </a:cubicBezTo>
                  <a:cubicBezTo>
                    <a:pt x="41" y="21"/>
                    <a:pt x="42" y="21"/>
                    <a:pt x="42" y="20"/>
                  </a:cubicBezTo>
                  <a:cubicBezTo>
                    <a:pt x="42" y="20"/>
                    <a:pt x="43" y="20"/>
                    <a:pt x="43" y="20"/>
                  </a:cubicBezTo>
                  <a:cubicBezTo>
                    <a:pt x="42" y="20"/>
                    <a:pt x="42" y="20"/>
                    <a:pt x="42" y="19"/>
                  </a:cubicBezTo>
                  <a:cubicBezTo>
                    <a:pt x="42" y="19"/>
                    <a:pt x="42" y="19"/>
                    <a:pt x="42" y="19"/>
                  </a:cubicBezTo>
                  <a:cubicBezTo>
                    <a:pt x="43" y="19"/>
                    <a:pt x="46" y="17"/>
                    <a:pt x="46" y="17"/>
                  </a:cubicBezTo>
                  <a:cubicBezTo>
                    <a:pt x="47" y="16"/>
                    <a:pt x="47" y="16"/>
                    <a:pt x="47" y="16"/>
                  </a:cubicBezTo>
                  <a:cubicBezTo>
                    <a:pt x="47" y="16"/>
                    <a:pt x="47" y="15"/>
                    <a:pt x="48" y="14"/>
                  </a:cubicBezTo>
                  <a:cubicBezTo>
                    <a:pt x="48" y="14"/>
                    <a:pt x="47" y="14"/>
                    <a:pt x="47" y="14"/>
                  </a:cubicBezTo>
                  <a:cubicBezTo>
                    <a:pt x="47" y="15"/>
                    <a:pt x="47" y="15"/>
                    <a:pt x="46" y="15"/>
                  </a:cubicBezTo>
                  <a:cubicBezTo>
                    <a:pt x="46" y="15"/>
                    <a:pt x="45" y="14"/>
                    <a:pt x="45" y="13"/>
                  </a:cubicBezTo>
                  <a:cubicBezTo>
                    <a:pt x="45" y="13"/>
                    <a:pt x="46" y="12"/>
                    <a:pt x="46" y="12"/>
                  </a:cubicBezTo>
                  <a:cubicBezTo>
                    <a:pt x="47" y="12"/>
                    <a:pt x="47" y="12"/>
                    <a:pt x="47" y="12"/>
                  </a:cubicBezTo>
                  <a:cubicBezTo>
                    <a:pt x="47" y="12"/>
                    <a:pt x="47" y="11"/>
                    <a:pt x="47" y="11"/>
                  </a:cubicBezTo>
                  <a:cubicBezTo>
                    <a:pt x="46" y="11"/>
                    <a:pt x="45" y="9"/>
                    <a:pt x="46" y="9"/>
                  </a:cubicBezTo>
                  <a:cubicBezTo>
                    <a:pt x="46" y="9"/>
                    <a:pt x="46" y="8"/>
                    <a:pt x="46" y="6"/>
                  </a:cubicBezTo>
                  <a:cubicBezTo>
                    <a:pt x="45" y="8"/>
                    <a:pt x="45" y="10"/>
                    <a:pt x="45" y="10"/>
                  </a:cubicBezTo>
                  <a:cubicBezTo>
                    <a:pt x="45" y="10"/>
                    <a:pt x="45" y="8"/>
                    <a:pt x="46" y="6"/>
                  </a:cubicBezTo>
                  <a:cubicBezTo>
                    <a:pt x="46" y="6"/>
                    <a:pt x="46" y="6"/>
                    <a:pt x="46" y="6"/>
                  </a:cubicBezTo>
                  <a:cubicBezTo>
                    <a:pt x="45" y="7"/>
                    <a:pt x="43" y="11"/>
                    <a:pt x="43" y="11"/>
                  </a:cubicBezTo>
                  <a:cubicBezTo>
                    <a:pt x="43" y="11"/>
                    <a:pt x="45" y="7"/>
                    <a:pt x="47" y="5"/>
                  </a:cubicBezTo>
                  <a:cubicBezTo>
                    <a:pt x="47" y="5"/>
                    <a:pt x="47" y="4"/>
                    <a:pt x="47" y="4"/>
                  </a:cubicBezTo>
                  <a:cubicBezTo>
                    <a:pt x="48" y="4"/>
                    <a:pt x="47" y="3"/>
                    <a:pt x="48" y="3"/>
                  </a:cubicBezTo>
                  <a:cubicBezTo>
                    <a:pt x="48" y="3"/>
                    <a:pt x="48" y="3"/>
                    <a:pt x="49" y="2"/>
                  </a:cubicBezTo>
                  <a:cubicBezTo>
                    <a:pt x="49" y="2"/>
                    <a:pt x="49" y="0"/>
                    <a:pt x="52" y="1"/>
                  </a:cubicBezTo>
                  <a:cubicBezTo>
                    <a:pt x="52" y="1"/>
                    <a:pt x="52" y="1"/>
                    <a:pt x="52" y="1"/>
                  </a:cubicBezTo>
                  <a:cubicBezTo>
                    <a:pt x="53" y="1"/>
                    <a:pt x="56" y="1"/>
                    <a:pt x="58" y="5"/>
                  </a:cubicBezTo>
                  <a:cubicBezTo>
                    <a:pt x="60" y="8"/>
                    <a:pt x="59" y="13"/>
                    <a:pt x="59" y="13"/>
                  </a:cubicBezTo>
                  <a:cubicBezTo>
                    <a:pt x="59" y="13"/>
                    <a:pt x="58" y="16"/>
                    <a:pt x="58" y="16"/>
                  </a:cubicBezTo>
                  <a:cubicBezTo>
                    <a:pt x="59" y="16"/>
                    <a:pt x="59" y="16"/>
                    <a:pt x="59" y="16"/>
                  </a:cubicBezTo>
                  <a:cubicBezTo>
                    <a:pt x="59" y="16"/>
                    <a:pt x="58" y="16"/>
                    <a:pt x="58" y="16"/>
                  </a:cubicBezTo>
                  <a:cubicBezTo>
                    <a:pt x="58" y="16"/>
                    <a:pt x="58" y="17"/>
                    <a:pt x="58" y="17"/>
                  </a:cubicBezTo>
                  <a:cubicBezTo>
                    <a:pt x="59" y="17"/>
                    <a:pt x="61" y="18"/>
                    <a:pt x="61" y="18"/>
                  </a:cubicBezTo>
                  <a:cubicBezTo>
                    <a:pt x="61" y="18"/>
                    <a:pt x="61" y="18"/>
                    <a:pt x="61" y="18"/>
                  </a:cubicBezTo>
                  <a:cubicBezTo>
                    <a:pt x="61" y="19"/>
                    <a:pt x="60" y="20"/>
                    <a:pt x="60" y="20"/>
                  </a:cubicBezTo>
                  <a:cubicBezTo>
                    <a:pt x="60" y="20"/>
                    <a:pt x="60" y="20"/>
                    <a:pt x="60" y="20"/>
                  </a:cubicBezTo>
                  <a:cubicBezTo>
                    <a:pt x="60" y="20"/>
                    <a:pt x="61" y="20"/>
                    <a:pt x="61" y="20"/>
                  </a:cubicBezTo>
                  <a:cubicBezTo>
                    <a:pt x="61" y="20"/>
                    <a:pt x="62" y="20"/>
                    <a:pt x="62" y="20"/>
                  </a:cubicBezTo>
                  <a:cubicBezTo>
                    <a:pt x="62" y="20"/>
                    <a:pt x="62" y="20"/>
                    <a:pt x="63" y="21"/>
                  </a:cubicBezTo>
                  <a:cubicBezTo>
                    <a:pt x="63" y="21"/>
                    <a:pt x="63" y="21"/>
                    <a:pt x="63" y="21"/>
                  </a:cubicBezTo>
                  <a:cubicBezTo>
                    <a:pt x="63" y="21"/>
                    <a:pt x="63" y="21"/>
                    <a:pt x="64" y="21"/>
                  </a:cubicBezTo>
                  <a:cubicBezTo>
                    <a:pt x="64" y="21"/>
                    <a:pt x="65" y="22"/>
                    <a:pt x="65" y="22"/>
                  </a:cubicBezTo>
                  <a:cubicBezTo>
                    <a:pt x="65" y="22"/>
                    <a:pt x="65" y="22"/>
                    <a:pt x="66" y="22"/>
                  </a:cubicBezTo>
                  <a:cubicBezTo>
                    <a:pt x="66" y="22"/>
                    <a:pt x="67" y="24"/>
                    <a:pt x="69" y="25"/>
                  </a:cubicBezTo>
                  <a:cubicBezTo>
                    <a:pt x="71" y="26"/>
                    <a:pt x="74" y="28"/>
                    <a:pt x="75" y="28"/>
                  </a:cubicBezTo>
                  <a:cubicBezTo>
                    <a:pt x="76" y="28"/>
                    <a:pt x="76" y="28"/>
                    <a:pt x="76" y="29"/>
                  </a:cubicBezTo>
                  <a:cubicBezTo>
                    <a:pt x="76" y="29"/>
                    <a:pt x="77" y="32"/>
                    <a:pt x="77" y="33"/>
                  </a:cubicBezTo>
                  <a:cubicBezTo>
                    <a:pt x="77" y="33"/>
                    <a:pt x="77" y="33"/>
                    <a:pt x="76" y="33"/>
                  </a:cubicBezTo>
                  <a:cubicBezTo>
                    <a:pt x="76" y="33"/>
                    <a:pt x="75" y="33"/>
                    <a:pt x="75" y="34"/>
                  </a:cubicBezTo>
                  <a:cubicBezTo>
                    <a:pt x="75" y="34"/>
                    <a:pt x="74" y="34"/>
                    <a:pt x="74" y="33"/>
                  </a:cubicBezTo>
                  <a:cubicBezTo>
                    <a:pt x="74" y="34"/>
                    <a:pt x="72" y="35"/>
                    <a:pt x="72" y="35"/>
                  </a:cubicBezTo>
                  <a:cubicBezTo>
                    <a:pt x="71" y="36"/>
                    <a:pt x="70" y="36"/>
                    <a:pt x="68" y="36"/>
                  </a:cubicBezTo>
                  <a:cubicBezTo>
                    <a:pt x="68" y="36"/>
                    <a:pt x="68" y="36"/>
                    <a:pt x="67" y="37"/>
                  </a:cubicBezTo>
                  <a:cubicBezTo>
                    <a:pt x="67" y="37"/>
                    <a:pt x="67" y="37"/>
                    <a:pt x="66" y="37"/>
                  </a:cubicBezTo>
                  <a:cubicBezTo>
                    <a:pt x="66" y="37"/>
                    <a:pt x="66" y="38"/>
                    <a:pt x="66" y="37"/>
                  </a:cubicBezTo>
                  <a:cubicBezTo>
                    <a:pt x="66" y="37"/>
                    <a:pt x="66" y="37"/>
                    <a:pt x="66" y="37"/>
                  </a:cubicBezTo>
                  <a:cubicBezTo>
                    <a:pt x="65" y="37"/>
                    <a:pt x="63" y="38"/>
                    <a:pt x="63" y="38"/>
                  </a:cubicBezTo>
                  <a:cubicBezTo>
                    <a:pt x="62" y="38"/>
                    <a:pt x="61" y="39"/>
                    <a:pt x="61" y="40"/>
                  </a:cubicBezTo>
                  <a:cubicBezTo>
                    <a:pt x="61" y="40"/>
                    <a:pt x="61" y="40"/>
                    <a:pt x="61" y="41"/>
                  </a:cubicBezTo>
                  <a:cubicBezTo>
                    <a:pt x="61" y="41"/>
                    <a:pt x="60" y="42"/>
                    <a:pt x="60" y="42"/>
                  </a:cubicBezTo>
                  <a:cubicBezTo>
                    <a:pt x="60" y="42"/>
                    <a:pt x="60" y="43"/>
                    <a:pt x="60" y="43"/>
                  </a:cubicBezTo>
                  <a:cubicBezTo>
                    <a:pt x="60" y="43"/>
                    <a:pt x="60" y="44"/>
                    <a:pt x="60" y="44"/>
                  </a:cubicBezTo>
                  <a:cubicBezTo>
                    <a:pt x="60" y="44"/>
                    <a:pt x="60" y="44"/>
                    <a:pt x="60" y="44"/>
                  </a:cubicBezTo>
                  <a:cubicBezTo>
                    <a:pt x="60" y="44"/>
                    <a:pt x="60" y="45"/>
                    <a:pt x="60" y="45"/>
                  </a:cubicBezTo>
                  <a:cubicBezTo>
                    <a:pt x="60" y="45"/>
                    <a:pt x="60" y="45"/>
                    <a:pt x="60" y="45"/>
                  </a:cubicBezTo>
                  <a:cubicBezTo>
                    <a:pt x="60" y="45"/>
                    <a:pt x="60" y="45"/>
                    <a:pt x="60" y="46"/>
                  </a:cubicBezTo>
                  <a:cubicBezTo>
                    <a:pt x="60" y="46"/>
                    <a:pt x="60" y="46"/>
                    <a:pt x="61" y="46"/>
                  </a:cubicBezTo>
                  <a:cubicBezTo>
                    <a:pt x="61" y="46"/>
                    <a:pt x="61" y="47"/>
                    <a:pt x="61" y="47"/>
                  </a:cubicBezTo>
                  <a:cubicBezTo>
                    <a:pt x="60" y="47"/>
                    <a:pt x="61" y="48"/>
                    <a:pt x="60" y="48"/>
                  </a:cubicBezTo>
                  <a:cubicBezTo>
                    <a:pt x="60" y="48"/>
                    <a:pt x="60" y="48"/>
                    <a:pt x="60" y="48"/>
                  </a:cubicBezTo>
                  <a:cubicBezTo>
                    <a:pt x="60" y="49"/>
                    <a:pt x="60" y="55"/>
                    <a:pt x="60" y="55"/>
                  </a:cubicBezTo>
                  <a:cubicBezTo>
                    <a:pt x="60" y="56"/>
                    <a:pt x="61" y="57"/>
                    <a:pt x="61" y="57"/>
                  </a:cubicBezTo>
                  <a:cubicBezTo>
                    <a:pt x="61" y="57"/>
                    <a:pt x="61" y="58"/>
                    <a:pt x="61" y="58"/>
                  </a:cubicBezTo>
                  <a:cubicBezTo>
                    <a:pt x="61" y="58"/>
                    <a:pt x="61" y="59"/>
                    <a:pt x="61" y="59"/>
                  </a:cubicBezTo>
                  <a:cubicBezTo>
                    <a:pt x="61" y="60"/>
                    <a:pt x="61" y="60"/>
                    <a:pt x="61" y="60"/>
                  </a:cubicBezTo>
                  <a:cubicBezTo>
                    <a:pt x="61" y="60"/>
                    <a:pt x="61" y="61"/>
                    <a:pt x="61" y="61"/>
                  </a:cubicBezTo>
                  <a:cubicBezTo>
                    <a:pt x="60" y="61"/>
                    <a:pt x="61" y="62"/>
                    <a:pt x="60" y="62"/>
                  </a:cubicBezTo>
                  <a:cubicBezTo>
                    <a:pt x="60" y="62"/>
                    <a:pt x="61" y="66"/>
                    <a:pt x="61" y="66"/>
                  </a:cubicBezTo>
                  <a:cubicBezTo>
                    <a:pt x="61" y="66"/>
                    <a:pt x="61" y="66"/>
                    <a:pt x="61" y="67"/>
                  </a:cubicBezTo>
                  <a:cubicBezTo>
                    <a:pt x="61" y="67"/>
                    <a:pt x="61" y="68"/>
                    <a:pt x="61" y="68"/>
                  </a:cubicBezTo>
                  <a:cubicBezTo>
                    <a:pt x="61" y="68"/>
                    <a:pt x="60" y="68"/>
                    <a:pt x="60" y="68"/>
                  </a:cubicBezTo>
                  <a:cubicBezTo>
                    <a:pt x="60" y="68"/>
                    <a:pt x="60" y="72"/>
                    <a:pt x="60" y="72"/>
                  </a:cubicBezTo>
                  <a:cubicBezTo>
                    <a:pt x="60" y="72"/>
                    <a:pt x="60" y="72"/>
                    <a:pt x="59" y="72"/>
                  </a:cubicBezTo>
                  <a:cubicBezTo>
                    <a:pt x="59" y="72"/>
                    <a:pt x="57" y="71"/>
                    <a:pt x="57" y="71"/>
                  </a:cubicBezTo>
                  <a:cubicBezTo>
                    <a:pt x="57" y="71"/>
                    <a:pt x="57" y="73"/>
                    <a:pt x="57" y="74"/>
                  </a:cubicBezTo>
                  <a:cubicBezTo>
                    <a:pt x="57" y="74"/>
                    <a:pt x="57" y="75"/>
                    <a:pt x="57" y="75"/>
                  </a:cubicBezTo>
                  <a:cubicBezTo>
                    <a:pt x="57" y="76"/>
                    <a:pt x="57" y="76"/>
                    <a:pt x="57" y="76"/>
                  </a:cubicBezTo>
                  <a:cubicBezTo>
                    <a:pt x="57" y="76"/>
                    <a:pt x="57" y="76"/>
                    <a:pt x="57" y="76"/>
                  </a:cubicBezTo>
                  <a:cubicBezTo>
                    <a:pt x="57" y="76"/>
                    <a:pt x="56" y="80"/>
                    <a:pt x="55" y="82"/>
                  </a:cubicBezTo>
                  <a:cubicBezTo>
                    <a:pt x="55" y="84"/>
                    <a:pt x="54" y="86"/>
                    <a:pt x="55" y="86"/>
                  </a:cubicBezTo>
                  <a:cubicBezTo>
                    <a:pt x="55" y="87"/>
                    <a:pt x="55" y="88"/>
                    <a:pt x="55" y="88"/>
                  </a:cubicBezTo>
                  <a:cubicBezTo>
                    <a:pt x="55" y="89"/>
                    <a:pt x="55" y="89"/>
                    <a:pt x="55" y="90"/>
                  </a:cubicBezTo>
                  <a:cubicBezTo>
                    <a:pt x="55" y="90"/>
                    <a:pt x="55" y="90"/>
                    <a:pt x="55" y="91"/>
                  </a:cubicBezTo>
                  <a:cubicBezTo>
                    <a:pt x="56" y="91"/>
                    <a:pt x="56" y="91"/>
                    <a:pt x="56" y="91"/>
                  </a:cubicBezTo>
                  <a:cubicBezTo>
                    <a:pt x="56" y="92"/>
                    <a:pt x="57" y="94"/>
                    <a:pt x="57" y="94"/>
                  </a:cubicBezTo>
                  <a:cubicBezTo>
                    <a:pt x="58" y="95"/>
                    <a:pt x="58" y="96"/>
                    <a:pt x="58" y="96"/>
                  </a:cubicBezTo>
                  <a:cubicBezTo>
                    <a:pt x="58" y="97"/>
                    <a:pt x="58" y="98"/>
                    <a:pt x="56" y="98"/>
                  </a:cubicBezTo>
                  <a:cubicBezTo>
                    <a:pt x="54" y="98"/>
                    <a:pt x="53" y="98"/>
                    <a:pt x="53" y="97"/>
                  </a:cubicBezTo>
                  <a:cubicBezTo>
                    <a:pt x="53" y="98"/>
                    <a:pt x="53" y="99"/>
                    <a:pt x="53" y="99"/>
                  </a:cubicBezTo>
                  <a:cubicBezTo>
                    <a:pt x="53" y="99"/>
                    <a:pt x="52" y="101"/>
                    <a:pt x="50" y="100"/>
                  </a:cubicBezTo>
                  <a:cubicBezTo>
                    <a:pt x="48" y="100"/>
                    <a:pt x="47" y="99"/>
                    <a:pt x="46" y="97"/>
                  </a:cubicBezTo>
                  <a:cubicBezTo>
                    <a:pt x="46" y="96"/>
                    <a:pt x="46" y="96"/>
                    <a:pt x="46" y="96"/>
                  </a:cubicBezTo>
                  <a:cubicBezTo>
                    <a:pt x="46" y="96"/>
                    <a:pt x="46" y="95"/>
                    <a:pt x="46" y="95"/>
                  </a:cubicBezTo>
                  <a:cubicBezTo>
                    <a:pt x="46" y="95"/>
                    <a:pt x="46" y="91"/>
                    <a:pt x="47" y="91"/>
                  </a:cubicBezTo>
                  <a:cubicBezTo>
                    <a:pt x="47" y="90"/>
                    <a:pt x="48" y="90"/>
                    <a:pt x="47" y="89"/>
                  </a:cubicBezTo>
                  <a:cubicBezTo>
                    <a:pt x="47" y="89"/>
                    <a:pt x="47" y="88"/>
                    <a:pt x="47" y="87"/>
                  </a:cubicBezTo>
                  <a:cubicBezTo>
                    <a:pt x="47" y="88"/>
                    <a:pt x="46" y="89"/>
                    <a:pt x="46" y="89"/>
                  </a:cubicBezTo>
                  <a:cubicBezTo>
                    <a:pt x="46" y="89"/>
                    <a:pt x="46" y="90"/>
                    <a:pt x="46" y="90"/>
                  </a:cubicBezTo>
                  <a:cubicBezTo>
                    <a:pt x="46" y="91"/>
                    <a:pt x="45" y="93"/>
                    <a:pt x="45" y="93"/>
                  </a:cubicBezTo>
                  <a:cubicBezTo>
                    <a:pt x="45" y="93"/>
                    <a:pt x="45" y="93"/>
                    <a:pt x="45" y="93"/>
                  </a:cubicBezTo>
                  <a:cubicBezTo>
                    <a:pt x="45" y="93"/>
                    <a:pt x="45" y="94"/>
                    <a:pt x="45" y="94"/>
                  </a:cubicBezTo>
                  <a:cubicBezTo>
                    <a:pt x="45" y="94"/>
                    <a:pt x="45" y="95"/>
                    <a:pt x="45" y="95"/>
                  </a:cubicBezTo>
                  <a:cubicBezTo>
                    <a:pt x="44" y="95"/>
                    <a:pt x="44" y="94"/>
                    <a:pt x="44" y="94"/>
                  </a:cubicBezTo>
                  <a:cubicBezTo>
                    <a:pt x="44" y="94"/>
                    <a:pt x="44" y="93"/>
                    <a:pt x="44" y="93"/>
                  </a:cubicBezTo>
                  <a:cubicBezTo>
                    <a:pt x="44" y="93"/>
                    <a:pt x="44" y="93"/>
                    <a:pt x="44" y="93"/>
                  </a:cubicBezTo>
                  <a:cubicBezTo>
                    <a:pt x="44" y="92"/>
                    <a:pt x="44" y="92"/>
                    <a:pt x="44" y="92"/>
                  </a:cubicBezTo>
                  <a:cubicBezTo>
                    <a:pt x="44" y="91"/>
                    <a:pt x="43" y="88"/>
                    <a:pt x="42" y="87"/>
                  </a:cubicBezTo>
                  <a:cubicBezTo>
                    <a:pt x="41" y="86"/>
                    <a:pt x="40" y="84"/>
                    <a:pt x="39" y="81"/>
                  </a:cubicBezTo>
                  <a:cubicBezTo>
                    <a:pt x="38" y="78"/>
                    <a:pt x="37" y="77"/>
                    <a:pt x="37" y="76"/>
                  </a:cubicBezTo>
                  <a:cubicBezTo>
                    <a:pt x="36" y="77"/>
                    <a:pt x="36" y="80"/>
                    <a:pt x="36" y="80"/>
                  </a:cubicBezTo>
                  <a:cubicBezTo>
                    <a:pt x="36" y="80"/>
                    <a:pt x="36" y="81"/>
                    <a:pt x="36" y="81"/>
                  </a:cubicBezTo>
                  <a:cubicBezTo>
                    <a:pt x="36" y="81"/>
                    <a:pt x="36" y="82"/>
                    <a:pt x="36" y="82"/>
                  </a:cubicBezTo>
                  <a:cubicBezTo>
                    <a:pt x="36" y="82"/>
                    <a:pt x="36" y="82"/>
                    <a:pt x="37" y="83"/>
                  </a:cubicBezTo>
                  <a:cubicBezTo>
                    <a:pt x="37" y="83"/>
                    <a:pt x="37" y="83"/>
                    <a:pt x="37" y="83"/>
                  </a:cubicBezTo>
                  <a:cubicBezTo>
                    <a:pt x="37" y="83"/>
                    <a:pt x="37" y="84"/>
                    <a:pt x="37" y="84"/>
                  </a:cubicBezTo>
                  <a:cubicBezTo>
                    <a:pt x="37" y="84"/>
                    <a:pt x="37" y="85"/>
                    <a:pt x="38" y="85"/>
                  </a:cubicBezTo>
                  <a:cubicBezTo>
                    <a:pt x="38" y="85"/>
                    <a:pt x="38" y="85"/>
                    <a:pt x="38" y="85"/>
                  </a:cubicBezTo>
                  <a:cubicBezTo>
                    <a:pt x="38" y="86"/>
                    <a:pt x="39" y="86"/>
                    <a:pt x="39" y="86"/>
                  </a:cubicBezTo>
                  <a:cubicBezTo>
                    <a:pt x="40" y="87"/>
                    <a:pt x="40" y="87"/>
                    <a:pt x="40" y="87"/>
                  </a:cubicBezTo>
                  <a:cubicBezTo>
                    <a:pt x="40" y="87"/>
                    <a:pt x="40" y="88"/>
                    <a:pt x="40" y="88"/>
                  </a:cubicBezTo>
                  <a:cubicBezTo>
                    <a:pt x="40" y="88"/>
                    <a:pt x="40" y="89"/>
                    <a:pt x="40" y="89"/>
                  </a:cubicBezTo>
                  <a:cubicBezTo>
                    <a:pt x="40" y="89"/>
                    <a:pt x="40" y="90"/>
                    <a:pt x="39" y="90"/>
                  </a:cubicBezTo>
                  <a:cubicBezTo>
                    <a:pt x="38" y="90"/>
                    <a:pt x="38" y="91"/>
                    <a:pt x="37" y="90"/>
                  </a:cubicBezTo>
                  <a:cubicBezTo>
                    <a:pt x="38" y="91"/>
                    <a:pt x="38" y="91"/>
                    <a:pt x="38" y="92"/>
                  </a:cubicBezTo>
                  <a:cubicBezTo>
                    <a:pt x="37" y="92"/>
                    <a:pt x="37" y="93"/>
                    <a:pt x="36" y="93"/>
                  </a:cubicBezTo>
                  <a:cubicBezTo>
                    <a:pt x="35" y="94"/>
                    <a:pt x="34" y="94"/>
                    <a:pt x="33" y="93"/>
                  </a:cubicBezTo>
                  <a:cubicBezTo>
                    <a:pt x="32" y="93"/>
                    <a:pt x="32" y="93"/>
                    <a:pt x="32" y="92"/>
                  </a:cubicBezTo>
                  <a:cubicBezTo>
                    <a:pt x="32" y="92"/>
                    <a:pt x="32" y="92"/>
                    <a:pt x="32" y="92"/>
                  </a:cubicBezTo>
                  <a:cubicBezTo>
                    <a:pt x="32" y="92"/>
                    <a:pt x="31" y="92"/>
                    <a:pt x="31" y="92"/>
                  </a:cubicBezTo>
                  <a:cubicBezTo>
                    <a:pt x="31" y="92"/>
                    <a:pt x="30" y="91"/>
                    <a:pt x="30" y="91"/>
                  </a:cubicBezTo>
                  <a:cubicBezTo>
                    <a:pt x="29" y="91"/>
                    <a:pt x="28" y="89"/>
                    <a:pt x="28" y="89"/>
                  </a:cubicBezTo>
                  <a:cubicBezTo>
                    <a:pt x="28" y="89"/>
                    <a:pt x="28" y="90"/>
                    <a:pt x="28" y="90"/>
                  </a:cubicBezTo>
                  <a:cubicBezTo>
                    <a:pt x="27" y="90"/>
                    <a:pt x="27" y="90"/>
                    <a:pt x="27" y="90"/>
                  </a:cubicBezTo>
                  <a:cubicBezTo>
                    <a:pt x="27" y="90"/>
                    <a:pt x="27" y="89"/>
                    <a:pt x="28" y="89"/>
                  </a:cubicBezTo>
                  <a:cubicBezTo>
                    <a:pt x="28" y="89"/>
                    <a:pt x="28" y="89"/>
                    <a:pt x="28" y="89"/>
                  </a:cubicBezTo>
                  <a:cubicBezTo>
                    <a:pt x="28" y="89"/>
                    <a:pt x="27" y="88"/>
                    <a:pt x="27" y="88"/>
                  </a:cubicBezTo>
                  <a:cubicBezTo>
                    <a:pt x="27" y="87"/>
                    <a:pt x="27" y="87"/>
                    <a:pt x="27" y="87"/>
                  </a:cubicBezTo>
                  <a:cubicBezTo>
                    <a:pt x="27" y="86"/>
                    <a:pt x="27" y="86"/>
                    <a:pt x="27" y="85"/>
                  </a:cubicBezTo>
                  <a:cubicBezTo>
                    <a:pt x="27" y="85"/>
                    <a:pt x="27" y="84"/>
                    <a:pt x="27" y="81"/>
                  </a:cubicBezTo>
                  <a:cubicBezTo>
                    <a:pt x="27" y="79"/>
                    <a:pt x="26" y="73"/>
                    <a:pt x="27" y="71"/>
                  </a:cubicBezTo>
                  <a:cubicBezTo>
                    <a:pt x="27" y="69"/>
                    <a:pt x="27" y="67"/>
                    <a:pt x="27" y="67"/>
                  </a:cubicBezTo>
                  <a:cubicBezTo>
                    <a:pt x="27" y="66"/>
                    <a:pt x="27" y="65"/>
                    <a:pt x="27" y="65"/>
                  </a:cubicBezTo>
                  <a:cubicBezTo>
                    <a:pt x="27" y="65"/>
                    <a:pt x="25" y="65"/>
                    <a:pt x="24" y="65"/>
                  </a:cubicBezTo>
                  <a:cubicBezTo>
                    <a:pt x="24" y="65"/>
                    <a:pt x="23" y="65"/>
                    <a:pt x="24" y="64"/>
                  </a:cubicBezTo>
                  <a:cubicBezTo>
                    <a:pt x="24" y="64"/>
                    <a:pt x="24" y="64"/>
                    <a:pt x="24" y="64"/>
                  </a:cubicBezTo>
                  <a:cubicBezTo>
                    <a:pt x="24" y="64"/>
                    <a:pt x="24" y="63"/>
                    <a:pt x="24" y="63"/>
                  </a:cubicBezTo>
                  <a:cubicBezTo>
                    <a:pt x="24" y="63"/>
                    <a:pt x="24" y="63"/>
                    <a:pt x="24" y="62"/>
                  </a:cubicBezTo>
                  <a:cubicBezTo>
                    <a:pt x="23" y="62"/>
                    <a:pt x="23" y="62"/>
                    <a:pt x="23" y="63"/>
                  </a:cubicBezTo>
                  <a:cubicBezTo>
                    <a:pt x="23" y="63"/>
                    <a:pt x="23" y="65"/>
                    <a:pt x="23" y="65"/>
                  </a:cubicBezTo>
                  <a:cubicBezTo>
                    <a:pt x="23" y="66"/>
                    <a:pt x="23" y="68"/>
                    <a:pt x="23" y="70"/>
                  </a:cubicBezTo>
                  <a:cubicBezTo>
                    <a:pt x="22" y="72"/>
                    <a:pt x="22" y="76"/>
                    <a:pt x="22" y="76"/>
                  </a:cubicBezTo>
                  <a:cubicBezTo>
                    <a:pt x="22" y="76"/>
                    <a:pt x="22" y="77"/>
                    <a:pt x="22" y="77"/>
                  </a:cubicBezTo>
                  <a:cubicBezTo>
                    <a:pt x="22" y="78"/>
                    <a:pt x="22" y="78"/>
                    <a:pt x="22" y="78"/>
                  </a:cubicBezTo>
                  <a:cubicBezTo>
                    <a:pt x="22" y="78"/>
                    <a:pt x="23" y="79"/>
                    <a:pt x="23" y="79"/>
                  </a:cubicBezTo>
                  <a:cubicBezTo>
                    <a:pt x="23" y="79"/>
                    <a:pt x="23" y="80"/>
                    <a:pt x="23" y="80"/>
                  </a:cubicBezTo>
                  <a:cubicBezTo>
                    <a:pt x="23" y="81"/>
                    <a:pt x="23" y="81"/>
                    <a:pt x="23" y="81"/>
                  </a:cubicBezTo>
                  <a:cubicBezTo>
                    <a:pt x="23" y="81"/>
                    <a:pt x="23" y="81"/>
                    <a:pt x="23" y="82"/>
                  </a:cubicBezTo>
                  <a:cubicBezTo>
                    <a:pt x="23" y="82"/>
                    <a:pt x="24" y="82"/>
                    <a:pt x="24" y="83"/>
                  </a:cubicBezTo>
                  <a:cubicBezTo>
                    <a:pt x="24" y="83"/>
                    <a:pt x="24" y="83"/>
                    <a:pt x="24" y="84"/>
                  </a:cubicBezTo>
                  <a:cubicBezTo>
                    <a:pt x="24" y="84"/>
                    <a:pt x="24" y="85"/>
                    <a:pt x="23" y="85"/>
                  </a:cubicBezTo>
                  <a:cubicBezTo>
                    <a:pt x="23" y="85"/>
                    <a:pt x="23" y="86"/>
                    <a:pt x="23" y="87"/>
                  </a:cubicBezTo>
                  <a:cubicBezTo>
                    <a:pt x="22" y="87"/>
                    <a:pt x="21" y="88"/>
                    <a:pt x="20" y="87"/>
                  </a:cubicBezTo>
                  <a:cubicBezTo>
                    <a:pt x="19" y="87"/>
                    <a:pt x="18" y="86"/>
                    <a:pt x="18" y="85"/>
                  </a:cubicBezTo>
                  <a:cubicBezTo>
                    <a:pt x="18" y="84"/>
                    <a:pt x="18" y="84"/>
                    <a:pt x="19" y="84"/>
                  </a:cubicBezTo>
                  <a:cubicBezTo>
                    <a:pt x="18" y="84"/>
                    <a:pt x="18" y="83"/>
                    <a:pt x="18" y="83"/>
                  </a:cubicBezTo>
                  <a:cubicBezTo>
                    <a:pt x="18" y="82"/>
                    <a:pt x="18" y="82"/>
                    <a:pt x="19" y="82"/>
                  </a:cubicBezTo>
                  <a:cubicBezTo>
                    <a:pt x="19" y="82"/>
                    <a:pt x="19" y="81"/>
                    <a:pt x="19" y="80"/>
                  </a:cubicBezTo>
                  <a:cubicBezTo>
                    <a:pt x="18" y="80"/>
                    <a:pt x="17" y="79"/>
                    <a:pt x="19" y="79"/>
                  </a:cubicBezTo>
                  <a:cubicBezTo>
                    <a:pt x="18" y="78"/>
                    <a:pt x="19" y="78"/>
                    <a:pt x="18" y="78"/>
                  </a:cubicBezTo>
                  <a:cubicBezTo>
                    <a:pt x="18" y="78"/>
                    <a:pt x="19" y="77"/>
                    <a:pt x="19" y="77"/>
                  </a:cubicBezTo>
                  <a:cubicBezTo>
                    <a:pt x="19" y="77"/>
                    <a:pt x="19" y="75"/>
                    <a:pt x="19" y="74"/>
                  </a:cubicBezTo>
                  <a:cubicBezTo>
                    <a:pt x="19" y="73"/>
                    <a:pt x="19" y="71"/>
                    <a:pt x="18" y="71"/>
                  </a:cubicBezTo>
                  <a:cubicBezTo>
                    <a:pt x="18" y="70"/>
                    <a:pt x="18" y="69"/>
                    <a:pt x="18" y="67"/>
                  </a:cubicBezTo>
                  <a:cubicBezTo>
                    <a:pt x="18" y="67"/>
                    <a:pt x="17" y="65"/>
                    <a:pt x="17" y="64"/>
                  </a:cubicBezTo>
                  <a:cubicBezTo>
                    <a:pt x="17" y="65"/>
                    <a:pt x="17" y="66"/>
                    <a:pt x="17" y="66"/>
                  </a:cubicBezTo>
                  <a:cubicBezTo>
                    <a:pt x="17" y="67"/>
                    <a:pt x="17" y="68"/>
                    <a:pt x="17" y="68"/>
                  </a:cubicBezTo>
                  <a:cubicBezTo>
                    <a:pt x="17" y="69"/>
                    <a:pt x="17" y="73"/>
                    <a:pt x="17" y="74"/>
                  </a:cubicBezTo>
                  <a:cubicBezTo>
                    <a:pt x="16" y="74"/>
                    <a:pt x="16" y="77"/>
                    <a:pt x="17" y="77"/>
                  </a:cubicBezTo>
                  <a:cubicBezTo>
                    <a:pt x="17" y="78"/>
                    <a:pt x="17" y="78"/>
                    <a:pt x="17" y="77"/>
                  </a:cubicBezTo>
                  <a:cubicBezTo>
                    <a:pt x="17" y="77"/>
                    <a:pt x="17" y="78"/>
                    <a:pt x="17" y="78"/>
                  </a:cubicBezTo>
                  <a:cubicBezTo>
                    <a:pt x="18" y="78"/>
                    <a:pt x="18" y="79"/>
                    <a:pt x="18" y="79"/>
                  </a:cubicBezTo>
                  <a:cubicBezTo>
                    <a:pt x="18" y="80"/>
                    <a:pt x="17" y="81"/>
                    <a:pt x="17" y="81"/>
                  </a:cubicBezTo>
                  <a:cubicBezTo>
                    <a:pt x="17" y="82"/>
                    <a:pt x="18" y="83"/>
                    <a:pt x="17" y="83"/>
                  </a:cubicBezTo>
                  <a:cubicBezTo>
                    <a:pt x="17" y="83"/>
                    <a:pt x="17" y="83"/>
                    <a:pt x="17" y="83"/>
                  </a:cubicBezTo>
                  <a:cubicBezTo>
                    <a:pt x="17" y="83"/>
                    <a:pt x="17" y="84"/>
                    <a:pt x="17" y="85"/>
                  </a:cubicBezTo>
                  <a:cubicBezTo>
                    <a:pt x="17" y="85"/>
                    <a:pt x="17" y="85"/>
                    <a:pt x="17" y="86"/>
                  </a:cubicBezTo>
                  <a:cubicBezTo>
                    <a:pt x="17" y="86"/>
                    <a:pt x="17" y="87"/>
                    <a:pt x="17" y="87"/>
                  </a:cubicBezTo>
                  <a:cubicBezTo>
                    <a:pt x="17" y="87"/>
                    <a:pt x="17" y="86"/>
                    <a:pt x="17" y="87"/>
                  </a:cubicBezTo>
                  <a:cubicBezTo>
                    <a:pt x="17" y="87"/>
                    <a:pt x="17" y="87"/>
                    <a:pt x="17" y="88"/>
                  </a:cubicBezTo>
                  <a:cubicBezTo>
                    <a:pt x="17" y="88"/>
                    <a:pt x="17" y="88"/>
                    <a:pt x="17" y="88"/>
                  </a:cubicBezTo>
                  <a:cubicBezTo>
                    <a:pt x="17" y="88"/>
                    <a:pt x="17" y="89"/>
                    <a:pt x="17" y="89"/>
                  </a:cubicBezTo>
                  <a:cubicBezTo>
                    <a:pt x="16" y="89"/>
                    <a:pt x="16" y="90"/>
                    <a:pt x="15" y="90"/>
                  </a:cubicBezTo>
                  <a:cubicBezTo>
                    <a:pt x="13" y="90"/>
                    <a:pt x="12" y="89"/>
                    <a:pt x="12" y="89"/>
                  </a:cubicBezTo>
                  <a:cubicBezTo>
                    <a:pt x="12" y="88"/>
                    <a:pt x="12" y="88"/>
                    <a:pt x="12" y="88"/>
                  </a:cubicBezTo>
                  <a:cubicBezTo>
                    <a:pt x="12" y="87"/>
                    <a:pt x="11" y="86"/>
                    <a:pt x="12" y="85"/>
                  </a:cubicBezTo>
                  <a:cubicBezTo>
                    <a:pt x="12" y="85"/>
                    <a:pt x="13" y="83"/>
                    <a:pt x="13" y="82"/>
                  </a:cubicBezTo>
                  <a:cubicBezTo>
                    <a:pt x="13" y="82"/>
                    <a:pt x="13" y="81"/>
                    <a:pt x="14" y="81"/>
                  </a:cubicBezTo>
                  <a:cubicBezTo>
                    <a:pt x="14" y="81"/>
                    <a:pt x="14" y="81"/>
                    <a:pt x="14" y="81"/>
                  </a:cubicBezTo>
                  <a:cubicBezTo>
                    <a:pt x="14" y="80"/>
                    <a:pt x="14" y="80"/>
                    <a:pt x="14" y="79"/>
                  </a:cubicBezTo>
                  <a:cubicBezTo>
                    <a:pt x="14" y="79"/>
                    <a:pt x="14" y="77"/>
                    <a:pt x="14" y="77"/>
                  </a:cubicBezTo>
                  <a:cubicBezTo>
                    <a:pt x="14" y="76"/>
                    <a:pt x="13" y="72"/>
                    <a:pt x="12" y="71"/>
                  </a:cubicBezTo>
                  <a:cubicBezTo>
                    <a:pt x="12" y="70"/>
                    <a:pt x="12" y="68"/>
                    <a:pt x="12" y="66"/>
                  </a:cubicBezTo>
                  <a:cubicBezTo>
                    <a:pt x="12" y="65"/>
                    <a:pt x="12" y="65"/>
                    <a:pt x="12" y="64"/>
                  </a:cubicBezTo>
                  <a:cubicBezTo>
                    <a:pt x="12" y="64"/>
                    <a:pt x="12" y="63"/>
                    <a:pt x="12" y="63"/>
                  </a:cubicBezTo>
                  <a:cubicBezTo>
                    <a:pt x="10" y="63"/>
                    <a:pt x="10" y="63"/>
                    <a:pt x="10" y="63"/>
                  </a:cubicBezTo>
                  <a:cubicBezTo>
                    <a:pt x="10" y="63"/>
                    <a:pt x="11" y="66"/>
                    <a:pt x="12" y="68"/>
                  </a:cubicBezTo>
                  <a:cubicBezTo>
                    <a:pt x="12" y="69"/>
                    <a:pt x="12" y="71"/>
                    <a:pt x="12" y="73"/>
                  </a:cubicBezTo>
                  <a:cubicBezTo>
                    <a:pt x="12" y="75"/>
                    <a:pt x="11" y="81"/>
                    <a:pt x="11" y="81"/>
                  </a:cubicBezTo>
                  <a:cubicBezTo>
                    <a:pt x="12" y="81"/>
                    <a:pt x="11" y="81"/>
                    <a:pt x="11" y="81"/>
                  </a:cubicBezTo>
                  <a:cubicBezTo>
                    <a:pt x="11" y="82"/>
                    <a:pt x="11" y="82"/>
                    <a:pt x="11" y="82"/>
                  </a:cubicBezTo>
                  <a:cubicBezTo>
                    <a:pt x="12" y="82"/>
                    <a:pt x="12" y="83"/>
                    <a:pt x="11" y="83"/>
                  </a:cubicBezTo>
                  <a:cubicBezTo>
                    <a:pt x="10" y="83"/>
                    <a:pt x="10" y="82"/>
                    <a:pt x="10" y="82"/>
                  </a:cubicBezTo>
                  <a:cubicBezTo>
                    <a:pt x="11" y="82"/>
                    <a:pt x="10" y="82"/>
                    <a:pt x="10" y="81"/>
                  </a:cubicBezTo>
                  <a:cubicBezTo>
                    <a:pt x="10" y="81"/>
                    <a:pt x="10" y="81"/>
                    <a:pt x="10" y="81"/>
                  </a:cubicBezTo>
                  <a:cubicBezTo>
                    <a:pt x="10" y="80"/>
                    <a:pt x="10" y="80"/>
                    <a:pt x="10" y="80"/>
                  </a:cubicBezTo>
                  <a:cubicBezTo>
                    <a:pt x="10" y="80"/>
                    <a:pt x="8" y="78"/>
                    <a:pt x="8" y="77"/>
                  </a:cubicBezTo>
                  <a:cubicBezTo>
                    <a:pt x="8" y="77"/>
                    <a:pt x="7" y="73"/>
                    <a:pt x="7" y="72"/>
                  </a:cubicBezTo>
                  <a:cubicBezTo>
                    <a:pt x="6" y="71"/>
                    <a:pt x="6" y="70"/>
                    <a:pt x="6" y="69"/>
                  </a:cubicBezTo>
                  <a:cubicBezTo>
                    <a:pt x="6" y="69"/>
                    <a:pt x="5" y="65"/>
                    <a:pt x="5" y="64"/>
                  </a:cubicBezTo>
                  <a:cubicBezTo>
                    <a:pt x="5" y="64"/>
                    <a:pt x="5" y="64"/>
                    <a:pt x="5" y="63"/>
                  </a:cubicBezTo>
                  <a:cubicBezTo>
                    <a:pt x="5" y="63"/>
                    <a:pt x="5" y="62"/>
                    <a:pt x="5" y="62"/>
                  </a:cubicBezTo>
                  <a:cubicBezTo>
                    <a:pt x="5" y="62"/>
                    <a:pt x="5" y="61"/>
                    <a:pt x="5" y="61"/>
                  </a:cubicBezTo>
                  <a:cubicBezTo>
                    <a:pt x="4" y="61"/>
                    <a:pt x="5" y="61"/>
                    <a:pt x="5" y="61"/>
                  </a:cubicBezTo>
                  <a:cubicBezTo>
                    <a:pt x="5" y="61"/>
                    <a:pt x="5" y="62"/>
                    <a:pt x="5" y="62"/>
                  </a:cubicBezTo>
                  <a:cubicBezTo>
                    <a:pt x="5" y="62"/>
                    <a:pt x="6" y="62"/>
                    <a:pt x="6" y="62"/>
                  </a:cubicBezTo>
                  <a:cubicBezTo>
                    <a:pt x="6" y="61"/>
                    <a:pt x="6" y="61"/>
                    <a:pt x="7" y="61"/>
                  </a:cubicBezTo>
                  <a:cubicBezTo>
                    <a:pt x="7" y="61"/>
                    <a:pt x="6" y="60"/>
                    <a:pt x="7" y="60"/>
                  </a:cubicBezTo>
                  <a:cubicBezTo>
                    <a:pt x="7" y="60"/>
                    <a:pt x="7" y="58"/>
                    <a:pt x="7" y="58"/>
                  </a:cubicBezTo>
                  <a:cubicBezTo>
                    <a:pt x="7" y="58"/>
                    <a:pt x="7" y="57"/>
                    <a:pt x="7" y="57"/>
                  </a:cubicBezTo>
                  <a:cubicBezTo>
                    <a:pt x="7" y="57"/>
                    <a:pt x="6" y="56"/>
                    <a:pt x="6" y="56"/>
                  </a:cubicBezTo>
                  <a:cubicBezTo>
                    <a:pt x="6" y="57"/>
                    <a:pt x="6" y="57"/>
                    <a:pt x="6" y="58"/>
                  </a:cubicBezTo>
                  <a:cubicBezTo>
                    <a:pt x="6" y="58"/>
                    <a:pt x="6" y="58"/>
                    <a:pt x="6" y="58"/>
                  </a:cubicBezTo>
                  <a:cubicBezTo>
                    <a:pt x="5" y="58"/>
                    <a:pt x="5" y="58"/>
                    <a:pt x="5" y="58"/>
                  </a:cubicBezTo>
                  <a:cubicBezTo>
                    <a:pt x="5" y="58"/>
                    <a:pt x="5" y="59"/>
                    <a:pt x="5" y="59"/>
                  </a:cubicBezTo>
                  <a:cubicBezTo>
                    <a:pt x="5" y="59"/>
                    <a:pt x="5" y="59"/>
                    <a:pt x="5" y="59"/>
                  </a:cubicBezTo>
                  <a:cubicBezTo>
                    <a:pt x="4" y="59"/>
                    <a:pt x="3" y="60"/>
                    <a:pt x="3" y="60"/>
                  </a:cubicBezTo>
                  <a:cubicBezTo>
                    <a:pt x="3" y="61"/>
                    <a:pt x="2" y="64"/>
                    <a:pt x="4" y="66"/>
                  </a:cubicBezTo>
                  <a:cubicBezTo>
                    <a:pt x="4" y="67"/>
                    <a:pt x="4" y="67"/>
                    <a:pt x="4" y="67"/>
                  </a:cubicBezTo>
                  <a:cubicBezTo>
                    <a:pt x="4" y="67"/>
                    <a:pt x="4" y="67"/>
                    <a:pt x="4" y="67"/>
                  </a:cubicBezTo>
                  <a:cubicBezTo>
                    <a:pt x="4" y="67"/>
                    <a:pt x="4" y="68"/>
                    <a:pt x="3" y="67"/>
                  </a:cubicBezTo>
                  <a:cubicBezTo>
                    <a:pt x="3" y="67"/>
                    <a:pt x="3" y="65"/>
                    <a:pt x="2" y="65"/>
                  </a:cubicBezTo>
                  <a:cubicBezTo>
                    <a:pt x="2" y="64"/>
                    <a:pt x="2" y="61"/>
                    <a:pt x="3" y="60"/>
                  </a:cubicBezTo>
                  <a:cubicBezTo>
                    <a:pt x="3" y="59"/>
                    <a:pt x="5" y="58"/>
                    <a:pt x="5" y="58"/>
                  </a:cubicBezTo>
                  <a:cubicBezTo>
                    <a:pt x="5" y="58"/>
                    <a:pt x="4" y="58"/>
                    <a:pt x="5" y="58"/>
                  </a:cubicBezTo>
                  <a:cubicBezTo>
                    <a:pt x="5" y="57"/>
                    <a:pt x="5" y="57"/>
                    <a:pt x="5" y="57"/>
                  </a:cubicBezTo>
                  <a:cubicBezTo>
                    <a:pt x="5" y="57"/>
                    <a:pt x="5" y="57"/>
                    <a:pt x="5" y="56"/>
                  </a:cubicBezTo>
                  <a:cubicBezTo>
                    <a:pt x="5" y="56"/>
                    <a:pt x="5" y="56"/>
                    <a:pt x="5" y="56"/>
                  </a:cubicBezTo>
                  <a:cubicBezTo>
                    <a:pt x="5" y="56"/>
                    <a:pt x="5" y="56"/>
                    <a:pt x="4" y="56"/>
                  </a:cubicBezTo>
                  <a:cubicBezTo>
                    <a:pt x="4" y="56"/>
                    <a:pt x="4" y="55"/>
                    <a:pt x="4" y="55"/>
                  </a:cubicBezTo>
                  <a:cubicBezTo>
                    <a:pt x="5" y="55"/>
                    <a:pt x="5" y="55"/>
                    <a:pt x="5" y="55"/>
                  </a:cubicBezTo>
                  <a:cubicBezTo>
                    <a:pt x="5" y="55"/>
                    <a:pt x="4" y="54"/>
                    <a:pt x="4" y="54"/>
                  </a:cubicBezTo>
                  <a:cubicBezTo>
                    <a:pt x="4" y="53"/>
                    <a:pt x="4" y="53"/>
                    <a:pt x="4" y="53"/>
                  </a:cubicBezTo>
                  <a:cubicBezTo>
                    <a:pt x="4" y="52"/>
                    <a:pt x="4" y="52"/>
                    <a:pt x="4" y="51"/>
                  </a:cubicBezTo>
                  <a:cubicBezTo>
                    <a:pt x="4" y="51"/>
                    <a:pt x="4" y="50"/>
                    <a:pt x="5" y="50"/>
                  </a:cubicBezTo>
                  <a:cubicBezTo>
                    <a:pt x="5" y="49"/>
                    <a:pt x="4" y="49"/>
                    <a:pt x="4" y="48"/>
                  </a:cubicBezTo>
                  <a:cubicBezTo>
                    <a:pt x="4" y="48"/>
                    <a:pt x="4" y="48"/>
                    <a:pt x="4" y="48"/>
                  </a:cubicBezTo>
                  <a:cubicBezTo>
                    <a:pt x="4" y="48"/>
                    <a:pt x="1" y="48"/>
                    <a:pt x="1" y="48"/>
                  </a:cubicBezTo>
                  <a:cubicBezTo>
                    <a:pt x="1" y="47"/>
                    <a:pt x="0" y="48"/>
                    <a:pt x="1" y="47"/>
                  </a:cubicBezTo>
                  <a:cubicBezTo>
                    <a:pt x="1" y="47"/>
                    <a:pt x="1" y="44"/>
                    <a:pt x="1" y="44"/>
                  </a:cubicBezTo>
                  <a:cubicBezTo>
                    <a:pt x="1" y="43"/>
                    <a:pt x="1" y="43"/>
                    <a:pt x="1" y="43"/>
                  </a:cubicBezTo>
                  <a:cubicBezTo>
                    <a:pt x="1" y="42"/>
                    <a:pt x="1" y="42"/>
                    <a:pt x="1" y="42"/>
                  </a:cubicBezTo>
                  <a:cubicBezTo>
                    <a:pt x="1" y="41"/>
                    <a:pt x="1" y="41"/>
                    <a:pt x="1" y="40"/>
                  </a:cubicBezTo>
                  <a:cubicBezTo>
                    <a:pt x="1" y="40"/>
                    <a:pt x="1" y="39"/>
                    <a:pt x="2" y="39"/>
                  </a:cubicBezTo>
                  <a:cubicBezTo>
                    <a:pt x="1" y="38"/>
                    <a:pt x="2" y="38"/>
                    <a:pt x="2" y="38"/>
                  </a:cubicBezTo>
                  <a:cubicBezTo>
                    <a:pt x="2" y="38"/>
                    <a:pt x="2" y="38"/>
                    <a:pt x="2" y="37"/>
                  </a:cubicBezTo>
                  <a:cubicBezTo>
                    <a:pt x="2" y="37"/>
                    <a:pt x="2" y="36"/>
                    <a:pt x="2" y="36"/>
                  </a:cubicBezTo>
                  <a:cubicBezTo>
                    <a:pt x="2" y="35"/>
                    <a:pt x="2" y="34"/>
                    <a:pt x="2" y="33"/>
                  </a:cubicBezTo>
                  <a:cubicBezTo>
                    <a:pt x="3" y="33"/>
                    <a:pt x="3" y="33"/>
                    <a:pt x="3" y="32"/>
                  </a:cubicBezTo>
                  <a:cubicBezTo>
                    <a:pt x="3" y="31"/>
                    <a:pt x="3" y="31"/>
                    <a:pt x="3" y="30"/>
                  </a:cubicBezTo>
                  <a:cubicBezTo>
                    <a:pt x="3" y="30"/>
                    <a:pt x="3" y="29"/>
                    <a:pt x="3" y="29"/>
                  </a:cubicBezTo>
                  <a:cubicBezTo>
                    <a:pt x="3" y="29"/>
                    <a:pt x="3" y="28"/>
                    <a:pt x="4" y="28"/>
                  </a:cubicBezTo>
                  <a:cubicBezTo>
                    <a:pt x="4" y="27"/>
                    <a:pt x="4" y="27"/>
                    <a:pt x="4" y="26"/>
                  </a:cubicBezTo>
                  <a:cubicBezTo>
                    <a:pt x="4" y="26"/>
                    <a:pt x="4" y="26"/>
                    <a:pt x="4" y="25"/>
                  </a:cubicBezTo>
                  <a:cubicBezTo>
                    <a:pt x="4" y="25"/>
                    <a:pt x="5" y="24"/>
                    <a:pt x="5" y="24"/>
                  </a:cubicBezTo>
                  <a:cubicBezTo>
                    <a:pt x="5" y="23"/>
                    <a:pt x="5" y="22"/>
                    <a:pt x="6" y="22"/>
                  </a:cubicBezTo>
                  <a:cubicBezTo>
                    <a:pt x="7" y="21"/>
                    <a:pt x="6" y="22"/>
                    <a:pt x="7" y="21"/>
                  </a:cubicBezTo>
                  <a:cubicBezTo>
                    <a:pt x="6" y="21"/>
                    <a:pt x="6" y="21"/>
                    <a:pt x="6" y="21"/>
                  </a:cubicBezTo>
                  <a:cubicBezTo>
                    <a:pt x="6" y="21"/>
                    <a:pt x="6" y="21"/>
                    <a:pt x="6" y="20"/>
                  </a:cubicBezTo>
                  <a:cubicBezTo>
                    <a:pt x="6" y="20"/>
                    <a:pt x="5" y="20"/>
                    <a:pt x="6" y="20"/>
                  </a:cubicBezTo>
                  <a:cubicBezTo>
                    <a:pt x="5" y="19"/>
                    <a:pt x="6" y="19"/>
                    <a:pt x="6" y="19"/>
                  </a:cubicBezTo>
                  <a:cubicBezTo>
                    <a:pt x="7" y="19"/>
                    <a:pt x="8" y="18"/>
                    <a:pt x="8" y="19"/>
                  </a:cubicBezTo>
                  <a:cubicBezTo>
                    <a:pt x="8" y="19"/>
                    <a:pt x="9" y="19"/>
                    <a:pt x="9" y="19"/>
                  </a:cubicBezTo>
                  <a:cubicBezTo>
                    <a:pt x="9" y="19"/>
                    <a:pt x="9" y="18"/>
                    <a:pt x="9" y="18"/>
                  </a:cubicBezTo>
                  <a:cubicBezTo>
                    <a:pt x="9" y="18"/>
                    <a:pt x="10" y="18"/>
                    <a:pt x="10" y="18"/>
                  </a:cubicBezTo>
                  <a:cubicBezTo>
                    <a:pt x="10" y="17"/>
                    <a:pt x="10" y="18"/>
                    <a:pt x="10" y="17"/>
                  </a:cubicBezTo>
                  <a:cubicBezTo>
                    <a:pt x="11" y="17"/>
                    <a:pt x="11" y="17"/>
                    <a:pt x="11" y="17"/>
                  </a:cubicBezTo>
                  <a:cubicBezTo>
                    <a:pt x="11" y="16"/>
                    <a:pt x="12" y="16"/>
                    <a:pt x="12" y="16"/>
                  </a:cubicBezTo>
                  <a:cubicBezTo>
                    <a:pt x="12" y="16"/>
                    <a:pt x="12" y="15"/>
                    <a:pt x="12" y="15"/>
                  </a:cubicBezTo>
                  <a:cubicBezTo>
                    <a:pt x="12" y="15"/>
                    <a:pt x="11" y="14"/>
                    <a:pt x="11" y="13"/>
                  </a:cubicBezTo>
                  <a:cubicBezTo>
                    <a:pt x="10" y="14"/>
                    <a:pt x="8" y="17"/>
                    <a:pt x="8" y="17"/>
                  </a:cubicBezTo>
                  <a:cubicBezTo>
                    <a:pt x="8" y="17"/>
                    <a:pt x="10" y="14"/>
                    <a:pt x="11" y="13"/>
                  </a:cubicBezTo>
                  <a:cubicBezTo>
                    <a:pt x="11" y="13"/>
                    <a:pt x="10" y="13"/>
                    <a:pt x="10" y="13"/>
                  </a:cubicBezTo>
                  <a:cubicBezTo>
                    <a:pt x="10" y="14"/>
                    <a:pt x="8" y="15"/>
                    <a:pt x="7" y="17"/>
                  </a:cubicBezTo>
                  <a:cubicBezTo>
                    <a:pt x="8" y="15"/>
                    <a:pt x="10" y="14"/>
                    <a:pt x="10" y="13"/>
                  </a:cubicBezTo>
                  <a:cubicBezTo>
                    <a:pt x="10" y="13"/>
                    <a:pt x="10" y="13"/>
                    <a:pt x="10" y="12"/>
                  </a:cubicBezTo>
                  <a:cubicBezTo>
                    <a:pt x="10" y="12"/>
                    <a:pt x="10" y="12"/>
                    <a:pt x="10" y="11"/>
                  </a:cubicBezTo>
                  <a:cubicBezTo>
                    <a:pt x="10" y="11"/>
                    <a:pt x="9" y="10"/>
                    <a:pt x="9" y="10"/>
                  </a:cubicBezTo>
                  <a:cubicBezTo>
                    <a:pt x="10" y="9"/>
                    <a:pt x="10" y="7"/>
                    <a:pt x="10" y="6"/>
                  </a:cubicBezTo>
                  <a:cubicBezTo>
                    <a:pt x="10" y="6"/>
                    <a:pt x="10" y="4"/>
                    <a:pt x="11" y="4"/>
                  </a:cubicBezTo>
                  <a:cubicBezTo>
                    <a:pt x="12" y="3"/>
                    <a:pt x="13" y="3"/>
                    <a:pt x="13" y="2"/>
                  </a:cubicBezTo>
                  <a:close/>
                  <a:moveTo>
                    <a:pt x="15" y="2"/>
                  </a:moveTo>
                  <a:cubicBezTo>
                    <a:pt x="15" y="1"/>
                    <a:pt x="14" y="2"/>
                    <a:pt x="14" y="2"/>
                  </a:cubicBezTo>
                  <a:cubicBezTo>
                    <a:pt x="14" y="2"/>
                    <a:pt x="14" y="2"/>
                    <a:pt x="14" y="2"/>
                  </a:cubicBezTo>
                  <a:cubicBezTo>
                    <a:pt x="15" y="2"/>
                    <a:pt x="15" y="2"/>
                    <a:pt x="15"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8" name="Freeform 265"/>
            <p:cNvSpPr>
              <a:spLocks noEditPoints="1"/>
            </p:cNvSpPr>
            <p:nvPr/>
          </p:nvSpPr>
          <p:spPr bwMode="auto">
            <a:xfrm>
              <a:off x="6043613" y="2755901"/>
              <a:ext cx="239713" cy="428625"/>
            </a:xfrm>
            <a:custGeom>
              <a:avLst/>
              <a:gdLst>
                <a:gd name="T0" fmla="*/ 39 w 64"/>
                <a:gd name="T1" fmla="*/ 40 h 114"/>
                <a:gd name="T2" fmla="*/ 41 w 64"/>
                <a:gd name="T3" fmla="*/ 48 h 114"/>
                <a:gd name="T4" fmla="*/ 38 w 64"/>
                <a:gd name="T5" fmla="*/ 32 h 114"/>
                <a:gd name="T6" fmla="*/ 16 w 64"/>
                <a:gd name="T7" fmla="*/ 8 h 114"/>
                <a:gd name="T8" fmla="*/ 17 w 64"/>
                <a:gd name="T9" fmla="*/ 3 h 114"/>
                <a:gd name="T10" fmla="*/ 17 w 64"/>
                <a:gd name="T11" fmla="*/ 1 h 114"/>
                <a:gd name="T12" fmla="*/ 18 w 64"/>
                <a:gd name="T13" fmla="*/ 1 h 114"/>
                <a:gd name="T14" fmla="*/ 27 w 64"/>
                <a:gd name="T15" fmla="*/ 0 h 114"/>
                <a:gd name="T16" fmla="*/ 30 w 64"/>
                <a:gd name="T17" fmla="*/ 7 h 114"/>
                <a:gd name="T18" fmla="*/ 29 w 64"/>
                <a:gd name="T19" fmla="*/ 13 h 114"/>
                <a:gd name="T20" fmla="*/ 30 w 64"/>
                <a:gd name="T21" fmla="*/ 15 h 114"/>
                <a:gd name="T22" fmla="*/ 38 w 64"/>
                <a:gd name="T23" fmla="*/ 26 h 114"/>
                <a:gd name="T24" fmla="*/ 45 w 64"/>
                <a:gd name="T25" fmla="*/ 48 h 114"/>
                <a:gd name="T26" fmla="*/ 48 w 64"/>
                <a:gd name="T27" fmla="*/ 51 h 114"/>
                <a:gd name="T28" fmla="*/ 50 w 64"/>
                <a:gd name="T29" fmla="*/ 65 h 114"/>
                <a:gd name="T30" fmla="*/ 46 w 64"/>
                <a:gd name="T31" fmla="*/ 68 h 114"/>
                <a:gd name="T32" fmla="*/ 42 w 64"/>
                <a:gd name="T33" fmla="*/ 68 h 114"/>
                <a:gd name="T34" fmla="*/ 38 w 64"/>
                <a:gd name="T35" fmla="*/ 66 h 114"/>
                <a:gd name="T36" fmla="*/ 40 w 64"/>
                <a:gd name="T37" fmla="*/ 72 h 114"/>
                <a:gd name="T38" fmla="*/ 42 w 64"/>
                <a:gd name="T39" fmla="*/ 80 h 114"/>
                <a:gd name="T40" fmla="*/ 56 w 64"/>
                <a:gd name="T41" fmla="*/ 91 h 114"/>
                <a:gd name="T42" fmla="*/ 61 w 64"/>
                <a:gd name="T43" fmla="*/ 97 h 114"/>
                <a:gd name="T44" fmla="*/ 64 w 64"/>
                <a:gd name="T45" fmla="*/ 101 h 114"/>
                <a:gd name="T46" fmla="*/ 57 w 64"/>
                <a:gd name="T47" fmla="*/ 111 h 114"/>
                <a:gd name="T48" fmla="*/ 49 w 64"/>
                <a:gd name="T49" fmla="*/ 110 h 114"/>
                <a:gd name="T50" fmla="*/ 53 w 64"/>
                <a:gd name="T51" fmla="*/ 106 h 114"/>
                <a:gd name="T52" fmla="*/ 51 w 64"/>
                <a:gd name="T53" fmla="*/ 102 h 114"/>
                <a:gd name="T54" fmla="*/ 42 w 64"/>
                <a:gd name="T55" fmla="*/ 94 h 114"/>
                <a:gd name="T56" fmla="*/ 25 w 64"/>
                <a:gd name="T57" fmla="*/ 84 h 114"/>
                <a:gd name="T58" fmla="*/ 23 w 64"/>
                <a:gd name="T59" fmla="*/ 92 h 114"/>
                <a:gd name="T60" fmla="*/ 21 w 64"/>
                <a:gd name="T61" fmla="*/ 107 h 114"/>
                <a:gd name="T62" fmla="*/ 21 w 64"/>
                <a:gd name="T63" fmla="*/ 112 h 114"/>
                <a:gd name="T64" fmla="*/ 7 w 64"/>
                <a:gd name="T65" fmla="*/ 114 h 114"/>
                <a:gd name="T66" fmla="*/ 2 w 64"/>
                <a:gd name="T67" fmla="*/ 111 h 114"/>
                <a:gd name="T68" fmla="*/ 9 w 64"/>
                <a:gd name="T69" fmla="*/ 108 h 114"/>
                <a:gd name="T70" fmla="*/ 10 w 64"/>
                <a:gd name="T71" fmla="*/ 105 h 114"/>
                <a:gd name="T72" fmla="*/ 11 w 64"/>
                <a:gd name="T73" fmla="*/ 90 h 114"/>
                <a:gd name="T74" fmla="*/ 17 w 64"/>
                <a:gd name="T75" fmla="*/ 64 h 114"/>
                <a:gd name="T76" fmla="*/ 21 w 64"/>
                <a:gd name="T77" fmla="*/ 59 h 114"/>
                <a:gd name="T78" fmla="*/ 20 w 64"/>
                <a:gd name="T79" fmla="*/ 54 h 114"/>
                <a:gd name="T80" fmla="*/ 18 w 64"/>
                <a:gd name="T81" fmla="*/ 50 h 114"/>
                <a:gd name="T82" fmla="*/ 11 w 64"/>
                <a:gd name="T83" fmla="*/ 51 h 114"/>
                <a:gd name="T84" fmla="*/ 4 w 64"/>
                <a:gd name="T85" fmla="*/ 57 h 114"/>
                <a:gd name="T86" fmla="*/ 3 w 64"/>
                <a:gd name="T87" fmla="*/ 60 h 114"/>
                <a:gd name="T88" fmla="*/ 0 w 64"/>
                <a:gd name="T89" fmla="*/ 57 h 114"/>
                <a:gd name="T90" fmla="*/ 5 w 64"/>
                <a:gd name="T91" fmla="*/ 52 h 114"/>
                <a:gd name="T92" fmla="*/ 6 w 64"/>
                <a:gd name="T93" fmla="*/ 51 h 114"/>
                <a:gd name="T94" fmla="*/ 10 w 64"/>
                <a:gd name="T95" fmla="*/ 47 h 114"/>
                <a:gd name="T96" fmla="*/ 16 w 64"/>
                <a:gd name="T97" fmla="*/ 38 h 114"/>
                <a:gd name="T98" fmla="*/ 18 w 64"/>
                <a:gd name="T99" fmla="*/ 26 h 114"/>
                <a:gd name="T100" fmla="*/ 21 w 64"/>
                <a:gd name="T101" fmla="*/ 19 h 114"/>
                <a:gd name="T102" fmla="*/ 17 w 64"/>
                <a:gd name="T103" fmla="*/ 16 h 114"/>
                <a:gd name="T104" fmla="*/ 16 w 64"/>
                <a:gd name="T105" fmla="*/ 12 h 114"/>
                <a:gd name="T106" fmla="*/ 16 w 64"/>
                <a:gd name="T107" fmla="*/ 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114">
                  <a:moveTo>
                    <a:pt x="38" y="32"/>
                  </a:moveTo>
                  <a:cubicBezTo>
                    <a:pt x="38" y="33"/>
                    <a:pt x="38" y="33"/>
                    <a:pt x="39" y="34"/>
                  </a:cubicBezTo>
                  <a:cubicBezTo>
                    <a:pt x="39" y="35"/>
                    <a:pt x="39" y="37"/>
                    <a:pt x="39" y="37"/>
                  </a:cubicBezTo>
                  <a:cubicBezTo>
                    <a:pt x="39" y="38"/>
                    <a:pt x="39" y="39"/>
                    <a:pt x="39" y="40"/>
                  </a:cubicBezTo>
                  <a:cubicBezTo>
                    <a:pt x="40" y="41"/>
                    <a:pt x="40" y="44"/>
                    <a:pt x="40" y="44"/>
                  </a:cubicBezTo>
                  <a:cubicBezTo>
                    <a:pt x="40" y="45"/>
                    <a:pt x="40" y="46"/>
                    <a:pt x="40" y="46"/>
                  </a:cubicBezTo>
                  <a:cubicBezTo>
                    <a:pt x="40" y="46"/>
                    <a:pt x="40" y="47"/>
                    <a:pt x="40" y="48"/>
                  </a:cubicBezTo>
                  <a:cubicBezTo>
                    <a:pt x="40" y="48"/>
                    <a:pt x="41" y="48"/>
                    <a:pt x="41" y="48"/>
                  </a:cubicBezTo>
                  <a:cubicBezTo>
                    <a:pt x="42" y="48"/>
                    <a:pt x="42" y="48"/>
                    <a:pt x="43" y="48"/>
                  </a:cubicBezTo>
                  <a:cubicBezTo>
                    <a:pt x="43" y="48"/>
                    <a:pt x="43" y="48"/>
                    <a:pt x="43" y="48"/>
                  </a:cubicBezTo>
                  <a:cubicBezTo>
                    <a:pt x="43" y="47"/>
                    <a:pt x="41" y="42"/>
                    <a:pt x="41" y="41"/>
                  </a:cubicBezTo>
                  <a:cubicBezTo>
                    <a:pt x="40" y="39"/>
                    <a:pt x="39" y="34"/>
                    <a:pt x="38" y="32"/>
                  </a:cubicBezTo>
                  <a:close/>
                  <a:moveTo>
                    <a:pt x="16" y="10"/>
                  </a:moveTo>
                  <a:cubicBezTo>
                    <a:pt x="16" y="10"/>
                    <a:pt x="16" y="10"/>
                    <a:pt x="16" y="9"/>
                  </a:cubicBezTo>
                  <a:cubicBezTo>
                    <a:pt x="16" y="9"/>
                    <a:pt x="16" y="9"/>
                    <a:pt x="16" y="8"/>
                  </a:cubicBezTo>
                  <a:cubicBezTo>
                    <a:pt x="16" y="8"/>
                    <a:pt x="16" y="8"/>
                    <a:pt x="16" y="8"/>
                  </a:cubicBezTo>
                  <a:cubicBezTo>
                    <a:pt x="16" y="7"/>
                    <a:pt x="16" y="7"/>
                    <a:pt x="16" y="7"/>
                  </a:cubicBezTo>
                  <a:cubicBezTo>
                    <a:pt x="16" y="7"/>
                    <a:pt x="16" y="6"/>
                    <a:pt x="16" y="6"/>
                  </a:cubicBezTo>
                  <a:cubicBezTo>
                    <a:pt x="16" y="6"/>
                    <a:pt x="16" y="5"/>
                    <a:pt x="17" y="4"/>
                  </a:cubicBezTo>
                  <a:cubicBezTo>
                    <a:pt x="17" y="4"/>
                    <a:pt x="17" y="3"/>
                    <a:pt x="17" y="3"/>
                  </a:cubicBezTo>
                  <a:cubicBezTo>
                    <a:pt x="17" y="3"/>
                    <a:pt x="17" y="3"/>
                    <a:pt x="17" y="3"/>
                  </a:cubicBezTo>
                  <a:cubicBezTo>
                    <a:pt x="17" y="3"/>
                    <a:pt x="17" y="3"/>
                    <a:pt x="17" y="2"/>
                  </a:cubicBezTo>
                  <a:cubicBezTo>
                    <a:pt x="17" y="2"/>
                    <a:pt x="17" y="2"/>
                    <a:pt x="17" y="3"/>
                  </a:cubicBezTo>
                  <a:cubicBezTo>
                    <a:pt x="17" y="3"/>
                    <a:pt x="17" y="2"/>
                    <a:pt x="17" y="1"/>
                  </a:cubicBezTo>
                  <a:cubicBezTo>
                    <a:pt x="17" y="2"/>
                    <a:pt x="17" y="2"/>
                    <a:pt x="17" y="2"/>
                  </a:cubicBezTo>
                  <a:cubicBezTo>
                    <a:pt x="17" y="2"/>
                    <a:pt x="17" y="1"/>
                    <a:pt x="17" y="1"/>
                  </a:cubicBezTo>
                  <a:cubicBezTo>
                    <a:pt x="18" y="2"/>
                    <a:pt x="18" y="1"/>
                    <a:pt x="18" y="1"/>
                  </a:cubicBezTo>
                  <a:cubicBezTo>
                    <a:pt x="18" y="1"/>
                    <a:pt x="18" y="1"/>
                    <a:pt x="18" y="1"/>
                  </a:cubicBezTo>
                  <a:cubicBezTo>
                    <a:pt x="18" y="1"/>
                    <a:pt x="19" y="1"/>
                    <a:pt x="20" y="0"/>
                  </a:cubicBezTo>
                  <a:cubicBezTo>
                    <a:pt x="20" y="0"/>
                    <a:pt x="22" y="0"/>
                    <a:pt x="22" y="0"/>
                  </a:cubicBezTo>
                  <a:cubicBezTo>
                    <a:pt x="23" y="0"/>
                    <a:pt x="24" y="0"/>
                    <a:pt x="25" y="0"/>
                  </a:cubicBezTo>
                  <a:cubicBezTo>
                    <a:pt x="25" y="0"/>
                    <a:pt x="26" y="0"/>
                    <a:pt x="27" y="0"/>
                  </a:cubicBezTo>
                  <a:cubicBezTo>
                    <a:pt x="27" y="1"/>
                    <a:pt x="28" y="1"/>
                    <a:pt x="28" y="2"/>
                  </a:cubicBezTo>
                  <a:cubicBezTo>
                    <a:pt x="28" y="2"/>
                    <a:pt x="28" y="2"/>
                    <a:pt x="29" y="3"/>
                  </a:cubicBezTo>
                  <a:cubicBezTo>
                    <a:pt x="29" y="3"/>
                    <a:pt x="30" y="4"/>
                    <a:pt x="30" y="5"/>
                  </a:cubicBezTo>
                  <a:cubicBezTo>
                    <a:pt x="30" y="6"/>
                    <a:pt x="30" y="7"/>
                    <a:pt x="30" y="7"/>
                  </a:cubicBezTo>
                  <a:cubicBezTo>
                    <a:pt x="30" y="7"/>
                    <a:pt x="30" y="8"/>
                    <a:pt x="30" y="8"/>
                  </a:cubicBezTo>
                  <a:cubicBezTo>
                    <a:pt x="30" y="9"/>
                    <a:pt x="30" y="10"/>
                    <a:pt x="30" y="10"/>
                  </a:cubicBezTo>
                  <a:cubicBezTo>
                    <a:pt x="29" y="10"/>
                    <a:pt x="30" y="11"/>
                    <a:pt x="30" y="11"/>
                  </a:cubicBezTo>
                  <a:cubicBezTo>
                    <a:pt x="29" y="11"/>
                    <a:pt x="29" y="12"/>
                    <a:pt x="29" y="13"/>
                  </a:cubicBezTo>
                  <a:cubicBezTo>
                    <a:pt x="29" y="13"/>
                    <a:pt x="28" y="13"/>
                    <a:pt x="28" y="13"/>
                  </a:cubicBezTo>
                  <a:cubicBezTo>
                    <a:pt x="28" y="13"/>
                    <a:pt x="28" y="14"/>
                    <a:pt x="28" y="14"/>
                  </a:cubicBezTo>
                  <a:cubicBezTo>
                    <a:pt x="28" y="14"/>
                    <a:pt x="29" y="14"/>
                    <a:pt x="29" y="14"/>
                  </a:cubicBezTo>
                  <a:cubicBezTo>
                    <a:pt x="29" y="14"/>
                    <a:pt x="29" y="15"/>
                    <a:pt x="30" y="15"/>
                  </a:cubicBezTo>
                  <a:cubicBezTo>
                    <a:pt x="30" y="15"/>
                    <a:pt x="30" y="16"/>
                    <a:pt x="30" y="16"/>
                  </a:cubicBezTo>
                  <a:cubicBezTo>
                    <a:pt x="30" y="16"/>
                    <a:pt x="32" y="17"/>
                    <a:pt x="33" y="18"/>
                  </a:cubicBezTo>
                  <a:cubicBezTo>
                    <a:pt x="33" y="19"/>
                    <a:pt x="36" y="21"/>
                    <a:pt x="36" y="22"/>
                  </a:cubicBezTo>
                  <a:cubicBezTo>
                    <a:pt x="37" y="23"/>
                    <a:pt x="37" y="25"/>
                    <a:pt x="38" y="26"/>
                  </a:cubicBezTo>
                  <a:cubicBezTo>
                    <a:pt x="38" y="27"/>
                    <a:pt x="38" y="28"/>
                    <a:pt x="38" y="29"/>
                  </a:cubicBezTo>
                  <a:cubicBezTo>
                    <a:pt x="38" y="29"/>
                    <a:pt x="38" y="29"/>
                    <a:pt x="38" y="29"/>
                  </a:cubicBezTo>
                  <a:cubicBezTo>
                    <a:pt x="39" y="31"/>
                    <a:pt x="41" y="39"/>
                    <a:pt x="42" y="41"/>
                  </a:cubicBezTo>
                  <a:cubicBezTo>
                    <a:pt x="42" y="42"/>
                    <a:pt x="44" y="47"/>
                    <a:pt x="45" y="48"/>
                  </a:cubicBezTo>
                  <a:cubicBezTo>
                    <a:pt x="45" y="48"/>
                    <a:pt x="45" y="48"/>
                    <a:pt x="45" y="48"/>
                  </a:cubicBezTo>
                  <a:cubicBezTo>
                    <a:pt x="45" y="48"/>
                    <a:pt x="46" y="49"/>
                    <a:pt x="46" y="49"/>
                  </a:cubicBezTo>
                  <a:cubicBezTo>
                    <a:pt x="47" y="49"/>
                    <a:pt x="47" y="50"/>
                    <a:pt x="47" y="50"/>
                  </a:cubicBezTo>
                  <a:cubicBezTo>
                    <a:pt x="48" y="51"/>
                    <a:pt x="48" y="51"/>
                    <a:pt x="48" y="51"/>
                  </a:cubicBezTo>
                  <a:cubicBezTo>
                    <a:pt x="48" y="52"/>
                    <a:pt x="49" y="55"/>
                    <a:pt x="49" y="56"/>
                  </a:cubicBezTo>
                  <a:cubicBezTo>
                    <a:pt x="50" y="57"/>
                    <a:pt x="50" y="60"/>
                    <a:pt x="50" y="61"/>
                  </a:cubicBezTo>
                  <a:cubicBezTo>
                    <a:pt x="50" y="61"/>
                    <a:pt x="51" y="64"/>
                    <a:pt x="51" y="64"/>
                  </a:cubicBezTo>
                  <a:cubicBezTo>
                    <a:pt x="51" y="65"/>
                    <a:pt x="50" y="65"/>
                    <a:pt x="50" y="65"/>
                  </a:cubicBezTo>
                  <a:cubicBezTo>
                    <a:pt x="50" y="65"/>
                    <a:pt x="50" y="65"/>
                    <a:pt x="50" y="66"/>
                  </a:cubicBezTo>
                  <a:cubicBezTo>
                    <a:pt x="50" y="66"/>
                    <a:pt x="49" y="66"/>
                    <a:pt x="49" y="66"/>
                  </a:cubicBezTo>
                  <a:cubicBezTo>
                    <a:pt x="49" y="66"/>
                    <a:pt x="49" y="67"/>
                    <a:pt x="49" y="67"/>
                  </a:cubicBezTo>
                  <a:cubicBezTo>
                    <a:pt x="48" y="67"/>
                    <a:pt x="47" y="68"/>
                    <a:pt x="46" y="68"/>
                  </a:cubicBezTo>
                  <a:cubicBezTo>
                    <a:pt x="45" y="68"/>
                    <a:pt x="44" y="68"/>
                    <a:pt x="44" y="68"/>
                  </a:cubicBezTo>
                  <a:cubicBezTo>
                    <a:pt x="44" y="68"/>
                    <a:pt x="44" y="68"/>
                    <a:pt x="44" y="68"/>
                  </a:cubicBezTo>
                  <a:cubicBezTo>
                    <a:pt x="44" y="69"/>
                    <a:pt x="44" y="68"/>
                    <a:pt x="43" y="69"/>
                  </a:cubicBezTo>
                  <a:cubicBezTo>
                    <a:pt x="43" y="69"/>
                    <a:pt x="42" y="68"/>
                    <a:pt x="42" y="68"/>
                  </a:cubicBezTo>
                  <a:cubicBezTo>
                    <a:pt x="42" y="68"/>
                    <a:pt x="42" y="68"/>
                    <a:pt x="42" y="68"/>
                  </a:cubicBezTo>
                  <a:cubicBezTo>
                    <a:pt x="42" y="68"/>
                    <a:pt x="40" y="68"/>
                    <a:pt x="40" y="68"/>
                  </a:cubicBezTo>
                  <a:cubicBezTo>
                    <a:pt x="40" y="68"/>
                    <a:pt x="39" y="68"/>
                    <a:pt x="39" y="67"/>
                  </a:cubicBezTo>
                  <a:cubicBezTo>
                    <a:pt x="39" y="67"/>
                    <a:pt x="39" y="67"/>
                    <a:pt x="38" y="66"/>
                  </a:cubicBezTo>
                  <a:cubicBezTo>
                    <a:pt x="38" y="66"/>
                    <a:pt x="39" y="67"/>
                    <a:pt x="39" y="67"/>
                  </a:cubicBezTo>
                  <a:cubicBezTo>
                    <a:pt x="39" y="68"/>
                    <a:pt x="39" y="69"/>
                    <a:pt x="40" y="69"/>
                  </a:cubicBezTo>
                  <a:cubicBezTo>
                    <a:pt x="40" y="70"/>
                    <a:pt x="40" y="70"/>
                    <a:pt x="40" y="70"/>
                  </a:cubicBezTo>
                  <a:cubicBezTo>
                    <a:pt x="40" y="70"/>
                    <a:pt x="40" y="71"/>
                    <a:pt x="40" y="72"/>
                  </a:cubicBezTo>
                  <a:cubicBezTo>
                    <a:pt x="41" y="73"/>
                    <a:pt x="41" y="73"/>
                    <a:pt x="41" y="74"/>
                  </a:cubicBezTo>
                  <a:cubicBezTo>
                    <a:pt x="41" y="74"/>
                    <a:pt x="42" y="76"/>
                    <a:pt x="42" y="76"/>
                  </a:cubicBezTo>
                  <a:cubicBezTo>
                    <a:pt x="42" y="77"/>
                    <a:pt x="42" y="80"/>
                    <a:pt x="42" y="80"/>
                  </a:cubicBezTo>
                  <a:cubicBezTo>
                    <a:pt x="42" y="80"/>
                    <a:pt x="42" y="80"/>
                    <a:pt x="42" y="80"/>
                  </a:cubicBezTo>
                  <a:cubicBezTo>
                    <a:pt x="43" y="79"/>
                    <a:pt x="43" y="79"/>
                    <a:pt x="44" y="79"/>
                  </a:cubicBezTo>
                  <a:cubicBezTo>
                    <a:pt x="44" y="79"/>
                    <a:pt x="44" y="79"/>
                    <a:pt x="45" y="80"/>
                  </a:cubicBezTo>
                  <a:cubicBezTo>
                    <a:pt x="45" y="80"/>
                    <a:pt x="48" y="83"/>
                    <a:pt x="49" y="84"/>
                  </a:cubicBezTo>
                  <a:cubicBezTo>
                    <a:pt x="52" y="87"/>
                    <a:pt x="56" y="91"/>
                    <a:pt x="56" y="91"/>
                  </a:cubicBezTo>
                  <a:cubicBezTo>
                    <a:pt x="56" y="92"/>
                    <a:pt x="56" y="91"/>
                    <a:pt x="57" y="92"/>
                  </a:cubicBezTo>
                  <a:cubicBezTo>
                    <a:pt x="58" y="92"/>
                    <a:pt x="58" y="94"/>
                    <a:pt x="59" y="95"/>
                  </a:cubicBezTo>
                  <a:cubicBezTo>
                    <a:pt x="59" y="95"/>
                    <a:pt x="61" y="96"/>
                    <a:pt x="61" y="96"/>
                  </a:cubicBezTo>
                  <a:cubicBezTo>
                    <a:pt x="61" y="96"/>
                    <a:pt x="61" y="97"/>
                    <a:pt x="61" y="97"/>
                  </a:cubicBezTo>
                  <a:cubicBezTo>
                    <a:pt x="62" y="97"/>
                    <a:pt x="63" y="99"/>
                    <a:pt x="63" y="99"/>
                  </a:cubicBezTo>
                  <a:cubicBezTo>
                    <a:pt x="63" y="99"/>
                    <a:pt x="63" y="100"/>
                    <a:pt x="63" y="100"/>
                  </a:cubicBezTo>
                  <a:cubicBezTo>
                    <a:pt x="63" y="100"/>
                    <a:pt x="64" y="100"/>
                    <a:pt x="64" y="100"/>
                  </a:cubicBezTo>
                  <a:cubicBezTo>
                    <a:pt x="64" y="101"/>
                    <a:pt x="64" y="101"/>
                    <a:pt x="64" y="101"/>
                  </a:cubicBezTo>
                  <a:cubicBezTo>
                    <a:pt x="64" y="102"/>
                    <a:pt x="61" y="105"/>
                    <a:pt x="61" y="105"/>
                  </a:cubicBezTo>
                  <a:cubicBezTo>
                    <a:pt x="61" y="105"/>
                    <a:pt x="60" y="106"/>
                    <a:pt x="60" y="106"/>
                  </a:cubicBezTo>
                  <a:cubicBezTo>
                    <a:pt x="60" y="106"/>
                    <a:pt x="58" y="109"/>
                    <a:pt x="58" y="109"/>
                  </a:cubicBezTo>
                  <a:cubicBezTo>
                    <a:pt x="57" y="109"/>
                    <a:pt x="57" y="110"/>
                    <a:pt x="57" y="111"/>
                  </a:cubicBezTo>
                  <a:cubicBezTo>
                    <a:pt x="56" y="111"/>
                    <a:pt x="53" y="111"/>
                    <a:pt x="53" y="111"/>
                  </a:cubicBezTo>
                  <a:cubicBezTo>
                    <a:pt x="52" y="111"/>
                    <a:pt x="50" y="112"/>
                    <a:pt x="50" y="112"/>
                  </a:cubicBezTo>
                  <a:cubicBezTo>
                    <a:pt x="49" y="112"/>
                    <a:pt x="49" y="111"/>
                    <a:pt x="49" y="111"/>
                  </a:cubicBezTo>
                  <a:cubicBezTo>
                    <a:pt x="49" y="111"/>
                    <a:pt x="49" y="110"/>
                    <a:pt x="49" y="110"/>
                  </a:cubicBezTo>
                  <a:cubicBezTo>
                    <a:pt x="49" y="110"/>
                    <a:pt x="49" y="109"/>
                    <a:pt x="50" y="109"/>
                  </a:cubicBezTo>
                  <a:cubicBezTo>
                    <a:pt x="51" y="109"/>
                    <a:pt x="52" y="108"/>
                    <a:pt x="52" y="107"/>
                  </a:cubicBezTo>
                  <a:cubicBezTo>
                    <a:pt x="52" y="107"/>
                    <a:pt x="52" y="107"/>
                    <a:pt x="52" y="106"/>
                  </a:cubicBezTo>
                  <a:cubicBezTo>
                    <a:pt x="53" y="106"/>
                    <a:pt x="53" y="106"/>
                    <a:pt x="53" y="106"/>
                  </a:cubicBezTo>
                  <a:cubicBezTo>
                    <a:pt x="53" y="106"/>
                    <a:pt x="53" y="106"/>
                    <a:pt x="53" y="105"/>
                  </a:cubicBezTo>
                  <a:cubicBezTo>
                    <a:pt x="52" y="105"/>
                    <a:pt x="52" y="104"/>
                    <a:pt x="52" y="104"/>
                  </a:cubicBezTo>
                  <a:cubicBezTo>
                    <a:pt x="52" y="103"/>
                    <a:pt x="52" y="103"/>
                    <a:pt x="52" y="102"/>
                  </a:cubicBezTo>
                  <a:cubicBezTo>
                    <a:pt x="52" y="102"/>
                    <a:pt x="51" y="103"/>
                    <a:pt x="51" y="102"/>
                  </a:cubicBezTo>
                  <a:cubicBezTo>
                    <a:pt x="51" y="102"/>
                    <a:pt x="50" y="100"/>
                    <a:pt x="50" y="100"/>
                  </a:cubicBezTo>
                  <a:cubicBezTo>
                    <a:pt x="50" y="100"/>
                    <a:pt x="51" y="100"/>
                    <a:pt x="50" y="99"/>
                  </a:cubicBezTo>
                  <a:cubicBezTo>
                    <a:pt x="50" y="99"/>
                    <a:pt x="48" y="99"/>
                    <a:pt x="48" y="98"/>
                  </a:cubicBezTo>
                  <a:cubicBezTo>
                    <a:pt x="47" y="98"/>
                    <a:pt x="43" y="95"/>
                    <a:pt x="42" y="94"/>
                  </a:cubicBezTo>
                  <a:cubicBezTo>
                    <a:pt x="41" y="93"/>
                    <a:pt x="33" y="86"/>
                    <a:pt x="32" y="86"/>
                  </a:cubicBezTo>
                  <a:cubicBezTo>
                    <a:pt x="32" y="85"/>
                    <a:pt x="30" y="84"/>
                    <a:pt x="30" y="83"/>
                  </a:cubicBezTo>
                  <a:cubicBezTo>
                    <a:pt x="30" y="81"/>
                    <a:pt x="29" y="80"/>
                    <a:pt x="29" y="79"/>
                  </a:cubicBezTo>
                  <a:cubicBezTo>
                    <a:pt x="29" y="79"/>
                    <a:pt x="26" y="84"/>
                    <a:pt x="25" y="84"/>
                  </a:cubicBezTo>
                  <a:cubicBezTo>
                    <a:pt x="25" y="85"/>
                    <a:pt x="23" y="87"/>
                    <a:pt x="23" y="87"/>
                  </a:cubicBezTo>
                  <a:cubicBezTo>
                    <a:pt x="23" y="87"/>
                    <a:pt x="24" y="88"/>
                    <a:pt x="24" y="88"/>
                  </a:cubicBezTo>
                  <a:cubicBezTo>
                    <a:pt x="24" y="89"/>
                    <a:pt x="24" y="90"/>
                    <a:pt x="24" y="90"/>
                  </a:cubicBezTo>
                  <a:cubicBezTo>
                    <a:pt x="23" y="91"/>
                    <a:pt x="23" y="91"/>
                    <a:pt x="23" y="92"/>
                  </a:cubicBezTo>
                  <a:cubicBezTo>
                    <a:pt x="23" y="92"/>
                    <a:pt x="22" y="97"/>
                    <a:pt x="22" y="98"/>
                  </a:cubicBezTo>
                  <a:cubicBezTo>
                    <a:pt x="22" y="99"/>
                    <a:pt x="22" y="101"/>
                    <a:pt x="22" y="102"/>
                  </a:cubicBezTo>
                  <a:cubicBezTo>
                    <a:pt x="21" y="102"/>
                    <a:pt x="21" y="104"/>
                    <a:pt x="21" y="105"/>
                  </a:cubicBezTo>
                  <a:cubicBezTo>
                    <a:pt x="21" y="105"/>
                    <a:pt x="21" y="107"/>
                    <a:pt x="21" y="107"/>
                  </a:cubicBezTo>
                  <a:cubicBezTo>
                    <a:pt x="21" y="108"/>
                    <a:pt x="21" y="109"/>
                    <a:pt x="21" y="109"/>
                  </a:cubicBezTo>
                  <a:cubicBezTo>
                    <a:pt x="21" y="110"/>
                    <a:pt x="20" y="110"/>
                    <a:pt x="20" y="110"/>
                  </a:cubicBezTo>
                  <a:cubicBezTo>
                    <a:pt x="21" y="111"/>
                    <a:pt x="21" y="111"/>
                    <a:pt x="21" y="111"/>
                  </a:cubicBezTo>
                  <a:cubicBezTo>
                    <a:pt x="21" y="111"/>
                    <a:pt x="21" y="112"/>
                    <a:pt x="21" y="112"/>
                  </a:cubicBezTo>
                  <a:cubicBezTo>
                    <a:pt x="21" y="112"/>
                    <a:pt x="20" y="112"/>
                    <a:pt x="20" y="113"/>
                  </a:cubicBezTo>
                  <a:cubicBezTo>
                    <a:pt x="20" y="113"/>
                    <a:pt x="21" y="113"/>
                    <a:pt x="20" y="114"/>
                  </a:cubicBezTo>
                  <a:cubicBezTo>
                    <a:pt x="20" y="114"/>
                    <a:pt x="17" y="114"/>
                    <a:pt x="16" y="114"/>
                  </a:cubicBezTo>
                  <a:cubicBezTo>
                    <a:pt x="15" y="114"/>
                    <a:pt x="8" y="114"/>
                    <a:pt x="7" y="114"/>
                  </a:cubicBezTo>
                  <a:cubicBezTo>
                    <a:pt x="6" y="114"/>
                    <a:pt x="4" y="114"/>
                    <a:pt x="4" y="114"/>
                  </a:cubicBezTo>
                  <a:cubicBezTo>
                    <a:pt x="3" y="114"/>
                    <a:pt x="2" y="114"/>
                    <a:pt x="2" y="113"/>
                  </a:cubicBezTo>
                  <a:cubicBezTo>
                    <a:pt x="1" y="113"/>
                    <a:pt x="2" y="112"/>
                    <a:pt x="2" y="112"/>
                  </a:cubicBezTo>
                  <a:cubicBezTo>
                    <a:pt x="2" y="112"/>
                    <a:pt x="2" y="111"/>
                    <a:pt x="2" y="111"/>
                  </a:cubicBezTo>
                  <a:cubicBezTo>
                    <a:pt x="3" y="110"/>
                    <a:pt x="3" y="110"/>
                    <a:pt x="4" y="110"/>
                  </a:cubicBezTo>
                  <a:cubicBezTo>
                    <a:pt x="5" y="110"/>
                    <a:pt x="6" y="110"/>
                    <a:pt x="6" y="110"/>
                  </a:cubicBezTo>
                  <a:cubicBezTo>
                    <a:pt x="6" y="110"/>
                    <a:pt x="7" y="109"/>
                    <a:pt x="8" y="109"/>
                  </a:cubicBezTo>
                  <a:cubicBezTo>
                    <a:pt x="8" y="109"/>
                    <a:pt x="8" y="108"/>
                    <a:pt x="9" y="108"/>
                  </a:cubicBezTo>
                  <a:cubicBezTo>
                    <a:pt x="9" y="108"/>
                    <a:pt x="10" y="108"/>
                    <a:pt x="11" y="108"/>
                  </a:cubicBezTo>
                  <a:cubicBezTo>
                    <a:pt x="11" y="108"/>
                    <a:pt x="11" y="108"/>
                    <a:pt x="11" y="107"/>
                  </a:cubicBezTo>
                  <a:cubicBezTo>
                    <a:pt x="11" y="107"/>
                    <a:pt x="11" y="106"/>
                    <a:pt x="11" y="106"/>
                  </a:cubicBezTo>
                  <a:cubicBezTo>
                    <a:pt x="11" y="106"/>
                    <a:pt x="10" y="105"/>
                    <a:pt x="10" y="105"/>
                  </a:cubicBezTo>
                  <a:cubicBezTo>
                    <a:pt x="10" y="105"/>
                    <a:pt x="10" y="103"/>
                    <a:pt x="10" y="103"/>
                  </a:cubicBezTo>
                  <a:cubicBezTo>
                    <a:pt x="10" y="102"/>
                    <a:pt x="11" y="102"/>
                    <a:pt x="11" y="102"/>
                  </a:cubicBezTo>
                  <a:cubicBezTo>
                    <a:pt x="11" y="101"/>
                    <a:pt x="11" y="95"/>
                    <a:pt x="11" y="93"/>
                  </a:cubicBezTo>
                  <a:cubicBezTo>
                    <a:pt x="11" y="92"/>
                    <a:pt x="11" y="91"/>
                    <a:pt x="11" y="90"/>
                  </a:cubicBezTo>
                  <a:cubicBezTo>
                    <a:pt x="11" y="89"/>
                    <a:pt x="12" y="82"/>
                    <a:pt x="12" y="82"/>
                  </a:cubicBezTo>
                  <a:cubicBezTo>
                    <a:pt x="12" y="81"/>
                    <a:pt x="13" y="79"/>
                    <a:pt x="13" y="78"/>
                  </a:cubicBezTo>
                  <a:cubicBezTo>
                    <a:pt x="13" y="77"/>
                    <a:pt x="16" y="68"/>
                    <a:pt x="16" y="68"/>
                  </a:cubicBezTo>
                  <a:cubicBezTo>
                    <a:pt x="16" y="67"/>
                    <a:pt x="17" y="65"/>
                    <a:pt x="17" y="64"/>
                  </a:cubicBezTo>
                  <a:cubicBezTo>
                    <a:pt x="17" y="64"/>
                    <a:pt x="18" y="63"/>
                    <a:pt x="18" y="63"/>
                  </a:cubicBezTo>
                  <a:cubicBezTo>
                    <a:pt x="18" y="62"/>
                    <a:pt x="18" y="62"/>
                    <a:pt x="19" y="61"/>
                  </a:cubicBezTo>
                  <a:cubicBezTo>
                    <a:pt x="19" y="61"/>
                    <a:pt x="19" y="60"/>
                    <a:pt x="20" y="60"/>
                  </a:cubicBezTo>
                  <a:cubicBezTo>
                    <a:pt x="20" y="60"/>
                    <a:pt x="21" y="59"/>
                    <a:pt x="21" y="59"/>
                  </a:cubicBezTo>
                  <a:cubicBezTo>
                    <a:pt x="21" y="59"/>
                    <a:pt x="20" y="58"/>
                    <a:pt x="20" y="57"/>
                  </a:cubicBezTo>
                  <a:cubicBezTo>
                    <a:pt x="20" y="57"/>
                    <a:pt x="21" y="56"/>
                    <a:pt x="21" y="55"/>
                  </a:cubicBezTo>
                  <a:cubicBezTo>
                    <a:pt x="21" y="55"/>
                    <a:pt x="21" y="54"/>
                    <a:pt x="21" y="54"/>
                  </a:cubicBezTo>
                  <a:cubicBezTo>
                    <a:pt x="21" y="54"/>
                    <a:pt x="20" y="54"/>
                    <a:pt x="20" y="54"/>
                  </a:cubicBezTo>
                  <a:cubicBezTo>
                    <a:pt x="20" y="54"/>
                    <a:pt x="19" y="53"/>
                    <a:pt x="19" y="52"/>
                  </a:cubicBezTo>
                  <a:cubicBezTo>
                    <a:pt x="19" y="52"/>
                    <a:pt x="19" y="52"/>
                    <a:pt x="19" y="52"/>
                  </a:cubicBezTo>
                  <a:cubicBezTo>
                    <a:pt x="19" y="52"/>
                    <a:pt x="19" y="51"/>
                    <a:pt x="19" y="51"/>
                  </a:cubicBezTo>
                  <a:cubicBezTo>
                    <a:pt x="19" y="50"/>
                    <a:pt x="18" y="50"/>
                    <a:pt x="18" y="50"/>
                  </a:cubicBezTo>
                  <a:cubicBezTo>
                    <a:pt x="18" y="50"/>
                    <a:pt x="18" y="49"/>
                    <a:pt x="18" y="48"/>
                  </a:cubicBezTo>
                  <a:cubicBezTo>
                    <a:pt x="18" y="47"/>
                    <a:pt x="17" y="47"/>
                    <a:pt x="17" y="46"/>
                  </a:cubicBezTo>
                  <a:cubicBezTo>
                    <a:pt x="17" y="46"/>
                    <a:pt x="16" y="48"/>
                    <a:pt x="15" y="49"/>
                  </a:cubicBezTo>
                  <a:cubicBezTo>
                    <a:pt x="14" y="50"/>
                    <a:pt x="12" y="51"/>
                    <a:pt x="11" y="51"/>
                  </a:cubicBezTo>
                  <a:cubicBezTo>
                    <a:pt x="10" y="52"/>
                    <a:pt x="7" y="54"/>
                    <a:pt x="7" y="54"/>
                  </a:cubicBezTo>
                  <a:cubicBezTo>
                    <a:pt x="7" y="54"/>
                    <a:pt x="7" y="55"/>
                    <a:pt x="7" y="55"/>
                  </a:cubicBezTo>
                  <a:cubicBezTo>
                    <a:pt x="6" y="56"/>
                    <a:pt x="5" y="56"/>
                    <a:pt x="5" y="56"/>
                  </a:cubicBezTo>
                  <a:cubicBezTo>
                    <a:pt x="5" y="56"/>
                    <a:pt x="4" y="57"/>
                    <a:pt x="4" y="57"/>
                  </a:cubicBezTo>
                  <a:cubicBezTo>
                    <a:pt x="3" y="57"/>
                    <a:pt x="3" y="58"/>
                    <a:pt x="3" y="58"/>
                  </a:cubicBezTo>
                  <a:cubicBezTo>
                    <a:pt x="3" y="58"/>
                    <a:pt x="3" y="59"/>
                    <a:pt x="3" y="59"/>
                  </a:cubicBezTo>
                  <a:cubicBezTo>
                    <a:pt x="3" y="59"/>
                    <a:pt x="4" y="60"/>
                    <a:pt x="3" y="60"/>
                  </a:cubicBezTo>
                  <a:cubicBezTo>
                    <a:pt x="3" y="60"/>
                    <a:pt x="3" y="61"/>
                    <a:pt x="3" y="60"/>
                  </a:cubicBezTo>
                  <a:cubicBezTo>
                    <a:pt x="3" y="60"/>
                    <a:pt x="2" y="61"/>
                    <a:pt x="2" y="60"/>
                  </a:cubicBezTo>
                  <a:cubicBezTo>
                    <a:pt x="2" y="60"/>
                    <a:pt x="1" y="60"/>
                    <a:pt x="1" y="60"/>
                  </a:cubicBezTo>
                  <a:cubicBezTo>
                    <a:pt x="1" y="59"/>
                    <a:pt x="1" y="59"/>
                    <a:pt x="0" y="58"/>
                  </a:cubicBezTo>
                  <a:cubicBezTo>
                    <a:pt x="0" y="58"/>
                    <a:pt x="0" y="57"/>
                    <a:pt x="0" y="57"/>
                  </a:cubicBezTo>
                  <a:cubicBezTo>
                    <a:pt x="0" y="56"/>
                    <a:pt x="1" y="55"/>
                    <a:pt x="1" y="55"/>
                  </a:cubicBezTo>
                  <a:cubicBezTo>
                    <a:pt x="1" y="55"/>
                    <a:pt x="1" y="54"/>
                    <a:pt x="2" y="54"/>
                  </a:cubicBezTo>
                  <a:cubicBezTo>
                    <a:pt x="2" y="53"/>
                    <a:pt x="3" y="53"/>
                    <a:pt x="4" y="53"/>
                  </a:cubicBezTo>
                  <a:cubicBezTo>
                    <a:pt x="4" y="52"/>
                    <a:pt x="4" y="52"/>
                    <a:pt x="5" y="52"/>
                  </a:cubicBezTo>
                  <a:cubicBezTo>
                    <a:pt x="5" y="52"/>
                    <a:pt x="6" y="51"/>
                    <a:pt x="6" y="51"/>
                  </a:cubicBezTo>
                  <a:cubicBezTo>
                    <a:pt x="6" y="51"/>
                    <a:pt x="6" y="51"/>
                    <a:pt x="6" y="51"/>
                  </a:cubicBezTo>
                  <a:cubicBezTo>
                    <a:pt x="6" y="51"/>
                    <a:pt x="6" y="51"/>
                    <a:pt x="6" y="51"/>
                  </a:cubicBezTo>
                  <a:cubicBezTo>
                    <a:pt x="6" y="51"/>
                    <a:pt x="6" y="51"/>
                    <a:pt x="6" y="51"/>
                  </a:cubicBezTo>
                  <a:cubicBezTo>
                    <a:pt x="6" y="50"/>
                    <a:pt x="7" y="50"/>
                    <a:pt x="7" y="50"/>
                  </a:cubicBezTo>
                  <a:cubicBezTo>
                    <a:pt x="7" y="50"/>
                    <a:pt x="7" y="50"/>
                    <a:pt x="7" y="50"/>
                  </a:cubicBezTo>
                  <a:cubicBezTo>
                    <a:pt x="7" y="50"/>
                    <a:pt x="7" y="50"/>
                    <a:pt x="7" y="49"/>
                  </a:cubicBezTo>
                  <a:cubicBezTo>
                    <a:pt x="8" y="49"/>
                    <a:pt x="9" y="47"/>
                    <a:pt x="10" y="47"/>
                  </a:cubicBezTo>
                  <a:cubicBezTo>
                    <a:pt x="10" y="46"/>
                    <a:pt x="11" y="45"/>
                    <a:pt x="12" y="43"/>
                  </a:cubicBezTo>
                  <a:cubicBezTo>
                    <a:pt x="13" y="42"/>
                    <a:pt x="14" y="41"/>
                    <a:pt x="15" y="41"/>
                  </a:cubicBezTo>
                  <a:cubicBezTo>
                    <a:pt x="15" y="40"/>
                    <a:pt x="16" y="39"/>
                    <a:pt x="16" y="39"/>
                  </a:cubicBezTo>
                  <a:cubicBezTo>
                    <a:pt x="16" y="39"/>
                    <a:pt x="16" y="39"/>
                    <a:pt x="16" y="38"/>
                  </a:cubicBezTo>
                  <a:cubicBezTo>
                    <a:pt x="16" y="38"/>
                    <a:pt x="16" y="37"/>
                    <a:pt x="16" y="37"/>
                  </a:cubicBezTo>
                  <a:cubicBezTo>
                    <a:pt x="16" y="37"/>
                    <a:pt x="16" y="35"/>
                    <a:pt x="16" y="34"/>
                  </a:cubicBezTo>
                  <a:cubicBezTo>
                    <a:pt x="17" y="33"/>
                    <a:pt x="18" y="30"/>
                    <a:pt x="18" y="29"/>
                  </a:cubicBezTo>
                  <a:cubicBezTo>
                    <a:pt x="18" y="29"/>
                    <a:pt x="18" y="27"/>
                    <a:pt x="18" y="26"/>
                  </a:cubicBezTo>
                  <a:cubicBezTo>
                    <a:pt x="18" y="25"/>
                    <a:pt x="20" y="23"/>
                    <a:pt x="20" y="23"/>
                  </a:cubicBezTo>
                  <a:cubicBezTo>
                    <a:pt x="20" y="23"/>
                    <a:pt x="19" y="22"/>
                    <a:pt x="19" y="22"/>
                  </a:cubicBezTo>
                  <a:cubicBezTo>
                    <a:pt x="19" y="21"/>
                    <a:pt x="20" y="21"/>
                    <a:pt x="20" y="21"/>
                  </a:cubicBezTo>
                  <a:cubicBezTo>
                    <a:pt x="20" y="20"/>
                    <a:pt x="21" y="19"/>
                    <a:pt x="21" y="19"/>
                  </a:cubicBezTo>
                  <a:cubicBezTo>
                    <a:pt x="21" y="19"/>
                    <a:pt x="21" y="19"/>
                    <a:pt x="21" y="19"/>
                  </a:cubicBezTo>
                  <a:cubicBezTo>
                    <a:pt x="21" y="19"/>
                    <a:pt x="20" y="19"/>
                    <a:pt x="19" y="18"/>
                  </a:cubicBezTo>
                  <a:cubicBezTo>
                    <a:pt x="19" y="18"/>
                    <a:pt x="18" y="18"/>
                    <a:pt x="18" y="18"/>
                  </a:cubicBezTo>
                  <a:cubicBezTo>
                    <a:pt x="18" y="17"/>
                    <a:pt x="17" y="17"/>
                    <a:pt x="17" y="16"/>
                  </a:cubicBezTo>
                  <a:cubicBezTo>
                    <a:pt x="17" y="16"/>
                    <a:pt x="17" y="15"/>
                    <a:pt x="17" y="15"/>
                  </a:cubicBezTo>
                  <a:cubicBezTo>
                    <a:pt x="17" y="15"/>
                    <a:pt x="16" y="15"/>
                    <a:pt x="17" y="14"/>
                  </a:cubicBezTo>
                  <a:cubicBezTo>
                    <a:pt x="17" y="14"/>
                    <a:pt x="16" y="14"/>
                    <a:pt x="16" y="14"/>
                  </a:cubicBezTo>
                  <a:cubicBezTo>
                    <a:pt x="16" y="13"/>
                    <a:pt x="16" y="13"/>
                    <a:pt x="16" y="12"/>
                  </a:cubicBezTo>
                  <a:cubicBezTo>
                    <a:pt x="16" y="12"/>
                    <a:pt x="16" y="12"/>
                    <a:pt x="16" y="12"/>
                  </a:cubicBezTo>
                  <a:cubicBezTo>
                    <a:pt x="15" y="12"/>
                    <a:pt x="15" y="12"/>
                    <a:pt x="15" y="11"/>
                  </a:cubicBezTo>
                  <a:cubicBezTo>
                    <a:pt x="16" y="11"/>
                    <a:pt x="16" y="10"/>
                    <a:pt x="16" y="10"/>
                  </a:cubicBezTo>
                  <a:cubicBezTo>
                    <a:pt x="16" y="10"/>
                    <a:pt x="16" y="10"/>
                    <a:pt x="16" y="1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9" name="Freeform 266"/>
            <p:cNvSpPr>
              <a:spLocks/>
            </p:cNvSpPr>
            <p:nvPr/>
          </p:nvSpPr>
          <p:spPr bwMode="auto">
            <a:xfrm>
              <a:off x="5661026" y="3541713"/>
              <a:ext cx="149225" cy="387350"/>
            </a:xfrm>
            <a:custGeom>
              <a:avLst/>
              <a:gdLst>
                <a:gd name="T0" fmla="*/ 31 w 40"/>
                <a:gd name="T1" fmla="*/ 10 h 103"/>
                <a:gd name="T2" fmla="*/ 30 w 40"/>
                <a:gd name="T3" fmla="*/ 16 h 103"/>
                <a:gd name="T4" fmla="*/ 33 w 40"/>
                <a:gd name="T5" fmla="*/ 19 h 103"/>
                <a:gd name="T6" fmla="*/ 34 w 40"/>
                <a:gd name="T7" fmla="*/ 23 h 103"/>
                <a:gd name="T8" fmla="*/ 36 w 40"/>
                <a:gd name="T9" fmla="*/ 31 h 103"/>
                <a:gd name="T10" fmla="*/ 36 w 40"/>
                <a:gd name="T11" fmla="*/ 35 h 103"/>
                <a:gd name="T12" fmla="*/ 33 w 40"/>
                <a:gd name="T13" fmla="*/ 38 h 103"/>
                <a:gd name="T14" fmla="*/ 31 w 40"/>
                <a:gd name="T15" fmla="*/ 44 h 103"/>
                <a:gd name="T16" fmla="*/ 31 w 40"/>
                <a:gd name="T17" fmla="*/ 47 h 103"/>
                <a:gd name="T18" fmla="*/ 32 w 40"/>
                <a:gd name="T19" fmla="*/ 51 h 103"/>
                <a:gd name="T20" fmla="*/ 31 w 40"/>
                <a:gd name="T21" fmla="*/ 52 h 103"/>
                <a:gd name="T22" fmla="*/ 32 w 40"/>
                <a:gd name="T23" fmla="*/ 57 h 103"/>
                <a:gd name="T24" fmla="*/ 34 w 40"/>
                <a:gd name="T25" fmla="*/ 73 h 103"/>
                <a:gd name="T26" fmla="*/ 34 w 40"/>
                <a:gd name="T27" fmla="*/ 77 h 103"/>
                <a:gd name="T28" fmla="*/ 34 w 40"/>
                <a:gd name="T29" fmla="*/ 85 h 103"/>
                <a:gd name="T30" fmla="*/ 33 w 40"/>
                <a:gd name="T31" fmla="*/ 86 h 103"/>
                <a:gd name="T32" fmla="*/ 33 w 40"/>
                <a:gd name="T33" fmla="*/ 88 h 103"/>
                <a:gd name="T34" fmla="*/ 36 w 40"/>
                <a:gd name="T35" fmla="*/ 88 h 103"/>
                <a:gd name="T36" fmla="*/ 39 w 40"/>
                <a:gd name="T37" fmla="*/ 92 h 103"/>
                <a:gd name="T38" fmla="*/ 31 w 40"/>
                <a:gd name="T39" fmla="*/ 97 h 103"/>
                <a:gd name="T40" fmla="*/ 28 w 40"/>
                <a:gd name="T41" fmla="*/ 94 h 103"/>
                <a:gd name="T42" fmla="*/ 28 w 40"/>
                <a:gd name="T43" fmla="*/ 90 h 103"/>
                <a:gd name="T44" fmla="*/ 25 w 40"/>
                <a:gd name="T45" fmla="*/ 87 h 103"/>
                <a:gd name="T46" fmla="*/ 22 w 40"/>
                <a:gd name="T47" fmla="*/ 73 h 103"/>
                <a:gd name="T48" fmla="*/ 20 w 40"/>
                <a:gd name="T49" fmla="*/ 62 h 103"/>
                <a:gd name="T50" fmla="*/ 14 w 40"/>
                <a:gd name="T51" fmla="*/ 79 h 103"/>
                <a:gd name="T52" fmla="*/ 12 w 40"/>
                <a:gd name="T53" fmla="*/ 90 h 103"/>
                <a:gd name="T54" fmla="*/ 9 w 40"/>
                <a:gd name="T55" fmla="*/ 90 h 103"/>
                <a:gd name="T56" fmla="*/ 8 w 40"/>
                <a:gd name="T57" fmla="*/ 92 h 103"/>
                <a:gd name="T58" fmla="*/ 8 w 40"/>
                <a:gd name="T59" fmla="*/ 95 h 103"/>
                <a:gd name="T60" fmla="*/ 11 w 40"/>
                <a:gd name="T61" fmla="*/ 100 h 103"/>
                <a:gd name="T62" fmla="*/ 7 w 40"/>
                <a:gd name="T63" fmla="*/ 103 h 103"/>
                <a:gd name="T64" fmla="*/ 0 w 40"/>
                <a:gd name="T65" fmla="*/ 99 h 103"/>
                <a:gd name="T66" fmla="*/ 2 w 40"/>
                <a:gd name="T67" fmla="*/ 93 h 103"/>
                <a:gd name="T68" fmla="*/ 2 w 40"/>
                <a:gd name="T69" fmla="*/ 90 h 103"/>
                <a:gd name="T70" fmla="*/ 2 w 40"/>
                <a:gd name="T71" fmla="*/ 88 h 103"/>
                <a:gd name="T72" fmla="*/ 4 w 40"/>
                <a:gd name="T73" fmla="*/ 78 h 103"/>
                <a:gd name="T74" fmla="*/ 4 w 40"/>
                <a:gd name="T75" fmla="*/ 74 h 103"/>
                <a:gd name="T76" fmla="*/ 6 w 40"/>
                <a:gd name="T77" fmla="*/ 68 h 103"/>
                <a:gd name="T78" fmla="*/ 7 w 40"/>
                <a:gd name="T79" fmla="*/ 55 h 103"/>
                <a:gd name="T80" fmla="*/ 7 w 40"/>
                <a:gd name="T81" fmla="*/ 51 h 103"/>
                <a:gd name="T82" fmla="*/ 8 w 40"/>
                <a:gd name="T83" fmla="*/ 47 h 103"/>
                <a:gd name="T84" fmla="*/ 6 w 40"/>
                <a:gd name="T85" fmla="*/ 41 h 103"/>
                <a:gd name="T86" fmla="*/ 3 w 40"/>
                <a:gd name="T87" fmla="*/ 33 h 103"/>
                <a:gd name="T88" fmla="*/ 6 w 40"/>
                <a:gd name="T89" fmla="*/ 23 h 103"/>
                <a:gd name="T90" fmla="*/ 10 w 40"/>
                <a:gd name="T91" fmla="*/ 16 h 103"/>
                <a:gd name="T92" fmla="*/ 17 w 40"/>
                <a:gd name="T93" fmla="*/ 9 h 103"/>
                <a:gd name="T94" fmla="*/ 20 w 40"/>
                <a:gd name="T95" fmla="*/ 9 h 103"/>
                <a:gd name="T96" fmla="*/ 21 w 40"/>
                <a:gd name="T97" fmla="*/ 6 h 103"/>
                <a:gd name="T98" fmla="*/ 24 w 40"/>
                <a:gd name="T99" fmla="*/ 0 h 103"/>
                <a:gd name="T100" fmla="*/ 30 w 40"/>
                <a:gd name="T101" fmla="*/ 2 h 103"/>
                <a:gd name="T102" fmla="*/ 33 w 40"/>
                <a:gd name="T103" fmla="*/ 7 h 103"/>
                <a:gd name="T104" fmla="*/ 31 w 40"/>
                <a:gd name="T105" fmla="*/ 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103">
                  <a:moveTo>
                    <a:pt x="31" y="7"/>
                  </a:moveTo>
                  <a:cubicBezTo>
                    <a:pt x="31" y="7"/>
                    <a:pt x="31" y="10"/>
                    <a:pt x="31" y="10"/>
                  </a:cubicBezTo>
                  <a:cubicBezTo>
                    <a:pt x="31" y="10"/>
                    <a:pt x="31" y="10"/>
                    <a:pt x="31" y="10"/>
                  </a:cubicBezTo>
                  <a:cubicBezTo>
                    <a:pt x="30" y="11"/>
                    <a:pt x="30" y="12"/>
                    <a:pt x="30" y="12"/>
                  </a:cubicBezTo>
                  <a:cubicBezTo>
                    <a:pt x="30" y="12"/>
                    <a:pt x="29" y="14"/>
                    <a:pt x="28" y="15"/>
                  </a:cubicBezTo>
                  <a:cubicBezTo>
                    <a:pt x="30" y="16"/>
                    <a:pt x="30" y="16"/>
                    <a:pt x="30" y="16"/>
                  </a:cubicBezTo>
                  <a:cubicBezTo>
                    <a:pt x="31" y="17"/>
                    <a:pt x="31" y="17"/>
                    <a:pt x="31" y="17"/>
                  </a:cubicBezTo>
                  <a:cubicBezTo>
                    <a:pt x="31" y="17"/>
                    <a:pt x="32" y="17"/>
                    <a:pt x="32" y="18"/>
                  </a:cubicBezTo>
                  <a:cubicBezTo>
                    <a:pt x="32" y="18"/>
                    <a:pt x="32" y="18"/>
                    <a:pt x="33" y="19"/>
                  </a:cubicBezTo>
                  <a:cubicBezTo>
                    <a:pt x="33" y="19"/>
                    <a:pt x="33" y="20"/>
                    <a:pt x="34" y="20"/>
                  </a:cubicBezTo>
                  <a:cubicBezTo>
                    <a:pt x="34" y="20"/>
                    <a:pt x="34" y="21"/>
                    <a:pt x="34" y="21"/>
                  </a:cubicBezTo>
                  <a:cubicBezTo>
                    <a:pt x="34" y="22"/>
                    <a:pt x="34" y="23"/>
                    <a:pt x="34" y="23"/>
                  </a:cubicBezTo>
                  <a:cubicBezTo>
                    <a:pt x="34" y="24"/>
                    <a:pt x="35" y="25"/>
                    <a:pt x="35" y="26"/>
                  </a:cubicBezTo>
                  <a:cubicBezTo>
                    <a:pt x="35" y="26"/>
                    <a:pt x="36" y="29"/>
                    <a:pt x="36" y="30"/>
                  </a:cubicBezTo>
                  <a:cubicBezTo>
                    <a:pt x="36" y="31"/>
                    <a:pt x="36" y="31"/>
                    <a:pt x="36" y="31"/>
                  </a:cubicBezTo>
                  <a:cubicBezTo>
                    <a:pt x="36" y="31"/>
                    <a:pt x="36" y="32"/>
                    <a:pt x="36" y="32"/>
                  </a:cubicBezTo>
                  <a:cubicBezTo>
                    <a:pt x="36" y="32"/>
                    <a:pt x="37" y="33"/>
                    <a:pt x="37" y="33"/>
                  </a:cubicBezTo>
                  <a:cubicBezTo>
                    <a:pt x="36" y="33"/>
                    <a:pt x="36" y="34"/>
                    <a:pt x="36" y="35"/>
                  </a:cubicBezTo>
                  <a:cubicBezTo>
                    <a:pt x="35" y="35"/>
                    <a:pt x="35" y="36"/>
                    <a:pt x="35" y="36"/>
                  </a:cubicBezTo>
                  <a:cubicBezTo>
                    <a:pt x="35" y="37"/>
                    <a:pt x="35" y="37"/>
                    <a:pt x="34" y="37"/>
                  </a:cubicBezTo>
                  <a:cubicBezTo>
                    <a:pt x="34" y="38"/>
                    <a:pt x="34" y="38"/>
                    <a:pt x="33" y="38"/>
                  </a:cubicBezTo>
                  <a:cubicBezTo>
                    <a:pt x="33" y="38"/>
                    <a:pt x="31" y="38"/>
                    <a:pt x="31" y="38"/>
                  </a:cubicBezTo>
                  <a:cubicBezTo>
                    <a:pt x="31" y="40"/>
                    <a:pt x="31" y="41"/>
                    <a:pt x="31" y="41"/>
                  </a:cubicBezTo>
                  <a:cubicBezTo>
                    <a:pt x="31" y="42"/>
                    <a:pt x="31" y="44"/>
                    <a:pt x="31" y="44"/>
                  </a:cubicBezTo>
                  <a:cubicBezTo>
                    <a:pt x="31" y="44"/>
                    <a:pt x="32" y="45"/>
                    <a:pt x="32" y="46"/>
                  </a:cubicBezTo>
                  <a:cubicBezTo>
                    <a:pt x="32" y="46"/>
                    <a:pt x="31" y="46"/>
                    <a:pt x="31" y="46"/>
                  </a:cubicBezTo>
                  <a:cubicBezTo>
                    <a:pt x="31" y="46"/>
                    <a:pt x="31" y="47"/>
                    <a:pt x="31" y="47"/>
                  </a:cubicBezTo>
                  <a:cubicBezTo>
                    <a:pt x="31" y="47"/>
                    <a:pt x="31" y="49"/>
                    <a:pt x="31" y="49"/>
                  </a:cubicBezTo>
                  <a:cubicBezTo>
                    <a:pt x="31" y="50"/>
                    <a:pt x="32" y="50"/>
                    <a:pt x="32" y="50"/>
                  </a:cubicBezTo>
                  <a:cubicBezTo>
                    <a:pt x="32" y="50"/>
                    <a:pt x="32" y="51"/>
                    <a:pt x="32" y="51"/>
                  </a:cubicBezTo>
                  <a:cubicBezTo>
                    <a:pt x="32" y="51"/>
                    <a:pt x="31" y="50"/>
                    <a:pt x="31" y="50"/>
                  </a:cubicBezTo>
                  <a:cubicBezTo>
                    <a:pt x="31" y="50"/>
                    <a:pt x="32" y="51"/>
                    <a:pt x="31" y="51"/>
                  </a:cubicBezTo>
                  <a:cubicBezTo>
                    <a:pt x="31" y="51"/>
                    <a:pt x="31" y="51"/>
                    <a:pt x="31" y="52"/>
                  </a:cubicBezTo>
                  <a:cubicBezTo>
                    <a:pt x="32" y="52"/>
                    <a:pt x="32" y="52"/>
                    <a:pt x="32" y="52"/>
                  </a:cubicBezTo>
                  <a:cubicBezTo>
                    <a:pt x="32" y="53"/>
                    <a:pt x="32" y="53"/>
                    <a:pt x="32" y="54"/>
                  </a:cubicBezTo>
                  <a:cubicBezTo>
                    <a:pt x="33" y="55"/>
                    <a:pt x="32" y="57"/>
                    <a:pt x="32" y="57"/>
                  </a:cubicBezTo>
                  <a:cubicBezTo>
                    <a:pt x="32" y="57"/>
                    <a:pt x="33" y="60"/>
                    <a:pt x="33" y="61"/>
                  </a:cubicBezTo>
                  <a:cubicBezTo>
                    <a:pt x="33" y="62"/>
                    <a:pt x="34" y="70"/>
                    <a:pt x="34" y="71"/>
                  </a:cubicBezTo>
                  <a:cubicBezTo>
                    <a:pt x="34" y="71"/>
                    <a:pt x="33" y="73"/>
                    <a:pt x="34" y="73"/>
                  </a:cubicBezTo>
                  <a:cubicBezTo>
                    <a:pt x="34" y="73"/>
                    <a:pt x="34" y="75"/>
                    <a:pt x="34" y="75"/>
                  </a:cubicBezTo>
                  <a:cubicBezTo>
                    <a:pt x="34" y="75"/>
                    <a:pt x="34" y="75"/>
                    <a:pt x="34" y="75"/>
                  </a:cubicBezTo>
                  <a:cubicBezTo>
                    <a:pt x="34" y="75"/>
                    <a:pt x="34" y="76"/>
                    <a:pt x="34" y="77"/>
                  </a:cubicBezTo>
                  <a:cubicBezTo>
                    <a:pt x="35" y="77"/>
                    <a:pt x="35" y="80"/>
                    <a:pt x="35" y="81"/>
                  </a:cubicBezTo>
                  <a:cubicBezTo>
                    <a:pt x="35" y="81"/>
                    <a:pt x="34" y="82"/>
                    <a:pt x="34" y="83"/>
                  </a:cubicBezTo>
                  <a:cubicBezTo>
                    <a:pt x="34" y="84"/>
                    <a:pt x="35" y="84"/>
                    <a:pt x="34" y="85"/>
                  </a:cubicBezTo>
                  <a:cubicBezTo>
                    <a:pt x="34" y="85"/>
                    <a:pt x="34" y="86"/>
                    <a:pt x="34" y="86"/>
                  </a:cubicBezTo>
                  <a:cubicBezTo>
                    <a:pt x="34" y="86"/>
                    <a:pt x="34" y="86"/>
                    <a:pt x="34" y="86"/>
                  </a:cubicBezTo>
                  <a:cubicBezTo>
                    <a:pt x="34" y="86"/>
                    <a:pt x="33" y="86"/>
                    <a:pt x="33" y="86"/>
                  </a:cubicBezTo>
                  <a:cubicBezTo>
                    <a:pt x="33" y="87"/>
                    <a:pt x="33" y="87"/>
                    <a:pt x="33" y="87"/>
                  </a:cubicBezTo>
                  <a:cubicBezTo>
                    <a:pt x="33" y="87"/>
                    <a:pt x="33" y="87"/>
                    <a:pt x="33" y="87"/>
                  </a:cubicBezTo>
                  <a:cubicBezTo>
                    <a:pt x="33" y="88"/>
                    <a:pt x="33" y="88"/>
                    <a:pt x="33" y="88"/>
                  </a:cubicBezTo>
                  <a:cubicBezTo>
                    <a:pt x="33" y="88"/>
                    <a:pt x="33" y="88"/>
                    <a:pt x="33" y="88"/>
                  </a:cubicBezTo>
                  <a:cubicBezTo>
                    <a:pt x="33" y="88"/>
                    <a:pt x="33" y="88"/>
                    <a:pt x="34" y="88"/>
                  </a:cubicBezTo>
                  <a:cubicBezTo>
                    <a:pt x="34" y="88"/>
                    <a:pt x="35" y="88"/>
                    <a:pt x="36" y="88"/>
                  </a:cubicBezTo>
                  <a:cubicBezTo>
                    <a:pt x="36" y="88"/>
                    <a:pt x="36" y="88"/>
                    <a:pt x="36" y="88"/>
                  </a:cubicBezTo>
                  <a:cubicBezTo>
                    <a:pt x="37" y="88"/>
                    <a:pt x="38" y="88"/>
                    <a:pt x="38" y="88"/>
                  </a:cubicBezTo>
                  <a:cubicBezTo>
                    <a:pt x="39" y="89"/>
                    <a:pt x="40" y="91"/>
                    <a:pt x="39" y="92"/>
                  </a:cubicBezTo>
                  <a:cubicBezTo>
                    <a:pt x="38" y="93"/>
                    <a:pt x="37" y="94"/>
                    <a:pt x="36" y="94"/>
                  </a:cubicBezTo>
                  <a:cubicBezTo>
                    <a:pt x="35" y="95"/>
                    <a:pt x="35" y="95"/>
                    <a:pt x="34" y="96"/>
                  </a:cubicBezTo>
                  <a:cubicBezTo>
                    <a:pt x="34" y="96"/>
                    <a:pt x="33" y="97"/>
                    <a:pt x="31" y="97"/>
                  </a:cubicBezTo>
                  <a:cubicBezTo>
                    <a:pt x="29" y="97"/>
                    <a:pt x="29" y="97"/>
                    <a:pt x="28" y="97"/>
                  </a:cubicBezTo>
                  <a:cubicBezTo>
                    <a:pt x="28" y="96"/>
                    <a:pt x="28" y="96"/>
                    <a:pt x="28" y="96"/>
                  </a:cubicBezTo>
                  <a:cubicBezTo>
                    <a:pt x="28" y="96"/>
                    <a:pt x="28" y="95"/>
                    <a:pt x="28" y="94"/>
                  </a:cubicBezTo>
                  <a:cubicBezTo>
                    <a:pt x="28" y="93"/>
                    <a:pt x="28" y="94"/>
                    <a:pt x="28" y="93"/>
                  </a:cubicBezTo>
                  <a:cubicBezTo>
                    <a:pt x="28" y="93"/>
                    <a:pt x="27" y="91"/>
                    <a:pt x="28" y="91"/>
                  </a:cubicBezTo>
                  <a:cubicBezTo>
                    <a:pt x="28" y="91"/>
                    <a:pt x="28" y="90"/>
                    <a:pt x="28" y="90"/>
                  </a:cubicBezTo>
                  <a:cubicBezTo>
                    <a:pt x="28" y="89"/>
                    <a:pt x="27" y="89"/>
                    <a:pt x="27" y="88"/>
                  </a:cubicBezTo>
                  <a:cubicBezTo>
                    <a:pt x="27" y="88"/>
                    <a:pt x="27" y="88"/>
                    <a:pt x="26" y="88"/>
                  </a:cubicBezTo>
                  <a:cubicBezTo>
                    <a:pt x="26" y="88"/>
                    <a:pt x="26" y="87"/>
                    <a:pt x="25" y="87"/>
                  </a:cubicBezTo>
                  <a:cubicBezTo>
                    <a:pt x="25" y="86"/>
                    <a:pt x="23" y="82"/>
                    <a:pt x="23" y="78"/>
                  </a:cubicBezTo>
                  <a:cubicBezTo>
                    <a:pt x="22" y="75"/>
                    <a:pt x="22" y="75"/>
                    <a:pt x="22" y="74"/>
                  </a:cubicBezTo>
                  <a:cubicBezTo>
                    <a:pt x="22" y="74"/>
                    <a:pt x="22" y="74"/>
                    <a:pt x="22" y="73"/>
                  </a:cubicBezTo>
                  <a:cubicBezTo>
                    <a:pt x="22" y="73"/>
                    <a:pt x="22" y="69"/>
                    <a:pt x="21" y="67"/>
                  </a:cubicBezTo>
                  <a:cubicBezTo>
                    <a:pt x="21" y="65"/>
                    <a:pt x="21" y="64"/>
                    <a:pt x="21" y="64"/>
                  </a:cubicBezTo>
                  <a:cubicBezTo>
                    <a:pt x="20" y="64"/>
                    <a:pt x="20" y="63"/>
                    <a:pt x="20" y="62"/>
                  </a:cubicBezTo>
                  <a:cubicBezTo>
                    <a:pt x="19" y="63"/>
                    <a:pt x="18" y="67"/>
                    <a:pt x="18" y="68"/>
                  </a:cubicBezTo>
                  <a:cubicBezTo>
                    <a:pt x="17" y="69"/>
                    <a:pt x="16" y="72"/>
                    <a:pt x="16" y="73"/>
                  </a:cubicBezTo>
                  <a:cubicBezTo>
                    <a:pt x="16" y="74"/>
                    <a:pt x="15" y="78"/>
                    <a:pt x="14" y="79"/>
                  </a:cubicBezTo>
                  <a:cubicBezTo>
                    <a:pt x="14" y="80"/>
                    <a:pt x="14" y="82"/>
                    <a:pt x="14" y="83"/>
                  </a:cubicBezTo>
                  <a:cubicBezTo>
                    <a:pt x="13" y="84"/>
                    <a:pt x="12" y="88"/>
                    <a:pt x="12" y="88"/>
                  </a:cubicBezTo>
                  <a:cubicBezTo>
                    <a:pt x="12" y="89"/>
                    <a:pt x="12" y="90"/>
                    <a:pt x="12" y="90"/>
                  </a:cubicBezTo>
                  <a:cubicBezTo>
                    <a:pt x="11" y="90"/>
                    <a:pt x="11" y="90"/>
                    <a:pt x="10" y="90"/>
                  </a:cubicBezTo>
                  <a:cubicBezTo>
                    <a:pt x="9" y="90"/>
                    <a:pt x="9" y="90"/>
                    <a:pt x="9" y="90"/>
                  </a:cubicBezTo>
                  <a:cubicBezTo>
                    <a:pt x="9" y="90"/>
                    <a:pt x="9" y="90"/>
                    <a:pt x="9" y="90"/>
                  </a:cubicBezTo>
                  <a:cubicBezTo>
                    <a:pt x="9" y="90"/>
                    <a:pt x="9" y="91"/>
                    <a:pt x="9" y="91"/>
                  </a:cubicBezTo>
                  <a:cubicBezTo>
                    <a:pt x="9" y="92"/>
                    <a:pt x="9" y="92"/>
                    <a:pt x="9" y="92"/>
                  </a:cubicBezTo>
                  <a:cubicBezTo>
                    <a:pt x="9" y="92"/>
                    <a:pt x="8" y="92"/>
                    <a:pt x="8" y="92"/>
                  </a:cubicBezTo>
                  <a:cubicBezTo>
                    <a:pt x="8" y="93"/>
                    <a:pt x="7" y="93"/>
                    <a:pt x="7" y="93"/>
                  </a:cubicBezTo>
                  <a:cubicBezTo>
                    <a:pt x="8" y="93"/>
                    <a:pt x="8" y="93"/>
                    <a:pt x="8" y="93"/>
                  </a:cubicBezTo>
                  <a:cubicBezTo>
                    <a:pt x="8" y="94"/>
                    <a:pt x="8" y="95"/>
                    <a:pt x="8" y="95"/>
                  </a:cubicBezTo>
                  <a:cubicBezTo>
                    <a:pt x="8" y="95"/>
                    <a:pt x="8" y="96"/>
                    <a:pt x="8" y="97"/>
                  </a:cubicBezTo>
                  <a:cubicBezTo>
                    <a:pt x="9" y="98"/>
                    <a:pt x="10" y="99"/>
                    <a:pt x="10" y="99"/>
                  </a:cubicBezTo>
                  <a:cubicBezTo>
                    <a:pt x="10" y="99"/>
                    <a:pt x="11" y="99"/>
                    <a:pt x="11" y="100"/>
                  </a:cubicBezTo>
                  <a:cubicBezTo>
                    <a:pt x="12" y="100"/>
                    <a:pt x="12" y="101"/>
                    <a:pt x="12" y="101"/>
                  </a:cubicBezTo>
                  <a:cubicBezTo>
                    <a:pt x="12" y="102"/>
                    <a:pt x="11" y="102"/>
                    <a:pt x="10" y="102"/>
                  </a:cubicBezTo>
                  <a:cubicBezTo>
                    <a:pt x="10" y="103"/>
                    <a:pt x="8" y="103"/>
                    <a:pt x="7" y="103"/>
                  </a:cubicBezTo>
                  <a:cubicBezTo>
                    <a:pt x="5" y="103"/>
                    <a:pt x="4" y="103"/>
                    <a:pt x="3" y="102"/>
                  </a:cubicBezTo>
                  <a:cubicBezTo>
                    <a:pt x="2" y="101"/>
                    <a:pt x="2" y="101"/>
                    <a:pt x="2" y="101"/>
                  </a:cubicBezTo>
                  <a:cubicBezTo>
                    <a:pt x="1" y="101"/>
                    <a:pt x="0" y="100"/>
                    <a:pt x="0" y="99"/>
                  </a:cubicBezTo>
                  <a:cubicBezTo>
                    <a:pt x="0" y="98"/>
                    <a:pt x="1" y="98"/>
                    <a:pt x="1" y="97"/>
                  </a:cubicBezTo>
                  <a:cubicBezTo>
                    <a:pt x="1" y="97"/>
                    <a:pt x="1" y="95"/>
                    <a:pt x="2" y="94"/>
                  </a:cubicBezTo>
                  <a:cubicBezTo>
                    <a:pt x="2" y="94"/>
                    <a:pt x="2" y="93"/>
                    <a:pt x="2" y="93"/>
                  </a:cubicBezTo>
                  <a:cubicBezTo>
                    <a:pt x="2" y="93"/>
                    <a:pt x="3" y="93"/>
                    <a:pt x="3" y="93"/>
                  </a:cubicBezTo>
                  <a:cubicBezTo>
                    <a:pt x="3" y="92"/>
                    <a:pt x="3" y="91"/>
                    <a:pt x="3" y="91"/>
                  </a:cubicBezTo>
                  <a:cubicBezTo>
                    <a:pt x="3" y="91"/>
                    <a:pt x="2" y="91"/>
                    <a:pt x="2" y="90"/>
                  </a:cubicBezTo>
                  <a:cubicBezTo>
                    <a:pt x="2" y="90"/>
                    <a:pt x="1" y="90"/>
                    <a:pt x="1" y="90"/>
                  </a:cubicBezTo>
                  <a:cubicBezTo>
                    <a:pt x="1" y="89"/>
                    <a:pt x="1" y="88"/>
                    <a:pt x="1" y="88"/>
                  </a:cubicBezTo>
                  <a:cubicBezTo>
                    <a:pt x="2" y="89"/>
                    <a:pt x="2" y="89"/>
                    <a:pt x="2" y="88"/>
                  </a:cubicBezTo>
                  <a:cubicBezTo>
                    <a:pt x="2" y="88"/>
                    <a:pt x="2" y="86"/>
                    <a:pt x="2" y="86"/>
                  </a:cubicBezTo>
                  <a:cubicBezTo>
                    <a:pt x="2" y="85"/>
                    <a:pt x="3" y="83"/>
                    <a:pt x="3" y="82"/>
                  </a:cubicBezTo>
                  <a:cubicBezTo>
                    <a:pt x="3" y="81"/>
                    <a:pt x="4" y="79"/>
                    <a:pt x="4" y="78"/>
                  </a:cubicBezTo>
                  <a:cubicBezTo>
                    <a:pt x="4" y="77"/>
                    <a:pt x="4" y="76"/>
                    <a:pt x="4" y="76"/>
                  </a:cubicBezTo>
                  <a:cubicBezTo>
                    <a:pt x="5" y="75"/>
                    <a:pt x="4" y="74"/>
                    <a:pt x="4" y="74"/>
                  </a:cubicBezTo>
                  <a:cubicBezTo>
                    <a:pt x="4" y="74"/>
                    <a:pt x="4" y="74"/>
                    <a:pt x="4" y="74"/>
                  </a:cubicBezTo>
                  <a:cubicBezTo>
                    <a:pt x="5" y="74"/>
                    <a:pt x="6" y="72"/>
                    <a:pt x="6" y="72"/>
                  </a:cubicBezTo>
                  <a:cubicBezTo>
                    <a:pt x="6" y="71"/>
                    <a:pt x="6" y="72"/>
                    <a:pt x="5" y="71"/>
                  </a:cubicBezTo>
                  <a:cubicBezTo>
                    <a:pt x="5" y="71"/>
                    <a:pt x="5" y="69"/>
                    <a:pt x="6" y="68"/>
                  </a:cubicBezTo>
                  <a:cubicBezTo>
                    <a:pt x="7" y="67"/>
                    <a:pt x="7" y="66"/>
                    <a:pt x="7" y="65"/>
                  </a:cubicBezTo>
                  <a:cubicBezTo>
                    <a:pt x="7" y="64"/>
                    <a:pt x="7" y="57"/>
                    <a:pt x="7" y="56"/>
                  </a:cubicBezTo>
                  <a:cubicBezTo>
                    <a:pt x="7" y="56"/>
                    <a:pt x="6" y="56"/>
                    <a:pt x="7" y="55"/>
                  </a:cubicBezTo>
                  <a:cubicBezTo>
                    <a:pt x="7" y="55"/>
                    <a:pt x="7" y="53"/>
                    <a:pt x="7" y="53"/>
                  </a:cubicBezTo>
                  <a:cubicBezTo>
                    <a:pt x="7" y="53"/>
                    <a:pt x="7" y="53"/>
                    <a:pt x="7" y="52"/>
                  </a:cubicBezTo>
                  <a:cubicBezTo>
                    <a:pt x="7" y="52"/>
                    <a:pt x="7" y="51"/>
                    <a:pt x="7" y="51"/>
                  </a:cubicBezTo>
                  <a:cubicBezTo>
                    <a:pt x="7" y="51"/>
                    <a:pt x="7" y="50"/>
                    <a:pt x="7" y="49"/>
                  </a:cubicBezTo>
                  <a:cubicBezTo>
                    <a:pt x="8" y="49"/>
                    <a:pt x="9" y="47"/>
                    <a:pt x="9" y="47"/>
                  </a:cubicBezTo>
                  <a:cubicBezTo>
                    <a:pt x="9" y="47"/>
                    <a:pt x="8" y="47"/>
                    <a:pt x="8" y="47"/>
                  </a:cubicBezTo>
                  <a:cubicBezTo>
                    <a:pt x="8" y="47"/>
                    <a:pt x="8" y="45"/>
                    <a:pt x="8" y="45"/>
                  </a:cubicBezTo>
                  <a:cubicBezTo>
                    <a:pt x="8" y="45"/>
                    <a:pt x="7" y="44"/>
                    <a:pt x="7" y="44"/>
                  </a:cubicBezTo>
                  <a:cubicBezTo>
                    <a:pt x="6" y="43"/>
                    <a:pt x="6" y="42"/>
                    <a:pt x="6" y="41"/>
                  </a:cubicBezTo>
                  <a:cubicBezTo>
                    <a:pt x="6" y="39"/>
                    <a:pt x="6" y="38"/>
                    <a:pt x="5" y="37"/>
                  </a:cubicBezTo>
                  <a:cubicBezTo>
                    <a:pt x="4" y="36"/>
                    <a:pt x="3" y="35"/>
                    <a:pt x="3" y="34"/>
                  </a:cubicBezTo>
                  <a:cubicBezTo>
                    <a:pt x="3" y="33"/>
                    <a:pt x="3" y="33"/>
                    <a:pt x="3" y="33"/>
                  </a:cubicBezTo>
                  <a:cubicBezTo>
                    <a:pt x="3" y="32"/>
                    <a:pt x="4" y="30"/>
                    <a:pt x="4" y="29"/>
                  </a:cubicBezTo>
                  <a:cubicBezTo>
                    <a:pt x="4" y="29"/>
                    <a:pt x="4" y="29"/>
                    <a:pt x="4" y="29"/>
                  </a:cubicBezTo>
                  <a:cubicBezTo>
                    <a:pt x="4" y="29"/>
                    <a:pt x="6" y="24"/>
                    <a:pt x="6" y="23"/>
                  </a:cubicBezTo>
                  <a:cubicBezTo>
                    <a:pt x="6" y="23"/>
                    <a:pt x="7" y="20"/>
                    <a:pt x="7" y="19"/>
                  </a:cubicBezTo>
                  <a:cubicBezTo>
                    <a:pt x="7" y="19"/>
                    <a:pt x="8" y="17"/>
                    <a:pt x="9" y="17"/>
                  </a:cubicBezTo>
                  <a:cubicBezTo>
                    <a:pt x="9" y="16"/>
                    <a:pt x="10" y="16"/>
                    <a:pt x="10" y="16"/>
                  </a:cubicBezTo>
                  <a:cubicBezTo>
                    <a:pt x="10" y="15"/>
                    <a:pt x="10" y="14"/>
                    <a:pt x="11" y="13"/>
                  </a:cubicBezTo>
                  <a:cubicBezTo>
                    <a:pt x="11" y="12"/>
                    <a:pt x="11" y="11"/>
                    <a:pt x="11" y="10"/>
                  </a:cubicBezTo>
                  <a:cubicBezTo>
                    <a:pt x="12" y="10"/>
                    <a:pt x="15" y="9"/>
                    <a:pt x="17" y="9"/>
                  </a:cubicBezTo>
                  <a:cubicBezTo>
                    <a:pt x="19" y="10"/>
                    <a:pt x="20" y="10"/>
                    <a:pt x="20" y="10"/>
                  </a:cubicBezTo>
                  <a:cubicBezTo>
                    <a:pt x="20" y="10"/>
                    <a:pt x="20" y="10"/>
                    <a:pt x="20" y="9"/>
                  </a:cubicBezTo>
                  <a:cubicBezTo>
                    <a:pt x="20" y="9"/>
                    <a:pt x="20" y="9"/>
                    <a:pt x="20" y="9"/>
                  </a:cubicBezTo>
                  <a:cubicBezTo>
                    <a:pt x="20" y="8"/>
                    <a:pt x="20" y="8"/>
                    <a:pt x="20" y="8"/>
                  </a:cubicBezTo>
                  <a:cubicBezTo>
                    <a:pt x="20" y="8"/>
                    <a:pt x="20" y="7"/>
                    <a:pt x="21" y="8"/>
                  </a:cubicBezTo>
                  <a:cubicBezTo>
                    <a:pt x="21" y="7"/>
                    <a:pt x="21" y="6"/>
                    <a:pt x="21" y="6"/>
                  </a:cubicBezTo>
                  <a:cubicBezTo>
                    <a:pt x="21" y="6"/>
                    <a:pt x="21" y="4"/>
                    <a:pt x="21" y="3"/>
                  </a:cubicBezTo>
                  <a:cubicBezTo>
                    <a:pt x="21" y="3"/>
                    <a:pt x="22" y="2"/>
                    <a:pt x="22" y="1"/>
                  </a:cubicBezTo>
                  <a:cubicBezTo>
                    <a:pt x="22" y="1"/>
                    <a:pt x="23" y="0"/>
                    <a:pt x="24" y="0"/>
                  </a:cubicBezTo>
                  <a:cubicBezTo>
                    <a:pt x="25" y="0"/>
                    <a:pt x="26" y="0"/>
                    <a:pt x="27" y="0"/>
                  </a:cubicBezTo>
                  <a:cubicBezTo>
                    <a:pt x="27" y="0"/>
                    <a:pt x="28" y="0"/>
                    <a:pt x="28" y="0"/>
                  </a:cubicBezTo>
                  <a:cubicBezTo>
                    <a:pt x="28" y="1"/>
                    <a:pt x="30" y="1"/>
                    <a:pt x="30" y="2"/>
                  </a:cubicBezTo>
                  <a:cubicBezTo>
                    <a:pt x="31" y="2"/>
                    <a:pt x="31" y="3"/>
                    <a:pt x="31" y="4"/>
                  </a:cubicBezTo>
                  <a:cubicBezTo>
                    <a:pt x="31" y="4"/>
                    <a:pt x="31" y="5"/>
                    <a:pt x="31" y="5"/>
                  </a:cubicBezTo>
                  <a:cubicBezTo>
                    <a:pt x="32" y="5"/>
                    <a:pt x="33" y="7"/>
                    <a:pt x="33" y="7"/>
                  </a:cubicBezTo>
                  <a:cubicBezTo>
                    <a:pt x="33" y="7"/>
                    <a:pt x="34" y="7"/>
                    <a:pt x="34" y="7"/>
                  </a:cubicBezTo>
                  <a:cubicBezTo>
                    <a:pt x="34" y="8"/>
                    <a:pt x="33" y="8"/>
                    <a:pt x="33" y="8"/>
                  </a:cubicBezTo>
                  <a:cubicBezTo>
                    <a:pt x="32" y="8"/>
                    <a:pt x="31" y="7"/>
                    <a:pt x="31" y="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0" name="Freeform 267"/>
            <p:cNvSpPr>
              <a:spLocks noEditPoints="1"/>
            </p:cNvSpPr>
            <p:nvPr/>
          </p:nvSpPr>
          <p:spPr bwMode="auto">
            <a:xfrm>
              <a:off x="5732463" y="3921126"/>
              <a:ext cx="160338" cy="442913"/>
            </a:xfrm>
            <a:custGeom>
              <a:avLst/>
              <a:gdLst>
                <a:gd name="T0" fmla="*/ 22 w 43"/>
                <a:gd name="T1" fmla="*/ 84 h 118"/>
                <a:gd name="T2" fmla="*/ 23 w 43"/>
                <a:gd name="T3" fmla="*/ 76 h 118"/>
                <a:gd name="T4" fmla="*/ 29 w 43"/>
                <a:gd name="T5" fmla="*/ 14 h 118"/>
                <a:gd name="T6" fmla="*/ 30 w 43"/>
                <a:gd name="T7" fmla="*/ 13 h 118"/>
                <a:gd name="T8" fmla="*/ 33 w 43"/>
                <a:gd name="T9" fmla="*/ 8 h 118"/>
                <a:gd name="T10" fmla="*/ 33 w 43"/>
                <a:gd name="T11" fmla="*/ 8 h 118"/>
                <a:gd name="T12" fmla="*/ 32 w 43"/>
                <a:gd name="T13" fmla="*/ 13 h 118"/>
                <a:gd name="T14" fmla="*/ 33 w 43"/>
                <a:gd name="T15" fmla="*/ 12 h 118"/>
                <a:gd name="T16" fmla="*/ 12 w 43"/>
                <a:gd name="T17" fmla="*/ 59 h 118"/>
                <a:gd name="T18" fmla="*/ 14 w 43"/>
                <a:gd name="T19" fmla="*/ 49 h 118"/>
                <a:gd name="T20" fmla="*/ 15 w 43"/>
                <a:gd name="T21" fmla="*/ 42 h 118"/>
                <a:gd name="T22" fmla="*/ 10 w 43"/>
                <a:gd name="T23" fmla="*/ 54 h 118"/>
                <a:gd name="T24" fmla="*/ 10 w 43"/>
                <a:gd name="T25" fmla="*/ 61 h 118"/>
                <a:gd name="T26" fmla="*/ 32 w 43"/>
                <a:gd name="T27" fmla="*/ 14 h 118"/>
                <a:gd name="T28" fmla="*/ 32 w 43"/>
                <a:gd name="T29" fmla="*/ 13 h 118"/>
                <a:gd name="T30" fmla="*/ 17 w 43"/>
                <a:gd name="T31" fmla="*/ 9 h 118"/>
                <a:gd name="T32" fmla="*/ 20 w 43"/>
                <a:gd name="T33" fmla="*/ 0 h 118"/>
                <a:gd name="T34" fmla="*/ 31 w 43"/>
                <a:gd name="T35" fmla="*/ 6 h 118"/>
                <a:gd name="T36" fmla="*/ 33 w 43"/>
                <a:gd name="T37" fmla="*/ 10 h 118"/>
                <a:gd name="T38" fmla="*/ 32 w 43"/>
                <a:gd name="T39" fmla="*/ 13 h 118"/>
                <a:gd name="T40" fmla="*/ 32 w 43"/>
                <a:gd name="T41" fmla="*/ 13 h 118"/>
                <a:gd name="T42" fmla="*/ 32 w 43"/>
                <a:gd name="T43" fmla="*/ 13 h 118"/>
                <a:gd name="T44" fmla="*/ 32 w 43"/>
                <a:gd name="T45" fmla="*/ 13 h 118"/>
                <a:gd name="T46" fmla="*/ 32 w 43"/>
                <a:gd name="T47" fmla="*/ 14 h 118"/>
                <a:gd name="T48" fmla="*/ 31 w 43"/>
                <a:gd name="T49" fmla="*/ 14 h 118"/>
                <a:gd name="T50" fmla="*/ 31 w 43"/>
                <a:gd name="T51" fmla="*/ 14 h 118"/>
                <a:gd name="T52" fmla="*/ 30 w 43"/>
                <a:gd name="T53" fmla="*/ 13 h 118"/>
                <a:gd name="T54" fmla="*/ 28 w 43"/>
                <a:gd name="T55" fmla="*/ 17 h 118"/>
                <a:gd name="T56" fmla="*/ 33 w 43"/>
                <a:gd name="T57" fmla="*/ 19 h 118"/>
                <a:gd name="T58" fmla="*/ 38 w 43"/>
                <a:gd name="T59" fmla="*/ 21 h 118"/>
                <a:gd name="T60" fmla="*/ 42 w 43"/>
                <a:gd name="T61" fmla="*/ 48 h 118"/>
                <a:gd name="T62" fmla="*/ 43 w 43"/>
                <a:gd name="T63" fmla="*/ 66 h 118"/>
                <a:gd name="T64" fmla="*/ 41 w 43"/>
                <a:gd name="T65" fmla="*/ 70 h 118"/>
                <a:gd name="T66" fmla="*/ 37 w 43"/>
                <a:gd name="T67" fmla="*/ 71 h 118"/>
                <a:gd name="T68" fmla="*/ 38 w 43"/>
                <a:gd name="T69" fmla="*/ 66 h 118"/>
                <a:gd name="T70" fmla="*/ 36 w 43"/>
                <a:gd name="T71" fmla="*/ 69 h 118"/>
                <a:gd name="T72" fmla="*/ 38 w 43"/>
                <a:gd name="T73" fmla="*/ 61 h 118"/>
                <a:gd name="T74" fmla="*/ 36 w 43"/>
                <a:gd name="T75" fmla="*/ 55 h 118"/>
                <a:gd name="T76" fmla="*/ 35 w 43"/>
                <a:gd name="T77" fmla="*/ 73 h 118"/>
                <a:gd name="T78" fmla="*/ 33 w 43"/>
                <a:gd name="T79" fmla="*/ 77 h 118"/>
                <a:gd name="T80" fmla="*/ 31 w 43"/>
                <a:gd name="T81" fmla="*/ 90 h 118"/>
                <a:gd name="T82" fmla="*/ 33 w 43"/>
                <a:gd name="T83" fmla="*/ 96 h 118"/>
                <a:gd name="T84" fmla="*/ 27 w 43"/>
                <a:gd name="T85" fmla="*/ 105 h 118"/>
                <a:gd name="T86" fmla="*/ 28 w 43"/>
                <a:gd name="T87" fmla="*/ 110 h 118"/>
                <a:gd name="T88" fmla="*/ 28 w 43"/>
                <a:gd name="T89" fmla="*/ 113 h 118"/>
                <a:gd name="T90" fmla="*/ 23 w 43"/>
                <a:gd name="T91" fmla="*/ 118 h 118"/>
                <a:gd name="T92" fmla="*/ 19 w 43"/>
                <a:gd name="T93" fmla="*/ 115 h 118"/>
                <a:gd name="T94" fmla="*/ 21 w 43"/>
                <a:gd name="T95" fmla="*/ 112 h 118"/>
                <a:gd name="T96" fmla="*/ 23 w 43"/>
                <a:gd name="T97" fmla="*/ 109 h 118"/>
                <a:gd name="T98" fmla="*/ 22 w 43"/>
                <a:gd name="T99" fmla="*/ 103 h 118"/>
                <a:gd name="T100" fmla="*/ 13 w 43"/>
                <a:gd name="T101" fmla="*/ 87 h 118"/>
                <a:gd name="T102" fmla="*/ 7 w 43"/>
                <a:gd name="T103" fmla="*/ 92 h 118"/>
                <a:gd name="T104" fmla="*/ 0 w 43"/>
                <a:gd name="T105" fmla="*/ 89 h 118"/>
                <a:gd name="T106" fmla="*/ 6 w 43"/>
                <a:gd name="T107" fmla="*/ 67 h 118"/>
                <a:gd name="T108" fmla="*/ 7 w 43"/>
                <a:gd name="T109" fmla="*/ 58 h 118"/>
                <a:gd name="T110" fmla="*/ 9 w 43"/>
                <a:gd name="T111" fmla="*/ 43 h 118"/>
                <a:gd name="T112" fmla="*/ 13 w 43"/>
                <a:gd name="T113" fmla="*/ 21 h 118"/>
                <a:gd name="T114" fmla="*/ 18 w 43"/>
                <a:gd name="T115" fmla="*/ 16 h 118"/>
                <a:gd name="T116" fmla="*/ 17 w 43"/>
                <a:gd name="T117" fmla="*/ 1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 h="118">
                  <a:moveTo>
                    <a:pt x="20" y="75"/>
                  </a:moveTo>
                  <a:cubicBezTo>
                    <a:pt x="20" y="75"/>
                    <a:pt x="20" y="77"/>
                    <a:pt x="20" y="78"/>
                  </a:cubicBezTo>
                  <a:cubicBezTo>
                    <a:pt x="20" y="80"/>
                    <a:pt x="20" y="82"/>
                    <a:pt x="20" y="82"/>
                  </a:cubicBezTo>
                  <a:cubicBezTo>
                    <a:pt x="20" y="83"/>
                    <a:pt x="21" y="83"/>
                    <a:pt x="22" y="84"/>
                  </a:cubicBezTo>
                  <a:cubicBezTo>
                    <a:pt x="22" y="84"/>
                    <a:pt x="23" y="85"/>
                    <a:pt x="23" y="85"/>
                  </a:cubicBezTo>
                  <a:cubicBezTo>
                    <a:pt x="23" y="85"/>
                    <a:pt x="23" y="83"/>
                    <a:pt x="23" y="82"/>
                  </a:cubicBezTo>
                  <a:cubicBezTo>
                    <a:pt x="23" y="81"/>
                    <a:pt x="23" y="79"/>
                    <a:pt x="23" y="79"/>
                  </a:cubicBezTo>
                  <a:cubicBezTo>
                    <a:pt x="23" y="78"/>
                    <a:pt x="23" y="76"/>
                    <a:pt x="23" y="76"/>
                  </a:cubicBezTo>
                  <a:cubicBezTo>
                    <a:pt x="22" y="76"/>
                    <a:pt x="22" y="75"/>
                    <a:pt x="22" y="75"/>
                  </a:cubicBezTo>
                  <a:cubicBezTo>
                    <a:pt x="21" y="76"/>
                    <a:pt x="20" y="75"/>
                    <a:pt x="20" y="75"/>
                  </a:cubicBezTo>
                  <a:close/>
                  <a:moveTo>
                    <a:pt x="29" y="13"/>
                  </a:moveTo>
                  <a:cubicBezTo>
                    <a:pt x="29" y="13"/>
                    <a:pt x="29" y="13"/>
                    <a:pt x="29" y="14"/>
                  </a:cubicBezTo>
                  <a:cubicBezTo>
                    <a:pt x="29" y="14"/>
                    <a:pt x="29" y="14"/>
                    <a:pt x="29" y="14"/>
                  </a:cubicBezTo>
                  <a:cubicBezTo>
                    <a:pt x="29" y="14"/>
                    <a:pt x="29" y="14"/>
                    <a:pt x="29" y="13"/>
                  </a:cubicBezTo>
                  <a:close/>
                  <a:moveTo>
                    <a:pt x="30" y="13"/>
                  </a:moveTo>
                  <a:cubicBezTo>
                    <a:pt x="30" y="13"/>
                    <a:pt x="30" y="13"/>
                    <a:pt x="30" y="13"/>
                  </a:cubicBezTo>
                  <a:cubicBezTo>
                    <a:pt x="30" y="13"/>
                    <a:pt x="30" y="13"/>
                    <a:pt x="30" y="13"/>
                  </a:cubicBezTo>
                  <a:cubicBezTo>
                    <a:pt x="30" y="13"/>
                    <a:pt x="30" y="13"/>
                    <a:pt x="30" y="13"/>
                  </a:cubicBezTo>
                  <a:close/>
                  <a:moveTo>
                    <a:pt x="33" y="8"/>
                  </a:moveTo>
                  <a:cubicBezTo>
                    <a:pt x="33" y="8"/>
                    <a:pt x="33" y="8"/>
                    <a:pt x="33" y="8"/>
                  </a:cubicBezTo>
                  <a:cubicBezTo>
                    <a:pt x="33" y="8"/>
                    <a:pt x="33" y="8"/>
                    <a:pt x="33" y="8"/>
                  </a:cubicBezTo>
                  <a:cubicBezTo>
                    <a:pt x="33" y="8"/>
                    <a:pt x="33" y="8"/>
                    <a:pt x="33" y="8"/>
                  </a:cubicBezTo>
                  <a:close/>
                  <a:moveTo>
                    <a:pt x="33" y="7"/>
                  </a:moveTo>
                  <a:cubicBezTo>
                    <a:pt x="33" y="8"/>
                    <a:pt x="33" y="8"/>
                    <a:pt x="33" y="8"/>
                  </a:cubicBezTo>
                  <a:cubicBezTo>
                    <a:pt x="33" y="8"/>
                    <a:pt x="33" y="7"/>
                    <a:pt x="33" y="7"/>
                  </a:cubicBezTo>
                  <a:cubicBezTo>
                    <a:pt x="33" y="7"/>
                    <a:pt x="33" y="7"/>
                    <a:pt x="33" y="7"/>
                  </a:cubicBezTo>
                  <a:close/>
                  <a:moveTo>
                    <a:pt x="32" y="13"/>
                  </a:moveTo>
                  <a:cubicBezTo>
                    <a:pt x="32" y="13"/>
                    <a:pt x="32" y="13"/>
                    <a:pt x="32" y="13"/>
                  </a:cubicBezTo>
                  <a:cubicBezTo>
                    <a:pt x="32" y="13"/>
                    <a:pt x="32" y="13"/>
                    <a:pt x="32" y="13"/>
                  </a:cubicBezTo>
                  <a:cubicBezTo>
                    <a:pt x="32" y="13"/>
                    <a:pt x="32" y="13"/>
                    <a:pt x="32" y="13"/>
                  </a:cubicBezTo>
                  <a:close/>
                  <a:moveTo>
                    <a:pt x="32" y="13"/>
                  </a:moveTo>
                  <a:cubicBezTo>
                    <a:pt x="32" y="13"/>
                    <a:pt x="33" y="12"/>
                    <a:pt x="33" y="12"/>
                  </a:cubicBezTo>
                  <a:cubicBezTo>
                    <a:pt x="32" y="12"/>
                    <a:pt x="32" y="13"/>
                    <a:pt x="32" y="13"/>
                  </a:cubicBezTo>
                  <a:close/>
                  <a:moveTo>
                    <a:pt x="11" y="62"/>
                  </a:moveTo>
                  <a:cubicBezTo>
                    <a:pt x="11" y="62"/>
                    <a:pt x="12" y="61"/>
                    <a:pt x="12" y="61"/>
                  </a:cubicBezTo>
                  <a:cubicBezTo>
                    <a:pt x="12" y="61"/>
                    <a:pt x="12" y="59"/>
                    <a:pt x="12" y="59"/>
                  </a:cubicBezTo>
                  <a:cubicBezTo>
                    <a:pt x="12" y="58"/>
                    <a:pt x="13" y="55"/>
                    <a:pt x="13" y="54"/>
                  </a:cubicBezTo>
                  <a:cubicBezTo>
                    <a:pt x="13" y="54"/>
                    <a:pt x="13" y="52"/>
                    <a:pt x="13" y="51"/>
                  </a:cubicBezTo>
                  <a:cubicBezTo>
                    <a:pt x="13" y="51"/>
                    <a:pt x="13" y="51"/>
                    <a:pt x="13" y="50"/>
                  </a:cubicBezTo>
                  <a:cubicBezTo>
                    <a:pt x="13" y="50"/>
                    <a:pt x="14" y="50"/>
                    <a:pt x="14" y="49"/>
                  </a:cubicBezTo>
                  <a:cubicBezTo>
                    <a:pt x="14" y="49"/>
                    <a:pt x="14" y="49"/>
                    <a:pt x="14" y="48"/>
                  </a:cubicBezTo>
                  <a:cubicBezTo>
                    <a:pt x="14" y="48"/>
                    <a:pt x="14" y="47"/>
                    <a:pt x="14" y="47"/>
                  </a:cubicBezTo>
                  <a:cubicBezTo>
                    <a:pt x="14" y="46"/>
                    <a:pt x="14" y="45"/>
                    <a:pt x="14" y="45"/>
                  </a:cubicBezTo>
                  <a:cubicBezTo>
                    <a:pt x="15" y="44"/>
                    <a:pt x="15" y="43"/>
                    <a:pt x="15" y="42"/>
                  </a:cubicBezTo>
                  <a:cubicBezTo>
                    <a:pt x="15" y="42"/>
                    <a:pt x="15" y="42"/>
                    <a:pt x="15" y="41"/>
                  </a:cubicBezTo>
                  <a:cubicBezTo>
                    <a:pt x="15" y="41"/>
                    <a:pt x="14" y="44"/>
                    <a:pt x="14" y="45"/>
                  </a:cubicBezTo>
                  <a:cubicBezTo>
                    <a:pt x="14" y="46"/>
                    <a:pt x="12" y="49"/>
                    <a:pt x="12" y="51"/>
                  </a:cubicBezTo>
                  <a:cubicBezTo>
                    <a:pt x="11" y="52"/>
                    <a:pt x="10" y="53"/>
                    <a:pt x="10" y="54"/>
                  </a:cubicBezTo>
                  <a:cubicBezTo>
                    <a:pt x="10" y="54"/>
                    <a:pt x="10" y="55"/>
                    <a:pt x="10" y="55"/>
                  </a:cubicBezTo>
                  <a:cubicBezTo>
                    <a:pt x="10" y="56"/>
                    <a:pt x="9" y="56"/>
                    <a:pt x="9" y="57"/>
                  </a:cubicBezTo>
                  <a:cubicBezTo>
                    <a:pt x="10" y="58"/>
                    <a:pt x="10" y="58"/>
                    <a:pt x="10" y="59"/>
                  </a:cubicBezTo>
                  <a:cubicBezTo>
                    <a:pt x="10" y="60"/>
                    <a:pt x="10" y="61"/>
                    <a:pt x="10" y="61"/>
                  </a:cubicBezTo>
                  <a:cubicBezTo>
                    <a:pt x="10" y="61"/>
                    <a:pt x="10" y="61"/>
                    <a:pt x="10" y="61"/>
                  </a:cubicBezTo>
                  <a:cubicBezTo>
                    <a:pt x="11" y="62"/>
                    <a:pt x="11" y="62"/>
                    <a:pt x="11" y="62"/>
                  </a:cubicBezTo>
                  <a:close/>
                  <a:moveTo>
                    <a:pt x="31" y="13"/>
                  </a:moveTo>
                  <a:cubicBezTo>
                    <a:pt x="31" y="14"/>
                    <a:pt x="31" y="14"/>
                    <a:pt x="32" y="14"/>
                  </a:cubicBezTo>
                  <a:cubicBezTo>
                    <a:pt x="32" y="14"/>
                    <a:pt x="31" y="13"/>
                    <a:pt x="31" y="13"/>
                  </a:cubicBezTo>
                  <a:close/>
                  <a:moveTo>
                    <a:pt x="32" y="13"/>
                  </a:moveTo>
                  <a:cubicBezTo>
                    <a:pt x="32" y="13"/>
                    <a:pt x="32" y="13"/>
                    <a:pt x="33" y="12"/>
                  </a:cubicBezTo>
                  <a:cubicBezTo>
                    <a:pt x="32" y="13"/>
                    <a:pt x="32" y="13"/>
                    <a:pt x="32" y="13"/>
                  </a:cubicBezTo>
                  <a:close/>
                  <a:moveTo>
                    <a:pt x="17" y="10"/>
                  </a:moveTo>
                  <a:cubicBezTo>
                    <a:pt x="17" y="10"/>
                    <a:pt x="17" y="10"/>
                    <a:pt x="17" y="10"/>
                  </a:cubicBezTo>
                  <a:cubicBezTo>
                    <a:pt x="17" y="10"/>
                    <a:pt x="17" y="10"/>
                    <a:pt x="17" y="10"/>
                  </a:cubicBezTo>
                  <a:cubicBezTo>
                    <a:pt x="17" y="9"/>
                    <a:pt x="17" y="9"/>
                    <a:pt x="17" y="9"/>
                  </a:cubicBezTo>
                  <a:cubicBezTo>
                    <a:pt x="17" y="8"/>
                    <a:pt x="17" y="8"/>
                    <a:pt x="17" y="7"/>
                  </a:cubicBezTo>
                  <a:cubicBezTo>
                    <a:pt x="17" y="7"/>
                    <a:pt x="16" y="7"/>
                    <a:pt x="16" y="5"/>
                  </a:cubicBezTo>
                  <a:cubicBezTo>
                    <a:pt x="16" y="3"/>
                    <a:pt x="17" y="3"/>
                    <a:pt x="18" y="2"/>
                  </a:cubicBezTo>
                  <a:cubicBezTo>
                    <a:pt x="18" y="2"/>
                    <a:pt x="18" y="1"/>
                    <a:pt x="20" y="0"/>
                  </a:cubicBezTo>
                  <a:cubicBezTo>
                    <a:pt x="22" y="0"/>
                    <a:pt x="23" y="0"/>
                    <a:pt x="24" y="0"/>
                  </a:cubicBezTo>
                  <a:cubicBezTo>
                    <a:pt x="24" y="0"/>
                    <a:pt x="26" y="0"/>
                    <a:pt x="27" y="1"/>
                  </a:cubicBezTo>
                  <a:cubicBezTo>
                    <a:pt x="28" y="2"/>
                    <a:pt x="29" y="2"/>
                    <a:pt x="30" y="3"/>
                  </a:cubicBezTo>
                  <a:cubicBezTo>
                    <a:pt x="31" y="4"/>
                    <a:pt x="31" y="6"/>
                    <a:pt x="31" y="6"/>
                  </a:cubicBezTo>
                  <a:cubicBezTo>
                    <a:pt x="31" y="6"/>
                    <a:pt x="32" y="6"/>
                    <a:pt x="33" y="7"/>
                  </a:cubicBezTo>
                  <a:cubicBezTo>
                    <a:pt x="33" y="7"/>
                    <a:pt x="33" y="7"/>
                    <a:pt x="33" y="7"/>
                  </a:cubicBezTo>
                  <a:cubicBezTo>
                    <a:pt x="33" y="7"/>
                    <a:pt x="33" y="7"/>
                    <a:pt x="33" y="8"/>
                  </a:cubicBezTo>
                  <a:cubicBezTo>
                    <a:pt x="33" y="9"/>
                    <a:pt x="34" y="10"/>
                    <a:pt x="33" y="10"/>
                  </a:cubicBezTo>
                  <a:cubicBezTo>
                    <a:pt x="33" y="11"/>
                    <a:pt x="32" y="11"/>
                    <a:pt x="33" y="11"/>
                  </a:cubicBezTo>
                  <a:cubicBezTo>
                    <a:pt x="33" y="11"/>
                    <a:pt x="33" y="12"/>
                    <a:pt x="33" y="12"/>
                  </a:cubicBezTo>
                  <a:cubicBezTo>
                    <a:pt x="33" y="12"/>
                    <a:pt x="33"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4"/>
                    <a:pt x="31" y="14"/>
                    <a:pt x="32" y="14"/>
                  </a:cubicBezTo>
                  <a:cubicBezTo>
                    <a:pt x="32" y="14"/>
                    <a:pt x="31" y="14"/>
                    <a:pt x="31" y="14"/>
                  </a:cubicBezTo>
                  <a:cubicBezTo>
                    <a:pt x="31" y="14"/>
                    <a:pt x="31" y="14"/>
                    <a:pt x="31" y="14"/>
                  </a:cubicBezTo>
                  <a:cubicBezTo>
                    <a:pt x="31" y="14"/>
                    <a:pt x="31" y="14"/>
                    <a:pt x="31" y="14"/>
                  </a:cubicBezTo>
                  <a:cubicBezTo>
                    <a:pt x="31" y="13"/>
                    <a:pt x="30" y="13"/>
                    <a:pt x="30" y="13"/>
                  </a:cubicBezTo>
                  <a:cubicBezTo>
                    <a:pt x="30" y="13"/>
                    <a:pt x="30" y="13"/>
                    <a:pt x="30" y="13"/>
                  </a:cubicBezTo>
                  <a:cubicBezTo>
                    <a:pt x="30" y="13"/>
                    <a:pt x="30" y="13"/>
                    <a:pt x="30" y="13"/>
                  </a:cubicBezTo>
                  <a:cubicBezTo>
                    <a:pt x="30" y="13"/>
                    <a:pt x="30" y="13"/>
                    <a:pt x="30" y="13"/>
                  </a:cubicBezTo>
                  <a:cubicBezTo>
                    <a:pt x="30" y="13"/>
                    <a:pt x="29" y="14"/>
                    <a:pt x="28" y="14"/>
                  </a:cubicBezTo>
                  <a:cubicBezTo>
                    <a:pt x="28" y="14"/>
                    <a:pt x="28" y="15"/>
                    <a:pt x="28" y="15"/>
                  </a:cubicBezTo>
                  <a:cubicBezTo>
                    <a:pt x="28" y="15"/>
                    <a:pt x="28" y="15"/>
                    <a:pt x="28" y="16"/>
                  </a:cubicBezTo>
                  <a:cubicBezTo>
                    <a:pt x="28" y="16"/>
                    <a:pt x="28" y="17"/>
                    <a:pt x="28" y="17"/>
                  </a:cubicBezTo>
                  <a:cubicBezTo>
                    <a:pt x="28" y="17"/>
                    <a:pt x="30" y="18"/>
                    <a:pt x="30" y="18"/>
                  </a:cubicBezTo>
                  <a:cubicBezTo>
                    <a:pt x="31" y="18"/>
                    <a:pt x="32" y="19"/>
                    <a:pt x="33" y="19"/>
                  </a:cubicBezTo>
                  <a:cubicBezTo>
                    <a:pt x="33" y="19"/>
                    <a:pt x="33" y="19"/>
                    <a:pt x="33" y="19"/>
                  </a:cubicBezTo>
                  <a:cubicBezTo>
                    <a:pt x="33" y="19"/>
                    <a:pt x="33" y="19"/>
                    <a:pt x="33" y="19"/>
                  </a:cubicBezTo>
                  <a:cubicBezTo>
                    <a:pt x="34" y="19"/>
                    <a:pt x="34" y="19"/>
                    <a:pt x="35" y="19"/>
                  </a:cubicBezTo>
                  <a:cubicBezTo>
                    <a:pt x="35" y="19"/>
                    <a:pt x="35" y="19"/>
                    <a:pt x="36" y="19"/>
                  </a:cubicBezTo>
                  <a:cubicBezTo>
                    <a:pt x="36" y="20"/>
                    <a:pt x="36" y="20"/>
                    <a:pt x="36" y="20"/>
                  </a:cubicBezTo>
                  <a:cubicBezTo>
                    <a:pt x="37" y="20"/>
                    <a:pt x="38" y="21"/>
                    <a:pt x="38" y="21"/>
                  </a:cubicBezTo>
                  <a:cubicBezTo>
                    <a:pt x="39" y="22"/>
                    <a:pt x="40" y="24"/>
                    <a:pt x="40" y="26"/>
                  </a:cubicBezTo>
                  <a:cubicBezTo>
                    <a:pt x="40" y="27"/>
                    <a:pt x="41" y="31"/>
                    <a:pt x="41" y="34"/>
                  </a:cubicBezTo>
                  <a:cubicBezTo>
                    <a:pt x="41" y="36"/>
                    <a:pt x="41" y="37"/>
                    <a:pt x="42" y="40"/>
                  </a:cubicBezTo>
                  <a:cubicBezTo>
                    <a:pt x="42" y="44"/>
                    <a:pt x="43" y="45"/>
                    <a:pt x="42" y="48"/>
                  </a:cubicBezTo>
                  <a:cubicBezTo>
                    <a:pt x="42" y="52"/>
                    <a:pt x="42" y="55"/>
                    <a:pt x="42" y="56"/>
                  </a:cubicBezTo>
                  <a:cubicBezTo>
                    <a:pt x="42" y="57"/>
                    <a:pt x="42" y="59"/>
                    <a:pt x="42" y="60"/>
                  </a:cubicBezTo>
                  <a:cubicBezTo>
                    <a:pt x="42" y="60"/>
                    <a:pt x="42" y="61"/>
                    <a:pt x="42" y="62"/>
                  </a:cubicBezTo>
                  <a:cubicBezTo>
                    <a:pt x="42" y="64"/>
                    <a:pt x="43" y="66"/>
                    <a:pt x="43" y="66"/>
                  </a:cubicBezTo>
                  <a:cubicBezTo>
                    <a:pt x="43" y="66"/>
                    <a:pt x="42" y="67"/>
                    <a:pt x="42" y="68"/>
                  </a:cubicBezTo>
                  <a:cubicBezTo>
                    <a:pt x="42" y="68"/>
                    <a:pt x="42" y="68"/>
                    <a:pt x="42" y="69"/>
                  </a:cubicBezTo>
                  <a:cubicBezTo>
                    <a:pt x="42" y="69"/>
                    <a:pt x="41" y="69"/>
                    <a:pt x="41" y="69"/>
                  </a:cubicBezTo>
                  <a:cubicBezTo>
                    <a:pt x="41" y="69"/>
                    <a:pt x="41" y="70"/>
                    <a:pt x="41" y="70"/>
                  </a:cubicBezTo>
                  <a:cubicBezTo>
                    <a:pt x="41" y="70"/>
                    <a:pt x="40" y="70"/>
                    <a:pt x="40" y="70"/>
                  </a:cubicBezTo>
                  <a:cubicBezTo>
                    <a:pt x="40" y="71"/>
                    <a:pt x="40" y="71"/>
                    <a:pt x="39" y="71"/>
                  </a:cubicBezTo>
                  <a:cubicBezTo>
                    <a:pt x="39" y="71"/>
                    <a:pt x="39" y="71"/>
                    <a:pt x="38" y="71"/>
                  </a:cubicBezTo>
                  <a:cubicBezTo>
                    <a:pt x="38" y="71"/>
                    <a:pt x="37" y="71"/>
                    <a:pt x="37" y="71"/>
                  </a:cubicBezTo>
                  <a:cubicBezTo>
                    <a:pt x="37" y="71"/>
                    <a:pt x="37" y="70"/>
                    <a:pt x="38" y="70"/>
                  </a:cubicBezTo>
                  <a:cubicBezTo>
                    <a:pt x="38" y="70"/>
                    <a:pt x="38" y="69"/>
                    <a:pt x="38" y="69"/>
                  </a:cubicBezTo>
                  <a:cubicBezTo>
                    <a:pt x="38" y="69"/>
                    <a:pt x="38" y="67"/>
                    <a:pt x="38" y="67"/>
                  </a:cubicBezTo>
                  <a:cubicBezTo>
                    <a:pt x="38" y="67"/>
                    <a:pt x="38" y="67"/>
                    <a:pt x="38" y="66"/>
                  </a:cubicBezTo>
                  <a:cubicBezTo>
                    <a:pt x="38" y="66"/>
                    <a:pt x="38" y="67"/>
                    <a:pt x="38" y="67"/>
                  </a:cubicBezTo>
                  <a:cubicBezTo>
                    <a:pt x="38" y="68"/>
                    <a:pt x="38" y="68"/>
                    <a:pt x="38" y="68"/>
                  </a:cubicBezTo>
                  <a:cubicBezTo>
                    <a:pt x="38" y="69"/>
                    <a:pt x="37" y="69"/>
                    <a:pt x="37" y="69"/>
                  </a:cubicBezTo>
                  <a:cubicBezTo>
                    <a:pt x="37" y="69"/>
                    <a:pt x="36" y="69"/>
                    <a:pt x="36" y="69"/>
                  </a:cubicBezTo>
                  <a:cubicBezTo>
                    <a:pt x="36" y="68"/>
                    <a:pt x="36" y="67"/>
                    <a:pt x="36" y="67"/>
                  </a:cubicBezTo>
                  <a:cubicBezTo>
                    <a:pt x="36" y="67"/>
                    <a:pt x="36" y="65"/>
                    <a:pt x="37" y="65"/>
                  </a:cubicBezTo>
                  <a:cubicBezTo>
                    <a:pt x="37" y="64"/>
                    <a:pt x="37" y="63"/>
                    <a:pt x="37" y="63"/>
                  </a:cubicBezTo>
                  <a:cubicBezTo>
                    <a:pt x="38" y="62"/>
                    <a:pt x="38" y="62"/>
                    <a:pt x="38" y="61"/>
                  </a:cubicBezTo>
                  <a:cubicBezTo>
                    <a:pt x="38" y="61"/>
                    <a:pt x="38" y="59"/>
                    <a:pt x="38" y="59"/>
                  </a:cubicBezTo>
                  <a:cubicBezTo>
                    <a:pt x="38" y="58"/>
                    <a:pt x="38" y="56"/>
                    <a:pt x="38" y="55"/>
                  </a:cubicBezTo>
                  <a:cubicBezTo>
                    <a:pt x="38" y="55"/>
                    <a:pt x="38" y="54"/>
                    <a:pt x="37" y="53"/>
                  </a:cubicBezTo>
                  <a:cubicBezTo>
                    <a:pt x="37" y="54"/>
                    <a:pt x="37" y="54"/>
                    <a:pt x="36" y="55"/>
                  </a:cubicBezTo>
                  <a:cubicBezTo>
                    <a:pt x="36" y="55"/>
                    <a:pt x="37" y="56"/>
                    <a:pt x="37" y="57"/>
                  </a:cubicBezTo>
                  <a:cubicBezTo>
                    <a:pt x="37" y="57"/>
                    <a:pt x="36" y="61"/>
                    <a:pt x="36" y="62"/>
                  </a:cubicBezTo>
                  <a:cubicBezTo>
                    <a:pt x="36" y="64"/>
                    <a:pt x="35" y="68"/>
                    <a:pt x="35" y="69"/>
                  </a:cubicBezTo>
                  <a:cubicBezTo>
                    <a:pt x="35" y="69"/>
                    <a:pt x="35" y="73"/>
                    <a:pt x="35" y="73"/>
                  </a:cubicBezTo>
                  <a:cubicBezTo>
                    <a:pt x="35" y="74"/>
                    <a:pt x="35" y="74"/>
                    <a:pt x="35" y="74"/>
                  </a:cubicBezTo>
                  <a:cubicBezTo>
                    <a:pt x="34" y="75"/>
                    <a:pt x="34" y="75"/>
                    <a:pt x="34" y="75"/>
                  </a:cubicBezTo>
                  <a:cubicBezTo>
                    <a:pt x="34" y="75"/>
                    <a:pt x="34" y="76"/>
                    <a:pt x="34" y="76"/>
                  </a:cubicBezTo>
                  <a:cubicBezTo>
                    <a:pt x="34" y="76"/>
                    <a:pt x="34" y="77"/>
                    <a:pt x="33" y="77"/>
                  </a:cubicBezTo>
                  <a:cubicBezTo>
                    <a:pt x="33" y="77"/>
                    <a:pt x="32" y="77"/>
                    <a:pt x="32" y="77"/>
                  </a:cubicBezTo>
                  <a:cubicBezTo>
                    <a:pt x="32" y="77"/>
                    <a:pt x="32" y="78"/>
                    <a:pt x="32" y="78"/>
                  </a:cubicBezTo>
                  <a:cubicBezTo>
                    <a:pt x="32" y="79"/>
                    <a:pt x="31" y="82"/>
                    <a:pt x="31" y="83"/>
                  </a:cubicBezTo>
                  <a:cubicBezTo>
                    <a:pt x="31" y="84"/>
                    <a:pt x="31" y="89"/>
                    <a:pt x="31" y="90"/>
                  </a:cubicBezTo>
                  <a:cubicBezTo>
                    <a:pt x="31" y="91"/>
                    <a:pt x="31" y="93"/>
                    <a:pt x="31" y="93"/>
                  </a:cubicBezTo>
                  <a:cubicBezTo>
                    <a:pt x="31" y="93"/>
                    <a:pt x="32" y="93"/>
                    <a:pt x="32" y="93"/>
                  </a:cubicBezTo>
                  <a:cubicBezTo>
                    <a:pt x="32" y="93"/>
                    <a:pt x="34" y="94"/>
                    <a:pt x="34" y="95"/>
                  </a:cubicBezTo>
                  <a:cubicBezTo>
                    <a:pt x="34" y="95"/>
                    <a:pt x="33" y="96"/>
                    <a:pt x="33" y="96"/>
                  </a:cubicBezTo>
                  <a:cubicBezTo>
                    <a:pt x="32" y="97"/>
                    <a:pt x="31" y="99"/>
                    <a:pt x="31" y="99"/>
                  </a:cubicBezTo>
                  <a:cubicBezTo>
                    <a:pt x="30" y="100"/>
                    <a:pt x="29" y="101"/>
                    <a:pt x="29" y="101"/>
                  </a:cubicBezTo>
                  <a:cubicBezTo>
                    <a:pt x="29" y="101"/>
                    <a:pt x="29" y="102"/>
                    <a:pt x="28" y="102"/>
                  </a:cubicBezTo>
                  <a:cubicBezTo>
                    <a:pt x="28" y="103"/>
                    <a:pt x="28" y="105"/>
                    <a:pt x="27" y="105"/>
                  </a:cubicBezTo>
                  <a:cubicBezTo>
                    <a:pt x="27" y="106"/>
                    <a:pt x="27" y="106"/>
                    <a:pt x="27" y="107"/>
                  </a:cubicBezTo>
                  <a:cubicBezTo>
                    <a:pt x="27" y="107"/>
                    <a:pt x="27" y="108"/>
                    <a:pt x="27" y="108"/>
                  </a:cubicBezTo>
                  <a:cubicBezTo>
                    <a:pt x="27" y="109"/>
                    <a:pt x="27" y="109"/>
                    <a:pt x="27" y="109"/>
                  </a:cubicBezTo>
                  <a:cubicBezTo>
                    <a:pt x="27" y="109"/>
                    <a:pt x="27" y="109"/>
                    <a:pt x="28" y="110"/>
                  </a:cubicBezTo>
                  <a:cubicBezTo>
                    <a:pt x="28" y="110"/>
                    <a:pt x="28" y="111"/>
                    <a:pt x="28" y="111"/>
                  </a:cubicBezTo>
                  <a:cubicBezTo>
                    <a:pt x="28" y="111"/>
                    <a:pt x="28" y="111"/>
                    <a:pt x="28" y="112"/>
                  </a:cubicBezTo>
                  <a:cubicBezTo>
                    <a:pt x="28" y="112"/>
                    <a:pt x="28" y="113"/>
                    <a:pt x="28" y="113"/>
                  </a:cubicBezTo>
                  <a:cubicBezTo>
                    <a:pt x="28" y="113"/>
                    <a:pt x="28" y="113"/>
                    <a:pt x="28" y="113"/>
                  </a:cubicBezTo>
                  <a:cubicBezTo>
                    <a:pt x="28" y="113"/>
                    <a:pt x="28" y="114"/>
                    <a:pt x="28" y="114"/>
                  </a:cubicBezTo>
                  <a:cubicBezTo>
                    <a:pt x="28" y="114"/>
                    <a:pt x="27" y="115"/>
                    <a:pt x="27" y="115"/>
                  </a:cubicBezTo>
                  <a:cubicBezTo>
                    <a:pt x="27" y="116"/>
                    <a:pt x="26" y="117"/>
                    <a:pt x="26" y="117"/>
                  </a:cubicBezTo>
                  <a:cubicBezTo>
                    <a:pt x="25" y="118"/>
                    <a:pt x="24" y="118"/>
                    <a:pt x="23" y="118"/>
                  </a:cubicBezTo>
                  <a:cubicBezTo>
                    <a:pt x="22" y="118"/>
                    <a:pt x="19" y="118"/>
                    <a:pt x="18" y="118"/>
                  </a:cubicBezTo>
                  <a:cubicBezTo>
                    <a:pt x="18" y="118"/>
                    <a:pt x="18" y="117"/>
                    <a:pt x="18" y="116"/>
                  </a:cubicBezTo>
                  <a:cubicBezTo>
                    <a:pt x="18" y="116"/>
                    <a:pt x="19" y="116"/>
                    <a:pt x="19" y="116"/>
                  </a:cubicBezTo>
                  <a:cubicBezTo>
                    <a:pt x="19" y="116"/>
                    <a:pt x="19" y="116"/>
                    <a:pt x="19" y="115"/>
                  </a:cubicBezTo>
                  <a:cubicBezTo>
                    <a:pt x="19" y="115"/>
                    <a:pt x="20" y="115"/>
                    <a:pt x="20" y="115"/>
                  </a:cubicBezTo>
                  <a:cubicBezTo>
                    <a:pt x="20" y="115"/>
                    <a:pt x="20" y="114"/>
                    <a:pt x="20" y="114"/>
                  </a:cubicBezTo>
                  <a:cubicBezTo>
                    <a:pt x="20" y="114"/>
                    <a:pt x="21" y="113"/>
                    <a:pt x="21" y="113"/>
                  </a:cubicBezTo>
                  <a:cubicBezTo>
                    <a:pt x="21" y="112"/>
                    <a:pt x="21" y="112"/>
                    <a:pt x="21" y="112"/>
                  </a:cubicBezTo>
                  <a:cubicBezTo>
                    <a:pt x="21" y="112"/>
                    <a:pt x="21" y="111"/>
                    <a:pt x="21" y="111"/>
                  </a:cubicBezTo>
                  <a:cubicBezTo>
                    <a:pt x="21" y="111"/>
                    <a:pt x="22" y="110"/>
                    <a:pt x="22" y="110"/>
                  </a:cubicBezTo>
                  <a:cubicBezTo>
                    <a:pt x="22" y="109"/>
                    <a:pt x="22" y="109"/>
                    <a:pt x="22" y="109"/>
                  </a:cubicBezTo>
                  <a:cubicBezTo>
                    <a:pt x="23" y="109"/>
                    <a:pt x="23" y="109"/>
                    <a:pt x="23" y="109"/>
                  </a:cubicBezTo>
                  <a:cubicBezTo>
                    <a:pt x="23" y="109"/>
                    <a:pt x="23" y="106"/>
                    <a:pt x="23" y="105"/>
                  </a:cubicBezTo>
                  <a:cubicBezTo>
                    <a:pt x="23" y="105"/>
                    <a:pt x="23" y="105"/>
                    <a:pt x="23" y="104"/>
                  </a:cubicBezTo>
                  <a:cubicBezTo>
                    <a:pt x="23" y="104"/>
                    <a:pt x="23" y="104"/>
                    <a:pt x="23" y="104"/>
                  </a:cubicBezTo>
                  <a:cubicBezTo>
                    <a:pt x="22" y="104"/>
                    <a:pt x="22" y="104"/>
                    <a:pt x="22" y="103"/>
                  </a:cubicBezTo>
                  <a:cubicBezTo>
                    <a:pt x="21" y="101"/>
                    <a:pt x="22" y="100"/>
                    <a:pt x="24" y="98"/>
                  </a:cubicBezTo>
                  <a:cubicBezTo>
                    <a:pt x="23" y="97"/>
                    <a:pt x="23" y="95"/>
                    <a:pt x="23" y="94"/>
                  </a:cubicBezTo>
                  <a:cubicBezTo>
                    <a:pt x="23" y="94"/>
                    <a:pt x="19" y="91"/>
                    <a:pt x="18" y="91"/>
                  </a:cubicBezTo>
                  <a:cubicBezTo>
                    <a:pt x="16" y="89"/>
                    <a:pt x="14" y="87"/>
                    <a:pt x="13" y="87"/>
                  </a:cubicBezTo>
                  <a:cubicBezTo>
                    <a:pt x="13" y="87"/>
                    <a:pt x="12" y="85"/>
                    <a:pt x="12" y="84"/>
                  </a:cubicBezTo>
                  <a:cubicBezTo>
                    <a:pt x="11" y="85"/>
                    <a:pt x="10" y="87"/>
                    <a:pt x="10" y="87"/>
                  </a:cubicBezTo>
                  <a:cubicBezTo>
                    <a:pt x="10" y="88"/>
                    <a:pt x="10" y="89"/>
                    <a:pt x="9" y="90"/>
                  </a:cubicBezTo>
                  <a:cubicBezTo>
                    <a:pt x="9" y="90"/>
                    <a:pt x="8" y="91"/>
                    <a:pt x="7" y="92"/>
                  </a:cubicBezTo>
                  <a:cubicBezTo>
                    <a:pt x="7" y="93"/>
                    <a:pt x="6" y="94"/>
                    <a:pt x="6" y="94"/>
                  </a:cubicBezTo>
                  <a:cubicBezTo>
                    <a:pt x="5" y="95"/>
                    <a:pt x="4" y="95"/>
                    <a:pt x="3" y="95"/>
                  </a:cubicBezTo>
                  <a:cubicBezTo>
                    <a:pt x="3" y="95"/>
                    <a:pt x="0" y="95"/>
                    <a:pt x="0" y="94"/>
                  </a:cubicBezTo>
                  <a:cubicBezTo>
                    <a:pt x="0" y="94"/>
                    <a:pt x="0" y="90"/>
                    <a:pt x="0" y="89"/>
                  </a:cubicBezTo>
                  <a:cubicBezTo>
                    <a:pt x="0" y="88"/>
                    <a:pt x="1" y="85"/>
                    <a:pt x="1" y="84"/>
                  </a:cubicBezTo>
                  <a:cubicBezTo>
                    <a:pt x="1" y="83"/>
                    <a:pt x="3" y="78"/>
                    <a:pt x="3" y="77"/>
                  </a:cubicBezTo>
                  <a:cubicBezTo>
                    <a:pt x="4" y="76"/>
                    <a:pt x="5" y="71"/>
                    <a:pt x="5" y="71"/>
                  </a:cubicBezTo>
                  <a:cubicBezTo>
                    <a:pt x="6" y="70"/>
                    <a:pt x="6" y="67"/>
                    <a:pt x="6" y="67"/>
                  </a:cubicBezTo>
                  <a:cubicBezTo>
                    <a:pt x="6" y="66"/>
                    <a:pt x="6" y="63"/>
                    <a:pt x="6" y="63"/>
                  </a:cubicBezTo>
                  <a:cubicBezTo>
                    <a:pt x="6" y="63"/>
                    <a:pt x="6" y="63"/>
                    <a:pt x="6" y="63"/>
                  </a:cubicBezTo>
                  <a:cubicBezTo>
                    <a:pt x="6" y="62"/>
                    <a:pt x="6" y="62"/>
                    <a:pt x="6" y="61"/>
                  </a:cubicBezTo>
                  <a:cubicBezTo>
                    <a:pt x="6" y="60"/>
                    <a:pt x="7" y="59"/>
                    <a:pt x="7" y="58"/>
                  </a:cubicBezTo>
                  <a:cubicBezTo>
                    <a:pt x="7" y="58"/>
                    <a:pt x="7" y="56"/>
                    <a:pt x="7" y="56"/>
                  </a:cubicBezTo>
                  <a:cubicBezTo>
                    <a:pt x="7" y="55"/>
                    <a:pt x="7" y="53"/>
                    <a:pt x="7" y="52"/>
                  </a:cubicBezTo>
                  <a:cubicBezTo>
                    <a:pt x="8" y="51"/>
                    <a:pt x="8" y="49"/>
                    <a:pt x="8" y="48"/>
                  </a:cubicBezTo>
                  <a:cubicBezTo>
                    <a:pt x="8" y="47"/>
                    <a:pt x="8" y="44"/>
                    <a:pt x="9" y="43"/>
                  </a:cubicBezTo>
                  <a:cubicBezTo>
                    <a:pt x="9" y="42"/>
                    <a:pt x="9" y="39"/>
                    <a:pt x="10" y="38"/>
                  </a:cubicBezTo>
                  <a:cubicBezTo>
                    <a:pt x="10" y="37"/>
                    <a:pt x="11" y="35"/>
                    <a:pt x="11" y="34"/>
                  </a:cubicBezTo>
                  <a:cubicBezTo>
                    <a:pt x="11" y="33"/>
                    <a:pt x="11" y="29"/>
                    <a:pt x="11" y="27"/>
                  </a:cubicBezTo>
                  <a:cubicBezTo>
                    <a:pt x="12" y="26"/>
                    <a:pt x="12" y="22"/>
                    <a:pt x="13" y="21"/>
                  </a:cubicBezTo>
                  <a:cubicBezTo>
                    <a:pt x="13" y="20"/>
                    <a:pt x="13" y="19"/>
                    <a:pt x="15" y="18"/>
                  </a:cubicBezTo>
                  <a:cubicBezTo>
                    <a:pt x="17" y="18"/>
                    <a:pt x="18" y="18"/>
                    <a:pt x="18" y="18"/>
                  </a:cubicBezTo>
                  <a:cubicBezTo>
                    <a:pt x="18" y="18"/>
                    <a:pt x="18" y="17"/>
                    <a:pt x="18" y="17"/>
                  </a:cubicBezTo>
                  <a:cubicBezTo>
                    <a:pt x="18" y="16"/>
                    <a:pt x="18" y="16"/>
                    <a:pt x="18" y="16"/>
                  </a:cubicBezTo>
                  <a:cubicBezTo>
                    <a:pt x="18" y="16"/>
                    <a:pt x="17" y="14"/>
                    <a:pt x="17" y="14"/>
                  </a:cubicBezTo>
                  <a:cubicBezTo>
                    <a:pt x="17" y="12"/>
                    <a:pt x="17" y="11"/>
                    <a:pt x="17" y="11"/>
                  </a:cubicBezTo>
                  <a:cubicBezTo>
                    <a:pt x="17" y="10"/>
                    <a:pt x="17" y="10"/>
                    <a:pt x="17" y="10"/>
                  </a:cubicBezTo>
                  <a:cubicBezTo>
                    <a:pt x="17" y="10"/>
                    <a:pt x="17" y="10"/>
                    <a:pt x="17" y="1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1" name="Freeform 268"/>
            <p:cNvSpPr>
              <a:spLocks noEditPoints="1"/>
            </p:cNvSpPr>
            <p:nvPr/>
          </p:nvSpPr>
          <p:spPr bwMode="auto">
            <a:xfrm>
              <a:off x="6415088" y="4251326"/>
              <a:ext cx="169863" cy="488950"/>
            </a:xfrm>
            <a:custGeom>
              <a:avLst/>
              <a:gdLst>
                <a:gd name="T0" fmla="*/ 38 w 45"/>
                <a:gd name="T1" fmla="*/ 76 h 130"/>
                <a:gd name="T2" fmla="*/ 38 w 45"/>
                <a:gd name="T3" fmla="*/ 72 h 130"/>
                <a:gd name="T4" fmla="*/ 39 w 45"/>
                <a:gd name="T5" fmla="*/ 65 h 130"/>
                <a:gd name="T6" fmla="*/ 37 w 45"/>
                <a:gd name="T7" fmla="*/ 64 h 130"/>
                <a:gd name="T8" fmla="*/ 35 w 45"/>
                <a:gd name="T9" fmla="*/ 79 h 130"/>
                <a:gd name="T10" fmla="*/ 40 w 45"/>
                <a:gd name="T11" fmla="*/ 77 h 130"/>
                <a:gd name="T12" fmla="*/ 38 w 45"/>
                <a:gd name="T13" fmla="*/ 78 h 130"/>
                <a:gd name="T14" fmla="*/ 42 w 45"/>
                <a:gd name="T15" fmla="*/ 79 h 130"/>
                <a:gd name="T16" fmla="*/ 6 w 45"/>
                <a:gd name="T17" fmla="*/ 39 h 130"/>
                <a:gd name="T18" fmla="*/ 10 w 45"/>
                <a:gd name="T19" fmla="*/ 40 h 130"/>
                <a:gd name="T20" fmla="*/ 11 w 45"/>
                <a:gd name="T21" fmla="*/ 33 h 130"/>
                <a:gd name="T22" fmla="*/ 10 w 45"/>
                <a:gd name="T23" fmla="*/ 42 h 130"/>
                <a:gd name="T24" fmla="*/ 11 w 45"/>
                <a:gd name="T25" fmla="*/ 38 h 130"/>
                <a:gd name="T26" fmla="*/ 28 w 45"/>
                <a:gd name="T27" fmla="*/ 19 h 130"/>
                <a:gd name="T28" fmla="*/ 28 w 45"/>
                <a:gd name="T29" fmla="*/ 19 h 130"/>
                <a:gd name="T30" fmla="*/ 29 w 45"/>
                <a:gd name="T31" fmla="*/ 18 h 130"/>
                <a:gd name="T32" fmla="*/ 28 w 45"/>
                <a:gd name="T33" fmla="*/ 19 h 130"/>
                <a:gd name="T34" fmla="*/ 10 w 45"/>
                <a:gd name="T35" fmla="*/ 18 h 130"/>
                <a:gd name="T36" fmla="*/ 11 w 45"/>
                <a:gd name="T37" fmla="*/ 19 h 130"/>
                <a:gd name="T38" fmla="*/ 11 w 45"/>
                <a:gd name="T39" fmla="*/ 21 h 130"/>
                <a:gd name="T40" fmla="*/ 12 w 45"/>
                <a:gd name="T41" fmla="*/ 20 h 130"/>
                <a:gd name="T42" fmla="*/ 12 w 45"/>
                <a:gd name="T43" fmla="*/ 20 h 130"/>
                <a:gd name="T44" fmla="*/ 10 w 45"/>
                <a:gd name="T45" fmla="*/ 15 h 130"/>
                <a:gd name="T46" fmla="*/ 17 w 45"/>
                <a:gd name="T47" fmla="*/ 2 h 130"/>
                <a:gd name="T48" fmla="*/ 24 w 45"/>
                <a:gd name="T49" fmla="*/ 1 h 130"/>
                <a:gd name="T50" fmla="*/ 30 w 45"/>
                <a:gd name="T51" fmla="*/ 10 h 130"/>
                <a:gd name="T52" fmla="*/ 29 w 45"/>
                <a:gd name="T53" fmla="*/ 19 h 130"/>
                <a:gd name="T54" fmla="*/ 37 w 45"/>
                <a:gd name="T55" fmla="*/ 36 h 130"/>
                <a:gd name="T56" fmla="*/ 41 w 45"/>
                <a:gd name="T57" fmla="*/ 61 h 130"/>
                <a:gd name="T58" fmla="*/ 42 w 45"/>
                <a:gd name="T59" fmla="*/ 73 h 130"/>
                <a:gd name="T60" fmla="*/ 44 w 45"/>
                <a:gd name="T61" fmla="*/ 80 h 130"/>
                <a:gd name="T62" fmla="*/ 45 w 45"/>
                <a:gd name="T63" fmla="*/ 95 h 130"/>
                <a:gd name="T64" fmla="*/ 38 w 45"/>
                <a:gd name="T65" fmla="*/ 103 h 130"/>
                <a:gd name="T66" fmla="*/ 32 w 45"/>
                <a:gd name="T67" fmla="*/ 93 h 130"/>
                <a:gd name="T68" fmla="*/ 26 w 45"/>
                <a:gd name="T69" fmla="*/ 114 h 130"/>
                <a:gd name="T70" fmla="*/ 27 w 45"/>
                <a:gd name="T71" fmla="*/ 120 h 130"/>
                <a:gd name="T72" fmla="*/ 27 w 45"/>
                <a:gd name="T73" fmla="*/ 126 h 130"/>
                <a:gd name="T74" fmla="*/ 20 w 45"/>
                <a:gd name="T75" fmla="*/ 125 h 130"/>
                <a:gd name="T76" fmla="*/ 21 w 45"/>
                <a:gd name="T77" fmla="*/ 119 h 130"/>
                <a:gd name="T78" fmla="*/ 22 w 45"/>
                <a:gd name="T79" fmla="*/ 109 h 130"/>
                <a:gd name="T80" fmla="*/ 20 w 45"/>
                <a:gd name="T81" fmla="*/ 93 h 130"/>
                <a:gd name="T82" fmla="*/ 18 w 45"/>
                <a:gd name="T83" fmla="*/ 119 h 130"/>
                <a:gd name="T84" fmla="*/ 17 w 45"/>
                <a:gd name="T85" fmla="*/ 127 h 130"/>
                <a:gd name="T86" fmla="*/ 10 w 45"/>
                <a:gd name="T87" fmla="*/ 130 h 130"/>
                <a:gd name="T88" fmla="*/ 11 w 45"/>
                <a:gd name="T89" fmla="*/ 124 h 130"/>
                <a:gd name="T90" fmla="*/ 12 w 45"/>
                <a:gd name="T91" fmla="*/ 112 h 130"/>
                <a:gd name="T92" fmla="*/ 12 w 45"/>
                <a:gd name="T93" fmla="*/ 88 h 130"/>
                <a:gd name="T94" fmla="*/ 7 w 45"/>
                <a:gd name="T95" fmla="*/ 64 h 130"/>
                <a:gd name="T96" fmla="*/ 3 w 45"/>
                <a:gd name="T97" fmla="*/ 53 h 130"/>
                <a:gd name="T98" fmla="*/ 8 w 45"/>
                <a:gd name="T99" fmla="*/ 47 h 130"/>
                <a:gd name="T100" fmla="*/ 3 w 45"/>
                <a:gd name="T101" fmla="*/ 43 h 130"/>
                <a:gd name="T102" fmla="*/ 9 w 45"/>
                <a:gd name="T103" fmla="*/ 22 h 130"/>
                <a:gd name="T104" fmla="*/ 10 w 45"/>
                <a:gd name="T105" fmla="*/ 21 h 130"/>
                <a:gd name="T106" fmla="*/ 10 w 45"/>
                <a:gd name="T107" fmla="*/ 1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130">
                  <a:moveTo>
                    <a:pt x="35" y="79"/>
                  </a:moveTo>
                  <a:cubicBezTo>
                    <a:pt x="35" y="79"/>
                    <a:pt x="36" y="79"/>
                    <a:pt x="36" y="80"/>
                  </a:cubicBezTo>
                  <a:cubicBezTo>
                    <a:pt x="36" y="80"/>
                    <a:pt x="37" y="79"/>
                    <a:pt x="37" y="79"/>
                  </a:cubicBezTo>
                  <a:cubicBezTo>
                    <a:pt x="37" y="79"/>
                    <a:pt x="37" y="78"/>
                    <a:pt x="37" y="78"/>
                  </a:cubicBezTo>
                  <a:cubicBezTo>
                    <a:pt x="37" y="78"/>
                    <a:pt x="38" y="76"/>
                    <a:pt x="38" y="76"/>
                  </a:cubicBezTo>
                  <a:cubicBezTo>
                    <a:pt x="38" y="76"/>
                    <a:pt x="38" y="75"/>
                    <a:pt x="39" y="75"/>
                  </a:cubicBezTo>
                  <a:cubicBezTo>
                    <a:pt x="39" y="75"/>
                    <a:pt x="38" y="74"/>
                    <a:pt x="38" y="73"/>
                  </a:cubicBezTo>
                  <a:cubicBezTo>
                    <a:pt x="38" y="73"/>
                    <a:pt x="38" y="73"/>
                    <a:pt x="38" y="73"/>
                  </a:cubicBezTo>
                  <a:cubicBezTo>
                    <a:pt x="38" y="73"/>
                    <a:pt x="38" y="73"/>
                    <a:pt x="38" y="73"/>
                  </a:cubicBezTo>
                  <a:cubicBezTo>
                    <a:pt x="38" y="72"/>
                    <a:pt x="38" y="72"/>
                    <a:pt x="38" y="72"/>
                  </a:cubicBezTo>
                  <a:cubicBezTo>
                    <a:pt x="38" y="72"/>
                    <a:pt x="38" y="71"/>
                    <a:pt x="38" y="71"/>
                  </a:cubicBezTo>
                  <a:cubicBezTo>
                    <a:pt x="38" y="71"/>
                    <a:pt x="38" y="70"/>
                    <a:pt x="38" y="70"/>
                  </a:cubicBezTo>
                  <a:cubicBezTo>
                    <a:pt x="38" y="70"/>
                    <a:pt x="38" y="70"/>
                    <a:pt x="38" y="69"/>
                  </a:cubicBezTo>
                  <a:cubicBezTo>
                    <a:pt x="38" y="68"/>
                    <a:pt x="39" y="67"/>
                    <a:pt x="39" y="67"/>
                  </a:cubicBezTo>
                  <a:cubicBezTo>
                    <a:pt x="39" y="66"/>
                    <a:pt x="39" y="66"/>
                    <a:pt x="39" y="65"/>
                  </a:cubicBezTo>
                  <a:cubicBezTo>
                    <a:pt x="39" y="65"/>
                    <a:pt x="38" y="63"/>
                    <a:pt x="38" y="62"/>
                  </a:cubicBezTo>
                  <a:cubicBezTo>
                    <a:pt x="37" y="62"/>
                    <a:pt x="36" y="60"/>
                    <a:pt x="36" y="59"/>
                  </a:cubicBezTo>
                  <a:cubicBezTo>
                    <a:pt x="36" y="59"/>
                    <a:pt x="36" y="60"/>
                    <a:pt x="36" y="60"/>
                  </a:cubicBezTo>
                  <a:cubicBezTo>
                    <a:pt x="36" y="60"/>
                    <a:pt x="36" y="61"/>
                    <a:pt x="36" y="61"/>
                  </a:cubicBezTo>
                  <a:cubicBezTo>
                    <a:pt x="36" y="62"/>
                    <a:pt x="37" y="63"/>
                    <a:pt x="37" y="64"/>
                  </a:cubicBezTo>
                  <a:cubicBezTo>
                    <a:pt x="37" y="64"/>
                    <a:pt x="37" y="67"/>
                    <a:pt x="37" y="67"/>
                  </a:cubicBezTo>
                  <a:cubicBezTo>
                    <a:pt x="37" y="68"/>
                    <a:pt x="37" y="73"/>
                    <a:pt x="37" y="74"/>
                  </a:cubicBezTo>
                  <a:cubicBezTo>
                    <a:pt x="37" y="74"/>
                    <a:pt x="36" y="75"/>
                    <a:pt x="36" y="75"/>
                  </a:cubicBezTo>
                  <a:cubicBezTo>
                    <a:pt x="36" y="75"/>
                    <a:pt x="36" y="78"/>
                    <a:pt x="36" y="79"/>
                  </a:cubicBezTo>
                  <a:cubicBezTo>
                    <a:pt x="36" y="79"/>
                    <a:pt x="35" y="79"/>
                    <a:pt x="35" y="79"/>
                  </a:cubicBezTo>
                  <a:close/>
                  <a:moveTo>
                    <a:pt x="38" y="80"/>
                  </a:moveTo>
                  <a:cubicBezTo>
                    <a:pt x="38" y="80"/>
                    <a:pt x="39" y="79"/>
                    <a:pt x="39" y="79"/>
                  </a:cubicBezTo>
                  <a:cubicBezTo>
                    <a:pt x="40" y="79"/>
                    <a:pt x="40" y="79"/>
                    <a:pt x="41" y="79"/>
                  </a:cubicBezTo>
                  <a:cubicBezTo>
                    <a:pt x="41" y="79"/>
                    <a:pt x="40" y="79"/>
                    <a:pt x="40" y="78"/>
                  </a:cubicBezTo>
                  <a:cubicBezTo>
                    <a:pt x="40" y="78"/>
                    <a:pt x="40" y="77"/>
                    <a:pt x="40" y="77"/>
                  </a:cubicBezTo>
                  <a:cubicBezTo>
                    <a:pt x="40" y="77"/>
                    <a:pt x="40" y="76"/>
                    <a:pt x="40" y="76"/>
                  </a:cubicBezTo>
                  <a:cubicBezTo>
                    <a:pt x="40" y="76"/>
                    <a:pt x="40" y="76"/>
                    <a:pt x="40" y="76"/>
                  </a:cubicBezTo>
                  <a:cubicBezTo>
                    <a:pt x="39" y="76"/>
                    <a:pt x="39" y="76"/>
                    <a:pt x="39" y="76"/>
                  </a:cubicBezTo>
                  <a:cubicBezTo>
                    <a:pt x="39" y="76"/>
                    <a:pt x="39" y="77"/>
                    <a:pt x="39" y="77"/>
                  </a:cubicBezTo>
                  <a:cubicBezTo>
                    <a:pt x="39" y="77"/>
                    <a:pt x="39" y="78"/>
                    <a:pt x="38" y="78"/>
                  </a:cubicBezTo>
                  <a:cubicBezTo>
                    <a:pt x="38" y="78"/>
                    <a:pt x="38" y="78"/>
                    <a:pt x="38" y="79"/>
                  </a:cubicBezTo>
                  <a:cubicBezTo>
                    <a:pt x="38" y="79"/>
                    <a:pt x="38" y="80"/>
                    <a:pt x="38" y="80"/>
                  </a:cubicBezTo>
                  <a:close/>
                  <a:moveTo>
                    <a:pt x="41" y="76"/>
                  </a:moveTo>
                  <a:cubicBezTo>
                    <a:pt x="41" y="76"/>
                    <a:pt x="41" y="78"/>
                    <a:pt x="41" y="78"/>
                  </a:cubicBezTo>
                  <a:cubicBezTo>
                    <a:pt x="41" y="78"/>
                    <a:pt x="41" y="79"/>
                    <a:pt x="42" y="79"/>
                  </a:cubicBezTo>
                  <a:cubicBezTo>
                    <a:pt x="42" y="79"/>
                    <a:pt x="42" y="80"/>
                    <a:pt x="42" y="80"/>
                  </a:cubicBezTo>
                  <a:cubicBezTo>
                    <a:pt x="42" y="80"/>
                    <a:pt x="42" y="80"/>
                    <a:pt x="42" y="80"/>
                  </a:cubicBezTo>
                  <a:cubicBezTo>
                    <a:pt x="42" y="80"/>
                    <a:pt x="42" y="78"/>
                    <a:pt x="42" y="78"/>
                  </a:cubicBezTo>
                  <a:cubicBezTo>
                    <a:pt x="42" y="77"/>
                    <a:pt x="41" y="76"/>
                    <a:pt x="41" y="76"/>
                  </a:cubicBezTo>
                  <a:close/>
                  <a:moveTo>
                    <a:pt x="6" y="39"/>
                  </a:moveTo>
                  <a:cubicBezTo>
                    <a:pt x="6" y="39"/>
                    <a:pt x="6" y="40"/>
                    <a:pt x="7" y="40"/>
                  </a:cubicBezTo>
                  <a:cubicBezTo>
                    <a:pt x="7" y="40"/>
                    <a:pt x="8" y="41"/>
                    <a:pt x="8" y="41"/>
                  </a:cubicBezTo>
                  <a:cubicBezTo>
                    <a:pt x="8" y="41"/>
                    <a:pt x="8" y="41"/>
                    <a:pt x="8" y="41"/>
                  </a:cubicBezTo>
                  <a:cubicBezTo>
                    <a:pt x="9" y="41"/>
                    <a:pt x="9" y="41"/>
                    <a:pt x="9" y="41"/>
                  </a:cubicBezTo>
                  <a:cubicBezTo>
                    <a:pt x="9" y="41"/>
                    <a:pt x="10" y="40"/>
                    <a:pt x="10" y="40"/>
                  </a:cubicBezTo>
                  <a:cubicBezTo>
                    <a:pt x="10" y="39"/>
                    <a:pt x="10" y="38"/>
                    <a:pt x="10" y="37"/>
                  </a:cubicBezTo>
                  <a:cubicBezTo>
                    <a:pt x="10" y="37"/>
                    <a:pt x="10" y="37"/>
                    <a:pt x="10" y="36"/>
                  </a:cubicBezTo>
                  <a:cubicBezTo>
                    <a:pt x="10" y="36"/>
                    <a:pt x="11" y="35"/>
                    <a:pt x="11" y="35"/>
                  </a:cubicBezTo>
                  <a:cubicBezTo>
                    <a:pt x="11" y="35"/>
                    <a:pt x="10" y="35"/>
                    <a:pt x="10" y="35"/>
                  </a:cubicBezTo>
                  <a:cubicBezTo>
                    <a:pt x="10" y="34"/>
                    <a:pt x="11" y="34"/>
                    <a:pt x="11" y="33"/>
                  </a:cubicBezTo>
                  <a:cubicBezTo>
                    <a:pt x="10" y="33"/>
                    <a:pt x="10" y="33"/>
                    <a:pt x="10" y="33"/>
                  </a:cubicBezTo>
                  <a:cubicBezTo>
                    <a:pt x="10" y="33"/>
                    <a:pt x="9" y="34"/>
                    <a:pt x="9" y="34"/>
                  </a:cubicBezTo>
                  <a:cubicBezTo>
                    <a:pt x="9" y="35"/>
                    <a:pt x="8" y="37"/>
                    <a:pt x="7" y="37"/>
                  </a:cubicBezTo>
                  <a:cubicBezTo>
                    <a:pt x="7" y="37"/>
                    <a:pt x="6" y="39"/>
                    <a:pt x="6" y="39"/>
                  </a:cubicBezTo>
                  <a:close/>
                  <a:moveTo>
                    <a:pt x="10" y="42"/>
                  </a:moveTo>
                  <a:cubicBezTo>
                    <a:pt x="10" y="42"/>
                    <a:pt x="11" y="42"/>
                    <a:pt x="11" y="42"/>
                  </a:cubicBezTo>
                  <a:cubicBezTo>
                    <a:pt x="11" y="42"/>
                    <a:pt x="11" y="42"/>
                    <a:pt x="11" y="42"/>
                  </a:cubicBezTo>
                  <a:cubicBezTo>
                    <a:pt x="11" y="42"/>
                    <a:pt x="12" y="41"/>
                    <a:pt x="12" y="41"/>
                  </a:cubicBezTo>
                  <a:cubicBezTo>
                    <a:pt x="12" y="41"/>
                    <a:pt x="11" y="40"/>
                    <a:pt x="11" y="40"/>
                  </a:cubicBezTo>
                  <a:cubicBezTo>
                    <a:pt x="11" y="39"/>
                    <a:pt x="11" y="38"/>
                    <a:pt x="11" y="38"/>
                  </a:cubicBezTo>
                  <a:cubicBezTo>
                    <a:pt x="11" y="38"/>
                    <a:pt x="11" y="40"/>
                    <a:pt x="11" y="40"/>
                  </a:cubicBezTo>
                  <a:cubicBezTo>
                    <a:pt x="11" y="41"/>
                    <a:pt x="10" y="42"/>
                    <a:pt x="10" y="42"/>
                  </a:cubicBezTo>
                  <a:close/>
                  <a:moveTo>
                    <a:pt x="28" y="19"/>
                  </a:moveTo>
                  <a:cubicBezTo>
                    <a:pt x="28" y="19"/>
                    <a:pt x="28" y="20"/>
                    <a:pt x="28" y="20"/>
                  </a:cubicBezTo>
                  <a:cubicBezTo>
                    <a:pt x="28" y="20"/>
                    <a:pt x="28" y="19"/>
                    <a:pt x="28" y="19"/>
                  </a:cubicBezTo>
                  <a:cubicBezTo>
                    <a:pt x="28" y="19"/>
                    <a:pt x="28" y="19"/>
                    <a:pt x="28" y="19"/>
                  </a:cubicBezTo>
                  <a:close/>
                  <a:moveTo>
                    <a:pt x="29" y="19"/>
                  </a:moveTo>
                  <a:cubicBezTo>
                    <a:pt x="29" y="19"/>
                    <a:pt x="29" y="19"/>
                    <a:pt x="29" y="18"/>
                  </a:cubicBezTo>
                  <a:cubicBezTo>
                    <a:pt x="29" y="19"/>
                    <a:pt x="29" y="19"/>
                    <a:pt x="29" y="19"/>
                  </a:cubicBezTo>
                  <a:cubicBezTo>
                    <a:pt x="29" y="19"/>
                    <a:pt x="28" y="19"/>
                    <a:pt x="28" y="19"/>
                  </a:cubicBezTo>
                  <a:cubicBezTo>
                    <a:pt x="28" y="19"/>
                    <a:pt x="29" y="19"/>
                    <a:pt x="29" y="19"/>
                  </a:cubicBezTo>
                  <a:close/>
                  <a:moveTo>
                    <a:pt x="29" y="18"/>
                  </a:moveTo>
                  <a:cubicBezTo>
                    <a:pt x="29" y="18"/>
                    <a:pt x="29" y="18"/>
                    <a:pt x="29" y="18"/>
                  </a:cubicBezTo>
                  <a:cubicBezTo>
                    <a:pt x="29" y="18"/>
                    <a:pt x="29" y="18"/>
                    <a:pt x="29" y="18"/>
                  </a:cubicBezTo>
                  <a:cubicBezTo>
                    <a:pt x="29" y="18"/>
                    <a:pt x="29" y="18"/>
                    <a:pt x="29" y="18"/>
                  </a:cubicBezTo>
                  <a:cubicBezTo>
                    <a:pt x="29" y="18"/>
                    <a:pt x="29" y="18"/>
                    <a:pt x="29" y="18"/>
                  </a:cubicBezTo>
                  <a:close/>
                  <a:moveTo>
                    <a:pt x="28" y="19"/>
                  </a:moveTo>
                  <a:cubicBezTo>
                    <a:pt x="28" y="19"/>
                    <a:pt x="28" y="19"/>
                    <a:pt x="28" y="19"/>
                  </a:cubicBezTo>
                  <a:cubicBezTo>
                    <a:pt x="28" y="19"/>
                    <a:pt x="28" y="19"/>
                    <a:pt x="28" y="19"/>
                  </a:cubicBezTo>
                  <a:cubicBezTo>
                    <a:pt x="28" y="19"/>
                    <a:pt x="28" y="19"/>
                    <a:pt x="28" y="19"/>
                  </a:cubicBezTo>
                  <a:close/>
                  <a:moveTo>
                    <a:pt x="11" y="14"/>
                  </a:moveTo>
                  <a:cubicBezTo>
                    <a:pt x="11" y="14"/>
                    <a:pt x="11" y="15"/>
                    <a:pt x="11" y="15"/>
                  </a:cubicBezTo>
                  <a:cubicBezTo>
                    <a:pt x="11" y="15"/>
                    <a:pt x="11" y="14"/>
                    <a:pt x="11" y="14"/>
                  </a:cubicBezTo>
                  <a:close/>
                  <a:moveTo>
                    <a:pt x="10" y="17"/>
                  </a:moveTo>
                  <a:cubicBezTo>
                    <a:pt x="10" y="17"/>
                    <a:pt x="10" y="17"/>
                    <a:pt x="10" y="18"/>
                  </a:cubicBezTo>
                  <a:cubicBezTo>
                    <a:pt x="10" y="18"/>
                    <a:pt x="10" y="18"/>
                    <a:pt x="10" y="18"/>
                  </a:cubicBezTo>
                  <a:cubicBezTo>
                    <a:pt x="10" y="18"/>
                    <a:pt x="10" y="17"/>
                    <a:pt x="10" y="17"/>
                  </a:cubicBezTo>
                  <a:close/>
                  <a:moveTo>
                    <a:pt x="11" y="20"/>
                  </a:moveTo>
                  <a:cubicBezTo>
                    <a:pt x="11" y="20"/>
                    <a:pt x="11" y="20"/>
                    <a:pt x="11" y="20"/>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lose/>
                  <a:moveTo>
                    <a:pt x="11" y="21"/>
                  </a:moveTo>
                  <a:cubicBezTo>
                    <a:pt x="11" y="21"/>
                    <a:pt x="11" y="20"/>
                    <a:pt x="11" y="20"/>
                  </a:cubicBezTo>
                  <a:cubicBezTo>
                    <a:pt x="11" y="21"/>
                    <a:pt x="11" y="21"/>
                    <a:pt x="11" y="21"/>
                  </a:cubicBezTo>
                  <a:cubicBezTo>
                    <a:pt x="11" y="21"/>
                    <a:pt x="11" y="21"/>
                    <a:pt x="12" y="21"/>
                  </a:cubicBezTo>
                  <a:cubicBezTo>
                    <a:pt x="11" y="21"/>
                    <a:pt x="11" y="21"/>
                    <a:pt x="11" y="21"/>
                  </a:cubicBezTo>
                  <a:close/>
                  <a:moveTo>
                    <a:pt x="12" y="20"/>
                  </a:moveTo>
                  <a:cubicBezTo>
                    <a:pt x="12" y="21"/>
                    <a:pt x="12" y="21"/>
                    <a:pt x="12" y="21"/>
                  </a:cubicBezTo>
                  <a:cubicBezTo>
                    <a:pt x="12" y="20"/>
                    <a:pt x="12" y="20"/>
                    <a:pt x="12" y="20"/>
                  </a:cubicBezTo>
                  <a:cubicBezTo>
                    <a:pt x="12" y="20"/>
                    <a:pt x="12" y="20"/>
                    <a:pt x="12" y="20"/>
                  </a:cubicBezTo>
                  <a:cubicBezTo>
                    <a:pt x="12" y="20"/>
                    <a:pt x="12" y="20"/>
                    <a:pt x="12" y="20"/>
                  </a:cubicBezTo>
                  <a:cubicBezTo>
                    <a:pt x="12" y="20"/>
                    <a:pt x="12" y="20"/>
                    <a:pt x="12" y="20"/>
                  </a:cubicBezTo>
                  <a:close/>
                  <a:moveTo>
                    <a:pt x="9" y="17"/>
                  </a:moveTo>
                  <a:cubicBezTo>
                    <a:pt x="9" y="17"/>
                    <a:pt x="9" y="17"/>
                    <a:pt x="9" y="17"/>
                  </a:cubicBezTo>
                  <a:cubicBezTo>
                    <a:pt x="9" y="17"/>
                    <a:pt x="9" y="17"/>
                    <a:pt x="9" y="16"/>
                  </a:cubicBezTo>
                  <a:cubicBezTo>
                    <a:pt x="9" y="16"/>
                    <a:pt x="10" y="16"/>
                    <a:pt x="10" y="16"/>
                  </a:cubicBezTo>
                  <a:cubicBezTo>
                    <a:pt x="10" y="16"/>
                    <a:pt x="10" y="16"/>
                    <a:pt x="10" y="15"/>
                  </a:cubicBezTo>
                  <a:cubicBezTo>
                    <a:pt x="11" y="14"/>
                    <a:pt x="11" y="14"/>
                    <a:pt x="12" y="13"/>
                  </a:cubicBezTo>
                  <a:cubicBezTo>
                    <a:pt x="12" y="12"/>
                    <a:pt x="13" y="11"/>
                    <a:pt x="13" y="11"/>
                  </a:cubicBezTo>
                  <a:cubicBezTo>
                    <a:pt x="13" y="10"/>
                    <a:pt x="14" y="7"/>
                    <a:pt x="14" y="6"/>
                  </a:cubicBezTo>
                  <a:cubicBezTo>
                    <a:pt x="14" y="6"/>
                    <a:pt x="15" y="4"/>
                    <a:pt x="15" y="3"/>
                  </a:cubicBezTo>
                  <a:cubicBezTo>
                    <a:pt x="16" y="3"/>
                    <a:pt x="16" y="2"/>
                    <a:pt x="17" y="2"/>
                  </a:cubicBezTo>
                  <a:cubicBezTo>
                    <a:pt x="17" y="2"/>
                    <a:pt x="17" y="1"/>
                    <a:pt x="18" y="1"/>
                  </a:cubicBezTo>
                  <a:cubicBezTo>
                    <a:pt x="18" y="1"/>
                    <a:pt x="19" y="1"/>
                    <a:pt x="19" y="1"/>
                  </a:cubicBezTo>
                  <a:cubicBezTo>
                    <a:pt x="19" y="1"/>
                    <a:pt x="19" y="0"/>
                    <a:pt x="20" y="0"/>
                  </a:cubicBezTo>
                  <a:cubicBezTo>
                    <a:pt x="20" y="0"/>
                    <a:pt x="21" y="0"/>
                    <a:pt x="22" y="0"/>
                  </a:cubicBezTo>
                  <a:cubicBezTo>
                    <a:pt x="22" y="0"/>
                    <a:pt x="23" y="0"/>
                    <a:pt x="24" y="1"/>
                  </a:cubicBezTo>
                  <a:cubicBezTo>
                    <a:pt x="24" y="1"/>
                    <a:pt x="25" y="2"/>
                    <a:pt x="25" y="2"/>
                  </a:cubicBezTo>
                  <a:cubicBezTo>
                    <a:pt x="26" y="3"/>
                    <a:pt x="27" y="4"/>
                    <a:pt x="27" y="4"/>
                  </a:cubicBezTo>
                  <a:cubicBezTo>
                    <a:pt x="27" y="4"/>
                    <a:pt x="27" y="5"/>
                    <a:pt x="28" y="6"/>
                  </a:cubicBezTo>
                  <a:cubicBezTo>
                    <a:pt x="28" y="6"/>
                    <a:pt x="28" y="8"/>
                    <a:pt x="29" y="9"/>
                  </a:cubicBezTo>
                  <a:cubicBezTo>
                    <a:pt x="29" y="9"/>
                    <a:pt x="30" y="10"/>
                    <a:pt x="30" y="10"/>
                  </a:cubicBezTo>
                  <a:cubicBezTo>
                    <a:pt x="30" y="11"/>
                    <a:pt x="30" y="12"/>
                    <a:pt x="30" y="12"/>
                  </a:cubicBezTo>
                  <a:cubicBezTo>
                    <a:pt x="30" y="13"/>
                    <a:pt x="30" y="14"/>
                    <a:pt x="30" y="14"/>
                  </a:cubicBezTo>
                  <a:cubicBezTo>
                    <a:pt x="30" y="14"/>
                    <a:pt x="30" y="15"/>
                    <a:pt x="30" y="16"/>
                  </a:cubicBezTo>
                  <a:cubicBezTo>
                    <a:pt x="30" y="16"/>
                    <a:pt x="30" y="17"/>
                    <a:pt x="30" y="17"/>
                  </a:cubicBezTo>
                  <a:cubicBezTo>
                    <a:pt x="30" y="18"/>
                    <a:pt x="30" y="18"/>
                    <a:pt x="29" y="19"/>
                  </a:cubicBezTo>
                  <a:cubicBezTo>
                    <a:pt x="29" y="20"/>
                    <a:pt x="29" y="20"/>
                    <a:pt x="28" y="21"/>
                  </a:cubicBezTo>
                  <a:cubicBezTo>
                    <a:pt x="29" y="22"/>
                    <a:pt x="30" y="22"/>
                    <a:pt x="31" y="22"/>
                  </a:cubicBezTo>
                  <a:cubicBezTo>
                    <a:pt x="32" y="23"/>
                    <a:pt x="34" y="24"/>
                    <a:pt x="35" y="25"/>
                  </a:cubicBezTo>
                  <a:cubicBezTo>
                    <a:pt x="36" y="26"/>
                    <a:pt x="37" y="30"/>
                    <a:pt x="37" y="30"/>
                  </a:cubicBezTo>
                  <a:cubicBezTo>
                    <a:pt x="37" y="31"/>
                    <a:pt x="37" y="35"/>
                    <a:pt x="37" y="36"/>
                  </a:cubicBezTo>
                  <a:cubicBezTo>
                    <a:pt x="37" y="37"/>
                    <a:pt x="38" y="41"/>
                    <a:pt x="38" y="42"/>
                  </a:cubicBezTo>
                  <a:cubicBezTo>
                    <a:pt x="38" y="43"/>
                    <a:pt x="38" y="45"/>
                    <a:pt x="38" y="46"/>
                  </a:cubicBezTo>
                  <a:cubicBezTo>
                    <a:pt x="38" y="46"/>
                    <a:pt x="39" y="49"/>
                    <a:pt x="39" y="50"/>
                  </a:cubicBezTo>
                  <a:cubicBezTo>
                    <a:pt x="39" y="50"/>
                    <a:pt x="40" y="54"/>
                    <a:pt x="40" y="55"/>
                  </a:cubicBezTo>
                  <a:cubicBezTo>
                    <a:pt x="40" y="56"/>
                    <a:pt x="41" y="60"/>
                    <a:pt x="41" y="61"/>
                  </a:cubicBezTo>
                  <a:cubicBezTo>
                    <a:pt x="41" y="62"/>
                    <a:pt x="42" y="65"/>
                    <a:pt x="42" y="66"/>
                  </a:cubicBezTo>
                  <a:cubicBezTo>
                    <a:pt x="42" y="66"/>
                    <a:pt x="42" y="67"/>
                    <a:pt x="43" y="68"/>
                  </a:cubicBezTo>
                  <a:cubicBezTo>
                    <a:pt x="43" y="69"/>
                    <a:pt x="43" y="70"/>
                    <a:pt x="43" y="71"/>
                  </a:cubicBezTo>
                  <a:cubicBezTo>
                    <a:pt x="43" y="71"/>
                    <a:pt x="43" y="72"/>
                    <a:pt x="43" y="72"/>
                  </a:cubicBezTo>
                  <a:cubicBezTo>
                    <a:pt x="43" y="72"/>
                    <a:pt x="42" y="73"/>
                    <a:pt x="42" y="73"/>
                  </a:cubicBezTo>
                  <a:cubicBezTo>
                    <a:pt x="42" y="73"/>
                    <a:pt x="42" y="74"/>
                    <a:pt x="42" y="74"/>
                  </a:cubicBezTo>
                  <a:cubicBezTo>
                    <a:pt x="42" y="75"/>
                    <a:pt x="42" y="75"/>
                    <a:pt x="42" y="75"/>
                  </a:cubicBezTo>
                  <a:cubicBezTo>
                    <a:pt x="42" y="75"/>
                    <a:pt x="43" y="78"/>
                    <a:pt x="43" y="78"/>
                  </a:cubicBezTo>
                  <a:cubicBezTo>
                    <a:pt x="43" y="78"/>
                    <a:pt x="43" y="79"/>
                    <a:pt x="43" y="79"/>
                  </a:cubicBezTo>
                  <a:cubicBezTo>
                    <a:pt x="43" y="79"/>
                    <a:pt x="44" y="80"/>
                    <a:pt x="44" y="80"/>
                  </a:cubicBezTo>
                  <a:cubicBezTo>
                    <a:pt x="44" y="81"/>
                    <a:pt x="45" y="81"/>
                    <a:pt x="45" y="81"/>
                  </a:cubicBezTo>
                  <a:cubicBezTo>
                    <a:pt x="45" y="81"/>
                    <a:pt x="45" y="82"/>
                    <a:pt x="45" y="82"/>
                  </a:cubicBezTo>
                  <a:cubicBezTo>
                    <a:pt x="45" y="82"/>
                    <a:pt x="45" y="84"/>
                    <a:pt x="45" y="84"/>
                  </a:cubicBezTo>
                  <a:cubicBezTo>
                    <a:pt x="45" y="85"/>
                    <a:pt x="45" y="88"/>
                    <a:pt x="45" y="88"/>
                  </a:cubicBezTo>
                  <a:cubicBezTo>
                    <a:pt x="45" y="90"/>
                    <a:pt x="45" y="95"/>
                    <a:pt x="45" y="95"/>
                  </a:cubicBezTo>
                  <a:cubicBezTo>
                    <a:pt x="45" y="96"/>
                    <a:pt x="45" y="101"/>
                    <a:pt x="45" y="102"/>
                  </a:cubicBezTo>
                  <a:cubicBezTo>
                    <a:pt x="44" y="102"/>
                    <a:pt x="44" y="103"/>
                    <a:pt x="44" y="103"/>
                  </a:cubicBezTo>
                  <a:cubicBezTo>
                    <a:pt x="44" y="103"/>
                    <a:pt x="43" y="104"/>
                    <a:pt x="42" y="104"/>
                  </a:cubicBezTo>
                  <a:cubicBezTo>
                    <a:pt x="42" y="105"/>
                    <a:pt x="40" y="105"/>
                    <a:pt x="39" y="105"/>
                  </a:cubicBezTo>
                  <a:cubicBezTo>
                    <a:pt x="39" y="104"/>
                    <a:pt x="38" y="104"/>
                    <a:pt x="38" y="103"/>
                  </a:cubicBezTo>
                  <a:cubicBezTo>
                    <a:pt x="37" y="103"/>
                    <a:pt x="36" y="102"/>
                    <a:pt x="35" y="101"/>
                  </a:cubicBezTo>
                  <a:cubicBezTo>
                    <a:pt x="35" y="101"/>
                    <a:pt x="34" y="99"/>
                    <a:pt x="34" y="99"/>
                  </a:cubicBezTo>
                  <a:cubicBezTo>
                    <a:pt x="34" y="98"/>
                    <a:pt x="33" y="95"/>
                    <a:pt x="33" y="94"/>
                  </a:cubicBezTo>
                  <a:cubicBezTo>
                    <a:pt x="33" y="94"/>
                    <a:pt x="32" y="93"/>
                    <a:pt x="32" y="93"/>
                  </a:cubicBezTo>
                  <a:cubicBezTo>
                    <a:pt x="32" y="93"/>
                    <a:pt x="32" y="93"/>
                    <a:pt x="32" y="93"/>
                  </a:cubicBezTo>
                  <a:cubicBezTo>
                    <a:pt x="31" y="92"/>
                    <a:pt x="31" y="92"/>
                    <a:pt x="30" y="93"/>
                  </a:cubicBezTo>
                  <a:cubicBezTo>
                    <a:pt x="30" y="93"/>
                    <a:pt x="31" y="94"/>
                    <a:pt x="31" y="95"/>
                  </a:cubicBezTo>
                  <a:cubicBezTo>
                    <a:pt x="31" y="96"/>
                    <a:pt x="30" y="99"/>
                    <a:pt x="30" y="100"/>
                  </a:cubicBezTo>
                  <a:cubicBezTo>
                    <a:pt x="30" y="101"/>
                    <a:pt x="28" y="106"/>
                    <a:pt x="28" y="107"/>
                  </a:cubicBezTo>
                  <a:cubicBezTo>
                    <a:pt x="28" y="107"/>
                    <a:pt x="27" y="113"/>
                    <a:pt x="26" y="114"/>
                  </a:cubicBezTo>
                  <a:cubicBezTo>
                    <a:pt x="26" y="114"/>
                    <a:pt x="26" y="114"/>
                    <a:pt x="26" y="115"/>
                  </a:cubicBezTo>
                  <a:cubicBezTo>
                    <a:pt x="26" y="115"/>
                    <a:pt x="26" y="116"/>
                    <a:pt x="26" y="116"/>
                  </a:cubicBezTo>
                  <a:cubicBezTo>
                    <a:pt x="26" y="117"/>
                    <a:pt x="26" y="118"/>
                    <a:pt x="26" y="118"/>
                  </a:cubicBezTo>
                  <a:cubicBezTo>
                    <a:pt x="26" y="118"/>
                    <a:pt x="26" y="119"/>
                    <a:pt x="26" y="119"/>
                  </a:cubicBezTo>
                  <a:cubicBezTo>
                    <a:pt x="26" y="119"/>
                    <a:pt x="27" y="120"/>
                    <a:pt x="27" y="120"/>
                  </a:cubicBezTo>
                  <a:cubicBezTo>
                    <a:pt x="27" y="121"/>
                    <a:pt x="27" y="122"/>
                    <a:pt x="27" y="122"/>
                  </a:cubicBezTo>
                  <a:cubicBezTo>
                    <a:pt x="27" y="122"/>
                    <a:pt x="27" y="123"/>
                    <a:pt x="27" y="124"/>
                  </a:cubicBezTo>
                  <a:cubicBezTo>
                    <a:pt x="27" y="124"/>
                    <a:pt x="27" y="124"/>
                    <a:pt x="27" y="124"/>
                  </a:cubicBezTo>
                  <a:cubicBezTo>
                    <a:pt x="27" y="124"/>
                    <a:pt x="27" y="125"/>
                    <a:pt x="27" y="125"/>
                  </a:cubicBezTo>
                  <a:cubicBezTo>
                    <a:pt x="27" y="125"/>
                    <a:pt x="27" y="126"/>
                    <a:pt x="27" y="126"/>
                  </a:cubicBezTo>
                  <a:cubicBezTo>
                    <a:pt x="27" y="126"/>
                    <a:pt x="27" y="126"/>
                    <a:pt x="27" y="127"/>
                  </a:cubicBezTo>
                  <a:cubicBezTo>
                    <a:pt x="27" y="127"/>
                    <a:pt x="26" y="127"/>
                    <a:pt x="25" y="127"/>
                  </a:cubicBezTo>
                  <a:cubicBezTo>
                    <a:pt x="25" y="127"/>
                    <a:pt x="21" y="127"/>
                    <a:pt x="21" y="127"/>
                  </a:cubicBezTo>
                  <a:cubicBezTo>
                    <a:pt x="20" y="127"/>
                    <a:pt x="20" y="126"/>
                    <a:pt x="20" y="126"/>
                  </a:cubicBezTo>
                  <a:cubicBezTo>
                    <a:pt x="20" y="126"/>
                    <a:pt x="20" y="125"/>
                    <a:pt x="20" y="125"/>
                  </a:cubicBezTo>
                  <a:cubicBezTo>
                    <a:pt x="20" y="125"/>
                    <a:pt x="20" y="124"/>
                    <a:pt x="20" y="124"/>
                  </a:cubicBezTo>
                  <a:cubicBezTo>
                    <a:pt x="20" y="124"/>
                    <a:pt x="20" y="123"/>
                    <a:pt x="20" y="123"/>
                  </a:cubicBezTo>
                  <a:cubicBezTo>
                    <a:pt x="20" y="122"/>
                    <a:pt x="21" y="121"/>
                    <a:pt x="21" y="121"/>
                  </a:cubicBezTo>
                  <a:cubicBezTo>
                    <a:pt x="21" y="120"/>
                    <a:pt x="21" y="120"/>
                    <a:pt x="21" y="119"/>
                  </a:cubicBezTo>
                  <a:cubicBezTo>
                    <a:pt x="21" y="119"/>
                    <a:pt x="21" y="119"/>
                    <a:pt x="21" y="119"/>
                  </a:cubicBezTo>
                  <a:cubicBezTo>
                    <a:pt x="21" y="119"/>
                    <a:pt x="21" y="118"/>
                    <a:pt x="22" y="118"/>
                  </a:cubicBezTo>
                  <a:cubicBezTo>
                    <a:pt x="22" y="117"/>
                    <a:pt x="22" y="116"/>
                    <a:pt x="22" y="116"/>
                  </a:cubicBezTo>
                  <a:cubicBezTo>
                    <a:pt x="22" y="116"/>
                    <a:pt x="22" y="115"/>
                    <a:pt x="22" y="115"/>
                  </a:cubicBezTo>
                  <a:cubicBezTo>
                    <a:pt x="22" y="114"/>
                    <a:pt x="22" y="114"/>
                    <a:pt x="22" y="114"/>
                  </a:cubicBezTo>
                  <a:cubicBezTo>
                    <a:pt x="22" y="113"/>
                    <a:pt x="22" y="110"/>
                    <a:pt x="22" y="109"/>
                  </a:cubicBezTo>
                  <a:cubicBezTo>
                    <a:pt x="22" y="108"/>
                    <a:pt x="22" y="103"/>
                    <a:pt x="22" y="101"/>
                  </a:cubicBezTo>
                  <a:cubicBezTo>
                    <a:pt x="22" y="99"/>
                    <a:pt x="22" y="94"/>
                    <a:pt x="22" y="93"/>
                  </a:cubicBezTo>
                  <a:cubicBezTo>
                    <a:pt x="22" y="92"/>
                    <a:pt x="22" y="91"/>
                    <a:pt x="22" y="91"/>
                  </a:cubicBezTo>
                  <a:cubicBezTo>
                    <a:pt x="22" y="91"/>
                    <a:pt x="21" y="90"/>
                    <a:pt x="21" y="91"/>
                  </a:cubicBezTo>
                  <a:cubicBezTo>
                    <a:pt x="21" y="91"/>
                    <a:pt x="20" y="92"/>
                    <a:pt x="20" y="93"/>
                  </a:cubicBezTo>
                  <a:cubicBezTo>
                    <a:pt x="20" y="94"/>
                    <a:pt x="20" y="98"/>
                    <a:pt x="20" y="99"/>
                  </a:cubicBezTo>
                  <a:cubicBezTo>
                    <a:pt x="20" y="101"/>
                    <a:pt x="20" y="104"/>
                    <a:pt x="19" y="106"/>
                  </a:cubicBezTo>
                  <a:cubicBezTo>
                    <a:pt x="19" y="108"/>
                    <a:pt x="18" y="111"/>
                    <a:pt x="18" y="112"/>
                  </a:cubicBezTo>
                  <a:cubicBezTo>
                    <a:pt x="18" y="113"/>
                    <a:pt x="17" y="116"/>
                    <a:pt x="17" y="117"/>
                  </a:cubicBezTo>
                  <a:cubicBezTo>
                    <a:pt x="17" y="117"/>
                    <a:pt x="18" y="118"/>
                    <a:pt x="18" y="119"/>
                  </a:cubicBezTo>
                  <a:cubicBezTo>
                    <a:pt x="18" y="120"/>
                    <a:pt x="17" y="120"/>
                    <a:pt x="17" y="121"/>
                  </a:cubicBezTo>
                  <a:cubicBezTo>
                    <a:pt x="17" y="121"/>
                    <a:pt x="17" y="122"/>
                    <a:pt x="17" y="122"/>
                  </a:cubicBezTo>
                  <a:cubicBezTo>
                    <a:pt x="17" y="123"/>
                    <a:pt x="17" y="123"/>
                    <a:pt x="17" y="123"/>
                  </a:cubicBezTo>
                  <a:cubicBezTo>
                    <a:pt x="17" y="123"/>
                    <a:pt x="17" y="124"/>
                    <a:pt x="17" y="124"/>
                  </a:cubicBezTo>
                  <a:cubicBezTo>
                    <a:pt x="17" y="125"/>
                    <a:pt x="17" y="126"/>
                    <a:pt x="17" y="127"/>
                  </a:cubicBezTo>
                  <a:cubicBezTo>
                    <a:pt x="17" y="127"/>
                    <a:pt x="17" y="127"/>
                    <a:pt x="17" y="127"/>
                  </a:cubicBezTo>
                  <a:cubicBezTo>
                    <a:pt x="17" y="127"/>
                    <a:pt x="17" y="128"/>
                    <a:pt x="17" y="128"/>
                  </a:cubicBezTo>
                  <a:cubicBezTo>
                    <a:pt x="17" y="128"/>
                    <a:pt x="17" y="129"/>
                    <a:pt x="17" y="129"/>
                  </a:cubicBezTo>
                  <a:cubicBezTo>
                    <a:pt x="16" y="130"/>
                    <a:pt x="14" y="130"/>
                    <a:pt x="13" y="130"/>
                  </a:cubicBezTo>
                  <a:cubicBezTo>
                    <a:pt x="11" y="130"/>
                    <a:pt x="10" y="130"/>
                    <a:pt x="10" y="130"/>
                  </a:cubicBezTo>
                  <a:cubicBezTo>
                    <a:pt x="9" y="130"/>
                    <a:pt x="9" y="129"/>
                    <a:pt x="9" y="129"/>
                  </a:cubicBezTo>
                  <a:cubicBezTo>
                    <a:pt x="9" y="129"/>
                    <a:pt x="9" y="128"/>
                    <a:pt x="9" y="128"/>
                  </a:cubicBezTo>
                  <a:cubicBezTo>
                    <a:pt x="10" y="127"/>
                    <a:pt x="10" y="127"/>
                    <a:pt x="10" y="127"/>
                  </a:cubicBezTo>
                  <a:cubicBezTo>
                    <a:pt x="10" y="127"/>
                    <a:pt x="10" y="126"/>
                    <a:pt x="11" y="125"/>
                  </a:cubicBezTo>
                  <a:cubicBezTo>
                    <a:pt x="11" y="125"/>
                    <a:pt x="11" y="124"/>
                    <a:pt x="11" y="124"/>
                  </a:cubicBezTo>
                  <a:cubicBezTo>
                    <a:pt x="12" y="123"/>
                    <a:pt x="12" y="123"/>
                    <a:pt x="12" y="123"/>
                  </a:cubicBezTo>
                  <a:cubicBezTo>
                    <a:pt x="12" y="123"/>
                    <a:pt x="13" y="121"/>
                    <a:pt x="13" y="121"/>
                  </a:cubicBezTo>
                  <a:cubicBezTo>
                    <a:pt x="13" y="121"/>
                    <a:pt x="13" y="120"/>
                    <a:pt x="13" y="120"/>
                  </a:cubicBezTo>
                  <a:cubicBezTo>
                    <a:pt x="13" y="119"/>
                    <a:pt x="13" y="117"/>
                    <a:pt x="13" y="117"/>
                  </a:cubicBezTo>
                  <a:cubicBezTo>
                    <a:pt x="13" y="116"/>
                    <a:pt x="13" y="113"/>
                    <a:pt x="12" y="112"/>
                  </a:cubicBezTo>
                  <a:cubicBezTo>
                    <a:pt x="12" y="110"/>
                    <a:pt x="11" y="104"/>
                    <a:pt x="11" y="102"/>
                  </a:cubicBezTo>
                  <a:cubicBezTo>
                    <a:pt x="11" y="99"/>
                    <a:pt x="11" y="95"/>
                    <a:pt x="12" y="94"/>
                  </a:cubicBezTo>
                  <a:cubicBezTo>
                    <a:pt x="12" y="93"/>
                    <a:pt x="12" y="89"/>
                    <a:pt x="12" y="89"/>
                  </a:cubicBezTo>
                  <a:cubicBezTo>
                    <a:pt x="12" y="89"/>
                    <a:pt x="12" y="89"/>
                    <a:pt x="12" y="89"/>
                  </a:cubicBezTo>
                  <a:cubicBezTo>
                    <a:pt x="11" y="89"/>
                    <a:pt x="12" y="88"/>
                    <a:pt x="12" y="88"/>
                  </a:cubicBezTo>
                  <a:cubicBezTo>
                    <a:pt x="12" y="87"/>
                    <a:pt x="12" y="86"/>
                    <a:pt x="11" y="86"/>
                  </a:cubicBezTo>
                  <a:cubicBezTo>
                    <a:pt x="11" y="85"/>
                    <a:pt x="11" y="82"/>
                    <a:pt x="11" y="81"/>
                  </a:cubicBezTo>
                  <a:cubicBezTo>
                    <a:pt x="10" y="80"/>
                    <a:pt x="10" y="78"/>
                    <a:pt x="10" y="77"/>
                  </a:cubicBezTo>
                  <a:cubicBezTo>
                    <a:pt x="10" y="76"/>
                    <a:pt x="8" y="68"/>
                    <a:pt x="8" y="67"/>
                  </a:cubicBezTo>
                  <a:cubicBezTo>
                    <a:pt x="7" y="66"/>
                    <a:pt x="7" y="64"/>
                    <a:pt x="7" y="64"/>
                  </a:cubicBezTo>
                  <a:cubicBezTo>
                    <a:pt x="7" y="64"/>
                    <a:pt x="5" y="64"/>
                    <a:pt x="4" y="63"/>
                  </a:cubicBezTo>
                  <a:cubicBezTo>
                    <a:pt x="3" y="63"/>
                    <a:pt x="0" y="62"/>
                    <a:pt x="0" y="62"/>
                  </a:cubicBezTo>
                  <a:cubicBezTo>
                    <a:pt x="0" y="61"/>
                    <a:pt x="0" y="61"/>
                    <a:pt x="0" y="61"/>
                  </a:cubicBezTo>
                  <a:cubicBezTo>
                    <a:pt x="0" y="60"/>
                    <a:pt x="1" y="58"/>
                    <a:pt x="1" y="58"/>
                  </a:cubicBezTo>
                  <a:cubicBezTo>
                    <a:pt x="1" y="57"/>
                    <a:pt x="3" y="53"/>
                    <a:pt x="3" y="53"/>
                  </a:cubicBezTo>
                  <a:cubicBezTo>
                    <a:pt x="3" y="53"/>
                    <a:pt x="3" y="52"/>
                    <a:pt x="3" y="52"/>
                  </a:cubicBezTo>
                  <a:cubicBezTo>
                    <a:pt x="3" y="52"/>
                    <a:pt x="4" y="51"/>
                    <a:pt x="4" y="51"/>
                  </a:cubicBezTo>
                  <a:cubicBezTo>
                    <a:pt x="5" y="50"/>
                    <a:pt x="6" y="47"/>
                    <a:pt x="7" y="47"/>
                  </a:cubicBezTo>
                  <a:cubicBezTo>
                    <a:pt x="7" y="47"/>
                    <a:pt x="7" y="47"/>
                    <a:pt x="8" y="47"/>
                  </a:cubicBezTo>
                  <a:cubicBezTo>
                    <a:pt x="8" y="47"/>
                    <a:pt x="8" y="47"/>
                    <a:pt x="8" y="47"/>
                  </a:cubicBezTo>
                  <a:cubicBezTo>
                    <a:pt x="8" y="46"/>
                    <a:pt x="8" y="46"/>
                    <a:pt x="8" y="46"/>
                  </a:cubicBezTo>
                  <a:cubicBezTo>
                    <a:pt x="8" y="46"/>
                    <a:pt x="8" y="45"/>
                    <a:pt x="7" y="45"/>
                  </a:cubicBezTo>
                  <a:cubicBezTo>
                    <a:pt x="7" y="45"/>
                    <a:pt x="7" y="45"/>
                    <a:pt x="6" y="45"/>
                  </a:cubicBezTo>
                  <a:cubicBezTo>
                    <a:pt x="6" y="45"/>
                    <a:pt x="5" y="45"/>
                    <a:pt x="5" y="44"/>
                  </a:cubicBezTo>
                  <a:cubicBezTo>
                    <a:pt x="5" y="44"/>
                    <a:pt x="4" y="44"/>
                    <a:pt x="3" y="43"/>
                  </a:cubicBezTo>
                  <a:cubicBezTo>
                    <a:pt x="3" y="43"/>
                    <a:pt x="0" y="41"/>
                    <a:pt x="0" y="41"/>
                  </a:cubicBezTo>
                  <a:cubicBezTo>
                    <a:pt x="0" y="40"/>
                    <a:pt x="0" y="38"/>
                    <a:pt x="0" y="38"/>
                  </a:cubicBezTo>
                  <a:cubicBezTo>
                    <a:pt x="1" y="37"/>
                    <a:pt x="3" y="31"/>
                    <a:pt x="4" y="30"/>
                  </a:cubicBezTo>
                  <a:cubicBezTo>
                    <a:pt x="4" y="30"/>
                    <a:pt x="5" y="27"/>
                    <a:pt x="6" y="26"/>
                  </a:cubicBezTo>
                  <a:cubicBezTo>
                    <a:pt x="6" y="25"/>
                    <a:pt x="8" y="23"/>
                    <a:pt x="9" y="22"/>
                  </a:cubicBezTo>
                  <a:cubicBezTo>
                    <a:pt x="10" y="22"/>
                    <a:pt x="10" y="22"/>
                    <a:pt x="11" y="22"/>
                  </a:cubicBezTo>
                  <a:cubicBezTo>
                    <a:pt x="11" y="21"/>
                    <a:pt x="11" y="21"/>
                    <a:pt x="11" y="21"/>
                  </a:cubicBezTo>
                  <a:cubicBezTo>
                    <a:pt x="11" y="21"/>
                    <a:pt x="10" y="21"/>
                    <a:pt x="10" y="21"/>
                  </a:cubicBezTo>
                  <a:cubicBezTo>
                    <a:pt x="10" y="21"/>
                    <a:pt x="10" y="21"/>
                    <a:pt x="10" y="21"/>
                  </a:cubicBezTo>
                  <a:cubicBezTo>
                    <a:pt x="10" y="21"/>
                    <a:pt x="10" y="21"/>
                    <a:pt x="10" y="21"/>
                  </a:cubicBezTo>
                  <a:cubicBezTo>
                    <a:pt x="10" y="20"/>
                    <a:pt x="10" y="20"/>
                    <a:pt x="11" y="20"/>
                  </a:cubicBezTo>
                  <a:cubicBezTo>
                    <a:pt x="11" y="20"/>
                    <a:pt x="11" y="20"/>
                    <a:pt x="11" y="20"/>
                  </a:cubicBezTo>
                  <a:cubicBezTo>
                    <a:pt x="10" y="20"/>
                    <a:pt x="10" y="19"/>
                    <a:pt x="10" y="19"/>
                  </a:cubicBezTo>
                  <a:cubicBezTo>
                    <a:pt x="9" y="19"/>
                    <a:pt x="9" y="18"/>
                    <a:pt x="9" y="18"/>
                  </a:cubicBezTo>
                  <a:cubicBezTo>
                    <a:pt x="9" y="18"/>
                    <a:pt x="9" y="18"/>
                    <a:pt x="10" y="17"/>
                  </a:cubicBezTo>
                  <a:cubicBezTo>
                    <a:pt x="10" y="17"/>
                    <a:pt x="10" y="17"/>
                    <a:pt x="10" y="17"/>
                  </a:cubicBezTo>
                  <a:cubicBezTo>
                    <a:pt x="9" y="17"/>
                    <a:pt x="9" y="17"/>
                    <a:pt x="9" y="17"/>
                  </a:cubicBezTo>
                  <a:cubicBezTo>
                    <a:pt x="9" y="17"/>
                    <a:pt x="9" y="17"/>
                    <a:pt x="9" y="17"/>
                  </a:cubicBezTo>
                  <a:cubicBezTo>
                    <a:pt x="9" y="17"/>
                    <a:pt x="9" y="17"/>
                    <a:pt x="9" y="17"/>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2" name="Freeform 269"/>
            <p:cNvSpPr>
              <a:spLocks noEditPoints="1"/>
            </p:cNvSpPr>
            <p:nvPr/>
          </p:nvSpPr>
          <p:spPr bwMode="auto">
            <a:xfrm>
              <a:off x="5078413" y="3948113"/>
              <a:ext cx="293688" cy="476250"/>
            </a:xfrm>
            <a:custGeom>
              <a:avLst/>
              <a:gdLst>
                <a:gd name="T0" fmla="*/ 70 w 78"/>
                <a:gd name="T1" fmla="*/ 53 h 127"/>
                <a:gd name="T2" fmla="*/ 73 w 78"/>
                <a:gd name="T3" fmla="*/ 61 h 127"/>
                <a:gd name="T4" fmla="*/ 73 w 78"/>
                <a:gd name="T5" fmla="*/ 64 h 127"/>
                <a:gd name="T6" fmla="*/ 75 w 78"/>
                <a:gd name="T7" fmla="*/ 66 h 127"/>
                <a:gd name="T8" fmla="*/ 71 w 78"/>
                <a:gd name="T9" fmla="*/ 76 h 127"/>
                <a:gd name="T10" fmla="*/ 65 w 78"/>
                <a:gd name="T11" fmla="*/ 92 h 127"/>
                <a:gd name="T12" fmla="*/ 63 w 78"/>
                <a:gd name="T13" fmla="*/ 118 h 127"/>
                <a:gd name="T14" fmla="*/ 59 w 78"/>
                <a:gd name="T15" fmla="*/ 124 h 127"/>
                <a:gd name="T16" fmla="*/ 58 w 78"/>
                <a:gd name="T17" fmla="*/ 115 h 127"/>
                <a:gd name="T18" fmla="*/ 57 w 78"/>
                <a:gd name="T19" fmla="*/ 92 h 127"/>
                <a:gd name="T20" fmla="*/ 57 w 78"/>
                <a:gd name="T21" fmla="*/ 108 h 127"/>
                <a:gd name="T22" fmla="*/ 57 w 78"/>
                <a:gd name="T23" fmla="*/ 118 h 127"/>
                <a:gd name="T24" fmla="*/ 53 w 78"/>
                <a:gd name="T25" fmla="*/ 111 h 127"/>
                <a:gd name="T26" fmla="*/ 43 w 78"/>
                <a:gd name="T27" fmla="*/ 91 h 127"/>
                <a:gd name="T28" fmla="*/ 40 w 78"/>
                <a:gd name="T29" fmla="*/ 66 h 127"/>
                <a:gd name="T30" fmla="*/ 36 w 78"/>
                <a:gd name="T31" fmla="*/ 51 h 127"/>
                <a:gd name="T32" fmla="*/ 38 w 78"/>
                <a:gd name="T33" fmla="*/ 64 h 127"/>
                <a:gd name="T34" fmla="*/ 35 w 78"/>
                <a:gd name="T35" fmla="*/ 101 h 127"/>
                <a:gd name="T36" fmla="*/ 36 w 78"/>
                <a:gd name="T37" fmla="*/ 121 h 127"/>
                <a:gd name="T38" fmla="*/ 28 w 78"/>
                <a:gd name="T39" fmla="*/ 122 h 127"/>
                <a:gd name="T40" fmla="*/ 28 w 78"/>
                <a:gd name="T41" fmla="*/ 111 h 127"/>
                <a:gd name="T42" fmla="*/ 25 w 78"/>
                <a:gd name="T43" fmla="*/ 108 h 127"/>
                <a:gd name="T44" fmla="*/ 23 w 78"/>
                <a:gd name="T45" fmla="*/ 121 h 127"/>
                <a:gd name="T46" fmla="*/ 20 w 78"/>
                <a:gd name="T47" fmla="*/ 109 h 127"/>
                <a:gd name="T48" fmla="*/ 14 w 78"/>
                <a:gd name="T49" fmla="*/ 90 h 127"/>
                <a:gd name="T50" fmla="*/ 11 w 78"/>
                <a:gd name="T51" fmla="*/ 60 h 127"/>
                <a:gd name="T52" fmla="*/ 11 w 78"/>
                <a:gd name="T53" fmla="*/ 48 h 127"/>
                <a:gd name="T54" fmla="*/ 10 w 78"/>
                <a:gd name="T55" fmla="*/ 44 h 127"/>
                <a:gd name="T56" fmla="*/ 5 w 78"/>
                <a:gd name="T57" fmla="*/ 47 h 127"/>
                <a:gd name="T58" fmla="*/ 6 w 78"/>
                <a:gd name="T59" fmla="*/ 57 h 127"/>
                <a:gd name="T60" fmla="*/ 5 w 78"/>
                <a:gd name="T61" fmla="*/ 64 h 127"/>
                <a:gd name="T62" fmla="*/ 6 w 78"/>
                <a:gd name="T63" fmla="*/ 81 h 127"/>
                <a:gd name="T64" fmla="*/ 8 w 78"/>
                <a:gd name="T65" fmla="*/ 111 h 127"/>
                <a:gd name="T66" fmla="*/ 9 w 78"/>
                <a:gd name="T67" fmla="*/ 127 h 127"/>
                <a:gd name="T68" fmla="*/ 6 w 78"/>
                <a:gd name="T69" fmla="*/ 113 h 127"/>
                <a:gd name="T70" fmla="*/ 5 w 78"/>
                <a:gd name="T71" fmla="*/ 96 h 127"/>
                <a:gd name="T72" fmla="*/ 3 w 78"/>
                <a:gd name="T73" fmla="*/ 65 h 127"/>
                <a:gd name="T74" fmla="*/ 1 w 78"/>
                <a:gd name="T75" fmla="*/ 58 h 127"/>
                <a:gd name="T76" fmla="*/ 0 w 78"/>
                <a:gd name="T77" fmla="*/ 49 h 127"/>
                <a:gd name="T78" fmla="*/ 5 w 78"/>
                <a:gd name="T79" fmla="*/ 37 h 127"/>
                <a:gd name="T80" fmla="*/ 19 w 78"/>
                <a:gd name="T81" fmla="*/ 20 h 127"/>
                <a:gd name="T82" fmla="*/ 15 w 78"/>
                <a:gd name="T83" fmla="*/ 14 h 127"/>
                <a:gd name="T84" fmla="*/ 17 w 78"/>
                <a:gd name="T85" fmla="*/ 3 h 127"/>
                <a:gd name="T86" fmla="*/ 30 w 78"/>
                <a:gd name="T87" fmla="*/ 4 h 127"/>
                <a:gd name="T88" fmla="*/ 29 w 78"/>
                <a:gd name="T89" fmla="*/ 13 h 127"/>
                <a:gd name="T90" fmla="*/ 32 w 78"/>
                <a:gd name="T91" fmla="*/ 21 h 127"/>
                <a:gd name="T92" fmla="*/ 42 w 78"/>
                <a:gd name="T93" fmla="*/ 26 h 127"/>
                <a:gd name="T94" fmla="*/ 47 w 78"/>
                <a:gd name="T95" fmla="*/ 20 h 127"/>
                <a:gd name="T96" fmla="*/ 45 w 78"/>
                <a:gd name="T97" fmla="*/ 10 h 127"/>
                <a:gd name="T98" fmla="*/ 54 w 78"/>
                <a:gd name="T99" fmla="*/ 6 h 127"/>
                <a:gd name="T100" fmla="*/ 59 w 78"/>
                <a:gd name="T101" fmla="*/ 13 h 127"/>
                <a:gd name="T102" fmla="*/ 58 w 78"/>
                <a:gd name="T103" fmla="*/ 20 h 127"/>
                <a:gd name="T104" fmla="*/ 68 w 78"/>
                <a:gd name="T105" fmla="*/ 26 h 127"/>
                <a:gd name="T106" fmla="*/ 72 w 78"/>
                <a:gd name="T107" fmla="*/ 4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7">
                  <a:moveTo>
                    <a:pt x="36" y="45"/>
                  </a:moveTo>
                  <a:cubicBezTo>
                    <a:pt x="35" y="45"/>
                    <a:pt x="35" y="45"/>
                    <a:pt x="35" y="45"/>
                  </a:cubicBezTo>
                  <a:cubicBezTo>
                    <a:pt x="35" y="45"/>
                    <a:pt x="35" y="46"/>
                    <a:pt x="35" y="47"/>
                  </a:cubicBezTo>
                  <a:cubicBezTo>
                    <a:pt x="36" y="46"/>
                    <a:pt x="36" y="45"/>
                    <a:pt x="36" y="45"/>
                  </a:cubicBezTo>
                  <a:close/>
                  <a:moveTo>
                    <a:pt x="69" y="56"/>
                  </a:moveTo>
                  <a:cubicBezTo>
                    <a:pt x="69" y="55"/>
                    <a:pt x="69" y="53"/>
                    <a:pt x="70" y="53"/>
                  </a:cubicBezTo>
                  <a:cubicBezTo>
                    <a:pt x="70" y="52"/>
                    <a:pt x="70" y="50"/>
                    <a:pt x="70" y="49"/>
                  </a:cubicBezTo>
                  <a:cubicBezTo>
                    <a:pt x="69" y="50"/>
                    <a:pt x="68" y="50"/>
                    <a:pt x="68" y="50"/>
                  </a:cubicBezTo>
                  <a:cubicBezTo>
                    <a:pt x="68" y="50"/>
                    <a:pt x="68" y="51"/>
                    <a:pt x="68" y="52"/>
                  </a:cubicBezTo>
                  <a:cubicBezTo>
                    <a:pt x="68" y="52"/>
                    <a:pt x="69" y="54"/>
                    <a:pt x="69" y="56"/>
                  </a:cubicBezTo>
                  <a:close/>
                  <a:moveTo>
                    <a:pt x="73" y="64"/>
                  </a:moveTo>
                  <a:cubicBezTo>
                    <a:pt x="73" y="63"/>
                    <a:pt x="73" y="62"/>
                    <a:pt x="73" y="61"/>
                  </a:cubicBezTo>
                  <a:cubicBezTo>
                    <a:pt x="73" y="60"/>
                    <a:pt x="72" y="53"/>
                    <a:pt x="71" y="52"/>
                  </a:cubicBezTo>
                  <a:cubicBezTo>
                    <a:pt x="71" y="51"/>
                    <a:pt x="71" y="51"/>
                    <a:pt x="71" y="50"/>
                  </a:cubicBezTo>
                  <a:cubicBezTo>
                    <a:pt x="71" y="52"/>
                    <a:pt x="71" y="53"/>
                    <a:pt x="71" y="54"/>
                  </a:cubicBezTo>
                  <a:cubicBezTo>
                    <a:pt x="71" y="55"/>
                    <a:pt x="71" y="58"/>
                    <a:pt x="71" y="59"/>
                  </a:cubicBezTo>
                  <a:cubicBezTo>
                    <a:pt x="71" y="61"/>
                    <a:pt x="72" y="63"/>
                    <a:pt x="72" y="64"/>
                  </a:cubicBezTo>
                  <a:cubicBezTo>
                    <a:pt x="72" y="64"/>
                    <a:pt x="72" y="64"/>
                    <a:pt x="73" y="64"/>
                  </a:cubicBezTo>
                  <a:cubicBezTo>
                    <a:pt x="73" y="64"/>
                    <a:pt x="73" y="64"/>
                    <a:pt x="73" y="64"/>
                  </a:cubicBezTo>
                  <a:close/>
                  <a:moveTo>
                    <a:pt x="72" y="48"/>
                  </a:moveTo>
                  <a:cubicBezTo>
                    <a:pt x="72" y="49"/>
                    <a:pt x="73" y="52"/>
                    <a:pt x="73" y="53"/>
                  </a:cubicBezTo>
                  <a:cubicBezTo>
                    <a:pt x="73" y="54"/>
                    <a:pt x="74" y="60"/>
                    <a:pt x="74" y="60"/>
                  </a:cubicBezTo>
                  <a:cubicBezTo>
                    <a:pt x="75" y="62"/>
                    <a:pt x="75" y="63"/>
                    <a:pt x="75" y="64"/>
                  </a:cubicBezTo>
                  <a:cubicBezTo>
                    <a:pt x="75" y="64"/>
                    <a:pt x="75" y="65"/>
                    <a:pt x="75" y="66"/>
                  </a:cubicBezTo>
                  <a:cubicBezTo>
                    <a:pt x="75" y="66"/>
                    <a:pt x="76" y="67"/>
                    <a:pt x="76" y="68"/>
                  </a:cubicBezTo>
                  <a:cubicBezTo>
                    <a:pt x="76" y="68"/>
                    <a:pt x="76" y="69"/>
                    <a:pt x="77" y="70"/>
                  </a:cubicBezTo>
                  <a:cubicBezTo>
                    <a:pt x="77" y="70"/>
                    <a:pt x="78" y="73"/>
                    <a:pt x="78" y="74"/>
                  </a:cubicBezTo>
                  <a:cubicBezTo>
                    <a:pt x="78" y="74"/>
                    <a:pt x="78" y="75"/>
                    <a:pt x="78" y="75"/>
                  </a:cubicBezTo>
                  <a:cubicBezTo>
                    <a:pt x="78" y="76"/>
                    <a:pt x="77" y="76"/>
                    <a:pt x="76" y="76"/>
                  </a:cubicBezTo>
                  <a:cubicBezTo>
                    <a:pt x="76" y="76"/>
                    <a:pt x="71" y="76"/>
                    <a:pt x="71" y="76"/>
                  </a:cubicBezTo>
                  <a:cubicBezTo>
                    <a:pt x="70" y="76"/>
                    <a:pt x="67" y="76"/>
                    <a:pt x="67" y="75"/>
                  </a:cubicBezTo>
                  <a:cubicBezTo>
                    <a:pt x="67" y="75"/>
                    <a:pt x="67" y="76"/>
                    <a:pt x="67" y="76"/>
                  </a:cubicBezTo>
                  <a:cubicBezTo>
                    <a:pt x="67" y="76"/>
                    <a:pt x="67" y="78"/>
                    <a:pt x="67" y="79"/>
                  </a:cubicBezTo>
                  <a:cubicBezTo>
                    <a:pt x="67" y="79"/>
                    <a:pt x="67" y="80"/>
                    <a:pt x="66" y="81"/>
                  </a:cubicBezTo>
                  <a:cubicBezTo>
                    <a:pt x="66" y="81"/>
                    <a:pt x="65" y="83"/>
                    <a:pt x="65" y="84"/>
                  </a:cubicBezTo>
                  <a:cubicBezTo>
                    <a:pt x="65" y="84"/>
                    <a:pt x="65" y="91"/>
                    <a:pt x="65" y="92"/>
                  </a:cubicBezTo>
                  <a:cubicBezTo>
                    <a:pt x="65" y="92"/>
                    <a:pt x="65" y="92"/>
                    <a:pt x="65" y="92"/>
                  </a:cubicBezTo>
                  <a:cubicBezTo>
                    <a:pt x="65" y="92"/>
                    <a:pt x="65" y="98"/>
                    <a:pt x="65" y="100"/>
                  </a:cubicBezTo>
                  <a:cubicBezTo>
                    <a:pt x="65" y="103"/>
                    <a:pt x="63" y="110"/>
                    <a:pt x="63" y="111"/>
                  </a:cubicBezTo>
                  <a:cubicBezTo>
                    <a:pt x="63" y="112"/>
                    <a:pt x="63" y="113"/>
                    <a:pt x="63" y="114"/>
                  </a:cubicBezTo>
                  <a:cubicBezTo>
                    <a:pt x="63" y="115"/>
                    <a:pt x="63" y="116"/>
                    <a:pt x="63" y="117"/>
                  </a:cubicBezTo>
                  <a:cubicBezTo>
                    <a:pt x="63" y="117"/>
                    <a:pt x="63" y="118"/>
                    <a:pt x="63" y="118"/>
                  </a:cubicBezTo>
                  <a:cubicBezTo>
                    <a:pt x="63" y="118"/>
                    <a:pt x="64" y="119"/>
                    <a:pt x="64" y="119"/>
                  </a:cubicBezTo>
                  <a:cubicBezTo>
                    <a:pt x="64" y="119"/>
                    <a:pt x="64" y="120"/>
                    <a:pt x="65" y="121"/>
                  </a:cubicBezTo>
                  <a:cubicBezTo>
                    <a:pt x="66" y="121"/>
                    <a:pt x="66" y="122"/>
                    <a:pt x="66" y="123"/>
                  </a:cubicBezTo>
                  <a:cubicBezTo>
                    <a:pt x="66" y="123"/>
                    <a:pt x="66" y="124"/>
                    <a:pt x="65" y="124"/>
                  </a:cubicBezTo>
                  <a:cubicBezTo>
                    <a:pt x="64" y="124"/>
                    <a:pt x="62" y="124"/>
                    <a:pt x="61" y="124"/>
                  </a:cubicBezTo>
                  <a:cubicBezTo>
                    <a:pt x="61" y="124"/>
                    <a:pt x="59" y="124"/>
                    <a:pt x="59" y="124"/>
                  </a:cubicBezTo>
                  <a:cubicBezTo>
                    <a:pt x="59" y="123"/>
                    <a:pt x="58" y="123"/>
                    <a:pt x="58" y="123"/>
                  </a:cubicBezTo>
                  <a:cubicBezTo>
                    <a:pt x="58" y="123"/>
                    <a:pt x="58" y="121"/>
                    <a:pt x="58" y="121"/>
                  </a:cubicBezTo>
                  <a:cubicBezTo>
                    <a:pt x="58" y="121"/>
                    <a:pt x="58" y="121"/>
                    <a:pt x="58" y="121"/>
                  </a:cubicBezTo>
                  <a:cubicBezTo>
                    <a:pt x="58" y="121"/>
                    <a:pt x="58" y="120"/>
                    <a:pt x="58" y="119"/>
                  </a:cubicBezTo>
                  <a:cubicBezTo>
                    <a:pt x="58" y="119"/>
                    <a:pt x="58" y="117"/>
                    <a:pt x="58" y="117"/>
                  </a:cubicBezTo>
                  <a:cubicBezTo>
                    <a:pt x="58" y="117"/>
                    <a:pt x="58" y="116"/>
                    <a:pt x="58" y="115"/>
                  </a:cubicBezTo>
                  <a:cubicBezTo>
                    <a:pt x="58" y="115"/>
                    <a:pt x="58" y="114"/>
                    <a:pt x="58" y="113"/>
                  </a:cubicBezTo>
                  <a:cubicBezTo>
                    <a:pt x="58" y="112"/>
                    <a:pt x="58" y="108"/>
                    <a:pt x="58" y="108"/>
                  </a:cubicBezTo>
                  <a:cubicBezTo>
                    <a:pt x="58" y="107"/>
                    <a:pt x="58" y="104"/>
                    <a:pt x="57" y="103"/>
                  </a:cubicBezTo>
                  <a:cubicBezTo>
                    <a:pt x="57" y="102"/>
                    <a:pt x="57" y="99"/>
                    <a:pt x="57" y="98"/>
                  </a:cubicBezTo>
                  <a:cubicBezTo>
                    <a:pt x="57" y="97"/>
                    <a:pt x="58" y="95"/>
                    <a:pt x="58" y="95"/>
                  </a:cubicBezTo>
                  <a:cubicBezTo>
                    <a:pt x="58" y="94"/>
                    <a:pt x="57" y="92"/>
                    <a:pt x="57" y="92"/>
                  </a:cubicBezTo>
                  <a:cubicBezTo>
                    <a:pt x="56" y="92"/>
                    <a:pt x="56" y="92"/>
                    <a:pt x="56" y="92"/>
                  </a:cubicBezTo>
                  <a:cubicBezTo>
                    <a:pt x="56" y="92"/>
                    <a:pt x="56" y="94"/>
                    <a:pt x="56" y="94"/>
                  </a:cubicBezTo>
                  <a:cubicBezTo>
                    <a:pt x="56" y="94"/>
                    <a:pt x="57" y="95"/>
                    <a:pt x="57" y="96"/>
                  </a:cubicBezTo>
                  <a:cubicBezTo>
                    <a:pt x="57" y="97"/>
                    <a:pt x="57" y="101"/>
                    <a:pt x="57" y="102"/>
                  </a:cubicBezTo>
                  <a:cubicBezTo>
                    <a:pt x="57" y="103"/>
                    <a:pt x="57" y="104"/>
                    <a:pt x="57" y="105"/>
                  </a:cubicBezTo>
                  <a:cubicBezTo>
                    <a:pt x="57" y="105"/>
                    <a:pt x="57" y="107"/>
                    <a:pt x="57" y="108"/>
                  </a:cubicBezTo>
                  <a:cubicBezTo>
                    <a:pt x="57" y="108"/>
                    <a:pt x="57" y="109"/>
                    <a:pt x="57" y="110"/>
                  </a:cubicBezTo>
                  <a:cubicBezTo>
                    <a:pt x="57" y="111"/>
                    <a:pt x="57" y="113"/>
                    <a:pt x="57" y="113"/>
                  </a:cubicBezTo>
                  <a:cubicBezTo>
                    <a:pt x="57" y="113"/>
                    <a:pt x="57" y="113"/>
                    <a:pt x="57" y="113"/>
                  </a:cubicBezTo>
                  <a:cubicBezTo>
                    <a:pt x="57" y="114"/>
                    <a:pt x="57" y="115"/>
                    <a:pt x="57" y="115"/>
                  </a:cubicBezTo>
                  <a:cubicBezTo>
                    <a:pt x="57" y="115"/>
                    <a:pt x="58" y="116"/>
                    <a:pt x="58" y="116"/>
                  </a:cubicBezTo>
                  <a:cubicBezTo>
                    <a:pt x="57" y="117"/>
                    <a:pt x="57" y="118"/>
                    <a:pt x="57" y="118"/>
                  </a:cubicBezTo>
                  <a:cubicBezTo>
                    <a:pt x="56" y="118"/>
                    <a:pt x="54" y="118"/>
                    <a:pt x="53" y="118"/>
                  </a:cubicBezTo>
                  <a:cubicBezTo>
                    <a:pt x="53" y="118"/>
                    <a:pt x="51" y="117"/>
                    <a:pt x="51" y="117"/>
                  </a:cubicBezTo>
                  <a:cubicBezTo>
                    <a:pt x="51" y="117"/>
                    <a:pt x="51" y="116"/>
                    <a:pt x="51" y="115"/>
                  </a:cubicBezTo>
                  <a:cubicBezTo>
                    <a:pt x="51" y="114"/>
                    <a:pt x="51" y="114"/>
                    <a:pt x="52" y="113"/>
                  </a:cubicBezTo>
                  <a:cubicBezTo>
                    <a:pt x="52" y="113"/>
                    <a:pt x="52" y="113"/>
                    <a:pt x="52" y="113"/>
                  </a:cubicBezTo>
                  <a:cubicBezTo>
                    <a:pt x="52" y="113"/>
                    <a:pt x="52" y="111"/>
                    <a:pt x="53" y="111"/>
                  </a:cubicBezTo>
                  <a:cubicBezTo>
                    <a:pt x="53" y="111"/>
                    <a:pt x="53" y="108"/>
                    <a:pt x="53" y="107"/>
                  </a:cubicBezTo>
                  <a:cubicBezTo>
                    <a:pt x="53" y="106"/>
                    <a:pt x="52" y="103"/>
                    <a:pt x="51" y="102"/>
                  </a:cubicBezTo>
                  <a:cubicBezTo>
                    <a:pt x="51" y="101"/>
                    <a:pt x="50" y="97"/>
                    <a:pt x="49" y="96"/>
                  </a:cubicBezTo>
                  <a:cubicBezTo>
                    <a:pt x="49" y="94"/>
                    <a:pt x="49" y="92"/>
                    <a:pt x="49" y="92"/>
                  </a:cubicBezTo>
                  <a:cubicBezTo>
                    <a:pt x="49" y="92"/>
                    <a:pt x="48" y="91"/>
                    <a:pt x="47" y="91"/>
                  </a:cubicBezTo>
                  <a:cubicBezTo>
                    <a:pt x="46" y="91"/>
                    <a:pt x="44" y="91"/>
                    <a:pt x="43" y="91"/>
                  </a:cubicBezTo>
                  <a:cubicBezTo>
                    <a:pt x="43" y="91"/>
                    <a:pt x="43" y="91"/>
                    <a:pt x="43" y="90"/>
                  </a:cubicBezTo>
                  <a:cubicBezTo>
                    <a:pt x="43" y="90"/>
                    <a:pt x="43" y="87"/>
                    <a:pt x="43" y="87"/>
                  </a:cubicBezTo>
                  <a:cubicBezTo>
                    <a:pt x="42" y="86"/>
                    <a:pt x="42" y="85"/>
                    <a:pt x="42" y="84"/>
                  </a:cubicBezTo>
                  <a:cubicBezTo>
                    <a:pt x="42" y="83"/>
                    <a:pt x="41" y="76"/>
                    <a:pt x="41" y="75"/>
                  </a:cubicBezTo>
                  <a:cubicBezTo>
                    <a:pt x="41" y="74"/>
                    <a:pt x="40" y="67"/>
                    <a:pt x="40" y="67"/>
                  </a:cubicBezTo>
                  <a:cubicBezTo>
                    <a:pt x="40" y="67"/>
                    <a:pt x="40" y="67"/>
                    <a:pt x="40" y="66"/>
                  </a:cubicBezTo>
                  <a:cubicBezTo>
                    <a:pt x="40" y="66"/>
                    <a:pt x="40" y="62"/>
                    <a:pt x="40" y="61"/>
                  </a:cubicBezTo>
                  <a:cubicBezTo>
                    <a:pt x="40" y="61"/>
                    <a:pt x="40" y="57"/>
                    <a:pt x="40" y="57"/>
                  </a:cubicBezTo>
                  <a:cubicBezTo>
                    <a:pt x="41" y="56"/>
                    <a:pt x="41" y="54"/>
                    <a:pt x="41" y="54"/>
                  </a:cubicBezTo>
                  <a:cubicBezTo>
                    <a:pt x="41" y="54"/>
                    <a:pt x="38" y="54"/>
                    <a:pt x="37" y="54"/>
                  </a:cubicBezTo>
                  <a:cubicBezTo>
                    <a:pt x="36" y="53"/>
                    <a:pt x="36" y="53"/>
                    <a:pt x="36" y="52"/>
                  </a:cubicBezTo>
                  <a:cubicBezTo>
                    <a:pt x="36" y="52"/>
                    <a:pt x="36" y="51"/>
                    <a:pt x="36" y="51"/>
                  </a:cubicBezTo>
                  <a:cubicBezTo>
                    <a:pt x="36" y="51"/>
                    <a:pt x="36" y="51"/>
                    <a:pt x="35" y="51"/>
                  </a:cubicBezTo>
                  <a:cubicBezTo>
                    <a:pt x="35" y="52"/>
                    <a:pt x="36" y="54"/>
                    <a:pt x="36" y="55"/>
                  </a:cubicBezTo>
                  <a:cubicBezTo>
                    <a:pt x="36" y="55"/>
                    <a:pt x="36" y="57"/>
                    <a:pt x="36" y="57"/>
                  </a:cubicBezTo>
                  <a:cubicBezTo>
                    <a:pt x="36" y="57"/>
                    <a:pt x="37" y="57"/>
                    <a:pt x="37" y="58"/>
                  </a:cubicBezTo>
                  <a:cubicBezTo>
                    <a:pt x="37" y="59"/>
                    <a:pt x="37" y="60"/>
                    <a:pt x="37" y="60"/>
                  </a:cubicBezTo>
                  <a:cubicBezTo>
                    <a:pt x="37" y="61"/>
                    <a:pt x="38" y="64"/>
                    <a:pt x="38" y="64"/>
                  </a:cubicBezTo>
                  <a:cubicBezTo>
                    <a:pt x="38" y="65"/>
                    <a:pt x="37" y="66"/>
                    <a:pt x="37" y="67"/>
                  </a:cubicBezTo>
                  <a:cubicBezTo>
                    <a:pt x="37" y="69"/>
                    <a:pt x="36" y="80"/>
                    <a:pt x="36" y="81"/>
                  </a:cubicBezTo>
                  <a:cubicBezTo>
                    <a:pt x="36" y="82"/>
                    <a:pt x="36" y="84"/>
                    <a:pt x="36" y="84"/>
                  </a:cubicBezTo>
                  <a:cubicBezTo>
                    <a:pt x="35" y="85"/>
                    <a:pt x="36" y="94"/>
                    <a:pt x="36" y="94"/>
                  </a:cubicBezTo>
                  <a:cubicBezTo>
                    <a:pt x="36" y="95"/>
                    <a:pt x="35" y="98"/>
                    <a:pt x="35" y="98"/>
                  </a:cubicBezTo>
                  <a:cubicBezTo>
                    <a:pt x="35" y="99"/>
                    <a:pt x="35" y="101"/>
                    <a:pt x="35" y="101"/>
                  </a:cubicBezTo>
                  <a:cubicBezTo>
                    <a:pt x="35" y="102"/>
                    <a:pt x="34" y="102"/>
                    <a:pt x="34" y="102"/>
                  </a:cubicBezTo>
                  <a:cubicBezTo>
                    <a:pt x="34" y="102"/>
                    <a:pt x="34" y="108"/>
                    <a:pt x="34" y="109"/>
                  </a:cubicBezTo>
                  <a:cubicBezTo>
                    <a:pt x="34" y="109"/>
                    <a:pt x="34" y="111"/>
                    <a:pt x="34" y="111"/>
                  </a:cubicBezTo>
                  <a:cubicBezTo>
                    <a:pt x="34" y="111"/>
                    <a:pt x="33" y="111"/>
                    <a:pt x="33" y="111"/>
                  </a:cubicBezTo>
                  <a:cubicBezTo>
                    <a:pt x="33" y="112"/>
                    <a:pt x="35" y="118"/>
                    <a:pt x="35" y="120"/>
                  </a:cubicBezTo>
                  <a:cubicBezTo>
                    <a:pt x="35" y="120"/>
                    <a:pt x="36" y="121"/>
                    <a:pt x="36" y="121"/>
                  </a:cubicBezTo>
                  <a:cubicBezTo>
                    <a:pt x="35" y="122"/>
                    <a:pt x="36" y="122"/>
                    <a:pt x="36" y="123"/>
                  </a:cubicBezTo>
                  <a:cubicBezTo>
                    <a:pt x="36" y="123"/>
                    <a:pt x="36" y="124"/>
                    <a:pt x="36" y="124"/>
                  </a:cubicBezTo>
                  <a:cubicBezTo>
                    <a:pt x="35" y="124"/>
                    <a:pt x="33" y="124"/>
                    <a:pt x="32" y="124"/>
                  </a:cubicBezTo>
                  <a:cubicBezTo>
                    <a:pt x="31" y="124"/>
                    <a:pt x="30" y="124"/>
                    <a:pt x="30" y="124"/>
                  </a:cubicBezTo>
                  <a:cubicBezTo>
                    <a:pt x="29" y="124"/>
                    <a:pt x="28" y="124"/>
                    <a:pt x="28" y="123"/>
                  </a:cubicBezTo>
                  <a:cubicBezTo>
                    <a:pt x="28" y="123"/>
                    <a:pt x="28" y="122"/>
                    <a:pt x="28" y="122"/>
                  </a:cubicBezTo>
                  <a:cubicBezTo>
                    <a:pt x="28" y="121"/>
                    <a:pt x="28" y="121"/>
                    <a:pt x="28" y="120"/>
                  </a:cubicBezTo>
                  <a:cubicBezTo>
                    <a:pt x="28" y="120"/>
                    <a:pt x="28" y="119"/>
                    <a:pt x="28" y="118"/>
                  </a:cubicBezTo>
                  <a:cubicBezTo>
                    <a:pt x="28" y="118"/>
                    <a:pt x="28" y="117"/>
                    <a:pt x="28" y="117"/>
                  </a:cubicBezTo>
                  <a:cubicBezTo>
                    <a:pt x="28" y="117"/>
                    <a:pt x="28" y="115"/>
                    <a:pt x="28" y="114"/>
                  </a:cubicBezTo>
                  <a:cubicBezTo>
                    <a:pt x="28" y="113"/>
                    <a:pt x="28" y="112"/>
                    <a:pt x="28" y="112"/>
                  </a:cubicBezTo>
                  <a:cubicBezTo>
                    <a:pt x="28" y="112"/>
                    <a:pt x="28" y="112"/>
                    <a:pt x="28" y="111"/>
                  </a:cubicBezTo>
                  <a:cubicBezTo>
                    <a:pt x="28" y="111"/>
                    <a:pt x="28" y="109"/>
                    <a:pt x="28" y="108"/>
                  </a:cubicBezTo>
                  <a:cubicBezTo>
                    <a:pt x="28" y="107"/>
                    <a:pt x="28" y="105"/>
                    <a:pt x="28" y="105"/>
                  </a:cubicBezTo>
                  <a:cubicBezTo>
                    <a:pt x="28" y="105"/>
                    <a:pt x="26" y="105"/>
                    <a:pt x="26" y="105"/>
                  </a:cubicBezTo>
                  <a:cubicBezTo>
                    <a:pt x="25" y="105"/>
                    <a:pt x="25" y="105"/>
                    <a:pt x="25" y="105"/>
                  </a:cubicBezTo>
                  <a:cubicBezTo>
                    <a:pt x="25" y="105"/>
                    <a:pt x="25" y="107"/>
                    <a:pt x="25" y="108"/>
                  </a:cubicBezTo>
                  <a:cubicBezTo>
                    <a:pt x="26" y="108"/>
                    <a:pt x="25" y="108"/>
                    <a:pt x="25" y="108"/>
                  </a:cubicBezTo>
                  <a:cubicBezTo>
                    <a:pt x="25" y="109"/>
                    <a:pt x="26" y="111"/>
                    <a:pt x="26" y="112"/>
                  </a:cubicBezTo>
                  <a:cubicBezTo>
                    <a:pt x="26" y="112"/>
                    <a:pt x="26" y="113"/>
                    <a:pt x="26" y="114"/>
                  </a:cubicBezTo>
                  <a:cubicBezTo>
                    <a:pt x="26" y="114"/>
                    <a:pt x="26" y="115"/>
                    <a:pt x="25" y="115"/>
                  </a:cubicBezTo>
                  <a:cubicBezTo>
                    <a:pt x="25" y="116"/>
                    <a:pt x="25" y="117"/>
                    <a:pt x="25" y="118"/>
                  </a:cubicBezTo>
                  <a:cubicBezTo>
                    <a:pt x="25" y="118"/>
                    <a:pt x="25" y="119"/>
                    <a:pt x="25" y="120"/>
                  </a:cubicBezTo>
                  <a:cubicBezTo>
                    <a:pt x="25" y="120"/>
                    <a:pt x="23" y="121"/>
                    <a:pt x="23" y="121"/>
                  </a:cubicBezTo>
                  <a:cubicBezTo>
                    <a:pt x="22" y="121"/>
                    <a:pt x="20" y="121"/>
                    <a:pt x="20" y="121"/>
                  </a:cubicBezTo>
                  <a:cubicBezTo>
                    <a:pt x="19" y="120"/>
                    <a:pt x="19" y="120"/>
                    <a:pt x="19" y="119"/>
                  </a:cubicBezTo>
                  <a:cubicBezTo>
                    <a:pt x="19" y="119"/>
                    <a:pt x="19" y="118"/>
                    <a:pt x="19" y="117"/>
                  </a:cubicBezTo>
                  <a:cubicBezTo>
                    <a:pt x="19" y="117"/>
                    <a:pt x="20" y="116"/>
                    <a:pt x="20" y="116"/>
                  </a:cubicBezTo>
                  <a:cubicBezTo>
                    <a:pt x="20" y="116"/>
                    <a:pt x="20" y="111"/>
                    <a:pt x="20" y="110"/>
                  </a:cubicBezTo>
                  <a:cubicBezTo>
                    <a:pt x="20" y="110"/>
                    <a:pt x="20" y="109"/>
                    <a:pt x="20" y="109"/>
                  </a:cubicBezTo>
                  <a:cubicBezTo>
                    <a:pt x="20" y="108"/>
                    <a:pt x="20" y="108"/>
                    <a:pt x="20" y="108"/>
                  </a:cubicBezTo>
                  <a:cubicBezTo>
                    <a:pt x="20" y="107"/>
                    <a:pt x="19" y="103"/>
                    <a:pt x="19" y="102"/>
                  </a:cubicBezTo>
                  <a:cubicBezTo>
                    <a:pt x="19" y="102"/>
                    <a:pt x="19" y="101"/>
                    <a:pt x="19" y="101"/>
                  </a:cubicBezTo>
                  <a:cubicBezTo>
                    <a:pt x="18" y="101"/>
                    <a:pt x="17" y="98"/>
                    <a:pt x="17" y="97"/>
                  </a:cubicBezTo>
                  <a:cubicBezTo>
                    <a:pt x="16" y="97"/>
                    <a:pt x="15" y="92"/>
                    <a:pt x="15" y="92"/>
                  </a:cubicBezTo>
                  <a:cubicBezTo>
                    <a:pt x="15" y="91"/>
                    <a:pt x="14" y="91"/>
                    <a:pt x="14" y="90"/>
                  </a:cubicBezTo>
                  <a:cubicBezTo>
                    <a:pt x="14" y="89"/>
                    <a:pt x="13" y="86"/>
                    <a:pt x="13" y="85"/>
                  </a:cubicBezTo>
                  <a:cubicBezTo>
                    <a:pt x="13" y="84"/>
                    <a:pt x="12" y="82"/>
                    <a:pt x="12" y="81"/>
                  </a:cubicBezTo>
                  <a:cubicBezTo>
                    <a:pt x="12" y="80"/>
                    <a:pt x="12" y="77"/>
                    <a:pt x="11" y="76"/>
                  </a:cubicBezTo>
                  <a:cubicBezTo>
                    <a:pt x="11" y="75"/>
                    <a:pt x="11" y="70"/>
                    <a:pt x="11" y="69"/>
                  </a:cubicBezTo>
                  <a:cubicBezTo>
                    <a:pt x="11" y="69"/>
                    <a:pt x="11" y="67"/>
                    <a:pt x="11" y="65"/>
                  </a:cubicBezTo>
                  <a:cubicBezTo>
                    <a:pt x="10" y="64"/>
                    <a:pt x="11" y="60"/>
                    <a:pt x="11" y="60"/>
                  </a:cubicBezTo>
                  <a:cubicBezTo>
                    <a:pt x="11" y="60"/>
                    <a:pt x="10" y="60"/>
                    <a:pt x="10" y="59"/>
                  </a:cubicBezTo>
                  <a:cubicBezTo>
                    <a:pt x="11" y="59"/>
                    <a:pt x="11" y="57"/>
                    <a:pt x="11" y="56"/>
                  </a:cubicBezTo>
                  <a:cubicBezTo>
                    <a:pt x="11" y="55"/>
                    <a:pt x="11" y="55"/>
                    <a:pt x="11" y="54"/>
                  </a:cubicBezTo>
                  <a:cubicBezTo>
                    <a:pt x="11" y="54"/>
                    <a:pt x="11" y="53"/>
                    <a:pt x="11" y="52"/>
                  </a:cubicBezTo>
                  <a:cubicBezTo>
                    <a:pt x="10" y="52"/>
                    <a:pt x="10" y="50"/>
                    <a:pt x="10" y="50"/>
                  </a:cubicBezTo>
                  <a:cubicBezTo>
                    <a:pt x="10" y="49"/>
                    <a:pt x="11" y="48"/>
                    <a:pt x="11" y="48"/>
                  </a:cubicBezTo>
                  <a:cubicBezTo>
                    <a:pt x="11" y="47"/>
                    <a:pt x="12" y="47"/>
                    <a:pt x="12" y="47"/>
                  </a:cubicBezTo>
                  <a:cubicBezTo>
                    <a:pt x="12" y="47"/>
                    <a:pt x="12" y="45"/>
                    <a:pt x="12" y="45"/>
                  </a:cubicBezTo>
                  <a:cubicBezTo>
                    <a:pt x="12" y="45"/>
                    <a:pt x="12" y="43"/>
                    <a:pt x="12" y="43"/>
                  </a:cubicBezTo>
                  <a:cubicBezTo>
                    <a:pt x="12" y="43"/>
                    <a:pt x="11" y="42"/>
                    <a:pt x="11" y="42"/>
                  </a:cubicBezTo>
                  <a:cubicBezTo>
                    <a:pt x="11" y="42"/>
                    <a:pt x="11" y="42"/>
                    <a:pt x="11" y="43"/>
                  </a:cubicBezTo>
                  <a:cubicBezTo>
                    <a:pt x="10" y="43"/>
                    <a:pt x="10" y="44"/>
                    <a:pt x="10" y="44"/>
                  </a:cubicBezTo>
                  <a:cubicBezTo>
                    <a:pt x="10" y="45"/>
                    <a:pt x="9" y="45"/>
                    <a:pt x="9" y="45"/>
                  </a:cubicBezTo>
                  <a:cubicBezTo>
                    <a:pt x="9" y="46"/>
                    <a:pt x="9" y="45"/>
                    <a:pt x="8" y="45"/>
                  </a:cubicBezTo>
                  <a:cubicBezTo>
                    <a:pt x="8" y="46"/>
                    <a:pt x="8" y="47"/>
                    <a:pt x="7" y="47"/>
                  </a:cubicBezTo>
                  <a:cubicBezTo>
                    <a:pt x="7" y="47"/>
                    <a:pt x="7" y="47"/>
                    <a:pt x="6" y="47"/>
                  </a:cubicBezTo>
                  <a:cubicBezTo>
                    <a:pt x="6" y="47"/>
                    <a:pt x="5" y="47"/>
                    <a:pt x="5" y="47"/>
                  </a:cubicBezTo>
                  <a:cubicBezTo>
                    <a:pt x="5" y="47"/>
                    <a:pt x="5" y="47"/>
                    <a:pt x="5" y="47"/>
                  </a:cubicBezTo>
                  <a:cubicBezTo>
                    <a:pt x="5" y="47"/>
                    <a:pt x="5" y="52"/>
                    <a:pt x="5" y="52"/>
                  </a:cubicBezTo>
                  <a:cubicBezTo>
                    <a:pt x="5" y="52"/>
                    <a:pt x="5" y="52"/>
                    <a:pt x="5" y="52"/>
                  </a:cubicBezTo>
                  <a:cubicBezTo>
                    <a:pt x="5" y="53"/>
                    <a:pt x="5" y="53"/>
                    <a:pt x="5" y="54"/>
                  </a:cubicBezTo>
                  <a:cubicBezTo>
                    <a:pt x="5" y="54"/>
                    <a:pt x="6" y="55"/>
                    <a:pt x="6" y="55"/>
                  </a:cubicBezTo>
                  <a:cubicBezTo>
                    <a:pt x="6" y="55"/>
                    <a:pt x="6" y="56"/>
                    <a:pt x="6" y="56"/>
                  </a:cubicBezTo>
                  <a:cubicBezTo>
                    <a:pt x="6" y="56"/>
                    <a:pt x="6" y="56"/>
                    <a:pt x="6" y="57"/>
                  </a:cubicBezTo>
                  <a:cubicBezTo>
                    <a:pt x="6" y="57"/>
                    <a:pt x="7" y="59"/>
                    <a:pt x="6" y="60"/>
                  </a:cubicBezTo>
                  <a:cubicBezTo>
                    <a:pt x="6" y="60"/>
                    <a:pt x="6" y="61"/>
                    <a:pt x="6" y="62"/>
                  </a:cubicBezTo>
                  <a:cubicBezTo>
                    <a:pt x="6" y="62"/>
                    <a:pt x="6" y="62"/>
                    <a:pt x="7" y="62"/>
                  </a:cubicBezTo>
                  <a:cubicBezTo>
                    <a:pt x="7" y="63"/>
                    <a:pt x="7" y="63"/>
                    <a:pt x="6" y="63"/>
                  </a:cubicBezTo>
                  <a:cubicBezTo>
                    <a:pt x="6" y="63"/>
                    <a:pt x="5" y="63"/>
                    <a:pt x="5" y="63"/>
                  </a:cubicBezTo>
                  <a:cubicBezTo>
                    <a:pt x="5" y="64"/>
                    <a:pt x="5" y="64"/>
                    <a:pt x="5" y="64"/>
                  </a:cubicBezTo>
                  <a:cubicBezTo>
                    <a:pt x="5" y="64"/>
                    <a:pt x="5" y="65"/>
                    <a:pt x="5" y="66"/>
                  </a:cubicBezTo>
                  <a:cubicBezTo>
                    <a:pt x="5" y="66"/>
                    <a:pt x="5" y="66"/>
                    <a:pt x="5" y="66"/>
                  </a:cubicBezTo>
                  <a:cubicBezTo>
                    <a:pt x="5" y="66"/>
                    <a:pt x="5" y="71"/>
                    <a:pt x="5" y="72"/>
                  </a:cubicBezTo>
                  <a:cubicBezTo>
                    <a:pt x="6" y="74"/>
                    <a:pt x="6" y="80"/>
                    <a:pt x="6" y="80"/>
                  </a:cubicBezTo>
                  <a:cubicBezTo>
                    <a:pt x="6" y="80"/>
                    <a:pt x="6" y="81"/>
                    <a:pt x="6" y="81"/>
                  </a:cubicBezTo>
                  <a:cubicBezTo>
                    <a:pt x="6" y="81"/>
                    <a:pt x="6" y="81"/>
                    <a:pt x="6" y="81"/>
                  </a:cubicBezTo>
                  <a:cubicBezTo>
                    <a:pt x="6" y="82"/>
                    <a:pt x="6" y="86"/>
                    <a:pt x="6" y="88"/>
                  </a:cubicBezTo>
                  <a:cubicBezTo>
                    <a:pt x="6" y="91"/>
                    <a:pt x="7" y="95"/>
                    <a:pt x="7" y="96"/>
                  </a:cubicBezTo>
                  <a:cubicBezTo>
                    <a:pt x="7" y="96"/>
                    <a:pt x="7" y="96"/>
                    <a:pt x="7" y="96"/>
                  </a:cubicBezTo>
                  <a:cubicBezTo>
                    <a:pt x="7" y="96"/>
                    <a:pt x="7" y="96"/>
                    <a:pt x="7" y="97"/>
                  </a:cubicBezTo>
                  <a:cubicBezTo>
                    <a:pt x="7" y="97"/>
                    <a:pt x="7" y="103"/>
                    <a:pt x="7" y="104"/>
                  </a:cubicBezTo>
                  <a:cubicBezTo>
                    <a:pt x="7" y="105"/>
                    <a:pt x="8" y="111"/>
                    <a:pt x="8" y="111"/>
                  </a:cubicBezTo>
                  <a:cubicBezTo>
                    <a:pt x="8" y="111"/>
                    <a:pt x="8" y="112"/>
                    <a:pt x="8" y="112"/>
                  </a:cubicBezTo>
                  <a:cubicBezTo>
                    <a:pt x="8" y="112"/>
                    <a:pt x="8" y="112"/>
                    <a:pt x="8" y="113"/>
                  </a:cubicBezTo>
                  <a:cubicBezTo>
                    <a:pt x="8" y="113"/>
                    <a:pt x="8" y="117"/>
                    <a:pt x="8" y="119"/>
                  </a:cubicBezTo>
                  <a:cubicBezTo>
                    <a:pt x="8" y="120"/>
                    <a:pt x="8" y="125"/>
                    <a:pt x="8" y="125"/>
                  </a:cubicBezTo>
                  <a:cubicBezTo>
                    <a:pt x="8" y="125"/>
                    <a:pt x="8" y="125"/>
                    <a:pt x="8" y="125"/>
                  </a:cubicBezTo>
                  <a:cubicBezTo>
                    <a:pt x="9" y="126"/>
                    <a:pt x="9" y="127"/>
                    <a:pt x="9" y="127"/>
                  </a:cubicBezTo>
                  <a:cubicBezTo>
                    <a:pt x="9" y="127"/>
                    <a:pt x="8" y="127"/>
                    <a:pt x="8" y="127"/>
                  </a:cubicBezTo>
                  <a:cubicBezTo>
                    <a:pt x="7" y="127"/>
                    <a:pt x="7" y="127"/>
                    <a:pt x="7" y="127"/>
                  </a:cubicBezTo>
                  <a:cubicBezTo>
                    <a:pt x="7" y="127"/>
                    <a:pt x="7" y="126"/>
                    <a:pt x="7" y="125"/>
                  </a:cubicBezTo>
                  <a:cubicBezTo>
                    <a:pt x="7" y="125"/>
                    <a:pt x="7" y="125"/>
                    <a:pt x="7" y="125"/>
                  </a:cubicBezTo>
                  <a:cubicBezTo>
                    <a:pt x="7" y="125"/>
                    <a:pt x="7" y="120"/>
                    <a:pt x="6" y="119"/>
                  </a:cubicBezTo>
                  <a:cubicBezTo>
                    <a:pt x="6" y="118"/>
                    <a:pt x="6" y="113"/>
                    <a:pt x="6" y="113"/>
                  </a:cubicBezTo>
                  <a:cubicBezTo>
                    <a:pt x="6" y="112"/>
                    <a:pt x="6" y="112"/>
                    <a:pt x="6" y="112"/>
                  </a:cubicBezTo>
                  <a:cubicBezTo>
                    <a:pt x="6" y="112"/>
                    <a:pt x="6" y="111"/>
                    <a:pt x="6" y="111"/>
                  </a:cubicBezTo>
                  <a:cubicBezTo>
                    <a:pt x="6" y="111"/>
                    <a:pt x="6" y="106"/>
                    <a:pt x="6" y="104"/>
                  </a:cubicBezTo>
                  <a:cubicBezTo>
                    <a:pt x="5" y="102"/>
                    <a:pt x="5" y="98"/>
                    <a:pt x="5" y="97"/>
                  </a:cubicBezTo>
                  <a:cubicBezTo>
                    <a:pt x="5" y="97"/>
                    <a:pt x="5" y="97"/>
                    <a:pt x="5" y="97"/>
                  </a:cubicBezTo>
                  <a:cubicBezTo>
                    <a:pt x="5" y="97"/>
                    <a:pt x="5" y="96"/>
                    <a:pt x="5" y="96"/>
                  </a:cubicBezTo>
                  <a:cubicBezTo>
                    <a:pt x="5" y="95"/>
                    <a:pt x="5" y="91"/>
                    <a:pt x="5" y="88"/>
                  </a:cubicBezTo>
                  <a:cubicBezTo>
                    <a:pt x="5" y="86"/>
                    <a:pt x="4" y="82"/>
                    <a:pt x="4" y="81"/>
                  </a:cubicBezTo>
                  <a:cubicBezTo>
                    <a:pt x="4" y="81"/>
                    <a:pt x="4" y="80"/>
                    <a:pt x="4" y="80"/>
                  </a:cubicBezTo>
                  <a:cubicBezTo>
                    <a:pt x="4" y="80"/>
                    <a:pt x="4" y="80"/>
                    <a:pt x="4" y="80"/>
                  </a:cubicBezTo>
                  <a:cubicBezTo>
                    <a:pt x="4" y="79"/>
                    <a:pt x="4" y="75"/>
                    <a:pt x="4" y="73"/>
                  </a:cubicBezTo>
                  <a:cubicBezTo>
                    <a:pt x="4" y="70"/>
                    <a:pt x="3" y="65"/>
                    <a:pt x="3" y="65"/>
                  </a:cubicBezTo>
                  <a:cubicBezTo>
                    <a:pt x="3" y="65"/>
                    <a:pt x="3" y="65"/>
                    <a:pt x="3" y="65"/>
                  </a:cubicBezTo>
                  <a:cubicBezTo>
                    <a:pt x="3" y="64"/>
                    <a:pt x="2" y="63"/>
                    <a:pt x="2" y="63"/>
                  </a:cubicBezTo>
                  <a:cubicBezTo>
                    <a:pt x="1" y="63"/>
                    <a:pt x="1" y="62"/>
                    <a:pt x="1" y="62"/>
                  </a:cubicBezTo>
                  <a:cubicBezTo>
                    <a:pt x="1" y="62"/>
                    <a:pt x="0" y="61"/>
                    <a:pt x="0" y="60"/>
                  </a:cubicBezTo>
                  <a:cubicBezTo>
                    <a:pt x="0" y="60"/>
                    <a:pt x="0" y="59"/>
                    <a:pt x="0" y="59"/>
                  </a:cubicBezTo>
                  <a:cubicBezTo>
                    <a:pt x="0" y="59"/>
                    <a:pt x="1" y="59"/>
                    <a:pt x="1" y="58"/>
                  </a:cubicBezTo>
                  <a:cubicBezTo>
                    <a:pt x="1" y="58"/>
                    <a:pt x="1" y="57"/>
                    <a:pt x="1" y="56"/>
                  </a:cubicBezTo>
                  <a:cubicBezTo>
                    <a:pt x="1" y="56"/>
                    <a:pt x="1" y="56"/>
                    <a:pt x="1" y="56"/>
                  </a:cubicBezTo>
                  <a:cubicBezTo>
                    <a:pt x="1" y="55"/>
                    <a:pt x="1" y="55"/>
                    <a:pt x="1" y="55"/>
                  </a:cubicBezTo>
                  <a:cubicBezTo>
                    <a:pt x="1" y="54"/>
                    <a:pt x="1" y="54"/>
                    <a:pt x="1" y="53"/>
                  </a:cubicBezTo>
                  <a:cubicBezTo>
                    <a:pt x="1" y="53"/>
                    <a:pt x="1" y="53"/>
                    <a:pt x="1" y="53"/>
                  </a:cubicBezTo>
                  <a:cubicBezTo>
                    <a:pt x="1" y="52"/>
                    <a:pt x="0" y="49"/>
                    <a:pt x="0" y="49"/>
                  </a:cubicBezTo>
                  <a:cubicBezTo>
                    <a:pt x="0" y="49"/>
                    <a:pt x="0" y="47"/>
                    <a:pt x="0" y="46"/>
                  </a:cubicBezTo>
                  <a:cubicBezTo>
                    <a:pt x="0" y="46"/>
                    <a:pt x="0" y="45"/>
                    <a:pt x="0" y="45"/>
                  </a:cubicBezTo>
                  <a:cubicBezTo>
                    <a:pt x="0" y="45"/>
                    <a:pt x="0" y="45"/>
                    <a:pt x="0" y="44"/>
                  </a:cubicBezTo>
                  <a:cubicBezTo>
                    <a:pt x="0" y="44"/>
                    <a:pt x="0" y="44"/>
                    <a:pt x="1" y="43"/>
                  </a:cubicBezTo>
                  <a:cubicBezTo>
                    <a:pt x="1" y="42"/>
                    <a:pt x="2" y="42"/>
                    <a:pt x="2" y="42"/>
                  </a:cubicBezTo>
                  <a:cubicBezTo>
                    <a:pt x="2" y="41"/>
                    <a:pt x="4" y="38"/>
                    <a:pt x="5" y="37"/>
                  </a:cubicBezTo>
                  <a:cubicBezTo>
                    <a:pt x="5" y="36"/>
                    <a:pt x="7" y="31"/>
                    <a:pt x="7" y="30"/>
                  </a:cubicBezTo>
                  <a:cubicBezTo>
                    <a:pt x="8" y="30"/>
                    <a:pt x="8" y="28"/>
                    <a:pt x="8" y="28"/>
                  </a:cubicBezTo>
                  <a:cubicBezTo>
                    <a:pt x="8" y="27"/>
                    <a:pt x="8" y="26"/>
                    <a:pt x="8" y="25"/>
                  </a:cubicBezTo>
                  <a:cubicBezTo>
                    <a:pt x="10" y="23"/>
                    <a:pt x="17" y="21"/>
                    <a:pt x="17" y="21"/>
                  </a:cubicBezTo>
                  <a:cubicBezTo>
                    <a:pt x="18" y="21"/>
                    <a:pt x="19" y="21"/>
                    <a:pt x="19" y="21"/>
                  </a:cubicBezTo>
                  <a:cubicBezTo>
                    <a:pt x="19" y="20"/>
                    <a:pt x="19" y="20"/>
                    <a:pt x="19" y="20"/>
                  </a:cubicBezTo>
                  <a:cubicBezTo>
                    <a:pt x="19" y="19"/>
                    <a:pt x="19" y="18"/>
                    <a:pt x="19" y="18"/>
                  </a:cubicBezTo>
                  <a:cubicBezTo>
                    <a:pt x="19" y="18"/>
                    <a:pt x="19" y="18"/>
                    <a:pt x="18" y="18"/>
                  </a:cubicBezTo>
                  <a:cubicBezTo>
                    <a:pt x="18" y="18"/>
                    <a:pt x="18" y="17"/>
                    <a:pt x="18" y="17"/>
                  </a:cubicBezTo>
                  <a:cubicBezTo>
                    <a:pt x="17" y="16"/>
                    <a:pt x="17" y="16"/>
                    <a:pt x="17" y="16"/>
                  </a:cubicBezTo>
                  <a:cubicBezTo>
                    <a:pt x="17" y="16"/>
                    <a:pt x="17" y="16"/>
                    <a:pt x="16" y="16"/>
                  </a:cubicBezTo>
                  <a:cubicBezTo>
                    <a:pt x="16" y="15"/>
                    <a:pt x="16" y="15"/>
                    <a:pt x="15" y="14"/>
                  </a:cubicBezTo>
                  <a:cubicBezTo>
                    <a:pt x="15" y="14"/>
                    <a:pt x="15" y="13"/>
                    <a:pt x="15" y="13"/>
                  </a:cubicBezTo>
                  <a:cubicBezTo>
                    <a:pt x="15" y="13"/>
                    <a:pt x="15" y="12"/>
                    <a:pt x="15" y="12"/>
                  </a:cubicBezTo>
                  <a:cubicBezTo>
                    <a:pt x="15" y="11"/>
                    <a:pt x="15" y="10"/>
                    <a:pt x="15" y="10"/>
                  </a:cubicBezTo>
                  <a:cubicBezTo>
                    <a:pt x="15" y="9"/>
                    <a:pt x="15" y="9"/>
                    <a:pt x="16" y="9"/>
                  </a:cubicBezTo>
                  <a:cubicBezTo>
                    <a:pt x="16" y="8"/>
                    <a:pt x="16" y="6"/>
                    <a:pt x="16" y="6"/>
                  </a:cubicBezTo>
                  <a:cubicBezTo>
                    <a:pt x="16" y="5"/>
                    <a:pt x="16" y="4"/>
                    <a:pt x="17" y="3"/>
                  </a:cubicBezTo>
                  <a:cubicBezTo>
                    <a:pt x="17" y="3"/>
                    <a:pt x="19" y="2"/>
                    <a:pt x="19" y="2"/>
                  </a:cubicBezTo>
                  <a:cubicBezTo>
                    <a:pt x="19" y="1"/>
                    <a:pt x="21" y="1"/>
                    <a:pt x="22" y="1"/>
                  </a:cubicBezTo>
                  <a:cubicBezTo>
                    <a:pt x="22" y="0"/>
                    <a:pt x="24" y="1"/>
                    <a:pt x="24" y="1"/>
                  </a:cubicBezTo>
                  <a:cubicBezTo>
                    <a:pt x="25" y="1"/>
                    <a:pt x="26" y="1"/>
                    <a:pt x="27" y="2"/>
                  </a:cubicBezTo>
                  <a:cubicBezTo>
                    <a:pt x="27" y="2"/>
                    <a:pt x="28" y="3"/>
                    <a:pt x="28" y="3"/>
                  </a:cubicBezTo>
                  <a:cubicBezTo>
                    <a:pt x="28" y="3"/>
                    <a:pt x="30" y="4"/>
                    <a:pt x="30" y="4"/>
                  </a:cubicBezTo>
                  <a:cubicBezTo>
                    <a:pt x="30" y="5"/>
                    <a:pt x="30" y="5"/>
                    <a:pt x="30" y="6"/>
                  </a:cubicBezTo>
                  <a:cubicBezTo>
                    <a:pt x="30" y="6"/>
                    <a:pt x="31" y="7"/>
                    <a:pt x="31" y="8"/>
                  </a:cubicBezTo>
                  <a:cubicBezTo>
                    <a:pt x="31" y="9"/>
                    <a:pt x="31" y="10"/>
                    <a:pt x="31" y="10"/>
                  </a:cubicBezTo>
                  <a:cubicBezTo>
                    <a:pt x="31" y="11"/>
                    <a:pt x="31" y="11"/>
                    <a:pt x="30" y="12"/>
                  </a:cubicBezTo>
                  <a:cubicBezTo>
                    <a:pt x="30" y="12"/>
                    <a:pt x="30" y="12"/>
                    <a:pt x="30" y="13"/>
                  </a:cubicBezTo>
                  <a:cubicBezTo>
                    <a:pt x="29" y="13"/>
                    <a:pt x="29" y="13"/>
                    <a:pt x="29" y="13"/>
                  </a:cubicBezTo>
                  <a:cubicBezTo>
                    <a:pt x="29" y="14"/>
                    <a:pt x="29" y="15"/>
                    <a:pt x="28" y="15"/>
                  </a:cubicBezTo>
                  <a:cubicBezTo>
                    <a:pt x="28" y="16"/>
                    <a:pt x="28" y="16"/>
                    <a:pt x="28" y="16"/>
                  </a:cubicBezTo>
                  <a:cubicBezTo>
                    <a:pt x="28" y="17"/>
                    <a:pt x="27" y="17"/>
                    <a:pt x="27" y="18"/>
                  </a:cubicBezTo>
                  <a:cubicBezTo>
                    <a:pt x="27" y="18"/>
                    <a:pt x="27" y="19"/>
                    <a:pt x="27" y="19"/>
                  </a:cubicBezTo>
                  <a:cubicBezTo>
                    <a:pt x="27" y="19"/>
                    <a:pt x="28" y="21"/>
                    <a:pt x="28" y="21"/>
                  </a:cubicBezTo>
                  <a:cubicBezTo>
                    <a:pt x="28" y="21"/>
                    <a:pt x="30" y="20"/>
                    <a:pt x="32" y="21"/>
                  </a:cubicBezTo>
                  <a:cubicBezTo>
                    <a:pt x="33" y="21"/>
                    <a:pt x="35" y="22"/>
                    <a:pt x="36" y="22"/>
                  </a:cubicBezTo>
                  <a:cubicBezTo>
                    <a:pt x="37" y="22"/>
                    <a:pt x="37" y="24"/>
                    <a:pt x="37" y="25"/>
                  </a:cubicBezTo>
                  <a:cubicBezTo>
                    <a:pt x="37" y="26"/>
                    <a:pt x="38" y="28"/>
                    <a:pt x="38" y="28"/>
                  </a:cubicBezTo>
                  <a:cubicBezTo>
                    <a:pt x="38" y="28"/>
                    <a:pt x="38" y="27"/>
                    <a:pt x="38" y="27"/>
                  </a:cubicBezTo>
                  <a:cubicBezTo>
                    <a:pt x="38" y="27"/>
                    <a:pt x="39" y="26"/>
                    <a:pt x="40" y="26"/>
                  </a:cubicBezTo>
                  <a:cubicBezTo>
                    <a:pt x="41" y="26"/>
                    <a:pt x="42" y="26"/>
                    <a:pt x="42" y="26"/>
                  </a:cubicBezTo>
                  <a:cubicBezTo>
                    <a:pt x="43" y="25"/>
                    <a:pt x="46" y="25"/>
                    <a:pt x="46" y="24"/>
                  </a:cubicBezTo>
                  <a:cubicBezTo>
                    <a:pt x="46" y="24"/>
                    <a:pt x="47" y="24"/>
                    <a:pt x="47" y="24"/>
                  </a:cubicBezTo>
                  <a:cubicBezTo>
                    <a:pt x="47" y="24"/>
                    <a:pt x="49" y="24"/>
                    <a:pt x="49" y="23"/>
                  </a:cubicBezTo>
                  <a:cubicBezTo>
                    <a:pt x="49" y="23"/>
                    <a:pt x="49" y="23"/>
                    <a:pt x="49" y="23"/>
                  </a:cubicBezTo>
                  <a:cubicBezTo>
                    <a:pt x="49" y="23"/>
                    <a:pt x="48" y="22"/>
                    <a:pt x="48" y="22"/>
                  </a:cubicBezTo>
                  <a:cubicBezTo>
                    <a:pt x="48" y="22"/>
                    <a:pt x="47" y="22"/>
                    <a:pt x="47" y="20"/>
                  </a:cubicBezTo>
                  <a:cubicBezTo>
                    <a:pt x="47" y="20"/>
                    <a:pt x="46" y="20"/>
                    <a:pt x="46" y="19"/>
                  </a:cubicBezTo>
                  <a:cubicBezTo>
                    <a:pt x="46" y="19"/>
                    <a:pt x="45" y="19"/>
                    <a:pt x="44" y="18"/>
                  </a:cubicBezTo>
                  <a:cubicBezTo>
                    <a:pt x="44" y="17"/>
                    <a:pt x="44" y="17"/>
                    <a:pt x="44" y="16"/>
                  </a:cubicBezTo>
                  <a:cubicBezTo>
                    <a:pt x="44" y="16"/>
                    <a:pt x="44" y="15"/>
                    <a:pt x="44" y="14"/>
                  </a:cubicBezTo>
                  <a:cubicBezTo>
                    <a:pt x="44" y="14"/>
                    <a:pt x="44" y="13"/>
                    <a:pt x="44" y="12"/>
                  </a:cubicBezTo>
                  <a:cubicBezTo>
                    <a:pt x="44" y="12"/>
                    <a:pt x="44" y="10"/>
                    <a:pt x="45" y="10"/>
                  </a:cubicBezTo>
                  <a:cubicBezTo>
                    <a:pt x="45" y="10"/>
                    <a:pt x="45" y="10"/>
                    <a:pt x="45" y="9"/>
                  </a:cubicBezTo>
                  <a:cubicBezTo>
                    <a:pt x="45" y="9"/>
                    <a:pt x="45" y="8"/>
                    <a:pt x="47" y="7"/>
                  </a:cubicBezTo>
                  <a:cubicBezTo>
                    <a:pt x="48" y="7"/>
                    <a:pt x="48" y="7"/>
                    <a:pt x="49" y="7"/>
                  </a:cubicBezTo>
                  <a:cubicBezTo>
                    <a:pt x="49" y="6"/>
                    <a:pt x="49" y="6"/>
                    <a:pt x="50" y="6"/>
                  </a:cubicBezTo>
                  <a:cubicBezTo>
                    <a:pt x="50" y="6"/>
                    <a:pt x="51" y="5"/>
                    <a:pt x="52" y="5"/>
                  </a:cubicBezTo>
                  <a:cubicBezTo>
                    <a:pt x="52" y="6"/>
                    <a:pt x="53" y="6"/>
                    <a:pt x="54" y="6"/>
                  </a:cubicBezTo>
                  <a:cubicBezTo>
                    <a:pt x="54" y="6"/>
                    <a:pt x="55" y="6"/>
                    <a:pt x="55" y="6"/>
                  </a:cubicBezTo>
                  <a:cubicBezTo>
                    <a:pt x="56" y="7"/>
                    <a:pt x="56" y="7"/>
                    <a:pt x="57" y="8"/>
                  </a:cubicBezTo>
                  <a:cubicBezTo>
                    <a:pt x="57" y="8"/>
                    <a:pt x="58" y="9"/>
                    <a:pt x="58" y="9"/>
                  </a:cubicBezTo>
                  <a:cubicBezTo>
                    <a:pt x="59" y="10"/>
                    <a:pt x="59" y="10"/>
                    <a:pt x="59" y="10"/>
                  </a:cubicBezTo>
                  <a:cubicBezTo>
                    <a:pt x="59" y="11"/>
                    <a:pt x="59" y="11"/>
                    <a:pt x="59" y="12"/>
                  </a:cubicBezTo>
                  <a:cubicBezTo>
                    <a:pt x="59" y="12"/>
                    <a:pt x="59" y="12"/>
                    <a:pt x="59" y="13"/>
                  </a:cubicBezTo>
                  <a:cubicBezTo>
                    <a:pt x="59" y="13"/>
                    <a:pt x="59" y="14"/>
                    <a:pt x="59" y="14"/>
                  </a:cubicBezTo>
                  <a:cubicBezTo>
                    <a:pt x="59" y="15"/>
                    <a:pt x="59" y="16"/>
                    <a:pt x="59" y="16"/>
                  </a:cubicBezTo>
                  <a:cubicBezTo>
                    <a:pt x="59" y="17"/>
                    <a:pt x="59" y="17"/>
                    <a:pt x="59" y="17"/>
                  </a:cubicBezTo>
                  <a:cubicBezTo>
                    <a:pt x="59" y="18"/>
                    <a:pt x="59" y="18"/>
                    <a:pt x="58" y="18"/>
                  </a:cubicBezTo>
                  <a:cubicBezTo>
                    <a:pt x="58" y="19"/>
                    <a:pt x="58" y="19"/>
                    <a:pt x="58" y="19"/>
                  </a:cubicBezTo>
                  <a:cubicBezTo>
                    <a:pt x="58" y="19"/>
                    <a:pt x="58" y="20"/>
                    <a:pt x="58" y="20"/>
                  </a:cubicBezTo>
                  <a:cubicBezTo>
                    <a:pt x="58" y="20"/>
                    <a:pt x="57" y="21"/>
                    <a:pt x="57" y="21"/>
                  </a:cubicBezTo>
                  <a:cubicBezTo>
                    <a:pt x="57" y="21"/>
                    <a:pt x="57" y="22"/>
                    <a:pt x="57" y="22"/>
                  </a:cubicBezTo>
                  <a:cubicBezTo>
                    <a:pt x="57" y="22"/>
                    <a:pt x="57" y="23"/>
                    <a:pt x="57" y="23"/>
                  </a:cubicBezTo>
                  <a:cubicBezTo>
                    <a:pt x="57" y="23"/>
                    <a:pt x="60" y="23"/>
                    <a:pt x="60" y="24"/>
                  </a:cubicBezTo>
                  <a:cubicBezTo>
                    <a:pt x="61" y="24"/>
                    <a:pt x="65" y="24"/>
                    <a:pt x="66" y="24"/>
                  </a:cubicBezTo>
                  <a:cubicBezTo>
                    <a:pt x="67" y="25"/>
                    <a:pt x="68" y="25"/>
                    <a:pt x="68" y="26"/>
                  </a:cubicBezTo>
                  <a:cubicBezTo>
                    <a:pt x="68" y="27"/>
                    <a:pt x="69" y="29"/>
                    <a:pt x="69" y="30"/>
                  </a:cubicBezTo>
                  <a:cubicBezTo>
                    <a:pt x="70" y="30"/>
                    <a:pt x="70" y="31"/>
                    <a:pt x="70" y="32"/>
                  </a:cubicBezTo>
                  <a:cubicBezTo>
                    <a:pt x="70" y="32"/>
                    <a:pt x="70" y="35"/>
                    <a:pt x="71" y="35"/>
                  </a:cubicBezTo>
                  <a:cubicBezTo>
                    <a:pt x="71" y="36"/>
                    <a:pt x="72" y="41"/>
                    <a:pt x="72" y="42"/>
                  </a:cubicBezTo>
                  <a:cubicBezTo>
                    <a:pt x="72" y="42"/>
                    <a:pt x="71" y="43"/>
                    <a:pt x="71" y="43"/>
                  </a:cubicBezTo>
                  <a:cubicBezTo>
                    <a:pt x="71" y="43"/>
                    <a:pt x="72" y="44"/>
                    <a:pt x="72" y="44"/>
                  </a:cubicBezTo>
                  <a:cubicBezTo>
                    <a:pt x="72" y="45"/>
                    <a:pt x="72" y="46"/>
                    <a:pt x="72" y="47"/>
                  </a:cubicBezTo>
                  <a:cubicBezTo>
                    <a:pt x="72" y="47"/>
                    <a:pt x="72" y="48"/>
                    <a:pt x="72" y="4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3" name="Freeform 270"/>
            <p:cNvSpPr>
              <a:spLocks noEditPoints="1"/>
            </p:cNvSpPr>
            <p:nvPr/>
          </p:nvSpPr>
          <p:spPr bwMode="auto">
            <a:xfrm>
              <a:off x="8232776" y="2678113"/>
              <a:ext cx="273050" cy="446088"/>
            </a:xfrm>
            <a:custGeom>
              <a:avLst/>
              <a:gdLst>
                <a:gd name="T0" fmla="*/ 65 w 73"/>
                <a:gd name="T1" fmla="*/ 49 h 119"/>
                <a:gd name="T2" fmla="*/ 68 w 73"/>
                <a:gd name="T3" fmla="*/ 56 h 119"/>
                <a:gd name="T4" fmla="*/ 68 w 73"/>
                <a:gd name="T5" fmla="*/ 59 h 119"/>
                <a:gd name="T6" fmla="*/ 71 w 73"/>
                <a:gd name="T7" fmla="*/ 61 h 119"/>
                <a:gd name="T8" fmla="*/ 66 w 73"/>
                <a:gd name="T9" fmla="*/ 71 h 119"/>
                <a:gd name="T10" fmla="*/ 61 w 73"/>
                <a:gd name="T11" fmla="*/ 85 h 119"/>
                <a:gd name="T12" fmla="*/ 59 w 73"/>
                <a:gd name="T13" fmla="*/ 110 h 119"/>
                <a:gd name="T14" fmla="*/ 55 w 73"/>
                <a:gd name="T15" fmla="*/ 115 h 119"/>
                <a:gd name="T16" fmla="*/ 54 w 73"/>
                <a:gd name="T17" fmla="*/ 107 h 119"/>
                <a:gd name="T18" fmla="*/ 54 w 73"/>
                <a:gd name="T19" fmla="*/ 86 h 119"/>
                <a:gd name="T20" fmla="*/ 53 w 73"/>
                <a:gd name="T21" fmla="*/ 100 h 119"/>
                <a:gd name="T22" fmla="*/ 53 w 73"/>
                <a:gd name="T23" fmla="*/ 110 h 119"/>
                <a:gd name="T24" fmla="*/ 49 w 73"/>
                <a:gd name="T25" fmla="*/ 103 h 119"/>
                <a:gd name="T26" fmla="*/ 41 w 73"/>
                <a:gd name="T27" fmla="*/ 84 h 119"/>
                <a:gd name="T28" fmla="*/ 37 w 73"/>
                <a:gd name="T29" fmla="*/ 62 h 119"/>
                <a:gd name="T30" fmla="*/ 34 w 73"/>
                <a:gd name="T31" fmla="*/ 47 h 119"/>
                <a:gd name="T32" fmla="*/ 35 w 73"/>
                <a:gd name="T33" fmla="*/ 60 h 119"/>
                <a:gd name="T34" fmla="*/ 33 w 73"/>
                <a:gd name="T35" fmla="*/ 95 h 119"/>
                <a:gd name="T36" fmla="*/ 33 w 73"/>
                <a:gd name="T37" fmla="*/ 113 h 119"/>
                <a:gd name="T38" fmla="*/ 26 w 73"/>
                <a:gd name="T39" fmla="*/ 113 h 119"/>
                <a:gd name="T40" fmla="*/ 26 w 73"/>
                <a:gd name="T41" fmla="*/ 104 h 119"/>
                <a:gd name="T42" fmla="*/ 24 w 73"/>
                <a:gd name="T43" fmla="*/ 101 h 119"/>
                <a:gd name="T44" fmla="*/ 21 w 73"/>
                <a:gd name="T45" fmla="*/ 113 h 119"/>
                <a:gd name="T46" fmla="*/ 19 w 73"/>
                <a:gd name="T47" fmla="*/ 101 h 119"/>
                <a:gd name="T48" fmla="*/ 13 w 73"/>
                <a:gd name="T49" fmla="*/ 84 h 119"/>
                <a:gd name="T50" fmla="*/ 10 w 73"/>
                <a:gd name="T51" fmla="*/ 56 h 119"/>
                <a:gd name="T52" fmla="*/ 10 w 73"/>
                <a:gd name="T53" fmla="*/ 44 h 119"/>
                <a:gd name="T54" fmla="*/ 9 w 73"/>
                <a:gd name="T55" fmla="*/ 41 h 119"/>
                <a:gd name="T56" fmla="*/ 5 w 73"/>
                <a:gd name="T57" fmla="*/ 44 h 119"/>
                <a:gd name="T58" fmla="*/ 6 w 73"/>
                <a:gd name="T59" fmla="*/ 53 h 119"/>
                <a:gd name="T60" fmla="*/ 5 w 73"/>
                <a:gd name="T61" fmla="*/ 60 h 119"/>
                <a:gd name="T62" fmla="*/ 6 w 73"/>
                <a:gd name="T63" fmla="*/ 76 h 119"/>
                <a:gd name="T64" fmla="*/ 7 w 73"/>
                <a:gd name="T65" fmla="*/ 103 h 119"/>
                <a:gd name="T66" fmla="*/ 8 w 73"/>
                <a:gd name="T67" fmla="*/ 118 h 119"/>
                <a:gd name="T68" fmla="*/ 6 w 73"/>
                <a:gd name="T69" fmla="*/ 105 h 119"/>
                <a:gd name="T70" fmla="*/ 5 w 73"/>
                <a:gd name="T71" fmla="*/ 89 h 119"/>
                <a:gd name="T72" fmla="*/ 3 w 73"/>
                <a:gd name="T73" fmla="*/ 60 h 119"/>
                <a:gd name="T74" fmla="*/ 1 w 73"/>
                <a:gd name="T75" fmla="*/ 54 h 119"/>
                <a:gd name="T76" fmla="*/ 0 w 73"/>
                <a:gd name="T77" fmla="*/ 45 h 119"/>
                <a:gd name="T78" fmla="*/ 4 w 73"/>
                <a:gd name="T79" fmla="*/ 34 h 119"/>
                <a:gd name="T80" fmla="*/ 18 w 73"/>
                <a:gd name="T81" fmla="*/ 18 h 119"/>
                <a:gd name="T82" fmla="*/ 14 w 73"/>
                <a:gd name="T83" fmla="*/ 13 h 119"/>
                <a:gd name="T84" fmla="*/ 16 w 73"/>
                <a:gd name="T85" fmla="*/ 3 h 119"/>
                <a:gd name="T86" fmla="*/ 28 w 73"/>
                <a:gd name="T87" fmla="*/ 4 h 119"/>
                <a:gd name="T88" fmla="*/ 27 w 73"/>
                <a:gd name="T89" fmla="*/ 12 h 119"/>
                <a:gd name="T90" fmla="*/ 30 w 73"/>
                <a:gd name="T91" fmla="*/ 19 h 119"/>
                <a:gd name="T92" fmla="*/ 39 w 73"/>
                <a:gd name="T93" fmla="*/ 24 h 119"/>
                <a:gd name="T94" fmla="*/ 44 w 73"/>
                <a:gd name="T95" fmla="*/ 19 h 119"/>
                <a:gd name="T96" fmla="*/ 42 w 73"/>
                <a:gd name="T97" fmla="*/ 9 h 119"/>
                <a:gd name="T98" fmla="*/ 50 w 73"/>
                <a:gd name="T99" fmla="*/ 5 h 119"/>
                <a:gd name="T100" fmla="*/ 55 w 73"/>
                <a:gd name="T101" fmla="*/ 12 h 119"/>
                <a:gd name="T102" fmla="*/ 54 w 73"/>
                <a:gd name="T103" fmla="*/ 18 h 119"/>
                <a:gd name="T104" fmla="*/ 64 w 73"/>
                <a:gd name="T105" fmla="*/ 24 h 119"/>
                <a:gd name="T106" fmla="*/ 67 w 73"/>
                <a:gd name="T107" fmla="*/ 4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 h="119">
                  <a:moveTo>
                    <a:pt x="33" y="41"/>
                  </a:moveTo>
                  <a:cubicBezTo>
                    <a:pt x="33" y="42"/>
                    <a:pt x="33" y="42"/>
                    <a:pt x="33" y="42"/>
                  </a:cubicBezTo>
                  <a:cubicBezTo>
                    <a:pt x="33" y="42"/>
                    <a:pt x="33" y="43"/>
                    <a:pt x="33" y="43"/>
                  </a:cubicBezTo>
                  <a:cubicBezTo>
                    <a:pt x="33" y="43"/>
                    <a:pt x="33" y="42"/>
                    <a:pt x="33" y="41"/>
                  </a:cubicBezTo>
                  <a:close/>
                  <a:moveTo>
                    <a:pt x="65" y="52"/>
                  </a:moveTo>
                  <a:cubicBezTo>
                    <a:pt x="65" y="51"/>
                    <a:pt x="65" y="50"/>
                    <a:pt x="65" y="49"/>
                  </a:cubicBezTo>
                  <a:cubicBezTo>
                    <a:pt x="65" y="49"/>
                    <a:pt x="65" y="47"/>
                    <a:pt x="65" y="46"/>
                  </a:cubicBezTo>
                  <a:cubicBezTo>
                    <a:pt x="64" y="46"/>
                    <a:pt x="64" y="47"/>
                    <a:pt x="64" y="47"/>
                  </a:cubicBezTo>
                  <a:cubicBezTo>
                    <a:pt x="64" y="47"/>
                    <a:pt x="64" y="48"/>
                    <a:pt x="64" y="48"/>
                  </a:cubicBezTo>
                  <a:cubicBezTo>
                    <a:pt x="64" y="48"/>
                    <a:pt x="64" y="50"/>
                    <a:pt x="65" y="52"/>
                  </a:cubicBezTo>
                  <a:close/>
                  <a:moveTo>
                    <a:pt x="68" y="59"/>
                  </a:moveTo>
                  <a:cubicBezTo>
                    <a:pt x="68" y="59"/>
                    <a:pt x="68" y="57"/>
                    <a:pt x="68" y="56"/>
                  </a:cubicBezTo>
                  <a:cubicBezTo>
                    <a:pt x="68" y="56"/>
                    <a:pt x="67" y="49"/>
                    <a:pt x="67" y="48"/>
                  </a:cubicBezTo>
                  <a:cubicBezTo>
                    <a:pt x="67" y="48"/>
                    <a:pt x="67" y="47"/>
                    <a:pt x="66" y="47"/>
                  </a:cubicBezTo>
                  <a:cubicBezTo>
                    <a:pt x="66" y="48"/>
                    <a:pt x="66" y="50"/>
                    <a:pt x="66" y="50"/>
                  </a:cubicBezTo>
                  <a:cubicBezTo>
                    <a:pt x="66" y="51"/>
                    <a:pt x="66" y="54"/>
                    <a:pt x="66" y="55"/>
                  </a:cubicBezTo>
                  <a:cubicBezTo>
                    <a:pt x="67" y="57"/>
                    <a:pt x="67" y="59"/>
                    <a:pt x="67" y="59"/>
                  </a:cubicBezTo>
                  <a:cubicBezTo>
                    <a:pt x="67" y="59"/>
                    <a:pt x="68" y="59"/>
                    <a:pt x="68" y="59"/>
                  </a:cubicBezTo>
                  <a:cubicBezTo>
                    <a:pt x="68" y="59"/>
                    <a:pt x="68" y="59"/>
                    <a:pt x="68" y="59"/>
                  </a:cubicBezTo>
                  <a:close/>
                  <a:moveTo>
                    <a:pt x="67" y="45"/>
                  </a:moveTo>
                  <a:cubicBezTo>
                    <a:pt x="67" y="46"/>
                    <a:pt x="68" y="48"/>
                    <a:pt x="68" y="49"/>
                  </a:cubicBezTo>
                  <a:cubicBezTo>
                    <a:pt x="68" y="50"/>
                    <a:pt x="69" y="55"/>
                    <a:pt x="69" y="56"/>
                  </a:cubicBezTo>
                  <a:cubicBezTo>
                    <a:pt x="70" y="57"/>
                    <a:pt x="70" y="59"/>
                    <a:pt x="70" y="59"/>
                  </a:cubicBezTo>
                  <a:cubicBezTo>
                    <a:pt x="70" y="59"/>
                    <a:pt x="70" y="61"/>
                    <a:pt x="71" y="61"/>
                  </a:cubicBezTo>
                  <a:cubicBezTo>
                    <a:pt x="71" y="62"/>
                    <a:pt x="71" y="62"/>
                    <a:pt x="71" y="63"/>
                  </a:cubicBezTo>
                  <a:cubicBezTo>
                    <a:pt x="71" y="63"/>
                    <a:pt x="71" y="64"/>
                    <a:pt x="72" y="65"/>
                  </a:cubicBezTo>
                  <a:cubicBezTo>
                    <a:pt x="72" y="65"/>
                    <a:pt x="73" y="68"/>
                    <a:pt x="73" y="68"/>
                  </a:cubicBezTo>
                  <a:cubicBezTo>
                    <a:pt x="73" y="69"/>
                    <a:pt x="73" y="70"/>
                    <a:pt x="73" y="70"/>
                  </a:cubicBezTo>
                  <a:cubicBezTo>
                    <a:pt x="73" y="70"/>
                    <a:pt x="72" y="70"/>
                    <a:pt x="71" y="71"/>
                  </a:cubicBezTo>
                  <a:cubicBezTo>
                    <a:pt x="71" y="71"/>
                    <a:pt x="66" y="71"/>
                    <a:pt x="66" y="71"/>
                  </a:cubicBezTo>
                  <a:cubicBezTo>
                    <a:pt x="66" y="71"/>
                    <a:pt x="63" y="70"/>
                    <a:pt x="63" y="70"/>
                  </a:cubicBezTo>
                  <a:cubicBezTo>
                    <a:pt x="63" y="70"/>
                    <a:pt x="63" y="70"/>
                    <a:pt x="63" y="71"/>
                  </a:cubicBezTo>
                  <a:cubicBezTo>
                    <a:pt x="63" y="71"/>
                    <a:pt x="63" y="73"/>
                    <a:pt x="63" y="73"/>
                  </a:cubicBezTo>
                  <a:cubicBezTo>
                    <a:pt x="62" y="74"/>
                    <a:pt x="62" y="75"/>
                    <a:pt x="62" y="75"/>
                  </a:cubicBezTo>
                  <a:cubicBezTo>
                    <a:pt x="62" y="76"/>
                    <a:pt x="61" y="77"/>
                    <a:pt x="61" y="78"/>
                  </a:cubicBezTo>
                  <a:cubicBezTo>
                    <a:pt x="61" y="78"/>
                    <a:pt x="61" y="85"/>
                    <a:pt x="61" y="85"/>
                  </a:cubicBezTo>
                  <a:cubicBezTo>
                    <a:pt x="61" y="86"/>
                    <a:pt x="61" y="86"/>
                    <a:pt x="61" y="86"/>
                  </a:cubicBezTo>
                  <a:cubicBezTo>
                    <a:pt x="61" y="86"/>
                    <a:pt x="61" y="91"/>
                    <a:pt x="61" y="93"/>
                  </a:cubicBezTo>
                  <a:cubicBezTo>
                    <a:pt x="60" y="96"/>
                    <a:pt x="59" y="102"/>
                    <a:pt x="59" y="103"/>
                  </a:cubicBezTo>
                  <a:cubicBezTo>
                    <a:pt x="59" y="104"/>
                    <a:pt x="59" y="105"/>
                    <a:pt x="59" y="106"/>
                  </a:cubicBezTo>
                  <a:cubicBezTo>
                    <a:pt x="59" y="107"/>
                    <a:pt x="59" y="108"/>
                    <a:pt x="59" y="109"/>
                  </a:cubicBezTo>
                  <a:cubicBezTo>
                    <a:pt x="59" y="109"/>
                    <a:pt x="59" y="110"/>
                    <a:pt x="59" y="110"/>
                  </a:cubicBezTo>
                  <a:cubicBezTo>
                    <a:pt x="59" y="110"/>
                    <a:pt x="60" y="111"/>
                    <a:pt x="60" y="111"/>
                  </a:cubicBezTo>
                  <a:cubicBezTo>
                    <a:pt x="60" y="111"/>
                    <a:pt x="60" y="112"/>
                    <a:pt x="61" y="112"/>
                  </a:cubicBezTo>
                  <a:cubicBezTo>
                    <a:pt x="61" y="113"/>
                    <a:pt x="62" y="114"/>
                    <a:pt x="62" y="114"/>
                  </a:cubicBezTo>
                  <a:cubicBezTo>
                    <a:pt x="62" y="115"/>
                    <a:pt x="61" y="115"/>
                    <a:pt x="61" y="115"/>
                  </a:cubicBezTo>
                  <a:cubicBezTo>
                    <a:pt x="60" y="116"/>
                    <a:pt x="58" y="116"/>
                    <a:pt x="57" y="115"/>
                  </a:cubicBezTo>
                  <a:cubicBezTo>
                    <a:pt x="57" y="115"/>
                    <a:pt x="56" y="115"/>
                    <a:pt x="55" y="115"/>
                  </a:cubicBezTo>
                  <a:cubicBezTo>
                    <a:pt x="55" y="115"/>
                    <a:pt x="55" y="115"/>
                    <a:pt x="55" y="115"/>
                  </a:cubicBezTo>
                  <a:cubicBezTo>
                    <a:pt x="55" y="114"/>
                    <a:pt x="55" y="113"/>
                    <a:pt x="55" y="113"/>
                  </a:cubicBezTo>
                  <a:cubicBezTo>
                    <a:pt x="55" y="113"/>
                    <a:pt x="54" y="113"/>
                    <a:pt x="54" y="113"/>
                  </a:cubicBezTo>
                  <a:cubicBezTo>
                    <a:pt x="54" y="112"/>
                    <a:pt x="54" y="112"/>
                    <a:pt x="54" y="111"/>
                  </a:cubicBezTo>
                  <a:cubicBezTo>
                    <a:pt x="54" y="111"/>
                    <a:pt x="54" y="109"/>
                    <a:pt x="54" y="109"/>
                  </a:cubicBezTo>
                  <a:cubicBezTo>
                    <a:pt x="54" y="109"/>
                    <a:pt x="54" y="108"/>
                    <a:pt x="54" y="107"/>
                  </a:cubicBezTo>
                  <a:cubicBezTo>
                    <a:pt x="54" y="107"/>
                    <a:pt x="54" y="106"/>
                    <a:pt x="54" y="105"/>
                  </a:cubicBezTo>
                  <a:cubicBezTo>
                    <a:pt x="54" y="105"/>
                    <a:pt x="54" y="101"/>
                    <a:pt x="54" y="100"/>
                  </a:cubicBezTo>
                  <a:cubicBezTo>
                    <a:pt x="54" y="99"/>
                    <a:pt x="54" y="97"/>
                    <a:pt x="54" y="96"/>
                  </a:cubicBezTo>
                  <a:cubicBezTo>
                    <a:pt x="54" y="95"/>
                    <a:pt x="54" y="92"/>
                    <a:pt x="54" y="91"/>
                  </a:cubicBezTo>
                  <a:cubicBezTo>
                    <a:pt x="54" y="90"/>
                    <a:pt x="54" y="89"/>
                    <a:pt x="54" y="88"/>
                  </a:cubicBezTo>
                  <a:cubicBezTo>
                    <a:pt x="54" y="88"/>
                    <a:pt x="54" y="86"/>
                    <a:pt x="54" y="86"/>
                  </a:cubicBezTo>
                  <a:cubicBezTo>
                    <a:pt x="53" y="86"/>
                    <a:pt x="53" y="86"/>
                    <a:pt x="53" y="86"/>
                  </a:cubicBezTo>
                  <a:cubicBezTo>
                    <a:pt x="53" y="86"/>
                    <a:pt x="53" y="87"/>
                    <a:pt x="53" y="88"/>
                  </a:cubicBezTo>
                  <a:cubicBezTo>
                    <a:pt x="53" y="88"/>
                    <a:pt x="53" y="89"/>
                    <a:pt x="53" y="89"/>
                  </a:cubicBezTo>
                  <a:cubicBezTo>
                    <a:pt x="53" y="90"/>
                    <a:pt x="53" y="94"/>
                    <a:pt x="53" y="95"/>
                  </a:cubicBezTo>
                  <a:cubicBezTo>
                    <a:pt x="53" y="96"/>
                    <a:pt x="53" y="97"/>
                    <a:pt x="53" y="97"/>
                  </a:cubicBezTo>
                  <a:cubicBezTo>
                    <a:pt x="53" y="98"/>
                    <a:pt x="53" y="100"/>
                    <a:pt x="53" y="100"/>
                  </a:cubicBezTo>
                  <a:cubicBezTo>
                    <a:pt x="54" y="101"/>
                    <a:pt x="54" y="102"/>
                    <a:pt x="54" y="103"/>
                  </a:cubicBezTo>
                  <a:cubicBezTo>
                    <a:pt x="54" y="103"/>
                    <a:pt x="53" y="105"/>
                    <a:pt x="53" y="105"/>
                  </a:cubicBezTo>
                  <a:cubicBezTo>
                    <a:pt x="53" y="105"/>
                    <a:pt x="54" y="105"/>
                    <a:pt x="54" y="106"/>
                  </a:cubicBezTo>
                  <a:cubicBezTo>
                    <a:pt x="54" y="106"/>
                    <a:pt x="54" y="107"/>
                    <a:pt x="54" y="107"/>
                  </a:cubicBezTo>
                  <a:cubicBezTo>
                    <a:pt x="54" y="107"/>
                    <a:pt x="54" y="108"/>
                    <a:pt x="54" y="108"/>
                  </a:cubicBezTo>
                  <a:cubicBezTo>
                    <a:pt x="54" y="109"/>
                    <a:pt x="53" y="110"/>
                    <a:pt x="53" y="110"/>
                  </a:cubicBezTo>
                  <a:cubicBezTo>
                    <a:pt x="53" y="110"/>
                    <a:pt x="50" y="110"/>
                    <a:pt x="50" y="110"/>
                  </a:cubicBezTo>
                  <a:cubicBezTo>
                    <a:pt x="49" y="110"/>
                    <a:pt x="48" y="109"/>
                    <a:pt x="48" y="109"/>
                  </a:cubicBezTo>
                  <a:cubicBezTo>
                    <a:pt x="48" y="109"/>
                    <a:pt x="48" y="108"/>
                    <a:pt x="48" y="107"/>
                  </a:cubicBezTo>
                  <a:cubicBezTo>
                    <a:pt x="48" y="107"/>
                    <a:pt x="48" y="106"/>
                    <a:pt x="48" y="106"/>
                  </a:cubicBezTo>
                  <a:cubicBezTo>
                    <a:pt x="48" y="105"/>
                    <a:pt x="49" y="105"/>
                    <a:pt x="49" y="105"/>
                  </a:cubicBezTo>
                  <a:cubicBezTo>
                    <a:pt x="49" y="105"/>
                    <a:pt x="49" y="104"/>
                    <a:pt x="49" y="103"/>
                  </a:cubicBezTo>
                  <a:cubicBezTo>
                    <a:pt x="49" y="103"/>
                    <a:pt x="49" y="100"/>
                    <a:pt x="49" y="100"/>
                  </a:cubicBezTo>
                  <a:cubicBezTo>
                    <a:pt x="49" y="99"/>
                    <a:pt x="48" y="96"/>
                    <a:pt x="48" y="95"/>
                  </a:cubicBezTo>
                  <a:cubicBezTo>
                    <a:pt x="48" y="94"/>
                    <a:pt x="46" y="90"/>
                    <a:pt x="46" y="89"/>
                  </a:cubicBezTo>
                  <a:cubicBezTo>
                    <a:pt x="46" y="88"/>
                    <a:pt x="46" y="86"/>
                    <a:pt x="46" y="86"/>
                  </a:cubicBezTo>
                  <a:cubicBezTo>
                    <a:pt x="46" y="86"/>
                    <a:pt x="44" y="85"/>
                    <a:pt x="44" y="85"/>
                  </a:cubicBezTo>
                  <a:cubicBezTo>
                    <a:pt x="43" y="85"/>
                    <a:pt x="41" y="84"/>
                    <a:pt x="41" y="84"/>
                  </a:cubicBezTo>
                  <a:cubicBezTo>
                    <a:pt x="40" y="84"/>
                    <a:pt x="40" y="84"/>
                    <a:pt x="40" y="84"/>
                  </a:cubicBezTo>
                  <a:cubicBezTo>
                    <a:pt x="40" y="84"/>
                    <a:pt x="40" y="81"/>
                    <a:pt x="40" y="81"/>
                  </a:cubicBezTo>
                  <a:cubicBezTo>
                    <a:pt x="40" y="81"/>
                    <a:pt x="39" y="79"/>
                    <a:pt x="39" y="78"/>
                  </a:cubicBezTo>
                  <a:cubicBezTo>
                    <a:pt x="39" y="78"/>
                    <a:pt x="38" y="71"/>
                    <a:pt x="38" y="70"/>
                  </a:cubicBezTo>
                  <a:cubicBezTo>
                    <a:pt x="38" y="68"/>
                    <a:pt x="38" y="63"/>
                    <a:pt x="38" y="63"/>
                  </a:cubicBezTo>
                  <a:cubicBezTo>
                    <a:pt x="38" y="63"/>
                    <a:pt x="37" y="62"/>
                    <a:pt x="37" y="62"/>
                  </a:cubicBezTo>
                  <a:cubicBezTo>
                    <a:pt x="37" y="61"/>
                    <a:pt x="37" y="57"/>
                    <a:pt x="37" y="57"/>
                  </a:cubicBezTo>
                  <a:cubicBezTo>
                    <a:pt x="38" y="56"/>
                    <a:pt x="38" y="53"/>
                    <a:pt x="38" y="53"/>
                  </a:cubicBezTo>
                  <a:cubicBezTo>
                    <a:pt x="38" y="52"/>
                    <a:pt x="38" y="50"/>
                    <a:pt x="38" y="50"/>
                  </a:cubicBezTo>
                  <a:cubicBezTo>
                    <a:pt x="38" y="50"/>
                    <a:pt x="35" y="50"/>
                    <a:pt x="35" y="50"/>
                  </a:cubicBezTo>
                  <a:cubicBezTo>
                    <a:pt x="34" y="50"/>
                    <a:pt x="34" y="49"/>
                    <a:pt x="34" y="49"/>
                  </a:cubicBezTo>
                  <a:cubicBezTo>
                    <a:pt x="34" y="48"/>
                    <a:pt x="34" y="48"/>
                    <a:pt x="34" y="47"/>
                  </a:cubicBezTo>
                  <a:cubicBezTo>
                    <a:pt x="33" y="47"/>
                    <a:pt x="33" y="48"/>
                    <a:pt x="33" y="48"/>
                  </a:cubicBezTo>
                  <a:cubicBezTo>
                    <a:pt x="33" y="48"/>
                    <a:pt x="34" y="50"/>
                    <a:pt x="34" y="51"/>
                  </a:cubicBezTo>
                  <a:cubicBezTo>
                    <a:pt x="34" y="51"/>
                    <a:pt x="34" y="53"/>
                    <a:pt x="34" y="53"/>
                  </a:cubicBezTo>
                  <a:cubicBezTo>
                    <a:pt x="34" y="53"/>
                    <a:pt x="35" y="53"/>
                    <a:pt x="35" y="54"/>
                  </a:cubicBezTo>
                  <a:cubicBezTo>
                    <a:pt x="35" y="55"/>
                    <a:pt x="35" y="56"/>
                    <a:pt x="35" y="56"/>
                  </a:cubicBezTo>
                  <a:cubicBezTo>
                    <a:pt x="35" y="57"/>
                    <a:pt x="35" y="59"/>
                    <a:pt x="35" y="60"/>
                  </a:cubicBezTo>
                  <a:cubicBezTo>
                    <a:pt x="35" y="60"/>
                    <a:pt x="35" y="61"/>
                    <a:pt x="35" y="62"/>
                  </a:cubicBezTo>
                  <a:cubicBezTo>
                    <a:pt x="35" y="64"/>
                    <a:pt x="34" y="75"/>
                    <a:pt x="34" y="76"/>
                  </a:cubicBezTo>
                  <a:cubicBezTo>
                    <a:pt x="34" y="76"/>
                    <a:pt x="33" y="78"/>
                    <a:pt x="33" y="79"/>
                  </a:cubicBezTo>
                  <a:cubicBezTo>
                    <a:pt x="33" y="79"/>
                    <a:pt x="33" y="87"/>
                    <a:pt x="33" y="88"/>
                  </a:cubicBezTo>
                  <a:cubicBezTo>
                    <a:pt x="33" y="88"/>
                    <a:pt x="33" y="91"/>
                    <a:pt x="33" y="92"/>
                  </a:cubicBezTo>
                  <a:cubicBezTo>
                    <a:pt x="33" y="92"/>
                    <a:pt x="33" y="94"/>
                    <a:pt x="33" y="95"/>
                  </a:cubicBezTo>
                  <a:cubicBezTo>
                    <a:pt x="33" y="95"/>
                    <a:pt x="32" y="95"/>
                    <a:pt x="32" y="95"/>
                  </a:cubicBezTo>
                  <a:cubicBezTo>
                    <a:pt x="32" y="95"/>
                    <a:pt x="32" y="101"/>
                    <a:pt x="32" y="101"/>
                  </a:cubicBezTo>
                  <a:cubicBezTo>
                    <a:pt x="32" y="102"/>
                    <a:pt x="32" y="103"/>
                    <a:pt x="32" y="103"/>
                  </a:cubicBezTo>
                  <a:cubicBezTo>
                    <a:pt x="32" y="104"/>
                    <a:pt x="31" y="104"/>
                    <a:pt x="31" y="104"/>
                  </a:cubicBezTo>
                  <a:cubicBezTo>
                    <a:pt x="31" y="104"/>
                    <a:pt x="33" y="110"/>
                    <a:pt x="33" y="112"/>
                  </a:cubicBezTo>
                  <a:cubicBezTo>
                    <a:pt x="33" y="112"/>
                    <a:pt x="33" y="113"/>
                    <a:pt x="33" y="113"/>
                  </a:cubicBezTo>
                  <a:cubicBezTo>
                    <a:pt x="33" y="113"/>
                    <a:pt x="34" y="114"/>
                    <a:pt x="34" y="114"/>
                  </a:cubicBezTo>
                  <a:cubicBezTo>
                    <a:pt x="34" y="115"/>
                    <a:pt x="34" y="116"/>
                    <a:pt x="33" y="116"/>
                  </a:cubicBezTo>
                  <a:cubicBezTo>
                    <a:pt x="33" y="116"/>
                    <a:pt x="31" y="116"/>
                    <a:pt x="30" y="116"/>
                  </a:cubicBezTo>
                  <a:cubicBezTo>
                    <a:pt x="29" y="116"/>
                    <a:pt x="28" y="116"/>
                    <a:pt x="28" y="116"/>
                  </a:cubicBezTo>
                  <a:cubicBezTo>
                    <a:pt x="27" y="116"/>
                    <a:pt x="27" y="115"/>
                    <a:pt x="27" y="115"/>
                  </a:cubicBezTo>
                  <a:cubicBezTo>
                    <a:pt x="27" y="115"/>
                    <a:pt x="26" y="114"/>
                    <a:pt x="26" y="113"/>
                  </a:cubicBezTo>
                  <a:cubicBezTo>
                    <a:pt x="26" y="113"/>
                    <a:pt x="26" y="113"/>
                    <a:pt x="26" y="112"/>
                  </a:cubicBezTo>
                  <a:cubicBezTo>
                    <a:pt x="26" y="112"/>
                    <a:pt x="26" y="111"/>
                    <a:pt x="26" y="110"/>
                  </a:cubicBezTo>
                  <a:cubicBezTo>
                    <a:pt x="26" y="110"/>
                    <a:pt x="26" y="109"/>
                    <a:pt x="26" y="109"/>
                  </a:cubicBezTo>
                  <a:cubicBezTo>
                    <a:pt x="26" y="109"/>
                    <a:pt x="26" y="108"/>
                    <a:pt x="26" y="106"/>
                  </a:cubicBezTo>
                  <a:cubicBezTo>
                    <a:pt x="26" y="105"/>
                    <a:pt x="26" y="104"/>
                    <a:pt x="26" y="104"/>
                  </a:cubicBezTo>
                  <a:cubicBezTo>
                    <a:pt x="26" y="104"/>
                    <a:pt x="26" y="104"/>
                    <a:pt x="26" y="104"/>
                  </a:cubicBezTo>
                  <a:cubicBezTo>
                    <a:pt x="26" y="103"/>
                    <a:pt x="26" y="101"/>
                    <a:pt x="26" y="101"/>
                  </a:cubicBezTo>
                  <a:cubicBezTo>
                    <a:pt x="26" y="100"/>
                    <a:pt x="26" y="98"/>
                    <a:pt x="26" y="98"/>
                  </a:cubicBezTo>
                  <a:cubicBezTo>
                    <a:pt x="26" y="98"/>
                    <a:pt x="24" y="98"/>
                    <a:pt x="24" y="98"/>
                  </a:cubicBezTo>
                  <a:cubicBezTo>
                    <a:pt x="24" y="98"/>
                    <a:pt x="23" y="97"/>
                    <a:pt x="23" y="97"/>
                  </a:cubicBezTo>
                  <a:cubicBezTo>
                    <a:pt x="23" y="97"/>
                    <a:pt x="23" y="100"/>
                    <a:pt x="24" y="100"/>
                  </a:cubicBezTo>
                  <a:cubicBezTo>
                    <a:pt x="24" y="101"/>
                    <a:pt x="24" y="101"/>
                    <a:pt x="24" y="101"/>
                  </a:cubicBezTo>
                  <a:cubicBezTo>
                    <a:pt x="24" y="101"/>
                    <a:pt x="24" y="103"/>
                    <a:pt x="24" y="104"/>
                  </a:cubicBezTo>
                  <a:cubicBezTo>
                    <a:pt x="24" y="105"/>
                    <a:pt x="24" y="105"/>
                    <a:pt x="24" y="106"/>
                  </a:cubicBezTo>
                  <a:cubicBezTo>
                    <a:pt x="24" y="106"/>
                    <a:pt x="24" y="107"/>
                    <a:pt x="24" y="108"/>
                  </a:cubicBezTo>
                  <a:cubicBezTo>
                    <a:pt x="24" y="108"/>
                    <a:pt x="24" y="109"/>
                    <a:pt x="24" y="110"/>
                  </a:cubicBezTo>
                  <a:cubicBezTo>
                    <a:pt x="24" y="110"/>
                    <a:pt x="24" y="111"/>
                    <a:pt x="23" y="111"/>
                  </a:cubicBezTo>
                  <a:cubicBezTo>
                    <a:pt x="23" y="112"/>
                    <a:pt x="22" y="112"/>
                    <a:pt x="21" y="113"/>
                  </a:cubicBezTo>
                  <a:cubicBezTo>
                    <a:pt x="21" y="113"/>
                    <a:pt x="19" y="113"/>
                    <a:pt x="19" y="112"/>
                  </a:cubicBezTo>
                  <a:cubicBezTo>
                    <a:pt x="18" y="112"/>
                    <a:pt x="18" y="112"/>
                    <a:pt x="18" y="111"/>
                  </a:cubicBezTo>
                  <a:cubicBezTo>
                    <a:pt x="18" y="111"/>
                    <a:pt x="18" y="110"/>
                    <a:pt x="18" y="109"/>
                  </a:cubicBezTo>
                  <a:cubicBezTo>
                    <a:pt x="18" y="109"/>
                    <a:pt x="19" y="108"/>
                    <a:pt x="19" y="108"/>
                  </a:cubicBezTo>
                  <a:cubicBezTo>
                    <a:pt x="19" y="108"/>
                    <a:pt x="19" y="103"/>
                    <a:pt x="19" y="103"/>
                  </a:cubicBezTo>
                  <a:cubicBezTo>
                    <a:pt x="19" y="102"/>
                    <a:pt x="19" y="101"/>
                    <a:pt x="19" y="101"/>
                  </a:cubicBezTo>
                  <a:cubicBezTo>
                    <a:pt x="19" y="101"/>
                    <a:pt x="19" y="101"/>
                    <a:pt x="19" y="101"/>
                  </a:cubicBezTo>
                  <a:cubicBezTo>
                    <a:pt x="19" y="100"/>
                    <a:pt x="18" y="96"/>
                    <a:pt x="18" y="95"/>
                  </a:cubicBezTo>
                  <a:cubicBezTo>
                    <a:pt x="17" y="95"/>
                    <a:pt x="17" y="94"/>
                    <a:pt x="17" y="94"/>
                  </a:cubicBezTo>
                  <a:cubicBezTo>
                    <a:pt x="17" y="94"/>
                    <a:pt x="16" y="91"/>
                    <a:pt x="16" y="91"/>
                  </a:cubicBezTo>
                  <a:cubicBezTo>
                    <a:pt x="15" y="90"/>
                    <a:pt x="14" y="86"/>
                    <a:pt x="14" y="86"/>
                  </a:cubicBezTo>
                  <a:cubicBezTo>
                    <a:pt x="14" y="85"/>
                    <a:pt x="13" y="84"/>
                    <a:pt x="13" y="84"/>
                  </a:cubicBezTo>
                  <a:cubicBezTo>
                    <a:pt x="13" y="83"/>
                    <a:pt x="12" y="80"/>
                    <a:pt x="12" y="79"/>
                  </a:cubicBezTo>
                  <a:cubicBezTo>
                    <a:pt x="12" y="78"/>
                    <a:pt x="11" y="76"/>
                    <a:pt x="11" y="76"/>
                  </a:cubicBezTo>
                  <a:cubicBezTo>
                    <a:pt x="11" y="75"/>
                    <a:pt x="11" y="72"/>
                    <a:pt x="11" y="71"/>
                  </a:cubicBezTo>
                  <a:cubicBezTo>
                    <a:pt x="11" y="70"/>
                    <a:pt x="10" y="65"/>
                    <a:pt x="10" y="64"/>
                  </a:cubicBezTo>
                  <a:cubicBezTo>
                    <a:pt x="10" y="64"/>
                    <a:pt x="10" y="62"/>
                    <a:pt x="10" y="60"/>
                  </a:cubicBezTo>
                  <a:cubicBezTo>
                    <a:pt x="10" y="60"/>
                    <a:pt x="10" y="56"/>
                    <a:pt x="10" y="56"/>
                  </a:cubicBezTo>
                  <a:cubicBezTo>
                    <a:pt x="10" y="56"/>
                    <a:pt x="10" y="56"/>
                    <a:pt x="10" y="55"/>
                  </a:cubicBezTo>
                  <a:cubicBezTo>
                    <a:pt x="10" y="55"/>
                    <a:pt x="10" y="53"/>
                    <a:pt x="10" y="52"/>
                  </a:cubicBezTo>
                  <a:cubicBezTo>
                    <a:pt x="10" y="51"/>
                    <a:pt x="10" y="51"/>
                    <a:pt x="10" y="50"/>
                  </a:cubicBezTo>
                  <a:cubicBezTo>
                    <a:pt x="10" y="50"/>
                    <a:pt x="10" y="49"/>
                    <a:pt x="10" y="48"/>
                  </a:cubicBezTo>
                  <a:cubicBezTo>
                    <a:pt x="10" y="48"/>
                    <a:pt x="10" y="47"/>
                    <a:pt x="10" y="46"/>
                  </a:cubicBezTo>
                  <a:cubicBezTo>
                    <a:pt x="10" y="46"/>
                    <a:pt x="10" y="45"/>
                    <a:pt x="10" y="44"/>
                  </a:cubicBezTo>
                  <a:cubicBezTo>
                    <a:pt x="11" y="44"/>
                    <a:pt x="11" y="44"/>
                    <a:pt x="11" y="44"/>
                  </a:cubicBezTo>
                  <a:cubicBezTo>
                    <a:pt x="11" y="43"/>
                    <a:pt x="11" y="42"/>
                    <a:pt x="11" y="42"/>
                  </a:cubicBezTo>
                  <a:cubicBezTo>
                    <a:pt x="11" y="42"/>
                    <a:pt x="11" y="40"/>
                    <a:pt x="11" y="40"/>
                  </a:cubicBezTo>
                  <a:cubicBezTo>
                    <a:pt x="11" y="40"/>
                    <a:pt x="10" y="39"/>
                    <a:pt x="10" y="39"/>
                  </a:cubicBezTo>
                  <a:cubicBezTo>
                    <a:pt x="10" y="39"/>
                    <a:pt x="10" y="39"/>
                    <a:pt x="10" y="39"/>
                  </a:cubicBezTo>
                  <a:cubicBezTo>
                    <a:pt x="10" y="40"/>
                    <a:pt x="9" y="40"/>
                    <a:pt x="9" y="41"/>
                  </a:cubicBezTo>
                  <a:cubicBezTo>
                    <a:pt x="9" y="41"/>
                    <a:pt x="9" y="42"/>
                    <a:pt x="9" y="42"/>
                  </a:cubicBezTo>
                  <a:cubicBezTo>
                    <a:pt x="9" y="42"/>
                    <a:pt x="8" y="42"/>
                    <a:pt x="8" y="42"/>
                  </a:cubicBezTo>
                  <a:cubicBezTo>
                    <a:pt x="8" y="42"/>
                    <a:pt x="7" y="43"/>
                    <a:pt x="7" y="44"/>
                  </a:cubicBezTo>
                  <a:cubicBezTo>
                    <a:pt x="7" y="44"/>
                    <a:pt x="6" y="44"/>
                    <a:pt x="6" y="44"/>
                  </a:cubicBezTo>
                  <a:cubicBezTo>
                    <a:pt x="5" y="43"/>
                    <a:pt x="5" y="43"/>
                    <a:pt x="5" y="43"/>
                  </a:cubicBezTo>
                  <a:cubicBezTo>
                    <a:pt x="5" y="44"/>
                    <a:pt x="5" y="44"/>
                    <a:pt x="5" y="44"/>
                  </a:cubicBezTo>
                  <a:cubicBezTo>
                    <a:pt x="5" y="44"/>
                    <a:pt x="5" y="48"/>
                    <a:pt x="5" y="48"/>
                  </a:cubicBezTo>
                  <a:cubicBezTo>
                    <a:pt x="5" y="48"/>
                    <a:pt x="5" y="48"/>
                    <a:pt x="5" y="49"/>
                  </a:cubicBezTo>
                  <a:cubicBezTo>
                    <a:pt x="5" y="49"/>
                    <a:pt x="5" y="50"/>
                    <a:pt x="5" y="50"/>
                  </a:cubicBezTo>
                  <a:cubicBezTo>
                    <a:pt x="5" y="50"/>
                    <a:pt x="5" y="51"/>
                    <a:pt x="6" y="51"/>
                  </a:cubicBezTo>
                  <a:cubicBezTo>
                    <a:pt x="6" y="51"/>
                    <a:pt x="5" y="52"/>
                    <a:pt x="5" y="52"/>
                  </a:cubicBezTo>
                  <a:cubicBezTo>
                    <a:pt x="5" y="52"/>
                    <a:pt x="6" y="52"/>
                    <a:pt x="6" y="53"/>
                  </a:cubicBezTo>
                  <a:cubicBezTo>
                    <a:pt x="6" y="53"/>
                    <a:pt x="6" y="55"/>
                    <a:pt x="6" y="55"/>
                  </a:cubicBezTo>
                  <a:cubicBezTo>
                    <a:pt x="6" y="56"/>
                    <a:pt x="6" y="57"/>
                    <a:pt x="6" y="57"/>
                  </a:cubicBezTo>
                  <a:cubicBezTo>
                    <a:pt x="6" y="57"/>
                    <a:pt x="6" y="58"/>
                    <a:pt x="6" y="58"/>
                  </a:cubicBezTo>
                  <a:cubicBezTo>
                    <a:pt x="6" y="58"/>
                    <a:pt x="7" y="59"/>
                    <a:pt x="6" y="59"/>
                  </a:cubicBezTo>
                  <a:cubicBezTo>
                    <a:pt x="5" y="59"/>
                    <a:pt x="5" y="58"/>
                    <a:pt x="5" y="58"/>
                  </a:cubicBezTo>
                  <a:cubicBezTo>
                    <a:pt x="5" y="60"/>
                    <a:pt x="5" y="60"/>
                    <a:pt x="5" y="60"/>
                  </a:cubicBezTo>
                  <a:cubicBezTo>
                    <a:pt x="5" y="60"/>
                    <a:pt x="5" y="60"/>
                    <a:pt x="5" y="61"/>
                  </a:cubicBezTo>
                  <a:cubicBezTo>
                    <a:pt x="5" y="61"/>
                    <a:pt x="5" y="61"/>
                    <a:pt x="5" y="61"/>
                  </a:cubicBezTo>
                  <a:cubicBezTo>
                    <a:pt x="5" y="61"/>
                    <a:pt x="5" y="66"/>
                    <a:pt x="5" y="67"/>
                  </a:cubicBezTo>
                  <a:cubicBezTo>
                    <a:pt x="5" y="69"/>
                    <a:pt x="5" y="74"/>
                    <a:pt x="6" y="74"/>
                  </a:cubicBezTo>
                  <a:cubicBezTo>
                    <a:pt x="6" y="75"/>
                    <a:pt x="6" y="75"/>
                    <a:pt x="6" y="75"/>
                  </a:cubicBezTo>
                  <a:cubicBezTo>
                    <a:pt x="6" y="75"/>
                    <a:pt x="6" y="75"/>
                    <a:pt x="6" y="76"/>
                  </a:cubicBezTo>
                  <a:cubicBezTo>
                    <a:pt x="6" y="76"/>
                    <a:pt x="6" y="80"/>
                    <a:pt x="6" y="82"/>
                  </a:cubicBezTo>
                  <a:cubicBezTo>
                    <a:pt x="6" y="85"/>
                    <a:pt x="6" y="89"/>
                    <a:pt x="6" y="89"/>
                  </a:cubicBezTo>
                  <a:cubicBezTo>
                    <a:pt x="6" y="89"/>
                    <a:pt x="6" y="90"/>
                    <a:pt x="6" y="90"/>
                  </a:cubicBezTo>
                  <a:cubicBezTo>
                    <a:pt x="6" y="90"/>
                    <a:pt x="6" y="90"/>
                    <a:pt x="6" y="90"/>
                  </a:cubicBezTo>
                  <a:cubicBezTo>
                    <a:pt x="6" y="91"/>
                    <a:pt x="7" y="96"/>
                    <a:pt x="7" y="97"/>
                  </a:cubicBezTo>
                  <a:cubicBezTo>
                    <a:pt x="7" y="98"/>
                    <a:pt x="7" y="103"/>
                    <a:pt x="7" y="103"/>
                  </a:cubicBezTo>
                  <a:cubicBezTo>
                    <a:pt x="7" y="104"/>
                    <a:pt x="7" y="104"/>
                    <a:pt x="7" y="104"/>
                  </a:cubicBezTo>
                  <a:cubicBezTo>
                    <a:pt x="7" y="104"/>
                    <a:pt x="7" y="105"/>
                    <a:pt x="7" y="105"/>
                  </a:cubicBezTo>
                  <a:cubicBezTo>
                    <a:pt x="7" y="105"/>
                    <a:pt x="8" y="109"/>
                    <a:pt x="8" y="111"/>
                  </a:cubicBezTo>
                  <a:cubicBezTo>
                    <a:pt x="8" y="112"/>
                    <a:pt x="8" y="117"/>
                    <a:pt x="8" y="117"/>
                  </a:cubicBezTo>
                  <a:cubicBezTo>
                    <a:pt x="8" y="117"/>
                    <a:pt x="8" y="117"/>
                    <a:pt x="8" y="117"/>
                  </a:cubicBezTo>
                  <a:cubicBezTo>
                    <a:pt x="8" y="117"/>
                    <a:pt x="8" y="118"/>
                    <a:pt x="8" y="118"/>
                  </a:cubicBezTo>
                  <a:cubicBezTo>
                    <a:pt x="8" y="118"/>
                    <a:pt x="8" y="119"/>
                    <a:pt x="7" y="119"/>
                  </a:cubicBezTo>
                  <a:cubicBezTo>
                    <a:pt x="7" y="119"/>
                    <a:pt x="6" y="119"/>
                    <a:pt x="6" y="118"/>
                  </a:cubicBezTo>
                  <a:cubicBezTo>
                    <a:pt x="6" y="118"/>
                    <a:pt x="6" y="117"/>
                    <a:pt x="6" y="117"/>
                  </a:cubicBezTo>
                  <a:cubicBezTo>
                    <a:pt x="6" y="117"/>
                    <a:pt x="6" y="117"/>
                    <a:pt x="6" y="117"/>
                  </a:cubicBezTo>
                  <a:cubicBezTo>
                    <a:pt x="6" y="117"/>
                    <a:pt x="6" y="112"/>
                    <a:pt x="6" y="111"/>
                  </a:cubicBezTo>
                  <a:cubicBezTo>
                    <a:pt x="6" y="110"/>
                    <a:pt x="6" y="105"/>
                    <a:pt x="6" y="105"/>
                  </a:cubicBezTo>
                  <a:cubicBezTo>
                    <a:pt x="6" y="105"/>
                    <a:pt x="6" y="104"/>
                    <a:pt x="6" y="104"/>
                  </a:cubicBezTo>
                  <a:cubicBezTo>
                    <a:pt x="6" y="104"/>
                    <a:pt x="5" y="104"/>
                    <a:pt x="6" y="104"/>
                  </a:cubicBezTo>
                  <a:cubicBezTo>
                    <a:pt x="6" y="103"/>
                    <a:pt x="5" y="99"/>
                    <a:pt x="5" y="97"/>
                  </a:cubicBezTo>
                  <a:cubicBezTo>
                    <a:pt x="5" y="95"/>
                    <a:pt x="5" y="91"/>
                    <a:pt x="5" y="91"/>
                  </a:cubicBezTo>
                  <a:cubicBezTo>
                    <a:pt x="4" y="90"/>
                    <a:pt x="5" y="90"/>
                    <a:pt x="5" y="90"/>
                  </a:cubicBezTo>
                  <a:cubicBezTo>
                    <a:pt x="5" y="90"/>
                    <a:pt x="4" y="90"/>
                    <a:pt x="5" y="89"/>
                  </a:cubicBezTo>
                  <a:cubicBezTo>
                    <a:pt x="5" y="89"/>
                    <a:pt x="4" y="84"/>
                    <a:pt x="4" y="82"/>
                  </a:cubicBezTo>
                  <a:cubicBezTo>
                    <a:pt x="4" y="80"/>
                    <a:pt x="4" y="76"/>
                    <a:pt x="4" y="76"/>
                  </a:cubicBezTo>
                  <a:cubicBezTo>
                    <a:pt x="4" y="75"/>
                    <a:pt x="4" y="75"/>
                    <a:pt x="4" y="75"/>
                  </a:cubicBezTo>
                  <a:cubicBezTo>
                    <a:pt x="4" y="75"/>
                    <a:pt x="4" y="75"/>
                    <a:pt x="4" y="74"/>
                  </a:cubicBezTo>
                  <a:cubicBezTo>
                    <a:pt x="4" y="74"/>
                    <a:pt x="4" y="70"/>
                    <a:pt x="4" y="67"/>
                  </a:cubicBezTo>
                  <a:cubicBezTo>
                    <a:pt x="3" y="65"/>
                    <a:pt x="3" y="60"/>
                    <a:pt x="3" y="60"/>
                  </a:cubicBezTo>
                  <a:cubicBezTo>
                    <a:pt x="3" y="60"/>
                    <a:pt x="3" y="60"/>
                    <a:pt x="3" y="60"/>
                  </a:cubicBezTo>
                  <a:cubicBezTo>
                    <a:pt x="3" y="60"/>
                    <a:pt x="2" y="59"/>
                    <a:pt x="2" y="59"/>
                  </a:cubicBezTo>
                  <a:cubicBezTo>
                    <a:pt x="1" y="58"/>
                    <a:pt x="1" y="58"/>
                    <a:pt x="1" y="58"/>
                  </a:cubicBezTo>
                  <a:cubicBezTo>
                    <a:pt x="1" y="58"/>
                    <a:pt x="0" y="56"/>
                    <a:pt x="0" y="56"/>
                  </a:cubicBezTo>
                  <a:cubicBezTo>
                    <a:pt x="0" y="56"/>
                    <a:pt x="0" y="55"/>
                    <a:pt x="0" y="55"/>
                  </a:cubicBezTo>
                  <a:cubicBezTo>
                    <a:pt x="0" y="55"/>
                    <a:pt x="1" y="55"/>
                    <a:pt x="1" y="54"/>
                  </a:cubicBezTo>
                  <a:cubicBezTo>
                    <a:pt x="1" y="54"/>
                    <a:pt x="1" y="53"/>
                    <a:pt x="1" y="52"/>
                  </a:cubicBezTo>
                  <a:cubicBezTo>
                    <a:pt x="1" y="52"/>
                    <a:pt x="1" y="52"/>
                    <a:pt x="1" y="52"/>
                  </a:cubicBezTo>
                  <a:cubicBezTo>
                    <a:pt x="1" y="51"/>
                    <a:pt x="1" y="51"/>
                    <a:pt x="1" y="51"/>
                  </a:cubicBezTo>
                  <a:cubicBezTo>
                    <a:pt x="1" y="50"/>
                    <a:pt x="1" y="50"/>
                    <a:pt x="1" y="50"/>
                  </a:cubicBezTo>
                  <a:cubicBezTo>
                    <a:pt x="1" y="49"/>
                    <a:pt x="1" y="49"/>
                    <a:pt x="1" y="49"/>
                  </a:cubicBezTo>
                  <a:cubicBezTo>
                    <a:pt x="1" y="48"/>
                    <a:pt x="0" y="45"/>
                    <a:pt x="0" y="45"/>
                  </a:cubicBezTo>
                  <a:cubicBezTo>
                    <a:pt x="0" y="45"/>
                    <a:pt x="0" y="43"/>
                    <a:pt x="0" y="43"/>
                  </a:cubicBezTo>
                  <a:cubicBezTo>
                    <a:pt x="0" y="42"/>
                    <a:pt x="0" y="42"/>
                    <a:pt x="0" y="42"/>
                  </a:cubicBezTo>
                  <a:cubicBezTo>
                    <a:pt x="0" y="42"/>
                    <a:pt x="0" y="42"/>
                    <a:pt x="0" y="41"/>
                  </a:cubicBezTo>
                  <a:cubicBezTo>
                    <a:pt x="0" y="41"/>
                    <a:pt x="0" y="40"/>
                    <a:pt x="1" y="40"/>
                  </a:cubicBezTo>
                  <a:cubicBezTo>
                    <a:pt x="1" y="39"/>
                    <a:pt x="2" y="39"/>
                    <a:pt x="2" y="39"/>
                  </a:cubicBezTo>
                  <a:cubicBezTo>
                    <a:pt x="2" y="38"/>
                    <a:pt x="4" y="35"/>
                    <a:pt x="4" y="34"/>
                  </a:cubicBezTo>
                  <a:cubicBezTo>
                    <a:pt x="5" y="33"/>
                    <a:pt x="7" y="28"/>
                    <a:pt x="7" y="28"/>
                  </a:cubicBezTo>
                  <a:cubicBezTo>
                    <a:pt x="7" y="27"/>
                    <a:pt x="7" y="26"/>
                    <a:pt x="7" y="25"/>
                  </a:cubicBezTo>
                  <a:cubicBezTo>
                    <a:pt x="7" y="25"/>
                    <a:pt x="7" y="24"/>
                    <a:pt x="8" y="23"/>
                  </a:cubicBezTo>
                  <a:cubicBezTo>
                    <a:pt x="10" y="22"/>
                    <a:pt x="16" y="20"/>
                    <a:pt x="16" y="20"/>
                  </a:cubicBezTo>
                  <a:cubicBezTo>
                    <a:pt x="16" y="19"/>
                    <a:pt x="17" y="19"/>
                    <a:pt x="17" y="19"/>
                  </a:cubicBezTo>
                  <a:cubicBezTo>
                    <a:pt x="18" y="19"/>
                    <a:pt x="18" y="18"/>
                    <a:pt x="18" y="18"/>
                  </a:cubicBezTo>
                  <a:cubicBezTo>
                    <a:pt x="18" y="18"/>
                    <a:pt x="18" y="16"/>
                    <a:pt x="18" y="16"/>
                  </a:cubicBezTo>
                  <a:cubicBezTo>
                    <a:pt x="18" y="16"/>
                    <a:pt x="17" y="16"/>
                    <a:pt x="17" y="16"/>
                  </a:cubicBezTo>
                  <a:cubicBezTo>
                    <a:pt x="17" y="16"/>
                    <a:pt x="17" y="16"/>
                    <a:pt x="16" y="15"/>
                  </a:cubicBezTo>
                  <a:cubicBezTo>
                    <a:pt x="16" y="15"/>
                    <a:pt x="16" y="15"/>
                    <a:pt x="16" y="15"/>
                  </a:cubicBezTo>
                  <a:cubicBezTo>
                    <a:pt x="16" y="15"/>
                    <a:pt x="16" y="14"/>
                    <a:pt x="15" y="14"/>
                  </a:cubicBezTo>
                  <a:cubicBezTo>
                    <a:pt x="15" y="14"/>
                    <a:pt x="15" y="13"/>
                    <a:pt x="14" y="13"/>
                  </a:cubicBezTo>
                  <a:cubicBezTo>
                    <a:pt x="14" y="13"/>
                    <a:pt x="14" y="12"/>
                    <a:pt x="14" y="12"/>
                  </a:cubicBezTo>
                  <a:cubicBezTo>
                    <a:pt x="14" y="12"/>
                    <a:pt x="14" y="11"/>
                    <a:pt x="14" y="10"/>
                  </a:cubicBezTo>
                  <a:cubicBezTo>
                    <a:pt x="14" y="10"/>
                    <a:pt x="14" y="9"/>
                    <a:pt x="14" y="9"/>
                  </a:cubicBezTo>
                  <a:cubicBezTo>
                    <a:pt x="14" y="9"/>
                    <a:pt x="14" y="8"/>
                    <a:pt x="15" y="8"/>
                  </a:cubicBezTo>
                  <a:cubicBezTo>
                    <a:pt x="15" y="7"/>
                    <a:pt x="15" y="6"/>
                    <a:pt x="15" y="5"/>
                  </a:cubicBezTo>
                  <a:cubicBezTo>
                    <a:pt x="15" y="5"/>
                    <a:pt x="15" y="3"/>
                    <a:pt x="16" y="3"/>
                  </a:cubicBezTo>
                  <a:cubicBezTo>
                    <a:pt x="16" y="2"/>
                    <a:pt x="18" y="2"/>
                    <a:pt x="18" y="1"/>
                  </a:cubicBezTo>
                  <a:cubicBezTo>
                    <a:pt x="18" y="1"/>
                    <a:pt x="20" y="0"/>
                    <a:pt x="20" y="0"/>
                  </a:cubicBezTo>
                  <a:cubicBezTo>
                    <a:pt x="21" y="0"/>
                    <a:pt x="22" y="0"/>
                    <a:pt x="23" y="1"/>
                  </a:cubicBezTo>
                  <a:cubicBezTo>
                    <a:pt x="23" y="1"/>
                    <a:pt x="24" y="1"/>
                    <a:pt x="25" y="1"/>
                  </a:cubicBezTo>
                  <a:cubicBezTo>
                    <a:pt x="25" y="1"/>
                    <a:pt x="26" y="2"/>
                    <a:pt x="26" y="2"/>
                  </a:cubicBezTo>
                  <a:cubicBezTo>
                    <a:pt x="27" y="3"/>
                    <a:pt x="28" y="3"/>
                    <a:pt x="28" y="4"/>
                  </a:cubicBezTo>
                  <a:cubicBezTo>
                    <a:pt x="28" y="4"/>
                    <a:pt x="28" y="5"/>
                    <a:pt x="28" y="5"/>
                  </a:cubicBezTo>
                  <a:cubicBezTo>
                    <a:pt x="28" y="5"/>
                    <a:pt x="29" y="6"/>
                    <a:pt x="29" y="7"/>
                  </a:cubicBezTo>
                  <a:cubicBezTo>
                    <a:pt x="29" y="8"/>
                    <a:pt x="29" y="9"/>
                    <a:pt x="29" y="9"/>
                  </a:cubicBezTo>
                  <a:cubicBezTo>
                    <a:pt x="29" y="10"/>
                    <a:pt x="29" y="10"/>
                    <a:pt x="28" y="11"/>
                  </a:cubicBezTo>
                  <a:cubicBezTo>
                    <a:pt x="28" y="11"/>
                    <a:pt x="28" y="11"/>
                    <a:pt x="28" y="12"/>
                  </a:cubicBezTo>
                  <a:cubicBezTo>
                    <a:pt x="28" y="12"/>
                    <a:pt x="27" y="12"/>
                    <a:pt x="27" y="12"/>
                  </a:cubicBezTo>
                  <a:cubicBezTo>
                    <a:pt x="27" y="13"/>
                    <a:pt x="27" y="14"/>
                    <a:pt x="27" y="14"/>
                  </a:cubicBezTo>
                  <a:cubicBezTo>
                    <a:pt x="26" y="14"/>
                    <a:pt x="26" y="14"/>
                    <a:pt x="26" y="14"/>
                  </a:cubicBezTo>
                  <a:cubicBezTo>
                    <a:pt x="26" y="15"/>
                    <a:pt x="25" y="16"/>
                    <a:pt x="25" y="16"/>
                  </a:cubicBezTo>
                  <a:cubicBezTo>
                    <a:pt x="25" y="16"/>
                    <a:pt x="25" y="17"/>
                    <a:pt x="25" y="18"/>
                  </a:cubicBezTo>
                  <a:cubicBezTo>
                    <a:pt x="25" y="18"/>
                    <a:pt x="26" y="19"/>
                    <a:pt x="26" y="19"/>
                  </a:cubicBezTo>
                  <a:cubicBezTo>
                    <a:pt x="26" y="19"/>
                    <a:pt x="28" y="19"/>
                    <a:pt x="30" y="19"/>
                  </a:cubicBezTo>
                  <a:cubicBezTo>
                    <a:pt x="31" y="19"/>
                    <a:pt x="33" y="20"/>
                    <a:pt x="34" y="20"/>
                  </a:cubicBezTo>
                  <a:cubicBezTo>
                    <a:pt x="34" y="21"/>
                    <a:pt x="35" y="22"/>
                    <a:pt x="35" y="23"/>
                  </a:cubicBezTo>
                  <a:cubicBezTo>
                    <a:pt x="35" y="24"/>
                    <a:pt x="35" y="26"/>
                    <a:pt x="35" y="26"/>
                  </a:cubicBezTo>
                  <a:cubicBezTo>
                    <a:pt x="35" y="26"/>
                    <a:pt x="35" y="25"/>
                    <a:pt x="36" y="25"/>
                  </a:cubicBezTo>
                  <a:cubicBezTo>
                    <a:pt x="36" y="25"/>
                    <a:pt x="37" y="24"/>
                    <a:pt x="37" y="24"/>
                  </a:cubicBezTo>
                  <a:cubicBezTo>
                    <a:pt x="38" y="24"/>
                    <a:pt x="39" y="24"/>
                    <a:pt x="39" y="24"/>
                  </a:cubicBezTo>
                  <a:cubicBezTo>
                    <a:pt x="40" y="23"/>
                    <a:pt x="43" y="23"/>
                    <a:pt x="43" y="22"/>
                  </a:cubicBezTo>
                  <a:cubicBezTo>
                    <a:pt x="43" y="22"/>
                    <a:pt x="44" y="22"/>
                    <a:pt x="44" y="22"/>
                  </a:cubicBezTo>
                  <a:cubicBezTo>
                    <a:pt x="44" y="22"/>
                    <a:pt x="45" y="22"/>
                    <a:pt x="46" y="21"/>
                  </a:cubicBezTo>
                  <a:cubicBezTo>
                    <a:pt x="46" y="21"/>
                    <a:pt x="46" y="21"/>
                    <a:pt x="46" y="21"/>
                  </a:cubicBezTo>
                  <a:cubicBezTo>
                    <a:pt x="46" y="21"/>
                    <a:pt x="45" y="20"/>
                    <a:pt x="45" y="20"/>
                  </a:cubicBezTo>
                  <a:cubicBezTo>
                    <a:pt x="45" y="20"/>
                    <a:pt x="44" y="20"/>
                    <a:pt x="44" y="19"/>
                  </a:cubicBezTo>
                  <a:cubicBezTo>
                    <a:pt x="44" y="19"/>
                    <a:pt x="43" y="19"/>
                    <a:pt x="43" y="18"/>
                  </a:cubicBezTo>
                  <a:cubicBezTo>
                    <a:pt x="43" y="18"/>
                    <a:pt x="42" y="17"/>
                    <a:pt x="42" y="16"/>
                  </a:cubicBezTo>
                  <a:cubicBezTo>
                    <a:pt x="42" y="16"/>
                    <a:pt x="42" y="15"/>
                    <a:pt x="42" y="15"/>
                  </a:cubicBezTo>
                  <a:cubicBezTo>
                    <a:pt x="42" y="14"/>
                    <a:pt x="41" y="14"/>
                    <a:pt x="41" y="13"/>
                  </a:cubicBezTo>
                  <a:cubicBezTo>
                    <a:pt x="41" y="13"/>
                    <a:pt x="41" y="11"/>
                    <a:pt x="41" y="11"/>
                  </a:cubicBezTo>
                  <a:cubicBezTo>
                    <a:pt x="41" y="11"/>
                    <a:pt x="41" y="9"/>
                    <a:pt x="42" y="9"/>
                  </a:cubicBezTo>
                  <a:cubicBezTo>
                    <a:pt x="42" y="9"/>
                    <a:pt x="42" y="9"/>
                    <a:pt x="42" y="8"/>
                  </a:cubicBezTo>
                  <a:cubicBezTo>
                    <a:pt x="43" y="8"/>
                    <a:pt x="42" y="7"/>
                    <a:pt x="44" y="7"/>
                  </a:cubicBezTo>
                  <a:cubicBezTo>
                    <a:pt x="45" y="6"/>
                    <a:pt x="45" y="6"/>
                    <a:pt x="45" y="6"/>
                  </a:cubicBezTo>
                  <a:cubicBezTo>
                    <a:pt x="46" y="6"/>
                    <a:pt x="46" y="5"/>
                    <a:pt x="47" y="5"/>
                  </a:cubicBezTo>
                  <a:cubicBezTo>
                    <a:pt x="47" y="5"/>
                    <a:pt x="48" y="5"/>
                    <a:pt x="48" y="5"/>
                  </a:cubicBezTo>
                  <a:cubicBezTo>
                    <a:pt x="49" y="5"/>
                    <a:pt x="50" y="5"/>
                    <a:pt x="50" y="5"/>
                  </a:cubicBezTo>
                  <a:cubicBezTo>
                    <a:pt x="50" y="5"/>
                    <a:pt x="51" y="5"/>
                    <a:pt x="52" y="6"/>
                  </a:cubicBezTo>
                  <a:cubicBezTo>
                    <a:pt x="52" y="6"/>
                    <a:pt x="53" y="7"/>
                    <a:pt x="53" y="7"/>
                  </a:cubicBezTo>
                  <a:cubicBezTo>
                    <a:pt x="53" y="7"/>
                    <a:pt x="55" y="8"/>
                    <a:pt x="55" y="8"/>
                  </a:cubicBezTo>
                  <a:cubicBezTo>
                    <a:pt x="55" y="9"/>
                    <a:pt x="55" y="9"/>
                    <a:pt x="55" y="9"/>
                  </a:cubicBezTo>
                  <a:cubicBezTo>
                    <a:pt x="55" y="10"/>
                    <a:pt x="55" y="10"/>
                    <a:pt x="55" y="11"/>
                  </a:cubicBezTo>
                  <a:cubicBezTo>
                    <a:pt x="55" y="11"/>
                    <a:pt x="55" y="11"/>
                    <a:pt x="55" y="12"/>
                  </a:cubicBezTo>
                  <a:cubicBezTo>
                    <a:pt x="55" y="12"/>
                    <a:pt x="55" y="13"/>
                    <a:pt x="55" y="13"/>
                  </a:cubicBezTo>
                  <a:cubicBezTo>
                    <a:pt x="55" y="13"/>
                    <a:pt x="55" y="15"/>
                    <a:pt x="55" y="15"/>
                  </a:cubicBezTo>
                  <a:cubicBezTo>
                    <a:pt x="55" y="15"/>
                    <a:pt x="55" y="16"/>
                    <a:pt x="55" y="16"/>
                  </a:cubicBezTo>
                  <a:cubicBezTo>
                    <a:pt x="55" y="16"/>
                    <a:pt x="55" y="17"/>
                    <a:pt x="55" y="17"/>
                  </a:cubicBezTo>
                  <a:cubicBezTo>
                    <a:pt x="54" y="17"/>
                    <a:pt x="54" y="17"/>
                    <a:pt x="54" y="18"/>
                  </a:cubicBezTo>
                  <a:cubicBezTo>
                    <a:pt x="54" y="18"/>
                    <a:pt x="54" y="18"/>
                    <a:pt x="54" y="18"/>
                  </a:cubicBezTo>
                  <a:cubicBezTo>
                    <a:pt x="54" y="19"/>
                    <a:pt x="54" y="19"/>
                    <a:pt x="54" y="19"/>
                  </a:cubicBezTo>
                  <a:cubicBezTo>
                    <a:pt x="54" y="19"/>
                    <a:pt x="53" y="20"/>
                    <a:pt x="53" y="20"/>
                  </a:cubicBezTo>
                  <a:cubicBezTo>
                    <a:pt x="53" y="20"/>
                    <a:pt x="53" y="21"/>
                    <a:pt x="53" y="21"/>
                  </a:cubicBezTo>
                  <a:cubicBezTo>
                    <a:pt x="53" y="21"/>
                    <a:pt x="56" y="22"/>
                    <a:pt x="57" y="22"/>
                  </a:cubicBezTo>
                  <a:cubicBezTo>
                    <a:pt x="57" y="22"/>
                    <a:pt x="61" y="22"/>
                    <a:pt x="62" y="23"/>
                  </a:cubicBezTo>
                  <a:cubicBezTo>
                    <a:pt x="63" y="23"/>
                    <a:pt x="64" y="23"/>
                    <a:pt x="64" y="24"/>
                  </a:cubicBezTo>
                  <a:cubicBezTo>
                    <a:pt x="64" y="25"/>
                    <a:pt x="65" y="27"/>
                    <a:pt x="65" y="27"/>
                  </a:cubicBezTo>
                  <a:cubicBezTo>
                    <a:pt x="65" y="28"/>
                    <a:pt x="65" y="29"/>
                    <a:pt x="65" y="29"/>
                  </a:cubicBezTo>
                  <a:cubicBezTo>
                    <a:pt x="65" y="30"/>
                    <a:pt x="66" y="32"/>
                    <a:pt x="66" y="33"/>
                  </a:cubicBezTo>
                  <a:cubicBezTo>
                    <a:pt x="66" y="33"/>
                    <a:pt x="68" y="38"/>
                    <a:pt x="68" y="39"/>
                  </a:cubicBezTo>
                  <a:cubicBezTo>
                    <a:pt x="68" y="39"/>
                    <a:pt x="67" y="40"/>
                    <a:pt x="67" y="40"/>
                  </a:cubicBezTo>
                  <a:cubicBezTo>
                    <a:pt x="67" y="40"/>
                    <a:pt x="67" y="41"/>
                    <a:pt x="67" y="41"/>
                  </a:cubicBezTo>
                  <a:cubicBezTo>
                    <a:pt x="67" y="42"/>
                    <a:pt x="68" y="43"/>
                    <a:pt x="68" y="43"/>
                  </a:cubicBezTo>
                  <a:cubicBezTo>
                    <a:pt x="68" y="44"/>
                    <a:pt x="67" y="45"/>
                    <a:pt x="67" y="4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4" name="Freeform 271"/>
            <p:cNvSpPr>
              <a:spLocks noEditPoints="1"/>
            </p:cNvSpPr>
            <p:nvPr/>
          </p:nvSpPr>
          <p:spPr bwMode="auto">
            <a:xfrm>
              <a:off x="8334376" y="3906838"/>
              <a:ext cx="303213" cy="498475"/>
            </a:xfrm>
            <a:custGeom>
              <a:avLst/>
              <a:gdLst>
                <a:gd name="T0" fmla="*/ 74 w 81"/>
                <a:gd name="T1" fmla="*/ 60 h 133"/>
                <a:gd name="T2" fmla="*/ 77 w 81"/>
                <a:gd name="T3" fmla="*/ 68 h 133"/>
                <a:gd name="T4" fmla="*/ 76 w 81"/>
                <a:gd name="T5" fmla="*/ 71 h 133"/>
                <a:gd name="T6" fmla="*/ 79 w 81"/>
                <a:gd name="T7" fmla="*/ 74 h 133"/>
                <a:gd name="T8" fmla="*/ 73 w 81"/>
                <a:gd name="T9" fmla="*/ 84 h 133"/>
                <a:gd name="T10" fmla="*/ 66 w 81"/>
                <a:gd name="T11" fmla="*/ 100 h 133"/>
                <a:gd name="T12" fmla="*/ 61 w 81"/>
                <a:gd name="T13" fmla="*/ 128 h 133"/>
                <a:gd name="T14" fmla="*/ 56 w 81"/>
                <a:gd name="T15" fmla="*/ 132 h 133"/>
                <a:gd name="T16" fmla="*/ 56 w 81"/>
                <a:gd name="T17" fmla="*/ 124 h 133"/>
                <a:gd name="T18" fmla="*/ 58 w 81"/>
                <a:gd name="T19" fmla="*/ 100 h 133"/>
                <a:gd name="T20" fmla="*/ 56 w 81"/>
                <a:gd name="T21" fmla="*/ 115 h 133"/>
                <a:gd name="T22" fmla="*/ 54 w 81"/>
                <a:gd name="T23" fmla="*/ 127 h 133"/>
                <a:gd name="T24" fmla="*/ 51 w 81"/>
                <a:gd name="T25" fmla="*/ 119 h 133"/>
                <a:gd name="T26" fmla="*/ 43 w 81"/>
                <a:gd name="T27" fmla="*/ 97 h 133"/>
                <a:gd name="T28" fmla="*/ 42 w 81"/>
                <a:gd name="T29" fmla="*/ 71 h 133"/>
                <a:gd name="T30" fmla="*/ 39 w 81"/>
                <a:gd name="T31" fmla="*/ 54 h 133"/>
                <a:gd name="T32" fmla="*/ 40 w 81"/>
                <a:gd name="T33" fmla="*/ 68 h 133"/>
                <a:gd name="T34" fmla="*/ 33 w 81"/>
                <a:gd name="T35" fmla="*/ 107 h 133"/>
                <a:gd name="T36" fmla="*/ 32 w 81"/>
                <a:gd name="T37" fmla="*/ 128 h 133"/>
                <a:gd name="T38" fmla="*/ 24 w 81"/>
                <a:gd name="T39" fmla="*/ 127 h 133"/>
                <a:gd name="T40" fmla="*/ 25 w 81"/>
                <a:gd name="T41" fmla="*/ 116 h 133"/>
                <a:gd name="T42" fmla="*/ 22 w 81"/>
                <a:gd name="T43" fmla="*/ 113 h 133"/>
                <a:gd name="T44" fmla="*/ 18 w 81"/>
                <a:gd name="T45" fmla="*/ 126 h 133"/>
                <a:gd name="T46" fmla="*/ 17 w 81"/>
                <a:gd name="T47" fmla="*/ 113 h 133"/>
                <a:gd name="T48" fmla="*/ 13 w 81"/>
                <a:gd name="T49" fmla="*/ 93 h 133"/>
                <a:gd name="T50" fmla="*/ 12 w 81"/>
                <a:gd name="T51" fmla="*/ 62 h 133"/>
                <a:gd name="T52" fmla="*/ 14 w 81"/>
                <a:gd name="T53" fmla="*/ 49 h 133"/>
                <a:gd name="T54" fmla="*/ 13 w 81"/>
                <a:gd name="T55" fmla="*/ 44 h 133"/>
                <a:gd name="T56" fmla="*/ 7 w 81"/>
                <a:gd name="T57" fmla="*/ 47 h 133"/>
                <a:gd name="T58" fmla="*/ 7 w 81"/>
                <a:gd name="T59" fmla="*/ 57 h 133"/>
                <a:gd name="T60" fmla="*/ 6 w 81"/>
                <a:gd name="T61" fmla="*/ 65 h 133"/>
                <a:gd name="T62" fmla="*/ 5 w 81"/>
                <a:gd name="T63" fmla="*/ 83 h 133"/>
                <a:gd name="T64" fmla="*/ 4 w 81"/>
                <a:gd name="T65" fmla="*/ 114 h 133"/>
                <a:gd name="T66" fmla="*/ 3 w 81"/>
                <a:gd name="T67" fmla="*/ 131 h 133"/>
                <a:gd name="T68" fmla="*/ 2 w 81"/>
                <a:gd name="T69" fmla="*/ 116 h 133"/>
                <a:gd name="T70" fmla="*/ 2 w 81"/>
                <a:gd name="T71" fmla="*/ 98 h 133"/>
                <a:gd name="T72" fmla="*/ 4 w 81"/>
                <a:gd name="T73" fmla="*/ 66 h 133"/>
                <a:gd name="T74" fmla="*/ 2 w 81"/>
                <a:gd name="T75" fmla="*/ 59 h 133"/>
                <a:gd name="T76" fmla="*/ 2 w 81"/>
                <a:gd name="T77" fmla="*/ 49 h 133"/>
                <a:gd name="T78" fmla="*/ 8 w 81"/>
                <a:gd name="T79" fmla="*/ 36 h 133"/>
                <a:gd name="T80" fmla="*/ 25 w 81"/>
                <a:gd name="T81" fmla="*/ 20 h 133"/>
                <a:gd name="T82" fmla="*/ 21 w 81"/>
                <a:gd name="T83" fmla="*/ 14 h 133"/>
                <a:gd name="T84" fmla="*/ 24 w 81"/>
                <a:gd name="T85" fmla="*/ 2 h 133"/>
                <a:gd name="T86" fmla="*/ 38 w 81"/>
                <a:gd name="T87" fmla="*/ 5 h 133"/>
                <a:gd name="T88" fmla="*/ 36 w 81"/>
                <a:gd name="T89" fmla="*/ 14 h 133"/>
                <a:gd name="T90" fmla="*/ 38 w 81"/>
                <a:gd name="T91" fmla="*/ 22 h 133"/>
                <a:gd name="T92" fmla="*/ 48 w 81"/>
                <a:gd name="T93" fmla="*/ 28 h 133"/>
                <a:gd name="T94" fmla="*/ 54 w 81"/>
                <a:gd name="T95" fmla="*/ 23 h 133"/>
                <a:gd name="T96" fmla="*/ 52 w 81"/>
                <a:gd name="T97" fmla="*/ 13 h 133"/>
                <a:gd name="T98" fmla="*/ 62 w 81"/>
                <a:gd name="T99" fmla="*/ 9 h 133"/>
                <a:gd name="T100" fmla="*/ 67 w 81"/>
                <a:gd name="T101" fmla="*/ 17 h 133"/>
                <a:gd name="T102" fmla="*/ 65 w 81"/>
                <a:gd name="T103" fmla="*/ 24 h 133"/>
                <a:gd name="T104" fmla="*/ 76 w 81"/>
                <a:gd name="T105" fmla="*/ 31 h 133"/>
                <a:gd name="T106" fmla="*/ 77 w 81"/>
                <a:gd name="T107" fmla="*/ 5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33">
                  <a:moveTo>
                    <a:pt x="40" y="48"/>
                  </a:moveTo>
                  <a:cubicBezTo>
                    <a:pt x="39" y="48"/>
                    <a:pt x="39" y="48"/>
                    <a:pt x="39" y="48"/>
                  </a:cubicBezTo>
                  <a:cubicBezTo>
                    <a:pt x="39" y="48"/>
                    <a:pt x="39" y="49"/>
                    <a:pt x="39" y="50"/>
                  </a:cubicBezTo>
                  <a:cubicBezTo>
                    <a:pt x="39" y="49"/>
                    <a:pt x="40" y="48"/>
                    <a:pt x="40" y="48"/>
                  </a:cubicBezTo>
                  <a:close/>
                  <a:moveTo>
                    <a:pt x="74" y="63"/>
                  </a:moveTo>
                  <a:cubicBezTo>
                    <a:pt x="74" y="61"/>
                    <a:pt x="74" y="60"/>
                    <a:pt x="74" y="60"/>
                  </a:cubicBezTo>
                  <a:cubicBezTo>
                    <a:pt x="74" y="59"/>
                    <a:pt x="74" y="57"/>
                    <a:pt x="75" y="56"/>
                  </a:cubicBezTo>
                  <a:cubicBezTo>
                    <a:pt x="74" y="56"/>
                    <a:pt x="73" y="57"/>
                    <a:pt x="73" y="57"/>
                  </a:cubicBezTo>
                  <a:cubicBezTo>
                    <a:pt x="73" y="57"/>
                    <a:pt x="73" y="58"/>
                    <a:pt x="73" y="58"/>
                  </a:cubicBezTo>
                  <a:cubicBezTo>
                    <a:pt x="73" y="58"/>
                    <a:pt x="73" y="60"/>
                    <a:pt x="74" y="63"/>
                  </a:cubicBezTo>
                  <a:close/>
                  <a:moveTo>
                    <a:pt x="77" y="71"/>
                  </a:moveTo>
                  <a:cubicBezTo>
                    <a:pt x="77" y="70"/>
                    <a:pt x="77" y="69"/>
                    <a:pt x="77" y="68"/>
                  </a:cubicBezTo>
                  <a:cubicBezTo>
                    <a:pt x="77" y="67"/>
                    <a:pt x="76" y="60"/>
                    <a:pt x="76" y="59"/>
                  </a:cubicBezTo>
                  <a:cubicBezTo>
                    <a:pt x="76" y="58"/>
                    <a:pt x="76" y="58"/>
                    <a:pt x="76" y="57"/>
                  </a:cubicBezTo>
                  <a:cubicBezTo>
                    <a:pt x="76" y="58"/>
                    <a:pt x="76" y="60"/>
                    <a:pt x="75" y="61"/>
                  </a:cubicBezTo>
                  <a:cubicBezTo>
                    <a:pt x="75" y="62"/>
                    <a:pt x="75" y="65"/>
                    <a:pt x="75" y="67"/>
                  </a:cubicBezTo>
                  <a:cubicBezTo>
                    <a:pt x="75" y="69"/>
                    <a:pt x="75" y="70"/>
                    <a:pt x="76" y="71"/>
                  </a:cubicBezTo>
                  <a:cubicBezTo>
                    <a:pt x="76" y="71"/>
                    <a:pt x="76" y="71"/>
                    <a:pt x="76" y="71"/>
                  </a:cubicBezTo>
                  <a:cubicBezTo>
                    <a:pt x="77" y="71"/>
                    <a:pt x="77" y="71"/>
                    <a:pt x="77" y="71"/>
                  </a:cubicBezTo>
                  <a:close/>
                  <a:moveTo>
                    <a:pt x="77" y="55"/>
                  </a:moveTo>
                  <a:cubicBezTo>
                    <a:pt x="77" y="56"/>
                    <a:pt x="78" y="59"/>
                    <a:pt x="78" y="60"/>
                  </a:cubicBezTo>
                  <a:cubicBezTo>
                    <a:pt x="78" y="61"/>
                    <a:pt x="78" y="67"/>
                    <a:pt x="78" y="68"/>
                  </a:cubicBezTo>
                  <a:cubicBezTo>
                    <a:pt x="79" y="69"/>
                    <a:pt x="79" y="71"/>
                    <a:pt x="79" y="72"/>
                  </a:cubicBezTo>
                  <a:cubicBezTo>
                    <a:pt x="79" y="72"/>
                    <a:pt x="79" y="73"/>
                    <a:pt x="79" y="74"/>
                  </a:cubicBezTo>
                  <a:cubicBezTo>
                    <a:pt x="79" y="74"/>
                    <a:pt x="79" y="75"/>
                    <a:pt x="79" y="76"/>
                  </a:cubicBezTo>
                  <a:cubicBezTo>
                    <a:pt x="80" y="76"/>
                    <a:pt x="80" y="77"/>
                    <a:pt x="80" y="78"/>
                  </a:cubicBezTo>
                  <a:cubicBezTo>
                    <a:pt x="80" y="79"/>
                    <a:pt x="81" y="81"/>
                    <a:pt x="81" y="82"/>
                  </a:cubicBezTo>
                  <a:cubicBezTo>
                    <a:pt x="81" y="83"/>
                    <a:pt x="81" y="84"/>
                    <a:pt x="81" y="84"/>
                  </a:cubicBezTo>
                  <a:cubicBezTo>
                    <a:pt x="81" y="84"/>
                    <a:pt x="79" y="84"/>
                    <a:pt x="79" y="84"/>
                  </a:cubicBezTo>
                  <a:cubicBezTo>
                    <a:pt x="78" y="84"/>
                    <a:pt x="73" y="84"/>
                    <a:pt x="73" y="84"/>
                  </a:cubicBezTo>
                  <a:cubicBezTo>
                    <a:pt x="73" y="84"/>
                    <a:pt x="70" y="83"/>
                    <a:pt x="69" y="83"/>
                  </a:cubicBezTo>
                  <a:cubicBezTo>
                    <a:pt x="69" y="83"/>
                    <a:pt x="69" y="83"/>
                    <a:pt x="69" y="84"/>
                  </a:cubicBezTo>
                  <a:cubicBezTo>
                    <a:pt x="69" y="84"/>
                    <a:pt x="69" y="86"/>
                    <a:pt x="69" y="86"/>
                  </a:cubicBezTo>
                  <a:cubicBezTo>
                    <a:pt x="69" y="87"/>
                    <a:pt x="68" y="88"/>
                    <a:pt x="68" y="88"/>
                  </a:cubicBezTo>
                  <a:cubicBezTo>
                    <a:pt x="68" y="89"/>
                    <a:pt x="67" y="91"/>
                    <a:pt x="67" y="91"/>
                  </a:cubicBezTo>
                  <a:cubicBezTo>
                    <a:pt x="67" y="92"/>
                    <a:pt x="66" y="99"/>
                    <a:pt x="66" y="100"/>
                  </a:cubicBezTo>
                  <a:cubicBezTo>
                    <a:pt x="66" y="100"/>
                    <a:pt x="66" y="100"/>
                    <a:pt x="66" y="100"/>
                  </a:cubicBezTo>
                  <a:cubicBezTo>
                    <a:pt x="66" y="100"/>
                    <a:pt x="65" y="106"/>
                    <a:pt x="65" y="108"/>
                  </a:cubicBezTo>
                  <a:cubicBezTo>
                    <a:pt x="64" y="111"/>
                    <a:pt x="62" y="118"/>
                    <a:pt x="62" y="119"/>
                  </a:cubicBezTo>
                  <a:cubicBezTo>
                    <a:pt x="62" y="120"/>
                    <a:pt x="61" y="122"/>
                    <a:pt x="61" y="123"/>
                  </a:cubicBezTo>
                  <a:cubicBezTo>
                    <a:pt x="61" y="124"/>
                    <a:pt x="61" y="125"/>
                    <a:pt x="61" y="126"/>
                  </a:cubicBezTo>
                  <a:cubicBezTo>
                    <a:pt x="61" y="126"/>
                    <a:pt x="61" y="127"/>
                    <a:pt x="61" y="128"/>
                  </a:cubicBezTo>
                  <a:cubicBezTo>
                    <a:pt x="61" y="128"/>
                    <a:pt x="62" y="128"/>
                    <a:pt x="62" y="128"/>
                  </a:cubicBezTo>
                  <a:cubicBezTo>
                    <a:pt x="62" y="128"/>
                    <a:pt x="62" y="129"/>
                    <a:pt x="63" y="130"/>
                  </a:cubicBezTo>
                  <a:cubicBezTo>
                    <a:pt x="63" y="131"/>
                    <a:pt x="64" y="132"/>
                    <a:pt x="64" y="132"/>
                  </a:cubicBezTo>
                  <a:cubicBezTo>
                    <a:pt x="63" y="133"/>
                    <a:pt x="63" y="133"/>
                    <a:pt x="62" y="133"/>
                  </a:cubicBezTo>
                  <a:cubicBezTo>
                    <a:pt x="62" y="133"/>
                    <a:pt x="59" y="133"/>
                    <a:pt x="59" y="133"/>
                  </a:cubicBezTo>
                  <a:cubicBezTo>
                    <a:pt x="59" y="133"/>
                    <a:pt x="57" y="133"/>
                    <a:pt x="56" y="132"/>
                  </a:cubicBezTo>
                  <a:cubicBezTo>
                    <a:pt x="56" y="132"/>
                    <a:pt x="55" y="132"/>
                    <a:pt x="56" y="132"/>
                  </a:cubicBezTo>
                  <a:cubicBezTo>
                    <a:pt x="56" y="131"/>
                    <a:pt x="56" y="130"/>
                    <a:pt x="56" y="130"/>
                  </a:cubicBezTo>
                  <a:cubicBezTo>
                    <a:pt x="56" y="130"/>
                    <a:pt x="55" y="130"/>
                    <a:pt x="55" y="130"/>
                  </a:cubicBezTo>
                  <a:cubicBezTo>
                    <a:pt x="55" y="129"/>
                    <a:pt x="55" y="128"/>
                    <a:pt x="55" y="128"/>
                  </a:cubicBezTo>
                  <a:cubicBezTo>
                    <a:pt x="55" y="127"/>
                    <a:pt x="56" y="126"/>
                    <a:pt x="56" y="126"/>
                  </a:cubicBezTo>
                  <a:cubicBezTo>
                    <a:pt x="56" y="125"/>
                    <a:pt x="56" y="124"/>
                    <a:pt x="56" y="124"/>
                  </a:cubicBezTo>
                  <a:cubicBezTo>
                    <a:pt x="56" y="123"/>
                    <a:pt x="56" y="122"/>
                    <a:pt x="56" y="122"/>
                  </a:cubicBezTo>
                  <a:cubicBezTo>
                    <a:pt x="56" y="121"/>
                    <a:pt x="57" y="116"/>
                    <a:pt x="57" y="116"/>
                  </a:cubicBezTo>
                  <a:cubicBezTo>
                    <a:pt x="57" y="115"/>
                    <a:pt x="57" y="112"/>
                    <a:pt x="57" y="110"/>
                  </a:cubicBezTo>
                  <a:cubicBezTo>
                    <a:pt x="57" y="109"/>
                    <a:pt x="57" y="106"/>
                    <a:pt x="57" y="105"/>
                  </a:cubicBezTo>
                  <a:cubicBezTo>
                    <a:pt x="57" y="105"/>
                    <a:pt x="57" y="103"/>
                    <a:pt x="57" y="102"/>
                  </a:cubicBezTo>
                  <a:cubicBezTo>
                    <a:pt x="58" y="101"/>
                    <a:pt x="58" y="100"/>
                    <a:pt x="58" y="100"/>
                  </a:cubicBezTo>
                  <a:cubicBezTo>
                    <a:pt x="57" y="100"/>
                    <a:pt x="57" y="100"/>
                    <a:pt x="57" y="100"/>
                  </a:cubicBezTo>
                  <a:cubicBezTo>
                    <a:pt x="57" y="100"/>
                    <a:pt x="56" y="101"/>
                    <a:pt x="56" y="101"/>
                  </a:cubicBezTo>
                  <a:cubicBezTo>
                    <a:pt x="56" y="102"/>
                    <a:pt x="56" y="103"/>
                    <a:pt x="56" y="103"/>
                  </a:cubicBezTo>
                  <a:cubicBezTo>
                    <a:pt x="56" y="104"/>
                    <a:pt x="56" y="109"/>
                    <a:pt x="56" y="110"/>
                  </a:cubicBezTo>
                  <a:cubicBezTo>
                    <a:pt x="56" y="111"/>
                    <a:pt x="56" y="112"/>
                    <a:pt x="56" y="112"/>
                  </a:cubicBezTo>
                  <a:cubicBezTo>
                    <a:pt x="56" y="113"/>
                    <a:pt x="56" y="115"/>
                    <a:pt x="56" y="115"/>
                  </a:cubicBezTo>
                  <a:cubicBezTo>
                    <a:pt x="56" y="116"/>
                    <a:pt x="56" y="117"/>
                    <a:pt x="56" y="118"/>
                  </a:cubicBezTo>
                  <a:cubicBezTo>
                    <a:pt x="56" y="119"/>
                    <a:pt x="55" y="121"/>
                    <a:pt x="55" y="121"/>
                  </a:cubicBezTo>
                  <a:cubicBezTo>
                    <a:pt x="55" y="121"/>
                    <a:pt x="55" y="121"/>
                    <a:pt x="55" y="122"/>
                  </a:cubicBezTo>
                  <a:cubicBezTo>
                    <a:pt x="55" y="122"/>
                    <a:pt x="55" y="123"/>
                    <a:pt x="55" y="123"/>
                  </a:cubicBezTo>
                  <a:cubicBezTo>
                    <a:pt x="55" y="123"/>
                    <a:pt x="55" y="124"/>
                    <a:pt x="55" y="125"/>
                  </a:cubicBezTo>
                  <a:cubicBezTo>
                    <a:pt x="55" y="125"/>
                    <a:pt x="55" y="126"/>
                    <a:pt x="54" y="127"/>
                  </a:cubicBezTo>
                  <a:cubicBezTo>
                    <a:pt x="54" y="127"/>
                    <a:pt x="51" y="126"/>
                    <a:pt x="51" y="126"/>
                  </a:cubicBezTo>
                  <a:cubicBezTo>
                    <a:pt x="50" y="126"/>
                    <a:pt x="49" y="125"/>
                    <a:pt x="49" y="125"/>
                  </a:cubicBezTo>
                  <a:cubicBezTo>
                    <a:pt x="48" y="124"/>
                    <a:pt x="48" y="123"/>
                    <a:pt x="49" y="123"/>
                  </a:cubicBezTo>
                  <a:cubicBezTo>
                    <a:pt x="49" y="122"/>
                    <a:pt x="49" y="121"/>
                    <a:pt x="49" y="121"/>
                  </a:cubicBezTo>
                  <a:cubicBezTo>
                    <a:pt x="50" y="121"/>
                    <a:pt x="50" y="121"/>
                    <a:pt x="50" y="121"/>
                  </a:cubicBezTo>
                  <a:cubicBezTo>
                    <a:pt x="50" y="121"/>
                    <a:pt x="51" y="119"/>
                    <a:pt x="51" y="119"/>
                  </a:cubicBezTo>
                  <a:cubicBezTo>
                    <a:pt x="51" y="118"/>
                    <a:pt x="51" y="115"/>
                    <a:pt x="51" y="115"/>
                  </a:cubicBezTo>
                  <a:cubicBezTo>
                    <a:pt x="51" y="114"/>
                    <a:pt x="51" y="111"/>
                    <a:pt x="50" y="110"/>
                  </a:cubicBezTo>
                  <a:cubicBezTo>
                    <a:pt x="50" y="109"/>
                    <a:pt x="49" y="104"/>
                    <a:pt x="49" y="102"/>
                  </a:cubicBezTo>
                  <a:cubicBezTo>
                    <a:pt x="49" y="101"/>
                    <a:pt x="49" y="98"/>
                    <a:pt x="49" y="98"/>
                  </a:cubicBezTo>
                  <a:cubicBezTo>
                    <a:pt x="49" y="98"/>
                    <a:pt x="47" y="98"/>
                    <a:pt x="47" y="97"/>
                  </a:cubicBezTo>
                  <a:cubicBezTo>
                    <a:pt x="46" y="97"/>
                    <a:pt x="44" y="97"/>
                    <a:pt x="43" y="97"/>
                  </a:cubicBezTo>
                  <a:cubicBezTo>
                    <a:pt x="43" y="96"/>
                    <a:pt x="43" y="96"/>
                    <a:pt x="43" y="96"/>
                  </a:cubicBezTo>
                  <a:cubicBezTo>
                    <a:pt x="43" y="96"/>
                    <a:pt x="43" y="93"/>
                    <a:pt x="43" y="93"/>
                  </a:cubicBezTo>
                  <a:cubicBezTo>
                    <a:pt x="43" y="92"/>
                    <a:pt x="42" y="90"/>
                    <a:pt x="42" y="89"/>
                  </a:cubicBezTo>
                  <a:cubicBezTo>
                    <a:pt x="42" y="89"/>
                    <a:pt x="42" y="81"/>
                    <a:pt x="42" y="80"/>
                  </a:cubicBezTo>
                  <a:cubicBezTo>
                    <a:pt x="42" y="78"/>
                    <a:pt x="42" y="72"/>
                    <a:pt x="42" y="72"/>
                  </a:cubicBezTo>
                  <a:cubicBezTo>
                    <a:pt x="42" y="72"/>
                    <a:pt x="42" y="71"/>
                    <a:pt x="42" y="71"/>
                  </a:cubicBezTo>
                  <a:cubicBezTo>
                    <a:pt x="42" y="70"/>
                    <a:pt x="42" y="66"/>
                    <a:pt x="43" y="65"/>
                  </a:cubicBezTo>
                  <a:cubicBezTo>
                    <a:pt x="43" y="65"/>
                    <a:pt x="43" y="61"/>
                    <a:pt x="43" y="60"/>
                  </a:cubicBezTo>
                  <a:cubicBezTo>
                    <a:pt x="44" y="60"/>
                    <a:pt x="44" y="58"/>
                    <a:pt x="44" y="58"/>
                  </a:cubicBezTo>
                  <a:cubicBezTo>
                    <a:pt x="44" y="58"/>
                    <a:pt x="41" y="57"/>
                    <a:pt x="40" y="57"/>
                  </a:cubicBezTo>
                  <a:cubicBezTo>
                    <a:pt x="40" y="57"/>
                    <a:pt x="39" y="56"/>
                    <a:pt x="39" y="56"/>
                  </a:cubicBezTo>
                  <a:cubicBezTo>
                    <a:pt x="39" y="55"/>
                    <a:pt x="39" y="55"/>
                    <a:pt x="39" y="54"/>
                  </a:cubicBezTo>
                  <a:cubicBezTo>
                    <a:pt x="39" y="54"/>
                    <a:pt x="39" y="55"/>
                    <a:pt x="39" y="55"/>
                  </a:cubicBezTo>
                  <a:cubicBezTo>
                    <a:pt x="38" y="55"/>
                    <a:pt x="39" y="58"/>
                    <a:pt x="39" y="58"/>
                  </a:cubicBezTo>
                  <a:cubicBezTo>
                    <a:pt x="39" y="59"/>
                    <a:pt x="39" y="60"/>
                    <a:pt x="39" y="60"/>
                  </a:cubicBezTo>
                  <a:cubicBezTo>
                    <a:pt x="39" y="60"/>
                    <a:pt x="40" y="61"/>
                    <a:pt x="40" y="62"/>
                  </a:cubicBezTo>
                  <a:cubicBezTo>
                    <a:pt x="40" y="63"/>
                    <a:pt x="40" y="64"/>
                    <a:pt x="39" y="64"/>
                  </a:cubicBezTo>
                  <a:cubicBezTo>
                    <a:pt x="39" y="65"/>
                    <a:pt x="40" y="68"/>
                    <a:pt x="40" y="68"/>
                  </a:cubicBezTo>
                  <a:cubicBezTo>
                    <a:pt x="40" y="69"/>
                    <a:pt x="39" y="70"/>
                    <a:pt x="39" y="71"/>
                  </a:cubicBezTo>
                  <a:cubicBezTo>
                    <a:pt x="39" y="73"/>
                    <a:pt x="36" y="85"/>
                    <a:pt x="36" y="86"/>
                  </a:cubicBezTo>
                  <a:cubicBezTo>
                    <a:pt x="36" y="87"/>
                    <a:pt x="36" y="88"/>
                    <a:pt x="36" y="89"/>
                  </a:cubicBezTo>
                  <a:cubicBezTo>
                    <a:pt x="35" y="90"/>
                    <a:pt x="35" y="99"/>
                    <a:pt x="35" y="99"/>
                  </a:cubicBezTo>
                  <a:cubicBezTo>
                    <a:pt x="35" y="100"/>
                    <a:pt x="34" y="103"/>
                    <a:pt x="34" y="104"/>
                  </a:cubicBezTo>
                  <a:cubicBezTo>
                    <a:pt x="33" y="104"/>
                    <a:pt x="33" y="107"/>
                    <a:pt x="33" y="107"/>
                  </a:cubicBezTo>
                  <a:cubicBezTo>
                    <a:pt x="33" y="107"/>
                    <a:pt x="33" y="107"/>
                    <a:pt x="33" y="107"/>
                  </a:cubicBezTo>
                  <a:cubicBezTo>
                    <a:pt x="33" y="108"/>
                    <a:pt x="31" y="114"/>
                    <a:pt x="31" y="115"/>
                  </a:cubicBezTo>
                  <a:cubicBezTo>
                    <a:pt x="31" y="115"/>
                    <a:pt x="31" y="116"/>
                    <a:pt x="31" y="117"/>
                  </a:cubicBezTo>
                  <a:cubicBezTo>
                    <a:pt x="31" y="117"/>
                    <a:pt x="31" y="117"/>
                    <a:pt x="31" y="117"/>
                  </a:cubicBezTo>
                  <a:cubicBezTo>
                    <a:pt x="31" y="118"/>
                    <a:pt x="32" y="125"/>
                    <a:pt x="32" y="126"/>
                  </a:cubicBezTo>
                  <a:cubicBezTo>
                    <a:pt x="32" y="127"/>
                    <a:pt x="32" y="127"/>
                    <a:pt x="32" y="128"/>
                  </a:cubicBezTo>
                  <a:cubicBezTo>
                    <a:pt x="32" y="128"/>
                    <a:pt x="32" y="129"/>
                    <a:pt x="33" y="129"/>
                  </a:cubicBezTo>
                  <a:cubicBezTo>
                    <a:pt x="33" y="130"/>
                    <a:pt x="32" y="131"/>
                    <a:pt x="32" y="131"/>
                  </a:cubicBezTo>
                  <a:cubicBezTo>
                    <a:pt x="31" y="131"/>
                    <a:pt x="29" y="131"/>
                    <a:pt x="28" y="131"/>
                  </a:cubicBezTo>
                  <a:cubicBezTo>
                    <a:pt x="27" y="131"/>
                    <a:pt x="26" y="130"/>
                    <a:pt x="25" y="130"/>
                  </a:cubicBezTo>
                  <a:cubicBezTo>
                    <a:pt x="25" y="130"/>
                    <a:pt x="24" y="129"/>
                    <a:pt x="24" y="129"/>
                  </a:cubicBezTo>
                  <a:cubicBezTo>
                    <a:pt x="24" y="129"/>
                    <a:pt x="24" y="128"/>
                    <a:pt x="24" y="127"/>
                  </a:cubicBezTo>
                  <a:cubicBezTo>
                    <a:pt x="24" y="127"/>
                    <a:pt x="24" y="126"/>
                    <a:pt x="24" y="126"/>
                  </a:cubicBezTo>
                  <a:cubicBezTo>
                    <a:pt x="24" y="125"/>
                    <a:pt x="24" y="124"/>
                    <a:pt x="24" y="124"/>
                  </a:cubicBezTo>
                  <a:cubicBezTo>
                    <a:pt x="24" y="124"/>
                    <a:pt x="24" y="123"/>
                    <a:pt x="24" y="123"/>
                  </a:cubicBezTo>
                  <a:cubicBezTo>
                    <a:pt x="24" y="123"/>
                    <a:pt x="24" y="121"/>
                    <a:pt x="24" y="120"/>
                  </a:cubicBezTo>
                  <a:cubicBezTo>
                    <a:pt x="24" y="118"/>
                    <a:pt x="25" y="117"/>
                    <a:pt x="25" y="117"/>
                  </a:cubicBezTo>
                  <a:cubicBezTo>
                    <a:pt x="25" y="117"/>
                    <a:pt x="25" y="117"/>
                    <a:pt x="25" y="116"/>
                  </a:cubicBezTo>
                  <a:cubicBezTo>
                    <a:pt x="25" y="116"/>
                    <a:pt x="25" y="114"/>
                    <a:pt x="25" y="113"/>
                  </a:cubicBezTo>
                  <a:cubicBezTo>
                    <a:pt x="25" y="113"/>
                    <a:pt x="25" y="110"/>
                    <a:pt x="25" y="110"/>
                  </a:cubicBezTo>
                  <a:cubicBezTo>
                    <a:pt x="25" y="110"/>
                    <a:pt x="24" y="110"/>
                    <a:pt x="23" y="110"/>
                  </a:cubicBezTo>
                  <a:cubicBezTo>
                    <a:pt x="23" y="109"/>
                    <a:pt x="22" y="109"/>
                    <a:pt x="22" y="109"/>
                  </a:cubicBezTo>
                  <a:cubicBezTo>
                    <a:pt x="22" y="109"/>
                    <a:pt x="22" y="112"/>
                    <a:pt x="23" y="113"/>
                  </a:cubicBezTo>
                  <a:cubicBezTo>
                    <a:pt x="23" y="113"/>
                    <a:pt x="22" y="113"/>
                    <a:pt x="22" y="113"/>
                  </a:cubicBezTo>
                  <a:cubicBezTo>
                    <a:pt x="22" y="114"/>
                    <a:pt x="23" y="116"/>
                    <a:pt x="23" y="117"/>
                  </a:cubicBezTo>
                  <a:cubicBezTo>
                    <a:pt x="23" y="117"/>
                    <a:pt x="23" y="118"/>
                    <a:pt x="22" y="119"/>
                  </a:cubicBezTo>
                  <a:cubicBezTo>
                    <a:pt x="22" y="119"/>
                    <a:pt x="22" y="120"/>
                    <a:pt x="22" y="121"/>
                  </a:cubicBezTo>
                  <a:cubicBezTo>
                    <a:pt x="22" y="121"/>
                    <a:pt x="21" y="123"/>
                    <a:pt x="21" y="123"/>
                  </a:cubicBezTo>
                  <a:cubicBezTo>
                    <a:pt x="21" y="124"/>
                    <a:pt x="21" y="125"/>
                    <a:pt x="21" y="125"/>
                  </a:cubicBezTo>
                  <a:cubicBezTo>
                    <a:pt x="21" y="125"/>
                    <a:pt x="19" y="126"/>
                    <a:pt x="18" y="126"/>
                  </a:cubicBezTo>
                  <a:cubicBezTo>
                    <a:pt x="18" y="126"/>
                    <a:pt x="16" y="126"/>
                    <a:pt x="15" y="125"/>
                  </a:cubicBezTo>
                  <a:cubicBezTo>
                    <a:pt x="15" y="125"/>
                    <a:pt x="15" y="124"/>
                    <a:pt x="15" y="124"/>
                  </a:cubicBezTo>
                  <a:cubicBezTo>
                    <a:pt x="15" y="123"/>
                    <a:pt x="15" y="122"/>
                    <a:pt x="15" y="122"/>
                  </a:cubicBezTo>
                  <a:cubicBezTo>
                    <a:pt x="15" y="122"/>
                    <a:pt x="16" y="121"/>
                    <a:pt x="16" y="121"/>
                  </a:cubicBezTo>
                  <a:cubicBezTo>
                    <a:pt x="16" y="120"/>
                    <a:pt x="17" y="115"/>
                    <a:pt x="17" y="114"/>
                  </a:cubicBezTo>
                  <a:cubicBezTo>
                    <a:pt x="17" y="114"/>
                    <a:pt x="17" y="113"/>
                    <a:pt x="17" y="113"/>
                  </a:cubicBezTo>
                  <a:cubicBezTo>
                    <a:pt x="17" y="113"/>
                    <a:pt x="17" y="113"/>
                    <a:pt x="17" y="112"/>
                  </a:cubicBezTo>
                  <a:cubicBezTo>
                    <a:pt x="17" y="111"/>
                    <a:pt x="16" y="107"/>
                    <a:pt x="16" y="106"/>
                  </a:cubicBezTo>
                  <a:cubicBezTo>
                    <a:pt x="16" y="106"/>
                    <a:pt x="16" y="105"/>
                    <a:pt x="16" y="105"/>
                  </a:cubicBezTo>
                  <a:cubicBezTo>
                    <a:pt x="16" y="105"/>
                    <a:pt x="15" y="102"/>
                    <a:pt x="15" y="101"/>
                  </a:cubicBezTo>
                  <a:cubicBezTo>
                    <a:pt x="14" y="100"/>
                    <a:pt x="13" y="96"/>
                    <a:pt x="13" y="95"/>
                  </a:cubicBezTo>
                  <a:cubicBezTo>
                    <a:pt x="13" y="94"/>
                    <a:pt x="13" y="93"/>
                    <a:pt x="13" y="93"/>
                  </a:cubicBezTo>
                  <a:cubicBezTo>
                    <a:pt x="13" y="92"/>
                    <a:pt x="12" y="88"/>
                    <a:pt x="12" y="88"/>
                  </a:cubicBezTo>
                  <a:cubicBezTo>
                    <a:pt x="12" y="87"/>
                    <a:pt x="11" y="84"/>
                    <a:pt x="11" y="84"/>
                  </a:cubicBezTo>
                  <a:cubicBezTo>
                    <a:pt x="11" y="83"/>
                    <a:pt x="11" y="79"/>
                    <a:pt x="11" y="78"/>
                  </a:cubicBezTo>
                  <a:cubicBezTo>
                    <a:pt x="11" y="77"/>
                    <a:pt x="12" y="72"/>
                    <a:pt x="12" y="71"/>
                  </a:cubicBezTo>
                  <a:cubicBezTo>
                    <a:pt x="12" y="70"/>
                    <a:pt x="11" y="68"/>
                    <a:pt x="11" y="66"/>
                  </a:cubicBezTo>
                  <a:cubicBezTo>
                    <a:pt x="11" y="65"/>
                    <a:pt x="12" y="62"/>
                    <a:pt x="12" y="62"/>
                  </a:cubicBezTo>
                  <a:cubicBezTo>
                    <a:pt x="12" y="62"/>
                    <a:pt x="12" y="61"/>
                    <a:pt x="12" y="60"/>
                  </a:cubicBezTo>
                  <a:cubicBezTo>
                    <a:pt x="12" y="60"/>
                    <a:pt x="13" y="58"/>
                    <a:pt x="13" y="56"/>
                  </a:cubicBezTo>
                  <a:cubicBezTo>
                    <a:pt x="13" y="56"/>
                    <a:pt x="12" y="56"/>
                    <a:pt x="13" y="55"/>
                  </a:cubicBezTo>
                  <a:cubicBezTo>
                    <a:pt x="13" y="54"/>
                    <a:pt x="13" y="53"/>
                    <a:pt x="13" y="53"/>
                  </a:cubicBezTo>
                  <a:cubicBezTo>
                    <a:pt x="13" y="52"/>
                    <a:pt x="13" y="51"/>
                    <a:pt x="13" y="50"/>
                  </a:cubicBezTo>
                  <a:cubicBezTo>
                    <a:pt x="13" y="50"/>
                    <a:pt x="13" y="49"/>
                    <a:pt x="14" y="49"/>
                  </a:cubicBezTo>
                  <a:cubicBezTo>
                    <a:pt x="14" y="48"/>
                    <a:pt x="14" y="48"/>
                    <a:pt x="14" y="48"/>
                  </a:cubicBezTo>
                  <a:cubicBezTo>
                    <a:pt x="14" y="47"/>
                    <a:pt x="15" y="46"/>
                    <a:pt x="15" y="46"/>
                  </a:cubicBezTo>
                  <a:cubicBezTo>
                    <a:pt x="15" y="45"/>
                    <a:pt x="15" y="44"/>
                    <a:pt x="15" y="44"/>
                  </a:cubicBezTo>
                  <a:cubicBezTo>
                    <a:pt x="15" y="43"/>
                    <a:pt x="14" y="42"/>
                    <a:pt x="14" y="42"/>
                  </a:cubicBezTo>
                  <a:cubicBezTo>
                    <a:pt x="14" y="42"/>
                    <a:pt x="14" y="43"/>
                    <a:pt x="14" y="43"/>
                  </a:cubicBezTo>
                  <a:cubicBezTo>
                    <a:pt x="13" y="43"/>
                    <a:pt x="13" y="44"/>
                    <a:pt x="13" y="44"/>
                  </a:cubicBezTo>
                  <a:cubicBezTo>
                    <a:pt x="13" y="45"/>
                    <a:pt x="12" y="46"/>
                    <a:pt x="12" y="46"/>
                  </a:cubicBezTo>
                  <a:cubicBezTo>
                    <a:pt x="12" y="46"/>
                    <a:pt x="11" y="46"/>
                    <a:pt x="11" y="46"/>
                  </a:cubicBezTo>
                  <a:cubicBezTo>
                    <a:pt x="11" y="46"/>
                    <a:pt x="10" y="47"/>
                    <a:pt x="10" y="47"/>
                  </a:cubicBezTo>
                  <a:cubicBezTo>
                    <a:pt x="10" y="47"/>
                    <a:pt x="9" y="47"/>
                    <a:pt x="9" y="47"/>
                  </a:cubicBezTo>
                  <a:cubicBezTo>
                    <a:pt x="8" y="47"/>
                    <a:pt x="7" y="47"/>
                    <a:pt x="7" y="47"/>
                  </a:cubicBezTo>
                  <a:cubicBezTo>
                    <a:pt x="7" y="47"/>
                    <a:pt x="7" y="47"/>
                    <a:pt x="7" y="47"/>
                  </a:cubicBezTo>
                  <a:cubicBezTo>
                    <a:pt x="7" y="47"/>
                    <a:pt x="7" y="52"/>
                    <a:pt x="7" y="52"/>
                  </a:cubicBezTo>
                  <a:cubicBezTo>
                    <a:pt x="7" y="52"/>
                    <a:pt x="7" y="52"/>
                    <a:pt x="7" y="53"/>
                  </a:cubicBezTo>
                  <a:cubicBezTo>
                    <a:pt x="7" y="53"/>
                    <a:pt x="7" y="54"/>
                    <a:pt x="7" y="54"/>
                  </a:cubicBezTo>
                  <a:cubicBezTo>
                    <a:pt x="7" y="55"/>
                    <a:pt x="7" y="55"/>
                    <a:pt x="7" y="56"/>
                  </a:cubicBezTo>
                  <a:cubicBezTo>
                    <a:pt x="8" y="56"/>
                    <a:pt x="7" y="56"/>
                    <a:pt x="7" y="56"/>
                  </a:cubicBezTo>
                  <a:cubicBezTo>
                    <a:pt x="7" y="56"/>
                    <a:pt x="7" y="57"/>
                    <a:pt x="7" y="57"/>
                  </a:cubicBezTo>
                  <a:cubicBezTo>
                    <a:pt x="7" y="58"/>
                    <a:pt x="8" y="60"/>
                    <a:pt x="8" y="60"/>
                  </a:cubicBezTo>
                  <a:cubicBezTo>
                    <a:pt x="8" y="61"/>
                    <a:pt x="7" y="62"/>
                    <a:pt x="7" y="62"/>
                  </a:cubicBezTo>
                  <a:cubicBezTo>
                    <a:pt x="7" y="63"/>
                    <a:pt x="7" y="63"/>
                    <a:pt x="7" y="63"/>
                  </a:cubicBezTo>
                  <a:cubicBezTo>
                    <a:pt x="8" y="63"/>
                    <a:pt x="8" y="64"/>
                    <a:pt x="7" y="64"/>
                  </a:cubicBezTo>
                  <a:cubicBezTo>
                    <a:pt x="6" y="64"/>
                    <a:pt x="6" y="64"/>
                    <a:pt x="6" y="64"/>
                  </a:cubicBezTo>
                  <a:cubicBezTo>
                    <a:pt x="6" y="65"/>
                    <a:pt x="6" y="65"/>
                    <a:pt x="6" y="65"/>
                  </a:cubicBezTo>
                  <a:cubicBezTo>
                    <a:pt x="6" y="65"/>
                    <a:pt x="6" y="66"/>
                    <a:pt x="6" y="66"/>
                  </a:cubicBezTo>
                  <a:cubicBezTo>
                    <a:pt x="6" y="67"/>
                    <a:pt x="6" y="67"/>
                    <a:pt x="6" y="67"/>
                  </a:cubicBezTo>
                  <a:cubicBezTo>
                    <a:pt x="6" y="67"/>
                    <a:pt x="5" y="72"/>
                    <a:pt x="5" y="74"/>
                  </a:cubicBezTo>
                  <a:cubicBezTo>
                    <a:pt x="5" y="75"/>
                    <a:pt x="5" y="81"/>
                    <a:pt x="5" y="82"/>
                  </a:cubicBezTo>
                  <a:cubicBezTo>
                    <a:pt x="5" y="82"/>
                    <a:pt x="5" y="82"/>
                    <a:pt x="5" y="82"/>
                  </a:cubicBezTo>
                  <a:cubicBezTo>
                    <a:pt x="5" y="82"/>
                    <a:pt x="5" y="82"/>
                    <a:pt x="5" y="83"/>
                  </a:cubicBezTo>
                  <a:cubicBezTo>
                    <a:pt x="5" y="83"/>
                    <a:pt x="5" y="88"/>
                    <a:pt x="5" y="90"/>
                  </a:cubicBezTo>
                  <a:cubicBezTo>
                    <a:pt x="4" y="93"/>
                    <a:pt x="4" y="98"/>
                    <a:pt x="4" y="98"/>
                  </a:cubicBezTo>
                  <a:cubicBezTo>
                    <a:pt x="4" y="98"/>
                    <a:pt x="4" y="99"/>
                    <a:pt x="4" y="99"/>
                  </a:cubicBezTo>
                  <a:cubicBezTo>
                    <a:pt x="4" y="99"/>
                    <a:pt x="4" y="99"/>
                    <a:pt x="4" y="99"/>
                  </a:cubicBezTo>
                  <a:cubicBezTo>
                    <a:pt x="4" y="100"/>
                    <a:pt x="4" y="106"/>
                    <a:pt x="4" y="107"/>
                  </a:cubicBezTo>
                  <a:cubicBezTo>
                    <a:pt x="4" y="108"/>
                    <a:pt x="4" y="114"/>
                    <a:pt x="4" y="114"/>
                  </a:cubicBezTo>
                  <a:cubicBezTo>
                    <a:pt x="4" y="115"/>
                    <a:pt x="4" y="115"/>
                    <a:pt x="4" y="115"/>
                  </a:cubicBezTo>
                  <a:cubicBezTo>
                    <a:pt x="4" y="115"/>
                    <a:pt x="4" y="115"/>
                    <a:pt x="4" y="116"/>
                  </a:cubicBezTo>
                  <a:cubicBezTo>
                    <a:pt x="4" y="116"/>
                    <a:pt x="4" y="121"/>
                    <a:pt x="3" y="122"/>
                  </a:cubicBezTo>
                  <a:cubicBezTo>
                    <a:pt x="3" y="123"/>
                    <a:pt x="3" y="129"/>
                    <a:pt x="3" y="129"/>
                  </a:cubicBezTo>
                  <a:cubicBezTo>
                    <a:pt x="3" y="129"/>
                    <a:pt x="3" y="129"/>
                    <a:pt x="3" y="129"/>
                  </a:cubicBezTo>
                  <a:cubicBezTo>
                    <a:pt x="3" y="130"/>
                    <a:pt x="3" y="131"/>
                    <a:pt x="3" y="131"/>
                  </a:cubicBezTo>
                  <a:cubicBezTo>
                    <a:pt x="3" y="131"/>
                    <a:pt x="3" y="131"/>
                    <a:pt x="2" y="131"/>
                  </a:cubicBezTo>
                  <a:cubicBezTo>
                    <a:pt x="2" y="131"/>
                    <a:pt x="1" y="131"/>
                    <a:pt x="1" y="131"/>
                  </a:cubicBezTo>
                  <a:cubicBezTo>
                    <a:pt x="1" y="130"/>
                    <a:pt x="1" y="129"/>
                    <a:pt x="1" y="129"/>
                  </a:cubicBezTo>
                  <a:cubicBezTo>
                    <a:pt x="1" y="129"/>
                    <a:pt x="1" y="129"/>
                    <a:pt x="1" y="129"/>
                  </a:cubicBezTo>
                  <a:cubicBezTo>
                    <a:pt x="1" y="129"/>
                    <a:pt x="2" y="124"/>
                    <a:pt x="2" y="122"/>
                  </a:cubicBezTo>
                  <a:cubicBezTo>
                    <a:pt x="2" y="121"/>
                    <a:pt x="2" y="116"/>
                    <a:pt x="2" y="116"/>
                  </a:cubicBezTo>
                  <a:cubicBezTo>
                    <a:pt x="2" y="115"/>
                    <a:pt x="2" y="115"/>
                    <a:pt x="2" y="115"/>
                  </a:cubicBezTo>
                  <a:cubicBezTo>
                    <a:pt x="2" y="115"/>
                    <a:pt x="2" y="114"/>
                    <a:pt x="2" y="114"/>
                  </a:cubicBezTo>
                  <a:cubicBezTo>
                    <a:pt x="2" y="114"/>
                    <a:pt x="2" y="109"/>
                    <a:pt x="2" y="107"/>
                  </a:cubicBezTo>
                  <a:cubicBezTo>
                    <a:pt x="2" y="105"/>
                    <a:pt x="2" y="100"/>
                    <a:pt x="2" y="100"/>
                  </a:cubicBezTo>
                  <a:cubicBezTo>
                    <a:pt x="2" y="99"/>
                    <a:pt x="2" y="99"/>
                    <a:pt x="2" y="99"/>
                  </a:cubicBezTo>
                  <a:cubicBezTo>
                    <a:pt x="2" y="99"/>
                    <a:pt x="2" y="98"/>
                    <a:pt x="2" y="98"/>
                  </a:cubicBezTo>
                  <a:cubicBezTo>
                    <a:pt x="2" y="98"/>
                    <a:pt x="3" y="92"/>
                    <a:pt x="3" y="90"/>
                  </a:cubicBezTo>
                  <a:cubicBezTo>
                    <a:pt x="3" y="88"/>
                    <a:pt x="3" y="83"/>
                    <a:pt x="3" y="83"/>
                  </a:cubicBezTo>
                  <a:cubicBezTo>
                    <a:pt x="3" y="82"/>
                    <a:pt x="3" y="82"/>
                    <a:pt x="3" y="82"/>
                  </a:cubicBezTo>
                  <a:cubicBezTo>
                    <a:pt x="3" y="82"/>
                    <a:pt x="3" y="82"/>
                    <a:pt x="3" y="81"/>
                  </a:cubicBezTo>
                  <a:cubicBezTo>
                    <a:pt x="3" y="81"/>
                    <a:pt x="3" y="77"/>
                    <a:pt x="4" y="74"/>
                  </a:cubicBezTo>
                  <a:cubicBezTo>
                    <a:pt x="4" y="70"/>
                    <a:pt x="4" y="66"/>
                    <a:pt x="4" y="66"/>
                  </a:cubicBezTo>
                  <a:cubicBezTo>
                    <a:pt x="4" y="66"/>
                    <a:pt x="4" y="65"/>
                    <a:pt x="3" y="65"/>
                  </a:cubicBezTo>
                  <a:cubicBezTo>
                    <a:pt x="3" y="65"/>
                    <a:pt x="2" y="64"/>
                    <a:pt x="2" y="63"/>
                  </a:cubicBezTo>
                  <a:cubicBezTo>
                    <a:pt x="2" y="63"/>
                    <a:pt x="2" y="62"/>
                    <a:pt x="2" y="62"/>
                  </a:cubicBezTo>
                  <a:cubicBezTo>
                    <a:pt x="2" y="62"/>
                    <a:pt x="1" y="61"/>
                    <a:pt x="1" y="61"/>
                  </a:cubicBezTo>
                  <a:cubicBezTo>
                    <a:pt x="0" y="60"/>
                    <a:pt x="1" y="60"/>
                    <a:pt x="1" y="60"/>
                  </a:cubicBezTo>
                  <a:cubicBezTo>
                    <a:pt x="1" y="59"/>
                    <a:pt x="2" y="59"/>
                    <a:pt x="2" y="59"/>
                  </a:cubicBezTo>
                  <a:cubicBezTo>
                    <a:pt x="2" y="58"/>
                    <a:pt x="3" y="57"/>
                    <a:pt x="3" y="57"/>
                  </a:cubicBezTo>
                  <a:cubicBezTo>
                    <a:pt x="3" y="56"/>
                    <a:pt x="3" y="56"/>
                    <a:pt x="3" y="56"/>
                  </a:cubicBezTo>
                  <a:cubicBezTo>
                    <a:pt x="2" y="55"/>
                    <a:pt x="3" y="55"/>
                    <a:pt x="3" y="55"/>
                  </a:cubicBezTo>
                  <a:cubicBezTo>
                    <a:pt x="3" y="54"/>
                    <a:pt x="3" y="54"/>
                    <a:pt x="3" y="53"/>
                  </a:cubicBezTo>
                  <a:cubicBezTo>
                    <a:pt x="3" y="53"/>
                    <a:pt x="3" y="53"/>
                    <a:pt x="3" y="53"/>
                  </a:cubicBezTo>
                  <a:cubicBezTo>
                    <a:pt x="2" y="52"/>
                    <a:pt x="2" y="49"/>
                    <a:pt x="2" y="49"/>
                  </a:cubicBezTo>
                  <a:cubicBezTo>
                    <a:pt x="2" y="48"/>
                    <a:pt x="2" y="46"/>
                    <a:pt x="2" y="46"/>
                  </a:cubicBezTo>
                  <a:cubicBezTo>
                    <a:pt x="2" y="45"/>
                    <a:pt x="2" y="44"/>
                    <a:pt x="2" y="44"/>
                  </a:cubicBezTo>
                  <a:cubicBezTo>
                    <a:pt x="2" y="44"/>
                    <a:pt x="2" y="44"/>
                    <a:pt x="2" y="44"/>
                  </a:cubicBezTo>
                  <a:cubicBezTo>
                    <a:pt x="2" y="44"/>
                    <a:pt x="3" y="43"/>
                    <a:pt x="3" y="42"/>
                  </a:cubicBezTo>
                  <a:cubicBezTo>
                    <a:pt x="3" y="42"/>
                    <a:pt x="4" y="41"/>
                    <a:pt x="4" y="41"/>
                  </a:cubicBezTo>
                  <a:cubicBezTo>
                    <a:pt x="5" y="41"/>
                    <a:pt x="7" y="37"/>
                    <a:pt x="8" y="36"/>
                  </a:cubicBezTo>
                  <a:cubicBezTo>
                    <a:pt x="8" y="36"/>
                    <a:pt x="11" y="30"/>
                    <a:pt x="11" y="30"/>
                  </a:cubicBezTo>
                  <a:cubicBezTo>
                    <a:pt x="12" y="29"/>
                    <a:pt x="12" y="28"/>
                    <a:pt x="12" y="27"/>
                  </a:cubicBezTo>
                  <a:cubicBezTo>
                    <a:pt x="12" y="26"/>
                    <a:pt x="12" y="25"/>
                    <a:pt x="13" y="24"/>
                  </a:cubicBezTo>
                  <a:cubicBezTo>
                    <a:pt x="15" y="23"/>
                    <a:pt x="22" y="22"/>
                    <a:pt x="22" y="22"/>
                  </a:cubicBezTo>
                  <a:cubicBezTo>
                    <a:pt x="23" y="21"/>
                    <a:pt x="24" y="21"/>
                    <a:pt x="24" y="21"/>
                  </a:cubicBezTo>
                  <a:cubicBezTo>
                    <a:pt x="24" y="21"/>
                    <a:pt x="25" y="20"/>
                    <a:pt x="25" y="20"/>
                  </a:cubicBezTo>
                  <a:cubicBezTo>
                    <a:pt x="25" y="19"/>
                    <a:pt x="25" y="18"/>
                    <a:pt x="25" y="18"/>
                  </a:cubicBezTo>
                  <a:cubicBezTo>
                    <a:pt x="25" y="18"/>
                    <a:pt x="25" y="18"/>
                    <a:pt x="24" y="18"/>
                  </a:cubicBezTo>
                  <a:cubicBezTo>
                    <a:pt x="24" y="18"/>
                    <a:pt x="24" y="17"/>
                    <a:pt x="23" y="17"/>
                  </a:cubicBezTo>
                  <a:cubicBezTo>
                    <a:pt x="23" y="16"/>
                    <a:pt x="23" y="16"/>
                    <a:pt x="23" y="16"/>
                  </a:cubicBezTo>
                  <a:cubicBezTo>
                    <a:pt x="23" y="16"/>
                    <a:pt x="23" y="16"/>
                    <a:pt x="22" y="15"/>
                  </a:cubicBezTo>
                  <a:cubicBezTo>
                    <a:pt x="22" y="15"/>
                    <a:pt x="22" y="14"/>
                    <a:pt x="21" y="14"/>
                  </a:cubicBezTo>
                  <a:cubicBezTo>
                    <a:pt x="21" y="14"/>
                    <a:pt x="21" y="13"/>
                    <a:pt x="21" y="13"/>
                  </a:cubicBezTo>
                  <a:cubicBezTo>
                    <a:pt x="21" y="12"/>
                    <a:pt x="21" y="11"/>
                    <a:pt x="21" y="11"/>
                  </a:cubicBezTo>
                  <a:cubicBezTo>
                    <a:pt x="21" y="11"/>
                    <a:pt x="21" y="10"/>
                    <a:pt x="21" y="9"/>
                  </a:cubicBezTo>
                  <a:cubicBezTo>
                    <a:pt x="21" y="9"/>
                    <a:pt x="22" y="8"/>
                    <a:pt x="22" y="8"/>
                  </a:cubicBezTo>
                  <a:cubicBezTo>
                    <a:pt x="22" y="8"/>
                    <a:pt x="23" y="6"/>
                    <a:pt x="23" y="5"/>
                  </a:cubicBezTo>
                  <a:cubicBezTo>
                    <a:pt x="23" y="5"/>
                    <a:pt x="24" y="3"/>
                    <a:pt x="24" y="2"/>
                  </a:cubicBezTo>
                  <a:cubicBezTo>
                    <a:pt x="25" y="2"/>
                    <a:pt x="26" y="2"/>
                    <a:pt x="27" y="1"/>
                  </a:cubicBezTo>
                  <a:cubicBezTo>
                    <a:pt x="27" y="1"/>
                    <a:pt x="29" y="0"/>
                    <a:pt x="30" y="0"/>
                  </a:cubicBezTo>
                  <a:cubicBezTo>
                    <a:pt x="30" y="0"/>
                    <a:pt x="32" y="1"/>
                    <a:pt x="32" y="1"/>
                  </a:cubicBezTo>
                  <a:cubicBezTo>
                    <a:pt x="33" y="1"/>
                    <a:pt x="34" y="1"/>
                    <a:pt x="34" y="2"/>
                  </a:cubicBezTo>
                  <a:cubicBezTo>
                    <a:pt x="35" y="2"/>
                    <a:pt x="35" y="3"/>
                    <a:pt x="36" y="3"/>
                  </a:cubicBezTo>
                  <a:cubicBezTo>
                    <a:pt x="36" y="4"/>
                    <a:pt x="38" y="4"/>
                    <a:pt x="38" y="5"/>
                  </a:cubicBezTo>
                  <a:cubicBezTo>
                    <a:pt x="38" y="5"/>
                    <a:pt x="38" y="6"/>
                    <a:pt x="38" y="6"/>
                  </a:cubicBezTo>
                  <a:cubicBezTo>
                    <a:pt x="38" y="7"/>
                    <a:pt x="38" y="7"/>
                    <a:pt x="38" y="9"/>
                  </a:cubicBezTo>
                  <a:cubicBezTo>
                    <a:pt x="38" y="10"/>
                    <a:pt x="38" y="11"/>
                    <a:pt x="38" y="11"/>
                  </a:cubicBezTo>
                  <a:cubicBezTo>
                    <a:pt x="38" y="12"/>
                    <a:pt x="38" y="12"/>
                    <a:pt x="37" y="13"/>
                  </a:cubicBezTo>
                  <a:cubicBezTo>
                    <a:pt x="37" y="13"/>
                    <a:pt x="37" y="13"/>
                    <a:pt x="36" y="14"/>
                  </a:cubicBezTo>
                  <a:cubicBezTo>
                    <a:pt x="36" y="14"/>
                    <a:pt x="36" y="14"/>
                    <a:pt x="36" y="14"/>
                  </a:cubicBezTo>
                  <a:cubicBezTo>
                    <a:pt x="36" y="15"/>
                    <a:pt x="35" y="16"/>
                    <a:pt x="35" y="16"/>
                  </a:cubicBezTo>
                  <a:cubicBezTo>
                    <a:pt x="35" y="17"/>
                    <a:pt x="34" y="16"/>
                    <a:pt x="34" y="16"/>
                  </a:cubicBezTo>
                  <a:cubicBezTo>
                    <a:pt x="34" y="18"/>
                    <a:pt x="33" y="18"/>
                    <a:pt x="33" y="19"/>
                  </a:cubicBezTo>
                  <a:cubicBezTo>
                    <a:pt x="33" y="19"/>
                    <a:pt x="33" y="20"/>
                    <a:pt x="33" y="20"/>
                  </a:cubicBezTo>
                  <a:cubicBezTo>
                    <a:pt x="33" y="20"/>
                    <a:pt x="34" y="22"/>
                    <a:pt x="34" y="22"/>
                  </a:cubicBezTo>
                  <a:cubicBezTo>
                    <a:pt x="34" y="22"/>
                    <a:pt x="36" y="22"/>
                    <a:pt x="38" y="22"/>
                  </a:cubicBezTo>
                  <a:cubicBezTo>
                    <a:pt x="40" y="23"/>
                    <a:pt x="41" y="23"/>
                    <a:pt x="42" y="24"/>
                  </a:cubicBezTo>
                  <a:cubicBezTo>
                    <a:pt x="43" y="24"/>
                    <a:pt x="43" y="26"/>
                    <a:pt x="43" y="27"/>
                  </a:cubicBezTo>
                  <a:cubicBezTo>
                    <a:pt x="43" y="28"/>
                    <a:pt x="43" y="30"/>
                    <a:pt x="43" y="31"/>
                  </a:cubicBezTo>
                  <a:cubicBezTo>
                    <a:pt x="43" y="30"/>
                    <a:pt x="44" y="30"/>
                    <a:pt x="44" y="30"/>
                  </a:cubicBezTo>
                  <a:cubicBezTo>
                    <a:pt x="44" y="29"/>
                    <a:pt x="45" y="28"/>
                    <a:pt x="46" y="28"/>
                  </a:cubicBezTo>
                  <a:cubicBezTo>
                    <a:pt x="47" y="28"/>
                    <a:pt x="48" y="28"/>
                    <a:pt x="48" y="28"/>
                  </a:cubicBezTo>
                  <a:cubicBezTo>
                    <a:pt x="49" y="28"/>
                    <a:pt x="52" y="28"/>
                    <a:pt x="52" y="27"/>
                  </a:cubicBezTo>
                  <a:cubicBezTo>
                    <a:pt x="53" y="27"/>
                    <a:pt x="54" y="27"/>
                    <a:pt x="54" y="27"/>
                  </a:cubicBezTo>
                  <a:cubicBezTo>
                    <a:pt x="54" y="27"/>
                    <a:pt x="55" y="27"/>
                    <a:pt x="55" y="27"/>
                  </a:cubicBezTo>
                  <a:cubicBezTo>
                    <a:pt x="55" y="26"/>
                    <a:pt x="55" y="26"/>
                    <a:pt x="55" y="26"/>
                  </a:cubicBezTo>
                  <a:cubicBezTo>
                    <a:pt x="55" y="26"/>
                    <a:pt x="54" y="25"/>
                    <a:pt x="54" y="25"/>
                  </a:cubicBezTo>
                  <a:cubicBezTo>
                    <a:pt x="54" y="25"/>
                    <a:pt x="53" y="25"/>
                    <a:pt x="54" y="23"/>
                  </a:cubicBezTo>
                  <a:cubicBezTo>
                    <a:pt x="54" y="23"/>
                    <a:pt x="53" y="23"/>
                    <a:pt x="53" y="22"/>
                  </a:cubicBezTo>
                  <a:cubicBezTo>
                    <a:pt x="53" y="22"/>
                    <a:pt x="52" y="21"/>
                    <a:pt x="52" y="20"/>
                  </a:cubicBezTo>
                  <a:cubicBezTo>
                    <a:pt x="52" y="20"/>
                    <a:pt x="52" y="19"/>
                    <a:pt x="52" y="19"/>
                  </a:cubicBezTo>
                  <a:cubicBezTo>
                    <a:pt x="52" y="18"/>
                    <a:pt x="51" y="17"/>
                    <a:pt x="51" y="17"/>
                  </a:cubicBezTo>
                  <a:cubicBezTo>
                    <a:pt x="51" y="16"/>
                    <a:pt x="51" y="15"/>
                    <a:pt x="51" y="14"/>
                  </a:cubicBezTo>
                  <a:cubicBezTo>
                    <a:pt x="52" y="14"/>
                    <a:pt x="52" y="13"/>
                    <a:pt x="52" y="13"/>
                  </a:cubicBezTo>
                  <a:cubicBezTo>
                    <a:pt x="53" y="12"/>
                    <a:pt x="53" y="12"/>
                    <a:pt x="53" y="12"/>
                  </a:cubicBezTo>
                  <a:cubicBezTo>
                    <a:pt x="53" y="11"/>
                    <a:pt x="53" y="10"/>
                    <a:pt x="55" y="10"/>
                  </a:cubicBezTo>
                  <a:cubicBezTo>
                    <a:pt x="56" y="9"/>
                    <a:pt x="57" y="10"/>
                    <a:pt x="57" y="9"/>
                  </a:cubicBezTo>
                  <a:cubicBezTo>
                    <a:pt x="57" y="9"/>
                    <a:pt x="58" y="8"/>
                    <a:pt x="58" y="8"/>
                  </a:cubicBezTo>
                  <a:cubicBezTo>
                    <a:pt x="59" y="9"/>
                    <a:pt x="60" y="8"/>
                    <a:pt x="60" y="8"/>
                  </a:cubicBezTo>
                  <a:cubicBezTo>
                    <a:pt x="61" y="9"/>
                    <a:pt x="62" y="9"/>
                    <a:pt x="62" y="9"/>
                  </a:cubicBezTo>
                  <a:cubicBezTo>
                    <a:pt x="63" y="9"/>
                    <a:pt x="63" y="9"/>
                    <a:pt x="64" y="9"/>
                  </a:cubicBezTo>
                  <a:cubicBezTo>
                    <a:pt x="64" y="10"/>
                    <a:pt x="65" y="11"/>
                    <a:pt x="65" y="11"/>
                  </a:cubicBezTo>
                  <a:cubicBezTo>
                    <a:pt x="66" y="11"/>
                    <a:pt x="67" y="12"/>
                    <a:pt x="67" y="13"/>
                  </a:cubicBezTo>
                  <a:cubicBezTo>
                    <a:pt x="67" y="13"/>
                    <a:pt x="67" y="14"/>
                    <a:pt x="67" y="14"/>
                  </a:cubicBezTo>
                  <a:cubicBezTo>
                    <a:pt x="67" y="14"/>
                    <a:pt x="68" y="15"/>
                    <a:pt x="67" y="16"/>
                  </a:cubicBezTo>
                  <a:cubicBezTo>
                    <a:pt x="67" y="16"/>
                    <a:pt x="67" y="16"/>
                    <a:pt x="67" y="17"/>
                  </a:cubicBezTo>
                  <a:cubicBezTo>
                    <a:pt x="67" y="17"/>
                    <a:pt x="67" y="18"/>
                    <a:pt x="67" y="18"/>
                  </a:cubicBezTo>
                  <a:cubicBezTo>
                    <a:pt x="67" y="19"/>
                    <a:pt x="67" y="20"/>
                    <a:pt x="67" y="20"/>
                  </a:cubicBezTo>
                  <a:cubicBezTo>
                    <a:pt x="67" y="21"/>
                    <a:pt x="67" y="21"/>
                    <a:pt x="67" y="21"/>
                  </a:cubicBezTo>
                  <a:cubicBezTo>
                    <a:pt x="66" y="22"/>
                    <a:pt x="66" y="22"/>
                    <a:pt x="66" y="22"/>
                  </a:cubicBezTo>
                  <a:cubicBezTo>
                    <a:pt x="66" y="23"/>
                    <a:pt x="65" y="23"/>
                    <a:pt x="65" y="23"/>
                  </a:cubicBezTo>
                  <a:cubicBezTo>
                    <a:pt x="65" y="23"/>
                    <a:pt x="65" y="24"/>
                    <a:pt x="65" y="24"/>
                  </a:cubicBezTo>
                  <a:cubicBezTo>
                    <a:pt x="65" y="24"/>
                    <a:pt x="65" y="25"/>
                    <a:pt x="65" y="25"/>
                  </a:cubicBezTo>
                  <a:cubicBezTo>
                    <a:pt x="65" y="25"/>
                    <a:pt x="64" y="26"/>
                    <a:pt x="64" y="26"/>
                  </a:cubicBezTo>
                  <a:cubicBezTo>
                    <a:pt x="64" y="26"/>
                    <a:pt x="64" y="27"/>
                    <a:pt x="64" y="27"/>
                  </a:cubicBezTo>
                  <a:cubicBezTo>
                    <a:pt x="64" y="27"/>
                    <a:pt x="67" y="28"/>
                    <a:pt x="68" y="28"/>
                  </a:cubicBezTo>
                  <a:cubicBezTo>
                    <a:pt x="68" y="28"/>
                    <a:pt x="73" y="29"/>
                    <a:pt x="74" y="30"/>
                  </a:cubicBezTo>
                  <a:cubicBezTo>
                    <a:pt x="74" y="30"/>
                    <a:pt x="75" y="31"/>
                    <a:pt x="76" y="31"/>
                  </a:cubicBezTo>
                  <a:cubicBezTo>
                    <a:pt x="76" y="32"/>
                    <a:pt x="76" y="35"/>
                    <a:pt x="76" y="35"/>
                  </a:cubicBezTo>
                  <a:cubicBezTo>
                    <a:pt x="76" y="36"/>
                    <a:pt x="76" y="37"/>
                    <a:pt x="77" y="37"/>
                  </a:cubicBezTo>
                  <a:cubicBezTo>
                    <a:pt x="77" y="38"/>
                    <a:pt x="77" y="41"/>
                    <a:pt x="77" y="41"/>
                  </a:cubicBezTo>
                  <a:cubicBezTo>
                    <a:pt x="77" y="42"/>
                    <a:pt x="78" y="47"/>
                    <a:pt x="78" y="48"/>
                  </a:cubicBezTo>
                  <a:cubicBezTo>
                    <a:pt x="78" y="49"/>
                    <a:pt x="77" y="50"/>
                    <a:pt x="77" y="50"/>
                  </a:cubicBezTo>
                  <a:cubicBezTo>
                    <a:pt x="77" y="50"/>
                    <a:pt x="77" y="50"/>
                    <a:pt x="77" y="51"/>
                  </a:cubicBezTo>
                  <a:cubicBezTo>
                    <a:pt x="77" y="52"/>
                    <a:pt x="78" y="53"/>
                    <a:pt x="78" y="53"/>
                  </a:cubicBezTo>
                  <a:cubicBezTo>
                    <a:pt x="78" y="54"/>
                    <a:pt x="77" y="55"/>
                    <a:pt x="77" y="5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5" name="Freeform 272"/>
            <p:cNvSpPr>
              <a:spLocks noEditPoints="1"/>
            </p:cNvSpPr>
            <p:nvPr/>
          </p:nvSpPr>
          <p:spPr bwMode="auto">
            <a:xfrm>
              <a:off x="6010276" y="4418013"/>
              <a:ext cx="454025" cy="382588"/>
            </a:xfrm>
            <a:custGeom>
              <a:avLst/>
              <a:gdLst>
                <a:gd name="T0" fmla="*/ 23 w 121"/>
                <a:gd name="T1" fmla="*/ 3 h 102"/>
                <a:gd name="T2" fmla="*/ 119 w 121"/>
                <a:gd name="T3" fmla="*/ 96 h 102"/>
                <a:gd name="T4" fmla="*/ 112 w 121"/>
                <a:gd name="T5" fmla="*/ 93 h 102"/>
                <a:gd name="T6" fmla="*/ 113 w 121"/>
                <a:gd name="T7" fmla="*/ 85 h 102"/>
                <a:gd name="T8" fmla="*/ 110 w 121"/>
                <a:gd name="T9" fmla="*/ 66 h 102"/>
                <a:gd name="T10" fmla="*/ 107 w 121"/>
                <a:gd name="T11" fmla="*/ 51 h 102"/>
                <a:gd name="T12" fmla="*/ 80 w 121"/>
                <a:gd name="T13" fmla="*/ 41 h 102"/>
                <a:gd name="T14" fmla="*/ 70 w 121"/>
                <a:gd name="T15" fmla="*/ 26 h 102"/>
                <a:gd name="T16" fmla="*/ 76 w 121"/>
                <a:gd name="T17" fmla="*/ 22 h 102"/>
                <a:gd name="T18" fmla="*/ 68 w 121"/>
                <a:gd name="T19" fmla="*/ 10 h 102"/>
                <a:gd name="T20" fmla="*/ 59 w 121"/>
                <a:gd name="T21" fmla="*/ 21 h 102"/>
                <a:gd name="T22" fmla="*/ 60 w 121"/>
                <a:gd name="T23" fmla="*/ 23 h 102"/>
                <a:gd name="T24" fmla="*/ 59 w 121"/>
                <a:gd name="T25" fmla="*/ 25 h 102"/>
                <a:gd name="T26" fmla="*/ 53 w 121"/>
                <a:gd name="T27" fmla="*/ 34 h 102"/>
                <a:gd name="T28" fmla="*/ 33 w 121"/>
                <a:gd name="T29" fmla="*/ 20 h 102"/>
                <a:gd name="T30" fmla="*/ 35 w 121"/>
                <a:gd name="T31" fmla="*/ 16 h 102"/>
                <a:gd name="T32" fmla="*/ 37 w 121"/>
                <a:gd name="T33" fmla="*/ 13 h 102"/>
                <a:gd name="T34" fmla="*/ 38 w 121"/>
                <a:gd name="T35" fmla="*/ 11 h 102"/>
                <a:gd name="T36" fmla="*/ 36 w 121"/>
                <a:gd name="T37" fmla="*/ 6 h 102"/>
                <a:gd name="T38" fmla="*/ 36 w 121"/>
                <a:gd name="T39" fmla="*/ 3 h 102"/>
                <a:gd name="T40" fmla="*/ 24 w 121"/>
                <a:gd name="T41" fmla="*/ 2 h 102"/>
                <a:gd name="T42" fmla="*/ 24 w 121"/>
                <a:gd name="T43" fmla="*/ 3 h 102"/>
                <a:gd name="T44" fmla="*/ 21 w 121"/>
                <a:gd name="T45" fmla="*/ 9 h 102"/>
                <a:gd name="T46" fmla="*/ 21 w 121"/>
                <a:gd name="T47" fmla="*/ 14 h 102"/>
                <a:gd name="T48" fmla="*/ 18 w 121"/>
                <a:gd name="T49" fmla="*/ 18 h 102"/>
                <a:gd name="T50" fmla="*/ 12 w 121"/>
                <a:gd name="T51" fmla="*/ 28 h 102"/>
                <a:gd name="T52" fmla="*/ 3 w 121"/>
                <a:gd name="T53" fmla="*/ 34 h 102"/>
                <a:gd name="T54" fmla="*/ 5 w 121"/>
                <a:gd name="T55" fmla="*/ 41 h 102"/>
                <a:gd name="T56" fmla="*/ 5 w 121"/>
                <a:gd name="T57" fmla="*/ 42 h 102"/>
                <a:gd name="T58" fmla="*/ 0 w 121"/>
                <a:gd name="T59" fmla="*/ 61 h 102"/>
                <a:gd name="T60" fmla="*/ 9 w 121"/>
                <a:gd name="T61" fmla="*/ 57 h 102"/>
                <a:gd name="T62" fmla="*/ 19 w 121"/>
                <a:gd name="T63" fmla="*/ 63 h 102"/>
                <a:gd name="T64" fmla="*/ 16 w 121"/>
                <a:gd name="T65" fmla="*/ 69 h 102"/>
                <a:gd name="T66" fmla="*/ 19 w 121"/>
                <a:gd name="T67" fmla="*/ 70 h 102"/>
                <a:gd name="T68" fmla="*/ 31 w 121"/>
                <a:gd name="T69" fmla="*/ 71 h 102"/>
                <a:gd name="T70" fmla="*/ 34 w 121"/>
                <a:gd name="T71" fmla="*/ 98 h 102"/>
                <a:gd name="T72" fmla="*/ 64 w 121"/>
                <a:gd name="T73" fmla="*/ 73 h 102"/>
                <a:gd name="T74" fmla="*/ 64 w 121"/>
                <a:gd name="T75" fmla="*/ 91 h 102"/>
                <a:gd name="T76" fmla="*/ 63 w 121"/>
                <a:gd name="T77" fmla="*/ 98 h 102"/>
                <a:gd name="T78" fmla="*/ 72 w 121"/>
                <a:gd name="T79" fmla="*/ 101 h 102"/>
                <a:gd name="T80" fmla="*/ 76 w 121"/>
                <a:gd name="T81" fmla="*/ 96 h 102"/>
                <a:gd name="T82" fmla="*/ 76 w 121"/>
                <a:gd name="T83" fmla="*/ 89 h 102"/>
                <a:gd name="T84" fmla="*/ 94 w 121"/>
                <a:gd name="T85" fmla="*/ 83 h 102"/>
                <a:gd name="T86" fmla="*/ 86 w 121"/>
                <a:gd name="T87" fmla="*/ 79 h 102"/>
                <a:gd name="T88" fmla="*/ 82 w 121"/>
                <a:gd name="T89" fmla="*/ 75 h 102"/>
                <a:gd name="T90" fmla="*/ 92 w 121"/>
                <a:gd name="T91" fmla="*/ 76 h 102"/>
                <a:gd name="T92" fmla="*/ 100 w 121"/>
                <a:gd name="T93" fmla="*/ 91 h 102"/>
                <a:gd name="T94" fmla="*/ 100 w 121"/>
                <a:gd name="T95" fmla="*/ 97 h 102"/>
                <a:gd name="T96" fmla="*/ 108 w 121"/>
                <a:gd name="T97" fmla="*/ 100 h 102"/>
                <a:gd name="T98" fmla="*/ 22 w 121"/>
                <a:gd name="T99" fmla="*/ 62 h 102"/>
                <a:gd name="T100" fmla="*/ 26 w 121"/>
                <a:gd name="T101" fmla="*/ 62 h 102"/>
                <a:gd name="T102" fmla="*/ 76 w 121"/>
                <a:gd name="T103" fmla="*/ 81 h 102"/>
                <a:gd name="T104" fmla="*/ 105 w 121"/>
                <a:gd name="T105" fmla="*/ 60 h 102"/>
                <a:gd name="T106" fmla="*/ 96 w 121"/>
                <a:gd name="T107" fmla="*/ 52 h 102"/>
                <a:gd name="T108" fmla="*/ 91 w 121"/>
                <a:gd name="T109" fmla="*/ 53 h 102"/>
                <a:gd name="T110" fmla="*/ 103 w 121"/>
                <a:gd name="T111"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 h="102">
                  <a:moveTo>
                    <a:pt x="21" y="12"/>
                  </a:moveTo>
                  <a:cubicBezTo>
                    <a:pt x="21" y="12"/>
                    <a:pt x="21" y="12"/>
                    <a:pt x="21" y="12"/>
                  </a:cubicBezTo>
                  <a:cubicBezTo>
                    <a:pt x="21" y="12"/>
                    <a:pt x="21" y="12"/>
                    <a:pt x="21" y="12"/>
                  </a:cubicBezTo>
                  <a:close/>
                  <a:moveTo>
                    <a:pt x="23" y="3"/>
                  </a:moveTo>
                  <a:cubicBezTo>
                    <a:pt x="23" y="3"/>
                    <a:pt x="23" y="3"/>
                    <a:pt x="23" y="3"/>
                  </a:cubicBezTo>
                  <a:cubicBezTo>
                    <a:pt x="23" y="3"/>
                    <a:pt x="23" y="3"/>
                    <a:pt x="23" y="3"/>
                  </a:cubicBezTo>
                  <a:close/>
                  <a:moveTo>
                    <a:pt x="120" y="97"/>
                  </a:moveTo>
                  <a:cubicBezTo>
                    <a:pt x="121" y="96"/>
                    <a:pt x="119" y="96"/>
                    <a:pt x="119" y="96"/>
                  </a:cubicBezTo>
                  <a:cubicBezTo>
                    <a:pt x="119" y="96"/>
                    <a:pt x="118" y="96"/>
                    <a:pt x="118" y="96"/>
                  </a:cubicBezTo>
                  <a:cubicBezTo>
                    <a:pt x="118" y="96"/>
                    <a:pt x="117" y="96"/>
                    <a:pt x="116" y="95"/>
                  </a:cubicBezTo>
                  <a:cubicBezTo>
                    <a:pt x="115" y="94"/>
                    <a:pt x="115" y="95"/>
                    <a:pt x="115" y="95"/>
                  </a:cubicBezTo>
                  <a:cubicBezTo>
                    <a:pt x="114" y="94"/>
                    <a:pt x="112" y="93"/>
                    <a:pt x="112" y="93"/>
                  </a:cubicBezTo>
                  <a:cubicBezTo>
                    <a:pt x="112" y="93"/>
                    <a:pt x="111" y="91"/>
                    <a:pt x="111" y="91"/>
                  </a:cubicBezTo>
                  <a:cubicBezTo>
                    <a:pt x="110" y="91"/>
                    <a:pt x="110" y="91"/>
                    <a:pt x="110" y="91"/>
                  </a:cubicBezTo>
                  <a:cubicBezTo>
                    <a:pt x="109" y="90"/>
                    <a:pt x="109" y="87"/>
                    <a:pt x="109" y="87"/>
                  </a:cubicBezTo>
                  <a:cubicBezTo>
                    <a:pt x="113" y="85"/>
                    <a:pt x="113" y="85"/>
                    <a:pt x="113" y="85"/>
                  </a:cubicBezTo>
                  <a:cubicBezTo>
                    <a:pt x="113" y="85"/>
                    <a:pt x="113" y="84"/>
                    <a:pt x="113" y="84"/>
                  </a:cubicBezTo>
                  <a:cubicBezTo>
                    <a:pt x="113" y="83"/>
                    <a:pt x="111" y="77"/>
                    <a:pt x="111" y="76"/>
                  </a:cubicBezTo>
                  <a:cubicBezTo>
                    <a:pt x="110" y="75"/>
                    <a:pt x="109" y="66"/>
                    <a:pt x="109" y="66"/>
                  </a:cubicBezTo>
                  <a:cubicBezTo>
                    <a:pt x="109" y="66"/>
                    <a:pt x="110" y="66"/>
                    <a:pt x="110" y="66"/>
                  </a:cubicBezTo>
                  <a:cubicBezTo>
                    <a:pt x="110" y="65"/>
                    <a:pt x="110" y="64"/>
                    <a:pt x="110" y="64"/>
                  </a:cubicBezTo>
                  <a:cubicBezTo>
                    <a:pt x="109" y="64"/>
                    <a:pt x="109" y="64"/>
                    <a:pt x="109" y="64"/>
                  </a:cubicBezTo>
                  <a:cubicBezTo>
                    <a:pt x="109" y="63"/>
                    <a:pt x="109" y="63"/>
                    <a:pt x="109" y="63"/>
                  </a:cubicBezTo>
                  <a:cubicBezTo>
                    <a:pt x="109" y="63"/>
                    <a:pt x="109" y="54"/>
                    <a:pt x="107" y="51"/>
                  </a:cubicBezTo>
                  <a:cubicBezTo>
                    <a:pt x="103" y="45"/>
                    <a:pt x="99" y="45"/>
                    <a:pt x="97" y="44"/>
                  </a:cubicBezTo>
                  <a:cubicBezTo>
                    <a:pt x="95" y="44"/>
                    <a:pt x="84" y="44"/>
                    <a:pt x="84" y="44"/>
                  </a:cubicBezTo>
                  <a:cubicBezTo>
                    <a:pt x="83" y="44"/>
                    <a:pt x="81" y="43"/>
                    <a:pt x="81" y="43"/>
                  </a:cubicBezTo>
                  <a:cubicBezTo>
                    <a:pt x="81" y="41"/>
                    <a:pt x="80" y="41"/>
                    <a:pt x="80" y="41"/>
                  </a:cubicBezTo>
                  <a:cubicBezTo>
                    <a:pt x="80" y="40"/>
                    <a:pt x="76" y="34"/>
                    <a:pt x="76" y="34"/>
                  </a:cubicBezTo>
                  <a:cubicBezTo>
                    <a:pt x="75" y="30"/>
                    <a:pt x="73" y="29"/>
                    <a:pt x="73" y="29"/>
                  </a:cubicBezTo>
                  <a:cubicBezTo>
                    <a:pt x="73" y="28"/>
                    <a:pt x="71" y="27"/>
                    <a:pt x="71" y="27"/>
                  </a:cubicBezTo>
                  <a:cubicBezTo>
                    <a:pt x="70" y="26"/>
                    <a:pt x="70" y="26"/>
                    <a:pt x="70" y="26"/>
                  </a:cubicBezTo>
                  <a:cubicBezTo>
                    <a:pt x="72" y="26"/>
                    <a:pt x="72" y="23"/>
                    <a:pt x="72" y="23"/>
                  </a:cubicBezTo>
                  <a:cubicBezTo>
                    <a:pt x="73" y="24"/>
                    <a:pt x="75" y="22"/>
                    <a:pt x="75" y="22"/>
                  </a:cubicBezTo>
                  <a:cubicBezTo>
                    <a:pt x="75" y="23"/>
                    <a:pt x="74" y="23"/>
                    <a:pt x="74" y="23"/>
                  </a:cubicBezTo>
                  <a:cubicBezTo>
                    <a:pt x="75" y="23"/>
                    <a:pt x="76" y="22"/>
                    <a:pt x="76" y="22"/>
                  </a:cubicBezTo>
                  <a:cubicBezTo>
                    <a:pt x="76" y="22"/>
                    <a:pt x="76" y="22"/>
                    <a:pt x="76" y="22"/>
                  </a:cubicBezTo>
                  <a:cubicBezTo>
                    <a:pt x="77" y="21"/>
                    <a:pt x="75" y="18"/>
                    <a:pt x="75" y="18"/>
                  </a:cubicBezTo>
                  <a:cubicBezTo>
                    <a:pt x="74" y="18"/>
                    <a:pt x="73" y="15"/>
                    <a:pt x="73" y="15"/>
                  </a:cubicBezTo>
                  <a:cubicBezTo>
                    <a:pt x="73" y="11"/>
                    <a:pt x="68" y="10"/>
                    <a:pt x="68" y="10"/>
                  </a:cubicBezTo>
                  <a:cubicBezTo>
                    <a:pt x="62" y="9"/>
                    <a:pt x="60" y="15"/>
                    <a:pt x="60" y="15"/>
                  </a:cubicBezTo>
                  <a:cubicBezTo>
                    <a:pt x="59" y="17"/>
                    <a:pt x="58" y="20"/>
                    <a:pt x="58" y="20"/>
                  </a:cubicBezTo>
                  <a:cubicBezTo>
                    <a:pt x="58" y="21"/>
                    <a:pt x="59" y="22"/>
                    <a:pt x="59" y="22"/>
                  </a:cubicBezTo>
                  <a:cubicBezTo>
                    <a:pt x="58" y="21"/>
                    <a:pt x="59" y="21"/>
                    <a:pt x="59" y="21"/>
                  </a:cubicBezTo>
                  <a:cubicBezTo>
                    <a:pt x="59" y="21"/>
                    <a:pt x="59" y="22"/>
                    <a:pt x="59" y="22"/>
                  </a:cubicBezTo>
                  <a:cubicBezTo>
                    <a:pt x="59" y="21"/>
                    <a:pt x="59" y="21"/>
                    <a:pt x="59" y="21"/>
                  </a:cubicBezTo>
                  <a:cubicBezTo>
                    <a:pt x="59" y="22"/>
                    <a:pt x="60" y="23"/>
                    <a:pt x="60" y="23"/>
                  </a:cubicBezTo>
                  <a:cubicBezTo>
                    <a:pt x="60" y="23"/>
                    <a:pt x="60" y="23"/>
                    <a:pt x="60" y="23"/>
                  </a:cubicBezTo>
                  <a:cubicBezTo>
                    <a:pt x="60" y="23"/>
                    <a:pt x="62" y="23"/>
                    <a:pt x="62" y="23"/>
                  </a:cubicBezTo>
                  <a:cubicBezTo>
                    <a:pt x="62" y="24"/>
                    <a:pt x="62" y="24"/>
                    <a:pt x="62" y="24"/>
                  </a:cubicBezTo>
                  <a:cubicBezTo>
                    <a:pt x="60" y="24"/>
                    <a:pt x="60" y="24"/>
                    <a:pt x="60" y="24"/>
                  </a:cubicBezTo>
                  <a:cubicBezTo>
                    <a:pt x="59" y="23"/>
                    <a:pt x="58" y="24"/>
                    <a:pt x="59" y="25"/>
                  </a:cubicBezTo>
                  <a:cubicBezTo>
                    <a:pt x="59" y="25"/>
                    <a:pt x="59" y="25"/>
                    <a:pt x="59" y="25"/>
                  </a:cubicBezTo>
                  <a:cubicBezTo>
                    <a:pt x="56" y="26"/>
                    <a:pt x="57" y="27"/>
                    <a:pt x="57" y="27"/>
                  </a:cubicBezTo>
                  <a:cubicBezTo>
                    <a:pt x="57" y="28"/>
                    <a:pt x="57" y="28"/>
                    <a:pt x="57" y="28"/>
                  </a:cubicBezTo>
                  <a:cubicBezTo>
                    <a:pt x="55" y="29"/>
                    <a:pt x="53" y="34"/>
                    <a:pt x="53" y="34"/>
                  </a:cubicBezTo>
                  <a:cubicBezTo>
                    <a:pt x="42" y="34"/>
                    <a:pt x="42" y="34"/>
                    <a:pt x="42" y="34"/>
                  </a:cubicBezTo>
                  <a:cubicBezTo>
                    <a:pt x="41" y="33"/>
                    <a:pt x="37" y="32"/>
                    <a:pt x="37" y="32"/>
                  </a:cubicBezTo>
                  <a:cubicBezTo>
                    <a:pt x="37" y="30"/>
                    <a:pt x="32" y="23"/>
                    <a:pt x="32" y="23"/>
                  </a:cubicBezTo>
                  <a:cubicBezTo>
                    <a:pt x="33" y="22"/>
                    <a:pt x="33" y="20"/>
                    <a:pt x="33" y="20"/>
                  </a:cubicBezTo>
                  <a:cubicBezTo>
                    <a:pt x="33" y="20"/>
                    <a:pt x="33" y="20"/>
                    <a:pt x="33" y="20"/>
                  </a:cubicBezTo>
                  <a:cubicBezTo>
                    <a:pt x="35" y="20"/>
                    <a:pt x="35" y="19"/>
                    <a:pt x="35" y="19"/>
                  </a:cubicBezTo>
                  <a:cubicBezTo>
                    <a:pt x="35" y="18"/>
                    <a:pt x="35" y="17"/>
                    <a:pt x="35" y="17"/>
                  </a:cubicBezTo>
                  <a:cubicBezTo>
                    <a:pt x="36" y="17"/>
                    <a:pt x="35" y="16"/>
                    <a:pt x="35" y="16"/>
                  </a:cubicBezTo>
                  <a:cubicBezTo>
                    <a:pt x="36" y="15"/>
                    <a:pt x="36" y="15"/>
                    <a:pt x="36" y="15"/>
                  </a:cubicBezTo>
                  <a:cubicBezTo>
                    <a:pt x="36" y="15"/>
                    <a:pt x="36" y="14"/>
                    <a:pt x="36" y="14"/>
                  </a:cubicBezTo>
                  <a:cubicBezTo>
                    <a:pt x="36" y="14"/>
                    <a:pt x="37" y="14"/>
                    <a:pt x="37" y="14"/>
                  </a:cubicBezTo>
                  <a:cubicBezTo>
                    <a:pt x="37" y="14"/>
                    <a:pt x="37" y="13"/>
                    <a:pt x="37" y="13"/>
                  </a:cubicBezTo>
                  <a:cubicBezTo>
                    <a:pt x="38" y="12"/>
                    <a:pt x="38" y="11"/>
                    <a:pt x="38" y="11"/>
                  </a:cubicBezTo>
                  <a:cubicBezTo>
                    <a:pt x="38" y="11"/>
                    <a:pt x="38" y="11"/>
                    <a:pt x="38"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9"/>
                    <a:pt x="37" y="8"/>
                  </a:cubicBezTo>
                  <a:cubicBezTo>
                    <a:pt x="37" y="7"/>
                    <a:pt x="36" y="6"/>
                    <a:pt x="36" y="6"/>
                  </a:cubicBezTo>
                  <a:cubicBezTo>
                    <a:pt x="37" y="6"/>
                    <a:pt x="37" y="7"/>
                    <a:pt x="37" y="7"/>
                  </a:cubicBezTo>
                  <a:cubicBezTo>
                    <a:pt x="37" y="6"/>
                    <a:pt x="37" y="6"/>
                    <a:pt x="37" y="6"/>
                  </a:cubicBezTo>
                  <a:cubicBezTo>
                    <a:pt x="37" y="6"/>
                    <a:pt x="37" y="6"/>
                    <a:pt x="37" y="6"/>
                  </a:cubicBezTo>
                  <a:cubicBezTo>
                    <a:pt x="39" y="5"/>
                    <a:pt x="36" y="3"/>
                    <a:pt x="36" y="3"/>
                  </a:cubicBezTo>
                  <a:cubicBezTo>
                    <a:pt x="32" y="0"/>
                    <a:pt x="27" y="1"/>
                    <a:pt x="27" y="1"/>
                  </a:cubicBezTo>
                  <a:cubicBezTo>
                    <a:pt x="26" y="1"/>
                    <a:pt x="25" y="2"/>
                    <a:pt x="25" y="2"/>
                  </a:cubicBezTo>
                  <a:cubicBezTo>
                    <a:pt x="25" y="2"/>
                    <a:pt x="25" y="1"/>
                    <a:pt x="25" y="1"/>
                  </a:cubicBezTo>
                  <a:cubicBezTo>
                    <a:pt x="25" y="1"/>
                    <a:pt x="24" y="2"/>
                    <a:pt x="24" y="2"/>
                  </a:cubicBezTo>
                  <a:cubicBezTo>
                    <a:pt x="24" y="2"/>
                    <a:pt x="24" y="1"/>
                    <a:pt x="24" y="1"/>
                  </a:cubicBezTo>
                  <a:cubicBezTo>
                    <a:pt x="24" y="1"/>
                    <a:pt x="24" y="3"/>
                    <a:pt x="24" y="3"/>
                  </a:cubicBezTo>
                  <a:cubicBezTo>
                    <a:pt x="24" y="3"/>
                    <a:pt x="23" y="3"/>
                    <a:pt x="23" y="3"/>
                  </a:cubicBezTo>
                  <a:cubicBezTo>
                    <a:pt x="23" y="3"/>
                    <a:pt x="24" y="3"/>
                    <a:pt x="24" y="3"/>
                  </a:cubicBezTo>
                  <a:cubicBezTo>
                    <a:pt x="23" y="3"/>
                    <a:pt x="22" y="3"/>
                    <a:pt x="22" y="3"/>
                  </a:cubicBezTo>
                  <a:cubicBezTo>
                    <a:pt x="23" y="3"/>
                    <a:pt x="23" y="3"/>
                    <a:pt x="23" y="3"/>
                  </a:cubicBezTo>
                  <a:cubicBezTo>
                    <a:pt x="21" y="4"/>
                    <a:pt x="21" y="6"/>
                    <a:pt x="21" y="6"/>
                  </a:cubicBezTo>
                  <a:cubicBezTo>
                    <a:pt x="21" y="7"/>
                    <a:pt x="21" y="8"/>
                    <a:pt x="21" y="9"/>
                  </a:cubicBezTo>
                  <a:cubicBezTo>
                    <a:pt x="21" y="10"/>
                    <a:pt x="21" y="11"/>
                    <a:pt x="21" y="11"/>
                  </a:cubicBezTo>
                  <a:cubicBezTo>
                    <a:pt x="21" y="12"/>
                    <a:pt x="21" y="12"/>
                    <a:pt x="21" y="12"/>
                  </a:cubicBezTo>
                  <a:cubicBezTo>
                    <a:pt x="21" y="12"/>
                    <a:pt x="21" y="12"/>
                    <a:pt x="21" y="12"/>
                  </a:cubicBezTo>
                  <a:cubicBezTo>
                    <a:pt x="21" y="12"/>
                    <a:pt x="21" y="14"/>
                    <a:pt x="21" y="14"/>
                  </a:cubicBezTo>
                  <a:cubicBezTo>
                    <a:pt x="19" y="13"/>
                    <a:pt x="18" y="13"/>
                    <a:pt x="18" y="13"/>
                  </a:cubicBezTo>
                  <a:cubicBezTo>
                    <a:pt x="18" y="13"/>
                    <a:pt x="16" y="16"/>
                    <a:pt x="17" y="16"/>
                  </a:cubicBezTo>
                  <a:cubicBezTo>
                    <a:pt x="18" y="16"/>
                    <a:pt x="18" y="18"/>
                    <a:pt x="18" y="18"/>
                  </a:cubicBezTo>
                  <a:cubicBezTo>
                    <a:pt x="18" y="18"/>
                    <a:pt x="18" y="18"/>
                    <a:pt x="18" y="18"/>
                  </a:cubicBezTo>
                  <a:cubicBezTo>
                    <a:pt x="17" y="18"/>
                    <a:pt x="16" y="20"/>
                    <a:pt x="16" y="21"/>
                  </a:cubicBezTo>
                  <a:cubicBezTo>
                    <a:pt x="16" y="21"/>
                    <a:pt x="15" y="23"/>
                    <a:pt x="15" y="23"/>
                  </a:cubicBezTo>
                  <a:cubicBezTo>
                    <a:pt x="14" y="24"/>
                    <a:pt x="12" y="27"/>
                    <a:pt x="12" y="27"/>
                  </a:cubicBezTo>
                  <a:cubicBezTo>
                    <a:pt x="12" y="27"/>
                    <a:pt x="12" y="28"/>
                    <a:pt x="12" y="28"/>
                  </a:cubicBezTo>
                  <a:cubicBezTo>
                    <a:pt x="12" y="28"/>
                    <a:pt x="11" y="30"/>
                    <a:pt x="11" y="30"/>
                  </a:cubicBezTo>
                  <a:cubicBezTo>
                    <a:pt x="11" y="31"/>
                    <a:pt x="11" y="34"/>
                    <a:pt x="11" y="34"/>
                  </a:cubicBezTo>
                  <a:cubicBezTo>
                    <a:pt x="4" y="34"/>
                    <a:pt x="4" y="34"/>
                    <a:pt x="4" y="34"/>
                  </a:cubicBezTo>
                  <a:cubicBezTo>
                    <a:pt x="4" y="34"/>
                    <a:pt x="3" y="34"/>
                    <a:pt x="3" y="34"/>
                  </a:cubicBezTo>
                  <a:cubicBezTo>
                    <a:pt x="2" y="35"/>
                    <a:pt x="1" y="35"/>
                    <a:pt x="1" y="35"/>
                  </a:cubicBezTo>
                  <a:cubicBezTo>
                    <a:pt x="1" y="35"/>
                    <a:pt x="1" y="36"/>
                    <a:pt x="1" y="36"/>
                  </a:cubicBezTo>
                  <a:cubicBezTo>
                    <a:pt x="2" y="37"/>
                    <a:pt x="4" y="40"/>
                    <a:pt x="4" y="40"/>
                  </a:cubicBezTo>
                  <a:cubicBezTo>
                    <a:pt x="4" y="41"/>
                    <a:pt x="4" y="41"/>
                    <a:pt x="5" y="41"/>
                  </a:cubicBezTo>
                  <a:cubicBezTo>
                    <a:pt x="6" y="41"/>
                    <a:pt x="9" y="41"/>
                    <a:pt x="9" y="41"/>
                  </a:cubicBezTo>
                  <a:cubicBezTo>
                    <a:pt x="9" y="41"/>
                    <a:pt x="9" y="41"/>
                    <a:pt x="9" y="41"/>
                  </a:cubicBezTo>
                  <a:cubicBezTo>
                    <a:pt x="7" y="41"/>
                    <a:pt x="7" y="41"/>
                    <a:pt x="7" y="41"/>
                  </a:cubicBezTo>
                  <a:cubicBezTo>
                    <a:pt x="6" y="41"/>
                    <a:pt x="5" y="42"/>
                    <a:pt x="5" y="42"/>
                  </a:cubicBezTo>
                  <a:cubicBezTo>
                    <a:pt x="5" y="42"/>
                    <a:pt x="4" y="42"/>
                    <a:pt x="5" y="43"/>
                  </a:cubicBezTo>
                  <a:cubicBezTo>
                    <a:pt x="5" y="43"/>
                    <a:pt x="6" y="47"/>
                    <a:pt x="6" y="47"/>
                  </a:cubicBezTo>
                  <a:cubicBezTo>
                    <a:pt x="6" y="48"/>
                    <a:pt x="7" y="48"/>
                    <a:pt x="7" y="48"/>
                  </a:cubicBezTo>
                  <a:cubicBezTo>
                    <a:pt x="0" y="51"/>
                    <a:pt x="0" y="61"/>
                    <a:pt x="0" y="61"/>
                  </a:cubicBezTo>
                  <a:cubicBezTo>
                    <a:pt x="0" y="97"/>
                    <a:pt x="0" y="97"/>
                    <a:pt x="0" y="97"/>
                  </a:cubicBezTo>
                  <a:cubicBezTo>
                    <a:pt x="2" y="98"/>
                    <a:pt x="5" y="97"/>
                    <a:pt x="5" y="97"/>
                  </a:cubicBezTo>
                  <a:cubicBezTo>
                    <a:pt x="5" y="58"/>
                    <a:pt x="5" y="58"/>
                    <a:pt x="5" y="58"/>
                  </a:cubicBezTo>
                  <a:cubicBezTo>
                    <a:pt x="5" y="57"/>
                    <a:pt x="9" y="57"/>
                    <a:pt x="9" y="57"/>
                  </a:cubicBezTo>
                  <a:cubicBezTo>
                    <a:pt x="11" y="62"/>
                    <a:pt x="11" y="62"/>
                    <a:pt x="11" y="62"/>
                  </a:cubicBezTo>
                  <a:cubicBezTo>
                    <a:pt x="11" y="62"/>
                    <a:pt x="11" y="62"/>
                    <a:pt x="12" y="62"/>
                  </a:cubicBezTo>
                  <a:cubicBezTo>
                    <a:pt x="13" y="62"/>
                    <a:pt x="18" y="62"/>
                    <a:pt x="18" y="62"/>
                  </a:cubicBezTo>
                  <a:cubicBezTo>
                    <a:pt x="19" y="63"/>
                    <a:pt x="19" y="63"/>
                    <a:pt x="19" y="63"/>
                  </a:cubicBezTo>
                  <a:cubicBezTo>
                    <a:pt x="14" y="63"/>
                    <a:pt x="14" y="63"/>
                    <a:pt x="14" y="63"/>
                  </a:cubicBezTo>
                  <a:cubicBezTo>
                    <a:pt x="13" y="63"/>
                    <a:pt x="13" y="64"/>
                    <a:pt x="13" y="64"/>
                  </a:cubicBezTo>
                  <a:cubicBezTo>
                    <a:pt x="12" y="65"/>
                    <a:pt x="12" y="65"/>
                    <a:pt x="13" y="65"/>
                  </a:cubicBezTo>
                  <a:cubicBezTo>
                    <a:pt x="13" y="65"/>
                    <a:pt x="16" y="69"/>
                    <a:pt x="16" y="69"/>
                  </a:cubicBezTo>
                  <a:cubicBezTo>
                    <a:pt x="16" y="69"/>
                    <a:pt x="17" y="69"/>
                    <a:pt x="17" y="69"/>
                  </a:cubicBezTo>
                  <a:cubicBezTo>
                    <a:pt x="17" y="69"/>
                    <a:pt x="19" y="69"/>
                    <a:pt x="19" y="69"/>
                  </a:cubicBezTo>
                  <a:cubicBezTo>
                    <a:pt x="19" y="69"/>
                    <a:pt x="19" y="69"/>
                    <a:pt x="19" y="69"/>
                  </a:cubicBezTo>
                  <a:cubicBezTo>
                    <a:pt x="19" y="70"/>
                    <a:pt x="19" y="70"/>
                    <a:pt x="19" y="70"/>
                  </a:cubicBezTo>
                  <a:cubicBezTo>
                    <a:pt x="19" y="70"/>
                    <a:pt x="24" y="70"/>
                    <a:pt x="24" y="70"/>
                  </a:cubicBezTo>
                  <a:cubicBezTo>
                    <a:pt x="27" y="70"/>
                    <a:pt x="27" y="70"/>
                    <a:pt x="27" y="70"/>
                  </a:cubicBezTo>
                  <a:cubicBezTo>
                    <a:pt x="27" y="71"/>
                    <a:pt x="30" y="71"/>
                    <a:pt x="30" y="71"/>
                  </a:cubicBezTo>
                  <a:cubicBezTo>
                    <a:pt x="31" y="71"/>
                    <a:pt x="31" y="71"/>
                    <a:pt x="31" y="71"/>
                  </a:cubicBezTo>
                  <a:cubicBezTo>
                    <a:pt x="32" y="72"/>
                    <a:pt x="33" y="71"/>
                    <a:pt x="33" y="71"/>
                  </a:cubicBezTo>
                  <a:cubicBezTo>
                    <a:pt x="34" y="71"/>
                    <a:pt x="34" y="71"/>
                    <a:pt x="34" y="71"/>
                  </a:cubicBezTo>
                  <a:cubicBezTo>
                    <a:pt x="34" y="97"/>
                    <a:pt x="34" y="97"/>
                    <a:pt x="34" y="97"/>
                  </a:cubicBezTo>
                  <a:cubicBezTo>
                    <a:pt x="34" y="98"/>
                    <a:pt x="34" y="98"/>
                    <a:pt x="34" y="98"/>
                  </a:cubicBezTo>
                  <a:cubicBezTo>
                    <a:pt x="36" y="100"/>
                    <a:pt x="39" y="99"/>
                    <a:pt x="39" y="99"/>
                  </a:cubicBezTo>
                  <a:cubicBezTo>
                    <a:pt x="39" y="75"/>
                    <a:pt x="39" y="75"/>
                    <a:pt x="39" y="75"/>
                  </a:cubicBezTo>
                  <a:cubicBezTo>
                    <a:pt x="39" y="74"/>
                    <a:pt x="42" y="74"/>
                    <a:pt x="42" y="74"/>
                  </a:cubicBezTo>
                  <a:cubicBezTo>
                    <a:pt x="43" y="74"/>
                    <a:pt x="64" y="73"/>
                    <a:pt x="64" y="73"/>
                  </a:cubicBezTo>
                  <a:cubicBezTo>
                    <a:pt x="64" y="73"/>
                    <a:pt x="64" y="78"/>
                    <a:pt x="64" y="79"/>
                  </a:cubicBezTo>
                  <a:cubicBezTo>
                    <a:pt x="64" y="80"/>
                    <a:pt x="65" y="83"/>
                    <a:pt x="64" y="84"/>
                  </a:cubicBezTo>
                  <a:cubicBezTo>
                    <a:pt x="64" y="86"/>
                    <a:pt x="64" y="90"/>
                    <a:pt x="64" y="90"/>
                  </a:cubicBezTo>
                  <a:cubicBezTo>
                    <a:pt x="64" y="90"/>
                    <a:pt x="64" y="91"/>
                    <a:pt x="64" y="91"/>
                  </a:cubicBezTo>
                  <a:cubicBezTo>
                    <a:pt x="64" y="92"/>
                    <a:pt x="64" y="92"/>
                    <a:pt x="64" y="92"/>
                  </a:cubicBezTo>
                  <a:cubicBezTo>
                    <a:pt x="64" y="93"/>
                    <a:pt x="64" y="93"/>
                    <a:pt x="64" y="93"/>
                  </a:cubicBezTo>
                  <a:cubicBezTo>
                    <a:pt x="63" y="94"/>
                    <a:pt x="63" y="96"/>
                    <a:pt x="63" y="96"/>
                  </a:cubicBezTo>
                  <a:cubicBezTo>
                    <a:pt x="63" y="97"/>
                    <a:pt x="63" y="98"/>
                    <a:pt x="63" y="98"/>
                  </a:cubicBezTo>
                  <a:cubicBezTo>
                    <a:pt x="62" y="98"/>
                    <a:pt x="62" y="99"/>
                    <a:pt x="62" y="99"/>
                  </a:cubicBezTo>
                  <a:cubicBezTo>
                    <a:pt x="62" y="101"/>
                    <a:pt x="69" y="101"/>
                    <a:pt x="69" y="101"/>
                  </a:cubicBezTo>
                  <a:cubicBezTo>
                    <a:pt x="70" y="101"/>
                    <a:pt x="70" y="101"/>
                    <a:pt x="70" y="101"/>
                  </a:cubicBezTo>
                  <a:cubicBezTo>
                    <a:pt x="72" y="101"/>
                    <a:pt x="72" y="101"/>
                    <a:pt x="72" y="101"/>
                  </a:cubicBezTo>
                  <a:cubicBezTo>
                    <a:pt x="76" y="102"/>
                    <a:pt x="80" y="100"/>
                    <a:pt x="82" y="100"/>
                  </a:cubicBezTo>
                  <a:cubicBezTo>
                    <a:pt x="84" y="99"/>
                    <a:pt x="83" y="99"/>
                    <a:pt x="83" y="99"/>
                  </a:cubicBezTo>
                  <a:cubicBezTo>
                    <a:pt x="84" y="97"/>
                    <a:pt x="79" y="97"/>
                    <a:pt x="79" y="97"/>
                  </a:cubicBezTo>
                  <a:cubicBezTo>
                    <a:pt x="79" y="96"/>
                    <a:pt x="76" y="96"/>
                    <a:pt x="76" y="96"/>
                  </a:cubicBezTo>
                  <a:cubicBezTo>
                    <a:pt x="76" y="95"/>
                    <a:pt x="74" y="94"/>
                    <a:pt x="74" y="94"/>
                  </a:cubicBezTo>
                  <a:cubicBezTo>
                    <a:pt x="74" y="93"/>
                    <a:pt x="72" y="92"/>
                    <a:pt x="72" y="92"/>
                  </a:cubicBezTo>
                  <a:cubicBezTo>
                    <a:pt x="74" y="93"/>
                    <a:pt x="76" y="92"/>
                    <a:pt x="76" y="92"/>
                  </a:cubicBezTo>
                  <a:cubicBezTo>
                    <a:pt x="76" y="89"/>
                    <a:pt x="76" y="89"/>
                    <a:pt x="76" y="89"/>
                  </a:cubicBezTo>
                  <a:cubicBezTo>
                    <a:pt x="76" y="89"/>
                    <a:pt x="77" y="89"/>
                    <a:pt x="77" y="89"/>
                  </a:cubicBezTo>
                  <a:cubicBezTo>
                    <a:pt x="77" y="89"/>
                    <a:pt x="77" y="87"/>
                    <a:pt x="77" y="87"/>
                  </a:cubicBezTo>
                  <a:cubicBezTo>
                    <a:pt x="82" y="89"/>
                    <a:pt x="87" y="86"/>
                    <a:pt x="87" y="86"/>
                  </a:cubicBezTo>
                  <a:cubicBezTo>
                    <a:pt x="95" y="87"/>
                    <a:pt x="94" y="83"/>
                    <a:pt x="94" y="83"/>
                  </a:cubicBezTo>
                  <a:cubicBezTo>
                    <a:pt x="94" y="83"/>
                    <a:pt x="93" y="82"/>
                    <a:pt x="93" y="82"/>
                  </a:cubicBezTo>
                  <a:cubicBezTo>
                    <a:pt x="93" y="80"/>
                    <a:pt x="90" y="80"/>
                    <a:pt x="90" y="80"/>
                  </a:cubicBezTo>
                  <a:cubicBezTo>
                    <a:pt x="90" y="79"/>
                    <a:pt x="87" y="80"/>
                    <a:pt x="87" y="80"/>
                  </a:cubicBezTo>
                  <a:cubicBezTo>
                    <a:pt x="87" y="79"/>
                    <a:pt x="86" y="79"/>
                    <a:pt x="86" y="79"/>
                  </a:cubicBezTo>
                  <a:cubicBezTo>
                    <a:pt x="86" y="78"/>
                    <a:pt x="85" y="77"/>
                    <a:pt x="85" y="77"/>
                  </a:cubicBezTo>
                  <a:cubicBezTo>
                    <a:pt x="84" y="77"/>
                    <a:pt x="83" y="77"/>
                    <a:pt x="83" y="77"/>
                  </a:cubicBezTo>
                  <a:cubicBezTo>
                    <a:pt x="83" y="76"/>
                    <a:pt x="83" y="76"/>
                    <a:pt x="83" y="76"/>
                  </a:cubicBezTo>
                  <a:cubicBezTo>
                    <a:pt x="83" y="76"/>
                    <a:pt x="82" y="75"/>
                    <a:pt x="82" y="75"/>
                  </a:cubicBezTo>
                  <a:cubicBezTo>
                    <a:pt x="82" y="74"/>
                    <a:pt x="81" y="72"/>
                    <a:pt x="81" y="72"/>
                  </a:cubicBezTo>
                  <a:cubicBezTo>
                    <a:pt x="90" y="71"/>
                    <a:pt x="90" y="71"/>
                    <a:pt x="90" y="71"/>
                  </a:cubicBezTo>
                  <a:cubicBezTo>
                    <a:pt x="90" y="72"/>
                    <a:pt x="91" y="73"/>
                    <a:pt x="91" y="73"/>
                  </a:cubicBezTo>
                  <a:cubicBezTo>
                    <a:pt x="91" y="75"/>
                    <a:pt x="92" y="76"/>
                    <a:pt x="92" y="76"/>
                  </a:cubicBezTo>
                  <a:cubicBezTo>
                    <a:pt x="92" y="77"/>
                    <a:pt x="97" y="86"/>
                    <a:pt x="97" y="86"/>
                  </a:cubicBezTo>
                  <a:cubicBezTo>
                    <a:pt x="98" y="88"/>
                    <a:pt x="98" y="89"/>
                    <a:pt x="98" y="89"/>
                  </a:cubicBezTo>
                  <a:cubicBezTo>
                    <a:pt x="98" y="90"/>
                    <a:pt x="99" y="90"/>
                    <a:pt x="99" y="90"/>
                  </a:cubicBezTo>
                  <a:cubicBezTo>
                    <a:pt x="100" y="91"/>
                    <a:pt x="100" y="91"/>
                    <a:pt x="100" y="91"/>
                  </a:cubicBezTo>
                  <a:cubicBezTo>
                    <a:pt x="100" y="92"/>
                    <a:pt x="100" y="93"/>
                    <a:pt x="100" y="93"/>
                  </a:cubicBezTo>
                  <a:cubicBezTo>
                    <a:pt x="100" y="94"/>
                    <a:pt x="100" y="95"/>
                    <a:pt x="100" y="95"/>
                  </a:cubicBezTo>
                  <a:cubicBezTo>
                    <a:pt x="100" y="96"/>
                    <a:pt x="100" y="97"/>
                    <a:pt x="100" y="97"/>
                  </a:cubicBezTo>
                  <a:cubicBezTo>
                    <a:pt x="100" y="97"/>
                    <a:pt x="100" y="97"/>
                    <a:pt x="100" y="97"/>
                  </a:cubicBezTo>
                  <a:cubicBezTo>
                    <a:pt x="99" y="97"/>
                    <a:pt x="99" y="99"/>
                    <a:pt x="99" y="99"/>
                  </a:cubicBezTo>
                  <a:cubicBezTo>
                    <a:pt x="99" y="100"/>
                    <a:pt x="104" y="100"/>
                    <a:pt x="104" y="100"/>
                  </a:cubicBezTo>
                  <a:cubicBezTo>
                    <a:pt x="104" y="99"/>
                    <a:pt x="104" y="99"/>
                    <a:pt x="104" y="99"/>
                  </a:cubicBezTo>
                  <a:cubicBezTo>
                    <a:pt x="104" y="100"/>
                    <a:pt x="108" y="100"/>
                    <a:pt x="108" y="100"/>
                  </a:cubicBezTo>
                  <a:cubicBezTo>
                    <a:pt x="114" y="101"/>
                    <a:pt x="115" y="98"/>
                    <a:pt x="115" y="98"/>
                  </a:cubicBezTo>
                  <a:cubicBezTo>
                    <a:pt x="119" y="99"/>
                    <a:pt x="120" y="98"/>
                    <a:pt x="120" y="98"/>
                  </a:cubicBezTo>
                  <a:cubicBezTo>
                    <a:pt x="121" y="98"/>
                    <a:pt x="120" y="97"/>
                    <a:pt x="120" y="97"/>
                  </a:cubicBezTo>
                  <a:close/>
                  <a:moveTo>
                    <a:pt x="22" y="62"/>
                  </a:moveTo>
                  <a:cubicBezTo>
                    <a:pt x="22" y="62"/>
                    <a:pt x="22" y="62"/>
                    <a:pt x="22" y="62"/>
                  </a:cubicBezTo>
                  <a:cubicBezTo>
                    <a:pt x="25" y="61"/>
                    <a:pt x="25" y="61"/>
                    <a:pt x="25" y="61"/>
                  </a:cubicBezTo>
                  <a:cubicBezTo>
                    <a:pt x="26" y="62"/>
                    <a:pt x="26" y="62"/>
                    <a:pt x="26" y="62"/>
                  </a:cubicBezTo>
                  <a:cubicBezTo>
                    <a:pt x="26" y="62"/>
                    <a:pt x="26" y="62"/>
                    <a:pt x="26" y="62"/>
                  </a:cubicBezTo>
                  <a:cubicBezTo>
                    <a:pt x="26" y="62"/>
                    <a:pt x="26" y="62"/>
                    <a:pt x="26" y="62"/>
                  </a:cubicBezTo>
                  <a:lnTo>
                    <a:pt x="22" y="62"/>
                  </a:lnTo>
                  <a:close/>
                  <a:moveTo>
                    <a:pt x="77" y="84"/>
                  </a:moveTo>
                  <a:cubicBezTo>
                    <a:pt x="76" y="81"/>
                    <a:pt x="76" y="81"/>
                    <a:pt x="76" y="81"/>
                  </a:cubicBezTo>
                  <a:cubicBezTo>
                    <a:pt x="77" y="81"/>
                    <a:pt x="77" y="80"/>
                    <a:pt x="77" y="80"/>
                  </a:cubicBezTo>
                  <a:cubicBezTo>
                    <a:pt x="77" y="83"/>
                    <a:pt x="78" y="83"/>
                    <a:pt x="78" y="83"/>
                  </a:cubicBezTo>
                  <a:lnTo>
                    <a:pt x="77" y="84"/>
                  </a:lnTo>
                  <a:close/>
                  <a:moveTo>
                    <a:pt x="105" y="60"/>
                  </a:moveTo>
                  <a:cubicBezTo>
                    <a:pt x="105" y="59"/>
                    <a:pt x="100" y="59"/>
                    <a:pt x="100" y="59"/>
                  </a:cubicBezTo>
                  <a:cubicBezTo>
                    <a:pt x="100" y="57"/>
                    <a:pt x="100" y="57"/>
                    <a:pt x="100" y="57"/>
                  </a:cubicBezTo>
                  <a:cubicBezTo>
                    <a:pt x="101" y="56"/>
                    <a:pt x="101" y="56"/>
                    <a:pt x="101" y="56"/>
                  </a:cubicBezTo>
                  <a:cubicBezTo>
                    <a:pt x="102" y="54"/>
                    <a:pt x="96" y="52"/>
                    <a:pt x="96" y="52"/>
                  </a:cubicBezTo>
                  <a:cubicBezTo>
                    <a:pt x="95" y="52"/>
                    <a:pt x="94" y="53"/>
                    <a:pt x="94" y="53"/>
                  </a:cubicBezTo>
                  <a:cubicBezTo>
                    <a:pt x="94" y="54"/>
                    <a:pt x="94" y="54"/>
                    <a:pt x="94" y="54"/>
                  </a:cubicBezTo>
                  <a:cubicBezTo>
                    <a:pt x="92" y="54"/>
                    <a:pt x="92" y="54"/>
                    <a:pt x="92" y="54"/>
                  </a:cubicBezTo>
                  <a:cubicBezTo>
                    <a:pt x="91" y="53"/>
                    <a:pt x="91" y="53"/>
                    <a:pt x="91" y="53"/>
                  </a:cubicBezTo>
                  <a:cubicBezTo>
                    <a:pt x="91" y="53"/>
                    <a:pt x="87" y="51"/>
                    <a:pt x="87" y="51"/>
                  </a:cubicBezTo>
                  <a:cubicBezTo>
                    <a:pt x="87" y="50"/>
                    <a:pt x="86" y="48"/>
                    <a:pt x="86" y="48"/>
                  </a:cubicBezTo>
                  <a:cubicBezTo>
                    <a:pt x="98" y="49"/>
                    <a:pt x="98" y="49"/>
                    <a:pt x="98" y="49"/>
                  </a:cubicBezTo>
                  <a:cubicBezTo>
                    <a:pt x="101" y="49"/>
                    <a:pt x="103" y="51"/>
                    <a:pt x="103" y="51"/>
                  </a:cubicBezTo>
                  <a:cubicBezTo>
                    <a:pt x="107" y="56"/>
                    <a:pt x="105" y="60"/>
                    <a:pt x="105" y="6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6" name="Freeform 273"/>
            <p:cNvSpPr>
              <a:spLocks noEditPoints="1"/>
            </p:cNvSpPr>
            <p:nvPr/>
          </p:nvSpPr>
          <p:spPr bwMode="auto">
            <a:xfrm>
              <a:off x="8056563" y="1211263"/>
              <a:ext cx="374650" cy="312738"/>
            </a:xfrm>
            <a:custGeom>
              <a:avLst/>
              <a:gdLst>
                <a:gd name="T0" fmla="*/ 19 w 100"/>
                <a:gd name="T1" fmla="*/ 2 h 83"/>
                <a:gd name="T2" fmla="*/ 99 w 100"/>
                <a:gd name="T3" fmla="*/ 79 h 83"/>
                <a:gd name="T4" fmla="*/ 93 w 100"/>
                <a:gd name="T5" fmla="*/ 76 h 83"/>
                <a:gd name="T6" fmla="*/ 94 w 100"/>
                <a:gd name="T7" fmla="*/ 70 h 83"/>
                <a:gd name="T8" fmla="*/ 91 w 100"/>
                <a:gd name="T9" fmla="*/ 54 h 83"/>
                <a:gd name="T10" fmla="*/ 88 w 100"/>
                <a:gd name="T11" fmla="*/ 41 h 83"/>
                <a:gd name="T12" fmla="*/ 66 w 100"/>
                <a:gd name="T13" fmla="*/ 33 h 83"/>
                <a:gd name="T14" fmla="*/ 58 w 100"/>
                <a:gd name="T15" fmla="*/ 21 h 83"/>
                <a:gd name="T16" fmla="*/ 63 w 100"/>
                <a:gd name="T17" fmla="*/ 17 h 83"/>
                <a:gd name="T18" fmla="*/ 57 w 100"/>
                <a:gd name="T19" fmla="*/ 7 h 83"/>
                <a:gd name="T20" fmla="*/ 49 w 100"/>
                <a:gd name="T21" fmla="*/ 17 h 83"/>
                <a:gd name="T22" fmla="*/ 50 w 100"/>
                <a:gd name="T23" fmla="*/ 18 h 83"/>
                <a:gd name="T24" fmla="*/ 49 w 100"/>
                <a:gd name="T25" fmla="*/ 20 h 83"/>
                <a:gd name="T26" fmla="*/ 44 w 100"/>
                <a:gd name="T27" fmla="*/ 27 h 83"/>
                <a:gd name="T28" fmla="*/ 27 w 100"/>
                <a:gd name="T29" fmla="*/ 16 h 83"/>
                <a:gd name="T30" fmla="*/ 29 w 100"/>
                <a:gd name="T31" fmla="*/ 12 h 83"/>
                <a:gd name="T32" fmla="*/ 31 w 100"/>
                <a:gd name="T33" fmla="*/ 10 h 83"/>
                <a:gd name="T34" fmla="*/ 31 w 100"/>
                <a:gd name="T35" fmla="*/ 8 h 83"/>
                <a:gd name="T36" fmla="*/ 30 w 100"/>
                <a:gd name="T37" fmla="*/ 4 h 83"/>
                <a:gd name="T38" fmla="*/ 30 w 100"/>
                <a:gd name="T39" fmla="*/ 2 h 83"/>
                <a:gd name="T40" fmla="*/ 20 w 100"/>
                <a:gd name="T41" fmla="*/ 1 h 83"/>
                <a:gd name="T42" fmla="*/ 20 w 100"/>
                <a:gd name="T43" fmla="*/ 2 h 83"/>
                <a:gd name="T44" fmla="*/ 18 w 100"/>
                <a:gd name="T45" fmla="*/ 7 h 83"/>
                <a:gd name="T46" fmla="*/ 18 w 100"/>
                <a:gd name="T47" fmla="*/ 11 h 83"/>
                <a:gd name="T48" fmla="*/ 15 w 100"/>
                <a:gd name="T49" fmla="*/ 14 h 83"/>
                <a:gd name="T50" fmla="*/ 10 w 100"/>
                <a:gd name="T51" fmla="*/ 23 h 83"/>
                <a:gd name="T52" fmla="*/ 2 w 100"/>
                <a:gd name="T53" fmla="*/ 28 h 83"/>
                <a:gd name="T54" fmla="*/ 5 w 100"/>
                <a:gd name="T55" fmla="*/ 33 h 83"/>
                <a:gd name="T56" fmla="*/ 5 w 100"/>
                <a:gd name="T57" fmla="*/ 34 h 83"/>
                <a:gd name="T58" fmla="*/ 1 w 100"/>
                <a:gd name="T59" fmla="*/ 50 h 83"/>
                <a:gd name="T60" fmla="*/ 8 w 100"/>
                <a:gd name="T61" fmla="*/ 47 h 83"/>
                <a:gd name="T62" fmla="*/ 16 w 100"/>
                <a:gd name="T63" fmla="*/ 51 h 83"/>
                <a:gd name="T64" fmla="*/ 14 w 100"/>
                <a:gd name="T65" fmla="*/ 56 h 83"/>
                <a:gd name="T66" fmla="*/ 16 w 100"/>
                <a:gd name="T67" fmla="*/ 57 h 83"/>
                <a:gd name="T68" fmla="*/ 26 w 100"/>
                <a:gd name="T69" fmla="*/ 58 h 83"/>
                <a:gd name="T70" fmla="*/ 28 w 100"/>
                <a:gd name="T71" fmla="*/ 81 h 83"/>
                <a:gd name="T72" fmla="*/ 53 w 100"/>
                <a:gd name="T73" fmla="*/ 59 h 83"/>
                <a:gd name="T74" fmla="*/ 53 w 100"/>
                <a:gd name="T75" fmla="*/ 75 h 83"/>
                <a:gd name="T76" fmla="*/ 52 w 100"/>
                <a:gd name="T77" fmla="*/ 80 h 83"/>
                <a:gd name="T78" fmla="*/ 59 w 100"/>
                <a:gd name="T79" fmla="*/ 83 h 83"/>
                <a:gd name="T80" fmla="*/ 63 w 100"/>
                <a:gd name="T81" fmla="*/ 78 h 83"/>
                <a:gd name="T82" fmla="*/ 63 w 100"/>
                <a:gd name="T83" fmla="*/ 73 h 83"/>
                <a:gd name="T84" fmla="*/ 78 w 100"/>
                <a:gd name="T85" fmla="*/ 68 h 83"/>
                <a:gd name="T86" fmla="*/ 72 w 100"/>
                <a:gd name="T87" fmla="*/ 64 h 83"/>
                <a:gd name="T88" fmla="*/ 68 w 100"/>
                <a:gd name="T89" fmla="*/ 61 h 83"/>
                <a:gd name="T90" fmla="*/ 76 w 100"/>
                <a:gd name="T91" fmla="*/ 62 h 83"/>
                <a:gd name="T92" fmla="*/ 83 w 100"/>
                <a:gd name="T93" fmla="*/ 74 h 83"/>
                <a:gd name="T94" fmla="*/ 83 w 100"/>
                <a:gd name="T95" fmla="*/ 79 h 83"/>
                <a:gd name="T96" fmla="*/ 90 w 100"/>
                <a:gd name="T97" fmla="*/ 82 h 83"/>
                <a:gd name="T98" fmla="*/ 19 w 100"/>
                <a:gd name="T99" fmla="*/ 51 h 83"/>
                <a:gd name="T100" fmla="*/ 22 w 100"/>
                <a:gd name="T101" fmla="*/ 50 h 83"/>
                <a:gd name="T102" fmla="*/ 63 w 100"/>
                <a:gd name="T103" fmla="*/ 66 h 83"/>
                <a:gd name="T104" fmla="*/ 87 w 100"/>
                <a:gd name="T105" fmla="*/ 49 h 83"/>
                <a:gd name="T106" fmla="*/ 80 w 100"/>
                <a:gd name="T107" fmla="*/ 42 h 83"/>
                <a:gd name="T108" fmla="*/ 75 w 100"/>
                <a:gd name="T109" fmla="*/ 43 h 83"/>
                <a:gd name="T110" fmla="*/ 85 w 100"/>
                <a:gd name="T111"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 h="83">
                  <a:moveTo>
                    <a:pt x="17" y="9"/>
                  </a:moveTo>
                  <a:cubicBezTo>
                    <a:pt x="17" y="9"/>
                    <a:pt x="17" y="10"/>
                    <a:pt x="17" y="10"/>
                  </a:cubicBezTo>
                  <a:cubicBezTo>
                    <a:pt x="17" y="9"/>
                    <a:pt x="17" y="9"/>
                    <a:pt x="17" y="9"/>
                  </a:cubicBezTo>
                  <a:close/>
                  <a:moveTo>
                    <a:pt x="19" y="2"/>
                  </a:moveTo>
                  <a:cubicBezTo>
                    <a:pt x="19" y="2"/>
                    <a:pt x="19" y="2"/>
                    <a:pt x="19" y="2"/>
                  </a:cubicBezTo>
                  <a:cubicBezTo>
                    <a:pt x="19" y="2"/>
                    <a:pt x="19" y="2"/>
                    <a:pt x="19" y="2"/>
                  </a:cubicBezTo>
                  <a:close/>
                  <a:moveTo>
                    <a:pt x="100" y="80"/>
                  </a:moveTo>
                  <a:cubicBezTo>
                    <a:pt x="100" y="79"/>
                    <a:pt x="99" y="79"/>
                    <a:pt x="99" y="79"/>
                  </a:cubicBezTo>
                  <a:cubicBezTo>
                    <a:pt x="99" y="79"/>
                    <a:pt x="98" y="78"/>
                    <a:pt x="98" y="78"/>
                  </a:cubicBezTo>
                  <a:cubicBezTo>
                    <a:pt x="97" y="78"/>
                    <a:pt x="97" y="78"/>
                    <a:pt x="96" y="78"/>
                  </a:cubicBezTo>
                  <a:cubicBezTo>
                    <a:pt x="95" y="77"/>
                    <a:pt x="95" y="78"/>
                    <a:pt x="95" y="78"/>
                  </a:cubicBezTo>
                  <a:cubicBezTo>
                    <a:pt x="95" y="77"/>
                    <a:pt x="93" y="76"/>
                    <a:pt x="93" y="76"/>
                  </a:cubicBezTo>
                  <a:cubicBezTo>
                    <a:pt x="93" y="76"/>
                    <a:pt x="92" y="75"/>
                    <a:pt x="92" y="75"/>
                  </a:cubicBezTo>
                  <a:cubicBezTo>
                    <a:pt x="91" y="75"/>
                    <a:pt x="91" y="75"/>
                    <a:pt x="91" y="75"/>
                  </a:cubicBezTo>
                  <a:cubicBezTo>
                    <a:pt x="90" y="74"/>
                    <a:pt x="90" y="71"/>
                    <a:pt x="90" y="71"/>
                  </a:cubicBezTo>
                  <a:cubicBezTo>
                    <a:pt x="94" y="70"/>
                    <a:pt x="94" y="70"/>
                    <a:pt x="94" y="70"/>
                  </a:cubicBezTo>
                  <a:cubicBezTo>
                    <a:pt x="94" y="69"/>
                    <a:pt x="93" y="68"/>
                    <a:pt x="93" y="68"/>
                  </a:cubicBezTo>
                  <a:cubicBezTo>
                    <a:pt x="93" y="68"/>
                    <a:pt x="92" y="63"/>
                    <a:pt x="92" y="62"/>
                  </a:cubicBezTo>
                  <a:cubicBezTo>
                    <a:pt x="91" y="61"/>
                    <a:pt x="90" y="54"/>
                    <a:pt x="90" y="54"/>
                  </a:cubicBezTo>
                  <a:cubicBezTo>
                    <a:pt x="90" y="54"/>
                    <a:pt x="91" y="54"/>
                    <a:pt x="91" y="54"/>
                  </a:cubicBezTo>
                  <a:cubicBezTo>
                    <a:pt x="91" y="53"/>
                    <a:pt x="91" y="52"/>
                    <a:pt x="91" y="52"/>
                  </a:cubicBezTo>
                  <a:cubicBezTo>
                    <a:pt x="90" y="52"/>
                    <a:pt x="90" y="52"/>
                    <a:pt x="90" y="52"/>
                  </a:cubicBezTo>
                  <a:cubicBezTo>
                    <a:pt x="90" y="52"/>
                    <a:pt x="90" y="52"/>
                    <a:pt x="90" y="52"/>
                  </a:cubicBezTo>
                  <a:cubicBezTo>
                    <a:pt x="90" y="52"/>
                    <a:pt x="91" y="44"/>
                    <a:pt x="88" y="41"/>
                  </a:cubicBezTo>
                  <a:cubicBezTo>
                    <a:pt x="85" y="37"/>
                    <a:pt x="82" y="36"/>
                    <a:pt x="80" y="36"/>
                  </a:cubicBezTo>
                  <a:cubicBezTo>
                    <a:pt x="79" y="36"/>
                    <a:pt x="69" y="36"/>
                    <a:pt x="69" y="36"/>
                  </a:cubicBezTo>
                  <a:cubicBezTo>
                    <a:pt x="69" y="35"/>
                    <a:pt x="67" y="34"/>
                    <a:pt x="67" y="34"/>
                  </a:cubicBezTo>
                  <a:cubicBezTo>
                    <a:pt x="67" y="33"/>
                    <a:pt x="66" y="33"/>
                    <a:pt x="66" y="33"/>
                  </a:cubicBezTo>
                  <a:cubicBezTo>
                    <a:pt x="66" y="32"/>
                    <a:pt x="63" y="27"/>
                    <a:pt x="63" y="27"/>
                  </a:cubicBezTo>
                  <a:cubicBezTo>
                    <a:pt x="62" y="24"/>
                    <a:pt x="61" y="23"/>
                    <a:pt x="61" y="23"/>
                  </a:cubicBezTo>
                  <a:cubicBezTo>
                    <a:pt x="60" y="22"/>
                    <a:pt x="59" y="22"/>
                    <a:pt x="59" y="22"/>
                  </a:cubicBezTo>
                  <a:cubicBezTo>
                    <a:pt x="58" y="21"/>
                    <a:pt x="58" y="21"/>
                    <a:pt x="58" y="21"/>
                  </a:cubicBezTo>
                  <a:cubicBezTo>
                    <a:pt x="59" y="21"/>
                    <a:pt x="59" y="18"/>
                    <a:pt x="59" y="18"/>
                  </a:cubicBezTo>
                  <a:cubicBezTo>
                    <a:pt x="60" y="19"/>
                    <a:pt x="62" y="18"/>
                    <a:pt x="62" y="18"/>
                  </a:cubicBezTo>
                  <a:cubicBezTo>
                    <a:pt x="62" y="18"/>
                    <a:pt x="61" y="18"/>
                    <a:pt x="61" y="18"/>
                  </a:cubicBezTo>
                  <a:cubicBezTo>
                    <a:pt x="62" y="18"/>
                    <a:pt x="63" y="17"/>
                    <a:pt x="63" y="17"/>
                  </a:cubicBezTo>
                  <a:cubicBezTo>
                    <a:pt x="63" y="18"/>
                    <a:pt x="63" y="18"/>
                    <a:pt x="63" y="18"/>
                  </a:cubicBezTo>
                  <a:cubicBezTo>
                    <a:pt x="64" y="16"/>
                    <a:pt x="62" y="14"/>
                    <a:pt x="62" y="14"/>
                  </a:cubicBezTo>
                  <a:cubicBezTo>
                    <a:pt x="61" y="14"/>
                    <a:pt x="61" y="12"/>
                    <a:pt x="61" y="12"/>
                  </a:cubicBezTo>
                  <a:cubicBezTo>
                    <a:pt x="61" y="8"/>
                    <a:pt x="57" y="7"/>
                    <a:pt x="57" y="7"/>
                  </a:cubicBezTo>
                  <a:cubicBezTo>
                    <a:pt x="52" y="7"/>
                    <a:pt x="50" y="12"/>
                    <a:pt x="50" y="12"/>
                  </a:cubicBezTo>
                  <a:cubicBezTo>
                    <a:pt x="49" y="13"/>
                    <a:pt x="48" y="16"/>
                    <a:pt x="48" y="16"/>
                  </a:cubicBezTo>
                  <a:cubicBezTo>
                    <a:pt x="48" y="17"/>
                    <a:pt x="49" y="17"/>
                    <a:pt x="49" y="17"/>
                  </a:cubicBezTo>
                  <a:cubicBezTo>
                    <a:pt x="49" y="17"/>
                    <a:pt x="49" y="17"/>
                    <a:pt x="49" y="17"/>
                  </a:cubicBezTo>
                  <a:cubicBezTo>
                    <a:pt x="49" y="17"/>
                    <a:pt x="49" y="17"/>
                    <a:pt x="49" y="17"/>
                  </a:cubicBezTo>
                  <a:cubicBezTo>
                    <a:pt x="49" y="17"/>
                    <a:pt x="49" y="17"/>
                    <a:pt x="49" y="17"/>
                  </a:cubicBezTo>
                  <a:cubicBezTo>
                    <a:pt x="49" y="17"/>
                    <a:pt x="50" y="18"/>
                    <a:pt x="50" y="18"/>
                  </a:cubicBezTo>
                  <a:cubicBezTo>
                    <a:pt x="50" y="19"/>
                    <a:pt x="50" y="18"/>
                    <a:pt x="50" y="18"/>
                  </a:cubicBezTo>
                  <a:cubicBezTo>
                    <a:pt x="50" y="18"/>
                    <a:pt x="52" y="19"/>
                    <a:pt x="52" y="19"/>
                  </a:cubicBezTo>
                  <a:cubicBezTo>
                    <a:pt x="51" y="19"/>
                    <a:pt x="51" y="19"/>
                    <a:pt x="51" y="19"/>
                  </a:cubicBezTo>
                  <a:cubicBezTo>
                    <a:pt x="50" y="19"/>
                    <a:pt x="50" y="19"/>
                    <a:pt x="50" y="19"/>
                  </a:cubicBezTo>
                  <a:cubicBezTo>
                    <a:pt x="49" y="19"/>
                    <a:pt x="49" y="19"/>
                    <a:pt x="49" y="20"/>
                  </a:cubicBezTo>
                  <a:cubicBezTo>
                    <a:pt x="49" y="20"/>
                    <a:pt x="49" y="20"/>
                    <a:pt x="49" y="20"/>
                  </a:cubicBezTo>
                  <a:cubicBezTo>
                    <a:pt x="47" y="21"/>
                    <a:pt x="47" y="22"/>
                    <a:pt x="47" y="22"/>
                  </a:cubicBezTo>
                  <a:cubicBezTo>
                    <a:pt x="48" y="22"/>
                    <a:pt x="48" y="22"/>
                    <a:pt x="48" y="22"/>
                  </a:cubicBezTo>
                  <a:cubicBezTo>
                    <a:pt x="46" y="24"/>
                    <a:pt x="44" y="27"/>
                    <a:pt x="44" y="27"/>
                  </a:cubicBezTo>
                  <a:cubicBezTo>
                    <a:pt x="35" y="27"/>
                    <a:pt x="35" y="27"/>
                    <a:pt x="35" y="27"/>
                  </a:cubicBezTo>
                  <a:cubicBezTo>
                    <a:pt x="34" y="27"/>
                    <a:pt x="31" y="25"/>
                    <a:pt x="31" y="25"/>
                  </a:cubicBezTo>
                  <a:cubicBezTo>
                    <a:pt x="30" y="24"/>
                    <a:pt x="27" y="18"/>
                    <a:pt x="27" y="18"/>
                  </a:cubicBezTo>
                  <a:cubicBezTo>
                    <a:pt x="28" y="17"/>
                    <a:pt x="27" y="16"/>
                    <a:pt x="27" y="16"/>
                  </a:cubicBezTo>
                  <a:cubicBezTo>
                    <a:pt x="28" y="16"/>
                    <a:pt x="28" y="16"/>
                    <a:pt x="28" y="16"/>
                  </a:cubicBezTo>
                  <a:cubicBezTo>
                    <a:pt x="29" y="16"/>
                    <a:pt x="29" y="15"/>
                    <a:pt x="29" y="15"/>
                  </a:cubicBezTo>
                  <a:cubicBezTo>
                    <a:pt x="29" y="14"/>
                    <a:pt x="29" y="13"/>
                    <a:pt x="29" y="13"/>
                  </a:cubicBezTo>
                  <a:cubicBezTo>
                    <a:pt x="30" y="13"/>
                    <a:pt x="29" y="12"/>
                    <a:pt x="29" y="12"/>
                  </a:cubicBezTo>
                  <a:cubicBezTo>
                    <a:pt x="30" y="12"/>
                    <a:pt x="30" y="12"/>
                    <a:pt x="30" y="12"/>
                  </a:cubicBezTo>
                  <a:cubicBezTo>
                    <a:pt x="30" y="12"/>
                    <a:pt x="30" y="11"/>
                    <a:pt x="30" y="11"/>
                  </a:cubicBezTo>
                  <a:cubicBezTo>
                    <a:pt x="30" y="11"/>
                    <a:pt x="31" y="11"/>
                    <a:pt x="31" y="11"/>
                  </a:cubicBezTo>
                  <a:cubicBezTo>
                    <a:pt x="31" y="11"/>
                    <a:pt x="31" y="10"/>
                    <a:pt x="31" y="10"/>
                  </a:cubicBezTo>
                  <a:cubicBezTo>
                    <a:pt x="31" y="9"/>
                    <a:pt x="31" y="8"/>
                    <a:pt x="31" y="8"/>
                  </a:cubicBezTo>
                  <a:cubicBezTo>
                    <a:pt x="32" y="8"/>
                    <a:pt x="32" y="8"/>
                    <a:pt x="32" y="8"/>
                  </a:cubicBezTo>
                  <a:cubicBezTo>
                    <a:pt x="32" y="8"/>
                    <a:pt x="32" y="8"/>
                    <a:pt x="32" y="8"/>
                  </a:cubicBezTo>
                  <a:cubicBezTo>
                    <a:pt x="31" y="8"/>
                    <a:pt x="31" y="8"/>
                    <a:pt x="31" y="8"/>
                  </a:cubicBezTo>
                  <a:cubicBezTo>
                    <a:pt x="32" y="8"/>
                    <a:pt x="31" y="8"/>
                    <a:pt x="31" y="8"/>
                  </a:cubicBezTo>
                  <a:cubicBezTo>
                    <a:pt x="31" y="8"/>
                    <a:pt x="31" y="7"/>
                    <a:pt x="31" y="7"/>
                  </a:cubicBezTo>
                  <a:cubicBezTo>
                    <a:pt x="31" y="7"/>
                    <a:pt x="31" y="6"/>
                    <a:pt x="31" y="6"/>
                  </a:cubicBezTo>
                  <a:cubicBezTo>
                    <a:pt x="31" y="5"/>
                    <a:pt x="30" y="4"/>
                    <a:pt x="30" y="4"/>
                  </a:cubicBezTo>
                  <a:cubicBezTo>
                    <a:pt x="31" y="4"/>
                    <a:pt x="31" y="5"/>
                    <a:pt x="31" y="5"/>
                  </a:cubicBezTo>
                  <a:cubicBezTo>
                    <a:pt x="31" y="5"/>
                    <a:pt x="31" y="4"/>
                    <a:pt x="31" y="4"/>
                  </a:cubicBezTo>
                  <a:cubicBezTo>
                    <a:pt x="31" y="5"/>
                    <a:pt x="31" y="5"/>
                    <a:pt x="31" y="5"/>
                  </a:cubicBezTo>
                  <a:cubicBezTo>
                    <a:pt x="32" y="3"/>
                    <a:pt x="30" y="2"/>
                    <a:pt x="30" y="2"/>
                  </a:cubicBezTo>
                  <a:cubicBezTo>
                    <a:pt x="26" y="0"/>
                    <a:pt x="23" y="0"/>
                    <a:pt x="23" y="0"/>
                  </a:cubicBezTo>
                  <a:cubicBezTo>
                    <a:pt x="22" y="0"/>
                    <a:pt x="21" y="1"/>
                    <a:pt x="21" y="1"/>
                  </a:cubicBezTo>
                  <a:cubicBezTo>
                    <a:pt x="21" y="1"/>
                    <a:pt x="21" y="0"/>
                    <a:pt x="21" y="0"/>
                  </a:cubicBezTo>
                  <a:cubicBezTo>
                    <a:pt x="21" y="0"/>
                    <a:pt x="20" y="1"/>
                    <a:pt x="20" y="1"/>
                  </a:cubicBezTo>
                  <a:cubicBezTo>
                    <a:pt x="20" y="1"/>
                    <a:pt x="20" y="0"/>
                    <a:pt x="20" y="0"/>
                  </a:cubicBezTo>
                  <a:cubicBezTo>
                    <a:pt x="20" y="0"/>
                    <a:pt x="20" y="2"/>
                    <a:pt x="20" y="2"/>
                  </a:cubicBezTo>
                  <a:cubicBezTo>
                    <a:pt x="20" y="1"/>
                    <a:pt x="19" y="2"/>
                    <a:pt x="19" y="2"/>
                  </a:cubicBezTo>
                  <a:cubicBezTo>
                    <a:pt x="20" y="2"/>
                    <a:pt x="20" y="2"/>
                    <a:pt x="20" y="2"/>
                  </a:cubicBezTo>
                  <a:cubicBezTo>
                    <a:pt x="19" y="2"/>
                    <a:pt x="19" y="2"/>
                    <a:pt x="19" y="2"/>
                  </a:cubicBezTo>
                  <a:cubicBezTo>
                    <a:pt x="19" y="2"/>
                    <a:pt x="20" y="2"/>
                    <a:pt x="20" y="2"/>
                  </a:cubicBezTo>
                  <a:cubicBezTo>
                    <a:pt x="18" y="2"/>
                    <a:pt x="18" y="5"/>
                    <a:pt x="18" y="5"/>
                  </a:cubicBezTo>
                  <a:cubicBezTo>
                    <a:pt x="17" y="5"/>
                    <a:pt x="17" y="6"/>
                    <a:pt x="18" y="7"/>
                  </a:cubicBezTo>
                  <a:cubicBezTo>
                    <a:pt x="18" y="7"/>
                    <a:pt x="18" y="9"/>
                    <a:pt x="18" y="9"/>
                  </a:cubicBezTo>
                  <a:cubicBezTo>
                    <a:pt x="18" y="9"/>
                    <a:pt x="17" y="9"/>
                    <a:pt x="17" y="9"/>
                  </a:cubicBezTo>
                  <a:cubicBezTo>
                    <a:pt x="17" y="9"/>
                    <a:pt x="18" y="9"/>
                    <a:pt x="18" y="9"/>
                  </a:cubicBezTo>
                  <a:cubicBezTo>
                    <a:pt x="17" y="10"/>
                    <a:pt x="18" y="11"/>
                    <a:pt x="18" y="11"/>
                  </a:cubicBezTo>
                  <a:cubicBezTo>
                    <a:pt x="16" y="10"/>
                    <a:pt x="15" y="10"/>
                    <a:pt x="15" y="10"/>
                  </a:cubicBezTo>
                  <a:cubicBezTo>
                    <a:pt x="15" y="10"/>
                    <a:pt x="14" y="12"/>
                    <a:pt x="14" y="13"/>
                  </a:cubicBezTo>
                  <a:cubicBezTo>
                    <a:pt x="15" y="13"/>
                    <a:pt x="15" y="14"/>
                    <a:pt x="15" y="14"/>
                  </a:cubicBezTo>
                  <a:cubicBezTo>
                    <a:pt x="15" y="14"/>
                    <a:pt x="15" y="14"/>
                    <a:pt x="15" y="14"/>
                  </a:cubicBezTo>
                  <a:cubicBezTo>
                    <a:pt x="15" y="15"/>
                    <a:pt x="13" y="16"/>
                    <a:pt x="13" y="16"/>
                  </a:cubicBezTo>
                  <a:cubicBezTo>
                    <a:pt x="13" y="17"/>
                    <a:pt x="12" y="19"/>
                    <a:pt x="12" y="19"/>
                  </a:cubicBezTo>
                  <a:cubicBezTo>
                    <a:pt x="12" y="19"/>
                    <a:pt x="11" y="21"/>
                    <a:pt x="11" y="21"/>
                  </a:cubicBezTo>
                  <a:cubicBezTo>
                    <a:pt x="10" y="22"/>
                    <a:pt x="10" y="23"/>
                    <a:pt x="10" y="23"/>
                  </a:cubicBezTo>
                  <a:cubicBezTo>
                    <a:pt x="10" y="23"/>
                    <a:pt x="10" y="24"/>
                    <a:pt x="10" y="24"/>
                  </a:cubicBezTo>
                  <a:cubicBezTo>
                    <a:pt x="9" y="25"/>
                    <a:pt x="9" y="28"/>
                    <a:pt x="9" y="28"/>
                  </a:cubicBezTo>
                  <a:cubicBezTo>
                    <a:pt x="3" y="28"/>
                    <a:pt x="3" y="28"/>
                    <a:pt x="3" y="28"/>
                  </a:cubicBezTo>
                  <a:cubicBezTo>
                    <a:pt x="3" y="28"/>
                    <a:pt x="3" y="28"/>
                    <a:pt x="2" y="28"/>
                  </a:cubicBezTo>
                  <a:cubicBezTo>
                    <a:pt x="2" y="28"/>
                    <a:pt x="2" y="28"/>
                    <a:pt x="2" y="28"/>
                  </a:cubicBezTo>
                  <a:cubicBezTo>
                    <a:pt x="1" y="29"/>
                    <a:pt x="1" y="29"/>
                    <a:pt x="1" y="29"/>
                  </a:cubicBezTo>
                  <a:cubicBezTo>
                    <a:pt x="2" y="30"/>
                    <a:pt x="3" y="33"/>
                    <a:pt x="3" y="33"/>
                  </a:cubicBezTo>
                  <a:cubicBezTo>
                    <a:pt x="4" y="33"/>
                    <a:pt x="4" y="33"/>
                    <a:pt x="5" y="33"/>
                  </a:cubicBezTo>
                  <a:cubicBezTo>
                    <a:pt x="5" y="33"/>
                    <a:pt x="8" y="33"/>
                    <a:pt x="8" y="33"/>
                  </a:cubicBezTo>
                  <a:cubicBezTo>
                    <a:pt x="8" y="33"/>
                    <a:pt x="8" y="33"/>
                    <a:pt x="8" y="33"/>
                  </a:cubicBezTo>
                  <a:cubicBezTo>
                    <a:pt x="6" y="33"/>
                    <a:pt x="6" y="33"/>
                    <a:pt x="6" y="33"/>
                  </a:cubicBezTo>
                  <a:cubicBezTo>
                    <a:pt x="5" y="33"/>
                    <a:pt x="5" y="34"/>
                    <a:pt x="5" y="34"/>
                  </a:cubicBezTo>
                  <a:cubicBezTo>
                    <a:pt x="4" y="34"/>
                    <a:pt x="4" y="34"/>
                    <a:pt x="4" y="35"/>
                  </a:cubicBezTo>
                  <a:cubicBezTo>
                    <a:pt x="4" y="35"/>
                    <a:pt x="5" y="38"/>
                    <a:pt x="5" y="38"/>
                  </a:cubicBezTo>
                  <a:cubicBezTo>
                    <a:pt x="5" y="39"/>
                    <a:pt x="6" y="39"/>
                    <a:pt x="6" y="39"/>
                  </a:cubicBezTo>
                  <a:cubicBezTo>
                    <a:pt x="0" y="42"/>
                    <a:pt x="1" y="50"/>
                    <a:pt x="1" y="50"/>
                  </a:cubicBezTo>
                  <a:cubicBezTo>
                    <a:pt x="0" y="79"/>
                    <a:pt x="0" y="79"/>
                    <a:pt x="0" y="79"/>
                  </a:cubicBezTo>
                  <a:cubicBezTo>
                    <a:pt x="2" y="80"/>
                    <a:pt x="4" y="79"/>
                    <a:pt x="4" y="79"/>
                  </a:cubicBezTo>
                  <a:cubicBezTo>
                    <a:pt x="5" y="47"/>
                    <a:pt x="5" y="47"/>
                    <a:pt x="5" y="47"/>
                  </a:cubicBezTo>
                  <a:cubicBezTo>
                    <a:pt x="5" y="47"/>
                    <a:pt x="8" y="47"/>
                    <a:pt x="8" y="47"/>
                  </a:cubicBezTo>
                  <a:cubicBezTo>
                    <a:pt x="9" y="50"/>
                    <a:pt x="9" y="50"/>
                    <a:pt x="9" y="50"/>
                  </a:cubicBezTo>
                  <a:cubicBezTo>
                    <a:pt x="9" y="51"/>
                    <a:pt x="9" y="51"/>
                    <a:pt x="10" y="51"/>
                  </a:cubicBezTo>
                  <a:cubicBezTo>
                    <a:pt x="11" y="51"/>
                    <a:pt x="15" y="50"/>
                    <a:pt x="15" y="50"/>
                  </a:cubicBezTo>
                  <a:cubicBezTo>
                    <a:pt x="16" y="51"/>
                    <a:pt x="16" y="51"/>
                    <a:pt x="16" y="51"/>
                  </a:cubicBezTo>
                  <a:cubicBezTo>
                    <a:pt x="12" y="51"/>
                    <a:pt x="12" y="51"/>
                    <a:pt x="12" y="51"/>
                  </a:cubicBezTo>
                  <a:cubicBezTo>
                    <a:pt x="11" y="51"/>
                    <a:pt x="11" y="52"/>
                    <a:pt x="11" y="52"/>
                  </a:cubicBezTo>
                  <a:cubicBezTo>
                    <a:pt x="11" y="53"/>
                    <a:pt x="11" y="53"/>
                    <a:pt x="11" y="53"/>
                  </a:cubicBezTo>
                  <a:cubicBezTo>
                    <a:pt x="11" y="53"/>
                    <a:pt x="14" y="56"/>
                    <a:pt x="14" y="56"/>
                  </a:cubicBezTo>
                  <a:cubicBezTo>
                    <a:pt x="14" y="56"/>
                    <a:pt x="14" y="56"/>
                    <a:pt x="14" y="56"/>
                  </a:cubicBezTo>
                  <a:cubicBezTo>
                    <a:pt x="15" y="56"/>
                    <a:pt x="16" y="56"/>
                    <a:pt x="16" y="56"/>
                  </a:cubicBezTo>
                  <a:cubicBezTo>
                    <a:pt x="16" y="57"/>
                    <a:pt x="16" y="57"/>
                    <a:pt x="16" y="57"/>
                  </a:cubicBezTo>
                  <a:cubicBezTo>
                    <a:pt x="16" y="57"/>
                    <a:pt x="16" y="57"/>
                    <a:pt x="16" y="57"/>
                  </a:cubicBezTo>
                  <a:cubicBezTo>
                    <a:pt x="16" y="57"/>
                    <a:pt x="20" y="57"/>
                    <a:pt x="20" y="57"/>
                  </a:cubicBezTo>
                  <a:cubicBezTo>
                    <a:pt x="23" y="57"/>
                    <a:pt x="23" y="57"/>
                    <a:pt x="23" y="57"/>
                  </a:cubicBezTo>
                  <a:cubicBezTo>
                    <a:pt x="23" y="58"/>
                    <a:pt x="25" y="58"/>
                    <a:pt x="25" y="58"/>
                  </a:cubicBezTo>
                  <a:cubicBezTo>
                    <a:pt x="26" y="58"/>
                    <a:pt x="26" y="58"/>
                    <a:pt x="26" y="58"/>
                  </a:cubicBezTo>
                  <a:cubicBezTo>
                    <a:pt x="27" y="59"/>
                    <a:pt x="27" y="58"/>
                    <a:pt x="27" y="58"/>
                  </a:cubicBezTo>
                  <a:cubicBezTo>
                    <a:pt x="29" y="58"/>
                    <a:pt x="29" y="58"/>
                    <a:pt x="29" y="58"/>
                  </a:cubicBezTo>
                  <a:cubicBezTo>
                    <a:pt x="28" y="79"/>
                    <a:pt x="28" y="79"/>
                    <a:pt x="28" y="79"/>
                  </a:cubicBezTo>
                  <a:cubicBezTo>
                    <a:pt x="28" y="81"/>
                    <a:pt x="28" y="81"/>
                    <a:pt x="28" y="81"/>
                  </a:cubicBezTo>
                  <a:cubicBezTo>
                    <a:pt x="30" y="82"/>
                    <a:pt x="32" y="81"/>
                    <a:pt x="32" y="81"/>
                  </a:cubicBezTo>
                  <a:cubicBezTo>
                    <a:pt x="32" y="61"/>
                    <a:pt x="32" y="61"/>
                    <a:pt x="32" y="61"/>
                  </a:cubicBezTo>
                  <a:cubicBezTo>
                    <a:pt x="33" y="61"/>
                    <a:pt x="35" y="60"/>
                    <a:pt x="35" y="60"/>
                  </a:cubicBezTo>
                  <a:cubicBezTo>
                    <a:pt x="36" y="60"/>
                    <a:pt x="53" y="59"/>
                    <a:pt x="53" y="59"/>
                  </a:cubicBezTo>
                  <a:cubicBezTo>
                    <a:pt x="53" y="59"/>
                    <a:pt x="53" y="63"/>
                    <a:pt x="53" y="64"/>
                  </a:cubicBezTo>
                  <a:cubicBezTo>
                    <a:pt x="53" y="65"/>
                    <a:pt x="54" y="68"/>
                    <a:pt x="53" y="69"/>
                  </a:cubicBezTo>
                  <a:cubicBezTo>
                    <a:pt x="53" y="70"/>
                    <a:pt x="53" y="73"/>
                    <a:pt x="53" y="73"/>
                  </a:cubicBezTo>
                  <a:cubicBezTo>
                    <a:pt x="53" y="74"/>
                    <a:pt x="53" y="75"/>
                    <a:pt x="53" y="75"/>
                  </a:cubicBezTo>
                  <a:cubicBezTo>
                    <a:pt x="53" y="75"/>
                    <a:pt x="53" y="75"/>
                    <a:pt x="53" y="75"/>
                  </a:cubicBezTo>
                  <a:cubicBezTo>
                    <a:pt x="53" y="76"/>
                    <a:pt x="53" y="76"/>
                    <a:pt x="53" y="76"/>
                  </a:cubicBezTo>
                  <a:cubicBezTo>
                    <a:pt x="53" y="76"/>
                    <a:pt x="53" y="79"/>
                    <a:pt x="53" y="79"/>
                  </a:cubicBezTo>
                  <a:cubicBezTo>
                    <a:pt x="52" y="79"/>
                    <a:pt x="52" y="80"/>
                    <a:pt x="52" y="80"/>
                  </a:cubicBezTo>
                  <a:cubicBezTo>
                    <a:pt x="52" y="80"/>
                    <a:pt x="52" y="81"/>
                    <a:pt x="52" y="81"/>
                  </a:cubicBezTo>
                  <a:cubicBezTo>
                    <a:pt x="52" y="82"/>
                    <a:pt x="58" y="83"/>
                    <a:pt x="58" y="83"/>
                  </a:cubicBezTo>
                  <a:cubicBezTo>
                    <a:pt x="58" y="82"/>
                    <a:pt x="58" y="82"/>
                    <a:pt x="58" y="82"/>
                  </a:cubicBezTo>
                  <a:cubicBezTo>
                    <a:pt x="59" y="83"/>
                    <a:pt x="59" y="83"/>
                    <a:pt x="59" y="83"/>
                  </a:cubicBezTo>
                  <a:cubicBezTo>
                    <a:pt x="63" y="83"/>
                    <a:pt x="67" y="82"/>
                    <a:pt x="68" y="82"/>
                  </a:cubicBezTo>
                  <a:cubicBezTo>
                    <a:pt x="70" y="81"/>
                    <a:pt x="69" y="81"/>
                    <a:pt x="69" y="81"/>
                  </a:cubicBezTo>
                  <a:cubicBezTo>
                    <a:pt x="70" y="79"/>
                    <a:pt x="66" y="79"/>
                    <a:pt x="66" y="79"/>
                  </a:cubicBezTo>
                  <a:cubicBezTo>
                    <a:pt x="66" y="79"/>
                    <a:pt x="63" y="78"/>
                    <a:pt x="63" y="78"/>
                  </a:cubicBezTo>
                  <a:cubicBezTo>
                    <a:pt x="63" y="78"/>
                    <a:pt x="61" y="77"/>
                    <a:pt x="61" y="77"/>
                  </a:cubicBezTo>
                  <a:cubicBezTo>
                    <a:pt x="61" y="76"/>
                    <a:pt x="59" y="75"/>
                    <a:pt x="59" y="75"/>
                  </a:cubicBezTo>
                  <a:cubicBezTo>
                    <a:pt x="61" y="76"/>
                    <a:pt x="63" y="75"/>
                    <a:pt x="63" y="75"/>
                  </a:cubicBezTo>
                  <a:cubicBezTo>
                    <a:pt x="63" y="73"/>
                    <a:pt x="63" y="73"/>
                    <a:pt x="63" y="73"/>
                  </a:cubicBezTo>
                  <a:cubicBezTo>
                    <a:pt x="63" y="73"/>
                    <a:pt x="64" y="73"/>
                    <a:pt x="64" y="73"/>
                  </a:cubicBezTo>
                  <a:cubicBezTo>
                    <a:pt x="64" y="72"/>
                    <a:pt x="64" y="71"/>
                    <a:pt x="64" y="71"/>
                  </a:cubicBezTo>
                  <a:cubicBezTo>
                    <a:pt x="68" y="73"/>
                    <a:pt x="72" y="70"/>
                    <a:pt x="72" y="70"/>
                  </a:cubicBezTo>
                  <a:cubicBezTo>
                    <a:pt x="78" y="71"/>
                    <a:pt x="78" y="68"/>
                    <a:pt x="78" y="68"/>
                  </a:cubicBezTo>
                  <a:cubicBezTo>
                    <a:pt x="78" y="67"/>
                    <a:pt x="77" y="67"/>
                    <a:pt x="77" y="67"/>
                  </a:cubicBezTo>
                  <a:cubicBezTo>
                    <a:pt x="77" y="65"/>
                    <a:pt x="75" y="65"/>
                    <a:pt x="75" y="65"/>
                  </a:cubicBezTo>
                  <a:cubicBezTo>
                    <a:pt x="74" y="65"/>
                    <a:pt x="72" y="65"/>
                    <a:pt x="72" y="65"/>
                  </a:cubicBezTo>
                  <a:cubicBezTo>
                    <a:pt x="72" y="65"/>
                    <a:pt x="72" y="64"/>
                    <a:pt x="72" y="64"/>
                  </a:cubicBezTo>
                  <a:cubicBezTo>
                    <a:pt x="71" y="64"/>
                    <a:pt x="70" y="63"/>
                    <a:pt x="70" y="63"/>
                  </a:cubicBezTo>
                  <a:cubicBezTo>
                    <a:pt x="70" y="63"/>
                    <a:pt x="69" y="63"/>
                    <a:pt x="69" y="63"/>
                  </a:cubicBezTo>
                  <a:cubicBezTo>
                    <a:pt x="69" y="62"/>
                    <a:pt x="69" y="62"/>
                    <a:pt x="69" y="62"/>
                  </a:cubicBezTo>
                  <a:cubicBezTo>
                    <a:pt x="69" y="62"/>
                    <a:pt x="68" y="61"/>
                    <a:pt x="68" y="61"/>
                  </a:cubicBezTo>
                  <a:cubicBezTo>
                    <a:pt x="68" y="61"/>
                    <a:pt x="67" y="59"/>
                    <a:pt x="67" y="59"/>
                  </a:cubicBezTo>
                  <a:cubicBezTo>
                    <a:pt x="75" y="58"/>
                    <a:pt x="75" y="58"/>
                    <a:pt x="75" y="58"/>
                  </a:cubicBezTo>
                  <a:cubicBezTo>
                    <a:pt x="75" y="59"/>
                    <a:pt x="75" y="60"/>
                    <a:pt x="75" y="60"/>
                  </a:cubicBezTo>
                  <a:cubicBezTo>
                    <a:pt x="75" y="61"/>
                    <a:pt x="76" y="62"/>
                    <a:pt x="76" y="62"/>
                  </a:cubicBezTo>
                  <a:cubicBezTo>
                    <a:pt x="76" y="63"/>
                    <a:pt x="80" y="70"/>
                    <a:pt x="80" y="70"/>
                  </a:cubicBezTo>
                  <a:cubicBezTo>
                    <a:pt x="81" y="72"/>
                    <a:pt x="81" y="73"/>
                    <a:pt x="81" y="73"/>
                  </a:cubicBezTo>
                  <a:cubicBezTo>
                    <a:pt x="81" y="74"/>
                    <a:pt x="82" y="74"/>
                    <a:pt x="82" y="74"/>
                  </a:cubicBezTo>
                  <a:cubicBezTo>
                    <a:pt x="83" y="74"/>
                    <a:pt x="83" y="74"/>
                    <a:pt x="83" y="74"/>
                  </a:cubicBezTo>
                  <a:cubicBezTo>
                    <a:pt x="83" y="75"/>
                    <a:pt x="83" y="76"/>
                    <a:pt x="83" y="76"/>
                  </a:cubicBezTo>
                  <a:cubicBezTo>
                    <a:pt x="83" y="77"/>
                    <a:pt x="83" y="78"/>
                    <a:pt x="83" y="78"/>
                  </a:cubicBezTo>
                  <a:cubicBezTo>
                    <a:pt x="83" y="78"/>
                    <a:pt x="83" y="79"/>
                    <a:pt x="83" y="79"/>
                  </a:cubicBezTo>
                  <a:cubicBezTo>
                    <a:pt x="83" y="79"/>
                    <a:pt x="83" y="79"/>
                    <a:pt x="83" y="79"/>
                  </a:cubicBezTo>
                  <a:cubicBezTo>
                    <a:pt x="82" y="79"/>
                    <a:pt x="82" y="81"/>
                    <a:pt x="82" y="81"/>
                  </a:cubicBezTo>
                  <a:cubicBezTo>
                    <a:pt x="82" y="82"/>
                    <a:pt x="86" y="81"/>
                    <a:pt x="86" y="81"/>
                  </a:cubicBezTo>
                  <a:cubicBezTo>
                    <a:pt x="86" y="81"/>
                    <a:pt x="86" y="81"/>
                    <a:pt x="86" y="81"/>
                  </a:cubicBezTo>
                  <a:cubicBezTo>
                    <a:pt x="86" y="81"/>
                    <a:pt x="90" y="82"/>
                    <a:pt x="90" y="82"/>
                  </a:cubicBezTo>
                  <a:cubicBezTo>
                    <a:pt x="95" y="83"/>
                    <a:pt x="95" y="80"/>
                    <a:pt x="95" y="80"/>
                  </a:cubicBezTo>
                  <a:cubicBezTo>
                    <a:pt x="98" y="81"/>
                    <a:pt x="100" y="80"/>
                    <a:pt x="100" y="80"/>
                  </a:cubicBezTo>
                  <a:cubicBezTo>
                    <a:pt x="100" y="80"/>
                    <a:pt x="100" y="80"/>
                    <a:pt x="100" y="80"/>
                  </a:cubicBezTo>
                  <a:close/>
                  <a:moveTo>
                    <a:pt x="19" y="51"/>
                  </a:moveTo>
                  <a:cubicBezTo>
                    <a:pt x="18" y="50"/>
                    <a:pt x="18" y="50"/>
                    <a:pt x="18" y="50"/>
                  </a:cubicBezTo>
                  <a:cubicBezTo>
                    <a:pt x="21" y="50"/>
                    <a:pt x="21" y="50"/>
                    <a:pt x="21" y="50"/>
                  </a:cubicBezTo>
                  <a:cubicBezTo>
                    <a:pt x="22" y="50"/>
                    <a:pt x="22" y="50"/>
                    <a:pt x="22" y="50"/>
                  </a:cubicBezTo>
                  <a:cubicBezTo>
                    <a:pt x="22" y="50"/>
                    <a:pt x="22" y="50"/>
                    <a:pt x="22" y="50"/>
                  </a:cubicBezTo>
                  <a:cubicBezTo>
                    <a:pt x="22" y="51"/>
                    <a:pt x="22" y="51"/>
                    <a:pt x="22" y="51"/>
                  </a:cubicBezTo>
                  <a:lnTo>
                    <a:pt x="19" y="51"/>
                  </a:lnTo>
                  <a:close/>
                  <a:moveTo>
                    <a:pt x="63" y="69"/>
                  </a:moveTo>
                  <a:cubicBezTo>
                    <a:pt x="63" y="66"/>
                    <a:pt x="63" y="66"/>
                    <a:pt x="63" y="66"/>
                  </a:cubicBezTo>
                  <a:cubicBezTo>
                    <a:pt x="64" y="66"/>
                    <a:pt x="64" y="66"/>
                    <a:pt x="64" y="66"/>
                  </a:cubicBezTo>
                  <a:cubicBezTo>
                    <a:pt x="64" y="67"/>
                    <a:pt x="64" y="68"/>
                    <a:pt x="64" y="68"/>
                  </a:cubicBezTo>
                  <a:lnTo>
                    <a:pt x="63" y="69"/>
                  </a:lnTo>
                  <a:close/>
                  <a:moveTo>
                    <a:pt x="87" y="49"/>
                  </a:moveTo>
                  <a:cubicBezTo>
                    <a:pt x="87" y="48"/>
                    <a:pt x="83" y="48"/>
                    <a:pt x="83" y="48"/>
                  </a:cubicBezTo>
                  <a:cubicBezTo>
                    <a:pt x="83" y="47"/>
                    <a:pt x="83" y="47"/>
                    <a:pt x="83" y="47"/>
                  </a:cubicBezTo>
                  <a:cubicBezTo>
                    <a:pt x="84" y="45"/>
                    <a:pt x="84" y="45"/>
                    <a:pt x="84" y="45"/>
                  </a:cubicBezTo>
                  <a:cubicBezTo>
                    <a:pt x="85" y="44"/>
                    <a:pt x="80" y="42"/>
                    <a:pt x="80" y="42"/>
                  </a:cubicBezTo>
                  <a:cubicBezTo>
                    <a:pt x="78" y="42"/>
                    <a:pt x="78" y="43"/>
                    <a:pt x="78" y="43"/>
                  </a:cubicBezTo>
                  <a:cubicBezTo>
                    <a:pt x="78" y="44"/>
                    <a:pt x="78" y="44"/>
                    <a:pt x="78" y="44"/>
                  </a:cubicBezTo>
                  <a:cubicBezTo>
                    <a:pt x="77" y="44"/>
                    <a:pt x="77" y="44"/>
                    <a:pt x="77" y="44"/>
                  </a:cubicBezTo>
                  <a:cubicBezTo>
                    <a:pt x="75" y="43"/>
                    <a:pt x="75" y="43"/>
                    <a:pt x="75" y="43"/>
                  </a:cubicBezTo>
                  <a:cubicBezTo>
                    <a:pt x="75" y="43"/>
                    <a:pt x="73" y="41"/>
                    <a:pt x="73" y="41"/>
                  </a:cubicBezTo>
                  <a:cubicBezTo>
                    <a:pt x="72" y="41"/>
                    <a:pt x="71" y="39"/>
                    <a:pt x="71" y="39"/>
                  </a:cubicBezTo>
                  <a:cubicBezTo>
                    <a:pt x="81" y="39"/>
                    <a:pt x="81" y="39"/>
                    <a:pt x="81" y="39"/>
                  </a:cubicBezTo>
                  <a:cubicBezTo>
                    <a:pt x="83" y="39"/>
                    <a:pt x="85" y="42"/>
                    <a:pt x="85" y="42"/>
                  </a:cubicBezTo>
                  <a:cubicBezTo>
                    <a:pt x="88" y="46"/>
                    <a:pt x="87" y="49"/>
                    <a:pt x="87" y="4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7" name="Freeform 274"/>
            <p:cNvSpPr>
              <a:spLocks noEditPoints="1"/>
            </p:cNvSpPr>
            <p:nvPr/>
          </p:nvSpPr>
          <p:spPr bwMode="auto">
            <a:xfrm>
              <a:off x="5424488" y="4116388"/>
              <a:ext cx="352425" cy="439738"/>
            </a:xfrm>
            <a:custGeom>
              <a:avLst/>
              <a:gdLst>
                <a:gd name="T0" fmla="*/ 87 w 94"/>
                <a:gd name="T1" fmla="*/ 94 h 117"/>
                <a:gd name="T2" fmla="*/ 82 w 94"/>
                <a:gd name="T3" fmla="*/ 83 h 117"/>
                <a:gd name="T4" fmla="*/ 82 w 94"/>
                <a:gd name="T5" fmla="*/ 76 h 117"/>
                <a:gd name="T6" fmla="*/ 71 w 94"/>
                <a:gd name="T7" fmla="*/ 66 h 117"/>
                <a:gd name="T8" fmla="*/ 54 w 94"/>
                <a:gd name="T9" fmla="*/ 44 h 117"/>
                <a:gd name="T10" fmla="*/ 43 w 94"/>
                <a:gd name="T11" fmla="*/ 39 h 117"/>
                <a:gd name="T12" fmla="*/ 29 w 94"/>
                <a:gd name="T13" fmla="*/ 17 h 117"/>
                <a:gd name="T14" fmla="*/ 23 w 94"/>
                <a:gd name="T15" fmla="*/ 11 h 117"/>
                <a:gd name="T16" fmla="*/ 19 w 94"/>
                <a:gd name="T17" fmla="*/ 0 h 117"/>
                <a:gd name="T18" fmla="*/ 11 w 94"/>
                <a:gd name="T19" fmla="*/ 7 h 117"/>
                <a:gd name="T20" fmla="*/ 9 w 94"/>
                <a:gd name="T21" fmla="*/ 16 h 117"/>
                <a:gd name="T22" fmla="*/ 3 w 94"/>
                <a:gd name="T23" fmla="*/ 33 h 117"/>
                <a:gd name="T24" fmla="*/ 3 w 94"/>
                <a:gd name="T25" fmla="*/ 49 h 117"/>
                <a:gd name="T26" fmla="*/ 4 w 94"/>
                <a:gd name="T27" fmla="*/ 64 h 117"/>
                <a:gd name="T28" fmla="*/ 3 w 94"/>
                <a:gd name="T29" fmla="*/ 83 h 117"/>
                <a:gd name="T30" fmla="*/ 1 w 94"/>
                <a:gd name="T31" fmla="*/ 95 h 117"/>
                <a:gd name="T32" fmla="*/ 1 w 94"/>
                <a:gd name="T33" fmla="*/ 113 h 117"/>
                <a:gd name="T34" fmla="*/ 15 w 94"/>
                <a:gd name="T35" fmla="*/ 117 h 117"/>
                <a:gd name="T36" fmla="*/ 11 w 94"/>
                <a:gd name="T37" fmla="*/ 108 h 117"/>
                <a:gd name="T38" fmla="*/ 12 w 94"/>
                <a:gd name="T39" fmla="*/ 82 h 117"/>
                <a:gd name="T40" fmla="*/ 21 w 94"/>
                <a:gd name="T41" fmla="*/ 80 h 117"/>
                <a:gd name="T42" fmla="*/ 29 w 94"/>
                <a:gd name="T43" fmla="*/ 102 h 117"/>
                <a:gd name="T44" fmla="*/ 36 w 94"/>
                <a:gd name="T45" fmla="*/ 116 h 117"/>
                <a:gd name="T46" fmla="*/ 47 w 94"/>
                <a:gd name="T47" fmla="*/ 107 h 117"/>
                <a:gd name="T48" fmla="*/ 54 w 94"/>
                <a:gd name="T49" fmla="*/ 112 h 117"/>
                <a:gd name="T50" fmla="*/ 74 w 94"/>
                <a:gd name="T51" fmla="*/ 106 h 117"/>
                <a:gd name="T52" fmla="*/ 84 w 94"/>
                <a:gd name="T53" fmla="*/ 100 h 117"/>
                <a:gd name="T54" fmla="*/ 86 w 94"/>
                <a:gd name="T55" fmla="*/ 104 h 117"/>
                <a:gd name="T56" fmla="*/ 93 w 94"/>
                <a:gd name="T57" fmla="*/ 110 h 117"/>
                <a:gd name="T58" fmla="*/ 48 w 94"/>
                <a:gd name="T59" fmla="*/ 84 h 117"/>
                <a:gd name="T60" fmla="*/ 46 w 94"/>
                <a:gd name="T61" fmla="*/ 81 h 117"/>
                <a:gd name="T62" fmla="*/ 37 w 94"/>
                <a:gd name="T63" fmla="*/ 48 h 117"/>
                <a:gd name="T64" fmla="*/ 45 w 94"/>
                <a:gd name="T65" fmla="*/ 50 h 117"/>
                <a:gd name="T66" fmla="*/ 35 w 94"/>
                <a:gd name="T67" fmla="*/ 55 h 117"/>
                <a:gd name="T68" fmla="*/ 32 w 94"/>
                <a:gd name="T69" fmla="*/ 51 h 117"/>
                <a:gd name="T70" fmla="*/ 29 w 94"/>
                <a:gd name="T71" fmla="*/ 38 h 117"/>
                <a:gd name="T72" fmla="*/ 41 w 94"/>
                <a:gd name="T73" fmla="*/ 102 h 117"/>
                <a:gd name="T74" fmla="*/ 42 w 94"/>
                <a:gd name="T75" fmla="*/ 91 h 117"/>
                <a:gd name="T76" fmla="*/ 35 w 94"/>
                <a:gd name="T77" fmla="*/ 86 h 117"/>
                <a:gd name="T78" fmla="*/ 31 w 94"/>
                <a:gd name="T79" fmla="*/ 64 h 117"/>
                <a:gd name="T80" fmla="*/ 30 w 94"/>
                <a:gd name="T81" fmla="*/ 53 h 117"/>
                <a:gd name="T82" fmla="*/ 44 w 94"/>
                <a:gd name="T83" fmla="*/ 80 h 117"/>
                <a:gd name="T84" fmla="*/ 45 w 94"/>
                <a:gd name="T85" fmla="*/ 97 h 117"/>
                <a:gd name="T86" fmla="*/ 45 w 94"/>
                <a:gd name="T87" fmla="*/ 96 h 117"/>
                <a:gd name="T88" fmla="*/ 46 w 94"/>
                <a:gd name="T89" fmla="*/ 89 h 117"/>
                <a:gd name="T90" fmla="*/ 47 w 94"/>
                <a:gd name="T91" fmla="*/ 88 h 117"/>
                <a:gd name="T92" fmla="*/ 45 w 94"/>
                <a:gd name="T93" fmla="*/ 86 h 117"/>
                <a:gd name="T94" fmla="*/ 46 w 94"/>
                <a:gd name="T95" fmla="*/ 87 h 117"/>
                <a:gd name="T96" fmla="*/ 79 w 94"/>
                <a:gd name="T97" fmla="*/ 91 h 117"/>
                <a:gd name="T98" fmla="*/ 72 w 94"/>
                <a:gd name="T99" fmla="*/ 88 h 117"/>
                <a:gd name="T100" fmla="*/ 68 w 94"/>
                <a:gd name="T101" fmla="*/ 90 h 117"/>
                <a:gd name="T102" fmla="*/ 67 w 94"/>
                <a:gd name="T103" fmla="*/ 88 h 117"/>
                <a:gd name="T104" fmla="*/ 72 w 94"/>
                <a:gd name="T105" fmla="*/ 95 h 117"/>
                <a:gd name="T106" fmla="*/ 83 w 94"/>
                <a:gd name="T107"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17">
                  <a:moveTo>
                    <a:pt x="90" y="104"/>
                  </a:moveTo>
                  <a:cubicBezTo>
                    <a:pt x="90" y="101"/>
                    <a:pt x="88" y="99"/>
                    <a:pt x="88" y="99"/>
                  </a:cubicBezTo>
                  <a:cubicBezTo>
                    <a:pt x="88" y="99"/>
                    <a:pt x="86" y="97"/>
                    <a:pt x="86" y="97"/>
                  </a:cubicBezTo>
                  <a:cubicBezTo>
                    <a:pt x="86" y="97"/>
                    <a:pt x="86" y="96"/>
                    <a:pt x="86" y="96"/>
                  </a:cubicBezTo>
                  <a:cubicBezTo>
                    <a:pt x="87" y="96"/>
                    <a:pt x="87" y="94"/>
                    <a:pt x="87" y="94"/>
                  </a:cubicBezTo>
                  <a:cubicBezTo>
                    <a:pt x="86" y="93"/>
                    <a:pt x="86" y="94"/>
                    <a:pt x="86" y="94"/>
                  </a:cubicBezTo>
                  <a:cubicBezTo>
                    <a:pt x="79" y="86"/>
                    <a:pt x="79" y="86"/>
                    <a:pt x="79" y="86"/>
                  </a:cubicBezTo>
                  <a:cubicBezTo>
                    <a:pt x="81" y="86"/>
                    <a:pt x="81" y="85"/>
                    <a:pt x="81" y="85"/>
                  </a:cubicBezTo>
                  <a:cubicBezTo>
                    <a:pt x="81" y="84"/>
                    <a:pt x="81" y="84"/>
                    <a:pt x="81" y="84"/>
                  </a:cubicBezTo>
                  <a:cubicBezTo>
                    <a:pt x="82" y="83"/>
                    <a:pt x="82" y="83"/>
                    <a:pt x="82" y="83"/>
                  </a:cubicBezTo>
                  <a:cubicBezTo>
                    <a:pt x="84" y="80"/>
                    <a:pt x="84" y="78"/>
                    <a:pt x="84" y="78"/>
                  </a:cubicBezTo>
                  <a:cubicBezTo>
                    <a:pt x="84" y="77"/>
                    <a:pt x="83" y="78"/>
                    <a:pt x="82" y="78"/>
                  </a:cubicBezTo>
                  <a:cubicBezTo>
                    <a:pt x="81" y="78"/>
                    <a:pt x="80" y="78"/>
                    <a:pt x="80" y="78"/>
                  </a:cubicBezTo>
                  <a:cubicBezTo>
                    <a:pt x="80" y="78"/>
                    <a:pt x="80" y="77"/>
                    <a:pt x="80" y="77"/>
                  </a:cubicBezTo>
                  <a:cubicBezTo>
                    <a:pt x="82" y="76"/>
                    <a:pt x="82" y="76"/>
                    <a:pt x="82" y="76"/>
                  </a:cubicBezTo>
                  <a:cubicBezTo>
                    <a:pt x="84" y="76"/>
                    <a:pt x="84" y="75"/>
                    <a:pt x="84" y="75"/>
                  </a:cubicBezTo>
                  <a:cubicBezTo>
                    <a:pt x="84" y="73"/>
                    <a:pt x="82" y="73"/>
                    <a:pt x="82" y="73"/>
                  </a:cubicBezTo>
                  <a:cubicBezTo>
                    <a:pt x="79" y="73"/>
                    <a:pt x="72" y="73"/>
                    <a:pt x="72" y="73"/>
                  </a:cubicBezTo>
                  <a:cubicBezTo>
                    <a:pt x="72" y="71"/>
                    <a:pt x="71" y="69"/>
                    <a:pt x="71" y="69"/>
                  </a:cubicBezTo>
                  <a:cubicBezTo>
                    <a:pt x="71" y="68"/>
                    <a:pt x="71" y="66"/>
                    <a:pt x="71" y="66"/>
                  </a:cubicBezTo>
                  <a:cubicBezTo>
                    <a:pt x="71" y="64"/>
                    <a:pt x="71" y="64"/>
                    <a:pt x="71" y="64"/>
                  </a:cubicBezTo>
                  <a:cubicBezTo>
                    <a:pt x="71" y="60"/>
                    <a:pt x="68" y="54"/>
                    <a:pt x="68" y="54"/>
                  </a:cubicBezTo>
                  <a:cubicBezTo>
                    <a:pt x="67" y="52"/>
                    <a:pt x="66" y="50"/>
                    <a:pt x="66" y="50"/>
                  </a:cubicBezTo>
                  <a:cubicBezTo>
                    <a:pt x="65" y="48"/>
                    <a:pt x="60" y="45"/>
                    <a:pt x="60" y="45"/>
                  </a:cubicBezTo>
                  <a:cubicBezTo>
                    <a:pt x="57" y="44"/>
                    <a:pt x="54" y="44"/>
                    <a:pt x="54" y="44"/>
                  </a:cubicBezTo>
                  <a:cubicBezTo>
                    <a:pt x="53" y="43"/>
                    <a:pt x="50" y="44"/>
                    <a:pt x="50" y="44"/>
                  </a:cubicBezTo>
                  <a:cubicBezTo>
                    <a:pt x="50" y="44"/>
                    <a:pt x="49" y="44"/>
                    <a:pt x="49" y="44"/>
                  </a:cubicBezTo>
                  <a:cubicBezTo>
                    <a:pt x="48" y="44"/>
                    <a:pt x="48" y="44"/>
                    <a:pt x="48" y="44"/>
                  </a:cubicBezTo>
                  <a:cubicBezTo>
                    <a:pt x="48" y="43"/>
                    <a:pt x="46" y="41"/>
                    <a:pt x="46" y="41"/>
                  </a:cubicBezTo>
                  <a:cubicBezTo>
                    <a:pt x="45" y="40"/>
                    <a:pt x="43" y="39"/>
                    <a:pt x="43" y="39"/>
                  </a:cubicBezTo>
                  <a:cubicBezTo>
                    <a:pt x="43" y="37"/>
                    <a:pt x="42" y="36"/>
                    <a:pt x="42" y="36"/>
                  </a:cubicBezTo>
                  <a:cubicBezTo>
                    <a:pt x="42" y="34"/>
                    <a:pt x="39" y="29"/>
                    <a:pt x="39" y="29"/>
                  </a:cubicBezTo>
                  <a:cubicBezTo>
                    <a:pt x="38" y="27"/>
                    <a:pt x="35" y="23"/>
                    <a:pt x="35" y="23"/>
                  </a:cubicBezTo>
                  <a:cubicBezTo>
                    <a:pt x="34" y="21"/>
                    <a:pt x="32" y="20"/>
                    <a:pt x="32" y="20"/>
                  </a:cubicBezTo>
                  <a:cubicBezTo>
                    <a:pt x="32" y="18"/>
                    <a:pt x="29" y="17"/>
                    <a:pt x="29" y="17"/>
                  </a:cubicBezTo>
                  <a:cubicBezTo>
                    <a:pt x="30" y="16"/>
                    <a:pt x="28" y="15"/>
                    <a:pt x="28" y="15"/>
                  </a:cubicBezTo>
                  <a:cubicBezTo>
                    <a:pt x="27" y="15"/>
                    <a:pt x="26" y="13"/>
                    <a:pt x="26" y="13"/>
                  </a:cubicBezTo>
                  <a:cubicBezTo>
                    <a:pt x="25" y="13"/>
                    <a:pt x="25" y="13"/>
                    <a:pt x="25" y="13"/>
                  </a:cubicBezTo>
                  <a:cubicBezTo>
                    <a:pt x="24" y="12"/>
                    <a:pt x="22" y="12"/>
                    <a:pt x="22" y="12"/>
                  </a:cubicBezTo>
                  <a:cubicBezTo>
                    <a:pt x="23" y="11"/>
                    <a:pt x="23" y="11"/>
                    <a:pt x="23" y="11"/>
                  </a:cubicBezTo>
                  <a:cubicBezTo>
                    <a:pt x="23" y="10"/>
                    <a:pt x="24" y="8"/>
                    <a:pt x="24" y="8"/>
                  </a:cubicBezTo>
                  <a:cubicBezTo>
                    <a:pt x="24" y="7"/>
                    <a:pt x="24" y="6"/>
                    <a:pt x="24" y="6"/>
                  </a:cubicBezTo>
                  <a:cubicBezTo>
                    <a:pt x="25" y="5"/>
                    <a:pt x="24" y="4"/>
                    <a:pt x="24" y="4"/>
                  </a:cubicBezTo>
                  <a:cubicBezTo>
                    <a:pt x="24" y="2"/>
                    <a:pt x="22" y="1"/>
                    <a:pt x="22" y="1"/>
                  </a:cubicBezTo>
                  <a:cubicBezTo>
                    <a:pt x="21" y="0"/>
                    <a:pt x="19" y="0"/>
                    <a:pt x="19" y="0"/>
                  </a:cubicBezTo>
                  <a:cubicBezTo>
                    <a:pt x="18" y="0"/>
                    <a:pt x="17" y="0"/>
                    <a:pt x="17" y="0"/>
                  </a:cubicBezTo>
                  <a:cubicBezTo>
                    <a:pt x="15" y="0"/>
                    <a:pt x="12" y="2"/>
                    <a:pt x="12" y="2"/>
                  </a:cubicBezTo>
                  <a:cubicBezTo>
                    <a:pt x="11" y="3"/>
                    <a:pt x="11" y="4"/>
                    <a:pt x="11" y="4"/>
                  </a:cubicBezTo>
                  <a:cubicBezTo>
                    <a:pt x="11" y="5"/>
                    <a:pt x="11" y="6"/>
                    <a:pt x="11" y="6"/>
                  </a:cubicBezTo>
                  <a:cubicBezTo>
                    <a:pt x="11" y="6"/>
                    <a:pt x="11" y="7"/>
                    <a:pt x="11" y="7"/>
                  </a:cubicBezTo>
                  <a:cubicBezTo>
                    <a:pt x="11" y="8"/>
                    <a:pt x="11" y="10"/>
                    <a:pt x="11" y="10"/>
                  </a:cubicBezTo>
                  <a:cubicBezTo>
                    <a:pt x="11" y="10"/>
                    <a:pt x="11" y="10"/>
                    <a:pt x="11" y="10"/>
                  </a:cubicBezTo>
                  <a:cubicBezTo>
                    <a:pt x="11" y="11"/>
                    <a:pt x="11" y="12"/>
                    <a:pt x="11" y="12"/>
                  </a:cubicBezTo>
                  <a:cubicBezTo>
                    <a:pt x="11" y="13"/>
                    <a:pt x="12" y="13"/>
                    <a:pt x="12" y="13"/>
                  </a:cubicBezTo>
                  <a:cubicBezTo>
                    <a:pt x="9" y="14"/>
                    <a:pt x="9" y="16"/>
                    <a:pt x="9" y="16"/>
                  </a:cubicBezTo>
                  <a:cubicBezTo>
                    <a:pt x="9" y="16"/>
                    <a:pt x="9" y="17"/>
                    <a:pt x="9" y="17"/>
                  </a:cubicBezTo>
                  <a:cubicBezTo>
                    <a:pt x="7" y="17"/>
                    <a:pt x="6" y="18"/>
                    <a:pt x="6" y="18"/>
                  </a:cubicBezTo>
                  <a:cubicBezTo>
                    <a:pt x="5" y="19"/>
                    <a:pt x="5" y="23"/>
                    <a:pt x="5" y="23"/>
                  </a:cubicBezTo>
                  <a:cubicBezTo>
                    <a:pt x="4" y="24"/>
                    <a:pt x="3" y="28"/>
                    <a:pt x="3" y="28"/>
                  </a:cubicBezTo>
                  <a:cubicBezTo>
                    <a:pt x="3" y="29"/>
                    <a:pt x="3" y="33"/>
                    <a:pt x="3" y="33"/>
                  </a:cubicBezTo>
                  <a:cubicBezTo>
                    <a:pt x="3" y="34"/>
                    <a:pt x="5" y="35"/>
                    <a:pt x="5" y="35"/>
                  </a:cubicBezTo>
                  <a:cubicBezTo>
                    <a:pt x="5" y="35"/>
                    <a:pt x="5" y="37"/>
                    <a:pt x="5" y="37"/>
                  </a:cubicBezTo>
                  <a:cubicBezTo>
                    <a:pt x="4" y="38"/>
                    <a:pt x="4" y="40"/>
                    <a:pt x="5" y="41"/>
                  </a:cubicBezTo>
                  <a:cubicBezTo>
                    <a:pt x="5" y="43"/>
                    <a:pt x="5" y="44"/>
                    <a:pt x="5" y="44"/>
                  </a:cubicBezTo>
                  <a:cubicBezTo>
                    <a:pt x="2" y="46"/>
                    <a:pt x="3" y="49"/>
                    <a:pt x="3" y="49"/>
                  </a:cubicBezTo>
                  <a:cubicBezTo>
                    <a:pt x="2" y="51"/>
                    <a:pt x="1" y="53"/>
                    <a:pt x="1" y="53"/>
                  </a:cubicBezTo>
                  <a:cubicBezTo>
                    <a:pt x="1" y="55"/>
                    <a:pt x="1" y="59"/>
                    <a:pt x="1" y="59"/>
                  </a:cubicBezTo>
                  <a:cubicBezTo>
                    <a:pt x="0" y="60"/>
                    <a:pt x="4" y="60"/>
                    <a:pt x="4" y="60"/>
                  </a:cubicBezTo>
                  <a:cubicBezTo>
                    <a:pt x="4" y="61"/>
                    <a:pt x="4" y="61"/>
                    <a:pt x="4" y="61"/>
                  </a:cubicBezTo>
                  <a:cubicBezTo>
                    <a:pt x="4" y="63"/>
                    <a:pt x="4" y="64"/>
                    <a:pt x="4" y="64"/>
                  </a:cubicBezTo>
                  <a:cubicBezTo>
                    <a:pt x="5" y="64"/>
                    <a:pt x="5" y="65"/>
                    <a:pt x="5" y="65"/>
                  </a:cubicBezTo>
                  <a:cubicBezTo>
                    <a:pt x="4" y="67"/>
                    <a:pt x="5" y="69"/>
                    <a:pt x="5" y="69"/>
                  </a:cubicBezTo>
                  <a:cubicBezTo>
                    <a:pt x="4" y="71"/>
                    <a:pt x="4" y="74"/>
                    <a:pt x="4" y="74"/>
                  </a:cubicBezTo>
                  <a:cubicBezTo>
                    <a:pt x="4" y="77"/>
                    <a:pt x="4" y="77"/>
                    <a:pt x="4" y="77"/>
                  </a:cubicBezTo>
                  <a:cubicBezTo>
                    <a:pt x="3" y="79"/>
                    <a:pt x="3" y="83"/>
                    <a:pt x="3" y="83"/>
                  </a:cubicBezTo>
                  <a:cubicBezTo>
                    <a:pt x="2" y="84"/>
                    <a:pt x="2" y="86"/>
                    <a:pt x="2" y="86"/>
                  </a:cubicBezTo>
                  <a:cubicBezTo>
                    <a:pt x="2" y="87"/>
                    <a:pt x="1" y="89"/>
                    <a:pt x="1" y="89"/>
                  </a:cubicBezTo>
                  <a:cubicBezTo>
                    <a:pt x="1" y="91"/>
                    <a:pt x="1" y="92"/>
                    <a:pt x="1" y="92"/>
                  </a:cubicBezTo>
                  <a:cubicBezTo>
                    <a:pt x="1" y="92"/>
                    <a:pt x="1" y="94"/>
                    <a:pt x="1" y="94"/>
                  </a:cubicBezTo>
                  <a:cubicBezTo>
                    <a:pt x="1" y="94"/>
                    <a:pt x="1" y="95"/>
                    <a:pt x="1" y="95"/>
                  </a:cubicBezTo>
                  <a:cubicBezTo>
                    <a:pt x="1" y="97"/>
                    <a:pt x="1" y="101"/>
                    <a:pt x="1" y="101"/>
                  </a:cubicBezTo>
                  <a:cubicBezTo>
                    <a:pt x="0" y="103"/>
                    <a:pt x="0" y="108"/>
                    <a:pt x="0" y="108"/>
                  </a:cubicBezTo>
                  <a:cubicBezTo>
                    <a:pt x="0" y="108"/>
                    <a:pt x="0" y="111"/>
                    <a:pt x="1" y="111"/>
                  </a:cubicBezTo>
                  <a:cubicBezTo>
                    <a:pt x="1" y="112"/>
                    <a:pt x="1" y="112"/>
                    <a:pt x="1" y="112"/>
                  </a:cubicBezTo>
                  <a:cubicBezTo>
                    <a:pt x="1" y="113"/>
                    <a:pt x="1" y="113"/>
                    <a:pt x="1" y="113"/>
                  </a:cubicBezTo>
                  <a:cubicBezTo>
                    <a:pt x="1" y="114"/>
                    <a:pt x="1" y="114"/>
                    <a:pt x="1" y="114"/>
                  </a:cubicBezTo>
                  <a:cubicBezTo>
                    <a:pt x="1" y="115"/>
                    <a:pt x="0" y="116"/>
                    <a:pt x="0" y="116"/>
                  </a:cubicBezTo>
                  <a:cubicBezTo>
                    <a:pt x="0" y="117"/>
                    <a:pt x="3" y="117"/>
                    <a:pt x="3" y="117"/>
                  </a:cubicBezTo>
                  <a:cubicBezTo>
                    <a:pt x="7" y="117"/>
                    <a:pt x="9" y="117"/>
                    <a:pt x="9" y="117"/>
                  </a:cubicBezTo>
                  <a:cubicBezTo>
                    <a:pt x="11" y="117"/>
                    <a:pt x="15" y="117"/>
                    <a:pt x="15" y="117"/>
                  </a:cubicBezTo>
                  <a:cubicBezTo>
                    <a:pt x="16" y="116"/>
                    <a:pt x="16" y="115"/>
                    <a:pt x="16" y="115"/>
                  </a:cubicBezTo>
                  <a:cubicBezTo>
                    <a:pt x="16" y="113"/>
                    <a:pt x="14" y="113"/>
                    <a:pt x="13" y="113"/>
                  </a:cubicBezTo>
                  <a:cubicBezTo>
                    <a:pt x="12" y="113"/>
                    <a:pt x="11" y="112"/>
                    <a:pt x="11" y="112"/>
                  </a:cubicBezTo>
                  <a:cubicBezTo>
                    <a:pt x="12" y="110"/>
                    <a:pt x="12" y="109"/>
                    <a:pt x="11" y="109"/>
                  </a:cubicBezTo>
                  <a:cubicBezTo>
                    <a:pt x="11" y="109"/>
                    <a:pt x="11" y="108"/>
                    <a:pt x="11" y="108"/>
                  </a:cubicBezTo>
                  <a:cubicBezTo>
                    <a:pt x="11" y="106"/>
                    <a:pt x="11" y="99"/>
                    <a:pt x="11" y="99"/>
                  </a:cubicBezTo>
                  <a:cubicBezTo>
                    <a:pt x="11" y="97"/>
                    <a:pt x="11" y="93"/>
                    <a:pt x="11" y="93"/>
                  </a:cubicBezTo>
                  <a:cubicBezTo>
                    <a:pt x="13" y="91"/>
                    <a:pt x="11" y="89"/>
                    <a:pt x="11" y="89"/>
                  </a:cubicBezTo>
                  <a:cubicBezTo>
                    <a:pt x="11" y="88"/>
                    <a:pt x="11" y="85"/>
                    <a:pt x="11" y="85"/>
                  </a:cubicBezTo>
                  <a:cubicBezTo>
                    <a:pt x="12" y="83"/>
                    <a:pt x="12" y="82"/>
                    <a:pt x="12" y="82"/>
                  </a:cubicBezTo>
                  <a:cubicBezTo>
                    <a:pt x="12" y="82"/>
                    <a:pt x="13" y="79"/>
                    <a:pt x="13" y="79"/>
                  </a:cubicBezTo>
                  <a:cubicBezTo>
                    <a:pt x="13" y="78"/>
                    <a:pt x="14" y="75"/>
                    <a:pt x="14" y="75"/>
                  </a:cubicBezTo>
                  <a:cubicBezTo>
                    <a:pt x="15" y="74"/>
                    <a:pt x="16" y="71"/>
                    <a:pt x="16" y="71"/>
                  </a:cubicBezTo>
                  <a:cubicBezTo>
                    <a:pt x="17" y="71"/>
                    <a:pt x="17" y="71"/>
                    <a:pt x="17" y="71"/>
                  </a:cubicBezTo>
                  <a:cubicBezTo>
                    <a:pt x="21" y="80"/>
                    <a:pt x="21" y="80"/>
                    <a:pt x="21" y="80"/>
                  </a:cubicBezTo>
                  <a:cubicBezTo>
                    <a:pt x="21" y="80"/>
                    <a:pt x="23" y="86"/>
                    <a:pt x="24" y="86"/>
                  </a:cubicBezTo>
                  <a:cubicBezTo>
                    <a:pt x="24" y="86"/>
                    <a:pt x="25" y="88"/>
                    <a:pt x="25" y="88"/>
                  </a:cubicBezTo>
                  <a:cubicBezTo>
                    <a:pt x="25" y="89"/>
                    <a:pt x="26" y="91"/>
                    <a:pt x="26" y="91"/>
                  </a:cubicBezTo>
                  <a:cubicBezTo>
                    <a:pt x="26" y="91"/>
                    <a:pt x="26" y="94"/>
                    <a:pt x="26" y="94"/>
                  </a:cubicBezTo>
                  <a:cubicBezTo>
                    <a:pt x="27" y="94"/>
                    <a:pt x="29" y="102"/>
                    <a:pt x="29" y="102"/>
                  </a:cubicBezTo>
                  <a:cubicBezTo>
                    <a:pt x="29" y="103"/>
                    <a:pt x="31" y="107"/>
                    <a:pt x="31" y="107"/>
                  </a:cubicBezTo>
                  <a:cubicBezTo>
                    <a:pt x="31" y="108"/>
                    <a:pt x="32" y="109"/>
                    <a:pt x="32" y="109"/>
                  </a:cubicBezTo>
                  <a:cubicBezTo>
                    <a:pt x="32" y="111"/>
                    <a:pt x="32" y="113"/>
                    <a:pt x="32" y="113"/>
                  </a:cubicBezTo>
                  <a:cubicBezTo>
                    <a:pt x="31" y="114"/>
                    <a:pt x="33" y="115"/>
                    <a:pt x="33" y="115"/>
                  </a:cubicBezTo>
                  <a:cubicBezTo>
                    <a:pt x="33" y="117"/>
                    <a:pt x="36" y="116"/>
                    <a:pt x="36" y="116"/>
                  </a:cubicBezTo>
                  <a:cubicBezTo>
                    <a:pt x="38" y="116"/>
                    <a:pt x="40" y="115"/>
                    <a:pt x="40" y="115"/>
                  </a:cubicBezTo>
                  <a:cubicBezTo>
                    <a:pt x="44" y="116"/>
                    <a:pt x="46" y="114"/>
                    <a:pt x="46" y="114"/>
                  </a:cubicBezTo>
                  <a:cubicBezTo>
                    <a:pt x="48" y="113"/>
                    <a:pt x="48" y="113"/>
                    <a:pt x="48" y="113"/>
                  </a:cubicBezTo>
                  <a:cubicBezTo>
                    <a:pt x="52" y="110"/>
                    <a:pt x="51" y="108"/>
                    <a:pt x="51" y="108"/>
                  </a:cubicBezTo>
                  <a:cubicBezTo>
                    <a:pt x="51" y="106"/>
                    <a:pt x="47" y="107"/>
                    <a:pt x="47" y="107"/>
                  </a:cubicBezTo>
                  <a:cubicBezTo>
                    <a:pt x="46" y="105"/>
                    <a:pt x="44" y="104"/>
                    <a:pt x="44" y="104"/>
                  </a:cubicBezTo>
                  <a:cubicBezTo>
                    <a:pt x="44" y="103"/>
                    <a:pt x="43" y="102"/>
                    <a:pt x="43" y="102"/>
                  </a:cubicBezTo>
                  <a:cubicBezTo>
                    <a:pt x="45" y="102"/>
                    <a:pt x="45" y="102"/>
                    <a:pt x="45" y="102"/>
                  </a:cubicBezTo>
                  <a:cubicBezTo>
                    <a:pt x="48" y="105"/>
                    <a:pt x="55" y="107"/>
                    <a:pt x="55" y="107"/>
                  </a:cubicBezTo>
                  <a:cubicBezTo>
                    <a:pt x="54" y="109"/>
                    <a:pt x="54" y="112"/>
                    <a:pt x="54" y="112"/>
                  </a:cubicBezTo>
                  <a:cubicBezTo>
                    <a:pt x="56" y="116"/>
                    <a:pt x="60" y="116"/>
                    <a:pt x="60" y="116"/>
                  </a:cubicBezTo>
                  <a:cubicBezTo>
                    <a:pt x="60" y="117"/>
                    <a:pt x="63" y="117"/>
                    <a:pt x="63" y="117"/>
                  </a:cubicBezTo>
                  <a:cubicBezTo>
                    <a:pt x="66" y="116"/>
                    <a:pt x="67" y="113"/>
                    <a:pt x="67" y="113"/>
                  </a:cubicBezTo>
                  <a:cubicBezTo>
                    <a:pt x="69" y="115"/>
                    <a:pt x="71" y="114"/>
                    <a:pt x="71" y="114"/>
                  </a:cubicBezTo>
                  <a:cubicBezTo>
                    <a:pt x="75" y="112"/>
                    <a:pt x="74" y="106"/>
                    <a:pt x="74" y="106"/>
                  </a:cubicBezTo>
                  <a:cubicBezTo>
                    <a:pt x="78" y="104"/>
                    <a:pt x="78" y="104"/>
                    <a:pt x="78" y="104"/>
                  </a:cubicBezTo>
                  <a:cubicBezTo>
                    <a:pt x="83" y="103"/>
                    <a:pt x="82" y="98"/>
                    <a:pt x="82" y="98"/>
                  </a:cubicBezTo>
                  <a:cubicBezTo>
                    <a:pt x="84" y="98"/>
                    <a:pt x="84" y="98"/>
                    <a:pt x="84" y="98"/>
                  </a:cubicBezTo>
                  <a:cubicBezTo>
                    <a:pt x="84" y="99"/>
                    <a:pt x="84" y="99"/>
                    <a:pt x="84" y="99"/>
                  </a:cubicBezTo>
                  <a:cubicBezTo>
                    <a:pt x="84" y="100"/>
                    <a:pt x="84" y="100"/>
                    <a:pt x="84" y="100"/>
                  </a:cubicBezTo>
                  <a:cubicBezTo>
                    <a:pt x="86" y="99"/>
                    <a:pt x="86" y="99"/>
                    <a:pt x="86" y="99"/>
                  </a:cubicBezTo>
                  <a:cubicBezTo>
                    <a:pt x="87" y="100"/>
                    <a:pt x="87" y="100"/>
                    <a:pt x="87" y="100"/>
                  </a:cubicBezTo>
                  <a:cubicBezTo>
                    <a:pt x="89" y="102"/>
                    <a:pt x="88" y="104"/>
                    <a:pt x="88" y="104"/>
                  </a:cubicBezTo>
                  <a:cubicBezTo>
                    <a:pt x="88" y="104"/>
                    <a:pt x="88" y="104"/>
                    <a:pt x="88" y="104"/>
                  </a:cubicBezTo>
                  <a:cubicBezTo>
                    <a:pt x="87" y="103"/>
                    <a:pt x="86" y="104"/>
                    <a:pt x="86" y="104"/>
                  </a:cubicBezTo>
                  <a:cubicBezTo>
                    <a:pt x="81" y="103"/>
                    <a:pt x="81" y="109"/>
                    <a:pt x="81" y="109"/>
                  </a:cubicBezTo>
                  <a:cubicBezTo>
                    <a:pt x="80" y="112"/>
                    <a:pt x="82" y="114"/>
                    <a:pt x="82" y="114"/>
                  </a:cubicBezTo>
                  <a:cubicBezTo>
                    <a:pt x="84" y="116"/>
                    <a:pt x="87" y="115"/>
                    <a:pt x="87" y="115"/>
                  </a:cubicBezTo>
                  <a:cubicBezTo>
                    <a:pt x="88" y="115"/>
                    <a:pt x="89" y="115"/>
                    <a:pt x="89" y="115"/>
                  </a:cubicBezTo>
                  <a:cubicBezTo>
                    <a:pt x="93" y="115"/>
                    <a:pt x="93" y="110"/>
                    <a:pt x="93" y="110"/>
                  </a:cubicBezTo>
                  <a:cubicBezTo>
                    <a:pt x="94" y="105"/>
                    <a:pt x="90" y="104"/>
                    <a:pt x="90" y="104"/>
                  </a:cubicBezTo>
                  <a:close/>
                  <a:moveTo>
                    <a:pt x="51" y="81"/>
                  </a:moveTo>
                  <a:cubicBezTo>
                    <a:pt x="51" y="81"/>
                    <a:pt x="51" y="82"/>
                    <a:pt x="51" y="82"/>
                  </a:cubicBezTo>
                  <a:cubicBezTo>
                    <a:pt x="51" y="84"/>
                    <a:pt x="51" y="84"/>
                    <a:pt x="51" y="84"/>
                  </a:cubicBezTo>
                  <a:cubicBezTo>
                    <a:pt x="48" y="84"/>
                    <a:pt x="48" y="84"/>
                    <a:pt x="48" y="84"/>
                  </a:cubicBezTo>
                  <a:lnTo>
                    <a:pt x="51" y="81"/>
                  </a:lnTo>
                  <a:close/>
                  <a:moveTo>
                    <a:pt x="46" y="81"/>
                  </a:moveTo>
                  <a:cubicBezTo>
                    <a:pt x="45" y="82"/>
                    <a:pt x="45" y="82"/>
                    <a:pt x="45" y="82"/>
                  </a:cubicBezTo>
                  <a:cubicBezTo>
                    <a:pt x="45" y="81"/>
                    <a:pt x="45" y="81"/>
                    <a:pt x="45" y="81"/>
                  </a:cubicBezTo>
                  <a:cubicBezTo>
                    <a:pt x="45" y="81"/>
                    <a:pt x="46" y="81"/>
                    <a:pt x="46" y="81"/>
                  </a:cubicBezTo>
                  <a:close/>
                  <a:moveTo>
                    <a:pt x="33" y="49"/>
                  </a:moveTo>
                  <a:cubicBezTo>
                    <a:pt x="33" y="49"/>
                    <a:pt x="33" y="50"/>
                    <a:pt x="34" y="49"/>
                  </a:cubicBezTo>
                  <a:cubicBezTo>
                    <a:pt x="35" y="50"/>
                    <a:pt x="35" y="50"/>
                    <a:pt x="35" y="50"/>
                  </a:cubicBezTo>
                  <a:cubicBezTo>
                    <a:pt x="35" y="50"/>
                    <a:pt x="35" y="50"/>
                    <a:pt x="36" y="49"/>
                  </a:cubicBezTo>
                  <a:cubicBezTo>
                    <a:pt x="36" y="49"/>
                    <a:pt x="37" y="49"/>
                    <a:pt x="37" y="48"/>
                  </a:cubicBezTo>
                  <a:cubicBezTo>
                    <a:pt x="37" y="48"/>
                    <a:pt x="38" y="48"/>
                    <a:pt x="38" y="47"/>
                  </a:cubicBezTo>
                  <a:cubicBezTo>
                    <a:pt x="38" y="47"/>
                    <a:pt x="38" y="47"/>
                    <a:pt x="38" y="47"/>
                  </a:cubicBezTo>
                  <a:cubicBezTo>
                    <a:pt x="38" y="47"/>
                    <a:pt x="38" y="46"/>
                    <a:pt x="39" y="47"/>
                  </a:cubicBezTo>
                  <a:cubicBezTo>
                    <a:pt x="39" y="47"/>
                    <a:pt x="42" y="49"/>
                    <a:pt x="44" y="49"/>
                  </a:cubicBezTo>
                  <a:cubicBezTo>
                    <a:pt x="44" y="49"/>
                    <a:pt x="45" y="50"/>
                    <a:pt x="45" y="50"/>
                  </a:cubicBezTo>
                  <a:cubicBezTo>
                    <a:pt x="45" y="50"/>
                    <a:pt x="44" y="52"/>
                    <a:pt x="44" y="53"/>
                  </a:cubicBezTo>
                  <a:cubicBezTo>
                    <a:pt x="44" y="53"/>
                    <a:pt x="43" y="53"/>
                    <a:pt x="43" y="55"/>
                  </a:cubicBezTo>
                  <a:cubicBezTo>
                    <a:pt x="43" y="55"/>
                    <a:pt x="41" y="57"/>
                    <a:pt x="40" y="58"/>
                  </a:cubicBezTo>
                  <a:cubicBezTo>
                    <a:pt x="40" y="58"/>
                    <a:pt x="40" y="59"/>
                    <a:pt x="39" y="59"/>
                  </a:cubicBezTo>
                  <a:cubicBezTo>
                    <a:pt x="35" y="55"/>
                    <a:pt x="35" y="55"/>
                    <a:pt x="35" y="55"/>
                  </a:cubicBezTo>
                  <a:cubicBezTo>
                    <a:pt x="35" y="55"/>
                    <a:pt x="36" y="54"/>
                    <a:pt x="36" y="54"/>
                  </a:cubicBezTo>
                  <a:cubicBezTo>
                    <a:pt x="36" y="54"/>
                    <a:pt x="35" y="53"/>
                    <a:pt x="34" y="54"/>
                  </a:cubicBezTo>
                  <a:cubicBezTo>
                    <a:pt x="34" y="54"/>
                    <a:pt x="34" y="54"/>
                    <a:pt x="34" y="54"/>
                  </a:cubicBezTo>
                  <a:cubicBezTo>
                    <a:pt x="32" y="52"/>
                    <a:pt x="32" y="52"/>
                    <a:pt x="32" y="52"/>
                  </a:cubicBezTo>
                  <a:cubicBezTo>
                    <a:pt x="32" y="52"/>
                    <a:pt x="32" y="51"/>
                    <a:pt x="32" y="51"/>
                  </a:cubicBezTo>
                  <a:cubicBezTo>
                    <a:pt x="32" y="51"/>
                    <a:pt x="31" y="49"/>
                    <a:pt x="33" y="49"/>
                  </a:cubicBezTo>
                  <a:close/>
                  <a:moveTo>
                    <a:pt x="29" y="42"/>
                  </a:moveTo>
                  <a:cubicBezTo>
                    <a:pt x="29" y="42"/>
                    <a:pt x="28" y="41"/>
                    <a:pt x="28" y="40"/>
                  </a:cubicBezTo>
                  <a:cubicBezTo>
                    <a:pt x="28" y="40"/>
                    <a:pt x="28" y="40"/>
                    <a:pt x="28" y="40"/>
                  </a:cubicBezTo>
                  <a:cubicBezTo>
                    <a:pt x="28" y="40"/>
                    <a:pt x="29" y="38"/>
                    <a:pt x="29" y="38"/>
                  </a:cubicBezTo>
                  <a:cubicBezTo>
                    <a:pt x="29" y="37"/>
                    <a:pt x="29" y="37"/>
                    <a:pt x="29" y="37"/>
                  </a:cubicBezTo>
                  <a:cubicBezTo>
                    <a:pt x="29" y="37"/>
                    <a:pt x="31" y="42"/>
                    <a:pt x="32" y="43"/>
                  </a:cubicBezTo>
                  <a:cubicBezTo>
                    <a:pt x="32" y="43"/>
                    <a:pt x="30" y="42"/>
                    <a:pt x="29" y="42"/>
                  </a:cubicBezTo>
                  <a:close/>
                  <a:moveTo>
                    <a:pt x="41" y="103"/>
                  </a:moveTo>
                  <a:cubicBezTo>
                    <a:pt x="41" y="103"/>
                    <a:pt x="41" y="102"/>
                    <a:pt x="41" y="102"/>
                  </a:cubicBezTo>
                  <a:cubicBezTo>
                    <a:pt x="42" y="102"/>
                    <a:pt x="42" y="102"/>
                    <a:pt x="42" y="102"/>
                  </a:cubicBezTo>
                  <a:cubicBezTo>
                    <a:pt x="42" y="103"/>
                    <a:pt x="42" y="103"/>
                    <a:pt x="42" y="103"/>
                  </a:cubicBezTo>
                  <a:lnTo>
                    <a:pt x="41" y="103"/>
                  </a:lnTo>
                  <a:close/>
                  <a:moveTo>
                    <a:pt x="43" y="85"/>
                  </a:moveTo>
                  <a:cubicBezTo>
                    <a:pt x="43" y="85"/>
                    <a:pt x="42" y="91"/>
                    <a:pt x="42" y="91"/>
                  </a:cubicBezTo>
                  <a:cubicBezTo>
                    <a:pt x="42" y="92"/>
                    <a:pt x="42" y="92"/>
                    <a:pt x="42" y="92"/>
                  </a:cubicBezTo>
                  <a:cubicBezTo>
                    <a:pt x="42" y="100"/>
                    <a:pt x="42" y="100"/>
                    <a:pt x="42" y="100"/>
                  </a:cubicBezTo>
                  <a:cubicBezTo>
                    <a:pt x="42" y="100"/>
                    <a:pt x="41" y="100"/>
                    <a:pt x="41" y="101"/>
                  </a:cubicBezTo>
                  <a:cubicBezTo>
                    <a:pt x="41" y="101"/>
                    <a:pt x="39" y="98"/>
                    <a:pt x="38" y="95"/>
                  </a:cubicBezTo>
                  <a:cubicBezTo>
                    <a:pt x="38" y="95"/>
                    <a:pt x="36" y="88"/>
                    <a:pt x="35" y="86"/>
                  </a:cubicBezTo>
                  <a:cubicBezTo>
                    <a:pt x="35" y="86"/>
                    <a:pt x="35" y="85"/>
                    <a:pt x="35" y="84"/>
                  </a:cubicBezTo>
                  <a:cubicBezTo>
                    <a:pt x="35" y="84"/>
                    <a:pt x="35" y="80"/>
                    <a:pt x="34" y="80"/>
                  </a:cubicBezTo>
                  <a:cubicBezTo>
                    <a:pt x="34" y="80"/>
                    <a:pt x="34" y="76"/>
                    <a:pt x="33" y="73"/>
                  </a:cubicBezTo>
                  <a:cubicBezTo>
                    <a:pt x="33" y="73"/>
                    <a:pt x="33" y="70"/>
                    <a:pt x="32" y="70"/>
                  </a:cubicBezTo>
                  <a:cubicBezTo>
                    <a:pt x="32" y="70"/>
                    <a:pt x="32" y="66"/>
                    <a:pt x="31" y="64"/>
                  </a:cubicBezTo>
                  <a:cubicBezTo>
                    <a:pt x="31" y="64"/>
                    <a:pt x="30" y="62"/>
                    <a:pt x="30" y="61"/>
                  </a:cubicBezTo>
                  <a:cubicBezTo>
                    <a:pt x="30" y="61"/>
                    <a:pt x="30" y="61"/>
                    <a:pt x="30" y="61"/>
                  </a:cubicBezTo>
                  <a:cubicBezTo>
                    <a:pt x="30" y="61"/>
                    <a:pt x="31" y="59"/>
                    <a:pt x="31" y="57"/>
                  </a:cubicBezTo>
                  <a:cubicBezTo>
                    <a:pt x="31" y="57"/>
                    <a:pt x="31" y="56"/>
                    <a:pt x="31" y="55"/>
                  </a:cubicBezTo>
                  <a:cubicBezTo>
                    <a:pt x="30" y="53"/>
                    <a:pt x="30" y="53"/>
                    <a:pt x="30" y="53"/>
                  </a:cubicBezTo>
                  <a:cubicBezTo>
                    <a:pt x="34" y="56"/>
                    <a:pt x="34" y="56"/>
                    <a:pt x="34" y="56"/>
                  </a:cubicBezTo>
                  <a:cubicBezTo>
                    <a:pt x="39" y="63"/>
                    <a:pt x="39" y="63"/>
                    <a:pt x="39" y="63"/>
                  </a:cubicBezTo>
                  <a:cubicBezTo>
                    <a:pt x="39" y="63"/>
                    <a:pt x="40" y="68"/>
                    <a:pt x="40" y="70"/>
                  </a:cubicBezTo>
                  <a:cubicBezTo>
                    <a:pt x="40" y="70"/>
                    <a:pt x="41" y="76"/>
                    <a:pt x="42" y="77"/>
                  </a:cubicBezTo>
                  <a:cubicBezTo>
                    <a:pt x="42" y="77"/>
                    <a:pt x="44" y="79"/>
                    <a:pt x="44" y="80"/>
                  </a:cubicBezTo>
                  <a:cubicBezTo>
                    <a:pt x="44" y="84"/>
                    <a:pt x="44" y="84"/>
                    <a:pt x="44" y="84"/>
                  </a:cubicBezTo>
                  <a:cubicBezTo>
                    <a:pt x="44" y="84"/>
                    <a:pt x="43" y="85"/>
                    <a:pt x="43" y="85"/>
                  </a:cubicBezTo>
                  <a:close/>
                  <a:moveTo>
                    <a:pt x="45" y="99"/>
                  </a:moveTo>
                  <a:cubicBezTo>
                    <a:pt x="45" y="99"/>
                    <a:pt x="44" y="99"/>
                    <a:pt x="44" y="99"/>
                  </a:cubicBezTo>
                  <a:cubicBezTo>
                    <a:pt x="45" y="97"/>
                    <a:pt x="45" y="97"/>
                    <a:pt x="45" y="97"/>
                  </a:cubicBezTo>
                  <a:lnTo>
                    <a:pt x="45" y="99"/>
                  </a:lnTo>
                  <a:close/>
                  <a:moveTo>
                    <a:pt x="43" y="98"/>
                  </a:moveTo>
                  <a:cubicBezTo>
                    <a:pt x="44" y="92"/>
                    <a:pt x="44" y="92"/>
                    <a:pt x="44" y="92"/>
                  </a:cubicBezTo>
                  <a:cubicBezTo>
                    <a:pt x="44" y="92"/>
                    <a:pt x="45" y="91"/>
                    <a:pt x="45" y="92"/>
                  </a:cubicBezTo>
                  <a:cubicBezTo>
                    <a:pt x="45" y="96"/>
                    <a:pt x="45" y="96"/>
                    <a:pt x="45" y="96"/>
                  </a:cubicBezTo>
                  <a:lnTo>
                    <a:pt x="43" y="98"/>
                  </a:lnTo>
                  <a:close/>
                  <a:moveTo>
                    <a:pt x="45" y="90"/>
                  </a:moveTo>
                  <a:cubicBezTo>
                    <a:pt x="44" y="90"/>
                    <a:pt x="44" y="90"/>
                    <a:pt x="44" y="90"/>
                  </a:cubicBezTo>
                  <a:cubicBezTo>
                    <a:pt x="44" y="90"/>
                    <a:pt x="44" y="89"/>
                    <a:pt x="45" y="89"/>
                  </a:cubicBezTo>
                  <a:cubicBezTo>
                    <a:pt x="46" y="89"/>
                    <a:pt x="46" y="89"/>
                    <a:pt x="46" y="89"/>
                  </a:cubicBezTo>
                  <a:cubicBezTo>
                    <a:pt x="46" y="90"/>
                    <a:pt x="46" y="90"/>
                    <a:pt x="46" y="90"/>
                  </a:cubicBezTo>
                  <a:cubicBezTo>
                    <a:pt x="46" y="90"/>
                    <a:pt x="45" y="90"/>
                    <a:pt x="45" y="90"/>
                  </a:cubicBezTo>
                  <a:close/>
                  <a:moveTo>
                    <a:pt x="46" y="88"/>
                  </a:moveTo>
                  <a:cubicBezTo>
                    <a:pt x="46" y="88"/>
                    <a:pt x="46" y="88"/>
                    <a:pt x="46" y="88"/>
                  </a:cubicBezTo>
                  <a:cubicBezTo>
                    <a:pt x="47" y="88"/>
                    <a:pt x="47" y="88"/>
                    <a:pt x="47" y="88"/>
                  </a:cubicBezTo>
                  <a:cubicBezTo>
                    <a:pt x="47" y="88"/>
                    <a:pt x="47" y="88"/>
                    <a:pt x="47" y="88"/>
                  </a:cubicBezTo>
                  <a:cubicBezTo>
                    <a:pt x="47" y="88"/>
                    <a:pt x="46" y="88"/>
                    <a:pt x="46" y="88"/>
                  </a:cubicBezTo>
                  <a:close/>
                  <a:moveTo>
                    <a:pt x="46" y="87"/>
                  </a:moveTo>
                  <a:cubicBezTo>
                    <a:pt x="46" y="87"/>
                    <a:pt x="46" y="86"/>
                    <a:pt x="45" y="86"/>
                  </a:cubicBezTo>
                  <a:cubicBezTo>
                    <a:pt x="45" y="86"/>
                    <a:pt x="45" y="86"/>
                    <a:pt x="45" y="86"/>
                  </a:cubicBezTo>
                  <a:cubicBezTo>
                    <a:pt x="45" y="86"/>
                    <a:pt x="45" y="86"/>
                    <a:pt x="46" y="85"/>
                  </a:cubicBezTo>
                  <a:cubicBezTo>
                    <a:pt x="51" y="86"/>
                    <a:pt x="51" y="86"/>
                    <a:pt x="51" y="86"/>
                  </a:cubicBezTo>
                  <a:cubicBezTo>
                    <a:pt x="51" y="86"/>
                    <a:pt x="51" y="87"/>
                    <a:pt x="51" y="87"/>
                  </a:cubicBezTo>
                  <a:cubicBezTo>
                    <a:pt x="51" y="87"/>
                    <a:pt x="51" y="87"/>
                    <a:pt x="51" y="87"/>
                  </a:cubicBezTo>
                  <a:lnTo>
                    <a:pt x="46" y="87"/>
                  </a:lnTo>
                  <a:close/>
                  <a:moveTo>
                    <a:pt x="80" y="93"/>
                  </a:moveTo>
                  <a:cubicBezTo>
                    <a:pt x="80" y="93"/>
                    <a:pt x="80" y="94"/>
                    <a:pt x="79" y="94"/>
                  </a:cubicBezTo>
                  <a:cubicBezTo>
                    <a:pt x="79" y="94"/>
                    <a:pt x="78" y="93"/>
                    <a:pt x="77" y="92"/>
                  </a:cubicBezTo>
                  <a:cubicBezTo>
                    <a:pt x="80" y="93"/>
                    <a:pt x="80" y="93"/>
                    <a:pt x="80" y="93"/>
                  </a:cubicBezTo>
                  <a:close/>
                  <a:moveTo>
                    <a:pt x="79" y="91"/>
                  </a:moveTo>
                  <a:cubicBezTo>
                    <a:pt x="77" y="91"/>
                    <a:pt x="77" y="91"/>
                    <a:pt x="77" y="91"/>
                  </a:cubicBezTo>
                  <a:cubicBezTo>
                    <a:pt x="77" y="91"/>
                    <a:pt x="77" y="90"/>
                    <a:pt x="77" y="90"/>
                  </a:cubicBezTo>
                  <a:lnTo>
                    <a:pt x="79" y="91"/>
                  </a:lnTo>
                  <a:close/>
                  <a:moveTo>
                    <a:pt x="69" y="89"/>
                  </a:moveTo>
                  <a:cubicBezTo>
                    <a:pt x="69" y="89"/>
                    <a:pt x="71" y="89"/>
                    <a:pt x="72" y="88"/>
                  </a:cubicBezTo>
                  <a:cubicBezTo>
                    <a:pt x="72" y="88"/>
                    <a:pt x="74" y="88"/>
                    <a:pt x="74" y="87"/>
                  </a:cubicBezTo>
                  <a:cubicBezTo>
                    <a:pt x="74" y="87"/>
                    <a:pt x="75" y="87"/>
                    <a:pt x="75" y="87"/>
                  </a:cubicBezTo>
                  <a:cubicBezTo>
                    <a:pt x="77" y="89"/>
                    <a:pt x="77" y="89"/>
                    <a:pt x="77" y="89"/>
                  </a:cubicBezTo>
                  <a:cubicBezTo>
                    <a:pt x="77" y="89"/>
                    <a:pt x="76" y="90"/>
                    <a:pt x="76" y="91"/>
                  </a:cubicBezTo>
                  <a:cubicBezTo>
                    <a:pt x="68" y="90"/>
                    <a:pt x="68" y="90"/>
                    <a:pt x="68" y="90"/>
                  </a:cubicBezTo>
                  <a:lnTo>
                    <a:pt x="69" y="89"/>
                  </a:lnTo>
                  <a:close/>
                  <a:moveTo>
                    <a:pt x="66" y="90"/>
                  </a:moveTo>
                  <a:cubicBezTo>
                    <a:pt x="65" y="89"/>
                    <a:pt x="65" y="89"/>
                    <a:pt x="65" y="89"/>
                  </a:cubicBezTo>
                  <a:cubicBezTo>
                    <a:pt x="65" y="89"/>
                    <a:pt x="65" y="88"/>
                    <a:pt x="64" y="88"/>
                  </a:cubicBezTo>
                  <a:cubicBezTo>
                    <a:pt x="67" y="88"/>
                    <a:pt x="67" y="88"/>
                    <a:pt x="67" y="88"/>
                  </a:cubicBezTo>
                  <a:cubicBezTo>
                    <a:pt x="67" y="88"/>
                    <a:pt x="68" y="88"/>
                    <a:pt x="68" y="89"/>
                  </a:cubicBezTo>
                  <a:cubicBezTo>
                    <a:pt x="68" y="89"/>
                    <a:pt x="67" y="89"/>
                    <a:pt x="66" y="90"/>
                  </a:cubicBezTo>
                  <a:close/>
                  <a:moveTo>
                    <a:pt x="82" y="96"/>
                  </a:moveTo>
                  <a:cubicBezTo>
                    <a:pt x="82" y="96"/>
                    <a:pt x="81" y="96"/>
                    <a:pt x="81" y="96"/>
                  </a:cubicBezTo>
                  <a:cubicBezTo>
                    <a:pt x="81" y="96"/>
                    <a:pt x="74" y="96"/>
                    <a:pt x="72" y="95"/>
                  </a:cubicBezTo>
                  <a:cubicBezTo>
                    <a:pt x="72" y="95"/>
                    <a:pt x="71" y="93"/>
                    <a:pt x="69" y="91"/>
                  </a:cubicBezTo>
                  <a:cubicBezTo>
                    <a:pt x="76" y="92"/>
                    <a:pt x="76" y="92"/>
                    <a:pt x="76" y="92"/>
                  </a:cubicBezTo>
                  <a:cubicBezTo>
                    <a:pt x="79" y="95"/>
                    <a:pt x="79" y="95"/>
                    <a:pt x="79" y="95"/>
                  </a:cubicBezTo>
                  <a:cubicBezTo>
                    <a:pt x="79" y="95"/>
                    <a:pt x="80" y="96"/>
                    <a:pt x="82" y="94"/>
                  </a:cubicBezTo>
                  <a:cubicBezTo>
                    <a:pt x="83" y="96"/>
                    <a:pt x="83" y="96"/>
                    <a:pt x="83" y="96"/>
                  </a:cubicBezTo>
                  <a:cubicBezTo>
                    <a:pt x="83" y="96"/>
                    <a:pt x="82" y="97"/>
                    <a:pt x="82" y="96"/>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8" name="Freeform 276"/>
            <p:cNvSpPr>
              <a:spLocks noEditPoints="1"/>
            </p:cNvSpPr>
            <p:nvPr/>
          </p:nvSpPr>
          <p:spPr bwMode="auto">
            <a:xfrm>
              <a:off x="7435851" y="2012951"/>
              <a:ext cx="354013" cy="442913"/>
            </a:xfrm>
            <a:custGeom>
              <a:avLst/>
              <a:gdLst>
                <a:gd name="T0" fmla="*/ 87 w 94"/>
                <a:gd name="T1" fmla="*/ 94 h 118"/>
                <a:gd name="T2" fmla="*/ 83 w 94"/>
                <a:gd name="T3" fmla="*/ 83 h 118"/>
                <a:gd name="T4" fmla="*/ 82 w 94"/>
                <a:gd name="T5" fmla="*/ 76 h 118"/>
                <a:gd name="T6" fmla="*/ 71 w 94"/>
                <a:gd name="T7" fmla="*/ 66 h 118"/>
                <a:gd name="T8" fmla="*/ 55 w 94"/>
                <a:gd name="T9" fmla="*/ 44 h 118"/>
                <a:gd name="T10" fmla="*/ 44 w 94"/>
                <a:gd name="T11" fmla="*/ 39 h 118"/>
                <a:gd name="T12" fmla="*/ 29 w 94"/>
                <a:gd name="T13" fmla="*/ 18 h 118"/>
                <a:gd name="T14" fmla="*/ 23 w 94"/>
                <a:gd name="T15" fmla="*/ 11 h 118"/>
                <a:gd name="T16" fmla="*/ 20 w 94"/>
                <a:gd name="T17" fmla="*/ 1 h 118"/>
                <a:gd name="T18" fmla="*/ 11 w 94"/>
                <a:gd name="T19" fmla="*/ 8 h 118"/>
                <a:gd name="T20" fmla="*/ 10 w 94"/>
                <a:gd name="T21" fmla="*/ 16 h 118"/>
                <a:gd name="T22" fmla="*/ 4 w 94"/>
                <a:gd name="T23" fmla="*/ 34 h 118"/>
                <a:gd name="T24" fmla="*/ 3 w 94"/>
                <a:gd name="T25" fmla="*/ 50 h 118"/>
                <a:gd name="T26" fmla="*/ 5 w 94"/>
                <a:gd name="T27" fmla="*/ 64 h 118"/>
                <a:gd name="T28" fmla="*/ 3 w 94"/>
                <a:gd name="T29" fmla="*/ 83 h 118"/>
                <a:gd name="T30" fmla="*/ 2 w 94"/>
                <a:gd name="T31" fmla="*/ 96 h 118"/>
                <a:gd name="T32" fmla="*/ 2 w 94"/>
                <a:gd name="T33" fmla="*/ 114 h 118"/>
                <a:gd name="T34" fmla="*/ 15 w 94"/>
                <a:gd name="T35" fmla="*/ 117 h 118"/>
                <a:gd name="T36" fmla="*/ 11 w 94"/>
                <a:gd name="T37" fmla="*/ 108 h 118"/>
                <a:gd name="T38" fmla="*/ 12 w 94"/>
                <a:gd name="T39" fmla="*/ 82 h 118"/>
                <a:gd name="T40" fmla="*/ 22 w 94"/>
                <a:gd name="T41" fmla="*/ 80 h 118"/>
                <a:gd name="T42" fmla="*/ 30 w 94"/>
                <a:gd name="T43" fmla="*/ 102 h 118"/>
                <a:gd name="T44" fmla="*/ 36 w 94"/>
                <a:gd name="T45" fmla="*/ 117 h 118"/>
                <a:gd name="T46" fmla="*/ 47 w 94"/>
                <a:gd name="T47" fmla="*/ 108 h 118"/>
                <a:gd name="T48" fmla="*/ 55 w 94"/>
                <a:gd name="T49" fmla="*/ 112 h 118"/>
                <a:gd name="T50" fmla="*/ 74 w 94"/>
                <a:gd name="T51" fmla="*/ 107 h 118"/>
                <a:gd name="T52" fmla="*/ 85 w 94"/>
                <a:gd name="T53" fmla="*/ 100 h 118"/>
                <a:gd name="T54" fmla="*/ 87 w 94"/>
                <a:gd name="T55" fmla="*/ 104 h 118"/>
                <a:gd name="T56" fmla="*/ 94 w 94"/>
                <a:gd name="T57" fmla="*/ 111 h 118"/>
                <a:gd name="T58" fmla="*/ 48 w 94"/>
                <a:gd name="T59" fmla="*/ 84 h 118"/>
                <a:gd name="T60" fmla="*/ 47 w 94"/>
                <a:gd name="T61" fmla="*/ 82 h 118"/>
                <a:gd name="T62" fmla="*/ 37 w 94"/>
                <a:gd name="T63" fmla="*/ 48 h 118"/>
                <a:gd name="T64" fmla="*/ 45 w 94"/>
                <a:gd name="T65" fmla="*/ 51 h 118"/>
                <a:gd name="T66" fmla="*/ 36 w 94"/>
                <a:gd name="T67" fmla="*/ 55 h 118"/>
                <a:gd name="T68" fmla="*/ 32 w 94"/>
                <a:gd name="T69" fmla="*/ 51 h 118"/>
                <a:gd name="T70" fmla="*/ 29 w 94"/>
                <a:gd name="T71" fmla="*/ 38 h 118"/>
                <a:gd name="T72" fmla="*/ 41 w 94"/>
                <a:gd name="T73" fmla="*/ 102 h 118"/>
                <a:gd name="T74" fmla="*/ 43 w 94"/>
                <a:gd name="T75" fmla="*/ 92 h 118"/>
                <a:gd name="T76" fmla="*/ 35 w 94"/>
                <a:gd name="T77" fmla="*/ 84 h 118"/>
                <a:gd name="T78" fmla="*/ 31 w 94"/>
                <a:gd name="T79" fmla="*/ 61 h 118"/>
                <a:gd name="T80" fmla="*/ 34 w 94"/>
                <a:gd name="T81" fmla="*/ 57 h 118"/>
                <a:gd name="T82" fmla="*/ 44 w 94"/>
                <a:gd name="T83" fmla="*/ 84 h 118"/>
                <a:gd name="T84" fmla="*/ 46 w 94"/>
                <a:gd name="T85" fmla="*/ 100 h 118"/>
                <a:gd name="T86" fmla="*/ 44 w 94"/>
                <a:gd name="T87" fmla="*/ 99 h 118"/>
                <a:gd name="T88" fmla="*/ 47 w 94"/>
                <a:gd name="T89" fmla="*/ 90 h 118"/>
                <a:gd name="T90" fmla="*/ 48 w 94"/>
                <a:gd name="T91" fmla="*/ 89 h 118"/>
                <a:gd name="T92" fmla="*/ 46 w 94"/>
                <a:gd name="T93" fmla="*/ 86 h 118"/>
                <a:gd name="T94" fmla="*/ 81 w 94"/>
                <a:gd name="T95" fmla="*/ 94 h 118"/>
                <a:gd name="T96" fmla="*/ 79 w 94"/>
                <a:gd name="T97" fmla="*/ 92 h 118"/>
                <a:gd name="T98" fmla="*/ 73 w 94"/>
                <a:gd name="T99" fmla="*/ 89 h 118"/>
                <a:gd name="T100" fmla="*/ 69 w 94"/>
                <a:gd name="T101" fmla="*/ 90 h 118"/>
                <a:gd name="T102" fmla="*/ 68 w 94"/>
                <a:gd name="T103" fmla="*/ 88 h 118"/>
                <a:gd name="T104" fmla="*/ 72 w 94"/>
                <a:gd name="T105" fmla="*/ 96 h 118"/>
                <a:gd name="T106" fmla="*/ 84 w 94"/>
                <a:gd name="T107" fmla="*/ 9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18">
                  <a:moveTo>
                    <a:pt x="90" y="105"/>
                  </a:moveTo>
                  <a:cubicBezTo>
                    <a:pt x="91" y="101"/>
                    <a:pt x="89" y="100"/>
                    <a:pt x="89" y="100"/>
                  </a:cubicBezTo>
                  <a:cubicBezTo>
                    <a:pt x="89" y="99"/>
                    <a:pt x="87" y="98"/>
                    <a:pt x="87" y="98"/>
                  </a:cubicBezTo>
                  <a:cubicBezTo>
                    <a:pt x="86" y="97"/>
                    <a:pt x="87" y="97"/>
                    <a:pt x="87" y="97"/>
                  </a:cubicBezTo>
                  <a:cubicBezTo>
                    <a:pt x="88" y="96"/>
                    <a:pt x="87" y="94"/>
                    <a:pt x="87" y="94"/>
                  </a:cubicBezTo>
                  <a:cubicBezTo>
                    <a:pt x="87" y="93"/>
                    <a:pt x="86" y="94"/>
                    <a:pt x="86" y="94"/>
                  </a:cubicBezTo>
                  <a:cubicBezTo>
                    <a:pt x="80" y="86"/>
                    <a:pt x="80" y="86"/>
                    <a:pt x="80" y="86"/>
                  </a:cubicBezTo>
                  <a:cubicBezTo>
                    <a:pt x="81" y="86"/>
                    <a:pt x="81" y="86"/>
                    <a:pt x="81" y="86"/>
                  </a:cubicBezTo>
                  <a:cubicBezTo>
                    <a:pt x="81" y="85"/>
                    <a:pt x="82" y="84"/>
                    <a:pt x="82" y="84"/>
                  </a:cubicBezTo>
                  <a:cubicBezTo>
                    <a:pt x="83" y="83"/>
                    <a:pt x="83" y="83"/>
                    <a:pt x="83" y="83"/>
                  </a:cubicBezTo>
                  <a:cubicBezTo>
                    <a:pt x="84" y="81"/>
                    <a:pt x="85" y="79"/>
                    <a:pt x="85" y="79"/>
                  </a:cubicBezTo>
                  <a:cubicBezTo>
                    <a:pt x="85" y="78"/>
                    <a:pt x="83" y="78"/>
                    <a:pt x="82" y="78"/>
                  </a:cubicBezTo>
                  <a:cubicBezTo>
                    <a:pt x="82" y="78"/>
                    <a:pt x="81" y="79"/>
                    <a:pt x="81" y="79"/>
                  </a:cubicBezTo>
                  <a:cubicBezTo>
                    <a:pt x="81" y="78"/>
                    <a:pt x="81" y="78"/>
                    <a:pt x="81" y="78"/>
                  </a:cubicBezTo>
                  <a:cubicBezTo>
                    <a:pt x="82" y="76"/>
                    <a:pt x="82" y="76"/>
                    <a:pt x="82" y="76"/>
                  </a:cubicBezTo>
                  <a:cubicBezTo>
                    <a:pt x="85" y="76"/>
                    <a:pt x="84" y="75"/>
                    <a:pt x="84" y="75"/>
                  </a:cubicBezTo>
                  <a:cubicBezTo>
                    <a:pt x="84" y="73"/>
                    <a:pt x="83" y="73"/>
                    <a:pt x="83" y="73"/>
                  </a:cubicBezTo>
                  <a:cubicBezTo>
                    <a:pt x="80" y="73"/>
                    <a:pt x="73" y="73"/>
                    <a:pt x="73" y="73"/>
                  </a:cubicBezTo>
                  <a:cubicBezTo>
                    <a:pt x="73" y="71"/>
                    <a:pt x="72" y="69"/>
                    <a:pt x="72" y="69"/>
                  </a:cubicBezTo>
                  <a:cubicBezTo>
                    <a:pt x="72" y="68"/>
                    <a:pt x="71" y="66"/>
                    <a:pt x="71" y="66"/>
                  </a:cubicBezTo>
                  <a:cubicBezTo>
                    <a:pt x="71" y="64"/>
                    <a:pt x="71" y="64"/>
                    <a:pt x="71" y="64"/>
                  </a:cubicBezTo>
                  <a:cubicBezTo>
                    <a:pt x="71" y="61"/>
                    <a:pt x="69" y="55"/>
                    <a:pt x="69" y="55"/>
                  </a:cubicBezTo>
                  <a:cubicBezTo>
                    <a:pt x="68" y="53"/>
                    <a:pt x="66" y="51"/>
                    <a:pt x="66" y="51"/>
                  </a:cubicBezTo>
                  <a:cubicBezTo>
                    <a:pt x="66" y="48"/>
                    <a:pt x="61" y="46"/>
                    <a:pt x="61" y="46"/>
                  </a:cubicBezTo>
                  <a:cubicBezTo>
                    <a:pt x="58" y="44"/>
                    <a:pt x="55" y="44"/>
                    <a:pt x="55" y="44"/>
                  </a:cubicBezTo>
                  <a:cubicBezTo>
                    <a:pt x="53" y="44"/>
                    <a:pt x="51" y="44"/>
                    <a:pt x="51" y="44"/>
                  </a:cubicBezTo>
                  <a:cubicBezTo>
                    <a:pt x="50" y="44"/>
                    <a:pt x="49" y="45"/>
                    <a:pt x="49" y="45"/>
                  </a:cubicBezTo>
                  <a:cubicBezTo>
                    <a:pt x="49" y="44"/>
                    <a:pt x="49" y="44"/>
                    <a:pt x="49" y="44"/>
                  </a:cubicBezTo>
                  <a:cubicBezTo>
                    <a:pt x="48" y="44"/>
                    <a:pt x="46" y="42"/>
                    <a:pt x="46" y="42"/>
                  </a:cubicBezTo>
                  <a:cubicBezTo>
                    <a:pt x="46" y="41"/>
                    <a:pt x="44" y="39"/>
                    <a:pt x="44" y="39"/>
                  </a:cubicBezTo>
                  <a:cubicBezTo>
                    <a:pt x="44" y="37"/>
                    <a:pt x="42" y="36"/>
                    <a:pt x="42" y="36"/>
                  </a:cubicBezTo>
                  <a:cubicBezTo>
                    <a:pt x="42" y="35"/>
                    <a:pt x="40" y="30"/>
                    <a:pt x="40" y="30"/>
                  </a:cubicBezTo>
                  <a:cubicBezTo>
                    <a:pt x="38" y="27"/>
                    <a:pt x="36" y="23"/>
                    <a:pt x="36" y="23"/>
                  </a:cubicBezTo>
                  <a:cubicBezTo>
                    <a:pt x="35" y="22"/>
                    <a:pt x="33" y="20"/>
                    <a:pt x="33" y="20"/>
                  </a:cubicBezTo>
                  <a:cubicBezTo>
                    <a:pt x="32" y="18"/>
                    <a:pt x="29" y="18"/>
                    <a:pt x="29" y="18"/>
                  </a:cubicBezTo>
                  <a:cubicBezTo>
                    <a:pt x="30" y="16"/>
                    <a:pt x="28" y="15"/>
                    <a:pt x="28" y="15"/>
                  </a:cubicBezTo>
                  <a:cubicBezTo>
                    <a:pt x="28" y="15"/>
                    <a:pt x="26" y="14"/>
                    <a:pt x="26" y="14"/>
                  </a:cubicBezTo>
                  <a:cubicBezTo>
                    <a:pt x="26" y="14"/>
                    <a:pt x="25" y="13"/>
                    <a:pt x="25" y="13"/>
                  </a:cubicBezTo>
                  <a:cubicBezTo>
                    <a:pt x="24" y="12"/>
                    <a:pt x="23" y="12"/>
                    <a:pt x="23" y="12"/>
                  </a:cubicBezTo>
                  <a:cubicBezTo>
                    <a:pt x="23" y="12"/>
                    <a:pt x="23" y="11"/>
                    <a:pt x="23" y="11"/>
                  </a:cubicBezTo>
                  <a:cubicBezTo>
                    <a:pt x="24" y="10"/>
                    <a:pt x="24" y="9"/>
                    <a:pt x="24" y="9"/>
                  </a:cubicBezTo>
                  <a:cubicBezTo>
                    <a:pt x="25" y="8"/>
                    <a:pt x="25" y="7"/>
                    <a:pt x="25" y="7"/>
                  </a:cubicBezTo>
                  <a:cubicBezTo>
                    <a:pt x="25" y="5"/>
                    <a:pt x="25" y="4"/>
                    <a:pt x="25" y="4"/>
                  </a:cubicBezTo>
                  <a:cubicBezTo>
                    <a:pt x="24" y="3"/>
                    <a:pt x="23" y="2"/>
                    <a:pt x="23" y="2"/>
                  </a:cubicBezTo>
                  <a:cubicBezTo>
                    <a:pt x="22" y="1"/>
                    <a:pt x="20" y="1"/>
                    <a:pt x="20" y="1"/>
                  </a:cubicBezTo>
                  <a:cubicBezTo>
                    <a:pt x="19" y="0"/>
                    <a:pt x="17" y="1"/>
                    <a:pt x="17" y="1"/>
                  </a:cubicBezTo>
                  <a:cubicBezTo>
                    <a:pt x="15" y="0"/>
                    <a:pt x="13" y="3"/>
                    <a:pt x="13" y="3"/>
                  </a:cubicBezTo>
                  <a:cubicBezTo>
                    <a:pt x="12" y="3"/>
                    <a:pt x="12" y="5"/>
                    <a:pt x="12" y="5"/>
                  </a:cubicBezTo>
                  <a:cubicBezTo>
                    <a:pt x="11" y="5"/>
                    <a:pt x="12" y="6"/>
                    <a:pt x="12" y="6"/>
                  </a:cubicBezTo>
                  <a:cubicBezTo>
                    <a:pt x="11" y="7"/>
                    <a:pt x="11" y="8"/>
                    <a:pt x="11" y="8"/>
                  </a:cubicBezTo>
                  <a:cubicBezTo>
                    <a:pt x="11" y="8"/>
                    <a:pt x="12" y="10"/>
                    <a:pt x="12" y="10"/>
                  </a:cubicBezTo>
                  <a:cubicBezTo>
                    <a:pt x="12" y="11"/>
                    <a:pt x="12" y="11"/>
                    <a:pt x="12" y="11"/>
                  </a:cubicBezTo>
                  <a:cubicBezTo>
                    <a:pt x="11" y="12"/>
                    <a:pt x="12" y="13"/>
                    <a:pt x="12" y="13"/>
                  </a:cubicBezTo>
                  <a:cubicBezTo>
                    <a:pt x="12" y="13"/>
                    <a:pt x="12" y="14"/>
                    <a:pt x="12" y="14"/>
                  </a:cubicBezTo>
                  <a:cubicBezTo>
                    <a:pt x="10" y="14"/>
                    <a:pt x="10" y="16"/>
                    <a:pt x="10" y="16"/>
                  </a:cubicBezTo>
                  <a:cubicBezTo>
                    <a:pt x="10" y="16"/>
                    <a:pt x="9" y="17"/>
                    <a:pt x="9" y="17"/>
                  </a:cubicBezTo>
                  <a:cubicBezTo>
                    <a:pt x="8" y="17"/>
                    <a:pt x="7" y="19"/>
                    <a:pt x="7" y="19"/>
                  </a:cubicBezTo>
                  <a:cubicBezTo>
                    <a:pt x="5" y="20"/>
                    <a:pt x="5" y="23"/>
                    <a:pt x="5" y="23"/>
                  </a:cubicBezTo>
                  <a:cubicBezTo>
                    <a:pt x="5" y="24"/>
                    <a:pt x="4" y="28"/>
                    <a:pt x="4" y="28"/>
                  </a:cubicBezTo>
                  <a:cubicBezTo>
                    <a:pt x="3" y="29"/>
                    <a:pt x="4" y="34"/>
                    <a:pt x="4" y="34"/>
                  </a:cubicBezTo>
                  <a:cubicBezTo>
                    <a:pt x="4" y="35"/>
                    <a:pt x="6" y="35"/>
                    <a:pt x="6" y="35"/>
                  </a:cubicBezTo>
                  <a:cubicBezTo>
                    <a:pt x="5" y="36"/>
                    <a:pt x="5" y="37"/>
                    <a:pt x="5" y="37"/>
                  </a:cubicBezTo>
                  <a:cubicBezTo>
                    <a:pt x="4" y="39"/>
                    <a:pt x="5" y="40"/>
                    <a:pt x="5" y="42"/>
                  </a:cubicBezTo>
                  <a:cubicBezTo>
                    <a:pt x="6" y="43"/>
                    <a:pt x="5" y="44"/>
                    <a:pt x="5" y="44"/>
                  </a:cubicBezTo>
                  <a:cubicBezTo>
                    <a:pt x="3" y="46"/>
                    <a:pt x="3" y="50"/>
                    <a:pt x="3" y="50"/>
                  </a:cubicBezTo>
                  <a:cubicBezTo>
                    <a:pt x="2" y="51"/>
                    <a:pt x="2" y="54"/>
                    <a:pt x="2" y="54"/>
                  </a:cubicBezTo>
                  <a:cubicBezTo>
                    <a:pt x="2" y="55"/>
                    <a:pt x="1" y="59"/>
                    <a:pt x="1" y="59"/>
                  </a:cubicBezTo>
                  <a:cubicBezTo>
                    <a:pt x="1" y="61"/>
                    <a:pt x="5" y="61"/>
                    <a:pt x="5" y="61"/>
                  </a:cubicBezTo>
                  <a:cubicBezTo>
                    <a:pt x="5" y="62"/>
                    <a:pt x="5" y="62"/>
                    <a:pt x="5" y="62"/>
                  </a:cubicBezTo>
                  <a:cubicBezTo>
                    <a:pt x="4" y="63"/>
                    <a:pt x="5" y="64"/>
                    <a:pt x="5" y="64"/>
                  </a:cubicBezTo>
                  <a:cubicBezTo>
                    <a:pt x="5" y="65"/>
                    <a:pt x="5" y="66"/>
                    <a:pt x="5" y="66"/>
                  </a:cubicBezTo>
                  <a:cubicBezTo>
                    <a:pt x="5" y="67"/>
                    <a:pt x="5" y="69"/>
                    <a:pt x="5" y="69"/>
                  </a:cubicBezTo>
                  <a:cubicBezTo>
                    <a:pt x="5" y="71"/>
                    <a:pt x="5" y="74"/>
                    <a:pt x="5" y="74"/>
                  </a:cubicBezTo>
                  <a:cubicBezTo>
                    <a:pt x="4" y="78"/>
                    <a:pt x="4" y="78"/>
                    <a:pt x="4" y="78"/>
                  </a:cubicBezTo>
                  <a:cubicBezTo>
                    <a:pt x="3" y="80"/>
                    <a:pt x="3" y="83"/>
                    <a:pt x="3" y="83"/>
                  </a:cubicBezTo>
                  <a:cubicBezTo>
                    <a:pt x="3" y="84"/>
                    <a:pt x="3" y="86"/>
                    <a:pt x="3" y="86"/>
                  </a:cubicBezTo>
                  <a:cubicBezTo>
                    <a:pt x="2" y="87"/>
                    <a:pt x="2" y="90"/>
                    <a:pt x="2" y="90"/>
                  </a:cubicBezTo>
                  <a:cubicBezTo>
                    <a:pt x="2" y="91"/>
                    <a:pt x="2" y="92"/>
                    <a:pt x="2" y="92"/>
                  </a:cubicBezTo>
                  <a:cubicBezTo>
                    <a:pt x="1" y="93"/>
                    <a:pt x="2" y="94"/>
                    <a:pt x="2" y="94"/>
                  </a:cubicBezTo>
                  <a:cubicBezTo>
                    <a:pt x="2" y="95"/>
                    <a:pt x="2" y="96"/>
                    <a:pt x="2" y="96"/>
                  </a:cubicBezTo>
                  <a:cubicBezTo>
                    <a:pt x="2" y="98"/>
                    <a:pt x="2" y="101"/>
                    <a:pt x="2" y="101"/>
                  </a:cubicBezTo>
                  <a:cubicBezTo>
                    <a:pt x="1" y="104"/>
                    <a:pt x="1" y="108"/>
                    <a:pt x="1" y="108"/>
                  </a:cubicBezTo>
                  <a:cubicBezTo>
                    <a:pt x="1" y="108"/>
                    <a:pt x="1" y="111"/>
                    <a:pt x="1" y="111"/>
                  </a:cubicBezTo>
                  <a:cubicBezTo>
                    <a:pt x="2" y="112"/>
                    <a:pt x="2" y="112"/>
                    <a:pt x="2" y="112"/>
                  </a:cubicBezTo>
                  <a:cubicBezTo>
                    <a:pt x="1" y="113"/>
                    <a:pt x="2" y="114"/>
                    <a:pt x="2" y="114"/>
                  </a:cubicBezTo>
                  <a:cubicBezTo>
                    <a:pt x="2" y="114"/>
                    <a:pt x="2" y="114"/>
                    <a:pt x="2" y="114"/>
                  </a:cubicBezTo>
                  <a:cubicBezTo>
                    <a:pt x="1" y="115"/>
                    <a:pt x="1" y="116"/>
                    <a:pt x="1" y="116"/>
                  </a:cubicBezTo>
                  <a:cubicBezTo>
                    <a:pt x="0" y="118"/>
                    <a:pt x="4" y="118"/>
                    <a:pt x="4" y="118"/>
                  </a:cubicBezTo>
                  <a:cubicBezTo>
                    <a:pt x="7" y="118"/>
                    <a:pt x="10" y="117"/>
                    <a:pt x="10" y="117"/>
                  </a:cubicBezTo>
                  <a:cubicBezTo>
                    <a:pt x="12" y="118"/>
                    <a:pt x="15" y="117"/>
                    <a:pt x="15" y="117"/>
                  </a:cubicBezTo>
                  <a:cubicBezTo>
                    <a:pt x="17" y="116"/>
                    <a:pt x="16" y="115"/>
                    <a:pt x="16" y="115"/>
                  </a:cubicBezTo>
                  <a:cubicBezTo>
                    <a:pt x="16" y="113"/>
                    <a:pt x="14" y="114"/>
                    <a:pt x="13" y="113"/>
                  </a:cubicBezTo>
                  <a:cubicBezTo>
                    <a:pt x="12" y="113"/>
                    <a:pt x="12" y="113"/>
                    <a:pt x="12" y="113"/>
                  </a:cubicBezTo>
                  <a:cubicBezTo>
                    <a:pt x="13" y="110"/>
                    <a:pt x="12" y="110"/>
                    <a:pt x="12" y="109"/>
                  </a:cubicBezTo>
                  <a:cubicBezTo>
                    <a:pt x="12" y="109"/>
                    <a:pt x="11" y="108"/>
                    <a:pt x="11" y="108"/>
                  </a:cubicBezTo>
                  <a:cubicBezTo>
                    <a:pt x="12" y="106"/>
                    <a:pt x="12" y="99"/>
                    <a:pt x="12" y="99"/>
                  </a:cubicBezTo>
                  <a:cubicBezTo>
                    <a:pt x="12" y="97"/>
                    <a:pt x="12" y="94"/>
                    <a:pt x="12" y="94"/>
                  </a:cubicBezTo>
                  <a:cubicBezTo>
                    <a:pt x="13" y="91"/>
                    <a:pt x="12" y="89"/>
                    <a:pt x="12" y="89"/>
                  </a:cubicBezTo>
                  <a:cubicBezTo>
                    <a:pt x="12" y="88"/>
                    <a:pt x="12" y="86"/>
                    <a:pt x="12" y="86"/>
                  </a:cubicBezTo>
                  <a:cubicBezTo>
                    <a:pt x="13" y="84"/>
                    <a:pt x="12" y="82"/>
                    <a:pt x="12" y="82"/>
                  </a:cubicBezTo>
                  <a:cubicBezTo>
                    <a:pt x="12" y="82"/>
                    <a:pt x="13" y="80"/>
                    <a:pt x="13" y="79"/>
                  </a:cubicBezTo>
                  <a:cubicBezTo>
                    <a:pt x="13" y="78"/>
                    <a:pt x="15" y="76"/>
                    <a:pt x="15" y="76"/>
                  </a:cubicBezTo>
                  <a:cubicBezTo>
                    <a:pt x="15" y="75"/>
                    <a:pt x="17" y="71"/>
                    <a:pt x="17" y="71"/>
                  </a:cubicBezTo>
                  <a:cubicBezTo>
                    <a:pt x="17" y="71"/>
                    <a:pt x="17" y="71"/>
                    <a:pt x="17" y="71"/>
                  </a:cubicBezTo>
                  <a:cubicBezTo>
                    <a:pt x="22" y="80"/>
                    <a:pt x="22" y="80"/>
                    <a:pt x="22" y="80"/>
                  </a:cubicBezTo>
                  <a:cubicBezTo>
                    <a:pt x="22" y="80"/>
                    <a:pt x="24" y="86"/>
                    <a:pt x="24" y="86"/>
                  </a:cubicBezTo>
                  <a:cubicBezTo>
                    <a:pt x="25" y="87"/>
                    <a:pt x="25" y="89"/>
                    <a:pt x="25" y="89"/>
                  </a:cubicBezTo>
                  <a:cubicBezTo>
                    <a:pt x="25" y="90"/>
                    <a:pt x="26" y="91"/>
                    <a:pt x="26" y="91"/>
                  </a:cubicBezTo>
                  <a:cubicBezTo>
                    <a:pt x="26" y="92"/>
                    <a:pt x="27" y="94"/>
                    <a:pt x="27" y="94"/>
                  </a:cubicBezTo>
                  <a:cubicBezTo>
                    <a:pt x="27" y="95"/>
                    <a:pt x="30" y="102"/>
                    <a:pt x="30" y="102"/>
                  </a:cubicBezTo>
                  <a:cubicBezTo>
                    <a:pt x="30" y="103"/>
                    <a:pt x="32" y="108"/>
                    <a:pt x="32" y="108"/>
                  </a:cubicBezTo>
                  <a:cubicBezTo>
                    <a:pt x="32" y="108"/>
                    <a:pt x="32" y="110"/>
                    <a:pt x="32" y="110"/>
                  </a:cubicBezTo>
                  <a:cubicBezTo>
                    <a:pt x="32" y="111"/>
                    <a:pt x="32" y="113"/>
                    <a:pt x="32" y="113"/>
                  </a:cubicBezTo>
                  <a:cubicBezTo>
                    <a:pt x="32" y="115"/>
                    <a:pt x="33" y="115"/>
                    <a:pt x="33" y="115"/>
                  </a:cubicBezTo>
                  <a:cubicBezTo>
                    <a:pt x="33" y="117"/>
                    <a:pt x="36" y="117"/>
                    <a:pt x="36" y="117"/>
                  </a:cubicBezTo>
                  <a:cubicBezTo>
                    <a:pt x="39" y="117"/>
                    <a:pt x="41" y="115"/>
                    <a:pt x="41" y="115"/>
                  </a:cubicBezTo>
                  <a:cubicBezTo>
                    <a:pt x="45" y="116"/>
                    <a:pt x="46" y="114"/>
                    <a:pt x="46" y="114"/>
                  </a:cubicBezTo>
                  <a:cubicBezTo>
                    <a:pt x="48" y="113"/>
                    <a:pt x="48" y="113"/>
                    <a:pt x="48" y="113"/>
                  </a:cubicBezTo>
                  <a:cubicBezTo>
                    <a:pt x="52" y="110"/>
                    <a:pt x="52" y="109"/>
                    <a:pt x="52" y="109"/>
                  </a:cubicBezTo>
                  <a:cubicBezTo>
                    <a:pt x="52" y="106"/>
                    <a:pt x="47" y="108"/>
                    <a:pt x="47" y="108"/>
                  </a:cubicBezTo>
                  <a:cubicBezTo>
                    <a:pt x="47" y="105"/>
                    <a:pt x="44" y="104"/>
                    <a:pt x="44" y="104"/>
                  </a:cubicBezTo>
                  <a:cubicBezTo>
                    <a:pt x="44" y="104"/>
                    <a:pt x="44" y="102"/>
                    <a:pt x="44" y="102"/>
                  </a:cubicBezTo>
                  <a:cubicBezTo>
                    <a:pt x="46" y="102"/>
                    <a:pt x="46" y="102"/>
                    <a:pt x="46" y="102"/>
                  </a:cubicBezTo>
                  <a:cubicBezTo>
                    <a:pt x="49" y="105"/>
                    <a:pt x="56" y="107"/>
                    <a:pt x="56" y="107"/>
                  </a:cubicBezTo>
                  <a:cubicBezTo>
                    <a:pt x="54" y="110"/>
                    <a:pt x="55" y="112"/>
                    <a:pt x="55" y="112"/>
                  </a:cubicBezTo>
                  <a:cubicBezTo>
                    <a:pt x="56" y="117"/>
                    <a:pt x="60" y="117"/>
                    <a:pt x="60" y="117"/>
                  </a:cubicBezTo>
                  <a:cubicBezTo>
                    <a:pt x="61" y="117"/>
                    <a:pt x="64" y="117"/>
                    <a:pt x="64" y="117"/>
                  </a:cubicBezTo>
                  <a:cubicBezTo>
                    <a:pt x="67" y="116"/>
                    <a:pt x="67" y="113"/>
                    <a:pt x="67" y="113"/>
                  </a:cubicBezTo>
                  <a:cubicBezTo>
                    <a:pt x="70" y="115"/>
                    <a:pt x="71" y="114"/>
                    <a:pt x="71" y="114"/>
                  </a:cubicBezTo>
                  <a:cubicBezTo>
                    <a:pt x="76" y="112"/>
                    <a:pt x="74" y="107"/>
                    <a:pt x="74" y="107"/>
                  </a:cubicBezTo>
                  <a:cubicBezTo>
                    <a:pt x="79" y="104"/>
                    <a:pt x="79" y="104"/>
                    <a:pt x="79" y="104"/>
                  </a:cubicBezTo>
                  <a:cubicBezTo>
                    <a:pt x="83" y="103"/>
                    <a:pt x="82" y="99"/>
                    <a:pt x="82" y="99"/>
                  </a:cubicBezTo>
                  <a:cubicBezTo>
                    <a:pt x="84" y="98"/>
                    <a:pt x="85" y="99"/>
                    <a:pt x="85" y="99"/>
                  </a:cubicBezTo>
                  <a:cubicBezTo>
                    <a:pt x="85" y="100"/>
                    <a:pt x="85" y="100"/>
                    <a:pt x="85" y="100"/>
                  </a:cubicBezTo>
                  <a:cubicBezTo>
                    <a:pt x="85" y="100"/>
                    <a:pt x="85" y="100"/>
                    <a:pt x="85" y="100"/>
                  </a:cubicBezTo>
                  <a:cubicBezTo>
                    <a:pt x="86" y="100"/>
                    <a:pt x="86" y="100"/>
                    <a:pt x="86" y="100"/>
                  </a:cubicBezTo>
                  <a:cubicBezTo>
                    <a:pt x="87" y="100"/>
                    <a:pt x="87" y="100"/>
                    <a:pt x="87" y="100"/>
                  </a:cubicBezTo>
                  <a:cubicBezTo>
                    <a:pt x="89" y="102"/>
                    <a:pt x="89" y="104"/>
                    <a:pt x="89" y="104"/>
                  </a:cubicBezTo>
                  <a:cubicBezTo>
                    <a:pt x="88" y="104"/>
                    <a:pt x="88" y="104"/>
                    <a:pt x="88" y="104"/>
                  </a:cubicBezTo>
                  <a:cubicBezTo>
                    <a:pt x="87" y="103"/>
                    <a:pt x="87" y="104"/>
                    <a:pt x="87" y="104"/>
                  </a:cubicBezTo>
                  <a:cubicBezTo>
                    <a:pt x="82" y="104"/>
                    <a:pt x="81" y="109"/>
                    <a:pt x="81" y="109"/>
                  </a:cubicBezTo>
                  <a:cubicBezTo>
                    <a:pt x="81" y="113"/>
                    <a:pt x="83" y="115"/>
                    <a:pt x="83" y="115"/>
                  </a:cubicBezTo>
                  <a:cubicBezTo>
                    <a:pt x="85" y="116"/>
                    <a:pt x="88" y="116"/>
                    <a:pt x="88" y="116"/>
                  </a:cubicBezTo>
                  <a:cubicBezTo>
                    <a:pt x="88" y="116"/>
                    <a:pt x="90" y="116"/>
                    <a:pt x="90" y="116"/>
                  </a:cubicBezTo>
                  <a:cubicBezTo>
                    <a:pt x="94" y="115"/>
                    <a:pt x="94" y="111"/>
                    <a:pt x="94" y="111"/>
                  </a:cubicBezTo>
                  <a:cubicBezTo>
                    <a:pt x="94" y="106"/>
                    <a:pt x="90" y="105"/>
                    <a:pt x="90" y="105"/>
                  </a:cubicBezTo>
                  <a:close/>
                  <a:moveTo>
                    <a:pt x="51" y="81"/>
                  </a:moveTo>
                  <a:cubicBezTo>
                    <a:pt x="51" y="81"/>
                    <a:pt x="51" y="82"/>
                    <a:pt x="52" y="82"/>
                  </a:cubicBezTo>
                  <a:cubicBezTo>
                    <a:pt x="52" y="84"/>
                    <a:pt x="52" y="84"/>
                    <a:pt x="52" y="84"/>
                  </a:cubicBezTo>
                  <a:cubicBezTo>
                    <a:pt x="48" y="84"/>
                    <a:pt x="48" y="84"/>
                    <a:pt x="48" y="84"/>
                  </a:cubicBezTo>
                  <a:lnTo>
                    <a:pt x="51" y="81"/>
                  </a:lnTo>
                  <a:close/>
                  <a:moveTo>
                    <a:pt x="47" y="82"/>
                  </a:moveTo>
                  <a:cubicBezTo>
                    <a:pt x="46" y="82"/>
                    <a:pt x="46" y="82"/>
                    <a:pt x="46" y="82"/>
                  </a:cubicBezTo>
                  <a:cubicBezTo>
                    <a:pt x="46" y="82"/>
                    <a:pt x="46" y="82"/>
                    <a:pt x="46" y="82"/>
                  </a:cubicBezTo>
                  <a:cubicBezTo>
                    <a:pt x="46" y="82"/>
                    <a:pt x="47" y="81"/>
                    <a:pt x="47" y="82"/>
                  </a:cubicBezTo>
                  <a:close/>
                  <a:moveTo>
                    <a:pt x="33" y="50"/>
                  </a:moveTo>
                  <a:cubicBezTo>
                    <a:pt x="33" y="50"/>
                    <a:pt x="34" y="51"/>
                    <a:pt x="35" y="50"/>
                  </a:cubicBezTo>
                  <a:cubicBezTo>
                    <a:pt x="35" y="50"/>
                    <a:pt x="35" y="50"/>
                    <a:pt x="35" y="50"/>
                  </a:cubicBezTo>
                  <a:cubicBezTo>
                    <a:pt x="35" y="50"/>
                    <a:pt x="36" y="50"/>
                    <a:pt x="36" y="49"/>
                  </a:cubicBezTo>
                  <a:cubicBezTo>
                    <a:pt x="36" y="49"/>
                    <a:pt x="37" y="50"/>
                    <a:pt x="37" y="48"/>
                  </a:cubicBezTo>
                  <a:cubicBezTo>
                    <a:pt x="37" y="48"/>
                    <a:pt x="38" y="48"/>
                    <a:pt x="38" y="48"/>
                  </a:cubicBezTo>
                  <a:cubicBezTo>
                    <a:pt x="38" y="47"/>
                    <a:pt x="38" y="47"/>
                    <a:pt x="38" y="47"/>
                  </a:cubicBezTo>
                  <a:cubicBezTo>
                    <a:pt x="38" y="47"/>
                    <a:pt x="39" y="47"/>
                    <a:pt x="39" y="47"/>
                  </a:cubicBezTo>
                  <a:cubicBezTo>
                    <a:pt x="39" y="47"/>
                    <a:pt x="42" y="49"/>
                    <a:pt x="44" y="50"/>
                  </a:cubicBezTo>
                  <a:cubicBezTo>
                    <a:pt x="44" y="50"/>
                    <a:pt x="46" y="50"/>
                    <a:pt x="45" y="51"/>
                  </a:cubicBezTo>
                  <a:cubicBezTo>
                    <a:pt x="45" y="51"/>
                    <a:pt x="44" y="52"/>
                    <a:pt x="44" y="53"/>
                  </a:cubicBezTo>
                  <a:cubicBezTo>
                    <a:pt x="44" y="53"/>
                    <a:pt x="43" y="54"/>
                    <a:pt x="43" y="55"/>
                  </a:cubicBezTo>
                  <a:cubicBezTo>
                    <a:pt x="43" y="55"/>
                    <a:pt x="42" y="58"/>
                    <a:pt x="41" y="59"/>
                  </a:cubicBezTo>
                  <a:cubicBezTo>
                    <a:pt x="41" y="59"/>
                    <a:pt x="40" y="60"/>
                    <a:pt x="40" y="60"/>
                  </a:cubicBezTo>
                  <a:cubicBezTo>
                    <a:pt x="36" y="55"/>
                    <a:pt x="36" y="55"/>
                    <a:pt x="36" y="55"/>
                  </a:cubicBezTo>
                  <a:cubicBezTo>
                    <a:pt x="36" y="55"/>
                    <a:pt x="37" y="54"/>
                    <a:pt x="36" y="54"/>
                  </a:cubicBezTo>
                  <a:cubicBezTo>
                    <a:pt x="36" y="54"/>
                    <a:pt x="36" y="54"/>
                    <a:pt x="35" y="54"/>
                  </a:cubicBezTo>
                  <a:cubicBezTo>
                    <a:pt x="35" y="54"/>
                    <a:pt x="35" y="54"/>
                    <a:pt x="35" y="54"/>
                  </a:cubicBezTo>
                  <a:cubicBezTo>
                    <a:pt x="33" y="52"/>
                    <a:pt x="33" y="52"/>
                    <a:pt x="33" y="52"/>
                  </a:cubicBezTo>
                  <a:cubicBezTo>
                    <a:pt x="33" y="52"/>
                    <a:pt x="33" y="51"/>
                    <a:pt x="32" y="51"/>
                  </a:cubicBezTo>
                  <a:cubicBezTo>
                    <a:pt x="32" y="51"/>
                    <a:pt x="32" y="50"/>
                    <a:pt x="33" y="50"/>
                  </a:cubicBezTo>
                  <a:close/>
                  <a:moveTo>
                    <a:pt x="29" y="43"/>
                  </a:moveTo>
                  <a:cubicBezTo>
                    <a:pt x="29" y="43"/>
                    <a:pt x="29" y="41"/>
                    <a:pt x="28" y="41"/>
                  </a:cubicBezTo>
                  <a:cubicBezTo>
                    <a:pt x="28" y="40"/>
                    <a:pt x="28" y="40"/>
                    <a:pt x="28" y="40"/>
                  </a:cubicBezTo>
                  <a:cubicBezTo>
                    <a:pt x="28" y="40"/>
                    <a:pt x="29" y="38"/>
                    <a:pt x="29" y="38"/>
                  </a:cubicBezTo>
                  <a:cubicBezTo>
                    <a:pt x="30" y="38"/>
                    <a:pt x="30" y="38"/>
                    <a:pt x="30" y="38"/>
                  </a:cubicBezTo>
                  <a:cubicBezTo>
                    <a:pt x="30" y="38"/>
                    <a:pt x="31" y="42"/>
                    <a:pt x="32" y="43"/>
                  </a:cubicBezTo>
                  <a:cubicBezTo>
                    <a:pt x="32" y="43"/>
                    <a:pt x="30" y="42"/>
                    <a:pt x="29" y="43"/>
                  </a:cubicBezTo>
                  <a:close/>
                  <a:moveTo>
                    <a:pt x="42" y="103"/>
                  </a:moveTo>
                  <a:cubicBezTo>
                    <a:pt x="42" y="103"/>
                    <a:pt x="41" y="102"/>
                    <a:pt x="41" y="102"/>
                  </a:cubicBezTo>
                  <a:cubicBezTo>
                    <a:pt x="42" y="102"/>
                    <a:pt x="42" y="102"/>
                    <a:pt x="42" y="102"/>
                  </a:cubicBezTo>
                  <a:cubicBezTo>
                    <a:pt x="42" y="103"/>
                    <a:pt x="42" y="103"/>
                    <a:pt x="42" y="103"/>
                  </a:cubicBezTo>
                  <a:close/>
                  <a:moveTo>
                    <a:pt x="43" y="86"/>
                  </a:moveTo>
                  <a:cubicBezTo>
                    <a:pt x="43" y="86"/>
                    <a:pt x="43" y="91"/>
                    <a:pt x="43" y="92"/>
                  </a:cubicBezTo>
                  <a:cubicBezTo>
                    <a:pt x="43" y="92"/>
                    <a:pt x="43" y="92"/>
                    <a:pt x="43" y="92"/>
                  </a:cubicBezTo>
                  <a:cubicBezTo>
                    <a:pt x="42" y="101"/>
                    <a:pt x="42" y="101"/>
                    <a:pt x="42" y="101"/>
                  </a:cubicBezTo>
                  <a:cubicBezTo>
                    <a:pt x="42" y="101"/>
                    <a:pt x="41" y="101"/>
                    <a:pt x="41" y="101"/>
                  </a:cubicBezTo>
                  <a:cubicBezTo>
                    <a:pt x="41" y="101"/>
                    <a:pt x="40" y="98"/>
                    <a:pt x="39" y="95"/>
                  </a:cubicBezTo>
                  <a:cubicBezTo>
                    <a:pt x="39" y="95"/>
                    <a:pt x="36" y="88"/>
                    <a:pt x="36" y="86"/>
                  </a:cubicBezTo>
                  <a:cubicBezTo>
                    <a:pt x="36" y="86"/>
                    <a:pt x="36" y="85"/>
                    <a:pt x="35" y="84"/>
                  </a:cubicBezTo>
                  <a:cubicBezTo>
                    <a:pt x="35" y="84"/>
                    <a:pt x="36" y="81"/>
                    <a:pt x="34" y="80"/>
                  </a:cubicBezTo>
                  <a:cubicBezTo>
                    <a:pt x="34" y="80"/>
                    <a:pt x="35" y="76"/>
                    <a:pt x="34" y="73"/>
                  </a:cubicBezTo>
                  <a:cubicBezTo>
                    <a:pt x="34" y="73"/>
                    <a:pt x="33" y="71"/>
                    <a:pt x="33" y="70"/>
                  </a:cubicBezTo>
                  <a:cubicBezTo>
                    <a:pt x="33" y="70"/>
                    <a:pt x="32" y="67"/>
                    <a:pt x="32" y="65"/>
                  </a:cubicBezTo>
                  <a:cubicBezTo>
                    <a:pt x="32" y="65"/>
                    <a:pt x="31" y="62"/>
                    <a:pt x="31" y="61"/>
                  </a:cubicBezTo>
                  <a:cubicBezTo>
                    <a:pt x="31" y="61"/>
                    <a:pt x="31" y="61"/>
                    <a:pt x="31" y="61"/>
                  </a:cubicBezTo>
                  <a:cubicBezTo>
                    <a:pt x="31" y="61"/>
                    <a:pt x="32" y="60"/>
                    <a:pt x="32" y="57"/>
                  </a:cubicBezTo>
                  <a:cubicBezTo>
                    <a:pt x="32" y="57"/>
                    <a:pt x="31" y="56"/>
                    <a:pt x="31" y="56"/>
                  </a:cubicBezTo>
                  <a:cubicBezTo>
                    <a:pt x="31" y="53"/>
                    <a:pt x="31" y="53"/>
                    <a:pt x="31" y="53"/>
                  </a:cubicBezTo>
                  <a:cubicBezTo>
                    <a:pt x="34" y="57"/>
                    <a:pt x="34" y="57"/>
                    <a:pt x="34" y="57"/>
                  </a:cubicBezTo>
                  <a:cubicBezTo>
                    <a:pt x="39" y="63"/>
                    <a:pt x="39" y="63"/>
                    <a:pt x="39" y="63"/>
                  </a:cubicBezTo>
                  <a:cubicBezTo>
                    <a:pt x="39" y="63"/>
                    <a:pt x="40" y="69"/>
                    <a:pt x="41" y="70"/>
                  </a:cubicBezTo>
                  <a:cubicBezTo>
                    <a:pt x="41" y="70"/>
                    <a:pt x="42" y="76"/>
                    <a:pt x="43" y="77"/>
                  </a:cubicBezTo>
                  <a:cubicBezTo>
                    <a:pt x="43" y="77"/>
                    <a:pt x="45" y="80"/>
                    <a:pt x="45" y="80"/>
                  </a:cubicBezTo>
                  <a:cubicBezTo>
                    <a:pt x="44" y="84"/>
                    <a:pt x="44" y="84"/>
                    <a:pt x="44" y="84"/>
                  </a:cubicBezTo>
                  <a:cubicBezTo>
                    <a:pt x="44" y="84"/>
                    <a:pt x="43" y="85"/>
                    <a:pt x="43" y="86"/>
                  </a:cubicBezTo>
                  <a:close/>
                  <a:moveTo>
                    <a:pt x="46" y="100"/>
                  </a:moveTo>
                  <a:cubicBezTo>
                    <a:pt x="46" y="100"/>
                    <a:pt x="44" y="100"/>
                    <a:pt x="44" y="99"/>
                  </a:cubicBezTo>
                  <a:cubicBezTo>
                    <a:pt x="46" y="98"/>
                    <a:pt x="46" y="98"/>
                    <a:pt x="46" y="98"/>
                  </a:cubicBezTo>
                  <a:lnTo>
                    <a:pt x="46" y="100"/>
                  </a:lnTo>
                  <a:close/>
                  <a:moveTo>
                    <a:pt x="44" y="99"/>
                  </a:moveTo>
                  <a:cubicBezTo>
                    <a:pt x="44" y="92"/>
                    <a:pt x="44" y="92"/>
                    <a:pt x="44" y="92"/>
                  </a:cubicBezTo>
                  <a:cubicBezTo>
                    <a:pt x="44" y="92"/>
                    <a:pt x="46" y="91"/>
                    <a:pt x="46" y="92"/>
                  </a:cubicBezTo>
                  <a:cubicBezTo>
                    <a:pt x="46" y="96"/>
                    <a:pt x="46" y="96"/>
                    <a:pt x="46" y="96"/>
                  </a:cubicBezTo>
                  <a:lnTo>
                    <a:pt x="44" y="99"/>
                  </a:lnTo>
                  <a:close/>
                  <a:moveTo>
                    <a:pt x="45" y="91"/>
                  </a:moveTo>
                  <a:cubicBezTo>
                    <a:pt x="45" y="91"/>
                    <a:pt x="45" y="91"/>
                    <a:pt x="45" y="91"/>
                  </a:cubicBezTo>
                  <a:cubicBezTo>
                    <a:pt x="45" y="91"/>
                    <a:pt x="44" y="90"/>
                    <a:pt x="45" y="89"/>
                  </a:cubicBezTo>
                  <a:cubicBezTo>
                    <a:pt x="47" y="90"/>
                    <a:pt x="47" y="90"/>
                    <a:pt x="47" y="90"/>
                  </a:cubicBezTo>
                  <a:cubicBezTo>
                    <a:pt x="47" y="90"/>
                    <a:pt x="47" y="90"/>
                    <a:pt x="47" y="90"/>
                  </a:cubicBezTo>
                  <a:cubicBezTo>
                    <a:pt x="47" y="90"/>
                    <a:pt x="46" y="90"/>
                    <a:pt x="45" y="91"/>
                  </a:cubicBezTo>
                  <a:close/>
                  <a:moveTo>
                    <a:pt x="46" y="88"/>
                  </a:moveTo>
                  <a:cubicBezTo>
                    <a:pt x="46" y="88"/>
                    <a:pt x="46" y="88"/>
                    <a:pt x="46" y="88"/>
                  </a:cubicBezTo>
                  <a:cubicBezTo>
                    <a:pt x="48" y="88"/>
                    <a:pt x="48" y="88"/>
                    <a:pt x="48" y="88"/>
                  </a:cubicBezTo>
                  <a:cubicBezTo>
                    <a:pt x="48" y="89"/>
                    <a:pt x="48" y="89"/>
                    <a:pt x="48" y="89"/>
                  </a:cubicBezTo>
                  <a:cubicBezTo>
                    <a:pt x="48" y="89"/>
                    <a:pt x="46" y="89"/>
                    <a:pt x="46" y="88"/>
                  </a:cubicBezTo>
                  <a:close/>
                  <a:moveTo>
                    <a:pt x="47" y="87"/>
                  </a:moveTo>
                  <a:cubicBezTo>
                    <a:pt x="47" y="87"/>
                    <a:pt x="46" y="87"/>
                    <a:pt x="45" y="87"/>
                  </a:cubicBezTo>
                  <a:cubicBezTo>
                    <a:pt x="45" y="86"/>
                    <a:pt x="45" y="86"/>
                    <a:pt x="45" y="86"/>
                  </a:cubicBezTo>
                  <a:cubicBezTo>
                    <a:pt x="45" y="86"/>
                    <a:pt x="46" y="86"/>
                    <a:pt x="46" y="86"/>
                  </a:cubicBezTo>
                  <a:cubicBezTo>
                    <a:pt x="51" y="86"/>
                    <a:pt x="51" y="86"/>
                    <a:pt x="51" y="86"/>
                  </a:cubicBezTo>
                  <a:cubicBezTo>
                    <a:pt x="51" y="86"/>
                    <a:pt x="52" y="87"/>
                    <a:pt x="52" y="87"/>
                  </a:cubicBezTo>
                  <a:cubicBezTo>
                    <a:pt x="52" y="88"/>
                    <a:pt x="52" y="88"/>
                    <a:pt x="52" y="88"/>
                  </a:cubicBezTo>
                  <a:lnTo>
                    <a:pt x="47" y="87"/>
                  </a:lnTo>
                  <a:close/>
                  <a:moveTo>
                    <a:pt x="81" y="94"/>
                  </a:moveTo>
                  <a:cubicBezTo>
                    <a:pt x="81" y="94"/>
                    <a:pt x="80" y="94"/>
                    <a:pt x="80" y="94"/>
                  </a:cubicBezTo>
                  <a:cubicBezTo>
                    <a:pt x="80" y="94"/>
                    <a:pt x="79" y="94"/>
                    <a:pt x="78" y="93"/>
                  </a:cubicBezTo>
                  <a:cubicBezTo>
                    <a:pt x="80" y="93"/>
                    <a:pt x="80" y="93"/>
                    <a:pt x="80" y="93"/>
                  </a:cubicBezTo>
                  <a:lnTo>
                    <a:pt x="81" y="94"/>
                  </a:lnTo>
                  <a:close/>
                  <a:moveTo>
                    <a:pt x="79" y="92"/>
                  </a:moveTo>
                  <a:cubicBezTo>
                    <a:pt x="77" y="91"/>
                    <a:pt x="77" y="91"/>
                    <a:pt x="77" y="91"/>
                  </a:cubicBezTo>
                  <a:cubicBezTo>
                    <a:pt x="77" y="91"/>
                    <a:pt x="77" y="90"/>
                    <a:pt x="78" y="90"/>
                  </a:cubicBezTo>
                  <a:lnTo>
                    <a:pt x="79" y="92"/>
                  </a:lnTo>
                  <a:close/>
                  <a:moveTo>
                    <a:pt x="70" y="90"/>
                  </a:moveTo>
                  <a:cubicBezTo>
                    <a:pt x="70" y="90"/>
                    <a:pt x="72" y="89"/>
                    <a:pt x="73" y="89"/>
                  </a:cubicBezTo>
                  <a:cubicBezTo>
                    <a:pt x="73" y="89"/>
                    <a:pt x="74" y="88"/>
                    <a:pt x="74" y="88"/>
                  </a:cubicBezTo>
                  <a:cubicBezTo>
                    <a:pt x="74" y="88"/>
                    <a:pt x="75" y="87"/>
                    <a:pt x="76" y="87"/>
                  </a:cubicBezTo>
                  <a:cubicBezTo>
                    <a:pt x="77" y="89"/>
                    <a:pt x="77" y="89"/>
                    <a:pt x="77" y="89"/>
                  </a:cubicBezTo>
                  <a:cubicBezTo>
                    <a:pt x="77" y="89"/>
                    <a:pt x="76" y="90"/>
                    <a:pt x="77" y="91"/>
                  </a:cubicBezTo>
                  <a:cubicBezTo>
                    <a:pt x="69" y="90"/>
                    <a:pt x="69" y="90"/>
                    <a:pt x="69" y="90"/>
                  </a:cubicBezTo>
                  <a:lnTo>
                    <a:pt x="70" y="90"/>
                  </a:lnTo>
                  <a:close/>
                  <a:moveTo>
                    <a:pt x="67" y="90"/>
                  </a:moveTo>
                  <a:cubicBezTo>
                    <a:pt x="65" y="90"/>
                    <a:pt x="65" y="90"/>
                    <a:pt x="65" y="90"/>
                  </a:cubicBezTo>
                  <a:cubicBezTo>
                    <a:pt x="65" y="90"/>
                    <a:pt x="65" y="88"/>
                    <a:pt x="65" y="88"/>
                  </a:cubicBezTo>
                  <a:cubicBezTo>
                    <a:pt x="68" y="88"/>
                    <a:pt x="68" y="88"/>
                    <a:pt x="68" y="88"/>
                  </a:cubicBezTo>
                  <a:cubicBezTo>
                    <a:pt x="68" y="88"/>
                    <a:pt x="69" y="89"/>
                    <a:pt x="68" y="89"/>
                  </a:cubicBezTo>
                  <a:cubicBezTo>
                    <a:pt x="68" y="89"/>
                    <a:pt x="67" y="89"/>
                    <a:pt x="67" y="90"/>
                  </a:cubicBezTo>
                  <a:close/>
                  <a:moveTo>
                    <a:pt x="82" y="97"/>
                  </a:moveTo>
                  <a:cubicBezTo>
                    <a:pt x="82" y="97"/>
                    <a:pt x="82" y="96"/>
                    <a:pt x="81" y="96"/>
                  </a:cubicBezTo>
                  <a:cubicBezTo>
                    <a:pt x="81" y="96"/>
                    <a:pt x="75" y="96"/>
                    <a:pt x="72" y="96"/>
                  </a:cubicBezTo>
                  <a:cubicBezTo>
                    <a:pt x="72" y="96"/>
                    <a:pt x="71" y="94"/>
                    <a:pt x="69" y="91"/>
                  </a:cubicBezTo>
                  <a:cubicBezTo>
                    <a:pt x="77" y="92"/>
                    <a:pt x="77" y="92"/>
                    <a:pt x="77" y="92"/>
                  </a:cubicBezTo>
                  <a:cubicBezTo>
                    <a:pt x="79" y="95"/>
                    <a:pt x="79" y="95"/>
                    <a:pt x="79" y="95"/>
                  </a:cubicBezTo>
                  <a:cubicBezTo>
                    <a:pt x="79" y="95"/>
                    <a:pt x="81" y="96"/>
                    <a:pt x="82" y="94"/>
                  </a:cubicBezTo>
                  <a:cubicBezTo>
                    <a:pt x="84" y="97"/>
                    <a:pt x="84" y="97"/>
                    <a:pt x="84" y="97"/>
                  </a:cubicBezTo>
                  <a:cubicBezTo>
                    <a:pt x="84" y="97"/>
                    <a:pt x="83" y="97"/>
                    <a:pt x="82" y="9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9" name="Freeform 277"/>
            <p:cNvSpPr>
              <a:spLocks noEditPoints="1"/>
            </p:cNvSpPr>
            <p:nvPr/>
          </p:nvSpPr>
          <p:spPr bwMode="auto">
            <a:xfrm>
              <a:off x="7826376" y="2143126"/>
              <a:ext cx="282575" cy="323850"/>
            </a:xfrm>
            <a:custGeom>
              <a:avLst/>
              <a:gdLst>
                <a:gd name="T0" fmla="*/ 10 w 75"/>
                <a:gd name="T1" fmla="*/ 84 h 86"/>
                <a:gd name="T2" fmla="*/ 13 w 75"/>
                <a:gd name="T3" fmla="*/ 76 h 86"/>
                <a:gd name="T4" fmla="*/ 23 w 75"/>
                <a:gd name="T5" fmla="*/ 83 h 86"/>
                <a:gd name="T6" fmla="*/ 30 w 75"/>
                <a:gd name="T7" fmla="*/ 83 h 86"/>
                <a:gd name="T8" fmla="*/ 27 w 75"/>
                <a:gd name="T9" fmla="*/ 79 h 86"/>
                <a:gd name="T10" fmla="*/ 35 w 75"/>
                <a:gd name="T11" fmla="*/ 58 h 86"/>
                <a:gd name="T12" fmla="*/ 42 w 75"/>
                <a:gd name="T13" fmla="*/ 57 h 86"/>
                <a:gd name="T14" fmla="*/ 44 w 75"/>
                <a:gd name="T15" fmla="*/ 67 h 86"/>
                <a:gd name="T16" fmla="*/ 43 w 75"/>
                <a:gd name="T17" fmla="*/ 80 h 86"/>
                <a:gd name="T18" fmla="*/ 46 w 75"/>
                <a:gd name="T19" fmla="*/ 84 h 86"/>
                <a:gd name="T20" fmla="*/ 51 w 75"/>
                <a:gd name="T21" fmla="*/ 79 h 86"/>
                <a:gd name="T22" fmla="*/ 50 w 75"/>
                <a:gd name="T23" fmla="*/ 59 h 86"/>
                <a:gd name="T24" fmla="*/ 48 w 75"/>
                <a:gd name="T25" fmla="*/ 46 h 86"/>
                <a:gd name="T26" fmla="*/ 50 w 75"/>
                <a:gd name="T27" fmla="*/ 46 h 86"/>
                <a:gd name="T28" fmla="*/ 51 w 75"/>
                <a:gd name="T29" fmla="*/ 49 h 86"/>
                <a:gd name="T30" fmla="*/ 58 w 75"/>
                <a:gd name="T31" fmla="*/ 54 h 86"/>
                <a:gd name="T32" fmla="*/ 56 w 75"/>
                <a:gd name="T33" fmla="*/ 67 h 86"/>
                <a:gd name="T34" fmla="*/ 61 w 75"/>
                <a:gd name="T35" fmla="*/ 72 h 86"/>
                <a:gd name="T36" fmla="*/ 61 w 75"/>
                <a:gd name="T37" fmla="*/ 81 h 86"/>
                <a:gd name="T38" fmla="*/ 67 w 75"/>
                <a:gd name="T39" fmla="*/ 83 h 86"/>
                <a:gd name="T40" fmla="*/ 68 w 75"/>
                <a:gd name="T41" fmla="*/ 76 h 86"/>
                <a:gd name="T42" fmla="*/ 69 w 75"/>
                <a:gd name="T43" fmla="*/ 73 h 86"/>
                <a:gd name="T44" fmla="*/ 75 w 75"/>
                <a:gd name="T45" fmla="*/ 72 h 86"/>
                <a:gd name="T46" fmla="*/ 73 w 75"/>
                <a:gd name="T47" fmla="*/ 64 h 86"/>
                <a:gd name="T48" fmla="*/ 73 w 75"/>
                <a:gd name="T49" fmla="*/ 58 h 86"/>
                <a:gd name="T50" fmla="*/ 67 w 75"/>
                <a:gd name="T51" fmla="*/ 47 h 86"/>
                <a:gd name="T52" fmla="*/ 59 w 75"/>
                <a:gd name="T53" fmla="*/ 41 h 86"/>
                <a:gd name="T54" fmla="*/ 56 w 75"/>
                <a:gd name="T55" fmla="*/ 46 h 86"/>
                <a:gd name="T56" fmla="*/ 59 w 75"/>
                <a:gd name="T57" fmla="*/ 47 h 86"/>
                <a:gd name="T58" fmla="*/ 53 w 75"/>
                <a:gd name="T59" fmla="*/ 47 h 86"/>
                <a:gd name="T60" fmla="*/ 54 w 75"/>
                <a:gd name="T61" fmla="*/ 41 h 86"/>
                <a:gd name="T62" fmla="*/ 54 w 75"/>
                <a:gd name="T63" fmla="*/ 36 h 86"/>
                <a:gd name="T64" fmla="*/ 58 w 75"/>
                <a:gd name="T65" fmla="*/ 31 h 86"/>
                <a:gd name="T66" fmla="*/ 56 w 75"/>
                <a:gd name="T67" fmla="*/ 27 h 86"/>
                <a:gd name="T68" fmla="*/ 50 w 75"/>
                <a:gd name="T69" fmla="*/ 18 h 86"/>
                <a:gd name="T70" fmla="*/ 46 w 75"/>
                <a:gd name="T71" fmla="*/ 11 h 86"/>
                <a:gd name="T72" fmla="*/ 42 w 75"/>
                <a:gd name="T73" fmla="*/ 3 h 86"/>
                <a:gd name="T74" fmla="*/ 33 w 75"/>
                <a:gd name="T75" fmla="*/ 10 h 86"/>
                <a:gd name="T76" fmla="*/ 30 w 75"/>
                <a:gd name="T77" fmla="*/ 20 h 86"/>
                <a:gd name="T78" fmla="*/ 27 w 75"/>
                <a:gd name="T79" fmla="*/ 31 h 86"/>
                <a:gd name="T80" fmla="*/ 25 w 75"/>
                <a:gd name="T81" fmla="*/ 41 h 86"/>
                <a:gd name="T82" fmla="*/ 20 w 75"/>
                <a:gd name="T83" fmla="*/ 32 h 86"/>
                <a:gd name="T84" fmla="*/ 11 w 75"/>
                <a:gd name="T85" fmla="*/ 32 h 86"/>
                <a:gd name="T86" fmla="*/ 11 w 75"/>
                <a:gd name="T87" fmla="*/ 39 h 86"/>
                <a:gd name="T88" fmla="*/ 7 w 75"/>
                <a:gd name="T89" fmla="*/ 53 h 86"/>
                <a:gd name="T90" fmla="*/ 6 w 75"/>
                <a:gd name="T91" fmla="*/ 64 h 86"/>
                <a:gd name="T92" fmla="*/ 9 w 75"/>
                <a:gd name="T93" fmla="*/ 63 h 86"/>
                <a:gd name="T94" fmla="*/ 9 w 75"/>
                <a:gd name="T95" fmla="*/ 73 h 86"/>
                <a:gd name="T96" fmla="*/ 7 w 75"/>
                <a:gd name="T97" fmla="*/ 79 h 86"/>
                <a:gd name="T98" fmla="*/ 2 w 75"/>
                <a:gd name="T99" fmla="*/ 83 h 86"/>
                <a:gd name="T100" fmla="*/ 49 w 75"/>
                <a:gd name="T101" fmla="*/ 17 h 86"/>
                <a:gd name="T102" fmla="*/ 28 w 75"/>
                <a:gd name="T103" fmla="*/ 40 h 86"/>
                <a:gd name="T104" fmla="*/ 23 w 75"/>
                <a:gd name="T105" fmla="*/ 49 h 86"/>
                <a:gd name="T106" fmla="*/ 29 w 75"/>
                <a:gd name="T107" fmla="*/ 44 h 86"/>
                <a:gd name="T108" fmla="*/ 29 w 75"/>
                <a:gd name="T109" fmla="*/ 51 h 86"/>
                <a:gd name="T110" fmla="*/ 25 w 75"/>
                <a:gd name="T111" fmla="*/ 56 h 86"/>
                <a:gd name="T112" fmla="*/ 26 w 75"/>
                <a:gd name="T113" fmla="*/ 60 h 86"/>
                <a:gd name="T114" fmla="*/ 20 w 75"/>
                <a:gd name="T115" fmla="*/ 69 h 86"/>
                <a:gd name="T116" fmla="*/ 14 w 75"/>
                <a:gd name="T117" fmla="*/ 73 h 86"/>
                <a:gd name="T118" fmla="*/ 16 w 75"/>
                <a:gd name="T119" fmla="*/ 7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86">
                  <a:moveTo>
                    <a:pt x="2" y="83"/>
                  </a:moveTo>
                  <a:cubicBezTo>
                    <a:pt x="2" y="83"/>
                    <a:pt x="4" y="84"/>
                    <a:pt x="5" y="84"/>
                  </a:cubicBezTo>
                  <a:cubicBezTo>
                    <a:pt x="5" y="84"/>
                    <a:pt x="6" y="84"/>
                    <a:pt x="6" y="85"/>
                  </a:cubicBezTo>
                  <a:cubicBezTo>
                    <a:pt x="7" y="86"/>
                    <a:pt x="9" y="85"/>
                    <a:pt x="9" y="85"/>
                  </a:cubicBezTo>
                  <a:cubicBezTo>
                    <a:pt x="9" y="85"/>
                    <a:pt x="10" y="85"/>
                    <a:pt x="10" y="84"/>
                  </a:cubicBezTo>
                  <a:cubicBezTo>
                    <a:pt x="10" y="82"/>
                    <a:pt x="10" y="82"/>
                    <a:pt x="10" y="82"/>
                  </a:cubicBezTo>
                  <a:cubicBezTo>
                    <a:pt x="10" y="82"/>
                    <a:pt x="11" y="81"/>
                    <a:pt x="10" y="81"/>
                  </a:cubicBezTo>
                  <a:cubicBezTo>
                    <a:pt x="11" y="79"/>
                    <a:pt x="11" y="79"/>
                    <a:pt x="11" y="79"/>
                  </a:cubicBezTo>
                  <a:cubicBezTo>
                    <a:pt x="11" y="79"/>
                    <a:pt x="12" y="79"/>
                    <a:pt x="12" y="78"/>
                  </a:cubicBezTo>
                  <a:cubicBezTo>
                    <a:pt x="13" y="76"/>
                    <a:pt x="13" y="76"/>
                    <a:pt x="13" y="76"/>
                  </a:cubicBezTo>
                  <a:cubicBezTo>
                    <a:pt x="13" y="76"/>
                    <a:pt x="14" y="78"/>
                    <a:pt x="16" y="79"/>
                  </a:cubicBezTo>
                  <a:cubicBezTo>
                    <a:pt x="16" y="79"/>
                    <a:pt x="17" y="80"/>
                    <a:pt x="18" y="80"/>
                  </a:cubicBezTo>
                  <a:cubicBezTo>
                    <a:pt x="18" y="80"/>
                    <a:pt x="19" y="80"/>
                    <a:pt x="20" y="81"/>
                  </a:cubicBezTo>
                  <a:cubicBezTo>
                    <a:pt x="20" y="82"/>
                    <a:pt x="20" y="82"/>
                    <a:pt x="20" y="82"/>
                  </a:cubicBezTo>
                  <a:cubicBezTo>
                    <a:pt x="20" y="82"/>
                    <a:pt x="22" y="83"/>
                    <a:pt x="23" y="83"/>
                  </a:cubicBezTo>
                  <a:cubicBezTo>
                    <a:pt x="23" y="84"/>
                    <a:pt x="23" y="84"/>
                    <a:pt x="23" y="84"/>
                  </a:cubicBezTo>
                  <a:cubicBezTo>
                    <a:pt x="23" y="84"/>
                    <a:pt x="21" y="85"/>
                    <a:pt x="22" y="85"/>
                  </a:cubicBezTo>
                  <a:cubicBezTo>
                    <a:pt x="22" y="85"/>
                    <a:pt x="23" y="86"/>
                    <a:pt x="25" y="85"/>
                  </a:cubicBezTo>
                  <a:cubicBezTo>
                    <a:pt x="25" y="85"/>
                    <a:pt x="26" y="85"/>
                    <a:pt x="27" y="84"/>
                  </a:cubicBezTo>
                  <a:cubicBezTo>
                    <a:pt x="27" y="84"/>
                    <a:pt x="29" y="84"/>
                    <a:pt x="30" y="83"/>
                  </a:cubicBezTo>
                  <a:cubicBezTo>
                    <a:pt x="30" y="83"/>
                    <a:pt x="31" y="82"/>
                    <a:pt x="29" y="81"/>
                  </a:cubicBezTo>
                  <a:cubicBezTo>
                    <a:pt x="29" y="81"/>
                    <a:pt x="29" y="80"/>
                    <a:pt x="28" y="80"/>
                  </a:cubicBezTo>
                  <a:cubicBezTo>
                    <a:pt x="28" y="80"/>
                    <a:pt x="29" y="78"/>
                    <a:pt x="28" y="78"/>
                  </a:cubicBezTo>
                  <a:cubicBezTo>
                    <a:pt x="28" y="78"/>
                    <a:pt x="27" y="79"/>
                    <a:pt x="27" y="79"/>
                  </a:cubicBezTo>
                  <a:cubicBezTo>
                    <a:pt x="27" y="79"/>
                    <a:pt x="27" y="79"/>
                    <a:pt x="27" y="79"/>
                  </a:cubicBezTo>
                  <a:cubicBezTo>
                    <a:pt x="26" y="77"/>
                    <a:pt x="26" y="77"/>
                    <a:pt x="26" y="77"/>
                  </a:cubicBezTo>
                  <a:cubicBezTo>
                    <a:pt x="26" y="77"/>
                    <a:pt x="27" y="75"/>
                    <a:pt x="29" y="72"/>
                  </a:cubicBezTo>
                  <a:cubicBezTo>
                    <a:pt x="29" y="72"/>
                    <a:pt x="31" y="67"/>
                    <a:pt x="31" y="66"/>
                  </a:cubicBezTo>
                  <a:cubicBezTo>
                    <a:pt x="31" y="66"/>
                    <a:pt x="33" y="63"/>
                    <a:pt x="33" y="63"/>
                  </a:cubicBezTo>
                  <a:cubicBezTo>
                    <a:pt x="33" y="63"/>
                    <a:pt x="35" y="59"/>
                    <a:pt x="35" y="58"/>
                  </a:cubicBezTo>
                  <a:cubicBezTo>
                    <a:pt x="36" y="57"/>
                    <a:pt x="38" y="54"/>
                    <a:pt x="38" y="54"/>
                  </a:cubicBezTo>
                  <a:cubicBezTo>
                    <a:pt x="38" y="54"/>
                    <a:pt x="39" y="53"/>
                    <a:pt x="39" y="53"/>
                  </a:cubicBezTo>
                  <a:cubicBezTo>
                    <a:pt x="39" y="53"/>
                    <a:pt x="39" y="53"/>
                    <a:pt x="39" y="53"/>
                  </a:cubicBezTo>
                  <a:cubicBezTo>
                    <a:pt x="39" y="53"/>
                    <a:pt x="40" y="53"/>
                    <a:pt x="41" y="55"/>
                  </a:cubicBezTo>
                  <a:cubicBezTo>
                    <a:pt x="41" y="55"/>
                    <a:pt x="41" y="57"/>
                    <a:pt x="42" y="57"/>
                  </a:cubicBezTo>
                  <a:cubicBezTo>
                    <a:pt x="42" y="57"/>
                    <a:pt x="42" y="58"/>
                    <a:pt x="42" y="58"/>
                  </a:cubicBezTo>
                  <a:cubicBezTo>
                    <a:pt x="42" y="58"/>
                    <a:pt x="42" y="60"/>
                    <a:pt x="43" y="61"/>
                  </a:cubicBezTo>
                  <a:cubicBezTo>
                    <a:pt x="43" y="61"/>
                    <a:pt x="43" y="62"/>
                    <a:pt x="43" y="63"/>
                  </a:cubicBezTo>
                  <a:cubicBezTo>
                    <a:pt x="43" y="63"/>
                    <a:pt x="43" y="65"/>
                    <a:pt x="43" y="65"/>
                  </a:cubicBezTo>
                  <a:cubicBezTo>
                    <a:pt x="43" y="65"/>
                    <a:pt x="44" y="67"/>
                    <a:pt x="44" y="67"/>
                  </a:cubicBezTo>
                  <a:cubicBezTo>
                    <a:pt x="44" y="67"/>
                    <a:pt x="44" y="70"/>
                    <a:pt x="44" y="71"/>
                  </a:cubicBezTo>
                  <a:cubicBezTo>
                    <a:pt x="44" y="71"/>
                    <a:pt x="44" y="74"/>
                    <a:pt x="44" y="76"/>
                  </a:cubicBezTo>
                  <a:cubicBezTo>
                    <a:pt x="44" y="76"/>
                    <a:pt x="44" y="77"/>
                    <a:pt x="44" y="78"/>
                  </a:cubicBezTo>
                  <a:cubicBezTo>
                    <a:pt x="44" y="78"/>
                    <a:pt x="44" y="80"/>
                    <a:pt x="44" y="80"/>
                  </a:cubicBezTo>
                  <a:cubicBezTo>
                    <a:pt x="43" y="80"/>
                    <a:pt x="43" y="80"/>
                    <a:pt x="43" y="80"/>
                  </a:cubicBezTo>
                  <a:cubicBezTo>
                    <a:pt x="43" y="80"/>
                    <a:pt x="43" y="81"/>
                    <a:pt x="43" y="81"/>
                  </a:cubicBezTo>
                  <a:cubicBezTo>
                    <a:pt x="43" y="81"/>
                    <a:pt x="41" y="81"/>
                    <a:pt x="41" y="82"/>
                  </a:cubicBezTo>
                  <a:cubicBezTo>
                    <a:pt x="41" y="82"/>
                    <a:pt x="40" y="83"/>
                    <a:pt x="42" y="84"/>
                  </a:cubicBezTo>
                  <a:cubicBezTo>
                    <a:pt x="42" y="84"/>
                    <a:pt x="44" y="84"/>
                    <a:pt x="45" y="84"/>
                  </a:cubicBezTo>
                  <a:cubicBezTo>
                    <a:pt x="46" y="84"/>
                    <a:pt x="46" y="84"/>
                    <a:pt x="46" y="84"/>
                  </a:cubicBezTo>
                  <a:cubicBezTo>
                    <a:pt x="46" y="84"/>
                    <a:pt x="48" y="84"/>
                    <a:pt x="50" y="84"/>
                  </a:cubicBezTo>
                  <a:cubicBezTo>
                    <a:pt x="50" y="84"/>
                    <a:pt x="51" y="84"/>
                    <a:pt x="51" y="83"/>
                  </a:cubicBezTo>
                  <a:cubicBezTo>
                    <a:pt x="51" y="82"/>
                    <a:pt x="51" y="82"/>
                    <a:pt x="51" y="82"/>
                  </a:cubicBezTo>
                  <a:cubicBezTo>
                    <a:pt x="51" y="82"/>
                    <a:pt x="52" y="81"/>
                    <a:pt x="51" y="80"/>
                  </a:cubicBezTo>
                  <a:cubicBezTo>
                    <a:pt x="51" y="80"/>
                    <a:pt x="51" y="80"/>
                    <a:pt x="51" y="79"/>
                  </a:cubicBezTo>
                  <a:cubicBezTo>
                    <a:pt x="51" y="79"/>
                    <a:pt x="52" y="79"/>
                    <a:pt x="52" y="77"/>
                  </a:cubicBezTo>
                  <a:cubicBezTo>
                    <a:pt x="52" y="77"/>
                    <a:pt x="51" y="73"/>
                    <a:pt x="51" y="71"/>
                  </a:cubicBezTo>
                  <a:cubicBezTo>
                    <a:pt x="51" y="71"/>
                    <a:pt x="51" y="67"/>
                    <a:pt x="51" y="66"/>
                  </a:cubicBezTo>
                  <a:cubicBezTo>
                    <a:pt x="51" y="66"/>
                    <a:pt x="51" y="64"/>
                    <a:pt x="51" y="63"/>
                  </a:cubicBezTo>
                  <a:cubicBezTo>
                    <a:pt x="51" y="63"/>
                    <a:pt x="50" y="60"/>
                    <a:pt x="50" y="59"/>
                  </a:cubicBezTo>
                  <a:cubicBezTo>
                    <a:pt x="50" y="59"/>
                    <a:pt x="49" y="57"/>
                    <a:pt x="49" y="57"/>
                  </a:cubicBezTo>
                  <a:cubicBezTo>
                    <a:pt x="49" y="57"/>
                    <a:pt x="49" y="55"/>
                    <a:pt x="49" y="54"/>
                  </a:cubicBezTo>
                  <a:cubicBezTo>
                    <a:pt x="49" y="54"/>
                    <a:pt x="48" y="52"/>
                    <a:pt x="48" y="52"/>
                  </a:cubicBezTo>
                  <a:cubicBezTo>
                    <a:pt x="48" y="47"/>
                    <a:pt x="48" y="47"/>
                    <a:pt x="48" y="47"/>
                  </a:cubicBezTo>
                  <a:cubicBezTo>
                    <a:pt x="48" y="46"/>
                    <a:pt x="48" y="46"/>
                    <a:pt x="48" y="46"/>
                  </a:cubicBezTo>
                  <a:cubicBezTo>
                    <a:pt x="48" y="46"/>
                    <a:pt x="49" y="46"/>
                    <a:pt x="49" y="45"/>
                  </a:cubicBezTo>
                  <a:cubicBezTo>
                    <a:pt x="49" y="45"/>
                    <a:pt x="49" y="45"/>
                    <a:pt x="49" y="45"/>
                  </a:cubicBezTo>
                  <a:cubicBezTo>
                    <a:pt x="49" y="45"/>
                    <a:pt x="49" y="45"/>
                    <a:pt x="50" y="45"/>
                  </a:cubicBezTo>
                  <a:cubicBezTo>
                    <a:pt x="50" y="45"/>
                    <a:pt x="50" y="45"/>
                    <a:pt x="50" y="45"/>
                  </a:cubicBezTo>
                  <a:cubicBezTo>
                    <a:pt x="50" y="45"/>
                    <a:pt x="49" y="46"/>
                    <a:pt x="50" y="46"/>
                  </a:cubicBezTo>
                  <a:cubicBezTo>
                    <a:pt x="50" y="46"/>
                    <a:pt x="50" y="46"/>
                    <a:pt x="50" y="46"/>
                  </a:cubicBezTo>
                  <a:cubicBezTo>
                    <a:pt x="51" y="47"/>
                    <a:pt x="51" y="47"/>
                    <a:pt x="51" y="47"/>
                  </a:cubicBezTo>
                  <a:cubicBezTo>
                    <a:pt x="51" y="47"/>
                    <a:pt x="51" y="47"/>
                    <a:pt x="51" y="47"/>
                  </a:cubicBezTo>
                  <a:cubicBezTo>
                    <a:pt x="51" y="47"/>
                    <a:pt x="51" y="47"/>
                    <a:pt x="51" y="48"/>
                  </a:cubicBezTo>
                  <a:cubicBezTo>
                    <a:pt x="51" y="48"/>
                    <a:pt x="51" y="48"/>
                    <a:pt x="51" y="49"/>
                  </a:cubicBezTo>
                  <a:cubicBezTo>
                    <a:pt x="51" y="49"/>
                    <a:pt x="52" y="49"/>
                    <a:pt x="52" y="49"/>
                  </a:cubicBezTo>
                  <a:cubicBezTo>
                    <a:pt x="52" y="49"/>
                    <a:pt x="52" y="50"/>
                    <a:pt x="53" y="51"/>
                  </a:cubicBezTo>
                  <a:cubicBezTo>
                    <a:pt x="53" y="51"/>
                    <a:pt x="54" y="52"/>
                    <a:pt x="55" y="52"/>
                  </a:cubicBezTo>
                  <a:cubicBezTo>
                    <a:pt x="55" y="52"/>
                    <a:pt x="56" y="53"/>
                    <a:pt x="57" y="53"/>
                  </a:cubicBezTo>
                  <a:cubicBezTo>
                    <a:pt x="57" y="54"/>
                    <a:pt x="58" y="54"/>
                    <a:pt x="58" y="54"/>
                  </a:cubicBezTo>
                  <a:cubicBezTo>
                    <a:pt x="58" y="54"/>
                    <a:pt x="58" y="55"/>
                    <a:pt x="58" y="55"/>
                  </a:cubicBezTo>
                  <a:cubicBezTo>
                    <a:pt x="58" y="55"/>
                    <a:pt x="57" y="56"/>
                    <a:pt x="57" y="57"/>
                  </a:cubicBezTo>
                  <a:cubicBezTo>
                    <a:pt x="57" y="57"/>
                    <a:pt x="57" y="60"/>
                    <a:pt x="57" y="62"/>
                  </a:cubicBezTo>
                  <a:cubicBezTo>
                    <a:pt x="57" y="62"/>
                    <a:pt x="56" y="63"/>
                    <a:pt x="56" y="63"/>
                  </a:cubicBezTo>
                  <a:cubicBezTo>
                    <a:pt x="56" y="63"/>
                    <a:pt x="56" y="64"/>
                    <a:pt x="56" y="67"/>
                  </a:cubicBezTo>
                  <a:cubicBezTo>
                    <a:pt x="56" y="67"/>
                    <a:pt x="56" y="68"/>
                    <a:pt x="57" y="69"/>
                  </a:cubicBezTo>
                  <a:cubicBezTo>
                    <a:pt x="57" y="71"/>
                    <a:pt x="57" y="71"/>
                    <a:pt x="57" y="71"/>
                  </a:cubicBezTo>
                  <a:cubicBezTo>
                    <a:pt x="57" y="71"/>
                    <a:pt x="57" y="71"/>
                    <a:pt x="58" y="71"/>
                  </a:cubicBezTo>
                  <a:cubicBezTo>
                    <a:pt x="58" y="71"/>
                    <a:pt x="60" y="71"/>
                    <a:pt x="60" y="71"/>
                  </a:cubicBezTo>
                  <a:cubicBezTo>
                    <a:pt x="60" y="72"/>
                    <a:pt x="61" y="72"/>
                    <a:pt x="61" y="72"/>
                  </a:cubicBezTo>
                  <a:cubicBezTo>
                    <a:pt x="61" y="72"/>
                    <a:pt x="61" y="73"/>
                    <a:pt x="61" y="73"/>
                  </a:cubicBezTo>
                  <a:cubicBezTo>
                    <a:pt x="61" y="74"/>
                    <a:pt x="61" y="75"/>
                    <a:pt x="62" y="75"/>
                  </a:cubicBezTo>
                  <a:cubicBezTo>
                    <a:pt x="62" y="75"/>
                    <a:pt x="63" y="76"/>
                    <a:pt x="62" y="78"/>
                  </a:cubicBezTo>
                  <a:cubicBezTo>
                    <a:pt x="61" y="79"/>
                    <a:pt x="61" y="80"/>
                    <a:pt x="61" y="81"/>
                  </a:cubicBezTo>
                  <a:cubicBezTo>
                    <a:pt x="61" y="81"/>
                    <a:pt x="61" y="81"/>
                    <a:pt x="61" y="81"/>
                  </a:cubicBezTo>
                  <a:cubicBezTo>
                    <a:pt x="61" y="82"/>
                    <a:pt x="61" y="82"/>
                    <a:pt x="61" y="82"/>
                  </a:cubicBezTo>
                  <a:cubicBezTo>
                    <a:pt x="61" y="82"/>
                    <a:pt x="60" y="82"/>
                    <a:pt x="60" y="83"/>
                  </a:cubicBezTo>
                  <a:cubicBezTo>
                    <a:pt x="60" y="83"/>
                    <a:pt x="60" y="84"/>
                    <a:pt x="63" y="84"/>
                  </a:cubicBezTo>
                  <a:cubicBezTo>
                    <a:pt x="64" y="84"/>
                    <a:pt x="64" y="84"/>
                    <a:pt x="64" y="84"/>
                  </a:cubicBezTo>
                  <a:cubicBezTo>
                    <a:pt x="64" y="84"/>
                    <a:pt x="66" y="84"/>
                    <a:pt x="67" y="83"/>
                  </a:cubicBezTo>
                  <a:cubicBezTo>
                    <a:pt x="67" y="83"/>
                    <a:pt x="67" y="82"/>
                    <a:pt x="67" y="81"/>
                  </a:cubicBezTo>
                  <a:cubicBezTo>
                    <a:pt x="67" y="81"/>
                    <a:pt x="67" y="81"/>
                    <a:pt x="67" y="81"/>
                  </a:cubicBezTo>
                  <a:cubicBezTo>
                    <a:pt x="67" y="81"/>
                    <a:pt x="69" y="81"/>
                    <a:pt x="69" y="80"/>
                  </a:cubicBezTo>
                  <a:cubicBezTo>
                    <a:pt x="69" y="80"/>
                    <a:pt x="69" y="79"/>
                    <a:pt x="68" y="79"/>
                  </a:cubicBezTo>
                  <a:cubicBezTo>
                    <a:pt x="68" y="79"/>
                    <a:pt x="69" y="77"/>
                    <a:pt x="68" y="76"/>
                  </a:cubicBezTo>
                  <a:cubicBezTo>
                    <a:pt x="68" y="76"/>
                    <a:pt x="68" y="73"/>
                    <a:pt x="67" y="73"/>
                  </a:cubicBezTo>
                  <a:cubicBezTo>
                    <a:pt x="67" y="73"/>
                    <a:pt x="67" y="72"/>
                    <a:pt x="67" y="72"/>
                  </a:cubicBezTo>
                  <a:cubicBezTo>
                    <a:pt x="67" y="72"/>
                    <a:pt x="68" y="72"/>
                    <a:pt x="68" y="72"/>
                  </a:cubicBezTo>
                  <a:cubicBezTo>
                    <a:pt x="68" y="72"/>
                    <a:pt x="69" y="72"/>
                    <a:pt x="69" y="72"/>
                  </a:cubicBezTo>
                  <a:cubicBezTo>
                    <a:pt x="69" y="72"/>
                    <a:pt x="69" y="72"/>
                    <a:pt x="69" y="73"/>
                  </a:cubicBezTo>
                  <a:cubicBezTo>
                    <a:pt x="69" y="73"/>
                    <a:pt x="70" y="73"/>
                    <a:pt x="70" y="73"/>
                  </a:cubicBezTo>
                  <a:cubicBezTo>
                    <a:pt x="70" y="73"/>
                    <a:pt x="72" y="73"/>
                    <a:pt x="72" y="73"/>
                  </a:cubicBezTo>
                  <a:cubicBezTo>
                    <a:pt x="72" y="73"/>
                    <a:pt x="73" y="73"/>
                    <a:pt x="73" y="73"/>
                  </a:cubicBezTo>
                  <a:cubicBezTo>
                    <a:pt x="73" y="73"/>
                    <a:pt x="74" y="73"/>
                    <a:pt x="75" y="73"/>
                  </a:cubicBezTo>
                  <a:cubicBezTo>
                    <a:pt x="75" y="73"/>
                    <a:pt x="75" y="72"/>
                    <a:pt x="75" y="72"/>
                  </a:cubicBezTo>
                  <a:cubicBezTo>
                    <a:pt x="75" y="72"/>
                    <a:pt x="75" y="71"/>
                    <a:pt x="75" y="70"/>
                  </a:cubicBezTo>
                  <a:cubicBezTo>
                    <a:pt x="75" y="70"/>
                    <a:pt x="75" y="68"/>
                    <a:pt x="74" y="68"/>
                  </a:cubicBezTo>
                  <a:cubicBezTo>
                    <a:pt x="74" y="67"/>
                    <a:pt x="74" y="67"/>
                    <a:pt x="74" y="67"/>
                  </a:cubicBezTo>
                  <a:cubicBezTo>
                    <a:pt x="74" y="67"/>
                    <a:pt x="74" y="65"/>
                    <a:pt x="73" y="65"/>
                  </a:cubicBezTo>
                  <a:cubicBezTo>
                    <a:pt x="73" y="65"/>
                    <a:pt x="73" y="64"/>
                    <a:pt x="73" y="64"/>
                  </a:cubicBezTo>
                  <a:cubicBezTo>
                    <a:pt x="73" y="64"/>
                    <a:pt x="74" y="64"/>
                    <a:pt x="74" y="64"/>
                  </a:cubicBezTo>
                  <a:cubicBezTo>
                    <a:pt x="74" y="64"/>
                    <a:pt x="75" y="64"/>
                    <a:pt x="75" y="62"/>
                  </a:cubicBezTo>
                  <a:cubicBezTo>
                    <a:pt x="75" y="62"/>
                    <a:pt x="75" y="62"/>
                    <a:pt x="74" y="62"/>
                  </a:cubicBezTo>
                  <a:cubicBezTo>
                    <a:pt x="74" y="62"/>
                    <a:pt x="74" y="61"/>
                    <a:pt x="74" y="61"/>
                  </a:cubicBezTo>
                  <a:cubicBezTo>
                    <a:pt x="74" y="61"/>
                    <a:pt x="74" y="59"/>
                    <a:pt x="73" y="58"/>
                  </a:cubicBezTo>
                  <a:cubicBezTo>
                    <a:pt x="73" y="58"/>
                    <a:pt x="74" y="57"/>
                    <a:pt x="73" y="57"/>
                  </a:cubicBezTo>
                  <a:cubicBezTo>
                    <a:pt x="73" y="57"/>
                    <a:pt x="73" y="53"/>
                    <a:pt x="71" y="51"/>
                  </a:cubicBezTo>
                  <a:cubicBezTo>
                    <a:pt x="71" y="51"/>
                    <a:pt x="72" y="51"/>
                    <a:pt x="72" y="50"/>
                  </a:cubicBezTo>
                  <a:cubicBezTo>
                    <a:pt x="72" y="50"/>
                    <a:pt x="71" y="48"/>
                    <a:pt x="68" y="48"/>
                  </a:cubicBezTo>
                  <a:cubicBezTo>
                    <a:pt x="68" y="48"/>
                    <a:pt x="67" y="47"/>
                    <a:pt x="67" y="47"/>
                  </a:cubicBezTo>
                  <a:cubicBezTo>
                    <a:pt x="67" y="47"/>
                    <a:pt x="66" y="47"/>
                    <a:pt x="65" y="47"/>
                  </a:cubicBezTo>
                  <a:cubicBezTo>
                    <a:pt x="65" y="47"/>
                    <a:pt x="66" y="46"/>
                    <a:pt x="65" y="44"/>
                  </a:cubicBezTo>
                  <a:cubicBezTo>
                    <a:pt x="65" y="44"/>
                    <a:pt x="65" y="42"/>
                    <a:pt x="65" y="41"/>
                  </a:cubicBezTo>
                  <a:cubicBezTo>
                    <a:pt x="65" y="41"/>
                    <a:pt x="64" y="40"/>
                    <a:pt x="62" y="40"/>
                  </a:cubicBezTo>
                  <a:cubicBezTo>
                    <a:pt x="62" y="40"/>
                    <a:pt x="60" y="40"/>
                    <a:pt x="59" y="41"/>
                  </a:cubicBezTo>
                  <a:cubicBezTo>
                    <a:pt x="59" y="41"/>
                    <a:pt x="58" y="42"/>
                    <a:pt x="58" y="43"/>
                  </a:cubicBezTo>
                  <a:cubicBezTo>
                    <a:pt x="58" y="43"/>
                    <a:pt x="55" y="43"/>
                    <a:pt x="55" y="46"/>
                  </a:cubicBezTo>
                  <a:cubicBezTo>
                    <a:pt x="55" y="46"/>
                    <a:pt x="55" y="45"/>
                    <a:pt x="55" y="45"/>
                  </a:cubicBezTo>
                  <a:cubicBezTo>
                    <a:pt x="55" y="45"/>
                    <a:pt x="56" y="46"/>
                    <a:pt x="57" y="47"/>
                  </a:cubicBezTo>
                  <a:cubicBezTo>
                    <a:pt x="56" y="46"/>
                    <a:pt x="56" y="46"/>
                    <a:pt x="56" y="46"/>
                  </a:cubicBezTo>
                  <a:cubicBezTo>
                    <a:pt x="56" y="46"/>
                    <a:pt x="57" y="46"/>
                    <a:pt x="57" y="45"/>
                  </a:cubicBezTo>
                  <a:cubicBezTo>
                    <a:pt x="57" y="45"/>
                    <a:pt x="57" y="45"/>
                    <a:pt x="56" y="45"/>
                  </a:cubicBezTo>
                  <a:cubicBezTo>
                    <a:pt x="56" y="45"/>
                    <a:pt x="56" y="44"/>
                    <a:pt x="57" y="44"/>
                  </a:cubicBezTo>
                  <a:cubicBezTo>
                    <a:pt x="58" y="44"/>
                    <a:pt x="58" y="44"/>
                    <a:pt x="58" y="44"/>
                  </a:cubicBezTo>
                  <a:cubicBezTo>
                    <a:pt x="58" y="44"/>
                    <a:pt x="58" y="46"/>
                    <a:pt x="59" y="47"/>
                  </a:cubicBezTo>
                  <a:cubicBezTo>
                    <a:pt x="59" y="47"/>
                    <a:pt x="59" y="47"/>
                    <a:pt x="59" y="47"/>
                  </a:cubicBezTo>
                  <a:cubicBezTo>
                    <a:pt x="59" y="47"/>
                    <a:pt x="58" y="47"/>
                    <a:pt x="57" y="48"/>
                  </a:cubicBezTo>
                  <a:cubicBezTo>
                    <a:pt x="57" y="48"/>
                    <a:pt x="57" y="48"/>
                    <a:pt x="56" y="48"/>
                  </a:cubicBezTo>
                  <a:cubicBezTo>
                    <a:pt x="56" y="48"/>
                    <a:pt x="56" y="48"/>
                    <a:pt x="54" y="48"/>
                  </a:cubicBezTo>
                  <a:cubicBezTo>
                    <a:pt x="54" y="48"/>
                    <a:pt x="54" y="47"/>
                    <a:pt x="53" y="47"/>
                  </a:cubicBezTo>
                  <a:cubicBezTo>
                    <a:pt x="53" y="47"/>
                    <a:pt x="53" y="46"/>
                    <a:pt x="53" y="46"/>
                  </a:cubicBezTo>
                  <a:cubicBezTo>
                    <a:pt x="53" y="46"/>
                    <a:pt x="54" y="46"/>
                    <a:pt x="54" y="45"/>
                  </a:cubicBezTo>
                  <a:cubicBezTo>
                    <a:pt x="54" y="45"/>
                    <a:pt x="54" y="45"/>
                    <a:pt x="54" y="44"/>
                  </a:cubicBezTo>
                  <a:cubicBezTo>
                    <a:pt x="54" y="44"/>
                    <a:pt x="54" y="43"/>
                    <a:pt x="54" y="42"/>
                  </a:cubicBezTo>
                  <a:cubicBezTo>
                    <a:pt x="54" y="42"/>
                    <a:pt x="54" y="41"/>
                    <a:pt x="54" y="41"/>
                  </a:cubicBezTo>
                  <a:cubicBezTo>
                    <a:pt x="54" y="41"/>
                    <a:pt x="54" y="40"/>
                    <a:pt x="54" y="40"/>
                  </a:cubicBezTo>
                  <a:cubicBezTo>
                    <a:pt x="54" y="40"/>
                    <a:pt x="54" y="40"/>
                    <a:pt x="54" y="40"/>
                  </a:cubicBezTo>
                  <a:cubicBezTo>
                    <a:pt x="54" y="40"/>
                    <a:pt x="55" y="39"/>
                    <a:pt x="54" y="38"/>
                  </a:cubicBezTo>
                  <a:cubicBezTo>
                    <a:pt x="54" y="37"/>
                    <a:pt x="54" y="37"/>
                    <a:pt x="54" y="37"/>
                  </a:cubicBezTo>
                  <a:cubicBezTo>
                    <a:pt x="54" y="37"/>
                    <a:pt x="54" y="36"/>
                    <a:pt x="54" y="36"/>
                  </a:cubicBezTo>
                  <a:cubicBezTo>
                    <a:pt x="54" y="36"/>
                    <a:pt x="54" y="36"/>
                    <a:pt x="55" y="36"/>
                  </a:cubicBezTo>
                  <a:cubicBezTo>
                    <a:pt x="55" y="36"/>
                    <a:pt x="56" y="35"/>
                    <a:pt x="56" y="34"/>
                  </a:cubicBezTo>
                  <a:cubicBezTo>
                    <a:pt x="56" y="34"/>
                    <a:pt x="57" y="33"/>
                    <a:pt x="57" y="32"/>
                  </a:cubicBezTo>
                  <a:cubicBezTo>
                    <a:pt x="57" y="32"/>
                    <a:pt x="57" y="31"/>
                    <a:pt x="57" y="31"/>
                  </a:cubicBezTo>
                  <a:cubicBezTo>
                    <a:pt x="58" y="31"/>
                    <a:pt x="58" y="31"/>
                    <a:pt x="58" y="31"/>
                  </a:cubicBezTo>
                  <a:cubicBezTo>
                    <a:pt x="58" y="31"/>
                    <a:pt x="58" y="32"/>
                    <a:pt x="59" y="32"/>
                  </a:cubicBezTo>
                  <a:cubicBezTo>
                    <a:pt x="59" y="32"/>
                    <a:pt x="58" y="32"/>
                    <a:pt x="58" y="31"/>
                  </a:cubicBezTo>
                  <a:cubicBezTo>
                    <a:pt x="58" y="31"/>
                    <a:pt x="58" y="30"/>
                    <a:pt x="57" y="30"/>
                  </a:cubicBezTo>
                  <a:cubicBezTo>
                    <a:pt x="57" y="30"/>
                    <a:pt x="58" y="28"/>
                    <a:pt x="57" y="28"/>
                  </a:cubicBezTo>
                  <a:cubicBezTo>
                    <a:pt x="57" y="28"/>
                    <a:pt x="57" y="27"/>
                    <a:pt x="56" y="27"/>
                  </a:cubicBezTo>
                  <a:cubicBezTo>
                    <a:pt x="56" y="27"/>
                    <a:pt x="56" y="25"/>
                    <a:pt x="56" y="25"/>
                  </a:cubicBezTo>
                  <a:cubicBezTo>
                    <a:pt x="56" y="25"/>
                    <a:pt x="55" y="23"/>
                    <a:pt x="54" y="23"/>
                  </a:cubicBezTo>
                  <a:cubicBezTo>
                    <a:pt x="53" y="22"/>
                    <a:pt x="53" y="22"/>
                    <a:pt x="53" y="22"/>
                  </a:cubicBezTo>
                  <a:cubicBezTo>
                    <a:pt x="53" y="22"/>
                    <a:pt x="52" y="21"/>
                    <a:pt x="51" y="21"/>
                  </a:cubicBezTo>
                  <a:cubicBezTo>
                    <a:pt x="51" y="21"/>
                    <a:pt x="52" y="19"/>
                    <a:pt x="50" y="18"/>
                  </a:cubicBezTo>
                  <a:cubicBezTo>
                    <a:pt x="50" y="18"/>
                    <a:pt x="50" y="16"/>
                    <a:pt x="48" y="16"/>
                  </a:cubicBezTo>
                  <a:cubicBezTo>
                    <a:pt x="48" y="16"/>
                    <a:pt x="48" y="16"/>
                    <a:pt x="49" y="16"/>
                  </a:cubicBezTo>
                  <a:cubicBezTo>
                    <a:pt x="49" y="16"/>
                    <a:pt x="50" y="15"/>
                    <a:pt x="47" y="14"/>
                  </a:cubicBezTo>
                  <a:cubicBezTo>
                    <a:pt x="47" y="14"/>
                    <a:pt x="48" y="13"/>
                    <a:pt x="46" y="13"/>
                  </a:cubicBezTo>
                  <a:cubicBezTo>
                    <a:pt x="46" y="13"/>
                    <a:pt x="46" y="12"/>
                    <a:pt x="46" y="11"/>
                  </a:cubicBezTo>
                  <a:cubicBezTo>
                    <a:pt x="46" y="11"/>
                    <a:pt x="47" y="10"/>
                    <a:pt x="45" y="10"/>
                  </a:cubicBezTo>
                  <a:cubicBezTo>
                    <a:pt x="44" y="10"/>
                    <a:pt x="44" y="10"/>
                    <a:pt x="44" y="10"/>
                  </a:cubicBezTo>
                  <a:cubicBezTo>
                    <a:pt x="44" y="10"/>
                    <a:pt x="44" y="10"/>
                    <a:pt x="44" y="9"/>
                  </a:cubicBezTo>
                  <a:cubicBezTo>
                    <a:pt x="44" y="9"/>
                    <a:pt x="43" y="7"/>
                    <a:pt x="43" y="7"/>
                  </a:cubicBezTo>
                  <a:cubicBezTo>
                    <a:pt x="44" y="6"/>
                    <a:pt x="43" y="4"/>
                    <a:pt x="42" y="3"/>
                  </a:cubicBezTo>
                  <a:cubicBezTo>
                    <a:pt x="42" y="3"/>
                    <a:pt x="41" y="1"/>
                    <a:pt x="39" y="1"/>
                  </a:cubicBezTo>
                  <a:cubicBezTo>
                    <a:pt x="39" y="1"/>
                    <a:pt x="38" y="0"/>
                    <a:pt x="37" y="1"/>
                  </a:cubicBezTo>
                  <a:cubicBezTo>
                    <a:pt x="37" y="1"/>
                    <a:pt x="35" y="1"/>
                    <a:pt x="34" y="3"/>
                  </a:cubicBezTo>
                  <a:cubicBezTo>
                    <a:pt x="34" y="3"/>
                    <a:pt x="33" y="4"/>
                    <a:pt x="33" y="6"/>
                  </a:cubicBezTo>
                  <a:cubicBezTo>
                    <a:pt x="33" y="6"/>
                    <a:pt x="33" y="8"/>
                    <a:pt x="33" y="10"/>
                  </a:cubicBezTo>
                  <a:cubicBezTo>
                    <a:pt x="33" y="10"/>
                    <a:pt x="32" y="13"/>
                    <a:pt x="32" y="14"/>
                  </a:cubicBezTo>
                  <a:cubicBezTo>
                    <a:pt x="32" y="15"/>
                    <a:pt x="32" y="15"/>
                    <a:pt x="32" y="15"/>
                  </a:cubicBezTo>
                  <a:cubicBezTo>
                    <a:pt x="32" y="15"/>
                    <a:pt x="30" y="16"/>
                    <a:pt x="30" y="18"/>
                  </a:cubicBezTo>
                  <a:cubicBezTo>
                    <a:pt x="30" y="18"/>
                    <a:pt x="30" y="18"/>
                    <a:pt x="30" y="18"/>
                  </a:cubicBezTo>
                  <a:cubicBezTo>
                    <a:pt x="30" y="18"/>
                    <a:pt x="29" y="19"/>
                    <a:pt x="30" y="20"/>
                  </a:cubicBezTo>
                  <a:cubicBezTo>
                    <a:pt x="30" y="20"/>
                    <a:pt x="30" y="21"/>
                    <a:pt x="29" y="21"/>
                  </a:cubicBezTo>
                  <a:cubicBezTo>
                    <a:pt x="29" y="22"/>
                    <a:pt x="28" y="24"/>
                    <a:pt x="28" y="24"/>
                  </a:cubicBezTo>
                  <a:cubicBezTo>
                    <a:pt x="28" y="24"/>
                    <a:pt x="28" y="27"/>
                    <a:pt x="28" y="27"/>
                  </a:cubicBezTo>
                  <a:cubicBezTo>
                    <a:pt x="28" y="28"/>
                    <a:pt x="27" y="30"/>
                    <a:pt x="27" y="30"/>
                  </a:cubicBezTo>
                  <a:cubicBezTo>
                    <a:pt x="27" y="30"/>
                    <a:pt x="27" y="31"/>
                    <a:pt x="27" y="31"/>
                  </a:cubicBezTo>
                  <a:cubicBezTo>
                    <a:pt x="27" y="31"/>
                    <a:pt x="26" y="32"/>
                    <a:pt x="26" y="33"/>
                  </a:cubicBezTo>
                  <a:cubicBezTo>
                    <a:pt x="26" y="33"/>
                    <a:pt x="26" y="34"/>
                    <a:pt x="26" y="35"/>
                  </a:cubicBezTo>
                  <a:cubicBezTo>
                    <a:pt x="26" y="35"/>
                    <a:pt x="26" y="36"/>
                    <a:pt x="25" y="37"/>
                  </a:cubicBezTo>
                  <a:cubicBezTo>
                    <a:pt x="25" y="37"/>
                    <a:pt x="24" y="37"/>
                    <a:pt x="24" y="40"/>
                  </a:cubicBezTo>
                  <a:cubicBezTo>
                    <a:pt x="24" y="40"/>
                    <a:pt x="24" y="41"/>
                    <a:pt x="25" y="41"/>
                  </a:cubicBezTo>
                  <a:cubicBezTo>
                    <a:pt x="25" y="42"/>
                    <a:pt x="25" y="42"/>
                    <a:pt x="25" y="42"/>
                  </a:cubicBezTo>
                  <a:cubicBezTo>
                    <a:pt x="25" y="42"/>
                    <a:pt x="24" y="41"/>
                    <a:pt x="24" y="41"/>
                  </a:cubicBezTo>
                  <a:cubicBezTo>
                    <a:pt x="24" y="40"/>
                    <a:pt x="23" y="38"/>
                    <a:pt x="23" y="38"/>
                  </a:cubicBezTo>
                  <a:cubicBezTo>
                    <a:pt x="23" y="38"/>
                    <a:pt x="22" y="36"/>
                    <a:pt x="22" y="35"/>
                  </a:cubicBezTo>
                  <a:cubicBezTo>
                    <a:pt x="22" y="34"/>
                    <a:pt x="21" y="32"/>
                    <a:pt x="20" y="32"/>
                  </a:cubicBezTo>
                  <a:cubicBezTo>
                    <a:pt x="20" y="32"/>
                    <a:pt x="20" y="31"/>
                    <a:pt x="19" y="31"/>
                  </a:cubicBezTo>
                  <a:cubicBezTo>
                    <a:pt x="19" y="31"/>
                    <a:pt x="19" y="29"/>
                    <a:pt x="18" y="28"/>
                  </a:cubicBezTo>
                  <a:cubicBezTo>
                    <a:pt x="18" y="28"/>
                    <a:pt x="17" y="27"/>
                    <a:pt x="14" y="28"/>
                  </a:cubicBezTo>
                  <a:cubicBezTo>
                    <a:pt x="14" y="28"/>
                    <a:pt x="12" y="28"/>
                    <a:pt x="11" y="30"/>
                  </a:cubicBezTo>
                  <a:cubicBezTo>
                    <a:pt x="11" y="30"/>
                    <a:pt x="11" y="31"/>
                    <a:pt x="11" y="32"/>
                  </a:cubicBezTo>
                  <a:cubicBezTo>
                    <a:pt x="11" y="32"/>
                    <a:pt x="11" y="33"/>
                    <a:pt x="11" y="33"/>
                  </a:cubicBezTo>
                  <a:cubicBezTo>
                    <a:pt x="11" y="34"/>
                    <a:pt x="11" y="35"/>
                    <a:pt x="12" y="36"/>
                  </a:cubicBezTo>
                  <a:cubicBezTo>
                    <a:pt x="12" y="36"/>
                    <a:pt x="12" y="37"/>
                    <a:pt x="12" y="36"/>
                  </a:cubicBezTo>
                  <a:cubicBezTo>
                    <a:pt x="12" y="37"/>
                    <a:pt x="12" y="37"/>
                    <a:pt x="12" y="37"/>
                  </a:cubicBezTo>
                  <a:cubicBezTo>
                    <a:pt x="12" y="37"/>
                    <a:pt x="11" y="39"/>
                    <a:pt x="11" y="39"/>
                  </a:cubicBezTo>
                  <a:cubicBezTo>
                    <a:pt x="11" y="39"/>
                    <a:pt x="9" y="40"/>
                    <a:pt x="9" y="41"/>
                  </a:cubicBezTo>
                  <a:cubicBezTo>
                    <a:pt x="9" y="41"/>
                    <a:pt x="8" y="42"/>
                    <a:pt x="8" y="45"/>
                  </a:cubicBezTo>
                  <a:cubicBezTo>
                    <a:pt x="8" y="45"/>
                    <a:pt x="7" y="47"/>
                    <a:pt x="7" y="48"/>
                  </a:cubicBezTo>
                  <a:cubicBezTo>
                    <a:pt x="7" y="50"/>
                    <a:pt x="7" y="50"/>
                    <a:pt x="7" y="50"/>
                  </a:cubicBezTo>
                  <a:cubicBezTo>
                    <a:pt x="7" y="50"/>
                    <a:pt x="6" y="50"/>
                    <a:pt x="7" y="53"/>
                  </a:cubicBezTo>
                  <a:cubicBezTo>
                    <a:pt x="7" y="53"/>
                    <a:pt x="6" y="53"/>
                    <a:pt x="6" y="55"/>
                  </a:cubicBezTo>
                  <a:cubicBezTo>
                    <a:pt x="6" y="55"/>
                    <a:pt x="5" y="57"/>
                    <a:pt x="4" y="58"/>
                  </a:cubicBezTo>
                  <a:cubicBezTo>
                    <a:pt x="4" y="61"/>
                    <a:pt x="4" y="61"/>
                    <a:pt x="4" y="61"/>
                  </a:cubicBezTo>
                  <a:cubicBezTo>
                    <a:pt x="4" y="61"/>
                    <a:pt x="3" y="63"/>
                    <a:pt x="3" y="64"/>
                  </a:cubicBezTo>
                  <a:cubicBezTo>
                    <a:pt x="3" y="64"/>
                    <a:pt x="5" y="64"/>
                    <a:pt x="6" y="64"/>
                  </a:cubicBezTo>
                  <a:cubicBezTo>
                    <a:pt x="6" y="64"/>
                    <a:pt x="7" y="64"/>
                    <a:pt x="8" y="62"/>
                  </a:cubicBezTo>
                  <a:cubicBezTo>
                    <a:pt x="9" y="60"/>
                    <a:pt x="9" y="60"/>
                    <a:pt x="9" y="60"/>
                  </a:cubicBezTo>
                  <a:cubicBezTo>
                    <a:pt x="8" y="62"/>
                    <a:pt x="8" y="62"/>
                    <a:pt x="8" y="62"/>
                  </a:cubicBezTo>
                  <a:cubicBezTo>
                    <a:pt x="8" y="62"/>
                    <a:pt x="7" y="63"/>
                    <a:pt x="8" y="63"/>
                  </a:cubicBezTo>
                  <a:cubicBezTo>
                    <a:pt x="9" y="63"/>
                    <a:pt x="9" y="63"/>
                    <a:pt x="9" y="63"/>
                  </a:cubicBezTo>
                  <a:cubicBezTo>
                    <a:pt x="9" y="63"/>
                    <a:pt x="9" y="64"/>
                    <a:pt x="11" y="63"/>
                  </a:cubicBezTo>
                  <a:cubicBezTo>
                    <a:pt x="12" y="63"/>
                    <a:pt x="12" y="63"/>
                    <a:pt x="12" y="63"/>
                  </a:cubicBezTo>
                  <a:cubicBezTo>
                    <a:pt x="12" y="63"/>
                    <a:pt x="11" y="65"/>
                    <a:pt x="11" y="66"/>
                  </a:cubicBezTo>
                  <a:cubicBezTo>
                    <a:pt x="11" y="66"/>
                    <a:pt x="10" y="68"/>
                    <a:pt x="10" y="69"/>
                  </a:cubicBezTo>
                  <a:cubicBezTo>
                    <a:pt x="10" y="69"/>
                    <a:pt x="9" y="71"/>
                    <a:pt x="9" y="73"/>
                  </a:cubicBezTo>
                  <a:cubicBezTo>
                    <a:pt x="9" y="73"/>
                    <a:pt x="9" y="73"/>
                    <a:pt x="9" y="73"/>
                  </a:cubicBezTo>
                  <a:cubicBezTo>
                    <a:pt x="9" y="74"/>
                    <a:pt x="8" y="74"/>
                    <a:pt x="8" y="74"/>
                  </a:cubicBezTo>
                  <a:cubicBezTo>
                    <a:pt x="8" y="74"/>
                    <a:pt x="7" y="76"/>
                    <a:pt x="7" y="77"/>
                  </a:cubicBezTo>
                  <a:cubicBezTo>
                    <a:pt x="7" y="77"/>
                    <a:pt x="8" y="77"/>
                    <a:pt x="8" y="78"/>
                  </a:cubicBezTo>
                  <a:cubicBezTo>
                    <a:pt x="8" y="78"/>
                    <a:pt x="8" y="79"/>
                    <a:pt x="7" y="79"/>
                  </a:cubicBezTo>
                  <a:cubicBezTo>
                    <a:pt x="7" y="79"/>
                    <a:pt x="6" y="79"/>
                    <a:pt x="5" y="80"/>
                  </a:cubicBezTo>
                  <a:cubicBezTo>
                    <a:pt x="5" y="80"/>
                    <a:pt x="5" y="80"/>
                    <a:pt x="4" y="80"/>
                  </a:cubicBezTo>
                  <a:cubicBezTo>
                    <a:pt x="3" y="80"/>
                    <a:pt x="3" y="80"/>
                    <a:pt x="3" y="80"/>
                  </a:cubicBezTo>
                  <a:cubicBezTo>
                    <a:pt x="3" y="80"/>
                    <a:pt x="1" y="80"/>
                    <a:pt x="1" y="81"/>
                  </a:cubicBezTo>
                  <a:cubicBezTo>
                    <a:pt x="1" y="81"/>
                    <a:pt x="0" y="82"/>
                    <a:pt x="2" y="83"/>
                  </a:cubicBezTo>
                  <a:close/>
                  <a:moveTo>
                    <a:pt x="49" y="17"/>
                  </a:moveTo>
                  <a:cubicBezTo>
                    <a:pt x="49" y="17"/>
                    <a:pt x="49" y="17"/>
                    <a:pt x="50" y="18"/>
                  </a:cubicBezTo>
                  <a:cubicBezTo>
                    <a:pt x="50" y="18"/>
                    <a:pt x="50" y="18"/>
                    <a:pt x="49" y="18"/>
                  </a:cubicBezTo>
                  <a:cubicBezTo>
                    <a:pt x="49" y="18"/>
                    <a:pt x="49" y="18"/>
                    <a:pt x="49" y="18"/>
                  </a:cubicBezTo>
                  <a:cubicBezTo>
                    <a:pt x="49" y="18"/>
                    <a:pt x="49" y="17"/>
                    <a:pt x="49" y="17"/>
                  </a:cubicBezTo>
                  <a:close/>
                  <a:moveTo>
                    <a:pt x="29" y="40"/>
                  </a:moveTo>
                  <a:cubicBezTo>
                    <a:pt x="29" y="42"/>
                    <a:pt x="29" y="42"/>
                    <a:pt x="29" y="42"/>
                  </a:cubicBezTo>
                  <a:cubicBezTo>
                    <a:pt x="28" y="42"/>
                    <a:pt x="28" y="42"/>
                    <a:pt x="28" y="42"/>
                  </a:cubicBezTo>
                  <a:cubicBezTo>
                    <a:pt x="28" y="42"/>
                    <a:pt x="28" y="41"/>
                    <a:pt x="28" y="41"/>
                  </a:cubicBezTo>
                  <a:cubicBezTo>
                    <a:pt x="28" y="40"/>
                    <a:pt x="28" y="40"/>
                    <a:pt x="28" y="40"/>
                  </a:cubicBezTo>
                  <a:cubicBezTo>
                    <a:pt x="28" y="40"/>
                    <a:pt x="28" y="40"/>
                    <a:pt x="29" y="40"/>
                  </a:cubicBezTo>
                  <a:close/>
                  <a:moveTo>
                    <a:pt x="25" y="56"/>
                  </a:moveTo>
                  <a:cubicBezTo>
                    <a:pt x="25" y="55"/>
                    <a:pt x="23" y="52"/>
                    <a:pt x="23" y="52"/>
                  </a:cubicBezTo>
                  <a:cubicBezTo>
                    <a:pt x="24" y="51"/>
                    <a:pt x="23" y="50"/>
                    <a:pt x="23" y="50"/>
                  </a:cubicBezTo>
                  <a:cubicBezTo>
                    <a:pt x="24" y="50"/>
                    <a:pt x="23" y="49"/>
                    <a:pt x="23" y="49"/>
                  </a:cubicBezTo>
                  <a:cubicBezTo>
                    <a:pt x="26" y="49"/>
                    <a:pt x="26" y="49"/>
                    <a:pt x="26" y="49"/>
                  </a:cubicBezTo>
                  <a:cubicBezTo>
                    <a:pt x="27" y="49"/>
                    <a:pt x="28" y="48"/>
                    <a:pt x="28" y="48"/>
                  </a:cubicBezTo>
                  <a:cubicBezTo>
                    <a:pt x="29" y="47"/>
                    <a:pt x="29" y="46"/>
                    <a:pt x="29" y="46"/>
                  </a:cubicBezTo>
                  <a:cubicBezTo>
                    <a:pt x="29" y="45"/>
                    <a:pt x="29" y="45"/>
                    <a:pt x="29" y="45"/>
                  </a:cubicBezTo>
                  <a:cubicBezTo>
                    <a:pt x="29" y="45"/>
                    <a:pt x="29" y="44"/>
                    <a:pt x="29" y="44"/>
                  </a:cubicBezTo>
                  <a:cubicBezTo>
                    <a:pt x="29" y="44"/>
                    <a:pt x="30" y="44"/>
                    <a:pt x="30" y="44"/>
                  </a:cubicBezTo>
                  <a:cubicBezTo>
                    <a:pt x="30" y="45"/>
                    <a:pt x="30" y="46"/>
                    <a:pt x="30" y="46"/>
                  </a:cubicBezTo>
                  <a:cubicBezTo>
                    <a:pt x="30" y="46"/>
                    <a:pt x="30" y="46"/>
                    <a:pt x="30" y="46"/>
                  </a:cubicBezTo>
                  <a:cubicBezTo>
                    <a:pt x="30" y="47"/>
                    <a:pt x="31" y="47"/>
                    <a:pt x="31" y="47"/>
                  </a:cubicBezTo>
                  <a:cubicBezTo>
                    <a:pt x="29" y="47"/>
                    <a:pt x="29" y="51"/>
                    <a:pt x="29" y="51"/>
                  </a:cubicBezTo>
                  <a:cubicBezTo>
                    <a:pt x="28" y="51"/>
                    <a:pt x="28" y="54"/>
                    <a:pt x="28" y="54"/>
                  </a:cubicBezTo>
                  <a:cubicBezTo>
                    <a:pt x="27" y="55"/>
                    <a:pt x="27" y="58"/>
                    <a:pt x="27" y="58"/>
                  </a:cubicBezTo>
                  <a:cubicBezTo>
                    <a:pt x="27" y="58"/>
                    <a:pt x="27" y="59"/>
                    <a:pt x="27" y="59"/>
                  </a:cubicBezTo>
                  <a:cubicBezTo>
                    <a:pt x="26" y="60"/>
                    <a:pt x="26" y="60"/>
                    <a:pt x="26" y="60"/>
                  </a:cubicBezTo>
                  <a:cubicBezTo>
                    <a:pt x="26" y="59"/>
                    <a:pt x="25" y="56"/>
                    <a:pt x="25" y="56"/>
                  </a:cubicBezTo>
                  <a:close/>
                  <a:moveTo>
                    <a:pt x="19" y="64"/>
                  </a:moveTo>
                  <a:cubicBezTo>
                    <a:pt x="19" y="64"/>
                    <a:pt x="19" y="64"/>
                    <a:pt x="19" y="64"/>
                  </a:cubicBezTo>
                  <a:cubicBezTo>
                    <a:pt x="19" y="64"/>
                    <a:pt x="20" y="63"/>
                    <a:pt x="20" y="62"/>
                  </a:cubicBezTo>
                  <a:cubicBezTo>
                    <a:pt x="20" y="62"/>
                    <a:pt x="24" y="62"/>
                    <a:pt x="25" y="61"/>
                  </a:cubicBezTo>
                  <a:cubicBezTo>
                    <a:pt x="26" y="60"/>
                    <a:pt x="26" y="60"/>
                    <a:pt x="26" y="60"/>
                  </a:cubicBezTo>
                  <a:cubicBezTo>
                    <a:pt x="26" y="60"/>
                    <a:pt x="26" y="62"/>
                    <a:pt x="25" y="63"/>
                  </a:cubicBezTo>
                  <a:cubicBezTo>
                    <a:pt x="24" y="65"/>
                    <a:pt x="24" y="65"/>
                    <a:pt x="24" y="65"/>
                  </a:cubicBezTo>
                  <a:cubicBezTo>
                    <a:pt x="24" y="65"/>
                    <a:pt x="21" y="68"/>
                    <a:pt x="21" y="69"/>
                  </a:cubicBezTo>
                  <a:cubicBezTo>
                    <a:pt x="21" y="69"/>
                    <a:pt x="21" y="69"/>
                    <a:pt x="21" y="69"/>
                  </a:cubicBezTo>
                  <a:cubicBezTo>
                    <a:pt x="20" y="69"/>
                    <a:pt x="20" y="69"/>
                    <a:pt x="20" y="69"/>
                  </a:cubicBezTo>
                  <a:cubicBezTo>
                    <a:pt x="20" y="69"/>
                    <a:pt x="20" y="68"/>
                    <a:pt x="20" y="68"/>
                  </a:cubicBezTo>
                  <a:cubicBezTo>
                    <a:pt x="20" y="68"/>
                    <a:pt x="20" y="67"/>
                    <a:pt x="20" y="67"/>
                  </a:cubicBezTo>
                  <a:cubicBezTo>
                    <a:pt x="20" y="66"/>
                    <a:pt x="19" y="64"/>
                    <a:pt x="19" y="64"/>
                  </a:cubicBezTo>
                  <a:close/>
                  <a:moveTo>
                    <a:pt x="13" y="75"/>
                  </a:moveTo>
                  <a:cubicBezTo>
                    <a:pt x="13" y="75"/>
                    <a:pt x="14" y="73"/>
                    <a:pt x="14" y="73"/>
                  </a:cubicBezTo>
                  <a:cubicBezTo>
                    <a:pt x="15" y="71"/>
                    <a:pt x="16" y="71"/>
                    <a:pt x="16" y="71"/>
                  </a:cubicBezTo>
                  <a:cubicBezTo>
                    <a:pt x="16" y="72"/>
                    <a:pt x="17" y="73"/>
                    <a:pt x="17" y="73"/>
                  </a:cubicBezTo>
                  <a:cubicBezTo>
                    <a:pt x="18" y="74"/>
                    <a:pt x="18" y="74"/>
                    <a:pt x="18" y="74"/>
                  </a:cubicBezTo>
                  <a:cubicBezTo>
                    <a:pt x="17" y="75"/>
                    <a:pt x="17" y="76"/>
                    <a:pt x="17" y="76"/>
                  </a:cubicBezTo>
                  <a:cubicBezTo>
                    <a:pt x="16" y="76"/>
                    <a:pt x="16" y="75"/>
                    <a:pt x="16" y="75"/>
                  </a:cubicBezTo>
                  <a:cubicBezTo>
                    <a:pt x="15" y="74"/>
                    <a:pt x="13" y="75"/>
                    <a:pt x="13" y="7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0" name="Freeform 278"/>
            <p:cNvSpPr>
              <a:spLocks noEditPoints="1"/>
            </p:cNvSpPr>
            <p:nvPr/>
          </p:nvSpPr>
          <p:spPr bwMode="auto">
            <a:xfrm>
              <a:off x="3925888" y="4418013"/>
              <a:ext cx="341313" cy="390525"/>
            </a:xfrm>
            <a:custGeom>
              <a:avLst/>
              <a:gdLst>
                <a:gd name="T0" fmla="*/ 83 w 91"/>
                <a:gd name="T1" fmla="*/ 96 h 104"/>
                <a:gd name="T2" fmla="*/ 80 w 91"/>
                <a:gd name="T3" fmla="*/ 88 h 104"/>
                <a:gd name="T4" fmla="*/ 80 w 91"/>
                <a:gd name="T5" fmla="*/ 76 h 104"/>
                <a:gd name="T6" fmla="*/ 84 w 91"/>
                <a:gd name="T7" fmla="*/ 77 h 104"/>
                <a:gd name="T8" fmla="*/ 83 w 91"/>
                <a:gd name="T9" fmla="*/ 63 h 104"/>
                <a:gd name="T10" fmla="*/ 78 w 91"/>
                <a:gd name="T11" fmla="*/ 47 h 104"/>
                <a:gd name="T12" fmla="*/ 78 w 91"/>
                <a:gd name="T13" fmla="*/ 39 h 104"/>
                <a:gd name="T14" fmla="*/ 67 w 91"/>
                <a:gd name="T15" fmla="*/ 39 h 104"/>
                <a:gd name="T16" fmla="*/ 61 w 91"/>
                <a:gd name="T17" fmla="*/ 50 h 104"/>
                <a:gd name="T18" fmla="*/ 58 w 91"/>
                <a:gd name="T19" fmla="*/ 38 h 104"/>
                <a:gd name="T20" fmla="*/ 56 w 91"/>
                <a:gd name="T21" fmla="*/ 24 h 104"/>
                <a:gd name="T22" fmla="*/ 52 w 91"/>
                <a:gd name="T23" fmla="*/ 12 h 104"/>
                <a:gd name="T24" fmla="*/ 41 w 91"/>
                <a:gd name="T25" fmla="*/ 3 h 104"/>
                <a:gd name="T26" fmla="*/ 36 w 91"/>
                <a:gd name="T27" fmla="*/ 14 h 104"/>
                <a:gd name="T28" fmla="*/ 30 w 91"/>
                <a:gd name="T29" fmla="*/ 22 h 104"/>
                <a:gd name="T30" fmla="*/ 24 w 91"/>
                <a:gd name="T31" fmla="*/ 33 h 104"/>
                <a:gd name="T32" fmla="*/ 22 w 91"/>
                <a:gd name="T33" fmla="*/ 38 h 104"/>
                <a:gd name="T34" fmla="*/ 26 w 91"/>
                <a:gd name="T35" fmla="*/ 43 h 104"/>
                <a:gd name="T36" fmla="*/ 26 w 91"/>
                <a:gd name="T37" fmla="*/ 50 h 104"/>
                <a:gd name="T38" fmla="*/ 27 w 91"/>
                <a:gd name="T39" fmla="*/ 56 h 104"/>
                <a:gd name="T40" fmla="*/ 20 w 91"/>
                <a:gd name="T41" fmla="*/ 56 h 104"/>
                <a:gd name="T42" fmla="*/ 23 w 91"/>
                <a:gd name="T43" fmla="*/ 56 h 104"/>
                <a:gd name="T44" fmla="*/ 21 w 91"/>
                <a:gd name="T45" fmla="*/ 50 h 104"/>
                <a:gd name="T46" fmla="*/ 11 w 91"/>
                <a:gd name="T47" fmla="*/ 57 h 104"/>
                <a:gd name="T48" fmla="*/ 3 w 91"/>
                <a:gd name="T49" fmla="*/ 70 h 104"/>
                <a:gd name="T50" fmla="*/ 3 w 91"/>
                <a:gd name="T51" fmla="*/ 77 h 104"/>
                <a:gd name="T52" fmla="*/ 0 w 91"/>
                <a:gd name="T53" fmla="*/ 87 h 104"/>
                <a:gd name="T54" fmla="*/ 7 w 91"/>
                <a:gd name="T55" fmla="*/ 88 h 104"/>
                <a:gd name="T56" fmla="*/ 9 w 91"/>
                <a:gd name="T57" fmla="*/ 92 h 104"/>
                <a:gd name="T58" fmla="*/ 11 w 91"/>
                <a:gd name="T59" fmla="*/ 101 h 104"/>
                <a:gd name="T60" fmla="*/ 17 w 91"/>
                <a:gd name="T61" fmla="*/ 98 h 104"/>
                <a:gd name="T62" fmla="*/ 18 w 91"/>
                <a:gd name="T63" fmla="*/ 86 h 104"/>
                <a:gd name="T64" fmla="*/ 24 w 91"/>
                <a:gd name="T65" fmla="*/ 80 h 104"/>
                <a:gd name="T66" fmla="*/ 21 w 91"/>
                <a:gd name="T67" fmla="*/ 65 h 104"/>
                <a:gd name="T68" fmla="*/ 29 w 91"/>
                <a:gd name="T69" fmla="*/ 59 h 104"/>
                <a:gd name="T70" fmla="*/ 31 w 91"/>
                <a:gd name="T71" fmla="*/ 56 h 104"/>
                <a:gd name="T72" fmla="*/ 33 w 91"/>
                <a:gd name="T73" fmla="*/ 55 h 104"/>
                <a:gd name="T74" fmla="*/ 31 w 91"/>
                <a:gd name="T75" fmla="*/ 72 h 104"/>
                <a:gd name="T76" fmla="*/ 29 w 91"/>
                <a:gd name="T77" fmla="*/ 96 h 104"/>
                <a:gd name="T78" fmla="*/ 36 w 91"/>
                <a:gd name="T79" fmla="*/ 101 h 104"/>
                <a:gd name="T80" fmla="*/ 39 w 91"/>
                <a:gd name="T81" fmla="*/ 97 h 104"/>
                <a:gd name="T82" fmla="*/ 38 w 91"/>
                <a:gd name="T83" fmla="*/ 81 h 104"/>
                <a:gd name="T84" fmla="*/ 41 w 91"/>
                <a:gd name="T85" fmla="*/ 69 h 104"/>
                <a:gd name="T86" fmla="*/ 49 w 91"/>
                <a:gd name="T87" fmla="*/ 70 h 104"/>
                <a:gd name="T88" fmla="*/ 59 w 91"/>
                <a:gd name="T89" fmla="*/ 95 h 104"/>
                <a:gd name="T90" fmla="*/ 55 w 91"/>
                <a:gd name="T91" fmla="*/ 100 h 104"/>
                <a:gd name="T92" fmla="*/ 64 w 91"/>
                <a:gd name="T93" fmla="*/ 101 h 104"/>
                <a:gd name="T94" fmla="*/ 76 w 91"/>
                <a:gd name="T95" fmla="*/ 92 h 104"/>
                <a:gd name="T96" fmla="*/ 79 w 91"/>
                <a:gd name="T97" fmla="*/ 101 h 104"/>
                <a:gd name="T98" fmla="*/ 90 w 91"/>
                <a:gd name="T99" fmla="*/ 98 h 104"/>
                <a:gd name="T100" fmla="*/ 32 w 91"/>
                <a:gd name="T101" fmla="*/ 22 h 104"/>
                <a:gd name="T102" fmla="*/ 57 w 91"/>
                <a:gd name="T103" fmla="*/ 49 h 104"/>
                <a:gd name="T104" fmla="*/ 58 w 91"/>
                <a:gd name="T105" fmla="*/ 66 h 104"/>
                <a:gd name="T106" fmla="*/ 55 w 91"/>
                <a:gd name="T107" fmla="*/ 53 h 104"/>
                <a:gd name="T108" fmla="*/ 60 w 91"/>
                <a:gd name="T109" fmla="*/ 59 h 104"/>
                <a:gd name="T110" fmla="*/ 59 w 91"/>
                <a:gd name="T111" fmla="*/ 72 h 104"/>
                <a:gd name="T112" fmla="*/ 66 w 91"/>
                <a:gd name="T113" fmla="*/ 83 h 104"/>
                <a:gd name="T114" fmla="*/ 67 w 91"/>
                <a:gd name="T115" fmla="*/ 75 h 104"/>
                <a:gd name="T116" fmla="*/ 71 w 91"/>
                <a:gd name="T117" fmla="*/ 92 h 104"/>
                <a:gd name="T118" fmla="*/ 75 w 91"/>
                <a:gd name="T119"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04">
                  <a:moveTo>
                    <a:pt x="90" y="98"/>
                  </a:moveTo>
                  <a:cubicBezTo>
                    <a:pt x="90" y="96"/>
                    <a:pt x="88" y="97"/>
                    <a:pt x="88" y="97"/>
                  </a:cubicBezTo>
                  <a:cubicBezTo>
                    <a:pt x="86" y="97"/>
                    <a:pt x="86" y="97"/>
                    <a:pt x="86" y="97"/>
                  </a:cubicBezTo>
                  <a:cubicBezTo>
                    <a:pt x="85" y="97"/>
                    <a:pt x="85" y="96"/>
                    <a:pt x="85" y="96"/>
                  </a:cubicBezTo>
                  <a:cubicBezTo>
                    <a:pt x="84" y="95"/>
                    <a:pt x="83" y="96"/>
                    <a:pt x="83" y="96"/>
                  </a:cubicBezTo>
                  <a:cubicBezTo>
                    <a:pt x="82" y="95"/>
                    <a:pt x="81" y="94"/>
                    <a:pt x="81" y="94"/>
                  </a:cubicBezTo>
                  <a:cubicBezTo>
                    <a:pt x="82" y="94"/>
                    <a:pt x="82" y="93"/>
                    <a:pt x="82" y="93"/>
                  </a:cubicBezTo>
                  <a:cubicBezTo>
                    <a:pt x="83" y="92"/>
                    <a:pt x="81" y="90"/>
                    <a:pt x="81" y="90"/>
                  </a:cubicBezTo>
                  <a:cubicBezTo>
                    <a:pt x="81" y="90"/>
                    <a:pt x="81" y="89"/>
                    <a:pt x="80" y="89"/>
                  </a:cubicBezTo>
                  <a:cubicBezTo>
                    <a:pt x="80" y="88"/>
                    <a:pt x="80" y="88"/>
                    <a:pt x="80" y="88"/>
                  </a:cubicBezTo>
                  <a:cubicBezTo>
                    <a:pt x="80" y="86"/>
                    <a:pt x="80" y="84"/>
                    <a:pt x="80" y="84"/>
                  </a:cubicBezTo>
                  <a:cubicBezTo>
                    <a:pt x="79" y="82"/>
                    <a:pt x="78" y="80"/>
                    <a:pt x="78" y="80"/>
                  </a:cubicBezTo>
                  <a:cubicBezTo>
                    <a:pt x="78" y="78"/>
                    <a:pt x="77" y="77"/>
                    <a:pt x="77" y="77"/>
                  </a:cubicBezTo>
                  <a:cubicBezTo>
                    <a:pt x="78" y="77"/>
                    <a:pt x="78" y="77"/>
                    <a:pt x="78" y="77"/>
                  </a:cubicBezTo>
                  <a:cubicBezTo>
                    <a:pt x="80" y="77"/>
                    <a:pt x="80" y="76"/>
                    <a:pt x="80" y="76"/>
                  </a:cubicBezTo>
                  <a:cubicBezTo>
                    <a:pt x="82" y="76"/>
                    <a:pt x="82" y="76"/>
                    <a:pt x="82" y="76"/>
                  </a:cubicBezTo>
                  <a:cubicBezTo>
                    <a:pt x="82" y="76"/>
                    <a:pt x="82" y="74"/>
                    <a:pt x="82" y="74"/>
                  </a:cubicBezTo>
                  <a:cubicBezTo>
                    <a:pt x="81" y="73"/>
                    <a:pt x="81" y="73"/>
                    <a:pt x="81" y="73"/>
                  </a:cubicBezTo>
                  <a:cubicBezTo>
                    <a:pt x="82" y="75"/>
                    <a:pt x="82" y="75"/>
                    <a:pt x="82" y="75"/>
                  </a:cubicBezTo>
                  <a:cubicBezTo>
                    <a:pt x="83" y="78"/>
                    <a:pt x="84" y="77"/>
                    <a:pt x="84" y="77"/>
                  </a:cubicBezTo>
                  <a:cubicBezTo>
                    <a:pt x="85" y="78"/>
                    <a:pt x="87" y="77"/>
                    <a:pt x="87" y="77"/>
                  </a:cubicBezTo>
                  <a:cubicBezTo>
                    <a:pt x="88" y="77"/>
                    <a:pt x="87" y="74"/>
                    <a:pt x="87" y="74"/>
                  </a:cubicBezTo>
                  <a:cubicBezTo>
                    <a:pt x="86" y="70"/>
                    <a:pt x="86" y="70"/>
                    <a:pt x="86" y="70"/>
                  </a:cubicBezTo>
                  <a:cubicBezTo>
                    <a:pt x="86" y="69"/>
                    <a:pt x="85" y="66"/>
                    <a:pt x="85" y="66"/>
                  </a:cubicBezTo>
                  <a:cubicBezTo>
                    <a:pt x="84" y="64"/>
                    <a:pt x="83" y="63"/>
                    <a:pt x="83" y="63"/>
                  </a:cubicBezTo>
                  <a:cubicBezTo>
                    <a:pt x="84" y="61"/>
                    <a:pt x="83" y="60"/>
                    <a:pt x="83" y="60"/>
                  </a:cubicBezTo>
                  <a:cubicBezTo>
                    <a:pt x="83" y="59"/>
                    <a:pt x="83" y="59"/>
                    <a:pt x="83" y="59"/>
                  </a:cubicBezTo>
                  <a:cubicBezTo>
                    <a:pt x="83" y="57"/>
                    <a:pt x="82" y="54"/>
                    <a:pt x="82" y="54"/>
                  </a:cubicBezTo>
                  <a:cubicBezTo>
                    <a:pt x="82" y="51"/>
                    <a:pt x="81" y="49"/>
                    <a:pt x="81" y="49"/>
                  </a:cubicBezTo>
                  <a:cubicBezTo>
                    <a:pt x="80" y="48"/>
                    <a:pt x="78" y="47"/>
                    <a:pt x="78" y="47"/>
                  </a:cubicBezTo>
                  <a:cubicBezTo>
                    <a:pt x="78" y="47"/>
                    <a:pt x="77" y="45"/>
                    <a:pt x="77" y="45"/>
                  </a:cubicBezTo>
                  <a:cubicBezTo>
                    <a:pt x="77" y="44"/>
                    <a:pt x="77" y="44"/>
                    <a:pt x="77" y="44"/>
                  </a:cubicBezTo>
                  <a:cubicBezTo>
                    <a:pt x="77" y="44"/>
                    <a:pt x="77" y="43"/>
                    <a:pt x="77" y="43"/>
                  </a:cubicBezTo>
                  <a:cubicBezTo>
                    <a:pt x="78" y="42"/>
                    <a:pt x="78" y="41"/>
                    <a:pt x="78" y="40"/>
                  </a:cubicBezTo>
                  <a:cubicBezTo>
                    <a:pt x="78" y="40"/>
                    <a:pt x="78" y="39"/>
                    <a:pt x="78" y="39"/>
                  </a:cubicBezTo>
                  <a:cubicBezTo>
                    <a:pt x="78" y="37"/>
                    <a:pt x="78" y="36"/>
                    <a:pt x="78" y="36"/>
                  </a:cubicBezTo>
                  <a:cubicBezTo>
                    <a:pt x="77" y="34"/>
                    <a:pt x="74" y="33"/>
                    <a:pt x="74" y="33"/>
                  </a:cubicBezTo>
                  <a:cubicBezTo>
                    <a:pt x="71" y="33"/>
                    <a:pt x="70" y="34"/>
                    <a:pt x="70" y="34"/>
                  </a:cubicBezTo>
                  <a:cubicBezTo>
                    <a:pt x="68" y="35"/>
                    <a:pt x="68" y="38"/>
                    <a:pt x="68" y="38"/>
                  </a:cubicBezTo>
                  <a:cubicBezTo>
                    <a:pt x="68" y="38"/>
                    <a:pt x="67" y="39"/>
                    <a:pt x="67" y="39"/>
                  </a:cubicBezTo>
                  <a:cubicBezTo>
                    <a:pt x="66" y="39"/>
                    <a:pt x="65" y="41"/>
                    <a:pt x="65" y="42"/>
                  </a:cubicBezTo>
                  <a:cubicBezTo>
                    <a:pt x="65" y="43"/>
                    <a:pt x="64" y="46"/>
                    <a:pt x="64" y="46"/>
                  </a:cubicBezTo>
                  <a:cubicBezTo>
                    <a:pt x="64" y="46"/>
                    <a:pt x="63" y="48"/>
                    <a:pt x="62" y="49"/>
                  </a:cubicBezTo>
                  <a:cubicBezTo>
                    <a:pt x="62" y="50"/>
                    <a:pt x="61" y="51"/>
                    <a:pt x="61" y="51"/>
                  </a:cubicBezTo>
                  <a:cubicBezTo>
                    <a:pt x="61" y="50"/>
                    <a:pt x="61" y="50"/>
                    <a:pt x="61" y="50"/>
                  </a:cubicBezTo>
                  <a:cubicBezTo>
                    <a:pt x="62" y="49"/>
                    <a:pt x="62" y="48"/>
                    <a:pt x="62" y="48"/>
                  </a:cubicBezTo>
                  <a:cubicBezTo>
                    <a:pt x="62" y="45"/>
                    <a:pt x="61" y="45"/>
                    <a:pt x="61" y="45"/>
                  </a:cubicBezTo>
                  <a:cubicBezTo>
                    <a:pt x="61" y="43"/>
                    <a:pt x="60" y="42"/>
                    <a:pt x="60" y="42"/>
                  </a:cubicBezTo>
                  <a:cubicBezTo>
                    <a:pt x="60" y="41"/>
                    <a:pt x="59" y="40"/>
                    <a:pt x="59" y="40"/>
                  </a:cubicBezTo>
                  <a:cubicBezTo>
                    <a:pt x="59" y="39"/>
                    <a:pt x="58" y="38"/>
                    <a:pt x="58" y="38"/>
                  </a:cubicBezTo>
                  <a:cubicBezTo>
                    <a:pt x="59" y="38"/>
                    <a:pt x="58" y="37"/>
                    <a:pt x="58" y="37"/>
                  </a:cubicBezTo>
                  <a:cubicBezTo>
                    <a:pt x="58" y="37"/>
                    <a:pt x="58" y="34"/>
                    <a:pt x="58" y="33"/>
                  </a:cubicBezTo>
                  <a:cubicBezTo>
                    <a:pt x="57" y="32"/>
                    <a:pt x="57" y="29"/>
                    <a:pt x="57" y="29"/>
                  </a:cubicBezTo>
                  <a:cubicBezTo>
                    <a:pt x="57" y="29"/>
                    <a:pt x="57" y="27"/>
                    <a:pt x="56" y="26"/>
                  </a:cubicBezTo>
                  <a:cubicBezTo>
                    <a:pt x="56" y="25"/>
                    <a:pt x="56" y="24"/>
                    <a:pt x="56" y="24"/>
                  </a:cubicBezTo>
                  <a:cubicBezTo>
                    <a:pt x="56" y="22"/>
                    <a:pt x="55" y="22"/>
                    <a:pt x="55" y="22"/>
                  </a:cubicBezTo>
                  <a:cubicBezTo>
                    <a:pt x="55" y="21"/>
                    <a:pt x="55" y="21"/>
                    <a:pt x="55" y="21"/>
                  </a:cubicBezTo>
                  <a:cubicBezTo>
                    <a:pt x="55" y="20"/>
                    <a:pt x="53" y="18"/>
                    <a:pt x="53" y="18"/>
                  </a:cubicBezTo>
                  <a:cubicBezTo>
                    <a:pt x="52" y="16"/>
                    <a:pt x="52" y="16"/>
                    <a:pt x="52" y="16"/>
                  </a:cubicBezTo>
                  <a:cubicBezTo>
                    <a:pt x="52" y="15"/>
                    <a:pt x="52" y="12"/>
                    <a:pt x="52" y="12"/>
                  </a:cubicBezTo>
                  <a:cubicBezTo>
                    <a:pt x="52" y="10"/>
                    <a:pt x="51" y="7"/>
                    <a:pt x="51" y="7"/>
                  </a:cubicBezTo>
                  <a:cubicBezTo>
                    <a:pt x="51" y="5"/>
                    <a:pt x="50" y="3"/>
                    <a:pt x="50" y="3"/>
                  </a:cubicBezTo>
                  <a:cubicBezTo>
                    <a:pt x="50" y="1"/>
                    <a:pt x="47" y="1"/>
                    <a:pt x="47" y="1"/>
                  </a:cubicBezTo>
                  <a:cubicBezTo>
                    <a:pt x="46" y="0"/>
                    <a:pt x="45" y="1"/>
                    <a:pt x="45" y="1"/>
                  </a:cubicBezTo>
                  <a:cubicBezTo>
                    <a:pt x="42" y="1"/>
                    <a:pt x="41" y="3"/>
                    <a:pt x="41" y="3"/>
                  </a:cubicBezTo>
                  <a:cubicBezTo>
                    <a:pt x="39" y="5"/>
                    <a:pt x="39" y="7"/>
                    <a:pt x="39" y="8"/>
                  </a:cubicBezTo>
                  <a:cubicBezTo>
                    <a:pt x="39" y="9"/>
                    <a:pt x="38" y="11"/>
                    <a:pt x="38" y="11"/>
                  </a:cubicBezTo>
                  <a:cubicBezTo>
                    <a:pt x="38" y="11"/>
                    <a:pt x="38" y="12"/>
                    <a:pt x="38" y="12"/>
                  </a:cubicBezTo>
                  <a:cubicBezTo>
                    <a:pt x="37" y="12"/>
                    <a:pt x="37" y="12"/>
                    <a:pt x="37" y="12"/>
                  </a:cubicBezTo>
                  <a:cubicBezTo>
                    <a:pt x="35" y="12"/>
                    <a:pt x="36" y="14"/>
                    <a:pt x="36" y="14"/>
                  </a:cubicBezTo>
                  <a:cubicBezTo>
                    <a:pt x="36" y="14"/>
                    <a:pt x="36" y="16"/>
                    <a:pt x="36" y="16"/>
                  </a:cubicBezTo>
                  <a:cubicBezTo>
                    <a:pt x="34" y="16"/>
                    <a:pt x="34" y="17"/>
                    <a:pt x="34" y="17"/>
                  </a:cubicBezTo>
                  <a:cubicBezTo>
                    <a:pt x="31" y="18"/>
                    <a:pt x="33" y="19"/>
                    <a:pt x="33" y="19"/>
                  </a:cubicBezTo>
                  <a:cubicBezTo>
                    <a:pt x="33" y="20"/>
                    <a:pt x="33" y="20"/>
                    <a:pt x="33" y="20"/>
                  </a:cubicBezTo>
                  <a:cubicBezTo>
                    <a:pt x="31" y="20"/>
                    <a:pt x="30" y="22"/>
                    <a:pt x="30" y="22"/>
                  </a:cubicBezTo>
                  <a:cubicBezTo>
                    <a:pt x="29" y="23"/>
                    <a:pt x="29" y="25"/>
                    <a:pt x="29" y="25"/>
                  </a:cubicBezTo>
                  <a:cubicBezTo>
                    <a:pt x="28" y="25"/>
                    <a:pt x="28" y="27"/>
                    <a:pt x="28" y="27"/>
                  </a:cubicBezTo>
                  <a:cubicBezTo>
                    <a:pt x="26" y="28"/>
                    <a:pt x="26" y="28"/>
                    <a:pt x="26" y="28"/>
                  </a:cubicBezTo>
                  <a:cubicBezTo>
                    <a:pt x="25" y="28"/>
                    <a:pt x="24" y="30"/>
                    <a:pt x="24" y="30"/>
                  </a:cubicBezTo>
                  <a:cubicBezTo>
                    <a:pt x="24" y="31"/>
                    <a:pt x="24" y="33"/>
                    <a:pt x="24" y="33"/>
                  </a:cubicBezTo>
                  <a:cubicBezTo>
                    <a:pt x="23" y="33"/>
                    <a:pt x="22" y="34"/>
                    <a:pt x="22" y="34"/>
                  </a:cubicBezTo>
                  <a:cubicBezTo>
                    <a:pt x="22" y="34"/>
                    <a:pt x="22" y="36"/>
                    <a:pt x="22" y="36"/>
                  </a:cubicBezTo>
                  <a:cubicBezTo>
                    <a:pt x="22" y="37"/>
                    <a:pt x="21" y="37"/>
                    <a:pt x="21" y="37"/>
                  </a:cubicBezTo>
                  <a:cubicBezTo>
                    <a:pt x="21" y="38"/>
                    <a:pt x="20" y="39"/>
                    <a:pt x="20" y="39"/>
                  </a:cubicBezTo>
                  <a:cubicBezTo>
                    <a:pt x="21" y="39"/>
                    <a:pt x="22" y="38"/>
                    <a:pt x="22" y="38"/>
                  </a:cubicBezTo>
                  <a:cubicBezTo>
                    <a:pt x="22" y="38"/>
                    <a:pt x="22" y="38"/>
                    <a:pt x="22" y="38"/>
                  </a:cubicBezTo>
                  <a:cubicBezTo>
                    <a:pt x="22" y="38"/>
                    <a:pt x="23" y="39"/>
                    <a:pt x="23" y="39"/>
                  </a:cubicBezTo>
                  <a:cubicBezTo>
                    <a:pt x="23" y="40"/>
                    <a:pt x="24" y="41"/>
                    <a:pt x="24" y="41"/>
                  </a:cubicBezTo>
                  <a:cubicBezTo>
                    <a:pt x="24" y="42"/>
                    <a:pt x="25" y="43"/>
                    <a:pt x="25" y="43"/>
                  </a:cubicBezTo>
                  <a:cubicBezTo>
                    <a:pt x="26" y="43"/>
                    <a:pt x="26" y="43"/>
                    <a:pt x="26" y="43"/>
                  </a:cubicBezTo>
                  <a:cubicBezTo>
                    <a:pt x="27" y="44"/>
                    <a:pt x="26" y="45"/>
                    <a:pt x="26" y="45"/>
                  </a:cubicBezTo>
                  <a:cubicBezTo>
                    <a:pt x="26" y="46"/>
                    <a:pt x="26" y="46"/>
                    <a:pt x="26" y="46"/>
                  </a:cubicBezTo>
                  <a:cubicBezTo>
                    <a:pt x="25" y="47"/>
                    <a:pt x="27" y="48"/>
                    <a:pt x="27" y="48"/>
                  </a:cubicBezTo>
                  <a:cubicBezTo>
                    <a:pt x="27" y="48"/>
                    <a:pt x="27" y="48"/>
                    <a:pt x="27" y="48"/>
                  </a:cubicBezTo>
                  <a:cubicBezTo>
                    <a:pt x="26" y="49"/>
                    <a:pt x="26" y="50"/>
                    <a:pt x="26" y="50"/>
                  </a:cubicBezTo>
                  <a:cubicBezTo>
                    <a:pt x="26" y="50"/>
                    <a:pt x="27" y="51"/>
                    <a:pt x="27" y="51"/>
                  </a:cubicBezTo>
                  <a:cubicBezTo>
                    <a:pt x="26" y="52"/>
                    <a:pt x="26" y="53"/>
                    <a:pt x="26" y="53"/>
                  </a:cubicBezTo>
                  <a:cubicBezTo>
                    <a:pt x="26" y="54"/>
                    <a:pt x="26" y="55"/>
                    <a:pt x="26" y="55"/>
                  </a:cubicBezTo>
                  <a:cubicBezTo>
                    <a:pt x="26" y="55"/>
                    <a:pt x="27" y="56"/>
                    <a:pt x="27" y="56"/>
                  </a:cubicBezTo>
                  <a:cubicBezTo>
                    <a:pt x="27" y="56"/>
                    <a:pt x="27" y="56"/>
                    <a:pt x="27" y="56"/>
                  </a:cubicBezTo>
                  <a:cubicBezTo>
                    <a:pt x="27" y="57"/>
                    <a:pt x="26" y="58"/>
                    <a:pt x="26" y="58"/>
                  </a:cubicBezTo>
                  <a:cubicBezTo>
                    <a:pt x="24" y="57"/>
                    <a:pt x="23" y="58"/>
                    <a:pt x="23" y="58"/>
                  </a:cubicBezTo>
                  <a:cubicBezTo>
                    <a:pt x="23" y="58"/>
                    <a:pt x="22" y="58"/>
                    <a:pt x="22" y="58"/>
                  </a:cubicBezTo>
                  <a:cubicBezTo>
                    <a:pt x="21" y="57"/>
                    <a:pt x="20" y="57"/>
                    <a:pt x="20" y="57"/>
                  </a:cubicBezTo>
                  <a:cubicBezTo>
                    <a:pt x="20" y="56"/>
                    <a:pt x="20" y="56"/>
                    <a:pt x="20" y="56"/>
                  </a:cubicBezTo>
                  <a:cubicBezTo>
                    <a:pt x="22" y="56"/>
                    <a:pt x="22" y="53"/>
                    <a:pt x="22" y="53"/>
                  </a:cubicBezTo>
                  <a:cubicBezTo>
                    <a:pt x="22" y="53"/>
                    <a:pt x="22" y="53"/>
                    <a:pt x="22" y="53"/>
                  </a:cubicBezTo>
                  <a:cubicBezTo>
                    <a:pt x="23" y="53"/>
                    <a:pt x="23" y="55"/>
                    <a:pt x="23" y="55"/>
                  </a:cubicBezTo>
                  <a:cubicBezTo>
                    <a:pt x="23" y="55"/>
                    <a:pt x="22" y="55"/>
                    <a:pt x="22" y="55"/>
                  </a:cubicBezTo>
                  <a:cubicBezTo>
                    <a:pt x="23" y="56"/>
                    <a:pt x="23" y="56"/>
                    <a:pt x="23" y="56"/>
                  </a:cubicBezTo>
                  <a:cubicBezTo>
                    <a:pt x="23" y="56"/>
                    <a:pt x="23" y="56"/>
                    <a:pt x="23" y="56"/>
                  </a:cubicBezTo>
                  <a:cubicBezTo>
                    <a:pt x="24" y="56"/>
                    <a:pt x="24" y="55"/>
                    <a:pt x="24" y="55"/>
                  </a:cubicBezTo>
                  <a:cubicBezTo>
                    <a:pt x="25" y="55"/>
                    <a:pt x="25" y="55"/>
                    <a:pt x="25" y="55"/>
                  </a:cubicBezTo>
                  <a:cubicBezTo>
                    <a:pt x="25" y="52"/>
                    <a:pt x="22" y="52"/>
                    <a:pt x="22" y="52"/>
                  </a:cubicBezTo>
                  <a:cubicBezTo>
                    <a:pt x="22" y="50"/>
                    <a:pt x="21" y="50"/>
                    <a:pt x="21" y="50"/>
                  </a:cubicBezTo>
                  <a:cubicBezTo>
                    <a:pt x="18" y="48"/>
                    <a:pt x="16" y="48"/>
                    <a:pt x="16" y="48"/>
                  </a:cubicBezTo>
                  <a:cubicBezTo>
                    <a:pt x="14" y="48"/>
                    <a:pt x="13" y="50"/>
                    <a:pt x="13" y="50"/>
                  </a:cubicBezTo>
                  <a:cubicBezTo>
                    <a:pt x="12" y="51"/>
                    <a:pt x="12" y="53"/>
                    <a:pt x="12" y="53"/>
                  </a:cubicBezTo>
                  <a:cubicBezTo>
                    <a:pt x="12" y="55"/>
                    <a:pt x="13" y="57"/>
                    <a:pt x="13" y="57"/>
                  </a:cubicBezTo>
                  <a:cubicBezTo>
                    <a:pt x="12" y="57"/>
                    <a:pt x="11" y="57"/>
                    <a:pt x="11" y="57"/>
                  </a:cubicBezTo>
                  <a:cubicBezTo>
                    <a:pt x="10" y="57"/>
                    <a:pt x="9" y="58"/>
                    <a:pt x="9" y="58"/>
                  </a:cubicBezTo>
                  <a:cubicBezTo>
                    <a:pt x="5" y="58"/>
                    <a:pt x="4" y="61"/>
                    <a:pt x="4" y="61"/>
                  </a:cubicBezTo>
                  <a:cubicBezTo>
                    <a:pt x="4" y="62"/>
                    <a:pt x="6" y="61"/>
                    <a:pt x="6" y="61"/>
                  </a:cubicBezTo>
                  <a:cubicBezTo>
                    <a:pt x="4" y="64"/>
                    <a:pt x="3" y="68"/>
                    <a:pt x="3" y="68"/>
                  </a:cubicBezTo>
                  <a:cubicBezTo>
                    <a:pt x="2" y="69"/>
                    <a:pt x="3" y="70"/>
                    <a:pt x="3" y="70"/>
                  </a:cubicBezTo>
                  <a:cubicBezTo>
                    <a:pt x="2" y="71"/>
                    <a:pt x="2" y="74"/>
                    <a:pt x="2" y="74"/>
                  </a:cubicBezTo>
                  <a:cubicBezTo>
                    <a:pt x="1" y="74"/>
                    <a:pt x="1" y="75"/>
                    <a:pt x="1" y="75"/>
                  </a:cubicBezTo>
                  <a:cubicBezTo>
                    <a:pt x="1" y="75"/>
                    <a:pt x="1" y="75"/>
                    <a:pt x="1" y="75"/>
                  </a:cubicBezTo>
                  <a:cubicBezTo>
                    <a:pt x="1" y="77"/>
                    <a:pt x="2" y="77"/>
                    <a:pt x="2" y="77"/>
                  </a:cubicBezTo>
                  <a:cubicBezTo>
                    <a:pt x="2" y="77"/>
                    <a:pt x="3" y="77"/>
                    <a:pt x="3" y="77"/>
                  </a:cubicBezTo>
                  <a:cubicBezTo>
                    <a:pt x="3" y="78"/>
                    <a:pt x="3" y="78"/>
                    <a:pt x="3" y="78"/>
                  </a:cubicBezTo>
                  <a:cubicBezTo>
                    <a:pt x="1" y="79"/>
                    <a:pt x="2" y="80"/>
                    <a:pt x="2" y="80"/>
                  </a:cubicBezTo>
                  <a:cubicBezTo>
                    <a:pt x="2" y="82"/>
                    <a:pt x="2" y="82"/>
                    <a:pt x="2" y="82"/>
                  </a:cubicBezTo>
                  <a:cubicBezTo>
                    <a:pt x="1" y="83"/>
                    <a:pt x="1" y="85"/>
                    <a:pt x="1" y="85"/>
                  </a:cubicBezTo>
                  <a:cubicBezTo>
                    <a:pt x="0" y="86"/>
                    <a:pt x="0" y="87"/>
                    <a:pt x="0" y="87"/>
                  </a:cubicBezTo>
                  <a:cubicBezTo>
                    <a:pt x="1" y="87"/>
                    <a:pt x="1" y="88"/>
                    <a:pt x="1" y="88"/>
                  </a:cubicBezTo>
                  <a:cubicBezTo>
                    <a:pt x="2" y="88"/>
                    <a:pt x="3" y="88"/>
                    <a:pt x="3" y="88"/>
                  </a:cubicBezTo>
                  <a:cubicBezTo>
                    <a:pt x="3" y="88"/>
                    <a:pt x="5" y="88"/>
                    <a:pt x="5" y="88"/>
                  </a:cubicBezTo>
                  <a:cubicBezTo>
                    <a:pt x="5" y="89"/>
                    <a:pt x="6" y="88"/>
                    <a:pt x="6" y="88"/>
                  </a:cubicBezTo>
                  <a:cubicBezTo>
                    <a:pt x="7" y="88"/>
                    <a:pt x="7" y="88"/>
                    <a:pt x="7" y="88"/>
                  </a:cubicBezTo>
                  <a:cubicBezTo>
                    <a:pt x="8" y="87"/>
                    <a:pt x="8" y="87"/>
                    <a:pt x="8" y="87"/>
                  </a:cubicBezTo>
                  <a:cubicBezTo>
                    <a:pt x="8" y="87"/>
                    <a:pt x="9" y="87"/>
                    <a:pt x="9" y="87"/>
                  </a:cubicBezTo>
                  <a:cubicBezTo>
                    <a:pt x="10" y="87"/>
                    <a:pt x="10" y="87"/>
                    <a:pt x="10" y="87"/>
                  </a:cubicBezTo>
                  <a:cubicBezTo>
                    <a:pt x="10" y="87"/>
                    <a:pt x="10" y="88"/>
                    <a:pt x="10" y="88"/>
                  </a:cubicBezTo>
                  <a:cubicBezTo>
                    <a:pt x="10" y="89"/>
                    <a:pt x="9" y="92"/>
                    <a:pt x="9" y="92"/>
                  </a:cubicBezTo>
                  <a:cubicBezTo>
                    <a:pt x="8" y="93"/>
                    <a:pt x="9" y="95"/>
                    <a:pt x="9" y="95"/>
                  </a:cubicBezTo>
                  <a:cubicBezTo>
                    <a:pt x="8" y="96"/>
                    <a:pt x="8" y="97"/>
                    <a:pt x="8" y="97"/>
                  </a:cubicBezTo>
                  <a:cubicBezTo>
                    <a:pt x="8" y="98"/>
                    <a:pt x="10" y="98"/>
                    <a:pt x="10" y="98"/>
                  </a:cubicBezTo>
                  <a:cubicBezTo>
                    <a:pt x="10" y="98"/>
                    <a:pt x="11" y="98"/>
                    <a:pt x="11" y="98"/>
                  </a:cubicBezTo>
                  <a:cubicBezTo>
                    <a:pt x="10" y="100"/>
                    <a:pt x="11" y="101"/>
                    <a:pt x="11" y="101"/>
                  </a:cubicBezTo>
                  <a:cubicBezTo>
                    <a:pt x="11" y="102"/>
                    <a:pt x="15" y="101"/>
                    <a:pt x="15" y="101"/>
                  </a:cubicBezTo>
                  <a:cubicBezTo>
                    <a:pt x="15" y="101"/>
                    <a:pt x="15" y="101"/>
                    <a:pt x="15" y="101"/>
                  </a:cubicBezTo>
                  <a:cubicBezTo>
                    <a:pt x="19" y="102"/>
                    <a:pt x="18" y="100"/>
                    <a:pt x="18" y="100"/>
                  </a:cubicBezTo>
                  <a:cubicBezTo>
                    <a:pt x="19" y="99"/>
                    <a:pt x="17" y="99"/>
                    <a:pt x="17" y="99"/>
                  </a:cubicBezTo>
                  <a:cubicBezTo>
                    <a:pt x="17" y="98"/>
                    <a:pt x="17" y="98"/>
                    <a:pt x="17" y="98"/>
                  </a:cubicBezTo>
                  <a:cubicBezTo>
                    <a:pt x="17" y="97"/>
                    <a:pt x="17" y="97"/>
                    <a:pt x="17" y="97"/>
                  </a:cubicBezTo>
                  <a:cubicBezTo>
                    <a:pt x="17" y="97"/>
                    <a:pt x="17" y="95"/>
                    <a:pt x="16" y="94"/>
                  </a:cubicBezTo>
                  <a:cubicBezTo>
                    <a:pt x="15" y="92"/>
                    <a:pt x="17" y="91"/>
                    <a:pt x="17" y="91"/>
                  </a:cubicBezTo>
                  <a:cubicBezTo>
                    <a:pt x="17" y="90"/>
                    <a:pt x="18" y="89"/>
                    <a:pt x="17" y="89"/>
                  </a:cubicBezTo>
                  <a:cubicBezTo>
                    <a:pt x="17" y="88"/>
                    <a:pt x="18" y="86"/>
                    <a:pt x="18" y="86"/>
                  </a:cubicBezTo>
                  <a:cubicBezTo>
                    <a:pt x="18" y="86"/>
                    <a:pt x="19" y="86"/>
                    <a:pt x="19" y="86"/>
                  </a:cubicBezTo>
                  <a:cubicBezTo>
                    <a:pt x="19" y="86"/>
                    <a:pt x="21" y="86"/>
                    <a:pt x="21" y="86"/>
                  </a:cubicBezTo>
                  <a:cubicBezTo>
                    <a:pt x="23" y="86"/>
                    <a:pt x="22" y="85"/>
                    <a:pt x="22" y="85"/>
                  </a:cubicBezTo>
                  <a:cubicBezTo>
                    <a:pt x="23" y="84"/>
                    <a:pt x="23" y="84"/>
                    <a:pt x="23" y="84"/>
                  </a:cubicBezTo>
                  <a:cubicBezTo>
                    <a:pt x="24" y="83"/>
                    <a:pt x="24" y="80"/>
                    <a:pt x="24" y="80"/>
                  </a:cubicBezTo>
                  <a:cubicBezTo>
                    <a:pt x="24" y="78"/>
                    <a:pt x="23" y="76"/>
                    <a:pt x="23" y="76"/>
                  </a:cubicBezTo>
                  <a:cubicBezTo>
                    <a:pt x="23" y="76"/>
                    <a:pt x="23" y="74"/>
                    <a:pt x="23" y="74"/>
                  </a:cubicBezTo>
                  <a:cubicBezTo>
                    <a:pt x="23" y="73"/>
                    <a:pt x="22" y="69"/>
                    <a:pt x="22" y="69"/>
                  </a:cubicBezTo>
                  <a:cubicBezTo>
                    <a:pt x="22" y="68"/>
                    <a:pt x="21" y="67"/>
                    <a:pt x="21" y="67"/>
                  </a:cubicBezTo>
                  <a:cubicBezTo>
                    <a:pt x="22" y="66"/>
                    <a:pt x="21" y="65"/>
                    <a:pt x="21" y="65"/>
                  </a:cubicBezTo>
                  <a:cubicBezTo>
                    <a:pt x="21" y="65"/>
                    <a:pt x="22" y="65"/>
                    <a:pt x="23" y="64"/>
                  </a:cubicBezTo>
                  <a:cubicBezTo>
                    <a:pt x="23" y="64"/>
                    <a:pt x="24" y="63"/>
                    <a:pt x="24" y="63"/>
                  </a:cubicBezTo>
                  <a:cubicBezTo>
                    <a:pt x="26" y="63"/>
                    <a:pt x="27" y="61"/>
                    <a:pt x="27" y="61"/>
                  </a:cubicBezTo>
                  <a:cubicBezTo>
                    <a:pt x="29" y="60"/>
                    <a:pt x="29" y="60"/>
                    <a:pt x="29" y="60"/>
                  </a:cubicBezTo>
                  <a:cubicBezTo>
                    <a:pt x="29" y="59"/>
                    <a:pt x="29" y="59"/>
                    <a:pt x="29" y="59"/>
                  </a:cubicBezTo>
                  <a:cubicBezTo>
                    <a:pt x="30" y="58"/>
                    <a:pt x="30" y="57"/>
                    <a:pt x="30" y="57"/>
                  </a:cubicBezTo>
                  <a:cubicBezTo>
                    <a:pt x="30" y="57"/>
                    <a:pt x="29" y="56"/>
                    <a:pt x="29" y="56"/>
                  </a:cubicBezTo>
                  <a:cubicBezTo>
                    <a:pt x="30" y="56"/>
                    <a:pt x="30" y="56"/>
                    <a:pt x="30" y="56"/>
                  </a:cubicBezTo>
                  <a:cubicBezTo>
                    <a:pt x="31" y="56"/>
                    <a:pt x="31" y="56"/>
                    <a:pt x="31" y="56"/>
                  </a:cubicBezTo>
                  <a:cubicBezTo>
                    <a:pt x="31" y="56"/>
                    <a:pt x="31" y="56"/>
                    <a:pt x="31" y="56"/>
                  </a:cubicBezTo>
                  <a:cubicBezTo>
                    <a:pt x="32" y="55"/>
                    <a:pt x="31" y="55"/>
                    <a:pt x="31" y="55"/>
                  </a:cubicBezTo>
                  <a:cubicBezTo>
                    <a:pt x="31" y="55"/>
                    <a:pt x="31" y="54"/>
                    <a:pt x="31" y="54"/>
                  </a:cubicBezTo>
                  <a:cubicBezTo>
                    <a:pt x="32" y="54"/>
                    <a:pt x="32" y="54"/>
                    <a:pt x="32" y="54"/>
                  </a:cubicBezTo>
                  <a:cubicBezTo>
                    <a:pt x="32" y="55"/>
                    <a:pt x="32" y="55"/>
                    <a:pt x="32" y="55"/>
                  </a:cubicBezTo>
                  <a:cubicBezTo>
                    <a:pt x="32" y="55"/>
                    <a:pt x="33" y="55"/>
                    <a:pt x="33" y="55"/>
                  </a:cubicBezTo>
                  <a:cubicBezTo>
                    <a:pt x="33" y="57"/>
                    <a:pt x="33" y="57"/>
                    <a:pt x="33" y="57"/>
                  </a:cubicBezTo>
                  <a:cubicBezTo>
                    <a:pt x="33" y="62"/>
                    <a:pt x="33" y="62"/>
                    <a:pt x="33" y="62"/>
                  </a:cubicBezTo>
                  <a:cubicBezTo>
                    <a:pt x="33" y="63"/>
                    <a:pt x="33" y="66"/>
                    <a:pt x="33" y="66"/>
                  </a:cubicBezTo>
                  <a:cubicBezTo>
                    <a:pt x="32" y="66"/>
                    <a:pt x="32" y="69"/>
                    <a:pt x="32" y="69"/>
                  </a:cubicBezTo>
                  <a:cubicBezTo>
                    <a:pt x="32" y="69"/>
                    <a:pt x="31" y="72"/>
                    <a:pt x="31" y="72"/>
                  </a:cubicBezTo>
                  <a:cubicBezTo>
                    <a:pt x="31" y="73"/>
                    <a:pt x="30" y="76"/>
                    <a:pt x="30" y="76"/>
                  </a:cubicBezTo>
                  <a:cubicBezTo>
                    <a:pt x="30" y="77"/>
                    <a:pt x="29" y="80"/>
                    <a:pt x="29" y="80"/>
                  </a:cubicBezTo>
                  <a:cubicBezTo>
                    <a:pt x="29" y="81"/>
                    <a:pt x="29" y="86"/>
                    <a:pt x="29" y="86"/>
                  </a:cubicBezTo>
                  <a:cubicBezTo>
                    <a:pt x="29" y="88"/>
                    <a:pt x="29" y="93"/>
                    <a:pt x="29" y="93"/>
                  </a:cubicBezTo>
                  <a:cubicBezTo>
                    <a:pt x="29" y="95"/>
                    <a:pt x="29" y="96"/>
                    <a:pt x="29" y="96"/>
                  </a:cubicBezTo>
                  <a:cubicBezTo>
                    <a:pt x="29" y="96"/>
                    <a:pt x="29" y="97"/>
                    <a:pt x="29" y="97"/>
                  </a:cubicBezTo>
                  <a:cubicBezTo>
                    <a:pt x="29" y="98"/>
                    <a:pt x="29" y="99"/>
                    <a:pt x="29" y="99"/>
                  </a:cubicBezTo>
                  <a:cubicBezTo>
                    <a:pt x="29" y="101"/>
                    <a:pt x="29" y="101"/>
                    <a:pt x="29" y="101"/>
                  </a:cubicBezTo>
                  <a:cubicBezTo>
                    <a:pt x="30" y="101"/>
                    <a:pt x="31" y="101"/>
                    <a:pt x="31" y="101"/>
                  </a:cubicBezTo>
                  <a:cubicBezTo>
                    <a:pt x="33" y="102"/>
                    <a:pt x="36" y="101"/>
                    <a:pt x="36" y="101"/>
                  </a:cubicBezTo>
                  <a:cubicBezTo>
                    <a:pt x="37" y="101"/>
                    <a:pt x="37" y="101"/>
                    <a:pt x="37" y="101"/>
                  </a:cubicBezTo>
                  <a:cubicBezTo>
                    <a:pt x="38" y="101"/>
                    <a:pt x="40" y="101"/>
                    <a:pt x="40" y="101"/>
                  </a:cubicBezTo>
                  <a:cubicBezTo>
                    <a:pt x="43" y="101"/>
                    <a:pt x="42" y="99"/>
                    <a:pt x="42" y="99"/>
                  </a:cubicBezTo>
                  <a:cubicBezTo>
                    <a:pt x="42" y="98"/>
                    <a:pt x="40" y="98"/>
                    <a:pt x="40" y="98"/>
                  </a:cubicBezTo>
                  <a:cubicBezTo>
                    <a:pt x="40" y="98"/>
                    <a:pt x="39" y="97"/>
                    <a:pt x="39" y="97"/>
                  </a:cubicBezTo>
                  <a:cubicBezTo>
                    <a:pt x="39" y="97"/>
                    <a:pt x="39" y="97"/>
                    <a:pt x="39" y="97"/>
                  </a:cubicBezTo>
                  <a:cubicBezTo>
                    <a:pt x="39" y="97"/>
                    <a:pt x="39" y="95"/>
                    <a:pt x="38" y="94"/>
                  </a:cubicBezTo>
                  <a:cubicBezTo>
                    <a:pt x="38" y="93"/>
                    <a:pt x="38" y="92"/>
                    <a:pt x="38" y="92"/>
                  </a:cubicBezTo>
                  <a:cubicBezTo>
                    <a:pt x="39" y="89"/>
                    <a:pt x="38" y="86"/>
                    <a:pt x="38" y="86"/>
                  </a:cubicBezTo>
                  <a:cubicBezTo>
                    <a:pt x="38" y="85"/>
                    <a:pt x="38" y="81"/>
                    <a:pt x="38" y="81"/>
                  </a:cubicBezTo>
                  <a:cubicBezTo>
                    <a:pt x="38" y="81"/>
                    <a:pt x="39" y="79"/>
                    <a:pt x="39" y="79"/>
                  </a:cubicBezTo>
                  <a:cubicBezTo>
                    <a:pt x="40" y="78"/>
                    <a:pt x="40" y="76"/>
                    <a:pt x="40" y="76"/>
                  </a:cubicBezTo>
                  <a:cubicBezTo>
                    <a:pt x="40" y="75"/>
                    <a:pt x="39" y="73"/>
                    <a:pt x="39" y="73"/>
                  </a:cubicBezTo>
                  <a:cubicBezTo>
                    <a:pt x="40" y="72"/>
                    <a:pt x="40" y="70"/>
                    <a:pt x="40" y="70"/>
                  </a:cubicBezTo>
                  <a:cubicBezTo>
                    <a:pt x="41" y="70"/>
                    <a:pt x="41" y="69"/>
                    <a:pt x="41" y="69"/>
                  </a:cubicBezTo>
                  <a:cubicBezTo>
                    <a:pt x="41" y="68"/>
                    <a:pt x="42" y="66"/>
                    <a:pt x="42" y="66"/>
                  </a:cubicBezTo>
                  <a:cubicBezTo>
                    <a:pt x="44" y="65"/>
                    <a:pt x="44" y="64"/>
                    <a:pt x="44" y="64"/>
                  </a:cubicBezTo>
                  <a:cubicBezTo>
                    <a:pt x="44" y="64"/>
                    <a:pt x="44" y="64"/>
                    <a:pt x="44" y="64"/>
                  </a:cubicBezTo>
                  <a:cubicBezTo>
                    <a:pt x="45" y="64"/>
                    <a:pt x="46" y="65"/>
                    <a:pt x="46" y="65"/>
                  </a:cubicBezTo>
                  <a:cubicBezTo>
                    <a:pt x="46" y="65"/>
                    <a:pt x="48" y="68"/>
                    <a:pt x="49" y="70"/>
                  </a:cubicBezTo>
                  <a:cubicBezTo>
                    <a:pt x="50" y="71"/>
                    <a:pt x="52" y="76"/>
                    <a:pt x="52" y="76"/>
                  </a:cubicBezTo>
                  <a:cubicBezTo>
                    <a:pt x="52" y="77"/>
                    <a:pt x="53" y="80"/>
                    <a:pt x="53" y="80"/>
                  </a:cubicBezTo>
                  <a:cubicBezTo>
                    <a:pt x="54" y="81"/>
                    <a:pt x="57" y="87"/>
                    <a:pt x="57" y="87"/>
                  </a:cubicBezTo>
                  <a:cubicBezTo>
                    <a:pt x="58" y="91"/>
                    <a:pt x="60" y="94"/>
                    <a:pt x="60" y="94"/>
                  </a:cubicBezTo>
                  <a:cubicBezTo>
                    <a:pt x="59" y="95"/>
                    <a:pt x="59" y="95"/>
                    <a:pt x="59" y="95"/>
                  </a:cubicBezTo>
                  <a:cubicBezTo>
                    <a:pt x="58" y="95"/>
                    <a:pt x="58" y="95"/>
                    <a:pt x="58" y="95"/>
                  </a:cubicBezTo>
                  <a:cubicBezTo>
                    <a:pt x="58" y="95"/>
                    <a:pt x="58" y="95"/>
                    <a:pt x="58" y="95"/>
                  </a:cubicBezTo>
                  <a:cubicBezTo>
                    <a:pt x="57" y="94"/>
                    <a:pt x="57" y="96"/>
                    <a:pt x="57" y="96"/>
                  </a:cubicBezTo>
                  <a:cubicBezTo>
                    <a:pt x="56" y="96"/>
                    <a:pt x="56" y="98"/>
                    <a:pt x="56" y="98"/>
                  </a:cubicBezTo>
                  <a:cubicBezTo>
                    <a:pt x="54" y="99"/>
                    <a:pt x="55" y="100"/>
                    <a:pt x="55" y="100"/>
                  </a:cubicBezTo>
                  <a:cubicBezTo>
                    <a:pt x="56" y="101"/>
                    <a:pt x="59" y="102"/>
                    <a:pt x="59" y="102"/>
                  </a:cubicBezTo>
                  <a:cubicBezTo>
                    <a:pt x="60" y="102"/>
                    <a:pt x="61" y="103"/>
                    <a:pt x="61" y="103"/>
                  </a:cubicBezTo>
                  <a:cubicBezTo>
                    <a:pt x="64" y="104"/>
                    <a:pt x="65" y="103"/>
                    <a:pt x="65" y="103"/>
                  </a:cubicBezTo>
                  <a:cubicBezTo>
                    <a:pt x="66" y="102"/>
                    <a:pt x="63" y="101"/>
                    <a:pt x="63" y="101"/>
                  </a:cubicBezTo>
                  <a:cubicBezTo>
                    <a:pt x="64" y="101"/>
                    <a:pt x="64" y="101"/>
                    <a:pt x="64" y="101"/>
                  </a:cubicBezTo>
                  <a:cubicBezTo>
                    <a:pt x="65" y="100"/>
                    <a:pt x="67" y="99"/>
                    <a:pt x="67" y="99"/>
                  </a:cubicBezTo>
                  <a:cubicBezTo>
                    <a:pt x="67" y="97"/>
                    <a:pt x="67" y="97"/>
                    <a:pt x="67" y="97"/>
                  </a:cubicBezTo>
                  <a:cubicBezTo>
                    <a:pt x="68" y="97"/>
                    <a:pt x="69" y="97"/>
                    <a:pt x="69" y="97"/>
                  </a:cubicBezTo>
                  <a:cubicBezTo>
                    <a:pt x="71" y="97"/>
                    <a:pt x="72" y="96"/>
                    <a:pt x="72" y="96"/>
                  </a:cubicBezTo>
                  <a:cubicBezTo>
                    <a:pt x="74" y="95"/>
                    <a:pt x="76" y="92"/>
                    <a:pt x="76" y="92"/>
                  </a:cubicBezTo>
                  <a:cubicBezTo>
                    <a:pt x="77" y="95"/>
                    <a:pt x="77" y="95"/>
                    <a:pt x="77" y="95"/>
                  </a:cubicBezTo>
                  <a:cubicBezTo>
                    <a:pt x="77" y="96"/>
                    <a:pt x="78" y="95"/>
                    <a:pt x="78" y="95"/>
                  </a:cubicBezTo>
                  <a:cubicBezTo>
                    <a:pt x="80" y="98"/>
                    <a:pt x="80" y="98"/>
                    <a:pt x="80" y="98"/>
                  </a:cubicBezTo>
                  <a:cubicBezTo>
                    <a:pt x="78" y="98"/>
                    <a:pt x="80" y="99"/>
                    <a:pt x="80" y="99"/>
                  </a:cubicBezTo>
                  <a:cubicBezTo>
                    <a:pt x="79" y="101"/>
                    <a:pt x="79" y="101"/>
                    <a:pt x="79" y="101"/>
                  </a:cubicBezTo>
                  <a:cubicBezTo>
                    <a:pt x="79" y="103"/>
                    <a:pt x="80" y="103"/>
                    <a:pt x="80" y="103"/>
                  </a:cubicBezTo>
                  <a:cubicBezTo>
                    <a:pt x="80" y="103"/>
                    <a:pt x="83" y="103"/>
                    <a:pt x="84" y="103"/>
                  </a:cubicBezTo>
                  <a:cubicBezTo>
                    <a:pt x="84" y="102"/>
                    <a:pt x="85" y="101"/>
                    <a:pt x="85" y="101"/>
                  </a:cubicBezTo>
                  <a:cubicBezTo>
                    <a:pt x="87" y="102"/>
                    <a:pt x="88" y="101"/>
                    <a:pt x="88" y="101"/>
                  </a:cubicBezTo>
                  <a:cubicBezTo>
                    <a:pt x="91" y="99"/>
                    <a:pt x="90" y="98"/>
                    <a:pt x="90" y="98"/>
                  </a:cubicBezTo>
                  <a:close/>
                  <a:moveTo>
                    <a:pt x="32" y="22"/>
                  </a:moveTo>
                  <a:cubicBezTo>
                    <a:pt x="32" y="22"/>
                    <a:pt x="32" y="22"/>
                    <a:pt x="32" y="22"/>
                  </a:cubicBezTo>
                  <a:cubicBezTo>
                    <a:pt x="31" y="22"/>
                    <a:pt x="31" y="21"/>
                    <a:pt x="31" y="21"/>
                  </a:cubicBezTo>
                  <a:cubicBezTo>
                    <a:pt x="32" y="21"/>
                    <a:pt x="32" y="21"/>
                    <a:pt x="32" y="21"/>
                  </a:cubicBezTo>
                  <a:cubicBezTo>
                    <a:pt x="32" y="21"/>
                    <a:pt x="32" y="22"/>
                    <a:pt x="32" y="22"/>
                  </a:cubicBezTo>
                  <a:close/>
                  <a:moveTo>
                    <a:pt x="58" y="49"/>
                  </a:moveTo>
                  <a:cubicBezTo>
                    <a:pt x="58" y="50"/>
                    <a:pt x="58" y="50"/>
                    <a:pt x="58" y="50"/>
                  </a:cubicBezTo>
                  <a:cubicBezTo>
                    <a:pt x="58" y="50"/>
                    <a:pt x="57" y="50"/>
                    <a:pt x="57" y="50"/>
                  </a:cubicBezTo>
                  <a:cubicBezTo>
                    <a:pt x="57" y="50"/>
                    <a:pt x="57" y="50"/>
                    <a:pt x="57" y="50"/>
                  </a:cubicBezTo>
                  <a:cubicBezTo>
                    <a:pt x="57" y="49"/>
                    <a:pt x="57" y="49"/>
                    <a:pt x="57" y="49"/>
                  </a:cubicBezTo>
                  <a:cubicBezTo>
                    <a:pt x="57" y="49"/>
                    <a:pt x="58" y="49"/>
                    <a:pt x="58" y="49"/>
                  </a:cubicBezTo>
                  <a:close/>
                  <a:moveTo>
                    <a:pt x="59" y="72"/>
                  </a:moveTo>
                  <a:cubicBezTo>
                    <a:pt x="59" y="72"/>
                    <a:pt x="59" y="72"/>
                    <a:pt x="59" y="72"/>
                  </a:cubicBezTo>
                  <a:cubicBezTo>
                    <a:pt x="59" y="72"/>
                    <a:pt x="59" y="70"/>
                    <a:pt x="59" y="70"/>
                  </a:cubicBezTo>
                  <a:cubicBezTo>
                    <a:pt x="59" y="70"/>
                    <a:pt x="58" y="66"/>
                    <a:pt x="58" y="66"/>
                  </a:cubicBezTo>
                  <a:cubicBezTo>
                    <a:pt x="58" y="66"/>
                    <a:pt x="57" y="62"/>
                    <a:pt x="57" y="61"/>
                  </a:cubicBezTo>
                  <a:cubicBezTo>
                    <a:pt x="57" y="61"/>
                    <a:pt x="57" y="57"/>
                    <a:pt x="54" y="57"/>
                  </a:cubicBezTo>
                  <a:cubicBezTo>
                    <a:pt x="54" y="57"/>
                    <a:pt x="55" y="56"/>
                    <a:pt x="55" y="56"/>
                  </a:cubicBezTo>
                  <a:cubicBezTo>
                    <a:pt x="55" y="56"/>
                    <a:pt x="55" y="55"/>
                    <a:pt x="55" y="55"/>
                  </a:cubicBezTo>
                  <a:cubicBezTo>
                    <a:pt x="55" y="55"/>
                    <a:pt x="55" y="54"/>
                    <a:pt x="55" y="53"/>
                  </a:cubicBezTo>
                  <a:cubicBezTo>
                    <a:pt x="55" y="53"/>
                    <a:pt x="56" y="54"/>
                    <a:pt x="57" y="53"/>
                  </a:cubicBezTo>
                  <a:cubicBezTo>
                    <a:pt x="57" y="53"/>
                    <a:pt x="56" y="54"/>
                    <a:pt x="56" y="54"/>
                  </a:cubicBezTo>
                  <a:cubicBezTo>
                    <a:pt x="56" y="54"/>
                    <a:pt x="56" y="55"/>
                    <a:pt x="56" y="56"/>
                  </a:cubicBezTo>
                  <a:cubicBezTo>
                    <a:pt x="56" y="56"/>
                    <a:pt x="56" y="57"/>
                    <a:pt x="58" y="58"/>
                  </a:cubicBezTo>
                  <a:cubicBezTo>
                    <a:pt x="58" y="58"/>
                    <a:pt x="59" y="59"/>
                    <a:pt x="60" y="59"/>
                  </a:cubicBezTo>
                  <a:cubicBezTo>
                    <a:pt x="63" y="59"/>
                    <a:pt x="63" y="59"/>
                    <a:pt x="63" y="59"/>
                  </a:cubicBezTo>
                  <a:cubicBezTo>
                    <a:pt x="63" y="59"/>
                    <a:pt x="63" y="61"/>
                    <a:pt x="63" y="61"/>
                  </a:cubicBezTo>
                  <a:cubicBezTo>
                    <a:pt x="63" y="61"/>
                    <a:pt x="63" y="62"/>
                    <a:pt x="63" y="62"/>
                  </a:cubicBezTo>
                  <a:cubicBezTo>
                    <a:pt x="63" y="62"/>
                    <a:pt x="61" y="66"/>
                    <a:pt x="61" y="68"/>
                  </a:cubicBezTo>
                  <a:cubicBezTo>
                    <a:pt x="61" y="68"/>
                    <a:pt x="60" y="71"/>
                    <a:pt x="59" y="72"/>
                  </a:cubicBezTo>
                  <a:close/>
                  <a:moveTo>
                    <a:pt x="67" y="81"/>
                  </a:moveTo>
                  <a:cubicBezTo>
                    <a:pt x="67" y="81"/>
                    <a:pt x="67" y="82"/>
                    <a:pt x="67" y="82"/>
                  </a:cubicBezTo>
                  <a:cubicBezTo>
                    <a:pt x="67" y="83"/>
                    <a:pt x="67" y="84"/>
                    <a:pt x="67" y="84"/>
                  </a:cubicBezTo>
                  <a:cubicBezTo>
                    <a:pt x="66" y="84"/>
                    <a:pt x="66" y="84"/>
                    <a:pt x="66" y="84"/>
                  </a:cubicBezTo>
                  <a:cubicBezTo>
                    <a:pt x="66" y="83"/>
                    <a:pt x="66" y="83"/>
                    <a:pt x="66" y="83"/>
                  </a:cubicBezTo>
                  <a:cubicBezTo>
                    <a:pt x="65" y="82"/>
                    <a:pt x="63" y="79"/>
                    <a:pt x="63" y="79"/>
                  </a:cubicBezTo>
                  <a:cubicBezTo>
                    <a:pt x="61" y="76"/>
                    <a:pt x="61" y="76"/>
                    <a:pt x="61" y="76"/>
                  </a:cubicBezTo>
                  <a:cubicBezTo>
                    <a:pt x="60" y="74"/>
                    <a:pt x="60" y="73"/>
                    <a:pt x="60" y="73"/>
                  </a:cubicBezTo>
                  <a:cubicBezTo>
                    <a:pt x="61" y="74"/>
                    <a:pt x="61" y="74"/>
                    <a:pt x="61" y="74"/>
                  </a:cubicBezTo>
                  <a:cubicBezTo>
                    <a:pt x="62" y="75"/>
                    <a:pt x="67" y="75"/>
                    <a:pt x="67" y="75"/>
                  </a:cubicBezTo>
                  <a:cubicBezTo>
                    <a:pt x="67" y="76"/>
                    <a:pt x="68" y="77"/>
                    <a:pt x="68" y="77"/>
                  </a:cubicBezTo>
                  <a:cubicBezTo>
                    <a:pt x="68" y="78"/>
                    <a:pt x="68" y="78"/>
                    <a:pt x="68" y="78"/>
                  </a:cubicBezTo>
                  <a:cubicBezTo>
                    <a:pt x="68" y="78"/>
                    <a:pt x="67" y="80"/>
                    <a:pt x="67" y="81"/>
                  </a:cubicBezTo>
                  <a:close/>
                  <a:moveTo>
                    <a:pt x="73" y="91"/>
                  </a:moveTo>
                  <a:cubicBezTo>
                    <a:pt x="73" y="91"/>
                    <a:pt x="72" y="92"/>
                    <a:pt x="71" y="92"/>
                  </a:cubicBezTo>
                  <a:cubicBezTo>
                    <a:pt x="71" y="92"/>
                    <a:pt x="70" y="90"/>
                    <a:pt x="70" y="90"/>
                  </a:cubicBezTo>
                  <a:cubicBezTo>
                    <a:pt x="70" y="89"/>
                    <a:pt x="70" y="89"/>
                    <a:pt x="70" y="89"/>
                  </a:cubicBezTo>
                  <a:cubicBezTo>
                    <a:pt x="70" y="89"/>
                    <a:pt x="72" y="87"/>
                    <a:pt x="73" y="86"/>
                  </a:cubicBezTo>
                  <a:cubicBezTo>
                    <a:pt x="73" y="86"/>
                    <a:pt x="73" y="86"/>
                    <a:pt x="74" y="88"/>
                  </a:cubicBezTo>
                  <a:cubicBezTo>
                    <a:pt x="74" y="88"/>
                    <a:pt x="75" y="90"/>
                    <a:pt x="75" y="91"/>
                  </a:cubicBezTo>
                  <a:cubicBezTo>
                    <a:pt x="75" y="91"/>
                    <a:pt x="73" y="89"/>
                    <a:pt x="73" y="9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1" name="Freeform 279"/>
            <p:cNvSpPr>
              <a:spLocks noEditPoints="1"/>
            </p:cNvSpPr>
            <p:nvPr/>
          </p:nvSpPr>
          <p:spPr bwMode="auto">
            <a:xfrm>
              <a:off x="3141663" y="4511676"/>
              <a:ext cx="319088" cy="379413"/>
            </a:xfrm>
            <a:custGeom>
              <a:avLst/>
              <a:gdLst>
                <a:gd name="T0" fmla="*/ 4 w 85"/>
                <a:gd name="T1" fmla="*/ 92 h 101"/>
                <a:gd name="T2" fmla="*/ 12 w 85"/>
                <a:gd name="T3" fmla="*/ 92 h 101"/>
                <a:gd name="T4" fmla="*/ 13 w 85"/>
                <a:gd name="T5" fmla="*/ 93 h 101"/>
                <a:gd name="T6" fmla="*/ 16 w 85"/>
                <a:gd name="T7" fmla="*/ 89 h 101"/>
                <a:gd name="T8" fmla="*/ 26 w 85"/>
                <a:gd name="T9" fmla="*/ 95 h 101"/>
                <a:gd name="T10" fmla="*/ 30 w 85"/>
                <a:gd name="T11" fmla="*/ 90 h 101"/>
                <a:gd name="T12" fmla="*/ 34 w 85"/>
                <a:gd name="T13" fmla="*/ 89 h 101"/>
                <a:gd name="T14" fmla="*/ 38 w 85"/>
                <a:gd name="T15" fmla="*/ 98 h 101"/>
                <a:gd name="T16" fmla="*/ 50 w 85"/>
                <a:gd name="T17" fmla="*/ 96 h 101"/>
                <a:gd name="T18" fmla="*/ 53 w 85"/>
                <a:gd name="T19" fmla="*/ 83 h 101"/>
                <a:gd name="T20" fmla="*/ 55 w 85"/>
                <a:gd name="T21" fmla="*/ 65 h 101"/>
                <a:gd name="T22" fmla="*/ 62 w 85"/>
                <a:gd name="T23" fmla="*/ 73 h 101"/>
                <a:gd name="T24" fmla="*/ 78 w 85"/>
                <a:gd name="T25" fmla="*/ 90 h 101"/>
                <a:gd name="T26" fmla="*/ 83 w 85"/>
                <a:gd name="T27" fmla="*/ 90 h 101"/>
                <a:gd name="T28" fmla="*/ 80 w 85"/>
                <a:gd name="T29" fmla="*/ 79 h 101"/>
                <a:gd name="T30" fmla="*/ 67 w 85"/>
                <a:gd name="T31" fmla="*/ 65 h 101"/>
                <a:gd name="T32" fmla="*/ 68 w 85"/>
                <a:gd name="T33" fmla="*/ 56 h 101"/>
                <a:gd name="T34" fmla="*/ 69 w 85"/>
                <a:gd name="T35" fmla="*/ 46 h 101"/>
                <a:gd name="T36" fmla="*/ 68 w 85"/>
                <a:gd name="T37" fmla="*/ 33 h 101"/>
                <a:gd name="T38" fmla="*/ 61 w 85"/>
                <a:gd name="T39" fmla="*/ 7 h 101"/>
                <a:gd name="T40" fmla="*/ 49 w 85"/>
                <a:gd name="T41" fmla="*/ 8 h 101"/>
                <a:gd name="T42" fmla="*/ 47 w 85"/>
                <a:gd name="T43" fmla="*/ 23 h 101"/>
                <a:gd name="T44" fmla="*/ 41 w 85"/>
                <a:gd name="T45" fmla="*/ 38 h 101"/>
                <a:gd name="T46" fmla="*/ 36 w 85"/>
                <a:gd name="T47" fmla="*/ 44 h 101"/>
                <a:gd name="T48" fmla="*/ 35 w 85"/>
                <a:gd name="T49" fmla="*/ 48 h 101"/>
                <a:gd name="T50" fmla="*/ 36 w 85"/>
                <a:gd name="T51" fmla="*/ 51 h 101"/>
                <a:gd name="T52" fmla="*/ 32 w 85"/>
                <a:gd name="T53" fmla="*/ 56 h 101"/>
                <a:gd name="T54" fmla="*/ 25 w 85"/>
                <a:gd name="T55" fmla="*/ 57 h 101"/>
                <a:gd name="T56" fmla="*/ 16 w 85"/>
                <a:gd name="T57" fmla="*/ 62 h 101"/>
                <a:gd name="T58" fmla="*/ 18 w 85"/>
                <a:gd name="T59" fmla="*/ 71 h 101"/>
                <a:gd name="T60" fmla="*/ 12 w 85"/>
                <a:gd name="T61" fmla="*/ 76 h 101"/>
                <a:gd name="T62" fmla="*/ 10 w 85"/>
                <a:gd name="T63" fmla="*/ 82 h 101"/>
                <a:gd name="T64" fmla="*/ 3 w 85"/>
                <a:gd name="T65" fmla="*/ 91 h 101"/>
                <a:gd name="T66" fmla="*/ 32 w 85"/>
                <a:gd name="T67" fmla="*/ 78 h 101"/>
                <a:gd name="T68" fmla="*/ 45 w 85"/>
                <a:gd name="T69" fmla="*/ 47 h 101"/>
                <a:gd name="T70" fmla="*/ 45 w 85"/>
                <a:gd name="T71" fmla="*/ 52 h 101"/>
                <a:gd name="T72" fmla="*/ 35 w 85"/>
                <a:gd name="T73" fmla="*/ 57 h 101"/>
                <a:gd name="T74" fmla="*/ 36 w 85"/>
                <a:gd name="T75" fmla="*/ 52 h 101"/>
                <a:gd name="T76" fmla="*/ 38 w 85"/>
                <a:gd name="T77" fmla="*/ 49 h 101"/>
                <a:gd name="T78" fmla="*/ 45 w 85"/>
                <a:gd name="T79" fmla="*/ 44 h 101"/>
                <a:gd name="T80" fmla="*/ 42 w 85"/>
                <a:gd name="T81" fmla="*/ 43 h 101"/>
                <a:gd name="T82" fmla="*/ 49 w 85"/>
                <a:gd name="T83" fmla="*/ 38 h 101"/>
                <a:gd name="T84" fmla="*/ 36 w 85"/>
                <a:gd name="T85" fmla="*/ 88 h 101"/>
                <a:gd name="T86" fmla="*/ 39 w 85"/>
                <a:gd name="T87" fmla="*/ 76 h 101"/>
                <a:gd name="T88" fmla="*/ 42 w 85"/>
                <a:gd name="T89" fmla="*/ 59 h 101"/>
                <a:gd name="T90" fmla="*/ 46 w 85"/>
                <a:gd name="T91" fmla="*/ 53 h 101"/>
                <a:gd name="T92" fmla="*/ 45 w 85"/>
                <a:gd name="T93" fmla="*/ 67 h 101"/>
                <a:gd name="T94" fmla="*/ 42 w 85"/>
                <a:gd name="T95" fmla="*/ 93 h 101"/>
                <a:gd name="T96" fmla="*/ 35 w 85"/>
                <a:gd name="T97" fmla="*/ 88 h 101"/>
                <a:gd name="T98" fmla="*/ 34 w 85"/>
                <a:gd name="T99" fmla="*/ 80 h 101"/>
                <a:gd name="T100" fmla="*/ 32 w 85"/>
                <a:gd name="T101" fmla="*/ 88 h 101"/>
                <a:gd name="T102" fmla="*/ 30 w 85"/>
                <a:gd name="T103" fmla="*/ 87 h 101"/>
                <a:gd name="T104" fmla="*/ 30 w 85"/>
                <a:gd name="T105" fmla="*/ 87 h 101"/>
                <a:gd name="T106" fmla="*/ 30 w 85"/>
                <a:gd name="T107" fmla="*/ 85 h 101"/>
                <a:gd name="T108" fmla="*/ 29 w 85"/>
                <a:gd name="T109" fmla="*/ 81 h 101"/>
                <a:gd name="T110" fmla="*/ 7 w 85"/>
                <a:gd name="T111" fmla="*/ 9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 h="101">
                  <a:moveTo>
                    <a:pt x="0" y="96"/>
                  </a:moveTo>
                  <a:cubicBezTo>
                    <a:pt x="0" y="96"/>
                    <a:pt x="1" y="99"/>
                    <a:pt x="3" y="99"/>
                  </a:cubicBezTo>
                  <a:cubicBezTo>
                    <a:pt x="3" y="99"/>
                    <a:pt x="6" y="100"/>
                    <a:pt x="7" y="97"/>
                  </a:cubicBezTo>
                  <a:cubicBezTo>
                    <a:pt x="7" y="97"/>
                    <a:pt x="9" y="95"/>
                    <a:pt x="7" y="93"/>
                  </a:cubicBezTo>
                  <a:cubicBezTo>
                    <a:pt x="7" y="93"/>
                    <a:pt x="6" y="92"/>
                    <a:pt x="4" y="92"/>
                  </a:cubicBezTo>
                  <a:cubicBezTo>
                    <a:pt x="4" y="92"/>
                    <a:pt x="4" y="92"/>
                    <a:pt x="4" y="92"/>
                  </a:cubicBezTo>
                  <a:cubicBezTo>
                    <a:pt x="4" y="92"/>
                    <a:pt x="4" y="91"/>
                    <a:pt x="5" y="91"/>
                  </a:cubicBezTo>
                  <a:cubicBezTo>
                    <a:pt x="5" y="91"/>
                    <a:pt x="5" y="91"/>
                    <a:pt x="5" y="91"/>
                  </a:cubicBezTo>
                  <a:cubicBezTo>
                    <a:pt x="5" y="91"/>
                    <a:pt x="6" y="91"/>
                    <a:pt x="7" y="91"/>
                  </a:cubicBezTo>
                  <a:cubicBezTo>
                    <a:pt x="7" y="91"/>
                    <a:pt x="8" y="91"/>
                    <a:pt x="8" y="91"/>
                  </a:cubicBezTo>
                  <a:cubicBezTo>
                    <a:pt x="8" y="91"/>
                    <a:pt x="9" y="92"/>
                    <a:pt x="11" y="92"/>
                  </a:cubicBezTo>
                  <a:cubicBezTo>
                    <a:pt x="12" y="92"/>
                    <a:pt x="12" y="92"/>
                    <a:pt x="12" y="92"/>
                  </a:cubicBezTo>
                  <a:cubicBezTo>
                    <a:pt x="12" y="92"/>
                    <a:pt x="11" y="92"/>
                    <a:pt x="11" y="93"/>
                  </a:cubicBezTo>
                  <a:cubicBezTo>
                    <a:pt x="11" y="93"/>
                    <a:pt x="9" y="94"/>
                    <a:pt x="9" y="96"/>
                  </a:cubicBezTo>
                  <a:cubicBezTo>
                    <a:pt x="9" y="96"/>
                    <a:pt x="9" y="100"/>
                    <a:pt x="12" y="100"/>
                  </a:cubicBezTo>
                  <a:cubicBezTo>
                    <a:pt x="12" y="100"/>
                    <a:pt x="15" y="101"/>
                    <a:pt x="16" y="98"/>
                  </a:cubicBezTo>
                  <a:cubicBezTo>
                    <a:pt x="16" y="98"/>
                    <a:pt x="18" y="95"/>
                    <a:pt x="15" y="94"/>
                  </a:cubicBezTo>
                  <a:cubicBezTo>
                    <a:pt x="15" y="94"/>
                    <a:pt x="14" y="93"/>
                    <a:pt x="13" y="93"/>
                  </a:cubicBezTo>
                  <a:cubicBezTo>
                    <a:pt x="13" y="93"/>
                    <a:pt x="13" y="93"/>
                    <a:pt x="12" y="93"/>
                  </a:cubicBezTo>
                  <a:cubicBezTo>
                    <a:pt x="12" y="93"/>
                    <a:pt x="12" y="92"/>
                    <a:pt x="13" y="92"/>
                  </a:cubicBezTo>
                  <a:cubicBezTo>
                    <a:pt x="13" y="92"/>
                    <a:pt x="15" y="93"/>
                    <a:pt x="16" y="92"/>
                  </a:cubicBezTo>
                  <a:cubicBezTo>
                    <a:pt x="16" y="92"/>
                    <a:pt x="16" y="92"/>
                    <a:pt x="16" y="91"/>
                  </a:cubicBezTo>
                  <a:cubicBezTo>
                    <a:pt x="16" y="90"/>
                    <a:pt x="16" y="90"/>
                    <a:pt x="16" y="90"/>
                  </a:cubicBezTo>
                  <a:cubicBezTo>
                    <a:pt x="16" y="90"/>
                    <a:pt x="17" y="89"/>
                    <a:pt x="16" y="89"/>
                  </a:cubicBezTo>
                  <a:cubicBezTo>
                    <a:pt x="16" y="89"/>
                    <a:pt x="16" y="89"/>
                    <a:pt x="16" y="89"/>
                  </a:cubicBezTo>
                  <a:cubicBezTo>
                    <a:pt x="17" y="89"/>
                    <a:pt x="17" y="89"/>
                    <a:pt x="17" y="89"/>
                  </a:cubicBezTo>
                  <a:cubicBezTo>
                    <a:pt x="17" y="89"/>
                    <a:pt x="24" y="89"/>
                    <a:pt x="26" y="89"/>
                  </a:cubicBezTo>
                  <a:cubicBezTo>
                    <a:pt x="26" y="89"/>
                    <a:pt x="26" y="90"/>
                    <a:pt x="26" y="91"/>
                  </a:cubicBezTo>
                  <a:cubicBezTo>
                    <a:pt x="27" y="92"/>
                    <a:pt x="27" y="92"/>
                    <a:pt x="27" y="92"/>
                  </a:cubicBezTo>
                  <a:cubicBezTo>
                    <a:pt x="27" y="92"/>
                    <a:pt x="25" y="93"/>
                    <a:pt x="26" y="95"/>
                  </a:cubicBezTo>
                  <a:cubicBezTo>
                    <a:pt x="26" y="95"/>
                    <a:pt x="26" y="97"/>
                    <a:pt x="29" y="97"/>
                  </a:cubicBezTo>
                  <a:cubicBezTo>
                    <a:pt x="29" y="97"/>
                    <a:pt x="32" y="98"/>
                    <a:pt x="33" y="95"/>
                  </a:cubicBezTo>
                  <a:cubicBezTo>
                    <a:pt x="33" y="95"/>
                    <a:pt x="34" y="92"/>
                    <a:pt x="31" y="91"/>
                  </a:cubicBezTo>
                  <a:cubicBezTo>
                    <a:pt x="31" y="91"/>
                    <a:pt x="30" y="91"/>
                    <a:pt x="30" y="91"/>
                  </a:cubicBezTo>
                  <a:cubicBezTo>
                    <a:pt x="30" y="90"/>
                    <a:pt x="30" y="90"/>
                    <a:pt x="30" y="90"/>
                  </a:cubicBezTo>
                  <a:cubicBezTo>
                    <a:pt x="30" y="90"/>
                    <a:pt x="30" y="90"/>
                    <a:pt x="30" y="90"/>
                  </a:cubicBezTo>
                  <a:cubicBezTo>
                    <a:pt x="30" y="90"/>
                    <a:pt x="29" y="89"/>
                    <a:pt x="29" y="90"/>
                  </a:cubicBezTo>
                  <a:cubicBezTo>
                    <a:pt x="29" y="91"/>
                    <a:pt x="29" y="91"/>
                    <a:pt x="29" y="91"/>
                  </a:cubicBezTo>
                  <a:cubicBezTo>
                    <a:pt x="29" y="91"/>
                    <a:pt x="28" y="91"/>
                    <a:pt x="27" y="91"/>
                  </a:cubicBezTo>
                  <a:cubicBezTo>
                    <a:pt x="27" y="89"/>
                    <a:pt x="27" y="89"/>
                    <a:pt x="27" y="89"/>
                  </a:cubicBezTo>
                  <a:cubicBezTo>
                    <a:pt x="27" y="89"/>
                    <a:pt x="28" y="89"/>
                    <a:pt x="32" y="89"/>
                  </a:cubicBezTo>
                  <a:cubicBezTo>
                    <a:pt x="34" y="89"/>
                    <a:pt x="34" y="89"/>
                    <a:pt x="34" y="89"/>
                  </a:cubicBezTo>
                  <a:cubicBezTo>
                    <a:pt x="34" y="89"/>
                    <a:pt x="34" y="88"/>
                    <a:pt x="34" y="88"/>
                  </a:cubicBezTo>
                  <a:cubicBezTo>
                    <a:pt x="34" y="88"/>
                    <a:pt x="34" y="88"/>
                    <a:pt x="34" y="88"/>
                  </a:cubicBezTo>
                  <a:cubicBezTo>
                    <a:pt x="34" y="88"/>
                    <a:pt x="34" y="88"/>
                    <a:pt x="34" y="88"/>
                  </a:cubicBezTo>
                  <a:cubicBezTo>
                    <a:pt x="36" y="93"/>
                    <a:pt x="36" y="93"/>
                    <a:pt x="36" y="93"/>
                  </a:cubicBezTo>
                  <a:cubicBezTo>
                    <a:pt x="36" y="93"/>
                    <a:pt x="34" y="94"/>
                    <a:pt x="35" y="97"/>
                  </a:cubicBezTo>
                  <a:cubicBezTo>
                    <a:pt x="35" y="97"/>
                    <a:pt x="36" y="98"/>
                    <a:pt x="38" y="98"/>
                  </a:cubicBezTo>
                  <a:cubicBezTo>
                    <a:pt x="38" y="98"/>
                    <a:pt x="40" y="99"/>
                    <a:pt x="41" y="98"/>
                  </a:cubicBezTo>
                  <a:cubicBezTo>
                    <a:pt x="41" y="98"/>
                    <a:pt x="42" y="97"/>
                    <a:pt x="42" y="96"/>
                  </a:cubicBezTo>
                  <a:cubicBezTo>
                    <a:pt x="42" y="96"/>
                    <a:pt x="43" y="97"/>
                    <a:pt x="45" y="96"/>
                  </a:cubicBezTo>
                  <a:cubicBezTo>
                    <a:pt x="45" y="96"/>
                    <a:pt x="48" y="97"/>
                    <a:pt x="48" y="96"/>
                  </a:cubicBezTo>
                  <a:cubicBezTo>
                    <a:pt x="48" y="96"/>
                    <a:pt x="49" y="96"/>
                    <a:pt x="50" y="96"/>
                  </a:cubicBezTo>
                  <a:cubicBezTo>
                    <a:pt x="50" y="96"/>
                    <a:pt x="50" y="96"/>
                    <a:pt x="50" y="96"/>
                  </a:cubicBezTo>
                  <a:cubicBezTo>
                    <a:pt x="50" y="96"/>
                    <a:pt x="53" y="97"/>
                    <a:pt x="53" y="95"/>
                  </a:cubicBezTo>
                  <a:cubicBezTo>
                    <a:pt x="53" y="95"/>
                    <a:pt x="53" y="93"/>
                    <a:pt x="52" y="93"/>
                  </a:cubicBezTo>
                  <a:cubicBezTo>
                    <a:pt x="52" y="93"/>
                    <a:pt x="52" y="92"/>
                    <a:pt x="52" y="91"/>
                  </a:cubicBezTo>
                  <a:cubicBezTo>
                    <a:pt x="53" y="91"/>
                    <a:pt x="53" y="89"/>
                    <a:pt x="52" y="89"/>
                  </a:cubicBezTo>
                  <a:cubicBezTo>
                    <a:pt x="52" y="89"/>
                    <a:pt x="52" y="87"/>
                    <a:pt x="52" y="87"/>
                  </a:cubicBezTo>
                  <a:cubicBezTo>
                    <a:pt x="53" y="86"/>
                    <a:pt x="53" y="83"/>
                    <a:pt x="53" y="83"/>
                  </a:cubicBezTo>
                  <a:cubicBezTo>
                    <a:pt x="53" y="83"/>
                    <a:pt x="54" y="81"/>
                    <a:pt x="53" y="78"/>
                  </a:cubicBezTo>
                  <a:cubicBezTo>
                    <a:pt x="53" y="74"/>
                    <a:pt x="53" y="74"/>
                    <a:pt x="53" y="74"/>
                  </a:cubicBezTo>
                  <a:cubicBezTo>
                    <a:pt x="53" y="74"/>
                    <a:pt x="53" y="71"/>
                    <a:pt x="53" y="70"/>
                  </a:cubicBezTo>
                  <a:cubicBezTo>
                    <a:pt x="53" y="70"/>
                    <a:pt x="54" y="69"/>
                    <a:pt x="54" y="69"/>
                  </a:cubicBezTo>
                  <a:cubicBezTo>
                    <a:pt x="54" y="69"/>
                    <a:pt x="54" y="67"/>
                    <a:pt x="54" y="66"/>
                  </a:cubicBezTo>
                  <a:cubicBezTo>
                    <a:pt x="55" y="65"/>
                    <a:pt x="55" y="65"/>
                    <a:pt x="55" y="65"/>
                  </a:cubicBezTo>
                  <a:cubicBezTo>
                    <a:pt x="55" y="65"/>
                    <a:pt x="55" y="64"/>
                    <a:pt x="55" y="63"/>
                  </a:cubicBezTo>
                  <a:cubicBezTo>
                    <a:pt x="55" y="63"/>
                    <a:pt x="56" y="61"/>
                    <a:pt x="56" y="61"/>
                  </a:cubicBezTo>
                  <a:cubicBezTo>
                    <a:pt x="56" y="61"/>
                    <a:pt x="57" y="60"/>
                    <a:pt x="57" y="60"/>
                  </a:cubicBezTo>
                  <a:cubicBezTo>
                    <a:pt x="57" y="60"/>
                    <a:pt x="58" y="65"/>
                    <a:pt x="58" y="66"/>
                  </a:cubicBezTo>
                  <a:cubicBezTo>
                    <a:pt x="58" y="66"/>
                    <a:pt x="59" y="70"/>
                    <a:pt x="61" y="71"/>
                  </a:cubicBezTo>
                  <a:cubicBezTo>
                    <a:pt x="61" y="71"/>
                    <a:pt x="61" y="73"/>
                    <a:pt x="62" y="73"/>
                  </a:cubicBezTo>
                  <a:cubicBezTo>
                    <a:pt x="62" y="73"/>
                    <a:pt x="65" y="76"/>
                    <a:pt x="66" y="77"/>
                  </a:cubicBezTo>
                  <a:cubicBezTo>
                    <a:pt x="66" y="77"/>
                    <a:pt x="70" y="81"/>
                    <a:pt x="72" y="82"/>
                  </a:cubicBezTo>
                  <a:cubicBezTo>
                    <a:pt x="72" y="82"/>
                    <a:pt x="74" y="84"/>
                    <a:pt x="76" y="86"/>
                  </a:cubicBezTo>
                  <a:cubicBezTo>
                    <a:pt x="76" y="86"/>
                    <a:pt x="76" y="87"/>
                    <a:pt x="77" y="88"/>
                  </a:cubicBezTo>
                  <a:cubicBezTo>
                    <a:pt x="77" y="88"/>
                    <a:pt x="77" y="89"/>
                    <a:pt x="77" y="89"/>
                  </a:cubicBezTo>
                  <a:cubicBezTo>
                    <a:pt x="77" y="89"/>
                    <a:pt x="78" y="90"/>
                    <a:pt x="78" y="90"/>
                  </a:cubicBezTo>
                  <a:cubicBezTo>
                    <a:pt x="78" y="90"/>
                    <a:pt x="78" y="91"/>
                    <a:pt x="78" y="91"/>
                  </a:cubicBezTo>
                  <a:cubicBezTo>
                    <a:pt x="78" y="91"/>
                    <a:pt x="77" y="92"/>
                    <a:pt x="77" y="92"/>
                  </a:cubicBezTo>
                  <a:cubicBezTo>
                    <a:pt x="76" y="93"/>
                    <a:pt x="75" y="93"/>
                    <a:pt x="76" y="94"/>
                  </a:cubicBezTo>
                  <a:cubicBezTo>
                    <a:pt x="76" y="94"/>
                    <a:pt x="77" y="95"/>
                    <a:pt x="78" y="95"/>
                  </a:cubicBezTo>
                  <a:cubicBezTo>
                    <a:pt x="78" y="95"/>
                    <a:pt x="82" y="94"/>
                    <a:pt x="82" y="92"/>
                  </a:cubicBezTo>
                  <a:cubicBezTo>
                    <a:pt x="82" y="92"/>
                    <a:pt x="83" y="91"/>
                    <a:pt x="83" y="90"/>
                  </a:cubicBezTo>
                  <a:cubicBezTo>
                    <a:pt x="83" y="90"/>
                    <a:pt x="84" y="87"/>
                    <a:pt x="83" y="87"/>
                  </a:cubicBezTo>
                  <a:cubicBezTo>
                    <a:pt x="84" y="86"/>
                    <a:pt x="84" y="86"/>
                    <a:pt x="84" y="86"/>
                  </a:cubicBezTo>
                  <a:cubicBezTo>
                    <a:pt x="84" y="86"/>
                    <a:pt x="85" y="85"/>
                    <a:pt x="85" y="84"/>
                  </a:cubicBezTo>
                  <a:cubicBezTo>
                    <a:pt x="85" y="84"/>
                    <a:pt x="85" y="82"/>
                    <a:pt x="84" y="82"/>
                  </a:cubicBezTo>
                  <a:cubicBezTo>
                    <a:pt x="84" y="82"/>
                    <a:pt x="83" y="82"/>
                    <a:pt x="82" y="81"/>
                  </a:cubicBezTo>
                  <a:cubicBezTo>
                    <a:pt x="82" y="81"/>
                    <a:pt x="80" y="79"/>
                    <a:pt x="80" y="79"/>
                  </a:cubicBezTo>
                  <a:cubicBezTo>
                    <a:pt x="80" y="79"/>
                    <a:pt x="76" y="75"/>
                    <a:pt x="75" y="75"/>
                  </a:cubicBezTo>
                  <a:cubicBezTo>
                    <a:pt x="75" y="75"/>
                    <a:pt x="73" y="71"/>
                    <a:pt x="70" y="70"/>
                  </a:cubicBezTo>
                  <a:cubicBezTo>
                    <a:pt x="70" y="70"/>
                    <a:pt x="69" y="69"/>
                    <a:pt x="69" y="69"/>
                  </a:cubicBezTo>
                  <a:cubicBezTo>
                    <a:pt x="69" y="69"/>
                    <a:pt x="68" y="68"/>
                    <a:pt x="68" y="67"/>
                  </a:cubicBezTo>
                  <a:cubicBezTo>
                    <a:pt x="68" y="67"/>
                    <a:pt x="68" y="66"/>
                    <a:pt x="68" y="66"/>
                  </a:cubicBezTo>
                  <a:cubicBezTo>
                    <a:pt x="68" y="66"/>
                    <a:pt x="69" y="65"/>
                    <a:pt x="67" y="65"/>
                  </a:cubicBezTo>
                  <a:cubicBezTo>
                    <a:pt x="67" y="65"/>
                    <a:pt x="68" y="63"/>
                    <a:pt x="68" y="62"/>
                  </a:cubicBezTo>
                  <a:cubicBezTo>
                    <a:pt x="68" y="62"/>
                    <a:pt x="68" y="61"/>
                    <a:pt x="68" y="60"/>
                  </a:cubicBezTo>
                  <a:cubicBezTo>
                    <a:pt x="68" y="60"/>
                    <a:pt x="68" y="59"/>
                    <a:pt x="68" y="58"/>
                  </a:cubicBezTo>
                  <a:cubicBezTo>
                    <a:pt x="68" y="58"/>
                    <a:pt x="69" y="58"/>
                    <a:pt x="68" y="57"/>
                  </a:cubicBezTo>
                  <a:cubicBezTo>
                    <a:pt x="68" y="57"/>
                    <a:pt x="68" y="57"/>
                    <a:pt x="68" y="57"/>
                  </a:cubicBezTo>
                  <a:cubicBezTo>
                    <a:pt x="68" y="56"/>
                    <a:pt x="68" y="56"/>
                    <a:pt x="68" y="56"/>
                  </a:cubicBezTo>
                  <a:cubicBezTo>
                    <a:pt x="68" y="56"/>
                    <a:pt x="69" y="55"/>
                    <a:pt x="69" y="55"/>
                  </a:cubicBezTo>
                  <a:cubicBezTo>
                    <a:pt x="69" y="55"/>
                    <a:pt x="69" y="55"/>
                    <a:pt x="69" y="54"/>
                  </a:cubicBezTo>
                  <a:cubicBezTo>
                    <a:pt x="69" y="54"/>
                    <a:pt x="69" y="54"/>
                    <a:pt x="69" y="54"/>
                  </a:cubicBezTo>
                  <a:cubicBezTo>
                    <a:pt x="69" y="54"/>
                    <a:pt x="70" y="53"/>
                    <a:pt x="69" y="52"/>
                  </a:cubicBezTo>
                  <a:cubicBezTo>
                    <a:pt x="69" y="52"/>
                    <a:pt x="70" y="51"/>
                    <a:pt x="70" y="50"/>
                  </a:cubicBezTo>
                  <a:cubicBezTo>
                    <a:pt x="70" y="50"/>
                    <a:pt x="70" y="48"/>
                    <a:pt x="69" y="46"/>
                  </a:cubicBezTo>
                  <a:cubicBezTo>
                    <a:pt x="69" y="46"/>
                    <a:pt x="69" y="44"/>
                    <a:pt x="69" y="44"/>
                  </a:cubicBezTo>
                  <a:cubicBezTo>
                    <a:pt x="69" y="44"/>
                    <a:pt x="69" y="43"/>
                    <a:pt x="69" y="43"/>
                  </a:cubicBezTo>
                  <a:cubicBezTo>
                    <a:pt x="69" y="43"/>
                    <a:pt x="69" y="42"/>
                    <a:pt x="69" y="41"/>
                  </a:cubicBezTo>
                  <a:cubicBezTo>
                    <a:pt x="69" y="41"/>
                    <a:pt x="69" y="40"/>
                    <a:pt x="68" y="39"/>
                  </a:cubicBezTo>
                  <a:cubicBezTo>
                    <a:pt x="68" y="39"/>
                    <a:pt x="68" y="38"/>
                    <a:pt x="68" y="37"/>
                  </a:cubicBezTo>
                  <a:cubicBezTo>
                    <a:pt x="68" y="37"/>
                    <a:pt x="68" y="34"/>
                    <a:pt x="68" y="33"/>
                  </a:cubicBezTo>
                  <a:cubicBezTo>
                    <a:pt x="68" y="33"/>
                    <a:pt x="68" y="31"/>
                    <a:pt x="68" y="30"/>
                  </a:cubicBezTo>
                  <a:cubicBezTo>
                    <a:pt x="68" y="30"/>
                    <a:pt x="69" y="27"/>
                    <a:pt x="68" y="26"/>
                  </a:cubicBezTo>
                  <a:cubicBezTo>
                    <a:pt x="68" y="26"/>
                    <a:pt x="67" y="23"/>
                    <a:pt x="67" y="22"/>
                  </a:cubicBezTo>
                  <a:cubicBezTo>
                    <a:pt x="67" y="22"/>
                    <a:pt x="67" y="19"/>
                    <a:pt x="66" y="18"/>
                  </a:cubicBezTo>
                  <a:cubicBezTo>
                    <a:pt x="66" y="18"/>
                    <a:pt x="63" y="13"/>
                    <a:pt x="63" y="11"/>
                  </a:cubicBezTo>
                  <a:cubicBezTo>
                    <a:pt x="63" y="11"/>
                    <a:pt x="61" y="8"/>
                    <a:pt x="61" y="7"/>
                  </a:cubicBezTo>
                  <a:cubicBezTo>
                    <a:pt x="61" y="7"/>
                    <a:pt x="60" y="2"/>
                    <a:pt x="57" y="1"/>
                  </a:cubicBezTo>
                  <a:cubicBezTo>
                    <a:pt x="57" y="1"/>
                    <a:pt x="55" y="0"/>
                    <a:pt x="52" y="2"/>
                  </a:cubicBezTo>
                  <a:cubicBezTo>
                    <a:pt x="52" y="2"/>
                    <a:pt x="49" y="3"/>
                    <a:pt x="50" y="5"/>
                  </a:cubicBezTo>
                  <a:cubicBezTo>
                    <a:pt x="50" y="5"/>
                    <a:pt x="49" y="6"/>
                    <a:pt x="49" y="7"/>
                  </a:cubicBezTo>
                  <a:cubicBezTo>
                    <a:pt x="49" y="7"/>
                    <a:pt x="49" y="7"/>
                    <a:pt x="49" y="8"/>
                  </a:cubicBezTo>
                  <a:cubicBezTo>
                    <a:pt x="49" y="8"/>
                    <a:pt x="49" y="8"/>
                    <a:pt x="49" y="8"/>
                  </a:cubicBezTo>
                  <a:cubicBezTo>
                    <a:pt x="49" y="8"/>
                    <a:pt x="48" y="9"/>
                    <a:pt x="48" y="10"/>
                  </a:cubicBezTo>
                  <a:cubicBezTo>
                    <a:pt x="48" y="10"/>
                    <a:pt x="48" y="10"/>
                    <a:pt x="49" y="11"/>
                  </a:cubicBezTo>
                  <a:cubicBezTo>
                    <a:pt x="49" y="11"/>
                    <a:pt x="49" y="12"/>
                    <a:pt x="49" y="13"/>
                  </a:cubicBezTo>
                  <a:cubicBezTo>
                    <a:pt x="49" y="13"/>
                    <a:pt x="48" y="14"/>
                    <a:pt x="49" y="14"/>
                  </a:cubicBezTo>
                  <a:cubicBezTo>
                    <a:pt x="49" y="14"/>
                    <a:pt x="48" y="18"/>
                    <a:pt x="48" y="20"/>
                  </a:cubicBezTo>
                  <a:cubicBezTo>
                    <a:pt x="48" y="20"/>
                    <a:pt x="48" y="22"/>
                    <a:pt x="47" y="23"/>
                  </a:cubicBezTo>
                  <a:cubicBezTo>
                    <a:pt x="46" y="24"/>
                    <a:pt x="45" y="27"/>
                    <a:pt x="47" y="29"/>
                  </a:cubicBezTo>
                  <a:cubicBezTo>
                    <a:pt x="47" y="29"/>
                    <a:pt x="47" y="30"/>
                    <a:pt x="47" y="30"/>
                  </a:cubicBezTo>
                  <a:cubicBezTo>
                    <a:pt x="47" y="30"/>
                    <a:pt x="46" y="31"/>
                    <a:pt x="46" y="32"/>
                  </a:cubicBezTo>
                  <a:cubicBezTo>
                    <a:pt x="46" y="32"/>
                    <a:pt x="44" y="35"/>
                    <a:pt x="44" y="35"/>
                  </a:cubicBezTo>
                  <a:cubicBezTo>
                    <a:pt x="44" y="35"/>
                    <a:pt x="42" y="36"/>
                    <a:pt x="42" y="37"/>
                  </a:cubicBezTo>
                  <a:cubicBezTo>
                    <a:pt x="42" y="37"/>
                    <a:pt x="41" y="38"/>
                    <a:pt x="41" y="38"/>
                  </a:cubicBezTo>
                  <a:cubicBezTo>
                    <a:pt x="41" y="38"/>
                    <a:pt x="40" y="39"/>
                    <a:pt x="40" y="39"/>
                  </a:cubicBezTo>
                  <a:cubicBezTo>
                    <a:pt x="40" y="39"/>
                    <a:pt x="39" y="40"/>
                    <a:pt x="39" y="40"/>
                  </a:cubicBezTo>
                  <a:cubicBezTo>
                    <a:pt x="39" y="40"/>
                    <a:pt x="38" y="41"/>
                    <a:pt x="38" y="41"/>
                  </a:cubicBezTo>
                  <a:cubicBezTo>
                    <a:pt x="38" y="41"/>
                    <a:pt x="38" y="42"/>
                    <a:pt x="38" y="42"/>
                  </a:cubicBezTo>
                  <a:cubicBezTo>
                    <a:pt x="38" y="42"/>
                    <a:pt x="37" y="42"/>
                    <a:pt x="37" y="42"/>
                  </a:cubicBezTo>
                  <a:cubicBezTo>
                    <a:pt x="37" y="42"/>
                    <a:pt x="37" y="43"/>
                    <a:pt x="36" y="44"/>
                  </a:cubicBezTo>
                  <a:cubicBezTo>
                    <a:pt x="36" y="44"/>
                    <a:pt x="35" y="44"/>
                    <a:pt x="35" y="44"/>
                  </a:cubicBezTo>
                  <a:cubicBezTo>
                    <a:pt x="35" y="44"/>
                    <a:pt x="33" y="45"/>
                    <a:pt x="33" y="45"/>
                  </a:cubicBezTo>
                  <a:cubicBezTo>
                    <a:pt x="34" y="45"/>
                    <a:pt x="34" y="45"/>
                    <a:pt x="34" y="45"/>
                  </a:cubicBezTo>
                  <a:cubicBezTo>
                    <a:pt x="34" y="45"/>
                    <a:pt x="33" y="46"/>
                    <a:pt x="34" y="46"/>
                  </a:cubicBezTo>
                  <a:cubicBezTo>
                    <a:pt x="34" y="46"/>
                    <a:pt x="34" y="47"/>
                    <a:pt x="34" y="47"/>
                  </a:cubicBezTo>
                  <a:cubicBezTo>
                    <a:pt x="34" y="47"/>
                    <a:pt x="35" y="47"/>
                    <a:pt x="35" y="48"/>
                  </a:cubicBezTo>
                  <a:cubicBezTo>
                    <a:pt x="35" y="48"/>
                    <a:pt x="35" y="48"/>
                    <a:pt x="36" y="49"/>
                  </a:cubicBezTo>
                  <a:cubicBezTo>
                    <a:pt x="36" y="49"/>
                    <a:pt x="36" y="49"/>
                    <a:pt x="36" y="49"/>
                  </a:cubicBezTo>
                  <a:cubicBezTo>
                    <a:pt x="36" y="49"/>
                    <a:pt x="36" y="50"/>
                    <a:pt x="37" y="50"/>
                  </a:cubicBezTo>
                  <a:cubicBezTo>
                    <a:pt x="37" y="50"/>
                    <a:pt x="37" y="50"/>
                    <a:pt x="37" y="50"/>
                  </a:cubicBezTo>
                  <a:cubicBezTo>
                    <a:pt x="37" y="50"/>
                    <a:pt x="37" y="50"/>
                    <a:pt x="37" y="51"/>
                  </a:cubicBezTo>
                  <a:cubicBezTo>
                    <a:pt x="37" y="51"/>
                    <a:pt x="36" y="51"/>
                    <a:pt x="36" y="51"/>
                  </a:cubicBezTo>
                  <a:cubicBezTo>
                    <a:pt x="36" y="51"/>
                    <a:pt x="36" y="51"/>
                    <a:pt x="36" y="52"/>
                  </a:cubicBezTo>
                  <a:cubicBezTo>
                    <a:pt x="36" y="52"/>
                    <a:pt x="36" y="52"/>
                    <a:pt x="36" y="52"/>
                  </a:cubicBezTo>
                  <a:cubicBezTo>
                    <a:pt x="36" y="52"/>
                    <a:pt x="35" y="52"/>
                    <a:pt x="35" y="52"/>
                  </a:cubicBezTo>
                  <a:cubicBezTo>
                    <a:pt x="35" y="52"/>
                    <a:pt x="35" y="52"/>
                    <a:pt x="35" y="53"/>
                  </a:cubicBezTo>
                  <a:cubicBezTo>
                    <a:pt x="35" y="53"/>
                    <a:pt x="34" y="54"/>
                    <a:pt x="34" y="54"/>
                  </a:cubicBezTo>
                  <a:cubicBezTo>
                    <a:pt x="32" y="56"/>
                    <a:pt x="32" y="56"/>
                    <a:pt x="32" y="56"/>
                  </a:cubicBezTo>
                  <a:cubicBezTo>
                    <a:pt x="32" y="56"/>
                    <a:pt x="32" y="56"/>
                    <a:pt x="32" y="57"/>
                  </a:cubicBezTo>
                  <a:cubicBezTo>
                    <a:pt x="32" y="57"/>
                    <a:pt x="31" y="57"/>
                    <a:pt x="31" y="57"/>
                  </a:cubicBezTo>
                  <a:cubicBezTo>
                    <a:pt x="30" y="59"/>
                    <a:pt x="30" y="59"/>
                    <a:pt x="30" y="59"/>
                  </a:cubicBezTo>
                  <a:cubicBezTo>
                    <a:pt x="27" y="62"/>
                    <a:pt x="27" y="62"/>
                    <a:pt x="27" y="62"/>
                  </a:cubicBezTo>
                  <a:cubicBezTo>
                    <a:pt x="27" y="62"/>
                    <a:pt x="27" y="60"/>
                    <a:pt x="27" y="60"/>
                  </a:cubicBezTo>
                  <a:cubicBezTo>
                    <a:pt x="27" y="60"/>
                    <a:pt x="27" y="58"/>
                    <a:pt x="25" y="57"/>
                  </a:cubicBezTo>
                  <a:cubicBezTo>
                    <a:pt x="25" y="57"/>
                    <a:pt x="24" y="56"/>
                    <a:pt x="23" y="56"/>
                  </a:cubicBezTo>
                  <a:cubicBezTo>
                    <a:pt x="23" y="56"/>
                    <a:pt x="22" y="55"/>
                    <a:pt x="21" y="55"/>
                  </a:cubicBezTo>
                  <a:cubicBezTo>
                    <a:pt x="21" y="55"/>
                    <a:pt x="19" y="56"/>
                    <a:pt x="19" y="56"/>
                  </a:cubicBezTo>
                  <a:cubicBezTo>
                    <a:pt x="19" y="56"/>
                    <a:pt x="17" y="57"/>
                    <a:pt x="17" y="58"/>
                  </a:cubicBezTo>
                  <a:cubicBezTo>
                    <a:pt x="17" y="58"/>
                    <a:pt x="17" y="59"/>
                    <a:pt x="17" y="60"/>
                  </a:cubicBezTo>
                  <a:cubicBezTo>
                    <a:pt x="17" y="60"/>
                    <a:pt x="16" y="61"/>
                    <a:pt x="16" y="62"/>
                  </a:cubicBezTo>
                  <a:cubicBezTo>
                    <a:pt x="16" y="62"/>
                    <a:pt x="17" y="63"/>
                    <a:pt x="18" y="64"/>
                  </a:cubicBezTo>
                  <a:cubicBezTo>
                    <a:pt x="18" y="64"/>
                    <a:pt x="18" y="64"/>
                    <a:pt x="18" y="64"/>
                  </a:cubicBezTo>
                  <a:cubicBezTo>
                    <a:pt x="18" y="64"/>
                    <a:pt x="18" y="65"/>
                    <a:pt x="18" y="65"/>
                  </a:cubicBezTo>
                  <a:cubicBezTo>
                    <a:pt x="18" y="65"/>
                    <a:pt x="19" y="66"/>
                    <a:pt x="19" y="66"/>
                  </a:cubicBezTo>
                  <a:cubicBezTo>
                    <a:pt x="19" y="66"/>
                    <a:pt x="20" y="67"/>
                    <a:pt x="20" y="67"/>
                  </a:cubicBezTo>
                  <a:cubicBezTo>
                    <a:pt x="20" y="67"/>
                    <a:pt x="19" y="68"/>
                    <a:pt x="18" y="71"/>
                  </a:cubicBezTo>
                  <a:cubicBezTo>
                    <a:pt x="18" y="73"/>
                    <a:pt x="18" y="73"/>
                    <a:pt x="18" y="73"/>
                  </a:cubicBezTo>
                  <a:cubicBezTo>
                    <a:pt x="18" y="73"/>
                    <a:pt x="18" y="73"/>
                    <a:pt x="18" y="73"/>
                  </a:cubicBezTo>
                  <a:cubicBezTo>
                    <a:pt x="18" y="73"/>
                    <a:pt x="17" y="74"/>
                    <a:pt x="16" y="75"/>
                  </a:cubicBezTo>
                  <a:cubicBezTo>
                    <a:pt x="16" y="75"/>
                    <a:pt x="15" y="75"/>
                    <a:pt x="15" y="75"/>
                  </a:cubicBezTo>
                  <a:cubicBezTo>
                    <a:pt x="15" y="75"/>
                    <a:pt x="14" y="75"/>
                    <a:pt x="13" y="75"/>
                  </a:cubicBezTo>
                  <a:cubicBezTo>
                    <a:pt x="13" y="75"/>
                    <a:pt x="12" y="76"/>
                    <a:pt x="12" y="76"/>
                  </a:cubicBezTo>
                  <a:cubicBezTo>
                    <a:pt x="12" y="76"/>
                    <a:pt x="12" y="77"/>
                    <a:pt x="11" y="77"/>
                  </a:cubicBezTo>
                  <a:cubicBezTo>
                    <a:pt x="11" y="77"/>
                    <a:pt x="11" y="77"/>
                    <a:pt x="11" y="78"/>
                  </a:cubicBezTo>
                  <a:cubicBezTo>
                    <a:pt x="11" y="78"/>
                    <a:pt x="11" y="78"/>
                    <a:pt x="11" y="78"/>
                  </a:cubicBezTo>
                  <a:cubicBezTo>
                    <a:pt x="11" y="78"/>
                    <a:pt x="11" y="79"/>
                    <a:pt x="11" y="79"/>
                  </a:cubicBezTo>
                  <a:cubicBezTo>
                    <a:pt x="11" y="79"/>
                    <a:pt x="10" y="79"/>
                    <a:pt x="11" y="80"/>
                  </a:cubicBezTo>
                  <a:cubicBezTo>
                    <a:pt x="11" y="80"/>
                    <a:pt x="11" y="81"/>
                    <a:pt x="10" y="82"/>
                  </a:cubicBezTo>
                  <a:cubicBezTo>
                    <a:pt x="10" y="82"/>
                    <a:pt x="10" y="83"/>
                    <a:pt x="9" y="83"/>
                  </a:cubicBezTo>
                  <a:cubicBezTo>
                    <a:pt x="9" y="83"/>
                    <a:pt x="8" y="84"/>
                    <a:pt x="8" y="85"/>
                  </a:cubicBezTo>
                  <a:cubicBezTo>
                    <a:pt x="8" y="85"/>
                    <a:pt x="7" y="87"/>
                    <a:pt x="7" y="87"/>
                  </a:cubicBezTo>
                  <a:cubicBezTo>
                    <a:pt x="7" y="87"/>
                    <a:pt x="6" y="87"/>
                    <a:pt x="5" y="88"/>
                  </a:cubicBezTo>
                  <a:cubicBezTo>
                    <a:pt x="5" y="88"/>
                    <a:pt x="5" y="88"/>
                    <a:pt x="5" y="89"/>
                  </a:cubicBezTo>
                  <a:cubicBezTo>
                    <a:pt x="3" y="91"/>
                    <a:pt x="3" y="91"/>
                    <a:pt x="3" y="91"/>
                  </a:cubicBezTo>
                  <a:cubicBezTo>
                    <a:pt x="3" y="91"/>
                    <a:pt x="3" y="91"/>
                    <a:pt x="3" y="92"/>
                  </a:cubicBezTo>
                  <a:cubicBezTo>
                    <a:pt x="3" y="92"/>
                    <a:pt x="0" y="93"/>
                    <a:pt x="0" y="96"/>
                  </a:cubicBezTo>
                  <a:close/>
                  <a:moveTo>
                    <a:pt x="33" y="72"/>
                  </a:moveTo>
                  <a:cubicBezTo>
                    <a:pt x="33" y="72"/>
                    <a:pt x="33" y="76"/>
                    <a:pt x="33" y="76"/>
                  </a:cubicBezTo>
                  <a:cubicBezTo>
                    <a:pt x="33" y="76"/>
                    <a:pt x="33" y="76"/>
                    <a:pt x="33" y="76"/>
                  </a:cubicBezTo>
                  <a:cubicBezTo>
                    <a:pt x="32" y="78"/>
                    <a:pt x="32" y="78"/>
                    <a:pt x="32" y="78"/>
                  </a:cubicBezTo>
                  <a:cubicBezTo>
                    <a:pt x="31" y="76"/>
                    <a:pt x="31" y="76"/>
                    <a:pt x="31" y="76"/>
                  </a:cubicBezTo>
                  <a:lnTo>
                    <a:pt x="33" y="72"/>
                  </a:lnTo>
                  <a:close/>
                  <a:moveTo>
                    <a:pt x="43" y="47"/>
                  </a:moveTo>
                  <a:cubicBezTo>
                    <a:pt x="43" y="47"/>
                    <a:pt x="43" y="47"/>
                    <a:pt x="44" y="47"/>
                  </a:cubicBezTo>
                  <a:cubicBezTo>
                    <a:pt x="44" y="47"/>
                    <a:pt x="44" y="47"/>
                    <a:pt x="44" y="47"/>
                  </a:cubicBezTo>
                  <a:cubicBezTo>
                    <a:pt x="45" y="47"/>
                    <a:pt x="45" y="47"/>
                    <a:pt x="45" y="47"/>
                  </a:cubicBezTo>
                  <a:cubicBezTo>
                    <a:pt x="45" y="47"/>
                    <a:pt x="44" y="48"/>
                    <a:pt x="45" y="48"/>
                  </a:cubicBezTo>
                  <a:cubicBezTo>
                    <a:pt x="45" y="48"/>
                    <a:pt x="45" y="48"/>
                    <a:pt x="46" y="48"/>
                  </a:cubicBezTo>
                  <a:cubicBezTo>
                    <a:pt x="46" y="48"/>
                    <a:pt x="46" y="48"/>
                    <a:pt x="46" y="48"/>
                  </a:cubicBezTo>
                  <a:cubicBezTo>
                    <a:pt x="46" y="51"/>
                    <a:pt x="46" y="51"/>
                    <a:pt x="46" y="51"/>
                  </a:cubicBezTo>
                  <a:cubicBezTo>
                    <a:pt x="46" y="51"/>
                    <a:pt x="46" y="51"/>
                    <a:pt x="46" y="51"/>
                  </a:cubicBezTo>
                  <a:cubicBezTo>
                    <a:pt x="46" y="51"/>
                    <a:pt x="45" y="51"/>
                    <a:pt x="45" y="52"/>
                  </a:cubicBezTo>
                  <a:cubicBezTo>
                    <a:pt x="45" y="52"/>
                    <a:pt x="45" y="52"/>
                    <a:pt x="45" y="52"/>
                  </a:cubicBezTo>
                  <a:cubicBezTo>
                    <a:pt x="45" y="52"/>
                    <a:pt x="45" y="52"/>
                    <a:pt x="45" y="52"/>
                  </a:cubicBezTo>
                  <a:cubicBezTo>
                    <a:pt x="45" y="52"/>
                    <a:pt x="45" y="52"/>
                    <a:pt x="45" y="53"/>
                  </a:cubicBezTo>
                  <a:cubicBezTo>
                    <a:pt x="41" y="57"/>
                    <a:pt x="41" y="57"/>
                    <a:pt x="41" y="57"/>
                  </a:cubicBezTo>
                  <a:cubicBezTo>
                    <a:pt x="41" y="57"/>
                    <a:pt x="40" y="57"/>
                    <a:pt x="40" y="58"/>
                  </a:cubicBezTo>
                  <a:cubicBezTo>
                    <a:pt x="40" y="58"/>
                    <a:pt x="36" y="57"/>
                    <a:pt x="35" y="57"/>
                  </a:cubicBezTo>
                  <a:cubicBezTo>
                    <a:pt x="35" y="57"/>
                    <a:pt x="33" y="57"/>
                    <a:pt x="33" y="57"/>
                  </a:cubicBezTo>
                  <a:cubicBezTo>
                    <a:pt x="33" y="57"/>
                    <a:pt x="33" y="57"/>
                    <a:pt x="33" y="57"/>
                  </a:cubicBezTo>
                  <a:cubicBezTo>
                    <a:pt x="34" y="55"/>
                    <a:pt x="34" y="55"/>
                    <a:pt x="34" y="55"/>
                  </a:cubicBezTo>
                  <a:cubicBezTo>
                    <a:pt x="34" y="55"/>
                    <a:pt x="35" y="54"/>
                    <a:pt x="36" y="53"/>
                  </a:cubicBezTo>
                  <a:cubicBezTo>
                    <a:pt x="36" y="53"/>
                    <a:pt x="36" y="53"/>
                    <a:pt x="36" y="53"/>
                  </a:cubicBezTo>
                  <a:cubicBezTo>
                    <a:pt x="36" y="53"/>
                    <a:pt x="37" y="53"/>
                    <a:pt x="36" y="52"/>
                  </a:cubicBezTo>
                  <a:cubicBezTo>
                    <a:pt x="36" y="52"/>
                    <a:pt x="37" y="52"/>
                    <a:pt x="37" y="52"/>
                  </a:cubicBezTo>
                  <a:cubicBezTo>
                    <a:pt x="37" y="52"/>
                    <a:pt x="37" y="52"/>
                    <a:pt x="37" y="52"/>
                  </a:cubicBezTo>
                  <a:cubicBezTo>
                    <a:pt x="37" y="52"/>
                    <a:pt x="38" y="51"/>
                    <a:pt x="37" y="51"/>
                  </a:cubicBezTo>
                  <a:cubicBezTo>
                    <a:pt x="37" y="51"/>
                    <a:pt x="38" y="51"/>
                    <a:pt x="38" y="51"/>
                  </a:cubicBezTo>
                  <a:cubicBezTo>
                    <a:pt x="38" y="51"/>
                    <a:pt x="38" y="50"/>
                    <a:pt x="38" y="50"/>
                  </a:cubicBezTo>
                  <a:cubicBezTo>
                    <a:pt x="38" y="50"/>
                    <a:pt x="38" y="49"/>
                    <a:pt x="38" y="49"/>
                  </a:cubicBezTo>
                  <a:cubicBezTo>
                    <a:pt x="38" y="49"/>
                    <a:pt x="39" y="49"/>
                    <a:pt x="38" y="48"/>
                  </a:cubicBezTo>
                  <a:cubicBezTo>
                    <a:pt x="38" y="48"/>
                    <a:pt x="39" y="47"/>
                    <a:pt x="39" y="47"/>
                  </a:cubicBezTo>
                  <a:lnTo>
                    <a:pt x="43" y="47"/>
                  </a:lnTo>
                  <a:close/>
                  <a:moveTo>
                    <a:pt x="47" y="41"/>
                  </a:moveTo>
                  <a:cubicBezTo>
                    <a:pt x="46" y="42"/>
                    <a:pt x="46" y="42"/>
                    <a:pt x="46" y="42"/>
                  </a:cubicBezTo>
                  <a:cubicBezTo>
                    <a:pt x="46" y="42"/>
                    <a:pt x="45" y="43"/>
                    <a:pt x="45" y="44"/>
                  </a:cubicBezTo>
                  <a:cubicBezTo>
                    <a:pt x="45" y="44"/>
                    <a:pt x="44" y="44"/>
                    <a:pt x="44" y="45"/>
                  </a:cubicBezTo>
                  <a:cubicBezTo>
                    <a:pt x="44" y="45"/>
                    <a:pt x="43" y="45"/>
                    <a:pt x="43" y="45"/>
                  </a:cubicBezTo>
                  <a:cubicBezTo>
                    <a:pt x="40" y="45"/>
                    <a:pt x="40" y="45"/>
                    <a:pt x="40" y="45"/>
                  </a:cubicBezTo>
                  <a:cubicBezTo>
                    <a:pt x="40" y="45"/>
                    <a:pt x="41" y="44"/>
                    <a:pt x="41" y="44"/>
                  </a:cubicBezTo>
                  <a:cubicBezTo>
                    <a:pt x="41" y="44"/>
                    <a:pt x="41" y="43"/>
                    <a:pt x="42" y="43"/>
                  </a:cubicBezTo>
                  <a:cubicBezTo>
                    <a:pt x="42" y="43"/>
                    <a:pt x="42" y="43"/>
                    <a:pt x="42" y="43"/>
                  </a:cubicBezTo>
                  <a:cubicBezTo>
                    <a:pt x="42" y="43"/>
                    <a:pt x="42" y="43"/>
                    <a:pt x="42" y="43"/>
                  </a:cubicBezTo>
                  <a:cubicBezTo>
                    <a:pt x="42" y="43"/>
                    <a:pt x="42" y="43"/>
                    <a:pt x="42" y="43"/>
                  </a:cubicBezTo>
                  <a:cubicBezTo>
                    <a:pt x="42" y="43"/>
                    <a:pt x="44" y="42"/>
                    <a:pt x="45" y="41"/>
                  </a:cubicBezTo>
                  <a:cubicBezTo>
                    <a:pt x="45" y="41"/>
                    <a:pt x="47" y="39"/>
                    <a:pt x="49" y="37"/>
                  </a:cubicBezTo>
                  <a:cubicBezTo>
                    <a:pt x="49" y="37"/>
                    <a:pt x="49" y="36"/>
                    <a:pt x="49" y="36"/>
                  </a:cubicBezTo>
                  <a:cubicBezTo>
                    <a:pt x="49" y="38"/>
                    <a:pt x="49" y="38"/>
                    <a:pt x="49" y="38"/>
                  </a:cubicBezTo>
                  <a:cubicBezTo>
                    <a:pt x="49" y="38"/>
                    <a:pt x="48" y="39"/>
                    <a:pt x="48" y="39"/>
                  </a:cubicBezTo>
                  <a:cubicBezTo>
                    <a:pt x="48" y="39"/>
                    <a:pt x="48" y="40"/>
                    <a:pt x="47" y="40"/>
                  </a:cubicBezTo>
                  <a:cubicBezTo>
                    <a:pt x="47" y="40"/>
                    <a:pt x="45" y="40"/>
                    <a:pt x="47" y="41"/>
                  </a:cubicBezTo>
                  <a:close/>
                  <a:moveTo>
                    <a:pt x="35" y="88"/>
                  </a:moveTo>
                  <a:cubicBezTo>
                    <a:pt x="35" y="88"/>
                    <a:pt x="35" y="88"/>
                    <a:pt x="35" y="88"/>
                  </a:cubicBezTo>
                  <a:cubicBezTo>
                    <a:pt x="35" y="88"/>
                    <a:pt x="36" y="89"/>
                    <a:pt x="36" y="88"/>
                  </a:cubicBezTo>
                  <a:cubicBezTo>
                    <a:pt x="36" y="87"/>
                    <a:pt x="36" y="87"/>
                    <a:pt x="36" y="87"/>
                  </a:cubicBezTo>
                  <a:cubicBezTo>
                    <a:pt x="36" y="87"/>
                    <a:pt x="35" y="80"/>
                    <a:pt x="35" y="79"/>
                  </a:cubicBezTo>
                  <a:cubicBezTo>
                    <a:pt x="35" y="79"/>
                    <a:pt x="35" y="78"/>
                    <a:pt x="35" y="77"/>
                  </a:cubicBezTo>
                  <a:cubicBezTo>
                    <a:pt x="35" y="76"/>
                    <a:pt x="35" y="76"/>
                    <a:pt x="35" y="76"/>
                  </a:cubicBezTo>
                  <a:cubicBezTo>
                    <a:pt x="35" y="76"/>
                    <a:pt x="35" y="75"/>
                    <a:pt x="36" y="75"/>
                  </a:cubicBezTo>
                  <a:cubicBezTo>
                    <a:pt x="36" y="75"/>
                    <a:pt x="38" y="76"/>
                    <a:pt x="39" y="76"/>
                  </a:cubicBezTo>
                  <a:cubicBezTo>
                    <a:pt x="40" y="76"/>
                    <a:pt x="40" y="76"/>
                    <a:pt x="40" y="76"/>
                  </a:cubicBezTo>
                  <a:cubicBezTo>
                    <a:pt x="40" y="76"/>
                    <a:pt x="41" y="76"/>
                    <a:pt x="42" y="76"/>
                  </a:cubicBezTo>
                  <a:cubicBezTo>
                    <a:pt x="42" y="76"/>
                    <a:pt x="42" y="76"/>
                    <a:pt x="42" y="75"/>
                  </a:cubicBezTo>
                  <a:cubicBezTo>
                    <a:pt x="41" y="69"/>
                    <a:pt x="41" y="69"/>
                    <a:pt x="41" y="69"/>
                  </a:cubicBezTo>
                  <a:cubicBezTo>
                    <a:pt x="41" y="61"/>
                    <a:pt x="41" y="61"/>
                    <a:pt x="41" y="61"/>
                  </a:cubicBezTo>
                  <a:cubicBezTo>
                    <a:pt x="42" y="59"/>
                    <a:pt x="42" y="59"/>
                    <a:pt x="42" y="59"/>
                  </a:cubicBezTo>
                  <a:cubicBezTo>
                    <a:pt x="42" y="59"/>
                    <a:pt x="42" y="59"/>
                    <a:pt x="42" y="58"/>
                  </a:cubicBezTo>
                  <a:cubicBezTo>
                    <a:pt x="41" y="58"/>
                    <a:pt x="41" y="58"/>
                    <a:pt x="41" y="58"/>
                  </a:cubicBezTo>
                  <a:cubicBezTo>
                    <a:pt x="41" y="58"/>
                    <a:pt x="42" y="57"/>
                    <a:pt x="42" y="57"/>
                  </a:cubicBezTo>
                  <a:cubicBezTo>
                    <a:pt x="44" y="55"/>
                    <a:pt x="44" y="55"/>
                    <a:pt x="44" y="55"/>
                  </a:cubicBezTo>
                  <a:cubicBezTo>
                    <a:pt x="44" y="55"/>
                    <a:pt x="45" y="53"/>
                    <a:pt x="45" y="53"/>
                  </a:cubicBezTo>
                  <a:cubicBezTo>
                    <a:pt x="45" y="53"/>
                    <a:pt x="46" y="53"/>
                    <a:pt x="46" y="53"/>
                  </a:cubicBezTo>
                  <a:cubicBezTo>
                    <a:pt x="46" y="53"/>
                    <a:pt x="46" y="53"/>
                    <a:pt x="46" y="52"/>
                  </a:cubicBezTo>
                  <a:cubicBezTo>
                    <a:pt x="46" y="52"/>
                    <a:pt x="47" y="52"/>
                    <a:pt x="47" y="52"/>
                  </a:cubicBezTo>
                  <a:cubicBezTo>
                    <a:pt x="47" y="52"/>
                    <a:pt x="47" y="52"/>
                    <a:pt x="47" y="52"/>
                  </a:cubicBezTo>
                  <a:cubicBezTo>
                    <a:pt x="47" y="52"/>
                    <a:pt x="47" y="52"/>
                    <a:pt x="47" y="52"/>
                  </a:cubicBezTo>
                  <a:cubicBezTo>
                    <a:pt x="46" y="53"/>
                    <a:pt x="46" y="55"/>
                    <a:pt x="46" y="58"/>
                  </a:cubicBezTo>
                  <a:cubicBezTo>
                    <a:pt x="46" y="58"/>
                    <a:pt x="45" y="66"/>
                    <a:pt x="45" y="67"/>
                  </a:cubicBezTo>
                  <a:cubicBezTo>
                    <a:pt x="45" y="67"/>
                    <a:pt x="45" y="72"/>
                    <a:pt x="45" y="74"/>
                  </a:cubicBezTo>
                  <a:cubicBezTo>
                    <a:pt x="45" y="74"/>
                    <a:pt x="45" y="75"/>
                    <a:pt x="45" y="76"/>
                  </a:cubicBezTo>
                  <a:cubicBezTo>
                    <a:pt x="45" y="76"/>
                    <a:pt x="45" y="78"/>
                    <a:pt x="45" y="79"/>
                  </a:cubicBezTo>
                  <a:cubicBezTo>
                    <a:pt x="45" y="79"/>
                    <a:pt x="44" y="84"/>
                    <a:pt x="44" y="85"/>
                  </a:cubicBezTo>
                  <a:cubicBezTo>
                    <a:pt x="44" y="85"/>
                    <a:pt x="42" y="89"/>
                    <a:pt x="43" y="93"/>
                  </a:cubicBezTo>
                  <a:cubicBezTo>
                    <a:pt x="43" y="93"/>
                    <a:pt x="42" y="93"/>
                    <a:pt x="42" y="93"/>
                  </a:cubicBezTo>
                  <a:cubicBezTo>
                    <a:pt x="42" y="93"/>
                    <a:pt x="41" y="92"/>
                    <a:pt x="39" y="92"/>
                  </a:cubicBezTo>
                  <a:cubicBezTo>
                    <a:pt x="39" y="91"/>
                    <a:pt x="39" y="91"/>
                    <a:pt x="39" y="91"/>
                  </a:cubicBezTo>
                  <a:cubicBezTo>
                    <a:pt x="39" y="91"/>
                    <a:pt x="39" y="91"/>
                    <a:pt x="39" y="91"/>
                  </a:cubicBezTo>
                  <a:cubicBezTo>
                    <a:pt x="39" y="91"/>
                    <a:pt x="38" y="91"/>
                    <a:pt x="38" y="92"/>
                  </a:cubicBezTo>
                  <a:cubicBezTo>
                    <a:pt x="38" y="92"/>
                    <a:pt x="37" y="92"/>
                    <a:pt x="36" y="92"/>
                  </a:cubicBezTo>
                  <a:lnTo>
                    <a:pt x="35" y="88"/>
                  </a:lnTo>
                  <a:close/>
                  <a:moveTo>
                    <a:pt x="33" y="81"/>
                  </a:moveTo>
                  <a:cubicBezTo>
                    <a:pt x="33" y="81"/>
                    <a:pt x="33" y="81"/>
                    <a:pt x="32" y="80"/>
                  </a:cubicBezTo>
                  <a:cubicBezTo>
                    <a:pt x="32" y="80"/>
                    <a:pt x="32" y="80"/>
                    <a:pt x="32" y="80"/>
                  </a:cubicBezTo>
                  <a:cubicBezTo>
                    <a:pt x="32" y="80"/>
                    <a:pt x="33" y="78"/>
                    <a:pt x="34" y="77"/>
                  </a:cubicBezTo>
                  <a:cubicBezTo>
                    <a:pt x="34" y="77"/>
                    <a:pt x="34" y="79"/>
                    <a:pt x="34" y="80"/>
                  </a:cubicBezTo>
                  <a:cubicBezTo>
                    <a:pt x="34" y="80"/>
                    <a:pt x="34" y="80"/>
                    <a:pt x="34" y="80"/>
                  </a:cubicBezTo>
                  <a:cubicBezTo>
                    <a:pt x="35" y="87"/>
                    <a:pt x="35" y="87"/>
                    <a:pt x="35" y="87"/>
                  </a:cubicBezTo>
                  <a:cubicBezTo>
                    <a:pt x="35" y="87"/>
                    <a:pt x="35" y="87"/>
                    <a:pt x="35" y="87"/>
                  </a:cubicBezTo>
                  <a:cubicBezTo>
                    <a:pt x="35" y="87"/>
                    <a:pt x="35" y="86"/>
                    <a:pt x="34" y="86"/>
                  </a:cubicBezTo>
                  <a:lnTo>
                    <a:pt x="33" y="81"/>
                  </a:lnTo>
                  <a:close/>
                  <a:moveTo>
                    <a:pt x="32" y="88"/>
                  </a:moveTo>
                  <a:cubicBezTo>
                    <a:pt x="32" y="88"/>
                    <a:pt x="32" y="88"/>
                    <a:pt x="32" y="88"/>
                  </a:cubicBezTo>
                  <a:cubicBezTo>
                    <a:pt x="33" y="88"/>
                    <a:pt x="33" y="88"/>
                    <a:pt x="33" y="88"/>
                  </a:cubicBezTo>
                  <a:cubicBezTo>
                    <a:pt x="33" y="88"/>
                    <a:pt x="33" y="88"/>
                    <a:pt x="33" y="88"/>
                  </a:cubicBezTo>
                  <a:cubicBezTo>
                    <a:pt x="33" y="88"/>
                    <a:pt x="33" y="88"/>
                    <a:pt x="33" y="88"/>
                  </a:cubicBezTo>
                  <a:cubicBezTo>
                    <a:pt x="33" y="88"/>
                    <a:pt x="33" y="88"/>
                    <a:pt x="33" y="88"/>
                  </a:cubicBezTo>
                  <a:lnTo>
                    <a:pt x="32" y="88"/>
                  </a:lnTo>
                  <a:close/>
                  <a:moveTo>
                    <a:pt x="30" y="87"/>
                  </a:moveTo>
                  <a:cubicBezTo>
                    <a:pt x="31" y="88"/>
                    <a:pt x="31" y="88"/>
                    <a:pt x="31" y="88"/>
                  </a:cubicBezTo>
                  <a:cubicBezTo>
                    <a:pt x="31" y="88"/>
                    <a:pt x="31" y="88"/>
                    <a:pt x="31" y="88"/>
                  </a:cubicBezTo>
                  <a:cubicBezTo>
                    <a:pt x="32" y="88"/>
                    <a:pt x="32" y="88"/>
                    <a:pt x="32" y="88"/>
                  </a:cubicBezTo>
                  <a:cubicBezTo>
                    <a:pt x="32" y="88"/>
                    <a:pt x="32" y="88"/>
                    <a:pt x="32" y="88"/>
                  </a:cubicBezTo>
                  <a:cubicBezTo>
                    <a:pt x="30" y="88"/>
                    <a:pt x="30" y="88"/>
                    <a:pt x="30" y="88"/>
                  </a:cubicBezTo>
                  <a:lnTo>
                    <a:pt x="30" y="87"/>
                  </a:lnTo>
                  <a:close/>
                  <a:moveTo>
                    <a:pt x="30" y="87"/>
                  </a:moveTo>
                  <a:cubicBezTo>
                    <a:pt x="30" y="86"/>
                    <a:pt x="30" y="86"/>
                    <a:pt x="30" y="86"/>
                  </a:cubicBezTo>
                  <a:cubicBezTo>
                    <a:pt x="31" y="86"/>
                    <a:pt x="31" y="86"/>
                    <a:pt x="31" y="86"/>
                  </a:cubicBezTo>
                  <a:cubicBezTo>
                    <a:pt x="32" y="87"/>
                    <a:pt x="32" y="87"/>
                    <a:pt x="32" y="87"/>
                  </a:cubicBezTo>
                  <a:lnTo>
                    <a:pt x="30" y="87"/>
                  </a:lnTo>
                  <a:close/>
                  <a:moveTo>
                    <a:pt x="30" y="85"/>
                  </a:moveTo>
                  <a:cubicBezTo>
                    <a:pt x="31" y="82"/>
                    <a:pt x="31" y="82"/>
                    <a:pt x="31" y="82"/>
                  </a:cubicBezTo>
                  <a:cubicBezTo>
                    <a:pt x="31" y="82"/>
                    <a:pt x="32" y="82"/>
                    <a:pt x="32" y="82"/>
                  </a:cubicBezTo>
                  <a:cubicBezTo>
                    <a:pt x="34" y="86"/>
                    <a:pt x="34" y="86"/>
                    <a:pt x="34" y="86"/>
                  </a:cubicBezTo>
                  <a:cubicBezTo>
                    <a:pt x="33" y="87"/>
                    <a:pt x="33" y="87"/>
                    <a:pt x="33" y="87"/>
                  </a:cubicBezTo>
                  <a:lnTo>
                    <a:pt x="30" y="85"/>
                  </a:lnTo>
                  <a:close/>
                  <a:moveTo>
                    <a:pt x="29" y="81"/>
                  </a:moveTo>
                  <a:cubicBezTo>
                    <a:pt x="29" y="80"/>
                    <a:pt x="31" y="78"/>
                    <a:pt x="31" y="78"/>
                  </a:cubicBezTo>
                  <a:cubicBezTo>
                    <a:pt x="31" y="79"/>
                    <a:pt x="31" y="79"/>
                    <a:pt x="31" y="79"/>
                  </a:cubicBezTo>
                  <a:cubicBezTo>
                    <a:pt x="30" y="81"/>
                    <a:pt x="30" y="81"/>
                    <a:pt x="30" y="81"/>
                  </a:cubicBezTo>
                  <a:cubicBezTo>
                    <a:pt x="30" y="81"/>
                    <a:pt x="30" y="81"/>
                    <a:pt x="30" y="81"/>
                  </a:cubicBezTo>
                  <a:lnTo>
                    <a:pt x="29" y="81"/>
                  </a:lnTo>
                  <a:close/>
                  <a:moveTo>
                    <a:pt x="7" y="90"/>
                  </a:moveTo>
                  <a:cubicBezTo>
                    <a:pt x="7" y="90"/>
                    <a:pt x="10" y="91"/>
                    <a:pt x="10" y="91"/>
                  </a:cubicBezTo>
                  <a:cubicBezTo>
                    <a:pt x="8" y="91"/>
                    <a:pt x="6" y="90"/>
                    <a:pt x="6" y="90"/>
                  </a:cubicBezTo>
                  <a:cubicBezTo>
                    <a:pt x="6" y="90"/>
                    <a:pt x="6" y="90"/>
                    <a:pt x="6" y="90"/>
                  </a:cubicBezTo>
                  <a:cubicBezTo>
                    <a:pt x="6" y="89"/>
                    <a:pt x="7" y="90"/>
                    <a:pt x="7" y="9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2" name="Freeform 280"/>
            <p:cNvSpPr>
              <a:spLocks noEditPoints="1"/>
            </p:cNvSpPr>
            <p:nvPr/>
          </p:nvSpPr>
          <p:spPr bwMode="auto">
            <a:xfrm>
              <a:off x="7980363" y="2379663"/>
              <a:ext cx="304800" cy="361950"/>
            </a:xfrm>
            <a:custGeom>
              <a:avLst/>
              <a:gdLst>
                <a:gd name="T0" fmla="*/ 3 w 81"/>
                <a:gd name="T1" fmla="*/ 88 h 96"/>
                <a:gd name="T2" fmla="*/ 11 w 81"/>
                <a:gd name="T3" fmla="*/ 88 h 96"/>
                <a:gd name="T4" fmla="*/ 12 w 81"/>
                <a:gd name="T5" fmla="*/ 89 h 96"/>
                <a:gd name="T6" fmla="*/ 15 w 81"/>
                <a:gd name="T7" fmla="*/ 85 h 96"/>
                <a:gd name="T8" fmla="*/ 24 w 81"/>
                <a:gd name="T9" fmla="*/ 91 h 96"/>
                <a:gd name="T10" fmla="*/ 28 w 81"/>
                <a:gd name="T11" fmla="*/ 86 h 96"/>
                <a:gd name="T12" fmla="*/ 32 w 81"/>
                <a:gd name="T13" fmla="*/ 85 h 96"/>
                <a:gd name="T14" fmla="*/ 36 w 81"/>
                <a:gd name="T15" fmla="*/ 94 h 96"/>
                <a:gd name="T16" fmla="*/ 47 w 81"/>
                <a:gd name="T17" fmla="*/ 92 h 96"/>
                <a:gd name="T18" fmla="*/ 50 w 81"/>
                <a:gd name="T19" fmla="*/ 79 h 96"/>
                <a:gd name="T20" fmla="*/ 52 w 81"/>
                <a:gd name="T21" fmla="*/ 62 h 96"/>
                <a:gd name="T22" fmla="*/ 59 w 81"/>
                <a:gd name="T23" fmla="*/ 70 h 96"/>
                <a:gd name="T24" fmla="*/ 74 w 81"/>
                <a:gd name="T25" fmla="*/ 86 h 96"/>
                <a:gd name="T26" fmla="*/ 79 w 81"/>
                <a:gd name="T27" fmla="*/ 86 h 96"/>
                <a:gd name="T28" fmla="*/ 76 w 81"/>
                <a:gd name="T29" fmla="*/ 75 h 96"/>
                <a:gd name="T30" fmla="*/ 64 w 81"/>
                <a:gd name="T31" fmla="*/ 62 h 96"/>
                <a:gd name="T32" fmla="*/ 65 w 81"/>
                <a:gd name="T33" fmla="*/ 53 h 96"/>
                <a:gd name="T34" fmla="*/ 66 w 81"/>
                <a:gd name="T35" fmla="*/ 44 h 96"/>
                <a:gd name="T36" fmla="*/ 65 w 81"/>
                <a:gd name="T37" fmla="*/ 32 h 96"/>
                <a:gd name="T38" fmla="*/ 58 w 81"/>
                <a:gd name="T39" fmla="*/ 7 h 96"/>
                <a:gd name="T40" fmla="*/ 46 w 81"/>
                <a:gd name="T41" fmla="*/ 8 h 96"/>
                <a:gd name="T42" fmla="*/ 45 w 81"/>
                <a:gd name="T43" fmla="*/ 22 h 96"/>
                <a:gd name="T44" fmla="*/ 39 w 81"/>
                <a:gd name="T45" fmla="*/ 37 h 96"/>
                <a:gd name="T46" fmla="*/ 34 w 81"/>
                <a:gd name="T47" fmla="*/ 42 h 96"/>
                <a:gd name="T48" fmla="*/ 33 w 81"/>
                <a:gd name="T49" fmla="*/ 46 h 96"/>
                <a:gd name="T50" fmla="*/ 34 w 81"/>
                <a:gd name="T51" fmla="*/ 49 h 96"/>
                <a:gd name="T52" fmla="*/ 30 w 81"/>
                <a:gd name="T53" fmla="*/ 54 h 96"/>
                <a:gd name="T54" fmla="*/ 24 w 81"/>
                <a:gd name="T55" fmla="*/ 54 h 96"/>
                <a:gd name="T56" fmla="*/ 15 w 81"/>
                <a:gd name="T57" fmla="*/ 59 h 96"/>
                <a:gd name="T58" fmla="*/ 17 w 81"/>
                <a:gd name="T59" fmla="*/ 68 h 96"/>
                <a:gd name="T60" fmla="*/ 11 w 81"/>
                <a:gd name="T61" fmla="*/ 73 h 96"/>
                <a:gd name="T62" fmla="*/ 9 w 81"/>
                <a:gd name="T63" fmla="*/ 78 h 96"/>
                <a:gd name="T64" fmla="*/ 3 w 81"/>
                <a:gd name="T65" fmla="*/ 87 h 96"/>
                <a:gd name="T66" fmla="*/ 30 w 81"/>
                <a:gd name="T67" fmla="*/ 75 h 96"/>
                <a:gd name="T68" fmla="*/ 42 w 81"/>
                <a:gd name="T69" fmla="*/ 45 h 96"/>
                <a:gd name="T70" fmla="*/ 43 w 81"/>
                <a:gd name="T71" fmla="*/ 49 h 96"/>
                <a:gd name="T72" fmla="*/ 33 w 81"/>
                <a:gd name="T73" fmla="*/ 55 h 96"/>
                <a:gd name="T74" fmla="*/ 34 w 81"/>
                <a:gd name="T75" fmla="*/ 50 h 96"/>
                <a:gd name="T76" fmla="*/ 36 w 81"/>
                <a:gd name="T77" fmla="*/ 46 h 96"/>
                <a:gd name="T78" fmla="*/ 42 w 81"/>
                <a:gd name="T79" fmla="*/ 42 h 96"/>
                <a:gd name="T80" fmla="*/ 39 w 81"/>
                <a:gd name="T81" fmla="*/ 41 h 96"/>
                <a:gd name="T82" fmla="*/ 47 w 81"/>
                <a:gd name="T83" fmla="*/ 37 h 96"/>
                <a:gd name="T84" fmla="*/ 34 w 81"/>
                <a:gd name="T85" fmla="*/ 84 h 96"/>
                <a:gd name="T86" fmla="*/ 36 w 81"/>
                <a:gd name="T87" fmla="*/ 73 h 96"/>
                <a:gd name="T88" fmla="*/ 39 w 81"/>
                <a:gd name="T89" fmla="*/ 56 h 96"/>
                <a:gd name="T90" fmla="*/ 43 w 81"/>
                <a:gd name="T91" fmla="*/ 50 h 96"/>
                <a:gd name="T92" fmla="*/ 42 w 81"/>
                <a:gd name="T93" fmla="*/ 64 h 96"/>
                <a:gd name="T94" fmla="*/ 40 w 81"/>
                <a:gd name="T95" fmla="*/ 89 h 96"/>
                <a:gd name="T96" fmla="*/ 33 w 81"/>
                <a:gd name="T97" fmla="*/ 84 h 96"/>
                <a:gd name="T98" fmla="*/ 33 w 81"/>
                <a:gd name="T99" fmla="*/ 76 h 96"/>
                <a:gd name="T100" fmla="*/ 30 w 81"/>
                <a:gd name="T101" fmla="*/ 84 h 96"/>
                <a:gd name="T102" fmla="*/ 28 w 81"/>
                <a:gd name="T103" fmla="*/ 84 h 96"/>
                <a:gd name="T104" fmla="*/ 28 w 81"/>
                <a:gd name="T105" fmla="*/ 83 h 96"/>
                <a:gd name="T106" fmla="*/ 29 w 81"/>
                <a:gd name="T107" fmla="*/ 79 h 96"/>
                <a:gd name="T108" fmla="*/ 29 w 81"/>
                <a:gd name="T109" fmla="*/ 74 h 96"/>
                <a:gd name="T110" fmla="*/ 9 w 81"/>
                <a:gd name="T111" fmla="*/ 8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 h="96">
                  <a:moveTo>
                    <a:pt x="0" y="92"/>
                  </a:moveTo>
                  <a:cubicBezTo>
                    <a:pt x="0" y="92"/>
                    <a:pt x="0" y="94"/>
                    <a:pt x="3" y="94"/>
                  </a:cubicBezTo>
                  <a:cubicBezTo>
                    <a:pt x="3" y="94"/>
                    <a:pt x="5" y="95"/>
                    <a:pt x="7" y="93"/>
                  </a:cubicBezTo>
                  <a:cubicBezTo>
                    <a:pt x="7" y="93"/>
                    <a:pt x="8" y="91"/>
                    <a:pt x="6" y="89"/>
                  </a:cubicBezTo>
                  <a:cubicBezTo>
                    <a:pt x="6" y="89"/>
                    <a:pt x="5" y="88"/>
                    <a:pt x="4" y="88"/>
                  </a:cubicBezTo>
                  <a:cubicBezTo>
                    <a:pt x="4" y="88"/>
                    <a:pt x="3" y="88"/>
                    <a:pt x="3" y="88"/>
                  </a:cubicBezTo>
                  <a:cubicBezTo>
                    <a:pt x="3" y="88"/>
                    <a:pt x="3" y="87"/>
                    <a:pt x="4" y="87"/>
                  </a:cubicBezTo>
                  <a:cubicBezTo>
                    <a:pt x="4" y="87"/>
                    <a:pt x="4" y="87"/>
                    <a:pt x="4" y="87"/>
                  </a:cubicBezTo>
                  <a:cubicBezTo>
                    <a:pt x="4" y="87"/>
                    <a:pt x="5" y="87"/>
                    <a:pt x="6" y="87"/>
                  </a:cubicBezTo>
                  <a:cubicBezTo>
                    <a:pt x="6" y="87"/>
                    <a:pt x="7" y="87"/>
                    <a:pt x="7" y="87"/>
                  </a:cubicBezTo>
                  <a:cubicBezTo>
                    <a:pt x="7" y="87"/>
                    <a:pt x="8" y="88"/>
                    <a:pt x="10" y="88"/>
                  </a:cubicBezTo>
                  <a:cubicBezTo>
                    <a:pt x="11" y="88"/>
                    <a:pt x="11" y="88"/>
                    <a:pt x="11" y="88"/>
                  </a:cubicBezTo>
                  <a:cubicBezTo>
                    <a:pt x="11" y="88"/>
                    <a:pt x="10" y="88"/>
                    <a:pt x="10" y="89"/>
                  </a:cubicBezTo>
                  <a:cubicBezTo>
                    <a:pt x="10" y="89"/>
                    <a:pt x="8" y="89"/>
                    <a:pt x="8" y="92"/>
                  </a:cubicBezTo>
                  <a:cubicBezTo>
                    <a:pt x="8" y="92"/>
                    <a:pt x="8" y="95"/>
                    <a:pt x="11" y="95"/>
                  </a:cubicBezTo>
                  <a:cubicBezTo>
                    <a:pt x="11" y="95"/>
                    <a:pt x="14" y="96"/>
                    <a:pt x="15" y="94"/>
                  </a:cubicBezTo>
                  <a:cubicBezTo>
                    <a:pt x="15" y="94"/>
                    <a:pt x="16" y="91"/>
                    <a:pt x="14" y="89"/>
                  </a:cubicBezTo>
                  <a:cubicBezTo>
                    <a:pt x="14" y="89"/>
                    <a:pt x="13" y="89"/>
                    <a:pt x="12" y="89"/>
                  </a:cubicBezTo>
                  <a:cubicBezTo>
                    <a:pt x="12" y="89"/>
                    <a:pt x="11" y="89"/>
                    <a:pt x="11" y="89"/>
                  </a:cubicBezTo>
                  <a:cubicBezTo>
                    <a:pt x="11" y="89"/>
                    <a:pt x="11" y="88"/>
                    <a:pt x="12" y="88"/>
                  </a:cubicBezTo>
                  <a:cubicBezTo>
                    <a:pt x="12" y="88"/>
                    <a:pt x="14" y="89"/>
                    <a:pt x="15" y="88"/>
                  </a:cubicBezTo>
                  <a:cubicBezTo>
                    <a:pt x="15" y="88"/>
                    <a:pt x="15" y="88"/>
                    <a:pt x="15" y="87"/>
                  </a:cubicBezTo>
                  <a:cubicBezTo>
                    <a:pt x="15" y="86"/>
                    <a:pt x="15" y="86"/>
                    <a:pt x="15" y="86"/>
                  </a:cubicBezTo>
                  <a:cubicBezTo>
                    <a:pt x="15" y="86"/>
                    <a:pt x="15" y="85"/>
                    <a:pt x="15" y="85"/>
                  </a:cubicBezTo>
                  <a:cubicBezTo>
                    <a:pt x="15" y="85"/>
                    <a:pt x="15" y="85"/>
                    <a:pt x="15" y="85"/>
                  </a:cubicBezTo>
                  <a:cubicBezTo>
                    <a:pt x="16" y="85"/>
                    <a:pt x="16" y="85"/>
                    <a:pt x="16" y="85"/>
                  </a:cubicBezTo>
                  <a:cubicBezTo>
                    <a:pt x="16" y="85"/>
                    <a:pt x="23" y="85"/>
                    <a:pt x="24" y="85"/>
                  </a:cubicBezTo>
                  <a:cubicBezTo>
                    <a:pt x="24" y="85"/>
                    <a:pt x="24" y="86"/>
                    <a:pt x="25" y="87"/>
                  </a:cubicBezTo>
                  <a:cubicBezTo>
                    <a:pt x="25" y="88"/>
                    <a:pt x="25" y="88"/>
                    <a:pt x="25" y="88"/>
                  </a:cubicBezTo>
                  <a:cubicBezTo>
                    <a:pt x="25" y="88"/>
                    <a:pt x="23" y="89"/>
                    <a:pt x="24" y="91"/>
                  </a:cubicBezTo>
                  <a:cubicBezTo>
                    <a:pt x="24" y="91"/>
                    <a:pt x="24" y="93"/>
                    <a:pt x="27" y="93"/>
                  </a:cubicBezTo>
                  <a:cubicBezTo>
                    <a:pt x="27" y="93"/>
                    <a:pt x="30" y="93"/>
                    <a:pt x="31" y="91"/>
                  </a:cubicBezTo>
                  <a:cubicBezTo>
                    <a:pt x="31" y="91"/>
                    <a:pt x="32" y="88"/>
                    <a:pt x="29" y="87"/>
                  </a:cubicBezTo>
                  <a:cubicBezTo>
                    <a:pt x="29" y="87"/>
                    <a:pt x="29" y="87"/>
                    <a:pt x="28" y="87"/>
                  </a:cubicBezTo>
                  <a:cubicBezTo>
                    <a:pt x="28" y="86"/>
                    <a:pt x="28" y="86"/>
                    <a:pt x="28" y="86"/>
                  </a:cubicBezTo>
                  <a:cubicBezTo>
                    <a:pt x="28" y="86"/>
                    <a:pt x="28" y="86"/>
                    <a:pt x="28" y="86"/>
                  </a:cubicBezTo>
                  <a:cubicBezTo>
                    <a:pt x="28" y="86"/>
                    <a:pt x="27" y="85"/>
                    <a:pt x="27" y="86"/>
                  </a:cubicBezTo>
                  <a:cubicBezTo>
                    <a:pt x="27" y="87"/>
                    <a:pt x="27" y="87"/>
                    <a:pt x="27" y="87"/>
                  </a:cubicBezTo>
                  <a:cubicBezTo>
                    <a:pt x="27" y="87"/>
                    <a:pt x="26" y="87"/>
                    <a:pt x="26" y="87"/>
                  </a:cubicBezTo>
                  <a:cubicBezTo>
                    <a:pt x="25" y="85"/>
                    <a:pt x="25" y="85"/>
                    <a:pt x="25" y="85"/>
                  </a:cubicBezTo>
                  <a:cubicBezTo>
                    <a:pt x="25" y="85"/>
                    <a:pt x="26" y="85"/>
                    <a:pt x="30" y="85"/>
                  </a:cubicBezTo>
                  <a:cubicBezTo>
                    <a:pt x="32" y="85"/>
                    <a:pt x="32" y="85"/>
                    <a:pt x="32" y="85"/>
                  </a:cubicBezTo>
                  <a:cubicBezTo>
                    <a:pt x="32" y="85"/>
                    <a:pt x="32" y="85"/>
                    <a:pt x="32" y="84"/>
                  </a:cubicBezTo>
                  <a:cubicBezTo>
                    <a:pt x="32" y="84"/>
                    <a:pt x="32" y="84"/>
                    <a:pt x="32" y="84"/>
                  </a:cubicBezTo>
                  <a:cubicBezTo>
                    <a:pt x="32" y="84"/>
                    <a:pt x="32" y="84"/>
                    <a:pt x="32" y="84"/>
                  </a:cubicBezTo>
                  <a:cubicBezTo>
                    <a:pt x="34" y="89"/>
                    <a:pt x="34" y="89"/>
                    <a:pt x="34" y="89"/>
                  </a:cubicBezTo>
                  <a:cubicBezTo>
                    <a:pt x="34" y="89"/>
                    <a:pt x="32" y="90"/>
                    <a:pt x="33" y="92"/>
                  </a:cubicBezTo>
                  <a:cubicBezTo>
                    <a:pt x="33" y="92"/>
                    <a:pt x="34" y="94"/>
                    <a:pt x="36" y="94"/>
                  </a:cubicBezTo>
                  <a:cubicBezTo>
                    <a:pt x="36" y="94"/>
                    <a:pt x="37" y="94"/>
                    <a:pt x="39" y="93"/>
                  </a:cubicBezTo>
                  <a:cubicBezTo>
                    <a:pt x="39" y="93"/>
                    <a:pt x="39" y="93"/>
                    <a:pt x="40" y="92"/>
                  </a:cubicBezTo>
                  <a:cubicBezTo>
                    <a:pt x="40" y="92"/>
                    <a:pt x="41" y="92"/>
                    <a:pt x="43" y="92"/>
                  </a:cubicBezTo>
                  <a:cubicBezTo>
                    <a:pt x="43" y="92"/>
                    <a:pt x="45" y="93"/>
                    <a:pt x="46" y="92"/>
                  </a:cubicBezTo>
                  <a:cubicBezTo>
                    <a:pt x="46" y="92"/>
                    <a:pt x="47" y="92"/>
                    <a:pt x="47" y="92"/>
                  </a:cubicBezTo>
                  <a:cubicBezTo>
                    <a:pt x="47" y="92"/>
                    <a:pt x="47" y="92"/>
                    <a:pt x="47" y="92"/>
                  </a:cubicBezTo>
                  <a:cubicBezTo>
                    <a:pt x="47" y="92"/>
                    <a:pt x="50" y="93"/>
                    <a:pt x="50" y="91"/>
                  </a:cubicBezTo>
                  <a:cubicBezTo>
                    <a:pt x="50" y="91"/>
                    <a:pt x="50" y="89"/>
                    <a:pt x="50" y="89"/>
                  </a:cubicBezTo>
                  <a:cubicBezTo>
                    <a:pt x="50" y="89"/>
                    <a:pt x="49" y="88"/>
                    <a:pt x="50" y="87"/>
                  </a:cubicBezTo>
                  <a:cubicBezTo>
                    <a:pt x="50" y="87"/>
                    <a:pt x="50" y="86"/>
                    <a:pt x="49" y="85"/>
                  </a:cubicBezTo>
                  <a:cubicBezTo>
                    <a:pt x="49" y="85"/>
                    <a:pt x="50" y="84"/>
                    <a:pt x="50" y="83"/>
                  </a:cubicBezTo>
                  <a:cubicBezTo>
                    <a:pt x="50" y="82"/>
                    <a:pt x="50" y="80"/>
                    <a:pt x="50" y="79"/>
                  </a:cubicBezTo>
                  <a:cubicBezTo>
                    <a:pt x="50" y="79"/>
                    <a:pt x="51" y="77"/>
                    <a:pt x="51" y="75"/>
                  </a:cubicBezTo>
                  <a:cubicBezTo>
                    <a:pt x="50" y="70"/>
                    <a:pt x="50" y="70"/>
                    <a:pt x="50" y="70"/>
                  </a:cubicBezTo>
                  <a:cubicBezTo>
                    <a:pt x="50" y="70"/>
                    <a:pt x="51" y="68"/>
                    <a:pt x="50" y="67"/>
                  </a:cubicBezTo>
                  <a:cubicBezTo>
                    <a:pt x="50" y="67"/>
                    <a:pt x="51" y="66"/>
                    <a:pt x="51" y="66"/>
                  </a:cubicBezTo>
                  <a:cubicBezTo>
                    <a:pt x="51" y="66"/>
                    <a:pt x="51" y="64"/>
                    <a:pt x="52" y="63"/>
                  </a:cubicBezTo>
                  <a:cubicBezTo>
                    <a:pt x="52" y="62"/>
                    <a:pt x="52" y="62"/>
                    <a:pt x="52" y="62"/>
                  </a:cubicBezTo>
                  <a:cubicBezTo>
                    <a:pt x="52" y="62"/>
                    <a:pt x="52" y="61"/>
                    <a:pt x="52" y="60"/>
                  </a:cubicBezTo>
                  <a:cubicBezTo>
                    <a:pt x="52" y="60"/>
                    <a:pt x="53" y="59"/>
                    <a:pt x="54" y="58"/>
                  </a:cubicBezTo>
                  <a:cubicBezTo>
                    <a:pt x="54" y="58"/>
                    <a:pt x="54" y="57"/>
                    <a:pt x="54" y="57"/>
                  </a:cubicBezTo>
                  <a:cubicBezTo>
                    <a:pt x="54" y="57"/>
                    <a:pt x="55" y="62"/>
                    <a:pt x="55" y="63"/>
                  </a:cubicBezTo>
                  <a:cubicBezTo>
                    <a:pt x="55" y="63"/>
                    <a:pt x="56" y="67"/>
                    <a:pt x="57" y="68"/>
                  </a:cubicBezTo>
                  <a:cubicBezTo>
                    <a:pt x="57" y="68"/>
                    <a:pt x="58" y="70"/>
                    <a:pt x="59" y="70"/>
                  </a:cubicBezTo>
                  <a:cubicBezTo>
                    <a:pt x="59" y="70"/>
                    <a:pt x="62" y="73"/>
                    <a:pt x="63" y="74"/>
                  </a:cubicBezTo>
                  <a:cubicBezTo>
                    <a:pt x="63" y="74"/>
                    <a:pt x="67" y="77"/>
                    <a:pt x="68" y="78"/>
                  </a:cubicBezTo>
                  <a:cubicBezTo>
                    <a:pt x="68" y="78"/>
                    <a:pt x="70" y="81"/>
                    <a:pt x="72" y="82"/>
                  </a:cubicBezTo>
                  <a:cubicBezTo>
                    <a:pt x="72" y="82"/>
                    <a:pt x="72" y="84"/>
                    <a:pt x="73" y="84"/>
                  </a:cubicBezTo>
                  <a:cubicBezTo>
                    <a:pt x="73" y="84"/>
                    <a:pt x="73" y="85"/>
                    <a:pt x="74" y="85"/>
                  </a:cubicBezTo>
                  <a:cubicBezTo>
                    <a:pt x="74" y="85"/>
                    <a:pt x="74" y="86"/>
                    <a:pt x="74" y="86"/>
                  </a:cubicBezTo>
                  <a:cubicBezTo>
                    <a:pt x="74" y="86"/>
                    <a:pt x="74" y="87"/>
                    <a:pt x="74" y="87"/>
                  </a:cubicBezTo>
                  <a:cubicBezTo>
                    <a:pt x="74" y="87"/>
                    <a:pt x="73" y="88"/>
                    <a:pt x="73" y="88"/>
                  </a:cubicBezTo>
                  <a:cubicBezTo>
                    <a:pt x="72" y="88"/>
                    <a:pt x="71" y="89"/>
                    <a:pt x="72" y="90"/>
                  </a:cubicBezTo>
                  <a:cubicBezTo>
                    <a:pt x="72" y="90"/>
                    <a:pt x="73" y="91"/>
                    <a:pt x="74" y="90"/>
                  </a:cubicBezTo>
                  <a:cubicBezTo>
                    <a:pt x="74" y="90"/>
                    <a:pt x="78" y="90"/>
                    <a:pt x="78" y="88"/>
                  </a:cubicBezTo>
                  <a:cubicBezTo>
                    <a:pt x="78" y="88"/>
                    <a:pt x="79" y="87"/>
                    <a:pt x="79" y="86"/>
                  </a:cubicBezTo>
                  <a:cubicBezTo>
                    <a:pt x="79" y="86"/>
                    <a:pt x="80" y="83"/>
                    <a:pt x="79" y="83"/>
                  </a:cubicBezTo>
                  <a:cubicBezTo>
                    <a:pt x="80" y="82"/>
                    <a:pt x="80" y="82"/>
                    <a:pt x="80" y="82"/>
                  </a:cubicBezTo>
                  <a:cubicBezTo>
                    <a:pt x="80" y="82"/>
                    <a:pt x="81" y="81"/>
                    <a:pt x="81" y="80"/>
                  </a:cubicBezTo>
                  <a:cubicBezTo>
                    <a:pt x="81" y="80"/>
                    <a:pt x="81" y="79"/>
                    <a:pt x="80" y="78"/>
                  </a:cubicBezTo>
                  <a:cubicBezTo>
                    <a:pt x="80" y="78"/>
                    <a:pt x="79" y="78"/>
                    <a:pt x="78" y="78"/>
                  </a:cubicBezTo>
                  <a:cubicBezTo>
                    <a:pt x="78" y="77"/>
                    <a:pt x="76" y="76"/>
                    <a:pt x="76" y="75"/>
                  </a:cubicBezTo>
                  <a:cubicBezTo>
                    <a:pt x="76" y="75"/>
                    <a:pt x="72" y="72"/>
                    <a:pt x="72" y="72"/>
                  </a:cubicBezTo>
                  <a:cubicBezTo>
                    <a:pt x="72" y="72"/>
                    <a:pt x="69" y="68"/>
                    <a:pt x="66" y="67"/>
                  </a:cubicBezTo>
                  <a:cubicBezTo>
                    <a:pt x="66" y="67"/>
                    <a:pt x="66" y="66"/>
                    <a:pt x="65" y="66"/>
                  </a:cubicBezTo>
                  <a:cubicBezTo>
                    <a:pt x="65" y="66"/>
                    <a:pt x="65" y="65"/>
                    <a:pt x="65" y="64"/>
                  </a:cubicBezTo>
                  <a:cubicBezTo>
                    <a:pt x="65" y="64"/>
                    <a:pt x="65" y="63"/>
                    <a:pt x="65" y="63"/>
                  </a:cubicBezTo>
                  <a:cubicBezTo>
                    <a:pt x="65" y="63"/>
                    <a:pt x="66" y="62"/>
                    <a:pt x="64" y="62"/>
                  </a:cubicBezTo>
                  <a:cubicBezTo>
                    <a:pt x="64" y="62"/>
                    <a:pt x="64" y="60"/>
                    <a:pt x="64" y="59"/>
                  </a:cubicBezTo>
                  <a:cubicBezTo>
                    <a:pt x="64" y="59"/>
                    <a:pt x="65" y="58"/>
                    <a:pt x="64" y="58"/>
                  </a:cubicBezTo>
                  <a:cubicBezTo>
                    <a:pt x="64" y="58"/>
                    <a:pt x="65" y="56"/>
                    <a:pt x="65" y="56"/>
                  </a:cubicBezTo>
                  <a:cubicBezTo>
                    <a:pt x="65" y="56"/>
                    <a:pt x="65" y="55"/>
                    <a:pt x="65" y="55"/>
                  </a:cubicBezTo>
                  <a:cubicBezTo>
                    <a:pt x="65" y="55"/>
                    <a:pt x="65" y="54"/>
                    <a:pt x="65" y="54"/>
                  </a:cubicBezTo>
                  <a:cubicBezTo>
                    <a:pt x="65" y="54"/>
                    <a:pt x="65" y="53"/>
                    <a:pt x="65" y="53"/>
                  </a:cubicBezTo>
                  <a:cubicBezTo>
                    <a:pt x="65" y="53"/>
                    <a:pt x="66" y="53"/>
                    <a:pt x="65" y="53"/>
                  </a:cubicBezTo>
                  <a:cubicBezTo>
                    <a:pt x="65" y="53"/>
                    <a:pt x="66" y="52"/>
                    <a:pt x="65" y="52"/>
                  </a:cubicBezTo>
                  <a:cubicBezTo>
                    <a:pt x="65" y="52"/>
                    <a:pt x="66" y="51"/>
                    <a:pt x="66" y="51"/>
                  </a:cubicBezTo>
                  <a:cubicBezTo>
                    <a:pt x="66" y="51"/>
                    <a:pt x="66" y="50"/>
                    <a:pt x="66" y="50"/>
                  </a:cubicBezTo>
                  <a:cubicBezTo>
                    <a:pt x="66" y="50"/>
                    <a:pt x="66" y="49"/>
                    <a:pt x="66" y="48"/>
                  </a:cubicBezTo>
                  <a:cubicBezTo>
                    <a:pt x="66" y="48"/>
                    <a:pt x="66" y="46"/>
                    <a:pt x="66" y="44"/>
                  </a:cubicBezTo>
                  <a:cubicBezTo>
                    <a:pt x="66" y="44"/>
                    <a:pt x="65" y="42"/>
                    <a:pt x="65" y="42"/>
                  </a:cubicBezTo>
                  <a:cubicBezTo>
                    <a:pt x="65" y="42"/>
                    <a:pt x="66" y="41"/>
                    <a:pt x="65" y="41"/>
                  </a:cubicBezTo>
                  <a:cubicBezTo>
                    <a:pt x="65" y="41"/>
                    <a:pt x="66" y="40"/>
                    <a:pt x="65" y="39"/>
                  </a:cubicBezTo>
                  <a:cubicBezTo>
                    <a:pt x="65" y="39"/>
                    <a:pt x="65" y="38"/>
                    <a:pt x="65" y="37"/>
                  </a:cubicBezTo>
                  <a:cubicBezTo>
                    <a:pt x="65" y="37"/>
                    <a:pt x="65" y="36"/>
                    <a:pt x="65" y="36"/>
                  </a:cubicBezTo>
                  <a:cubicBezTo>
                    <a:pt x="65" y="36"/>
                    <a:pt x="65" y="33"/>
                    <a:pt x="65" y="32"/>
                  </a:cubicBezTo>
                  <a:cubicBezTo>
                    <a:pt x="65" y="32"/>
                    <a:pt x="65" y="29"/>
                    <a:pt x="65" y="28"/>
                  </a:cubicBezTo>
                  <a:cubicBezTo>
                    <a:pt x="65" y="28"/>
                    <a:pt x="65" y="26"/>
                    <a:pt x="65" y="25"/>
                  </a:cubicBezTo>
                  <a:cubicBezTo>
                    <a:pt x="65" y="25"/>
                    <a:pt x="64" y="22"/>
                    <a:pt x="64" y="21"/>
                  </a:cubicBezTo>
                  <a:cubicBezTo>
                    <a:pt x="64" y="21"/>
                    <a:pt x="63" y="19"/>
                    <a:pt x="62" y="17"/>
                  </a:cubicBezTo>
                  <a:cubicBezTo>
                    <a:pt x="62" y="17"/>
                    <a:pt x="60" y="12"/>
                    <a:pt x="60" y="11"/>
                  </a:cubicBezTo>
                  <a:cubicBezTo>
                    <a:pt x="60" y="11"/>
                    <a:pt x="58" y="8"/>
                    <a:pt x="58" y="7"/>
                  </a:cubicBezTo>
                  <a:cubicBezTo>
                    <a:pt x="58" y="7"/>
                    <a:pt x="57" y="2"/>
                    <a:pt x="54" y="1"/>
                  </a:cubicBezTo>
                  <a:cubicBezTo>
                    <a:pt x="54" y="1"/>
                    <a:pt x="52" y="0"/>
                    <a:pt x="49" y="2"/>
                  </a:cubicBezTo>
                  <a:cubicBezTo>
                    <a:pt x="49" y="2"/>
                    <a:pt x="47" y="3"/>
                    <a:pt x="47" y="5"/>
                  </a:cubicBezTo>
                  <a:cubicBezTo>
                    <a:pt x="47" y="5"/>
                    <a:pt x="47" y="6"/>
                    <a:pt x="46" y="7"/>
                  </a:cubicBezTo>
                  <a:cubicBezTo>
                    <a:pt x="46" y="7"/>
                    <a:pt x="46" y="7"/>
                    <a:pt x="46" y="7"/>
                  </a:cubicBezTo>
                  <a:cubicBezTo>
                    <a:pt x="46" y="7"/>
                    <a:pt x="46" y="8"/>
                    <a:pt x="46" y="8"/>
                  </a:cubicBezTo>
                  <a:cubicBezTo>
                    <a:pt x="46" y="8"/>
                    <a:pt x="46" y="9"/>
                    <a:pt x="46" y="9"/>
                  </a:cubicBezTo>
                  <a:cubicBezTo>
                    <a:pt x="46" y="9"/>
                    <a:pt x="45" y="10"/>
                    <a:pt x="46" y="10"/>
                  </a:cubicBezTo>
                  <a:cubicBezTo>
                    <a:pt x="46" y="10"/>
                    <a:pt x="46" y="11"/>
                    <a:pt x="46" y="12"/>
                  </a:cubicBezTo>
                  <a:cubicBezTo>
                    <a:pt x="46" y="12"/>
                    <a:pt x="46" y="13"/>
                    <a:pt x="47" y="13"/>
                  </a:cubicBezTo>
                  <a:cubicBezTo>
                    <a:pt x="47" y="13"/>
                    <a:pt x="46" y="17"/>
                    <a:pt x="46" y="19"/>
                  </a:cubicBezTo>
                  <a:cubicBezTo>
                    <a:pt x="46" y="19"/>
                    <a:pt x="45" y="21"/>
                    <a:pt x="45" y="22"/>
                  </a:cubicBezTo>
                  <a:cubicBezTo>
                    <a:pt x="44" y="23"/>
                    <a:pt x="43" y="26"/>
                    <a:pt x="44" y="27"/>
                  </a:cubicBezTo>
                  <a:cubicBezTo>
                    <a:pt x="44" y="27"/>
                    <a:pt x="44" y="28"/>
                    <a:pt x="44" y="29"/>
                  </a:cubicBezTo>
                  <a:cubicBezTo>
                    <a:pt x="44" y="29"/>
                    <a:pt x="43" y="30"/>
                    <a:pt x="43" y="30"/>
                  </a:cubicBezTo>
                  <a:cubicBezTo>
                    <a:pt x="43" y="30"/>
                    <a:pt x="42" y="33"/>
                    <a:pt x="41" y="33"/>
                  </a:cubicBezTo>
                  <a:cubicBezTo>
                    <a:pt x="41" y="33"/>
                    <a:pt x="40" y="35"/>
                    <a:pt x="40" y="35"/>
                  </a:cubicBezTo>
                  <a:cubicBezTo>
                    <a:pt x="40" y="35"/>
                    <a:pt x="39" y="36"/>
                    <a:pt x="39" y="37"/>
                  </a:cubicBezTo>
                  <a:cubicBezTo>
                    <a:pt x="39" y="37"/>
                    <a:pt x="38" y="37"/>
                    <a:pt x="38" y="38"/>
                  </a:cubicBezTo>
                  <a:cubicBezTo>
                    <a:pt x="38" y="38"/>
                    <a:pt x="37" y="38"/>
                    <a:pt x="37" y="39"/>
                  </a:cubicBezTo>
                  <a:cubicBezTo>
                    <a:pt x="37" y="39"/>
                    <a:pt x="36" y="39"/>
                    <a:pt x="36" y="40"/>
                  </a:cubicBezTo>
                  <a:cubicBezTo>
                    <a:pt x="36" y="40"/>
                    <a:pt x="36" y="40"/>
                    <a:pt x="36" y="40"/>
                  </a:cubicBezTo>
                  <a:cubicBezTo>
                    <a:pt x="36" y="40"/>
                    <a:pt x="35" y="40"/>
                    <a:pt x="35" y="41"/>
                  </a:cubicBezTo>
                  <a:cubicBezTo>
                    <a:pt x="35" y="41"/>
                    <a:pt x="35" y="41"/>
                    <a:pt x="34" y="42"/>
                  </a:cubicBezTo>
                  <a:cubicBezTo>
                    <a:pt x="34" y="42"/>
                    <a:pt x="33" y="42"/>
                    <a:pt x="33" y="42"/>
                  </a:cubicBezTo>
                  <a:cubicBezTo>
                    <a:pt x="33" y="42"/>
                    <a:pt x="31" y="43"/>
                    <a:pt x="31" y="43"/>
                  </a:cubicBezTo>
                  <a:cubicBezTo>
                    <a:pt x="32" y="43"/>
                    <a:pt x="32" y="43"/>
                    <a:pt x="32" y="43"/>
                  </a:cubicBezTo>
                  <a:cubicBezTo>
                    <a:pt x="32" y="43"/>
                    <a:pt x="32" y="44"/>
                    <a:pt x="32" y="44"/>
                  </a:cubicBezTo>
                  <a:cubicBezTo>
                    <a:pt x="32" y="44"/>
                    <a:pt x="32" y="44"/>
                    <a:pt x="32" y="45"/>
                  </a:cubicBezTo>
                  <a:cubicBezTo>
                    <a:pt x="32" y="45"/>
                    <a:pt x="33" y="45"/>
                    <a:pt x="33" y="46"/>
                  </a:cubicBezTo>
                  <a:cubicBezTo>
                    <a:pt x="33" y="46"/>
                    <a:pt x="33" y="46"/>
                    <a:pt x="34" y="46"/>
                  </a:cubicBezTo>
                  <a:cubicBezTo>
                    <a:pt x="34" y="46"/>
                    <a:pt x="34" y="47"/>
                    <a:pt x="34" y="47"/>
                  </a:cubicBezTo>
                  <a:cubicBezTo>
                    <a:pt x="34" y="47"/>
                    <a:pt x="34" y="48"/>
                    <a:pt x="35" y="48"/>
                  </a:cubicBezTo>
                  <a:cubicBezTo>
                    <a:pt x="35" y="48"/>
                    <a:pt x="35" y="48"/>
                    <a:pt x="35" y="48"/>
                  </a:cubicBezTo>
                  <a:cubicBezTo>
                    <a:pt x="35" y="48"/>
                    <a:pt x="34" y="48"/>
                    <a:pt x="35" y="48"/>
                  </a:cubicBezTo>
                  <a:cubicBezTo>
                    <a:pt x="35" y="48"/>
                    <a:pt x="34" y="49"/>
                    <a:pt x="34" y="49"/>
                  </a:cubicBezTo>
                  <a:cubicBezTo>
                    <a:pt x="34" y="49"/>
                    <a:pt x="34" y="49"/>
                    <a:pt x="34" y="49"/>
                  </a:cubicBezTo>
                  <a:cubicBezTo>
                    <a:pt x="34" y="49"/>
                    <a:pt x="34" y="49"/>
                    <a:pt x="34" y="50"/>
                  </a:cubicBezTo>
                  <a:cubicBezTo>
                    <a:pt x="34" y="50"/>
                    <a:pt x="33" y="50"/>
                    <a:pt x="33" y="50"/>
                  </a:cubicBezTo>
                  <a:cubicBezTo>
                    <a:pt x="33" y="50"/>
                    <a:pt x="33" y="50"/>
                    <a:pt x="33" y="50"/>
                  </a:cubicBezTo>
                  <a:cubicBezTo>
                    <a:pt x="33" y="50"/>
                    <a:pt x="32" y="52"/>
                    <a:pt x="32" y="52"/>
                  </a:cubicBezTo>
                  <a:cubicBezTo>
                    <a:pt x="30" y="54"/>
                    <a:pt x="30" y="54"/>
                    <a:pt x="30" y="54"/>
                  </a:cubicBezTo>
                  <a:cubicBezTo>
                    <a:pt x="30" y="54"/>
                    <a:pt x="30" y="54"/>
                    <a:pt x="30" y="54"/>
                  </a:cubicBezTo>
                  <a:cubicBezTo>
                    <a:pt x="30" y="54"/>
                    <a:pt x="29" y="55"/>
                    <a:pt x="29" y="55"/>
                  </a:cubicBezTo>
                  <a:cubicBezTo>
                    <a:pt x="28" y="56"/>
                    <a:pt x="28" y="56"/>
                    <a:pt x="28" y="56"/>
                  </a:cubicBezTo>
                  <a:cubicBezTo>
                    <a:pt x="25" y="59"/>
                    <a:pt x="25" y="59"/>
                    <a:pt x="25" y="59"/>
                  </a:cubicBezTo>
                  <a:cubicBezTo>
                    <a:pt x="25" y="59"/>
                    <a:pt x="25" y="58"/>
                    <a:pt x="25" y="57"/>
                  </a:cubicBezTo>
                  <a:cubicBezTo>
                    <a:pt x="25" y="57"/>
                    <a:pt x="25" y="55"/>
                    <a:pt x="24" y="54"/>
                  </a:cubicBezTo>
                  <a:cubicBezTo>
                    <a:pt x="24" y="54"/>
                    <a:pt x="23" y="53"/>
                    <a:pt x="22" y="53"/>
                  </a:cubicBezTo>
                  <a:cubicBezTo>
                    <a:pt x="22" y="53"/>
                    <a:pt x="21" y="53"/>
                    <a:pt x="19" y="53"/>
                  </a:cubicBezTo>
                  <a:cubicBezTo>
                    <a:pt x="19" y="53"/>
                    <a:pt x="18" y="53"/>
                    <a:pt x="17" y="54"/>
                  </a:cubicBezTo>
                  <a:cubicBezTo>
                    <a:pt x="17" y="54"/>
                    <a:pt x="16" y="55"/>
                    <a:pt x="16" y="56"/>
                  </a:cubicBezTo>
                  <a:cubicBezTo>
                    <a:pt x="16" y="56"/>
                    <a:pt x="15" y="57"/>
                    <a:pt x="15" y="57"/>
                  </a:cubicBezTo>
                  <a:cubicBezTo>
                    <a:pt x="15" y="57"/>
                    <a:pt x="15" y="58"/>
                    <a:pt x="15" y="59"/>
                  </a:cubicBezTo>
                  <a:cubicBezTo>
                    <a:pt x="15" y="59"/>
                    <a:pt x="16" y="61"/>
                    <a:pt x="16" y="61"/>
                  </a:cubicBezTo>
                  <a:cubicBezTo>
                    <a:pt x="16" y="61"/>
                    <a:pt x="16" y="61"/>
                    <a:pt x="16" y="61"/>
                  </a:cubicBezTo>
                  <a:cubicBezTo>
                    <a:pt x="16" y="62"/>
                    <a:pt x="17" y="62"/>
                    <a:pt x="17" y="62"/>
                  </a:cubicBezTo>
                  <a:cubicBezTo>
                    <a:pt x="17" y="62"/>
                    <a:pt x="17" y="63"/>
                    <a:pt x="18" y="63"/>
                  </a:cubicBezTo>
                  <a:cubicBezTo>
                    <a:pt x="18" y="63"/>
                    <a:pt x="19" y="64"/>
                    <a:pt x="19" y="64"/>
                  </a:cubicBezTo>
                  <a:cubicBezTo>
                    <a:pt x="19" y="64"/>
                    <a:pt x="17" y="65"/>
                    <a:pt x="17" y="68"/>
                  </a:cubicBezTo>
                  <a:cubicBezTo>
                    <a:pt x="17" y="70"/>
                    <a:pt x="17" y="70"/>
                    <a:pt x="17" y="70"/>
                  </a:cubicBezTo>
                  <a:cubicBezTo>
                    <a:pt x="17" y="70"/>
                    <a:pt x="17" y="70"/>
                    <a:pt x="17" y="70"/>
                  </a:cubicBezTo>
                  <a:cubicBezTo>
                    <a:pt x="17" y="70"/>
                    <a:pt x="16" y="71"/>
                    <a:pt x="15" y="72"/>
                  </a:cubicBezTo>
                  <a:cubicBezTo>
                    <a:pt x="15" y="72"/>
                    <a:pt x="14" y="72"/>
                    <a:pt x="14" y="72"/>
                  </a:cubicBezTo>
                  <a:cubicBezTo>
                    <a:pt x="14" y="72"/>
                    <a:pt x="13" y="71"/>
                    <a:pt x="12" y="72"/>
                  </a:cubicBezTo>
                  <a:cubicBezTo>
                    <a:pt x="12" y="72"/>
                    <a:pt x="11" y="72"/>
                    <a:pt x="11" y="73"/>
                  </a:cubicBezTo>
                  <a:cubicBezTo>
                    <a:pt x="11" y="73"/>
                    <a:pt x="11" y="73"/>
                    <a:pt x="10" y="73"/>
                  </a:cubicBezTo>
                  <a:cubicBezTo>
                    <a:pt x="10" y="74"/>
                    <a:pt x="10" y="74"/>
                    <a:pt x="10" y="74"/>
                  </a:cubicBezTo>
                  <a:cubicBezTo>
                    <a:pt x="10" y="74"/>
                    <a:pt x="10" y="75"/>
                    <a:pt x="10" y="75"/>
                  </a:cubicBezTo>
                  <a:cubicBezTo>
                    <a:pt x="10" y="75"/>
                    <a:pt x="10" y="75"/>
                    <a:pt x="10" y="75"/>
                  </a:cubicBezTo>
                  <a:cubicBezTo>
                    <a:pt x="10" y="75"/>
                    <a:pt x="10" y="75"/>
                    <a:pt x="10" y="76"/>
                  </a:cubicBezTo>
                  <a:cubicBezTo>
                    <a:pt x="10" y="76"/>
                    <a:pt x="10" y="78"/>
                    <a:pt x="9" y="78"/>
                  </a:cubicBezTo>
                  <a:cubicBezTo>
                    <a:pt x="9" y="78"/>
                    <a:pt x="9" y="79"/>
                    <a:pt x="8" y="80"/>
                  </a:cubicBezTo>
                  <a:cubicBezTo>
                    <a:pt x="8" y="80"/>
                    <a:pt x="7" y="80"/>
                    <a:pt x="7" y="81"/>
                  </a:cubicBezTo>
                  <a:cubicBezTo>
                    <a:pt x="7" y="81"/>
                    <a:pt x="6" y="83"/>
                    <a:pt x="6" y="83"/>
                  </a:cubicBezTo>
                  <a:cubicBezTo>
                    <a:pt x="6" y="83"/>
                    <a:pt x="5" y="83"/>
                    <a:pt x="4" y="84"/>
                  </a:cubicBezTo>
                  <a:cubicBezTo>
                    <a:pt x="4" y="84"/>
                    <a:pt x="4" y="84"/>
                    <a:pt x="4" y="85"/>
                  </a:cubicBezTo>
                  <a:cubicBezTo>
                    <a:pt x="3" y="87"/>
                    <a:pt x="3" y="87"/>
                    <a:pt x="3" y="87"/>
                  </a:cubicBezTo>
                  <a:cubicBezTo>
                    <a:pt x="3" y="87"/>
                    <a:pt x="2" y="87"/>
                    <a:pt x="2" y="88"/>
                  </a:cubicBezTo>
                  <a:cubicBezTo>
                    <a:pt x="2" y="88"/>
                    <a:pt x="0" y="88"/>
                    <a:pt x="0" y="92"/>
                  </a:cubicBezTo>
                  <a:close/>
                  <a:moveTo>
                    <a:pt x="31" y="68"/>
                  </a:moveTo>
                  <a:cubicBezTo>
                    <a:pt x="31" y="69"/>
                    <a:pt x="32" y="72"/>
                    <a:pt x="32" y="72"/>
                  </a:cubicBezTo>
                  <a:cubicBezTo>
                    <a:pt x="31" y="73"/>
                    <a:pt x="31" y="73"/>
                    <a:pt x="31" y="73"/>
                  </a:cubicBezTo>
                  <a:cubicBezTo>
                    <a:pt x="30" y="75"/>
                    <a:pt x="30" y="75"/>
                    <a:pt x="30" y="75"/>
                  </a:cubicBezTo>
                  <a:cubicBezTo>
                    <a:pt x="29" y="73"/>
                    <a:pt x="29" y="73"/>
                    <a:pt x="29" y="73"/>
                  </a:cubicBezTo>
                  <a:lnTo>
                    <a:pt x="31" y="68"/>
                  </a:lnTo>
                  <a:close/>
                  <a:moveTo>
                    <a:pt x="41" y="45"/>
                  </a:moveTo>
                  <a:cubicBezTo>
                    <a:pt x="41" y="45"/>
                    <a:pt x="41" y="45"/>
                    <a:pt x="42" y="45"/>
                  </a:cubicBezTo>
                  <a:cubicBezTo>
                    <a:pt x="42" y="45"/>
                    <a:pt x="42" y="45"/>
                    <a:pt x="42" y="45"/>
                  </a:cubicBezTo>
                  <a:cubicBezTo>
                    <a:pt x="42" y="45"/>
                    <a:pt x="42" y="45"/>
                    <a:pt x="42" y="45"/>
                  </a:cubicBezTo>
                  <a:cubicBezTo>
                    <a:pt x="42" y="45"/>
                    <a:pt x="42" y="46"/>
                    <a:pt x="42" y="46"/>
                  </a:cubicBezTo>
                  <a:cubicBezTo>
                    <a:pt x="42" y="46"/>
                    <a:pt x="43" y="46"/>
                    <a:pt x="43" y="46"/>
                  </a:cubicBezTo>
                  <a:cubicBezTo>
                    <a:pt x="43" y="46"/>
                    <a:pt x="43" y="46"/>
                    <a:pt x="43" y="46"/>
                  </a:cubicBezTo>
                  <a:cubicBezTo>
                    <a:pt x="43" y="49"/>
                    <a:pt x="43" y="49"/>
                    <a:pt x="43" y="49"/>
                  </a:cubicBezTo>
                  <a:cubicBezTo>
                    <a:pt x="43" y="49"/>
                    <a:pt x="43" y="49"/>
                    <a:pt x="43" y="49"/>
                  </a:cubicBezTo>
                  <a:cubicBezTo>
                    <a:pt x="43" y="49"/>
                    <a:pt x="43" y="49"/>
                    <a:pt x="43" y="49"/>
                  </a:cubicBezTo>
                  <a:cubicBezTo>
                    <a:pt x="43" y="49"/>
                    <a:pt x="43" y="49"/>
                    <a:pt x="43" y="50"/>
                  </a:cubicBezTo>
                  <a:cubicBezTo>
                    <a:pt x="43" y="50"/>
                    <a:pt x="42" y="50"/>
                    <a:pt x="42" y="50"/>
                  </a:cubicBezTo>
                  <a:cubicBezTo>
                    <a:pt x="42" y="50"/>
                    <a:pt x="42" y="50"/>
                    <a:pt x="42" y="50"/>
                  </a:cubicBezTo>
                  <a:cubicBezTo>
                    <a:pt x="39" y="54"/>
                    <a:pt x="39" y="54"/>
                    <a:pt x="39" y="54"/>
                  </a:cubicBezTo>
                  <a:cubicBezTo>
                    <a:pt x="39" y="54"/>
                    <a:pt x="37" y="55"/>
                    <a:pt x="37" y="55"/>
                  </a:cubicBezTo>
                  <a:cubicBezTo>
                    <a:pt x="37" y="55"/>
                    <a:pt x="34" y="55"/>
                    <a:pt x="33" y="55"/>
                  </a:cubicBezTo>
                  <a:cubicBezTo>
                    <a:pt x="33" y="55"/>
                    <a:pt x="31" y="54"/>
                    <a:pt x="31" y="54"/>
                  </a:cubicBezTo>
                  <a:cubicBezTo>
                    <a:pt x="31" y="54"/>
                    <a:pt x="31" y="54"/>
                    <a:pt x="31" y="54"/>
                  </a:cubicBezTo>
                  <a:cubicBezTo>
                    <a:pt x="32" y="53"/>
                    <a:pt x="32" y="53"/>
                    <a:pt x="32" y="53"/>
                  </a:cubicBezTo>
                  <a:cubicBezTo>
                    <a:pt x="32" y="53"/>
                    <a:pt x="33" y="51"/>
                    <a:pt x="34" y="51"/>
                  </a:cubicBezTo>
                  <a:cubicBezTo>
                    <a:pt x="34" y="51"/>
                    <a:pt x="34" y="51"/>
                    <a:pt x="34" y="50"/>
                  </a:cubicBezTo>
                  <a:cubicBezTo>
                    <a:pt x="34" y="50"/>
                    <a:pt x="34" y="50"/>
                    <a:pt x="34" y="50"/>
                  </a:cubicBezTo>
                  <a:cubicBezTo>
                    <a:pt x="34" y="50"/>
                    <a:pt x="35" y="50"/>
                    <a:pt x="35" y="50"/>
                  </a:cubicBezTo>
                  <a:cubicBezTo>
                    <a:pt x="35" y="50"/>
                    <a:pt x="35" y="50"/>
                    <a:pt x="35" y="49"/>
                  </a:cubicBezTo>
                  <a:cubicBezTo>
                    <a:pt x="35" y="49"/>
                    <a:pt x="35" y="49"/>
                    <a:pt x="35" y="49"/>
                  </a:cubicBezTo>
                  <a:cubicBezTo>
                    <a:pt x="35" y="49"/>
                    <a:pt x="36" y="48"/>
                    <a:pt x="36" y="48"/>
                  </a:cubicBezTo>
                  <a:cubicBezTo>
                    <a:pt x="36" y="48"/>
                    <a:pt x="36" y="48"/>
                    <a:pt x="36" y="48"/>
                  </a:cubicBezTo>
                  <a:cubicBezTo>
                    <a:pt x="36" y="48"/>
                    <a:pt x="36" y="47"/>
                    <a:pt x="36" y="46"/>
                  </a:cubicBezTo>
                  <a:cubicBezTo>
                    <a:pt x="36" y="46"/>
                    <a:pt x="36" y="47"/>
                    <a:pt x="36" y="45"/>
                  </a:cubicBezTo>
                  <a:cubicBezTo>
                    <a:pt x="36" y="45"/>
                    <a:pt x="37" y="45"/>
                    <a:pt x="37" y="45"/>
                  </a:cubicBezTo>
                  <a:lnTo>
                    <a:pt x="41" y="45"/>
                  </a:lnTo>
                  <a:close/>
                  <a:moveTo>
                    <a:pt x="44" y="39"/>
                  </a:moveTo>
                  <a:cubicBezTo>
                    <a:pt x="44" y="40"/>
                    <a:pt x="44" y="40"/>
                    <a:pt x="44" y="40"/>
                  </a:cubicBezTo>
                  <a:cubicBezTo>
                    <a:pt x="44" y="40"/>
                    <a:pt x="43" y="41"/>
                    <a:pt x="42" y="42"/>
                  </a:cubicBezTo>
                  <a:cubicBezTo>
                    <a:pt x="42" y="42"/>
                    <a:pt x="42" y="42"/>
                    <a:pt x="42" y="43"/>
                  </a:cubicBezTo>
                  <a:cubicBezTo>
                    <a:pt x="42" y="43"/>
                    <a:pt x="41" y="43"/>
                    <a:pt x="41" y="43"/>
                  </a:cubicBezTo>
                  <a:cubicBezTo>
                    <a:pt x="38" y="43"/>
                    <a:pt x="38" y="43"/>
                    <a:pt x="38" y="43"/>
                  </a:cubicBezTo>
                  <a:cubicBezTo>
                    <a:pt x="38" y="43"/>
                    <a:pt x="38" y="42"/>
                    <a:pt x="39" y="42"/>
                  </a:cubicBezTo>
                  <a:cubicBezTo>
                    <a:pt x="39" y="42"/>
                    <a:pt x="39" y="41"/>
                    <a:pt x="39" y="41"/>
                  </a:cubicBezTo>
                  <a:cubicBezTo>
                    <a:pt x="39" y="41"/>
                    <a:pt x="39" y="41"/>
                    <a:pt x="39" y="41"/>
                  </a:cubicBezTo>
                  <a:cubicBezTo>
                    <a:pt x="39" y="41"/>
                    <a:pt x="39" y="41"/>
                    <a:pt x="39" y="41"/>
                  </a:cubicBezTo>
                  <a:cubicBezTo>
                    <a:pt x="39" y="41"/>
                    <a:pt x="39" y="41"/>
                    <a:pt x="39" y="41"/>
                  </a:cubicBezTo>
                  <a:cubicBezTo>
                    <a:pt x="40" y="41"/>
                    <a:pt x="41" y="40"/>
                    <a:pt x="42" y="39"/>
                  </a:cubicBezTo>
                  <a:cubicBezTo>
                    <a:pt x="42" y="39"/>
                    <a:pt x="45" y="37"/>
                    <a:pt x="46" y="36"/>
                  </a:cubicBezTo>
                  <a:cubicBezTo>
                    <a:pt x="46" y="36"/>
                    <a:pt x="47" y="34"/>
                    <a:pt x="47" y="35"/>
                  </a:cubicBezTo>
                  <a:cubicBezTo>
                    <a:pt x="47" y="37"/>
                    <a:pt x="47" y="37"/>
                    <a:pt x="47" y="37"/>
                  </a:cubicBezTo>
                  <a:cubicBezTo>
                    <a:pt x="47" y="37"/>
                    <a:pt x="46" y="37"/>
                    <a:pt x="46" y="38"/>
                  </a:cubicBezTo>
                  <a:cubicBezTo>
                    <a:pt x="46" y="38"/>
                    <a:pt x="45" y="38"/>
                    <a:pt x="44" y="38"/>
                  </a:cubicBezTo>
                  <a:cubicBezTo>
                    <a:pt x="44" y="38"/>
                    <a:pt x="43" y="38"/>
                    <a:pt x="44" y="39"/>
                  </a:cubicBezTo>
                  <a:close/>
                  <a:moveTo>
                    <a:pt x="33" y="84"/>
                  </a:moveTo>
                  <a:cubicBezTo>
                    <a:pt x="33" y="84"/>
                    <a:pt x="33" y="84"/>
                    <a:pt x="33" y="84"/>
                  </a:cubicBezTo>
                  <a:cubicBezTo>
                    <a:pt x="33" y="84"/>
                    <a:pt x="34" y="85"/>
                    <a:pt x="34" y="84"/>
                  </a:cubicBezTo>
                  <a:cubicBezTo>
                    <a:pt x="34" y="83"/>
                    <a:pt x="34" y="83"/>
                    <a:pt x="34" y="83"/>
                  </a:cubicBezTo>
                  <a:cubicBezTo>
                    <a:pt x="34" y="83"/>
                    <a:pt x="33" y="76"/>
                    <a:pt x="33" y="75"/>
                  </a:cubicBezTo>
                  <a:cubicBezTo>
                    <a:pt x="33" y="75"/>
                    <a:pt x="33" y="74"/>
                    <a:pt x="33" y="73"/>
                  </a:cubicBezTo>
                  <a:cubicBezTo>
                    <a:pt x="33" y="72"/>
                    <a:pt x="33" y="72"/>
                    <a:pt x="33" y="72"/>
                  </a:cubicBezTo>
                  <a:cubicBezTo>
                    <a:pt x="33" y="72"/>
                    <a:pt x="33" y="72"/>
                    <a:pt x="34" y="72"/>
                  </a:cubicBezTo>
                  <a:cubicBezTo>
                    <a:pt x="34" y="72"/>
                    <a:pt x="36" y="72"/>
                    <a:pt x="36" y="73"/>
                  </a:cubicBezTo>
                  <a:cubicBezTo>
                    <a:pt x="37" y="73"/>
                    <a:pt x="37" y="73"/>
                    <a:pt x="37" y="73"/>
                  </a:cubicBezTo>
                  <a:cubicBezTo>
                    <a:pt x="37" y="73"/>
                    <a:pt x="39" y="73"/>
                    <a:pt x="39" y="72"/>
                  </a:cubicBezTo>
                  <a:cubicBezTo>
                    <a:pt x="39" y="72"/>
                    <a:pt x="40" y="72"/>
                    <a:pt x="39" y="72"/>
                  </a:cubicBezTo>
                  <a:cubicBezTo>
                    <a:pt x="39" y="66"/>
                    <a:pt x="39" y="66"/>
                    <a:pt x="39" y="66"/>
                  </a:cubicBezTo>
                  <a:cubicBezTo>
                    <a:pt x="39" y="58"/>
                    <a:pt x="39" y="58"/>
                    <a:pt x="39" y="58"/>
                  </a:cubicBezTo>
                  <a:cubicBezTo>
                    <a:pt x="39" y="56"/>
                    <a:pt x="39" y="56"/>
                    <a:pt x="39" y="56"/>
                  </a:cubicBezTo>
                  <a:cubicBezTo>
                    <a:pt x="39" y="56"/>
                    <a:pt x="40" y="56"/>
                    <a:pt x="39" y="56"/>
                  </a:cubicBezTo>
                  <a:cubicBezTo>
                    <a:pt x="39" y="55"/>
                    <a:pt x="39" y="55"/>
                    <a:pt x="39" y="55"/>
                  </a:cubicBezTo>
                  <a:cubicBezTo>
                    <a:pt x="39" y="55"/>
                    <a:pt x="39" y="55"/>
                    <a:pt x="39" y="55"/>
                  </a:cubicBezTo>
                  <a:cubicBezTo>
                    <a:pt x="41" y="53"/>
                    <a:pt x="41" y="53"/>
                    <a:pt x="41" y="53"/>
                  </a:cubicBezTo>
                  <a:cubicBezTo>
                    <a:pt x="41" y="53"/>
                    <a:pt x="43" y="51"/>
                    <a:pt x="43" y="51"/>
                  </a:cubicBezTo>
                  <a:cubicBezTo>
                    <a:pt x="43" y="51"/>
                    <a:pt x="43" y="51"/>
                    <a:pt x="43" y="50"/>
                  </a:cubicBezTo>
                  <a:cubicBezTo>
                    <a:pt x="43" y="50"/>
                    <a:pt x="44" y="50"/>
                    <a:pt x="44" y="50"/>
                  </a:cubicBezTo>
                  <a:cubicBezTo>
                    <a:pt x="44" y="50"/>
                    <a:pt x="44" y="50"/>
                    <a:pt x="44" y="50"/>
                  </a:cubicBezTo>
                  <a:cubicBezTo>
                    <a:pt x="44" y="50"/>
                    <a:pt x="44" y="50"/>
                    <a:pt x="44" y="50"/>
                  </a:cubicBezTo>
                  <a:cubicBezTo>
                    <a:pt x="44" y="50"/>
                    <a:pt x="44" y="50"/>
                    <a:pt x="44" y="50"/>
                  </a:cubicBezTo>
                  <a:cubicBezTo>
                    <a:pt x="44" y="50"/>
                    <a:pt x="43" y="53"/>
                    <a:pt x="43" y="56"/>
                  </a:cubicBezTo>
                  <a:cubicBezTo>
                    <a:pt x="43" y="56"/>
                    <a:pt x="42" y="63"/>
                    <a:pt x="42" y="64"/>
                  </a:cubicBezTo>
                  <a:cubicBezTo>
                    <a:pt x="42" y="64"/>
                    <a:pt x="42" y="69"/>
                    <a:pt x="43" y="71"/>
                  </a:cubicBezTo>
                  <a:cubicBezTo>
                    <a:pt x="43" y="71"/>
                    <a:pt x="43" y="72"/>
                    <a:pt x="43" y="73"/>
                  </a:cubicBezTo>
                  <a:cubicBezTo>
                    <a:pt x="43" y="73"/>
                    <a:pt x="43" y="75"/>
                    <a:pt x="42" y="75"/>
                  </a:cubicBezTo>
                  <a:cubicBezTo>
                    <a:pt x="42" y="76"/>
                    <a:pt x="42" y="80"/>
                    <a:pt x="42" y="81"/>
                  </a:cubicBezTo>
                  <a:cubicBezTo>
                    <a:pt x="42" y="81"/>
                    <a:pt x="40" y="85"/>
                    <a:pt x="40" y="89"/>
                  </a:cubicBezTo>
                  <a:cubicBezTo>
                    <a:pt x="40" y="89"/>
                    <a:pt x="40" y="89"/>
                    <a:pt x="40" y="89"/>
                  </a:cubicBezTo>
                  <a:cubicBezTo>
                    <a:pt x="40" y="89"/>
                    <a:pt x="39" y="88"/>
                    <a:pt x="37" y="88"/>
                  </a:cubicBezTo>
                  <a:cubicBezTo>
                    <a:pt x="37" y="87"/>
                    <a:pt x="37" y="87"/>
                    <a:pt x="37" y="87"/>
                  </a:cubicBezTo>
                  <a:cubicBezTo>
                    <a:pt x="37" y="87"/>
                    <a:pt x="37" y="87"/>
                    <a:pt x="36" y="87"/>
                  </a:cubicBezTo>
                  <a:cubicBezTo>
                    <a:pt x="36" y="87"/>
                    <a:pt x="36" y="87"/>
                    <a:pt x="36" y="88"/>
                  </a:cubicBezTo>
                  <a:cubicBezTo>
                    <a:pt x="36" y="88"/>
                    <a:pt x="35" y="87"/>
                    <a:pt x="34" y="88"/>
                  </a:cubicBezTo>
                  <a:lnTo>
                    <a:pt x="33" y="84"/>
                  </a:lnTo>
                  <a:close/>
                  <a:moveTo>
                    <a:pt x="31" y="78"/>
                  </a:moveTo>
                  <a:cubicBezTo>
                    <a:pt x="31" y="78"/>
                    <a:pt x="31" y="77"/>
                    <a:pt x="31" y="76"/>
                  </a:cubicBezTo>
                  <a:cubicBezTo>
                    <a:pt x="30" y="76"/>
                    <a:pt x="30" y="76"/>
                    <a:pt x="30" y="76"/>
                  </a:cubicBezTo>
                  <a:cubicBezTo>
                    <a:pt x="30" y="76"/>
                    <a:pt x="31" y="74"/>
                    <a:pt x="32" y="74"/>
                  </a:cubicBezTo>
                  <a:cubicBezTo>
                    <a:pt x="32" y="74"/>
                    <a:pt x="32" y="76"/>
                    <a:pt x="32" y="76"/>
                  </a:cubicBezTo>
                  <a:cubicBezTo>
                    <a:pt x="33" y="76"/>
                    <a:pt x="33" y="76"/>
                    <a:pt x="33" y="76"/>
                  </a:cubicBezTo>
                  <a:cubicBezTo>
                    <a:pt x="33" y="83"/>
                    <a:pt x="33" y="83"/>
                    <a:pt x="33" y="83"/>
                  </a:cubicBezTo>
                  <a:cubicBezTo>
                    <a:pt x="33" y="83"/>
                    <a:pt x="33" y="83"/>
                    <a:pt x="33" y="83"/>
                  </a:cubicBezTo>
                  <a:cubicBezTo>
                    <a:pt x="33" y="83"/>
                    <a:pt x="33" y="83"/>
                    <a:pt x="32" y="82"/>
                  </a:cubicBezTo>
                  <a:lnTo>
                    <a:pt x="31" y="78"/>
                  </a:lnTo>
                  <a:close/>
                  <a:moveTo>
                    <a:pt x="30" y="84"/>
                  </a:moveTo>
                  <a:cubicBezTo>
                    <a:pt x="30" y="84"/>
                    <a:pt x="30" y="84"/>
                    <a:pt x="30" y="84"/>
                  </a:cubicBezTo>
                  <a:cubicBezTo>
                    <a:pt x="31" y="84"/>
                    <a:pt x="31" y="84"/>
                    <a:pt x="31" y="84"/>
                  </a:cubicBezTo>
                  <a:cubicBezTo>
                    <a:pt x="31" y="84"/>
                    <a:pt x="31" y="84"/>
                    <a:pt x="31" y="84"/>
                  </a:cubicBezTo>
                  <a:cubicBezTo>
                    <a:pt x="31" y="84"/>
                    <a:pt x="31" y="84"/>
                    <a:pt x="31" y="84"/>
                  </a:cubicBezTo>
                  <a:cubicBezTo>
                    <a:pt x="31" y="84"/>
                    <a:pt x="31" y="84"/>
                    <a:pt x="31" y="84"/>
                  </a:cubicBezTo>
                  <a:lnTo>
                    <a:pt x="30" y="84"/>
                  </a:lnTo>
                  <a:close/>
                  <a:moveTo>
                    <a:pt x="28" y="84"/>
                  </a:moveTo>
                  <a:cubicBezTo>
                    <a:pt x="29" y="84"/>
                    <a:pt x="29" y="84"/>
                    <a:pt x="29" y="84"/>
                  </a:cubicBezTo>
                  <a:cubicBezTo>
                    <a:pt x="29" y="84"/>
                    <a:pt x="29" y="84"/>
                    <a:pt x="29" y="84"/>
                  </a:cubicBezTo>
                  <a:cubicBezTo>
                    <a:pt x="30" y="84"/>
                    <a:pt x="30" y="84"/>
                    <a:pt x="30" y="84"/>
                  </a:cubicBezTo>
                  <a:cubicBezTo>
                    <a:pt x="30" y="84"/>
                    <a:pt x="30" y="84"/>
                    <a:pt x="30" y="84"/>
                  </a:cubicBezTo>
                  <a:cubicBezTo>
                    <a:pt x="28" y="84"/>
                    <a:pt x="28" y="84"/>
                    <a:pt x="28" y="84"/>
                  </a:cubicBezTo>
                  <a:close/>
                  <a:moveTo>
                    <a:pt x="28" y="83"/>
                  </a:moveTo>
                  <a:cubicBezTo>
                    <a:pt x="28" y="82"/>
                    <a:pt x="28" y="82"/>
                    <a:pt x="28" y="82"/>
                  </a:cubicBezTo>
                  <a:cubicBezTo>
                    <a:pt x="30" y="83"/>
                    <a:pt x="30" y="83"/>
                    <a:pt x="30" y="83"/>
                  </a:cubicBezTo>
                  <a:cubicBezTo>
                    <a:pt x="30" y="83"/>
                    <a:pt x="30" y="83"/>
                    <a:pt x="30" y="83"/>
                  </a:cubicBezTo>
                  <a:lnTo>
                    <a:pt x="28" y="83"/>
                  </a:lnTo>
                  <a:close/>
                  <a:moveTo>
                    <a:pt x="28" y="81"/>
                  </a:moveTo>
                  <a:cubicBezTo>
                    <a:pt x="29" y="79"/>
                    <a:pt x="29" y="79"/>
                    <a:pt x="29" y="79"/>
                  </a:cubicBezTo>
                  <a:cubicBezTo>
                    <a:pt x="29" y="79"/>
                    <a:pt x="30" y="78"/>
                    <a:pt x="30" y="78"/>
                  </a:cubicBezTo>
                  <a:cubicBezTo>
                    <a:pt x="32" y="83"/>
                    <a:pt x="32" y="83"/>
                    <a:pt x="32" y="83"/>
                  </a:cubicBezTo>
                  <a:cubicBezTo>
                    <a:pt x="31" y="83"/>
                    <a:pt x="31" y="83"/>
                    <a:pt x="31" y="83"/>
                  </a:cubicBezTo>
                  <a:lnTo>
                    <a:pt x="28" y="81"/>
                  </a:lnTo>
                  <a:close/>
                  <a:moveTo>
                    <a:pt x="27" y="78"/>
                  </a:moveTo>
                  <a:cubicBezTo>
                    <a:pt x="27" y="77"/>
                    <a:pt x="29" y="74"/>
                    <a:pt x="29" y="74"/>
                  </a:cubicBezTo>
                  <a:cubicBezTo>
                    <a:pt x="30" y="76"/>
                    <a:pt x="30" y="76"/>
                    <a:pt x="30" y="76"/>
                  </a:cubicBezTo>
                  <a:cubicBezTo>
                    <a:pt x="29" y="78"/>
                    <a:pt x="29" y="78"/>
                    <a:pt x="29" y="78"/>
                  </a:cubicBezTo>
                  <a:cubicBezTo>
                    <a:pt x="28" y="78"/>
                    <a:pt x="28" y="78"/>
                    <a:pt x="28" y="78"/>
                  </a:cubicBezTo>
                  <a:lnTo>
                    <a:pt x="27" y="78"/>
                  </a:lnTo>
                  <a:close/>
                  <a:moveTo>
                    <a:pt x="6" y="86"/>
                  </a:moveTo>
                  <a:cubicBezTo>
                    <a:pt x="6" y="86"/>
                    <a:pt x="9" y="87"/>
                    <a:pt x="9" y="87"/>
                  </a:cubicBezTo>
                  <a:cubicBezTo>
                    <a:pt x="7" y="87"/>
                    <a:pt x="6" y="86"/>
                    <a:pt x="6" y="86"/>
                  </a:cubicBezTo>
                  <a:cubicBezTo>
                    <a:pt x="6" y="86"/>
                    <a:pt x="6" y="86"/>
                    <a:pt x="6" y="86"/>
                  </a:cubicBezTo>
                  <a:cubicBezTo>
                    <a:pt x="5" y="86"/>
                    <a:pt x="6" y="86"/>
                    <a:pt x="6" y="8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3" name="Freeform 281"/>
            <p:cNvSpPr>
              <a:spLocks noEditPoints="1"/>
            </p:cNvSpPr>
            <p:nvPr/>
          </p:nvSpPr>
          <p:spPr bwMode="auto">
            <a:xfrm>
              <a:off x="3198813" y="4984751"/>
              <a:ext cx="160338" cy="252413"/>
            </a:xfrm>
            <a:custGeom>
              <a:avLst/>
              <a:gdLst>
                <a:gd name="T0" fmla="*/ 35 w 43"/>
                <a:gd name="T1" fmla="*/ 53 h 67"/>
                <a:gd name="T2" fmla="*/ 31 w 43"/>
                <a:gd name="T3" fmla="*/ 53 h 67"/>
                <a:gd name="T4" fmla="*/ 25 w 43"/>
                <a:gd name="T5" fmla="*/ 49 h 67"/>
                <a:gd name="T6" fmla="*/ 22 w 43"/>
                <a:gd name="T7" fmla="*/ 45 h 67"/>
                <a:gd name="T8" fmla="*/ 24 w 43"/>
                <a:gd name="T9" fmla="*/ 40 h 67"/>
                <a:gd name="T10" fmla="*/ 28 w 43"/>
                <a:gd name="T11" fmla="*/ 38 h 67"/>
                <a:gd name="T12" fmla="*/ 25 w 43"/>
                <a:gd name="T13" fmla="*/ 28 h 67"/>
                <a:gd name="T14" fmla="*/ 22 w 43"/>
                <a:gd name="T15" fmla="*/ 19 h 67"/>
                <a:gd name="T16" fmla="*/ 18 w 43"/>
                <a:gd name="T17" fmla="*/ 9 h 67"/>
                <a:gd name="T18" fmla="*/ 14 w 43"/>
                <a:gd name="T19" fmla="*/ 3 h 67"/>
                <a:gd name="T20" fmla="*/ 6 w 43"/>
                <a:gd name="T21" fmla="*/ 3 h 67"/>
                <a:gd name="T22" fmla="*/ 3 w 43"/>
                <a:gd name="T23" fmla="*/ 7 h 67"/>
                <a:gd name="T24" fmla="*/ 4 w 43"/>
                <a:gd name="T25" fmla="*/ 11 h 67"/>
                <a:gd name="T26" fmla="*/ 6 w 43"/>
                <a:gd name="T27" fmla="*/ 13 h 67"/>
                <a:gd name="T28" fmla="*/ 9 w 43"/>
                <a:gd name="T29" fmla="*/ 14 h 67"/>
                <a:gd name="T30" fmla="*/ 7 w 43"/>
                <a:gd name="T31" fmla="*/ 17 h 67"/>
                <a:gd name="T32" fmla="*/ 5 w 43"/>
                <a:gd name="T33" fmla="*/ 20 h 67"/>
                <a:gd name="T34" fmla="*/ 2 w 43"/>
                <a:gd name="T35" fmla="*/ 32 h 67"/>
                <a:gd name="T36" fmla="*/ 0 w 43"/>
                <a:gd name="T37" fmla="*/ 41 h 67"/>
                <a:gd name="T38" fmla="*/ 7 w 43"/>
                <a:gd name="T39" fmla="*/ 42 h 67"/>
                <a:gd name="T40" fmla="*/ 6 w 43"/>
                <a:gd name="T41" fmla="*/ 45 h 67"/>
                <a:gd name="T42" fmla="*/ 7 w 43"/>
                <a:gd name="T43" fmla="*/ 52 h 67"/>
                <a:gd name="T44" fmla="*/ 7 w 43"/>
                <a:gd name="T45" fmla="*/ 57 h 67"/>
                <a:gd name="T46" fmla="*/ 11 w 43"/>
                <a:gd name="T47" fmla="*/ 61 h 67"/>
                <a:gd name="T48" fmla="*/ 9 w 43"/>
                <a:gd name="T49" fmla="*/ 63 h 67"/>
                <a:gd name="T50" fmla="*/ 5 w 43"/>
                <a:gd name="T51" fmla="*/ 66 h 67"/>
                <a:gd name="T52" fmla="*/ 12 w 43"/>
                <a:gd name="T53" fmla="*/ 66 h 67"/>
                <a:gd name="T54" fmla="*/ 16 w 43"/>
                <a:gd name="T55" fmla="*/ 64 h 67"/>
                <a:gd name="T56" fmla="*/ 14 w 43"/>
                <a:gd name="T57" fmla="*/ 61 h 67"/>
                <a:gd name="T58" fmla="*/ 13 w 43"/>
                <a:gd name="T59" fmla="*/ 56 h 67"/>
                <a:gd name="T60" fmla="*/ 12 w 43"/>
                <a:gd name="T61" fmla="*/ 51 h 67"/>
                <a:gd name="T62" fmla="*/ 11 w 43"/>
                <a:gd name="T63" fmla="*/ 49 h 67"/>
                <a:gd name="T64" fmla="*/ 15 w 43"/>
                <a:gd name="T65" fmla="*/ 45 h 67"/>
                <a:gd name="T66" fmla="*/ 18 w 43"/>
                <a:gd name="T67" fmla="*/ 51 h 67"/>
                <a:gd name="T68" fmla="*/ 23 w 43"/>
                <a:gd name="T69" fmla="*/ 54 h 67"/>
                <a:gd name="T70" fmla="*/ 28 w 43"/>
                <a:gd name="T71" fmla="*/ 55 h 67"/>
                <a:gd name="T72" fmla="*/ 35 w 43"/>
                <a:gd name="T73" fmla="*/ 59 h 67"/>
                <a:gd name="T74" fmla="*/ 39 w 43"/>
                <a:gd name="T75" fmla="*/ 63 h 67"/>
                <a:gd name="T76" fmla="*/ 39 w 43"/>
                <a:gd name="T77" fmla="*/ 56 h 67"/>
                <a:gd name="T78" fmla="*/ 15 w 43"/>
                <a:gd name="T79" fmla="*/ 9 h 67"/>
                <a:gd name="T80" fmla="*/ 15 w 43"/>
                <a:gd name="T81" fmla="*/ 1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67">
                  <a:moveTo>
                    <a:pt x="39" y="56"/>
                  </a:moveTo>
                  <a:cubicBezTo>
                    <a:pt x="38" y="51"/>
                    <a:pt x="35" y="53"/>
                    <a:pt x="35" y="53"/>
                  </a:cubicBezTo>
                  <a:cubicBezTo>
                    <a:pt x="34" y="53"/>
                    <a:pt x="34" y="53"/>
                    <a:pt x="34" y="53"/>
                  </a:cubicBezTo>
                  <a:cubicBezTo>
                    <a:pt x="32" y="54"/>
                    <a:pt x="31" y="53"/>
                    <a:pt x="31" y="53"/>
                  </a:cubicBezTo>
                  <a:cubicBezTo>
                    <a:pt x="30" y="52"/>
                    <a:pt x="30" y="52"/>
                    <a:pt x="30" y="52"/>
                  </a:cubicBezTo>
                  <a:cubicBezTo>
                    <a:pt x="29" y="50"/>
                    <a:pt x="25" y="49"/>
                    <a:pt x="25" y="49"/>
                  </a:cubicBezTo>
                  <a:cubicBezTo>
                    <a:pt x="24" y="48"/>
                    <a:pt x="22" y="48"/>
                    <a:pt x="22" y="48"/>
                  </a:cubicBezTo>
                  <a:cubicBezTo>
                    <a:pt x="22" y="48"/>
                    <a:pt x="22" y="45"/>
                    <a:pt x="22" y="45"/>
                  </a:cubicBezTo>
                  <a:cubicBezTo>
                    <a:pt x="22" y="44"/>
                    <a:pt x="22" y="41"/>
                    <a:pt x="22" y="41"/>
                  </a:cubicBezTo>
                  <a:cubicBezTo>
                    <a:pt x="23" y="40"/>
                    <a:pt x="24" y="40"/>
                    <a:pt x="24" y="40"/>
                  </a:cubicBezTo>
                  <a:cubicBezTo>
                    <a:pt x="27" y="39"/>
                    <a:pt x="27" y="39"/>
                    <a:pt x="27" y="39"/>
                  </a:cubicBezTo>
                  <a:cubicBezTo>
                    <a:pt x="28" y="39"/>
                    <a:pt x="28" y="38"/>
                    <a:pt x="28" y="38"/>
                  </a:cubicBezTo>
                  <a:cubicBezTo>
                    <a:pt x="30" y="37"/>
                    <a:pt x="28" y="34"/>
                    <a:pt x="28" y="34"/>
                  </a:cubicBezTo>
                  <a:cubicBezTo>
                    <a:pt x="28" y="32"/>
                    <a:pt x="25" y="28"/>
                    <a:pt x="25" y="28"/>
                  </a:cubicBezTo>
                  <a:cubicBezTo>
                    <a:pt x="25" y="24"/>
                    <a:pt x="23" y="21"/>
                    <a:pt x="23" y="21"/>
                  </a:cubicBezTo>
                  <a:cubicBezTo>
                    <a:pt x="22" y="20"/>
                    <a:pt x="22" y="19"/>
                    <a:pt x="22" y="19"/>
                  </a:cubicBezTo>
                  <a:cubicBezTo>
                    <a:pt x="21" y="15"/>
                    <a:pt x="19" y="13"/>
                    <a:pt x="19" y="13"/>
                  </a:cubicBezTo>
                  <a:cubicBezTo>
                    <a:pt x="19" y="11"/>
                    <a:pt x="18" y="9"/>
                    <a:pt x="18" y="9"/>
                  </a:cubicBezTo>
                  <a:cubicBezTo>
                    <a:pt x="18" y="6"/>
                    <a:pt x="18" y="6"/>
                    <a:pt x="18" y="6"/>
                  </a:cubicBezTo>
                  <a:cubicBezTo>
                    <a:pt x="17" y="3"/>
                    <a:pt x="14" y="3"/>
                    <a:pt x="14" y="3"/>
                  </a:cubicBezTo>
                  <a:cubicBezTo>
                    <a:pt x="12" y="0"/>
                    <a:pt x="9" y="1"/>
                    <a:pt x="9" y="1"/>
                  </a:cubicBezTo>
                  <a:cubicBezTo>
                    <a:pt x="7" y="1"/>
                    <a:pt x="6" y="3"/>
                    <a:pt x="6" y="3"/>
                  </a:cubicBezTo>
                  <a:cubicBezTo>
                    <a:pt x="4" y="3"/>
                    <a:pt x="3" y="5"/>
                    <a:pt x="3" y="5"/>
                  </a:cubicBezTo>
                  <a:cubicBezTo>
                    <a:pt x="3" y="6"/>
                    <a:pt x="3" y="7"/>
                    <a:pt x="3" y="7"/>
                  </a:cubicBezTo>
                  <a:cubicBezTo>
                    <a:pt x="3" y="8"/>
                    <a:pt x="5" y="10"/>
                    <a:pt x="5" y="10"/>
                  </a:cubicBezTo>
                  <a:cubicBezTo>
                    <a:pt x="4" y="11"/>
                    <a:pt x="4" y="11"/>
                    <a:pt x="4" y="11"/>
                  </a:cubicBezTo>
                  <a:cubicBezTo>
                    <a:pt x="4" y="12"/>
                    <a:pt x="5" y="12"/>
                    <a:pt x="5" y="12"/>
                  </a:cubicBezTo>
                  <a:cubicBezTo>
                    <a:pt x="5" y="12"/>
                    <a:pt x="5" y="12"/>
                    <a:pt x="6" y="13"/>
                  </a:cubicBezTo>
                  <a:cubicBezTo>
                    <a:pt x="7" y="13"/>
                    <a:pt x="7" y="14"/>
                    <a:pt x="7" y="14"/>
                  </a:cubicBezTo>
                  <a:cubicBezTo>
                    <a:pt x="7" y="14"/>
                    <a:pt x="9" y="14"/>
                    <a:pt x="9" y="14"/>
                  </a:cubicBezTo>
                  <a:cubicBezTo>
                    <a:pt x="9" y="14"/>
                    <a:pt x="8" y="16"/>
                    <a:pt x="8" y="16"/>
                  </a:cubicBezTo>
                  <a:cubicBezTo>
                    <a:pt x="7" y="17"/>
                    <a:pt x="7" y="17"/>
                    <a:pt x="7" y="17"/>
                  </a:cubicBezTo>
                  <a:cubicBezTo>
                    <a:pt x="6" y="18"/>
                    <a:pt x="6" y="18"/>
                    <a:pt x="6" y="18"/>
                  </a:cubicBezTo>
                  <a:cubicBezTo>
                    <a:pt x="5" y="19"/>
                    <a:pt x="5" y="20"/>
                    <a:pt x="5" y="20"/>
                  </a:cubicBezTo>
                  <a:cubicBezTo>
                    <a:pt x="4" y="21"/>
                    <a:pt x="4" y="25"/>
                    <a:pt x="4" y="25"/>
                  </a:cubicBezTo>
                  <a:cubicBezTo>
                    <a:pt x="3" y="26"/>
                    <a:pt x="2" y="32"/>
                    <a:pt x="2" y="32"/>
                  </a:cubicBezTo>
                  <a:cubicBezTo>
                    <a:pt x="1" y="34"/>
                    <a:pt x="1" y="38"/>
                    <a:pt x="1" y="38"/>
                  </a:cubicBezTo>
                  <a:cubicBezTo>
                    <a:pt x="0" y="39"/>
                    <a:pt x="0" y="41"/>
                    <a:pt x="0" y="41"/>
                  </a:cubicBezTo>
                  <a:cubicBezTo>
                    <a:pt x="0" y="41"/>
                    <a:pt x="4" y="41"/>
                    <a:pt x="4" y="41"/>
                  </a:cubicBezTo>
                  <a:cubicBezTo>
                    <a:pt x="5" y="42"/>
                    <a:pt x="7" y="42"/>
                    <a:pt x="7" y="42"/>
                  </a:cubicBezTo>
                  <a:cubicBezTo>
                    <a:pt x="7" y="43"/>
                    <a:pt x="7" y="43"/>
                    <a:pt x="7" y="43"/>
                  </a:cubicBezTo>
                  <a:cubicBezTo>
                    <a:pt x="6" y="43"/>
                    <a:pt x="6" y="45"/>
                    <a:pt x="6" y="45"/>
                  </a:cubicBezTo>
                  <a:cubicBezTo>
                    <a:pt x="6" y="47"/>
                    <a:pt x="6" y="49"/>
                    <a:pt x="6" y="49"/>
                  </a:cubicBezTo>
                  <a:cubicBezTo>
                    <a:pt x="6" y="50"/>
                    <a:pt x="7" y="52"/>
                    <a:pt x="7" y="52"/>
                  </a:cubicBezTo>
                  <a:cubicBezTo>
                    <a:pt x="7" y="53"/>
                    <a:pt x="7" y="53"/>
                    <a:pt x="7" y="53"/>
                  </a:cubicBezTo>
                  <a:cubicBezTo>
                    <a:pt x="7" y="57"/>
                    <a:pt x="7" y="57"/>
                    <a:pt x="7" y="57"/>
                  </a:cubicBezTo>
                  <a:cubicBezTo>
                    <a:pt x="7" y="58"/>
                    <a:pt x="10" y="57"/>
                    <a:pt x="10" y="57"/>
                  </a:cubicBezTo>
                  <a:cubicBezTo>
                    <a:pt x="10" y="58"/>
                    <a:pt x="11" y="61"/>
                    <a:pt x="11" y="61"/>
                  </a:cubicBezTo>
                  <a:cubicBezTo>
                    <a:pt x="10" y="61"/>
                    <a:pt x="10" y="62"/>
                    <a:pt x="10" y="62"/>
                  </a:cubicBezTo>
                  <a:cubicBezTo>
                    <a:pt x="9" y="63"/>
                    <a:pt x="9" y="63"/>
                    <a:pt x="9" y="63"/>
                  </a:cubicBezTo>
                  <a:cubicBezTo>
                    <a:pt x="8" y="63"/>
                    <a:pt x="6" y="64"/>
                    <a:pt x="6" y="64"/>
                  </a:cubicBezTo>
                  <a:cubicBezTo>
                    <a:pt x="4" y="64"/>
                    <a:pt x="5" y="66"/>
                    <a:pt x="5" y="66"/>
                  </a:cubicBezTo>
                  <a:cubicBezTo>
                    <a:pt x="5" y="67"/>
                    <a:pt x="11" y="67"/>
                    <a:pt x="11" y="66"/>
                  </a:cubicBezTo>
                  <a:cubicBezTo>
                    <a:pt x="12" y="66"/>
                    <a:pt x="12" y="66"/>
                    <a:pt x="12" y="66"/>
                  </a:cubicBezTo>
                  <a:cubicBezTo>
                    <a:pt x="14" y="67"/>
                    <a:pt x="16" y="66"/>
                    <a:pt x="16" y="66"/>
                  </a:cubicBezTo>
                  <a:cubicBezTo>
                    <a:pt x="17" y="66"/>
                    <a:pt x="16" y="64"/>
                    <a:pt x="16" y="64"/>
                  </a:cubicBezTo>
                  <a:cubicBezTo>
                    <a:pt x="16" y="64"/>
                    <a:pt x="16" y="62"/>
                    <a:pt x="16" y="62"/>
                  </a:cubicBezTo>
                  <a:cubicBezTo>
                    <a:pt x="16" y="61"/>
                    <a:pt x="14" y="61"/>
                    <a:pt x="14" y="61"/>
                  </a:cubicBezTo>
                  <a:cubicBezTo>
                    <a:pt x="13" y="57"/>
                    <a:pt x="13" y="57"/>
                    <a:pt x="13" y="57"/>
                  </a:cubicBezTo>
                  <a:cubicBezTo>
                    <a:pt x="14" y="57"/>
                    <a:pt x="13" y="56"/>
                    <a:pt x="13" y="56"/>
                  </a:cubicBezTo>
                  <a:cubicBezTo>
                    <a:pt x="13" y="53"/>
                    <a:pt x="13" y="53"/>
                    <a:pt x="13" y="53"/>
                  </a:cubicBezTo>
                  <a:cubicBezTo>
                    <a:pt x="13" y="52"/>
                    <a:pt x="12" y="51"/>
                    <a:pt x="12" y="51"/>
                  </a:cubicBezTo>
                  <a:cubicBezTo>
                    <a:pt x="12" y="50"/>
                    <a:pt x="11" y="49"/>
                    <a:pt x="11" y="49"/>
                  </a:cubicBezTo>
                  <a:cubicBezTo>
                    <a:pt x="11" y="49"/>
                    <a:pt x="11" y="49"/>
                    <a:pt x="11" y="49"/>
                  </a:cubicBezTo>
                  <a:cubicBezTo>
                    <a:pt x="12" y="48"/>
                    <a:pt x="12" y="47"/>
                    <a:pt x="12" y="47"/>
                  </a:cubicBezTo>
                  <a:cubicBezTo>
                    <a:pt x="14" y="46"/>
                    <a:pt x="15" y="45"/>
                    <a:pt x="15" y="45"/>
                  </a:cubicBezTo>
                  <a:cubicBezTo>
                    <a:pt x="16" y="45"/>
                    <a:pt x="16" y="45"/>
                    <a:pt x="16" y="45"/>
                  </a:cubicBezTo>
                  <a:cubicBezTo>
                    <a:pt x="17" y="50"/>
                    <a:pt x="18" y="51"/>
                    <a:pt x="18" y="51"/>
                  </a:cubicBezTo>
                  <a:cubicBezTo>
                    <a:pt x="19" y="53"/>
                    <a:pt x="22" y="54"/>
                    <a:pt x="22" y="54"/>
                  </a:cubicBezTo>
                  <a:cubicBezTo>
                    <a:pt x="22" y="54"/>
                    <a:pt x="23" y="54"/>
                    <a:pt x="23" y="54"/>
                  </a:cubicBezTo>
                  <a:cubicBezTo>
                    <a:pt x="23" y="55"/>
                    <a:pt x="25" y="56"/>
                    <a:pt x="25" y="56"/>
                  </a:cubicBezTo>
                  <a:cubicBezTo>
                    <a:pt x="26" y="57"/>
                    <a:pt x="28" y="55"/>
                    <a:pt x="28" y="55"/>
                  </a:cubicBezTo>
                  <a:cubicBezTo>
                    <a:pt x="31" y="56"/>
                    <a:pt x="34" y="58"/>
                    <a:pt x="34" y="58"/>
                  </a:cubicBezTo>
                  <a:cubicBezTo>
                    <a:pt x="34" y="59"/>
                    <a:pt x="35" y="59"/>
                    <a:pt x="35" y="59"/>
                  </a:cubicBezTo>
                  <a:cubicBezTo>
                    <a:pt x="35" y="59"/>
                    <a:pt x="37" y="61"/>
                    <a:pt x="37" y="61"/>
                  </a:cubicBezTo>
                  <a:cubicBezTo>
                    <a:pt x="38" y="61"/>
                    <a:pt x="39" y="63"/>
                    <a:pt x="39" y="63"/>
                  </a:cubicBezTo>
                  <a:cubicBezTo>
                    <a:pt x="40" y="65"/>
                    <a:pt x="41" y="63"/>
                    <a:pt x="41" y="63"/>
                  </a:cubicBezTo>
                  <a:cubicBezTo>
                    <a:pt x="43" y="60"/>
                    <a:pt x="39" y="56"/>
                    <a:pt x="39" y="56"/>
                  </a:cubicBezTo>
                  <a:close/>
                  <a:moveTo>
                    <a:pt x="15" y="12"/>
                  </a:moveTo>
                  <a:cubicBezTo>
                    <a:pt x="15" y="12"/>
                    <a:pt x="15" y="10"/>
                    <a:pt x="15" y="9"/>
                  </a:cubicBezTo>
                  <a:cubicBezTo>
                    <a:pt x="15" y="9"/>
                    <a:pt x="16" y="10"/>
                    <a:pt x="16" y="12"/>
                  </a:cubicBezTo>
                  <a:cubicBezTo>
                    <a:pt x="16" y="12"/>
                    <a:pt x="16" y="12"/>
                    <a:pt x="15" y="1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4" name="Freeform 282"/>
            <p:cNvSpPr>
              <a:spLocks noEditPoints="1"/>
            </p:cNvSpPr>
            <p:nvPr/>
          </p:nvSpPr>
          <p:spPr bwMode="auto">
            <a:xfrm>
              <a:off x="5900738" y="2725738"/>
              <a:ext cx="134938" cy="485775"/>
            </a:xfrm>
            <a:custGeom>
              <a:avLst/>
              <a:gdLst>
                <a:gd name="T0" fmla="*/ 4 w 36"/>
                <a:gd name="T1" fmla="*/ 70 h 129"/>
                <a:gd name="T2" fmla="*/ 6 w 36"/>
                <a:gd name="T3" fmla="*/ 67 h 129"/>
                <a:gd name="T4" fmla="*/ 7 w 36"/>
                <a:gd name="T5" fmla="*/ 66 h 129"/>
                <a:gd name="T6" fmla="*/ 11 w 36"/>
                <a:gd name="T7" fmla="*/ 62 h 129"/>
                <a:gd name="T8" fmla="*/ 8 w 36"/>
                <a:gd name="T9" fmla="*/ 67 h 129"/>
                <a:gd name="T10" fmla="*/ 6 w 36"/>
                <a:gd name="T11" fmla="*/ 72 h 129"/>
                <a:gd name="T12" fmla="*/ 4 w 36"/>
                <a:gd name="T13" fmla="*/ 82 h 129"/>
                <a:gd name="T14" fmla="*/ 5 w 36"/>
                <a:gd name="T15" fmla="*/ 90 h 129"/>
                <a:gd name="T16" fmla="*/ 14 w 36"/>
                <a:gd name="T17" fmla="*/ 114 h 129"/>
                <a:gd name="T18" fmla="*/ 5 w 36"/>
                <a:gd name="T19" fmla="*/ 123 h 129"/>
                <a:gd name="T20" fmla="*/ 11 w 36"/>
                <a:gd name="T21" fmla="*/ 125 h 129"/>
                <a:gd name="T22" fmla="*/ 18 w 36"/>
                <a:gd name="T23" fmla="*/ 122 h 129"/>
                <a:gd name="T24" fmla="*/ 21 w 36"/>
                <a:gd name="T25" fmla="*/ 122 h 129"/>
                <a:gd name="T26" fmla="*/ 14 w 36"/>
                <a:gd name="T27" fmla="*/ 127 h 129"/>
                <a:gd name="T28" fmla="*/ 25 w 36"/>
                <a:gd name="T29" fmla="*/ 127 h 129"/>
                <a:gd name="T30" fmla="*/ 34 w 36"/>
                <a:gd name="T31" fmla="*/ 127 h 129"/>
                <a:gd name="T32" fmla="*/ 33 w 36"/>
                <a:gd name="T33" fmla="*/ 124 h 129"/>
                <a:gd name="T34" fmla="*/ 36 w 36"/>
                <a:gd name="T35" fmla="*/ 119 h 129"/>
                <a:gd name="T36" fmla="*/ 34 w 36"/>
                <a:gd name="T37" fmla="*/ 103 h 129"/>
                <a:gd name="T38" fmla="*/ 31 w 36"/>
                <a:gd name="T39" fmla="*/ 88 h 129"/>
                <a:gd name="T40" fmla="*/ 29 w 36"/>
                <a:gd name="T41" fmla="*/ 80 h 129"/>
                <a:gd name="T42" fmla="*/ 30 w 36"/>
                <a:gd name="T43" fmla="*/ 74 h 129"/>
                <a:gd name="T44" fmla="*/ 34 w 36"/>
                <a:gd name="T45" fmla="*/ 62 h 129"/>
                <a:gd name="T46" fmla="*/ 33 w 36"/>
                <a:gd name="T47" fmla="*/ 52 h 129"/>
                <a:gd name="T48" fmla="*/ 32 w 36"/>
                <a:gd name="T49" fmla="*/ 33 h 129"/>
                <a:gd name="T50" fmla="*/ 28 w 36"/>
                <a:gd name="T51" fmla="*/ 20 h 129"/>
                <a:gd name="T52" fmla="*/ 26 w 36"/>
                <a:gd name="T53" fmla="*/ 17 h 129"/>
                <a:gd name="T54" fmla="*/ 24 w 36"/>
                <a:gd name="T55" fmla="*/ 14 h 129"/>
                <a:gd name="T56" fmla="*/ 22 w 36"/>
                <a:gd name="T57" fmla="*/ 14 h 129"/>
                <a:gd name="T58" fmla="*/ 21 w 36"/>
                <a:gd name="T59" fmla="*/ 8 h 129"/>
                <a:gd name="T60" fmla="*/ 12 w 36"/>
                <a:gd name="T61" fmla="*/ 1 h 129"/>
                <a:gd name="T62" fmla="*/ 8 w 36"/>
                <a:gd name="T63" fmla="*/ 9 h 129"/>
                <a:gd name="T64" fmla="*/ 8 w 36"/>
                <a:gd name="T65" fmla="*/ 12 h 129"/>
                <a:gd name="T66" fmla="*/ 14 w 36"/>
                <a:gd name="T67" fmla="*/ 20 h 129"/>
                <a:gd name="T68" fmla="*/ 14 w 36"/>
                <a:gd name="T69" fmla="*/ 21 h 129"/>
                <a:gd name="T70" fmla="*/ 12 w 36"/>
                <a:gd name="T71" fmla="*/ 27 h 129"/>
                <a:gd name="T72" fmla="*/ 10 w 36"/>
                <a:gd name="T73" fmla="*/ 37 h 129"/>
                <a:gd name="T74" fmla="*/ 8 w 36"/>
                <a:gd name="T75" fmla="*/ 45 h 129"/>
                <a:gd name="T76" fmla="*/ 8 w 36"/>
                <a:gd name="T77" fmla="*/ 52 h 129"/>
                <a:gd name="T78" fmla="*/ 4 w 36"/>
                <a:gd name="T79" fmla="*/ 59 h 129"/>
                <a:gd name="T80" fmla="*/ 1 w 36"/>
                <a:gd name="T81" fmla="*/ 67 h 129"/>
                <a:gd name="T82" fmla="*/ 17 w 36"/>
                <a:gd name="T83" fmla="*/ 92 h 129"/>
                <a:gd name="T84" fmla="*/ 19 w 36"/>
                <a:gd name="T85" fmla="*/ 89 h 129"/>
                <a:gd name="T86" fmla="*/ 23 w 36"/>
                <a:gd name="T87" fmla="*/ 97 h 129"/>
                <a:gd name="T88" fmla="*/ 23 w 36"/>
                <a:gd name="T89" fmla="*/ 103 h 129"/>
                <a:gd name="T90" fmla="*/ 25 w 36"/>
                <a:gd name="T91" fmla="*/ 108 h 129"/>
                <a:gd name="T92" fmla="*/ 26 w 36"/>
                <a:gd name="T93" fmla="*/ 112 h 129"/>
                <a:gd name="T94" fmla="*/ 24 w 36"/>
                <a:gd name="T95" fmla="*/ 120 h 129"/>
                <a:gd name="T96" fmla="*/ 23 w 36"/>
                <a:gd name="T97" fmla="*/ 117 h 129"/>
                <a:gd name="T98" fmla="*/ 22 w 36"/>
                <a:gd name="T99" fmla="*/ 111 h 129"/>
                <a:gd name="T100" fmla="*/ 20 w 36"/>
                <a:gd name="T101" fmla="*/ 9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129">
                  <a:moveTo>
                    <a:pt x="1" y="69"/>
                  </a:moveTo>
                  <a:cubicBezTo>
                    <a:pt x="1" y="69"/>
                    <a:pt x="2" y="71"/>
                    <a:pt x="4" y="70"/>
                  </a:cubicBezTo>
                  <a:cubicBezTo>
                    <a:pt x="4" y="70"/>
                    <a:pt x="6" y="69"/>
                    <a:pt x="6" y="69"/>
                  </a:cubicBezTo>
                  <a:cubicBezTo>
                    <a:pt x="6" y="69"/>
                    <a:pt x="6" y="68"/>
                    <a:pt x="6" y="67"/>
                  </a:cubicBezTo>
                  <a:cubicBezTo>
                    <a:pt x="6" y="67"/>
                    <a:pt x="6" y="67"/>
                    <a:pt x="6" y="67"/>
                  </a:cubicBezTo>
                  <a:cubicBezTo>
                    <a:pt x="6" y="67"/>
                    <a:pt x="7" y="66"/>
                    <a:pt x="7" y="66"/>
                  </a:cubicBezTo>
                  <a:cubicBezTo>
                    <a:pt x="7" y="66"/>
                    <a:pt x="8" y="65"/>
                    <a:pt x="8" y="64"/>
                  </a:cubicBezTo>
                  <a:cubicBezTo>
                    <a:pt x="8" y="64"/>
                    <a:pt x="10" y="62"/>
                    <a:pt x="11" y="62"/>
                  </a:cubicBezTo>
                  <a:cubicBezTo>
                    <a:pt x="10" y="63"/>
                    <a:pt x="10" y="63"/>
                    <a:pt x="10" y="63"/>
                  </a:cubicBezTo>
                  <a:cubicBezTo>
                    <a:pt x="10" y="63"/>
                    <a:pt x="8" y="66"/>
                    <a:pt x="8" y="67"/>
                  </a:cubicBezTo>
                  <a:cubicBezTo>
                    <a:pt x="8" y="67"/>
                    <a:pt x="7" y="68"/>
                    <a:pt x="7" y="69"/>
                  </a:cubicBezTo>
                  <a:cubicBezTo>
                    <a:pt x="7" y="69"/>
                    <a:pt x="6" y="71"/>
                    <a:pt x="6" y="72"/>
                  </a:cubicBezTo>
                  <a:cubicBezTo>
                    <a:pt x="6" y="72"/>
                    <a:pt x="5" y="78"/>
                    <a:pt x="5" y="79"/>
                  </a:cubicBezTo>
                  <a:cubicBezTo>
                    <a:pt x="5" y="79"/>
                    <a:pt x="4" y="81"/>
                    <a:pt x="4" y="82"/>
                  </a:cubicBezTo>
                  <a:cubicBezTo>
                    <a:pt x="4" y="82"/>
                    <a:pt x="2" y="84"/>
                    <a:pt x="3" y="87"/>
                  </a:cubicBezTo>
                  <a:cubicBezTo>
                    <a:pt x="3" y="87"/>
                    <a:pt x="4" y="89"/>
                    <a:pt x="5" y="90"/>
                  </a:cubicBezTo>
                  <a:cubicBezTo>
                    <a:pt x="5" y="90"/>
                    <a:pt x="11" y="102"/>
                    <a:pt x="13" y="109"/>
                  </a:cubicBezTo>
                  <a:cubicBezTo>
                    <a:pt x="14" y="114"/>
                    <a:pt x="14" y="114"/>
                    <a:pt x="14" y="114"/>
                  </a:cubicBezTo>
                  <a:cubicBezTo>
                    <a:pt x="14" y="114"/>
                    <a:pt x="12" y="116"/>
                    <a:pt x="11" y="117"/>
                  </a:cubicBezTo>
                  <a:cubicBezTo>
                    <a:pt x="11" y="117"/>
                    <a:pt x="9" y="121"/>
                    <a:pt x="5" y="123"/>
                  </a:cubicBezTo>
                  <a:cubicBezTo>
                    <a:pt x="5" y="123"/>
                    <a:pt x="3" y="123"/>
                    <a:pt x="3" y="124"/>
                  </a:cubicBezTo>
                  <a:cubicBezTo>
                    <a:pt x="3" y="124"/>
                    <a:pt x="2" y="126"/>
                    <a:pt x="11" y="125"/>
                  </a:cubicBezTo>
                  <a:cubicBezTo>
                    <a:pt x="11" y="125"/>
                    <a:pt x="13" y="124"/>
                    <a:pt x="14" y="123"/>
                  </a:cubicBezTo>
                  <a:cubicBezTo>
                    <a:pt x="14" y="123"/>
                    <a:pt x="17" y="122"/>
                    <a:pt x="18" y="122"/>
                  </a:cubicBezTo>
                  <a:cubicBezTo>
                    <a:pt x="18" y="123"/>
                    <a:pt x="18" y="123"/>
                    <a:pt x="18" y="123"/>
                  </a:cubicBezTo>
                  <a:cubicBezTo>
                    <a:pt x="21" y="122"/>
                    <a:pt x="21" y="122"/>
                    <a:pt x="21" y="122"/>
                  </a:cubicBezTo>
                  <a:cubicBezTo>
                    <a:pt x="21" y="122"/>
                    <a:pt x="20" y="123"/>
                    <a:pt x="18" y="124"/>
                  </a:cubicBezTo>
                  <a:cubicBezTo>
                    <a:pt x="18" y="124"/>
                    <a:pt x="12" y="125"/>
                    <a:pt x="14" y="127"/>
                  </a:cubicBezTo>
                  <a:cubicBezTo>
                    <a:pt x="14" y="127"/>
                    <a:pt x="17" y="129"/>
                    <a:pt x="24" y="127"/>
                  </a:cubicBezTo>
                  <a:cubicBezTo>
                    <a:pt x="24" y="127"/>
                    <a:pt x="25" y="127"/>
                    <a:pt x="25" y="127"/>
                  </a:cubicBezTo>
                  <a:cubicBezTo>
                    <a:pt x="25" y="128"/>
                    <a:pt x="25" y="128"/>
                    <a:pt x="25" y="128"/>
                  </a:cubicBezTo>
                  <a:cubicBezTo>
                    <a:pt x="25" y="128"/>
                    <a:pt x="33" y="128"/>
                    <a:pt x="34" y="127"/>
                  </a:cubicBezTo>
                  <a:cubicBezTo>
                    <a:pt x="34" y="127"/>
                    <a:pt x="34" y="126"/>
                    <a:pt x="33" y="125"/>
                  </a:cubicBezTo>
                  <a:cubicBezTo>
                    <a:pt x="33" y="124"/>
                    <a:pt x="33" y="124"/>
                    <a:pt x="33" y="124"/>
                  </a:cubicBezTo>
                  <a:cubicBezTo>
                    <a:pt x="33" y="124"/>
                    <a:pt x="34" y="123"/>
                    <a:pt x="35" y="123"/>
                  </a:cubicBezTo>
                  <a:cubicBezTo>
                    <a:pt x="36" y="122"/>
                    <a:pt x="36" y="121"/>
                    <a:pt x="36" y="119"/>
                  </a:cubicBezTo>
                  <a:cubicBezTo>
                    <a:pt x="36" y="119"/>
                    <a:pt x="36" y="108"/>
                    <a:pt x="34" y="104"/>
                  </a:cubicBezTo>
                  <a:cubicBezTo>
                    <a:pt x="34" y="103"/>
                    <a:pt x="34" y="103"/>
                    <a:pt x="34" y="103"/>
                  </a:cubicBezTo>
                  <a:cubicBezTo>
                    <a:pt x="34" y="103"/>
                    <a:pt x="33" y="99"/>
                    <a:pt x="33" y="97"/>
                  </a:cubicBezTo>
                  <a:cubicBezTo>
                    <a:pt x="33" y="95"/>
                    <a:pt x="32" y="90"/>
                    <a:pt x="31" y="88"/>
                  </a:cubicBezTo>
                  <a:cubicBezTo>
                    <a:pt x="31" y="88"/>
                    <a:pt x="30" y="86"/>
                    <a:pt x="30" y="85"/>
                  </a:cubicBezTo>
                  <a:cubicBezTo>
                    <a:pt x="30" y="84"/>
                    <a:pt x="29" y="80"/>
                    <a:pt x="29" y="80"/>
                  </a:cubicBezTo>
                  <a:cubicBezTo>
                    <a:pt x="29" y="80"/>
                    <a:pt x="29" y="78"/>
                    <a:pt x="29" y="78"/>
                  </a:cubicBezTo>
                  <a:cubicBezTo>
                    <a:pt x="30" y="78"/>
                    <a:pt x="30" y="75"/>
                    <a:pt x="30" y="74"/>
                  </a:cubicBezTo>
                  <a:cubicBezTo>
                    <a:pt x="30" y="74"/>
                    <a:pt x="32" y="72"/>
                    <a:pt x="32" y="71"/>
                  </a:cubicBezTo>
                  <a:cubicBezTo>
                    <a:pt x="32" y="71"/>
                    <a:pt x="34" y="65"/>
                    <a:pt x="34" y="62"/>
                  </a:cubicBezTo>
                  <a:cubicBezTo>
                    <a:pt x="34" y="62"/>
                    <a:pt x="35" y="61"/>
                    <a:pt x="34" y="59"/>
                  </a:cubicBezTo>
                  <a:cubicBezTo>
                    <a:pt x="34" y="59"/>
                    <a:pt x="33" y="56"/>
                    <a:pt x="33" y="52"/>
                  </a:cubicBezTo>
                  <a:cubicBezTo>
                    <a:pt x="33" y="49"/>
                    <a:pt x="34" y="44"/>
                    <a:pt x="33" y="42"/>
                  </a:cubicBezTo>
                  <a:cubicBezTo>
                    <a:pt x="33" y="42"/>
                    <a:pt x="33" y="35"/>
                    <a:pt x="32" y="33"/>
                  </a:cubicBezTo>
                  <a:cubicBezTo>
                    <a:pt x="32" y="33"/>
                    <a:pt x="32" y="28"/>
                    <a:pt x="31" y="26"/>
                  </a:cubicBezTo>
                  <a:cubicBezTo>
                    <a:pt x="31" y="26"/>
                    <a:pt x="31" y="21"/>
                    <a:pt x="28" y="20"/>
                  </a:cubicBezTo>
                  <a:cubicBezTo>
                    <a:pt x="28" y="20"/>
                    <a:pt x="27" y="18"/>
                    <a:pt x="26" y="18"/>
                  </a:cubicBezTo>
                  <a:cubicBezTo>
                    <a:pt x="26" y="17"/>
                    <a:pt x="26" y="17"/>
                    <a:pt x="26" y="17"/>
                  </a:cubicBezTo>
                  <a:cubicBezTo>
                    <a:pt x="26" y="17"/>
                    <a:pt x="28" y="16"/>
                    <a:pt x="26" y="15"/>
                  </a:cubicBezTo>
                  <a:cubicBezTo>
                    <a:pt x="26" y="15"/>
                    <a:pt x="26" y="14"/>
                    <a:pt x="24" y="14"/>
                  </a:cubicBezTo>
                  <a:cubicBezTo>
                    <a:pt x="24" y="14"/>
                    <a:pt x="23" y="14"/>
                    <a:pt x="22" y="14"/>
                  </a:cubicBezTo>
                  <a:cubicBezTo>
                    <a:pt x="22" y="14"/>
                    <a:pt x="22" y="14"/>
                    <a:pt x="22" y="14"/>
                  </a:cubicBezTo>
                  <a:cubicBezTo>
                    <a:pt x="22" y="14"/>
                    <a:pt x="22" y="12"/>
                    <a:pt x="22" y="12"/>
                  </a:cubicBezTo>
                  <a:cubicBezTo>
                    <a:pt x="22" y="12"/>
                    <a:pt x="22" y="9"/>
                    <a:pt x="21" y="8"/>
                  </a:cubicBezTo>
                  <a:cubicBezTo>
                    <a:pt x="21" y="8"/>
                    <a:pt x="20" y="6"/>
                    <a:pt x="20" y="4"/>
                  </a:cubicBezTo>
                  <a:cubicBezTo>
                    <a:pt x="20" y="4"/>
                    <a:pt x="19" y="0"/>
                    <a:pt x="12" y="1"/>
                  </a:cubicBezTo>
                  <a:cubicBezTo>
                    <a:pt x="12" y="1"/>
                    <a:pt x="10" y="2"/>
                    <a:pt x="9" y="3"/>
                  </a:cubicBezTo>
                  <a:cubicBezTo>
                    <a:pt x="9" y="3"/>
                    <a:pt x="7" y="6"/>
                    <a:pt x="8" y="9"/>
                  </a:cubicBezTo>
                  <a:cubicBezTo>
                    <a:pt x="8" y="9"/>
                    <a:pt x="8" y="10"/>
                    <a:pt x="8" y="11"/>
                  </a:cubicBezTo>
                  <a:cubicBezTo>
                    <a:pt x="8" y="12"/>
                    <a:pt x="8" y="12"/>
                    <a:pt x="8" y="12"/>
                  </a:cubicBezTo>
                  <a:cubicBezTo>
                    <a:pt x="8" y="12"/>
                    <a:pt x="8" y="15"/>
                    <a:pt x="10" y="16"/>
                  </a:cubicBezTo>
                  <a:cubicBezTo>
                    <a:pt x="10" y="16"/>
                    <a:pt x="13" y="19"/>
                    <a:pt x="14" y="20"/>
                  </a:cubicBezTo>
                  <a:cubicBezTo>
                    <a:pt x="14" y="20"/>
                    <a:pt x="14" y="20"/>
                    <a:pt x="14" y="20"/>
                  </a:cubicBezTo>
                  <a:cubicBezTo>
                    <a:pt x="14" y="21"/>
                    <a:pt x="14" y="21"/>
                    <a:pt x="14" y="21"/>
                  </a:cubicBezTo>
                  <a:cubicBezTo>
                    <a:pt x="14" y="21"/>
                    <a:pt x="13" y="20"/>
                    <a:pt x="13" y="23"/>
                  </a:cubicBezTo>
                  <a:cubicBezTo>
                    <a:pt x="13" y="23"/>
                    <a:pt x="12" y="24"/>
                    <a:pt x="12" y="27"/>
                  </a:cubicBezTo>
                  <a:cubicBezTo>
                    <a:pt x="12" y="27"/>
                    <a:pt x="11" y="29"/>
                    <a:pt x="12" y="30"/>
                  </a:cubicBezTo>
                  <a:cubicBezTo>
                    <a:pt x="12" y="30"/>
                    <a:pt x="10" y="35"/>
                    <a:pt x="10" y="37"/>
                  </a:cubicBezTo>
                  <a:cubicBezTo>
                    <a:pt x="10" y="37"/>
                    <a:pt x="10" y="40"/>
                    <a:pt x="9" y="41"/>
                  </a:cubicBezTo>
                  <a:cubicBezTo>
                    <a:pt x="8" y="42"/>
                    <a:pt x="8" y="45"/>
                    <a:pt x="8" y="45"/>
                  </a:cubicBezTo>
                  <a:cubicBezTo>
                    <a:pt x="8" y="45"/>
                    <a:pt x="8" y="48"/>
                    <a:pt x="8" y="50"/>
                  </a:cubicBezTo>
                  <a:cubicBezTo>
                    <a:pt x="8" y="50"/>
                    <a:pt x="9" y="51"/>
                    <a:pt x="8" y="52"/>
                  </a:cubicBezTo>
                  <a:cubicBezTo>
                    <a:pt x="8" y="52"/>
                    <a:pt x="8" y="53"/>
                    <a:pt x="8" y="55"/>
                  </a:cubicBezTo>
                  <a:cubicBezTo>
                    <a:pt x="8" y="55"/>
                    <a:pt x="5" y="58"/>
                    <a:pt x="4" y="59"/>
                  </a:cubicBezTo>
                  <a:cubicBezTo>
                    <a:pt x="4" y="59"/>
                    <a:pt x="2" y="63"/>
                    <a:pt x="2" y="64"/>
                  </a:cubicBezTo>
                  <a:cubicBezTo>
                    <a:pt x="2" y="64"/>
                    <a:pt x="1" y="65"/>
                    <a:pt x="1" y="67"/>
                  </a:cubicBezTo>
                  <a:cubicBezTo>
                    <a:pt x="1" y="67"/>
                    <a:pt x="0" y="68"/>
                    <a:pt x="1" y="69"/>
                  </a:cubicBezTo>
                  <a:close/>
                  <a:moveTo>
                    <a:pt x="17" y="92"/>
                  </a:moveTo>
                  <a:cubicBezTo>
                    <a:pt x="17" y="92"/>
                    <a:pt x="17" y="90"/>
                    <a:pt x="18" y="89"/>
                  </a:cubicBezTo>
                  <a:cubicBezTo>
                    <a:pt x="18" y="89"/>
                    <a:pt x="19" y="88"/>
                    <a:pt x="19" y="89"/>
                  </a:cubicBezTo>
                  <a:cubicBezTo>
                    <a:pt x="19" y="89"/>
                    <a:pt x="19" y="90"/>
                    <a:pt x="20" y="91"/>
                  </a:cubicBezTo>
                  <a:cubicBezTo>
                    <a:pt x="20" y="91"/>
                    <a:pt x="21" y="96"/>
                    <a:pt x="23" y="97"/>
                  </a:cubicBezTo>
                  <a:cubicBezTo>
                    <a:pt x="23" y="97"/>
                    <a:pt x="23" y="98"/>
                    <a:pt x="23" y="99"/>
                  </a:cubicBezTo>
                  <a:cubicBezTo>
                    <a:pt x="23" y="99"/>
                    <a:pt x="24" y="102"/>
                    <a:pt x="23" y="103"/>
                  </a:cubicBezTo>
                  <a:cubicBezTo>
                    <a:pt x="22" y="104"/>
                    <a:pt x="22" y="104"/>
                    <a:pt x="23" y="105"/>
                  </a:cubicBezTo>
                  <a:cubicBezTo>
                    <a:pt x="23" y="105"/>
                    <a:pt x="24" y="108"/>
                    <a:pt x="25" y="108"/>
                  </a:cubicBezTo>
                  <a:cubicBezTo>
                    <a:pt x="25" y="108"/>
                    <a:pt x="25" y="110"/>
                    <a:pt x="26" y="111"/>
                  </a:cubicBezTo>
                  <a:cubicBezTo>
                    <a:pt x="26" y="112"/>
                    <a:pt x="26" y="112"/>
                    <a:pt x="26" y="112"/>
                  </a:cubicBezTo>
                  <a:cubicBezTo>
                    <a:pt x="26" y="112"/>
                    <a:pt x="25" y="116"/>
                    <a:pt x="26" y="118"/>
                  </a:cubicBezTo>
                  <a:cubicBezTo>
                    <a:pt x="26" y="118"/>
                    <a:pt x="25" y="118"/>
                    <a:pt x="24" y="120"/>
                  </a:cubicBezTo>
                  <a:cubicBezTo>
                    <a:pt x="24" y="120"/>
                    <a:pt x="24" y="120"/>
                    <a:pt x="24" y="120"/>
                  </a:cubicBezTo>
                  <a:cubicBezTo>
                    <a:pt x="24" y="120"/>
                    <a:pt x="23" y="117"/>
                    <a:pt x="23" y="117"/>
                  </a:cubicBezTo>
                  <a:cubicBezTo>
                    <a:pt x="23" y="117"/>
                    <a:pt x="26" y="114"/>
                    <a:pt x="25" y="113"/>
                  </a:cubicBezTo>
                  <a:cubicBezTo>
                    <a:pt x="25" y="113"/>
                    <a:pt x="23" y="111"/>
                    <a:pt x="22" y="111"/>
                  </a:cubicBezTo>
                  <a:cubicBezTo>
                    <a:pt x="22" y="111"/>
                    <a:pt x="22" y="106"/>
                    <a:pt x="21" y="104"/>
                  </a:cubicBezTo>
                  <a:cubicBezTo>
                    <a:pt x="21" y="104"/>
                    <a:pt x="21" y="98"/>
                    <a:pt x="20" y="96"/>
                  </a:cubicBezTo>
                  <a:cubicBezTo>
                    <a:pt x="20" y="96"/>
                    <a:pt x="18" y="92"/>
                    <a:pt x="17" y="9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5" name="Freeform 283"/>
            <p:cNvSpPr>
              <a:spLocks noEditPoints="1"/>
            </p:cNvSpPr>
            <p:nvPr/>
          </p:nvSpPr>
          <p:spPr bwMode="auto">
            <a:xfrm>
              <a:off x="8101013" y="1989138"/>
              <a:ext cx="109538" cy="387350"/>
            </a:xfrm>
            <a:custGeom>
              <a:avLst/>
              <a:gdLst>
                <a:gd name="T0" fmla="*/ 3 w 29"/>
                <a:gd name="T1" fmla="*/ 55 h 103"/>
                <a:gd name="T2" fmla="*/ 4 w 29"/>
                <a:gd name="T3" fmla="*/ 53 h 103"/>
                <a:gd name="T4" fmla="*/ 5 w 29"/>
                <a:gd name="T5" fmla="*/ 52 h 103"/>
                <a:gd name="T6" fmla="*/ 8 w 29"/>
                <a:gd name="T7" fmla="*/ 49 h 103"/>
                <a:gd name="T8" fmla="*/ 6 w 29"/>
                <a:gd name="T9" fmla="*/ 53 h 103"/>
                <a:gd name="T10" fmla="*/ 5 w 29"/>
                <a:gd name="T11" fmla="*/ 57 h 103"/>
                <a:gd name="T12" fmla="*/ 3 w 29"/>
                <a:gd name="T13" fmla="*/ 65 h 103"/>
                <a:gd name="T14" fmla="*/ 4 w 29"/>
                <a:gd name="T15" fmla="*/ 71 h 103"/>
                <a:gd name="T16" fmla="*/ 11 w 29"/>
                <a:gd name="T17" fmla="*/ 90 h 103"/>
                <a:gd name="T18" fmla="*/ 4 w 29"/>
                <a:gd name="T19" fmla="*/ 97 h 103"/>
                <a:gd name="T20" fmla="*/ 8 w 29"/>
                <a:gd name="T21" fmla="*/ 99 h 103"/>
                <a:gd name="T22" fmla="*/ 14 w 29"/>
                <a:gd name="T23" fmla="*/ 97 h 103"/>
                <a:gd name="T24" fmla="*/ 16 w 29"/>
                <a:gd name="T25" fmla="*/ 97 h 103"/>
                <a:gd name="T26" fmla="*/ 11 w 29"/>
                <a:gd name="T27" fmla="*/ 101 h 103"/>
                <a:gd name="T28" fmla="*/ 20 w 29"/>
                <a:gd name="T29" fmla="*/ 101 h 103"/>
                <a:gd name="T30" fmla="*/ 26 w 29"/>
                <a:gd name="T31" fmla="*/ 101 h 103"/>
                <a:gd name="T32" fmla="*/ 26 w 29"/>
                <a:gd name="T33" fmla="*/ 99 h 103"/>
                <a:gd name="T34" fmla="*/ 28 w 29"/>
                <a:gd name="T35" fmla="*/ 95 h 103"/>
                <a:gd name="T36" fmla="*/ 27 w 29"/>
                <a:gd name="T37" fmla="*/ 82 h 103"/>
                <a:gd name="T38" fmla="*/ 24 w 29"/>
                <a:gd name="T39" fmla="*/ 70 h 103"/>
                <a:gd name="T40" fmla="*/ 23 w 29"/>
                <a:gd name="T41" fmla="*/ 64 h 103"/>
                <a:gd name="T42" fmla="*/ 23 w 29"/>
                <a:gd name="T43" fmla="*/ 58 h 103"/>
                <a:gd name="T44" fmla="*/ 27 w 29"/>
                <a:gd name="T45" fmla="*/ 49 h 103"/>
                <a:gd name="T46" fmla="*/ 26 w 29"/>
                <a:gd name="T47" fmla="*/ 42 h 103"/>
                <a:gd name="T48" fmla="*/ 25 w 29"/>
                <a:gd name="T49" fmla="*/ 26 h 103"/>
                <a:gd name="T50" fmla="*/ 22 w 29"/>
                <a:gd name="T51" fmla="*/ 16 h 103"/>
                <a:gd name="T52" fmla="*/ 21 w 29"/>
                <a:gd name="T53" fmla="*/ 13 h 103"/>
                <a:gd name="T54" fmla="*/ 19 w 29"/>
                <a:gd name="T55" fmla="*/ 11 h 103"/>
                <a:gd name="T56" fmla="*/ 17 w 29"/>
                <a:gd name="T57" fmla="*/ 11 h 103"/>
                <a:gd name="T58" fmla="*/ 16 w 29"/>
                <a:gd name="T59" fmla="*/ 6 h 103"/>
                <a:gd name="T60" fmla="*/ 9 w 29"/>
                <a:gd name="T61" fmla="*/ 1 h 103"/>
                <a:gd name="T62" fmla="*/ 6 w 29"/>
                <a:gd name="T63" fmla="*/ 7 h 103"/>
                <a:gd name="T64" fmla="*/ 6 w 29"/>
                <a:gd name="T65" fmla="*/ 10 h 103"/>
                <a:gd name="T66" fmla="*/ 11 w 29"/>
                <a:gd name="T67" fmla="*/ 16 h 103"/>
                <a:gd name="T68" fmla="*/ 11 w 29"/>
                <a:gd name="T69" fmla="*/ 16 h 103"/>
                <a:gd name="T70" fmla="*/ 9 w 29"/>
                <a:gd name="T71" fmla="*/ 21 h 103"/>
                <a:gd name="T72" fmla="*/ 8 w 29"/>
                <a:gd name="T73" fmla="*/ 29 h 103"/>
                <a:gd name="T74" fmla="*/ 6 w 29"/>
                <a:gd name="T75" fmla="*/ 35 h 103"/>
                <a:gd name="T76" fmla="*/ 6 w 29"/>
                <a:gd name="T77" fmla="*/ 42 h 103"/>
                <a:gd name="T78" fmla="*/ 3 w 29"/>
                <a:gd name="T79" fmla="*/ 47 h 103"/>
                <a:gd name="T80" fmla="*/ 0 w 29"/>
                <a:gd name="T81" fmla="*/ 53 h 103"/>
                <a:gd name="T82" fmla="*/ 13 w 29"/>
                <a:gd name="T83" fmla="*/ 73 h 103"/>
                <a:gd name="T84" fmla="*/ 15 w 29"/>
                <a:gd name="T85" fmla="*/ 71 h 103"/>
                <a:gd name="T86" fmla="*/ 18 w 29"/>
                <a:gd name="T87" fmla="*/ 77 h 103"/>
                <a:gd name="T88" fmla="*/ 18 w 29"/>
                <a:gd name="T89" fmla="*/ 82 h 103"/>
                <a:gd name="T90" fmla="*/ 20 w 29"/>
                <a:gd name="T91" fmla="*/ 86 h 103"/>
                <a:gd name="T92" fmla="*/ 20 w 29"/>
                <a:gd name="T93" fmla="*/ 89 h 103"/>
                <a:gd name="T94" fmla="*/ 19 w 29"/>
                <a:gd name="T95" fmla="*/ 95 h 103"/>
                <a:gd name="T96" fmla="*/ 18 w 29"/>
                <a:gd name="T97" fmla="*/ 93 h 103"/>
                <a:gd name="T98" fmla="*/ 17 w 29"/>
                <a:gd name="T99" fmla="*/ 88 h 103"/>
                <a:gd name="T100" fmla="*/ 15 w 29"/>
                <a:gd name="T101" fmla="*/ 7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03">
                  <a:moveTo>
                    <a:pt x="0" y="55"/>
                  </a:moveTo>
                  <a:cubicBezTo>
                    <a:pt x="0" y="55"/>
                    <a:pt x="1" y="56"/>
                    <a:pt x="3" y="55"/>
                  </a:cubicBezTo>
                  <a:cubicBezTo>
                    <a:pt x="3" y="55"/>
                    <a:pt x="4" y="55"/>
                    <a:pt x="4" y="54"/>
                  </a:cubicBezTo>
                  <a:cubicBezTo>
                    <a:pt x="4" y="54"/>
                    <a:pt x="5" y="54"/>
                    <a:pt x="4" y="53"/>
                  </a:cubicBezTo>
                  <a:cubicBezTo>
                    <a:pt x="5" y="53"/>
                    <a:pt x="5" y="53"/>
                    <a:pt x="5" y="53"/>
                  </a:cubicBezTo>
                  <a:cubicBezTo>
                    <a:pt x="5" y="53"/>
                    <a:pt x="5" y="53"/>
                    <a:pt x="5" y="52"/>
                  </a:cubicBezTo>
                  <a:cubicBezTo>
                    <a:pt x="5" y="52"/>
                    <a:pt x="6" y="52"/>
                    <a:pt x="6" y="51"/>
                  </a:cubicBezTo>
                  <a:cubicBezTo>
                    <a:pt x="6" y="51"/>
                    <a:pt x="8" y="49"/>
                    <a:pt x="8" y="49"/>
                  </a:cubicBezTo>
                  <a:cubicBezTo>
                    <a:pt x="8" y="50"/>
                    <a:pt x="8" y="50"/>
                    <a:pt x="8" y="50"/>
                  </a:cubicBezTo>
                  <a:cubicBezTo>
                    <a:pt x="8" y="50"/>
                    <a:pt x="6" y="52"/>
                    <a:pt x="6" y="53"/>
                  </a:cubicBezTo>
                  <a:cubicBezTo>
                    <a:pt x="6" y="53"/>
                    <a:pt x="5" y="54"/>
                    <a:pt x="5" y="55"/>
                  </a:cubicBezTo>
                  <a:cubicBezTo>
                    <a:pt x="5" y="55"/>
                    <a:pt x="5" y="56"/>
                    <a:pt x="5" y="57"/>
                  </a:cubicBezTo>
                  <a:cubicBezTo>
                    <a:pt x="5" y="57"/>
                    <a:pt x="3" y="62"/>
                    <a:pt x="3" y="63"/>
                  </a:cubicBezTo>
                  <a:cubicBezTo>
                    <a:pt x="3" y="63"/>
                    <a:pt x="3" y="64"/>
                    <a:pt x="3" y="65"/>
                  </a:cubicBezTo>
                  <a:cubicBezTo>
                    <a:pt x="3" y="65"/>
                    <a:pt x="2" y="67"/>
                    <a:pt x="2" y="69"/>
                  </a:cubicBezTo>
                  <a:cubicBezTo>
                    <a:pt x="2" y="69"/>
                    <a:pt x="3" y="70"/>
                    <a:pt x="4" y="71"/>
                  </a:cubicBezTo>
                  <a:cubicBezTo>
                    <a:pt x="4" y="71"/>
                    <a:pt x="8" y="81"/>
                    <a:pt x="10" y="86"/>
                  </a:cubicBezTo>
                  <a:cubicBezTo>
                    <a:pt x="11" y="90"/>
                    <a:pt x="11" y="90"/>
                    <a:pt x="11" y="90"/>
                  </a:cubicBezTo>
                  <a:cubicBezTo>
                    <a:pt x="11" y="90"/>
                    <a:pt x="9" y="92"/>
                    <a:pt x="9" y="93"/>
                  </a:cubicBezTo>
                  <a:cubicBezTo>
                    <a:pt x="9" y="93"/>
                    <a:pt x="6" y="96"/>
                    <a:pt x="4" y="97"/>
                  </a:cubicBezTo>
                  <a:cubicBezTo>
                    <a:pt x="4" y="97"/>
                    <a:pt x="2" y="98"/>
                    <a:pt x="2" y="98"/>
                  </a:cubicBezTo>
                  <a:cubicBezTo>
                    <a:pt x="2" y="98"/>
                    <a:pt x="2" y="100"/>
                    <a:pt x="8" y="99"/>
                  </a:cubicBezTo>
                  <a:cubicBezTo>
                    <a:pt x="8" y="99"/>
                    <a:pt x="10" y="99"/>
                    <a:pt x="11" y="98"/>
                  </a:cubicBezTo>
                  <a:cubicBezTo>
                    <a:pt x="11" y="98"/>
                    <a:pt x="13" y="97"/>
                    <a:pt x="14" y="97"/>
                  </a:cubicBezTo>
                  <a:cubicBezTo>
                    <a:pt x="14" y="97"/>
                    <a:pt x="14" y="97"/>
                    <a:pt x="14" y="97"/>
                  </a:cubicBezTo>
                  <a:cubicBezTo>
                    <a:pt x="16" y="97"/>
                    <a:pt x="16" y="97"/>
                    <a:pt x="16" y="97"/>
                  </a:cubicBezTo>
                  <a:cubicBezTo>
                    <a:pt x="16" y="97"/>
                    <a:pt x="16" y="98"/>
                    <a:pt x="14" y="99"/>
                  </a:cubicBezTo>
                  <a:cubicBezTo>
                    <a:pt x="14" y="99"/>
                    <a:pt x="9" y="99"/>
                    <a:pt x="11" y="101"/>
                  </a:cubicBezTo>
                  <a:cubicBezTo>
                    <a:pt x="11" y="101"/>
                    <a:pt x="14" y="103"/>
                    <a:pt x="18" y="101"/>
                  </a:cubicBezTo>
                  <a:cubicBezTo>
                    <a:pt x="18" y="101"/>
                    <a:pt x="19" y="101"/>
                    <a:pt x="20" y="101"/>
                  </a:cubicBezTo>
                  <a:cubicBezTo>
                    <a:pt x="20" y="102"/>
                    <a:pt x="20" y="102"/>
                    <a:pt x="20" y="102"/>
                  </a:cubicBezTo>
                  <a:cubicBezTo>
                    <a:pt x="20" y="102"/>
                    <a:pt x="26" y="102"/>
                    <a:pt x="26" y="101"/>
                  </a:cubicBezTo>
                  <a:cubicBezTo>
                    <a:pt x="26" y="101"/>
                    <a:pt x="26" y="100"/>
                    <a:pt x="26" y="99"/>
                  </a:cubicBezTo>
                  <a:cubicBezTo>
                    <a:pt x="26" y="99"/>
                    <a:pt x="26" y="99"/>
                    <a:pt x="26" y="99"/>
                  </a:cubicBezTo>
                  <a:cubicBezTo>
                    <a:pt x="26" y="99"/>
                    <a:pt x="27" y="98"/>
                    <a:pt x="28" y="97"/>
                  </a:cubicBezTo>
                  <a:cubicBezTo>
                    <a:pt x="29" y="97"/>
                    <a:pt x="28" y="96"/>
                    <a:pt x="28" y="95"/>
                  </a:cubicBezTo>
                  <a:cubicBezTo>
                    <a:pt x="28" y="95"/>
                    <a:pt x="29" y="85"/>
                    <a:pt x="27" y="82"/>
                  </a:cubicBezTo>
                  <a:cubicBezTo>
                    <a:pt x="27" y="82"/>
                    <a:pt x="27" y="82"/>
                    <a:pt x="27" y="82"/>
                  </a:cubicBezTo>
                  <a:cubicBezTo>
                    <a:pt x="27" y="82"/>
                    <a:pt x="26" y="78"/>
                    <a:pt x="26" y="77"/>
                  </a:cubicBezTo>
                  <a:cubicBezTo>
                    <a:pt x="26" y="75"/>
                    <a:pt x="25" y="71"/>
                    <a:pt x="24" y="70"/>
                  </a:cubicBezTo>
                  <a:cubicBezTo>
                    <a:pt x="24" y="70"/>
                    <a:pt x="24" y="68"/>
                    <a:pt x="24" y="67"/>
                  </a:cubicBezTo>
                  <a:cubicBezTo>
                    <a:pt x="24" y="66"/>
                    <a:pt x="23" y="64"/>
                    <a:pt x="23" y="64"/>
                  </a:cubicBezTo>
                  <a:cubicBezTo>
                    <a:pt x="23" y="64"/>
                    <a:pt x="23" y="62"/>
                    <a:pt x="23" y="62"/>
                  </a:cubicBezTo>
                  <a:cubicBezTo>
                    <a:pt x="23" y="62"/>
                    <a:pt x="24" y="59"/>
                    <a:pt x="23" y="58"/>
                  </a:cubicBezTo>
                  <a:cubicBezTo>
                    <a:pt x="23" y="58"/>
                    <a:pt x="25" y="57"/>
                    <a:pt x="25" y="56"/>
                  </a:cubicBezTo>
                  <a:cubicBezTo>
                    <a:pt x="25" y="56"/>
                    <a:pt x="27" y="51"/>
                    <a:pt x="27" y="49"/>
                  </a:cubicBezTo>
                  <a:cubicBezTo>
                    <a:pt x="27" y="49"/>
                    <a:pt x="28" y="48"/>
                    <a:pt x="27" y="46"/>
                  </a:cubicBezTo>
                  <a:cubicBezTo>
                    <a:pt x="27" y="46"/>
                    <a:pt x="26" y="44"/>
                    <a:pt x="26" y="42"/>
                  </a:cubicBezTo>
                  <a:cubicBezTo>
                    <a:pt x="26" y="39"/>
                    <a:pt x="27" y="35"/>
                    <a:pt x="26" y="33"/>
                  </a:cubicBezTo>
                  <a:cubicBezTo>
                    <a:pt x="26" y="33"/>
                    <a:pt x="26" y="28"/>
                    <a:pt x="25" y="26"/>
                  </a:cubicBezTo>
                  <a:cubicBezTo>
                    <a:pt x="25" y="26"/>
                    <a:pt x="25" y="22"/>
                    <a:pt x="25" y="20"/>
                  </a:cubicBezTo>
                  <a:cubicBezTo>
                    <a:pt x="25" y="20"/>
                    <a:pt x="24" y="17"/>
                    <a:pt x="22" y="16"/>
                  </a:cubicBezTo>
                  <a:cubicBezTo>
                    <a:pt x="22" y="16"/>
                    <a:pt x="21" y="14"/>
                    <a:pt x="21" y="14"/>
                  </a:cubicBezTo>
                  <a:cubicBezTo>
                    <a:pt x="21" y="13"/>
                    <a:pt x="21" y="13"/>
                    <a:pt x="21" y="13"/>
                  </a:cubicBezTo>
                  <a:cubicBezTo>
                    <a:pt x="21" y="13"/>
                    <a:pt x="22" y="13"/>
                    <a:pt x="20" y="12"/>
                  </a:cubicBezTo>
                  <a:cubicBezTo>
                    <a:pt x="20" y="12"/>
                    <a:pt x="21" y="11"/>
                    <a:pt x="19" y="11"/>
                  </a:cubicBezTo>
                  <a:cubicBezTo>
                    <a:pt x="19" y="11"/>
                    <a:pt x="18" y="11"/>
                    <a:pt x="18" y="11"/>
                  </a:cubicBezTo>
                  <a:cubicBezTo>
                    <a:pt x="17" y="11"/>
                    <a:pt x="17" y="11"/>
                    <a:pt x="17" y="11"/>
                  </a:cubicBezTo>
                  <a:cubicBezTo>
                    <a:pt x="17" y="11"/>
                    <a:pt x="17" y="10"/>
                    <a:pt x="17" y="9"/>
                  </a:cubicBezTo>
                  <a:cubicBezTo>
                    <a:pt x="17" y="9"/>
                    <a:pt x="17" y="7"/>
                    <a:pt x="16" y="6"/>
                  </a:cubicBezTo>
                  <a:cubicBezTo>
                    <a:pt x="16" y="6"/>
                    <a:pt x="16" y="5"/>
                    <a:pt x="15" y="3"/>
                  </a:cubicBezTo>
                  <a:cubicBezTo>
                    <a:pt x="15" y="3"/>
                    <a:pt x="15" y="0"/>
                    <a:pt x="9" y="1"/>
                  </a:cubicBezTo>
                  <a:cubicBezTo>
                    <a:pt x="9" y="1"/>
                    <a:pt x="8" y="1"/>
                    <a:pt x="7" y="3"/>
                  </a:cubicBezTo>
                  <a:cubicBezTo>
                    <a:pt x="7" y="3"/>
                    <a:pt x="5" y="4"/>
                    <a:pt x="6" y="7"/>
                  </a:cubicBezTo>
                  <a:cubicBezTo>
                    <a:pt x="6" y="7"/>
                    <a:pt x="6" y="8"/>
                    <a:pt x="6" y="8"/>
                  </a:cubicBezTo>
                  <a:cubicBezTo>
                    <a:pt x="6" y="9"/>
                    <a:pt x="6" y="9"/>
                    <a:pt x="6" y="10"/>
                  </a:cubicBezTo>
                  <a:cubicBezTo>
                    <a:pt x="6" y="10"/>
                    <a:pt x="6" y="11"/>
                    <a:pt x="8" y="13"/>
                  </a:cubicBezTo>
                  <a:cubicBezTo>
                    <a:pt x="8" y="13"/>
                    <a:pt x="10" y="15"/>
                    <a:pt x="11" y="16"/>
                  </a:cubicBezTo>
                  <a:cubicBezTo>
                    <a:pt x="11" y="16"/>
                    <a:pt x="11" y="16"/>
                    <a:pt x="11" y="16"/>
                  </a:cubicBezTo>
                  <a:cubicBezTo>
                    <a:pt x="11" y="16"/>
                    <a:pt x="11" y="16"/>
                    <a:pt x="11" y="16"/>
                  </a:cubicBezTo>
                  <a:cubicBezTo>
                    <a:pt x="11" y="16"/>
                    <a:pt x="10" y="16"/>
                    <a:pt x="10" y="18"/>
                  </a:cubicBezTo>
                  <a:cubicBezTo>
                    <a:pt x="10" y="18"/>
                    <a:pt x="9" y="19"/>
                    <a:pt x="9" y="21"/>
                  </a:cubicBezTo>
                  <a:cubicBezTo>
                    <a:pt x="9" y="21"/>
                    <a:pt x="9" y="23"/>
                    <a:pt x="9" y="24"/>
                  </a:cubicBezTo>
                  <a:cubicBezTo>
                    <a:pt x="9" y="24"/>
                    <a:pt x="8" y="27"/>
                    <a:pt x="8" y="29"/>
                  </a:cubicBezTo>
                  <a:cubicBezTo>
                    <a:pt x="8" y="29"/>
                    <a:pt x="8" y="31"/>
                    <a:pt x="7" y="32"/>
                  </a:cubicBezTo>
                  <a:cubicBezTo>
                    <a:pt x="6" y="33"/>
                    <a:pt x="6" y="35"/>
                    <a:pt x="6" y="35"/>
                  </a:cubicBezTo>
                  <a:cubicBezTo>
                    <a:pt x="6" y="35"/>
                    <a:pt x="6" y="38"/>
                    <a:pt x="6" y="39"/>
                  </a:cubicBezTo>
                  <a:cubicBezTo>
                    <a:pt x="6" y="39"/>
                    <a:pt x="7" y="41"/>
                    <a:pt x="6" y="42"/>
                  </a:cubicBezTo>
                  <a:cubicBezTo>
                    <a:pt x="6" y="42"/>
                    <a:pt x="6" y="42"/>
                    <a:pt x="6" y="44"/>
                  </a:cubicBezTo>
                  <a:cubicBezTo>
                    <a:pt x="6" y="44"/>
                    <a:pt x="4" y="46"/>
                    <a:pt x="3" y="47"/>
                  </a:cubicBezTo>
                  <a:cubicBezTo>
                    <a:pt x="3" y="47"/>
                    <a:pt x="1" y="50"/>
                    <a:pt x="1" y="50"/>
                  </a:cubicBezTo>
                  <a:cubicBezTo>
                    <a:pt x="1" y="50"/>
                    <a:pt x="0" y="52"/>
                    <a:pt x="0" y="53"/>
                  </a:cubicBezTo>
                  <a:cubicBezTo>
                    <a:pt x="0" y="53"/>
                    <a:pt x="0" y="54"/>
                    <a:pt x="0" y="55"/>
                  </a:cubicBezTo>
                  <a:close/>
                  <a:moveTo>
                    <a:pt x="13" y="73"/>
                  </a:moveTo>
                  <a:cubicBezTo>
                    <a:pt x="13" y="73"/>
                    <a:pt x="13" y="71"/>
                    <a:pt x="14" y="70"/>
                  </a:cubicBezTo>
                  <a:cubicBezTo>
                    <a:pt x="14" y="70"/>
                    <a:pt x="15" y="70"/>
                    <a:pt x="15" y="71"/>
                  </a:cubicBezTo>
                  <a:cubicBezTo>
                    <a:pt x="15" y="71"/>
                    <a:pt x="15" y="72"/>
                    <a:pt x="16" y="72"/>
                  </a:cubicBezTo>
                  <a:cubicBezTo>
                    <a:pt x="16" y="72"/>
                    <a:pt x="17" y="76"/>
                    <a:pt x="18" y="77"/>
                  </a:cubicBezTo>
                  <a:cubicBezTo>
                    <a:pt x="18" y="77"/>
                    <a:pt x="18" y="78"/>
                    <a:pt x="18" y="79"/>
                  </a:cubicBezTo>
                  <a:cubicBezTo>
                    <a:pt x="18" y="79"/>
                    <a:pt x="19" y="81"/>
                    <a:pt x="18" y="82"/>
                  </a:cubicBezTo>
                  <a:cubicBezTo>
                    <a:pt x="17" y="82"/>
                    <a:pt x="17" y="83"/>
                    <a:pt x="18" y="83"/>
                  </a:cubicBezTo>
                  <a:cubicBezTo>
                    <a:pt x="18" y="83"/>
                    <a:pt x="19" y="85"/>
                    <a:pt x="20" y="86"/>
                  </a:cubicBezTo>
                  <a:cubicBezTo>
                    <a:pt x="20" y="86"/>
                    <a:pt x="20" y="87"/>
                    <a:pt x="20" y="88"/>
                  </a:cubicBezTo>
                  <a:cubicBezTo>
                    <a:pt x="20" y="89"/>
                    <a:pt x="20" y="89"/>
                    <a:pt x="20" y="89"/>
                  </a:cubicBezTo>
                  <a:cubicBezTo>
                    <a:pt x="20" y="89"/>
                    <a:pt x="20" y="92"/>
                    <a:pt x="20" y="93"/>
                  </a:cubicBezTo>
                  <a:cubicBezTo>
                    <a:pt x="20" y="93"/>
                    <a:pt x="19" y="94"/>
                    <a:pt x="19" y="95"/>
                  </a:cubicBezTo>
                  <a:cubicBezTo>
                    <a:pt x="19" y="95"/>
                    <a:pt x="19" y="95"/>
                    <a:pt x="19" y="95"/>
                  </a:cubicBezTo>
                  <a:cubicBezTo>
                    <a:pt x="19" y="95"/>
                    <a:pt x="18" y="93"/>
                    <a:pt x="18" y="93"/>
                  </a:cubicBezTo>
                  <a:cubicBezTo>
                    <a:pt x="18" y="93"/>
                    <a:pt x="20" y="90"/>
                    <a:pt x="19" y="90"/>
                  </a:cubicBezTo>
                  <a:cubicBezTo>
                    <a:pt x="19" y="90"/>
                    <a:pt x="18" y="88"/>
                    <a:pt x="17" y="88"/>
                  </a:cubicBezTo>
                  <a:cubicBezTo>
                    <a:pt x="17" y="88"/>
                    <a:pt x="17" y="84"/>
                    <a:pt x="17" y="83"/>
                  </a:cubicBezTo>
                  <a:cubicBezTo>
                    <a:pt x="17" y="83"/>
                    <a:pt x="16" y="78"/>
                    <a:pt x="15" y="76"/>
                  </a:cubicBezTo>
                  <a:cubicBezTo>
                    <a:pt x="15" y="76"/>
                    <a:pt x="14" y="73"/>
                    <a:pt x="13" y="7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6" name="Freeform 284"/>
            <p:cNvSpPr>
              <a:spLocks/>
            </p:cNvSpPr>
            <p:nvPr/>
          </p:nvSpPr>
          <p:spPr bwMode="auto">
            <a:xfrm>
              <a:off x="2890838" y="4589463"/>
              <a:ext cx="100013" cy="315913"/>
            </a:xfrm>
            <a:custGeom>
              <a:avLst/>
              <a:gdLst>
                <a:gd name="T0" fmla="*/ 9 w 27"/>
                <a:gd name="T1" fmla="*/ 82 h 84"/>
                <a:gd name="T2" fmla="*/ 16 w 27"/>
                <a:gd name="T3" fmla="*/ 80 h 84"/>
                <a:gd name="T4" fmla="*/ 15 w 27"/>
                <a:gd name="T5" fmla="*/ 79 h 84"/>
                <a:gd name="T6" fmla="*/ 12 w 27"/>
                <a:gd name="T7" fmla="*/ 76 h 84"/>
                <a:gd name="T8" fmla="*/ 13 w 27"/>
                <a:gd name="T9" fmla="*/ 73 h 84"/>
                <a:gd name="T10" fmla="*/ 14 w 27"/>
                <a:gd name="T11" fmla="*/ 71 h 84"/>
                <a:gd name="T12" fmla="*/ 20 w 27"/>
                <a:gd name="T13" fmla="*/ 64 h 84"/>
                <a:gd name="T14" fmla="*/ 20 w 27"/>
                <a:gd name="T15" fmla="*/ 60 h 84"/>
                <a:gd name="T16" fmla="*/ 20 w 27"/>
                <a:gd name="T17" fmla="*/ 54 h 84"/>
                <a:gd name="T18" fmla="*/ 18 w 27"/>
                <a:gd name="T19" fmla="*/ 48 h 84"/>
                <a:gd name="T20" fmla="*/ 18 w 27"/>
                <a:gd name="T21" fmla="*/ 45 h 84"/>
                <a:gd name="T22" fmla="*/ 20 w 27"/>
                <a:gd name="T23" fmla="*/ 45 h 84"/>
                <a:gd name="T24" fmla="*/ 21 w 27"/>
                <a:gd name="T25" fmla="*/ 45 h 84"/>
                <a:gd name="T26" fmla="*/ 22 w 27"/>
                <a:gd name="T27" fmla="*/ 45 h 84"/>
                <a:gd name="T28" fmla="*/ 24 w 27"/>
                <a:gd name="T29" fmla="*/ 45 h 84"/>
                <a:gd name="T30" fmla="*/ 24 w 27"/>
                <a:gd name="T31" fmla="*/ 45 h 84"/>
                <a:gd name="T32" fmla="*/ 26 w 27"/>
                <a:gd name="T33" fmla="*/ 44 h 84"/>
                <a:gd name="T34" fmla="*/ 26 w 27"/>
                <a:gd name="T35" fmla="*/ 43 h 84"/>
                <a:gd name="T36" fmla="*/ 25 w 27"/>
                <a:gd name="T37" fmla="*/ 41 h 84"/>
                <a:gd name="T38" fmla="*/ 23 w 27"/>
                <a:gd name="T39" fmla="*/ 38 h 84"/>
                <a:gd name="T40" fmla="*/ 21 w 27"/>
                <a:gd name="T41" fmla="*/ 33 h 84"/>
                <a:gd name="T42" fmla="*/ 20 w 27"/>
                <a:gd name="T43" fmla="*/ 26 h 84"/>
                <a:gd name="T44" fmla="*/ 19 w 27"/>
                <a:gd name="T45" fmla="*/ 21 h 84"/>
                <a:gd name="T46" fmla="*/ 19 w 27"/>
                <a:gd name="T47" fmla="*/ 19 h 84"/>
                <a:gd name="T48" fmla="*/ 17 w 27"/>
                <a:gd name="T49" fmla="*/ 15 h 84"/>
                <a:gd name="T50" fmla="*/ 16 w 27"/>
                <a:gd name="T51" fmla="*/ 15 h 84"/>
                <a:gd name="T52" fmla="*/ 16 w 27"/>
                <a:gd name="T53" fmla="*/ 15 h 84"/>
                <a:gd name="T54" fmla="*/ 18 w 27"/>
                <a:gd name="T55" fmla="*/ 14 h 84"/>
                <a:gd name="T56" fmla="*/ 18 w 27"/>
                <a:gd name="T57" fmla="*/ 13 h 84"/>
                <a:gd name="T58" fmla="*/ 18 w 27"/>
                <a:gd name="T59" fmla="*/ 12 h 84"/>
                <a:gd name="T60" fmla="*/ 19 w 27"/>
                <a:gd name="T61" fmla="*/ 11 h 84"/>
                <a:gd name="T62" fmla="*/ 19 w 27"/>
                <a:gd name="T63" fmla="*/ 11 h 84"/>
                <a:gd name="T64" fmla="*/ 19 w 27"/>
                <a:gd name="T65" fmla="*/ 9 h 84"/>
                <a:gd name="T66" fmla="*/ 21 w 27"/>
                <a:gd name="T67" fmla="*/ 10 h 84"/>
                <a:gd name="T68" fmla="*/ 23 w 27"/>
                <a:gd name="T69" fmla="*/ 10 h 84"/>
                <a:gd name="T70" fmla="*/ 23 w 27"/>
                <a:gd name="T71" fmla="*/ 9 h 84"/>
                <a:gd name="T72" fmla="*/ 21 w 27"/>
                <a:gd name="T73" fmla="*/ 7 h 84"/>
                <a:gd name="T74" fmla="*/ 20 w 27"/>
                <a:gd name="T75" fmla="*/ 7 h 84"/>
                <a:gd name="T76" fmla="*/ 19 w 27"/>
                <a:gd name="T77" fmla="*/ 4 h 84"/>
                <a:gd name="T78" fmla="*/ 17 w 27"/>
                <a:gd name="T79" fmla="*/ 2 h 84"/>
                <a:gd name="T80" fmla="*/ 13 w 27"/>
                <a:gd name="T81" fmla="*/ 0 h 84"/>
                <a:gd name="T82" fmla="*/ 10 w 27"/>
                <a:gd name="T83" fmla="*/ 1 h 84"/>
                <a:gd name="T84" fmla="*/ 7 w 27"/>
                <a:gd name="T85" fmla="*/ 5 h 84"/>
                <a:gd name="T86" fmla="*/ 8 w 27"/>
                <a:gd name="T87" fmla="*/ 8 h 84"/>
                <a:gd name="T88" fmla="*/ 8 w 27"/>
                <a:gd name="T89" fmla="*/ 12 h 84"/>
                <a:gd name="T90" fmla="*/ 7 w 27"/>
                <a:gd name="T91" fmla="*/ 13 h 84"/>
                <a:gd name="T92" fmla="*/ 6 w 27"/>
                <a:gd name="T93" fmla="*/ 15 h 84"/>
                <a:gd name="T94" fmla="*/ 3 w 27"/>
                <a:gd name="T95" fmla="*/ 21 h 84"/>
                <a:gd name="T96" fmla="*/ 1 w 27"/>
                <a:gd name="T97" fmla="*/ 25 h 84"/>
                <a:gd name="T98" fmla="*/ 1 w 27"/>
                <a:gd name="T99" fmla="*/ 30 h 84"/>
                <a:gd name="T100" fmla="*/ 1 w 27"/>
                <a:gd name="T101" fmla="*/ 35 h 84"/>
                <a:gd name="T102" fmla="*/ 0 w 27"/>
                <a:gd name="T103" fmla="*/ 42 h 84"/>
                <a:gd name="T104" fmla="*/ 1 w 27"/>
                <a:gd name="T105" fmla="*/ 45 h 84"/>
                <a:gd name="T106" fmla="*/ 2 w 27"/>
                <a:gd name="T107" fmla="*/ 47 h 84"/>
                <a:gd name="T108" fmla="*/ 5 w 27"/>
                <a:gd name="T109" fmla="*/ 49 h 84"/>
                <a:gd name="T110" fmla="*/ 6 w 27"/>
                <a:gd name="T111" fmla="*/ 54 h 84"/>
                <a:gd name="T112" fmla="*/ 6 w 27"/>
                <a:gd name="T113" fmla="*/ 56 h 84"/>
                <a:gd name="T114" fmla="*/ 7 w 27"/>
                <a:gd name="T115" fmla="*/ 61 h 84"/>
                <a:gd name="T116" fmla="*/ 4 w 27"/>
                <a:gd name="T117" fmla="*/ 69 h 84"/>
                <a:gd name="T118" fmla="*/ 2 w 27"/>
                <a:gd name="T119" fmla="*/ 77 h 84"/>
                <a:gd name="T120" fmla="*/ 1 w 27"/>
                <a:gd name="T121" fmla="*/ 79 h 84"/>
                <a:gd name="T122" fmla="*/ 2 w 27"/>
                <a:gd name="T123" fmla="*/ 82 h 84"/>
                <a:gd name="T124" fmla="*/ 9 w 27"/>
                <a:gd name="T125"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 h="84">
                  <a:moveTo>
                    <a:pt x="9" y="82"/>
                  </a:moveTo>
                  <a:cubicBezTo>
                    <a:pt x="9" y="82"/>
                    <a:pt x="17" y="84"/>
                    <a:pt x="16" y="80"/>
                  </a:cubicBezTo>
                  <a:cubicBezTo>
                    <a:pt x="16" y="80"/>
                    <a:pt x="16" y="80"/>
                    <a:pt x="15" y="79"/>
                  </a:cubicBezTo>
                  <a:cubicBezTo>
                    <a:pt x="15" y="79"/>
                    <a:pt x="14" y="77"/>
                    <a:pt x="12" y="76"/>
                  </a:cubicBezTo>
                  <a:cubicBezTo>
                    <a:pt x="12" y="76"/>
                    <a:pt x="13" y="74"/>
                    <a:pt x="13" y="73"/>
                  </a:cubicBezTo>
                  <a:cubicBezTo>
                    <a:pt x="13" y="73"/>
                    <a:pt x="14" y="71"/>
                    <a:pt x="14" y="71"/>
                  </a:cubicBezTo>
                  <a:cubicBezTo>
                    <a:pt x="14" y="71"/>
                    <a:pt x="19" y="67"/>
                    <a:pt x="20" y="64"/>
                  </a:cubicBezTo>
                  <a:cubicBezTo>
                    <a:pt x="20" y="64"/>
                    <a:pt x="20" y="62"/>
                    <a:pt x="20" y="60"/>
                  </a:cubicBezTo>
                  <a:cubicBezTo>
                    <a:pt x="20" y="60"/>
                    <a:pt x="21" y="56"/>
                    <a:pt x="20" y="54"/>
                  </a:cubicBezTo>
                  <a:cubicBezTo>
                    <a:pt x="20" y="54"/>
                    <a:pt x="19" y="49"/>
                    <a:pt x="18" y="48"/>
                  </a:cubicBezTo>
                  <a:cubicBezTo>
                    <a:pt x="18" y="48"/>
                    <a:pt x="18" y="46"/>
                    <a:pt x="18" y="45"/>
                  </a:cubicBezTo>
                  <a:cubicBezTo>
                    <a:pt x="20" y="45"/>
                    <a:pt x="20" y="45"/>
                    <a:pt x="20" y="45"/>
                  </a:cubicBezTo>
                  <a:cubicBezTo>
                    <a:pt x="20" y="45"/>
                    <a:pt x="21" y="46"/>
                    <a:pt x="21" y="45"/>
                  </a:cubicBezTo>
                  <a:cubicBezTo>
                    <a:pt x="22" y="45"/>
                    <a:pt x="22" y="45"/>
                    <a:pt x="22" y="45"/>
                  </a:cubicBezTo>
                  <a:cubicBezTo>
                    <a:pt x="22" y="45"/>
                    <a:pt x="24" y="46"/>
                    <a:pt x="24" y="45"/>
                  </a:cubicBezTo>
                  <a:cubicBezTo>
                    <a:pt x="24" y="45"/>
                    <a:pt x="24" y="45"/>
                    <a:pt x="24" y="45"/>
                  </a:cubicBezTo>
                  <a:cubicBezTo>
                    <a:pt x="24" y="45"/>
                    <a:pt x="25" y="45"/>
                    <a:pt x="26" y="44"/>
                  </a:cubicBezTo>
                  <a:cubicBezTo>
                    <a:pt x="26" y="44"/>
                    <a:pt x="27" y="43"/>
                    <a:pt x="26" y="43"/>
                  </a:cubicBezTo>
                  <a:cubicBezTo>
                    <a:pt x="26" y="43"/>
                    <a:pt x="26" y="42"/>
                    <a:pt x="25" y="41"/>
                  </a:cubicBezTo>
                  <a:cubicBezTo>
                    <a:pt x="25" y="41"/>
                    <a:pt x="24" y="40"/>
                    <a:pt x="23" y="38"/>
                  </a:cubicBezTo>
                  <a:cubicBezTo>
                    <a:pt x="23" y="38"/>
                    <a:pt x="21" y="34"/>
                    <a:pt x="21" y="33"/>
                  </a:cubicBezTo>
                  <a:cubicBezTo>
                    <a:pt x="21" y="33"/>
                    <a:pt x="20" y="27"/>
                    <a:pt x="20" y="26"/>
                  </a:cubicBezTo>
                  <a:cubicBezTo>
                    <a:pt x="20" y="26"/>
                    <a:pt x="20" y="23"/>
                    <a:pt x="19" y="21"/>
                  </a:cubicBezTo>
                  <a:cubicBezTo>
                    <a:pt x="19" y="21"/>
                    <a:pt x="19" y="19"/>
                    <a:pt x="19" y="19"/>
                  </a:cubicBezTo>
                  <a:cubicBezTo>
                    <a:pt x="19" y="19"/>
                    <a:pt x="19" y="15"/>
                    <a:pt x="17" y="15"/>
                  </a:cubicBezTo>
                  <a:cubicBezTo>
                    <a:pt x="17" y="15"/>
                    <a:pt x="16" y="15"/>
                    <a:pt x="16" y="15"/>
                  </a:cubicBezTo>
                  <a:cubicBezTo>
                    <a:pt x="16" y="15"/>
                    <a:pt x="16" y="15"/>
                    <a:pt x="16" y="15"/>
                  </a:cubicBezTo>
                  <a:cubicBezTo>
                    <a:pt x="16" y="15"/>
                    <a:pt x="17" y="15"/>
                    <a:pt x="18" y="14"/>
                  </a:cubicBezTo>
                  <a:cubicBezTo>
                    <a:pt x="18" y="13"/>
                    <a:pt x="18" y="13"/>
                    <a:pt x="18" y="13"/>
                  </a:cubicBezTo>
                  <a:cubicBezTo>
                    <a:pt x="18" y="13"/>
                    <a:pt x="18" y="13"/>
                    <a:pt x="18" y="12"/>
                  </a:cubicBezTo>
                  <a:cubicBezTo>
                    <a:pt x="18" y="12"/>
                    <a:pt x="19" y="12"/>
                    <a:pt x="19" y="11"/>
                  </a:cubicBezTo>
                  <a:cubicBezTo>
                    <a:pt x="19" y="11"/>
                    <a:pt x="19" y="11"/>
                    <a:pt x="19" y="11"/>
                  </a:cubicBezTo>
                  <a:cubicBezTo>
                    <a:pt x="19" y="11"/>
                    <a:pt x="19" y="9"/>
                    <a:pt x="19" y="9"/>
                  </a:cubicBezTo>
                  <a:cubicBezTo>
                    <a:pt x="19" y="9"/>
                    <a:pt x="20" y="9"/>
                    <a:pt x="21" y="10"/>
                  </a:cubicBezTo>
                  <a:cubicBezTo>
                    <a:pt x="22" y="10"/>
                    <a:pt x="23" y="10"/>
                    <a:pt x="23" y="10"/>
                  </a:cubicBezTo>
                  <a:cubicBezTo>
                    <a:pt x="23" y="10"/>
                    <a:pt x="25" y="9"/>
                    <a:pt x="23" y="9"/>
                  </a:cubicBezTo>
                  <a:cubicBezTo>
                    <a:pt x="23" y="9"/>
                    <a:pt x="21" y="8"/>
                    <a:pt x="21" y="7"/>
                  </a:cubicBezTo>
                  <a:cubicBezTo>
                    <a:pt x="20" y="7"/>
                    <a:pt x="20" y="7"/>
                    <a:pt x="20" y="7"/>
                  </a:cubicBezTo>
                  <a:cubicBezTo>
                    <a:pt x="20" y="7"/>
                    <a:pt x="20" y="5"/>
                    <a:pt x="19" y="4"/>
                  </a:cubicBezTo>
                  <a:cubicBezTo>
                    <a:pt x="19" y="4"/>
                    <a:pt x="18" y="2"/>
                    <a:pt x="17" y="2"/>
                  </a:cubicBezTo>
                  <a:cubicBezTo>
                    <a:pt x="17" y="2"/>
                    <a:pt x="15" y="0"/>
                    <a:pt x="13" y="0"/>
                  </a:cubicBezTo>
                  <a:cubicBezTo>
                    <a:pt x="13" y="0"/>
                    <a:pt x="11" y="0"/>
                    <a:pt x="10" y="1"/>
                  </a:cubicBezTo>
                  <a:cubicBezTo>
                    <a:pt x="10" y="1"/>
                    <a:pt x="7" y="2"/>
                    <a:pt x="7" y="5"/>
                  </a:cubicBezTo>
                  <a:cubicBezTo>
                    <a:pt x="7" y="5"/>
                    <a:pt x="7" y="8"/>
                    <a:pt x="8" y="8"/>
                  </a:cubicBezTo>
                  <a:cubicBezTo>
                    <a:pt x="8" y="8"/>
                    <a:pt x="8" y="10"/>
                    <a:pt x="8" y="12"/>
                  </a:cubicBezTo>
                  <a:cubicBezTo>
                    <a:pt x="8" y="12"/>
                    <a:pt x="7" y="11"/>
                    <a:pt x="7" y="13"/>
                  </a:cubicBezTo>
                  <a:cubicBezTo>
                    <a:pt x="7" y="13"/>
                    <a:pt x="6" y="14"/>
                    <a:pt x="6" y="15"/>
                  </a:cubicBezTo>
                  <a:cubicBezTo>
                    <a:pt x="6" y="15"/>
                    <a:pt x="3" y="18"/>
                    <a:pt x="3" y="21"/>
                  </a:cubicBezTo>
                  <a:cubicBezTo>
                    <a:pt x="3" y="21"/>
                    <a:pt x="1" y="23"/>
                    <a:pt x="1" y="25"/>
                  </a:cubicBezTo>
                  <a:cubicBezTo>
                    <a:pt x="1" y="25"/>
                    <a:pt x="1" y="29"/>
                    <a:pt x="1" y="30"/>
                  </a:cubicBezTo>
                  <a:cubicBezTo>
                    <a:pt x="1" y="30"/>
                    <a:pt x="1" y="34"/>
                    <a:pt x="1" y="35"/>
                  </a:cubicBezTo>
                  <a:cubicBezTo>
                    <a:pt x="1" y="35"/>
                    <a:pt x="0" y="39"/>
                    <a:pt x="0" y="42"/>
                  </a:cubicBezTo>
                  <a:cubicBezTo>
                    <a:pt x="0" y="42"/>
                    <a:pt x="0" y="43"/>
                    <a:pt x="1" y="45"/>
                  </a:cubicBezTo>
                  <a:cubicBezTo>
                    <a:pt x="1" y="45"/>
                    <a:pt x="0" y="47"/>
                    <a:pt x="2" y="47"/>
                  </a:cubicBezTo>
                  <a:cubicBezTo>
                    <a:pt x="2" y="47"/>
                    <a:pt x="3" y="49"/>
                    <a:pt x="5" y="49"/>
                  </a:cubicBezTo>
                  <a:cubicBezTo>
                    <a:pt x="5" y="49"/>
                    <a:pt x="4" y="52"/>
                    <a:pt x="6" y="54"/>
                  </a:cubicBezTo>
                  <a:cubicBezTo>
                    <a:pt x="6" y="54"/>
                    <a:pt x="6" y="56"/>
                    <a:pt x="6" y="56"/>
                  </a:cubicBezTo>
                  <a:cubicBezTo>
                    <a:pt x="6" y="56"/>
                    <a:pt x="6" y="60"/>
                    <a:pt x="7" y="61"/>
                  </a:cubicBezTo>
                  <a:cubicBezTo>
                    <a:pt x="7" y="61"/>
                    <a:pt x="4" y="64"/>
                    <a:pt x="4" y="69"/>
                  </a:cubicBezTo>
                  <a:cubicBezTo>
                    <a:pt x="4" y="69"/>
                    <a:pt x="2" y="74"/>
                    <a:pt x="2" y="77"/>
                  </a:cubicBezTo>
                  <a:cubicBezTo>
                    <a:pt x="2" y="77"/>
                    <a:pt x="1" y="78"/>
                    <a:pt x="1" y="79"/>
                  </a:cubicBezTo>
                  <a:cubicBezTo>
                    <a:pt x="1" y="79"/>
                    <a:pt x="1" y="81"/>
                    <a:pt x="2" y="82"/>
                  </a:cubicBezTo>
                  <a:cubicBezTo>
                    <a:pt x="2" y="82"/>
                    <a:pt x="4" y="83"/>
                    <a:pt x="9" y="8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7" name="Freeform 285"/>
            <p:cNvSpPr>
              <a:spLocks/>
            </p:cNvSpPr>
            <p:nvPr/>
          </p:nvSpPr>
          <p:spPr bwMode="auto">
            <a:xfrm>
              <a:off x="7188201" y="3616326"/>
              <a:ext cx="112713" cy="357188"/>
            </a:xfrm>
            <a:custGeom>
              <a:avLst/>
              <a:gdLst>
                <a:gd name="T0" fmla="*/ 20 w 30"/>
                <a:gd name="T1" fmla="*/ 93 h 95"/>
                <a:gd name="T2" fmla="*/ 12 w 30"/>
                <a:gd name="T3" fmla="*/ 91 h 95"/>
                <a:gd name="T4" fmla="*/ 13 w 30"/>
                <a:gd name="T5" fmla="*/ 90 h 95"/>
                <a:gd name="T6" fmla="*/ 17 w 30"/>
                <a:gd name="T7" fmla="*/ 86 h 95"/>
                <a:gd name="T8" fmla="*/ 15 w 30"/>
                <a:gd name="T9" fmla="*/ 82 h 95"/>
                <a:gd name="T10" fmla="*/ 14 w 30"/>
                <a:gd name="T11" fmla="*/ 80 h 95"/>
                <a:gd name="T12" fmla="*/ 8 w 30"/>
                <a:gd name="T13" fmla="*/ 73 h 95"/>
                <a:gd name="T14" fmla="*/ 7 w 30"/>
                <a:gd name="T15" fmla="*/ 68 h 95"/>
                <a:gd name="T16" fmla="*/ 8 w 30"/>
                <a:gd name="T17" fmla="*/ 61 h 95"/>
                <a:gd name="T18" fmla="*/ 10 w 30"/>
                <a:gd name="T19" fmla="*/ 55 h 95"/>
                <a:gd name="T20" fmla="*/ 10 w 30"/>
                <a:gd name="T21" fmla="*/ 51 h 95"/>
                <a:gd name="T22" fmla="*/ 8 w 30"/>
                <a:gd name="T23" fmla="*/ 51 h 95"/>
                <a:gd name="T24" fmla="*/ 6 w 30"/>
                <a:gd name="T25" fmla="*/ 51 h 95"/>
                <a:gd name="T26" fmla="*/ 5 w 30"/>
                <a:gd name="T27" fmla="*/ 51 h 95"/>
                <a:gd name="T28" fmla="*/ 3 w 30"/>
                <a:gd name="T29" fmla="*/ 51 h 95"/>
                <a:gd name="T30" fmla="*/ 2 w 30"/>
                <a:gd name="T31" fmla="*/ 50 h 95"/>
                <a:gd name="T32" fmla="*/ 1 w 30"/>
                <a:gd name="T33" fmla="*/ 50 h 95"/>
                <a:gd name="T34" fmla="*/ 0 w 30"/>
                <a:gd name="T35" fmla="*/ 48 h 95"/>
                <a:gd name="T36" fmla="*/ 2 w 30"/>
                <a:gd name="T37" fmla="*/ 47 h 95"/>
                <a:gd name="T38" fmla="*/ 4 w 30"/>
                <a:gd name="T39" fmla="*/ 43 h 95"/>
                <a:gd name="T40" fmla="*/ 6 w 30"/>
                <a:gd name="T41" fmla="*/ 37 h 95"/>
                <a:gd name="T42" fmla="*/ 8 w 30"/>
                <a:gd name="T43" fmla="*/ 29 h 95"/>
                <a:gd name="T44" fmla="*/ 8 w 30"/>
                <a:gd name="T45" fmla="*/ 24 h 95"/>
                <a:gd name="T46" fmla="*/ 9 w 30"/>
                <a:gd name="T47" fmla="*/ 21 h 95"/>
                <a:gd name="T48" fmla="*/ 10 w 30"/>
                <a:gd name="T49" fmla="*/ 17 h 95"/>
                <a:gd name="T50" fmla="*/ 12 w 30"/>
                <a:gd name="T51" fmla="*/ 17 h 95"/>
                <a:gd name="T52" fmla="*/ 12 w 30"/>
                <a:gd name="T53" fmla="*/ 17 h 95"/>
                <a:gd name="T54" fmla="*/ 10 w 30"/>
                <a:gd name="T55" fmla="*/ 15 h 95"/>
                <a:gd name="T56" fmla="*/ 10 w 30"/>
                <a:gd name="T57" fmla="*/ 15 h 95"/>
                <a:gd name="T58" fmla="*/ 9 w 30"/>
                <a:gd name="T59" fmla="*/ 14 h 95"/>
                <a:gd name="T60" fmla="*/ 8 w 30"/>
                <a:gd name="T61" fmla="*/ 12 h 95"/>
                <a:gd name="T62" fmla="*/ 9 w 30"/>
                <a:gd name="T63" fmla="*/ 12 h 95"/>
                <a:gd name="T64" fmla="*/ 9 w 30"/>
                <a:gd name="T65" fmla="*/ 9 h 95"/>
                <a:gd name="T66" fmla="*/ 6 w 30"/>
                <a:gd name="T67" fmla="*/ 11 h 95"/>
                <a:gd name="T68" fmla="*/ 3 w 30"/>
                <a:gd name="T69" fmla="*/ 11 h 95"/>
                <a:gd name="T70" fmla="*/ 4 w 30"/>
                <a:gd name="T71" fmla="*/ 10 h 95"/>
                <a:gd name="T72" fmla="*/ 7 w 30"/>
                <a:gd name="T73" fmla="*/ 8 h 95"/>
                <a:gd name="T74" fmla="*/ 7 w 30"/>
                <a:gd name="T75" fmla="*/ 7 h 95"/>
                <a:gd name="T76" fmla="*/ 8 w 30"/>
                <a:gd name="T77" fmla="*/ 5 h 95"/>
                <a:gd name="T78" fmla="*/ 11 w 30"/>
                <a:gd name="T79" fmla="*/ 1 h 95"/>
                <a:gd name="T80" fmla="*/ 16 w 30"/>
                <a:gd name="T81" fmla="*/ 0 h 95"/>
                <a:gd name="T82" fmla="*/ 19 w 30"/>
                <a:gd name="T83" fmla="*/ 1 h 95"/>
                <a:gd name="T84" fmla="*/ 22 w 30"/>
                <a:gd name="T85" fmla="*/ 5 h 95"/>
                <a:gd name="T86" fmla="*/ 21 w 30"/>
                <a:gd name="T87" fmla="*/ 9 h 95"/>
                <a:gd name="T88" fmla="*/ 21 w 30"/>
                <a:gd name="T89" fmla="*/ 13 h 95"/>
                <a:gd name="T90" fmla="*/ 23 w 30"/>
                <a:gd name="T91" fmla="*/ 14 h 95"/>
                <a:gd name="T92" fmla="*/ 23 w 30"/>
                <a:gd name="T93" fmla="*/ 17 h 95"/>
                <a:gd name="T94" fmla="*/ 27 w 30"/>
                <a:gd name="T95" fmla="*/ 24 h 95"/>
                <a:gd name="T96" fmla="*/ 29 w 30"/>
                <a:gd name="T97" fmla="*/ 28 h 95"/>
                <a:gd name="T98" fmla="*/ 29 w 30"/>
                <a:gd name="T99" fmla="*/ 34 h 95"/>
                <a:gd name="T100" fmla="*/ 29 w 30"/>
                <a:gd name="T101" fmla="*/ 39 h 95"/>
                <a:gd name="T102" fmla="*/ 30 w 30"/>
                <a:gd name="T103" fmla="*/ 47 h 95"/>
                <a:gd name="T104" fmla="*/ 29 w 30"/>
                <a:gd name="T105" fmla="*/ 50 h 95"/>
                <a:gd name="T106" fmla="*/ 28 w 30"/>
                <a:gd name="T107" fmla="*/ 53 h 95"/>
                <a:gd name="T108" fmla="*/ 24 w 30"/>
                <a:gd name="T109" fmla="*/ 55 h 95"/>
                <a:gd name="T110" fmla="*/ 23 w 30"/>
                <a:gd name="T111" fmla="*/ 61 h 95"/>
                <a:gd name="T112" fmla="*/ 23 w 30"/>
                <a:gd name="T113" fmla="*/ 63 h 95"/>
                <a:gd name="T114" fmla="*/ 23 w 30"/>
                <a:gd name="T115" fmla="*/ 69 h 95"/>
                <a:gd name="T116" fmla="*/ 25 w 30"/>
                <a:gd name="T117" fmla="*/ 78 h 95"/>
                <a:gd name="T118" fmla="*/ 28 w 30"/>
                <a:gd name="T119" fmla="*/ 87 h 95"/>
                <a:gd name="T120" fmla="*/ 28 w 30"/>
                <a:gd name="T121" fmla="*/ 89 h 95"/>
                <a:gd name="T122" fmla="*/ 28 w 30"/>
                <a:gd name="T123" fmla="*/ 93 h 95"/>
                <a:gd name="T124" fmla="*/ 20 w 30"/>
                <a:gd name="T125"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95">
                  <a:moveTo>
                    <a:pt x="20" y="93"/>
                  </a:moveTo>
                  <a:cubicBezTo>
                    <a:pt x="20" y="93"/>
                    <a:pt x="11" y="95"/>
                    <a:pt x="12" y="91"/>
                  </a:cubicBezTo>
                  <a:cubicBezTo>
                    <a:pt x="12" y="91"/>
                    <a:pt x="12" y="90"/>
                    <a:pt x="13" y="90"/>
                  </a:cubicBezTo>
                  <a:cubicBezTo>
                    <a:pt x="13" y="90"/>
                    <a:pt x="14" y="87"/>
                    <a:pt x="17" y="86"/>
                  </a:cubicBezTo>
                  <a:cubicBezTo>
                    <a:pt x="17" y="86"/>
                    <a:pt x="15" y="84"/>
                    <a:pt x="15" y="82"/>
                  </a:cubicBezTo>
                  <a:cubicBezTo>
                    <a:pt x="15" y="82"/>
                    <a:pt x="14" y="81"/>
                    <a:pt x="14" y="80"/>
                  </a:cubicBezTo>
                  <a:cubicBezTo>
                    <a:pt x="14" y="80"/>
                    <a:pt x="8" y="76"/>
                    <a:pt x="8" y="73"/>
                  </a:cubicBezTo>
                  <a:cubicBezTo>
                    <a:pt x="8" y="73"/>
                    <a:pt x="7" y="70"/>
                    <a:pt x="7" y="68"/>
                  </a:cubicBezTo>
                  <a:cubicBezTo>
                    <a:pt x="7" y="68"/>
                    <a:pt x="7" y="64"/>
                    <a:pt x="8" y="61"/>
                  </a:cubicBezTo>
                  <a:cubicBezTo>
                    <a:pt x="8" y="61"/>
                    <a:pt x="9" y="55"/>
                    <a:pt x="10" y="55"/>
                  </a:cubicBezTo>
                  <a:cubicBezTo>
                    <a:pt x="10" y="55"/>
                    <a:pt x="10" y="52"/>
                    <a:pt x="10" y="51"/>
                  </a:cubicBezTo>
                  <a:cubicBezTo>
                    <a:pt x="8" y="51"/>
                    <a:pt x="8" y="51"/>
                    <a:pt x="8" y="51"/>
                  </a:cubicBezTo>
                  <a:cubicBezTo>
                    <a:pt x="8" y="51"/>
                    <a:pt x="6" y="52"/>
                    <a:pt x="6" y="51"/>
                  </a:cubicBezTo>
                  <a:cubicBezTo>
                    <a:pt x="5" y="51"/>
                    <a:pt x="5" y="51"/>
                    <a:pt x="5" y="51"/>
                  </a:cubicBezTo>
                  <a:cubicBezTo>
                    <a:pt x="5" y="51"/>
                    <a:pt x="3" y="51"/>
                    <a:pt x="3" y="51"/>
                  </a:cubicBezTo>
                  <a:cubicBezTo>
                    <a:pt x="2" y="50"/>
                    <a:pt x="2" y="50"/>
                    <a:pt x="2" y="50"/>
                  </a:cubicBezTo>
                  <a:cubicBezTo>
                    <a:pt x="2" y="50"/>
                    <a:pt x="1" y="50"/>
                    <a:pt x="1" y="50"/>
                  </a:cubicBezTo>
                  <a:cubicBezTo>
                    <a:pt x="1" y="50"/>
                    <a:pt x="0" y="49"/>
                    <a:pt x="0" y="48"/>
                  </a:cubicBezTo>
                  <a:cubicBezTo>
                    <a:pt x="0" y="48"/>
                    <a:pt x="0" y="47"/>
                    <a:pt x="2" y="47"/>
                  </a:cubicBezTo>
                  <a:cubicBezTo>
                    <a:pt x="2" y="47"/>
                    <a:pt x="3" y="45"/>
                    <a:pt x="4" y="43"/>
                  </a:cubicBezTo>
                  <a:cubicBezTo>
                    <a:pt x="4" y="43"/>
                    <a:pt x="6" y="39"/>
                    <a:pt x="6" y="37"/>
                  </a:cubicBezTo>
                  <a:cubicBezTo>
                    <a:pt x="6" y="37"/>
                    <a:pt x="8" y="30"/>
                    <a:pt x="8" y="29"/>
                  </a:cubicBezTo>
                  <a:cubicBezTo>
                    <a:pt x="8" y="29"/>
                    <a:pt x="7" y="25"/>
                    <a:pt x="8" y="24"/>
                  </a:cubicBezTo>
                  <a:cubicBezTo>
                    <a:pt x="8" y="24"/>
                    <a:pt x="8" y="22"/>
                    <a:pt x="9" y="21"/>
                  </a:cubicBezTo>
                  <a:cubicBezTo>
                    <a:pt x="9" y="21"/>
                    <a:pt x="9" y="17"/>
                    <a:pt x="10" y="17"/>
                  </a:cubicBezTo>
                  <a:cubicBezTo>
                    <a:pt x="10" y="17"/>
                    <a:pt x="11" y="17"/>
                    <a:pt x="12" y="17"/>
                  </a:cubicBezTo>
                  <a:cubicBezTo>
                    <a:pt x="12" y="17"/>
                    <a:pt x="12" y="17"/>
                    <a:pt x="12" y="17"/>
                  </a:cubicBezTo>
                  <a:cubicBezTo>
                    <a:pt x="12" y="17"/>
                    <a:pt x="10" y="16"/>
                    <a:pt x="10" y="15"/>
                  </a:cubicBezTo>
                  <a:cubicBezTo>
                    <a:pt x="10" y="15"/>
                    <a:pt x="10" y="15"/>
                    <a:pt x="10" y="15"/>
                  </a:cubicBezTo>
                  <a:cubicBezTo>
                    <a:pt x="10" y="15"/>
                    <a:pt x="9" y="14"/>
                    <a:pt x="9" y="14"/>
                  </a:cubicBezTo>
                  <a:cubicBezTo>
                    <a:pt x="9" y="14"/>
                    <a:pt x="8" y="14"/>
                    <a:pt x="8" y="12"/>
                  </a:cubicBezTo>
                  <a:cubicBezTo>
                    <a:pt x="9" y="12"/>
                    <a:pt x="9" y="12"/>
                    <a:pt x="9" y="12"/>
                  </a:cubicBezTo>
                  <a:cubicBezTo>
                    <a:pt x="9" y="12"/>
                    <a:pt x="8" y="10"/>
                    <a:pt x="9" y="9"/>
                  </a:cubicBezTo>
                  <a:cubicBezTo>
                    <a:pt x="9" y="9"/>
                    <a:pt x="7" y="10"/>
                    <a:pt x="6" y="11"/>
                  </a:cubicBezTo>
                  <a:cubicBezTo>
                    <a:pt x="6" y="11"/>
                    <a:pt x="4" y="11"/>
                    <a:pt x="3" y="11"/>
                  </a:cubicBezTo>
                  <a:cubicBezTo>
                    <a:pt x="3" y="11"/>
                    <a:pt x="2" y="10"/>
                    <a:pt x="4" y="10"/>
                  </a:cubicBezTo>
                  <a:cubicBezTo>
                    <a:pt x="4" y="10"/>
                    <a:pt x="6" y="8"/>
                    <a:pt x="7" y="8"/>
                  </a:cubicBezTo>
                  <a:cubicBezTo>
                    <a:pt x="7" y="7"/>
                    <a:pt x="7" y="7"/>
                    <a:pt x="7" y="7"/>
                  </a:cubicBezTo>
                  <a:cubicBezTo>
                    <a:pt x="7" y="7"/>
                    <a:pt x="8" y="6"/>
                    <a:pt x="8" y="5"/>
                  </a:cubicBezTo>
                  <a:cubicBezTo>
                    <a:pt x="8" y="5"/>
                    <a:pt x="9" y="2"/>
                    <a:pt x="11" y="1"/>
                  </a:cubicBezTo>
                  <a:cubicBezTo>
                    <a:pt x="11" y="1"/>
                    <a:pt x="13" y="0"/>
                    <a:pt x="16" y="0"/>
                  </a:cubicBezTo>
                  <a:cubicBezTo>
                    <a:pt x="16" y="0"/>
                    <a:pt x="18" y="0"/>
                    <a:pt x="19" y="1"/>
                  </a:cubicBezTo>
                  <a:cubicBezTo>
                    <a:pt x="19" y="1"/>
                    <a:pt x="22" y="2"/>
                    <a:pt x="22" y="5"/>
                  </a:cubicBezTo>
                  <a:cubicBezTo>
                    <a:pt x="22" y="5"/>
                    <a:pt x="22" y="8"/>
                    <a:pt x="21" y="9"/>
                  </a:cubicBezTo>
                  <a:cubicBezTo>
                    <a:pt x="21" y="9"/>
                    <a:pt x="21" y="10"/>
                    <a:pt x="21" y="13"/>
                  </a:cubicBezTo>
                  <a:cubicBezTo>
                    <a:pt x="21" y="13"/>
                    <a:pt x="23" y="13"/>
                    <a:pt x="23" y="14"/>
                  </a:cubicBezTo>
                  <a:cubicBezTo>
                    <a:pt x="23" y="14"/>
                    <a:pt x="23" y="16"/>
                    <a:pt x="23" y="17"/>
                  </a:cubicBezTo>
                  <a:cubicBezTo>
                    <a:pt x="23" y="17"/>
                    <a:pt x="26" y="20"/>
                    <a:pt x="27" y="24"/>
                  </a:cubicBezTo>
                  <a:cubicBezTo>
                    <a:pt x="27" y="24"/>
                    <a:pt x="29" y="25"/>
                    <a:pt x="29" y="28"/>
                  </a:cubicBezTo>
                  <a:cubicBezTo>
                    <a:pt x="29" y="28"/>
                    <a:pt x="29" y="33"/>
                    <a:pt x="29" y="34"/>
                  </a:cubicBezTo>
                  <a:cubicBezTo>
                    <a:pt x="29" y="34"/>
                    <a:pt x="29" y="38"/>
                    <a:pt x="29" y="39"/>
                  </a:cubicBezTo>
                  <a:cubicBezTo>
                    <a:pt x="29" y="39"/>
                    <a:pt x="30" y="43"/>
                    <a:pt x="30" y="47"/>
                  </a:cubicBezTo>
                  <a:cubicBezTo>
                    <a:pt x="30" y="47"/>
                    <a:pt x="30" y="49"/>
                    <a:pt x="29" y="50"/>
                  </a:cubicBezTo>
                  <a:cubicBezTo>
                    <a:pt x="29" y="50"/>
                    <a:pt x="30" y="53"/>
                    <a:pt x="28" y="53"/>
                  </a:cubicBezTo>
                  <a:cubicBezTo>
                    <a:pt x="28" y="53"/>
                    <a:pt x="27" y="55"/>
                    <a:pt x="24" y="55"/>
                  </a:cubicBezTo>
                  <a:cubicBezTo>
                    <a:pt x="24" y="55"/>
                    <a:pt x="25" y="58"/>
                    <a:pt x="23" y="61"/>
                  </a:cubicBezTo>
                  <a:cubicBezTo>
                    <a:pt x="23" y="61"/>
                    <a:pt x="23" y="63"/>
                    <a:pt x="23" y="63"/>
                  </a:cubicBezTo>
                  <a:cubicBezTo>
                    <a:pt x="23" y="63"/>
                    <a:pt x="23" y="68"/>
                    <a:pt x="23" y="69"/>
                  </a:cubicBezTo>
                  <a:cubicBezTo>
                    <a:pt x="23" y="69"/>
                    <a:pt x="25" y="72"/>
                    <a:pt x="25" y="78"/>
                  </a:cubicBezTo>
                  <a:cubicBezTo>
                    <a:pt x="25" y="78"/>
                    <a:pt x="28" y="84"/>
                    <a:pt x="28" y="87"/>
                  </a:cubicBezTo>
                  <a:cubicBezTo>
                    <a:pt x="28" y="87"/>
                    <a:pt x="29" y="88"/>
                    <a:pt x="28" y="89"/>
                  </a:cubicBezTo>
                  <a:cubicBezTo>
                    <a:pt x="28" y="89"/>
                    <a:pt x="29" y="92"/>
                    <a:pt x="28" y="93"/>
                  </a:cubicBezTo>
                  <a:cubicBezTo>
                    <a:pt x="28" y="93"/>
                    <a:pt x="26" y="94"/>
                    <a:pt x="20" y="9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8" name="Freeform 286"/>
            <p:cNvSpPr>
              <a:spLocks/>
            </p:cNvSpPr>
            <p:nvPr/>
          </p:nvSpPr>
          <p:spPr bwMode="auto">
            <a:xfrm>
              <a:off x="5740401" y="4556126"/>
              <a:ext cx="104775" cy="323850"/>
            </a:xfrm>
            <a:custGeom>
              <a:avLst/>
              <a:gdLst>
                <a:gd name="T0" fmla="*/ 18 w 28"/>
                <a:gd name="T1" fmla="*/ 84 h 86"/>
                <a:gd name="T2" fmla="*/ 11 w 28"/>
                <a:gd name="T3" fmla="*/ 82 h 86"/>
                <a:gd name="T4" fmla="*/ 12 w 28"/>
                <a:gd name="T5" fmla="*/ 81 h 86"/>
                <a:gd name="T6" fmla="*/ 16 w 28"/>
                <a:gd name="T7" fmla="*/ 78 h 86"/>
                <a:gd name="T8" fmla="*/ 14 w 28"/>
                <a:gd name="T9" fmla="*/ 74 h 86"/>
                <a:gd name="T10" fmla="*/ 13 w 28"/>
                <a:gd name="T11" fmla="*/ 72 h 86"/>
                <a:gd name="T12" fmla="*/ 8 w 28"/>
                <a:gd name="T13" fmla="*/ 65 h 86"/>
                <a:gd name="T14" fmla="*/ 7 w 28"/>
                <a:gd name="T15" fmla="*/ 61 h 86"/>
                <a:gd name="T16" fmla="*/ 8 w 28"/>
                <a:gd name="T17" fmla="*/ 55 h 86"/>
                <a:gd name="T18" fmla="*/ 9 w 28"/>
                <a:gd name="T19" fmla="*/ 49 h 86"/>
                <a:gd name="T20" fmla="*/ 9 w 28"/>
                <a:gd name="T21" fmla="*/ 46 h 86"/>
                <a:gd name="T22" fmla="*/ 8 w 28"/>
                <a:gd name="T23" fmla="*/ 46 h 86"/>
                <a:gd name="T24" fmla="*/ 6 w 28"/>
                <a:gd name="T25" fmla="*/ 46 h 86"/>
                <a:gd name="T26" fmla="*/ 5 w 28"/>
                <a:gd name="T27" fmla="*/ 46 h 86"/>
                <a:gd name="T28" fmla="*/ 3 w 28"/>
                <a:gd name="T29" fmla="*/ 46 h 86"/>
                <a:gd name="T30" fmla="*/ 3 w 28"/>
                <a:gd name="T31" fmla="*/ 45 h 86"/>
                <a:gd name="T32" fmla="*/ 1 w 28"/>
                <a:gd name="T33" fmla="*/ 45 h 86"/>
                <a:gd name="T34" fmla="*/ 1 w 28"/>
                <a:gd name="T35" fmla="*/ 43 h 86"/>
                <a:gd name="T36" fmla="*/ 2 w 28"/>
                <a:gd name="T37" fmla="*/ 42 h 86"/>
                <a:gd name="T38" fmla="*/ 4 w 28"/>
                <a:gd name="T39" fmla="*/ 39 h 86"/>
                <a:gd name="T40" fmla="*/ 6 w 28"/>
                <a:gd name="T41" fmla="*/ 33 h 86"/>
                <a:gd name="T42" fmla="*/ 7 w 28"/>
                <a:gd name="T43" fmla="*/ 26 h 86"/>
                <a:gd name="T44" fmla="*/ 8 w 28"/>
                <a:gd name="T45" fmla="*/ 21 h 86"/>
                <a:gd name="T46" fmla="*/ 9 w 28"/>
                <a:gd name="T47" fmla="*/ 19 h 86"/>
                <a:gd name="T48" fmla="*/ 10 w 28"/>
                <a:gd name="T49" fmla="*/ 15 h 86"/>
                <a:gd name="T50" fmla="*/ 11 w 28"/>
                <a:gd name="T51" fmla="*/ 15 h 86"/>
                <a:gd name="T52" fmla="*/ 12 w 28"/>
                <a:gd name="T53" fmla="*/ 15 h 86"/>
                <a:gd name="T54" fmla="*/ 10 w 28"/>
                <a:gd name="T55" fmla="*/ 14 h 86"/>
                <a:gd name="T56" fmla="*/ 9 w 28"/>
                <a:gd name="T57" fmla="*/ 13 h 86"/>
                <a:gd name="T58" fmla="*/ 9 w 28"/>
                <a:gd name="T59" fmla="*/ 12 h 86"/>
                <a:gd name="T60" fmla="*/ 8 w 28"/>
                <a:gd name="T61" fmla="*/ 11 h 86"/>
                <a:gd name="T62" fmla="*/ 8 w 28"/>
                <a:gd name="T63" fmla="*/ 10 h 86"/>
                <a:gd name="T64" fmla="*/ 8 w 28"/>
                <a:gd name="T65" fmla="*/ 8 h 86"/>
                <a:gd name="T66" fmla="*/ 6 w 28"/>
                <a:gd name="T67" fmla="*/ 10 h 86"/>
                <a:gd name="T68" fmla="*/ 4 w 28"/>
                <a:gd name="T69" fmla="*/ 10 h 86"/>
                <a:gd name="T70" fmla="*/ 4 w 28"/>
                <a:gd name="T71" fmla="*/ 9 h 86"/>
                <a:gd name="T72" fmla="*/ 6 w 28"/>
                <a:gd name="T73" fmla="*/ 7 h 86"/>
                <a:gd name="T74" fmla="*/ 7 w 28"/>
                <a:gd name="T75" fmla="*/ 7 h 86"/>
                <a:gd name="T76" fmla="*/ 8 w 28"/>
                <a:gd name="T77" fmla="*/ 4 h 86"/>
                <a:gd name="T78" fmla="*/ 10 w 28"/>
                <a:gd name="T79" fmla="*/ 1 h 86"/>
                <a:gd name="T80" fmla="*/ 15 w 28"/>
                <a:gd name="T81" fmla="*/ 0 h 86"/>
                <a:gd name="T82" fmla="*/ 17 w 28"/>
                <a:gd name="T83" fmla="*/ 1 h 86"/>
                <a:gd name="T84" fmla="*/ 20 w 28"/>
                <a:gd name="T85" fmla="*/ 4 h 86"/>
                <a:gd name="T86" fmla="*/ 20 w 28"/>
                <a:gd name="T87" fmla="*/ 8 h 86"/>
                <a:gd name="T88" fmla="*/ 20 w 28"/>
                <a:gd name="T89" fmla="*/ 11 h 86"/>
                <a:gd name="T90" fmla="*/ 21 w 28"/>
                <a:gd name="T91" fmla="*/ 13 h 86"/>
                <a:gd name="T92" fmla="*/ 21 w 28"/>
                <a:gd name="T93" fmla="*/ 15 h 86"/>
                <a:gd name="T94" fmla="*/ 25 w 28"/>
                <a:gd name="T95" fmla="*/ 21 h 86"/>
                <a:gd name="T96" fmla="*/ 26 w 28"/>
                <a:gd name="T97" fmla="*/ 25 h 86"/>
                <a:gd name="T98" fmla="*/ 27 w 28"/>
                <a:gd name="T99" fmla="*/ 31 h 86"/>
                <a:gd name="T100" fmla="*/ 27 w 28"/>
                <a:gd name="T101" fmla="*/ 35 h 86"/>
                <a:gd name="T102" fmla="*/ 27 w 28"/>
                <a:gd name="T103" fmla="*/ 42 h 86"/>
                <a:gd name="T104" fmla="*/ 27 w 28"/>
                <a:gd name="T105" fmla="*/ 45 h 86"/>
                <a:gd name="T106" fmla="*/ 25 w 28"/>
                <a:gd name="T107" fmla="*/ 48 h 86"/>
                <a:gd name="T108" fmla="*/ 22 w 28"/>
                <a:gd name="T109" fmla="*/ 50 h 86"/>
                <a:gd name="T110" fmla="*/ 21 w 28"/>
                <a:gd name="T111" fmla="*/ 55 h 86"/>
                <a:gd name="T112" fmla="*/ 21 w 28"/>
                <a:gd name="T113" fmla="*/ 57 h 86"/>
                <a:gd name="T114" fmla="*/ 21 w 28"/>
                <a:gd name="T115" fmla="*/ 62 h 86"/>
                <a:gd name="T116" fmla="*/ 23 w 28"/>
                <a:gd name="T117" fmla="*/ 70 h 86"/>
                <a:gd name="T118" fmla="*/ 26 w 28"/>
                <a:gd name="T119" fmla="*/ 78 h 86"/>
                <a:gd name="T120" fmla="*/ 26 w 28"/>
                <a:gd name="T121" fmla="*/ 81 h 86"/>
                <a:gd name="T122" fmla="*/ 26 w 28"/>
                <a:gd name="T123" fmla="*/ 84 h 86"/>
                <a:gd name="T124" fmla="*/ 18 w 28"/>
                <a:gd name="T125"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86">
                  <a:moveTo>
                    <a:pt x="18" y="84"/>
                  </a:moveTo>
                  <a:cubicBezTo>
                    <a:pt x="18" y="84"/>
                    <a:pt x="10" y="86"/>
                    <a:pt x="11" y="82"/>
                  </a:cubicBezTo>
                  <a:cubicBezTo>
                    <a:pt x="11" y="82"/>
                    <a:pt x="11" y="82"/>
                    <a:pt x="12" y="81"/>
                  </a:cubicBezTo>
                  <a:cubicBezTo>
                    <a:pt x="12" y="81"/>
                    <a:pt x="13" y="78"/>
                    <a:pt x="16" y="78"/>
                  </a:cubicBezTo>
                  <a:cubicBezTo>
                    <a:pt x="16" y="78"/>
                    <a:pt x="14" y="76"/>
                    <a:pt x="14" y="74"/>
                  </a:cubicBezTo>
                  <a:cubicBezTo>
                    <a:pt x="14" y="74"/>
                    <a:pt x="13" y="73"/>
                    <a:pt x="13" y="72"/>
                  </a:cubicBezTo>
                  <a:cubicBezTo>
                    <a:pt x="13" y="72"/>
                    <a:pt x="8" y="68"/>
                    <a:pt x="8" y="65"/>
                  </a:cubicBezTo>
                  <a:cubicBezTo>
                    <a:pt x="8" y="65"/>
                    <a:pt x="7" y="63"/>
                    <a:pt x="7" y="61"/>
                  </a:cubicBezTo>
                  <a:cubicBezTo>
                    <a:pt x="7" y="61"/>
                    <a:pt x="7" y="58"/>
                    <a:pt x="8" y="55"/>
                  </a:cubicBezTo>
                  <a:cubicBezTo>
                    <a:pt x="8" y="55"/>
                    <a:pt x="9" y="50"/>
                    <a:pt x="9" y="49"/>
                  </a:cubicBezTo>
                  <a:cubicBezTo>
                    <a:pt x="9" y="49"/>
                    <a:pt x="9" y="47"/>
                    <a:pt x="9" y="46"/>
                  </a:cubicBezTo>
                  <a:cubicBezTo>
                    <a:pt x="8" y="46"/>
                    <a:pt x="8" y="46"/>
                    <a:pt x="8" y="46"/>
                  </a:cubicBezTo>
                  <a:cubicBezTo>
                    <a:pt x="8" y="46"/>
                    <a:pt x="6" y="47"/>
                    <a:pt x="6" y="46"/>
                  </a:cubicBezTo>
                  <a:cubicBezTo>
                    <a:pt x="5" y="46"/>
                    <a:pt x="5" y="46"/>
                    <a:pt x="5" y="46"/>
                  </a:cubicBezTo>
                  <a:cubicBezTo>
                    <a:pt x="5" y="46"/>
                    <a:pt x="3" y="46"/>
                    <a:pt x="3" y="46"/>
                  </a:cubicBezTo>
                  <a:cubicBezTo>
                    <a:pt x="3" y="45"/>
                    <a:pt x="3" y="45"/>
                    <a:pt x="3" y="45"/>
                  </a:cubicBezTo>
                  <a:cubicBezTo>
                    <a:pt x="3" y="45"/>
                    <a:pt x="2" y="45"/>
                    <a:pt x="1" y="45"/>
                  </a:cubicBezTo>
                  <a:cubicBezTo>
                    <a:pt x="1" y="45"/>
                    <a:pt x="0" y="44"/>
                    <a:pt x="1" y="43"/>
                  </a:cubicBezTo>
                  <a:cubicBezTo>
                    <a:pt x="1" y="43"/>
                    <a:pt x="1" y="43"/>
                    <a:pt x="2" y="42"/>
                  </a:cubicBezTo>
                  <a:cubicBezTo>
                    <a:pt x="2" y="42"/>
                    <a:pt x="4" y="40"/>
                    <a:pt x="4" y="39"/>
                  </a:cubicBezTo>
                  <a:cubicBezTo>
                    <a:pt x="4" y="39"/>
                    <a:pt x="6" y="35"/>
                    <a:pt x="6" y="33"/>
                  </a:cubicBezTo>
                  <a:cubicBezTo>
                    <a:pt x="6" y="33"/>
                    <a:pt x="7" y="27"/>
                    <a:pt x="7" y="26"/>
                  </a:cubicBezTo>
                  <a:cubicBezTo>
                    <a:pt x="7" y="26"/>
                    <a:pt x="7" y="23"/>
                    <a:pt x="8" y="21"/>
                  </a:cubicBezTo>
                  <a:cubicBezTo>
                    <a:pt x="8" y="21"/>
                    <a:pt x="8" y="20"/>
                    <a:pt x="9" y="19"/>
                  </a:cubicBezTo>
                  <a:cubicBezTo>
                    <a:pt x="9" y="19"/>
                    <a:pt x="9" y="15"/>
                    <a:pt x="10" y="15"/>
                  </a:cubicBezTo>
                  <a:cubicBezTo>
                    <a:pt x="10" y="15"/>
                    <a:pt x="11" y="15"/>
                    <a:pt x="11" y="15"/>
                  </a:cubicBezTo>
                  <a:cubicBezTo>
                    <a:pt x="11" y="15"/>
                    <a:pt x="12" y="15"/>
                    <a:pt x="12" y="15"/>
                  </a:cubicBezTo>
                  <a:cubicBezTo>
                    <a:pt x="12" y="15"/>
                    <a:pt x="10" y="15"/>
                    <a:pt x="10" y="14"/>
                  </a:cubicBezTo>
                  <a:cubicBezTo>
                    <a:pt x="9" y="13"/>
                    <a:pt x="9" y="13"/>
                    <a:pt x="9" y="13"/>
                  </a:cubicBezTo>
                  <a:cubicBezTo>
                    <a:pt x="9" y="13"/>
                    <a:pt x="9" y="13"/>
                    <a:pt x="9" y="12"/>
                  </a:cubicBezTo>
                  <a:cubicBezTo>
                    <a:pt x="9" y="12"/>
                    <a:pt x="8" y="12"/>
                    <a:pt x="8" y="11"/>
                  </a:cubicBezTo>
                  <a:cubicBezTo>
                    <a:pt x="8" y="10"/>
                    <a:pt x="8" y="10"/>
                    <a:pt x="8" y="10"/>
                  </a:cubicBezTo>
                  <a:cubicBezTo>
                    <a:pt x="8" y="10"/>
                    <a:pt x="8" y="9"/>
                    <a:pt x="8" y="8"/>
                  </a:cubicBezTo>
                  <a:cubicBezTo>
                    <a:pt x="8" y="8"/>
                    <a:pt x="7" y="9"/>
                    <a:pt x="6" y="10"/>
                  </a:cubicBezTo>
                  <a:cubicBezTo>
                    <a:pt x="5" y="10"/>
                    <a:pt x="4" y="10"/>
                    <a:pt x="4" y="10"/>
                  </a:cubicBezTo>
                  <a:cubicBezTo>
                    <a:pt x="4" y="10"/>
                    <a:pt x="2" y="9"/>
                    <a:pt x="4" y="9"/>
                  </a:cubicBezTo>
                  <a:cubicBezTo>
                    <a:pt x="4" y="9"/>
                    <a:pt x="6" y="8"/>
                    <a:pt x="6" y="7"/>
                  </a:cubicBezTo>
                  <a:cubicBezTo>
                    <a:pt x="7" y="7"/>
                    <a:pt x="7" y="7"/>
                    <a:pt x="7" y="7"/>
                  </a:cubicBezTo>
                  <a:cubicBezTo>
                    <a:pt x="7" y="7"/>
                    <a:pt x="7" y="5"/>
                    <a:pt x="8" y="4"/>
                  </a:cubicBezTo>
                  <a:cubicBezTo>
                    <a:pt x="8" y="4"/>
                    <a:pt x="9" y="2"/>
                    <a:pt x="10" y="1"/>
                  </a:cubicBezTo>
                  <a:cubicBezTo>
                    <a:pt x="10" y="1"/>
                    <a:pt x="12" y="0"/>
                    <a:pt x="15" y="0"/>
                  </a:cubicBezTo>
                  <a:cubicBezTo>
                    <a:pt x="15" y="0"/>
                    <a:pt x="17" y="0"/>
                    <a:pt x="17" y="1"/>
                  </a:cubicBezTo>
                  <a:cubicBezTo>
                    <a:pt x="17" y="1"/>
                    <a:pt x="20" y="1"/>
                    <a:pt x="20" y="4"/>
                  </a:cubicBezTo>
                  <a:cubicBezTo>
                    <a:pt x="20" y="4"/>
                    <a:pt x="20" y="7"/>
                    <a:pt x="20" y="8"/>
                  </a:cubicBezTo>
                  <a:cubicBezTo>
                    <a:pt x="20" y="8"/>
                    <a:pt x="19" y="9"/>
                    <a:pt x="20" y="11"/>
                  </a:cubicBezTo>
                  <a:cubicBezTo>
                    <a:pt x="20" y="11"/>
                    <a:pt x="21" y="11"/>
                    <a:pt x="21" y="13"/>
                  </a:cubicBezTo>
                  <a:cubicBezTo>
                    <a:pt x="21" y="13"/>
                    <a:pt x="21" y="14"/>
                    <a:pt x="21" y="15"/>
                  </a:cubicBezTo>
                  <a:cubicBezTo>
                    <a:pt x="21" y="15"/>
                    <a:pt x="24" y="18"/>
                    <a:pt x="25" y="21"/>
                  </a:cubicBezTo>
                  <a:cubicBezTo>
                    <a:pt x="25" y="21"/>
                    <a:pt x="27" y="23"/>
                    <a:pt x="26" y="25"/>
                  </a:cubicBezTo>
                  <a:cubicBezTo>
                    <a:pt x="26" y="25"/>
                    <a:pt x="27" y="30"/>
                    <a:pt x="27" y="31"/>
                  </a:cubicBezTo>
                  <a:cubicBezTo>
                    <a:pt x="27" y="31"/>
                    <a:pt x="27" y="34"/>
                    <a:pt x="27" y="35"/>
                  </a:cubicBezTo>
                  <a:cubicBezTo>
                    <a:pt x="27" y="35"/>
                    <a:pt x="28" y="39"/>
                    <a:pt x="27" y="42"/>
                  </a:cubicBezTo>
                  <a:cubicBezTo>
                    <a:pt x="27" y="42"/>
                    <a:pt x="28" y="44"/>
                    <a:pt x="27" y="45"/>
                  </a:cubicBezTo>
                  <a:cubicBezTo>
                    <a:pt x="27" y="45"/>
                    <a:pt x="28" y="48"/>
                    <a:pt x="25" y="48"/>
                  </a:cubicBezTo>
                  <a:cubicBezTo>
                    <a:pt x="25" y="48"/>
                    <a:pt x="25" y="50"/>
                    <a:pt x="22" y="50"/>
                  </a:cubicBezTo>
                  <a:cubicBezTo>
                    <a:pt x="22" y="50"/>
                    <a:pt x="23" y="53"/>
                    <a:pt x="21" y="55"/>
                  </a:cubicBezTo>
                  <a:cubicBezTo>
                    <a:pt x="21" y="55"/>
                    <a:pt x="21" y="57"/>
                    <a:pt x="21" y="57"/>
                  </a:cubicBezTo>
                  <a:cubicBezTo>
                    <a:pt x="21" y="57"/>
                    <a:pt x="21" y="61"/>
                    <a:pt x="21" y="62"/>
                  </a:cubicBezTo>
                  <a:cubicBezTo>
                    <a:pt x="21" y="62"/>
                    <a:pt x="23" y="65"/>
                    <a:pt x="23" y="70"/>
                  </a:cubicBezTo>
                  <a:cubicBezTo>
                    <a:pt x="23" y="70"/>
                    <a:pt x="26" y="76"/>
                    <a:pt x="26" y="78"/>
                  </a:cubicBezTo>
                  <a:cubicBezTo>
                    <a:pt x="26" y="78"/>
                    <a:pt x="26" y="80"/>
                    <a:pt x="26" y="81"/>
                  </a:cubicBezTo>
                  <a:cubicBezTo>
                    <a:pt x="26" y="81"/>
                    <a:pt x="27" y="83"/>
                    <a:pt x="26" y="84"/>
                  </a:cubicBezTo>
                  <a:cubicBezTo>
                    <a:pt x="26" y="84"/>
                    <a:pt x="24" y="85"/>
                    <a:pt x="18" y="8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9" name="Freeform 287"/>
            <p:cNvSpPr>
              <a:spLocks/>
            </p:cNvSpPr>
            <p:nvPr/>
          </p:nvSpPr>
          <p:spPr bwMode="auto">
            <a:xfrm>
              <a:off x="6745288" y="2576513"/>
              <a:ext cx="104775" cy="322263"/>
            </a:xfrm>
            <a:custGeom>
              <a:avLst/>
              <a:gdLst>
                <a:gd name="T0" fmla="*/ 18 w 28"/>
                <a:gd name="T1" fmla="*/ 84 h 86"/>
                <a:gd name="T2" fmla="*/ 11 w 28"/>
                <a:gd name="T3" fmla="*/ 82 h 86"/>
                <a:gd name="T4" fmla="*/ 12 w 28"/>
                <a:gd name="T5" fmla="*/ 81 h 86"/>
                <a:gd name="T6" fmla="*/ 15 w 28"/>
                <a:gd name="T7" fmla="*/ 78 h 86"/>
                <a:gd name="T8" fmla="*/ 14 w 28"/>
                <a:gd name="T9" fmla="*/ 74 h 86"/>
                <a:gd name="T10" fmla="*/ 13 w 28"/>
                <a:gd name="T11" fmla="*/ 72 h 86"/>
                <a:gd name="T12" fmla="*/ 7 w 28"/>
                <a:gd name="T13" fmla="*/ 65 h 86"/>
                <a:gd name="T14" fmla="*/ 6 w 28"/>
                <a:gd name="T15" fmla="*/ 61 h 86"/>
                <a:gd name="T16" fmla="*/ 7 w 28"/>
                <a:gd name="T17" fmla="*/ 55 h 86"/>
                <a:gd name="T18" fmla="*/ 9 w 28"/>
                <a:gd name="T19" fmla="*/ 49 h 86"/>
                <a:gd name="T20" fmla="*/ 9 w 28"/>
                <a:gd name="T21" fmla="*/ 46 h 86"/>
                <a:gd name="T22" fmla="*/ 7 w 28"/>
                <a:gd name="T23" fmla="*/ 46 h 86"/>
                <a:gd name="T24" fmla="*/ 6 w 28"/>
                <a:gd name="T25" fmla="*/ 46 h 86"/>
                <a:gd name="T26" fmla="*/ 5 w 28"/>
                <a:gd name="T27" fmla="*/ 46 h 86"/>
                <a:gd name="T28" fmla="*/ 3 w 28"/>
                <a:gd name="T29" fmla="*/ 46 h 86"/>
                <a:gd name="T30" fmla="*/ 2 w 28"/>
                <a:gd name="T31" fmla="*/ 45 h 86"/>
                <a:gd name="T32" fmla="*/ 1 w 28"/>
                <a:gd name="T33" fmla="*/ 45 h 86"/>
                <a:gd name="T34" fmla="*/ 0 w 28"/>
                <a:gd name="T35" fmla="*/ 43 h 86"/>
                <a:gd name="T36" fmla="*/ 2 w 28"/>
                <a:gd name="T37" fmla="*/ 42 h 86"/>
                <a:gd name="T38" fmla="*/ 4 w 28"/>
                <a:gd name="T39" fmla="*/ 39 h 86"/>
                <a:gd name="T40" fmla="*/ 6 w 28"/>
                <a:gd name="T41" fmla="*/ 33 h 86"/>
                <a:gd name="T42" fmla="*/ 7 w 28"/>
                <a:gd name="T43" fmla="*/ 26 h 86"/>
                <a:gd name="T44" fmla="*/ 7 w 28"/>
                <a:gd name="T45" fmla="*/ 21 h 86"/>
                <a:gd name="T46" fmla="*/ 8 w 28"/>
                <a:gd name="T47" fmla="*/ 19 h 86"/>
                <a:gd name="T48" fmla="*/ 10 w 28"/>
                <a:gd name="T49" fmla="*/ 15 h 86"/>
                <a:gd name="T50" fmla="*/ 11 w 28"/>
                <a:gd name="T51" fmla="*/ 15 h 86"/>
                <a:gd name="T52" fmla="*/ 11 w 28"/>
                <a:gd name="T53" fmla="*/ 15 h 86"/>
                <a:gd name="T54" fmla="*/ 9 w 28"/>
                <a:gd name="T55" fmla="*/ 14 h 86"/>
                <a:gd name="T56" fmla="*/ 9 w 28"/>
                <a:gd name="T57" fmla="*/ 13 h 86"/>
                <a:gd name="T58" fmla="*/ 8 w 28"/>
                <a:gd name="T59" fmla="*/ 12 h 86"/>
                <a:gd name="T60" fmla="*/ 8 w 28"/>
                <a:gd name="T61" fmla="*/ 11 h 86"/>
                <a:gd name="T62" fmla="*/ 8 w 28"/>
                <a:gd name="T63" fmla="*/ 10 h 86"/>
                <a:gd name="T64" fmla="*/ 8 w 28"/>
                <a:gd name="T65" fmla="*/ 8 h 86"/>
                <a:gd name="T66" fmla="*/ 6 w 28"/>
                <a:gd name="T67" fmla="*/ 10 h 86"/>
                <a:gd name="T68" fmla="*/ 3 w 28"/>
                <a:gd name="T69" fmla="*/ 10 h 86"/>
                <a:gd name="T70" fmla="*/ 3 w 28"/>
                <a:gd name="T71" fmla="*/ 9 h 86"/>
                <a:gd name="T72" fmla="*/ 6 w 28"/>
                <a:gd name="T73" fmla="*/ 7 h 86"/>
                <a:gd name="T74" fmla="*/ 7 w 28"/>
                <a:gd name="T75" fmla="*/ 7 h 86"/>
                <a:gd name="T76" fmla="*/ 8 w 28"/>
                <a:gd name="T77" fmla="*/ 4 h 86"/>
                <a:gd name="T78" fmla="*/ 10 w 28"/>
                <a:gd name="T79" fmla="*/ 1 h 86"/>
                <a:gd name="T80" fmla="*/ 14 w 28"/>
                <a:gd name="T81" fmla="*/ 0 h 86"/>
                <a:gd name="T82" fmla="*/ 17 w 28"/>
                <a:gd name="T83" fmla="*/ 1 h 86"/>
                <a:gd name="T84" fmla="*/ 20 w 28"/>
                <a:gd name="T85" fmla="*/ 4 h 86"/>
                <a:gd name="T86" fmla="*/ 19 w 28"/>
                <a:gd name="T87" fmla="*/ 8 h 86"/>
                <a:gd name="T88" fmla="*/ 19 w 28"/>
                <a:gd name="T89" fmla="*/ 11 h 86"/>
                <a:gd name="T90" fmla="*/ 21 w 28"/>
                <a:gd name="T91" fmla="*/ 13 h 86"/>
                <a:gd name="T92" fmla="*/ 21 w 28"/>
                <a:gd name="T93" fmla="*/ 15 h 86"/>
                <a:gd name="T94" fmla="*/ 25 w 28"/>
                <a:gd name="T95" fmla="*/ 21 h 86"/>
                <a:gd name="T96" fmla="*/ 26 w 28"/>
                <a:gd name="T97" fmla="*/ 25 h 86"/>
                <a:gd name="T98" fmla="*/ 27 w 28"/>
                <a:gd name="T99" fmla="*/ 30 h 86"/>
                <a:gd name="T100" fmla="*/ 27 w 28"/>
                <a:gd name="T101" fmla="*/ 35 h 86"/>
                <a:gd name="T102" fmla="*/ 27 w 28"/>
                <a:gd name="T103" fmla="*/ 42 h 86"/>
                <a:gd name="T104" fmla="*/ 26 w 28"/>
                <a:gd name="T105" fmla="*/ 45 h 86"/>
                <a:gd name="T106" fmla="*/ 25 w 28"/>
                <a:gd name="T107" fmla="*/ 48 h 86"/>
                <a:gd name="T108" fmla="*/ 22 w 28"/>
                <a:gd name="T109" fmla="*/ 50 h 86"/>
                <a:gd name="T110" fmla="*/ 21 w 28"/>
                <a:gd name="T111" fmla="*/ 55 h 86"/>
                <a:gd name="T112" fmla="*/ 21 w 28"/>
                <a:gd name="T113" fmla="*/ 57 h 86"/>
                <a:gd name="T114" fmla="*/ 21 w 28"/>
                <a:gd name="T115" fmla="*/ 62 h 86"/>
                <a:gd name="T116" fmla="*/ 23 w 28"/>
                <a:gd name="T117" fmla="*/ 70 h 86"/>
                <a:gd name="T118" fmla="*/ 25 w 28"/>
                <a:gd name="T119" fmla="*/ 78 h 86"/>
                <a:gd name="T120" fmla="*/ 26 w 28"/>
                <a:gd name="T121" fmla="*/ 80 h 86"/>
                <a:gd name="T122" fmla="*/ 25 w 28"/>
                <a:gd name="T123" fmla="*/ 84 h 86"/>
                <a:gd name="T124" fmla="*/ 18 w 28"/>
                <a:gd name="T125"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86">
                  <a:moveTo>
                    <a:pt x="18" y="84"/>
                  </a:moveTo>
                  <a:cubicBezTo>
                    <a:pt x="18" y="84"/>
                    <a:pt x="10" y="86"/>
                    <a:pt x="11" y="82"/>
                  </a:cubicBezTo>
                  <a:cubicBezTo>
                    <a:pt x="11" y="82"/>
                    <a:pt x="11" y="82"/>
                    <a:pt x="12" y="81"/>
                  </a:cubicBezTo>
                  <a:cubicBezTo>
                    <a:pt x="12" y="81"/>
                    <a:pt x="13" y="78"/>
                    <a:pt x="15" y="78"/>
                  </a:cubicBezTo>
                  <a:cubicBezTo>
                    <a:pt x="15" y="78"/>
                    <a:pt x="14" y="76"/>
                    <a:pt x="14" y="74"/>
                  </a:cubicBezTo>
                  <a:cubicBezTo>
                    <a:pt x="14" y="74"/>
                    <a:pt x="13" y="73"/>
                    <a:pt x="13" y="72"/>
                  </a:cubicBezTo>
                  <a:cubicBezTo>
                    <a:pt x="13" y="72"/>
                    <a:pt x="7" y="68"/>
                    <a:pt x="7" y="65"/>
                  </a:cubicBezTo>
                  <a:cubicBezTo>
                    <a:pt x="7" y="65"/>
                    <a:pt x="6" y="63"/>
                    <a:pt x="6" y="61"/>
                  </a:cubicBezTo>
                  <a:cubicBezTo>
                    <a:pt x="6" y="61"/>
                    <a:pt x="6" y="58"/>
                    <a:pt x="7" y="55"/>
                  </a:cubicBezTo>
                  <a:cubicBezTo>
                    <a:pt x="7" y="55"/>
                    <a:pt x="8" y="50"/>
                    <a:pt x="9" y="49"/>
                  </a:cubicBezTo>
                  <a:cubicBezTo>
                    <a:pt x="9" y="49"/>
                    <a:pt x="9" y="46"/>
                    <a:pt x="9" y="46"/>
                  </a:cubicBezTo>
                  <a:cubicBezTo>
                    <a:pt x="7" y="46"/>
                    <a:pt x="7" y="46"/>
                    <a:pt x="7" y="46"/>
                  </a:cubicBezTo>
                  <a:cubicBezTo>
                    <a:pt x="7" y="46"/>
                    <a:pt x="6" y="47"/>
                    <a:pt x="6" y="46"/>
                  </a:cubicBezTo>
                  <a:cubicBezTo>
                    <a:pt x="5" y="46"/>
                    <a:pt x="5" y="46"/>
                    <a:pt x="5" y="46"/>
                  </a:cubicBezTo>
                  <a:cubicBezTo>
                    <a:pt x="5" y="46"/>
                    <a:pt x="3" y="46"/>
                    <a:pt x="3" y="46"/>
                  </a:cubicBezTo>
                  <a:cubicBezTo>
                    <a:pt x="2" y="45"/>
                    <a:pt x="2" y="45"/>
                    <a:pt x="2" y="45"/>
                  </a:cubicBezTo>
                  <a:cubicBezTo>
                    <a:pt x="2" y="45"/>
                    <a:pt x="1" y="45"/>
                    <a:pt x="1" y="45"/>
                  </a:cubicBezTo>
                  <a:cubicBezTo>
                    <a:pt x="1" y="45"/>
                    <a:pt x="0" y="44"/>
                    <a:pt x="0" y="43"/>
                  </a:cubicBezTo>
                  <a:cubicBezTo>
                    <a:pt x="0" y="43"/>
                    <a:pt x="0" y="43"/>
                    <a:pt x="2" y="42"/>
                  </a:cubicBezTo>
                  <a:cubicBezTo>
                    <a:pt x="2" y="42"/>
                    <a:pt x="3" y="40"/>
                    <a:pt x="4" y="39"/>
                  </a:cubicBezTo>
                  <a:cubicBezTo>
                    <a:pt x="4" y="39"/>
                    <a:pt x="6" y="35"/>
                    <a:pt x="6" y="33"/>
                  </a:cubicBezTo>
                  <a:cubicBezTo>
                    <a:pt x="6" y="33"/>
                    <a:pt x="7" y="27"/>
                    <a:pt x="7" y="26"/>
                  </a:cubicBezTo>
                  <a:cubicBezTo>
                    <a:pt x="7" y="26"/>
                    <a:pt x="7" y="23"/>
                    <a:pt x="7" y="21"/>
                  </a:cubicBezTo>
                  <a:cubicBezTo>
                    <a:pt x="7" y="21"/>
                    <a:pt x="8" y="20"/>
                    <a:pt x="8" y="19"/>
                  </a:cubicBezTo>
                  <a:cubicBezTo>
                    <a:pt x="8" y="19"/>
                    <a:pt x="8" y="15"/>
                    <a:pt x="10" y="15"/>
                  </a:cubicBezTo>
                  <a:cubicBezTo>
                    <a:pt x="10" y="15"/>
                    <a:pt x="11" y="15"/>
                    <a:pt x="11" y="15"/>
                  </a:cubicBezTo>
                  <a:cubicBezTo>
                    <a:pt x="11" y="15"/>
                    <a:pt x="11" y="15"/>
                    <a:pt x="11" y="15"/>
                  </a:cubicBezTo>
                  <a:cubicBezTo>
                    <a:pt x="11" y="15"/>
                    <a:pt x="9" y="15"/>
                    <a:pt x="9" y="14"/>
                  </a:cubicBezTo>
                  <a:cubicBezTo>
                    <a:pt x="9" y="13"/>
                    <a:pt x="9" y="13"/>
                    <a:pt x="9" y="13"/>
                  </a:cubicBezTo>
                  <a:cubicBezTo>
                    <a:pt x="9" y="13"/>
                    <a:pt x="8" y="13"/>
                    <a:pt x="8" y="12"/>
                  </a:cubicBezTo>
                  <a:cubicBezTo>
                    <a:pt x="8" y="12"/>
                    <a:pt x="7" y="12"/>
                    <a:pt x="8" y="11"/>
                  </a:cubicBezTo>
                  <a:cubicBezTo>
                    <a:pt x="8" y="10"/>
                    <a:pt x="8" y="10"/>
                    <a:pt x="8" y="10"/>
                  </a:cubicBezTo>
                  <a:cubicBezTo>
                    <a:pt x="8" y="10"/>
                    <a:pt x="8" y="9"/>
                    <a:pt x="8" y="8"/>
                  </a:cubicBezTo>
                  <a:cubicBezTo>
                    <a:pt x="8" y="8"/>
                    <a:pt x="7" y="9"/>
                    <a:pt x="6" y="10"/>
                  </a:cubicBezTo>
                  <a:cubicBezTo>
                    <a:pt x="5" y="10"/>
                    <a:pt x="4" y="10"/>
                    <a:pt x="3" y="10"/>
                  </a:cubicBezTo>
                  <a:cubicBezTo>
                    <a:pt x="3" y="10"/>
                    <a:pt x="2" y="9"/>
                    <a:pt x="3" y="9"/>
                  </a:cubicBezTo>
                  <a:cubicBezTo>
                    <a:pt x="3" y="9"/>
                    <a:pt x="6" y="8"/>
                    <a:pt x="6" y="7"/>
                  </a:cubicBezTo>
                  <a:cubicBezTo>
                    <a:pt x="7" y="7"/>
                    <a:pt x="7" y="7"/>
                    <a:pt x="7" y="7"/>
                  </a:cubicBezTo>
                  <a:cubicBezTo>
                    <a:pt x="7" y="7"/>
                    <a:pt x="7" y="5"/>
                    <a:pt x="8" y="4"/>
                  </a:cubicBezTo>
                  <a:cubicBezTo>
                    <a:pt x="8" y="4"/>
                    <a:pt x="8" y="2"/>
                    <a:pt x="10" y="1"/>
                  </a:cubicBezTo>
                  <a:cubicBezTo>
                    <a:pt x="10" y="1"/>
                    <a:pt x="12" y="0"/>
                    <a:pt x="14" y="0"/>
                  </a:cubicBezTo>
                  <a:cubicBezTo>
                    <a:pt x="14" y="0"/>
                    <a:pt x="16" y="0"/>
                    <a:pt x="17" y="1"/>
                  </a:cubicBezTo>
                  <a:cubicBezTo>
                    <a:pt x="17" y="1"/>
                    <a:pt x="20" y="1"/>
                    <a:pt x="20" y="4"/>
                  </a:cubicBezTo>
                  <a:cubicBezTo>
                    <a:pt x="20" y="4"/>
                    <a:pt x="20" y="7"/>
                    <a:pt x="19" y="8"/>
                  </a:cubicBezTo>
                  <a:cubicBezTo>
                    <a:pt x="19" y="8"/>
                    <a:pt x="19" y="9"/>
                    <a:pt x="19" y="11"/>
                  </a:cubicBezTo>
                  <a:cubicBezTo>
                    <a:pt x="19" y="11"/>
                    <a:pt x="21" y="11"/>
                    <a:pt x="21" y="13"/>
                  </a:cubicBezTo>
                  <a:cubicBezTo>
                    <a:pt x="21" y="13"/>
                    <a:pt x="21" y="14"/>
                    <a:pt x="21" y="15"/>
                  </a:cubicBezTo>
                  <a:cubicBezTo>
                    <a:pt x="21" y="15"/>
                    <a:pt x="24" y="18"/>
                    <a:pt x="25" y="21"/>
                  </a:cubicBezTo>
                  <a:cubicBezTo>
                    <a:pt x="25" y="21"/>
                    <a:pt x="26" y="23"/>
                    <a:pt x="26" y="25"/>
                  </a:cubicBezTo>
                  <a:cubicBezTo>
                    <a:pt x="26" y="25"/>
                    <a:pt x="27" y="30"/>
                    <a:pt x="27" y="30"/>
                  </a:cubicBezTo>
                  <a:cubicBezTo>
                    <a:pt x="27" y="30"/>
                    <a:pt x="27" y="34"/>
                    <a:pt x="27" y="35"/>
                  </a:cubicBezTo>
                  <a:cubicBezTo>
                    <a:pt x="27" y="35"/>
                    <a:pt x="27" y="39"/>
                    <a:pt x="27" y="42"/>
                  </a:cubicBezTo>
                  <a:cubicBezTo>
                    <a:pt x="27" y="42"/>
                    <a:pt x="27" y="44"/>
                    <a:pt x="26" y="45"/>
                  </a:cubicBezTo>
                  <a:cubicBezTo>
                    <a:pt x="26" y="45"/>
                    <a:pt x="28" y="48"/>
                    <a:pt x="25" y="48"/>
                  </a:cubicBezTo>
                  <a:cubicBezTo>
                    <a:pt x="25" y="48"/>
                    <a:pt x="25" y="50"/>
                    <a:pt x="22" y="50"/>
                  </a:cubicBezTo>
                  <a:cubicBezTo>
                    <a:pt x="22" y="50"/>
                    <a:pt x="23" y="53"/>
                    <a:pt x="21" y="55"/>
                  </a:cubicBezTo>
                  <a:cubicBezTo>
                    <a:pt x="21" y="55"/>
                    <a:pt x="21" y="57"/>
                    <a:pt x="21" y="57"/>
                  </a:cubicBezTo>
                  <a:cubicBezTo>
                    <a:pt x="21" y="57"/>
                    <a:pt x="21" y="61"/>
                    <a:pt x="21" y="62"/>
                  </a:cubicBezTo>
                  <a:cubicBezTo>
                    <a:pt x="21" y="62"/>
                    <a:pt x="23" y="65"/>
                    <a:pt x="23" y="70"/>
                  </a:cubicBezTo>
                  <a:cubicBezTo>
                    <a:pt x="23" y="70"/>
                    <a:pt x="26" y="76"/>
                    <a:pt x="25" y="78"/>
                  </a:cubicBezTo>
                  <a:cubicBezTo>
                    <a:pt x="25" y="78"/>
                    <a:pt x="26" y="80"/>
                    <a:pt x="26" y="80"/>
                  </a:cubicBezTo>
                  <a:cubicBezTo>
                    <a:pt x="26" y="80"/>
                    <a:pt x="27" y="83"/>
                    <a:pt x="25" y="84"/>
                  </a:cubicBezTo>
                  <a:cubicBezTo>
                    <a:pt x="25" y="84"/>
                    <a:pt x="24" y="85"/>
                    <a:pt x="18" y="8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0" name="Freeform 288"/>
            <p:cNvSpPr>
              <a:spLocks/>
            </p:cNvSpPr>
            <p:nvPr/>
          </p:nvSpPr>
          <p:spPr bwMode="auto">
            <a:xfrm>
              <a:off x="7702551" y="2635251"/>
              <a:ext cx="106363" cy="323850"/>
            </a:xfrm>
            <a:custGeom>
              <a:avLst/>
              <a:gdLst>
                <a:gd name="T0" fmla="*/ 18 w 28"/>
                <a:gd name="T1" fmla="*/ 84 h 86"/>
                <a:gd name="T2" fmla="*/ 11 w 28"/>
                <a:gd name="T3" fmla="*/ 82 h 86"/>
                <a:gd name="T4" fmla="*/ 12 w 28"/>
                <a:gd name="T5" fmla="*/ 81 h 86"/>
                <a:gd name="T6" fmla="*/ 15 w 28"/>
                <a:gd name="T7" fmla="*/ 78 h 86"/>
                <a:gd name="T8" fmla="*/ 14 w 28"/>
                <a:gd name="T9" fmla="*/ 74 h 86"/>
                <a:gd name="T10" fmla="*/ 13 w 28"/>
                <a:gd name="T11" fmla="*/ 73 h 86"/>
                <a:gd name="T12" fmla="*/ 7 w 28"/>
                <a:gd name="T13" fmla="*/ 66 h 86"/>
                <a:gd name="T14" fmla="*/ 6 w 28"/>
                <a:gd name="T15" fmla="*/ 61 h 86"/>
                <a:gd name="T16" fmla="*/ 7 w 28"/>
                <a:gd name="T17" fmla="*/ 55 h 86"/>
                <a:gd name="T18" fmla="*/ 9 w 28"/>
                <a:gd name="T19" fmla="*/ 49 h 86"/>
                <a:gd name="T20" fmla="*/ 9 w 28"/>
                <a:gd name="T21" fmla="*/ 46 h 86"/>
                <a:gd name="T22" fmla="*/ 7 w 28"/>
                <a:gd name="T23" fmla="*/ 46 h 86"/>
                <a:gd name="T24" fmla="*/ 6 w 28"/>
                <a:gd name="T25" fmla="*/ 46 h 86"/>
                <a:gd name="T26" fmla="*/ 5 w 28"/>
                <a:gd name="T27" fmla="*/ 46 h 86"/>
                <a:gd name="T28" fmla="*/ 3 w 28"/>
                <a:gd name="T29" fmla="*/ 46 h 86"/>
                <a:gd name="T30" fmla="*/ 2 w 28"/>
                <a:gd name="T31" fmla="*/ 46 h 86"/>
                <a:gd name="T32" fmla="*/ 1 w 28"/>
                <a:gd name="T33" fmla="*/ 45 h 86"/>
                <a:gd name="T34" fmla="*/ 0 w 28"/>
                <a:gd name="T35" fmla="*/ 43 h 86"/>
                <a:gd name="T36" fmla="*/ 2 w 28"/>
                <a:gd name="T37" fmla="*/ 42 h 86"/>
                <a:gd name="T38" fmla="*/ 4 w 28"/>
                <a:gd name="T39" fmla="*/ 39 h 86"/>
                <a:gd name="T40" fmla="*/ 6 w 28"/>
                <a:gd name="T41" fmla="*/ 33 h 86"/>
                <a:gd name="T42" fmla="*/ 7 w 28"/>
                <a:gd name="T43" fmla="*/ 26 h 86"/>
                <a:gd name="T44" fmla="*/ 8 w 28"/>
                <a:gd name="T45" fmla="*/ 22 h 86"/>
                <a:gd name="T46" fmla="*/ 8 w 28"/>
                <a:gd name="T47" fmla="*/ 19 h 86"/>
                <a:gd name="T48" fmla="*/ 10 w 28"/>
                <a:gd name="T49" fmla="*/ 15 h 86"/>
                <a:gd name="T50" fmla="*/ 11 w 28"/>
                <a:gd name="T51" fmla="*/ 15 h 86"/>
                <a:gd name="T52" fmla="*/ 11 w 28"/>
                <a:gd name="T53" fmla="*/ 15 h 86"/>
                <a:gd name="T54" fmla="*/ 9 w 28"/>
                <a:gd name="T55" fmla="*/ 14 h 86"/>
                <a:gd name="T56" fmla="*/ 9 w 28"/>
                <a:gd name="T57" fmla="*/ 13 h 86"/>
                <a:gd name="T58" fmla="*/ 8 w 28"/>
                <a:gd name="T59" fmla="*/ 12 h 86"/>
                <a:gd name="T60" fmla="*/ 8 w 28"/>
                <a:gd name="T61" fmla="*/ 11 h 86"/>
                <a:gd name="T62" fmla="*/ 8 w 28"/>
                <a:gd name="T63" fmla="*/ 11 h 86"/>
                <a:gd name="T64" fmla="*/ 8 w 28"/>
                <a:gd name="T65" fmla="*/ 9 h 86"/>
                <a:gd name="T66" fmla="*/ 6 w 28"/>
                <a:gd name="T67" fmla="*/ 10 h 86"/>
                <a:gd name="T68" fmla="*/ 3 w 28"/>
                <a:gd name="T69" fmla="*/ 10 h 86"/>
                <a:gd name="T70" fmla="*/ 3 w 28"/>
                <a:gd name="T71" fmla="*/ 9 h 86"/>
                <a:gd name="T72" fmla="*/ 6 w 28"/>
                <a:gd name="T73" fmla="*/ 7 h 86"/>
                <a:gd name="T74" fmla="*/ 7 w 28"/>
                <a:gd name="T75" fmla="*/ 7 h 86"/>
                <a:gd name="T76" fmla="*/ 8 w 28"/>
                <a:gd name="T77" fmla="*/ 4 h 86"/>
                <a:gd name="T78" fmla="*/ 10 w 28"/>
                <a:gd name="T79" fmla="*/ 1 h 86"/>
                <a:gd name="T80" fmla="*/ 14 w 28"/>
                <a:gd name="T81" fmla="*/ 0 h 86"/>
                <a:gd name="T82" fmla="*/ 17 w 28"/>
                <a:gd name="T83" fmla="*/ 1 h 86"/>
                <a:gd name="T84" fmla="*/ 20 w 28"/>
                <a:gd name="T85" fmla="*/ 5 h 86"/>
                <a:gd name="T86" fmla="*/ 19 w 28"/>
                <a:gd name="T87" fmla="*/ 8 h 86"/>
                <a:gd name="T88" fmla="*/ 19 w 28"/>
                <a:gd name="T89" fmla="*/ 12 h 86"/>
                <a:gd name="T90" fmla="*/ 21 w 28"/>
                <a:gd name="T91" fmla="*/ 13 h 86"/>
                <a:gd name="T92" fmla="*/ 21 w 28"/>
                <a:gd name="T93" fmla="*/ 16 h 86"/>
                <a:gd name="T94" fmla="*/ 25 w 28"/>
                <a:gd name="T95" fmla="*/ 21 h 86"/>
                <a:gd name="T96" fmla="*/ 26 w 28"/>
                <a:gd name="T97" fmla="*/ 25 h 86"/>
                <a:gd name="T98" fmla="*/ 27 w 28"/>
                <a:gd name="T99" fmla="*/ 31 h 86"/>
                <a:gd name="T100" fmla="*/ 27 w 28"/>
                <a:gd name="T101" fmla="*/ 36 h 86"/>
                <a:gd name="T102" fmla="*/ 27 w 28"/>
                <a:gd name="T103" fmla="*/ 42 h 86"/>
                <a:gd name="T104" fmla="*/ 26 w 28"/>
                <a:gd name="T105" fmla="*/ 46 h 86"/>
                <a:gd name="T106" fmla="*/ 25 w 28"/>
                <a:gd name="T107" fmla="*/ 48 h 86"/>
                <a:gd name="T108" fmla="*/ 22 w 28"/>
                <a:gd name="T109" fmla="*/ 50 h 86"/>
                <a:gd name="T110" fmla="*/ 21 w 28"/>
                <a:gd name="T111" fmla="*/ 55 h 86"/>
                <a:gd name="T112" fmla="*/ 21 w 28"/>
                <a:gd name="T113" fmla="*/ 57 h 86"/>
                <a:gd name="T114" fmla="*/ 21 w 28"/>
                <a:gd name="T115" fmla="*/ 62 h 86"/>
                <a:gd name="T116" fmla="*/ 23 w 28"/>
                <a:gd name="T117" fmla="*/ 71 h 86"/>
                <a:gd name="T118" fmla="*/ 26 w 28"/>
                <a:gd name="T119" fmla="*/ 78 h 86"/>
                <a:gd name="T120" fmla="*/ 26 w 28"/>
                <a:gd name="T121" fmla="*/ 81 h 86"/>
                <a:gd name="T122" fmla="*/ 25 w 28"/>
                <a:gd name="T123" fmla="*/ 84 h 86"/>
                <a:gd name="T124" fmla="*/ 18 w 28"/>
                <a:gd name="T125"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86">
                  <a:moveTo>
                    <a:pt x="18" y="84"/>
                  </a:moveTo>
                  <a:cubicBezTo>
                    <a:pt x="18" y="84"/>
                    <a:pt x="10" y="86"/>
                    <a:pt x="11" y="82"/>
                  </a:cubicBezTo>
                  <a:cubicBezTo>
                    <a:pt x="11" y="82"/>
                    <a:pt x="11" y="82"/>
                    <a:pt x="12" y="81"/>
                  </a:cubicBezTo>
                  <a:cubicBezTo>
                    <a:pt x="12" y="81"/>
                    <a:pt x="13" y="79"/>
                    <a:pt x="15" y="78"/>
                  </a:cubicBezTo>
                  <a:cubicBezTo>
                    <a:pt x="15" y="78"/>
                    <a:pt x="14" y="76"/>
                    <a:pt x="14" y="74"/>
                  </a:cubicBezTo>
                  <a:cubicBezTo>
                    <a:pt x="14" y="74"/>
                    <a:pt x="13" y="73"/>
                    <a:pt x="13" y="73"/>
                  </a:cubicBezTo>
                  <a:cubicBezTo>
                    <a:pt x="13" y="73"/>
                    <a:pt x="8" y="68"/>
                    <a:pt x="7" y="66"/>
                  </a:cubicBezTo>
                  <a:cubicBezTo>
                    <a:pt x="7" y="66"/>
                    <a:pt x="6" y="63"/>
                    <a:pt x="6" y="61"/>
                  </a:cubicBezTo>
                  <a:cubicBezTo>
                    <a:pt x="6" y="61"/>
                    <a:pt x="6" y="58"/>
                    <a:pt x="7" y="55"/>
                  </a:cubicBezTo>
                  <a:cubicBezTo>
                    <a:pt x="7" y="55"/>
                    <a:pt x="8" y="50"/>
                    <a:pt x="9" y="49"/>
                  </a:cubicBezTo>
                  <a:cubicBezTo>
                    <a:pt x="9" y="49"/>
                    <a:pt x="9" y="47"/>
                    <a:pt x="9" y="46"/>
                  </a:cubicBezTo>
                  <a:cubicBezTo>
                    <a:pt x="7" y="46"/>
                    <a:pt x="7" y="46"/>
                    <a:pt x="7" y="46"/>
                  </a:cubicBezTo>
                  <a:cubicBezTo>
                    <a:pt x="7" y="46"/>
                    <a:pt x="6" y="47"/>
                    <a:pt x="6" y="46"/>
                  </a:cubicBezTo>
                  <a:cubicBezTo>
                    <a:pt x="5" y="46"/>
                    <a:pt x="5" y="46"/>
                    <a:pt x="5" y="46"/>
                  </a:cubicBezTo>
                  <a:cubicBezTo>
                    <a:pt x="5" y="46"/>
                    <a:pt x="3" y="46"/>
                    <a:pt x="3" y="46"/>
                  </a:cubicBezTo>
                  <a:cubicBezTo>
                    <a:pt x="2" y="46"/>
                    <a:pt x="2" y="46"/>
                    <a:pt x="2" y="46"/>
                  </a:cubicBezTo>
                  <a:cubicBezTo>
                    <a:pt x="2" y="46"/>
                    <a:pt x="1" y="46"/>
                    <a:pt x="1" y="45"/>
                  </a:cubicBezTo>
                  <a:cubicBezTo>
                    <a:pt x="1" y="45"/>
                    <a:pt x="0" y="44"/>
                    <a:pt x="0" y="43"/>
                  </a:cubicBezTo>
                  <a:cubicBezTo>
                    <a:pt x="0" y="43"/>
                    <a:pt x="0" y="43"/>
                    <a:pt x="2" y="42"/>
                  </a:cubicBezTo>
                  <a:cubicBezTo>
                    <a:pt x="2" y="42"/>
                    <a:pt x="3" y="40"/>
                    <a:pt x="4" y="39"/>
                  </a:cubicBezTo>
                  <a:cubicBezTo>
                    <a:pt x="4" y="39"/>
                    <a:pt x="6" y="35"/>
                    <a:pt x="6" y="33"/>
                  </a:cubicBezTo>
                  <a:cubicBezTo>
                    <a:pt x="6" y="33"/>
                    <a:pt x="7" y="27"/>
                    <a:pt x="7" y="26"/>
                  </a:cubicBezTo>
                  <a:cubicBezTo>
                    <a:pt x="7" y="26"/>
                    <a:pt x="7" y="23"/>
                    <a:pt x="8" y="22"/>
                  </a:cubicBezTo>
                  <a:cubicBezTo>
                    <a:pt x="8" y="22"/>
                    <a:pt x="8" y="20"/>
                    <a:pt x="8" y="19"/>
                  </a:cubicBezTo>
                  <a:cubicBezTo>
                    <a:pt x="8" y="19"/>
                    <a:pt x="8" y="15"/>
                    <a:pt x="10" y="15"/>
                  </a:cubicBezTo>
                  <a:cubicBezTo>
                    <a:pt x="10" y="15"/>
                    <a:pt x="11" y="15"/>
                    <a:pt x="11" y="15"/>
                  </a:cubicBezTo>
                  <a:cubicBezTo>
                    <a:pt x="11" y="15"/>
                    <a:pt x="11" y="15"/>
                    <a:pt x="11" y="15"/>
                  </a:cubicBezTo>
                  <a:cubicBezTo>
                    <a:pt x="11" y="15"/>
                    <a:pt x="9" y="15"/>
                    <a:pt x="9" y="14"/>
                  </a:cubicBezTo>
                  <a:cubicBezTo>
                    <a:pt x="9" y="13"/>
                    <a:pt x="9" y="13"/>
                    <a:pt x="9" y="13"/>
                  </a:cubicBezTo>
                  <a:cubicBezTo>
                    <a:pt x="9" y="13"/>
                    <a:pt x="8" y="13"/>
                    <a:pt x="8" y="12"/>
                  </a:cubicBezTo>
                  <a:cubicBezTo>
                    <a:pt x="8" y="12"/>
                    <a:pt x="8" y="12"/>
                    <a:pt x="8" y="11"/>
                  </a:cubicBezTo>
                  <a:cubicBezTo>
                    <a:pt x="8" y="11"/>
                    <a:pt x="8" y="11"/>
                    <a:pt x="8" y="11"/>
                  </a:cubicBezTo>
                  <a:cubicBezTo>
                    <a:pt x="8" y="11"/>
                    <a:pt x="8" y="9"/>
                    <a:pt x="8" y="9"/>
                  </a:cubicBezTo>
                  <a:cubicBezTo>
                    <a:pt x="8" y="9"/>
                    <a:pt x="7" y="9"/>
                    <a:pt x="6" y="10"/>
                  </a:cubicBezTo>
                  <a:cubicBezTo>
                    <a:pt x="5" y="10"/>
                    <a:pt x="4" y="10"/>
                    <a:pt x="3" y="10"/>
                  </a:cubicBezTo>
                  <a:cubicBezTo>
                    <a:pt x="3" y="10"/>
                    <a:pt x="2" y="9"/>
                    <a:pt x="3" y="9"/>
                  </a:cubicBezTo>
                  <a:cubicBezTo>
                    <a:pt x="3" y="9"/>
                    <a:pt x="6" y="8"/>
                    <a:pt x="6" y="7"/>
                  </a:cubicBezTo>
                  <a:cubicBezTo>
                    <a:pt x="7" y="7"/>
                    <a:pt x="7" y="7"/>
                    <a:pt x="7" y="7"/>
                  </a:cubicBezTo>
                  <a:cubicBezTo>
                    <a:pt x="7" y="7"/>
                    <a:pt x="7" y="5"/>
                    <a:pt x="8" y="4"/>
                  </a:cubicBezTo>
                  <a:cubicBezTo>
                    <a:pt x="8" y="4"/>
                    <a:pt x="8" y="2"/>
                    <a:pt x="10" y="1"/>
                  </a:cubicBezTo>
                  <a:cubicBezTo>
                    <a:pt x="10" y="1"/>
                    <a:pt x="12" y="0"/>
                    <a:pt x="14" y="0"/>
                  </a:cubicBezTo>
                  <a:cubicBezTo>
                    <a:pt x="14" y="0"/>
                    <a:pt x="16" y="0"/>
                    <a:pt x="17" y="1"/>
                  </a:cubicBezTo>
                  <a:cubicBezTo>
                    <a:pt x="17" y="1"/>
                    <a:pt x="20" y="2"/>
                    <a:pt x="20" y="5"/>
                  </a:cubicBezTo>
                  <a:cubicBezTo>
                    <a:pt x="20" y="5"/>
                    <a:pt x="20" y="8"/>
                    <a:pt x="19" y="8"/>
                  </a:cubicBezTo>
                  <a:cubicBezTo>
                    <a:pt x="19" y="8"/>
                    <a:pt x="19" y="9"/>
                    <a:pt x="19" y="12"/>
                  </a:cubicBezTo>
                  <a:cubicBezTo>
                    <a:pt x="19" y="12"/>
                    <a:pt x="21" y="11"/>
                    <a:pt x="21" y="13"/>
                  </a:cubicBezTo>
                  <a:cubicBezTo>
                    <a:pt x="21" y="13"/>
                    <a:pt x="21" y="15"/>
                    <a:pt x="21" y="16"/>
                  </a:cubicBezTo>
                  <a:cubicBezTo>
                    <a:pt x="21" y="16"/>
                    <a:pt x="24" y="19"/>
                    <a:pt x="25" y="21"/>
                  </a:cubicBezTo>
                  <a:cubicBezTo>
                    <a:pt x="25" y="21"/>
                    <a:pt x="26" y="23"/>
                    <a:pt x="26" y="25"/>
                  </a:cubicBezTo>
                  <a:cubicBezTo>
                    <a:pt x="26" y="25"/>
                    <a:pt x="27" y="30"/>
                    <a:pt x="27" y="31"/>
                  </a:cubicBezTo>
                  <a:cubicBezTo>
                    <a:pt x="27" y="31"/>
                    <a:pt x="27" y="34"/>
                    <a:pt x="27" y="36"/>
                  </a:cubicBezTo>
                  <a:cubicBezTo>
                    <a:pt x="27" y="36"/>
                    <a:pt x="27" y="39"/>
                    <a:pt x="27" y="42"/>
                  </a:cubicBezTo>
                  <a:cubicBezTo>
                    <a:pt x="27" y="42"/>
                    <a:pt x="27" y="44"/>
                    <a:pt x="26" y="46"/>
                  </a:cubicBezTo>
                  <a:cubicBezTo>
                    <a:pt x="26" y="46"/>
                    <a:pt x="28" y="48"/>
                    <a:pt x="25" y="48"/>
                  </a:cubicBezTo>
                  <a:cubicBezTo>
                    <a:pt x="25" y="48"/>
                    <a:pt x="25" y="50"/>
                    <a:pt x="22" y="50"/>
                  </a:cubicBezTo>
                  <a:cubicBezTo>
                    <a:pt x="22" y="50"/>
                    <a:pt x="23" y="53"/>
                    <a:pt x="21" y="55"/>
                  </a:cubicBezTo>
                  <a:cubicBezTo>
                    <a:pt x="21" y="55"/>
                    <a:pt x="21" y="57"/>
                    <a:pt x="21" y="57"/>
                  </a:cubicBezTo>
                  <a:cubicBezTo>
                    <a:pt x="21" y="57"/>
                    <a:pt x="21" y="61"/>
                    <a:pt x="21" y="62"/>
                  </a:cubicBezTo>
                  <a:cubicBezTo>
                    <a:pt x="21" y="62"/>
                    <a:pt x="23" y="65"/>
                    <a:pt x="23" y="71"/>
                  </a:cubicBezTo>
                  <a:cubicBezTo>
                    <a:pt x="23" y="71"/>
                    <a:pt x="26" y="76"/>
                    <a:pt x="26" y="78"/>
                  </a:cubicBezTo>
                  <a:cubicBezTo>
                    <a:pt x="26" y="78"/>
                    <a:pt x="26" y="80"/>
                    <a:pt x="26" y="81"/>
                  </a:cubicBezTo>
                  <a:cubicBezTo>
                    <a:pt x="26" y="81"/>
                    <a:pt x="27" y="83"/>
                    <a:pt x="25" y="84"/>
                  </a:cubicBezTo>
                  <a:cubicBezTo>
                    <a:pt x="25" y="84"/>
                    <a:pt x="24" y="85"/>
                    <a:pt x="18" y="8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1" name="Freeform 289"/>
            <p:cNvSpPr>
              <a:spLocks noEditPoints="1"/>
            </p:cNvSpPr>
            <p:nvPr/>
          </p:nvSpPr>
          <p:spPr bwMode="auto">
            <a:xfrm>
              <a:off x="4918076" y="5391151"/>
              <a:ext cx="349250" cy="379413"/>
            </a:xfrm>
            <a:custGeom>
              <a:avLst/>
              <a:gdLst>
                <a:gd name="T0" fmla="*/ 9 w 93"/>
                <a:gd name="T1" fmla="*/ 95 h 101"/>
                <a:gd name="T2" fmla="*/ 21 w 93"/>
                <a:gd name="T3" fmla="*/ 94 h 101"/>
                <a:gd name="T4" fmla="*/ 22 w 93"/>
                <a:gd name="T5" fmla="*/ 79 h 101"/>
                <a:gd name="T6" fmla="*/ 28 w 93"/>
                <a:gd name="T7" fmla="*/ 78 h 101"/>
                <a:gd name="T8" fmla="*/ 39 w 93"/>
                <a:gd name="T9" fmla="*/ 79 h 101"/>
                <a:gd name="T10" fmla="*/ 45 w 93"/>
                <a:gd name="T11" fmla="*/ 83 h 101"/>
                <a:gd name="T12" fmla="*/ 52 w 93"/>
                <a:gd name="T13" fmla="*/ 95 h 101"/>
                <a:gd name="T14" fmla="*/ 82 w 93"/>
                <a:gd name="T15" fmla="*/ 99 h 101"/>
                <a:gd name="T16" fmla="*/ 88 w 93"/>
                <a:gd name="T17" fmla="*/ 81 h 101"/>
                <a:gd name="T18" fmla="*/ 85 w 93"/>
                <a:gd name="T19" fmla="*/ 61 h 101"/>
                <a:gd name="T20" fmla="*/ 76 w 93"/>
                <a:gd name="T21" fmla="*/ 57 h 101"/>
                <a:gd name="T22" fmla="*/ 74 w 93"/>
                <a:gd name="T23" fmla="*/ 40 h 101"/>
                <a:gd name="T24" fmla="*/ 65 w 93"/>
                <a:gd name="T25" fmla="*/ 27 h 101"/>
                <a:gd name="T26" fmla="*/ 64 w 93"/>
                <a:gd name="T27" fmla="*/ 21 h 101"/>
                <a:gd name="T28" fmla="*/ 60 w 93"/>
                <a:gd name="T29" fmla="*/ 14 h 101"/>
                <a:gd name="T30" fmla="*/ 54 w 93"/>
                <a:gd name="T31" fmla="*/ 18 h 101"/>
                <a:gd name="T32" fmla="*/ 56 w 93"/>
                <a:gd name="T33" fmla="*/ 25 h 101"/>
                <a:gd name="T34" fmla="*/ 43 w 93"/>
                <a:gd name="T35" fmla="*/ 35 h 101"/>
                <a:gd name="T36" fmla="*/ 38 w 93"/>
                <a:gd name="T37" fmla="*/ 33 h 101"/>
                <a:gd name="T38" fmla="*/ 27 w 93"/>
                <a:gd name="T39" fmla="*/ 27 h 101"/>
                <a:gd name="T40" fmla="*/ 17 w 93"/>
                <a:gd name="T41" fmla="*/ 17 h 101"/>
                <a:gd name="T42" fmla="*/ 21 w 93"/>
                <a:gd name="T43" fmla="*/ 12 h 101"/>
                <a:gd name="T44" fmla="*/ 21 w 93"/>
                <a:gd name="T45" fmla="*/ 7 h 101"/>
                <a:gd name="T46" fmla="*/ 20 w 93"/>
                <a:gd name="T47" fmla="*/ 2 h 101"/>
                <a:gd name="T48" fmla="*/ 11 w 93"/>
                <a:gd name="T49" fmla="*/ 1 h 101"/>
                <a:gd name="T50" fmla="*/ 9 w 93"/>
                <a:gd name="T51" fmla="*/ 13 h 101"/>
                <a:gd name="T52" fmla="*/ 6 w 93"/>
                <a:gd name="T53" fmla="*/ 39 h 101"/>
                <a:gd name="T54" fmla="*/ 8 w 93"/>
                <a:gd name="T55" fmla="*/ 79 h 101"/>
                <a:gd name="T56" fmla="*/ 78 w 93"/>
                <a:gd name="T57" fmla="*/ 80 h 101"/>
                <a:gd name="T58" fmla="*/ 81 w 93"/>
                <a:gd name="T59" fmla="*/ 86 h 101"/>
                <a:gd name="T60" fmla="*/ 84 w 93"/>
                <a:gd name="T61" fmla="*/ 77 h 101"/>
                <a:gd name="T62" fmla="*/ 82 w 93"/>
                <a:gd name="T63" fmla="*/ 74 h 101"/>
                <a:gd name="T64" fmla="*/ 88 w 93"/>
                <a:gd name="T65" fmla="*/ 89 h 101"/>
                <a:gd name="T66" fmla="*/ 86 w 93"/>
                <a:gd name="T67" fmla="*/ 95 h 101"/>
                <a:gd name="T68" fmla="*/ 83 w 93"/>
                <a:gd name="T69" fmla="*/ 83 h 101"/>
                <a:gd name="T70" fmla="*/ 83 w 93"/>
                <a:gd name="T71" fmla="*/ 86 h 101"/>
                <a:gd name="T72" fmla="*/ 83 w 93"/>
                <a:gd name="T73" fmla="*/ 95 h 101"/>
                <a:gd name="T74" fmla="*/ 78 w 93"/>
                <a:gd name="T75" fmla="*/ 91 h 101"/>
                <a:gd name="T76" fmla="*/ 75 w 93"/>
                <a:gd name="T77" fmla="*/ 96 h 101"/>
                <a:gd name="T78" fmla="*/ 72 w 93"/>
                <a:gd name="T79" fmla="*/ 89 h 101"/>
                <a:gd name="T80" fmla="*/ 68 w 93"/>
                <a:gd name="T81" fmla="*/ 47 h 101"/>
                <a:gd name="T82" fmla="*/ 73 w 93"/>
                <a:gd name="T83" fmla="*/ 59 h 101"/>
                <a:gd name="T84" fmla="*/ 58 w 93"/>
                <a:gd name="T85" fmla="*/ 93 h 101"/>
                <a:gd name="T86" fmla="*/ 58 w 93"/>
                <a:gd name="T87" fmla="*/ 93 h 101"/>
                <a:gd name="T88" fmla="*/ 56 w 93"/>
                <a:gd name="T89" fmla="*/ 89 h 101"/>
                <a:gd name="T90" fmla="*/ 54 w 93"/>
                <a:gd name="T91" fmla="*/ 92 h 101"/>
                <a:gd name="T92" fmla="*/ 47 w 93"/>
                <a:gd name="T93" fmla="*/ 94 h 101"/>
                <a:gd name="T94" fmla="*/ 44 w 93"/>
                <a:gd name="T95" fmla="*/ 93 h 101"/>
                <a:gd name="T96" fmla="*/ 47 w 93"/>
                <a:gd name="T97" fmla="*/ 88 h 101"/>
                <a:gd name="T98" fmla="*/ 24 w 93"/>
                <a:gd name="T99" fmla="*/ 39 h 101"/>
                <a:gd name="T100" fmla="*/ 31 w 93"/>
                <a:gd name="T101" fmla="*/ 36 h 101"/>
                <a:gd name="T102" fmla="*/ 25 w 93"/>
                <a:gd name="T103" fmla="*/ 5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101">
                  <a:moveTo>
                    <a:pt x="1" y="86"/>
                  </a:moveTo>
                  <a:cubicBezTo>
                    <a:pt x="3" y="89"/>
                    <a:pt x="3" y="89"/>
                    <a:pt x="3" y="89"/>
                  </a:cubicBezTo>
                  <a:cubicBezTo>
                    <a:pt x="4" y="91"/>
                    <a:pt x="5" y="90"/>
                    <a:pt x="5" y="90"/>
                  </a:cubicBezTo>
                  <a:cubicBezTo>
                    <a:pt x="7" y="95"/>
                    <a:pt x="9" y="94"/>
                    <a:pt x="9" y="94"/>
                  </a:cubicBezTo>
                  <a:cubicBezTo>
                    <a:pt x="9" y="95"/>
                    <a:pt x="9" y="95"/>
                    <a:pt x="9" y="95"/>
                  </a:cubicBezTo>
                  <a:cubicBezTo>
                    <a:pt x="7" y="99"/>
                    <a:pt x="12" y="98"/>
                    <a:pt x="12" y="98"/>
                  </a:cubicBezTo>
                  <a:cubicBezTo>
                    <a:pt x="14" y="98"/>
                    <a:pt x="16" y="98"/>
                    <a:pt x="16" y="98"/>
                  </a:cubicBezTo>
                  <a:cubicBezTo>
                    <a:pt x="19" y="98"/>
                    <a:pt x="20" y="98"/>
                    <a:pt x="20" y="98"/>
                  </a:cubicBezTo>
                  <a:cubicBezTo>
                    <a:pt x="25" y="98"/>
                    <a:pt x="24" y="96"/>
                    <a:pt x="24" y="96"/>
                  </a:cubicBezTo>
                  <a:cubicBezTo>
                    <a:pt x="24" y="94"/>
                    <a:pt x="21" y="94"/>
                    <a:pt x="21" y="94"/>
                  </a:cubicBezTo>
                  <a:cubicBezTo>
                    <a:pt x="20" y="94"/>
                    <a:pt x="19" y="93"/>
                    <a:pt x="19" y="93"/>
                  </a:cubicBezTo>
                  <a:cubicBezTo>
                    <a:pt x="18" y="91"/>
                    <a:pt x="18" y="89"/>
                    <a:pt x="18" y="89"/>
                  </a:cubicBezTo>
                  <a:cubicBezTo>
                    <a:pt x="19" y="88"/>
                    <a:pt x="18" y="82"/>
                    <a:pt x="18" y="82"/>
                  </a:cubicBezTo>
                  <a:cubicBezTo>
                    <a:pt x="20" y="81"/>
                    <a:pt x="22" y="77"/>
                    <a:pt x="22" y="77"/>
                  </a:cubicBezTo>
                  <a:cubicBezTo>
                    <a:pt x="22" y="79"/>
                    <a:pt x="22" y="79"/>
                    <a:pt x="22" y="79"/>
                  </a:cubicBezTo>
                  <a:cubicBezTo>
                    <a:pt x="22" y="80"/>
                    <a:pt x="22" y="80"/>
                    <a:pt x="22" y="80"/>
                  </a:cubicBezTo>
                  <a:cubicBezTo>
                    <a:pt x="21" y="81"/>
                    <a:pt x="22" y="81"/>
                    <a:pt x="22" y="81"/>
                  </a:cubicBezTo>
                  <a:cubicBezTo>
                    <a:pt x="26" y="82"/>
                    <a:pt x="26" y="82"/>
                    <a:pt x="26" y="82"/>
                  </a:cubicBezTo>
                  <a:cubicBezTo>
                    <a:pt x="27" y="82"/>
                    <a:pt x="27" y="82"/>
                    <a:pt x="27" y="82"/>
                  </a:cubicBezTo>
                  <a:cubicBezTo>
                    <a:pt x="28" y="78"/>
                    <a:pt x="28" y="78"/>
                    <a:pt x="28" y="78"/>
                  </a:cubicBezTo>
                  <a:cubicBezTo>
                    <a:pt x="29" y="77"/>
                    <a:pt x="30" y="78"/>
                    <a:pt x="30" y="78"/>
                  </a:cubicBezTo>
                  <a:cubicBezTo>
                    <a:pt x="32" y="79"/>
                    <a:pt x="33" y="79"/>
                    <a:pt x="33" y="79"/>
                  </a:cubicBezTo>
                  <a:cubicBezTo>
                    <a:pt x="35" y="77"/>
                    <a:pt x="35" y="76"/>
                    <a:pt x="35" y="76"/>
                  </a:cubicBezTo>
                  <a:cubicBezTo>
                    <a:pt x="35" y="76"/>
                    <a:pt x="36" y="76"/>
                    <a:pt x="36" y="76"/>
                  </a:cubicBezTo>
                  <a:cubicBezTo>
                    <a:pt x="39" y="79"/>
                    <a:pt x="39" y="79"/>
                    <a:pt x="39" y="79"/>
                  </a:cubicBezTo>
                  <a:cubicBezTo>
                    <a:pt x="39" y="82"/>
                    <a:pt x="39" y="82"/>
                    <a:pt x="39" y="82"/>
                  </a:cubicBezTo>
                  <a:cubicBezTo>
                    <a:pt x="41" y="84"/>
                    <a:pt x="44" y="82"/>
                    <a:pt x="44" y="82"/>
                  </a:cubicBezTo>
                  <a:cubicBezTo>
                    <a:pt x="44" y="82"/>
                    <a:pt x="44" y="80"/>
                    <a:pt x="44" y="80"/>
                  </a:cubicBezTo>
                  <a:cubicBezTo>
                    <a:pt x="44" y="80"/>
                    <a:pt x="45" y="80"/>
                    <a:pt x="45" y="80"/>
                  </a:cubicBezTo>
                  <a:cubicBezTo>
                    <a:pt x="45" y="83"/>
                    <a:pt x="45" y="83"/>
                    <a:pt x="45" y="83"/>
                  </a:cubicBezTo>
                  <a:cubicBezTo>
                    <a:pt x="42" y="85"/>
                    <a:pt x="42" y="86"/>
                    <a:pt x="42" y="86"/>
                  </a:cubicBezTo>
                  <a:cubicBezTo>
                    <a:pt x="37" y="91"/>
                    <a:pt x="40" y="97"/>
                    <a:pt x="40" y="97"/>
                  </a:cubicBezTo>
                  <a:cubicBezTo>
                    <a:pt x="43" y="101"/>
                    <a:pt x="48" y="99"/>
                    <a:pt x="48" y="99"/>
                  </a:cubicBezTo>
                  <a:cubicBezTo>
                    <a:pt x="52" y="97"/>
                    <a:pt x="52" y="95"/>
                    <a:pt x="52" y="95"/>
                  </a:cubicBezTo>
                  <a:cubicBezTo>
                    <a:pt x="52" y="95"/>
                    <a:pt x="52" y="95"/>
                    <a:pt x="52" y="95"/>
                  </a:cubicBezTo>
                  <a:cubicBezTo>
                    <a:pt x="54" y="97"/>
                    <a:pt x="56" y="98"/>
                    <a:pt x="56" y="98"/>
                  </a:cubicBezTo>
                  <a:cubicBezTo>
                    <a:pt x="58" y="98"/>
                    <a:pt x="61" y="96"/>
                    <a:pt x="61" y="96"/>
                  </a:cubicBezTo>
                  <a:cubicBezTo>
                    <a:pt x="66" y="96"/>
                    <a:pt x="72" y="96"/>
                    <a:pt x="72" y="96"/>
                  </a:cubicBezTo>
                  <a:cubicBezTo>
                    <a:pt x="73" y="97"/>
                    <a:pt x="74" y="98"/>
                    <a:pt x="74" y="98"/>
                  </a:cubicBezTo>
                  <a:cubicBezTo>
                    <a:pt x="78" y="101"/>
                    <a:pt x="82" y="99"/>
                    <a:pt x="82" y="99"/>
                  </a:cubicBezTo>
                  <a:cubicBezTo>
                    <a:pt x="83" y="99"/>
                    <a:pt x="83" y="99"/>
                    <a:pt x="83" y="99"/>
                  </a:cubicBezTo>
                  <a:cubicBezTo>
                    <a:pt x="88" y="99"/>
                    <a:pt x="89" y="98"/>
                    <a:pt x="89" y="98"/>
                  </a:cubicBezTo>
                  <a:cubicBezTo>
                    <a:pt x="93" y="96"/>
                    <a:pt x="93" y="91"/>
                    <a:pt x="93" y="91"/>
                  </a:cubicBezTo>
                  <a:cubicBezTo>
                    <a:pt x="93" y="88"/>
                    <a:pt x="90" y="86"/>
                    <a:pt x="90" y="86"/>
                  </a:cubicBezTo>
                  <a:cubicBezTo>
                    <a:pt x="90" y="84"/>
                    <a:pt x="88" y="81"/>
                    <a:pt x="88" y="81"/>
                  </a:cubicBezTo>
                  <a:cubicBezTo>
                    <a:pt x="88" y="80"/>
                    <a:pt x="88" y="80"/>
                    <a:pt x="88" y="80"/>
                  </a:cubicBezTo>
                  <a:cubicBezTo>
                    <a:pt x="86" y="77"/>
                    <a:pt x="86" y="77"/>
                    <a:pt x="86" y="77"/>
                  </a:cubicBezTo>
                  <a:cubicBezTo>
                    <a:pt x="86" y="76"/>
                    <a:pt x="85" y="75"/>
                    <a:pt x="85" y="75"/>
                  </a:cubicBezTo>
                  <a:cubicBezTo>
                    <a:pt x="81" y="66"/>
                    <a:pt x="81" y="66"/>
                    <a:pt x="81" y="66"/>
                  </a:cubicBezTo>
                  <a:cubicBezTo>
                    <a:pt x="85" y="61"/>
                    <a:pt x="85" y="61"/>
                    <a:pt x="85" y="61"/>
                  </a:cubicBezTo>
                  <a:cubicBezTo>
                    <a:pt x="85" y="60"/>
                    <a:pt x="85" y="60"/>
                    <a:pt x="85" y="60"/>
                  </a:cubicBezTo>
                  <a:cubicBezTo>
                    <a:pt x="84" y="59"/>
                    <a:pt x="84" y="59"/>
                    <a:pt x="84" y="59"/>
                  </a:cubicBezTo>
                  <a:cubicBezTo>
                    <a:pt x="84" y="58"/>
                    <a:pt x="84" y="58"/>
                    <a:pt x="84" y="58"/>
                  </a:cubicBezTo>
                  <a:cubicBezTo>
                    <a:pt x="82" y="58"/>
                    <a:pt x="76" y="58"/>
                    <a:pt x="76" y="58"/>
                  </a:cubicBezTo>
                  <a:cubicBezTo>
                    <a:pt x="76" y="58"/>
                    <a:pt x="76" y="57"/>
                    <a:pt x="76" y="57"/>
                  </a:cubicBezTo>
                  <a:cubicBezTo>
                    <a:pt x="76" y="56"/>
                    <a:pt x="75" y="54"/>
                    <a:pt x="75" y="54"/>
                  </a:cubicBezTo>
                  <a:cubicBezTo>
                    <a:pt x="75" y="52"/>
                    <a:pt x="74" y="48"/>
                    <a:pt x="74" y="48"/>
                  </a:cubicBezTo>
                  <a:cubicBezTo>
                    <a:pt x="74" y="43"/>
                    <a:pt x="73" y="41"/>
                    <a:pt x="73" y="41"/>
                  </a:cubicBezTo>
                  <a:cubicBezTo>
                    <a:pt x="74" y="40"/>
                    <a:pt x="74" y="40"/>
                    <a:pt x="74" y="40"/>
                  </a:cubicBezTo>
                  <a:cubicBezTo>
                    <a:pt x="75" y="40"/>
                    <a:pt x="74" y="40"/>
                    <a:pt x="74" y="40"/>
                  </a:cubicBezTo>
                  <a:cubicBezTo>
                    <a:pt x="74" y="39"/>
                    <a:pt x="73" y="38"/>
                    <a:pt x="73" y="38"/>
                  </a:cubicBezTo>
                  <a:cubicBezTo>
                    <a:pt x="73" y="35"/>
                    <a:pt x="71" y="33"/>
                    <a:pt x="71" y="33"/>
                  </a:cubicBezTo>
                  <a:cubicBezTo>
                    <a:pt x="71" y="31"/>
                    <a:pt x="71" y="31"/>
                    <a:pt x="71" y="31"/>
                  </a:cubicBezTo>
                  <a:cubicBezTo>
                    <a:pt x="70" y="29"/>
                    <a:pt x="68" y="28"/>
                    <a:pt x="68" y="28"/>
                  </a:cubicBezTo>
                  <a:cubicBezTo>
                    <a:pt x="67" y="27"/>
                    <a:pt x="65" y="27"/>
                    <a:pt x="65" y="27"/>
                  </a:cubicBezTo>
                  <a:cubicBezTo>
                    <a:pt x="64" y="26"/>
                    <a:pt x="63" y="26"/>
                    <a:pt x="63" y="26"/>
                  </a:cubicBezTo>
                  <a:cubicBezTo>
                    <a:pt x="62" y="26"/>
                    <a:pt x="62" y="26"/>
                    <a:pt x="62" y="26"/>
                  </a:cubicBezTo>
                  <a:cubicBezTo>
                    <a:pt x="63" y="25"/>
                    <a:pt x="63" y="25"/>
                    <a:pt x="63" y="25"/>
                  </a:cubicBezTo>
                  <a:cubicBezTo>
                    <a:pt x="64" y="24"/>
                    <a:pt x="64" y="22"/>
                    <a:pt x="64" y="22"/>
                  </a:cubicBezTo>
                  <a:cubicBezTo>
                    <a:pt x="64" y="22"/>
                    <a:pt x="64" y="21"/>
                    <a:pt x="64" y="21"/>
                  </a:cubicBezTo>
                  <a:cubicBezTo>
                    <a:pt x="65" y="21"/>
                    <a:pt x="65" y="21"/>
                    <a:pt x="65" y="21"/>
                  </a:cubicBezTo>
                  <a:cubicBezTo>
                    <a:pt x="65" y="20"/>
                    <a:pt x="65" y="19"/>
                    <a:pt x="65" y="19"/>
                  </a:cubicBezTo>
                  <a:cubicBezTo>
                    <a:pt x="65" y="17"/>
                    <a:pt x="64" y="16"/>
                    <a:pt x="64" y="16"/>
                  </a:cubicBezTo>
                  <a:cubicBezTo>
                    <a:pt x="64" y="14"/>
                    <a:pt x="62" y="14"/>
                    <a:pt x="62" y="14"/>
                  </a:cubicBezTo>
                  <a:cubicBezTo>
                    <a:pt x="61" y="13"/>
                    <a:pt x="60" y="14"/>
                    <a:pt x="60" y="14"/>
                  </a:cubicBezTo>
                  <a:cubicBezTo>
                    <a:pt x="59" y="13"/>
                    <a:pt x="58" y="14"/>
                    <a:pt x="58" y="14"/>
                  </a:cubicBezTo>
                  <a:cubicBezTo>
                    <a:pt x="56" y="14"/>
                    <a:pt x="56" y="15"/>
                    <a:pt x="56" y="15"/>
                  </a:cubicBezTo>
                  <a:cubicBezTo>
                    <a:pt x="55" y="15"/>
                    <a:pt x="55" y="15"/>
                    <a:pt x="55" y="15"/>
                  </a:cubicBezTo>
                  <a:cubicBezTo>
                    <a:pt x="54" y="16"/>
                    <a:pt x="54" y="17"/>
                    <a:pt x="54" y="17"/>
                  </a:cubicBezTo>
                  <a:cubicBezTo>
                    <a:pt x="54" y="17"/>
                    <a:pt x="54" y="18"/>
                    <a:pt x="54" y="18"/>
                  </a:cubicBezTo>
                  <a:cubicBezTo>
                    <a:pt x="54" y="20"/>
                    <a:pt x="54" y="20"/>
                    <a:pt x="54" y="20"/>
                  </a:cubicBezTo>
                  <a:cubicBezTo>
                    <a:pt x="54" y="22"/>
                    <a:pt x="54" y="22"/>
                    <a:pt x="54" y="22"/>
                  </a:cubicBezTo>
                  <a:cubicBezTo>
                    <a:pt x="55" y="23"/>
                    <a:pt x="56" y="25"/>
                    <a:pt x="56" y="25"/>
                  </a:cubicBezTo>
                  <a:cubicBezTo>
                    <a:pt x="56" y="25"/>
                    <a:pt x="56" y="25"/>
                    <a:pt x="56" y="25"/>
                  </a:cubicBezTo>
                  <a:cubicBezTo>
                    <a:pt x="56" y="25"/>
                    <a:pt x="56" y="25"/>
                    <a:pt x="56" y="25"/>
                  </a:cubicBezTo>
                  <a:cubicBezTo>
                    <a:pt x="50" y="28"/>
                    <a:pt x="49" y="30"/>
                    <a:pt x="49" y="30"/>
                  </a:cubicBezTo>
                  <a:cubicBezTo>
                    <a:pt x="47" y="32"/>
                    <a:pt x="45" y="36"/>
                    <a:pt x="45" y="36"/>
                  </a:cubicBezTo>
                  <a:cubicBezTo>
                    <a:pt x="45" y="36"/>
                    <a:pt x="45" y="36"/>
                    <a:pt x="45" y="36"/>
                  </a:cubicBezTo>
                  <a:cubicBezTo>
                    <a:pt x="44" y="36"/>
                    <a:pt x="44" y="36"/>
                    <a:pt x="44" y="36"/>
                  </a:cubicBezTo>
                  <a:cubicBezTo>
                    <a:pt x="44" y="35"/>
                    <a:pt x="43" y="35"/>
                    <a:pt x="43" y="35"/>
                  </a:cubicBezTo>
                  <a:cubicBezTo>
                    <a:pt x="44" y="34"/>
                    <a:pt x="43" y="34"/>
                    <a:pt x="43" y="34"/>
                  </a:cubicBezTo>
                  <a:cubicBezTo>
                    <a:pt x="43" y="34"/>
                    <a:pt x="42" y="34"/>
                    <a:pt x="42" y="34"/>
                  </a:cubicBezTo>
                  <a:cubicBezTo>
                    <a:pt x="42" y="34"/>
                    <a:pt x="42" y="33"/>
                    <a:pt x="42" y="33"/>
                  </a:cubicBezTo>
                  <a:cubicBezTo>
                    <a:pt x="41" y="33"/>
                    <a:pt x="40" y="34"/>
                    <a:pt x="40" y="34"/>
                  </a:cubicBezTo>
                  <a:cubicBezTo>
                    <a:pt x="40" y="34"/>
                    <a:pt x="38" y="33"/>
                    <a:pt x="38" y="33"/>
                  </a:cubicBezTo>
                  <a:cubicBezTo>
                    <a:pt x="38" y="33"/>
                    <a:pt x="37" y="33"/>
                    <a:pt x="37" y="33"/>
                  </a:cubicBezTo>
                  <a:cubicBezTo>
                    <a:pt x="37" y="33"/>
                    <a:pt x="36" y="32"/>
                    <a:pt x="36" y="32"/>
                  </a:cubicBezTo>
                  <a:cubicBezTo>
                    <a:pt x="36" y="31"/>
                    <a:pt x="34" y="32"/>
                    <a:pt x="34" y="32"/>
                  </a:cubicBezTo>
                  <a:cubicBezTo>
                    <a:pt x="32" y="29"/>
                    <a:pt x="28" y="28"/>
                    <a:pt x="28" y="28"/>
                  </a:cubicBezTo>
                  <a:cubicBezTo>
                    <a:pt x="28" y="28"/>
                    <a:pt x="27" y="27"/>
                    <a:pt x="27" y="27"/>
                  </a:cubicBezTo>
                  <a:cubicBezTo>
                    <a:pt x="27" y="27"/>
                    <a:pt x="27" y="26"/>
                    <a:pt x="27" y="26"/>
                  </a:cubicBezTo>
                  <a:cubicBezTo>
                    <a:pt x="26" y="26"/>
                    <a:pt x="24" y="24"/>
                    <a:pt x="24" y="24"/>
                  </a:cubicBezTo>
                  <a:cubicBezTo>
                    <a:pt x="24" y="24"/>
                    <a:pt x="22" y="22"/>
                    <a:pt x="22" y="22"/>
                  </a:cubicBezTo>
                  <a:cubicBezTo>
                    <a:pt x="22" y="21"/>
                    <a:pt x="20" y="19"/>
                    <a:pt x="20" y="19"/>
                  </a:cubicBezTo>
                  <a:cubicBezTo>
                    <a:pt x="19" y="17"/>
                    <a:pt x="17" y="17"/>
                    <a:pt x="17" y="17"/>
                  </a:cubicBezTo>
                  <a:cubicBezTo>
                    <a:pt x="18" y="16"/>
                    <a:pt x="18" y="16"/>
                    <a:pt x="18" y="16"/>
                  </a:cubicBezTo>
                  <a:cubicBezTo>
                    <a:pt x="19" y="15"/>
                    <a:pt x="20" y="15"/>
                    <a:pt x="20" y="15"/>
                  </a:cubicBezTo>
                  <a:cubicBezTo>
                    <a:pt x="21" y="15"/>
                    <a:pt x="21" y="14"/>
                    <a:pt x="21" y="14"/>
                  </a:cubicBezTo>
                  <a:cubicBezTo>
                    <a:pt x="21" y="14"/>
                    <a:pt x="21" y="13"/>
                    <a:pt x="21" y="13"/>
                  </a:cubicBezTo>
                  <a:cubicBezTo>
                    <a:pt x="21" y="13"/>
                    <a:pt x="21" y="12"/>
                    <a:pt x="21" y="12"/>
                  </a:cubicBezTo>
                  <a:cubicBezTo>
                    <a:pt x="21" y="12"/>
                    <a:pt x="21" y="11"/>
                    <a:pt x="21" y="11"/>
                  </a:cubicBezTo>
                  <a:cubicBezTo>
                    <a:pt x="21" y="10"/>
                    <a:pt x="21" y="11"/>
                    <a:pt x="21" y="11"/>
                  </a:cubicBezTo>
                  <a:cubicBezTo>
                    <a:pt x="22" y="10"/>
                    <a:pt x="21" y="9"/>
                    <a:pt x="21" y="9"/>
                  </a:cubicBezTo>
                  <a:cubicBezTo>
                    <a:pt x="21" y="9"/>
                    <a:pt x="21" y="8"/>
                    <a:pt x="21" y="8"/>
                  </a:cubicBezTo>
                  <a:cubicBezTo>
                    <a:pt x="21" y="8"/>
                    <a:pt x="21" y="7"/>
                    <a:pt x="21" y="7"/>
                  </a:cubicBezTo>
                  <a:cubicBezTo>
                    <a:pt x="21" y="6"/>
                    <a:pt x="21" y="5"/>
                    <a:pt x="21" y="5"/>
                  </a:cubicBezTo>
                  <a:cubicBezTo>
                    <a:pt x="21" y="5"/>
                    <a:pt x="21" y="5"/>
                    <a:pt x="21" y="5"/>
                  </a:cubicBezTo>
                  <a:cubicBezTo>
                    <a:pt x="22" y="5"/>
                    <a:pt x="21" y="4"/>
                    <a:pt x="21" y="4"/>
                  </a:cubicBezTo>
                  <a:cubicBezTo>
                    <a:pt x="21" y="3"/>
                    <a:pt x="21" y="3"/>
                    <a:pt x="21" y="3"/>
                  </a:cubicBezTo>
                  <a:cubicBezTo>
                    <a:pt x="21" y="2"/>
                    <a:pt x="20" y="2"/>
                    <a:pt x="20" y="2"/>
                  </a:cubicBezTo>
                  <a:cubicBezTo>
                    <a:pt x="19" y="1"/>
                    <a:pt x="18" y="1"/>
                    <a:pt x="18" y="1"/>
                  </a:cubicBezTo>
                  <a:cubicBezTo>
                    <a:pt x="18" y="1"/>
                    <a:pt x="18" y="1"/>
                    <a:pt x="18" y="1"/>
                  </a:cubicBezTo>
                  <a:cubicBezTo>
                    <a:pt x="17" y="0"/>
                    <a:pt x="16" y="1"/>
                    <a:pt x="16" y="1"/>
                  </a:cubicBezTo>
                  <a:cubicBezTo>
                    <a:pt x="16" y="0"/>
                    <a:pt x="15" y="0"/>
                    <a:pt x="15" y="0"/>
                  </a:cubicBezTo>
                  <a:cubicBezTo>
                    <a:pt x="14" y="0"/>
                    <a:pt x="11" y="1"/>
                    <a:pt x="11" y="1"/>
                  </a:cubicBezTo>
                  <a:cubicBezTo>
                    <a:pt x="9" y="2"/>
                    <a:pt x="9" y="4"/>
                    <a:pt x="9" y="4"/>
                  </a:cubicBezTo>
                  <a:cubicBezTo>
                    <a:pt x="9" y="4"/>
                    <a:pt x="9" y="6"/>
                    <a:pt x="9" y="6"/>
                  </a:cubicBezTo>
                  <a:cubicBezTo>
                    <a:pt x="9" y="6"/>
                    <a:pt x="9" y="8"/>
                    <a:pt x="9" y="8"/>
                  </a:cubicBezTo>
                  <a:cubicBezTo>
                    <a:pt x="9" y="11"/>
                    <a:pt x="10" y="13"/>
                    <a:pt x="10" y="13"/>
                  </a:cubicBezTo>
                  <a:cubicBezTo>
                    <a:pt x="9" y="13"/>
                    <a:pt x="9" y="13"/>
                    <a:pt x="9" y="13"/>
                  </a:cubicBezTo>
                  <a:cubicBezTo>
                    <a:pt x="9" y="14"/>
                    <a:pt x="9" y="14"/>
                    <a:pt x="9" y="14"/>
                  </a:cubicBezTo>
                  <a:cubicBezTo>
                    <a:pt x="4" y="17"/>
                    <a:pt x="4" y="22"/>
                    <a:pt x="4" y="22"/>
                  </a:cubicBezTo>
                  <a:cubicBezTo>
                    <a:pt x="3" y="27"/>
                    <a:pt x="5" y="33"/>
                    <a:pt x="5" y="33"/>
                  </a:cubicBezTo>
                  <a:cubicBezTo>
                    <a:pt x="5" y="35"/>
                    <a:pt x="6" y="36"/>
                    <a:pt x="6" y="36"/>
                  </a:cubicBezTo>
                  <a:cubicBezTo>
                    <a:pt x="7" y="37"/>
                    <a:pt x="6" y="39"/>
                    <a:pt x="6" y="39"/>
                  </a:cubicBezTo>
                  <a:cubicBezTo>
                    <a:pt x="4" y="41"/>
                    <a:pt x="6" y="41"/>
                    <a:pt x="6" y="41"/>
                  </a:cubicBezTo>
                  <a:cubicBezTo>
                    <a:pt x="4" y="48"/>
                    <a:pt x="6" y="55"/>
                    <a:pt x="6" y="55"/>
                  </a:cubicBezTo>
                  <a:cubicBezTo>
                    <a:pt x="7" y="62"/>
                    <a:pt x="9" y="68"/>
                    <a:pt x="9" y="68"/>
                  </a:cubicBezTo>
                  <a:cubicBezTo>
                    <a:pt x="9" y="77"/>
                    <a:pt x="9" y="77"/>
                    <a:pt x="9" y="77"/>
                  </a:cubicBezTo>
                  <a:cubicBezTo>
                    <a:pt x="8" y="78"/>
                    <a:pt x="8" y="79"/>
                    <a:pt x="8" y="79"/>
                  </a:cubicBezTo>
                  <a:cubicBezTo>
                    <a:pt x="6" y="79"/>
                    <a:pt x="6" y="79"/>
                    <a:pt x="6" y="79"/>
                  </a:cubicBezTo>
                  <a:cubicBezTo>
                    <a:pt x="4" y="79"/>
                    <a:pt x="4" y="82"/>
                    <a:pt x="4" y="82"/>
                  </a:cubicBezTo>
                  <a:cubicBezTo>
                    <a:pt x="3" y="82"/>
                    <a:pt x="2" y="84"/>
                    <a:pt x="2" y="84"/>
                  </a:cubicBezTo>
                  <a:cubicBezTo>
                    <a:pt x="0" y="85"/>
                    <a:pt x="1" y="86"/>
                    <a:pt x="1" y="86"/>
                  </a:cubicBezTo>
                  <a:close/>
                  <a:moveTo>
                    <a:pt x="78" y="80"/>
                  </a:moveTo>
                  <a:cubicBezTo>
                    <a:pt x="78" y="81"/>
                    <a:pt x="78" y="81"/>
                    <a:pt x="78" y="81"/>
                  </a:cubicBezTo>
                  <a:cubicBezTo>
                    <a:pt x="78" y="80"/>
                    <a:pt x="78" y="79"/>
                    <a:pt x="78" y="79"/>
                  </a:cubicBezTo>
                  <a:lnTo>
                    <a:pt x="78" y="80"/>
                  </a:lnTo>
                  <a:close/>
                  <a:moveTo>
                    <a:pt x="79" y="81"/>
                  </a:moveTo>
                  <a:cubicBezTo>
                    <a:pt x="79" y="81"/>
                    <a:pt x="81" y="83"/>
                    <a:pt x="81" y="86"/>
                  </a:cubicBezTo>
                  <a:cubicBezTo>
                    <a:pt x="81" y="86"/>
                    <a:pt x="80" y="85"/>
                    <a:pt x="79" y="86"/>
                  </a:cubicBezTo>
                  <a:cubicBezTo>
                    <a:pt x="79" y="86"/>
                    <a:pt x="78" y="86"/>
                    <a:pt x="77" y="86"/>
                  </a:cubicBezTo>
                  <a:cubicBezTo>
                    <a:pt x="77" y="86"/>
                    <a:pt x="78" y="85"/>
                    <a:pt x="78" y="83"/>
                  </a:cubicBezTo>
                  <a:lnTo>
                    <a:pt x="79" y="81"/>
                  </a:lnTo>
                  <a:close/>
                  <a:moveTo>
                    <a:pt x="84" y="77"/>
                  </a:moveTo>
                  <a:cubicBezTo>
                    <a:pt x="84" y="77"/>
                    <a:pt x="84" y="78"/>
                    <a:pt x="84" y="78"/>
                  </a:cubicBezTo>
                  <a:cubicBezTo>
                    <a:pt x="82" y="80"/>
                    <a:pt x="82" y="80"/>
                    <a:pt x="82" y="80"/>
                  </a:cubicBezTo>
                  <a:cubicBezTo>
                    <a:pt x="82" y="80"/>
                    <a:pt x="81" y="80"/>
                    <a:pt x="80" y="78"/>
                  </a:cubicBezTo>
                  <a:cubicBezTo>
                    <a:pt x="80" y="78"/>
                    <a:pt x="80" y="77"/>
                    <a:pt x="80" y="77"/>
                  </a:cubicBezTo>
                  <a:cubicBezTo>
                    <a:pt x="82" y="74"/>
                    <a:pt x="82" y="74"/>
                    <a:pt x="82" y="74"/>
                  </a:cubicBezTo>
                  <a:cubicBezTo>
                    <a:pt x="84" y="74"/>
                    <a:pt x="84" y="74"/>
                    <a:pt x="84" y="74"/>
                  </a:cubicBezTo>
                  <a:cubicBezTo>
                    <a:pt x="84" y="74"/>
                    <a:pt x="84" y="75"/>
                    <a:pt x="84" y="76"/>
                  </a:cubicBezTo>
                  <a:lnTo>
                    <a:pt x="84" y="77"/>
                  </a:lnTo>
                  <a:close/>
                  <a:moveTo>
                    <a:pt x="87" y="91"/>
                  </a:moveTo>
                  <a:cubicBezTo>
                    <a:pt x="88" y="89"/>
                    <a:pt x="88" y="89"/>
                    <a:pt x="88" y="89"/>
                  </a:cubicBezTo>
                  <a:cubicBezTo>
                    <a:pt x="91" y="91"/>
                    <a:pt x="90" y="93"/>
                    <a:pt x="90" y="93"/>
                  </a:cubicBezTo>
                  <a:cubicBezTo>
                    <a:pt x="87" y="93"/>
                    <a:pt x="87" y="93"/>
                    <a:pt x="87" y="93"/>
                  </a:cubicBezTo>
                  <a:cubicBezTo>
                    <a:pt x="88" y="92"/>
                    <a:pt x="87" y="91"/>
                    <a:pt x="87" y="91"/>
                  </a:cubicBezTo>
                  <a:close/>
                  <a:moveTo>
                    <a:pt x="85" y="97"/>
                  </a:moveTo>
                  <a:cubicBezTo>
                    <a:pt x="86" y="96"/>
                    <a:pt x="86" y="95"/>
                    <a:pt x="86" y="95"/>
                  </a:cubicBezTo>
                  <a:cubicBezTo>
                    <a:pt x="86" y="95"/>
                    <a:pt x="86" y="95"/>
                    <a:pt x="86" y="95"/>
                  </a:cubicBezTo>
                  <a:cubicBezTo>
                    <a:pt x="87" y="96"/>
                    <a:pt x="87" y="96"/>
                    <a:pt x="87" y="96"/>
                  </a:cubicBezTo>
                  <a:cubicBezTo>
                    <a:pt x="86" y="97"/>
                    <a:pt x="85" y="97"/>
                    <a:pt x="85" y="97"/>
                  </a:cubicBezTo>
                  <a:close/>
                  <a:moveTo>
                    <a:pt x="82" y="83"/>
                  </a:moveTo>
                  <a:cubicBezTo>
                    <a:pt x="82" y="83"/>
                    <a:pt x="83" y="83"/>
                    <a:pt x="83" y="83"/>
                  </a:cubicBezTo>
                  <a:cubicBezTo>
                    <a:pt x="85" y="83"/>
                    <a:pt x="85" y="83"/>
                    <a:pt x="85" y="83"/>
                  </a:cubicBezTo>
                  <a:cubicBezTo>
                    <a:pt x="86" y="83"/>
                    <a:pt x="87" y="82"/>
                    <a:pt x="87" y="82"/>
                  </a:cubicBezTo>
                  <a:cubicBezTo>
                    <a:pt x="87" y="82"/>
                    <a:pt x="87" y="82"/>
                    <a:pt x="87" y="82"/>
                  </a:cubicBezTo>
                  <a:cubicBezTo>
                    <a:pt x="88" y="83"/>
                    <a:pt x="89" y="86"/>
                    <a:pt x="89" y="86"/>
                  </a:cubicBezTo>
                  <a:cubicBezTo>
                    <a:pt x="86" y="85"/>
                    <a:pt x="83" y="86"/>
                    <a:pt x="83" y="86"/>
                  </a:cubicBezTo>
                  <a:cubicBezTo>
                    <a:pt x="83" y="85"/>
                    <a:pt x="82" y="83"/>
                    <a:pt x="82" y="83"/>
                  </a:cubicBezTo>
                  <a:close/>
                  <a:moveTo>
                    <a:pt x="79" y="98"/>
                  </a:moveTo>
                  <a:cubicBezTo>
                    <a:pt x="79" y="95"/>
                    <a:pt x="79" y="95"/>
                    <a:pt x="79" y="95"/>
                  </a:cubicBezTo>
                  <a:cubicBezTo>
                    <a:pt x="79" y="95"/>
                    <a:pt x="80" y="95"/>
                    <a:pt x="80" y="94"/>
                  </a:cubicBezTo>
                  <a:cubicBezTo>
                    <a:pt x="83" y="95"/>
                    <a:pt x="83" y="95"/>
                    <a:pt x="83" y="95"/>
                  </a:cubicBezTo>
                  <a:cubicBezTo>
                    <a:pt x="83" y="95"/>
                    <a:pt x="82" y="97"/>
                    <a:pt x="79" y="98"/>
                  </a:cubicBezTo>
                  <a:close/>
                  <a:moveTo>
                    <a:pt x="77" y="88"/>
                  </a:moveTo>
                  <a:cubicBezTo>
                    <a:pt x="81" y="88"/>
                    <a:pt x="82" y="90"/>
                    <a:pt x="82" y="90"/>
                  </a:cubicBezTo>
                  <a:cubicBezTo>
                    <a:pt x="80" y="92"/>
                    <a:pt x="80" y="92"/>
                    <a:pt x="80" y="92"/>
                  </a:cubicBezTo>
                  <a:cubicBezTo>
                    <a:pt x="80" y="91"/>
                    <a:pt x="78" y="91"/>
                    <a:pt x="78" y="91"/>
                  </a:cubicBezTo>
                  <a:lnTo>
                    <a:pt x="77" y="88"/>
                  </a:lnTo>
                  <a:close/>
                  <a:moveTo>
                    <a:pt x="74" y="91"/>
                  </a:moveTo>
                  <a:cubicBezTo>
                    <a:pt x="76" y="92"/>
                    <a:pt x="76" y="92"/>
                    <a:pt x="76" y="92"/>
                  </a:cubicBezTo>
                  <a:cubicBezTo>
                    <a:pt x="76" y="92"/>
                    <a:pt x="75" y="93"/>
                    <a:pt x="77" y="94"/>
                  </a:cubicBezTo>
                  <a:cubicBezTo>
                    <a:pt x="75" y="96"/>
                    <a:pt x="75" y="96"/>
                    <a:pt x="75" y="96"/>
                  </a:cubicBezTo>
                  <a:cubicBezTo>
                    <a:pt x="75" y="96"/>
                    <a:pt x="73" y="94"/>
                    <a:pt x="74" y="91"/>
                  </a:cubicBezTo>
                  <a:close/>
                  <a:moveTo>
                    <a:pt x="71" y="92"/>
                  </a:moveTo>
                  <a:cubicBezTo>
                    <a:pt x="71" y="91"/>
                    <a:pt x="71" y="91"/>
                    <a:pt x="71" y="91"/>
                  </a:cubicBezTo>
                  <a:cubicBezTo>
                    <a:pt x="72" y="90"/>
                    <a:pt x="72" y="90"/>
                    <a:pt x="72" y="90"/>
                  </a:cubicBezTo>
                  <a:cubicBezTo>
                    <a:pt x="72" y="89"/>
                    <a:pt x="72" y="89"/>
                    <a:pt x="72" y="89"/>
                  </a:cubicBezTo>
                  <a:cubicBezTo>
                    <a:pt x="72" y="90"/>
                    <a:pt x="72" y="90"/>
                    <a:pt x="72" y="90"/>
                  </a:cubicBezTo>
                  <a:cubicBezTo>
                    <a:pt x="72" y="90"/>
                    <a:pt x="72" y="92"/>
                    <a:pt x="72" y="92"/>
                  </a:cubicBezTo>
                  <a:lnTo>
                    <a:pt x="71" y="92"/>
                  </a:lnTo>
                  <a:close/>
                  <a:moveTo>
                    <a:pt x="68" y="51"/>
                  </a:moveTo>
                  <a:cubicBezTo>
                    <a:pt x="68" y="50"/>
                    <a:pt x="68" y="47"/>
                    <a:pt x="68" y="47"/>
                  </a:cubicBezTo>
                  <a:cubicBezTo>
                    <a:pt x="68" y="42"/>
                    <a:pt x="68" y="42"/>
                    <a:pt x="68" y="42"/>
                  </a:cubicBezTo>
                  <a:cubicBezTo>
                    <a:pt x="69" y="43"/>
                    <a:pt x="69" y="43"/>
                    <a:pt x="69" y="43"/>
                  </a:cubicBezTo>
                  <a:cubicBezTo>
                    <a:pt x="70" y="45"/>
                    <a:pt x="71" y="49"/>
                    <a:pt x="71" y="49"/>
                  </a:cubicBezTo>
                  <a:cubicBezTo>
                    <a:pt x="73" y="53"/>
                    <a:pt x="73" y="56"/>
                    <a:pt x="73" y="56"/>
                  </a:cubicBezTo>
                  <a:cubicBezTo>
                    <a:pt x="73" y="57"/>
                    <a:pt x="73" y="59"/>
                    <a:pt x="73" y="59"/>
                  </a:cubicBezTo>
                  <a:cubicBezTo>
                    <a:pt x="72" y="59"/>
                    <a:pt x="71" y="59"/>
                    <a:pt x="71" y="59"/>
                  </a:cubicBezTo>
                  <a:cubicBezTo>
                    <a:pt x="70" y="58"/>
                    <a:pt x="68" y="54"/>
                    <a:pt x="68" y="54"/>
                  </a:cubicBezTo>
                  <a:cubicBezTo>
                    <a:pt x="68" y="54"/>
                    <a:pt x="68" y="52"/>
                    <a:pt x="68" y="52"/>
                  </a:cubicBezTo>
                  <a:cubicBezTo>
                    <a:pt x="68" y="52"/>
                    <a:pt x="68" y="51"/>
                    <a:pt x="68" y="51"/>
                  </a:cubicBezTo>
                  <a:close/>
                  <a:moveTo>
                    <a:pt x="58" y="93"/>
                  </a:moveTo>
                  <a:cubicBezTo>
                    <a:pt x="59" y="93"/>
                    <a:pt x="59" y="93"/>
                    <a:pt x="59" y="93"/>
                  </a:cubicBezTo>
                  <a:cubicBezTo>
                    <a:pt x="59" y="92"/>
                    <a:pt x="59" y="91"/>
                    <a:pt x="59" y="91"/>
                  </a:cubicBezTo>
                  <a:cubicBezTo>
                    <a:pt x="60" y="90"/>
                    <a:pt x="62" y="90"/>
                    <a:pt x="62" y="90"/>
                  </a:cubicBezTo>
                  <a:cubicBezTo>
                    <a:pt x="61" y="94"/>
                    <a:pt x="60" y="95"/>
                    <a:pt x="60" y="95"/>
                  </a:cubicBezTo>
                  <a:cubicBezTo>
                    <a:pt x="59" y="94"/>
                    <a:pt x="58" y="93"/>
                    <a:pt x="58" y="93"/>
                  </a:cubicBezTo>
                  <a:close/>
                  <a:moveTo>
                    <a:pt x="56" y="89"/>
                  </a:moveTo>
                  <a:cubicBezTo>
                    <a:pt x="56" y="89"/>
                    <a:pt x="56" y="89"/>
                    <a:pt x="56" y="89"/>
                  </a:cubicBezTo>
                  <a:cubicBezTo>
                    <a:pt x="57" y="88"/>
                    <a:pt x="58" y="89"/>
                    <a:pt x="58" y="89"/>
                  </a:cubicBezTo>
                  <a:cubicBezTo>
                    <a:pt x="58" y="89"/>
                    <a:pt x="58" y="89"/>
                    <a:pt x="58" y="89"/>
                  </a:cubicBezTo>
                  <a:cubicBezTo>
                    <a:pt x="57" y="89"/>
                    <a:pt x="56" y="89"/>
                    <a:pt x="56" y="89"/>
                  </a:cubicBezTo>
                  <a:close/>
                  <a:moveTo>
                    <a:pt x="54" y="92"/>
                  </a:moveTo>
                  <a:cubicBezTo>
                    <a:pt x="55" y="92"/>
                    <a:pt x="55" y="92"/>
                    <a:pt x="55" y="92"/>
                  </a:cubicBezTo>
                  <a:cubicBezTo>
                    <a:pt x="55" y="92"/>
                    <a:pt x="56" y="93"/>
                    <a:pt x="56" y="93"/>
                  </a:cubicBezTo>
                  <a:cubicBezTo>
                    <a:pt x="55" y="95"/>
                    <a:pt x="55" y="95"/>
                    <a:pt x="55" y="95"/>
                  </a:cubicBezTo>
                  <a:cubicBezTo>
                    <a:pt x="53" y="94"/>
                    <a:pt x="54" y="92"/>
                    <a:pt x="54" y="92"/>
                  </a:cubicBezTo>
                  <a:close/>
                  <a:moveTo>
                    <a:pt x="47" y="94"/>
                  </a:moveTo>
                  <a:cubicBezTo>
                    <a:pt x="48" y="93"/>
                    <a:pt x="48" y="92"/>
                    <a:pt x="48" y="92"/>
                  </a:cubicBezTo>
                  <a:cubicBezTo>
                    <a:pt x="49" y="91"/>
                    <a:pt x="50" y="91"/>
                    <a:pt x="50" y="91"/>
                  </a:cubicBezTo>
                  <a:cubicBezTo>
                    <a:pt x="51" y="95"/>
                    <a:pt x="49" y="96"/>
                    <a:pt x="49" y="96"/>
                  </a:cubicBezTo>
                  <a:cubicBezTo>
                    <a:pt x="48" y="95"/>
                    <a:pt x="47" y="94"/>
                    <a:pt x="47" y="94"/>
                  </a:cubicBezTo>
                  <a:close/>
                  <a:moveTo>
                    <a:pt x="44" y="93"/>
                  </a:moveTo>
                  <a:cubicBezTo>
                    <a:pt x="44" y="93"/>
                    <a:pt x="44" y="94"/>
                    <a:pt x="45" y="94"/>
                  </a:cubicBezTo>
                  <a:cubicBezTo>
                    <a:pt x="45" y="94"/>
                    <a:pt x="45" y="96"/>
                    <a:pt x="44" y="97"/>
                  </a:cubicBezTo>
                  <a:cubicBezTo>
                    <a:pt x="44" y="97"/>
                    <a:pt x="42" y="97"/>
                    <a:pt x="41" y="94"/>
                  </a:cubicBezTo>
                  <a:cubicBezTo>
                    <a:pt x="41" y="94"/>
                    <a:pt x="43" y="93"/>
                    <a:pt x="44" y="93"/>
                  </a:cubicBezTo>
                  <a:close/>
                  <a:moveTo>
                    <a:pt x="47" y="88"/>
                  </a:moveTo>
                  <a:cubicBezTo>
                    <a:pt x="47" y="89"/>
                    <a:pt x="46" y="90"/>
                    <a:pt x="46" y="90"/>
                  </a:cubicBezTo>
                  <a:cubicBezTo>
                    <a:pt x="45" y="90"/>
                    <a:pt x="44" y="91"/>
                    <a:pt x="44" y="91"/>
                  </a:cubicBezTo>
                  <a:cubicBezTo>
                    <a:pt x="43" y="90"/>
                    <a:pt x="42" y="89"/>
                    <a:pt x="42" y="89"/>
                  </a:cubicBezTo>
                  <a:cubicBezTo>
                    <a:pt x="44" y="87"/>
                    <a:pt x="47" y="88"/>
                    <a:pt x="47" y="88"/>
                  </a:cubicBezTo>
                  <a:close/>
                  <a:moveTo>
                    <a:pt x="22" y="45"/>
                  </a:moveTo>
                  <a:cubicBezTo>
                    <a:pt x="22" y="45"/>
                    <a:pt x="23" y="44"/>
                    <a:pt x="23" y="43"/>
                  </a:cubicBezTo>
                  <a:cubicBezTo>
                    <a:pt x="23" y="43"/>
                    <a:pt x="24" y="43"/>
                    <a:pt x="24" y="42"/>
                  </a:cubicBezTo>
                  <a:cubicBezTo>
                    <a:pt x="24" y="42"/>
                    <a:pt x="24" y="41"/>
                    <a:pt x="24" y="41"/>
                  </a:cubicBezTo>
                  <a:cubicBezTo>
                    <a:pt x="24" y="41"/>
                    <a:pt x="24" y="40"/>
                    <a:pt x="24" y="39"/>
                  </a:cubicBezTo>
                  <a:cubicBezTo>
                    <a:pt x="24" y="39"/>
                    <a:pt x="24" y="37"/>
                    <a:pt x="24" y="35"/>
                  </a:cubicBezTo>
                  <a:cubicBezTo>
                    <a:pt x="24" y="35"/>
                    <a:pt x="27" y="35"/>
                    <a:pt x="30" y="35"/>
                  </a:cubicBezTo>
                  <a:cubicBezTo>
                    <a:pt x="30" y="36"/>
                    <a:pt x="30" y="36"/>
                    <a:pt x="30" y="36"/>
                  </a:cubicBezTo>
                  <a:cubicBezTo>
                    <a:pt x="30" y="36"/>
                    <a:pt x="30" y="36"/>
                    <a:pt x="31" y="36"/>
                  </a:cubicBezTo>
                  <a:cubicBezTo>
                    <a:pt x="31" y="36"/>
                    <a:pt x="31" y="36"/>
                    <a:pt x="31" y="36"/>
                  </a:cubicBezTo>
                  <a:cubicBezTo>
                    <a:pt x="32" y="36"/>
                    <a:pt x="32" y="36"/>
                    <a:pt x="32" y="36"/>
                  </a:cubicBezTo>
                  <a:cubicBezTo>
                    <a:pt x="32" y="36"/>
                    <a:pt x="32" y="36"/>
                    <a:pt x="32" y="36"/>
                  </a:cubicBezTo>
                  <a:cubicBezTo>
                    <a:pt x="32" y="36"/>
                    <a:pt x="31" y="38"/>
                    <a:pt x="29" y="44"/>
                  </a:cubicBezTo>
                  <a:cubicBezTo>
                    <a:pt x="29" y="44"/>
                    <a:pt x="27" y="49"/>
                    <a:pt x="26" y="55"/>
                  </a:cubicBezTo>
                  <a:cubicBezTo>
                    <a:pt x="26" y="55"/>
                    <a:pt x="26" y="53"/>
                    <a:pt x="25" y="53"/>
                  </a:cubicBezTo>
                  <a:cubicBezTo>
                    <a:pt x="25" y="53"/>
                    <a:pt x="26" y="50"/>
                    <a:pt x="25" y="49"/>
                  </a:cubicBezTo>
                  <a:cubicBezTo>
                    <a:pt x="25" y="49"/>
                    <a:pt x="24" y="47"/>
                    <a:pt x="23" y="46"/>
                  </a:cubicBezTo>
                  <a:cubicBezTo>
                    <a:pt x="23" y="46"/>
                    <a:pt x="23" y="45"/>
                    <a:pt x="22" y="4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2" name="Freeform 290"/>
            <p:cNvSpPr>
              <a:spLocks noEditPoints="1"/>
            </p:cNvSpPr>
            <p:nvPr/>
          </p:nvSpPr>
          <p:spPr bwMode="auto">
            <a:xfrm>
              <a:off x="4332288" y="5187951"/>
              <a:ext cx="254000" cy="434975"/>
            </a:xfrm>
            <a:custGeom>
              <a:avLst/>
              <a:gdLst>
                <a:gd name="T0" fmla="*/ 61 w 68"/>
                <a:gd name="T1" fmla="*/ 105 h 116"/>
                <a:gd name="T2" fmla="*/ 59 w 68"/>
                <a:gd name="T3" fmla="*/ 99 h 116"/>
                <a:gd name="T4" fmla="*/ 57 w 68"/>
                <a:gd name="T5" fmla="*/ 105 h 116"/>
                <a:gd name="T6" fmla="*/ 54 w 68"/>
                <a:gd name="T7" fmla="*/ 97 h 116"/>
                <a:gd name="T8" fmla="*/ 52 w 68"/>
                <a:gd name="T9" fmla="*/ 74 h 116"/>
                <a:gd name="T10" fmla="*/ 55 w 68"/>
                <a:gd name="T11" fmla="*/ 57 h 116"/>
                <a:gd name="T12" fmla="*/ 61 w 68"/>
                <a:gd name="T13" fmla="*/ 59 h 116"/>
                <a:gd name="T14" fmla="*/ 58 w 68"/>
                <a:gd name="T15" fmla="*/ 54 h 116"/>
                <a:gd name="T16" fmla="*/ 56 w 68"/>
                <a:gd name="T17" fmla="*/ 48 h 116"/>
                <a:gd name="T18" fmla="*/ 52 w 68"/>
                <a:gd name="T19" fmla="*/ 32 h 116"/>
                <a:gd name="T20" fmla="*/ 56 w 68"/>
                <a:gd name="T21" fmla="*/ 23 h 116"/>
                <a:gd name="T22" fmla="*/ 65 w 68"/>
                <a:gd name="T23" fmla="*/ 16 h 116"/>
                <a:gd name="T24" fmla="*/ 51 w 68"/>
                <a:gd name="T25" fmla="*/ 6 h 116"/>
                <a:gd name="T26" fmla="*/ 45 w 68"/>
                <a:gd name="T27" fmla="*/ 1 h 116"/>
                <a:gd name="T28" fmla="*/ 43 w 68"/>
                <a:gd name="T29" fmla="*/ 1 h 116"/>
                <a:gd name="T30" fmla="*/ 39 w 68"/>
                <a:gd name="T31" fmla="*/ 12 h 116"/>
                <a:gd name="T32" fmla="*/ 31 w 68"/>
                <a:gd name="T33" fmla="*/ 24 h 116"/>
                <a:gd name="T34" fmla="*/ 30 w 68"/>
                <a:gd name="T35" fmla="*/ 43 h 116"/>
                <a:gd name="T36" fmla="*/ 33 w 68"/>
                <a:gd name="T37" fmla="*/ 50 h 116"/>
                <a:gd name="T38" fmla="*/ 29 w 68"/>
                <a:gd name="T39" fmla="*/ 62 h 116"/>
                <a:gd name="T40" fmla="*/ 32 w 68"/>
                <a:gd name="T41" fmla="*/ 79 h 116"/>
                <a:gd name="T42" fmla="*/ 27 w 68"/>
                <a:gd name="T43" fmla="*/ 70 h 116"/>
                <a:gd name="T44" fmla="*/ 29 w 68"/>
                <a:gd name="T45" fmla="*/ 68 h 116"/>
                <a:gd name="T46" fmla="*/ 27 w 68"/>
                <a:gd name="T47" fmla="*/ 59 h 116"/>
                <a:gd name="T48" fmla="*/ 28 w 68"/>
                <a:gd name="T49" fmla="*/ 46 h 116"/>
                <a:gd name="T50" fmla="*/ 26 w 68"/>
                <a:gd name="T51" fmla="*/ 32 h 116"/>
                <a:gd name="T52" fmla="*/ 28 w 68"/>
                <a:gd name="T53" fmla="*/ 28 h 116"/>
                <a:gd name="T54" fmla="*/ 28 w 68"/>
                <a:gd name="T55" fmla="*/ 21 h 116"/>
                <a:gd name="T56" fmla="*/ 17 w 68"/>
                <a:gd name="T57" fmla="*/ 25 h 116"/>
                <a:gd name="T58" fmla="*/ 17 w 68"/>
                <a:gd name="T59" fmla="*/ 32 h 116"/>
                <a:gd name="T60" fmla="*/ 11 w 68"/>
                <a:gd name="T61" fmla="*/ 39 h 116"/>
                <a:gd name="T62" fmla="*/ 8 w 68"/>
                <a:gd name="T63" fmla="*/ 44 h 116"/>
                <a:gd name="T64" fmla="*/ 6 w 68"/>
                <a:gd name="T65" fmla="*/ 50 h 116"/>
                <a:gd name="T66" fmla="*/ 11 w 68"/>
                <a:gd name="T67" fmla="*/ 61 h 116"/>
                <a:gd name="T68" fmla="*/ 15 w 68"/>
                <a:gd name="T69" fmla="*/ 76 h 116"/>
                <a:gd name="T70" fmla="*/ 8 w 68"/>
                <a:gd name="T71" fmla="*/ 91 h 116"/>
                <a:gd name="T72" fmla="*/ 3 w 68"/>
                <a:gd name="T73" fmla="*/ 98 h 116"/>
                <a:gd name="T74" fmla="*/ 17 w 68"/>
                <a:gd name="T75" fmla="*/ 111 h 116"/>
                <a:gd name="T76" fmla="*/ 29 w 68"/>
                <a:gd name="T77" fmla="*/ 107 h 116"/>
                <a:gd name="T78" fmla="*/ 22 w 68"/>
                <a:gd name="T79" fmla="*/ 102 h 116"/>
                <a:gd name="T80" fmla="*/ 29 w 68"/>
                <a:gd name="T81" fmla="*/ 94 h 116"/>
                <a:gd name="T82" fmla="*/ 43 w 68"/>
                <a:gd name="T83" fmla="*/ 77 h 116"/>
                <a:gd name="T84" fmla="*/ 49 w 68"/>
                <a:gd name="T85" fmla="*/ 98 h 116"/>
                <a:gd name="T86" fmla="*/ 51 w 68"/>
                <a:gd name="T87" fmla="*/ 107 h 116"/>
                <a:gd name="T88" fmla="*/ 67 w 68"/>
                <a:gd name="T89" fmla="*/ 112 h 116"/>
                <a:gd name="T90" fmla="*/ 8 w 68"/>
                <a:gd name="T91" fmla="*/ 100 h 116"/>
                <a:gd name="T92" fmla="*/ 16 w 68"/>
                <a:gd name="T93" fmla="*/ 98 h 116"/>
                <a:gd name="T94" fmla="*/ 49 w 68"/>
                <a:gd name="T95" fmla="*/ 14 h 116"/>
                <a:gd name="T96" fmla="*/ 49 w 68"/>
                <a:gd name="T97" fmla="*/ 11 h 116"/>
                <a:gd name="T98" fmla="*/ 57 w 68"/>
                <a:gd name="T99" fmla="*/ 14 h 116"/>
                <a:gd name="T100" fmla="*/ 49 w 68"/>
                <a:gd name="T101" fmla="*/ 14 h 116"/>
                <a:gd name="T102" fmla="*/ 62 w 68"/>
                <a:gd name="T103" fmla="*/ 10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116">
                  <a:moveTo>
                    <a:pt x="67" y="112"/>
                  </a:moveTo>
                  <a:cubicBezTo>
                    <a:pt x="67" y="110"/>
                    <a:pt x="64" y="110"/>
                    <a:pt x="64" y="110"/>
                  </a:cubicBezTo>
                  <a:cubicBezTo>
                    <a:pt x="64" y="109"/>
                    <a:pt x="63" y="109"/>
                    <a:pt x="63" y="109"/>
                  </a:cubicBezTo>
                  <a:cubicBezTo>
                    <a:pt x="63" y="108"/>
                    <a:pt x="60" y="106"/>
                    <a:pt x="60" y="106"/>
                  </a:cubicBezTo>
                  <a:cubicBezTo>
                    <a:pt x="62" y="106"/>
                    <a:pt x="61" y="105"/>
                    <a:pt x="61" y="105"/>
                  </a:cubicBezTo>
                  <a:cubicBezTo>
                    <a:pt x="61" y="104"/>
                    <a:pt x="61" y="105"/>
                    <a:pt x="61" y="105"/>
                  </a:cubicBezTo>
                  <a:cubicBezTo>
                    <a:pt x="61" y="106"/>
                    <a:pt x="59" y="106"/>
                    <a:pt x="59" y="106"/>
                  </a:cubicBezTo>
                  <a:cubicBezTo>
                    <a:pt x="61" y="104"/>
                    <a:pt x="59" y="100"/>
                    <a:pt x="59" y="100"/>
                  </a:cubicBezTo>
                  <a:cubicBezTo>
                    <a:pt x="59" y="99"/>
                    <a:pt x="59" y="99"/>
                    <a:pt x="59" y="99"/>
                  </a:cubicBezTo>
                  <a:cubicBezTo>
                    <a:pt x="59" y="99"/>
                    <a:pt x="59" y="99"/>
                    <a:pt x="59" y="99"/>
                  </a:cubicBezTo>
                  <a:cubicBezTo>
                    <a:pt x="59" y="100"/>
                    <a:pt x="59" y="100"/>
                    <a:pt x="59" y="100"/>
                  </a:cubicBezTo>
                  <a:cubicBezTo>
                    <a:pt x="60" y="104"/>
                    <a:pt x="60" y="105"/>
                    <a:pt x="60" y="105"/>
                  </a:cubicBezTo>
                  <a:cubicBezTo>
                    <a:pt x="59" y="106"/>
                    <a:pt x="59" y="106"/>
                    <a:pt x="59" y="106"/>
                  </a:cubicBezTo>
                  <a:cubicBezTo>
                    <a:pt x="58" y="106"/>
                    <a:pt x="58" y="106"/>
                    <a:pt x="58" y="106"/>
                  </a:cubicBezTo>
                  <a:cubicBezTo>
                    <a:pt x="58" y="104"/>
                    <a:pt x="57" y="105"/>
                    <a:pt x="57" y="105"/>
                  </a:cubicBezTo>
                  <a:cubicBezTo>
                    <a:pt x="57" y="105"/>
                    <a:pt x="56" y="104"/>
                    <a:pt x="56" y="104"/>
                  </a:cubicBezTo>
                  <a:cubicBezTo>
                    <a:pt x="56" y="104"/>
                    <a:pt x="56" y="103"/>
                    <a:pt x="56" y="103"/>
                  </a:cubicBezTo>
                  <a:cubicBezTo>
                    <a:pt x="56" y="103"/>
                    <a:pt x="55" y="100"/>
                    <a:pt x="55" y="100"/>
                  </a:cubicBezTo>
                  <a:cubicBezTo>
                    <a:pt x="55" y="100"/>
                    <a:pt x="54" y="99"/>
                    <a:pt x="54" y="99"/>
                  </a:cubicBezTo>
                  <a:cubicBezTo>
                    <a:pt x="54" y="98"/>
                    <a:pt x="54" y="97"/>
                    <a:pt x="54" y="97"/>
                  </a:cubicBezTo>
                  <a:cubicBezTo>
                    <a:pt x="53" y="93"/>
                    <a:pt x="52" y="88"/>
                    <a:pt x="52" y="88"/>
                  </a:cubicBezTo>
                  <a:cubicBezTo>
                    <a:pt x="52" y="87"/>
                    <a:pt x="52" y="84"/>
                    <a:pt x="52" y="84"/>
                  </a:cubicBezTo>
                  <a:cubicBezTo>
                    <a:pt x="52" y="84"/>
                    <a:pt x="52" y="81"/>
                    <a:pt x="52" y="81"/>
                  </a:cubicBezTo>
                  <a:cubicBezTo>
                    <a:pt x="53" y="79"/>
                    <a:pt x="52" y="76"/>
                    <a:pt x="52" y="76"/>
                  </a:cubicBezTo>
                  <a:cubicBezTo>
                    <a:pt x="53" y="76"/>
                    <a:pt x="52" y="74"/>
                    <a:pt x="52" y="74"/>
                  </a:cubicBezTo>
                  <a:cubicBezTo>
                    <a:pt x="52" y="74"/>
                    <a:pt x="52" y="68"/>
                    <a:pt x="52" y="68"/>
                  </a:cubicBezTo>
                  <a:cubicBezTo>
                    <a:pt x="52" y="67"/>
                    <a:pt x="53" y="63"/>
                    <a:pt x="53" y="63"/>
                  </a:cubicBezTo>
                  <a:cubicBezTo>
                    <a:pt x="53" y="61"/>
                    <a:pt x="52" y="55"/>
                    <a:pt x="52" y="55"/>
                  </a:cubicBezTo>
                  <a:cubicBezTo>
                    <a:pt x="53" y="55"/>
                    <a:pt x="53" y="55"/>
                    <a:pt x="53" y="55"/>
                  </a:cubicBezTo>
                  <a:cubicBezTo>
                    <a:pt x="53" y="55"/>
                    <a:pt x="55" y="57"/>
                    <a:pt x="55" y="57"/>
                  </a:cubicBezTo>
                  <a:cubicBezTo>
                    <a:pt x="55" y="58"/>
                    <a:pt x="56" y="59"/>
                    <a:pt x="56" y="59"/>
                  </a:cubicBezTo>
                  <a:cubicBezTo>
                    <a:pt x="56" y="60"/>
                    <a:pt x="58" y="61"/>
                    <a:pt x="58" y="61"/>
                  </a:cubicBezTo>
                  <a:cubicBezTo>
                    <a:pt x="59" y="62"/>
                    <a:pt x="59" y="61"/>
                    <a:pt x="59" y="61"/>
                  </a:cubicBezTo>
                  <a:cubicBezTo>
                    <a:pt x="58" y="59"/>
                    <a:pt x="59" y="59"/>
                    <a:pt x="59" y="59"/>
                  </a:cubicBezTo>
                  <a:cubicBezTo>
                    <a:pt x="60" y="59"/>
                    <a:pt x="61" y="59"/>
                    <a:pt x="61" y="59"/>
                  </a:cubicBezTo>
                  <a:cubicBezTo>
                    <a:pt x="61" y="58"/>
                    <a:pt x="61" y="57"/>
                    <a:pt x="61" y="57"/>
                  </a:cubicBezTo>
                  <a:cubicBezTo>
                    <a:pt x="61" y="57"/>
                    <a:pt x="62" y="57"/>
                    <a:pt x="62" y="57"/>
                  </a:cubicBezTo>
                  <a:cubicBezTo>
                    <a:pt x="63" y="57"/>
                    <a:pt x="61" y="56"/>
                    <a:pt x="61" y="56"/>
                  </a:cubicBezTo>
                  <a:cubicBezTo>
                    <a:pt x="61" y="55"/>
                    <a:pt x="60" y="55"/>
                    <a:pt x="60" y="55"/>
                  </a:cubicBezTo>
                  <a:cubicBezTo>
                    <a:pt x="60" y="55"/>
                    <a:pt x="58" y="54"/>
                    <a:pt x="58" y="54"/>
                  </a:cubicBezTo>
                  <a:cubicBezTo>
                    <a:pt x="58" y="54"/>
                    <a:pt x="58" y="54"/>
                    <a:pt x="58" y="54"/>
                  </a:cubicBezTo>
                  <a:cubicBezTo>
                    <a:pt x="58" y="53"/>
                    <a:pt x="56" y="52"/>
                    <a:pt x="56" y="52"/>
                  </a:cubicBezTo>
                  <a:cubicBezTo>
                    <a:pt x="56" y="51"/>
                    <a:pt x="56" y="51"/>
                    <a:pt x="56" y="51"/>
                  </a:cubicBezTo>
                  <a:cubicBezTo>
                    <a:pt x="57" y="52"/>
                    <a:pt x="58" y="51"/>
                    <a:pt x="58" y="51"/>
                  </a:cubicBezTo>
                  <a:cubicBezTo>
                    <a:pt x="58" y="51"/>
                    <a:pt x="56" y="48"/>
                    <a:pt x="56" y="48"/>
                  </a:cubicBezTo>
                  <a:cubicBezTo>
                    <a:pt x="55" y="48"/>
                    <a:pt x="55" y="47"/>
                    <a:pt x="55" y="47"/>
                  </a:cubicBezTo>
                  <a:cubicBezTo>
                    <a:pt x="54" y="47"/>
                    <a:pt x="55" y="46"/>
                    <a:pt x="55" y="46"/>
                  </a:cubicBezTo>
                  <a:cubicBezTo>
                    <a:pt x="55" y="46"/>
                    <a:pt x="54" y="46"/>
                    <a:pt x="54" y="46"/>
                  </a:cubicBezTo>
                  <a:cubicBezTo>
                    <a:pt x="54" y="45"/>
                    <a:pt x="53" y="38"/>
                    <a:pt x="53" y="38"/>
                  </a:cubicBezTo>
                  <a:cubicBezTo>
                    <a:pt x="52" y="32"/>
                    <a:pt x="52" y="32"/>
                    <a:pt x="52" y="32"/>
                  </a:cubicBezTo>
                  <a:cubicBezTo>
                    <a:pt x="52" y="31"/>
                    <a:pt x="52" y="29"/>
                    <a:pt x="52" y="29"/>
                  </a:cubicBezTo>
                  <a:cubicBezTo>
                    <a:pt x="51" y="27"/>
                    <a:pt x="51" y="27"/>
                    <a:pt x="51" y="27"/>
                  </a:cubicBezTo>
                  <a:cubicBezTo>
                    <a:pt x="51" y="27"/>
                    <a:pt x="52" y="25"/>
                    <a:pt x="52" y="25"/>
                  </a:cubicBezTo>
                  <a:cubicBezTo>
                    <a:pt x="53" y="24"/>
                    <a:pt x="54" y="23"/>
                    <a:pt x="54" y="23"/>
                  </a:cubicBezTo>
                  <a:cubicBezTo>
                    <a:pt x="55" y="23"/>
                    <a:pt x="56" y="23"/>
                    <a:pt x="56" y="23"/>
                  </a:cubicBezTo>
                  <a:cubicBezTo>
                    <a:pt x="56" y="23"/>
                    <a:pt x="57" y="23"/>
                    <a:pt x="57" y="23"/>
                  </a:cubicBezTo>
                  <a:cubicBezTo>
                    <a:pt x="57" y="23"/>
                    <a:pt x="57" y="23"/>
                    <a:pt x="57" y="23"/>
                  </a:cubicBezTo>
                  <a:cubicBezTo>
                    <a:pt x="59" y="23"/>
                    <a:pt x="59" y="21"/>
                    <a:pt x="59" y="21"/>
                  </a:cubicBezTo>
                  <a:cubicBezTo>
                    <a:pt x="64" y="20"/>
                    <a:pt x="64" y="19"/>
                    <a:pt x="64" y="19"/>
                  </a:cubicBezTo>
                  <a:cubicBezTo>
                    <a:pt x="66" y="18"/>
                    <a:pt x="65" y="16"/>
                    <a:pt x="65" y="16"/>
                  </a:cubicBezTo>
                  <a:cubicBezTo>
                    <a:pt x="65" y="15"/>
                    <a:pt x="63" y="14"/>
                    <a:pt x="63" y="14"/>
                  </a:cubicBezTo>
                  <a:cubicBezTo>
                    <a:pt x="61" y="11"/>
                    <a:pt x="56" y="10"/>
                    <a:pt x="56" y="10"/>
                  </a:cubicBezTo>
                  <a:cubicBezTo>
                    <a:pt x="56" y="9"/>
                    <a:pt x="54" y="8"/>
                    <a:pt x="54" y="8"/>
                  </a:cubicBezTo>
                  <a:cubicBezTo>
                    <a:pt x="54" y="8"/>
                    <a:pt x="53" y="7"/>
                    <a:pt x="53" y="7"/>
                  </a:cubicBezTo>
                  <a:cubicBezTo>
                    <a:pt x="52" y="6"/>
                    <a:pt x="51" y="6"/>
                    <a:pt x="51" y="6"/>
                  </a:cubicBezTo>
                  <a:cubicBezTo>
                    <a:pt x="51" y="6"/>
                    <a:pt x="50" y="6"/>
                    <a:pt x="50" y="6"/>
                  </a:cubicBezTo>
                  <a:cubicBezTo>
                    <a:pt x="50" y="5"/>
                    <a:pt x="50" y="5"/>
                    <a:pt x="50" y="5"/>
                  </a:cubicBezTo>
                  <a:cubicBezTo>
                    <a:pt x="50" y="4"/>
                    <a:pt x="49" y="3"/>
                    <a:pt x="49" y="3"/>
                  </a:cubicBezTo>
                  <a:cubicBezTo>
                    <a:pt x="49" y="2"/>
                    <a:pt x="46" y="2"/>
                    <a:pt x="46" y="2"/>
                  </a:cubicBezTo>
                  <a:cubicBezTo>
                    <a:pt x="46" y="1"/>
                    <a:pt x="45" y="1"/>
                    <a:pt x="45" y="1"/>
                  </a:cubicBezTo>
                  <a:cubicBezTo>
                    <a:pt x="46" y="1"/>
                    <a:pt x="46" y="1"/>
                    <a:pt x="46" y="1"/>
                  </a:cubicBezTo>
                  <a:cubicBezTo>
                    <a:pt x="46" y="1"/>
                    <a:pt x="45" y="1"/>
                    <a:pt x="45" y="1"/>
                  </a:cubicBezTo>
                  <a:cubicBezTo>
                    <a:pt x="45" y="1"/>
                    <a:pt x="45" y="1"/>
                    <a:pt x="45" y="1"/>
                  </a:cubicBezTo>
                  <a:cubicBezTo>
                    <a:pt x="45" y="0"/>
                    <a:pt x="46" y="0"/>
                    <a:pt x="46" y="0"/>
                  </a:cubicBezTo>
                  <a:cubicBezTo>
                    <a:pt x="44" y="0"/>
                    <a:pt x="43" y="1"/>
                    <a:pt x="43" y="1"/>
                  </a:cubicBezTo>
                  <a:cubicBezTo>
                    <a:pt x="43" y="1"/>
                    <a:pt x="42" y="2"/>
                    <a:pt x="42" y="2"/>
                  </a:cubicBezTo>
                  <a:cubicBezTo>
                    <a:pt x="40" y="2"/>
                    <a:pt x="39" y="4"/>
                    <a:pt x="39" y="4"/>
                  </a:cubicBezTo>
                  <a:cubicBezTo>
                    <a:pt x="38" y="6"/>
                    <a:pt x="39" y="8"/>
                    <a:pt x="39" y="8"/>
                  </a:cubicBezTo>
                  <a:cubicBezTo>
                    <a:pt x="39" y="9"/>
                    <a:pt x="39" y="9"/>
                    <a:pt x="39" y="9"/>
                  </a:cubicBezTo>
                  <a:cubicBezTo>
                    <a:pt x="38" y="11"/>
                    <a:pt x="39" y="12"/>
                    <a:pt x="39" y="12"/>
                  </a:cubicBezTo>
                  <a:cubicBezTo>
                    <a:pt x="39" y="14"/>
                    <a:pt x="39" y="14"/>
                    <a:pt x="39" y="14"/>
                  </a:cubicBezTo>
                  <a:cubicBezTo>
                    <a:pt x="39" y="14"/>
                    <a:pt x="38" y="15"/>
                    <a:pt x="38" y="15"/>
                  </a:cubicBezTo>
                  <a:cubicBezTo>
                    <a:pt x="38" y="16"/>
                    <a:pt x="37" y="17"/>
                    <a:pt x="37" y="17"/>
                  </a:cubicBezTo>
                  <a:cubicBezTo>
                    <a:pt x="35" y="19"/>
                    <a:pt x="32" y="22"/>
                    <a:pt x="32" y="22"/>
                  </a:cubicBezTo>
                  <a:cubicBezTo>
                    <a:pt x="31" y="24"/>
                    <a:pt x="31" y="24"/>
                    <a:pt x="31" y="24"/>
                  </a:cubicBezTo>
                  <a:cubicBezTo>
                    <a:pt x="30" y="26"/>
                    <a:pt x="30" y="27"/>
                    <a:pt x="30" y="27"/>
                  </a:cubicBezTo>
                  <a:cubicBezTo>
                    <a:pt x="29" y="29"/>
                    <a:pt x="30" y="31"/>
                    <a:pt x="30" y="31"/>
                  </a:cubicBezTo>
                  <a:cubicBezTo>
                    <a:pt x="30" y="32"/>
                    <a:pt x="30" y="37"/>
                    <a:pt x="30" y="37"/>
                  </a:cubicBezTo>
                  <a:cubicBezTo>
                    <a:pt x="30" y="38"/>
                    <a:pt x="30" y="38"/>
                    <a:pt x="30" y="38"/>
                  </a:cubicBezTo>
                  <a:cubicBezTo>
                    <a:pt x="30" y="39"/>
                    <a:pt x="30" y="43"/>
                    <a:pt x="30" y="43"/>
                  </a:cubicBezTo>
                  <a:cubicBezTo>
                    <a:pt x="30" y="45"/>
                    <a:pt x="32" y="45"/>
                    <a:pt x="32" y="45"/>
                  </a:cubicBezTo>
                  <a:cubicBezTo>
                    <a:pt x="33" y="45"/>
                    <a:pt x="33" y="45"/>
                    <a:pt x="33" y="45"/>
                  </a:cubicBezTo>
                  <a:cubicBezTo>
                    <a:pt x="33" y="47"/>
                    <a:pt x="33" y="47"/>
                    <a:pt x="33" y="47"/>
                  </a:cubicBezTo>
                  <a:cubicBezTo>
                    <a:pt x="33" y="48"/>
                    <a:pt x="33" y="48"/>
                    <a:pt x="33" y="48"/>
                  </a:cubicBezTo>
                  <a:cubicBezTo>
                    <a:pt x="32" y="49"/>
                    <a:pt x="33" y="50"/>
                    <a:pt x="33" y="50"/>
                  </a:cubicBezTo>
                  <a:cubicBezTo>
                    <a:pt x="33" y="50"/>
                    <a:pt x="33" y="51"/>
                    <a:pt x="33" y="51"/>
                  </a:cubicBezTo>
                  <a:cubicBezTo>
                    <a:pt x="33" y="51"/>
                    <a:pt x="31" y="54"/>
                    <a:pt x="31" y="54"/>
                  </a:cubicBezTo>
                  <a:cubicBezTo>
                    <a:pt x="31" y="56"/>
                    <a:pt x="31" y="57"/>
                    <a:pt x="31" y="57"/>
                  </a:cubicBezTo>
                  <a:cubicBezTo>
                    <a:pt x="30" y="57"/>
                    <a:pt x="31" y="60"/>
                    <a:pt x="31" y="60"/>
                  </a:cubicBezTo>
                  <a:cubicBezTo>
                    <a:pt x="30" y="59"/>
                    <a:pt x="29" y="62"/>
                    <a:pt x="29" y="62"/>
                  </a:cubicBezTo>
                  <a:cubicBezTo>
                    <a:pt x="29" y="64"/>
                    <a:pt x="34" y="64"/>
                    <a:pt x="34" y="64"/>
                  </a:cubicBezTo>
                  <a:cubicBezTo>
                    <a:pt x="34" y="67"/>
                    <a:pt x="35" y="69"/>
                    <a:pt x="35" y="69"/>
                  </a:cubicBezTo>
                  <a:cubicBezTo>
                    <a:pt x="34" y="70"/>
                    <a:pt x="34" y="73"/>
                    <a:pt x="34" y="73"/>
                  </a:cubicBezTo>
                  <a:cubicBezTo>
                    <a:pt x="34" y="74"/>
                    <a:pt x="34" y="75"/>
                    <a:pt x="34" y="75"/>
                  </a:cubicBezTo>
                  <a:cubicBezTo>
                    <a:pt x="33" y="76"/>
                    <a:pt x="32" y="79"/>
                    <a:pt x="32" y="79"/>
                  </a:cubicBezTo>
                  <a:cubicBezTo>
                    <a:pt x="30" y="80"/>
                    <a:pt x="28" y="83"/>
                    <a:pt x="28" y="83"/>
                  </a:cubicBezTo>
                  <a:cubicBezTo>
                    <a:pt x="28" y="82"/>
                    <a:pt x="27" y="77"/>
                    <a:pt x="27" y="77"/>
                  </a:cubicBezTo>
                  <a:cubicBezTo>
                    <a:pt x="27" y="74"/>
                    <a:pt x="26" y="71"/>
                    <a:pt x="26" y="71"/>
                  </a:cubicBezTo>
                  <a:cubicBezTo>
                    <a:pt x="26" y="71"/>
                    <a:pt x="27" y="70"/>
                    <a:pt x="27" y="70"/>
                  </a:cubicBezTo>
                  <a:cubicBezTo>
                    <a:pt x="27" y="69"/>
                    <a:pt x="27" y="70"/>
                    <a:pt x="27" y="70"/>
                  </a:cubicBezTo>
                  <a:cubicBezTo>
                    <a:pt x="27" y="70"/>
                    <a:pt x="27" y="70"/>
                    <a:pt x="27" y="70"/>
                  </a:cubicBezTo>
                  <a:cubicBezTo>
                    <a:pt x="27" y="71"/>
                    <a:pt x="27" y="71"/>
                    <a:pt x="27" y="71"/>
                  </a:cubicBezTo>
                  <a:cubicBezTo>
                    <a:pt x="27" y="72"/>
                    <a:pt x="27" y="71"/>
                    <a:pt x="27" y="71"/>
                  </a:cubicBezTo>
                  <a:cubicBezTo>
                    <a:pt x="28" y="71"/>
                    <a:pt x="28" y="70"/>
                    <a:pt x="28" y="70"/>
                  </a:cubicBezTo>
                  <a:cubicBezTo>
                    <a:pt x="29" y="69"/>
                    <a:pt x="29" y="68"/>
                    <a:pt x="29" y="68"/>
                  </a:cubicBezTo>
                  <a:cubicBezTo>
                    <a:pt x="30" y="68"/>
                    <a:pt x="29" y="67"/>
                    <a:pt x="29" y="67"/>
                  </a:cubicBezTo>
                  <a:cubicBezTo>
                    <a:pt x="29" y="66"/>
                    <a:pt x="29" y="65"/>
                    <a:pt x="29" y="65"/>
                  </a:cubicBezTo>
                  <a:cubicBezTo>
                    <a:pt x="29" y="64"/>
                    <a:pt x="28" y="64"/>
                    <a:pt x="28" y="64"/>
                  </a:cubicBezTo>
                  <a:cubicBezTo>
                    <a:pt x="28" y="61"/>
                    <a:pt x="27" y="60"/>
                    <a:pt x="27" y="60"/>
                  </a:cubicBezTo>
                  <a:cubicBezTo>
                    <a:pt x="27" y="59"/>
                    <a:pt x="27" y="59"/>
                    <a:pt x="27" y="59"/>
                  </a:cubicBezTo>
                  <a:cubicBezTo>
                    <a:pt x="28" y="58"/>
                    <a:pt x="28" y="56"/>
                    <a:pt x="28" y="56"/>
                  </a:cubicBezTo>
                  <a:cubicBezTo>
                    <a:pt x="28" y="54"/>
                    <a:pt x="28" y="53"/>
                    <a:pt x="28" y="53"/>
                  </a:cubicBezTo>
                  <a:cubicBezTo>
                    <a:pt x="28" y="52"/>
                    <a:pt x="27" y="49"/>
                    <a:pt x="27" y="49"/>
                  </a:cubicBezTo>
                  <a:cubicBezTo>
                    <a:pt x="27" y="49"/>
                    <a:pt x="27" y="48"/>
                    <a:pt x="27" y="47"/>
                  </a:cubicBezTo>
                  <a:cubicBezTo>
                    <a:pt x="27" y="47"/>
                    <a:pt x="28" y="46"/>
                    <a:pt x="28" y="46"/>
                  </a:cubicBezTo>
                  <a:cubicBezTo>
                    <a:pt x="28" y="45"/>
                    <a:pt x="28" y="44"/>
                    <a:pt x="28" y="44"/>
                  </a:cubicBezTo>
                  <a:cubicBezTo>
                    <a:pt x="27" y="41"/>
                    <a:pt x="26" y="39"/>
                    <a:pt x="26" y="39"/>
                  </a:cubicBezTo>
                  <a:cubicBezTo>
                    <a:pt x="26" y="37"/>
                    <a:pt x="25" y="35"/>
                    <a:pt x="25" y="35"/>
                  </a:cubicBezTo>
                  <a:cubicBezTo>
                    <a:pt x="25" y="34"/>
                    <a:pt x="25" y="34"/>
                    <a:pt x="25" y="34"/>
                  </a:cubicBezTo>
                  <a:cubicBezTo>
                    <a:pt x="25" y="33"/>
                    <a:pt x="26" y="32"/>
                    <a:pt x="26" y="32"/>
                  </a:cubicBezTo>
                  <a:cubicBezTo>
                    <a:pt x="27" y="33"/>
                    <a:pt x="27" y="33"/>
                    <a:pt x="27" y="33"/>
                  </a:cubicBezTo>
                  <a:cubicBezTo>
                    <a:pt x="28" y="33"/>
                    <a:pt x="28" y="31"/>
                    <a:pt x="28" y="31"/>
                  </a:cubicBezTo>
                  <a:cubicBezTo>
                    <a:pt x="29" y="31"/>
                    <a:pt x="28" y="30"/>
                    <a:pt x="28" y="30"/>
                  </a:cubicBezTo>
                  <a:cubicBezTo>
                    <a:pt x="29" y="30"/>
                    <a:pt x="28" y="29"/>
                    <a:pt x="28" y="29"/>
                  </a:cubicBezTo>
                  <a:cubicBezTo>
                    <a:pt x="30" y="29"/>
                    <a:pt x="28" y="28"/>
                    <a:pt x="28" y="28"/>
                  </a:cubicBezTo>
                  <a:cubicBezTo>
                    <a:pt x="28" y="28"/>
                    <a:pt x="28" y="27"/>
                    <a:pt x="28" y="27"/>
                  </a:cubicBezTo>
                  <a:cubicBezTo>
                    <a:pt x="28" y="26"/>
                    <a:pt x="28" y="26"/>
                    <a:pt x="28" y="26"/>
                  </a:cubicBezTo>
                  <a:cubicBezTo>
                    <a:pt x="28" y="26"/>
                    <a:pt x="28" y="26"/>
                    <a:pt x="28" y="26"/>
                  </a:cubicBezTo>
                  <a:cubicBezTo>
                    <a:pt x="29" y="26"/>
                    <a:pt x="29" y="26"/>
                    <a:pt x="29" y="26"/>
                  </a:cubicBezTo>
                  <a:cubicBezTo>
                    <a:pt x="31" y="24"/>
                    <a:pt x="28" y="21"/>
                    <a:pt x="28" y="21"/>
                  </a:cubicBezTo>
                  <a:cubicBezTo>
                    <a:pt x="27" y="20"/>
                    <a:pt x="25" y="20"/>
                    <a:pt x="25" y="20"/>
                  </a:cubicBezTo>
                  <a:cubicBezTo>
                    <a:pt x="25" y="19"/>
                    <a:pt x="23" y="19"/>
                    <a:pt x="23" y="19"/>
                  </a:cubicBezTo>
                  <a:cubicBezTo>
                    <a:pt x="23" y="19"/>
                    <a:pt x="22" y="19"/>
                    <a:pt x="22" y="19"/>
                  </a:cubicBezTo>
                  <a:cubicBezTo>
                    <a:pt x="21" y="19"/>
                    <a:pt x="19" y="21"/>
                    <a:pt x="19" y="21"/>
                  </a:cubicBezTo>
                  <a:cubicBezTo>
                    <a:pt x="18" y="23"/>
                    <a:pt x="17" y="25"/>
                    <a:pt x="17" y="25"/>
                  </a:cubicBezTo>
                  <a:cubicBezTo>
                    <a:pt x="16" y="29"/>
                    <a:pt x="17" y="30"/>
                    <a:pt x="17" y="30"/>
                  </a:cubicBezTo>
                  <a:cubicBezTo>
                    <a:pt x="17" y="29"/>
                    <a:pt x="17" y="29"/>
                    <a:pt x="17" y="29"/>
                  </a:cubicBezTo>
                  <a:cubicBezTo>
                    <a:pt x="17" y="29"/>
                    <a:pt x="17" y="30"/>
                    <a:pt x="17" y="30"/>
                  </a:cubicBezTo>
                  <a:cubicBezTo>
                    <a:pt x="18" y="30"/>
                    <a:pt x="18" y="32"/>
                    <a:pt x="18" y="32"/>
                  </a:cubicBezTo>
                  <a:cubicBezTo>
                    <a:pt x="17" y="31"/>
                    <a:pt x="17" y="32"/>
                    <a:pt x="17" y="32"/>
                  </a:cubicBezTo>
                  <a:cubicBezTo>
                    <a:pt x="17" y="33"/>
                    <a:pt x="16" y="33"/>
                    <a:pt x="16" y="33"/>
                  </a:cubicBezTo>
                  <a:cubicBezTo>
                    <a:pt x="16" y="33"/>
                    <a:pt x="16" y="34"/>
                    <a:pt x="16" y="34"/>
                  </a:cubicBezTo>
                  <a:cubicBezTo>
                    <a:pt x="15" y="34"/>
                    <a:pt x="14" y="36"/>
                    <a:pt x="14" y="36"/>
                  </a:cubicBezTo>
                  <a:cubicBezTo>
                    <a:pt x="13" y="36"/>
                    <a:pt x="12" y="38"/>
                    <a:pt x="12" y="38"/>
                  </a:cubicBezTo>
                  <a:cubicBezTo>
                    <a:pt x="11" y="39"/>
                    <a:pt x="11" y="39"/>
                    <a:pt x="11" y="39"/>
                  </a:cubicBezTo>
                  <a:cubicBezTo>
                    <a:pt x="11" y="40"/>
                    <a:pt x="12" y="41"/>
                    <a:pt x="12" y="41"/>
                  </a:cubicBezTo>
                  <a:cubicBezTo>
                    <a:pt x="13" y="42"/>
                    <a:pt x="14" y="42"/>
                    <a:pt x="14" y="42"/>
                  </a:cubicBezTo>
                  <a:cubicBezTo>
                    <a:pt x="14" y="43"/>
                    <a:pt x="13" y="45"/>
                    <a:pt x="13" y="45"/>
                  </a:cubicBezTo>
                  <a:cubicBezTo>
                    <a:pt x="12" y="44"/>
                    <a:pt x="9" y="44"/>
                    <a:pt x="9" y="44"/>
                  </a:cubicBezTo>
                  <a:cubicBezTo>
                    <a:pt x="9" y="44"/>
                    <a:pt x="8" y="44"/>
                    <a:pt x="8" y="44"/>
                  </a:cubicBezTo>
                  <a:cubicBezTo>
                    <a:pt x="7" y="43"/>
                    <a:pt x="7" y="44"/>
                    <a:pt x="7" y="44"/>
                  </a:cubicBezTo>
                  <a:cubicBezTo>
                    <a:pt x="6" y="45"/>
                    <a:pt x="7" y="45"/>
                    <a:pt x="7" y="45"/>
                  </a:cubicBezTo>
                  <a:cubicBezTo>
                    <a:pt x="7" y="46"/>
                    <a:pt x="7" y="46"/>
                    <a:pt x="7" y="46"/>
                  </a:cubicBezTo>
                  <a:cubicBezTo>
                    <a:pt x="6" y="47"/>
                    <a:pt x="6" y="48"/>
                    <a:pt x="6" y="48"/>
                  </a:cubicBezTo>
                  <a:cubicBezTo>
                    <a:pt x="6" y="49"/>
                    <a:pt x="6" y="50"/>
                    <a:pt x="6" y="50"/>
                  </a:cubicBezTo>
                  <a:cubicBezTo>
                    <a:pt x="5" y="52"/>
                    <a:pt x="5" y="56"/>
                    <a:pt x="5" y="56"/>
                  </a:cubicBezTo>
                  <a:cubicBezTo>
                    <a:pt x="5" y="57"/>
                    <a:pt x="6" y="58"/>
                    <a:pt x="6" y="58"/>
                  </a:cubicBezTo>
                  <a:cubicBezTo>
                    <a:pt x="6" y="60"/>
                    <a:pt x="8" y="60"/>
                    <a:pt x="8" y="60"/>
                  </a:cubicBezTo>
                  <a:cubicBezTo>
                    <a:pt x="8" y="60"/>
                    <a:pt x="11" y="61"/>
                    <a:pt x="11" y="61"/>
                  </a:cubicBezTo>
                  <a:cubicBezTo>
                    <a:pt x="11" y="61"/>
                    <a:pt x="11" y="61"/>
                    <a:pt x="11" y="61"/>
                  </a:cubicBezTo>
                  <a:cubicBezTo>
                    <a:pt x="10" y="63"/>
                    <a:pt x="11" y="65"/>
                    <a:pt x="11" y="65"/>
                  </a:cubicBezTo>
                  <a:cubicBezTo>
                    <a:pt x="11" y="66"/>
                    <a:pt x="12" y="67"/>
                    <a:pt x="12" y="67"/>
                  </a:cubicBezTo>
                  <a:cubicBezTo>
                    <a:pt x="12" y="68"/>
                    <a:pt x="13" y="69"/>
                    <a:pt x="13" y="69"/>
                  </a:cubicBezTo>
                  <a:cubicBezTo>
                    <a:pt x="13" y="70"/>
                    <a:pt x="13" y="71"/>
                    <a:pt x="13" y="71"/>
                  </a:cubicBezTo>
                  <a:cubicBezTo>
                    <a:pt x="13" y="72"/>
                    <a:pt x="15" y="76"/>
                    <a:pt x="15" y="76"/>
                  </a:cubicBezTo>
                  <a:cubicBezTo>
                    <a:pt x="15" y="78"/>
                    <a:pt x="15" y="78"/>
                    <a:pt x="15" y="78"/>
                  </a:cubicBezTo>
                  <a:cubicBezTo>
                    <a:pt x="15" y="81"/>
                    <a:pt x="16" y="83"/>
                    <a:pt x="16" y="83"/>
                  </a:cubicBezTo>
                  <a:cubicBezTo>
                    <a:pt x="15" y="83"/>
                    <a:pt x="15" y="85"/>
                    <a:pt x="15" y="85"/>
                  </a:cubicBezTo>
                  <a:cubicBezTo>
                    <a:pt x="14" y="84"/>
                    <a:pt x="11" y="88"/>
                    <a:pt x="11" y="88"/>
                  </a:cubicBezTo>
                  <a:cubicBezTo>
                    <a:pt x="9" y="90"/>
                    <a:pt x="8" y="91"/>
                    <a:pt x="8" y="91"/>
                  </a:cubicBezTo>
                  <a:cubicBezTo>
                    <a:pt x="8" y="91"/>
                    <a:pt x="6" y="92"/>
                    <a:pt x="6" y="92"/>
                  </a:cubicBezTo>
                  <a:cubicBezTo>
                    <a:pt x="6" y="91"/>
                    <a:pt x="5" y="92"/>
                    <a:pt x="5" y="92"/>
                  </a:cubicBezTo>
                  <a:cubicBezTo>
                    <a:pt x="4" y="91"/>
                    <a:pt x="2" y="93"/>
                    <a:pt x="2" y="93"/>
                  </a:cubicBezTo>
                  <a:cubicBezTo>
                    <a:pt x="2" y="93"/>
                    <a:pt x="1" y="93"/>
                    <a:pt x="1" y="93"/>
                  </a:cubicBezTo>
                  <a:cubicBezTo>
                    <a:pt x="0" y="94"/>
                    <a:pt x="3" y="97"/>
                    <a:pt x="3" y="98"/>
                  </a:cubicBezTo>
                  <a:cubicBezTo>
                    <a:pt x="3" y="98"/>
                    <a:pt x="4" y="99"/>
                    <a:pt x="4" y="99"/>
                  </a:cubicBezTo>
                  <a:cubicBezTo>
                    <a:pt x="3" y="101"/>
                    <a:pt x="7" y="105"/>
                    <a:pt x="7" y="105"/>
                  </a:cubicBezTo>
                  <a:cubicBezTo>
                    <a:pt x="9" y="107"/>
                    <a:pt x="9" y="105"/>
                    <a:pt x="9" y="105"/>
                  </a:cubicBezTo>
                  <a:cubicBezTo>
                    <a:pt x="10" y="106"/>
                    <a:pt x="10" y="106"/>
                    <a:pt x="10" y="106"/>
                  </a:cubicBezTo>
                  <a:cubicBezTo>
                    <a:pt x="11" y="108"/>
                    <a:pt x="17" y="111"/>
                    <a:pt x="17" y="111"/>
                  </a:cubicBezTo>
                  <a:cubicBezTo>
                    <a:pt x="19" y="114"/>
                    <a:pt x="23" y="115"/>
                    <a:pt x="23" y="115"/>
                  </a:cubicBezTo>
                  <a:cubicBezTo>
                    <a:pt x="28" y="116"/>
                    <a:pt x="29" y="113"/>
                    <a:pt x="29" y="113"/>
                  </a:cubicBezTo>
                  <a:cubicBezTo>
                    <a:pt x="29" y="111"/>
                    <a:pt x="26" y="111"/>
                    <a:pt x="26" y="111"/>
                  </a:cubicBezTo>
                  <a:cubicBezTo>
                    <a:pt x="26" y="111"/>
                    <a:pt x="24" y="108"/>
                    <a:pt x="24" y="108"/>
                  </a:cubicBezTo>
                  <a:cubicBezTo>
                    <a:pt x="28" y="109"/>
                    <a:pt x="29" y="107"/>
                    <a:pt x="29" y="107"/>
                  </a:cubicBezTo>
                  <a:cubicBezTo>
                    <a:pt x="28" y="106"/>
                    <a:pt x="26" y="105"/>
                    <a:pt x="26" y="105"/>
                  </a:cubicBezTo>
                  <a:cubicBezTo>
                    <a:pt x="25" y="105"/>
                    <a:pt x="24" y="105"/>
                    <a:pt x="24" y="105"/>
                  </a:cubicBezTo>
                  <a:cubicBezTo>
                    <a:pt x="24" y="104"/>
                    <a:pt x="22" y="103"/>
                    <a:pt x="22" y="103"/>
                  </a:cubicBezTo>
                  <a:cubicBezTo>
                    <a:pt x="21" y="103"/>
                    <a:pt x="21" y="102"/>
                    <a:pt x="21" y="102"/>
                  </a:cubicBezTo>
                  <a:cubicBezTo>
                    <a:pt x="22" y="102"/>
                    <a:pt x="22" y="102"/>
                    <a:pt x="22" y="102"/>
                  </a:cubicBezTo>
                  <a:cubicBezTo>
                    <a:pt x="22" y="102"/>
                    <a:pt x="22" y="101"/>
                    <a:pt x="22" y="101"/>
                  </a:cubicBezTo>
                  <a:cubicBezTo>
                    <a:pt x="22" y="100"/>
                    <a:pt x="26" y="97"/>
                    <a:pt x="26" y="97"/>
                  </a:cubicBezTo>
                  <a:cubicBezTo>
                    <a:pt x="26" y="97"/>
                    <a:pt x="26" y="97"/>
                    <a:pt x="26" y="97"/>
                  </a:cubicBezTo>
                  <a:cubicBezTo>
                    <a:pt x="27" y="96"/>
                    <a:pt x="27" y="96"/>
                    <a:pt x="27" y="96"/>
                  </a:cubicBezTo>
                  <a:cubicBezTo>
                    <a:pt x="29" y="94"/>
                    <a:pt x="29" y="94"/>
                    <a:pt x="29" y="94"/>
                  </a:cubicBezTo>
                  <a:cubicBezTo>
                    <a:pt x="33" y="91"/>
                    <a:pt x="36" y="86"/>
                    <a:pt x="36" y="86"/>
                  </a:cubicBezTo>
                  <a:cubicBezTo>
                    <a:pt x="36" y="86"/>
                    <a:pt x="37" y="85"/>
                    <a:pt x="38" y="84"/>
                  </a:cubicBezTo>
                  <a:cubicBezTo>
                    <a:pt x="38" y="84"/>
                    <a:pt x="39" y="83"/>
                    <a:pt x="39" y="83"/>
                  </a:cubicBezTo>
                  <a:cubicBezTo>
                    <a:pt x="41" y="83"/>
                    <a:pt x="42" y="80"/>
                    <a:pt x="42" y="79"/>
                  </a:cubicBezTo>
                  <a:cubicBezTo>
                    <a:pt x="42" y="78"/>
                    <a:pt x="43" y="77"/>
                    <a:pt x="43" y="77"/>
                  </a:cubicBezTo>
                  <a:cubicBezTo>
                    <a:pt x="43" y="77"/>
                    <a:pt x="43" y="77"/>
                    <a:pt x="43" y="77"/>
                  </a:cubicBezTo>
                  <a:cubicBezTo>
                    <a:pt x="43" y="78"/>
                    <a:pt x="45" y="80"/>
                    <a:pt x="45" y="80"/>
                  </a:cubicBezTo>
                  <a:cubicBezTo>
                    <a:pt x="45" y="82"/>
                    <a:pt x="45" y="86"/>
                    <a:pt x="45" y="86"/>
                  </a:cubicBezTo>
                  <a:cubicBezTo>
                    <a:pt x="46" y="90"/>
                    <a:pt x="46" y="92"/>
                    <a:pt x="47" y="94"/>
                  </a:cubicBezTo>
                  <a:cubicBezTo>
                    <a:pt x="48" y="96"/>
                    <a:pt x="49" y="98"/>
                    <a:pt x="49" y="98"/>
                  </a:cubicBezTo>
                  <a:cubicBezTo>
                    <a:pt x="49" y="99"/>
                    <a:pt x="49" y="100"/>
                    <a:pt x="49" y="100"/>
                  </a:cubicBezTo>
                  <a:cubicBezTo>
                    <a:pt x="49" y="101"/>
                    <a:pt x="50" y="101"/>
                    <a:pt x="50" y="101"/>
                  </a:cubicBezTo>
                  <a:cubicBezTo>
                    <a:pt x="50" y="102"/>
                    <a:pt x="51" y="104"/>
                    <a:pt x="51" y="104"/>
                  </a:cubicBezTo>
                  <a:cubicBezTo>
                    <a:pt x="51" y="105"/>
                    <a:pt x="51" y="106"/>
                    <a:pt x="51" y="106"/>
                  </a:cubicBezTo>
                  <a:cubicBezTo>
                    <a:pt x="51" y="106"/>
                    <a:pt x="51" y="107"/>
                    <a:pt x="51" y="107"/>
                  </a:cubicBezTo>
                  <a:cubicBezTo>
                    <a:pt x="50" y="107"/>
                    <a:pt x="50" y="112"/>
                    <a:pt x="50" y="112"/>
                  </a:cubicBezTo>
                  <a:cubicBezTo>
                    <a:pt x="49" y="112"/>
                    <a:pt x="49" y="113"/>
                    <a:pt x="49" y="113"/>
                  </a:cubicBezTo>
                  <a:cubicBezTo>
                    <a:pt x="51" y="116"/>
                    <a:pt x="59" y="114"/>
                    <a:pt x="59" y="114"/>
                  </a:cubicBezTo>
                  <a:cubicBezTo>
                    <a:pt x="60" y="115"/>
                    <a:pt x="64" y="114"/>
                    <a:pt x="64" y="114"/>
                  </a:cubicBezTo>
                  <a:cubicBezTo>
                    <a:pt x="68" y="113"/>
                    <a:pt x="67" y="112"/>
                    <a:pt x="67" y="112"/>
                  </a:cubicBezTo>
                  <a:close/>
                  <a:moveTo>
                    <a:pt x="15" y="100"/>
                  </a:moveTo>
                  <a:cubicBezTo>
                    <a:pt x="15" y="100"/>
                    <a:pt x="14" y="100"/>
                    <a:pt x="13" y="101"/>
                  </a:cubicBezTo>
                  <a:cubicBezTo>
                    <a:pt x="13" y="101"/>
                    <a:pt x="10" y="104"/>
                    <a:pt x="9" y="104"/>
                  </a:cubicBezTo>
                  <a:cubicBezTo>
                    <a:pt x="9" y="104"/>
                    <a:pt x="9" y="103"/>
                    <a:pt x="8" y="103"/>
                  </a:cubicBezTo>
                  <a:cubicBezTo>
                    <a:pt x="8" y="103"/>
                    <a:pt x="8" y="101"/>
                    <a:pt x="8" y="100"/>
                  </a:cubicBezTo>
                  <a:cubicBezTo>
                    <a:pt x="8" y="100"/>
                    <a:pt x="8" y="100"/>
                    <a:pt x="8" y="99"/>
                  </a:cubicBezTo>
                  <a:cubicBezTo>
                    <a:pt x="8" y="99"/>
                    <a:pt x="9" y="97"/>
                    <a:pt x="9" y="96"/>
                  </a:cubicBezTo>
                  <a:cubicBezTo>
                    <a:pt x="9" y="96"/>
                    <a:pt x="9" y="96"/>
                    <a:pt x="9" y="95"/>
                  </a:cubicBezTo>
                  <a:cubicBezTo>
                    <a:pt x="9" y="95"/>
                    <a:pt x="10" y="94"/>
                    <a:pt x="11" y="93"/>
                  </a:cubicBezTo>
                  <a:cubicBezTo>
                    <a:pt x="11" y="93"/>
                    <a:pt x="15" y="97"/>
                    <a:pt x="16" y="98"/>
                  </a:cubicBezTo>
                  <a:lnTo>
                    <a:pt x="15" y="100"/>
                  </a:lnTo>
                  <a:close/>
                  <a:moveTo>
                    <a:pt x="26" y="70"/>
                  </a:moveTo>
                  <a:cubicBezTo>
                    <a:pt x="26" y="70"/>
                    <a:pt x="26" y="69"/>
                    <a:pt x="26" y="69"/>
                  </a:cubicBezTo>
                  <a:cubicBezTo>
                    <a:pt x="26" y="69"/>
                    <a:pt x="26" y="70"/>
                    <a:pt x="26" y="70"/>
                  </a:cubicBezTo>
                  <a:close/>
                  <a:moveTo>
                    <a:pt x="49" y="14"/>
                  </a:moveTo>
                  <a:cubicBezTo>
                    <a:pt x="49" y="14"/>
                    <a:pt x="48" y="14"/>
                    <a:pt x="48" y="14"/>
                  </a:cubicBezTo>
                  <a:cubicBezTo>
                    <a:pt x="48" y="14"/>
                    <a:pt x="48" y="14"/>
                    <a:pt x="48" y="14"/>
                  </a:cubicBezTo>
                  <a:cubicBezTo>
                    <a:pt x="48" y="14"/>
                    <a:pt x="48" y="13"/>
                    <a:pt x="48" y="13"/>
                  </a:cubicBezTo>
                  <a:cubicBezTo>
                    <a:pt x="48" y="13"/>
                    <a:pt x="49" y="13"/>
                    <a:pt x="49" y="12"/>
                  </a:cubicBezTo>
                  <a:cubicBezTo>
                    <a:pt x="49" y="12"/>
                    <a:pt x="49" y="11"/>
                    <a:pt x="49" y="11"/>
                  </a:cubicBezTo>
                  <a:cubicBezTo>
                    <a:pt x="49" y="11"/>
                    <a:pt x="50" y="11"/>
                    <a:pt x="50" y="10"/>
                  </a:cubicBezTo>
                  <a:cubicBezTo>
                    <a:pt x="50" y="10"/>
                    <a:pt x="51" y="11"/>
                    <a:pt x="51" y="11"/>
                  </a:cubicBezTo>
                  <a:cubicBezTo>
                    <a:pt x="51" y="11"/>
                    <a:pt x="52" y="11"/>
                    <a:pt x="53" y="11"/>
                  </a:cubicBezTo>
                  <a:cubicBezTo>
                    <a:pt x="54" y="11"/>
                    <a:pt x="54" y="11"/>
                    <a:pt x="54" y="11"/>
                  </a:cubicBezTo>
                  <a:cubicBezTo>
                    <a:pt x="54" y="11"/>
                    <a:pt x="57" y="14"/>
                    <a:pt x="57" y="14"/>
                  </a:cubicBezTo>
                  <a:cubicBezTo>
                    <a:pt x="57" y="14"/>
                    <a:pt x="55" y="14"/>
                    <a:pt x="55" y="15"/>
                  </a:cubicBezTo>
                  <a:cubicBezTo>
                    <a:pt x="55" y="15"/>
                    <a:pt x="53" y="14"/>
                    <a:pt x="52" y="14"/>
                  </a:cubicBezTo>
                  <a:cubicBezTo>
                    <a:pt x="52" y="14"/>
                    <a:pt x="52" y="14"/>
                    <a:pt x="52" y="14"/>
                  </a:cubicBezTo>
                  <a:cubicBezTo>
                    <a:pt x="52" y="14"/>
                    <a:pt x="52" y="14"/>
                    <a:pt x="51" y="14"/>
                  </a:cubicBezTo>
                  <a:cubicBezTo>
                    <a:pt x="51" y="14"/>
                    <a:pt x="50" y="13"/>
                    <a:pt x="49" y="14"/>
                  </a:cubicBezTo>
                  <a:close/>
                  <a:moveTo>
                    <a:pt x="59" y="107"/>
                  </a:moveTo>
                  <a:cubicBezTo>
                    <a:pt x="59" y="107"/>
                    <a:pt x="59" y="107"/>
                    <a:pt x="59" y="107"/>
                  </a:cubicBezTo>
                  <a:cubicBezTo>
                    <a:pt x="59" y="107"/>
                    <a:pt x="61" y="107"/>
                    <a:pt x="62" y="108"/>
                  </a:cubicBezTo>
                  <a:cubicBezTo>
                    <a:pt x="62" y="108"/>
                    <a:pt x="60" y="108"/>
                    <a:pt x="59" y="107"/>
                  </a:cubicBezTo>
                  <a:close/>
                  <a:moveTo>
                    <a:pt x="62" y="109"/>
                  </a:moveTo>
                  <a:cubicBezTo>
                    <a:pt x="62" y="109"/>
                    <a:pt x="61" y="109"/>
                    <a:pt x="61" y="108"/>
                  </a:cubicBezTo>
                  <a:cubicBezTo>
                    <a:pt x="61" y="108"/>
                    <a:pt x="61" y="108"/>
                    <a:pt x="61" y="108"/>
                  </a:cubicBezTo>
                  <a:cubicBezTo>
                    <a:pt x="61" y="108"/>
                    <a:pt x="62" y="108"/>
                    <a:pt x="62" y="109"/>
                  </a:cubicBezTo>
                  <a:cubicBezTo>
                    <a:pt x="62" y="109"/>
                    <a:pt x="62" y="109"/>
                    <a:pt x="62" y="10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3" name="Freeform 291"/>
            <p:cNvSpPr>
              <a:spLocks noEditPoints="1"/>
            </p:cNvSpPr>
            <p:nvPr/>
          </p:nvSpPr>
          <p:spPr bwMode="auto">
            <a:xfrm>
              <a:off x="4140201" y="4872038"/>
              <a:ext cx="187325" cy="409575"/>
            </a:xfrm>
            <a:custGeom>
              <a:avLst/>
              <a:gdLst>
                <a:gd name="T0" fmla="*/ 46 w 50"/>
                <a:gd name="T1" fmla="*/ 98 h 109"/>
                <a:gd name="T2" fmla="*/ 41 w 50"/>
                <a:gd name="T3" fmla="*/ 97 h 109"/>
                <a:gd name="T4" fmla="*/ 41 w 50"/>
                <a:gd name="T5" fmla="*/ 95 h 109"/>
                <a:gd name="T6" fmla="*/ 39 w 50"/>
                <a:gd name="T7" fmla="*/ 95 h 109"/>
                <a:gd name="T8" fmla="*/ 38 w 50"/>
                <a:gd name="T9" fmla="*/ 92 h 109"/>
                <a:gd name="T10" fmla="*/ 37 w 50"/>
                <a:gd name="T11" fmla="*/ 85 h 109"/>
                <a:gd name="T12" fmla="*/ 35 w 50"/>
                <a:gd name="T13" fmla="*/ 80 h 109"/>
                <a:gd name="T14" fmla="*/ 35 w 50"/>
                <a:gd name="T15" fmla="*/ 77 h 109"/>
                <a:gd name="T16" fmla="*/ 43 w 50"/>
                <a:gd name="T17" fmla="*/ 77 h 109"/>
                <a:gd name="T18" fmla="*/ 44 w 50"/>
                <a:gd name="T19" fmla="*/ 74 h 109"/>
                <a:gd name="T20" fmla="*/ 35 w 50"/>
                <a:gd name="T21" fmla="*/ 59 h 109"/>
                <a:gd name="T22" fmla="*/ 32 w 50"/>
                <a:gd name="T23" fmla="*/ 56 h 109"/>
                <a:gd name="T24" fmla="*/ 33 w 50"/>
                <a:gd name="T25" fmla="*/ 54 h 109"/>
                <a:gd name="T26" fmla="*/ 37 w 50"/>
                <a:gd name="T27" fmla="*/ 51 h 109"/>
                <a:gd name="T28" fmla="*/ 34 w 50"/>
                <a:gd name="T29" fmla="*/ 48 h 109"/>
                <a:gd name="T30" fmla="*/ 31 w 50"/>
                <a:gd name="T31" fmla="*/ 45 h 109"/>
                <a:gd name="T32" fmla="*/ 30 w 50"/>
                <a:gd name="T33" fmla="*/ 39 h 109"/>
                <a:gd name="T34" fmla="*/ 30 w 50"/>
                <a:gd name="T35" fmla="*/ 36 h 109"/>
                <a:gd name="T36" fmla="*/ 33 w 50"/>
                <a:gd name="T37" fmla="*/ 33 h 109"/>
                <a:gd name="T38" fmla="*/ 33 w 50"/>
                <a:gd name="T39" fmla="*/ 31 h 109"/>
                <a:gd name="T40" fmla="*/ 33 w 50"/>
                <a:gd name="T41" fmla="*/ 29 h 109"/>
                <a:gd name="T42" fmla="*/ 32 w 50"/>
                <a:gd name="T43" fmla="*/ 30 h 109"/>
                <a:gd name="T44" fmla="*/ 32 w 50"/>
                <a:gd name="T45" fmla="*/ 26 h 109"/>
                <a:gd name="T46" fmla="*/ 30 w 50"/>
                <a:gd name="T47" fmla="*/ 16 h 109"/>
                <a:gd name="T48" fmla="*/ 27 w 50"/>
                <a:gd name="T49" fmla="*/ 2 h 109"/>
                <a:gd name="T50" fmla="*/ 19 w 50"/>
                <a:gd name="T51" fmla="*/ 3 h 109"/>
                <a:gd name="T52" fmla="*/ 12 w 50"/>
                <a:gd name="T53" fmla="*/ 21 h 109"/>
                <a:gd name="T54" fmla="*/ 11 w 50"/>
                <a:gd name="T55" fmla="*/ 34 h 109"/>
                <a:gd name="T56" fmla="*/ 11 w 50"/>
                <a:gd name="T57" fmla="*/ 31 h 109"/>
                <a:gd name="T58" fmla="*/ 13 w 50"/>
                <a:gd name="T59" fmla="*/ 35 h 109"/>
                <a:gd name="T60" fmla="*/ 13 w 50"/>
                <a:gd name="T61" fmla="*/ 39 h 109"/>
                <a:gd name="T62" fmla="*/ 12 w 50"/>
                <a:gd name="T63" fmla="*/ 42 h 109"/>
                <a:gd name="T64" fmla="*/ 10 w 50"/>
                <a:gd name="T65" fmla="*/ 49 h 109"/>
                <a:gd name="T66" fmla="*/ 8 w 50"/>
                <a:gd name="T67" fmla="*/ 55 h 109"/>
                <a:gd name="T68" fmla="*/ 3 w 50"/>
                <a:gd name="T69" fmla="*/ 70 h 109"/>
                <a:gd name="T70" fmla="*/ 6 w 50"/>
                <a:gd name="T71" fmla="*/ 74 h 109"/>
                <a:gd name="T72" fmla="*/ 6 w 50"/>
                <a:gd name="T73" fmla="*/ 80 h 109"/>
                <a:gd name="T74" fmla="*/ 5 w 50"/>
                <a:gd name="T75" fmla="*/ 85 h 109"/>
                <a:gd name="T76" fmla="*/ 5 w 50"/>
                <a:gd name="T77" fmla="*/ 90 h 109"/>
                <a:gd name="T78" fmla="*/ 4 w 50"/>
                <a:gd name="T79" fmla="*/ 97 h 109"/>
                <a:gd name="T80" fmla="*/ 1 w 50"/>
                <a:gd name="T81" fmla="*/ 101 h 109"/>
                <a:gd name="T82" fmla="*/ 3 w 50"/>
                <a:gd name="T83" fmla="*/ 106 h 109"/>
                <a:gd name="T84" fmla="*/ 12 w 50"/>
                <a:gd name="T85" fmla="*/ 107 h 109"/>
                <a:gd name="T86" fmla="*/ 11 w 50"/>
                <a:gd name="T87" fmla="*/ 103 h 109"/>
                <a:gd name="T88" fmla="*/ 8 w 50"/>
                <a:gd name="T89" fmla="*/ 98 h 109"/>
                <a:gd name="T90" fmla="*/ 9 w 50"/>
                <a:gd name="T91" fmla="*/ 92 h 109"/>
                <a:gd name="T92" fmla="*/ 14 w 50"/>
                <a:gd name="T93" fmla="*/ 86 h 109"/>
                <a:gd name="T94" fmla="*/ 15 w 50"/>
                <a:gd name="T95" fmla="*/ 78 h 109"/>
                <a:gd name="T96" fmla="*/ 17 w 50"/>
                <a:gd name="T97" fmla="*/ 72 h 109"/>
                <a:gd name="T98" fmla="*/ 24 w 50"/>
                <a:gd name="T99" fmla="*/ 76 h 109"/>
                <a:gd name="T100" fmla="*/ 26 w 50"/>
                <a:gd name="T101" fmla="*/ 91 h 109"/>
                <a:gd name="T102" fmla="*/ 35 w 50"/>
                <a:gd name="T103" fmla="*/ 99 h 109"/>
                <a:gd name="T104" fmla="*/ 35 w 50"/>
                <a:gd name="T105" fmla="*/ 103 h 109"/>
                <a:gd name="T106" fmla="*/ 37 w 50"/>
                <a:gd name="T107" fmla="*/ 108 h 109"/>
                <a:gd name="T108" fmla="*/ 46 w 50"/>
                <a:gd name="T109" fmla="*/ 105 h 109"/>
                <a:gd name="T110" fmla="*/ 40 w 50"/>
                <a:gd name="T111" fmla="*/ 96 h 109"/>
                <a:gd name="T112" fmla="*/ 40 w 50"/>
                <a:gd name="T113" fmla="*/ 96 h 109"/>
                <a:gd name="T114" fmla="*/ 40 w 50"/>
                <a:gd name="T115" fmla="*/ 9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109">
                  <a:moveTo>
                    <a:pt x="50" y="98"/>
                  </a:moveTo>
                  <a:cubicBezTo>
                    <a:pt x="49" y="97"/>
                    <a:pt x="46" y="98"/>
                    <a:pt x="46" y="98"/>
                  </a:cubicBezTo>
                  <a:cubicBezTo>
                    <a:pt x="45" y="98"/>
                    <a:pt x="42" y="97"/>
                    <a:pt x="42" y="97"/>
                  </a:cubicBezTo>
                  <a:cubicBezTo>
                    <a:pt x="42" y="97"/>
                    <a:pt x="41" y="97"/>
                    <a:pt x="41" y="97"/>
                  </a:cubicBezTo>
                  <a:cubicBezTo>
                    <a:pt x="41" y="96"/>
                    <a:pt x="41" y="96"/>
                    <a:pt x="41" y="96"/>
                  </a:cubicBezTo>
                  <a:cubicBezTo>
                    <a:pt x="41" y="95"/>
                    <a:pt x="41" y="95"/>
                    <a:pt x="41" y="95"/>
                  </a:cubicBezTo>
                  <a:cubicBezTo>
                    <a:pt x="41" y="93"/>
                    <a:pt x="40" y="92"/>
                    <a:pt x="40" y="92"/>
                  </a:cubicBezTo>
                  <a:cubicBezTo>
                    <a:pt x="39" y="92"/>
                    <a:pt x="39" y="95"/>
                    <a:pt x="39" y="95"/>
                  </a:cubicBezTo>
                  <a:cubicBezTo>
                    <a:pt x="39" y="97"/>
                    <a:pt x="39" y="97"/>
                    <a:pt x="39" y="97"/>
                  </a:cubicBezTo>
                  <a:cubicBezTo>
                    <a:pt x="39" y="96"/>
                    <a:pt x="38" y="92"/>
                    <a:pt x="38" y="92"/>
                  </a:cubicBezTo>
                  <a:cubicBezTo>
                    <a:pt x="38" y="91"/>
                    <a:pt x="38" y="89"/>
                    <a:pt x="38" y="89"/>
                  </a:cubicBezTo>
                  <a:cubicBezTo>
                    <a:pt x="38" y="87"/>
                    <a:pt x="37" y="85"/>
                    <a:pt x="37" y="85"/>
                  </a:cubicBezTo>
                  <a:cubicBezTo>
                    <a:pt x="37" y="84"/>
                    <a:pt x="36" y="82"/>
                    <a:pt x="36" y="82"/>
                  </a:cubicBezTo>
                  <a:cubicBezTo>
                    <a:pt x="36" y="81"/>
                    <a:pt x="35" y="80"/>
                    <a:pt x="35" y="80"/>
                  </a:cubicBezTo>
                  <a:cubicBezTo>
                    <a:pt x="35" y="79"/>
                    <a:pt x="35" y="78"/>
                    <a:pt x="35" y="78"/>
                  </a:cubicBezTo>
                  <a:cubicBezTo>
                    <a:pt x="35" y="78"/>
                    <a:pt x="35" y="77"/>
                    <a:pt x="35" y="77"/>
                  </a:cubicBezTo>
                  <a:cubicBezTo>
                    <a:pt x="36" y="78"/>
                    <a:pt x="42" y="78"/>
                    <a:pt x="42" y="78"/>
                  </a:cubicBezTo>
                  <a:cubicBezTo>
                    <a:pt x="43" y="78"/>
                    <a:pt x="43" y="77"/>
                    <a:pt x="43" y="77"/>
                  </a:cubicBezTo>
                  <a:cubicBezTo>
                    <a:pt x="44" y="77"/>
                    <a:pt x="44" y="77"/>
                    <a:pt x="44" y="77"/>
                  </a:cubicBezTo>
                  <a:cubicBezTo>
                    <a:pt x="45" y="77"/>
                    <a:pt x="44" y="74"/>
                    <a:pt x="44" y="74"/>
                  </a:cubicBezTo>
                  <a:cubicBezTo>
                    <a:pt x="44" y="73"/>
                    <a:pt x="42" y="65"/>
                    <a:pt x="42" y="65"/>
                  </a:cubicBezTo>
                  <a:cubicBezTo>
                    <a:pt x="41" y="63"/>
                    <a:pt x="35" y="59"/>
                    <a:pt x="35" y="59"/>
                  </a:cubicBezTo>
                  <a:cubicBezTo>
                    <a:pt x="34" y="57"/>
                    <a:pt x="32" y="57"/>
                    <a:pt x="32" y="57"/>
                  </a:cubicBezTo>
                  <a:cubicBezTo>
                    <a:pt x="32" y="56"/>
                    <a:pt x="32" y="56"/>
                    <a:pt x="32" y="56"/>
                  </a:cubicBezTo>
                  <a:cubicBezTo>
                    <a:pt x="32" y="55"/>
                    <a:pt x="31" y="53"/>
                    <a:pt x="31" y="53"/>
                  </a:cubicBezTo>
                  <a:cubicBezTo>
                    <a:pt x="32" y="54"/>
                    <a:pt x="33" y="54"/>
                    <a:pt x="33" y="54"/>
                  </a:cubicBezTo>
                  <a:cubicBezTo>
                    <a:pt x="34" y="54"/>
                    <a:pt x="35" y="55"/>
                    <a:pt x="35" y="55"/>
                  </a:cubicBezTo>
                  <a:cubicBezTo>
                    <a:pt x="36" y="56"/>
                    <a:pt x="37" y="51"/>
                    <a:pt x="37" y="51"/>
                  </a:cubicBezTo>
                  <a:cubicBezTo>
                    <a:pt x="39" y="50"/>
                    <a:pt x="36" y="49"/>
                    <a:pt x="36" y="49"/>
                  </a:cubicBezTo>
                  <a:cubicBezTo>
                    <a:pt x="36" y="48"/>
                    <a:pt x="34" y="48"/>
                    <a:pt x="34" y="48"/>
                  </a:cubicBezTo>
                  <a:cubicBezTo>
                    <a:pt x="33" y="47"/>
                    <a:pt x="31" y="47"/>
                    <a:pt x="31" y="47"/>
                  </a:cubicBezTo>
                  <a:cubicBezTo>
                    <a:pt x="31" y="46"/>
                    <a:pt x="31" y="45"/>
                    <a:pt x="31" y="45"/>
                  </a:cubicBezTo>
                  <a:cubicBezTo>
                    <a:pt x="31" y="44"/>
                    <a:pt x="31" y="43"/>
                    <a:pt x="31" y="43"/>
                  </a:cubicBezTo>
                  <a:cubicBezTo>
                    <a:pt x="31" y="42"/>
                    <a:pt x="30" y="40"/>
                    <a:pt x="30" y="39"/>
                  </a:cubicBezTo>
                  <a:cubicBezTo>
                    <a:pt x="30" y="39"/>
                    <a:pt x="30" y="38"/>
                    <a:pt x="30" y="38"/>
                  </a:cubicBezTo>
                  <a:cubicBezTo>
                    <a:pt x="30" y="37"/>
                    <a:pt x="30" y="36"/>
                    <a:pt x="30" y="36"/>
                  </a:cubicBezTo>
                  <a:cubicBezTo>
                    <a:pt x="31" y="35"/>
                    <a:pt x="31" y="34"/>
                    <a:pt x="31" y="34"/>
                  </a:cubicBezTo>
                  <a:cubicBezTo>
                    <a:pt x="33" y="35"/>
                    <a:pt x="33" y="33"/>
                    <a:pt x="33" y="33"/>
                  </a:cubicBezTo>
                  <a:cubicBezTo>
                    <a:pt x="33" y="33"/>
                    <a:pt x="33" y="32"/>
                    <a:pt x="33" y="32"/>
                  </a:cubicBezTo>
                  <a:cubicBezTo>
                    <a:pt x="34" y="32"/>
                    <a:pt x="33" y="31"/>
                    <a:pt x="33" y="31"/>
                  </a:cubicBezTo>
                  <a:cubicBezTo>
                    <a:pt x="33" y="31"/>
                    <a:pt x="34" y="31"/>
                    <a:pt x="34" y="31"/>
                  </a:cubicBezTo>
                  <a:cubicBezTo>
                    <a:pt x="34" y="30"/>
                    <a:pt x="33" y="29"/>
                    <a:pt x="33" y="29"/>
                  </a:cubicBezTo>
                  <a:cubicBezTo>
                    <a:pt x="32" y="29"/>
                    <a:pt x="32" y="30"/>
                    <a:pt x="32" y="30"/>
                  </a:cubicBezTo>
                  <a:cubicBezTo>
                    <a:pt x="32" y="30"/>
                    <a:pt x="32" y="30"/>
                    <a:pt x="32" y="30"/>
                  </a:cubicBezTo>
                  <a:cubicBezTo>
                    <a:pt x="32" y="30"/>
                    <a:pt x="32" y="30"/>
                    <a:pt x="32" y="30"/>
                  </a:cubicBezTo>
                  <a:cubicBezTo>
                    <a:pt x="32" y="29"/>
                    <a:pt x="32" y="26"/>
                    <a:pt x="32" y="26"/>
                  </a:cubicBezTo>
                  <a:cubicBezTo>
                    <a:pt x="33" y="25"/>
                    <a:pt x="30" y="21"/>
                    <a:pt x="30" y="21"/>
                  </a:cubicBezTo>
                  <a:cubicBezTo>
                    <a:pt x="30" y="21"/>
                    <a:pt x="29" y="18"/>
                    <a:pt x="30" y="16"/>
                  </a:cubicBezTo>
                  <a:cubicBezTo>
                    <a:pt x="30" y="14"/>
                    <a:pt x="30" y="10"/>
                    <a:pt x="30" y="10"/>
                  </a:cubicBezTo>
                  <a:cubicBezTo>
                    <a:pt x="31" y="5"/>
                    <a:pt x="27" y="2"/>
                    <a:pt x="27" y="2"/>
                  </a:cubicBezTo>
                  <a:cubicBezTo>
                    <a:pt x="26" y="0"/>
                    <a:pt x="24" y="1"/>
                    <a:pt x="24" y="1"/>
                  </a:cubicBezTo>
                  <a:cubicBezTo>
                    <a:pt x="21" y="0"/>
                    <a:pt x="19" y="3"/>
                    <a:pt x="19" y="3"/>
                  </a:cubicBezTo>
                  <a:cubicBezTo>
                    <a:pt x="17" y="4"/>
                    <a:pt x="15" y="13"/>
                    <a:pt x="15" y="15"/>
                  </a:cubicBezTo>
                  <a:cubicBezTo>
                    <a:pt x="14" y="18"/>
                    <a:pt x="12" y="21"/>
                    <a:pt x="12" y="21"/>
                  </a:cubicBezTo>
                  <a:cubicBezTo>
                    <a:pt x="10" y="24"/>
                    <a:pt x="10" y="30"/>
                    <a:pt x="10" y="30"/>
                  </a:cubicBezTo>
                  <a:cubicBezTo>
                    <a:pt x="10" y="32"/>
                    <a:pt x="11" y="34"/>
                    <a:pt x="11" y="34"/>
                  </a:cubicBezTo>
                  <a:cubicBezTo>
                    <a:pt x="12" y="36"/>
                    <a:pt x="13" y="35"/>
                    <a:pt x="13" y="35"/>
                  </a:cubicBezTo>
                  <a:cubicBezTo>
                    <a:pt x="11" y="33"/>
                    <a:pt x="11" y="31"/>
                    <a:pt x="11" y="31"/>
                  </a:cubicBezTo>
                  <a:cubicBezTo>
                    <a:pt x="12" y="31"/>
                    <a:pt x="12" y="31"/>
                    <a:pt x="12" y="31"/>
                  </a:cubicBezTo>
                  <a:cubicBezTo>
                    <a:pt x="12" y="32"/>
                    <a:pt x="13" y="35"/>
                    <a:pt x="13" y="35"/>
                  </a:cubicBezTo>
                  <a:cubicBezTo>
                    <a:pt x="13" y="35"/>
                    <a:pt x="13" y="35"/>
                    <a:pt x="13" y="35"/>
                  </a:cubicBezTo>
                  <a:cubicBezTo>
                    <a:pt x="13" y="36"/>
                    <a:pt x="13" y="38"/>
                    <a:pt x="13" y="39"/>
                  </a:cubicBezTo>
                  <a:cubicBezTo>
                    <a:pt x="13" y="39"/>
                    <a:pt x="13" y="40"/>
                    <a:pt x="13" y="40"/>
                  </a:cubicBezTo>
                  <a:cubicBezTo>
                    <a:pt x="12" y="40"/>
                    <a:pt x="12" y="42"/>
                    <a:pt x="12" y="42"/>
                  </a:cubicBezTo>
                  <a:cubicBezTo>
                    <a:pt x="11" y="43"/>
                    <a:pt x="11" y="45"/>
                    <a:pt x="11" y="46"/>
                  </a:cubicBezTo>
                  <a:cubicBezTo>
                    <a:pt x="11" y="47"/>
                    <a:pt x="10" y="49"/>
                    <a:pt x="10" y="49"/>
                  </a:cubicBezTo>
                  <a:cubicBezTo>
                    <a:pt x="9" y="50"/>
                    <a:pt x="9" y="52"/>
                    <a:pt x="9" y="52"/>
                  </a:cubicBezTo>
                  <a:cubicBezTo>
                    <a:pt x="9" y="53"/>
                    <a:pt x="8" y="55"/>
                    <a:pt x="8" y="55"/>
                  </a:cubicBezTo>
                  <a:cubicBezTo>
                    <a:pt x="8" y="57"/>
                    <a:pt x="3" y="68"/>
                    <a:pt x="3" y="68"/>
                  </a:cubicBezTo>
                  <a:cubicBezTo>
                    <a:pt x="2" y="69"/>
                    <a:pt x="3" y="70"/>
                    <a:pt x="3" y="70"/>
                  </a:cubicBezTo>
                  <a:cubicBezTo>
                    <a:pt x="3" y="70"/>
                    <a:pt x="5" y="71"/>
                    <a:pt x="5" y="71"/>
                  </a:cubicBezTo>
                  <a:cubicBezTo>
                    <a:pt x="6" y="72"/>
                    <a:pt x="6" y="74"/>
                    <a:pt x="6" y="74"/>
                  </a:cubicBezTo>
                  <a:cubicBezTo>
                    <a:pt x="6" y="75"/>
                    <a:pt x="7" y="77"/>
                    <a:pt x="7" y="77"/>
                  </a:cubicBezTo>
                  <a:cubicBezTo>
                    <a:pt x="6" y="78"/>
                    <a:pt x="6" y="80"/>
                    <a:pt x="6" y="80"/>
                  </a:cubicBezTo>
                  <a:cubicBezTo>
                    <a:pt x="5" y="82"/>
                    <a:pt x="5" y="84"/>
                    <a:pt x="5" y="84"/>
                  </a:cubicBezTo>
                  <a:cubicBezTo>
                    <a:pt x="5" y="84"/>
                    <a:pt x="5" y="85"/>
                    <a:pt x="5" y="85"/>
                  </a:cubicBezTo>
                  <a:cubicBezTo>
                    <a:pt x="4" y="86"/>
                    <a:pt x="4" y="88"/>
                    <a:pt x="4" y="88"/>
                  </a:cubicBezTo>
                  <a:cubicBezTo>
                    <a:pt x="3" y="90"/>
                    <a:pt x="5" y="90"/>
                    <a:pt x="5" y="90"/>
                  </a:cubicBezTo>
                  <a:cubicBezTo>
                    <a:pt x="5" y="93"/>
                    <a:pt x="5" y="93"/>
                    <a:pt x="5" y="93"/>
                  </a:cubicBezTo>
                  <a:cubicBezTo>
                    <a:pt x="5" y="96"/>
                    <a:pt x="4" y="97"/>
                    <a:pt x="4" y="97"/>
                  </a:cubicBezTo>
                  <a:cubicBezTo>
                    <a:pt x="4" y="97"/>
                    <a:pt x="4" y="97"/>
                    <a:pt x="4" y="97"/>
                  </a:cubicBezTo>
                  <a:cubicBezTo>
                    <a:pt x="2" y="97"/>
                    <a:pt x="1" y="101"/>
                    <a:pt x="1" y="101"/>
                  </a:cubicBezTo>
                  <a:cubicBezTo>
                    <a:pt x="1" y="102"/>
                    <a:pt x="1" y="103"/>
                    <a:pt x="1" y="103"/>
                  </a:cubicBezTo>
                  <a:cubicBezTo>
                    <a:pt x="0" y="106"/>
                    <a:pt x="3" y="106"/>
                    <a:pt x="3" y="106"/>
                  </a:cubicBezTo>
                  <a:cubicBezTo>
                    <a:pt x="3" y="108"/>
                    <a:pt x="8" y="108"/>
                    <a:pt x="8" y="108"/>
                  </a:cubicBezTo>
                  <a:cubicBezTo>
                    <a:pt x="13" y="109"/>
                    <a:pt x="12" y="107"/>
                    <a:pt x="12" y="107"/>
                  </a:cubicBezTo>
                  <a:cubicBezTo>
                    <a:pt x="12" y="105"/>
                    <a:pt x="11" y="104"/>
                    <a:pt x="11" y="104"/>
                  </a:cubicBezTo>
                  <a:cubicBezTo>
                    <a:pt x="11" y="103"/>
                    <a:pt x="11" y="103"/>
                    <a:pt x="11" y="103"/>
                  </a:cubicBezTo>
                  <a:cubicBezTo>
                    <a:pt x="11" y="101"/>
                    <a:pt x="9" y="99"/>
                    <a:pt x="9" y="99"/>
                  </a:cubicBezTo>
                  <a:cubicBezTo>
                    <a:pt x="9" y="98"/>
                    <a:pt x="8" y="98"/>
                    <a:pt x="8" y="98"/>
                  </a:cubicBezTo>
                  <a:cubicBezTo>
                    <a:pt x="8" y="97"/>
                    <a:pt x="8" y="95"/>
                    <a:pt x="8" y="95"/>
                  </a:cubicBezTo>
                  <a:cubicBezTo>
                    <a:pt x="9" y="94"/>
                    <a:pt x="9" y="92"/>
                    <a:pt x="9" y="92"/>
                  </a:cubicBezTo>
                  <a:cubicBezTo>
                    <a:pt x="12" y="93"/>
                    <a:pt x="13" y="91"/>
                    <a:pt x="13" y="91"/>
                  </a:cubicBezTo>
                  <a:cubicBezTo>
                    <a:pt x="14" y="90"/>
                    <a:pt x="14" y="86"/>
                    <a:pt x="14" y="86"/>
                  </a:cubicBezTo>
                  <a:cubicBezTo>
                    <a:pt x="14" y="85"/>
                    <a:pt x="15" y="81"/>
                    <a:pt x="15" y="81"/>
                  </a:cubicBezTo>
                  <a:cubicBezTo>
                    <a:pt x="16" y="80"/>
                    <a:pt x="15" y="78"/>
                    <a:pt x="15" y="78"/>
                  </a:cubicBezTo>
                  <a:cubicBezTo>
                    <a:pt x="16" y="77"/>
                    <a:pt x="17" y="73"/>
                    <a:pt x="17" y="73"/>
                  </a:cubicBezTo>
                  <a:cubicBezTo>
                    <a:pt x="17" y="72"/>
                    <a:pt x="17" y="72"/>
                    <a:pt x="17" y="72"/>
                  </a:cubicBezTo>
                  <a:cubicBezTo>
                    <a:pt x="18" y="73"/>
                    <a:pt x="24" y="74"/>
                    <a:pt x="24" y="74"/>
                  </a:cubicBezTo>
                  <a:cubicBezTo>
                    <a:pt x="24" y="76"/>
                    <a:pt x="24" y="76"/>
                    <a:pt x="24" y="76"/>
                  </a:cubicBezTo>
                  <a:cubicBezTo>
                    <a:pt x="24" y="77"/>
                    <a:pt x="25" y="84"/>
                    <a:pt x="25" y="84"/>
                  </a:cubicBezTo>
                  <a:cubicBezTo>
                    <a:pt x="25" y="86"/>
                    <a:pt x="26" y="91"/>
                    <a:pt x="26" y="91"/>
                  </a:cubicBezTo>
                  <a:cubicBezTo>
                    <a:pt x="25" y="94"/>
                    <a:pt x="33" y="93"/>
                    <a:pt x="33" y="93"/>
                  </a:cubicBezTo>
                  <a:cubicBezTo>
                    <a:pt x="33" y="94"/>
                    <a:pt x="35" y="99"/>
                    <a:pt x="35" y="99"/>
                  </a:cubicBezTo>
                  <a:cubicBezTo>
                    <a:pt x="35" y="100"/>
                    <a:pt x="35" y="100"/>
                    <a:pt x="35" y="100"/>
                  </a:cubicBezTo>
                  <a:cubicBezTo>
                    <a:pt x="34" y="100"/>
                    <a:pt x="34" y="102"/>
                    <a:pt x="35" y="103"/>
                  </a:cubicBezTo>
                  <a:cubicBezTo>
                    <a:pt x="35" y="104"/>
                    <a:pt x="35" y="106"/>
                    <a:pt x="35" y="106"/>
                  </a:cubicBezTo>
                  <a:cubicBezTo>
                    <a:pt x="35" y="108"/>
                    <a:pt x="37" y="108"/>
                    <a:pt x="37" y="108"/>
                  </a:cubicBezTo>
                  <a:cubicBezTo>
                    <a:pt x="41" y="108"/>
                    <a:pt x="44" y="105"/>
                    <a:pt x="44" y="105"/>
                  </a:cubicBezTo>
                  <a:cubicBezTo>
                    <a:pt x="45" y="105"/>
                    <a:pt x="46" y="105"/>
                    <a:pt x="46" y="105"/>
                  </a:cubicBezTo>
                  <a:cubicBezTo>
                    <a:pt x="50" y="103"/>
                    <a:pt x="50" y="100"/>
                    <a:pt x="50" y="98"/>
                  </a:cubicBezTo>
                  <a:close/>
                  <a:moveTo>
                    <a:pt x="40" y="96"/>
                  </a:moveTo>
                  <a:cubicBezTo>
                    <a:pt x="40" y="96"/>
                    <a:pt x="39" y="96"/>
                    <a:pt x="39" y="94"/>
                  </a:cubicBezTo>
                  <a:cubicBezTo>
                    <a:pt x="39" y="94"/>
                    <a:pt x="41" y="95"/>
                    <a:pt x="40" y="96"/>
                  </a:cubicBezTo>
                  <a:close/>
                  <a:moveTo>
                    <a:pt x="40" y="94"/>
                  </a:moveTo>
                  <a:cubicBezTo>
                    <a:pt x="40" y="94"/>
                    <a:pt x="39" y="94"/>
                    <a:pt x="40" y="93"/>
                  </a:cubicBezTo>
                  <a:cubicBezTo>
                    <a:pt x="40" y="93"/>
                    <a:pt x="41" y="93"/>
                    <a:pt x="40" y="9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4" name="Freeform 292"/>
            <p:cNvSpPr>
              <a:spLocks/>
            </p:cNvSpPr>
            <p:nvPr/>
          </p:nvSpPr>
          <p:spPr bwMode="auto">
            <a:xfrm>
              <a:off x="4662488" y="5495926"/>
              <a:ext cx="146050" cy="434975"/>
            </a:xfrm>
            <a:custGeom>
              <a:avLst/>
              <a:gdLst>
                <a:gd name="T0" fmla="*/ 19 w 39"/>
                <a:gd name="T1" fmla="*/ 95 h 116"/>
                <a:gd name="T2" fmla="*/ 12 w 39"/>
                <a:gd name="T3" fmla="*/ 106 h 116"/>
                <a:gd name="T4" fmla="*/ 12 w 39"/>
                <a:gd name="T5" fmla="*/ 111 h 116"/>
                <a:gd name="T6" fmla="*/ 4 w 39"/>
                <a:gd name="T7" fmla="*/ 107 h 116"/>
                <a:gd name="T8" fmla="*/ 3 w 39"/>
                <a:gd name="T9" fmla="*/ 101 h 116"/>
                <a:gd name="T10" fmla="*/ 2 w 39"/>
                <a:gd name="T11" fmla="*/ 95 h 116"/>
                <a:gd name="T12" fmla="*/ 3 w 39"/>
                <a:gd name="T13" fmla="*/ 94 h 116"/>
                <a:gd name="T14" fmla="*/ 7 w 39"/>
                <a:gd name="T15" fmla="*/ 90 h 116"/>
                <a:gd name="T16" fmla="*/ 12 w 39"/>
                <a:gd name="T17" fmla="*/ 86 h 116"/>
                <a:gd name="T18" fmla="*/ 15 w 39"/>
                <a:gd name="T19" fmla="*/ 83 h 116"/>
                <a:gd name="T20" fmla="*/ 17 w 39"/>
                <a:gd name="T21" fmla="*/ 79 h 116"/>
                <a:gd name="T22" fmla="*/ 15 w 39"/>
                <a:gd name="T23" fmla="*/ 71 h 116"/>
                <a:gd name="T24" fmla="*/ 13 w 39"/>
                <a:gd name="T25" fmla="*/ 66 h 116"/>
                <a:gd name="T26" fmla="*/ 13 w 39"/>
                <a:gd name="T27" fmla="*/ 54 h 116"/>
                <a:gd name="T28" fmla="*/ 12 w 39"/>
                <a:gd name="T29" fmla="*/ 45 h 116"/>
                <a:gd name="T30" fmla="*/ 9 w 39"/>
                <a:gd name="T31" fmla="*/ 40 h 116"/>
                <a:gd name="T32" fmla="*/ 10 w 39"/>
                <a:gd name="T33" fmla="*/ 30 h 116"/>
                <a:gd name="T34" fmla="*/ 14 w 39"/>
                <a:gd name="T35" fmla="*/ 21 h 116"/>
                <a:gd name="T36" fmla="*/ 17 w 39"/>
                <a:gd name="T37" fmla="*/ 18 h 116"/>
                <a:gd name="T38" fmla="*/ 19 w 39"/>
                <a:gd name="T39" fmla="*/ 17 h 116"/>
                <a:gd name="T40" fmla="*/ 21 w 39"/>
                <a:gd name="T41" fmla="*/ 12 h 116"/>
                <a:gd name="T42" fmla="*/ 21 w 39"/>
                <a:gd name="T43" fmla="*/ 7 h 116"/>
                <a:gd name="T44" fmla="*/ 24 w 39"/>
                <a:gd name="T45" fmla="*/ 2 h 116"/>
                <a:gd name="T46" fmla="*/ 27 w 39"/>
                <a:gd name="T47" fmla="*/ 0 h 116"/>
                <a:gd name="T48" fmla="*/ 34 w 39"/>
                <a:gd name="T49" fmla="*/ 6 h 116"/>
                <a:gd name="T50" fmla="*/ 33 w 39"/>
                <a:gd name="T51" fmla="*/ 12 h 116"/>
                <a:gd name="T52" fmla="*/ 30 w 39"/>
                <a:gd name="T53" fmla="*/ 14 h 116"/>
                <a:gd name="T54" fmla="*/ 27 w 39"/>
                <a:gd name="T55" fmla="*/ 19 h 116"/>
                <a:gd name="T56" fmla="*/ 33 w 39"/>
                <a:gd name="T57" fmla="*/ 23 h 116"/>
                <a:gd name="T58" fmla="*/ 35 w 39"/>
                <a:gd name="T59" fmla="*/ 29 h 116"/>
                <a:gd name="T60" fmla="*/ 36 w 39"/>
                <a:gd name="T61" fmla="*/ 38 h 116"/>
                <a:gd name="T62" fmla="*/ 33 w 39"/>
                <a:gd name="T63" fmla="*/ 42 h 116"/>
                <a:gd name="T64" fmla="*/ 34 w 39"/>
                <a:gd name="T65" fmla="*/ 54 h 116"/>
                <a:gd name="T66" fmla="*/ 35 w 39"/>
                <a:gd name="T67" fmla="*/ 60 h 116"/>
                <a:gd name="T68" fmla="*/ 37 w 39"/>
                <a:gd name="T69" fmla="*/ 65 h 116"/>
                <a:gd name="T70" fmla="*/ 37 w 39"/>
                <a:gd name="T71" fmla="*/ 68 h 116"/>
                <a:gd name="T72" fmla="*/ 34 w 39"/>
                <a:gd name="T73" fmla="*/ 68 h 116"/>
                <a:gd name="T74" fmla="*/ 34 w 39"/>
                <a:gd name="T75" fmla="*/ 80 h 116"/>
                <a:gd name="T76" fmla="*/ 33 w 39"/>
                <a:gd name="T77" fmla="*/ 89 h 116"/>
                <a:gd name="T78" fmla="*/ 32 w 39"/>
                <a:gd name="T79" fmla="*/ 95 h 116"/>
                <a:gd name="T80" fmla="*/ 32 w 39"/>
                <a:gd name="T81" fmla="*/ 102 h 116"/>
                <a:gd name="T82" fmla="*/ 35 w 39"/>
                <a:gd name="T83" fmla="*/ 109 h 116"/>
                <a:gd name="T84" fmla="*/ 37 w 39"/>
                <a:gd name="T85" fmla="*/ 113 h 116"/>
                <a:gd name="T86" fmla="*/ 35 w 39"/>
                <a:gd name="T87" fmla="*/ 115 h 116"/>
                <a:gd name="T88" fmla="*/ 27 w 39"/>
                <a:gd name="T89" fmla="*/ 115 h 116"/>
                <a:gd name="T90" fmla="*/ 18 w 39"/>
                <a:gd name="T91" fmla="*/ 114 h 116"/>
                <a:gd name="T92" fmla="*/ 19 w 39"/>
                <a:gd name="T93" fmla="*/ 111 h 116"/>
                <a:gd name="T94" fmla="*/ 20 w 39"/>
                <a:gd name="T95" fmla="*/ 101 h 116"/>
                <a:gd name="T96" fmla="*/ 22 w 39"/>
                <a:gd name="T97" fmla="*/ 9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116">
                  <a:moveTo>
                    <a:pt x="22" y="90"/>
                  </a:moveTo>
                  <a:cubicBezTo>
                    <a:pt x="22" y="90"/>
                    <a:pt x="19" y="94"/>
                    <a:pt x="19" y="95"/>
                  </a:cubicBezTo>
                  <a:cubicBezTo>
                    <a:pt x="19" y="95"/>
                    <a:pt x="14" y="101"/>
                    <a:pt x="13" y="104"/>
                  </a:cubicBezTo>
                  <a:cubicBezTo>
                    <a:pt x="13" y="104"/>
                    <a:pt x="13" y="106"/>
                    <a:pt x="12" y="106"/>
                  </a:cubicBezTo>
                  <a:cubicBezTo>
                    <a:pt x="12" y="107"/>
                    <a:pt x="12" y="107"/>
                    <a:pt x="12" y="107"/>
                  </a:cubicBezTo>
                  <a:cubicBezTo>
                    <a:pt x="12" y="107"/>
                    <a:pt x="13" y="110"/>
                    <a:pt x="12" y="111"/>
                  </a:cubicBezTo>
                  <a:cubicBezTo>
                    <a:pt x="12" y="111"/>
                    <a:pt x="12" y="112"/>
                    <a:pt x="10" y="111"/>
                  </a:cubicBezTo>
                  <a:cubicBezTo>
                    <a:pt x="10" y="111"/>
                    <a:pt x="6" y="110"/>
                    <a:pt x="4" y="107"/>
                  </a:cubicBezTo>
                  <a:cubicBezTo>
                    <a:pt x="4" y="107"/>
                    <a:pt x="3" y="105"/>
                    <a:pt x="4" y="103"/>
                  </a:cubicBezTo>
                  <a:cubicBezTo>
                    <a:pt x="4" y="103"/>
                    <a:pt x="4" y="102"/>
                    <a:pt x="3" y="101"/>
                  </a:cubicBezTo>
                  <a:cubicBezTo>
                    <a:pt x="3" y="101"/>
                    <a:pt x="2" y="100"/>
                    <a:pt x="2" y="97"/>
                  </a:cubicBezTo>
                  <a:cubicBezTo>
                    <a:pt x="2" y="97"/>
                    <a:pt x="1" y="96"/>
                    <a:pt x="2" y="95"/>
                  </a:cubicBezTo>
                  <a:cubicBezTo>
                    <a:pt x="2" y="95"/>
                    <a:pt x="1" y="96"/>
                    <a:pt x="0" y="96"/>
                  </a:cubicBezTo>
                  <a:cubicBezTo>
                    <a:pt x="0" y="96"/>
                    <a:pt x="1" y="95"/>
                    <a:pt x="3" y="94"/>
                  </a:cubicBezTo>
                  <a:cubicBezTo>
                    <a:pt x="3" y="94"/>
                    <a:pt x="4" y="92"/>
                    <a:pt x="7" y="91"/>
                  </a:cubicBezTo>
                  <a:cubicBezTo>
                    <a:pt x="7" y="91"/>
                    <a:pt x="7" y="91"/>
                    <a:pt x="7" y="90"/>
                  </a:cubicBezTo>
                  <a:cubicBezTo>
                    <a:pt x="7" y="90"/>
                    <a:pt x="8" y="89"/>
                    <a:pt x="9" y="88"/>
                  </a:cubicBezTo>
                  <a:cubicBezTo>
                    <a:pt x="9" y="88"/>
                    <a:pt x="11" y="86"/>
                    <a:pt x="12" y="86"/>
                  </a:cubicBezTo>
                  <a:cubicBezTo>
                    <a:pt x="12" y="86"/>
                    <a:pt x="13" y="85"/>
                    <a:pt x="13" y="85"/>
                  </a:cubicBezTo>
                  <a:cubicBezTo>
                    <a:pt x="13" y="85"/>
                    <a:pt x="14" y="83"/>
                    <a:pt x="15" y="83"/>
                  </a:cubicBezTo>
                  <a:cubicBezTo>
                    <a:pt x="15" y="83"/>
                    <a:pt x="14" y="81"/>
                    <a:pt x="17" y="80"/>
                  </a:cubicBezTo>
                  <a:cubicBezTo>
                    <a:pt x="17" y="80"/>
                    <a:pt x="18" y="79"/>
                    <a:pt x="17" y="79"/>
                  </a:cubicBezTo>
                  <a:cubicBezTo>
                    <a:pt x="16" y="79"/>
                    <a:pt x="16" y="78"/>
                    <a:pt x="15" y="76"/>
                  </a:cubicBezTo>
                  <a:cubicBezTo>
                    <a:pt x="15" y="76"/>
                    <a:pt x="15" y="72"/>
                    <a:pt x="15" y="71"/>
                  </a:cubicBezTo>
                  <a:cubicBezTo>
                    <a:pt x="14" y="70"/>
                    <a:pt x="14" y="67"/>
                    <a:pt x="14" y="67"/>
                  </a:cubicBezTo>
                  <a:cubicBezTo>
                    <a:pt x="14" y="67"/>
                    <a:pt x="13" y="67"/>
                    <a:pt x="13" y="66"/>
                  </a:cubicBezTo>
                  <a:cubicBezTo>
                    <a:pt x="13" y="66"/>
                    <a:pt x="13" y="63"/>
                    <a:pt x="13" y="61"/>
                  </a:cubicBezTo>
                  <a:cubicBezTo>
                    <a:pt x="13" y="61"/>
                    <a:pt x="12" y="57"/>
                    <a:pt x="13" y="54"/>
                  </a:cubicBezTo>
                  <a:cubicBezTo>
                    <a:pt x="13" y="54"/>
                    <a:pt x="12" y="50"/>
                    <a:pt x="12" y="48"/>
                  </a:cubicBezTo>
                  <a:cubicBezTo>
                    <a:pt x="12" y="48"/>
                    <a:pt x="12" y="46"/>
                    <a:pt x="12" y="45"/>
                  </a:cubicBezTo>
                  <a:cubicBezTo>
                    <a:pt x="12" y="45"/>
                    <a:pt x="11" y="43"/>
                    <a:pt x="11" y="42"/>
                  </a:cubicBezTo>
                  <a:cubicBezTo>
                    <a:pt x="11" y="42"/>
                    <a:pt x="9" y="41"/>
                    <a:pt x="9" y="40"/>
                  </a:cubicBezTo>
                  <a:cubicBezTo>
                    <a:pt x="9" y="40"/>
                    <a:pt x="9" y="38"/>
                    <a:pt x="10" y="37"/>
                  </a:cubicBezTo>
                  <a:cubicBezTo>
                    <a:pt x="10" y="37"/>
                    <a:pt x="10" y="32"/>
                    <a:pt x="10" y="30"/>
                  </a:cubicBezTo>
                  <a:cubicBezTo>
                    <a:pt x="10" y="30"/>
                    <a:pt x="11" y="27"/>
                    <a:pt x="12" y="25"/>
                  </a:cubicBezTo>
                  <a:cubicBezTo>
                    <a:pt x="12" y="25"/>
                    <a:pt x="12" y="22"/>
                    <a:pt x="14" y="21"/>
                  </a:cubicBezTo>
                  <a:cubicBezTo>
                    <a:pt x="14" y="21"/>
                    <a:pt x="16" y="20"/>
                    <a:pt x="16" y="19"/>
                  </a:cubicBezTo>
                  <a:cubicBezTo>
                    <a:pt x="17" y="19"/>
                    <a:pt x="17" y="18"/>
                    <a:pt x="17" y="18"/>
                  </a:cubicBezTo>
                  <a:cubicBezTo>
                    <a:pt x="17" y="18"/>
                    <a:pt x="17" y="17"/>
                    <a:pt x="19" y="17"/>
                  </a:cubicBezTo>
                  <a:cubicBezTo>
                    <a:pt x="19" y="17"/>
                    <a:pt x="19" y="17"/>
                    <a:pt x="19" y="17"/>
                  </a:cubicBezTo>
                  <a:cubicBezTo>
                    <a:pt x="19" y="17"/>
                    <a:pt x="20" y="17"/>
                    <a:pt x="22" y="15"/>
                  </a:cubicBezTo>
                  <a:cubicBezTo>
                    <a:pt x="22" y="15"/>
                    <a:pt x="21" y="13"/>
                    <a:pt x="21" y="12"/>
                  </a:cubicBezTo>
                  <a:cubicBezTo>
                    <a:pt x="21" y="12"/>
                    <a:pt x="20" y="12"/>
                    <a:pt x="20" y="10"/>
                  </a:cubicBezTo>
                  <a:cubicBezTo>
                    <a:pt x="20" y="10"/>
                    <a:pt x="20" y="8"/>
                    <a:pt x="21" y="7"/>
                  </a:cubicBezTo>
                  <a:cubicBezTo>
                    <a:pt x="21" y="7"/>
                    <a:pt x="21" y="6"/>
                    <a:pt x="22" y="5"/>
                  </a:cubicBezTo>
                  <a:cubicBezTo>
                    <a:pt x="22" y="5"/>
                    <a:pt x="22" y="3"/>
                    <a:pt x="24" y="2"/>
                  </a:cubicBezTo>
                  <a:cubicBezTo>
                    <a:pt x="24" y="2"/>
                    <a:pt x="24" y="1"/>
                    <a:pt x="25" y="1"/>
                  </a:cubicBezTo>
                  <a:cubicBezTo>
                    <a:pt x="25" y="1"/>
                    <a:pt x="26" y="0"/>
                    <a:pt x="27" y="0"/>
                  </a:cubicBezTo>
                  <a:cubicBezTo>
                    <a:pt x="27" y="0"/>
                    <a:pt x="30" y="0"/>
                    <a:pt x="31" y="2"/>
                  </a:cubicBezTo>
                  <a:cubicBezTo>
                    <a:pt x="31" y="2"/>
                    <a:pt x="33" y="3"/>
                    <a:pt x="34" y="6"/>
                  </a:cubicBezTo>
                  <a:cubicBezTo>
                    <a:pt x="34" y="6"/>
                    <a:pt x="34" y="7"/>
                    <a:pt x="33" y="8"/>
                  </a:cubicBezTo>
                  <a:cubicBezTo>
                    <a:pt x="33" y="8"/>
                    <a:pt x="34" y="10"/>
                    <a:pt x="33" y="12"/>
                  </a:cubicBezTo>
                  <a:cubicBezTo>
                    <a:pt x="33" y="12"/>
                    <a:pt x="32" y="15"/>
                    <a:pt x="31" y="14"/>
                  </a:cubicBezTo>
                  <a:cubicBezTo>
                    <a:pt x="30" y="14"/>
                    <a:pt x="30" y="14"/>
                    <a:pt x="30" y="14"/>
                  </a:cubicBezTo>
                  <a:cubicBezTo>
                    <a:pt x="30" y="14"/>
                    <a:pt x="30" y="16"/>
                    <a:pt x="28" y="18"/>
                  </a:cubicBezTo>
                  <a:cubicBezTo>
                    <a:pt x="28" y="18"/>
                    <a:pt x="27" y="19"/>
                    <a:pt x="27" y="19"/>
                  </a:cubicBezTo>
                  <a:cubicBezTo>
                    <a:pt x="27" y="19"/>
                    <a:pt x="27" y="19"/>
                    <a:pt x="27" y="19"/>
                  </a:cubicBezTo>
                  <a:cubicBezTo>
                    <a:pt x="28" y="19"/>
                    <a:pt x="32" y="21"/>
                    <a:pt x="33" y="23"/>
                  </a:cubicBezTo>
                  <a:cubicBezTo>
                    <a:pt x="33" y="23"/>
                    <a:pt x="34" y="25"/>
                    <a:pt x="34" y="26"/>
                  </a:cubicBezTo>
                  <a:cubicBezTo>
                    <a:pt x="34" y="26"/>
                    <a:pt x="35" y="28"/>
                    <a:pt x="35" y="29"/>
                  </a:cubicBezTo>
                  <a:cubicBezTo>
                    <a:pt x="35" y="29"/>
                    <a:pt x="35" y="33"/>
                    <a:pt x="35" y="34"/>
                  </a:cubicBezTo>
                  <a:cubicBezTo>
                    <a:pt x="35" y="34"/>
                    <a:pt x="36" y="37"/>
                    <a:pt x="36" y="38"/>
                  </a:cubicBezTo>
                  <a:cubicBezTo>
                    <a:pt x="36" y="38"/>
                    <a:pt x="37" y="40"/>
                    <a:pt x="36" y="40"/>
                  </a:cubicBezTo>
                  <a:cubicBezTo>
                    <a:pt x="36" y="40"/>
                    <a:pt x="34" y="42"/>
                    <a:pt x="33" y="42"/>
                  </a:cubicBezTo>
                  <a:cubicBezTo>
                    <a:pt x="33" y="42"/>
                    <a:pt x="34" y="44"/>
                    <a:pt x="34" y="48"/>
                  </a:cubicBezTo>
                  <a:cubicBezTo>
                    <a:pt x="34" y="48"/>
                    <a:pt x="34" y="52"/>
                    <a:pt x="34" y="54"/>
                  </a:cubicBezTo>
                  <a:cubicBezTo>
                    <a:pt x="34" y="54"/>
                    <a:pt x="34" y="55"/>
                    <a:pt x="35" y="57"/>
                  </a:cubicBezTo>
                  <a:cubicBezTo>
                    <a:pt x="35" y="57"/>
                    <a:pt x="35" y="59"/>
                    <a:pt x="35" y="60"/>
                  </a:cubicBezTo>
                  <a:cubicBezTo>
                    <a:pt x="35" y="60"/>
                    <a:pt x="36" y="61"/>
                    <a:pt x="36" y="62"/>
                  </a:cubicBezTo>
                  <a:cubicBezTo>
                    <a:pt x="36" y="62"/>
                    <a:pt x="38" y="64"/>
                    <a:pt x="37" y="65"/>
                  </a:cubicBezTo>
                  <a:cubicBezTo>
                    <a:pt x="37" y="65"/>
                    <a:pt x="38" y="66"/>
                    <a:pt x="38" y="66"/>
                  </a:cubicBezTo>
                  <a:cubicBezTo>
                    <a:pt x="38" y="66"/>
                    <a:pt x="39" y="67"/>
                    <a:pt x="37" y="68"/>
                  </a:cubicBezTo>
                  <a:cubicBezTo>
                    <a:pt x="37" y="68"/>
                    <a:pt x="36" y="68"/>
                    <a:pt x="36" y="68"/>
                  </a:cubicBezTo>
                  <a:cubicBezTo>
                    <a:pt x="36" y="68"/>
                    <a:pt x="35" y="68"/>
                    <a:pt x="34" y="68"/>
                  </a:cubicBezTo>
                  <a:cubicBezTo>
                    <a:pt x="34" y="68"/>
                    <a:pt x="34" y="72"/>
                    <a:pt x="34" y="73"/>
                  </a:cubicBezTo>
                  <a:cubicBezTo>
                    <a:pt x="34" y="73"/>
                    <a:pt x="34" y="79"/>
                    <a:pt x="34" y="80"/>
                  </a:cubicBezTo>
                  <a:cubicBezTo>
                    <a:pt x="34" y="80"/>
                    <a:pt x="34" y="83"/>
                    <a:pt x="34" y="84"/>
                  </a:cubicBezTo>
                  <a:cubicBezTo>
                    <a:pt x="34" y="84"/>
                    <a:pt x="34" y="87"/>
                    <a:pt x="33" y="89"/>
                  </a:cubicBezTo>
                  <a:cubicBezTo>
                    <a:pt x="33" y="89"/>
                    <a:pt x="32" y="92"/>
                    <a:pt x="32" y="93"/>
                  </a:cubicBezTo>
                  <a:cubicBezTo>
                    <a:pt x="32" y="93"/>
                    <a:pt x="32" y="94"/>
                    <a:pt x="32" y="95"/>
                  </a:cubicBezTo>
                  <a:cubicBezTo>
                    <a:pt x="32" y="95"/>
                    <a:pt x="32" y="96"/>
                    <a:pt x="32" y="99"/>
                  </a:cubicBezTo>
                  <a:cubicBezTo>
                    <a:pt x="32" y="99"/>
                    <a:pt x="33" y="101"/>
                    <a:pt x="32" y="102"/>
                  </a:cubicBezTo>
                  <a:cubicBezTo>
                    <a:pt x="32" y="102"/>
                    <a:pt x="32" y="104"/>
                    <a:pt x="33" y="105"/>
                  </a:cubicBezTo>
                  <a:cubicBezTo>
                    <a:pt x="34" y="105"/>
                    <a:pt x="35" y="108"/>
                    <a:pt x="35" y="109"/>
                  </a:cubicBezTo>
                  <a:cubicBezTo>
                    <a:pt x="35" y="109"/>
                    <a:pt x="35" y="111"/>
                    <a:pt x="36" y="111"/>
                  </a:cubicBezTo>
                  <a:cubicBezTo>
                    <a:pt x="36" y="112"/>
                    <a:pt x="38" y="113"/>
                    <a:pt x="37" y="113"/>
                  </a:cubicBezTo>
                  <a:cubicBezTo>
                    <a:pt x="37" y="113"/>
                    <a:pt x="37" y="113"/>
                    <a:pt x="35" y="112"/>
                  </a:cubicBezTo>
                  <a:cubicBezTo>
                    <a:pt x="35" y="112"/>
                    <a:pt x="36" y="114"/>
                    <a:pt x="35" y="115"/>
                  </a:cubicBezTo>
                  <a:cubicBezTo>
                    <a:pt x="35" y="115"/>
                    <a:pt x="32" y="116"/>
                    <a:pt x="29" y="115"/>
                  </a:cubicBezTo>
                  <a:cubicBezTo>
                    <a:pt x="29" y="115"/>
                    <a:pt x="28" y="115"/>
                    <a:pt x="27" y="115"/>
                  </a:cubicBezTo>
                  <a:cubicBezTo>
                    <a:pt x="27" y="115"/>
                    <a:pt x="26" y="116"/>
                    <a:pt x="25" y="116"/>
                  </a:cubicBezTo>
                  <a:cubicBezTo>
                    <a:pt x="25" y="116"/>
                    <a:pt x="18" y="116"/>
                    <a:pt x="18" y="114"/>
                  </a:cubicBezTo>
                  <a:cubicBezTo>
                    <a:pt x="18" y="113"/>
                    <a:pt x="18" y="113"/>
                    <a:pt x="18" y="113"/>
                  </a:cubicBezTo>
                  <a:cubicBezTo>
                    <a:pt x="18" y="113"/>
                    <a:pt x="18" y="112"/>
                    <a:pt x="19" y="111"/>
                  </a:cubicBezTo>
                  <a:cubicBezTo>
                    <a:pt x="19" y="111"/>
                    <a:pt x="19" y="106"/>
                    <a:pt x="20" y="105"/>
                  </a:cubicBezTo>
                  <a:cubicBezTo>
                    <a:pt x="20" y="105"/>
                    <a:pt x="20" y="104"/>
                    <a:pt x="20" y="101"/>
                  </a:cubicBezTo>
                  <a:cubicBezTo>
                    <a:pt x="20" y="99"/>
                    <a:pt x="20" y="97"/>
                    <a:pt x="21" y="97"/>
                  </a:cubicBezTo>
                  <a:cubicBezTo>
                    <a:pt x="21" y="97"/>
                    <a:pt x="22" y="92"/>
                    <a:pt x="22" y="9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5" name="Freeform 293"/>
            <p:cNvSpPr>
              <a:spLocks/>
            </p:cNvSpPr>
            <p:nvPr/>
          </p:nvSpPr>
          <p:spPr bwMode="auto">
            <a:xfrm>
              <a:off x="6467476" y="2774951"/>
              <a:ext cx="142875" cy="439738"/>
            </a:xfrm>
            <a:custGeom>
              <a:avLst/>
              <a:gdLst>
                <a:gd name="T0" fmla="*/ 18 w 38"/>
                <a:gd name="T1" fmla="*/ 96 h 117"/>
                <a:gd name="T2" fmla="*/ 12 w 38"/>
                <a:gd name="T3" fmla="*/ 106 h 117"/>
                <a:gd name="T4" fmla="*/ 12 w 38"/>
                <a:gd name="T5" fmla="*/ 111 h 117"/>
                <a:gd name="T6" fmla="*/ 4 w 38"/>
                <a:gd name="T7" fmla="*/ 107 h 117"/>
                <a:gd name="T8" fmla="*/ 3 w 38"/>
                <a:gd name="T9" fmla="*/ 102 h 117"/>
                <a:gd name="T10" fmla="*/ 2 w 38"/>
                <a:gd name="T11" fmla="*/ 96 h 117"/>
                <a:gd name="T12" fmla="*/ 2 w 38"/>
                <a:gd name="T13" fmla="*/ 94 h 117"/>
                <a:gd name="T14" fmla="*/ 7 w 38"/>
                <a:gd name="T15" fmla="*/ 91 h 117"/>
                <a:gd name="T16" fmla="*/ 12 w 38"/>
                <a:gd name="T17" fmla="*/ 87 h 117"/>
                <a:gd name="T18" fmla="*/ 15 w 38"/>
                <a:gd name="T19" fmla="*/ 83 h 117"/>
                <a:gd name="T20" fmla="*/ 17 w 38"/>
                <a:gd name="T21" fmla="*/ 79 h 117"/>
                <a:gd name="T22" fmla="*/ 15 w 38"/>
                <a:gd name="T23" fmla="*/ 72 h 117"/>
                <a:gd name="T24" fmla="*/ 13 w 38"/>
                <a:gd name="T25" fmla="*/ 66 h 117"/>
                <a:gd name="T26" fmla="*/ 12 w 38"/>
                <a:gd name="T27" fmla="*/ 55 h 117"/>
                <a:gd name="T28" fmla="*/ 12 w 38"/>
                <a:gd name="T29" fmla="*/ 45 h 117"/>
                <a:gd name="T30" fmla="*/ 9 w 38"/>
                <a:gd name="T31" fmla="*/ 41 h 117"/>
                <a:gd name="T32" fmla="*/ 10 w 38"/>
                <a:gd name="T33" fmla="*/ 31 h 117"/>
                <a:gd name="T34" fmla="*/ 13 w 38"/>
                <a:gd name="T35" fmla="*/ 22 h 117"/>
                <a:gd name="T36" fmla="*/ 17 w 38"/>
                <a:gd name="T37" fmla="*/ 19 h 117"/>
                <a:gd name="T38" fmla="*/ 19 w 38"/>
                <a:gd name="T39" fmla="*/ 18 h 117"/>
                <a:gd name="T40" fmla="*/ 21 w 38"/>
                <a:gd name="T41" fmla="*/ 12 h 117"/>
                <a:gd name="T42" fmla="*/ 21 w 38"/>
                <a:gd name="T43" fmla="*/ 8 h 117"/>
                <a:gd name="T44" fmla="*/ 23 w 38"/>
                <a:gd name="T45" fmla="*/ 3 h 117"/>
                <a:gd name="T46" fmla="*/ 27 w 38"/>
                <a:gd name="T47" fmla="*/ 1 h 117"/>
                <a:gd name="T48" fmla="*/ 33 w 38"/>
                <a:gd name="T49" fmla="*/ 6 h 117"/>
                <a:gd name="T50" fmla="*/ 33 w 38"/>
                <a:gd name="T51" fmla="*/ 12 h 117"/>
                <a:gd name="T52" fmla="*/ 30 w 38"/>
                <a:gd name="T53" fmla="*/ 14 h 117"/>
                <a:gd name="T54" fmla="*/ 27 w 38"/>
                <a:gd name="T55" fmla="*/ 19 h 117"/>
                <a:gd name="T56" fmla="*/ 32 w 38"/>
                <a:gd name="T57" fmla="*/ 24 h 117"/>
                <a:gd name="T58" fmla="*/ 35 w 38"/>
                <a:gd name="T59" fmla="*/ 30 h 117"/>
                <a:gd name="T60" fmla="*/ 36 w 38"/>
                <a:gd name="T61" fmla="*/ 38 h 117"/>
                <a:gd name="T62" fmla="*/ 33 w 38"/>
                <a:gd name="T63" fmla="*/ 42 h 117"/>
                <a:gd name="T64" fmla="*/ 34 w 38"/>
                <a:gd name="T65" fmla="*/ 55 h 117"/>
                <a:gd name="T66" fmla="*/ 35 w 38"/>
                <a:gd name="T67" fmla="*/ 61 h 117"/>
                <a:gd name="T68" fmla="*/ 37 w 38"/>
                <a:gd name="T69" fmla="*/ 66 h 117"/>
                <a:gd name="T70" fmla="*/ 37 w 38"/>
                <a:gd name="T71" fmla="*/ 68 h 117"/>
                <a:gd name="T72" fmla="*/ 34 w 38"/>
                <a:gd name="T73" fmla="*/ 69 h 117"/>
                <a:gd name="T74" fmla="*/ 34 w 38"/>
                <a:gd name="T75" fmla="*/ 80 h 117"/>
                <a:gd name="T76" fmla="*/ 32 w 38"/>
                <a:gd name="T77" fmla="*/ 90 h 117"/>
                <a:gd name="T78" fmla="*/ 31 w 38"/>
                <a:gd name="T79" fmla="*/ 95 h 117"/>
                <a:gd name="T80" fmla="*/ 32 w 38"/>
                <a:gd name="T81" fmla="*/ 102 h 117"/>
                <a:gd name="T82" fmla="*/ 35 w 38"/>
                <a:gd name="T83" fmla="*/ 109 h 117"/>
                <a:gd name="T84" fmla="*/ 37 w 38"/>
                <a:gd name="T85" fmla="*/ 114 h 117"/>
                <a:gd name="T86" fmla="*/ 35 w 38"/>
                <a:gd name="T87" fmla="*/ 116 h 117"/>
                <a:gd name="T88" fmla="*/ 27 w 38"/>
                <a:gd name="T89" fmla="*/ 116 h 117"/>
                <a:gd name="T90" fmla="*/ 18 w 38"/>
                <a:gd name="T91" fmla="*/ 114 h 117"/>
                <a:gd name="T92" fmla="*/ 19 w 38"/>
                <a:gd name="T93" fmla="*/ 111 h 117"/>
                <a:gd name="T94" fmla="*/ 20 w 38"/>
                <a:gd name="T95" fmla="*/ 102 h 117"/>
                <a:gd name="T96" fmla="*/ 22 w 38"/>
                <a:gd name="T97" fmla="*/ 9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117">
                  <a:moveTo>
                    <a:pt x="22" y="91"/>
                  </a:moveTo>
                  <a:cubicBezTo>
                    <a:pt x="22" y="91"/>
                    <a:pt x="19" y="95"/>
                    <a:pt x="18" y="96"/>
                  </a:cubicBezTo>
                  <a:cubicBezTo>
                    <a:pt x="18" y="96"/>
                    <a:pt x="14" y="101"/>
                    <a:pt x="13" y="105"/>
                  </a:cubicBezTo>
                  <a:cubicBezTo>
                    <a:pt x="13" y="105"/>
                    <a:pt x="13" y="107"/>
                    <a:pt x="12" y="106"/>
                  </a:cubicBezTo>
                  <a:cubicBezTo>
                    <a:pt x="12" y="107"/>
                    <a:pt x="12" y="107"/>
                    <a:pt x="12" y="107"/>
                  </a:cubicBezTo>
                  <a:cubicBezTo>
                    <a:pt x="12" y="107"/>
                    <a:pt x="13" y="110"/>
                    <a:pt x="12" y="111"/>
                  </a:cubicBezTo>
                  <a:cubicBezTo>
                    <a:pt x="12" y="111"/>
                    <a:pt x="11" y="113"/>
                    <a:pt x="10" y="112"/>
                  </a:cubicBezTo>
                  <a:cubicBezTo>
                    <a:pt x="10" y="112"/>
                    <a:pt x="6" y="111"/>
                    <a:pt x="4" y="107"/>
                  </a:cubicBezTo>
                  <a:cubicBezTo>
                    <a:pt x="4" y="107"/>
                    <a:pt x="3" y="106"/>
                    <a:pt x="4" y="104"/>
                  </a:cubicBezTo>
                  <a:cubicBezTo>
                    <a:pt x="4" y="104"/>
                    <a:pt x="4" y="102"/>
                    <a:pt x="3" y="102"/>
                  </a:cubicBezTo>
                  <a:cubicBezTo>
                    <a:pt x="3" y="102"/>
                    <a:pt x="1" y="101"/>
                    <a:pt x="1" y="98"/>
                  </a:cubicBezTo>
                  <a:cubicBezTo>
                    <a:pt x="1" y="98"/>
                    <a:pt x="1" y="97"/>
                    <a:pt x="2" y="96"/>
                  </a:cubicBezTo>
                  <a:cubicBezTo>
                    <a:pt x="2" y="96"/>
                    <a:pt x="0" y="96"/>
                    <a:pt x="0" y="96"/>
                  </a:cubicBezTo>
                  <a:cubicBezTo>
                    <a:pt x="0" y="96"/>
                    <a:pt x="1" y="95"/>
                    <a:pt x="2" y="94"/>
                  </a:cubicBezTo>
                  <a:cubicBezTo>
                    <a:pt x="2" y="94"/>
                    <a:pt x="4" y="92"/>
                    <a:pt x="6" y="92"/>
                  </a:cubicBezTo>
                  <a:cubicBezTo>
                    <a:pt x="6" y="92"/>
                    <a:pt x="7" y="91"/>
                    <a:pt x="7" y="91"/>
                  </a:cubicBezTo>
                  <a:cubicBezTo>
                    <a:pt x="7" y="91"/>
                    <a:pt x="8" y="90"/>
                    <a:pt x="9" y="89"/>
                  </a:cubicBezTo>
                  <a:cubicBezTo>
                    <a:pt x="9" y="89"/>
                    <a:pt x="11" y="87"/>
                    <a:pt x="12" y="87"/>
                  </a:cubicBezTo>
                  <a:cubicBezTo>
                    <a:pt x="12" y="87"/>
                    <a:pt x="13" y="85"/>
                    <a:pt x="13" y="85"/>
                  </a:cubicBezTo>
                  <a:cubicBezTo>
                    <a:pt x="13" y="85"/>
                    <a:pt x="14" y="84"/>
                    <a:pt x="15" y="83"/>
                  </a:cubicBezTo>
                  <a:cubicBezTo>
                    <a:pt x="15" y="83"/>
                    <a:pt x="14" y="81"/>
                    <a:pt x="17" y="80"/>
                  </a:cubicBezTo>
                  <a:cubicBezTo>
                    <a:pt x="17" y="80"/>
                    <a:pt x="17" y="79"/>
                    <a:pt x="17" y="79"/>
                  </a:cubicBezTo>
                  <a:cubicBezTo>
                    <a:pt x="16" y="79"/>
                    <a:pt x="15" y="78"/>
                    <a:pt x="15" y="77"/>
                  </a:cubicBezTo>
                  <a:cubicBezTo>
                    <a:pt x="15" y="77"/>
                    <a:pt x="15" y="73"/>
                    <a:pt x="15" y="72"/>
                  </a:cubicBezTo>
                  <a:cubicBezTo>
                    <a:pt x="14" y="70"/>
                    <a:pt x="14" y="68"/>
                    <a:pt x="14" y="68"/>
                  </a:cubicBezTo>
                  <a:cubicBezTo>
                    <a:pt x="14" y="68"/>
                    <a:pt x="13" y="68"/>
                    <a:pt x="13" y="66"/>
                  </a:cubicBezTo>
                  <a:cubicBezTo>
                    <a:pt x="13" y="66"/>
                    <a:pt x="12" y="63"/>
                    <a:pt x="13" y="62"/>
                  </a:cubicBezTo>
                  <a:cubicBezTo>
                    <a:pt x="13" y="62"/>
                    <a:pt x="12" y="57"/>
                    <a:pt x="12" y="55"/>
                  </a:cubicBezTo>
                  <a:cubicBezTo>
                    <a:pt x="12" y="55"/>
                    <a:pt x="12" y="51"/>
                    <a:pt x="12" y="48"/>
                  </a:cubicBezTo>
                  <a:cubicBezTo>
                    <a:pt x="12" y="48"/>
                    <a:pt x="12" y="47"/>
                    <a:pt x="12" y="45"/>
                  </a:cubicBezTo>
                  <a:cubicBezTo>
                    <a:pt x="12" y="45"/>
                    <a:pt x="11" y="44"/>
                    <a:pt x="11" y="42"/>
                  </a:cubicBezTo>
                  <a:cubicBezTo>
                    <a:pt x="11" y="42"/>
                    <a:pt x="9" y="42"/>
                    <a:pt x="9" y="41"/>
                  </a:cubicBezTo>
                  <a:cubicBezTo>
                    <a:pt x="9" y="41"/>
                    <a:pt x="9" y="39"/>
                    <a:pt x="10" y="38"/>
                  </a:cubicBezTo>
                  <a:cubicBezTo>
                    <a:pt x="10" y="38"/>
                    <a:pt x="10" y="33"/>
                    <a:pt x="10" y="31"/>
                  </a:cubicBezTo>
                  <a:cubicBezTo>
                    <a:pt x="10" y="31"/>
                    <a:pt x="11" y="27"/>
                    <a:pt x="11" y="26"/>
                  </a:cubicBezTo>
                  <a:cubicBezTo>
                    <a:pt x="11" y="26"/>
                    <a:pt x="12" y="23"/>
                    <a:pt x="13" y="22"/>
                  </a:cubicBezTo>
                  <a:cubicBezTo>
                    <a:pt x="13" y="22"/>
                    <a:pt x="16" y="20"/>
                    <a:pt x="16" y="20"/>
                  </a:cubicBezTo>
                  <a:cubicBezTo>
                    <a:pt x="16" y="19"/>
                    <a:pt x="17" y="19"/>
                    <a:pt x="17" y="19"/>
                  </a:cubicBezTo>
                  <a:cubicBezTo>
                    <a:pt x="17" y="19"/>
                    <a:pt x="17" y="18"/>
                    <a:pt x="18" y="18"/>
                  </a:cubicBezTo>
                  <a:cubicBezTo>
                    <a:pt x="19" y="18"/>
                    <a:pt x="19" y="18"/>
                    <a:pt x="19" y="18"/>
                  </a:cubicBezTo>
                  <a:cubicBezTo>
                    <a:pt x="19" y="18"/>
                    <a:pt x="20" y="18"/>
                    <a:pt x="21" y="15"/>
                  </a:cubicBezTo>
                  <a:cubicBezTo>
                    <a:pt x="21" y="15"/>
                    <a:pt x="21" y="13"/>
                    <a:pt x="21" y="12"/>
                  </a:cubicBezTo>
                  <a:cubicBezTo>
                    <a:pt x="21" y="12"/>
                    <a:pt x="20" y="12"/>
                    <a:pt x="20" y="10"/>
                  </a:cubicBezTo>
                  <a:cubicBezTo>
                    <a:pt x="20" y="10"/>
                    <a:pt x="20" y="9"/>
                    <a:pt x="21" y="8"/>
                  </a:cubicBezTo>
                  <a:cubicBezTo>
                    <a:pt x="21" y="8"/>
                    <a:pt x="21" y="7"/>
                    <a:pt x="22" y="6"/>
                  </a:cubicBezTo>
                  <a:cubicBezTo>
                    <a:pt x="22" y="6"/>
                    <a:pt x="22" y="3"/>
                    <a:pt x="23" y="3"/>
                  </a:cubicBezTo>
                  <a:cubicBezTo>
                    <a:pt x="23" y="3"/>
                    <a:pt x="24" y="2"/>
                    <a:pt x="25" y="2"/>
                  </a:cubicBezTo>
                  <a:cubicBezTo>
                    <a:pt x="25" y="2"/>
                    <a:pt x="26" y="1"/>
                    <a:pt x="27" y="1"/>
                  </a:cubicBezTo>
                  <a:cubicBezTo>
                    <a:pt x="27" y="1"/>
                    <a:pt x="30" y="0"/>
                    <a:pt x="31" y="2"/>
                  </a:cubicBezTo>
                  <a:cubicBezTo>
                    <a:pt x="31" y="2"/>
                    <a:pt x="33" y="3"/>
                    <a:pt x="33" y="6"/>
                  </a:cubicBezTo>
                  <a:cubicBezTo>
                    <a:pt x="33" y="6"/>
                    <a:pt x="34" y="8"/>
                    <a:pt x="33" y="8"/>
                  </a:cubicBezTo>
                  <a:cubicBezTo>
                    <a:pt x="33" y="8"/>
                    <a:pt x="34" y="11"/>
                    <a:pt x="33" y="12"/>
                  </a:cubicBezTo>
                  <a:cubicBezTo>
                    <a:pt x="33" y="12"/>
                    <a:pt x="32" y="16"/>
                    <a:pt x="31" y="15"/>
                  </a:cubicBezTo>
                  <a:cubicBezTo>
                    <a:pt x="30" y="14"/>
                    <a:pt x="30" y="14"/>
                    <a:pt x="30" y="14"/>
                  </a:cubicBezTo>
                  <a:cubicBezTo>
                    <a:pt x="30" y="14"/>
                    <a:pt x="30" y="17"/>
                    <a:pt x="28" y="18"/>
                  </a:cubicBezTo>
                  <a:cubicBezTo>
                    <a:pt x="28" y="18"/>
                    <a:pt x="27" y="19"/>
                    <a:pt x="27" y="19"/>
                  </a:cubicBezTo>
                  <a:cubicBezTo>
                    <a:pt x="27" y="19"/>
                    <a:pt x="27" y="20"/>
                    <a:pt x="27" y="20"/>
                  </a:cubicBezTo>
                  <a:cubicBezTo>
                    <a:pt x="28" y="20"/>
                    <a:pt x="31" y="21"/>
                    <a:pt x="32" y="24"/>
                  </a:cubicBezTo>
                  <a:cubicBezTo>
                    <a:pt x="32" y="24"/>
                    <a:pt x="34" y="26"/>
                    <a:pt x="34" y="27"/>
                  </a:cubicBezTo>
                  <a:cubicBezTo>
                    <a:pt x="34" y="27"/>
                    <a:pt x="35" y="29"/>
                    <a:pt x="35" y="30"/>
                  </a:cubicBezTo>
                  <a:cubicBezTo>
                    <a:pt x="35" y="30"/>
                    <a:pt x="35" y="33"/>
                    <a:pt x="35" y="35"/>
                  </a:cubicBezTo>
                  <a:cubicBezTo>
                    <a:pt x="35" y="35"/>
                    <a:pt x="36" y="37"/>
                    <a:pt x="36" y="38"/>
                  </a:cubicBezTo>
                  <a:cubicBezTo>
                    <a:pt x="36" y="38"/>
                    <a:pt x="37" y="40"/>
                    <a:pt x="36" y="41"/>
                  </a:cubicBezTo>
                  <a:cubicBezTo>
                    <a:pt x="36" y="41"/>
                    <a:pt x="34" y="42"/>
                    <a:pt x="33" y="42"/>
                  </a:cubicBezTo>
                  <a:cubicBezTo>
                    <a:pt x="33" y="42"/>
                    <a:pt x="33" y="45"/>
                    <a:pt x="33" y="48"/>
                  </a:cubicBezTo>
                  <a:cubicBezTo>
                    <a:pt x="33" y="48"/>
                    <a:pt x="34" y="52"/>
                    <a:pt x="34" y="55"/>
                  </a:cubicBezTo>
                  <a:cubicBezTo>
                    <a:pt x="34" y="55"/>
                    <a:pt x="34" y="56"/>
                    <a:pt x="35" y="58"/>
                  </a:cubicBezTo>
                  <a:cubicBezTo>
                    <a:pt x="35" y="58"/>
                    <a:pt x="35" y="59"/>
                    <a:pt x="35" y="61"/>
                  </a:cubicBezTo>
                  <a:cubicBezTo>
                    <a:pt x="35" y="61"/>
                    <a:pt x="36" y="62"/>
                    <a:pt x="36" y="62"/>
                  </a:cubicBezTo>
                  <a:cubicBezTo>
                    <a:pt x="36" y="62"/>
                    <a:pt x="37" y="64"/>
                    <a:pt x="37" y="66"/>
                  </a:cubicBezTo>
                  <a:cubicBezTo>
                    <a:pt x="37" y="66"/>
                    <a:pt x="38" y="66"/>
                    <a:pt x="38" y="67"/>
                  </a:cubicBezTo>
                  <a:cubicBezTo>
                    <a:pt x="38" y="67"/>
                    <a:pt x="38" y="68"/>
                    <a:pt x="37" y="68"/>
                  </a:cubicBezTo>
                  <a:cubicBezTo>
                    <a:pt x="37" y="68"/>
                    <a:pt x="36" y="69"/>
                    <a:pt x="36" y="69"/>
                  </a:cubicBezTo>
                  <a:cubicBezTo>
                    <a:pt x="36" y="69"/>
                    <a:pt x="35" y="69"/>
                    <a:pt x="34" y="69"/>
                  </a:cubicBezTo>
                  <a:cubicBezTo>
                    <a:pt x="34" y="69"/>
                    <a:pt x="34" y="72"/>
                    <a:pt x="34" y="73"/>
                  </a:cubicBezTo>
                  <a:cubicBezTo>
                    <a:pt x="34" y="73"/>
                    <a:pt x="34" y="79"/>
                    <a:pt x="34" y="80"/>
                  </a:cubicBezTo>
                  <a:cubicBezTo>
                    <a:pt x="34" y="80"/>
                    <a:pt x="34" y="83"/>
                    <a:pt x="34" y="85"/>
                  </a:cubicBezTo>
                  <a:cubicBezTo>
                    <a:pt x="34" y="85"/>
                    <a:pt x="33" y="87"/>
                    <a:pt x="32" y="90"/>
                  </a:cubicBezTo>
                  <a:cubicBezTo>
                    <a:pt x="32" y="90"/>
                    <a:pt x="32" y="93"/>
                    <a:pt x="32" y="93"/>
                  </a:cubicBezTo>
                  <a:cubicBezTo>
                    <a:pt x="32" y="93"/>
                    <a:pt x="31" y="95"/>
                    <a:pt x="31" y="95"/>
                  </a:cubicBezTo>
                  <a:cubicBezTo>
                    <a:pt x="31" y="95"/>
                    <a:pt x="32" y="97"/>
                    <a:pt x="32" y="99"/>
                  </a:cubicBezTo>
                  <a:cubicBezTo>
                    <a:pt x="32" y="99"/>
                    <a:pt x="32" y="101"/>
                    <a:pt x="32" y="102"/>
                  </a:cubicBezTo>
                  <a:cubicBezTo>
                    <a:pt x="32" y="102"/>
                    <a:pt x="32" y="105"/>
                    <a:pt x="33" y="105"/>
                  </a:cubicBezTo>
                  <a:cubicBezTo>
                    <a:pt x="33" y="106"/>
                    <a:pt x="34" y="108"/>
                    <a:pt x="35" y="109"/>
                  </a:cubicBezTo>
                  <a:cubicBezTo>
                    <a:pt x="35" y="109"/>
                    <a:pt x="35" y="112"/>
                    <a:pt x="36" y="112"/>
                  </a:cubicBezTo>
                  <a:cubicBezTo>
                    <a:pt x="36" y="112"/>
                    <a:pt x="38" y="114"/>
                    <a:pt x="37" y="114"/>
                  </a:cubicBezTo>
                  <a:cubicBezTo>
                    <a:pt x="37" y="114"/>
                    <a:pt x="36" y="114"/>
                    <a:pt x="35" y="113"/>
                  </a:cubicBezTo>
                  <a:cubicBezTo>
                    <a:pt x="35" y="113"/>
                    <a:pt x="36" y="115"/>
                    <a:pt x="35" y="116"/>
                  </a:cubicBezTo>
                  <a:cubicBezTo>
                    <a:pt x="35" y="116"/>
                    <a:pt x="32" y="117"/>
                    <a:pt x="29" y="116"/>
                  </a:cubicBezTo>
                  <a:cubicBezTo>
                    <a:pt x="29" y="116"/>
                    <a:pt x="28" y="116"/>
                    <a:pt x="27" y="116"/>
                  </a:cubicBezTo>
                  <a:cubicBezTo>
                    <a:pt x="27" y="116"/>
                    <a:pt x="26" y="116"/>
                    <a:pt x="25" y="116"/>
                  </a:cubicBezTo>
                  <a:cubicBezTo>
                    <a:pt x="25" y="116"/>
                    <a:pt x="18" y="116"/>
                    <a:pt x="18" y="114"/>
                  </a:cubicBezTo>
                  <a:cubicBezTo>
                    <a:pt x="18" y="114"/>
                    <a:pt x="18" y="114"/>
                    <a:pt x="18" y="114"/>
                  </a:cubicBezTo>
                  <a:cubicBezTo>
                    <a:pt x="18" y="114"/>
                    <a:pt x="18" y="112"/>
                    <a:pt x="19" y="111"/>
                  </a:cubicBezTo>
                  <a:cubicBezTo>
                    <a:pt x="19" y="111"/>
                    <a:pt x="19" y="106"/>
                    <a:pt x="19" y="105"/>
                  </a:cubicBezTo>
                  <a:cubicBezTo>
                    <a:pt x="19" y="105"/>
                    <a:pt x="20" y="104"/>
                    <a:pt x="20" y="102"/>
                  </a:cubicBezTo>
                  <a:cubicBezTo>
                    <a:pt x="20" y="99"/>
                    <a:pt x="20" y="98"/>
                    <a:pt x="21" y="97"/>
                  </a:cubicBezTo>
                  <a:cubicBezTo>
                    <a:pt x="21" y="97"/>
                    <a:pt x="21" y="93"/>
                    <a:pt x="22" y="9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6" name="Freeform 294"/>
            <p:cNvSpPr>
              <a:spLocks noEditPoints="1"/>
            </p:cNvSpPr>
            <p:nvPr/>
          </p:nvSpPr>
          <p:spPr bwMode="auto">
            <a:xfrm>
              <a:off x="3783013" y="4608513"/>
              <a:ext cx="376238" cy="500063"/>
            </a:xfrm>
            <a:custGeom>
              <a:avLst/>
              <a:gdLst>
                <a:gd name="T0" fmla="*/ 88 w 100"/>
                <a:gd name="T1" fmla="*/ 113 h 133"/>
                <a:gd name="T2" fmla="*/ 76 w 100"/>
                <a:gd name="T3" fmla="*/ 98 h 133"/>
                <a:gd name="T4" fmla="*/ 70 w 100"/>
                <a:gd name="T5" fmla="*/ 87 h 133"/>
                <a:gd name="T6" fmla="*/ 64 w 100"/>
                <a:gd name="T7" fmla="*/ 73 h 133"/>
                <a:gd name="T8" fmla="*/ 44 w 100"/>
                <a:gd name="T9" fmla="*/ 65 h 133"/>
                <a:gd name="T10" fmla="*/ 44 w 100"/>
                <a:gd name="T11" fmla="*/ 61 h 133"/>
                <a:gd name="T12" fmla="*/ 49 w 100"/>
                <a:gd name="T13" fmla="*/ 59 h 133"/>
                <a:gd name="T14" fmla="*/ 43 w 100"/>
                <a:gd name="T15" fmla="*/ 56 h 133"/>
                <a:gd name="T16" fmla="*/ 33 w 100"/>
                <a:gd name="T17" fmla="*/ 39 h 133"/>
                <a:gd name="T18" fmla="*/ 30 w 100"/>
                <a:gd name="T19" fmla="*/ 22 h 133"/>
                <a:gd name="T20" fmla="*/ 36 w 100"/>
                <a:gd name="T21" fmla="*/ 17 h 133"/>
                <a:gd name="T22" fmla="*/ 37 w 100"/>
                <a:gd name="T23" fmla="*/ 10 h 133"/>
                <a:gd name="T24" fmla="*/ 22 w 100"/>
                <a:gd name="T25" fmla="*/ 5 h 133"/>
                <a:gd name="T26" fmla="*/ 16 w 100"/>
                <a:gd name="T27" fmla="*/ 11 h 133"/>
                <a:gd name="T28" fmla="*/ 18 w 100"/>
                <a:gd name="T29" fmla="*/ 15 h 133"/>
                <a:gd name="T30" fmla="*/ 12 w 100"/>
                <a:gd name="T31" fmla="*/ 25 h 133"/>
                <a:gd name="T32" fmla="*/ 10 w 100"/>
                <a:gd name="T33" fmla="*/ 37 h 133"/>
                <a:gd name="T34" fmla="*/ 9 w 100"/>
                <a:gd name="T35" fmla="*/ 43 h 133"/>
                <a:gd name="T36" fmla="*/ 3 w 100"/>
                <a:gd name="T37" fmla="*/ 54 h 133"/>
                <a:gd name="T38" fmla="*/ 6 w 100"/>
                <a:gd name="T39" fmla="*/ 70 h 133"/>
                <a:gd name="T40" fmla="*/ 5 w 100"/>
                <a:gd name="T41" fmla="*/ 94 h 133"/>
                <a:gd name="T42" fmla="*/ 2 w 100"/>
                <a:gd name="T43" fmla="*/ 123 h 133"/>
                <a:gd name="T44" fmla="*/ 22 w 100"/>
                <a:gd name="T45" fmla="*/ 130 h 133"/>
                <a:gd name="T46" fmla="*/ 16 w 100"/>
                <a:gd name="T47" fmla="*/ 124 h 133"/>
                <a:gd name="T48" fmla="*/ 20 w 100"/>
                <a:gd name="T49" fmla="*/ 103 h 133"/>
                <a:gd name="T50" fmla="*/ 21 w 100"/>
                <a:gd name="T51" fmla="*/ 67 h 133"/>
                <a:gd name="T52" fmla="*/ 23 w 100"/>
                <a:gd name="T53" fmla="*/ 54 h 133"/>
                <a:gd name="T54" fmla="*/ 28 w 100"/>
                <a:gd name="T55" fmla="*/ 56 h 133"/>
                <a:gd name="T56" fmla="*/ 33 w 100"/>
                <a:gd name="T57" fmla="*/ 68 h 133"/>
                <a:gd name="T58" fmla="*/ 43 w 100"/>
                <a:gd name="T59" fmla="*/ 79 h 133"/>
                <a:gd name="T60" fmla="*/ 37 w 100"/>
                <a:gd name="T61" fmla="*/ 96 h 133"/>
                <a:gd name="T62" fmla="*/ 49 w 100"/>
                <a:gd name="T63" fmla="*/ 113 h 133"/>
                <a:gd name="T64" fmla="*/ 52 w 100"/>
                <a:gd name="T65" fmla="*/ 122 h 133"/>
                <a:gd name="T66" fmla="*/ 49 w 100"/>
                <a:gd name="T67" fmla="*/ 130 h 133"/>
                <a:gd name="T68" fmla="*/ 58 w 100"/>
                <a:gd name="T69" fmla="*/ 118 h 133"/>
                <a:gd name="T70" fmla="*/ 60 w 100"/>
                <a:gd name="T71" fmla="*/ 132 h 133"/>
                <a:gd name="T72" fmla="*/ 76 w 100"/>
                <a:gd name="T73" fmla="*/ 119 h 133"/>
                <a:gd name="T74" fmla="*/ 76 w 100"/>
                <a:gd name="T75" fmla="*/ 121 h 133"/>
                <a:gd name="T76" fmla="*/ 83 w 100"/>
                <a:gd name="T77" fmla="*/ 129 h 133"/>
                <a:gd name="T78" fmla="*/ 91 w 100"/>
                <a:gd name="T79" fmla="*/ 121 h 133"/>
                <a:gd name="T80" fmla="*/ 89 w 100"/>
                <a:gd name="T81" fmla="*/ 130 h 133"/>
                <a:gd name="T82" fmla="*/ 38 w 100"/>
                <a:gd name="T83" fmla="*/ 71 h 133"/>
                <a:gd name="T84" fmla="*/ 34 w 100"/>
                <a:gd name="T85" fmla="*/ 67 h 133"/>
                <a:gd name="T86" fmla="*/ 35 w 100"/>
                <a:gd name="T87" fmla="*/ 63 h 133"/>
                <a:gd name="T88" fmla="*/ 40 w 100"/>
                <a:gd name="T89" fmla="*/ 62 h 133"/>
                <a:gd name="T90" fmla="*/ 39 w 100"/>
                <a:gd name="T91" fmla="*/ 59 h 133"/>
                <a:gd name="T92" fmla="*/ 33 w 100"/>
                <a:gd name="T93" fmla="*/ 54 h 133"/>
                <a:gd name="T94" fmla="*/ 41 w 100"/>
                <a:gd name="T95" fmla="*/ 58 h 133"/>
                <a:gd name="T96" fmla="*/ 43 w 100"/>
                <a:gd name="T97" fmla="*/ 74 h 133"/>
                <a:gd name="T98" fmla="*/ 48 w 100"/>
                <a:gd name="T99" fmla="*/ 84 h 133"/>
                <a:gd name="T100" fmla="*/ 59 w 100"/>
                <a:gd name="T101" fmla="*/ 110 h 133"/>
                <a:gd name="T102" fmla="*/ 53 w 100"/>
                <a:gd name="T103" fmla="*/ 94 h 133"/>
                <a:gd name="T104" fmla="*/ 54 w 100"/>
                <a:gd name="T105" fmla="*/ 115 h 133"/>
                <a:gd name="T106" fmla="*/ 56 w 100"/>
                <a:gd name="T107" fmla="*/ 107 h 133"/>
                <a:gd name="T108" fmla="*/ 59 w 100"/>
                <a:gd name="T109" fmla="*/ 113 h 133"/>
                <a:gd name="T110" fmla="*/ 63 w 100"/>
                <a:gd name="T111" fmla="*/ 122 h 133"/>
                <a:gd name="T112" fmla="*/ 63 w 100"/>
                <a:gd name="T113" fmla="*/ 118 h 133"/>
                <a:gd name="T114" fmla="*/ 62 w 100"/>
                <a:gd name="T115" fmla="*/ 112 h 133"/>
                <a:gd name="T116" fmla="*/ 67 w 100"/>
                <a:gd name="T117" fmla="*/ 117 h 133"/>
                <a:gd name="T118" fmla="*/ 66 w 100"/>
                <a:gd name="T119" fmla="*/ 11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133">
                  <a:moveTo>
                    <a:pt x="99" y="127"/>
                  </a:moveTo>
                  <a:cubicBezTo>
                    <a:pt x="99" y="123"/>
                    <a:pt x="96" y="122"/>
                    <a:pt x="96" y="122"/>
                  </a:cubicBezTo>
                  <a:cubicBezTo>
                    <a:pt x="96" y="121"/>
                    <a:pt x="94" y="119"/>
                    <a:pt x="94" y="119"/>
                  </a:cubicBezTo>
                  <a:cubicBezTo>
                    <a:pt x="95" y="118"/>
                    <a:pt x="95" y="117"/>
                    <a:pt x="95" y="117"/>
                  </a:cubicBezTo>
                  <a:cubicBezTo>
                    <a:pt x="95" y="115"/>
                    <a:pt x="91" y="116"/>
                    <a:pt x="91" y="116"/>
                  </a:cubicBezTo>
                  <a:cubicBezTo>
                    <a:pt x="88" y="113"/>
                    <a:pt x="88" y="113"/>
                    <a:pt x="88" y="113"/>
                  </a:cubicBezTo>
                  <a:cubicBezTo>
                    <a:pt x="87" y="110"/>
                    <a:pt x="86" y="108"/>
                    <a:pt x="86" y="108"/>
                  </a:cubicBezTo>
                  <a:cubicBezTo>
                    <a:pt x="87" y="107"/>
                    <a:pt x="86" y="103"/>
                    <a:pt x="86" y="103"/>
                  </a:cubicBezTo>
                  <a:cubicBezTo>
                    <a:pt x="85" y="101"/>
                    <a:pt x="85" y="101"/>
                    <a:pt x="85" y="101"/>
                  </a:cubicBezTo>
                  <a:cubicBezTo>
                    <a:pt x="83" y="99"/>
                    <a:pt x="80" y="100"/>
                    <a:pt x="80" y="100"/>
                  </a:cubicBezTo>
                  <a:cubicBezTo>
                    <a:pt x="79" y="99"/>
                    <a:pt x="79" y="99"/>
                    <a:pt x="79" y="99"/>
                  </a:cubicBezTo>
                  <a:cubicBezTo>
                    <a:pt x="79" y="98"/>
                    <a:pt x="76" y="98"/>
                    <a:pt x="76" y="98"/>
                  </a:cubicBezTo>
                  <a:cubicBezTo>
                    <a:pt x="76" y="98"/>
                    <a:pt x="74" y="97"/>
                    <a:pt x="74" y="97"/>
                  </a:cubicBezTo>
                  <a:cubicBezTo>
                    <a:pt x="73" y="96"/>
                    <a:pt x="73" y="96"/>
                    <a:pt x="73" y="96"/>
                  </a:cubicBezTo>
                  <a:cubicBezTo>
                    <a:pt x="73" y="95"/>
                    <a:pt x="73" y="95"/>
                    <a:pt x="73" y="95"/>
                  </a:cubicBezTo>
                  <a:cubicBezTo>
                    <a:pt x="74" y="94"/>
                    <a:pt x="73" y="93"/>
                    <a:pt x="73" y="93"/>
                  </a:cubicBezTo>
                  <a:cubicBezTo>
                    <a:pt x="73" y="91"/>
                    <a:pt x="73" y="91"/>
                    <a:pt x="73" y="91"/>
                  </a:cubicBezTo>
                  <a:cubicBezTo>
                    <a:pt x="73" y="89"/>
                    <a:pt x="70" y="87"/>
                    <a:pt x="70" y="87"/>
                  </a:cubicBezTo>
                  <a:cubicBezTo>
                    <a:pt x="72" y="86"/>
                    <a:pt x="73" y="84"/>
                    <a:pt x="73" y="84"/>
                  </a:cubicBezTo>
                  <a:cubicBezTo>
                    <a:pt x="74" y="83"/>
                    <a:pt x="73" y="79"/>
                    <a:pt x="73" y="79"/>
                  </a:cubicBezTo>
                  <a:cubicBezTo>
                    <a:pt x="73" y="77"/>
                    <a:pt x="72" y="76"/>
                    <a:pt x="72" y="76"/>
                  </a:cubicBezTo>
                  <a:cubicBezTo>
                    <a:pt x="72" y="74"/>
                    <a:pt x="70" y="73"/>
                    <a:pt x="70" y="73"/>
                  </a:cubicBezTo>
                  <a:cubicBezTo>
                    <a:pt x="69" y="72"/>
                    <a:pt x="67" y="72"/>
                    <a:pt x="67" y="72"/>
                  </a:cubicBezTo>
                  <a:cubicBezTo>
                    <a:pt x="65" y="72"/>
                    <a:pt x="64" y="73"/>
                    <a:pt x="64" y="73"/>
                  </a:cubicBezTo>
                  <a:cubicBezTo>
                    <a:pt x="62" y="75"/>
                    <a:pt x="61" y="79"/>
                    <a:pt x="61" y="79"/>
                  </a:cubicBezTo>
                  <a:cubicBezTo>
                    <a:pt x="57" y="73"/>
                    <a:pt x="57" y="73"/>
                    <a:pt x="57" y="73"/>
                  </a:cubicBezTo>
                  <a:cubicBezTo>
                    <a:pt x="53" y="66"/>
                    <a:pt x="50" y="65"/>
                    <a:pt x="50" y="65"/>
                  </a:cubicBezTo>
                  <a:cubicBezTo>
                    <a:pt x="49" y="64"/>
                    <a:pt x="48" y="66"/>
                    <a:pt x="48" y="66"/>
                  </a:cubicBezTo>
                  <a:cubicBezTo>
                    <a:pt x="46" y="64"/>
                    <a:pt x="45" y="65"/>
                    <a:pt x="45" y="65"/>
                  </a:cubicBezTo>
                  <a:cubicBezTo>
                    <a:pt x="44" y="65"/>
                    <a:pt x="44" y="65"/>
                    <a:pt x="44" y="65"/>
                  </a:cubicBezTo>
                  <a:cubicBezTo>
                    <a:pt x="44" y="65"/>
                    <a:pt x="44" y="64"/>
                    <a:pt x="44" y="64"/>
                  </a:cubicBezTo>
                  <a:cubicBezTo>
                    <a:pt x="44" y="63"/>
                    <a:pt x="43" y="63"/>
                    <a:pt x="43" y="63"/>
                  </a:cubicBezTo>
                  <a:cubicBezTo>
                    <a:pt x="44" y="63"/>
                    <a:pt x="43" y="63"/>
                    <a:pt x="43" y="63"/>
                  </a:cubicBezTo>
                  <a:cubicBezTo>
                    <a:pt x="43" y="62"/>
                    <a:pt x="43" y="62"/>
                    <a:pt x="43" y="62"/>
                  </a:cubicBezTo>
                  <a:cubicBezTo>
                    <a:pt x="43" y="62"/>
                    <a:pt x="43" y="61"/>
                    <a:pt x="43" y="61"/>
                  </a:cubicBezTo>
                  <a:cubicBezTo>
                    <a:pt x="44" y="61"/>
                    <a:pt x="44" y="61"/>
                    <a:pt x="44" y="61"/>
                  </a:cubicBezTo>
                  <a:cubicBezTo>
                    <a:pt x="44" y="61"/>
                    <a:pt x="45" y="61"/>
                    <a:pt x="45" y="61"/>
                  </a:cubicBezTo>
                  <a:cubicBezTo>
                    <a:pt x="46" y="61"/>
                    <a:pt x="46" y="61"/>
                    <a:pt x="46" y="61"/>
                  </a:cubicBezTo>
                  <a:cubicBezTo>
                    <a:pt x="47" y="61"/>
                    <a:pt x="47" y="61"/>
                    <a:pt x="47" y="61"/>
                  </a:cubicBezTo>
                  <a:cubicBezTo>
                    <a:pt x="48" y="61"/>
                    <a:pt x="48" y="60"/>
                    <a:pt x="48" y="60"/>
                  </a:cubicBezTo>
                  <a:cubicBezTo>
                    <a:pt x="49" y="60"/>
                    <a:pt x="49" y="59"/>
                    <a:pt x="49" y="59"/>
                  </a:cubicBezTo>
                  <a:cubicBezTo>
                    <a:pt x="49" y="59"/>
                    <a:pt x="49" y="59"/>
                    <a:pt x="49" y="59"/>
                  </a:cubicBezTo>
                  <a:cubicBezTo>
                    <a:pt x="50" y="60"/>
                    <a:pt x="50" y="59"/>
                    <a:pt x="50" y="59"/>
                  </a:cubicBezTo>
                  <a:cubicBezTo>
                    <a:pt x="51" y="58"/>
                    <a:pt x="50" y="57"/>
                    <a:pt x="50" y="57"/>
                  </a:cubicBezTo>
                  <a:cubicBezTo>
                    <a:pt x="50" y="56"/>
                    <a:pt x="49" y="56"/>
                    <a:pt x="49" y="56"/>
                  </a:cubicBezTo>
                  <a:cubicBezTo>
                    <a:pt x="49" y="56"/>
                    <a:pt x="48" y="56"/>
                    <a:pt x="48" y="56"/>
                  </a:cubicBezTo>
                  <a:cubicBezTo>
                    <a:pt x="47" y="55"/>
                    <a:pt x="47" y="56"/>
                    <a:pt x="47" y="56"/>
                  </a:cubicBezTo>
                  <a:cubicBezTo>
                    <a:pt x="45" y="55"/>
                    <a:pt x="43" y="56"/>
                    <a:pt x="43" y="56"/>
                  </a:cubicBezTo>
                  <a:cubicBezTo>
                    <a:pt x="42" y="56"/>
                    <a:pt x="42" y="55"/>
                    <a:pt x="42" y="55"/>
                  </a:cubicBezTo>
                  <a:cubicBezTo>
                    <a:pt x="39" y="51"/>
                    <a:pt x="38" y="49"/>
                    <a:pt x="38" y="49"/>
                  </a:cubicBezTo>
                  <a:cubicBezTo>
                    <a:pt x="36" y="45"/>
                    <a:pt x="34" y="42"/>
                    <a:pt x="34" y="42"/>
                  </a:cubicBezTo>
                  <a:cubicBezTo>
                    <a:pt x="34" y="41"/>
                    <a:pt x="33" y="40"/>
                    <a:pt x="33" y="40"/>
                  </a:cubicBezTo>
                  <a:cubicBezTo>
                    <a:pt x="34" y="40"/>
                    <a:pt x="33" y="40"/>
                    <a:pt x="33" y="40"/>
                  </a:cubicBezTo>
                  <a:cubicBezTo>
                    <a:pt x="33" y="39"/>
                    <a:pt x="33" y="39"/>
                    <a:pt x="33" y="39"/>
                  </a:cubicBezTo>
                  <a:cubicBezTo>
                    <a:pt x="33" y="39"/>
                    <a:pt x="33" y="38"/>
                    <a:pt x="33" y="38"/>
                  </a:cubicBezTo>
                  <a:cubicBezTo>
                    <a:pt x="33" y="38"/>
                    <a:pt x="33" y="37"/>
                    <a:pt x="33" y="37"/>
                  </a:cubicBezTo>
                  <a:cubicBezTo>
                    <a:pt x="33" y="36"/>
                    <a:pt x="31" y="34"/>
                    <a:pt x="31" y="34"/>
                  </a:cubicBezTo>
                  <a:cubicBezTo>
                    <a:pt x="32" y="32"/>
                    <a:pt x="31" y="27"/>
                    <a:pt x="31" y="27"/>
                  </a:cubicBezTo>
                  <a:cubicBezTo>
                    <a:pt x="31" y="26"/>
                    <a:pt x="31" y="25"/>
                    <a:pt x="31" y="25"/>
                  </a:cubicBezTo>
                  <a:cubicBezTo>
                    <a:pt x="31" y="23"/>
                    <a:pt x="30" y="22"/>
                    <a:pt x="30" y="22"/>
                  </a:cubicBezTo>
                  <a:cubicBezTo>
                    <a:pt x="30" y="21"/>
                    <a:pt x="30" y="20"/>
                    <a:pt x="30" y="20"/>
                  </a:cubicBezTo>
                  <a:cubicBezTo>
                    <a:pt x="31" y="19"/>
                    <a:pt x="31" y="19"/>
                    <a:pt x="31" y="19"/>
                  </a:cubicBezTo>
                  <a:cubicBezTo>
                    <a:pt x="31" y="19"/>
                    <a:pt x="32" y="18"/>
                    <a:pt x="32" y="18"/>
                  </a:cubicBezTo>
                  <a:cubicBezTo>
                    <a:pt x="33" y="19"/>
                    <a:pt x="35" y="19"/>
                    <a:pt x="35" y="19"/>
                  </a:cubicBezTo>
                  <a:cubicBezTo>
                    <a:pt x="36" y="19"/>
                    <a:pt x="36" y="18"/>
                    <a:pt x="36" y="18"/>
                  </a:cubicBezTo>
                  <a:cubicBezTo>
                    <a:pt x="36" y="17"/>
                    <a:pt x="36" y="17"/>
                    <a:pt x="36" y="17"/>
                  </a:cubicBezTo>
                  <a:cubicBezTo>
                    <a:pt x="37" y="17"/>
                    <a:pt x="36" y="16"/>
                    <a:pt x="36" y="16"/>
                  </a:cubicBezTo>
                  <a:cubicBezTo>
                    <a:pt x="37" y="16"/>
                    <a:pt x="36" y="15"/>
                    <a:pt x="36" y="15"/>
                  </a:cubicBezTo>
                  <a:cubicBezTo>
                    <a:pt x="37" y="15"/>
                    <a:pt x="37" y="14"/>
                    <a:pt x="37" y="14"/>
                  </a:cubicBezTo>
                  <a:cubicBezTo>
                    <a:pt x="38" y="14"/>
                    <a:pt x="37" y="13"/>
                    <a:pt x="37" y="13"/>
                  </a:cubicBezTo>
                  <a:cubicBezTo>
                    <a:pt x="37" y="12"/>
                    <a:pt x="37" y="12"/>
                    <a:pt x="37" y="12"/>
                  </a:cubicBezTo>
                  <a:cubicBezTo>
                    <a:pt x="37" y="12"/>
                    <a:pt x="37" y="10"/>
                    <a:pt x="37" y="10"/>
                  </a:cubicBezTo>
                  <a:cubicBezTo>
                    <a:pt x="37" y="9"/>
                    <a:pt x="36" y="9"/>
                    <a:pt x="36" y="9"/>
                  </a:cubicBezTo>
                  <a:cubicBezTo>
                    <a:pt x="36" y="8"/>
                    <a:pt x="36" y="8"/>
                    <a:pt x="36" y="8"/>
                  </a:cubicBezTo>
                  <a:cubicBezTo>
                    <a:pt x="36" y="6"/>
                    <a:pt x="35" y="4"/>
                    <a:pt x="35" y="4"/>
                  </a:cubicBezTo>
                  <a:cubicBezTo>
                    <a:pt x="35" y="2"/>
                    <a:pt x="30" y="1"/>
                    <a:pt x="30" y="1"/>
                  </a:cubicBezTo>
                  <a:cubicBezTo>
                    <a:pt x="27" y="0"/>
                    <a:pt x="25" y="2"/>
                    <a:pt x="25" y="2"/>
                  </a:cubicBezTo>
                  <a:cubicBezTo>
                    <a:pt x="23" y="2"/>
                    <a:pt x="22" y="5"/>
                    <a:pt x="22" y="5"/>
                  </a:cubicBezTo>
                  <a:cubicBezTo>
                    <a:pt x="21" y="6"/>
                    <a:pt x="20" y="8"/>
                    <a:pt x="20" y="8"/>
                  </a:cubicBezTo>
                  <a:cubicBezTo>
                    <a:pt x="18" y="9"/>
                    <a:pt x="16" y="10"/>
                    <a:pt x="16" y="10"/>
                  </a:cubicBezTo>
                  <a:cubicBezTo>
                    <a:pt x="17" y="10"/>
                    <a:pt x="19" y="10"/>
                    <a:pt x="19" y="10"/>
                  </a:cubicBezTo>
                  <a:cubicBezTo>
                    <a:pt x="19" y="10"/>
                    <a:pt x="19" y="10"/>
                    <a:pt x="19" y="10"/>
                  </a:cubicBezTo>
                  <a:cubicBezTo>
                    <a:pt x="18" y="10"/>
                    <a:pt x="18" y="11"/>
                    <a:pt x="18" y="11"/>
                  </a:cubicBezTo>
                  <a:cubicBezTo>
                    <a:pt x="17" y="12"/>
                    <a:pt x="16" y="11"/>
                    <a:pt x="16" y="11"/>
                  </a:cubicBezTo>
                  <a:cubicBezTo>
                    <a:pt x="16" y="13"/>
                    <a:pt x="18" y="13"/>
                    <a:pt x="18" y="13"/>
                  </a:cubicBezTo>
                  <a:cubicBezTo>
                    <a:pt x="18" y="13"/>
                    <a:pt x="16" y="13"/>
                    <a:pt x="16" y="13"/>
                  </a:cubicBezTo>
                  <a:cubicBezTo>
                    <a:pt x="17" y="13"/>
                    <a:pt x="18" y="13"/>
                    <a:pt x="18" y="13"/>
                  </a:cubicBezTo>
                  <a:cubicBezTo>
                    <a:pt x="18" y="13"/>
                    <a:pt x="16" y="13"/>
                    <a:pt x="16" y="13"/>
                  </a:cubicBezTo>
                  <a:cubicBezTo>
                    <a:pt x="18" y="14"/>
                    <a:pt x="18" y="13"/>
                    <a:pt x="18" y="13"/>
                  </a:cubicBezTo>
                  <a:cubicBezTo>
                    <a:pt x="18" y="14"/>
                    <a:pt x="18" y="15"/>
                    <a:pt x="18" y="15"/>
                  </a:cubicBezTo>
                  <a:cubicBezTo>
                    <a:pt x="18" y="15"/>
                    <a:pt x="18" y="16"/>
                    <a:pt x="18" y="16"/>
                  </a:cubicBezTo>
                  <a:cubicBezTo>
                    <a:pt x="18" y="17"/>
                    <a:pt x="20" y="18"/>
                    <a:pt x="20" y="18"/>
                  </a:cubicBezTo>
                  <a:cubicBezTo>
                    <a:pt x="20" y="18"/>
                    <a:pt x="20" y="19"/>
                    <a:pt x="20" y="19"/>
                  </a:cubicBezTo>
                  <a:cubicBezTo>
                    <a:pt x="19" y="19"/>
                    <a:pt x="18" y="20"/>
                    <a:pt x="18" y="20"/>
                  </a:cubicBezTo>
                  <a:cubicBezTo>
                    <a:pt x="16" y="21"/>
                    <a:pt x="14" y="23"/>
                    <a:pt x="14" y="23"/>
                  </a:cubicBezTo>
                  <a:cubicBezTo>
                    <a:pt x="12" y="24"/>
                    <a:pt x="12" y="25"/>
                    <a:pt x="12" y="25"/>
                  </a:cubicBezTo>
                  <a:cubicBezTo>
                    <a:pt x="12" y="26"/>
                    <a:pt x="13" y="26"/>
                    <a:pt x="13" y="26"/>
                  </a:cubicBezTo>
                  <a:cubicBezTo>
                    <a:pt x="13" y="26"/>
                    <a:pt x="13" y="28"/>
                    <a:pt x="13" y="28"/>
                  </a:cubicBezTo>
                  <a:cubicBezTo>
                    <a:pt x="13" y="28"/>
                    <a:pt x="13" y="29"/>
                    <a:pt x="13" y="29"/>
                  </a:cubicBezTo>
                  <a:cubicBezTo>
                    <a:pt x="13" y="29"/>
                    <a:pt x="13" y="30"/>
                    <a:pt x="13" y="30"/>
                  </a:cubicBezTo>
                  <a:cubicBezTo>
                    <a:pt x="12" y="32"/>
                    <a:pt x="11" y="36"/>
                    <a:pt x="11" y="36"/>
                  </a:cubicBezTo>
                  <a:cubicBezTo>
                    <a:pt x="10" y="37"/>
                    <a:pt x="10" y="37"/>
                    <a:pt x="10" y="37"/>
                  </a:cubicBezTo>
                  <a:cubicBezTo>
                    <a:pt x="10" y="37"/>
                    <a:pt x="10" y="38"/>
                    <a:pt x="10" y="38"/>
                  </a:cubicBezTo>
                  <a:cubicBezTo>
                    <a:pt x="10" y="38"/>
                    <a:pt x="10" y="38"/>
                    <a:pt x="10" y="38"/>
                  </a:cubicBezTo>
                  <a:cubicBezTo>
                    <a:pt x="10" y="39"/>
                    <a:pt x="10" y="40"/>
                    <a:pt x="10" y="40"/>
                  </a:cubicBezTo>
                  <a:cubicBezTo>
                    <a:pt x="9" y="40"/>
                    <a:pt x="9" y="41"/>
                    <a:pt x="9" y="41"/>
                  </a:cubicBezTo>
                  <a:cubicBezTo>
                    <a:pt x="8" y="41"/>
                    <a:pt x="9" y="42"/>
                    <a:pt x="9" y="42"/>
                  </a:cubicBezTo>
                  <a:cubicBezTo>
                    <a:pt x="9" y="43"/>
                    <a:pt x="9" y="43"/>
                    <a:pt x="9" y="43"/>
                  </a:cubicBezTo>
                  <a:cubicBezTo>
                    <a:pt x="8" y="44"/>
                    <a:pt x="8" y="44"/>
                    <a:pt x="8" y="45"/>
                  </a:cubicBezTo>
                  <a:cubicBezTo>
                    <a:pt x="7" y="45"/>
                    <a:pt x="7" y="46"/>
                    <a:pt x="7" y="46"/>
                  </a:cubicBezTo>
                  <a:cubicBezTo>
                    <a:pt x="6" y="46"/>
                    <a:pt x="6" y="47"/>
                    <a:pt x="6" y="47"/>
                  </a:cubicBezTo>
                  <a:cubicBezTo>
                    <a:pt x="6" y="47"/>
                    <a:pt x="5" y="49"/>
                    <a:pt x="5" y="49"/>
                  </a:cubicBezTo>
                  <a:cubicBezTo>
                    <a:pt x="5" y="50"/>
                    <a:pt x="4" y="50"/>
                    <a:pt x="4" y="50"/>
                  </a:cubicBezTo>
                  <a:cubicBezTo>
                    <a:pt x="3" y="52"/>
                    <a:pt x="3" y="53"/>
                    <a:pt x="3" y="54"/>
                  </a:cubicBezTo>
                  <a:cubicBezTo>
                    <a:pt x="3" y="54"/>
                    <a:pt x="2" y="56"/>
                    <a:pt x="2" y="56"/>
                  </a:cubicBezTo>
                  <a:cubicBezTo>
                    <a:pt x="1" y="57"/>
                    <a:pt x="2" y="58"/>
                    <a:pt x="2" y="58"/>
                  </a:cubicBezTo>
                  <a:cubicBezTo>
                    <a:pt x="2" y="59"/>
                    <a:pt x="2" y="61"/>
                    <a:pt x="2" y="61"/>
                  </a:cubicBezTo>
                  <a:cubicBezTo>
                    <a:pt x="2" y="62"/>
                    <a:pt x="3" y="62"/>
                    <a:pt x="3" y="62"/>
                  </a:cubicBezTo>
                  <a:cubicBezTo>
                    <a:pt x="3" y="63"/>
                    <a:pt x="3" y="64"/>
                    <a:pt x="4" y="65"/>
                  </a:cubicBezTo>
                  <a:cubicBezTo>
                    <a:pt x="5" y="66"/>
                    <a:pt x="6" y="70"/>
                    <a:pt x="6" y="70"/>
                  </a:cubicBezTo>
                  <a:cubicBezTo>
                    <a:pt x="6" y="70"/>
                    <a:pt x="6" y="70"/>
                    <a:pt x="6" y="70"/>
                  </a:cubicBezTo>
                  <a:cubicBezTo>
                    <a:pt x="6" y="74"/>
                    <a:pt x="7" y="79"/>
                    <a:pt x="7" y="79"/>
                  </a:cubicBezTo>
                  <a:cubicBezTo>
                    <a:pt x="7" y="80"/>
                    <a:pt x="7" y="82"/>
                    <a:pt x="7" y="82"/>
                  </a:cubicBezTo>
                  <a:cubicBezTo>
                    <a:pt x="6" y="84"/>
                    <a:pt x="7" y="87"/>
                    <a:pt x="7" y="88"/>
                  </a:cubicBezTo>
                  <a:cubicBezTo>
                    <a:pt x="6" y="88"/>
                    <a:pt x="6" y="90"/>
                    <a:pt x="6" y="90"/>
                  </a:cubicBezTo>
                  <a:cubicBezTo>
                    <a:pt x="5" y="91"/>
                    <a:pt x="5" y="94"/>
                    <a:pt x="5" y="94"/>
                  </a:cubicBezTo>
                  <a:cubicBezTo>
                    <a:pt x="4" y="95"/>
                    <a:pt x="4" y="98"/>
                    <a:pt x="4" y="98"/>
                  </a:cubicBezTo>
                  <a:cubicBezTo>
                    <a:pt x="3" y="99"/>
                    <a:pt x="3" y="108"/>
                    <a:pt x="3" y="108"/>
                  </a:cubicBezTo>
                  <a:cubicBezTo>
                    <a:pt x="3" y="108"/>
                    <a:pt x="2" y="112"/>
                    <a:pt x="2" y="113"/>
                  </a:cubicBezTo>
                  <a:cubicBezTo>
                    <a:pt x="2" y="113"/>
                    <a:pt x="1" y="118"/>
                    <a:pt x="1" y="118"/>
                  </a:cubicBezTo>
                  <a:cubicBezTo>
                    <a:pt x="0" y="121"/>
                    <a:pt x="1" y="122"/>
                    <a:pt x="1" y="122"/>
                  </a:cubicBezTo>
                  <a:cubicBezTo>
                    <a:pt x="1" y="122"/>
                    <a:pt x="2" y="123"/>
                    <a:pt x="2" y="123"/>
                  </a:cubicBezTo>
                  <a:cubicBezTo>
                    <a:pt x="1" y="123"/>
                    <a:pt x="2" y="124"/>
                    <a:pt x="2" y="124"/>
                  </a:cubicBezTo>
                  <a:cubicBezTo>
                    <a:pt x="1" y="124"/>
                    <a:pt x="1" y="126"/>
                    <a:pt x="1" y="126"/>
                  </a:cubicBezTo>
                  <a:cubicBezTo>
                    <a:pt x="1" y="126"/>
                    <a:pt x="2" y="126"/>
                    <a:pt x="2" y="126"/>
                  </a:cubicBezTo>
                  <a:cubicBezTo>
                    <a:pt x="2" y="127"/>
                    <a:pt x="3" y="130"/>
                    <a:pt x="3" y="130"/>
                  </a:cubicBezTo>
                  <a:cubicBezTo>
                    <a:pt x="5" y="132"/>
                    <a:pt x="12" y="130"/>
                    <a:pt x="12" y="130"/>
                  </a:cubicBezTo>
                  <a:cubicBezTo>
                    <a:pt x="20" y="133"/>
                    <a:pt x="22" y="130"/>
                    <a:pt x="22" y="130"/>
                  </a:cubicBezTo>
                  <a:cubicBezTo>
                    <a:pt x="23" y="129"/>
                    <a:pt x="21" y="128"/>
                    <a:pt x="21" y="128"/>
                  </a:cubicBezTo>
                  <a:cubicBezTo>
                    <a:pt x="21" y="128"/>
                    <a:pt x="19" y="128"/>
                    <a:pt x="19" y="128"/>
                  </a:cubicBezTo>
                  <a:cubicBezTo>
                    <a:pt x="19" y="127"/>
                    <a:pt x="18" y="127"/>
                    <a:pt x="18" y="127"/>
                  </a:cubicBezTo>
                  <a:cubicBezTo>
                    <a:pt x="17" y="127"/>
                    <a:pt x="16" y="126"/>
                    <a:pt x="16" y="126"/>
                  </a:cubicBezTo>
                  <a:cubicBezTo>
                    <a:pt x="16" y="126"/>
                    <a:pt x="16" y="126"/>
                    <a:pt x="16" y="126"/>
                  </a:cubicBezTo>
                  <a:cubicBezTo>
                    <a:pt x="17" y="126"/>
                    <a:pt x="16" y="124"/>
                    <a:pt x="16" y="124"/>
                  </a:cubicBezTo>
                  <a:cubicBezTo>
                    <a:pt x="16" y="124"/>
                    <a:pt x="16" y="122"/>
                    <a:pt x="16" y="122"/>
                  </a:cubicBezTo>
                  <a:cubicBezTo>
                    <a:pt x="16" y="120"/>
                    <a:pt x="15" y="119"/>
                    <a:pt x="15" y="119"/>
                  </a:cubicBezTo>
                  <a:cubicBezTo>
                    <a:pt x="15" y="119"/>
                    <a:pt x="15" y="119"/>
                    <a:pt x="15" y="119"/>
                  </a:cubicBezTo>
                  <a:cubicBezTo>
                    <a:pt x="16" y="118"/>
                    <a:pt x="15" y="116"/>
                    <a:pt x="15" y="116"/>
                  </a:cubicBezTo>
                  <a:cubicBezTo>
                    <a:pt x="15" y="115"/>
                    <a:pt x="17" y="110"/>
                    <a:pt x="17" y="110"/>
                  </a:cubicBezTo>
                  <a:cubicBezTo>
                    <a:pt x="18" y="107"/>
                    <a:pt x="19" y="105"/>
                    <a:pt x="20" y="103"/>
                  </a:cubicBezTo>
                  <a:cubicBezTo>
                    <a:pt x="20" y="101"/>
                    <a:pt x="22" y="97"/>
                    <a:pt x="22" y="97"/>
                  </a:cubicBezTo>
                  <a:cubicBezTo>
                    <a:pt x="23" y="95"/>
                    <a:pt x="26" y="88"/>
                    <a:pt x="26" y="88"/>
                  </a:cubicBezTo>
                  <a:cubicBezTo>
                    <a:pt x="27" y="86"/>
                    <a:pt x="26" y="84"/>
                    <a:pt x="26" y="84"/>
                  </a:cubicBezTo>
                  <a:cubicBezTo>
                    <a:pt x="26" y="83"/>
                    <a:pt x="24" y="77"/>
                    <a:pt x="24" y="77"/>
                  </a:cubicBezTo>
                  <a:cubicBezTo>
                    <a:pt x="24" y="75"/>
                    <a:pt x="23" y="71"/>
                    <a:pt x="23" y="71"/>
                  </a:cubicBezTo>
                  <a:cubicBezTo>
                    <a:pt x="22" y="68"/>
                    <a:pt x="21" y="67"/>
                    <a:pt x="21" y="67"/>
                  </a:cubicBezTo>
                  <a:cubicBezTo>
                    <a:pt x="21" y="65"/>
                    <a:pt x="21" y="62"/>
                    <a:pt x="21" y="62"/>
                  </a:cubicBezTo>
                  <a:cubicBezTo>
                    <a:pt x="21" y="61"/>
                    <a:pt x="22" y="60"/>
                    <a:pt x="22" y="60"/>
                  </a:cubicBezTo>
                  <a:cubicBezTo>
                    <a:pt x="22" y="59"/>
                    <a:pt x="22" y="58"/>
                    <a:pt x="22" y="58"/>
                  </a:cubicBezTo>
                  <a:cubicBezTo>
                    <a:pt x="22" y="58"/>
                    <a:pt x="22" y="57"/>
                    <a:pt x="22" y="57"/>
                  </a:cubicBezTo>
                  <a:cubicBezTo>
                    <a:pt x="22" y="56"/>
                    <a:pt x="23" y="55"/>
                    <a:pt x="23" y="55"/>
                  </a:cubicBezTo>
                  <a:cubicBezTo>
                    <a:pt x="23" y="55"/>
                    <a:pt x="23" y="54"/>
                    <a:pt x="23" y="54"/>
                  </a:cubicBezTo>
                  <a:cubicBezTo>
                    <a:pt x="23" y="53"/>
                    <a:pt x="23" y="52"/>
                    <a:pt x="23" y="52"/>
                  </a:cubicBezTo>
                  <a:cubicBezTo>
                    <a:pt x="24" y="52"/>
                    <a:pt x="24" y="51"/>
                    <a:pt x="24" y="51"/>
                  </a:cubicBezTo>
                  <a:cubicBezTo>
                    <a:pt x="25" y="50"/>
                    <a:pt x="25" y="50"/>
                    <a:pt x="25" y="50"/>
                  </a:cubicBezTo>
                  <a:cubicBezTo>
                    <a:pt x="25" y="50"/>
                    <a:pt x="25" y="49"/>
                    <a:pt x="25" y="49"/>
                  </a:cubicBezTo>
                  <a:cubicBezTo>
                    <a:pt x="25" y="50"/>
                    <a:pt x="25" y="50"/>
                    <a:pt x="25" y="50"/>
                  </a:cubicBezTo>
                  <a:cubicBezTo>
                    <a:pt x="26" y="53"/>
                    <a:pt x="28" y="56"/>
                    <a:pt x="28" y="56"/>
                  </a:cubicBezTo>
                  <a:cubicBezTo>
                    <a:pt x="28" y="56"/>
                    <a:pt x="29" y="58"/>
                    <a:pt x="29" y="58"/>
                  </a:cubicBezTo>
                  <a:cubicBezTo>
                    <a:pt x="29" y="58"/>
                    <a:pt x="30" y="58"/>
                    <a:pt x="30" y="58"/>
                  </a:cubicBezTo>
                  <a:cubicBezTo>
                    <a:pt x="31" y="58"/>
                    <a:pt x="32" y="59"/>
                    <a:pt x="32" y="59"/>
                  </a:cubicBezTo>
                  <a:cubicBezTo>
                    <a:pt x="32" y="60"/>
                    <a:pt x="33" y="61"/>
                    <a:pt x="33" y="61"/>
                  </a:cubicBezTo>
                  <a:cubicBezTo>
                    <a:pt x="33" y="61"/>
                    <a:pt x="33" y="62"/>
                    <a:pt x="33" y="62"/>
                  </a:cubicBezTo>
                  <a:cubicBezTo>
                    <a:pt x="31" y="65"/>
                    <a:pt x="33" y="68"/>
                    <a:pt x="33" y="68"/>
                  </a:cubicBezTo>
                  <a:cubicBezTo>
                    <a:pt x="33" y="69"/>
                    <a:pt x="35" y="71"/>
                    <a:pt x="35" y="71"/>
                  </a:cubicBezTo>
                  <a:cubicBezTo>
                    <a:pt x="35" y="71"/>
                    <a:pt x="36" y="71"/>
                    <a:pt x="36" y="71"/>
                  </a:cubicBezTo>
                  <a:cubicBezTo>
                    <a:pt x="36" y="72"/>
                    <a:pt x="37" y="72"/>
                    <a:pt x="37" y="72"/>
                  </a:cubicBezTo>
                  <a:cubicBezTo>
                    <a:pt x="37" y="72"/>
                    <a:pt x="38" y="73"/>
                    <a:pt x="38" y="73"/>
                  </a:cubicBezTo>
                  <a:cubicBezTo>
                    <a:pt x="43" y="78"/>
                    <a:pt x="43" y="78"/>
                    <a:pt x="43" y="78"/>
                  </a:cubicBezTo>
                  <a:cubicBezTo>
                    <a:pt x="43" y="79"/>
                    <a:pt x="43" y="79"/>
                    <a:pt x="43" y="79"/>
                  </a:cubicBezTo>
                  <a:cubicBezTo>
                    <a:pt x="43" y="78"/>
                    <a:pt x="42" y="79"/>
                    <a:pt x="42" y="79"/>
                  </a:cubicBezTo>
                  <a:cubicBezTo>
                    <a:pt x="41" y="79"/>
                    <a:pt x="43" y="81"/>
                    <a:pt x="43" y="81"/>
                  </a:cubicBezTo>
                  <a:cubicBezTo>
                    <a:pt x="43" y="81"/>
                    <a:pt x="42" y="83"/>
                    <a:pt x="42" y="83"/>
                  </a:cubicBezTo>
                  <a:cubicBezTo>
                    <a:pt x="38" y="86"/>
                    <a:pt x="35" y="89"/>
                    <a:pt x="35" y="89"/>
                  </a:cubicBezTo>
                  <a:cubicBezTo>
                    <a:pt x="34" y="89"/>
                    <a:pt x="34" y="90"/>
                    <a:pt x="34" y="90"/>
                  </a:cubicBezTo>
                  <a:cubicBezTo>
                    <a:pt x="34" y="93"/>
                    <a:pt x="37" y="96"/>
                    <a:pt x="37" y="96"/>
                  </a:cubicBezTo>
                  <a:cubicBezTo>
                    <a:pt x="37" y="99"/>
                    <a:pt x="36" y="110"/>
                    <a:pt x="36" y="110"/>
                  </a:cubicBezTo>
                  <a:cubicBezTo>
                    <a:pt x="36" y="111"/>
                    <a:pt x="36" y="113"/>
                    <a:pt x="36" y="113"/>
                  </a:cubicBezTo>
                  <a:cubicBezTo>
                    <a:pt x="36" y="115"/>
                    <a:pt x="42" y="115"/>
                    <a:pt x="42" y="115"/>
                  </a:cubicBezTo>
                  <a:cubicBezTo>
                    <a:pt x="46" y="116"/>
                    <a:pt x="47" y="115"/>
                    <a:pt x="47" y="115"/>
                  </a:cubicBezTo>
                  <a:cubicBezTo>
                    <a:pt x="48" y="115"/>
                    <a:pt x="49" y="113"/>
                    <a:pt x="49" y="113"/>
                  </a:cubicBezTo>
                  <a:cubicBezTo>
                    <a:pt x="49" y="113"/>
                    <a:pt x="49" y="113"/>
                    <a:pt x="49" y="113"/>
                  </a:cubicBezTo>
                  <a:cubicBezTo>
                    <a:pt x="52" y="112"/>
                    <a:pt x="52" y="111"/>
                    <a:pt x="52" y="111"/>
                  </a:cubicBezTo>
                  <a:cubicBezTo>
                    <a:pt x="52" y="110"/>
                    <a:pt x="52" y="106"/>
                    <a:pt x="52" y="106"/>
                  </a:cubicBezTo>
                  <a:cubicBezTo>
                    <a:pt x="52" y="107"/>
                    <a:pt x="52" y="116"/>
                    <a:pt x="52" y="116"/>
                  </a:cubicBezTo>
                  <a:cubicBezTo>
                    <a:pt x="52" y="118"/>
                    <a:pt x="53" y="117"/>
                    <a:pt x="53" y="117"/>
                  </a:cubicBezTo>
                  <a:cubicBezTo>
                    <a:pt x="53" y="117"/>
                    <a:pt x="54" y="117"/>
                    <a:pt x="54" y="117"/>
                  </a:cubicBezTo>
                  <a:cubicBezTo>
                    <a:pt x="52" y="122"/>
                    <a:pt x="52" y="122"/>
                    <a:pt x="52" y="122"/>
                  </a:cubicBezTo>
                  <a:cubicBezTo>
                    <a:pt x="52" y="121"/>
                    <a:pt x="50" y="121"/>
                    <a:pt x="50" y="121"/>
                  </a:cubicBezTo>
                  <a:cubicBezTo>
                    <a:pt x="49" y="119"/>
                    <a:pt x="49" y="119"/>
                    <a:pt x="49" y="119"/>
                  </a:cubicBezTo>
                  <a:cubicBezTo>
                    <a:pt x="48" y="118"/>
                    <a:pt x="48" y="120"/>
                    <a:pt x="48" y="120"/>
                  </a:cubicBezTo>
                  <a:cubicBezTo>
                    <a:pt x="49" y="121"/>
                    <a:pt x="49" y="121"/>
                    <a:pt x="49" y="121"/>
                  </a:cubicBezTo>
                  <a:cubicBezTo>
                    <a:pt x="43" y="122"/>
                    <a:pt x="45" y="127"/>
                    <a:pt x="45" y="127"/>
                  </a:cubicBezTo>
                  <a:cubicBezTo>
                    <a:pt x="47" y="130"/>
                    <a:pt x="49" y="130"/>
                    <a:pt x="49" y="130"/>
                  </a:cubicBezTo>
                  <a:cubicBezTo>
                    <a:pt x="54" y="131"/>
                    <a:pt x="55" y="127"/>
                    <a:pt x="55" y="127"/>
                  </a:cubicBezTo>
                  <a:cubicBezTo>
                    <a:pt x="55" y="124"/>
                    <a:pt x="53" y="122"/>
                    <a:pt x="53" y="122"/>
                  </a:cubicBezTo>
                  <a:cubicBezTo>
                    <a:pt x="55" y="117"/>
                    <a:pt x="55" y="117"/>
                    <a:pt x="55" y="117"/>
                  </a:cubicBezTo>
                  <a:cubicBezTo>
                    <a:pt x="55" y="117"/>
                    <a:pt x="55" y="117"/>
                    <a:pt x="55" y="117"/>
                  </a:cubicBezTo>
                  <a:cubicBezTo>
                    <a:pt x="55" y="118"/>
                    <a:pt x="55" y="118"/>
                    <a:pt x="55" y="118"/>
                  </a:cubicBezTo>
                  <a:cubicBezTo>
                    <a:pt x="56" y="118"/>
                    <a:pt x="58" y="118"/>
                    <a:pt x="58" y="118"/>
                  </a:cubicBezTo>
                  <a:cubicBezTo>
                    <a:pt x="59" y="120"/>
                    <a:pt x="59" y="120"/>
                    <a:pt x="59" y="120"/>
                  </a:cubicBezTo>
                  <a:cubicBezTo>
                    <a:pt x="59" y="120"/>
                    <a:pt x="59" y="120"/>
                    <a:pt x="59" y="120"/>
                  </a:cubicBezTo>
                  <a:cubicBezTo>
                    <a:pt x="58" y="120"/>
                    <a:pt x="58" y="121"/>
                    <a:pt x="58" y="121"/>
                  </a:cubicBezTo>
                  <a:cubicBezTo>
                    <a:pt x="59" y="122"/>
                    <a:pt x="59" y="122"/>
                    <a:pt x="59" y="122"/>
                  </a:cubicBezTo>
                  <a:cubicBezTo>
                    <a:pt x="54" y="123"/>
                    <a:pt x="55" y="128"/>
                    <a:pt x="55" y="128"/>
                  </a:cubicBezTo>
                  <a:cubicBezTo>
                    <a:pt x="57" y="132"/>
                    <a:pt x="60" y="132"/>
                    <a:pt x="60" y="132"/>
                  </a:cubicBezTo>
                  <a:cubicBezTo>
                    <a:pt x="63" y="133"/>
                    <a:pt x="65" y="130"/>
                    <a:pt x="65" y="130"/>
                  </a:cubicBezTo>
                  <a:cubicBezTo>
                    <a:pt x="68" y="126"/>
                    <a:pt x="64" y="123"/>
                    <a:pt x="64" y="123"/>
                  </a:cubicBezTo>
                  <a:cubicBezTo>
                    <a:pt x="65" y="119"/>
                    <a:pt x="65" y="119"/>
                    <a:pt x="65" y="119"/>
                  </a:cubicBezTo>
                  <a:cubicBezTo>
                    <a:pt x="67" y="119"/>
                    <a:pt x="67" y="119"/>
                    <a:pt x="67" y="119"/>
                  </a:cubicBezTo>
                  <a:cubicBezTo>
                    <a:pt x="71" y="120"/>
                    <a:pt x="76" y="118"/>
                    <a:pt x="76" y="118"/>
                  </a:cubicBezTo>
                  <a:cubicBezTo>
                    <a:pt x="76" y="119"/>
                    <a:pt x="76" y="119"/>
                    <a:pt x="76" y="119"/>
                  </a:cubicBezTo>
                  <a:cubicBezTo>
                    <a:pt x="75" y="119"/>
                    <a:pt x="75" y="119"/>
                    <a:pt x="75" y="119"/>
                  </a:cubicBezTo>
                  <a:cubicBezTo>
                    <a:pt x="74" y="120"/>
                    <a:pt x="74" y="121"/>
                    <a:pt x="74" y="121"/>
                  </a:cubicBezTo>
                  <a:cubicBezTo>
                    <a:pt x="73" y="121"/>
                    <a:pt x="74" y="123"/>
                    <a:pt x="74" y="123"/>
                  </a:cubicBezTo>
                  <a:cubicBezTo>
                    <a:pt x="74" y="124"/>
                    <a:pt x="75" y="124"/>
                    <a:pt x="75" y="124"/>
                  </a:cubicBezTo>
                  <a:cubicBezTo>
                    <a:pt x="75" y="124"/>
                    <a:pt x="75" y="122"/>
                    <a:pt x="75" y="122"/>
                  </a:cubicBezTo>
                  <a:cubicBezTo>
                    <a:pt x="76" y="122"/>
                    <a:pt x="76" y="121"/>
                    <a:pt x="76" y="121"/>
                  </a:cubicBezTo>
                  <a:cubicBezTo>
                    <a:pt x="76" y="121"/>
                    <a:pt x="76" y="121"/>
                    <a:pt x="76" y="121"/>
                  </a:cubicBezTo>
                  <a:cubicBezTo>
                    <a:pt x="77" y="121"/>
                    <a:pt x="78" y="121"/>
                    <a:pt x="78" y="121"/>
                  </a:cubicBezTo>
                  <a:cubicBezTo>
                    <a:pt x="78" y="121"/>
                    <a:pt x="78" y="121"/>
                    <a:pt x="78" y="121"/>
                  </a:cubicBezTo>
                  <a:cubicBezTo>
                    <a:pt x="75" y="124"/>
                    <a:pt x="77" y="127"/>
                    <a:pt x="77" y="127"/>
                  </a:cubicBezTo>
                  <a:cubicBezTo>
                    <a:pt x="79" y="130"/>
                    <a:pt x="81" y="129"/>
                    <a:pt x="81" y="129"/>
                  </a:cubicBezTo>
                  <a:cubicBezTo>
                    <a:pt x="82" y="130"/>
                    <a:pt x="83" y="129"/>
                    <a:pt x="83" y="129"/>
                  </a:cubicBezTo>
                  <a:cubicBezTo>
                    <a:pt x="87" y="129"/>
                    <a:pt x="87" y="126"/>
                    <a:pt x="87" y="126"/>
                  </a:cubicBezTo>
                  <a:cubicBezTo>
                    <a:pt x="87" y="123"/>
                    <a:pt x="85" y="122"/>
                    <a:pt x="85" y="122"/>
                  </a:cubicBezTo>
                  <a:cubicBezTo>
                    <a:pt x="86" y="122"/>
                    <a:pt x="86" y="122"/>
                    <a:pt x="86" y="122"/>
                  </a:cubicBezTo>
                  <a:cubicBezTo>
                    <a:pt x="87" y="121"/>
                    <a:pt x="87" y="121"/>
                    <a:pt x="87" y="121"/>
                  </a:cubicBezTo>
                  <a:cubicBezTo>
                    <a:pt x="87" y="122"/>
                    <a:pt x="89" y="121"/>
                    <a:pt x="89" y="121"/>
                  </a:cubicBezTo>
                  <a:cubicBezTo>
                    <a:pt x="89" y="121"/>
                    <a:pt x="91" y="121"/>
                    <a:pt x="91" y="121"/>
                  </a:cubicBezTo>
                  <a:cubicBezTo>
                    <a:pt x="92" y="121"/>
                    <a:pt x="93" y="120"/>
                    <a:pt x="93" y="120"/>
                  </a:cubicBezTo>
                  <a:cubicBezTo>
                    <a:pt x="94" y="121"/>
                    <a:pt x="95" y="122"/>
                    <a:pt x="95" y="122"/>
                  </a:cubicBezTo>
                  <a:cubicBezTo>
                    <a:pt x="94" y="122"/>
                    <a:pt x="93" y="122"/>
                    <a:pt x="93" y="122"/>
                  </a:cubicBezTo>
                  <a:cubicBezTo>
                    <a:pt x="93" y="122"/>
                    <a:pt x="93" y="122"/>
                    <a:pt x="93" y="122"/>
                  </a:cubicBezTo>
                  <a:cubicBezTo>
                    <a:pt x="90" y="121"/>
                    <a:pt x="88" y="124"/>
                    <a:pt x="88" y="124"/>
                  </a:cubicBezTo>
                  <a:cubicBezTo>
                    <a:pt x="87" y="127"/>
                    <a:pt x="89" y="130"/>
                    <a:pt x="89" y="130"/>
                  </a:cubicBezTo>
                  <a:cubicBezTo>
                    <a:pt x="91" y="132"/>
                    <a:pt x="93" y="130"/>
                    <a:pt x="93" y="130"/>
                  </a:cubicBezTo>
                  <a:cubicBezTo>
                    <a:pt x="94" y="132"/>
                    <a:pt x="96" y="132"/>
                    <a:pt x="96" y="132"/>
                  </a:cubicBezTo>
                  <a:cubicBezTo>
                    <a:pt x="100" y="130"/>
                    <a:pt x="99" y="127"/>
                    <a:pt x="99" y="127"/>
                  </a:cubicBezTo>
                  <a:close/>
                  <a:moveTo>
                    <a:pt x="44" y="77"/>
                  </a:moveTo>
                  <a:cubicBezTo>
                    <a:pt x="39" y="72"/>
                    <a:pt x="39" y="72"/>
                    <a:pt x="39" y="72"/>
                  </a:cubicBezTo>
                  <a:cubicBezTo>
                    <a:pt x="39" y="72"/>
                    <a:pt x="38" y="71"/>
                    <a:pt x="38" y="71"/>
                  </a:cubicBezTo>
                  <a:cubicBezTo>
                    <a:pt x="38" y="71"/>
                    <a:pt x="37" y="70"/>
                    <a:pt x="37" y="70"/>
                  </a:cubicBezTo>
                  <a:cubicBezTo>
                    <a:pt x="37" y="70"/>
                    <a:pt x="37" y="70"/>
                    <a:pt x="36" y="70"/>
                  </a:cubicBezTo>
                  <a:cubicBezTo>
                    <a:pt x="36" y="70"/>
                    <a:pt x="36" y="69"/>
                    <a:pt x="36" y="69"/>
                  </a:cubicBezTo>
                  <a:cubicBezTo>
                    <a:pt x="36" y="69"/>
                    <a:pt x="35" y="69"/>
                    <a:pt x="35" y="68"/>
                  </a:cubicBezTo>
                  <a:cubicBezTo>
                    <a:pt x="35" y="68"/>
                    <a:pt x="34" y="68"/>
                    <a:pt x="34" y="68"/>
                  </a:cubicBezTo>
                  <a:cubicBezTo>
                    <a:pt x="34" y="68"/>
                    <a:pt x="34" y="67"/>
                    <a:pt x="34" y="67"/>
                  </a:cubicBezTo>
                  <a:cubicBezTo>
                    <a:pt x="34" y="67"/>
                    <a:pt x="34" y="67"/>
                    <a:pt x="33" y="66"/>
                  </a:cubicBezTo>
                  <a:cubicBezTo>
                    <a:pt x="33" y="66"/>
                    <a:pt x="34" y="66"/>
                    <a:pt x="33" y="66"/>
                  </a:cubicBezTo>
                  <a:cubicBezTo>
                    <a:pt x="33" y="66"/>
                    <a:pt x="34" y="65"/>
                    <a:pt x="33" y="65"/>
                  </a:cubicBezTo>
                  <a:cubicBezTo>
                    <a:pt x="33" y="65"/>
                    <a:pt x="34" y="64"/>
                    <a:pt x="34" y="64"/>
                  </a:cubicBezTo>
                  <a:cubicBezTo>
                    <a:pt x="34" y="64"/>
                    <a:pt x="34" y="64"/>
                    <a:pt x="34" y="63"/>
                  </a:cubicBezTo>
                  <a:cubicBezTo>
                    <a:pt x="34" y="63"/>
                    <a:pt x="34" y="63"/>
                    <a:pt x="35" y="63"/>
                  </a:cubicBezTo>
                  <a:cubicBezTo>
                    <a:pt x="35" y="63"/>
                    <a:pt x="36" y="65"/>
                    <a:pt x="36" y="64"/>
                  </a:cubicBezTo>
                  <a:cubicBezTo>
                    <a:pt x="36" y="64"/>
                    <a:pt x="36" y="64"/>
                    <a:pt x="36" y="64"/>
                  </a:cubicBezTo>
                  <a:cubicBezTo>
                    <a:pt x="36" y="64"/>
                    <a:pt x="37" y="65"/>
                    <a:pt x="37" y="64"/>
                  </a:cubicBezTo>
                  <a:cubicBezTo>
                    <a:pt x="37" y="64"/>
                    <a:pt x="39" y="64"/>
                    <a:pt x="39" y="63"/>
                  </a:cubicBezTo>
                  <a:cubicBezTo>
                    <a:pt x="39" y="63"/>
                    <a:pt x="40" y="63"/>
                    <a:pt x="40" y="62"/>
                  </a:cubicBezTo>
                  <a:cubicBezTo>
                    <a:pt x="40" y="62"/>
                    <a:pt x="40" y="62"/>
                    <a:pt x="40" y="62"/>
                  </a:cubicBezTo>
                  <a:cubicBezTo>
                    <a:pt x="40" y="62"/>
                    <a:pt x="40" y="62"/>
                    <a:pt x="40" y="63"/>
                  </a:cubicBezTo>
                  <a:cubicBezTo>
                    <a:pt x="40" y="63"/>
                    <a:pt x="40" y="63"/>
                    <a:pt x="41" y="63"/>
                  </a:cubicBezTo>
                  <a:cubicBezTo>
                    <a:pt x="41" y="63"/>
                    <a:pt x="41" y="63"/>
                    <a:pt x="41" y="62"/>
                  </a:cubicBezTo>
                  <a:cubicBezTo>
                    <a:pt x="41" y="62"/>
                    <a:pt x="41" y="62"/>
                    <a:pt x="41" y="62"/>
                  </a:cubicBezTo>
                  <a:cubicBezTo>
                    <a:pt x="41" y="62"/>
                    <a:pt x="41" y="61"/>
                    <a:pt x="40" y="60"/>
                  </a:cubicBezTo>
                  <a:cubicBezTo>
                    <a:pt x="40" y="60"/>
                    <a:pt x="39" y="59"/>
                    <a:pt x="39" y="59"/>
                  </a:cubicBezTo>
                  <a:cubicBezTo>
                    <a:pt x="39" y="59"/>
                    <a:pt x="37" y="59"/>
                    <a:pt x="37" y="59"/>
                  </a:cubicBezTo>
                  <a:cubicBezTo>
                    <a:pt x="37" y="59"/>
                    <a:pt x="36" y="58"/>
                    <a:pt x="35" y="58"/>
                  </a:cubicBezTo>
                  <a:cubicBezTo>
                    <a:pt x="35" y="58"/>
                    <a:pt x="36" y="57"/>
                    <a:pt x="35" y="57"/>
                  </a:cubicBezTo>
                  <a:cubicBezTo>
                    <a:pt x="35" y="57"/>
                    <a:pt x="34" y="56"/>
                    <a:pt x="34" y="56"/>
                  </a:cubicBezTo>
                  <a:cubicBezTo>
                    <a:pt x="34" y="56"/>
                    <a:pt x="34" y="55"/>
                    <a:pt x="34" y="55"/>
                  </a:cubicBezTo>
                  <a:cubicBezTo>
                    <a:pt x="34" y="55"/>
                    <a:pt x="33" y="54"/>
                    <a:pt x="33" y="54"/>
                  </a:cubicBezTo>
                  <a:cubicBezTo>
                    <a:pt x="33" y="54"/>
                    <a:pt x="32" y="53"/>
                    <a:pt x="32" y="53"/>
                  </a:cubicBezTo>
                  <a:cubicBezTo>
                    <a:pt x="32" y="53"/>
                    <a:pt x="31" y="50"/>
                    <a:pt x="30" y="49"/>
                  </a:cubicBezTo>
                  <a:cubicBezTo>
                    <a:pt x="30" y="49"/>
                    <a:pt x="29" y="46"/>
                    <a:pt x="28" y="45"/>
                  </a:cubicBezTo>
                  <a:cubicBezTo>
                    <a:pt x="28" y="45"/>
                    <a:pt x="31" y="50"/>
                    <a:pt x="35" y="53"/>
                  </a:cubicBezTo>
                  <a:cubicBezTo>
                    <a:pt x="35" y="53"/>
                    <a:pt x="39" y="57"/>
                    <a:pt x="39" y="58"/>
                  </a:cubicBezTo>
                  <a:cubicBezTo>
                    <a:pt x="39" y="58"/>
                    <a:pt x="40" y="58"/>
                    <a:pt x="41" y="58"/>
                  </a:cubicBezTo>
                  <a:cubicBezTo>
                    <a:pt x="41" y="58"/>
                    <a:pt x="41" y="60"/>
                    <a:pt x="42" y="60"/>
                  </a:cubicBezTo>
                  <a:cubicBezTo>
                    <a:pt x="42" y="60"/>
                    <a:pt x="42" y="62"/>
                    <a:pt x="42" y="64"/>
                  </a:cubicBezTo>
                  <a:cubicBezTo>
                    <a:pt x="42" y="64"/>
                    <a:pt x="43" y="65"/>
                    <a:pt x="44" y="67"/>
                  </a:cubicBezTo>
                  <a:cubicBezTo>
                    <a:pt x="44" y="67"/>
                    <a:pt x="45" y="68"/>
                    <a:pt x="45" y="69"/>
                  </a:cubicBezTo>
                  <a:cubicBezTo>
                    <a:pt x="45" y="69"/>
                    <a:pt x="45" y="69"/>
                    <a:pt x="45" y="69"/>
                  </a:cubicBezTo>
                  <a:cubicBezTo>
                    <a:pt x="45" y="69"/>
                    <a:pt x="42" y="74"/>
                    <a:pt x="43" y="74"/>
                  </a:cubicBezTo>
                  <a:cubicBezTo>
                    <a:pt x="43" y="74"/>
                    <a:pt x="44" y="75"/>
                    <a:pt x="44" y="76"/>
                  </a:cubicBezTo>
                  <a:cubicBezTo>
                    <a:pt x="45" y="76"/>
                    <a:pt x="45" y="77"/>
                    <a:pt x="45" y="77"/>
                  </a:cubicBezTo>
                  <a:cubicBezTo>
                    <a:pt x="45" y="77"/>
                    <a:pt x="44" y="76"/>
                    <a:pt x="44" y="77"/>
                  </a:cubicBezTo>
                  <a:close/>
                  <a:moveTo>
                    <a:pt x="51" y="94"/>
                  </a:moveTo>
                  <a:cubicBezTo>
                    <a:pt x="51" y="94"/>
                    <a:pt x="50" y="91"/>
                    <a:pt x="49" y="91"/>
                  </a:cubicBezTo>
                  <a:cubicBezTo>
                    <a:pt x="49" y="91"/>
                    <a:pt x="48" y="85"/>
                    <a:pt x="48" y="84"/>
                  </a:cubicBezTo>
                  <a:cubicBezTo>
                    <a:pt x="48" y="84"/>
                    <a:pt x="48" y="84"/>
                    <a:pt x="48" y="84"/>
                  </a:cubicBezTo>
                  <a:cubicBezTo>
                    <a:pt x="48" y="84"/>
                    <a:pt x="51" y="91"/>
                    <a:pt x="52" y="92"/>
                  </a:cubicBezTo>
                  <a:lnTo>
                    <a:pt x="51" y="94"/>
                  </a:lnTo>
                  <a:close/>
                  <a:moveTo>
                    <a:pt x="61" y="111"/>
                  </a:moveTo>
                  <a:cubicBezTo>
                    <a:pt x="60" y="112"/>
                    <a:pt x="60" y="112"/>
                    <a:pt x="60" y="112"/>
                  </a:cubicBezTo>
                  <a:cubicBezTo>
                    <a:pt x="59" y="110"/>
                    <a:pt x="59" y="110"/>
                    <a:pt x="59" y="110"/>
                  </a:cubicBezTo>
                  <a:cubicBezTo>
                    <a:pt x="59" y="110"/>
                    <a:pt x="59" y="109"/>
                    <a:pt x="59" y="110"/>
                  </a:cubicBezTo>
                  <a:cubicBezTo>
                    <a:pt x="59" y="110"/>
                    <a:pt x="61" y="111"/>
                    <a:pt x="61" y="111"/>
                  </a:cubicBezTo>
                  <a:close/>
                  <a:moveTo>
                    <a:pt x="58" y="106"/>
                  </a:moveTo>
                  <a:cubicBezTo>
                    <a:pt x="58" y="106"/>
                    <a:pt x="59" y="106"/>
                    <a:pt x="59" y="108"/>
                  </a:cubicBezTo>
                  <a:cubicBezTo>
                    <a:pt x="59" y="108"/>
                    <a:pt x="58" y="107"/>
                    <a:pt x="58" y="106"/>
                  </a:cubicBezTo>
                  <a:close/>
                  <a:moveTo>
                    <a:pt x="53" y="94"/>
                  </a:moveTo>
                  <a:cubicBezTo>
                    <a:pt x="53" y="94"/>
                    <a:pt x="55" y="99"/>
                    <a:pt x="56" y="100"/>
                  </a:cubicBezTo>
                  <a:cubicBezTo>
                    <a:pt x="56" y="100"/>
                    <a:pt x="57" y="103"/>
                    <a:pt x="57" y="104"/>
                  </a:cubicBezTo>
                  <a:cubicBezTo>
                    <a:pt x="57" y="106"/>
                    <a:pt x="57" y="106"/>
                    <a:pt x="57" y="106"/>
                  </a:cubicBezTo>
                  <a:cubicBezTo>
                    <a:pt x="57" y="106"/>
                    <a:pt x="53" y="97"/>
                    <a:pt x="53" y="97"/>
                  </a:cubicBezTo>
                  <a:lnTo>
                    <a:pt x="53" y="94"/>
                  </a:lnTo>
                  <a:close/>
                  <a:moveTo>
                    <a:pt x="54" y="115"/>
                  </a:moveTo>
                  <a:cubicBezTo>
                    <a:pt x="54" y="115"/>
                    <a:pt x="54" y="115"/>
                    <a:pt x="54" y="116"/>
                  </a:cubicBezTo>
                  <a:cubicBezTo>
                    <a:pt x="53" y="116"/>
                    <a:pt x="53" y="116"/>
                    <a:pt x="53" y="116"/>
                  </a:cubicBezTo>
                  <a:cubicBezTo>
                    <a:pt x="53" y="107"/>
                    <a:pt x="53" y="107"/>
                    <a:pt x="53" y="107"/>
                  </a:cubicBezTo>
                  <a:cubicBezTo>
                    <a:pt x="53" y="107"/>
                    <a:pt x="53" y="105"/>
                    <a:pt x="53" y="105"/>
                  </a:cubicBezTo>
                  <a:cubicBezTo>
                    <a:pt x="53" y="99"/>
                    <a:pt x="53" y="99"/>
                    <a:pt x="53" y="99"/>
                  </a:cubicBezTo>
                  <a:cubicBezTo>
                    <a:pt x="53" y="99"/>
                    <a:pt x="56" y="106"/>
                    <a:pt x="56" y="107"/>
                  </a:cubicBezTo>
                  <a:cubicBezTo>
                    <a:pt x="56" y="107"/>
                    <a:pt x="56" y="107"/>
                    <a:pt x="56" y="108"/>
                  </a:cubicBezTo>
                  <a:lnTo>
                    <a:pt x="54" y="115"/>
                  </a:lnTo>
                  <a:close/>
                  <a:moveTo>
                    <a:pt x="55" y="115"/>
                  </a:moveTo>
                  <a:cubicBezTo>
                    <a:pt x="57" y="109"/>
                    <a:pt x="57" y="109"/>
                    <a:pt x="57" y="109"/>
                  </a:cubicBezTo>
                  <a:cubicBezTo>
                    <a:pt x="57" y="109"/>
                    <a:pt x="57" y="109"/>
                    <a:pt x="57" y="109"/>
                  </a:cubicBezTo>
                  <a:cubicBezTo>
                    <a:pt x="59" y="113"/>
                    <a:pt x="59" y="113"/>
                    <a:pt x="59" y="113"/>
                  </a:cubicBezTo>
                  <a:lnTo>
                    <a:pt x="55" y="115"/>
                  </a:lnTo>
                  <a:close/>
                  <a:moveTo>
                    <a:pt x="56" y="116"/>
                  </a:moveTo>
                  <a:cubicBezTo>
                    <a:pt x="59" y="114"/>
                    <a:pt x="59" y="114"/>
                    <a:pt x="59" y="114"/>
                  </a:cubicBezTo>
                  <a:cubicBezTo>
                    <a:pt x="60" y="116"/>
                    <a:pt x="60" y="116"/>
                    <a:pt x="60" y="116"/>
                  </a:cubicBezTo>
                  <a:lnTo>
                    <a:pt x="56" y="116"/>
                  </a:lnTo>
                  <a:close/>
                  <a:moveTo>
                    <a:pt x="63" y="122"/>
                  </a:moveTo>
                  <a:cubicBezTo>
                    <a:pt x="63" y="122"/>
                    <a:pt x="62" y="122"/>
                    <a:pt x="61" y="122"/>
                  </a:cubicBezTo>
                  <a:cubicBezTo>
                    <a:pt x="60" y="122"/>
                    <a:pt x="60" y="122"/>
                    <a:pt x="60" y="122"/>
                  </a:cubicBezTo>
                  <a:cubicBezTo>
                    <a:pt x="60" y="121"/>
                    <a:pt x="60" y="121"/>
                    <a:pt x="60" y="121"/>
                  </a:cubicBezTo>
                  <a:cubicBezTo>
                    <a:pt x="60" y="121"/>
                    <a:pt x="60" y="120"/>
                    <a:pt x="59" y="119"/>
                  </a:cubicBezTo>
                  <a:cubicBezTo>
                    <a:pt x="59" y="118"/>
                    <a:pt x="59" y="118"/>
                    <a:pt x="59" y="118"/>
                  </a:cubicBezTo>
                  <a:cubicBezTo>
                    <a:pt x="63" y="118"/>
                    <a:pt x="63" y="118"/>
                    <a:pt x="63" y="118"/>
                  </a:cubicBezTo>
                  <a:cubicBezTo>
                    <a:pt x="63" y="118"/>
                    <a:pt x="63" y="119"/>
                    <a:pt x="64" y="119"/>
                  </a:cubicBezTo>
                  <a:lnTo>
                    <a:pt x="63" y="122"/>
                  </a:lnTo>
                  <a:close/>
                  <a:moveTo>
                    <a:pt x="65" y="115"/>
                  </a:moveTo>
                  <a:cubicBezTo>
                    <a:pt x="65" y="115"/>
                    <a:pt x="63" y="116"/>
                    <a:pt x="62" y="116"/>
                  </a:cubicBezTo>
                  <a:cubicBezTo>
                    <a:pt x="62" y="116"/>
                    <a:pt x="60" y="114"/>
                    <a:pt x="60" y="113"/>
                  </a:cubicBezTo>
                  <a:cubicBezTo>
                    <a:pt x="60" y="113"/>
                    <a:pt x="62" y="112"/>
                    <a:pt x="62" y="112"/>
                  </a:cubicBezTo>
                  <a:cubicBezTo>
                    <a:pt x="62" y="112"/>
                    <a:pt x="63" y="113"/>
                    <a:pt x="65" y="114"/>
                  </a:cubicBezTo>
                  <a:lnTo>
                    <a:pt x="65" y="115"/>
                  </a:lnTo>
                  <a:close/>
                  <a:moveTo>
                    <a:pt x="67" y="117"/>
                  </a:moveTo>
                  <a:cubicBezTo>
                    <a:pt x="71" y="117"/>
                    <a:pt x="71" y="117"/>
                    <a:pt x="71" y="117"/>
                  </a:cubicBezTo>
                  <a:cubicBezTo>
                    <a:pt x="71" y="118"/>
                    <a:pt x="71" y="118"/>
                    <a:pt x="71" y="118"/>
                  </a:cubicBezTo>
                  <a:cubicBezTo>
                    <a:pt x="71" y="118"/>
                    <a:pt x="68" y="118"/>
                    <a:pt x="67" y="117"/>
                  </a:cubicBezTo>
                  <a:close/>
                  <a:moveTo>
                    <a:pt x="72" y="118"/>
                  </a:moveTo>
                  <a:cubicBezTo>
                    <a:pt x="72" y="117"/>
                    <a:pt x="72" y="117"/>
                    <a:pt x="72" y="117"/>
                  </a:cubicBezTo>
                  <a:cubicBezTo>
                    <a:pt x="74" y="117"/>
                    <a:pt x="74" y="117"/>
                    <a:pt x="74" y="117"/>
                  </a:cubicBezTo>
                  <a:lnTo>
                    <a:pt x="72" y="118"/>
                  </a:lnTo>
                  <a:close/>
                  <a:moveTo>
                    <a:pt x="76" y="116"/>
                  </a:moveTo>
                  <a:cubicBezTo>
                    <a:pt x="66" y="116"/>
                    <a:pt x="66" y="116"/>
                    <a:pt x="66" y="116"/>
                  </a:cubicBezTo>
                  <a:cubicBezTo>
                    <a:pt x="73" y="111"/>
                    <a:pt x="73" y="111"/>
                    <a:pt x="73" y="111"/>
                  </a:cubicBezTo>
                  <a:cubicBezTo>
                    <a:pt x="76" y="113"/>
                    <a:pt x="76" y="113"/>
                    <a:pt x="76" y="113"/>
                  </a:cubicBezTo>
                  <a:lnTo>
                    <a:pt x="76" y="116"/>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7" name="Freeform 295"/>
            <p:cNvSpPr>
              <a:spLocks noEditPoints="1"/>
            </p:cNvSpPr>
            <p:nvPr/>
          </p:nvSpPr>
          <p:spPr bwMode="auto">
            <a:xfrm>
              <a:off x="7019926" y="3200401"/>
              <a:ext cx="307975" cy="412750"/>
            </a:xfrm>
            <a:custGeom>
              <a:avLst/>
              <a:gdLst>
                <a:gd name="T0" fmla="*/ 5 w 82"/>
                <a:gd name="T1" fmla="*/ 101 h 110"/>
                <a:gd name="T2" fmla="*/ 12 w 82"/>
                <a:gd name="T3" fmla="*/ 100 h 110"/>
                <a:gd name="T4" fmla="*/ 18 w 82"/>
                <a:gd name="T5" fmla="*/ 100 h 110"/>
                <a:gd name="T6" fmla="*/ 21 w 82"/>
                <a:gd name="T7" fmla="*/ 102 h 110"/>
                <a:gd name="T8" fmla="*/ 29 w 82"/>
                <a:gd name="T9" fmla="*/ 98 h 110"/>
                <a:gd name="T10" fmla="*/ 34 w 82"/>
                <a:gd name="T11" fmla="*/ 100 h 110"/>
                <a:gd name="T12" fmla="*/ 37 w 82"/>
                <a:gd name="T13" fmla="*/ 97 h 110"/>
                <a:gd name="T14" fmla="*/ 42 w 82"/>
                <a:gd name="T15" fmla="*/ 99 h 110"/>
                <a:gd name="T16" fmla="*/ 39 w 82"/>
                <a:gd name="T17" fmla="*/ 96 h 110"/>
                <a:gd name="T18" fmla="*/ 48 w 82"/>
                <a:gd name="T19" fmla="*/ 95 h 110"/>
                <a:gd name="T20" fmla="*/ 48 w 82"/>
                <a:gd name="T21" fmla="*/ 68 h 110"/>
                <a:gd name="T22" fmla="*/ 52 w 82"/>
                <a:gd name="T23" fmla="*/ 59 h 110"/>
                <a:gd name="T24" fmla="*/ 56 w 82"/>
                <a:gd name="T25" fmla="*/ 49 h 110"/>
                <a:gd name="T26" fmla="*/ 62 w 82"/>
                <a:gd name="T27" fmla="*/ 41 h 110"/>
                <a:gd name="T28" fmla="*/ 65 w 82"/>
                <a:gd name="T29" fmla="*/ 48 h 110"/>
                <a:gd name="T30" fmla="*/ 61 w 82"/>
                <a:gd name="T31" fmla="*/ 69 h 110"/>
                <a:gd name="T32" fmla="*/ 70 w 82"/>
                <a:gd name="T33" fmla="*/ 98 h 110"/>
                <a:gd name="T34" fmla="*/ 68 w 82"/>
                <a:gd name="T35" fmla="*/ 105 h 110"/>
                <a:gd name="T36" fmla="*/ 81 w 82"/>
                <a:gd name="T37" fmla="*/ 104 h 110"/>
                <a:gd name="T38" fmla="*/ 81 w 82"/>
                <a:gd name="T39" fmla="*/ 93 h 110"/>
                <a:gd name="T40" fmla="*/ 77 w 82"/>
                <a:gd name="T41" fmla="*/ 68 h 110"/>
                <a:gd name="T42" fmla="*/ 81 w 82"/>
                <a:gd name="T43" fmla="*/ 50 h 110"/>
                <a:gd name="T44" fmla="*/ 77 w 82"/>
                <a:gd name="T45" fmla="*/ 39 h 110"/>
                <a:gd name="T46" fmla="*/ 74 w 82"/>
                <a:gd name="T47" fmla="*/ 33 h 110"/>
                <a:gd name="T48" fmla="*/ 71 w 82"/>
                <a:gd name="T49" fmla="*/ 24 h 110"/>
                <a:gd name="T50" fmla="*/ 66 w 82"/>
                <a:gd name="T51" fmla="*/ 15 h 110"/>
                <a:gd name="T52" fmla="*/ 67 w 82"/>
                <a:gd name="T53" fmla="*/ 11 h 110"/>
                <a:gd name="T54" fmla="*/ 66 w 82"/>
                <a:gd name="T55" fmla="*/ 8 h 110"/>
                <a:gd name="T56" fmla="*/ 54 w 82"/>
                <a:gd name="T57" fmla="*/ 3 h 110"/>
                <a:gd name="T58" fmla="*/ 52 w 82"/>
                <a:gd name="T59" fmla="*/ 12 h 110"/>
                <a:gd name="T60" fmla="*/ 56 w 82"/>
                <a:gd name="T61" fmla="*/ 15 h 110"/>
                <a:gd name="T62" fmla="*/ 56 w 82"/>
                <a:gd name="T63" fmla="*/ 28 h 110"/>
                <a:gd name="T64" fmla="*/ 54 w 82"/>
                <a:gd name="T65" fmla="*/ 34 h 110"/>
                <a:gd name="T66" fmla="*/ 42 w 82"/>
                <a:gd name="T67" fmla="*/ 46 h 110"/>
                <a:gd name="T68" fmla="*/ 43 w 82"/>
                <a:gd name="T69" fmla="*/ 50 h 110"/>
                <a:gd name="T70" fmla="*/ 47 w 82"/>
                <a:gd name="T71" fmla="*/ 52 h 110"/>
                <a:gd name="T72" fmla="*/ 41 w 82"/>
                <a:gd name="T73" fmla="*/ 53 h 110"/>
                <a:gd name="T74" fmla="*/ 23 w 82"/>
                <a:gd name="T75" fmla="*/ 62 h 110"/>
                <a:gd name="T76" fmla="*/ 22 w 82"/>
                <a:gd name="T77" fmla="*/ 78 h 110"/>
                <a:gd name="T78" fmla="*/ 12 w 82"/>
                <a:gd name="T79" fmla="*/ 83 h 110"/>
                <a:gd name="T80" fmla="*/ 5 w 82"/>
                <a:gd name="T81" fmla="*/ 98 h 110"/>
                <a:gd name="T82" fmla="*/ 47 w 82"/>
                <a:gd name="T83" fmla="*/ 61 h 110"/>
                <a:gd name="T84" fmla="*/ 49 w 82"/>
                <a:gd name="T85" fmla="*/ 48 h 110"/>
                <a:gd name="T86" fmla="*/ 55 w 82"/>
                <a:gd name="T87" fmla="*/ 44 h 110"/>
                <a:gd name="T88" fmla="*/ 50 w 82"/>
                <a:gd name="T89" fmla="*/ 49 h 110"/>
                <a:gd name="T90" fmla="*/ 50 w 82"/>
                <a:gd name="T91" fmla="*/ 51 h 110"/>
                <a:gd name="T92" fmla="*/ 54 w 82"/>
                <a:gd name="T93" fmla="*/ 52 h 110"/>
                <a:gd name="T94" fmla="*/ 55 w 82"/>
                <a:gd name="T95" fmla="*/ 55 h 110"/>
                <a:gd name="T96" fmla="*/ 51 w 82"/>
                <a:gd name="T97" fmla="*/ 58 h 110"/>
                <a:gd name="T98" fmla="*/ 43 w 82"/>
                <a:gd name="T99" fmla="*/ 70 h 110"/>
                <a:gd name="T100" fmla="*/ 33 w 82"/>
                <a:gd name="T101" fmla="*/ 93 h 110"/>
                <a:gd name="T102" fmla="*/ 39 w 82"/>
                <a:gd name="T103" fmla="*/ 80 h 110"/>
                <a:gd name="T104" fmla="*/ 36 w 82"/>
                <a:gd name="T105" fmla="*/ 89 h 110"/>
                <a:gd name="T106" fmla="*/ 38 w 82"/>
                <a:gd name="T107" fmla="*/ 96 h 110"/>
                <a:gd name="T108" fmla="*/ 37 w 82"/>
                <a:gd name="T109" fmla="*/ 95 h 110"/>
                <a:gd name="T110" fmla="*/ 30 w 82"/>
                <a:gd name="T111" fmla="*/ 98 h 110"/>
                <a:gd name="T112" fmla="*/ 32 w 82"/>
                <a:gd name="T113" fmla="*/ 101 h 110"/>
                <a:gd name="T114" fmla="*/ 32 w 82"/>
                <a:gd name="T115" fmla="*/ 95 h 110"/>
                <a:gd name="T116" fmla="*/ 23 w 82"/>
                <a:gd name="T117" fmla="*/ 97 h 110"/>
                <a:gd name="T118" fmla="*/ 22 w 82"/>
                <a:gd name="T119"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110">
                  <a:moveTo>
                    <a:pt x="3" y="109"/>
                  </a:moveTo>
                  <a:cubicBezTo>
                    <a:pt x="3" y="109"/>
                    <a:pt x="4" y="109"/>
                    <a:pt x="5" y="108"/>
                  </a:cubicBezTo>
                  <a:cubicBezTo>
                    <a:pt x="5" y="108"/>
                    <a:pt x="7" y="109"/>
                    <a:pt x="9" y="107"/>
                  </a:cubicBezTo>
                  <a:cubicBezTo>
                    <a:pt x="9" y="107"/>
                    <a:pt x="10" y="105"/>
                    <a:pt x="9" y="103"/>
                  </a:cubicBezTo>
                  <a:cubicBezTo>
                    <a:pt x="9" y="103"/>
                    <a:pt x="8" y="100"/>
                    <a:pt x="6" y="101"/>
                  </a:cubicBezTo>
                  <a:cubicBezTo>
                    <a:pt x="6" y="101"/>
                    <a:pt x="5" y="101"/>
                    <a:pt x="5" y="101"/>
                  </a:cubicBezTo>
                  <a:cubicBezTo>
                    <a:pt x="5" y="101"/>
                    <a:pt x="4" y="101"/>
                    <a:pt x="4" y="101"/>
                  </a:cubicBezTo>
                  <a:cubicBezTo>
                    <a:pt x="4" y="101"/>
                    <a:pt x="4" y="100"/>
                    <a:pt x="5" y="99"/>
                  </a:cubicBezTo>
                  <a:cubicBezTo>
                    <a:pt x="5" y="99"/>
                    <a:pt x="6" y="100"/>
                    <a:pt x="7" y="99"/>
                  </a:cubicBezTo>
                  <a:cubicBezTo>
                    <a:pt x="7" y="99"/>
                    <a:pt x="9" y="100"/>
                    <a:pt x="9" y="100"/>
                  </a:cubicBezTo>
                  <a:cubicBezTo>
                    <a:pt x="9" y="100"/>
                    <a:pt x="10" y="101"/>
                    <a:pt x="11" y="100"/>
                  </a:cubicBezTo>
                  <a:cubicBezTo>
                    <a:pt x="12" y="100"/>
                    <a:pt x="12" y="100"/>
                    <a:pt x="12" y="100"/>
                  </a:cubicBezTo>
                  <a:cubicBezTo>
                    <a:pt x="12" y="101"/>
                    <a:pt x="12" y="101"/>
                    <a:pt x="12" y="101"/>
                  </a:cubicBezTo>
                  <a:cubicBezTo>
                    <a:pt x="12" y="101"/>
                    <a:pt x="10" y="102"/>
                    <a:pt x="11" y="104"/>
                  </a:cubicBezTo>
                  <a:cubicBezTo>
                    <a:pt x="11" y="104"/>
                    <a:pt x="11" y="107"/>
                    <a:pt x="13" y="107"/>
                  </a:cubicBezTo>
                  <a:cubicBezTo>
                    <a:pt x="13" y="107"/>
                    <a:pt x="15" y="107"/>
                    <a:pt x="16" y="106"/>
                  </a:cubicBezTo>
                  <a:cubicBezTo>
                    <a:pt x="16" y="106"/>
                    <a:pt x="17" y="107"/>
                    <a:pt x="19" y="105"/>
                  </a:cubicBezTo>
                  <a:cubicBezTo>
                    <a:pt x="19" y="105"/>
                    <a:pt x="21" y="102"/>
                    <a:pt x="18" y="100"/>
                  </a:cubicBezTo>
                  <a:cubicBezTo>
                    <a:pt x="18" y="100"/>
                    <a:pt x="18" y="100"/>
                    <a:pt x="18" y="100"/>
                  </a:cubicBezTo>
                  <a:cubicBezTo>
                    <a:pt x="18" y="100"/>
                    <a:pt x="19" y="100"/>
                    <a:pt x="19" y="100"/>
                  </a:cubicBezTo>
                  <a:cubicBezTo>
                    <a:pt x="19" y="100"/>
                    <a:pt x="19" y="100"/>
                    <a:pt x="19" y="100"/>
                  </a:cubicBezTo>
                  <a:cubicBezTo>
                    <a:pt x="19" y="100"/>
                    <a:pt x="20" y="101"/>
                    <a:pt x="20" y="101"/>
                  </a:cubicBezTo>
                  <a:cubicBezTo>
                    <a:pt x="20" y="101"/>
                    <a:pt x="20" y="102"/>
                    <a:pt x="20" y="102"/>
                  </a:cubicBezTo>
                  <a:cubicBezTo>
                    <a:pt x="20" y="102"/>
                    <a:pt x="21" y="102"/>
                    <a:pt x="21" y="102"/>
                  </a:cubicBezTo>
                  <a:cubicBezTo>
                    <a:pt x="21" y="102"/>
                    <a:pt x="22" y="100"/>
                    <a:pt x="21" y="100"/>
                  </a:cubicBezTo>
                  <a:cubicBezTo>
                    <a:pt x="21" y="100"/>
                    <a:pt x="21" y="99"/>
                    <a:pt x="20" y="98"/>
                  </a:cubicBezTo>
                  <a:cubicBezTo>
                    <a:pt x="19" y="98"/>
                    <a:pt x="19" y="98"/>
                    <a:pt x="19" y="98"/>
                  </a:cubicBezTo>
                  <a:cubicBezTo>
                    <a:pt x="20" y="97"/>
                    <a:pt x="20" y="97"/>
                    <a:pt x="20" y="97"/>
                  </a:cubicBezTo>
                  <a:cubicBezTo>
                    <a:pt x="20" y="97"/>
                    <a:pt x="24" y="99"/>
                    <a:pt x="27" y="98"/>
                  </a:cubicBezTo>
                  <a:cubicBezTo>
                    <a:pt x="29" y="98"/>
                    <a:pt x="29" y="98"/>
                    <a:pt x="29" y="98"/>
                  </a:cubicBezTo>
                  <a:cubicBezTo>
                    <a:pt x="29" y="102"/>
                    <a:pt x="29" y="102"/>
                    <a:pt x="29" y="102"/>
                  </a:cubicBezTo>
                  <a:cubicBezTo>
                    <a:pt x="29" y="102"/>
                    <a:pt x="26" y="104"/>
                    <a:pt x="29" y="108"/>
                  </a:cubicBezTo>
                  <a:cubicBezTo>
                    <a:pt x="29" y="108"/>
                    <a:pt x="30" y="110"/>
                    <a:pt x="33" y="109"/>
                  </a:cubicBezTo>
                  <a:cubicBezTo>
                    <a:pt x="33" y="109"/>
                    <a:pt x="36" y="109"/>
                    <a:pt x="37" y="106"/>
                  </a:cubicBezTo>
                  <a:cubicBezTo>
                    <a:pt x="37" y="106"/>
                    <a:pt x="38" y="102"/>
                    <a:pt x="34" y="101"/>
                  </a:cubicBezTo>
                  <a:cubicBezTo>
                    <a:pt x="34" y="100"/>
                    <a:pt x="34" y="100"/>
                    <a:pt x="34" y="100"/>
                  </a:cubicBezTo>
                  <a:cubicBezTo>
                    <a:pt x="34" y="100"/>
                    <a:pt x="35" y="99"/>
                    <a:pt x="34" y="99"/>
                  </a:cubicBezTo>
                  <a:cubicBezTo>
                    <a:pt x="34" y="99"/>
                    <a:pt x="34" y="99"/>
                    <a:pt x="34" y="99"/>
                  </a:cubicBezTo>
                  <a:cubicBezTo>
                    <a:pt x="34" y="98"/>
                    <a:pt x="34" y="98"/>
                    <a:pt x="34" y="98"/>
                  </a:cubicBezTo>
                  <a:cubicBezTo>
                    <a:pt x="34" y="98"/>
                    <a:pt x="36" y="98"/>
                    <a:pt x="37" y="98"/>
                  </a:cubicBezTo>
                  <a:cubicBezTo>
                    <a:pt x="37" y="98"/>
                    <a:pt x="37" y="97"/>
                    <a:pt x="37" y="97"/>
                  </a:cubicBezTo>
                  <a:cubicBezTo>
                    <a:pt x="37" y="97"/>
                    <a:pt x="37" y="97"/>
                    <a:pt x="37" y="97"/>
                  </a:cubicBezTo>
                  <a:cubicBezTo>
                    <a:pt x="38" y="101"/>
                    <a:pt x="38" y="101"/>
                    <a:pt x="38" y="101"/>
                  </a:cubicBezTo>
                  <a:cubicBezTo>
                    <a:pt x="38" y="101"/>
                    <a:pt x="37" y="102"/>
                    <a:pt x="37" y="105"/>
                  </a:cubicBezTo>
                  <a:cubicBezTo>
                    <a:pt x="37" y="105"/>
                    <a:pt x="38" y="108"/>
                    <a:pt x="42" y="107"/>
                  </a:cubicBezTo>
                  <a:cubicBezTo>
                    <a:pt x="42" y="107"/>
                    <a:pt x="44" y="108"/>
                    <a:pt x="45" y="105"/>
                  </a:cubicBezTo>
                  <a:cubicBezTo>
                    <a:pt x="45" y="105"/>
                    <a:pt x="47" y="101"/>
                    <a:pt x="42" y="100"/>
                  </a:cubicBezTo>
                  <a:cubicBezTo>
                    <a:pt x="42" y="99"/>
                    <a:pt x="42" y="99"/>
                    <a:pt x="42" y="99"/>
                  </a:cubicBezTo>
                  <a:cubicBezTo>
                    <a:pt x="42" y="99"/>
                    <a:pt x="43" y="98"/>
                    <a:pt x="42" y="98"/>
                  </a:cubicBezTo>
                  <a:cubicBezTo>
                    <a:pt x="41" y="100"/>
                    <a:pt x="41" y="100"/>
                    <a:pt x="41" y="100"/>
                  </a:cubicBezTo>
                  <a:cubicBezTo>
                    <a:pt x="41" y="100"/>
                    <a:pt x="40" y="100"/>
                    <a:pt x="39" y="100"/>
                  </a:cubicBezTo>
                  <a:cubicBezTo>
                    <a:pt x="38" y="97"/>
                    <a:pt x="38" y="97"/>
                    <a:pt x="38" y="97"/>
                  </a:cubicBezTo>
                  <a:cubicBezTo>
                    <a:pt x="38" y="97"/>
                    <a:pt x="38" y="96"/>
                    <a:pt x="38" y="97"/>
                  </a:cubicBezTo>
                  <a:cubicBezTo>
                    <a:pt x="38" y="97"/>
                    <a:pt x="39" y="97"/>
                    <a:pt x="39" y="96"/>
                  </a:cubicBezTo>
                  <a:cubicBezTo>
                    <a:pt x="39" y="96"/>
                    <a:pt x="39" y="88"/>
                    <a:pt x="40" y="88"/>
                  </a:cubicBezTo>
                  <a:cubicBezTo>
                    <a:pt x="40" y="88"/>
                    <a:pt x="40" y="91"/>
                    <a:pt x="40" y="91"/>
                  </a:cubicBezTo>
                  <a:cubicBezTo>
                    <a:pt x="40" y="91"/>
                    <a:pt x="40" y="92"/>
                    <a:pt x="42" y="93"/>
                  </a:cubicBezTo>
                  <a:cubicBezTo>
                    <a:pt x="42" y="93"/>
                    <a:pt x="42" y="93"/>
                    <a:pt x="42" y="93"/>
                  </a:cubicBezTo>
                  <a:cubicBezTo>
                    <a:pt x="42" y="93"/>
                    <a:pt x="43" y="95"/>
                    <a:pt x="44" y="95"/>
                  </a:cubicBezTo>
                  <a:cubicBezTo>
                    <a:pt x="44" y="95"/>
                    <a:pt x="45" y="96"/>
                    <a:pt x="48" y="95"/>
                  </a:cubicBezTo>
                  <a:cubicBezTo>
                    <a:pt x="48" y="95"/>
                    <a:pt x="53" y="95"/>
                    <a:pt x="53" y="93"/>
                  </a:cubicBezTo>
                  <a:cubicBezTo>
                    <a:pt x="53" y="93"/>
                    <a:pt x="53" y="91"/>
                    <a:pt x="52" y="91"/>
                  </a:cubicBezTo>
                  <a:cubicBezTo>
                    <a:pt x="52" y="91"/>
                    <a:pt x="52" y="82"/>
                    <a:pt x="52" y="79"/>
                  </a:cubicBezTo>
                  <a:cubicBezTo>
                    <a:pt x="52" y="79"/>
                    <a:pt x="54" y="77"/>
                    <a:pt x="54" y="75"/>
                  </a:cubicBezTo>
                  <a:cubicBezTo>
                    <a:pt x="54" y="75"/>
                    <a:pt x="54" y="74"/>
                    <a:pt x="53" y="73"/>
                  </a:cubicBezTo>
                  <a:cubicBezTo>
                    <a:pt x="53" y="73"/>
                    <a:pt x="51" y="71"/>
                    <a:pt x="48" y="68"/>
                  </a:cubicBezTo>
                  <a:cubicBezTo>
                    <a:pt x="48" y="68"/>
                    <a:pt x="47" y="67"/>
                    <a:pt x="47" y="67"/>
                  </a:cubicBezTo>
                  <a:cubicBezTo>
                    <a:pt x="47" y="67"/>
                    <a:pt x="48" y="65"/>
                    <a:pt x="47" y="65"/>
                  </a:cubicBezTo>
                  <a:cubicBezTo>
                    <a:pt x="47" y="65"/>
                    <a:pt x="47" y="64"/>
                    <a:pt x="47" y="65"/>
                  </a:cubicBezTo>
                  <a:cubicBezTo>
                    <a:pt x="47" y="64"/>
                    <a:pt x="47" y="64"/>
                    <a:pt x="47" y="64"/>
                  </a:cubicBezTo>
                  <a:cubicBezTo>
                    <a:pt x="51" y="60"/>
                    <a:pt x="51" y="60"/>
                    <a:pt x="51" y="60"/>
                  </a:cubicBezTo>
                  <a:cubicBezTo>
                    <a:pt x="51" y="60"/>
                    <a:pt x="52" y="59"/>
                    <a:pt x="52" y="59"/>
                  </a:cubicBezTo>
                  <a:cubicBezTo>
                    <a:pt x="52" y="59"/>
                    <a:pt x="53" y="59"/>
                    <a:pt x="53" y="59"/>
                  </a:cubicBezTo>
                  <a:cubicBezTo>
                    <a:pt x="53" y="59"/>
                    <a:pt x="53" y="59"/>
                    <a:pt x="53" y="58"/>
                  </a:cubicBezTo>
                  <a:cubicBezTo>
                    <a:pt x="53" y="58"/>
                    <a:pt x="55" y="57"/>
                    <a:pt x="55" y="56"/>
                  </a:cubicBezTo>
                  <a:cubicBezTo>
                    <a:pt x="55" y="56"/>
                    <a:pt x="57" y="53"/>
                    <a:pt x="55" y="51"/>
                  </a:cubicBezTo>
                  <a:cubicBezTo>
                    <a:pt x="55" y="51"/>
                    <a:pt x="56" y="51"/>
                    <a:pt x="55" y="50"/>
                  </a:cubicBezTo>
                  <a:cubicBezTo>
                    <a:pt x="55" y="50"/>
                    <a:pt x="56" y="50"/>
                    <a:pt x="56" y="49"/>
                  </a:cubicBezTo>
                  <a:cubicBezTo>
                    <a:pt x="56" y="49"/>
                    <a:pt x="57" y="48"/>
                    <a:pt x="57" y="48"/>
                  </a:cubicBezTo>
                  <a:cubicBezTo>
                    <a:pt x="57" y="48"/>
                    <a:pt x="58" y="48"/>
                    <a:pt x="58" y="48"/>
                  </a:cubicBezTo>
                  <a:cubicBezTo>
                    <a:pt x="58" y="48"/>
                    <a:pt x="59" y="46"/>
                    <a:pt x="59" y="46"/>
                  </a:cubicBezTo>
                  <a:cubicBezTo>
                    <a:pt x="59" y="46"/>
                    <a:pt x="61" y="44"/>
                    <a:pt x="61" y="41"/>
                  </a:cubicBezTo>
                  <a:cubicBezTo>
                    <a:pt x="62" y="40"/>
                    <a:pt x="62" y="40"/>
                    <a:pt x="62" y="40"/>
                  </a:cubicBezTo>
                  <a:cubicBezTo>
                    <a:pt x="62" y="40"/>
                    <a:pt x="62" y="41"/>
                    <a:pt x="62" y="41"/>
                  </a:cubicBezTo>
                  <a:cubicBezTo>
                    <a:pt x="62" y="41"/>
                    <a:pt x="62" y="41"/>
                    <a:pt x="62" y="42"/>
                  </a:cubicBezTo>
                  <a:cubicBezTo>
                    <a:pt x="62" y="42"/>
                    <a:pt x="63" y="43"/>
                    <a:pt x="63" y="43"/>
                  </a:cubicBezTo>
                  <a:cubicBezTo>
                    <a:pt x="63" y="43"/>
                    <a:pt x="63" y="44"/>
                    <a:pt x="63" y="44"/>
                  </a:cubicBezTo>
                  <a:cubicBezTo>
                    <a:pt x="64" y="45"/>
                    <a:pt x="63" y="45"/>
                    <a:pt x="64" y="45"/>
                  </a:cubicBezTo>
                  <a:cubicBezTo>
                    <a:pt x="64" y="45"/>
                    <a:pt x="64" y="46"/>
                    <a:pt x="64" y="47"/>
                  </a:cubicBezTo>
                  <a:cubicBezTo>
                    <a:pt x="64" y="47"/>
                    <a:pt x="64" y="47"/>
                    <a:pt x="65" y="48"/>
                  </a:cubicBezTo>
                  <a:cubicBezTo>
                    <a:pt x="65" y="48"/>
                    <a:pt x="64" y="49"/>
                    <a:pt x="65" y="50"/>
                  </a:cubicBezTo>
                  <a:cubicBezTo>
                    <a:pt x="65" y="50"/>
                    <a:pt x="65" y="50"/>
                    <a:pt x="65" y="51"/>
                  </a:cubicBezTo>
                  <a:cubicBezTo>
                    <a:pt x="65" y="51"/>
                    <a:pt x="65" y="53"/>
                    <a:pt x="65" y="55"/>
                  </a:cubicBezTo>
                  <a:cubicBezTo>
                    <a:pt x="65" y="55"/>
                    <a:pt x="64" y="56"/>
                    <a:pt x="64" y="59"/>
                  </a:cubicBezTo>
                  <a:cubicBezTo>
                    <a:pt x="64" y="59"/>
                    <a:pt x="63" y="61"/>
                    <a:pt x="62" y="63"/>
                  </a:cubicBezTo>
                  <a:cubicBezTo>
                    <a:pt x="62" y="63"/>
                    <a:pt x="61" y="68"/>
                    <a:pt x="61" y="69"/>
                  </a:cubicBezTo>
                  <a:cubicBezTo>
                    <a:pt x="61" y="69"/>
                    <a:pt x="60" y="71"/>
                    <a:pt x="61" y="73"/>
                  </a:cubicBezTo>
                  <a:cubicBezTo>
                    <a:pt x="61" y="73"/>
                    <a:pt x="63" y="79"/>
                    <a:pt x="64" y="80"/>
                  </a:cubicBezTo>
                  <a:cubicBezTo>
                    <a:pt x="64" y="80"/>
                    <a:pt x="66" y="84"/>
                    <a:pt x="66" y="85"/>
                  </a:cubicBezTo>
                  <a:cubicBezTo>
                    <a:pt x="67" y="86"/>
                    <a:pt x="68" y="89"/>
                    <a:pt x="68" y="90"/>
                  </a:cubicBezTo>
                  <a:cubicBezTo>
                    <a:pt x="68" y="90"/>
                    <a:pt x="70" y="95"/>
                    <a:pt x="70" y="96"/>
                  </a:cubicBezTo>
                  <a:cubicBezTo>
                    <a:pt x="70" y="96"/>
                    <a:pt x="69" y="97"/>
                    <a:pt x="70" y="98"/>
                  </a:cubicBezTo>
                  <a:cubicBezTo>
                    <a:pt x="70" y="99"/>
                    <a:pt x="70" y="99"/>
                    <a:pt x="70" y="99"/>
                  </a:cubicBezTo>
                  <a:cubicBezTo>
                    <a:pt x="70" y="99"/>
                    <a:pt x="69" y="99"/>
                    <a:pt x="69" y="101"/>
                  </a:cubicBezTo>
                  <a:cubicBezTo>
                    <a:pt x="69" y="101"/>
                    <a:pt x="69" y="102"/>
                    <a:pt x="69" y="103"/>
                  </a:cubicBezTo>
                  <a:cubicBezTo>
                    <a:pt x="69" y="103"/>
                    <a:pt x="69" y="104"/>
                    <a:pt x="69" y="104"/>
                  </a:cubicBezTo>
                  <a:cubicBezTo>
                    <a:pt x="69" y="104"/>
                    <a:pt x="69" y="104"/>
                    <a:pt x="69" y="104"/>
                  </a:cubicBezTo>
                  <a:cubicBezTo>
                    <a:pt x="69" y="104"/>
                    <a:pt x="68" y="105"/>
                    <a:pt x="68" y="105"/>
                  </a:cubicBezTo>
                  <a:cubicBezTo>
                    <a:pt x="68" y="105"/>
                    <a:pt x="67" y="105"/>
                    <a:pt x="66" y="105"/>
                  </a:cubicBezTo>
                  <a:cubicBezTo>
                    <a:pt x="66" y="105"/>
                    <a:pt x="65" y="105"/>
                    <a:pt x="65" y="106"/>
                  </a:cubicBezTo>
                  <a:cubicBezTo>
                    <a:pt x="65" y="106"/>
                    <a:pt x="64" y="106"/>
                    <a:pt x="64" y="107"/>
                  </a:cubicBezTo>
                  <a:cubicBezTo>
                    <a:pt x="64" y="107"/>
                    <a:pt x="66" y="110"/>
                    <a:pt x="73" y="108"/>
                  </a:cubicBezTo>
                  <a:cubicBezTo>
                    <a:pt x="73" y="108"/>
                    <a:pt x="78" y="109"/>
                    <a:pt x="80" y="107"/>
                  </a:cubicBezTo>
                  <a:cubicBezTo>
                    <a:pt x="80" y="107"/>
                    <a:pt x="81" y="105"/>
                    <a:pt x="81" y="104"/>
                  </a:cubicBezTo>
                  <a:cubicBezTo>
                    <a:pt x="81" y="104"/>
                    <a:pt x="81" y="104"/>
                    <a:pt x="81" y="104"/>
                  </a:cubicBezTo>
                  <a:cubicBezTo>
                    <a:pt x="81" y="104"/>
                    <a:pt x="81" y="102"/>
                    <a:pt x="81" y="102"/>
                  </a:cubicBezTo>
                  <a:cubicBezTo>
                    <a:pt x="81" y="102"/>
                    <a:pt x="81" y="102"/>
                    <a:pt x="81" y="101"/>
                  </a:cubicBezTo>
                  <a:cubicBezTo>
                    <a:pt x="81" y="101"/>
                    <a:pt x="81" y="101"/>
                    <a:pt x="81" y="101"/>
                  </a:cubicBezTo>
                  <a:cubicBezTo>
                    <a:pt x="82" y="101"/>
                    <a:pt x="82" y="99"/>
                    <a:pt x="82" y="98"/>
                  </a:cubicBezTo>
                  <a:cubicBezTo>
                    <a:pt x="82" y="98"/>
                    <a:pt x="81" y="94"/>
                    <a:pt x="81" y="93"/>
                  </a:cubicBezTo>
                  <a:cubicBezTo>
                    <a:pt x="81" y="92"/>
                    <a:pt x="80" y="89"/>
                    <a:pt x="80" y="89"/>
                  </a:cubicBezTo>
                  <a:cubicBezTo>
                    <a:pt x="80" y="89"/>
                    <a:pt x="80" y="82"/>
                    <a:pt x="79" y="80"/>
                  </a:cubicBezTo>
                  <a:cubicBezTo>
                    <a:pt x="79" y="80"/>
                    <a:pt x="79" y="78"/>
                    <a:pt x="78" y="77"/>
                  </a:cubicBezTo>
                  <a:cubicBezTo>
                    <a:pt x="78" y="77"/>
                    <a:pt x="78" y="75"/>
                    <a:pt x="77" y="74"/>
                  </a:cubicBezTo>
                  <a:cubicBezTo>
                    <a:pt x="77" y="74"/>
                    <a:pt x="77" y="73"/>
                    <a:pt x="77" y="72"/>
                  </a:cubicBezTo>
                  <a:cubicBezTo>
                    <a:pt x="77" y="72"/>
                    <a:pt x="78" y="69"/>
                    <a:pt x="77" y="68"/>
                  </a:cubicBezTo>
                  <a:cubicBezTo>
                    <a:pt x="77" y="68"/>
                    <a:pt x="77" y="66"/>
                    <a:pt x="77" y="65"/>
                  </a:cubicBezTo>
                  <a:cubicBezTo>
                    <a:pt x="77" y="65"/>
                    <a:pt x="77" y="61"/>
                    <a:pt x="77" y="58"/>
                  </a:cubicBezTo>
                  <a:cubicBezTo>
                    <a:pt x="77" y="57"/>
                    <a:pt x="77" y="57"/>
                    <a:pt x="77" y="57"/>
                  </a:cubicBezTo>
                  <a:cubicBezTo>
                    <a:pt x="77" y="57"/>
                    <a:pt x="79" y="55"/>
                    <a:pt x="79" y="54"/>
                  </a:cubicBezTo>
                  <a:cubicBezTo>
                    <a:pt x="80" y="53"/>
                    <a:pt x="80" y="52"/>
                    <a:pt x="80" y="52"/>
                  </a:cubicBezTo>
                  <a:cubicBezTo>
                    <a:pt x="80" y="52"/>
                    <a:pt x="81" y="51"/>
                    <a:pt x="81" y="50"/>
                  </a:cubicBezTo>
                  <a:cubicBezTo>
                    <a:pt x="81" y="50"/>
                    <a:pt x="81" y="49"/>
                    <a:pt x="81" y="48"/>
                  </a:cubicBezTo>
                  <a:cubicBezTo>
                    <a:pt x="81" y="48"/>
                    <a:pt x="81" y="47"/>
                    <a:pt x="81" y="46"/>
                  </a:cubicBezTo>
                  <a:cubicBezTo>
                    <a:pt x="81" y="46"/>
                    <a:pt x="80" y="44"/>
                    <a:pt x="80" y="44"/>
                  </a:cubicBezTo>
                  <a:cubicBezTo>
                    <a:pt x="80" y="44"/>
                    <a:pt x="80" y="43"/>
                    <a:pt x="79" y="41"/>
                  </a:cubicBezTo>
                  <a:cubicBezTo>
                    <a:pt x="79" y="41"/>
                    <a:pt x="79" y="41"/>
                    <a:pt x="79" y="40"/>
                  </a:cubicBezTo>
                  <a:cubicBezTo>
                    <a:pt x="78" y="40"/>
                    <a:pt x="77" y="39"/>
                    <a:pt x="77" y="39"/>
                  </a:cubicBezTo>
                  <a:cubicBezTo>
                    <a:pt x="77" y="39"/>
                    <a:pt x="77" y="38"/>
                    <a:pt x="76" y="38"/>
                  </a:cubicBezTo>
                  <a:cubicBezTo>
                    <a:pt x="76" y="38"/>
                    <a:pt x="76" y="37"/>
                    <a:pt x="76" y="37"/>
                  </a:cubicBezTo>
                  <a:cubicBezTo>
                    <a:pt x="76" y="36"/>
                    <a:pt x="76" y="36"/>
                    <a:pt x="75" y="35"/>
                  </a:cubicBezTo>
                  <a:cubicBezTo>
                    <a:pt x="75" y="35"/>
                    <a:pt x="75" y="35"/>
                    <a:pt x="75" y="35"/>
                  </a:cubicBezTo>
                  <a:cubicBezTo>
                    <a:pt x="75" y="35"/>
                    <a:pt x="76" y="34"/>
                    <a:pt x="75" y="34"/>
                  </a:cubicBezTo>
                  <a:cubicBezTo>
                    <a:pt x="75" y="34"/>
                    <a:pt x="75" y="33"/>
                    <a:pt x="74" y="33"/>
                  </a:cubicBezTo>
                  <a:cubicBezTo>
                    <a:pt x="74" y="33"/>
                    <a:pt x="74" y="32"/>
                    <a:pt x="74" y="31"/>
                  </a:cubicBezTo>
                  <a:cubicBezTo>
                    <a:pt x="74" y="31"/>
                    <a:pt x="74" y="31"/>
                    <a:pt x="74" y="31"/>
                  </a:cubicBezTo>
                  <a:cubicBezTo>
                    <a:pt x="74" y="31"/>
                    <a:pt x="74" y="31"/>
                    <a:pt x="74" y="30"/>
                  </a:cubicBezTo>
                  <a:cubicBezTo>
                    <a:pt x="73" y="30"/>
                    <a:pt x="73" y="30"/>
                    <a:pt x="73" y="30"/>
                  </a:cubicBezTo>
                  <a:cubicBezTo>
                    <a:pt x="73" y="30"/>
                    <a:pt x="72" y="26"/>
                    <a:pt x="72" y="25"/>
                  </a:cubicBezTo>
                  <a:cubicBezTo>
                    <a:pt x="72" y="25"/>
                    <a:pt x="72" y="24"/>
                    <a:pt x="71" y="24"/>
                  </a:cubicBezTo>
                  <a:cubicBezTo>
                    <a:pt x="71" y="24"/>
                    <a:pt x="72" y="23"/>
                    <a:pt x="71" y="23"/>
                  </a:cubicBezTo>
                  <a:cubicBezTo>
                    <a:pt x="71" y="23"/>
                    <a:pt x="72" y="21"/>
                    <a:pt x="72" y="21"/>
                  </a:cubicBezTo>
                  <a:cubicBezTo>
                    <a:pt x="72" y="21"/>
                    <a:pt x="73" y="21"/>
                    <a:pt x="72" y="20"/>
                  </a:cubicBezTo>
                  <a:cubicBezTo>
                    <a:pt x="72" y="20"/>
                    <a:pt x="72" y="20"/>
                    <a:pt x="71" y="19"/>
                  </a:cubicBezTo>
                  <a:cubicBezTo>
                    <a:pt x="71" y="19"/>
                    <a:pt x="69" y="17"/>
                    <a:pt x="68" y="17"/>
                  </a:cubicBezTo>
                  <a:cubicBezTo>
                    <a:pt x="68" y="17"/>
                    <a:pt x="66" y="15"/>
                    <a:pt x="66" y="15"/>
                  </a:cubicBezTo>
                  <a:cubicBezTo>
                    <a:pt x="66" y="15"/>
                    <a:pt x="66" y="15"/>
                    <a:pt x="66" y="15"/>
                  </a:cubicBezTo>
                  <a:cubicBezTo>
                    <a:pt x="66" y="15"/>
                    <a:pt x="67" y="14"/>
                    <a:pt x="67" y="13"/>
                  </a:cubicBezTo>
                  <a:cubicBezTo>
                    <a:pt x="67" y="13"/>
                    <a:pt x="67" y="13"/>
                    <a:pt x="67" y="12"/>
                  </a:cubicBezTo>
                  <a:cubicBezTo>
                    <a:pt x="67" y="12"/>
                    <a:pt x="67" y="11"/>
                    <a:pt x="67" y="11"/>
                  </a:cubicBezTo>
                  <a:cubicBezTo>
                    <a:pt x="67" y="11"/>
                    <a:pt x="68" y="11"/>
                    <a:pt x="69" y="11"/>
                  </a:cubicBezTo>
                  <a:cubicBezTo>
                    <a:pt x="69" y="11"/>
                    <a:pt x="68" y="11"/>
                    <a:pt x="67" y="11"/>
                  </a:cubicBezTo>
                  <a:cubicBezTo>
                    <a:pt x="67" y="11"/>
                    <a:pt x="68" y="11"/>
                    <a:pt x="69" y="10"/>
                  </a:cubicBezTo>
                  <a:cubicBezTo>
                    <a:pt x="69" y="10"/>
                    <a:pt x="68" y="10"/>
                    <a:pt x="68" y="10"/>
                  </a:cubicBezTo>
                  <a:cubicBezTo>
                    <a:pt x="68" y="10"/>
                    <a:pt x="69" y="10"/>
                    <a:pt x="69" y="9"/>
                  </a:cubicBezTo>
                  <a:cubicBezTo>
                    <a:pt x="69" y="9"/>
                    <a:pt x="68" y="10"/>
                    <a:pt x="68" y="9"/>
                  </a:cubicBezTo>
                  <a:cubicBezTo>
                    <a:pt x="68" y="9"/>
                    <a:pt x="67" y="8"/>
                    <a:pt x="66" y="8"/>
                  </a:cubicBezTo>
                  <a:cubicBezTo>
                    <a:pt x="66" y="8"/>
                    <a:pt x="66" y="8"/>
                    <a:pt x="66" y="8"/>
                  </a:cubicBezTo>
                  <a:cubicBezTo>
                    <a:pt x="66" y="8"/>
                    <a:pt x="68" y="9"/>
                    <a:pt x="69" y="8"/>
                  </a:cubicBezTo>
                  <a:cubicBezTo>
                    <a:pt x="69" y="8"/>
                    <a:pt x="68" y="7"/>
                    <a:pt x="66" y="6"/>
                  </a:cubicBezTo>
                  <a:cubicBezTo>
                    <a:pt x="66" y="6"/>
                    <a:pt x="65" y="5"/>
                    <a:pt x="64" y="4"/>
                  </a:cubicBezTo>
                  <a:cubicBezTo>
                    <a:pt x="64" y="4"/>
                    <a:pt x="63" y="2"/>
                    <a:pt x="61" y="1"/>
                  </a:cubicBezTo>
                  <a:cubicBezTo>
                    <a:pt x="61" y="1"/>
                    <a:pt x="60" y="0"/>
                    <a:pt x="58" y="1"/>
                  </a:cubicBezTo>
                  <a:cubicBezTo>
                    <a:pt x="58" y="1"/>
                    <a:pt x="54" y="1"/>
                    <a:pt x="54" y="3"/>
                  </a:cubicBezTo>
                  <a:cubicBezTo>
                    <a:pt x="54" y="3"/>
                    <a:pt x="53" y="5"/>
                    <a:pt x="53" y="6"/>
                  </a:cubicBezTo>
                  <a:cubicBezTo>
                    <a:pt x="53" y="7"/>
                    <a:pt x="53" y="7"/>
                    <a:pt x="53" y="7"/>
                  </a:cubicBezTo>
                  <a:cubicBezTo>
                    <a:pt x="53" y="7"/>
                    <a:pt x="52" y="8"/>
                    <a:pt x="52" y="8"/>
                  </a:cubicBezTo>
                  <a:cubicBezTo>
                    <a:pt x="52" y="8"/>
                    <a:pt x="52" y="10"/>
                    <a:pt x="52" y="10"/>
                  </a:cubicBezTo>
                  <a:cubicBezTo>
                    <a:pt x="52" y="11"/>
                    <a:pt x="52" y="11"/>
                    <a:pt x="52" y="11"/>
                  </a:cubicBezTo>
                  <a:cubicBezTo>
                    <a:pt x="52" y="11"/>
                    <a:pt x="51" y="11"/>
                    <a:pt x="52" y="12"/>
                  </a:cubicBezTo>
                  <a:cubicBezTo>
                    <a:pt x="52" y="12"/>
                    <a:pt x="52" y="12"/>
                    <a:pt x="52" y="12"/>
                  </a:cubicBezTo>
                  <a:cubicBezTo>
                    <a:pt x="52" y="12"/>
                    <a:pt x="52" y="13"/>
                    <a:pt x="52" y="13"/>
                  </a:cubicBezTo>
                  <a:cubicBezTo>
                    <a:pt x="52" y="13"/>
                    <a:pt x="52" y="14"/>
                    <a:pt x="52" y="14"/>
                  </a:cubicBezTo>
                  <a:cubicBezTo>
                    <a:pt x="52" y="14"/>
                    <a:pt x="53" y="14"/>
                    <a:pt x="52" y="14"/>
                  </a:cubicBezTo>
                  <a:cubicBezTo>
                    <a:pt x="52" y="15"/>
                    <a:pt x="53" y="16"/>
                    <a:pt x="54" y="16"/>
                  </a:cubicBezTo>
                  <a:cubicBezTo>
                    <a:pt x="54" y="16"/>
                    <a:pt x="55" y="15"/>
                    <a:pt x="56" y="15"/>
                  </a:cubicBezTo>
                  <a:cubicBezTo>
                    <a:pt x="56" y="15"/>
                    <a:pt x="56" y="15"/>
                    <a:pt x="57" y="16"/>
                  </a:cubicBezTo>
                  <a:cubicBezTo>
                    <a:pt x="57" y="17"/>
                    <a:pt x="57" y="17"/>
                    <a:pt x="57" y="17"/>
                  </a:cubicBezTo>
                  <a:cubicBezTo>
                    <a:pt x="57" y="17"/>
                    <a:pt x="58" y="18"/>
                    <a:pt x="58" y="18"/>
                  </a:cubicBezTo>
                  <a:cubicBezTo>
                    <a:pt x="58" y="18"/>
                    <a:pt x="57" y="19"/>
                    <a:pt x="57" y="21"/>
                  </a:cubicBezTo>
                  <a:cubicBezTo>
                    <a:pt x="57" y="21"/>
                    <a:pt x="57" y="21"/>
                    <a:pt x="57" y="23"/>
                  </a:cubicBezTo>
                  <a:cubicBezTo>
                    <a:pt x="57" y="23"/>
                    <a:pt x="56" y="26"/>
                    <a:pt x="56" y="28"/>
                  </a:cubicBezTo>
                  <a:cubicBezTo>
                    <a:pt x="56" y="28"/>
                    <a:pt x="55" y="30"/>
                    <a:pt x="55" y="31"/>
                  </a:cubicBezTo>
                  <a:cubicBezTo>
                    <a:pt x="55" y="31"/>
                    <a:pt x="55" y="31"/>
                    <a:pt x="55" y="32"/>
                  </a:cubicBezTo>
                  <a:cubicBezTo>
                    <a:pt x="55" y="32"/>
                    <a:pt x="55" y="32"/>
                    <a:pt x="55" y="32"/>
                  </a:cubicBezTo>
                  <a:cubicBezTo>
                    <a:pt x="55" y="33"/>
                    <a:pt x="55" y="33"/>
                    <a:pt x="55" y="33"/>
                  </a:cubicBezTo>
                  <a:cubicBezTo>
                    <a:pt x="55" y="33"/>
                    <a:pt x="55" y="33"/>
                    <a:pt x="55" y="33"/>
                  </a:cubicBezTo>
                  <a:cubicBezTo>
                    <a:pt x="55" y="33"/>
                    <a:pt x="54" y="34"/>
                    <a:pt x="54" y="34"/>
                  </a:cubicBezTo>
                  <a:cubicBezTo>
                    <a:pt x="54" y="34"/>
                    <a:pt x="52" y="37"/>
                    <a:pt x="51" y="40"/>
                  </a:cubicBezTo>
                  <a:cubicBezTo>
                    <a:pt x="51" y="40"/>
                    <a:pt x="50" y="42"/>
                    <a:pt x="48" y="45"/>
                  </a:cubicBezTo>
                  <a:cubicBezTo>
                    <a:pt x="48" y="45"/>
                    <a:pt x="47" y="46"/>
                    <a:pt x="47" y="46"/>
                  </a:cubicBezTo>
                  <a:cubicBezTo>
                    <a:pt x="47" y="46"/>
                    <a:pt x="45" y="46"/>
                    <a:pt x="44" y="46"/>
                  </a:cubicBezTo>
                  <a:cubicBezTo>
                    <a:pt x="44" y="46"/>
                    <a:pt x="43" y="46"/>
                    <a:pt x="43" y="46"/>
                  </a:cubicBezTo>
                  <a:cubicBezTo>
                    <a:pt x="43" y="46"/>
                    <a:pt x="42" y="46"/>
                    <a:pt x="42" y="46"/>
                  </a:cubicBezTo>
                  <a:cubicBezTo>
                    <a:pt x="42" y="46"/>
                    <a:pt x="41" y="47"/>
                    <a:pt x="41" y="47"/>
                  </a:cubicBezTo>
                  <a:cubicBezTo>
                    <a:pt x="41" y="47"/>
                    <a:pt x="40" y="48"/>
                    <a:pt x="41" y="48"/>
                  </a:cubicBezTo>
                  <a:cubicBezTo>
                    <a:pt x="41" y="48"/>
                    <a:pt x="41" y="49"/>
                    <a:pt x="42" y="49"/>
                  </a:cubicBezTo>
                  <a:cubicBezTo>
                    <a:pt x="42" y="49"/>
                    <a:pt x="42" y="49"/>
                    <a:pt x="42" y="49"/>
                  </a:cubicBezTo>
                  <a:cubicBezTo>
                    <a:pt x="42" y="49"/>
                    <a:pt x="42" y="50"/>
                    <a:pt x="43" y="50"/>
                  </a:cubicBezTo>
                  <a:cubicBezTo>
                    <a:pt x="43" y="50"/>
                    <a:pt x="43" y="50"/>
                    <a:pt x="43" y="50"/>
                  </a:cubicBezTo>
                  <a:cubicBezTo>
                    <a:pt x="43" y="50"/>
                    <a:pt x="43" y="50"/>
                    <a:pt x="44" y="50"/>
                  </a:cubicBezTo>
                  <a:cubicBezTo>
                    <a:pt x="44" y="50"/>
                    <a:pt x="45" y="51"/>
                    <a:pt x="45" y="50"/>
                  </a:cubicBezTo>
                  <a:cubicBezTo>
                    <a:pt x="45" y="50"/>
                    <a:pt x="46" y="50"/>
                    <a:pt x="46" y="50"/>
                  </a:cubicBezTo>
                  <a:cubicBezTo>
                    <a:pt x="46" y="50"/>
                    <a:pt x="46" y="50"/>
                    <a:pt x="47" y="51"/>
                  </a:cubicBezTo>
                  <a:cubicBezTo>
                    <a:pt x="47" y="51"/>
                    <a:pt x="46" y="51"/>
                    <a:pt x="47" y="51"/>
                  </a:cubicBezTo>
                  <a:cubicBezTo>
                    <a:pt x="47" y="52"/>
                    <a:pt x="47" y="52"/>
                    <a:pt x="47" y="52"/>
                  </a:cubicBezTo>
                  <a:cubicBezTo>
                    <a:pt x="47" y="52"/>
                    <a:pt x="46" y="52"/>
                    <a:pt x="47" y="52"/>
                  </a:cubicBezTo>
                  <a:cubicBezTo>
                    <a:pt x="47" y="52"/>
                    <a:pt x="46" y="52"/>
                    <a:pt x="46" y="53"/>
                  </a:cubicBezTo>
                  <a:cubicBezTo>
                    <a:pt x="46" y="53"/>
                    <a:pt x="46" y="53"/>
                    <a:pt x="46" y="54"/>
                  </a:cubicBezTo>
                  <a:cubicBezTo>
                    <a:pt x="45" y="53"/>
                    <a:pt x="45" y="53"/>
                    <a:pt x="45" y="53"/>
                  </a:cubicBezTo>
                  <a:cubicBezTo>
                    <a:pt x="45" y="53"/>
                    <a:pt x="44" y="52"/>
                    <a:pt x="43" y="54"/>
                  </a:cubicBezTo>
                  <a:cubicBezTo>
                    <a:pt x="43" y="54"/>
                    <a:pt x="42" y="53"/>
                    <a:pt x="41" y="53"/>
                  </a:cubicBezTo>
                  <a:cubicBezTo>
                    <a:pt x="41" y="53"/>
                    <a:pt x="39" y="54"/>
                    <a:pt x="36" y="60"/>
                  </a:cubicBezTo>
                  <a:cubicBezTo>
                    <a:pt x="32" y="65"/>
                    <a:pt x="32" y="65"/>
                    <a:pt x="32" y="65"/>
                  </a:cubicBezTo>
                  <a:cubicBezTo>
                    <a:pt x="32" y="65"/>
                    <a:pt x="31" y="62"/>
                    <a:pt x="30" y="61"/>
                  </a:cubicBezTo>
                  <a:cubicBezTo>
                    <a:pt x="30" y="61"/>
                    <a:pt x="29" y="59"/>
                    <a:pt x="27" y="59"/>
                  </a:cubicBezTo>
                  <a:cubicBezTo>
                    <a:pt x="27" y="59"/>
                    <a:pt x="25" y="59"/>
                    <a:pt x="24" y="61"/>
                  </a:cubicBezTo>
                  <a:cubicBezTo>
                    <a:pt x="24" y="61"/>
                    <a:pt x="23" y="61"/>
                    <a:pt x="23" y="62"/>
                  </a:cubicBezTo>
                  <a:cubicBezTo>
                    <a:pt x="23" y="62"/>
                    <a:pt x="22" y="64"/>
                    <a:pt x="22" y="65"/>
                  </a:cubicBezTo>
                  <a:cubicBezTo>
                    <a:pt x="22" y="65"/>
                    <a:pt x="22" y="68"/>
                    <a:pt x="22" y="69"/>
                  </a:cubicBezTo>
                  <a:cubicBezTo>
                    <a:pt x="22" y="69"/>
                    <a:pt x="23" y="71"/>
                    <a:pt x="24" y="72"/>
                  </a:cubicBezTo>
                  <a:cubicBezTo>
                    <a:pt x="24" y="72"/>
                    <a:pt x="22" y="73"/>
                    <a:pt x="22" y="75"/>
                  </a:cubicBezTo>
                  <a:cubicBezTo>
                    <a:pt x="22" y="77"/>
                    <a:pt x="22" y="77"/>
                    <a:pt x="22" y="77"/>
                  </a:cubicBezTo>
                  <a:cubicBezTo>
                    <a:pt x="22" y="77"/>
                    <a:pt x="21" y="78"/>
                    <a:pt x="22" y="78"/>
                  </a:cubicBezTo>
                  <a:cubicBezTo>
                    <a:pt x="22" y="79"/>
                    <a:pt x="22" y="79"/>
                    <a:pt x="22" y="79"/>
                  </a:cubicBezTo>
                  <a:cubicBezTo>
                    <a:pt x="21" y="80"/>
                    <a:pt x="21" y="80"/>
                    <a:pt x="21" y="80"/>
                  </a:cubicBezTo>
                  <a:cubicBezTo>
                    <a:pt x="21" y="80"/>
                    <a:pt x="20" y="81"/>
                    <a:pt x="20" y="81"/>
                  </a:cubicBezTo>
                  <a:cubicBezTo>
                    <a:pt x="20" y="81"/>
                    <a:pt x="17" y="81"/>
                    <a:pt x="17" y="82"/>
                  </a:cubicBezTo>
                  <a:cubicBezTo>
                    <a:pt x="16" y="82"/>
                    <a:pt x="16" y="82"/>
                    <a:pt x="16" y="82"/>
                  </a:cubicBezTo>
                  <a:cubicBezTo>
                    <a:pt x="16" y="82"/>
                    <a:pt x="14" y="82"/>
                    <a:pt x="12" y="83"/>
                  </a:cubicBezTo>
                  <a:cubicBezTo>
                    <a:pt x="12" y="83"/>
                    <a:pt x="12" y="84"/>
                    <a:pt x="12" y="85"/>
                  </a:cubicBezTo>
                  <a:cubicBezTo>
                    <a:pt x="12" y="85"/>
                    <a:pt x="11" y="88"/>
                    <a:pt x="11" y="89"/>
                  </a:cubicBezTo>
                  <a:cubicBezTo>
                    <a:pt x="11" y="89"/>
                    <a:pt x="10" y="91"/>
                    <a:pt x="10" y="93"/>
                  </a:cubicBezTo>
                  <a:cubicBezTo>
                    <a:pt x="7" y="96"/>
                    <a:pt x="7" y="96"/>
                    <a:pt x="7" y="96"/>
                  </a:cubicBezTo>
                  <a:cubicBezTo>
                    <a:pt x="7" y="96"/>
                    <a:pt x="4" y="95"/>
                    <a:pt x="4" y="97"/>
                  </a:cubicBezTo>
                  <a:cubicBezTo>
                    <a:pt x="4" y="97"/>
                    <a:pt x="4" y="97"/>
                    <a:pt x="5" y="98"/>
                  </a:cubicBezTo>
                  <a:cubicBezTo>
                    <a:pt x="5" y="98"/>
                    <a:pt x="3" y="99"/>
                    <a:pt x="3" y="101"/>
                  </a:cubicBezTo>
                  <a:cubicBezTo>
                    <a:pt x="3" y="101"/>
                    <a:pt x="0" y="101"/>
                    <a:pt x="0" y="105"/>
                  </a:cubicBezTo>
                  <a:cubicBezTo>
                    <a:pt x="0" y="105"/>
                    <a:pt x="0" y="107"/>
                    <a:pt x="3" y="109"/>
                  </a:cubicBezTo>
                  <a:close/>
                  <a:moveTo>
                    <a:pt x="45" y="63"/>
                  </a:moveTo>
                  <a:cubicBezTo>
                    <a:pt x="45" y="63"/>
                    <a:pt x="46" y="63"/>
                    <a:pt x="46" y="63"/>
                  </a:cubicBezTo>
                  <a:cubicBezTo>
                    <a:pt x="46" y="62"/>
                    <a:pt x="47" y="61"/>
                    <a:pt x="47" y="61"/>
                  </a:cubicBezTo>
                  <a:cubicBezTo>
                    <a:pt x="47" y="61"/>
                    <a:pt x="45" y="57"/>
                    <a:pt x="45" y="57"/>
                  </a:cubicBezTo>
                  <a:cubicBezTo>
                    <a:pt x="45" y="57"/>
                    <a:pt x="45" y="57"/>
                    <a:pt x="45" y="57"/>
                  </a:cubicBezTo>
                  <a:cubicBezTo>
                    <a:pt x="46" y="56"/>
                    <a:pt x="46" y="55"/>
                    <a:pt x="46" y="55"/>
                  </a:cubicBezTo>
                  <a:cubicBezTo>
                    <a:pt x="47" y="54"/>
                    <a:pt x="47" y="53"/>
                    <a:pt x="47" y="53"/>
                  </a:cubicBezTo>
                  <a:cubicBezTo>
                    <a:pt x="48" y="51"/>
                    <a:pt x="47" y="50"/>
                    <a:pt x="47" y="50"/>
                  </a:cubicBezTo>
                  <a:cubicBezTo>
                    <a:pt x="48" y="49"/>
                    <a:pt x="49" y="48"/>
                    <a:pt x="49" y="48"/>
                  </a:cubicBezTo>
                  <a:cubicBezTo>
                    <a:pt x="49" y="48"/>
                    <a:pt x="50" y="47"/>
                    <a:pt x="50" y="47"/>
                  </a:cubicBezTo>
                  <a:cubicBezTo>
                    <a:pt x="50" y="47"/>
                    <a:pt x="53" y="44"/>
                    <a:pt x="53" y="44"/>
                  </a:cubicBezTo>
                  <a:cubicBezTo>
                    <a:pt x="57" y="41"/>
                    <a:pt x="59" y="37"/>
                    <a:pt x="59" y="37"/>
                  </a:cubicBezTo>
                  <a:cubicBezTo>
                    <a:pt x="59" y="38"/>
                    <a:pt x="57" y="40"/>
                    <a:pt x="57" y="40"/>
                  </a:cubicBezTo>
                  <a:cubicBezTo>
                    <a:pt x="57" y="41"/>
                    <a:pt x="56" y="43"/>
                    <a:pt x="56" y="43"/>
                  </a:cubicBezTo>
                  <a:cubicBezTo>
                    <a:pt x="56" y="43"/>
                    <a:pt x="55" y="44"/>
                    <a:pt x="55" y="44"/>
                  </a:cubicBezTo>
                  <a:cubicBezTo>
                    <a:pt x="55" y="44"/>
                    <a:pt x="55" y="45"/>
                    <a:pt x="55" y="45"/>
                  </a:cubicBezTo>
                  <a:cubicBezTo>
                    <a:pt x="54" y="45"/>
                    <a:pt x="54" y="46"/>
                    <a:pt x="54" y="46"/>
                  </a:cubicBezTo>
                  <a:cubicBezTo>
                    <a:pt x="54" y="46"/>
                    <a:pt x="54" y="47"/>
                    <a:pt x="54" y="47"/>
                  </a:cubicBezTo>
                  <a:cubicBezTo>
                    <a:pt x="53" y="47"/>
                    <a:pt x="53" y="48"/>
                    <a:pt x="53" y="48"/>
                  </a:cubicBezTo>
                  <a:cubicBezTo>
                    <a:pt x="53" y="48"/>
                    <a:pt x="52" y="48"/>
                    <a:pt x="52" y="48"/>
                  </a:cubicBezTo>
                  <a:cubicBezTo>
                    <a:pt x="51" y="48"/>
                    <a:pt x="50" y="49"/>
                    <a:pt x="50" y="49"/>
                  </a:cubicBezTo>
                  <a:cubicBezTo>
                    <a:pt x="50" y="49"/>
                    <a:pt x="49" y="50"/>
                    <a:pt x="49" y="50"/>
                  </a:cubicBezTo>
                  <a:cubicBezTo>
                    <a:pt x="48" y="50"/>
                    <a:pt x="49" y="51"/>
                    <a:pt x="49" y="51"/>
                  </a:cubicBezTo>
                  <a:cubicBezTo>
                    <a:pt x="49" y="51"/>
                    <a:pt x="49" y="51"/>
                    <a:pt x="49" y="51"/>
                  </a:cubicBezTo>
                  <a:cubicBezTo>
                    <a:pt x="48" y="52"/>
                    <a:pt x="49" y="52"/>
                    <a:pt x="49" y="52"/>
                  </a:cubicBezTo>
                  <a:cubicBezTo>
                    <a:pt x="49" y="52"/>
                    <a:pt x="49" y="52"/>
                    <a:pt x="49" y="52"/>
                  </a:cubicBezTo>
                  <a:cubicBezTo>
                    <a:pt x="49" y="51"/>
                    <a:pt x="50" y="51"/>
                    <a:pt x="50" y="51"/>
                  </a:cubicBezTo>
                  <a:cubicBezTo>
                    <a:pt x="50" y="51"/>
                    <a:pt x="50" y="51"/>
                    <a:pt x="50" y="51"/>
                  </a:cubicBezTo>
                  <a:cubicBezTo>
                    <a:pt x="49" y="52"/>
                    <a:pt x="50" y="52"/>
                    <a:pt x="50" y="52"/>
                  </a:cubicBezTo>
                  <a:cubicBezTo>
                    <a:pt x="50" y="53"/>
                    <a:pt x="51" y="52"/>
                    <a:pt x="51" y="52"/>
                  </a:cubicBezTo>
                  <a:cubicBezTo>
                    <a:pt x="52" y="53"/>
                    <a:pt x="52" y="53"/>
                    <a:pt x="52" y="53"/>
                  </a:cubicBezTo>
                  <a:cubicBezTo>
                    <a:pt x="53" y="53"/>
                    <a:pt x="53" y="53"/>
                    <a:pt x="53" y="53"/>
                  </a:cubicBezTo>
                  <a:cubicBezTo>
                    <a:pt x="53" y="53"/>
                    <a:pt x="54" y="52"/>
                    <a:pt x="54" y="52"/>
                  </a:cubicBezTo>
                  <a:cubicBezTo>
                    <a:pt x="54" y="52"/>
                    <a:pt x="54" y="52"/>
                    <a:pt x="54" y="52"/>
                  </a:cubicBezTo>
                  <a:cubicBezTo>
                    <a:pt x="54" y="52"/>
                    <a:pt x="55" y="53"/>
                    <a:pt x="55" y="53"/>
                  </a:cubicBezTo>
                  <a:cubicBezTo>
                    <a:pt x="55" y="53"/>
                    <a:pt x="55" y="53"/>
                    <a:pt x="55" y="53"/>
                  </a:cubicBezTo>
                  <a:cubicBezTo>
                    <a:pt x="55" y="54"/>
                    <a:pt x="55" y="54"/>
                    <a:pt x="55" y="54"/>
                  </a:cubicBezTo>
                  <a:cubicBezTo>
                    <a:pt x="55" y="54"/>
                    <a:pt x="55" y="55"/>
                    <a:pt x="55" y="55"/>
                  </a:cubicBezTo>
                  <a:cubicBezTo>
                    <a:pt x="55" y="55"/>
                    <a:pt x="55" y="55"/>
                    <a:pt x="55" y="55"/>
                  </a:cubicBezTo>
                  <a:cubicBezTo>
                    <a:pt x="54" y="55"/>
                    <a:pt x="54" y="56"/>
                    <a:pt x="54" y="56"/>
                  </a:cubicBezTo>
                  <a:cubicBezTo>
                    <a:pt x="54" y="56"/>
                    <a:pt x="54" y="56"/>
                    <a:pt x="54" y="56"/>
                  </a:cubicBezTo>
                  <a:cubicBezTo>
                    <a:pt x="53" y="57"/>
                    <a:pt x="53" y="57"/>
                    <a:pt x="53" y="57"/>
                  </a:cubicBezTo>
                  <a:cubicBezTo>
                    <a:pt x="53" y="57"/>
                    <a:pt x="52" y="58"/>
                    <a:pt x="52" y="58"/>
                  </a:cubicBezTo>
                  <a:cubicBezTo>
                    <a:pt x="52" y="58"/>
                    <a:pt x="52" y="58"/>
                    <a:pt x="52" y="58"/>
                  </a:cubicBezTo>
                  <a:cubicBezTo>
                    <a:pt x="52" y="58"/>
                    <a:pt x="51" y="58"/>
                    <a:pt x="51" y="58"/>
                  </a:cubicBezTo>
                  <a:cubicBezTo>
                    <a:pt x="51" y="59"/>
                    <a:pt x="50" y="60"/>
                    <a:pt x="50" y="60"/>
                  </a:cubicBezTo>
                  <a:cubicBezTo>
                    <a:pt x="46" y="64"/>
                    <a:pt x="46" y="64"/>
                    <a:pt x="46" y="64"/>
                  </a:cubicBezTo>
                  <a:cubicBezTo>
                    <a:pt x="46" y="63"/>
                    <a:pt x="45" y="63"/>
                    <a:pt x="45" y="63"/>
                  </a:cubicBezTo>
                  <a:close/>
                  <a:moveTo>
                    <a:pt x="40" y="76"/>
                  </a:moveTo>
                  <a:cubicBezTo>
                    <a:pt x="40" y="75"/>
                    <a:pt x="42" y="69"/>
                    <a:pt x="42" y="69"/>
                  </a:cubicBezTo>
                  <a:cubicBezTo>
                    <a:pt x="42" y="69"/>
                    <a:pt x="43" y="70"/>
                    <a:pt x="43" y="70"/>
                  </a:cubicBezTo>
                  <a:cubicBezTo>
                    <a:pt x="42" y="70"/>
                    <a:pt x="42" y="75"/>
                    <a:pt x="42" y="75"/>
                  </a:cubicBezTo>
                  <a:cubicBezTo>
                    <a:pt x="41" y="75"/>
                    <a:pt x="40" y="78"/>
                    <a:pt x="40" y="78"/>
                  </a:cubicBezTo>
                  <a:lnTo>
                    <a:pt x="40" y="76"/>
                  </a:lnTo>
                  <a:close/>
                  <a:moveTo>
                    <a:pt x="34" y="90"/>
                  </a:moveTo>
                  <a:cubicBezTo>
                    <a:pt x="34" y="90"/>
                    <a:pt x="34" y="91"/>
                    <a:pt x="34" y="91"/>
                  </a:cubicBezTo>
                  <a:cubicBezTo>
                    <a:pt x="33" y="93"/>
                    <a:pt x="33" y="93"/>
                    <a:pt x="33" y="93"/>
                  </a:cubicBezTo>
                  <a:cubicBezTo>
                    <a:pt x="32" y="92"/>
                    <a:pt x="32" y="92"/>
                    <a:pt x="32" y="92"/>
                  </a:cubicBezTo>
                  <a:cubicBezTo>
                    <a:pt x="32" y="92"/>
                    <a:pt x="34" y="90"/>
                    <a:pt x="34" y="90"/>
                  </a:cubicBezTo>
                  <a:close/>
                  <a:moveTo>
                    <a:pt x="33" y="89"/>
                  </a:moveTo>
                  <a:cubicBezTo>
                    <a:pt x="34" y="88"/>
                    <a:pt x="34" y="88"/>
                    <a:pt x="34" y="88"/>
                  </a:cubicBezTo>
                  <a:cubicBezTo>
                    <a:pt x="34" y="88"/>
                    <a:pt x="33" y="89"/>
                    <a:pt x="33" y="89"/>
                  </a:cubicBezTo>
                  <a:close/>
                  <a:moveTo>
                    <a:pt x="39" y="80"/>
                  </a:moveTo>
                  <a:cubicBezTo>
                    <a:pt x="39" y="80"/>
                    <a:pt x="35" y="87"/>
                    <a:pt x="35" y="87"/>
                  </a:cubicBezTo>
                  <a:cubicBezTo>
                    <a:pt x="35" y="86"/>
                    <a:pt x="35" y="86"/>
                    <a:pt x="35" y="86"/>
                  </a:cubicBezTo>
                  <a:cubicBezTo>
                    <a:pt x="36" y="85"/>
                    <a:pt x="36" y="83"/>
                    <a:pt x="36" y="83"/>
                  </a:cubicBezTo>
                  <a:cubicBezTo>
                    <a:pt x="37" y="82"/>
                    <a:pt x="39" y="78"/>
                    <a:pt x="39" y="78"/>
                  </a:cubicBezTo>
                  <a:lnTo>
                    <a:pt x="39" y="80"/>
                  </a:lnTo>
                  <a:close/>
                  <a:moveTo>
                    <a:pt x="36" y="89"/>
                  </a:moveTo>
                  <a:cubicBezTo>
                    <a:pt x="36" y="89"/>
                    <a:pt x="36" y="88"/>
                    <a:pt x="36" y="88"/>
                  </a:cubicBezTo>
                  <a:cubicBezTo>
                    <a:pt x="36" y="87"/>
                    <a:pt x="39" y="82"/>
                    <a:pt x="39" y="82"/>
                  </a:cubicBezTo>
                  <a:cubicBezTo>
                    <a:pt x="39" y="87"/>
                    <a:pt x="39" y="87"/>
                    <a:pt x="39" y="87"/>
                  </a:cubicBezTo>
                  <a:cubicBezTo>
                    <a:pt x="39" y="87"/>
                    <a:pt x="39" y="88"/>
                    <a:pt x="39" y="88"/>
                  </a:cubicBezTo>
                  <a:cubicBezTo>
                    <a:pt x="38" y="96"/>
                    <a:pt x="38" y="96"/>
                    <a:pt x="38" y="96"/>
                  </a:cubicBezTo>
                  <a:cubicBezTo>
                    <a:pt x="38" y="96"/>
                    <a:pt x="38" y="96"/>
                    <a:pt x="38" y="96"/>
                  </a:cubicBezTo>
                  <a:cubicBezTo>
                    <a:pt x="38" y="95"/>
                    <a:pt x="38" y="95"/>
                    <a:pt x="38" y="95"/>
                  </a:cubicBezTo>
                  <a:lnTo>
                    <a:pt x="36" y="89"/>
                  </a:lnTo>
                  <a:close/>
                  <a:moveTo>
                    <a:pt x="34" y="93"/>
                  </a:moveTo>
                  <a:cubicBezTo>
                    <a:pt x="35" y="90"/>
                    <a:pt x="35" y="90"/>
                    <a:pt x="35" y="90"/>
                  </a:cubicBezTo>
                  <a:cubicBezTo>
                    <a:pt x="35" y="90"/>
                    <a:pt x="35" y="90"/>
                    <a:pt x="35" y="90"/>
                  </a:cubicBezTo>
                  <a:cubicBezTo>
                    <a:pt x="37" y="95"/>
                    <a:pt x="37" y="95"/>
                    <a:pt x="37" y="95"/>
                  </a:cubicBezTo>
                  <a:lnTo>
                    <a:pt x="34" y="93"/>
                  </a:lnTo>
                  <a:close/>
                  <a:moveTo>
                    <a:pt x="33" y="95"/>
                  </a:moveTo>
                  <a:cubicBezTo>
                    <a:pt x="34" y="94"/>
                    <a:pt x="34" y="94"/>
                    <a:pt x="34" y="94"/>
                  </a:cubicBezTo>
                  <a:cubicBezTo>
                    <a:pt x="36" y="95"/>
                    <a:pt x="36" y="95"/>
                    <a:pt x="36" y="95"/>
                  </a:cubicBezTo>
                  <a:lnTo>
                    <a:pt x="33" y="95"/>
                  </a:lnTo>
                  <a:close/>
                  <a:moveTo>
                    <a:pt x="30" y="98"/>
                  </a:moveTo>
                  <a:cubicBezTo>
                    <a:pt x="30" y="98"/>
                    <a:pt x="30" y="97"/>
                    <a:pt x="30" y="97"/>
                  </a:cubicBezTo>
                  <a:cubicBezTo>
                    <a:pt x="34" y="98"/>
                    <a:pt x="34" y="98"/>
                    <a:pt x="34" y="98"/>
                  </a:cubicBezTo>
                  <a:cubicBezTo>
                    <a:pt x="33" y="99"/>
                    <a:pt x="33" y="99"/>
                    <a:pt x="33" y="99"/>
                  </a:cubicBezTo>
                  <a:cubicBezTo>
                    <a:pt x="33" y="99"/>
                    <a:pt x="33" y="100"/>
                    <a:pt x="33" y="100"/>
                  </a:cubicBezTo>
                  <a:cubicBezTo>
                    <a:pt x="33" y="101"/>
                    <a:pt x="33" y="101"/>
                    <a:pt x="33" y="101"/>
                  </a:cubicBezTo>
                  <a:cubicBezTo>
                    <a:pt x="32" y="101"/>
                    <a:pt x="32" y="101"/>
                    <a:pt x="32" y="101"/>
                  </a:cubicBezTo>
                  <a:cubicBezTo>
                    <a:pt x="31" y="101"/>
                    <a:pt x="30" y="101"/>
                    <a:pt x="30" y="101"/>
                  </a:cubicBezTo>
                  <a:lnTo>
                    <a:pt x="30" y="98"/>
                  </a:lnTo>
                  <a:close/>
                  <a:moveTo>
                    <a:pt x="29" y="94"/>
                  </a:moveTo>
                  <a:cubicBezTo>
                    <a:pt x="30" y="93"/>
                    <a:pt x="31" y="92"/>
                    <a:pt x="31" y="92"/>
                  </a:cubicBezTo>
                  <a:cubicBezTo>
                    <a:pt x="31" y="92"/>
                    <a:pt x="33" y="93"/>
                    <a:pt x="33" y="93"/>
                  </a:cubicBezTo>
                  <a:cubicBezTo>
                    <a:pt x="32" y="94"/>
                    <a:pt x="32" y="95"/>
                    <a:pt x="32" y="95"/>
                  </a:cubicBezTo>
                  <a:cubicBezTo>
                    <a:pt x="30" y="96"/>
                    <a:pt x="29" y="95"/>
                    <a:pt x="29" y="95"/>
                  </a:cubicBezTo>
                  <a:lnTo>
                    <a:pt x="29" y="94"/>
                  </a:lnTo>
                  <a:close/>
                  <a:moveTo>
                    <a:pt x="23" y="97"/>
                  </a:moveTo>
                  <a:cubicBezTo>
                    <a:pt x="23" y="97"/>
                    <a:pt x="23" y="97"/>
                    <a:pt x="23" y="97"/>
                  </a:cubicBezTo>
                  <a:cubicBezTo>
                    <a:pt x="27" y="97"/>
                    <a:pt x="27" y="97"/>
                    <a:pt x="27" y="97"/>
                  </a:cubicBezTo>
                  <a:cubicBezTo>
                    <a:pt x="26" y="98"/>
                    <a:pt x="23" y="97"/>
                    <a:pt x="23" y="97"/>
                  </a:cubicBezTo>
                  <a:close/>
                  <a:moveTo>
                    <a:pt x="21" y="97"/>
                  </a:moveTo>
                  <a:cubicBezTo>
                    <a:pt x="23" y="97"/>
                    <a:pt x="23" y="97"/>
                    <a:pt x="23" y="97"/>
                  </a:cubicBezTo>
                  <a:cubicBezTo>
                    <a:pt x="23" y="97"/>
                    <a:pt x="23" y="97"/>
                    <a:pt x="23" y="97"/>
                  </a:cubicBezTo>
                  <a:lnTo>
                    <a:pt x="21" y="97"/>
                  </a:lnTo>
                  <a:close/>
                  <a:moveTo>
                    <a:pt x="19" y="94"/>
                  </a:moveTo>
                  <a:cubicBezTo>
                    <a:pt x="22" y="91"/>
                    <a:pt x="22" y="91"/>
                    <a:pt x="22" y="91"/>
                  </a:cubicBezTo>
                  <a:cubicBezTo>
                    <a:pt x="28" y="95"/>
                    <a:pt x="28" y="95"/>
                    <a:pt x="28" y="95"/>
                  </a:cubicBezTo>
                  <a:cubicBezTo>
                    <a:pt x="19" y="96"/>
                    <a:pt x="19" y="96"/>
                    <a:pt x="19" y="96"/>
                  </a:cubicBezTo>
                  <a:lnTo>
                    <a:pt x="19" y="94"/>
                  </a:ln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8" name="Freeform 296"/>
            <p:cNvSpPr>
              <a:spLocks/>
            </p:cNvSpPr>
            <p:nvPr/>
          </p:nvSpPr>
          <p:spPr bwMode="auto">
            <a:xfrm>
              <a:off x="4486276" y="4270376"/>
              <a:ext cx="160338" cy="315913"/>
            </a:xfrm>
            <a:custGeom>
              <a:avLst/>
              <a:gdLst>
                <a:gd name="T0" fmla="*/ 25 w 43"/>
                <a:gd name="T1" fmla="*/ 65 h 84"/>
                <a:gd name="T2" fmla="*/ 13 w 43"/>
                <a:gd name="T3" fmla="*/ 72 h 84"/>
                <a:gd name="T4" fmla="*/ 8 w 43"/>
                <a:gd name="T5" fmla="*/ 76 h 84"/>
                <a:gd name="T6" fmla="*/ 7 w 43"/>
                <a:gd name="T7" fmla="*/ 79 h 84"/>
                <a:gd name="T8" fmla="*/ 4 w 43"/>
                <a:gd name="T9" fmla="*/ 81 h 84"/>
                <a:gd name="T10" fmla="*/ 2 w 43"/>
                <a:gd name="T11" fmla="*/ 67 h 84"/>
                <a:gd name="T12" fmla="*/ 6 w 43"/>
                <a:gd name="T13" fmla="*/ 66 h 84"/>
                <a:gd name="T14" fmla="*/ 13 w 43"/>
                <a:gd name="T15" fmla="*/ 62 h 84"/>
                <a:gd name="T16" fmla="*/ 19 w 43"/>
                <a:gd name="T17" fmla="*/ 57 h 84"/>
                <a:gd name="T18" fmla="*/ 20 w 43"/>
                <a:gd name="T19" fmla="*/ 52 h 84"/>
                <a:gd name="T20" fmla="*/ 19 w 43"/>
                <a:gd name="T21" fmla="*/ 47 h 84"/>
                <a:gd name="T22" fmla="*/ 16 w 43"/>
                <a:gd name="T23" fmla="*/ 45 h 84"/>
                <a:gd name="T24" fmla="*/ 18 w 43"/>
                <a:gd name="T25" fmla="*/ 23 h 84"/>
                <a:gd name="T26" fmla="*/ 24 w 43"/>
                <a:gd name="T27" fmla="*/ 14 h 84"/>
                <a:gd name="T28" fmla="*/ 25 w 43"/>
                <a:gd name="T29" fmla="*/ 6 h 84"/>
                <a:gd name="T30" fmla="*/ 31 w 43"/>
                <a:gd name="T31" fmla="*/ 2 h 84"/>
                <a:gd name="T32" fmla="*/ 37 w 43"/>
                <a:gd name="T33" fmla="*/ 6 h 84"/>
                <a:gd name="T34" fmla="*/ 37 w 43"/>
                <a:gd name="T35" fmla="*/ 12 h 84"/>
                <a:gd name="T36" fmla="*/ 36 w 43"/>
                <a:gd name="T37" fmla="*/ 11 h 84"/>
                <a:gd name="T38" fmla="*/ 35 w 43"/>
                <a:gd name="T39" fmla="*/ 12 h 84"/>
                <a:gd name="T40" fmla="*/ 35 w 43"/>
                <a:gd name="T41" fmla="*/ 15 h 84"/>
                <a:gd name="T42" fmla="*/ 34 w 43"/>
                <a:gd name="T43" fmla="*/ 16 h 84"/>
                <a:gd name="T44" fmla="*/ 32 w 43"/>
                <a:gd name="T45" fmla="*/ 16 h 84"/>
                <a:gd name="T46" fmla="*/ 31 w 43"/>
                <a:gd name="T47" fmla="*/ 17 h 84"/>
                <a:gd name="T48" fmla="*/ 33 w 43"/>
                <a:gd name="T49" fmla="*/ 25 h 84"/>
                <a:gd name="T50" fmla="*/ 35 w 43"/>
                <a:gd name="T51" fmla="*/ 32 h 84"/>
                <a:gd name="T52" fmla="*/ 37 w 43"/>
                <a:gd name="T53" fmla="*/ 35 h 84"/>
                <a:gd name="T54" fmla="*/ 38 w 43"/>
                <a:gd name="T55" fmla="*/ 38 h 84"/>
                <a:gd name="T56" fmla="*/ 40 w 43"/>
                <a:gd name="T57" fmla="*/ 41 h 84"/>
                <a:gd name="T58" fmla="*/ 41 w 43"/>
                <a:gd name="T59" fmla="*/ 45 h 84"/>
                <a:gd name="T60" fmla="*/ 39 w 43"/>
                <a:gd name="T61" fmla="*/ 47 h 84"/>
                <a:gd name="T62" fmla="*/ 39 w 43"/>
                <a:gd name="T63" fmla="*/ 46 h 84"/>
                <a:gd name="T64" fmla="*/ 38 w 43"/>
                <a:gd name="T65" fmla="*/ 44 h 84"/>
                <a:gd name="T66" fmla="*/ 36 w 43"/>
                <a:gd name="T67" fmla="*/ 41 h 84"/>
                <a:gd name="T68" fmla="*/ 33 w 43"/>
                <a:gd name="T69" fmla="*/ 39 h 84"/>
                <a:gd name="T70" fmla="*/ 32 w 43"/>
                <a:gd name="T71" fmla="*/ 38 h 84"/>
                <a:gd name="T72" fmla="*/ 30 w 43"/>
                <a:gd name="T73" fmla="*/ 46 h 84"/>
                <a:gd name="T74" fmla="*/ 34 w 43"/>
                <a:gd name="T75" fmla="*/ 54 h 84"/>
                <a:gd name="T76" fmla="*/ 35 w 43"/>
                <a:gd name="T77" fmla="*/ 59 h 84"/>
                <a:gd name="T78" fmla="*/ 35 w 43"/>
                <a:gd name="T79" fmla="*/ 68 h 84"/>
                <a:gd name="T80" fmla="*/ 38 w 43"/>
                <a:gd name="T81" fmla="*/ 75 h 84"/>
                <a:gd name="T82" fmla="*/ 38 w 43"/>
                <a:gd name="T83" fmla="*/ 78 h 84"/>
                <a:gd name="T84" fmla="*/ 43 w 43"/>
                <a:gd name="T85" fmla="*/ 81 h 84"/>
                <a:gd name="T86" fmla="*/ 36 w 43"/>
                <a:gd name="T87" fmla="*/ 83 h 84"/>
                <a:gd name="T88" fmla="*/ 28 w 43"/>
                <a:gd name="T89" fmla="*/ 80 h 84"/>
                <a:gd name="T90" fmla="*/ 29 w 43"/>
                <a:gd name="T91" fmla="*/ 76 h 84"/>
                <a:gd name="T92" fmla="*/ 29 w 43"/>
                <a:gd name="T93" fmla="*/ 72 h 84"/>
                <a:gd name="T94" fmla="*/ 26 w 43"/>
                <a:gd name="T95"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84">
                  <a:moveTo>
                    <a:pt x="26" y="64"/>
                  </a:moveTo>
                  <a:cubicBezTo>
                    <a:pt x="26" y="64"/>
                    <a:pt x="25" y="65"/>
                    <a:pt x="25" y="65"/>
                  </a:cubicBezTo>
                  <a:cubicBezTo>
                    <a:pt x="25" y="65"/>
                    <a:pt x="21" y="68"/>
                    <a:pt x="19" y="69"/>
                  </a:cubicBezTo>
                  <a:cubicBezTo>
                    <a:pt x="19" y="69"/>
                    <a:pt x="15" y="72"/>
                    <a:pt x="13" y="72"/>
                  </a:cubicBezTo>
                  <a:cubicBezTo>
                    <a:pt x="13" y="72"/>
                    <a:pt x="12" y="73"/>
                    <a:pt x="10" y="74"/>
                  </a:cubicBezTo>
                  <a:cubicBezTo>
                    <a:pt x="10" y="74"/>
                    <a:pt x="8" y="76"/>
                    <a:pt x="8" y="76"/>
                  </a:cubicBezTo>
                  <a:cubicBezTo>
                    <a:pt x="8" y="76"/>
                    <a:pt x="7" y="77"/>
                    <a:pt x="7" y="77"/>
                  </a:cubicBezTo>
                  <a:cubicBezTo>
                    <a:pt x="7" y="77"/>
                    <a:pt x="7" y="79"/>
                    <a:pt x="7" y="79"/>
                  </a:cubicBezTo>
                  <a:cubicBezTo>
                    <a:pt x="7" y="79"/>
                    <a:pt x="8" y="82"/>
                    <a:pt x="7" y="82"/>
                  </a:cubicBezTo>
                  <a:cubicBezTo>
                    <a:pt x="7" y="82"/>
                    <a:pt x="5" y="83"/>
                    <a:pt x="4" y="81"/>
                  </a:cubicBezTo>
                  <a:cubicBezTo>
                    <a:pt x="4" y="81"/>
                    <a:pt x="2" y="78"/>
                    <a:pt x="2" y="72"/>
                  </a:cubicBezTo>
                  <a:cubicBezTo>
                    <a:pt x="2" y="72"/>
                    <a:pt x="0" y="67"/>
                    <a:pt x="2" y="67"/>
                  </a:cubicBezTo>
                  <a:cubicBezTo>
                    <a:pt x="2" y="67"/>
                    <a:pt x="4" y="66"/>
                    <a:pt x="4" y="67"/>
                  </a:cubicBezTo>
                  <a:cubicBezTo>
                    <a:pt x="4" y="67"/>
                    <a:pt x="5" y="65"/>
                    <a:pt x="6" y="66"/>
                  </a:cubicBezTo>
                  <a:cubicBezTo>
                    <a:pt x="6" y="66"/>
                    <a:pt x="8" y="65"/>
                    <a:pt x="9" y="66"/>
                  </a:cubicBezTo>
                  <a:cubicBezTo>
                    <a:pt x="9" y="66"/>
                    <a:pt x="12" y="63"/>
                    <a:pt x="13" y="62"/>
                  </a:cubicBezTo>
                  <a:cubicBezTo>
                    <a:pt x="13" y="62"/>
                    <a:pt x="17" y="60"/>
                    <a:pt x="18" y="59"/>
                  </a:cubicBezTo>
                  <a:cubicBezTo>
                    <a:pt x="18" y="59"/>
                    <a:pt x="18" y="57"/>
                    <a:pt x="19" y="57"/>
                  </a:cubicBezTo>
                  <a:cubicBezTo>
                    <a:pt x="19" y="57"/>
                    <a:pt x="19" y="56"/>
                    <a:pt x="20" y="55"/>
                  </a:cubicBezTo>
                  <a:cubicBezTo>
                    <a:pt x="20" y="55"/>
                    <a:pt x="19" y="53"/>
                    <a:pt x="20" y="52"/>
                  </a:cubicBezTo>
                  <a:cubicBezTo>
                    <a:pt x="20" y="52"/>
                    <a:pt x="20" y="50"/>
                    <a:pt x="20" y="49"/>
                  </a:cubicBezTo>
                  <a:cubicBezTo>
                    <a:pt x="19" y="48"/>
                    <a:pt x="19" y="47"/>
                    <a:pt x="19" y="47"/>
                  </a:cubicBezTo>
                  <a:cubicBezTo>
                    <a:pt x="19" y="47"/>
                    <a:pt x="18" y="46"/>
                    <a:pt x="17" y="46"/>
                  </a:cubicBezTo>
                  <a:cubicBezTo>
                    <a:pt x="17" y="46"/>
                    <a:pt x="16" y="46"/>
                    <a:pt x="16" y="45"/>
                  </a:cubicBezTo>
                  <a:cubicBezTo>
                    <a:pt x="16" y="45"/>
                    <a:pt x="16" y="38"/>
                    <a:pt x="17" y="34"/>
                  </a:cubicBezTo>
                  <a:cubicBezTo>
                    <a:pt x="17" y="34"/>
                    <a:pt x="18" y="26"/>
                    <a:pt x="18" y="23"/>
                  </a:cubicBezTo>
                  <a:cubicBezTo>
                    <a:pt x="18" y="23"/>
                    <a:pt x="19" y="17"/>
                    <a:pt x="22" y="15"/>
                  </a:cubicBezTo>
                  <a:cubicBezTo>
                    <a:pt x="22" y="15"/>
                    <a:pt x="23" y="13"/>
                    <a:pt x="24" y="14"/>
                  </a:cubicBezTo>
                  <a:cubicBezTo>
                    <a:pt x="24" y="14"/>
                    <a:pt x="26" y="12"/>
                    <a:pt x="25" y="10"/>
                  </a:cubicBezTo>
                  <a:cubicBezTo>
                    <a:pt x="25" y="10"/>
                    <a:pt x="24" y="9"/>
                    <a:pt x="25" y="6"/>
                  </a:cubicBezTo>
                  <a:cubicBezTo>
                    <a:pt x="25" y="6"/>
                    <a:pt x="25" y="5"/>
                    <a:pt x="27" y="3"/>
                  </a:cubicBezTo>
                  <a:cubicBezTo>
                    <a:pt x="27" y="3"/>
                    <a:pt x="29" y="0"/>
                    <a:pt x="31" y="2"/>
                  </a:cubicBezTo>
                  <a:cubicBezTo>
                    <a:pt x="31" y="2"/>
                    <a:pt x="33" y="2"/>
                    <a:pt x="35" y="4"/>
                  </a:cubicBezTo>
                  <a:cubicBezTo>
                    <a:pt x="35" y="4"/>
                    <a:pt x="37" y="6"/>
                    <a:pt x="37" y="6"/>
                  </a:cubicBezTo>
                  <a:cubicBezTo>
                    <a:pt x="37" y="6"/>
                    <a:pt x="38" y="8"/>
                    <a:pt x="38" y="9"/>
                  </a:cubicBezTo>
                  <a:cubicBezTo>
                    <a:pt x="38" y="9"/>
                    <a:pt x="38" y="12"/>
                    <a:pt x="37" y="12"/>
                  </a:cubicBezTo>
                  <a:cubicBezTo>
                    <a:pt x="37" y="12"/>
                    <a:pt x="37" y="11"/>
                    <a:pt x="37" y="11"/>
                  </a:cubicBezTo>
                  <a:cubicBezTo>
                    <a:pt x="36" y="11"/>
                    <a:pt x="36" y="11"/>
                    <a:pt x="36" y="11"/>
                  </a:cubicBezTo>
                  <a:cubicBezTo>
                    <a:pt x="36" y="12"/>
                    <a:pt x="36" y="12"/>
                    <a:pt x="36" y="12"/>
                  </a:cubicBezTo>
                  <a:cubicBezTo>
                    <a:pt x="36" y="12"/>
                    <a:pt x="36" y="12"/>
                    <a:pt x="35" y="12"/>
                  </a:cubicBezTo>
                  <a:cubicBezTo>
                    <a:pt x="35" y="12"/>
                    <a:pt x="35" y="13"/>
                    <a:pt x="35" y="14"/>
                  </a:cubicBezTo>
                  <a:cubicBezTo>
                    <a:pt x="35" y="15"/>
                    <a:pt x="35" y="15"/>
                    <a:pt x="35" y="15"/>
                  </a:cubicBezTo>
                  <a:cubicBezTo>
                    <a:pt x="35" y="15"/>
                    <a:pt x="35" y="15"/>
                    <a:pt x="34" y="15"/>
                  </a:cubicBezTo>
                  <a:cubicBezTo>
                    <a:pt x="34" y="15"/>
                    <a:pt x="34" y="15"/>
                    <a:pt x="34" y="16"/>
                  </a:cubicBezTo>
                  <a:cubicBezTo>
                    <a:pt x="34" y="16"/>
                    <a:pt x="34" y="16"/>
                    <a:pt x="33" y="16"/>
                  </a:cubicBezTo>
                  <a:cubicBezTo>
                    <a:pt x="33" y="16"/>
                    <a:pt x="33" y="17"/>
                    <a:pt x="32" y="16"/>
                  </a:cubicBezTo>
                  <a:cubicBezTo>
                    <a:pt x="32" y="16"/>
                    <a:pt x="32" y="17"/>
                    <a:pt x="32" y="17"/>
                  </a:cubicBezTo>
                  <a:cubicBezTo>
                    <a:pt x="32" y="17"/>
                    <a:pt x="32" y="18"/>
                    <a:pt x="31" y="17"/>
                  </a:cubicBezTo>
                  <a:cubicBezTo>
                    <a:pt x="31" y="17"/>
                    <a:pt x="31" y="19"/>
                    <a:pt x="31" y="21"/>
                  </a:cubicBezTo>
                  <a:cubicBezTo>
                    <a:pt x="31" y="21"/>
                    <a:pt x="33" y="25"/>
                    <a:pt x="33" y="25"/>
                  </a:cubicBezTo>
                  <a:cubicBezTo>
                    <a:pt x="33" y="25"/>
                    <a:pt x="34" y="28"/>
                    <a:pt x="34" y="30"/>
                  </a:cubicBezTo>
                  <a:cubicBezTo>
                    <a:pt x="34" y="30"/>
                    <a:pt x="35" y="31"/>
                    <a:pt x="35" y="32"/>
                  </a:cubicBezTo>
                  <a:cubicBezTo>
                    <a:pt x="35" y="32"/>
                    <a:pt x="36" y="33"/>
                    <a:pt x="36" y="34"/>
                  </a:cubicBezTo>
                  <a:cubicBezTo>
                    <a:pt x="36" y="34"/>
                    <a:pt x="36" y="35"/>
                    <a:pt x="37" y="35"/>
                  </a:cubicBezTo>
                  <a:cubicBezTo>
                    <a:pt x="37" y="35"/>
                    <a:pt x="37" y="36"/>
                    <a:pt x="37" y="37"/>
                  </a:cubicBezTo>
                  <a:cubicBezTo>
                    <a:pt x="38" y="37"/>
                    <a:pt x="38" y="37"/>
                    <a:pt x="38" y="38"/>
                  </a:cubicBezTo>
                  <a:cubicBezTo>
                    <a:pt x="38" y="38"/>
                    <a:pt x="38" y="39"/>
                    <a:pt x="39" y="40"/>
                  </a:cubicBezTo>
                  <a:cubicBezTo>
                    <a:pt x="39" y="40"/>
                    <a:pt x="40" y="41"/>
                    <a:pt x="40" y="41"/>
                  </a:cubicBezTo>
                  <a:cubicBezTo>
                    <a:pt x="40" y="41"/>
                    <a:pt x="41" y="42"/>
                    <a:pt x="41" y="43"/>
                  </a:cubicBezTo>
                  <a:cubicBezTo>
                    <a:pt x="41" y="43"/>
                    <a:pt x="42" y="44"/>
                    <a:pt x="41" y="45"/>
                  </a:cubicBezTo>
                  <a:cubicBezTo>
                    <a:pt x="41" y="45"/>
                    <a:pt x="41" y="46"/>
                    <a:pt x="41" y="46"/>
                  </a:cubicBezTo>
                  <a:cubicBezTo>
                    <a:pt x="41" y="46"/>
                    <a:pt x="40" y="47"/>
                    <a:pt x="39" y="47"/>
                  </a:cubicBezTo>
                  <a:cubicBezTo>
                    <a:pt x="39" y="47"/>
                    <a:pt x="38" y="47"/>
                    <a:pt x="39" y="46"/>
                  </a:cubicBezTo>
                  <a:cubicBezTo>
                    <a:pt x="39" y="46"/>
                    <a:pt x="39" y="46"/>
                    <a:pt x="39" y="46"/>
                  </a:cubicBezTo>
                  <a:cubicBezTo>
                    <a:pt x="39" y="46"/>
                    <a:pt x="40" y="46"/>
                    <a:pt x="39" y="45"/>
                  </a:cubicBezTo>
                  <a:cubicBezTo>
                    <a:pt x="39" y="45"/>
                    <a:pt x="39" y="45"/>
                    <a:pt x="38" y="44"/>
                  </a:cubicBezTo>
                  <a:cubicBezTo>
                    <a:pt x="38" y="44"/>
                    <a:pt x="38" y="43"/>
                    <a:pt x="37" y="43"/>
                  </a:cubicBezTo>
                  <a:cubicBezTo>
                    <a:pt x="37" y="43"/>
                    <a:pt x="36" y="41"/>
                    <a:pt x="36" y="41"/>
                  </a:cubicBezTo>
                  <a:cubicBezTo>
                    <a:pt x="36" y="41"/>
                    <a:pt x="34" y="40"/>
                    <a:pt x="34" y="40"/>
                  </a:cubicBezTo>
                  <a:cubicBezTo>
                    <a:pt x="34" y="40"/>
                    <a:pt x="33" y="40"/>
                    <a:pt x="33" y="39"/>
                  </a:cubicBezTo>
                  <a:cubicBezTo>
                    <a:pt x="33" y="39"/>
                    <a:pt x="33" y="38"/>
                    <a:pt x="33" y="38"/>
                  </a:cubicBezTo>
                  <a:cubicBezTo>
                    <a:pt x="32" y="38"/>
                    <a:pt x="32" y="38"/>
                    <a:pt x="32" y="38"/>
                  </a:cubicBezTo>
                  <a:cubicBezTo>
                    <a:pt x="32" y="38"/>
                    <a:pt x="31" y="43"/>
                    <a:pt x="31" y="44"/>
                  </a:cubicBezTo>
                  <a:cubicBezTo>
                    <a:pt x="31" y="44"/>
                    <a:pt x="31" y="46"/>
                    <a:pt x="30" y="46"/>
                  </a:cubicBezTo>
                  <a:cubicBezTo>
                    <a:pt x="30" y="46"/>
                    <a:pt x="32" y="48"/>
                    <a:pt x="32" y="50"/>
                  </a:cubicBezTo>
                  <a:cubicBezTo>
                    <a:pt x="32" y="50"/>
                    <a:pt x="33" y="52"/>
                    <a:pt x="34" y="54"/>
                  </a:cubicBezTo>
                  <a:cubicBezTo>
                    <a:pt x="34" y="54"/>
                    <a:pt x="34" y="56"/>
                    <a:pt x="34" y="57"/>
                  </a:cubicBezTo>
                  <a:cubicBezTo>
                    <a:pt x="34" y="57"/>
                    <a:pt x="35" y="58"/>
                    <a:pt x="35" y="59"/>
                  </a:cubicBezTo>
                  <a:cubicBezTo>
                    <a:pt x="35" y="59"/>
                    <a:pt x="36" y="66"/>
                    <a:pt x="35" y="67"/>
                  </a:cubicBezTo>
                  <a:cubicBezTo>
                    <a:pt x="35" y="68"/>
                    <a:pt x="35" y="68"/>
                    <a:pt x="35" y="68"/>
                  </a:cubicBezTo>
                  <a:cubicBezTo>
                    <a:pt x="35" y="68"/>
                    <a:pt x="37" y="72"/>
                    <a:pt x="37" y="73"/>
                  </a:cubicBezTo>
                  <a:cubicBezTo>
                    <a:pt x="37" y="73"/>
                    <a:pt x="38" y="74"/>
                    <a:pt x="38" y="75"/>
                  </a:cubicBezTo>
                  <a:cubicBezTo>
                    <a:pt x="38" y="75"/>
                    <a:pt x="38" y="76"/>
                    <a:pt x="37" y="76"/>
                  </a:cubicBezTo>
                  <a:cubicBezTo>
                    <a:pt x="37" y="76"/>
                    <a:pt x="38" y="78"/>
                    <a:pt x="38" y="78"/>
                  </a:cubicBezTo>
                  <a:cubicBezTo>
                    <a:pt x="38" y="78"/>
                    <a:pt x="39" y="79"/>
                    <a:pt x="40" y="79"/>
                  </a:cubicBezTo>
                  <a:cubicBezTo>
                    <a:pt x="42" y="79"/>
                    <a:pt x="43" y="80"/>
                    <a:pt x="43" y="81"/>
                  </a:cubicBezTo>
                  <a:cubicBezTo>
                    <a:pt x="43" y="81"/>
                    <a:pt x="43" y="83"/>
                    <a:pt x="42" y="83"/>
                  </a:cubicBezTo>
                  <a:cubicBezTo>
                    <a:pt x="42" y="83"/>
                    <a:pt x="40" y="84"/>
                    <a:pt x="36" y="83"/>
                  </a:cubicBezTo>
                  <a:cubicBezTo>
                    <a:pt x="36" y="83"/>
                    <a:pt x="28" y="84"/>
                    <a:pt x="28" y="82"/>
                  </a:cubicBezTo>
                  <a:cubicBezTo>
                    <a:pt x="28" y="82"/>
                    <a:pt x="28" y="81"/>
                    <a:pt x="28" y="80"/>
                  </a:cubicBezTo>
                  <a:cubicBezTo>
                    <a:pt x="28" y="80"/>
                    <a:pt x="28" y="79"/>
                    <a:pt x="28" y="78"/>
                  </a:cubicBezTo>
                  <a:cubicBezTo>
                    <a:pt x="28" y="78"/>
                    <a:pt x="28" y="77"/>
                    <a:pt x="29" y="76"/>
                  </a:cubicBezTo>
                  <a:cubicBezTo>
                    <a:pt x="29" y="76"/>
                    <a:pt x="27" y="74"/>
                    <a:pt x="29" y="74"/>
                  </a:cubicBezTo>
                  <a:cubicBezTo>
                    <a:pt x="29" y="74"/>
                    <a:pt x="29" y="73"/>
                    <a:pt x="29" y="72"/>
                  </a:cubicBezTo>
                  <a:cubicBezTo>
                    <a:pt x="29" y="72"/>
                    <a:pt x="28" y="69"/>
                    <a:pt x="29" y="68"/>
                  </a:cubicBezTo>
                  <a:cubicBezTo>
                    <a:pt x="29" y="68"/>
                    <a:pt x="26" y="63"/>
                    <a:pt x="26" y="64"/>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9" name="Freeform 297"/>
            <p:cNvSpPr>
              <a:spLocks noEditPoints="1"/>
            </p:cNvSpPr>
            <p:nvPr/>
          </p:nvSpPr>
          <p:spPr bwMode="auto">
            <a:xfrm>
              <a:off x="6992938" y="3924301"/>
              <a:ext cx="496888" cy="481013"/>
            </a:xfrm>
            <a:custGeom>
              <a:avLst/>
              <a:gdLst>
                <a:gd name="T0" fmla="*/ 122 w 132"/>
                <a:gd name="T1" fmla="*/ 96 h 128"/>
                <a:gd name="T2" fmla="*/ 117 w 132"/>
                <a:gd name="T3" fmla="*/ 79 h 128"/>
                <a:gd name="T4" fmla="*/ 115 w 132"/>
                <a:gd name="T5" fmla="*/ 72 h 128"/>
                <a:gd name="T6" fmla="*/ 120 w 132"/>
                <a:gd name="T7" fmla="*/ 61 h 128"/>
                <a:gd name="T8" fmla="*/ 107 w 132"/>
                <a:gd name="T9" fmla="*/ 64 h 128"/>
                <a:gd name="T10" fmla="*/ 95 w 132"/>
                <a:gd name="T11" fmla="*/ 68 h 128"/>
                <a:gd name="T12" fmla="*/ 85 w 132"/>
                <a:gd name="T13" fmla="*/ 44 h 128"/>
                <a:gd name="T14" fmla="*/ 67 w 132"/>
                <a:gd name="T15" fmla="*/ 52 h 128"/>
                <a:gd name="T16" fmla="*/ 57 w 132"/>
                <a:gd name="T17" fmla="*/ 42 h 128"/>
                <a:gd name="T18" fmla="*/ 50 w 132"/>
                <a:gd name="T19" fmla="*/ 31 h 128"/>
                <a:gd name="T20" fmla="*/ 48 w 132"/>
                <a:gd name="T21" fmla="*/ 11 h 128"/>
                <a:gd name="T22" fmla="*/ 47 w 132"/>
                <a:gd name="T23" fmla="*/ 1 h 128"/>
                <a:gd name="T24" fmla="*/ 40 w 132"/>
                <a:gd name="T25" fmla="*/ 1 h 128"/>
                <a:gd name="T26" fmla="*/ 37 w 132"/>
                <a:gd name="T27" fmla="*/ 6 h 128"/>
                <a:gd name="T28" fmla="*/ 24 w 132"/>
                <a:gd name="T29" fmla="*/ 16 h 128"/>
                <a:gd name="T30" fmla="*/ 16 w 132"/>
                <a:gd name="T31" fmla="*/ 18 h 128"/>
                <a:gd name="T32" fmla="*/ 3 w 132"/>
                <a:gd name="T33" fmla="*/ 49 h 128"/>
                <a:gd name="T34" fmla="*/ 17 w 132"/>
                <a:gd name="T35" fmla="*/ 52 h 128"/>
                <a:gd name="T36" fmla="*/ 20 w 132"/>
                <a:gd name="T37" fmla="*/ 66 h 128"/>
                <a:gd name="T38" fmla="*/ 18 w 132"/>
                <a:gd name="T39" fmla="*/ 93 h 128"/>
                <a:gd name="T40" fmla="*/ 25 w 132"/>
                <a:gd name="T41" fmla="*/ 124 h 128"/>
                <a:gd name="T42" fmla="*/ 36 w 132"/>
                <a:gd name="T43" fmla="*/ 115 h 128"/>
                <a:gd name="T44" fmla="*/ 49 w 132"/>
                <a:gd name="T45" fmla="*/ 73 h 128"/>
                <a:gd name="T46" fmla="*/ 39 w 132"/>
                <a:gd name="T47" fmla="*/ 52 h 128"/>
                <a:gd name="T48" fmla="*/ 53 w 132"/>
                <a:gd name="T49" fmla="*/ 56 h 128"/>
                <a:gd name="T50" fmla="*/ 63 w 132"/>
                <a:gd name="T51" fmla="*/ 60 h 128"/>
                <a:gd name="T52" fmla="*/ 69 w 132"/>
                <a:gd name="T53" fmla="*/ 71 h 128"/>
                <a:gd name="T54" fmla="*/ 79 w 132"/>
                <a:gd name="T55" fmla="*/ 81 h 128"/>
                <a:gd name="T56" fmla="*/ 66 w 132"/>
                <a:gd name="T57" fmla="*/ 86 h 128"/>
                <a:gd name="T58" fmla="*/ 69 w 132"/>
                <a:gd name="T59" fmla="*/ 93 h 128"/>
                <a:gd name="T60" fmla="*/ 78 w 132"/>
                <a:gd name="T61" fmla="*/ 118 h 128"/>
                <a:gd name="T62" fmla="*/ 118 w 132"/>
                <a:gd name="T63" fmla="*/ 124 h 128"/>
                <a:gd name="T64" fmla="*/ 128 w 132"/>
                <a:gd name="T65" fmla="*/ 108 h 128"/>
                <a:gd name="T66" fmla="*/ 16 w 132"/>
                <a:gd name="T67" fmla="*/ 19 h 128"/>
                <a:gd name="T68" fmla="*/ 33 w 132"/>
                <a:gd name="T69" fmla="*/ 93 h 128"/>
                <a:gd name="T70" fmla="*/ 33 w 132"/>
                <a:gd name="T71" fmla="*/ 75 h 128"/>
                <a:gd name="T72" fmla="*/ 48 w 132"/>
                <a:gd name="T73" fmla="*/ 44 h 128"/>
                <a:gd name="T74" fmla="*/ 52 w 132"/>
                <a:gd name="T75" fmla="*/ 50 h 128"/>
                <a:gd name="T76" fmla="*/ 56 w 132"/>
                <a:gd name="T77" fmla="*/ 49 h 128"/>
                <a:gd name="T78" fmla="*/ 59 w 132"/>
                <a:gd name="T79" fmla="*/ 55 h 128"/>
                <a:gd name="T80" fmla="*/ 66 w 132"/>
                <a:gd name="T81" fmla="*/ 55 h 128"/>
                <a:gd name="T82" fmla="*/ 70 w 132"/>
                <a:gd name="T83" fmla="*/ 112 h 128"/>
                <a:gd name="T84" fmla="*/ 67 w 132"/>
                <a:gd name="T85" fmla="*/ 117 h 128"/>
                <a:gd name="T86" fmla="*/ 70 w 132"/>
                <a:gd name="T87" fmla="*/ 119 h 128"/>
                <a:gd name="T88" fmla="*/ 84 w 132"/>
                <a:gd name="T89" fmla="*/ 115 h 128"/>
                <a:gd name="T90" fmla="*/ 82 w 132"/>
                <a:gd name="T91" fmla="*/ 119 h 128"/>
                <a:gd name="T92" fmla="*/ 86 w 132"/>
                <a:gd name="T93" fmla="*/ 121 h 128"/>
                <a:gd name="T94" fmla="*/ 86 w 132"/>
                <a:gd name="T95" fmla="*/ 115 h 128"/>
                <a:gd name="T96" fmla="*/ 88 w 132"/>
                <a:gd name="T97" fmla="*/ 115 h 128"/>
                <a:gd name="T98" fmla="*/ 100 w 132"/>
                <a:gd name="T99" fmla="*/ 113 h 128"/>
                <a:gd name="T100" fmla="*/ 107 w 132"/>
                <a:gd name="T101" fmla="*/ 117 h 128"/>
                <a:gd name="T102" fmla="*/ 110 w 132"/>
                <a:gd name="T103" fmla="*/ 117 h 128"/>
                <a:gd name="T104" fmla="*/ 111 w 132"/>
                <a:gd name="T105" fmla="*/ 116 h 128"/>
                <a:gd name="T106" fmla="*/ 116 w 132"/>
                <a:gd name="T107" fmla="*/ 114 h 128"/>
                <a:gd name="T108" fmla="*/ 111 w 132"/>
                <a:gd name="T109" fmla="*/ 105 h 128"/>
                <a:gd name="T110" fmla="*/ 113 w 132"/>
                <a:gd name="T111" fmla="*/ 111 h 128"/>
                <a:gd name="T112" fmla="*/ 124 w 132"/>
                <a:gd name="T113" fmla="*/ 122 h 128"/>
                <a:gd name="T114" fmla="*/ 126 w 132"/>
                <a:gd name="T115" fmla="*/ 1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28">
                  <a:moveTo>
                    <a:pt x="128" y="103"/>
                  </a:moveTo>
                  <a:cubicBezTo>
                    <a:pt x="128" y="103"/>
                    <a:pt x="126" y="102"/>
                    <a:pt x="126" y="102"/>
                  </a:cubicBezTo>
                  <a:cubicBezTo>
                    <a:pt x="126" y="102"/>
                    <a:pt x="124" y="101"/>
                    <a:pt x="124" y="101"/>
                  </a:cubicBezTo>
                  <a:cubicBezTo>
                    <a:pt x="124" y="101"/>
                    <a:pt x="123" y="101"/>
                    <a:pt x="123" y="101"/>
                  </a:cubicBezTo>
                  <a:cubicBezTo>
                    <a:pt x="123" y="101"/>
                    <a:pt x="123" y="101"/>
                    <a:pt x="123" y="101"/>
                  </a:cubicBezTo>
                  <a:cubicBezTo>
                    <a:pt x="123" y="100"/>
                    <a:pt x="123" y="100"/>
                    <a:pt x="123" y="100"/>
                  </a:cubicBezTo>
                  <a:cubicBezTo>
                    <a:pt x="123" y="99"/>
                    <a:pt x="122" y="98"/>
                    <a:pt x="122" y="98"/>
                  </a:cubicBezTo>
                  <a:cubicBezTo>
                    <a:pt x="122" y="97"/>
                    <a:pt x="122" y="96"/>
                    <a:pt x="122" y="96"/>
                  </a:cubicBezTo>
                  <a:cubicBezTo>
                    <a:pt x="122" y="95"/>
                    <a:pt x="121" y="95"/>
                    <a:pt x="121" y="95"/>
                  </a:cubicBezTo>
                  <a:cubicBezTo>
                    <a:pt x="121" y="94"/>
                    <a:pt x="120" y="93"/>
                    <a:pt x="120" y="93"/>
                  </a:cubicBezTo>
                  <a:cubicBezTo>
                    <a:pt x="120" y="91"/>
                    <a:pt x="119" y="88"/>
                    <a:pt x="119" y="88"/>
                  </a:cubicBezTo>
                  <a:cubicBezTo>
                    <a:pt x="119" y="88"/>
                    <a:pt x="117" y="86"/>
                    <a:pt x="117" y="86"/>
                  </a:cubicBezTo>
                  <a:cubicBezTo>
                    <a:pt x="117" y="84"/>
                    <a:pt x="115" y="84"/>
                    <a:pt x="115" y="84"/>
                  </a:cubicBezTo>
                  <a:cubicBezTo>
                    <a:pt x="115" y="83"/>
                    <a:pt x="115" y="83"/>
                    <a:pt x="115" y="83"/>
                  </a:cubicBezTo>
                  <a:cubicBezTo>
                    <a:pt x="116" y="82"/>
                    <a:pt x="116" y="82"/>
                    <a:pt x="116" y="82"/>
                  </a:cubicBezTo>
                  <a:cubicBezTo>
                    <a:pt x="117" y="81"/>
                    <a:pt x="117" y="79"/>
                    <a:pt x="117" y="79"/>
                  </a:cubicBezTo>
                  <a:cubicBezTo>
                    <a:pt x="117" y="79"/>
                    <a:pt x="116" y="77"/>
                    <a:pt x="116" y="77"/>
                  </a:cubicBezTo>
                  <a:cubicBezTo>
                    <a:pt x="116" y="76"/>
                    <a:pt x="114" y="77"/>
                    <a:pt x="114" y="77"/>
                  </a:cubicBezTo>
                  <a:cubicBezTo>
                    <a:pt x="113" y="76"/>
                    <a:pt x="113" y="75"/>
                    <a:pt x="113" y="75"/>
                  </a:cubicBezTo>
                  <a:cubicBezTo>
                    <a:pt x="114" y="73"/>
                    <a:pt x="112" y="74"/>
                    <a:pt x="112" y="74"/>
                  </a:cubicBezTo>
                  <a:cubicBezTo>
                    <a:pt x="112" y="73"/>
                    <a:pt x="112" y="73"/>
                    <a:pt x="112" y="73"/>
                  </a:cubicBezTo>
                  <a:cubicBezTo>
                    <a:pt x="114" y="73"/>
                    <a:pt x="114" y="72"/>
                    <a:pt x="114" y="72"/>
                  </a:cubicBezTo>
                  <a:cubicBezTo>
                    <a:pt x="115" y="71"/>
                    <a:pt x="115" y="71"/>
                    <a:pt x="115" y="71"/>
                  </a:cubicBezTo>
                  <a:cubicBezTo>
                    <a:pt x="115" y="72"/>
                    <a:pt x="115" y="72"/>
                    <a:pt x="115" y="72"/>
                  </a:cubicBezTo>
                  <a:cubicBezTo>
                    <a:pt x="115" y="72"/>
                    <a:pt x="115" y="71"/>
                    <a:pt x="115" y="71"/>
                  </a:cubicBezTo>
                  <a:cubicBezTo>
                    <a:pt x="116" y="71"/>
                    <a:pt x="116" y="71"/>
                    <a:pt x="116" y="71"/>
                  </a:cubicBezTo>
                  <a:cubicBezTo>
                    <a:pt x="116" y="71"/>
                    <a:pt x="116" y="71"/>
                    <a:pt x="116" y="71"/>
                  </a:cubicBezTo>
                  <a:cubicBezTo>
                    <a:pt x="117" y="71"/>
                    <a:pt x="117" y="70"/>
                    <a:pt x="117" y="70"/>
                  </a:cubicBezTo>
                  <a:cubicBezTo>
                    <a:pt x="117" y="70"/>
                    <a:pt x="118" y="70"/>
                    <a:pt x="118" y="70"/>
                  </a:cubicBezTo>
                  <a:cubicBezTo>
                    <a:pt x="119" y="70"/>
                    <a:pt x="120" y="68"/>
                    <a:pt x="120" y="68"/>
                  </a:cubicBezTo>
                  <a:cubicBezTo>
                    <a:pt x="121" y="67"/>
                    <a:pt x="120" y="65"/>
                    <a:pt x="120" y="65"/>
                  </a:cubicBezTo>
                  <a:cubicBezTo>
                    <a:pt x="120" y="62"/>
                    <a:pt x="120" y="61"/>
                    <a:pt x="120" y="61"/>
                  </a:cubicBezTo>
                  <a:cubicBezTo>
                    <a:pt x="119" y="59"/>
                    <a:pt x="116" y="59"/>
                    <a:pt x="116" y="59"/>
                  </a:cubicBezTo>
                  <a:cubicBezTo>
                    <a:pt x="115" y="58"/>
                    <a:pt x="114" y="58"/>
                    <a:pt x="114" y="58"/>
                  </a:cubicBezTo>
                  <a:cubicBezTo>
                    <a:pt x="114" y="58"/>
                    <a:pt x="114" y="58"/>
                    <a:pt x="114" y="58"/>
                  </a:cubicBezTo>
                  <a:cubicBezTo>
                    <a:pt x="113" y="58"/>
                    <a:pt x="113" y="58"/>
                    <a:pt x="113" y="58"/>
                  </a:cubicBezTo>
                  <a:cubicBezTo>
                    <a:pt x="113" y="58"/>
                    <a:pt x="113" y="58"/>
                    <a:pt x="113" y="58"/>
                  </a:cubicBezTo>
                  <a:cubicBezTo>
                    <a:pt x="112" y="58"/>
                    <a:pt x="110" y="60"/>
                    <a:pt x="110" y="60"/>
                  </a:cubicBezTo>
                  <a:cubicBezTo>
                    <a:pt x="109" y="60"/>
                    <a:pt x="108" y="62"/>
                    <a:pt x="108" y="62"/>
                  </a:cubicBezTo>
                  <a:cubicBezTo>
                    <a:pt x="107" y="63"/>
                    <a:pt x="107" y="64"/>
                    <a:pt x="107" y="64"/>
                  </a:cubicBezTo>
                  <a:cubicBezTo>
                    <a:pt x="107" y="64"/>
                    <a:pt x="106" y="65"/>
                    <a:pt x="106" y="65"/>
                  </a:cubicBezTo>
                  <a:cubicBezTo>
                    <a:pt x="106" y="65"/>
                    <a:pt x="104" y="64"/>
                    <a:pt x="104" y="64"/>
                  </a:cubicBezTo>
                  <a:cubicBezTo>
                    <a:pt x="102" y="63"/>
                    <a:pt x="101" y="64"/>
                    <a:pt x="101" y="64"/>
                  </a:cubicBezTo>
                  <a:cubicBezTo>
                    <a:pt x="101" y="65"/>
                    <a:pt x="101" y="65"/>
                    <a:pt x="101" y="65"/>
                  </a:cubicBezTo>
                  <a:cubicBezTo>
                    <a:pt x="101" y="65"/>
                    <a:pt x="101" y="65"/>
                    <a:pt x="101" y="65"/>
                  </a:cubicBezTo>
                  <a:cubicBezTo>
                    <a:pt x="99" y="64"/>
                    <a:pt x="98" y="66"/>
                    <a:pt x="98" y="66"/>
                  </a:cubicBezTo>
                  <a:cubicBezTo>
                    <a:pt x="96" y="67"/>
                    <a:pt x="95" y="68"/>
                    <a:pt x="95" y="68"/>
                  </a:cubicBezTo>
                  <a:cubicBezTo>
                    <a:pt x="95" y="68"/>
                    <a:pt x="95" y="68"/>
                    <a:pt x="95" y="68"/>
                  </a:cubicBezTo>
                  <a:cubicBezTo>
                    <a:pt x="95" y="67"/>
                    <a:pt x="95" y="67"/>
                    <a:pt x="95" y="67"/>
                  </a:cubicBezTo>
                  <a:cubicBezTo>
                    <a:pt x="94" y="65"/>
                    <a:pt x="90" y="63"/>
                    <a:pt x="90" y="63"/>
                  </a:cubicBezTo>
                  <a:cubicBezTo>
                    <a:pt x="90" y="62"/>
                    <a:pt x="89" y="62"/>
                    <a:pt x="89" y="62"/>
                  </a:cubicBezTo>
                  <a:cubicBezTo>
                    <a:pt x="89" y="60"/>
                    <a:pt x="89" y="56"/>
                    <a:pt x="89" y="56"/>
                  </a:cubicBezTo>
                  <a:cubicBezTo>
                    <a:pt x="88" y="55"/>
                    <a:pt x="88" y="53"/>
                    <a:pt x="88" y="53"/>
                  </a:cubicBezTo>
                  <a:cubicBezTo>
                    <a:pt x="88" y="53"/>
                    <a:pt x="86" y="47"/>
                    <a:pt x="86" y="47"/>
                  </a:cubicBezTo>
                  <a:cubicBezTo>
                    <a:pt x="86" y="45"/>
                    <a:pt x="86" y="45"/>
                    <a:pt x="86" y="45"/>
                  </a:cubicBezTo>
                  <a:cubicBezTo>
                    <a:pt x="86" y="45"/>
                    <a:pt x="85" y="44"/>
                    <a:pt x="85" y="44"/>
                  </a:cubicBezTo>
                  <a:cubicBezTo>
                    <a:pt x="85" y="42"/>
                    <a:pt x="84" y="42"/>
                    <a:pt x="84" y="42"/>
                  </a:cubicBezTo>
                  <a:cubicBezTo>
                    <a:pt x="84" y="41"/>
                    <a:pt x="83" y="41"/>
                    <a:pt x="83" y="41"/>
                  </a:cubicBezTo>
                  <a:cubicBezTo>
                    <a:pt x="81" y="38"/>
                    <a:pt x="79" y="41"/>
                    <a:pt x="79" y="41"/>
                  </a:cubicBezTo>
                  <a:cubicBezTo>
                    <a:pt x="77" y="42"/>
                    <a:pt x="77" y="42"/>
                    <a:pt x="77" y="42"/>
                  </a:cubicBezTo>
                  <a:cubicBezTo>
                    <a:pt x="76" y="43"/>
                    <a:pt x="75" y="46"/>
                    <a:pt x="75" y="46"/>
                  </a:cubicBezTo>
                  <a:cubicBezTo>
                    <a:pt x="73" y="46"/>
                    <a:pt x="71" y="48"/>
                    <a:pt x="71" y="48"/>
                  </a:cubicBezTo>
                  <a:cubicBezTo>
                    <a:pt x="69" y="48"/>
                    <a:pt x="68" y="49"/>
                    <a:pt x="68" y="49"/>
                  </a:cubicBezTo>
                  <a:cubicBezTo>
                    <a:pt x="67" y="50"/>
                    <a:pt x="67" y="51"/>
                    <a:pt x="67" y="52"/>
                  </a:cubicBezTo>
                  <a:cubicBezTo>
                    <a:pt x="67" y="52"/>
                    <a:pt x="67" y="52"/>
                    <a:pt x="67" y="52"/>
                  </a:cubicBezTo>
                  <a:cubicBezTo>
                    <a:pt x="65" y="52"/>
                    <a:pt x="65" y="52"/>
                    <a:pt x="65" y="52"/>
                  </a:cubicBezTo>
                  <a:cubicBezTo>
                    <a:pt x="65" y="52"/>
                    <a:pt x="65" y="52"/>
                    <a:pt x="65" y="52"/>
                  </a:cubicBezTo>
                  <a:cubicBezTo>
                    <a:pt x="65" y="51"/>
                    <a:pt x="63" y="50"/>
                    <a:pt x="63" y="50"/>
                  </a:cubicBezTo>
                  <a:cubicBezTo>
                    <a:pt x="63" y="49"/>
                    <a:pt x="61" y="49"/>
                    <a:pt x="61" y="48"/>
                  </a:cubicBezTo>
                  <a:cubicBezTo>
                    <a:pt x="61" y="48"/>
                    <a:pt x="60" y="47"/>
                    <a:pt x="60" y="47"/>
                  </a:cubicBezTo>
                  <a:cubicBezTo>
                    <a:pt x="60" y="47"/>
                    <a:pt x="57" y="44"/>
                    <a:pt x="57" y="44"/>
                  </a:cubicBezTo>
                  <a:cubicBezTo>
                    <a:pt x="58" y="43"/>
                    <a:pt x="57" y="42"/>
                    <a:pt x="57" y="42"/>
                  </a:cubicBezTo>
                  <a:cubicBezTo>
                    <a:pt x="56" y="41"/>
                    <a:pt x="56" y="40"/>
                    <a:pt x="56" y="40"/>
                  </a:cubicBezTo>
                  <a:cubicBezTo>
                    <a:pt x="56" y="39"/>
                    <a:pt x="55" y="39"/>
                    <a:pt x="55" y="39"/>
                  </a:cubicBezTo>
                  <a:cubicBezTo>
                    <a:pt x="54" y="39"/>
                    <a:pt x="54" y="39"/>
                    <a:pt x="54" y="39"/>
                  </a:cubicBezTo>
                  <a:cubicBezTo>
                    <a:pt x="53" y="38"/>
                    <a:pt x="52" y="37"/>
                    <a:pt x="52" y="37"/>
                  </a:cubicBezTo>
                  <a:cubicBezTo>
                    <a:pt x="52" y="36"/>
                    <a:pt x="52" y="36"/>
                    <a:pt x="52" y="36"/>
                  </a:cubicBezTo>
                  <a:cubicBezTo>
                    <a:pt x="52" y="35"/>
                    <a:pt x="50" y="34"/>
                    <a:pt x="50" y="34"/>
                  </a:cubicBezTo>
                  <a:cubicBezTo>
                    <a:pt x="50" y="33"/>
                    <a:pt x="50" y="32"/>
                    <a:pt x="50" y="32"/>
                  </a:cubicBezTo>
                  <a:cubicBezTo>
                    <a:pt x="50" y="31"/>
                    <a:pt x="50" y="31"/>
                    <a:pt x="50" y="31"/>
                  </a:cubicBezTo>
                  <a:cubicBezTo>
                    <a:pt x="50" y="29"/>
                    <a:pt x="50" y="29"/>
                    <a:pt x="50" y="29"/>
                  </a:cubicBezTo>
                  <a:cubicBezTo>
                    <a:pt x="50" y="28"/>
                    <a:pt x="49" y="27"/>
                    <a:pt x="49" y="27"/>
                  </a:cubicBezTo>
                  <a:cubicBezTo>
                    <a:pt x="49" y="25"/>
                    <a:pt x="47" y="22"/>
                    <a:pt x="47" y="22"/>
                  </a:cubicBezTo>
                  <a:cubicBezTo>
                    <a:pt x="48" y="18"/>
                    <a:pt x="47" y="15"/>
                    <a:pt x="47" y="15"/>
                  </a:cubicBezTo>
                  <a:cubicBezTo>
                    <a:pt x="46" y="14"/>
                    <a:pt x="46" y="14"/>
                    <a:pt x="46" y="14"/>
                  </a:cubicBezTo>
                  <a:cubicBezTo>
                    <a:pt x="46" y="13"/>
                    <a:pt x="46" y="13"/>
                    <a:pt x="46" y="13"/>
                  </a:cubicBezTo>
                  <a:cubicBezTo>
                    <a:pt x="47" y="13"/>
                    <a:pt x="47" y="12"/>
                    <a:pt x="47" y="12"/>
                  </a:cubicBezTo>
                  <a:cubicBezTo>
                    <a:pt x="47" y="12"/>
                    <a:pt x="48" y="11"/>
                    <a:pt x="48" y="11"/>
                  </a:cubicBezTo>
                  <a:cubicBezTo>
                    <a:pt x="48" y="11"/>
                    <a:pt x="48" y="10"/>
                    <a:pt x="48" y="10"/>
                  </a:cubicBezTo>
                  <a:cubicBezTo>
                    <a:pt x="49" y="10"/>
                    <a:pt x="48" y="9"/>
                    <a:pt x="48" y="9"/>
                  </a:cubicBezTo>
                  <a:cubicBezTo>
                    <a:pt x="49" y="9"/>
                    <a:pt x="49" y="8"/>
                    <a:pt x="49" y="8"/>
                  </a:cubicBezTo>
                  <a:cubicBezTo>
                    <a:pt x="49" y="8"/>
                    <a:pt x="49" y="8"/>
                    <a:pt x="49" y="8"/>
                  </a:cubicBezTo>
                  <a:cubicBezTo>
                    <a:pt x="49" y="7"/>
                    <a:pt x="49" y="6"/>
                    <a:pt x="49" y="6"/>
                  </a:cubicBezTo>
                  <a:cubicBezTo>
                    <a:pt x="49" y="4"/>
                    <a:pt x="48" y="3"/>
                    <a:pt x="48" y="3"/>
                  </a:cubicBezTo>
                  <a:cubicBezTo>
                    <a:pt x="48" y="3"/>
                    <a:pt x="48" y="2"/>
                    <a:pt x="48" y="2"/>
                  </a:cubicBezTo>
                  <a:cubicBezTo>
                    <a:pt x="48" y="2"/>
                    <a:pt x="47" y="1"/>
                    <a:pt x="47" y="1"/>
                  </a:cubicBezTo>
                  <a:cubicBezTo>
                    <a:pt x="47" y="1"/>
                    <a:pt x="45" y="0"/>
                    <a:pt x="45" y="0"/>
                  </a:cubicBezTo>
                  <a:cubicBezTo>
                    <a:pt x="45" y="0"/>
                    <a:pt x="44" y="0"/>
                    <a:pt x="44" y="0"/>
                  </a:cubicBezTo>
                  <a:cubicBezTo>
                    <a:pt x="43" y="0"/>
                    <a:pt x="43" y="0"/>
                    <a:pt x="43" y="0"/>
                  </a:cubicBezTo>
                  <a:cubicBezTo>
                    <a:pt x="42" y="0"/>
                    <a:pt x="42" y="0"/>
                    <a:pt x="42" y="0"/>
                  </a:cubicBezTo>
                  <a:cubicBezTo>
                    <a:pt x="41" y="0"/>
                    <a:pt x="41" y="0"/>
                    <a:pt x="41" y="0"/>
                  </a:cubicBezTo>
                  <a:cubicBezTo>
                    <a:pt x="41" y="0"/>
                    <a:pt x="41" y="0"/>
                    <a:pt x="41" y="0"/>
                  </a:cubicBezTo>
                  <a:cubicBezTo>
                    <a:pt x="40" y="0"/>
                    <a:pt x="41" y="1"/>
                    <a:pt x="41" y="1"/>
                  </a:cubicBezTo>
                  <a:cubicBezTo>
                    <a:pt x="40" y="1"/>
                    <a:pt x="40" y="1"/>
                    <a:pt x="40" y="1"/>
                  </a:cubicBezTo>
                  <a:cubicBezTo>
                    <a:pt x="40" y="1"/>
                    <a:pt x="40" y="1"/>
                    <a:pt x="40" y="1"/>
                  </a:cubicBezTo>
                  <a:cubicBezTo>
                    <a:pt x="40" y="1"/>
                    <a:pt x="39" y="2"/>
                    <a:pt x="39" y="2"/>
                  </a:cubicBezTo>
                  <a:cubicBezTo>
                    <a:pt x="39" y="2"/>
                    <a:pt x="39" y="2"/>
                    <a:pt x="39" y="2"/>
                  </a:cubicBezTo>
                  <a:cubicBezTo>
                    <a:pt x="38" y="3"/>
                    <a:pt x="38" y="3"/>
                    <a:pt x="38" y="3"/>
                  </a:cubicBezTo>
                  <a:cubicBezTo>
                    <a:pt x="38" y="3"/>
                    <a:pt x="38" y="4"/>
                    <a:pt x="38" y="4"/>
                  </a:cubicBezTo>
                  <a:cubicBezTo>
                    <a:pt x="38" y="4"/>
                    <a:pt x="38" y="4"/>
                    <a:pt x="38" y="4"/>
                  </a:cubicBezTo>
                  <a:cubicBezTo>
                    <a:pt x="37" y="4"/>
                    <a:pt x="38" y="5"/>
                    <a:pt x="38" y="5"/>
                  </a:cubicBezTo>
                  <a:cubicBezTo>
                    <a:pt x="37" y="5"/>
                    <a:pt x="37" y="6"/>
                    <a:pt x="37" y="6"/>
                  </a:cubicBezTo>
                  <a:cubicBezTo>
                    <a:pt x="37" y="6"/>
                    <a:pt x="37" y="7"/>
                    <a:pt x="37" y="7"/>
                  </a:cubicBezTo>
                  <a:cubicBezTo>
                    <a:pt x="36" y="8"/>
                    <a:pt x="36" y="10"/>
                    <a:pt x="36" y="10"/>
                  </a:cubicBezTo>
                  <a:cubicBezTo>
                    <a:pt x="36" y="10"/>
                    <a:pt x="36" y="10"/>
                    <a:pt x="36" y="10"/>
                  </a:cubicBezTo>
                  <a:cubicBezTo>
                    <a:pt x="36" y="10"/>
                    <a:pt x="35" y="11"/>
                    <a:pt x="35" y="11"/>
                  </a:cubicBezTo>
                  <a:cubicBezTo>
                    <a:pt x="32" y="11"/>
                    <a:pt x="27" y="16"/>
                    <a:pt x="27" y="16"/>
                  </a:cubicBezTo>
                  <a:cubicBezTo>
                    <a:pt x="27" y="16"/>
                    <a:pt x="27" y="16"/>
                    <a:pt x="27" y="16"/>
                  </a:cubicBezTo>
                  <a:cubicBezTo>
                    <a:pt x="27" y="15"/>
                    <a:pt x="25" y="16"/>
                    <a:pt x="25" y="16"/>
                  </a:cubicBezTo>
                  <a:cubicBezTo>
                    <a:pt x="24" y="16"/>
                    <a:pt x="24" y="16"/>
                    <a:pt x="24" y="16"/>
                  </a:cubicBezTo>
                  <a:cubicBezTo>
                    <a:pt x="25" y="16"/>
                    <a:pt x="25" y="15"/>
                    <a:pt x="25" y="15"/>
                  </a:cubicBezTo>
                  <a:cubicBezTo>
                    <a:pt x="25" y="15"/>
                    <a:pt x="25" y="15"/>
                    <a:pt x="25" y="15"/>
                  </a:cubicBezTo>
                  <a:cubicBezTo>
                    <a:pt x="27" y="15"/>
                    <a:pt x="25" y="14"/>
                    <a:pt x="25" y="14"/>
                  </a:cubicBezTo>
                  <a:cubicBezTo>
                    <a:pt x="23" y="13"/>
                    <a:pt x="22" y="16"/>
                    <a:pt x="22" y="16"/>
                  </a:cubicBezTo>
                  <a:cubicBezTo>
                    <a:pt x="21" y="16"/>
                    <a:pt x="19" y="16"/>
                    <a:pt x="19" y="16"/>
                  </a:cubicBezTo>
                  <a:cubicBezTo>
                    <a:pt x="18" y="16"/>
                    <a:pt x="18" y="17"/>
                    <a:pt x="18" y="17"/>
                  </a:cubicBezTo>
                  <a:cubicBezTo>
                    <a:pt x="18" y="17"/>
                    <a:pt x="18" y="17"/>
                    <a:pt x="18" y="17"/>
                  </a:cubicBezTo>
                  <a:cubicBezTo>
                    <a:pt x="17" y="17"/>
                    <a:pt x="16" y="18"/>
                    <a:pt x="16" y="18"/>
                  </a:cubicBezTo>
                  <a:cubicBezTo>
                    <a:pt x="15" y="19"/>
                    <a:pt x="16" y="19"/>
                    <a:pt x="16" y="19"/>
                  </a:cubicBezTo>
                  <a:cubicBezTo>
                    <a:pt x="12" y="24"/>
                    <a:pt x="6" y="32"/>
                    <a:pt x="6" y="32"/>
                  </a:cubicBezTo>
                  <a:cubicBezTo>
                    <a:pt x="3" y="33"/>
                    <a:pt x="3" y="35"/>
                    <a:pt x="3" y="35"/>
                  </a:cubicBezTo>
                  <a:cubicBezTo>
                    <a:pt x="2" y="37"/>
                    <a:pt x="2" y="40"/>
                    <a:pt x="2" y="40"/>
                  </a:cubicBezTo>
                  <a:cubicBezTo>
                    <a:pt x="0" y="43"/>
                    <a:pt x="1" y="47"/>
                    <a:pt x="1" y="47"/>
                  </a:cubicBezTo>
                  <a:cubicBezTo>
                    <a:pt x="0" y="48"/>
                    <a:pt x="1" y="48"/>
                    <a:pt x="1" y="48"/>
                  </a:cubicBezTo>
                  <a:cubicBezTo>
                    <a:pt x="2" y="49"/>
                    <a:pt x="2" y="49"/>
                    <a:pt x="2" y="49"/>
                  </a:cubicBezTo>
                  <a:cubicBezTo>
                    <a:pt x="2" y="49"/>
                    <a:pt x="3" y="49"/>
                    <a:pt x="3" y="49"/>
                  </a:cubicBezTo>
                  <a:cubicBezTo>
                    <a:pt x="4" y="49"/>
                    <a:pt x="4" y="49"/>
                    <a:pt x="4" y="49"/>
                  </a:cubicBezTo>
                  <a:cubicBezTo>
                    <a:pt x="5" y="50"/>
                    <a:pt x="9" y="50"/>
                    <a:pt x="9" y="50"/>
                  </a:cubicBezTo>
                  <a:cubicBezTo>
                    <a:pt x="10" y="51"/>
                    <a:pt x="11" y="50"/>
                    <a:pt x="11" y="50"/>
                  </a:cubicBezTo>
                  <a:cubicBezTo>
                    <a:pt x="12" y="51"/>
                    <a:pt x="12" y="50"/>
                    <a:pt x="12" y="50"/>
                  </a:cubicBezTo>
                  <a:cubicBezTo>
                    <a:pt x="13" y="50"/>
                    <a:pt x="14" y="49"/>
                    <a:pt x="14" y="49"/>
                  </a:cubicBezTo>
                  <a:cubicBezTo>
                    <a:pt x="15" y="50"/>
                    <a:pt x="17" y="50"/>
                    <a:pt x="17" y="50"/>
                  </a:cubicBezTo>
                  <a:cubicBezTo>
                    <a:pt x="17" y="50"/>
                    <a:pt x="17" y="50"/>
                    <a:pt x="17" y="50"/>
                  </a:cubicBezTo>
                  <a:cubicBezTo>
                    <a:pt x="17" y="51"/>
                    <a:pt x="17" y="52"/>
                    <a:pt x="17" y="52"/>
                  </a:cubicBezTo>
                  <a:cubicBezTo>
                    <a:pt x="16" y="52"/>
                    <a:pt x="16" y="53"/>
                    <a:pt x="16" y="53"/>
                  </a:cubicBezTo>
                  <a:cubicBezTo>
                    <a:pt x="16" y="53"/>
                    <a:pt x="16" y="56"/>
                    <a:pt x="16" y="56"/>
                  </a:cubicBezTo>
                  <a:cubicBezTo>
                    <a:pt x="16" y="57"/>
                    <a:pt x="17" y="59"/>
                    <a:pt x="17" y="59"/>
                  </a:cubicBezTo>
                  <a:cubicBezTo>
                    <a:pt x="17" y="61"/>
                    <a:pt x="18" y="61"/>
                    <a:pt x="18" y="61"/>
                  </a:cubicBezTo>
                  <a:cubicBezTo>
                    <a:pt x="18" y="63"/>
                    <a:pt x="19" y="63"/>
                    <a:pt x="19" y="63"/>
                  </a:cubicBezTo>
                  <a:cubicBezTo>
                    <a:pt x="19" y="64"/>
                    <a:pt x="20" y="64"/>
                    <a:pt x="20" y="64"/>
                  </a:cubicBezTo>
                  <a:cubicBezTo>
                    <a:pt x="19" y="65"/>
                    <a:pt x="20" y="65"/>
                    <a:pt x="20" y="65"/>
                  </a:cubicBezTo>
                  <a:cubicBezTo>
                    <a:pt x="20" y="66"/>
                    <a:pt x="20" y="66"/>
                    <a:pt x="20" y="66"/>
                  </a:cubicBezTo>
                  <a:cubicBezTo>
                    <a:pt x="20" y="67"/>
                    <a:pt x="20" y="68"/>
                    <a:pt x="20" y="68"/>
                  </a:cubicBezTo>
                  <a:cubicBezTo>
                    <a:pt x="20" y="69"/>
                    <a:pt x="20" y="77"/>
                    <a:pt x="20" y="77"/>
                  </a:cubicBezTo>
                  <a:cubicBezTo>
                    <a:pt x="20" y="79"/>
                    <a:pt x="21" y="80"/>
                    <a:pt x="21" y="80"/>
                  </a:cubicBezTo>
                  <a:cubicBezTo>
                    <a:pt x="21" y="81"/>
                    <a:pt x="21" y="82"/>
                    <a:pt x="21" y="82"/>
                  </a:cubicBezTo>
                  <a:cubicBezTo>
                    <a:pt x="20" y="83"/>
                    <a:pt x="20" y="86"/>
                    <a:pt x="20" y="86"/>
                  </a:cubicBezTo>
                  <a:cubicBezTo>
                    <a:pt x="19" y="86"/>
                    <a:pt x="19" y="87"/>
                    <a:pt x="19" y="87"/>
                  </a:cubicBezTo>
                  <a:cubicBezTo>
                    <a:pt x="19" y="88"/>
                    <a:pt x="20" y="89"/>
                    <a:pt x="20" y="89"/>
                  </a:cubicBezTo>
                  <a:cubicBezTo>
                    <a:pt x="18" y="90"/>
                    <a:pt x="18" y="93"/>
                    <a:pt x="18" y="93"/>
                  </a:cubicBezTo>
                  <a:cubicBezTo>
                    <a:pt x="18" y="94"/>
                    <a:pt x="17" y="97"/>
                    <a:pt x="17" y="97"/>
                  </a:cubicBezTo>
                  <a:cubicBezTo>
                    <a:pt x="16" y="100"/>
                    <a:pt x="16" y="109"/>
                    <a:pt x="16" y="109"/>
                  </a:cubicBezTo>
                  <a:cubicBezTo>
                    <a:pt x="15" y="110"/>
                    <a:pt x="15" y="111"/>
                    <a:pt x="15" y="111"/>
                  </a:cubicBezTo>
                  <a:cubicBezTo>
                    <a:pt x="14" y="113"/>
                    <a:pt x="14" y="119"/>
                    <a:pt x="14" y="119"/>
                  </a:cubicBezTo>
                  <a:cubicBezTo>
                    <a:pt x="13" y="120"/>
                    <a:pt x="14" y="120"/>
                    <a:pt x="14" y="120"/>
                  </a:cubicBezTo>
                  <a:cubicBezTo>
                    <a:pt x="14" y="120"/>
                    <a:pt x="14" y="121"/>
                    <a:pt x="14" y="121"/>
                  </a:cubicBezTo>
                  <a:cubicBezTo>
                    <a:pt x="13" y="121"/>
                    <a:pt x="13" y="123"/>
                    <a:pt x="13" y="123"/>
                  </a:cubicBezTo>
                  <a:cubicBezTo>
                    <a:pt x="13" y="126"/>
                    <a:pt x="25" y="124"/>
                    <a:pt x="25" y="124"/>
                  </a:cubicBezTo>
                  <a:cubicBezTo>
                    <a:pt x="31" y="124"/>
                    <a:pt x="34" y="123"/>
                    <a:pt x="34" y="123"/>
                  </a:cubicBezTo>
                  <a:cubicBezTo>
                    <a:pt x="35" y="124"/>
                    <a:pt x="39" y="125"/>
                    <a:pt x="42" y="125"/>
                  </a:cubicBezTo>
                  <a:cubicBezTo>
                    <a:pt x="44" y="124"/>
                    <a:pt x="43" y="123"/>
                    <a:pt x="43" y="123"/>
                  </a:cubicBezTo>
                  <a:cubicBezTo>
                    <a:pt x="44" y="122"/>
                    <a:pt x="43" y="121"/>
                    <a:pt x="43" y="121"/>
                  </a:cubicBezTo>
                  <a:cubicBezTo>
                    <a:pt x="42" y="120"/>
                    <a:pt x="40" y="120"/>
                    <a:pt x="40" y="119"/>
                  </a:cubicBezTo>
                  <a:cubicBezTo>
                    <a:pt x="39" y="119"/>
                    <a:pt x="38" y="118"/>
                    <a:pt x="38" y="118"/>
                  </a:cubicBezTo>
                  <a:cubicBezTo>
                    <a:pt x="38" y="117"/>
                    <a:pt x="36" y="115"/>
                    <a:pt x="36" y="115"/>
                  </a:cubicBezTo>
                  <a:cubicBezTo>
                    <a:pt x="36" y="115"/>
                    <a:pt x="36" y="115"/>
                    <a:pt x="36" y="115"/>
                  </a:cubicBezTo>
                  <a:cubicBezTo>
                    <a:pt x="38" y="115"/>
                    <a:pt x="38" y="111"/>
                    <a:pt x="38" y="111"/>
                  </a:cubicBezTo>
                  <a:cubicBezTo>
                    <a:pt x="39" y="110"/>
                    <a:pt x="41" y="105"/>
                    <a:pt x="41" y="105"/>
                  </a:cubicBezTo>
                  <a:cubicBezTo>
                    <a:pt x="42" y="100"/>
                    <a:pt x="46" y="94"/>
                    <a:pt x="46" y="94"/>
                  </a:cubicBezTo>
                  <a:cubicBezTo>
                    <a:pt x="46" y="93"/>
                    <a:pt x="49" y="87"/>
                    <a:pt x="49" y="87"/>
                  </a:cubicBezTo>
                  <a:cubicBezTo>
                    <a:pt x="49" y="87"/>
                    <a:pt x="49" y="86"/>
                    <a:pt x="49" y="86"/>
                  </a:cubicBezTo>
                  <a:cubicBezTo>
                    <a:pt x="50" y="85"/>
                    <a:pt x="51" y="83"/>
                    <a:pt x="51" y="83"/>
                  </a:cubicBezTo>
                  <a:cubicBezTo>
                    <a:pt x="51" y="80"/>
                    <a:pt x="50" y="77"/>
                    <a:pt x="50" y="77"/>
                  </a:cubicBezTo>
                  <a:cubicBezTo>
                    <a:pt x="50" y="76"/>
                    <a:pt x="49" y="73"/>
                    <a:pt x="49" y="73"/>
                  </a:cubicBezTo>
                  <a:cubicBezTo>
                    <a:pt x="49" y="70"/>
                    <a:pt x="48" y="69"/>
                    <a:pt x="48" y="69"/>
                  </a:cubicBezTo>
                  <a:cubicBezTo>
                    <a:pt x="48" y="68"/>
                    <a:pt x="47" y="67"/>
                    <a:pt x="47" y="67"/>
                  </a:cubicBezTo>
                  <a:cubicBezTo>
                    <a:pt x="46" y="65"/>
                    <a:pt x="45" y="63"/>
                    <a:pt x="45" y="63"/>
                  </a:cubicBezTo>
                  <a:cubicBezTo>
                    <a:pt x="46" y="63"/>
                    <a:pt x="45" y="61"/>
                    <a:pt x="45" y="61"/>
                  </a:cubicBezTo>
                  <a:cubicBezTo>
                    <a:pt x="46" y="61"/>
                    <a:pt x="46" y="60"/>
                    <a:pt x="45" y="60"/>
                  </a:cubicBezTo>
                  <a:cubicBezTo>
                    <a:pt x="45" y="59"/>
                    <a:pt x="44" y="57"/>
                    <a:pt x="44" y="57"/>
                  </a:cubicBezTo>
                  <a:cubicBezTo>
                    <a:pt x="43" y="55"/>
                    <a:pt x="40" y="54"/>
                    <a:pt x="40" y="54"/>
                  </a:cubicBezTo>
                  <a:cubicBezTo>
                    <a:pt x="40" y="54"/>
                    <a:pt x="39" y="52"/>
                    <a:pt x="39" y="52"/>
                  </a:cubicBezTo>
                  <a:cubicBezTo>
                    <a:pt x="39" y="51"/>
                    <a:pt x="39" y="51"/>
                    <a:pt x="39" y="51"/>
                  </a:cubicBezTo>
                  <a:cubicBezTo>
                    <a:pt x="40" y="51"/>
                    <a:pt x="41" y="50"/>
                    <a:pt x="41" y="50"/>
                  </a:cubicBezTo>
                  <a:cubicBezTo>
                    <a:pt x="43" y="51"/>
                    <a:pt x="42" y="49"/>
                    <a:pt x="42" y="49"/>
                  </a:cubicBezTo>
                  <a:cubicBezTo>
                    <a:pt x="43" y="50"/>
                    <a:pt x="44" y="50"/>
                    <a:pt x="44" y="50"/>
                  </a:cubicBezTo>
                  <a:cubicBezTo>
                    <a:pt x="44" y="50"/>
                    <a:pt x="47" y="52"/>
                    <a:pt x="47" y="52"/>
                  </a:cubicBezTo>
                  <a:cubicBezTo>
                    <a:pt x="48" y="53"/>
                    <a:pt x="49" y="53"/>
                    <a:pt x="49" y="53"/>
                  </a:cubicBezTo>
                  <a:cubicBezTo>
                    <a:pt x="49" y="54"/>
                    <a:pt x="51" y="55"/>
                    <a:pt x="51" y="55"/>
                  </a:cubicBezTo>
                  <a:cubicBezTo>
                    <a:pt x="51" y="56"/>
                    <a:pt x="53" y="56"/>
                    <a:pt x="53" y="56"/>
                  </a:cubicBezTo>
                  <a:cubicBezTo>
                    <a:pt x="53" y="56"/>
                    <a:pt x="53" y="56"/>
                    <a:pt x="53" y="56"/>
                  </a:cubicBezTo>
                  <a:cubicBezTo>
                    <a:pt x="53" y="56"/>
                    <a:pt x="53" y="57"/>
                    <a:pt x="53" y="57"/>
                  </a:cubicBezTo>
                  <a:cubicBezTo>
                    <a:pt x="52" y="57"/>
                    <a:pt x="52" y="57"/>
                    <a:pt x="52" y="57"/>
                  </a:cubicBezTo>
                  <a:cubicBezTo>
                    <a:pt x="54" y="58"/>
                    <a:pt x="54" y="58"/>
                    <a:pt x="54" y="58"/>
                  </a:cubicBezTo>
                  <a:cubicBezTo>
                    <a:pt x="54" y="58"/>
                    <a:pt x="54" y="58"/>
                    <a:pt x="54" y="58"/>
                  </a:cubicBezTo>
                  <a:cubicBezTo>
                    <a:pt x="55" y="59"/>
                    <a:pt x="60" y="59"/>
                    <a:pt x="60" y="59"/>
                  </a:cubicBezTo>
                  <a:cubicBezTo>
                    <a:pt x="61" y="60"/>
                    <a:pt x="61" y="59"/>
                    <a:pt x="61" y="59"/>
                  </a:cubicBezTo>
                  <a:cubicBezTo>
                    <a:pt x="63" y="60"/>
                    <a:pt x="63" y="60"/>
                    <a:pt x="63" y="60"/>
                  </a:cubicBezTo>
                  <a:cubicBezTo>
                    <a:pt x="63" y="60"/>
                    <a:pt x="63" y="60"/>
                    <a:pt x="63" y="60"/>
                  </a:cubicBezTo>
                  <a:cubicBezTo>
                    <a:pt x="63" y="62"/>
                    <a:pt x="64" y="62"/>
                    <a:pt x="64" y="62"/>
                  </a:cubicBezTo>
                  <a:cubicBezTo>
                    <a:pt x="65" y="62"/>
                    <a:pt x="65" y="62"/>
                    <a:pt x="66" y="62"/>
                  </a:cubicBezTo>
                  <a:cubicBezTo>
                    <a:pt x="66" y="62"/>
                    <a:pt x="66" y="62"/>
                    <a:pt x="66" y="62"/>
                  </a:cubicBezTo>
                  <a:cubicBezTo>
                    <a:pt x="67" y="63"/>
                    <a:pt x="67" y="63"/>
                    <a:pt x="67" y="63"/>
                  </a:cubicBezTo>
                  <a:cubicBezTo>
                    <a:pt x="66" y="64"/>
                    <a:pt x="67" y="65"/>
                    <a:pt x="67" y="65"/>
                  </a:cubicBezTo>
                  <a:cubicBezTo>
                    <a:pt x="68" y="66"/>
                    <a:pt x="68" y="67"/>
                    <a:pt x="68" y="67"/>
                  </a:cubicBezTo>
                  <a:cubicBezTo>
                    <a:pt x="68" y="68"/>
                    <a:pt x="69" y="71"/>
                    <a:pt x="69" y="71"/>
                  </a:cubicBezTo>
                  <a:cubicBezTo>
                    <a:pt x="68" y="75"/>
                    <a:pt x="68" y="75"/>
                    <a:pt x="68" y="75"/>
                  </a:cubicBezTo>
                  <a:cubicBezTo>
                    <a:pt x="68" y="76"/>
                    <a:pt x="68" y="82"/>
                    <a:pt x="68" y="82"/>
                  </a:cubicBezTo>
                  <a:cubicBezTo>
                    <a:pt x="68" y="82"/>
                    <a:pt x="69" y="82"/>
                    <a:pt x="69" y="82"/>
                  </a:cubicBezTo>
                  <a:cubicBezTo>
                    <a:pt x="71" y="82"/>
                    <a:pt x="74" y="84"/>
                    <a:pt x="74" y="84"/>
                  </a:cubicBezTo>
                  <a:cubicBezTo>
                    <a:pt x="74" y="86"/>
                    <a:pt x="75" y="85"/>
                    <a:pt x="75" y="85"/>
                  </a:cubicBezTo>
                  <a:cubicBezTo>
                    <a:pt x="77" y="84"/>
                    <a:pt x="76" y="80"/>
                    <a:pt x="76" y="80"/>
                  </a:cubicBezTo>
                  <a:cubicBezTo>
                    <a:pt x="76" y="80"/>
                    <a:pt x="79" y="80"/>
                    <a:pt x="79" y="80"/>
                  </a:cubicBezTo>
                  <a:cubicBezTo>
                    <a:pt x="79" y="80"/>
                    <a:pt x="79" y="81"/>
                    <a:pt x="79" y="81"/>
                  </a:cubicBezTo>
                  <a:cubicBezTo>
                    <a:pt x="79" y="81"/>
                    <a:pt x="80" y="82"/>
                    <a:pt x="80" y="82"/>
                  </a:cubicBezTo>
                  <a:cubicBezTo>
                    <a:pt x="80" y="83"/>
                    <a:pt x="81" y="85"/>
                    <a:pt x="81" y="85"/>
                  </a:cubicBezTo>
                  <a:cubicBezTo>
                    <a:pt x="81" y="85"/>
                    <a:pt x="81" y="86"/>
                    <a:pt x="81" y="86"/>
                  </a:cubicBezTo>
                  <a:cubicBezTo>
                    <a:pt x="73" y="86"/>
                    <a:pt x="73" y="86"/>
                    <a:pt x="73" y="86"/>
                  </a:cubicBezTo>
                  <a:cubicBezTo>
                    <a:pt x="71" y="85"/>
                    <a:pt x="71" y="85"/>
                    <a:pt x="71" y="85"/>
                  </a:cubicBezTo>
                  <a:cubicBezTo>
                    <a:pt x="71" y="85"/>
                    <a:pt x="70" y="85"/>
                    <a:pt x="70" y="85"/>
                  </a:cubicBezTo>
                  <a:cubicBezTo>
                    <a:pt x="69" y="84"/>
                    <a:pt x="68" y="85"/>
                    <a:pt x="68" y="85"/>
                  </a:cubicBezTo>
                  <a:cubicBezTo>
                    <a:pt x="66" y="84"/>
                    <a:pt x="66" y="86"/>
                    <a:pt x="66" y="86"/>
                  </a:cubicBezTo>
                  <a:cubicBezTo>
                    <a:pt x="66" y="86"/>
                    <a:pt x="65" y="87"/>
                    <a:pt x="65" y="87"/>
                  </a:cubicBezTo>
                  <a:cubicBezTo>
                    <a:pt x="64" y="91"/>
                    <a:pt x="64" y="91"/>
                    <a:pt x="64" y="91"/>
                  </a:cubicBezTo>
                  <a:cubicBezTo>
                    <a:pt x="64" y="91"/>
                    <a:pt x="63" y="92"/>
                    <a:pt x="63" y="92"/>
                  </a:cubicBezTo>
                  <a:cubicBezTo>
                    <a:pt x="62" y="94"/>
                    <a:pt x="63" y="94"/>
                    <a:pt x="63" y="94"/>
                  </a:cubicBezTo>
                  <a:cubicBezTo>
                    <a:pt x="64" y="96"/>
                    <a:pt x="66" y="96"/>
                    <a:pt x="66" y="96"/>
                  </a:cubicBezTo>
                  <a:cubicBezTo>
                    <a:pt x="66" y="96"/>
                    <a:pt x="67" y="96"/>
                    <a:pt x="67" y="96"/>
                  </a:cubicBezTo>
                  <a:cubicBezTo>
                    <a:pt x="68" y="96"/>
                    <a:pt x="68" y="96"/>
                    <a:pt x="68" y="96"/>
                  </a:cubicBezTo>
                  <a:cubicBezTo>
                    <a:pt x="68" y="96"/>
                    <a:pt x="69" y="93"/>
                    <a:pt x="69" y="93"/>
                  </a:cubicBezTo>
                  <a:cubicBezTo>
                    <a:pt x="69" y="93"/>
                    <a:pt x="69" y="93"/>
                    <a:pt x="69" y="93"/>
                  </a:cubicBezTo>
                  <a:cubicBezTo>
                    <a:pt x="70" y="95"/>
                    <a:pt x="73" y="101"/>
                    <a:pt x="73" y="101"/>
                  </a:cubicBezTo>
                  <a:cubicBezTo>
                    <a:pt x="73" y="101"/>
                    <a:pt x="74" y="102"/>
                    <a:pt x="74" y="102"/>
                  </a:cubicBezTo>
                  <a:cubicBezTo>
                    <a:pt x="74" y="104"/>
                    <a:pt x="76" y="106"/>
                    <a:pt x="76" y="106"/>
                  </a:cubicBezTo>
                  <a:cubicBezTo>
                    <a:pt x="76" y="107"/>
                    <a:pt x="76" y="107"/>
                    <a:pt x="76" y="107"/>
                  </a:cubicBezTo>
                  <a:cubicBezTo>
                    <a:pt x="68" y="103"/>
                    <a:pt x="65" y="110"/>
                    <a:pt x="65" y="110"/>
                  </a:cubicBezTo>
                  <a:cubicBezTo>
                    <a:pt x="63" y="112"/>
                    <a:pt x="64" y="120"/>
                    <a:pt x="69" y="121"/>
                  </a:cubicBezTo>
                  <a:cubicBezTo>
                    <a:pt x="75" y="123"/>
                    <a:pt x="78" y="118"/>
                    <a:pt x="78" y="118"/>
                  </a:cubicBezTo>
                  <a:cubicBezTo>
                    <a:pt x="78" y="119"/>
                    <a:pt x="78" y="122"/>
                    <a:pt x="78" y="122"/>
                  </a:cubicBezTo>
                  <a:cubicBezTo>
                    <a:pt x="79" y="123"/>
                    <a:pt x="82" y="128"/>
                    <a:pt x="87" y="127"/>
                  </a:cubicBezTo>
                  <a:cubicBezTo>
                    <a:pt x="91" y="127"/>
                    <a:pt x="94" y="122"/>
                    <a:pt x="94" y="122"/>
                  </a:cubicBezTo>
                  <a:cubicBezTo>
                    <a:pt x="96" y="118"/>
                    <a:pt x="94" y="113"/>
                    <a:pt x="94" y="113"/>
                  </a:cubicBezTo>
                  <a:cubicBezTo>
                    <a:pt x="94" y="113"/>
                    <a:pt x="98" y="113"/>
                    <a:pt x="98" y="113"/>
                  </a:cubicBezTo>
                  <a:cubicBezTo>
                    <a:pt x="98" y="119"/>
                    <a:pt x="103" y="121"/>
                    <a:pt x="103" y="121"/>
                  </a:cubicBezTo>
                  <a:cubicBezTo>
                    <a:pt x="109" y="123"/>
                    <a:pt x="112" y="119"/>
                    <a:pt x="112" y="119"/>
                  </a:cubicBezTo>
                  <a:cubicBezTo>
                    <a:pt x="114" y="123"/>
                    <a:pt x="118" y="124"/>
                    <a:pt x="118" y="124"/>
                  </a:cubicBezTo>
                  <a:cubicBezTo>
                    <a:pt x="119" y="124"/>
                    <a:pt x="121" y="125"/>
                    <a:pt x="121" y="125"/>
                  </a:cubicBezTo>
                  <a:cubicBezTo>
                    <a:pt x="125" y="126"/>
                    <a:pt x="127" y="123"/>
                    <a:pt x="127" y="123"/>
                  </a:cubicBezTo>
                  <a:cubicBezTo>
                    <a:pt x="128" y="122"/>
                    <a:pt x="131" y="119"/>
                    <a:pt x="130" y="115"/>
                  </a:cubicBezTo>
                  <a:cubicBezTo>
                    <a:pt x="129" y="110"/>
                    <a:pt x="125" y="109"/>
                    <a:pt x="125" y="109"/>
                  </a:cubicBezTo>
                  <a:cubicBezTo>
                    <a:pt x="125" y="108"/>
                    <a:pt x="125" y="108"/>
                    <a:pt x="125" y="108"/>
                  </a:cubicBezTo>
                  <a:cubicBezTo>
                    <a:pt x="125" y="108"/>
                    <a:pt x="126" y="108"/>
                    <a:pt x="126" y="108"/>
                  </a:cubicBezTo>
                  <a:cubicBezTo>
                    <a:pt x="126" y="108"/>
                    <a:pt x="127" y="108"/>
                    <a:pt x="127" y="108"/>
                  </a:cubicBezTo>
                  <a:cubicBezTo>
                    <a:pt x="127" y="108"/>
                    <a:pt x="128" y="108"/>
                    <a:pt x="128" y="108"/>
                  </a:cubicBezTo>
                  <a:cubicBezTo>
                    <a:pt x="128" y="109"/>
                    <a:pt x="128" y="108"/>
                    <a:pt x="128" y="108"/>
                  </a:cubicBezTo>
                  <a:cubicBezTo>
                    <a:pt x="129" y="108"/>
                    <a:pt x="129" y="108"/>
                    <a:pt x="129" y="108"/>
                  </a:cubicBezTo>
                  <a:cubicBezTo>
                    <a:pt x="130" y="108"/>
                    <a:pt x="130" y="107"/>
                    <a:pt x="130" y="107"/>
                  </a:cubicBezTo>
                  <a:cubicBezTo>
                    <a:pt x="131" y="107"/>
                    <a:pt x="131" y="107"/>
                    <a:pt x="131" y="107"/>
                  </a:cubicBezTo>
                  <a:cubicBezTo>
                    <a:pt x="131" y="107"/>
                    <a:pt x="131" y="106"/>
                    <a:pt x="131" y="106"/>
                  </a:cubicBezTo>
                  <a:cubicBezTo>
                    <a:pt x="131" y="106"/>
                    <a:pt x="132" y="105"/>
                    <a:pt x="132" y="105"/>
                  </a:cubicBezTo>
                  <a:cubicBezTo>
                    <a:pt x="132" y="103"/>
                    <a:pt x="128" y="103"/>
                    <a:pt x="128" y="103"/>
                  </a:cubicBezTo>
                  <a:close/>
                  <a:moveTo>
                    <a:pt x="16" y="19"/>
                  </a:moveTo>
                  <a:cubicBezTo>
                    <a:pt x="16" y="19"/>
                    <a:pt x="17" y="18"/>
                    <a:pt x="17" y="18"/>
                  </a:cubicBezTo>
                  <a:cubicBezTo>
                    <a:pt x="17" y="18"/>
                    <a:pt x="17" y="19"/>
                    <a:pt x="16" y="19"/>
                  </a:cubicBezTo>
                  <a:close/>
                  <a:moveTo>
                    <a:pt x="40" y="82"/>
                  </a:moveTo>
                  <a:cubicBezTo>
                    <a:pt x="40" y="82"/>
                    <a:pt x="39" y="82"/>
                    <a:pt x="40" y="83"/>
                  </a:cubicBezTo>
                  <a:cubicBezTo>
                    <a:pt x="40" y="83"/>
                    <a:pt x="38" y="83"/>
                    <a:pt x="38" y="85"/>
                  </a:cubicBezTo>
                  <a:cubicBezTo>
                    <a:pt x="38" y="85"/>
                    <a:pt x="38" y="86"/>
                    <a:pt x="37" y="86"/>
                  </a:cubicBezTo>
                  <a:cubicBezTo>
                    <a:pt x="36" y="86"/>
                    <a:pt x="36" y="87"/>
                    <a:pt x="36" y="87"/>
                  </a:cubicBezTo>
                  <a:cubicBezTo>
                    <a:pt x="36" y="87"/>
                    <a:pt x="33" y="92"/>
                    <a:pt x="33" y="93"/>
                  </a:cubicBezTo>
                  <a:cubicBezTo>
                    <a:pt x="33" y="93"/>
                    <a:pt x="31" y="96"/>
                    <a:pt x="29" y="99"/>
                  </a:cubicBezTo>
                  <a:cubicBezTo>
                    <a:pt x="29" y="99"/>
                    <a:pt x="30" y="94"/>
                    <a:pt x="31" y="92"/>
                  </a:cubicBezTo>
                  <a:cubicBezTo>
                    <a:pt x="31" y="92"/>
                    <a:pt x="31" y="92"/>
                    <a:pt x="31" y="91"/>
                  </a:cubicBezTo>
                  <a:cubicBezTo>
                    <a:pt x="31" y="89"/>
                    <a:pt x="31" y="89"/>
                    <a:pt x="31" y="89"/>
                  </a:cubicBezTo>
                  <a:cubicBezTo>
                    <a:pt x="31" y="89"/>
                    <a:pt x="32" y="85"/>
                    <a:pt x="32" y="83"/>
                  </a:cubicBezTo>
                  <a:cubicBezTo>
                    <a:pt x="32" y="83"/>
                    <a:pt x="32" y="81"/>
                    <a:pt x="32" y="79"/>
                  </a:cubicBezTo>
                  <a:cubicBezTo>
                    <a:pt x="32" y="79"/>
                    <a:pt x="33" y="77"/>
                    <a:pt x="33" y="77"/>
                  </a:cubicBezTo>
                  <a:cubicBezTo>
                    <a:pt x="33" y="75"/>
                    <a:pt x="33" y="75"/>
                    <a:pt x="33" y="75"/>
                  </a:cubicBezTo>
                  <a:cubicBezTo>
                    <a:pt x="33" y="75"/>
                    <a:pt x="35" y="77"/>
                    <a:pt x="36" y="78"/>
                  </a:cubicBezTo>
                  <a:cubicBezTo>
                    <a:pt x="37" y="78"/>
                    <a:pt x="37" y="79"/>
                    <a:pt x="39" y="80"/>
                  </a:cubicBezTo>
                  <a:cubicBezTo>
                    <a:pt x="39" y="80"/>
                    <a:pt x="40" y="81"/>
                    <a:pt x="40" y="81"/>
                  </a:cubicBezTo>
                  <a:cubicBezTo>
                    <a:pt x="40" y="81"/>
                    <a:pt x="40" y="81"/>
                    <a:pt x="40" y="82"/>
                  </a:cubicBezTo>
                  <a:close/>
                  <a:moveTo>
                    <a:pt x="46" y="43"/>
                  </a:moveTo>
                  <a:cubicBezTo>
                    <a:pt x="46" y="43"/>
                    <a:pt x="46" y="43"/>
                    <a:pt x="46" y="43"/>
                  </a:cubicBezTo>
                  <a:cubicBezTo>
                    <a:pt x="46" y="43"/>
                    <a:pt x="46" y="43"/>
                    <a:pt x="46" y="43"/>
                  </a:cubicBezTo>
                  <a:cubicBezTo>
                    <a:pt x="46" y="43"/>
                    <a:pt x="47" y="44"/>
                    <a:pt x="48" y="44"/>
                  </a:cubicBezTo>
                  <a:cubicBezTo>
                    <a:pt x="48" y="44"/>
                    <a:pt x="46" y="43"/>
                    <a:pt x="46" y="43"/>
                  </a:cubicBezTo>
                  <a:close/>
                  <a:moveTo>
                    <a:pt x="56" y="50"/>
                  </a:moveTo>
                  <a:cubicBezTo>
                    <a:pt x="56" y="50"/>
                    <a:pt x="56" y="51"/>
                    <a:pt x="56" y="51"/>
                  </a:cubicBezTo>
                  <a:cubicBezTo>
                    <a:pt x="56" y="51"/>
                    <a:pt x="56" y="51"/>
                    <a:pt x="56" y="52"/>
                  </a:cubicBezTo>
                  <a:cubicBezTo>
                    <a:pt x="56" y="52"/>
                    <a:pt x="56" y="52"/>
                    <a:pt x="56" y="52"/>
                  </a:cubicBezTo>
                  <a:cubicBezTo>
                    <a:pt x="56" y="52"/>
                    <a:pt x="54" y="52"/>
                    <a:pt x="53" y="52"/>
                  </a:cubicBezTo>
                  <a:cubicBezTo>
                    <a:pt x="53" y="52"/>
                    <a:pt x="53" y="52"/>
                    <a:pt x="53" y="52"/>
                  </a:cubicBezTo>
                  <a:cubicBezTo>
                    <a:pt x="53" y="52"/>
                    <a:pt x="52" y="50"/>
                    <a:pt x="52" y="50"/>
                  </a:cubicBezTo>
                  <a:cubicBezTo>
                    <a:pt x="51" y="50"/>
                    <a:pt x="51" y="50"/>
                    <a:pt x="51" y="50"/>
                  </a:cubicBezTo>
                  <a:cubicBezTo>
                    <a:pt x="51" y="50"/>
                    <a:pt x="51" y="50"/>
                    <a:pt x="51" y="50"/>
                  </a:cubicBezTo>
                  <a:cubicBezTo>
                    <a:pt x="51" y="50"/>
                    <a:pt x="51" y="50"/>
                    <a:pt x="51" y="50"/>
                  </a:cubicBezTo>
                  <a:cubicBezTo>
                    <a:pt x="51" y="50"/>
                    <a:pt x="50" y="48"/>
                    <a:pt x="49" y="47"/>
                  </a:cubicBezTo>
                  <a:cubicBezTo>
                    <a:pt x="49" y="47"/>
                    <a:pt x="49" y="47"/>
                    <a:pt x="50" y="47"/>
                  </a:cubicBezTo>
                  <a:cubicBezTo>
                    <a:pt x="50" y="47"/>
                    <a:pt x="50" y="47"/>
                    <a:pt x="51" y="47"/>
                  </a:cubicBezTo>
                  <a:cubicBezTo>
                    <a:pt x="51" y="47"/>
                    <a:pt x="52" y="47"/>
                    <a:pt x="53" y="47"/>
                  </a:cubicBezTo>
                  <a:cubicBezTo>
                    <a:pt x="53" y="47"/>
                    <a:pt x="55" y="48"/>
                    <a:pt x="56" y="49"/>
                  </a:cubicBezTo>
                  <a:cubicBezTo>
                    <a:pt x="56" y="49"/>
                    <a:pt x="56" y="50"/>
                    <a:pt x="56" y="50"/>
                  </a:cubicBezTo>
                  <a:close/>
                  <a:moveTo>
                    <a:pt x="66" y="56"/>
                  </a:moveTo>
                  <a:cubicBezTo>
                    <a:pt x="66" y="56"/>
                    <a:pt x="64" y="56"/>
                    <a:pt x="64" y="57"/>
                  </a:cubicBezTo>
                  <a:cubicBezTo>
                    <a:pt x="64" y="57"/>
                    <a:pt x="64" y="58"/>
                    <a:pt x="63" y="58"/>
                  </a:cubicBezTo>
                  <a:cubicBezTo>
                    <a:pt x="57" y="56"/>
                    <a:pt x="57" y="56"/>
                    <a:pt x="57" y="56"/>
                  </a:cubicBezTo>
                  <a:cubicBezTo>
                    <a:pt x="57" y="56"/>
                    <a:pt x="58" y="56"/>
                    <a:pt x="58" y="56"/>
                  </a:cubicBezTo>
                  <a:cubicBezTo>
                    <a:pt x="58" y="56"/>
                    <a:pt x="59" y="56"/>
                    <a:pt x="58" y="54"/>
                  </a:cubicBezTo>
                  <a:cubicBezTo>
                    <a:pt x="58" y="54"/>
                    <a:pt x="59" y="54"/>
                    <a:pt x="59" y="55"/>
                  </a:cubicBezTo>
                  <a:cubicBezTo>
                    <a:pt x="59" y="55"/>
                    <a:pt x="60" y="55"/>
                    <a:pt x="60" y="55"/>
                  </a:cubicBezTo>
                  <a:cubicBezTo>
                    <a:pt x="60" y="55"/>
                    <a:pt x="60" y="55"/>
                    <a:pt x="60" y="55"/>
                  </a:cubicBezTo>
                  <a:cubicBezTo>
                    <a:pt x="60" y="55"/>
                    <a:pt x="59" y="55"/>
                    <a:pt x="59" y="56"/>
                  </a:cubicBezTo>
                  <a:cubicBezTo>
                    <a:pt x="59" y="56"/>
                    <a:pt x="60" y="57"/>
                    <a:pt x="60" y="56"/>
                  </a:cubicBezTo>
                  <a:cubicBezTo>
                    <a:pt x="60" y="56"/>
                    <a:pt x="61" y="56"/>
                    <a:pt x="62" y="55"/>
                  </a:cubicBezTo>
                  <a:cubicBezTo>
                    <a:pt x="62" y="55"/>
                    <a:pt x="63" y="55"/>
                    <a:pt x="64" y="55"/>
                  </a:cubicBezTo>
                  <a:cubicBezTo>
                    <a:pt x="64" y="55"/>
                    <a:pt x="64" y="55"/>
                    <a:pt x="64" y="55"/>
                  </a:cubicBezTo>
                  <a:cubicBezTo>
                    <a:pt x="66" y="55"/>
                    <a:pt x="66" y="55"/>
                    <a:pt x="66" y="55"/>
                  </a:cubicBezTo>
                  <a:lnTo>
                    <a:pt x="66" y="56"/>
                  </a:lnTo>
                  <a:close/>
                  <a:moveTo>
                    <a:pt x="71" y="108"/>
                  </a:moveTo>
                  <a:cubicBezTo>
                    <a:pt x="71" y="108"/>
                    <a:pt x="71" y="110"/>
                    <a:pt x="71" y="111"/>
                  </a:cubicBezTo>
                  <a:cubicBezTo>
                    <a:pt x="71" y="111"/>
                    <a:pt x="71" y="111"/>
                    <a:pt x="71" y="111"/>
                  </a:cubicBezTo>
                  <a:cubicBezTo>
                    <a:pt x="71" y="111"/>
                    <a:pt x="70" y="110"/>
                    <a:pt x="69" y="109"/>
                  </a:cubicBezTo>
                  <a:cubicBezTo>
                    <a:pt x="69" y="109"/>
                    <a:pt x="70" y="108"/>
                    <a:pt x="71" y="108"/>
                  </a:cubicBezTo>
                  <a:close/>
                  <a:moveTo>
                    <a:pt x="68" y="110"/>
                  </a:moveTo>
                  <a:cubicBezTo>
                    <a:pt x="68" y="110"/>
                    <a:pt x="69" y="111"/>
                    <a:pt x="70" y="112"/>
                  </a:cubicBezTo>
                  <a:cubicBezTo>
                    <a:pt x="70" y="112"/>
                    <a:pt x="69" y="112"/>
                    <a:pt x="69" y="112"/>
                  </a:cubicBezTo>
                  <a:cubicBezTo>
                    <a:pt x="69" y="112"/>
                    <a:pt x="68" y="112"/>
                    <a:pt x="68" y="113"/>
                  </a:cubicBezTo>
                  <a:cubicBezTo>
                    <a:pt x="68" y="113"/>
                    <a:pt x="67" y="113"/>
                    <a:pt x="69" y="113"/>
                  </a:cubicBezTo>
                  <a:cubicBezTo>
                    <a:pt x="69" y="113"/>
                    <a:pt x="69" y="114"/>
                    <a:pt x="69" y="114"/>
                  </a:cubicBezTo>
                  <a:cubicBezTo>
                    <a:pt x="69" y="114"/>
                    <a:pt x="69" y="115"/>
                    <a:pt x="67" y="116"/>
                  </a:cubicBezTo>
                  <a:cubicBezTo>
                    <a:pt x="67" y="116"/>
                    <a:pt x="66" y="112"/>
                    <a:pt x="68" y="110"/>
                  </a:cubicBezTo>
                  <a:close/>
                  <a:moveTo>
                    <a:pt x="69" y="118"/>
                  </a:moveTo>
                  <a:cubicBezTo>
                    <a:pt x="69" y="118"/>
                    <a:pt x="68" y="118"/>
                    <a:pt x="67" y="117"/>
                  </a:cubicBezTo>
                  <a:cubicBezTo>
                    <a:pt x="67" y="117"/>
                    <a:pt x="69" y="117"/>
                    <a:pt x="70" y="115"/>
                  </a:cubicBezTo>
                  <a:cubicBezTo>
                    <a:pt x="70" y="116"/>
                    <a:pt x="70" y="116"/>
                    <a:pt x="70" y="116"/>
                  </a:cubicBezTo>
                  <a:cubicBezTo>
                    <a:pt x="70" y="116"/>
                    <a:pt x="69" y="117"/>
                    <a:pt x="69" y="118"/>
                  </a:cubicBezTo>
                  <a:close/>
                  <a:moveTo>
                    <a:pt x="70" y="119"/>
                  </a:moveTo>
                  <a:cubicBezTo>
                    <a:pt x="70" y="119"/>
                    <a:pt x="71" y="117"/>
                    <a:pt x="71" y="116"/>
                  </a:cubicBezTo>
                  <a:cubicBezTo>
                    <a:pt x="71" y="116"/>
                    <a:pt x="73" y="116"/>
                    <a:pt x="73" y="115"/>
                  </a:cubicBezTo>
                  <a:cubicBezTo>
                    <a:pt x="73" y="115"/>
                    <a:pt x="75" y="116"/>
                    <a:pt x="75" y="117"/>
                  </a:cubicBezTo>
                  <a:cubicBezTo>
                    <a:pt x="75" y="117"/>
                    <a:pt x="73" y="120"/>
                    <a:pt x="70" y="119"/>
                  </a:cubicBezTo>
                  <a:close/>
                  <a:moveTo>
                    <a:pt x="75" y="113"/>
                  </a:moveTo>
                  <a:cubicBezTo>
                    <a:pt x="74" y="113"/>
                    <a:pt x="74" y="113"/>
                    <a:pt x="74" y="113"/>
                  </a:cubicBezTo>
                  <a:cubicBezTo>
                    <a:pt x="74" y="113"/>
                    <a:pt x="73" y="111"/>
                    <a:pt x="72" y="111"/>
                  </a:cubicBezTo>
                  <a:cubicBezTo>
                    <a:pt x="72" y="111"/>
                    <a:pt x="72" y="110"/>
                    <a:pt x="73" y="108"/>
                  </a:cubicBezTo>
                  <a:cubicBezTo>
                    <a:pt x="73" y="108"/>
                    <a:pt x="74" y="108"/>
                    <a:pt x="75" y="110"/>
                  </a:cubicBezTo>
                  <a:cubicBezTo>
                    <a:pt x="75" y="110"/>
                    <a:pt x="75" y="111"/>
                    <a:pt x="75" y="113"/>
                  </a:cubicBezTo>
                  <a:close/>
                  <a:moveTo>
                    <a:pt x="83" y="113"/>
                  </a:moveTo>
                  <a:cubicBezTo>
                    <a:pt x="83" y="113"/>
                    <a:pt x="84" y="115"/>
                    <a:pt x="84" y="115"/>
                  </a:cubicBezTo>
                  <a:cubicBezTo>
                    <a:pt x="84" y="115"/>
                    <a:pt x="82" y="116"/>
                    <a:pt x="81" y="115"/>
                  </a:cubicBezTo>
                  <a:cubicBezTo>
                    <a:pt x="81" y="115"/>
                    <a:pt x="82" y="114"/>
                    <a:pt x="83" y="113"/>
                  </a:cubicBezTo>
                  <a:close/>
                  <a:moveTo>
                    <a:pt x="79" y="113"/>
                  </a:moveTo>
                  <a:cubicBezTo>
                    <a:pt x="79" y="113"/>
                    <a:pt x="79" y="112"/>
                    <a:pt x="78" y="111"/>
                  </a:cubicBezTo>
                  <a:cubicBezTo>
                    <a:pt x="78" y="111"/>
                    <a:pt x="80" y="111"/>
                    <a:pt x="80" y="111"/>
                  </a:cubicBezTo>
                  <a:cubicBezTo>
                    <a:pt x="80" y="111"/>
                    <a:pt x="79" y="112"/>
                    <a:pt x="79" y="113"/>
                  </a:cubicBezTo>
                  <a:close/>
                  <a:moveTo>
                    <a:pt x="81" y="117"/>
                  </a:moveTo>
                  <a:cubicBezTo>
                    <a:pt x="81" y="117"/>
                    <a:pt x="82" y="118"/>
                    <a:pt x="82" y="119"/>
                  </a:cubicBezTo>
                  <a:cubicBezTo>
                    <a:pt x="83" y="119"/>
                    <a:pt x="83" y="119"/>
                    <a:pt x="83" y="119"/>
                  </a:cubicBezTo>
                  <a:cubicBezTo>
                    <a:pt x="83" y="119"/>
                    <a:pt x="83" y="119"/>
                    <a:pt x="83" y="119"/>
                  </a:cubicBezTo>
                  <a:cubicBezTo>
                    <a:pt x="83" y="119"/>
                    <a:pt x="84" y="119"/>
                    <a:pt x="84" y="119"/>
                  </a:cubicBezTo>
                  <a:cubicBezTo>
                    <a:pt x="84" y="119"/>
                    <a:pt x="84" y="120"/>
                    <a:pt x="84" y="120"/>
                  </a:cubicBezTo>
                  <a:cubicBezTo>
                    <a:pt x="84" y="120"/>
                    <a:pt x="84" y="122"/>
                    <a:pt x="83" y="123"/>
                  </a:cubicBezTo>
                  <a:cubicBezTo>
                    <a:pt x="83" y="123"/>
                    <a:pt x="80" y="121"/>
                    <a:pt x="81" y="117"/>
                  </a:cubicBezTo>
                  <a:close/>
                  <a:moveTo>
                    <a:pt x="84" y="124"/>
                  </a:moveTo>
                  <a:cubicBezTo>
                    <a:pt x="84" y="124"/>
                    <a:pt x="86" y="122"/>
                    <a:pt x="86" y="121"/>
                  </a:cubicBezTo>
                  <a:cubicBezTo>
                    <a:pt x="86" y="121"/>
                    <a:pt x="86" y="124"/>
                    <a:pt x="87" y="124"/>
                  </a:cubicBezTo>
                  <a:cubicBezTo>
                    <a:pt x="87" y="124"/>
                    <a:pt x="86" y="125"/>
                    <a:pt x="84" y="124"/>
                  </a:cubicBezTo>
                  <a:close/>
                  <a:moveTo>
                    <a:pt x="86" y="115"/>
                  </a:moveTo>
                  <a:cubicBezTo>
                    <a:pt x="86" y="115"/>
                    <a:pt x="86" y="115"/>
                    <a:pt x="86" y="115"/>
                  </a:cubicBezTo>
                  <a:cubicBezTo>
                    <a:pt x="86" y="115"/>
                    <a:pt x="85" y="114"/>
                    <a:pt x="84" y="112"/>
                  </a:cubicBezTo>
                  <a:cubicBezTo>
                    <a:pt x="85" y="112"/>
                    <a:pt x="85" y="112"/>
                    <a:pt x="85" y="112"/>
                  </a:cubicBezTo>
                  <a:cubicBezTo>
                    <a:pt x="85" y="112"/>
                    <a:pt x="86" y="112"/>
                    <a:pt x="87" y="112"/>
                  </a:cubicBezTo>
                  <a:cubicBezTo>
                    <a:pt x="87" y="112"/>
                    <a:pt x="86" y="113"/>
                    <a:pt x="86" y="115"/>
                  </a:cubicBezTo>
                  <a:close/>
                  <a:moveTo>
                    <a:pt x="91" y="114"/>
                  </a:moveTo>
                  <a:cubicBezTo>
                    <a:pt x="91" y="114"/>
                    <a:pt x="92" y="116"/>
                    <a:pt x="92" y="117"/>
                  </a:cubicBezTo>
                  <a:cubicBezTo>
                    <a:pt x="92" y="117"/>
                    <a:pt x="90" y="117"/>
                    <a:pt x="89" y="117"/>
                  </a:cubicBezTo>
                  <a:cubicBezTo>
                    <a:pt x="89" y="117"/>
                    <a:pt x="89" y="117"/>
                    <a:pt x="89" y="117"/>
                  </a:cubicBezTo>
                  <a:cubicBezTo>
                    <a:pt x="89" y="117"/>
                    <a:pt x="91" y="115"/>
                    <a:pt x="91" y="114"/>
                  </a:cubicBezTo>
                  <a:close/>
                  <a:moveTo>
                    <a:pt x="89" y="112"/>
                  </a:moveTo>
                  <a:cubicBezTo>
                    <a:pt x="89" y="112"/>
                    <a:pt x="90" y="112"/>
                    <a:pt x="90" y="113"/>
                  </a:cubicBezTo>
                  <a:cubicBezTo>
                    <a:pt x="90" y="113"/>
                    <a:pt x="89" y="114"/>
                    <a:pt x="88" y="115"/>
                  </a:cubicBezTo>
                  <a:cubicBezTo>
                    <a:pt x="88" y="115"/>
                    <a:pt x="88" y="114"/>
                    <a:pt x="89" y="112"/>
                  </a:cubicBezTo>
                  <a:close/>
                  <a:moveTo>
                    <a:pt x="88" y="124"/>
                  </a:moveTo>
                  <a:cubicBezTo>
                    <a:pt x="88" y="124"/>
                    <a:pt x="88" y="122"/>
                    <a:pt x="88" y="120"/>
                  </a:cubicBezTo>
                  <a:cubicBezTo>
                    <a:pt x="88" y="120"/>
                    <a:pt x="89" y="120"/>
                    <a:pt x="89" y="118"/>
                  </a:cubicBezTo>
                  <a:cubicBezTo>
                    <a:pt x="89" y="118"/>
                    <a:pt x="91" y="118"/>
                    <a:pt x="92" y="118"/>
                  </a:cubicBezTo>
                  <a:cubicBezTo>
                    <a:pt x="92" y="118"/>
                    <a:pt x="92" y="123"/>
                    <a:pt x="88" y="124"/>
                  </a:cubicBezTo>
                  <a:close/>
                  <a:moveTo>
                    <a:pt x="101" y="116"/>
                  </a:moveTo>
                  <a:cubicBezTo>
                    <a:pt x="101" y="116"/>
                    <a:pt x="100" y="115"/>
                    <a:pt x="100" y="113"/>
                  </a:cubicBezTo>
                  <a:cubicBezTo>
                    <a:pt x="101" y="113"/>
                    <a:pt x="101" y="113"/>
                    <a:pt x="101" y="113"/>
                  </a:cubicBezTo>
                  <a:cubicBezTo>
                    <a:pt x="101" y="113"/>
                    <a:pt x="101" y="115"/>
                    <a:pt x="101" y="116"/>
                  </a:cubicBezTo>
                  <a:close/>
                  <a:moveTo>
                    <a:pt x="105" y="118"/>
                  </a:moveTo>
                  <a:cubicBezTo>
                    <a:pt x="105" y="118"/>
                    <a:pt x="104" y="118"/>
                    <a:pt x="104" y="117"/>
                  </a:cubicBezTo>
                  <a:cubicBezTo>
                    <a:pt x="104" y="117"/>
                    <a:pt x="104" y="116"/>
                    <a:pt x="105" y="116"/>
                  </a:cubicBezTo>
                  <a:cubicBezTo>
                    <a:pt x="106" y="116"/>
                    <a:pt x="106" y="116"/>
                    <a:pt x="106" y="116"/>
                  </a:cubicBezTo>
                  <a:cubicBezTo>
                    <a:pt x="106" y="116"/>
                    <a:pt x="106" y="116"/>
                    <a:pt x="107" y="116"/>
                  </a:cubicBezTo>
                  <a:cubicBezTo>
                    <a:pt x="107" y="117"/>
                    <a:pt x="107" y="117"/>
                    <a:pt x="107" y="117"/>
                  </a:cubicBezTo>
                  <a:cubicBezTo>
                    <a:pt x="107" y="117"/>
                    <a:pt x="106" y="118"/>
                    <a:pt x="105" y="118"/>
                  </a:cubicBezTo>
                  <a:close/>
                  <a:moveTo>
                    <a:pt x="111" y="73"/>
                  </a:moveTo>
                  <a:cubicBezTo>
                    <a:pt x="111" y="73"/>
                    <a:pt x="111" y="74"/>
                    <a:pt x="111" y="74"/>
                  </a:cubicBezTo>
                  <a:cubicBezTo>
                    <a:pt x="111" y="74"/>
                    <a:pt x="111" y="74"/>
                    <a:pt x="111" y="73"/>
                  </a:cubicBezTo>
                  <a:cubicBezTo>
                    <a:pt x="111" y="73"/>
                    <a:pt x="111" y="73"/>
                    <a:pt x="111" y="73"/>
                  </a:cubicBezTo>
                  <a:close/>
                  <a:moveTo>
                    <a:pt x="110" y="118"/>
                  </a:moveTo>
                  <a:cubicBezTo>
                    <a:pt x="109" y="118"/>
                    <a:pt x="109" y="118"/>
                    <a:pt x="109" y="118"/>
                  </a:cubicBezTo>
                  <a:cubicBezTo>
                    <a:pt x="109" y="118"/>
                    <a:pt x="110" y="117"/>
                    <a:pt x="110" y="117"/>
                  </a:cubicBezTo>
                  <a:cubicBezTo>
                    <a:pt x="111" y="117"/>
                    <a:pt x="111" y="117"/>
                    <a:pt x="111" y="117"/>
                  </a:cubicBezTo>
                  <a:cubicBezTo>
                    <a:pt x="111" y="117"/>
                    <a:pt x="110" y="118"/>
                    <a:pt x="110" y="118"/>
                  </a:cubicBezTo>
                  <a:close/>
                  <a:moveTo>
                    <a:pt x="111" y="116"/>
                  </a:moveTo>
                  <a:cubicBezTo>
                    <a:pt x="111" y="116"/>
                    <a:pt x="111" y="116"/>
                    <a:pt x="110" y="116"/>
                  </a:cubicBezTo>
                  <a:cubicBezTo>
                    <a:pt x="110" y="116"/>
                    <a:pt x="111" y="115"/>
                    <a:pt x="111" y="113"/>
                  </a:cubicBezTo>
                  <a:cubicBezTo>
                    <a:pt x="111" y="112"/>
                    <a:pt x="111" y="112"/>
                    <a:pt x="111" y="112"/>
                  </a:cubicBezTo>
                  <a:cubicBezTo>
                    <a:pt x="111" y="112"/>
                    <a:pt x="111" y="112"/>
                    <a:pt x="111" y="112"/>
                  </a:cubicBezTo>
                  <a:cubicBezTo>
                    <a:pt x="111" y="112"/>
                    <a:pt x="112" y="113"/>
                    <a:pt x="111" y="116"/>
                  </a:cubicBezTo>
                  <a:close/>
                  <a:moveTo>
                    <a:pt x="114" y="115"/>
                  </a:moveTo>
                  <a:cubicBezTo>
                    <a:pt x="114" y="115"/>
                    <a:pt x="115" y="115"/>
                    <a:pt x="116" y="115"/>
                  </a:cubicBezTo>
                  <a:cubicBezTo>
                    <a:pt x="116" y="115"/>
                    <a:pt x="115" y="118"/>
                    <a:pt x="117" y="121"/>
                  </a:cubicBezTo>
                  <a:cubicBezTo>
                    <a:pt x="117" y="121"/>
                    <a:pt x="114" y="120"/>
                    <a:pt x="114" y="115"/>
                  </a:cubicBezTo>
                  <a:close/>
                  <a:moveTo>
                    <a:pt x="115" y="114"/>
                  </a:moveTo>
                  <a:cubicBezTo>
                    <a:pt x="115" y="114"/>
                    <a:pt x="115" y="113"/>
                    <a:pt x="115" y="112"/>
                  </a:cubicBezTo>
                  <a:cubicBezTo>
                    <a:pt x="116" y="113"/>
                    <a:pt x="116" y="113"/>
                    <a:pt x="116" y="113"/>
                  </a:cubicBezTo>
                  <a:cubicBezTo>
                    <a:pt x="116" y="113"/>
                    <a:pt x="116" y="114"/>
                    <a:pt x="116" y="114"/>
                  </a:cubicBezTo>
                  <a:lnTo>
                    <a:pt x="115" y="114"/>
                  </a:lnTo>
                  <a:close/>
                  <a:moveTo>
                    <a:pt x="117" y="111"/>
                  </a:moveTo>
                  <a:cubicBezTo>
                    <a:pt x="117" y="111"/>
                    <a:pt x="117" y="111"/>
                    <a:pt x="117" y="111"/>
                  </a:cubicBezTo>
                  <a:cubicBezTo>
                    <a:pt x="117" y="111"/>
                    <a:pt x="117" y="111"/>
                    <a:pt x="118" y="111"/>
                  </a:cubicBezTo>
                  <a:cubicBezTo>
                    <a:pt x="118" y="111"/>
                    <a:pt x="117" y="111"/>
                    <a:pt x="117" y="111"/>
                  </a:cubicBezTo>
                  <a:close/>
                  <a:moveTo>
                    <a:pt x="113" y="111"/>
                  </a:moveTo>
                  <a:cubicBezTo>
                    <a:pt x="113" y="111"/>
                    <a:pt x="112" y="108"/>
                    <a:pt x="111" y="108"/>
                  </a:cubicBezTo>
                  <a:cubicBezTo>
                    <a:pt x="111" y="108"/>
                    <a:pt x="111" y="105"/>
                    <a:pt x="111" y="105"/>
                  </a:cubicBezTo>
                  <a:cubicBezTo>
                    <a:pt x="111" y="105"/>
                    <a:pt x="112" y="105"/>
                    <a:pt x="112" y="105"/>
                  </a:cubicBezTo>
                  <a:cubicBezTo>
                    <a:pt x="112" y="105"/>
                    <a:pt x="112" y="106"/>
                    <a:pt x="112" y="107"/>
                  </a:cubicBezTo>
                  <a:cubicBezTo>
                    <a:pt x="112" y="107"/>
                    <a:pt x="112" y="107"/>
                    <a:pt x="113" y="107"/>
                  </a:cubicBezTo>
                  <a:cubicBezTo>
                    <a:pt x="113" y="107"/>
                    <a:pt x="115" y="107"/>
                    <a:pt x="116" y="106"/>
                  </a:cubicBezTo>
                  <a:cubicBezTo>
                    <a:pt x="116" y="106"/>
                    <a:pt x="117" y="107"/>
                    <a:pt x="118" y="106"/>
                  </a:cubicBezTo>
                  <a:cubicBezTo>
                    <a:pt x="119" y="107"/>
                    <a:pt x="119" y="107"/>
                    <a:pt x="119" y="107"/>
                  </a:cubicBezTo>
                  <a:cubicBezTo>
                    <a:pt x="119" y="107"/>
                    <a:pt x="119" y="107"/>
                    <a:pt x="119" y="108"/>
                  </a:cubicBezTo>
                  <a:cubicBezTo>
                    <a:pt x="119" y="108"/>
                    <a:pt x="116" y="107"/>
                    <a:pt x="113" y="111"/>
                  </a:cubicBezTo>
                  <a:close/>
                  <a:moveTo>
                    <a:pt x="119" y="113"/>
                  </a:moveTo>
                  <a:cubicBezTo>
                    <a:pt x="119" y="113"/>
                    <a:pt x="120" y="112"/>
                    <a:pt x="121" y="111"/>
                  </a:cubicBezTo>
                  <a:cubicBezTo>
                    <a:pt x="121" y="111"/>
                    <a:pt x="120" y="114"/>
                    <a:pt x="119" y="113"/>
                  </a:cubicBezTo>
                  <a:close/>
                  <a:moveTo>
                    <a:pt x="121" y="120"/>
                  </a:moveTo>
                  <a:cubicBezTo>
                    <a:pt x="121" y="120"/>
                    <a:pt x="120" y="118"/>
                    <a:pt x="121" y="118"/>
                  </a:cubicBezTo>
                  <a:cubicBezTo>
                    <a:pt x="121" y="118"/>
                    <a:pt x="121" y="119"/>
                    <a:pt x="122" y="119"/>
                  </a:cubicBezTo>
                  <a:cubicBezTo>
                    <a:pt x="122" y="119"/>
                    <a:pt x="122" y="119"/>
                    <a:pt x="121" y="120"/>
                  </a:cubicBezTo>
                  <a:close/>
                  <a:moveTo>
                    <a:pt x="124" y="122"/>
                  </a:moveTo>
                  <a:cubicBezTo>
                    <a:pt x="124" y="121"/>
                    <a:pt x="124" y="121"/>
                    <a:pt x="124" y="121"/>
                  </a:cubicBezTo>
                  <a:cubicBezTo>
                    <a:pt x="125" y="121"/>
                    <a:pt x="125" y="121"/>
                    <a:pt x="125" y="121"/>
                  </a:cubicBezTo>
                  <a:cubicBezTo>
                    <a:pt x="125" y="121"/>
                    <a:pt x="125" y="121"/>
                    <a:pt x="125" y="121"/>
                  </a:cubicBezTo>
                  <a:cubicBezTo>
                    <a:pt x="125" y="121"/>
                    <a:pt x="125" y="122"/>
                    <a:pt x="124" y="122"/>
                  </a:cubicBezTo>
                  <a:close/>
                  <a:moveTo>
                    <a:pt x="126" y="113"/>
                  </a:moveTo>
                  <a:cubicBezTo>
                    <a:pt x="126" y="113"/>
                    <a:pt x="126" y="113"/>
                    <a:pt x="126" y="113"/>
                  </a:cubicBezTo>
                  <a:cubicBezTo>
                    <a:pt x="126" y="113"/>
                    <a:pt x="126" y="113"/>
                    <a:pt x="126" y="113"/>
                  </a:cubicBezTo>
                  <a:close/>
                  <a:moveTo>
                    <a:pt x="126" y="116"/>
                  </a:moveTo>
                  <a:cubicBezTo>
                    <a:pt x="126" y="116"/>
                    <a:pt x="126" y="116"/>
                    <a:pt x="126" y="115"/>
                  </a:cubicBezTo>
                  <a:cubicBezTo>
                    <a:pt x="126" y="115"/>
                    <a:pt x="126" y="115"/>
                    <a:pt x="126" y="115"/>
                  </a:cubicBezTo>
                  <a:cubicBezTo>
                    <a:pt x="126" y="115"/>
                    <a:pt x="127" y="115"/>
                    <a:pt x="127" y="115"/>
                  </a:cubicBezTo>
                  <a:cubicBezTo>
                    <a:pt x="127" y="115"/>
                    <a:pt x="128" y="118"/>
                    <a:pt x="126" y="120"/>
                  </a:cubicBezTo>
                  <a:cubicBezTo>
                    <a:pt x="126" y="120"/>
                    <a:pt x="125" y="119"/>
                    <a:pt x="125" y="118"/>
                  </a:cubicBezTo>
                  <a:cubicBezTo>
                    <a:pt x="125" y="118"/>
                    <a:pt x="126" y="117"/>
                    <a:pt x="126" y="11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0" name="Freeform 298"/>
            <p:cNvSpPr>
              <a:spLocks noEditPoints="1"/>
            </p:cNvSpPr>
            <p:nvPr/>
          </p:nvSpPr>
          <p:spPr bwMode="auto">
            <a:xfrm>
              <a:off x="4267201" y="4275138"/>
              <a:ext cx="241300" cy="236538"/>
            </a:xfrm>
            <a:custGeom>
              <a:avLst/>
              <a:gdLst>
                <a:gd name="T0" fmla="*/ 59 w 64"/>
                <a:gd name="T1" fmla="*/ 47 h 63"/>
                <a:gd name="T2" fmla="*/ 57 w 64"/>
                <a:gd name="T3" fmla="*/ 39 h 63"/>
                <a:gd name="T4" fmla="*/ 56 w 64"/>
                <a:gd name="T5" fmla="*/ 35 h 63"/>
                <a:gd name="T6" fmla="*/ 58 w 64"/>
                <a:gd name="T7" fmla="*/ 30 h 63"/>
                <a:gd name="T8" fmla="*/ 52 w 64"/>
                <a:gd name="T9" fmla="*/ 31 h 63"/>
                <a:gd name="T10" fmla="*/ 47 w 64"/>
                <a:gd name="T11" fmla="*/ 34 h 63"/>
                <a:gd name="T12" fmla="*/ 41 w 64"/>
                <a:gd name="T13" fmla="*/ 22 h 63"/>
                <a:gd name="T14" fmla="*/ 33 w 64"/>
                <a:gd name="T15" fmla="*/ 25 h 63"/>
                <a:gd name="T16" fmla="*/ 28 w 64"/>
                <a:gd name="T17" fmla="*/ 21 h 63"/>
                <a:gd name="T18" fmla="*/ 24 w 64"/>
                <a:gd name="T19" fmla="*/ 15 h 63"/>
                <a:gd name="T20" fmla="*/ 23 w 64"/>
                <a:gd name="T21" fmla="*/ 6 h 63"/>
                <a:gd name="T22" fmla="*/ 23 w 64"/>
                <a:gd name="T23" fmla="*/ 1 h 63"/>
                <a:gd name="T24" fmla="*/ 20 w 64"/>
                <a:gd name="T25" fmla="*/ 1 h 63"/>
                <a:gd name="T26" fmla="*/ 18 w 64"/>
                <a:gd name="T27" fmla="*/ 3 h 63"/>
                <a:gd name="T28" fmla="*/ 12 w 64"/>
                <a:gd name="T29" fmla="*/ 8 h 63"/>
                <a:gd name="T30" fmla="*/ 8 w 64"/>
                <a:gd name="T31" fmla="*/ 9 h 63"/>
                <a:gd name="T32" fmla="*/ 2 w 64"/>
                <a:gd name="T33" fmla="*/ 24 h 63"/>
                <a:gd name="T34" fmla="*/ 8 w 64"/>
                <a:gd name="T35" fmla="*/ 25 h 63"/>
                <a:gd name="T36" fmla="*/ 10 w 64"/>
                <a:gd name="T37" fmla="*/ 33 h 63"/>
                <a:gd name="T38" fmla="*/ 9 w 64"/>
                <a:gd name="T39" fmla="*/ 46 h 63"/>
                <a:gd name="T40" fmla="*/ 12 w 64"/>
                <a:gd name="T41" fmla="*/ 60 h 63"/>
                <a:gd name="T42" fmla="*/ 18 w 64"/>
                <a:gd name="T43" fmla="*/ 56 h 63"/>
                <a:gd name="T44" fmla="*/ 24 w 64"/>
                <a:gd name="T45" fmla="*/ 36 h 63"/>
                <a:gd name="T46" fmla="*/ 19 w 64"/>
                <a:gd name="T47" fmla="*/ 26 h 63"/>
                <a:gd name="T48" fmla="*/ 26 w 64"/>
                <a:gd name="T49" fmla="*/ 27 h 63"/>
                <a:gd name="T50" fmla="*/ 31 w 64"/>
                <a:gd name="T51" fmla="*/ 29 h 63"/>
                <a:gd name="T52" fmla="*/ 34 w 64"/>
                <a:gd name="T53" fmla="*/ 35 h 63"/>
                <a:gd name="T54" fmla="*/ 39 w 64"/>
                <a:gd name="T55" fmla="*/ 40 h 63"/>
                <a:gd name="T56" fmla="*/ 32 w 64"/>
                <a:gd name="T57" fmla="*/ 42 h 63"/>
                <a:gd name="T58" fmla="*/ 34 w 64"/>
                <a:gd name="T59" fmla="*/ 46 h 63"/>
                <a:gd name="T60" fmla="*/ 38 w 64"/>
                <a:gd name="T61" fmla="*/ 57 h 63"/>
                <a:gd name="T62" fmla="*/ 58 w 64"/>
                <a:gd name="T63" fmla="*/ 61 h 63"/>
                <a:gd name="T64" fmla="*/ 62 w 64"/>
                <a:gd name="T65" fmla="*/ 53 h 63"/>
                <a:gd name="T66" fmla="*/ 8 w 64"/>
                <a:gd name="T67" fmla="*/ 9 h 63"/>
                <a:gd name="T68" fmla="*/ 16 w 64"/>
                <a:gd name="T69" fmla="*/ 46 h 63"/>
                <a:gd name="T70" fmla="*/ 16 w 64"/>
                <a:gd name="T71" fmla="*/ 37 h 63"/>
                <a:gd name="T72" fmla="*/ 23 w 64"/>
                <a:gd name="T73" fmla="*/ 22 h 63"/>
                <a:gd name="T74" fmla="*/ 25 w 64"/>
                <a:gd name="T75" fmla="*/ 25 h 63"/>
                <a:gd name="T76" fmla="*/ 28 w 64"/>
                <a:gd name="T77" fmla="*/ 24 h 63"/>
                <a:gd name="T78" fmla="*/ 29 w 64"/>
                <a:gd name="T79" fmla="*/ 27 h 63"/>
                <a:gd name="T80" fmla="*/ 32 w 64"/>
                <a:gd name="T81" fmla="*/ 27 h 63"/>
                <a:gd name="T82" fmla="*/ 34 w 64"/>
                <a:gd name="T83" fmla="*/ 55 h 63"/>
                <a:gd name="T84" fmla="*/ 33 w 64"/>
                <a:gd name="T85" fmla="*/ 57 h 63"/>
                <a:gd name="T86" fmla="*/ 35 w 64"/>
                <a:gd name="T87" fmla="*/ 58 h 63"/>
                <a:gd name="T88" fmla="*/ 41 w 64"/>
                <a:gd name="T89" fmla="*/ 56 h 63"/>
                <a:gd name="T90" fmla="*/ 40 w 64"/>
                <a:gd name="T91" fmla="*/ 58 h 63"/>
                <a:gd name="T92" fmla="*/ 42 w 64"/>
                <a:gd name="T93" fmla="*/ 59 h 63"/>
                <a:gd name="T94" fmla="*/ 42 w 64"/>
                <a:gd name="T95" fmla="*/ 56 h 63"/>
                <a:gd name="T96" fmla="*/ 43 w 64"/>
                <a:gd name="T97" fmla="*/ 56 h 63"/>
                <a:gd name="T98" fmla="*/ 49 w 64"/>
                <a:gd name="T99" fmla="*/ 55 h 63"/>
                <a:gd name="T100" fmla="*/ 53 w 64"/>
                <a:gd name="T101" fmla="*/ 57 h 63"/>
                <a:gd name="T102" fmla="*/ 54 w 64"/>
                <a:gd name="T103" fmla="*/ 57 h 63"/>
                <a:gd name="T104" fmla="*/ 54 w 64"/>
                <a:gd name="T105" fmla="*/ 57 h 63"/>
                <a:gd name="T106" fmla="*/ 57 w 64"/>
                <a:gd name="T107" fmla="*/ 56 h 63"/>
                <a:gd name="T108" fmla="*/ 54 w 64"/>
                <a:gd name="T109" fmla="*/ 51 h 63"/>
                <a:gd name="T110" fmla="*/ 55 w 64"/>
                <a:gd name="T111" fmla="*/ 54 h 63"/>
                <a:gd name="T112" fmla="*/ 61 w 64"/>
                <a:gd name="T113" fmla="*/ 60 h 63"/>
                <a:gd name="T114" fmla="*/ 61 w 64"/>
                <a:gd name="T115"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3">
                  <a:moveTo>
                    <a:pt x="62" y="50"/>
                  </a:moveTo>
                  <a:cubicBezTo>
                    <a:pt x="62" y="50"/>
                    <a:pt x="62" y="50"/>
                    <a:pt x="62" y="50"/>
                  </a:cubicBezTo>
                  <a:cubicBezTo>
                    <a:pt x="62" y="50"/>
                    <a:pt x="61" y="50"/>
                    <a:pt x="61" y="50"/>
                  </a:cubicBezTo>
                  <a:cubicBezTo>
                    <a:pt x="60" y="49"/>
                    <a:pt x="60" y="49"/>
                    <a:pt x="60" y="49"/>
                  </a:cubicBezTo>
                  <a:cubicBezTo>
                    <a:pt x="60" y="49"/>
                    <a:pt x="60" y="49"/>
                    <a:pt x="60" y="49"/>
                  </a:cubicBezTo>
                  <a:cubicBezTo>
                    <a:pt x="60" y="49"/>
                    <a:pt x="60" y="49"/>
                    <a:pt x="60" y="49"/>
                  </a:cubicBezTo>
                  <a:cubicBezTo>
                    <a:pt x="60" y="49"/>
                    <a:pt x="60" y="48"/>
                    <a:pt x="60" y="48"/>
                  </a:cubicBezTo>
                  <a:cubicBezTo>
                    <a:pt x="60" y="48"/>
                    <a:pt x="59" y="47"/>
                    <a:pt x="59" y="47"/>
                  </a:cubicBezTo>
                  <a:cubicBezTo>
                    <a:pt x="59" y="47"/>
                    <a:pt x="59" y="46"/>
                    <a:pt x="59" y="46"/>
                  </a:cubicBezTo>
                  <a:cubicBezTo>
                    <a:pt x="59" y="46"/>
                    <a:pt x="59" y="45"/>
                    <a:pt x="59" y="45"/>
                  </a:cubicBezTo>
                  <a:cubicBezTo>
                    <a:pt x="59" y="45"/>
                    <a:pt x="58" y="43"/>
                    <a:pt x="58" y="43"/>
                  </a:cubicBezTo>
                  <a:cubicBezTo>
                    <a:pt x="58" y="43"/>
                    <a:pt x="57" y="42"/>
                    <a:pt x="57" y="42"/>
                  </a:cubicBezTo>
                  <a:cubicBezTo>
                    <a:pt x="57" y="41"/>
                    <a:pt x="56" y="41"/>
                    <a:pt x="56" y="41"/>
                  </a:cubicBezTo>
                  <a:cubicBezTo>
                    <a:pt x="56" y="41"/>
                    <a:pt x="56" y="41"/>
                    <a:pt x="56" y="41"/>
                  </a:cubicBezTo>
                  <a:cubicBezTo>
                    <a:pt x="57" y="40"/>
                    <a:pt x="57" y="40"/>
                    <a:pt x="57" y="40"/>
                  </a:cubicBezTo>
                  <a:cubicBezTo>
                    <a:pt x="57" y="40"/>
                    <a:pt x="57" y="39"/>
                    <a:pt x="57" y="39"/>
                  </a:cubicBezTo>
                  <a:cubicBezTo>
                    <a:pt x="57" y="39"/>
                    <a:pt x="57" y="38"/>
                    <a:pt x="57" y="38"/>
                  </a:cubicBezTo>
                  <a:cubicBezTo>
                    <a:pt x="57" y="37"/>
                    <a:pt x="56" y="38"/>
                    <a:pt x="56" y="38"/>
                  </a:cubicBezTo>
                  <a:cubicBezTo>
                    <a:pt x="55" y="37"/>
                    <a:pt x="55" y="37"/>
                    <a:pt x="55" y="37"/>
                  </a:cubicBezTo>
                  <a:cubicBezTo>
                    <a:pt x="56" y="36"/>
                    <a:pt x="55" y="36"/>
                    <a:pt x="55" y="36"/>
                  </a:cubicBezTo>
                  <a:cubicBezTo>
                    <a:pt x="55" y="36"/>
                    <a:pt x="55" y="36"/>
                    <a:pt x="55" y="36"/>
                  </a:cubicBezTo>
                  <a:cubicBezTo>
                    <a:pt x="56" y="36"/>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4"/>
                    <a:pt x="58" y="34"/>
                    <a:pt x="58" y="34"/>
                  </a:cubicBezTo>
                  <a:cubicBezTo>
                    <a:pt x="58" y="34"/>
                    <a:pt x="58" y="34"/>
                    <a:pt x="58" y="34"/>
                  </a:cubicBezTo>
                  <a:cubicBezTo>
                    <a:pt x="59" y="33"/>
                    <a:pt x="59" y="32"/>
                    <a:pt x="59" y="32"/>
                  </a:cubicBezTo>
                  <a:cubicBezTo>
                    <a:pt x="59" y="31"/>
                    <a:pt x="58" y="30"/>
                    <a:pt x="58" y="30"/>
                  </a:cubicBezTo>
                  <a:cubicBezTo>
                    <a:pt x="58" y="29"/>
                    <a:pt x="56" y="29"/>
                    <a:pt x="56" y="29"/>
                  </a:cubicBezTo>
                  <a:cubicBezTo>
                    <a:pt x="56" y="29"/>
                    <a:pt x="56" y="29"/>
                    <a:pt x="56" y="29"/>
                  </a:cubicBezTo>
                  <a:cubicBezTo>
                    <a:pt x="56" y="29"/>
                    <a:pt x="56" y="29"/>
                    <a:pt x="56" y="29"/>
                  </a:cubicBezTo>
                  <a:cubicBezTo>
                    <a:pt x="55" y="29"/>
                    <a:pt x="55" y="29"/>
                    <a:pt x="55" y="29"/>
                  </a:cubicBezTo>
                  <a:cubicBezTo>
                    <a:pt x="55" y="29"/>
                    <a:pt x="55" y="29"/>
                    <a:pt x="55" y="29"/>
                  </a:cubicBezTo>
                  <a:cubicBezTo>
                    <a:pt x="55" y="29"/>
                    <a:pt x="54" y="30"/>
                    <a:pt x="54" y="30"/>
                  </a:cubicBezTo>
                  <a:cubicBezTo>
                    <a:pt x="53" y="30"/>
                    <a:pt x="53" y="31"/>
                    <a:pt x="53" y="31"/>
                  </a:cubicBezTo>
                  <a:cubicBezTo>
                    <a:pt x="52" y="31"/>
                    <a:pt x="52" y="31"/>
                    <a:pt x="52" y="31"/>
                  </a:cubicBezTo>
                  <a:cubicBezTo>
                    <a:pt x="52" y="32"/>
                    <a:pt x="52" y="32"/>
                    <a:pt x="52" y="32"/>
                  </a:cubicBezTo>
                  <a:cubicBezTo>
                    <a:pt x="52" y="32"/>
                    <a:pt x="51" y="31"/>
                    <a:pt x="51" y="31"/>
                  </a:cubicBezTo>
                  <a:cubicBezTo>
                    <a:pt x="50" y="31"/>
                    <a:pt x="50" y="32"/>
                    <a:pt x="50" y="32"/>
                  </a:cubicBezTo>
                  <a:cubicBezTo>
                    <a:pt x="49" y="32"/>
                    <a:pt x="49" y="32"/>
                    <a:pt x="49" y="32"/>
                  </a:cubicBezTo>
                  <a:cubicBezTo>
                    <a:pt x="49" y="32"/>
                    <a:pt x="49" y="32"/>
                    <a:pt x="49" y="32"/>
                  </a:cubicBezTo>
                  <a:cubicBezTo>
                    <a:pt x="49" y="32"/>
                    <a:pt x="48" y="32"/>
                    <a:pt x="48" y="32"/>
                  </a:cubicBezTo>
                  <a:cubicBezTo>
                    <a:pt x="47" y="33"/>
                    <a:pt x="47" y="33"/>
                    <a:pt x="47" y="33"/>
                  </a:cubicBezTo>
                  <a:cubicBezTo>
                    <a:pt x="47" y="34"/>
                    <a:pt x="47" y="34"/>
                    <a:pt x="47" y="34"/>
                  </a:cubicBezTo>
                  <a:cubicBezTo>
                    <a:pt x="46" y="33"/>
                    <a:pt x="46" y="33"/>
                    <a:pt x="46" y="33"/>
                  </a:cubicBezTo>
                  <a:cubicBezTo>
                    <a:pt x="46" y="32"/>
                    <a:pt x="44" y="31"/>
                    <a:pt x="44" y="31"/>
                  </a:cubicBezTo>
                  <a:cubicBezTo>
                    <a:pt x="44" y="30"/>
                    <a:pt x="44" y="30"/>
                    <a:pt x="44" y="30"/>
                  </a:cubicBezTo>
                  <a:cubicBezTo>
                    <a:pt x="44" y="29"/>
                    <a:pt x="43" y="27"/>
                    <a:pt x="43" y="27"/>
                  </a:cubicBezTo>
                  <a:cubicBezTo>
                    <a:pt x="43" y="27"/>
                    <a:pt x="43" y="26"/>
                    <a:pt x="43" y="26"/>
                  </a:cubicBezTo>
                  <a:cubicBezTo>
                    <a:pt x="43" y="26"/>
                    <a:pt x="42" y="23"/>
                    <a:pt x="42" y="23"/>
                  </a:cubicBezTo>
                  <a:cubicBezTo>
                    <a:pt x="42" y="22"/>
                    <a:pt x="42" y="22"/>
                    <a:pt x="42" y="22"/>
                  </a:cubicBezTo>
                  <a:cubicBezTo>
                    <a:pt x="42" y="22"/>
                    <a:pt x="41" y="22"/>
                    <a:pt x="41" y="22"/>
                  </a:cubicBezTo>
                  <a:cubicBezTo>
                    <a:pt x="42" y="21"/>
                    <a:pt x="41" y="21"/>
                    <a:pt x="41" y="21"/>
                  </a:cubicBezTo>
                  <a:cubicBezTo>
                    <a:pt x="41" y="20"/>
                    <a:pt x="40" y="20"/>
                    <a:pt x="40" y="20"/>
                  </a:cubicBezTo>
                  <a:cubicBezTo>
                    <a:pt x="40" y="19"/>
                    <a:pt x="38" y="20"/>
                    <a:pt x="38" y="20"/>
                  </a:cubicBezTo>
                  <a:cubicBezTo>
                    <a:pt x="38" y="21"/>
                    <a:pt x="38" y="21"/>
                    <a:pt x="38" y="21"/>
                  </a:cubicBezTo>
                  <a:cubicBezTo>
                    <a:pt x="37" y="21"/>
                    <a:pt x="37" y="23"/>
                    <a:pt x="37" y="23"/>
                  </a:cubicBezTo>
                  <a:cubicBezTo>
                    <a:pt x="36" y="23"/>
                    <a:pt x="35" y="24"/>
                    <a:pt x="35" y="24"/>
                  </a:cubicBezTo>
                  <a:cubicBezTo>
                    <a:pt x="34" y="24"/>
                    <a:pt x="33" y="24"/>
                    <a:pt x="33" y="24"/>
                  </a:cubicBezTo>
                  <a:cubicBezTo>
                    <a:pt x="33" y="25"/>
                    <a:pt x="33" y="25"/>
                    <a:pt x="33" y="25"/>
                  </a:cubicBezTo>
                  <a:cubicBezTo>
                    <a:pt x="33" y="26"/>
                    <a:pt x="33" y="26"/>
                    <a:pt x="33" y="26"/>
                  </a:cubicBezTo>
                  <a:cubicBezTo>
                    <a:pt x="32" y="26"/>
                    <a:pt x="32" y="26"/>
                    <a:pt x="32" y="26"/>
                  </a:cubicBezTo>
                  <a:cubicBezTo>
                    <a:pt x="32" y="25"/>
                    <a:pt x="32" y="25"/>
                    <a:pt x="32" y="25"/>
                  </a:cubicBezTo>
                  <a:cubicBezTo>
                    <a:pt x="32" y="25"/>
                    <a:pt x="31" y="25"/>
                    <a:pt x="31" y="25"/>
                  </a:cubicBezTo>
                  <a:cubicBezTo>
                    <a:pt x="31" y="24"/>
                    <a:pt x="30" y="24"/>
                    <a:pt x="30" y="24"/>
                  </a:cubicBezTo>
                  <a:cubicBezTo>
                    <a:pt x="30" y="24"/>
                    <a:pt x="29" y="23"/>
                    <a:pt x="29" y="23"/>
                  </a:cubicBezTo>
                  <a:cubicBezTo>
                    <a:pt x="29" y="23"/>
                    <a:pt x="28" y="22"/>
                    <a:pt x="28" y="22"/>
                  </a:cubicBezTo>
                  <a:cubicBezTo>
                    <a:pt x="28" y="21"/>
                    <a:pt x="28" y="21"/>
                    <a:pt x="28" y="21"/>
                  </a:cubicBezTo>
                  <a:cubicBezTo>
                    <a:pt x="28" y="20"/>
                    <a:pt x="28" y="20"/>
                    <a:pt x="28" y="20"/>
                  </a:cubicBezTo>
                  <a:cubicBezTo>
                    <a:pt x="28" y="19"/>
                    <a:pt x="27" y="20"/>
                    <a:pt x="27" y="20"/>
                  </a:cubicBezTo>
                  <a:cubicBezTo>
                    <a:pt x="27" y="20"/>
                    <a:pt x="26" y="19"/>
                    <a:pt x="26" y="19"/>
                  </a:cubicBezTo>
                  <a:cubicBezTo>
                    <a:pt x="26" y="19"/>
                    <a:pt x="26" y="19"/>
                    <a:pt x="26" y="19"/>
                  </a:cubicBezTo>
                  <a:cubicBezTo>
                    <a:pt x="26" y="18"/>
                    <a:pt x="26" y="18"/>
                    <a:pt x="26" y="18"/>
                  </a:cubicBezTo>
                  <a:cubicBezTo>
                    <a:pt x="25" y="17"/>
                    <a:pt x="25" y="17"/>
                    <a:pt x="25" y="17"/>
                  </a:cubicBezTo>
                  <a:cubicBezTo>
                    <a:pt x="25" y="16"/>
                    <a:pt x="24" y="16"/>
                    <a:pt x="24" y="16"/>
                  </a:cubicBezTo>
                  <a:cubicBezTo>
                    <a:pt x="25" y="16"/>
                    <a:pt x="24" y="15"/>
                    <a:pt x="24" y="15"/>
                  </a:cubicBezTo>
                  <a:cubicBezTo>
                    <a:pt x="25" y="15"/>
                    <a:pt x="24" y="14"/>
                    <a:pt x="24" y="14"/>
                  </a:cubicBezTo>
                  <a:cubicBezTo>
                    <a:pt x="25" y="14"/>
                    <a:pt x="24" y="13"/>
                    <a:pt x="24" y="13"/>
                  </a:cubicBezTo>
                  <a:cubicBezTo>
                    <a:pt x="24" y="13"/>
                    <a:pt x="23" y="11"/>
                    <a:pt x="23" y="11"/>
                  </a:cubicBezTo>
                  <a:cubicBezTo>
                    <a:pt x="24" y="9"/>
                    <a:pt x="23" y="8"/>
                    <a:pt x="23" y="8"/>
                  </a:cubicBezTo>
                  <a:cubicBezTo>
                    <a:pt x="23" y="7"/>
                    <a:pt x="22" y="7"/>
                    <a:pt x="22" y="7"/>
                  </a:cubicBezTo>
                  <a:cubicBezTo>
                    <a:pt x="23" y="7"/>
                    <a:pt x="23" y="7"/>
                    <a:pt x="23" y="7"/>
                  </a:cubicBezTo>
                  <a:cubicBezTo>
                    <a:pt x="23" y="7"/>
                    <a:pt x="23" y="6"/>
                    <a:pt x="23" y="6"/>
                  </a:cubicBezTo>
                  <a:cubicBezTo>
                    <a:pt x="23" y="6"/>
                    <a:pt x="23" y="6"/>
                    <a:pt x="23" y="6"/>
                  </a:cubicBezTo>
                  <a:cubicBezTo>
                    <a:pt x="24" y="6"/>
                    <a:pt x="24" y="5"/>
                    <a:pt x="24" y="5"/>
                  </a:cubicBezTo>
                  <a:cubicBezTo>
                    <a:pt x="24" y="5"/>
                    <a:pt x="24" y="5"/>
                    <a:pt x="24" y="5"/>
                  </a:cubicBezTo>
                  <a:cubicBezTo>
                    <a:pt x="24" y="5"/>
                    <a:pt x="24" y="4"/>
                    <a:pt x="24" y="4"/>
                  </a:cubicBezTo>
                  <a:cubicBezTo>
                    <a:pt x="24" y="4"/>
                    <a:pt x="24" y="4"/>
                    <a:pt x="24" y="4"/>
                  </a:cubicBezTo>
                  <a:cubicBezTo>
                    <a:pt x="24" y="4"/>
                    <a:pt x="24" y="3"/>
                    <a:pt x="24" y="3"/>
                  </a:cubicBezTo>
                  <a:cubicBezTo>
                    <a:pt x="24" y="2"/>
                    <a:pt x="24" y="2"/>
                    <a:pt x="24" y="2"/>
                  </a:cubicBezTo>
                  <a:cubicBezTo>
                    <a:pt x="24" y="2"/>
                    <a:pt x="24" y="2"/>
                    <a:pt x="24" y="2"/>
                  </a:cubicBezTo>
                  <a:cubicBezTo>
                    <a:pt x="24" y="1"/>
                    <a:pt x="23" y="1"/>
                    <a:pt x="23" y="1"/>
                  </a:cubicBezTo>
                  <a:cubicBezTo>
                    <a:pt x="23" y="1"/>
                    <a:pt x="22" y="0"/>
                    <a:pt x="22" y="0"/>
                  </a:cubicBezTo>
                  <a:cubicBezTo>
                    <a:pt x="22" y="0"/>
                    <a:pt x="22" y="0"/>
                    <a:pt x="22" y="0"/>
                  </a:cubicBezTo>
                  <a:cubicBezTo>
                    <a:pt x="21" y="0"/>
                    <a:pt x="21" y="0"/>
                    <a:pt x="21" y="0"/>
                  </a:cubicBezTo>
                  <a:cubicBezTo>
                    <a:pt x="21" y="0"/>
                    <a:pt x="21" y="0"/>
                    <a:pt x="21" y="0"/>
                  </a:cubicBezTo>
                  <a:cubicBezTo>
                    <a:pt x="20" y="0"/>
                    <a:pt x="20" y="1"/>
                    <a:pt x="20" y="1"/>
                  </a:cubicBezTo>
                  <a:cubicBezTo>
                    <a:pt x="20" y="1"/>
                    <a:pt x="20" y="1"/>
                    <a:pt x="20" y="1"/>
                  </a:cubicBezTo>
                  <a:cubicBezTo>
                    <a:pt x="20" y="0"/>
                    <a:pt x="20" y="1"/>
                    <a:pt x="20" y="1"/>
                  </a:cubicBezTo>
                  <a:cubicBezTo>
                    <a:pt x="20" y="1"/>
                    <a:pt x="20" y="1"/>
                    <a:pt x="20" y="1"/>
                  </a:cubicBezTo>
                  <a:cubicBezTo>
                    <a:pt x="20" y="1"/>
                    <a:pt x="20" y="1"/>
                    <a:pt x="20" y="1"/>
                  </a:cubicBezTo>
                  <a:cubicBezTo>
                    <a:pt x="20"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9" y="3"/>
                    <a:pt x="19" y="3"/>
                  </a:cubicBezTo>
                  <a:cubicBezTo>
                    <a:pt x="18" y="3"/>
                    <a:pt x="18" y="3"/>
                    <a:pt x="18" y="3"/>
                  </a:cubicBezTo>
                  <a:cubicBezTo>
                    <a:pt x="18" y="3"/>
                    <a:pt x="18" y="4"/>
                    <a:pt x="18" y="4"/>
                  </a:cubicBezTo>
                  <a:cubicBezTo>
                    <a:pt x="18" y="4"/>
                    <a:pt x="18" y="5"/>
                    <a:pt x="18" y="5"/>
                  </a:cubicBezTo>
                  <a:cubicBezTo>
                    <a:pt x="18" y="5"/>
                    <a:pt x="18" y="5"/>
                    <a:pt x="18" y="5"/>
                  </a:cubicBezTo>
                  <a:cubicBezTo>
                    <a:pt x="18" y="5"/>
                    <a:pt x="17" y="6"/>
                    <a:pt x="17" y="6"/>
                  </a:cubicBezTo>
                  <a:cubicBezTo>
                    <a:pt x="16" y="6"/>
                    <a:pt x="14" y="8"/>
                    <a:pt x="14" y="8"/>
                  </a:cubicBezTo>
                  <a:cubicBezTo>
                    <a:pt x="13" y="8"/>
                    <a:pt x="13" y="8"/>
                    <a:pt x="13" y="8"/>
                  </a:cubicBezTo>
                  <a:cubicBezTo>
                    <a:pt x="13" y="8"/>
                    <a:pt x="12" y="8"/>
                    <a:pt x="12" y="8"/>
                  </a:cubicBezTo>
                  <a:cubicBezTo>
                    <a:pt x="12" y="8"/>
                    <a:pt x="12" y="8"/>
                    <a:pt x="12" y="8"/>
                  </a:cubicBezTo>
                  <a:cubicBezTo>
                    <a:pt x="12" y="8"/>
                    <a:pt x="12" y="8"/>
                    <a:pt x="12" y="8"/>
                  </a:cubicBezTo>
                  <a:cubicBezTo>
                    <a:pt x="13" y="8"/>
                    <a:pt x="13" y="8"/>
                    <a:pt x="13" y="8"/>
                  </a:cubicBezTo>
                  <a:cubicBezTo>
                    <a:pt x="13" y="7"/>
                    <a:pt x="12" y="7"/>
                    <a:pt x="12" y="7"/>
                  </a:cubicBezTo>
                  <a:cubicBezTo>
                    <a:pt x="11" y="7"/>
                    <a:pt x="11" y="8"/>
                    <a:pt x="11" y="8"/>
                  </a:cubicBezTo>
                  <a:cubicBezTo>
                    <a:pt x="11" y="8"/>
                    <a:pt x="10" y="8"/>
                    <a:pt x="10" y="8"/>
                  </a:cubicBezTo>
                  <a:cubicBezTo>
                    <a:pt x="9" y="8"/>
                    <a:pt x="9" y="9"/>
                    <a:pt x="9" y="9"/>
                  </a:cubicBezTo>
                  <a:cubicBezTo>
                    <a:pt x="9" y="9"/>
                    <a:pt x="9" y="9"/>
                    <a:pt x="9" y="9"/>
                  </a:cubicBezTo>
                  <a:cubicBezTo>
                    <a:pt x="9" y="9"/>
                    <a:pt x="8" y="9"/>
                    <a:pt x="8" y="9"/>
                  </a:cubicBezTo>
                  <a:cubicBezTo>
                    <a:pt x="8" y="10"/>
                    <a:pt x="8" y="10"/>
                    <a:pt x="8" y="10"/>
                  </a:cubicBezTo>
                  <a:cubicBezTo>
                    <a:pt x="6" y="12"/>
                    <a:pt x="3" y="16"/>
                    <a:pt x="3" y="16"/>
                  </a:cubicBezTo>
                  <a:cubicBezTo>
                    <a:pt x="2" y="16"/>
                    <a:pt x="2" y="18"/>
                    <a:pt x="2" y="18"/>
                  </a:cubicBezTo>
                  <a:cubicBezTo>
                    <a:pt x="1" y="18"/>
                    <a:pt x="1" y="20"/>
                    <a:pt x="1" y="20"/>
                  </a:cubicBezTo>
                  <a:cubicBezTo>
                    <a:pt x="1" y="21"/>
                    <a:pt x="1" y="23"/>
                    <a:pt x="1" y="23"/>
                  </a:cubicBezTo>
                  <a:cubicBezTo>
                    <a:pt x="0" y="24"/>
                    <a:pt x="1" y="24"/>
                    <a:pt x="1" y="24"/>
                  </a:cubicBezTo>
                  <a:cubicBezTo>
                    <a:pt x="1" y="24"/>
                    <a:pt x="1" y="24"/>
                    <a:pt x="1" y="24"/>
                  </a:cubicBezTo>
                  <a:cubicBezTo>
                    <a:pt x="1" y="24"/>
                    <a:pt x="2" y="24"/>
                    <a:pt x="2" y="24"/>
                  </a:cubicBezTo>
                  <a:cubicBezTo>
                    <a:pt x="2" y="24"/>
                    <a:pt x="2" y="24"/>
                    <a:pt x="2" y="24"/>
                  </a:cubicBezTo>
                  <a:cubicBezTo>
                    <a:pt x="3" y="25"/>
                    <a:pt x="5" y="25"/>
                    <a:pt x="5" y="25"/>
                  </a:cubicBezTo>
                  <a:cubicBezTo>
                    <a:pt x="5" y="25"/>
                    <a:pt x="6" y="25"/>
                    <a:pt x="6" y="25"/>
                  </a:cubicBezTo>
                  <a:cubicBezTo>
                    <a:pt x="6" y="25"/>
                    <a:pt x="6" y="25"/>
                    <a:pt x="6" y="25"/>
                  </a:cubicBezTo>
                  <a:cubicBezTo>
                    <a:pt x="7" y="25"/>
                    <a:pt x="7" y="24"/>
                    <a:pt x="7" y="24"/>
                  </a:cubicBezTo>
                  <a:cubicBezTo>
                    <a:pt x="8" y="25"/>
                    <a:pt x="9" y="25"/>
                    <a:pt x="9" y="25"/>
                  </a:cubicBezTo>
                  <a:cubicBezTo>
                    <a:pt x="9" y="25"/>
                    <a:pt x="9" y="25"/>
                    <a:pt x="9" y="25"/>
                  </a:cubicBezTo>
                  <a:cubicBezTo>
                    <a:pt x="8" y="25"/>
                    <a:pt x="8" y="25"/>
                    <a:pt x="8" y="25"/>
                  </a:cubicBezTo>
                  <a:cubicBezTo>
                    <a:pt x="8" y="26"/>
                    <a:pt x="8" y="26"/>
                    <a:pt x="8" y="26"/>
                  </a:cubicBezTo>
                  <a:cubicBezTo>
                    <a:pt x="8" y="26"/>
                    <a:pt x="8" y="28"/>
                    <a:pt x="8" y="28"/>
                  </a:cubicBezTo>
                  <a:cubicBezTo>
                    <a:pt x="8" y="28"/>
                    <a:pt x="8" y="29"/>
                    <a:pt x="8" y="29"/>
                  </a:cubicBezTo>
                  <a:cubicBezTo>
                    <a:pt x="8" y="30"/>
                    <a:pt x="9" y="30"/>
                    <a:pt x="9" y="30"/>
                  </a:cubicBezTo>
                  <a:cubicBezTo>
                    <a:pt x="9" y="31"/>
                    <a:pt x="9" y="31"/>
                    <a:pt x="9" y="31"/>
                  </a:cubicBezTo>
                  <a:cubicBezTo>
                    <a:pt x="10" y="31"/>
                    <a:pt x="10" y="31"/>
                    <a:pt x="10" y="31"/>
                  </a:cubicBezTo>
                  <a:cubicBezTo>
                    <a:pt x="10" y="32"/>
                    <a:pt x="10" y="32"/>
                    <a:pt x="10" y="32"/>
                  </a:cubicBezTo>
                  <a:cubicBezTo>
                    <a:pt x="10" y="32"/>
                    <a:pt x="10" y="33"/>
                    <a:pt x="10" y="33"/>
                  </a:cubicBezTo>
                  <a:cubicBezTo>
                    <a:pt x="10" y="33"/>
                    <a:pt x="10" y="33"/>
                    <a:pt x="10" y="33"/>
                  </a:cubicBezTo>
                  <a:cubicBezTo>
                    <a:pt x="10" y="34"/>
                    <a:pt x="10" y="38"/>
                    <a:pt x="10" y="38"/>
                  </a:cubicBezTo>
                  <a:cubicBezTo>
                    <a:pt x="10" y="39"/>
                    <a:pt x="10" y="39"/>
                    <a:pt x="10" y="39"/>
                  </a:cubicBezTo>
                  <a:cubicBezTo>
                    <a:pt x="11" y="40"/>
                    <a:pt x="10" y="40"/>
                    <a:pt x="10" y="40"/>
                  </a:cubicBezTo>
                  <a:cubicBezTo>
                    <a:pt x="10" y="41"/>
                    <a:pt x="10" y="42"/>
                    <a:pt x="10" y="42"/>
                  </a:cubicBezTo>
                  <a:cubicBezTo>
                    <a:pt x="10" y="42"/>
                    <a:pt x="10" y="43"/>
                    <a:pt x="10" y="43"/>
                  </a:cubicBezTo>
                  <a:cubicBezTo>
                    <a:pt x="10" y="43"/>
                    <a:pt x="10" y="44"/>
                    <a:pt x="10" y="44"/>
                  </a:cubicBezTo>
                  <a:cubicBezTo>
                    <a:pt x="9" y="44"/>
                    <a:pt x="9" y="46"/>
                    <a:pt x="9" y="46"/>
                  </a:cubicBezTo>
                  <a:cubicBezTo>
                    <a:pt x="9" y="46"/>
                    <a:pt x="9" y="48"/>
                    <a:pt x="9" y="48"/>
                  </a:cubicBezTo>
                  <a:cubicBezTo>
                    <a:pt x="8" y="49"/>
                    <a:pt x="8" y="53"/>
                    <a:pt x="8" y="53"/>
                  </a:cubicBezTo>
                  <a:cubicBezTo>
                    <a:pt x="8" y="54"/>
                    <a:pt x="8" y="54"/>
                    <a:pt x="8" y="54"/>
                  </a:cubicBezTo>
                  <a:cubicBezTo>
                    <a:pt x="7" y="55"/>
                    <a:pt x="7" y="58"/>
                    <a:pt x="7" y="58"/>
                  </a:cubicBezTo>
                  <a:cubicBezTo>
                    <a:pt x="7" y="59"/>
                    <a:pt x="7" y="59"/>
                    <a:pt x="7" y="59"/>
                  </a:cubicBezTo>
                  <a:cubicBezTo>
                    <a:pt x="7" y="59"/>
                    <a:pt x="7" y="59"/>
                    <a:pt x="7" y="59"/>
                  </a:cubicBezTo>
                  <a:cubicBezTo>
                    <a:pt x="7" y="59"/>
                    <a:pt x="7" y="60"/>
                    <a:pt x="7" y="60"/>
                  </a:cubicBezTo>
                  <a:cubicBezTo>
                    <a:pt x="7" y="61"/>
                    <a:pt x="12" y="60"/>
                    <a:pt x="12" y="60"/>
                  </a:cubicBezTo>
                  <a:cubicBezTo>
                    <a:pt x="15" y="61"/>
                    <a:pt x="17" y="60"/>
                    <a:pt x="17" y="60"/>
                  </a:cubicBezTo>
                  <a:cubicBezTo>
                    <a:pt x="17" y="60"/>
                    <a:pt x="19" y="61"/>
                    <a:pt x="21" y="61"/>
                  </a:cubicBezTo>
                  <a:cubicBezTo>
                    <a:pt x="22" y="61"/>
                    <a:pt x="21" y="60"/>
                    <a:pt x="21" y="60"/>
                  </a:cubicBezTo>
                  <a:cubicBezTo>
                    <a:pt x="22" y="60"/>
                    <a:pt x="21" y="59"/>
                    <a:pt x="21" y="59"/>
                  </a:cubicBezTo>
                  <a:cubicBezTo>
                    <a:pt x="21" y="59"/>
                    <a:pt x="20" y="58"/>
                    <a:pt x="20" y="58"/>
                  </a:cubicBezTo>
                  <a:cubicBezTo>
                    <a:pt x="19" y="58"/>
                    <a:pt x="19" y="58"/>
                    <a:pt x="19" y="58"/>
                  </a:cubicBezTo>
                  <a:cubicBezTo>
                    <a:pt x="19" y="57"/>
                    <a:pt x="18" y="56"/>
                    <a:pt x="18" y="56"/>
                  </a:cubicBezTo>
                  <a:cubicBezTo>
                    <a:pt x="18" y="56"/>
                    <a:pt x="18" y="56"/>
                    <a:pt x="18" y="56"/>
                  </a:cubicBezTo>
                  <a:cubicBezTo>
                    <a:pt x="19" y="56"/>
                    <a:pt x="19" y="54"/>
                    <a:pt x="19" y="54"/>
                  </a:cubicBezTo>
                  <a:cubicBezTo>
                    <a:pt x="19" y="54"/>
                    <a:pt x="20" y="51"/>
                    <a:pt x="20" y="51"/>
                  </a:cubicBezTo>
                  <a:cubicBezTo>
                    <a:pt x="21" y="49"/>
                    <a:pt x="22" y="46"/>
                    <a:pt x="22" y="46"/>
                  </a:cubicBezTo>
                  <a:cubicBezTo>
                    <a:pt x="23" y="45"/>
                    <a:pt x="24" y="43"/>
                    <a:pt x="24" y="43"/>
                  </a:cubicBezTo>
                  <a:cubicBezTo>
                    <a:pt x="24" y="43"/>
                    <a:pt x="24" y="42"/>
                    <a:pt x="24" y="42"/>
                  </a:cubicBezTo>
                  <a:cubicBezTo>
                    <a:pt x="25" y="42"/>
                    <a:pt x="25" y="41"/>
                    <a:pt x="25" y="41"/>
                  </a:cubicBezTo>
                  <a:cubicBezTo>
                    <a:pt x="25" y="39"/>
                    <a:pt x="25" y="38"/>
                    <a:pt x="25" y="38"/>
                  </a:cubicBezTo>
                  <a:cubicBezTo>
                    <a:pt x="25" y="37"/>
                    <a:pt x="24" y="36"/>
                    <a:pt x="24" y="36"/>
                  </a:cubicBezTo>
                  <a:cubicBezTo>
                    <a:pt x="24" y="34"/>
                    <a:pt x="24" y="34"/>
                    <a:pt x="24" y="34"/>
                  </a:cubicBezTo>
                  <a:cubicBezTo>
                    <a:pt x="24" y="34"/>
                    <a:pt x="23" y="33"/>
                    <a:pt x="23" y="33"/>
                  </a:cubicBezTo>
                  <a:cubicBezTo>
                    <a:pt x="23" y="32"/>
                    <a:pt x="22" y="31"/>
                    <a:pt x="22" y="31"/>
                  </a:cubicBezTo>
                  <a:cubicBezTo>
                    <a:pt x="23" y="31"/>
                    <a:pt x="22" y="30"/>
                    <a:pt x="22" y="30"/>
                  </a:cubicBezTo>
                  <a:cubicBezTo>
                    <a:pt x="22" y="30"/>
                    <a:pt x="22" y="30"/>
                    <a:pt x="22" y="29"/>
                  </a:cubicBezTo>
                  <a:cubicBezTo>
                    <a:pt x="22" y="29"/>
                    <a:pt x="22" y="28"/>
                    <a:pt x="22" y="28"/>
                  </a:cubicBezTo>
                  <a:cubicBezTo>
                    <a:pt x="21" y="27"/>
                    <a:pt x="20" y="27"/>
                    <a:pt x="20" y="27"/>
                  </a:cubicBezTo>
                  <a:cubicBezTo>
                    <a:pt x="20" y="26"/>
                    <a:pt x="19" y="26"/>
                    <a:pt x="19" y="26"/>
                  </a:cubicBezTo>
                  <a:cubicBezTo>
                    <a:pt x="19" y="25"/>
                    <a:pt x="19" y="25"/>
                    <a:pt x="19" y="25"/>
                  </a:cubicBezTo>
                  <a:cubicBezTo>
                    <a:pt x="20" y="25"/>
                    <a:pt x="20" y="25"/>
                    <a:pt x="20" y="25"/>
                  </a:cubicBezTo>
                  <a:cubicBezTo>
                    <a:pt x="21" y="25"/>
                    <a:pt x="21" y="24"/>
                    <a:pt x="21" y="24"/>
                  </a:cubicBezTo>
                  <a:cubicBezTo>
                    <a:pt x="21" y="24"/>
                    <a:pt x="21" y="24"/>
                    <a:pt x="21" y="24"/>
                  </a:cubicBezTo>
                  <a:cubicBezTo>
                    <a:pt x="22" y="25"/>
                    <a:pt x="23" y="25"/>
                    <a:pt x="23" y="25"/>
                  </a:cubicBezTo>
                  <a:cubicBezTo>
                    <a:pt x="23" y="26"/>
                    <a:pt x="24" y="26"/>
                    <a:pt x="24" y="26"/>
                  </a:cubicBezTo>
                  <a:cubicBezTo>
                    <a:pt x="24" y="27"/>
                    <a:pt x="25" y="27"/>
                    <a:pt x="25" y="27"/>
                  </a:cubicBezTo>
                  <a:cubicBezTo>
                    <a:pt x="25" y="27"/>
                    <a:pt x="26" y="27"/>
                    <a:pt x="26" y="27"/>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7" y="29"/>
                    <a:pt x="27" y="29"/>
                  </a:cubicBezTo>
                  <a:cubicBezTo>
                    <a:pt x="27" y="29"/>
                    <a:pt x="30" y="29"/>
                    <a:pt x="30" y="29"/>
                  </a:cubicBezTo>
                  <a:cubicBezTo>
                    <a:pt x="30" y="29"/>
                    <a:pt x="30" y="29"/>
                    <a:pt x="30" y="29"/>
                  </a:cubicBezTo>
                  <a:cubicBezTo>
                    <a:pt x="31" y="29"/>
                    <a:pt x="31" y="29"/>
                    <a:pt x="31" y="29"/>
                  </a:cubicBezTo>
                  <a:cubicBezTo>
                    <a:pt x="31" y="30"/>
                    <a:pt x="31" y="30"/>
                    <a:pt x="31" y="30"/>
                  </a:cubicBezTo>
                  <a:cubicBezTo>
                    <a:pt x="31" y="30"/>
                    <a:pt x="31" y="30"/>
                    <a:pt x="31" y="30"/>
                  </a:cubicBezTo>
                  <a:cubicBezTo>
                    <a:pt x="32" y="31"/>
                    <a:pt x="32" y="31"/>
                    <a:pt x="32" y="31"/>
                  </a:cubicBezTo>
                  <a:cubicBezTo>
                    <a:pt x="32" y="30"/>
                    <a:pt x="33" y="31"/>
                    <a:pt x="33" y="31"/>
                  </a:cubicBezTo>
                  <a:cubicBezTo>
                    <a:pt x="33" y="31"/>
                    <a:pt x="33" y="31"/>
                    <a:pt x="33" y="31"/>
                  </a:cubicBezTo>
                  <a:cubicBezTo>
                    <a:pt x="33" y="31"/>
                    <a:pt x="33" y="32"/>
                    <a:pt x="33" y="32"/>
                  </a:cubicBezTo>
                  <a:cubicBezTo>
                    <a:pt x="33" y="32"/>
                    <a:pt x="33" y="33"/>
                    <a:pt x="33" y="33"/>
                  </a:cubicBezTo>
                  <a:cubicBezTo>
                    <a:pt x="33" y="34"/>
                    <a:pt x="34" y="35"/>
                    <a:pt x="34" y="35"/>
                  </a:cubicBezTo>
                  <a:cubicBezTo>
                    <a:pt x="34" y="37"/>
                    <a:pt x="34" y="37"/>
                    <a:pt x="34" y="37"/>
                  </a:cubicBezTo>
                  <a:cubicBezTo>
                    <a:pt x="34" y="37"/>
                    <a:pt x="33" y="40"/>
                    <a:pt x="33" y="40"/>
                  </a:cubicBezTo>
                  <a:cubicBezTo>
                    <a:pt x="33" y="40"/>
                    <a:pt x="34" y="40"/>
                    <a:pt x="34" y="40"/>
                  </a:cubicBezTo>
                  <a:cubicBezTo>
                    <a:pt x="35" y="40"/>
                    <a:pt x="36" y="41"/>
                    <a:pt x="36" y="41"/>
                  </a:cubicBezTo>
                  <a:cubicBezTo>
                    <a:pt x="36" y="42"/>
                    <a:pt x="37" y="42"/>
                    <a:pt x="37" y="42"/>
                  </a:cubicBezTo>
                  <a:cubicBezTo>
                    <a:pt x="38" y="41"/>
                    <a:pt x="37" y="39"/>
                    <a:pt x="37" y="39"/>
                  </a:cubicBezTo>
                  <a:cubicBezTo>
                    <a:pt x="37" y="39"/>
                    <a:pt x="39" y="39"/>
                    <a:pt x="39" y="39"/>
                  </a:cubicBezTo>
                  <a:cubicBezTo>
                    <a:pt x="39" y="39"/>
                    <a:pt x="39" y="40"/>
                    <a:pt x="39" y="40"/>
                  </a:cubicBezTo>
                  <a:cubicBezTo>
                    <a:pt x="39" y="40"/>
                    <a:pt x="39" y="40"/>
                    <a:pt x="39" y="40"/>
                  </a:cubicBezTo>
                  <a:cubicBezTo>
                    <a:pt x="39" y="41"/>
                    <a:pt x="40" y="42"/>
                    <a:pt x="40" y="42"/>
                  </a:cubicBezTo>
                  <a:cubicBezTo>
                    <a:pt x="40" y="42"/>
                    <a:pt x="40" y="42"/>
                    <a:pt x="40" y="42"/>
                  </a:cubicBezTo>
                  <a:cubicBezTo>
                    <a:pt x="36" y="42"/>
                    <a:pt x="36" y="42"/>
                    <a:pt x="36" y="42"/>
                  </a:cubicBezTo>
                  <a:cubicBezTo>
                    <a:pt x="35" y="42"/>
                    <a:pt x="35" y="42"/>
                    <a:pt x="35" y="42"/>
                  </a:cubicBezTo>
                  <a:cubicBezTo>
                    <a:pt x="35" y="42"/>
                    <a:pt x="34" y="42"/>
                    <a:pt x="34" y="42"/>
                  </a:cubicBezTo>
                  <a:cubicBezTo>
                    <a:pt x="34" y="41"/>
                    <a:pt x="33" y="41"/>
                    <a:pt x="33" y="41"/>
                  </a:cubicBezTo>
                  <a:cubicBezTo>
                    <a:pt x="33" y="41"/>
                    <a:pt x="32" y="42"/>
                    <a:pt x="32" y="42"/>
                  </a:cubicBezTo>
                  <a:cubicBezTo>
                    <a:pt x="32" y="42"/>
                    <a:pt x="32" y="43"/>
                    <a:pt x="32" y="43"/>
                  </a:cubicBezTo>
                  <a:cubicBezTo>
                    <a:pt x="31" y="44"/>
                    <a:pt x="31" y="44"/>
                    <a:pt x="31" y="44"/>
                  </a:cubicBezTo>
                  <a:cubicBezTo>
                    <a:pt x="31" y="44"/>
                    <a:pt x="31" y="45"/>
                    <a:pt x="31" y="45"/>
                  </a:cubicBezTo>
                  <a:cubicBezTo>
                    <a:pt x="30" y="46"/>
                    <a:pt x="31" y="46"/>
                    <a:pt x="31" y="46"/>
                  </a:cubicBezTo>
                  <a:cubicBezTo>
                    <a:pt x="31" y="47"/>
                    <a:pt x="32" y="47"/>
                    <a:pt x="32" y="47"/>
                  </a:cubicBezTo>
                  <a:cubicBezTo>
                    <a:pt x="33" y="47"/>
                    <a:pt x="33" y="47"/>
                    <a:pt x="33" y="47"/>
                  </a:cubicBezTo>
                  <a:cubicBezTo>
                    <a:pt x="33" y="47"/>
                    <a:pt x="33" y="47"/>
                    <a:pt x="33" y="47"/>
                  </a:cubicBezTo>
                  <a:cubicBezTo>
                    <a:pt x="33" y="47"/>
                    <a:pt x="34" y="46"/>
                    <a:pt x="34" y="46"/>
                  </a:cubicBezTo>
                  <a:cubicBezTo>
                    <a:pt x="34" y="45"/>
                    <a:pt x="34" y="46"/>
                    <a:pt x="34" y="46"/>
                  </a:cubicBezTo>
                  <a:cubicBezTo>
                    <a:pt x="34" y="46"/>
                    <a:pt x="36" y="49"/>
                    <a:pt x="36" y="49"/>
                  </a:cubicBezTo>
                  <a:cubicBezTo>
                    <a:pt x="36" y="50"/>
                    <a:pt x="36" y="50"/>
                    <a:pt x="36" y="50"/>
                  </a:cubicBezTo>
                  <a:cubicBezTo>
                    <a:pt x="36" y="51"/>
                    <a:pt x="37" y="52"/>
                    <a:pt x="37" y="52"/>
                  </a:cubicBezTo>
                  <a:cubicBezTo>
                    <a:pt x="37" y="52"/>
                    <a:pt x="37" y="52"/>
                    <a:pt x="37" y="52"/>
                  </a:cubicBezTo>
                  <a:cubicBezTo>
                    <a:pt x="34" y="50"/>
                    <a:pt x="32" y="54"/>
                    <a:pt x="32" y="54"/>
                  </a:cubicBezTo>
                  <a:cubicBezTo>
                    <a:pt x="31" y="55"/>
                    <a:pt x="31" y="59"/>
                    <a:pt x="34" y="59"/>
                  </a:cubicBezTo>
                  <a:cubicBezTo>
                    <a:pt x="37" y="60"/>
                    <a:pt x="38" y="57"/>
                    <a:pt x="38" y="57"/>
                  </a:cubicBezTo>
                  <a:cubicBezTo>
                    <a:pt x="38" y="58"/>
                    <a:pt x="38" y="59"/>
                    <a:pt x="38" y="59"/>
                  </a:cubicBezTo>
                  <a:cubicBezTo>
                    <a:pt x="39" y="60"/>
                    <a:pt x="40" y="63"/>
                    <a:pt x="43" y="62"/>
                  </a:cubicBezTo>
                  <a:cubicBezTo>
                    <a:pt x="45" y="62"/>
                    <a:pt x="46" y="60"/>
                    <a:pt x="46" y="60"/>
                  </a:cubicBezTo>
                  <a:cubicBezTo>
                    <a:pt x="47" y="58"/>
                    <a:pt x="46" y="55"/>
                    <a:pt x="46" y="55"/>
                  </a:cubicBezTo>
                  <a:cubicBezTo>
                    <a:pt x="46" y="55"/>
                    <a:pt x="48" y="55"/>
                    <a:pt x="48" y="55"/>
                  </a:cubicBezTo>
                  <a:cubicBezTo>
                    <a:pt x="48" y="58"/>
                    <a:pt x="50" y="59"/>
                    <a:pt x="50" y="59"/>
                  </a:cubicBezTo>
                  <a:cubicBezTo>
                    <a:pt x="53" y="60"/>
                    <a:pt x="55" y="58"/>
                    <a:pt x="55" y="58"/>
                  </a:cubicBezTo>
                  <a:cubicBezTo>
                    <a:pt x="56" y="60"/>
                    <a:pt x="58" y="61"/>
                    <a:pt x="58" y="61"/>
                  </a:cubicBezTo>
                  <a:cubicBezTo>
                    <a:pt x="58" y="61"/>
                    <a:pt x="59" y="61"/>
                    <a:pt x="59" y="61"/>
                  </a:cubicBezTo>
                  <a:cubicBezTo>
                    <a:pt x="61" y="61"/>
                    <a:pt x="62" y="60"/>
                    <a:pt x="62" y="60"/>
                  </a:cubicBezTo>
                  <a:cubicBezTo>
                    <a:pt x="63" y="60"/>
                    <a:pt x="64" y="58"/>
                    <a:pt x="63" y="56"/>
                  </a:cubicBezTo>
                  <a:cubicBezTo>
                    <a:pt x="63" y="54"/>
                    <a:pt x="61" y="53"/>
                    <a:pt x="61" y="53"/>
                  </a:cubicBezTo>
                  <a:cubicBezTo>
                    <a:pt x="61" y="53"/>
                    <a:pt x="61" y="53"/>
                    <a:pt x="61" y="53"/>
                  </a:cubicBezTo>
                  <a:cubicBezTo>
                    <a:pt x="61" y="53"/>
                    <a:pt x="62" y="53"/>
                    <a:pt x="62" y="53"/>
                  </a:cubicBezTo>
                  <a:cubicBezTo>
                    <a:pt x="62" y="53"/>
                    <a:pt x="62" y="53"/>
                    <a:pt x="62" y="53"/>
                  </a:cubicBezTo>
                  <a:cubicBezTo>
                    <a:pt x="62" y="53"/>
                    <a:pt x="62" y="53"/>
                    <a:pt x="62" y="53"/>
                  </a:cubicBezTo>
                  <a:cubicBezTo>
                    <a:pt x="63" y="53"/>
                    <a:pt x="63" y="53"/>
                    <a:pt x="63" y="53"/>
                  </a:cubicBezTo>
                  <a:cubicBezTo>
                    <a:pt x="63" y="53"/>
                    <a:pt x="63" y="53"/>
                    <a:pt x="63" y="53"/>
                  </a:cubicBezTo>
                  <a:cubicBezTo>
                    <a:pt x="63" y="53"/>
                    <a:pt x="63" y="53"/>
                    <a:pt x="63" y="53"/>
                  </a:cubicBezTo>
                  <a:cubicBezTo>
                    <a:pt x="64" y="53"/>
                    <a:pt x="64" y="52"/>
                    <a:pt x="64" y="52"/>
                  </a:cubicBezTo>
                  <a:cubicBezTo>
                    <a:pt x="64" y="52"/>
                    <a:pt x="64" y="52"/>
                    <a:pt x="64" y="52"/>
                  </a:cubicBezTo>
                  <a:cubicBezTo>
                    <a:pt x="64" y="52"/>
                    <a:pt x="64" y="52"/>
                    <a:pt x="64" y="52"/>
                  </a:cubicBezTo>
                  <a:cubicBezTo>
                    <a:pt x="64" y="50"/>
                    <a:pt x="62" y="50"/>
                    <a:pt x="62" y="50"/>
                  </a:cubicBezTo>
                  <a:close/>
                  <a:moveTo>
                    <a:pt x="8" y="9"/>
                  </a:moveTo>
                  <a:cubicBezTo>
                    <a:pt x="8" y="9"/>
                    <a:pt x="8" y="9"/>
                    <a:pt x="9" y="9"/>
                  </a:cubicBezTo>
                  <a:cubicBezTo>
                    <a:pt x="9" y="9"/>
                    <a:pt x="9" y="9"/>
                    <a:pt x="8" y="9"/>
                  </a:cubicBezTo>
                  <a:close/>
                  <a:moveTo>
                    <a:pt x="20" y="40"/>
                  </a:moveTo>
                  <a:cubicBezTo>
                    <a:pt x="20" y="40"/>
                    <a:pt x="19" y="40"/>
                    <a:pt x="20" y="41"/>
                  </a:cubicBezTo>
                  <a:cubicBezTo>
                    <a:pt x="20" y="41"/>
                    <a:pt x="19" y="41"/>
                    <a:pt x="19" y="41"/>
                  </a:cubicBezTo>
                  <a:cubicBezTo>
                    <a:pt x="19" y="41"/>
                    <a:pt x="19" y="42"/>
                    <a:pt x="18" y="42"/>
                  </a:cubicBezTo>
                  <a:cubicBezTo>
                    <a:pt x="18" y="42"/>
                    <a:pt x="18" y="43"/>
                    <a:pt x="18" y="43"/>
                  </a:cubicBezTo>
                  <a:cubicBezTo>
                    <a:pt x="18" y="43"/>
                    <a:pt x="17" y="45"/>
                    <a:pt x="16" y="46"/>
                  </a:cubicBezTo>
                  <a:cubicBezTo>
                    <a:pt x="16" y="46"/>
                    <a:pt x="15" y="47"/>
                    <a:pt x="15" y="48"/>
                  </a:cubicBezTo>
                  <a:cubicBezTo>
                    <a:pt x="15" y="48"/>
                    <a:pt x="15" y="46"/>
                    <a:pt x="15" y="45"/>
                  </a:cubicBezTo>
                  <a:cubicBezTo>
                    <a:pt x="15" y="45"/>
                    <a:pt x="16" y="45"/>
                    <a:pt x="15" y="45"/>
                  </a:cubicBezTo>
                  <a:cubicBezTo>
                    <a:pt x="15" y="44"/>
                    <a:pt x="15" y="44"/>
                    <a:pt x="15" y="44"/>
                  </a:cubicBezTo>
                  <a:cubicBezTo>
                    <a:pt x="15" y="44"/>
                    <a:pt x="16" y="42"/>
                    <a:pt x="16" y="41"/>
                  </a:cubicBezTo>
                  <a:cubicBezTo>
                    <a:pt x="16" y="41"/>
                    <a:pt x="16" y="40"/>
                    <a:pt x="16" y="39"/>
                  </a:cubicBezTo>
                  <a:cubicBezTo>
                    <a:pt x="16" y="39"/>
                    <a:pt x="16" y="38"/>
                    <a:pt x="16" y="38"/>
                  </a:cubicBezTo>
                  <a:cubicBezTo>
                    <a:pt x="16" y="37"/>
                    <a:pt x="16" y="37"/>
                    <a:pt x="16" y="37"/>
                  </a:cubicBezTo>
                  <a:cubicBezTo>
                    <a:pt x="16" y="37"/>
                    <a:pt x="18" y="38"/>
                    <a:pt x="18" y="38"/>
                  </a:cubicBezTo>
                  <a:cubicBezTo>
                    <a:pt x="18" y="38"/>
                    <a:pt x="18" y="39"/>
                    <a:pt x="19" y="39"/>
                  </a:cubicBezTo>
                  <a:cubicBezTo>
                    <a:pt x="19" y="39"/>
                    <a:pt x="20" y="40"/>
                    <a:pt x="20" y="40"/>
                  </a:cubicBezTo>
                  <a:cubicBezTo>
                    <a:pt x="20" y="40"/>
                    <a:pt x="20" y="40"/>
                    <a:pt x="20" y="40"/>
                  </a:cubicBezTo>
                  <a:close/>
                  <a:moveTo>
                    <a:pt x="23" y="21"/>
                  </a:moveTo>
                  <a:cubicBezTo>
                    <a:pt x="23" y="21"/>
                    <a:pt x="23" y="21"/>
                    <a:pt x="23" y="21"/>
                  </a:cubicBezTo>
                  <a:cubicBezTo>
                    <a:pt x="23" y="21"/>
                    <a:pt x="23" y="21"/>
                    <a:pt x="23" y="21"/>
                  </a:cubicBezTo>
                  <a:cubicBezTo>
                    <a:pt x="23" y="21"/>
                    <a:pt x="23" y="22"/>
                    <a:pt x="23" y="22"/>
                  </a:cubicBezTo>
                  <a:cubicBezTo>
                    <a:pt x="23" y="22"/>
                    <a:pt x="23" y="21"/>
                    <a:pt x="23" y="21"/>
                  </a:cubicBezTo>
                  <a:close/>
                  <a:moveTo>
                    <a:pt x="28" y="25"/>
                  </a:moveTo>
                  <a:cubicBezTo>
                    <a:pt x="28" y="25"/>
                    <a:pt x="28" y="25"/>
                    <a:pt x="28" y="25"/>
                  </a:cubicBezTo>
                  <a:cubicBezTo>
                    <a:pt x="28" y="25"/>
                    <a:pt x="28" y="25"/>
                    <a:pt x="28" y="25"/>
                  </a:cubicBezTo>
                  <a:cubicBezTo>
                    <a:pt x="27" y="26"/>
                    <a:pt x="27" y="26"/>
                    <a:pt x="27" y="26"/>
                  </a:cubicBezTo>
                  <a:cubicBezTo>
                    <a:pt x="27" y="26"/>
                    <a:pt x="27" y="25"/>
                    <a:pt x="26" y="25"/>
                  </a:cubicBezTo>
                  <a:cubicBezTo>
                    <a:pt x="26" y="25"/>
                    <a:pt x="26" y="25"/>
                    <a:pt x="26" y="25"/>
                  </a:cubicBezTo>
                  <a:cubicBezTo>
                    <a:pt x="26" y="25"/>
                    <a:pt x="26" y="25"/>
                    <a:pt x="25" y="25"/>
                  </a:cubicBezTo>
                  <a:cubicBezTo>
                    <a:pt x="25" y="25"/>
                    <a:pt x="25" y="25"/>
                    <a:pt x="25" y="25"/>
                  </a:cubicBezTo>
                  <a:cubicBezTo>
                    <a:pt x="25" y="25"/>
                    <a:pt x="25" y="25"/>
                    <a:pt x="25" y="25"/>
                  </a:cubicBezTo>
                  <a:cubicBezTo>
                    <a:pt x="25" y="25"/>
                    <a:pt x="25" y="25"/>
                    <a:pt x="25" y="25"/>
                  </a:cubicBezTo>
                  <a:cubicBezTo>
                    <a:pt x="25" y="25"/>
                    <a:pt x="24" y="24"/>
                    <a:pt x="24" y="23"/>
                  </a:cubicBezTo>
                  <a:cubicBezTo>
                    <a:pt x="24" y="23"/>
                    <a:pt x="24" y="23"/>
                    <a:pt x="24" y="23"/>
                  </a:cubicBezTo>
                  <a:cubicBezTo>
                    <a:pt x="24" y="23"/>
                    <a:pt x="25" y="23"/>
                    <a:pt x="25" y="23"/>
                  </a:cubicBezTo>
                  <a:cubicBezTo>
                    <a:pt x="25" y="23"/>
                    <a:pt x="26" y="23"/>
                    <a:pt x="26" y="23"/>
                  </a:cubicBezTo>
                  <a:cubicBezTo>
                    <a:pt x="26" y="23"/>
                    <a:pt x="27" y="24"/>
                    <a:pt x="28" y="24"/>
                  </a:cubicBezTo>
                  <a:cubicBezTo>
                    <a:pt x="28" y="24"/>
                    <a:pt x="28" y="25"/>
                    <a:pt x="28" y="25"/>
                  </a:cubicBezTo>
                  <a:close/>
                  <a:moveTo>
                    <a:pt x="33" y="27"/>
                  </a:moveTo>
                  <a:cubicBezTo>
                    <a:pt x="33" y="27"/>
                    <a:pt x="31" y="27"/>
                    <a:pt x="31" y="28"/>
                  </a:cubicBezTo>
                  <a:cubicBezTo>
                    <a:pt x="31" y="28"/>
                    <a:pt x="31" y="28"/>
                    <a:pt x="31" y="28"/>
                  </a:cubicBezTo>
                  <a:cubicBezTo>
                    <a:pt x="28" y="28"/>
                    <a:pt x="28" y="28"/>
                    <a:pt x="28" y="28"/>
                  </a:cubicBezTo>
                  <a:cubicBezTo>
                    <a:pt x="28" y="28"/>
                    <a:pt x="28" y="28"/>
                    <a:pt x="28" y="27"/>
                  </a:cubicBezTo>
                  <a:cubicBezTo>
                    <a:pt x="28" y="27"/>
                    <a:pt x="29" y="27"/>
                    <a:pt x="29" y="27"/>
                  </a:cubicBezTo>
                  <a:cubicBezTo>
                    <a:pt x="29" y="27"/>
                    <a:pt x="29" y="27"/>
                    <a:pt x="29" y="27"/>
                  </a:cubicBezTo>
                  <a:cubicBezTo>
                    <a:pt x="29" y="27"/>
                    <a:pt x="29" y="27"/>
                    <a:pt x="29" y="27"/>
                  </a:cubicBezTo>
                  <a:cubicBezTo>
                    <a:pt x="30" y="27"/>
                    <a:pt x="30" y="27"/>
                    <a:pt x="30" y="27"/>
                  </a:cubicBezTo>
                  <a:cubicBezTo>
                    <a:pt x="30" y="27"/>
                    <a:pt x="29" y="27"/>
                    <a:pt x="29" y="28"/>
                  </a:cubicBezTo>
                  <a:cubicBezTo>
                    <a:pt x="29" y="28"/>
                    <a:pt x="29" y="28"/>
                    <a:pt x="30" y="28"/>
                  </a:cubicBezTo>
                  <a:cubicBezTo>
                    <a:pt x="30" y="28"/>
                    <a:pt x="30" y="28"/>
                    <a:pt x="31" y="27"/>
                  </a:cubicBezTo>
                  <a:cubicBezTo>
                    <a:pt x="31" y="27"/>
                    <a:pt x="31" y="27"/>
                    <a:pt x="31" y="27"/>
                  </a:cubicBezTo>
                  <a:cubicBezTo>
                    <a:pt x="31" y="27"/>
                    <a:pt x="31" y="27"/>
                    <a:pt x="31" y="27"/>
                  </a:cubicBezTo>
                  <a:cubicBezTo>
                    <a:pt x="32" y="27"/>
                    <a:pt x="32" y="27"/>
                    <a:pt x="32" y="27"/>
                  </a:cubicBezTo>
                  <a:lnTo>
                    <a:pt x="33" y="27"/>
                  </a:lnTo>
                  <a:close/>
                  <a:moveTo>
                    <a:pt x="35" y="53"/>
                  </a:moveTo>
                  <a:cubicBezTo>
                    <a:pt x="35" y="53"/>
                    <a:pt x="35" y="54"/>
                    <a:pt x="35" y="54"/>
                  </a:cubicBezTo>
                  <a:cubicBezTo>
                    <a:pt x="35" y="54"/>
                    <a:pt x="35" y="54"/>
                    <a:pt x="35" y="54"/>
                  </a:cubicBezTo>
                  <a:cubicBezTo>
                    <a:pt x="35" y="54"/>
                    <a:pt x="34" y="54"/>
                    <a:pt x="34" y="53"/>
                  </a:cubicBezTo>
                  <a:cubicBezTo>
                    <a:pt x="34" y="53"/>
                    <a:pt x="34" y="53"/>
                    <a:pt x="35" y="53"/>
                  </a:cubicBezTo>
                  <a:close/>
                  <a:moveTo>
                    <a:pt x="33" y="54"/>
                  </a:moveTo>
                  <a:cubicBezTo>
                    <a:pt x="33" y="54"/>
                    <a:pt x="34" y="54"/>
                    <a:pt x="34" y="55"/>
                  </a:cubicBezTo>
                  <a:cubicBezTo>
                    <a:pt x="34" y="55"/>
                    <a:pt x="34" y="55"/>
                    <a:pt x="34" y="55"/>
                  </a:cubicBezTo>
                  <a:cubicBezTo>
                    <a:pt x="34" y="55"/>
                    <a:pt x="33" y="55"/>
                    <a:pt x="33" y="55"/>
                  </a:cubicBezTo>
                  <a:cubicBezTo>
                    <a:pt x="33" y="55"/>
                    <a:pt x="33" y="55"/>
                    <a:pt x="34" y="55"/>
                  </a:cubicBezTo>
                  <a:cubicBezTo>
                    <a:pt x="34" y="55"/>
                    <a:pt x="34" y="56"/>
                    <a:pt x="34" y="56"/>
                  </a:cubicBezTo>
                  <a:cubicBezTo>
                    <a:pt x="34" y="56"/>
                    <a:pt x="34" y="56"/>
                    <a:pt x="33" y="57"/>
                  </a:cubicBezTo>
                  <a:cubicBezTo>
                    <a:pt x="33" y="57"/>
                    <a:pt x="32" y="55"/>
                    <a:pt x="33" y="54"/>
                  </a:cubicBezTo>
                  <a:close/>
                  <a:moveTo>
                    <a:pt x="34" y="58"/>
                  </a:moveTo>
                  <a:cubicBezTo>
                    <a:pt x="34" y="58"/>
                    <a:pt x="33" y="58"/>
                    <a:pt x="33" y="57"/>
                  </a:cubicBezTo>
                  <a:cubicBezTo>
                    <a:pt x="33" y="57"/>
                    <a:pt x="34" y="57"/>
                    <a:pt x="34" y="56"/>
                  </a:cubicBezTo>
                  <a:cubicBezTo>
                    <a:pt x="34" y="57"/>
                    <a:pt x="34" y="57"/>
                    <a:pt x="34" y="57"/>
                  </a:cubicBezTo>
                  <a:cubicBezTo>
                    <a:pt x="34" y="57"/>
                    <a:pt x="34" y="57"/>
                    <a:pt x="34" y="58"/>
                  </a:cubicBezTo>
                  <a:close/>
                  <a:moveTo>
                    <a:pt x="35" y="58"/>
                  </a:moveTo>
                  <a:cubicBezTo>
                    <a:pt x="35" y="58"/>
                    <a:pt x="35" y="57"/>
                    <a:pt x="35" y="57"/>
                  </a:cubicBezTo>
                  <a:cubicBezTo>
                    <a:pt x="35" y="57"/>
                    <a:pt x="36" y="57"/>
                    <a:pt x="36" y="56"/>
                  </a:cubicBezTo>
                  <a:cubicBezTo>
                    <a:pt x="36" y="56"/>
                    <a:pt x="37" y="57"/>
                    <a:pt x="37" y="57"/>
                  </a:cubicBezTo>
                  <a:cubicBezTo>
                    <a:pt x="37" y="57"/>
                    <a:pt x="36" y="58"/>
                    <a:pt x="35" y="58"/>
                  </a:cubicBezTo>
                  <a:close/>
                  <a:moveTo>
                    <a:pt x="37" y="55"/>
                  </a:moveTo>
                  <a:cubicBezTo>
                    <a:pt x="36" y="55"/>
                    <a:pt x="36" y="55"/>
                    <a:pt x="36" y="55"/>
                  </a:cubicBezTo>
                  <a:cubicBezTo>
                    <a:pt x="36" y="55"/>
                    <a:pt x="36" y="55"/>
                    <a:pt x="35" y="54"/>
                  </a:cubicBezTo>
                  <a:cubicBezTo>
                    <a:pt x="35" y="54"/>
                    <a:pt x="35" y="54"/>
                    <a:pt x="36" y="53"/>
                  </a:cubicBezTo>
                  <a:cubicBezTo>
                    <a:pt x="36" y="53"/>
                    <a:pt x="36" y="53"/>
                    <a:pt x="37" y="54"/>
                  </a:cubicBezTo>
                  <a:cubicBezTo>
                    <a:pt x="37" y="54"/>
                    <a:pt x="37" y="54"/>
                    <a:pt x="37" y="55"/>
                  </a:cubicBezTo>
                  <a:close/>
                  <a:moveTo>
                    <a:pt x="41" y="55"/>
                  </a:moveTo>
                  <a:cubicBezTo>
                    <a:pt x="41" y="55"/>
                    <a:pt x="41" y="56"/>
                    <a:pt x="41" y="56"/>
                  </a:cubicBezTo>
                  <a:cubicBezTo>
                    <a:pt x="41" y="56"/>
                    <a:pt x="40" y="57"/>
                    <a:pt x="40" y="56"/>
                  </a:cubicBezTo>
                  <a:cubicBezTo>
                    <a:pt x="40" y="56"/>
                    <a:pt x="40" y="56"/>
                    <a:pt x="41" y="55"/>
                  </a:cubicBezTo>
                  <a:close/>
                  <a:moveTo>
                    <a:pt x="39" y="56"/>
                  </a:moveTo>
                  <a:cubicBezTo>
                    <a:pt x="39" y="56"/>
                    <a:pt x="39" y="55"/>
                    <a:pt x="38" y="54"/>
                  </a:cubicBezTo>
                  <a:cubicBezTo>
                    <a:pt x="38" y="54"/>
                    <a:pt x="39" y="55"/>
                    <a:pt x="39" y="55"/>
                  </a:cubicBezTo>
                  <a:cubicBezTo>
                    <a:pt x="39" y="55"/>
                    <a:pt x="39" y="55"/>
                    <a:pt x="39" y="56"/>
                  </a:cubicBezTo>
                  <a:close/>
                  <a:moveTo>
                    <a:pt x="40" y="57"/>
                  </a:moveTo>
                  <a:cubicBezTo>
                    <a:pt x="40" y="57"/>
                    <a:pt x="40" y="58"/>
                    <a:pt x="40" y="58"/>
                  </a:cubicBezTo>
                  <a:cubicBezTo>
                    <a:pt x="41" y="58"/>
                    <a:pt x="41" y="58"/>
                    <a:pt x="41" y="58"/>
                  </a:cubicBezTo>
                  <a:cubicBezTo>
                    <a:pt x="41" y="58"/>
                    <a:pt x="41" y="58"/>
                    <a:pt x="41" y="58"/>
                  </a:cubicBezTo>
                  <a:cubicBezTo>
                    <a:pt x="41" y="58"/>
                    <a:pt x="41" y="58"/>
                    <a:pt x="41" y="58"/>
                  </a:cubicBezTo>
                  <a:cubicBezTo>
                    <a:pt x="41" y="58"/>
                    <a:pt x="41" y="59"/>
                    <a:pt x="41" y="59"/>
                  </a:cubicBezTo>
                  <a:cubicBezTo>
                    <a:pt x="41" y="59"/>
                    <a:pt x="41" y="59"/>
                    <a:pt x="41" y="60"/>
                  </a:cubicBezTo>
                  <a:cubicBezTo>
                    <a:pt x="41" y="60"/>
                    <a:pt x="39" y="59"/>
                    <a:pt x="40" y="57"/>
                  </a:cubicBezTo>
                  <a:close/>
                  <a:moveTo>
                    <a:pt x="41" y="61"/>
                  </a:moveTo>
                  <a:cubicBezTo>
                    <a:pt x="41" y="61"/>
                    <a:pt x="42" y="60"/>
                    <a:pt x="42" y="59"/>
                  </a:cubicBezTo>
                  <a:cubicBezTo>
                    <a:pt x="42" y="59"/>
                    <a:pt x="42" y="60"/>
                    <a:pt x="43" y="61"/>
                  </a:cubicBezTo>
                  <a:cubicBezTo>
                    <a:pt x="43" y="61"/>
                    <a:pt x="42" y="61"/>
                    <a:pt x="41" y="61"/>
                  </a:cubicBezTo>
                  <a:close/>
                  <a:moveTo>
                    <a:pt x="42" y="56"/>
                  </a:moveTo>
                  <a:cubicBezTo>
                    <a:pt x="42" y="56"/>
                    <a:pt x="42" y="56"/>
                    <a:pt x="42" y="56"/>
                  </a:cubicBezTo>
                  <a:cubicBezTo>
                    <a:pt x="42" y="56"/>
                    <a:pt x="41" y="56"/>
                    <a:pt x="41" y="55"/>
                  </a:cubicBezTo>
                  <a:cubicBezTo>
                    <a:pt x="41" y="55"/>
                    <a:pt x="41" y="55"/>
                    <a:pt x="41" y="55"/>
                  </a:cubicBezTo>
                  <a:cubicBezTo>
                    <a:pt x="41" y="55"/>
                    <a:pt x="42" y="55"/>
                    <a:pt x="42" y="55"/>
                  </a:cubicBezTo>
                  <a:cubicBezTo>
                    <a:pt x="42" y="55"/>
                    <a:pt x="42" y="55"/>
                    <a:pt x="42" y="56"/>
                  </a:cubicBezTo>
                  <a:close/>
                  <a:moveTo>
                    <a:pt x="45" y="56"/>
                  </a:moveTo>
                  <a:cubicBezTo>
                    <a:pt x="45" y="56"/>
                    <a:pt x="45" y="57"/>
                    <a:pt x="45" y="57"/>
                  </a:cubicBezTo>
                  <a:cubicBezTo>
                    <a:pt x="45" y="57"/>
                    <a:pt x="44" y="57"/>
                    <a:pt x="44" y="57"/>
                  </a:cubicBezTo>
                  <a:cubicBezTo>
                    <a:pt x="43" y="57"/>
                    <a:pt x="43" y="57"/>
                    <a:pt x="43" y="57"/>
                  </a:cubicBezTo>
                  <a:cubicBezTo>
                    <a:pt x="43" y="57"/>
                    <a:pt x="44" y="56"/>
                    <a:pt x="45" y="56"/>
                  </a:cubicBezTo>
                  <a:close/>
                  <a:moveTo>
                    <a:pt x="43" y="55"/>
                  </a:moveTo>
                  <a:cubicBezTo>
                    <a:pt x="43" y="55"/>
                    <a:pt x="44" y="55"/>
                    <a:pt x="44" y="55"/>
                  </a:cubicBezTo>
                  <a:cubicBezTo>
                    <a:pt x="44" y="55"/>
                    <a:pt x="44" y="56"/>
                    <a:pt x="43" y="56"/>
                  </a:cubicBezTo>
                  <a:cubicBezTo>
                    <a:pt x="43" y="56"/>
                    <a:pt x="43" y="56"/>
                    <a:pt x="43" y="55"/>
                  </a:cubicBezTo>
                  <a:close/>
                  <a:moveTo>
                    <a:pt x="43" y="61"/>
                  </a:moveTo>
                  <a:cubicBezTo>
                    <a:pt x="43" y="61"/>
                    <a:pt x="43" y="60"/>
                    <a:pt x="43" y="59"/>
                  </a:cubicBezTo>
                  <a:cubicBezTo>
                    <a:pt x="43" y="59"/>
                    <a:pt x="44" y="59"/>
                    <a:pt x="44" y="58"/>
                  </a:cubicBezTo>
                  <a:cubicBezTo>
                    <a:pt x="44" y="58"/>
                    <a:pt x="44" y="58"/>
                    <a:pt x="45" y="58"/>
                  </a:cubicBezTo>
                  <a:cubicBezTo>
                    <a:pt x="45" y="58"/>
                    <a:pt x="45" y="60"/>
                    <a:pt x="43" y="61"/>
                  </a:cubicBezTo>
                  <a:close/>
                  <a:moveTo>
                    <a:pt x="49" y="57"/>
                  </a:moveTo>
                  <a:cubicBezTo>
                    <a:pt x="49" y="57"/>
                    <a:pt x="49" y="56"/>
                    <a:pt x="49" y="55"/>
                  </a:cubicBezTo>
                  <a:cubicBezTo>
                    <a:pt x="49" y="55"/>
                    <a:pt x="49" y="55"/>
                    <a:pt x="49" y="55"/>
                  </a:cubicBezTo>
                  <a:cubicBezTo>
                    <a:pt x="49" y="55"/>
                    <a:pt x="49" y="56"/>
                    <a:pt x="49" y="57"/>
                  </a:cubicBezTo>
                  <a:close/>
                  <a:moveTo>
                    <a:pt x="52" y="58"/>
                  </a:moveTo>
                  <a:cubicBezTo>
                    <a:pt x="52" y="58"/>
                    <a:pt x="51" y="58"/>
                    <a:pt x="51" y="57"/>
                  </a:cubicBezTo>
                  <a:cubicBezTo>
                    <a:pt x="51" y="57"/>
                    <a:pt x="51" y="57"/>
                    <a:pt x="51" y="57"/>
                  </a:cubicBezTo>
                  <a:cubicBezTo>
                    <a:pt x="52" y="57"/>
                    <a:pt x="52" y="57"/>
                    <a:pt x="52" y="57"/>
                  </a:cubicBezTo>
                  <a:cubicBezTo>
                    <a:pt x="52" y="57"/>
                    <a:pt x="52" y="57"/>
                    <a:pt x="53" y="57"/>
                  </a:cubicBezTo>
                  <a:cubicBezTo>
                    <a:pt x="53" y="57"/>
                    <a:pt x="53" y="57"/>
                    <a:pt x="53" y="57"/>
                  </a:cubicBezTo>
                  <a:cubicBezTo>
                    <a:pt x="53" y="57"/>
                    <a:pt x="52" y="58"/>
                    <a:pt x="52" y="58"/>
                  </a:cubicBezTo>
                  <a:close/>
                  <a:moveTo>
                    <a:pt x="54" y="36"/>
                  </a:moveTo>
                  <a:cubicBezTo>
                    <a:pt x="54" y="36"/>
                    <a:pt x="54" y="36"/>
                    <a:pt x="54" y="36"/>
                  </a:cubicBezTo>
                  <a:cubicBezTo>
                    <a:pt x="54" y="36"/>
                    <a:pt x="54" y="36"/>
                    <a:pt x="54" y="36"/>
                  </a:cubicBezTo>
                  <a:cubicBezTo>
                    <a:pt x="54" y="36"/>
                    <a:pt x="54" y="36"/>
                    <a:pt x="54" y="36"/>
                  </a:cubicBezTo>
                  <a:close/>
                  <a:moveTo>
                    <a:pt x="54" y="58"/>
                  </a:moveTo>
                  <a:cubicBezTo>
                    <a:pt x="53" y="58"/>
                    <a:pt x="53" y="58"/>
                    <a:pt x="53" y="58"/>
                  </a:cubicBezTo>
                  <a:cubicBezTo>
                    <a:pt x="53" y="58"/>
                    <a:pt x="54" y="57"/>
                    <a:pt x="54" y="57"/>
                  </a:cubicBezTo>
                  <a:cubicBezTo>
                    <a:pt x="54" y="57"/>
                    <a:pt x="54" y="57"/>
                    <a:pt x="54" y="57"/>
                  </a:cubicBezTo>
                  <a:cubicBezTo>
                    <a:pt x="54" y="57"/>
                    <a:pt x="54" y="58"/>
                    <a:pt x="54" y="58"/>
                  </a:cubicBezTo>
                  <a:close/>
                  <a:moveTo>
                    <a:pt x="54" y="57"/>
                  </a:moveTo>
                  <a:cubicBezTo>
                    <a:pt x="54" y="57"/>
                    <a:pt x="54" y="57"/>
                    <a:pt x="54" y="57"/>
                  </a:cubicBezTo>
                  <a:cubicBezTo>
                    <a:pt x="54" y="57"/>
                    <a:pt x="54" y="56"/>
                    <a:pt x="54" y="55"/>
                  </a:cubicBezTo>
                  <a:cubicBezTo>
                    <a:pt x="54" y="55"/>
                    <a:pt x="54" y="55"/>
                    <a:pt x="54" y="55"/>
                  </a:cubicBezTo>
                  <a:cubicBezTo>
                    <a:pt x="54" y="55"/>
                    <a:pt x="54" y="55"/>
                    <a:pt x="54" y="55"/>
                  </a:cubicBezTo>
                  <a:cubicBezTo>
                    <a:pt x="54" y="55"/>
                    <a:pt x="55" y="55"/>
                    <a:pt x="54" y="57"/>
                  </a:cubicBezTo>
                  <a:close/>
                  <a:moveTo>
                    <a:pt x="56" y="56"/>
                  </a:moveTo>
                  <a:cubicBezTo>
                    <a:pt x="56" y="56"/>
                    <a:pt x="56" y="56"/>
                    <a:pt x="57" y="56"/>
                  </a:cubicBezTo>
                  <a:cubicBezTo>
                    <a:pt x="57" y="56"/>
                    <a:pt x="56" y="58"/>
                    <a:pt x="57" y="59"/>
                  </a:cubicBezTo>
                  <a:cubicBezTo>
                    <a:pt x="57" y="59"/>
                    <a:pt x="56" y="58"/>
                    <a:pt x="56" y="56"/>
                  </a:cubicBezTo>
                  <a:close/>
                  <a:moveTo>
                    <a:pt x="56" y="56"/>
                  </a:moveTo>
                  <a:cubicBezTo>
                    <a:pt x="56" y="56"/>
                    <a:pt x="56" y="55"/>
                    <a:pt x="56" y="55"/>
                  </a:cubicBezTo>
                  <a:cubicBezTo>
                    <a:pt x="57" y="55"/>
                    <a:pt x="57" y="55"/>
                    <a:pt x="57" y="55"/>
                  </a:cubicBezTo>
                  <a:cubicBezTo>
                    <a:pt x="57" y="55"/>
                    <a:pt x="57" y="56"/>
                    <a:pt x="57" y="56"/>
                  </a:cubicBezTo>
                  <a:lnTo>
                    <a:pt x="56" y="56"/>
                  </a:lnTo>
                  <a:close/>
                  <a:moveTo>
                    <a:pt x="57" y="55"/>
                  </a:moveTo>
                  <a:cubicBezTo>
                    <a:pt x="57" y="54"/>
                    <a:pt x="57" y="54"/>
                    <a:pt x="57" y="54"/>
                  </a:cubicBezTo>
                  <a:cubicBezTo>
                    <a:pt x="57" y="54"/>
                    <a:pt x="57" y="54"/>
                    <a:pt x="57" y="54"/>
                  </a:cubicBezTo>
                  <a:cubicBezTo>
                    <a:pt x="57" y="54"/>
                    <a:pt x="57" y="54"/>
                    <a:pt x="57" y="55"/>
                  </a:cubicBezTo>
                  <a:close/>
                  <a:moveTo>
                    <a:pt x="55" y="54"/>
                  </a:moveTo>
                  <a:cubicBezTo>
                    <a:pt x="55" y="54"/>
                    <a:pt x="55" y="53"/>
                    <a:pt x="54" y="53"/>
                  </a:cubicBezTo>
                  <a:cubicBezTo>
                    <a:pt x="54" y="53"/>
                    <a:pt x="54" y="51"/>
                    <a:pt x="54" y="51"/>
                  </a:cubicBezTo>
                  <a:cubicBezTo>
                    <a:pt x="54" y="51"/>
                    <a:pt x="55" y="51"/>
                    <a:pt x="55" y="51"/>
                  </a:cubicBezTo>
                  <a:cubicBezTo>
                    <a:pt x="55" y="51"/>
                    <a:pt x="55" y="52"/>
                    <a:pt x="55" y="52"/>
                  </a:cubicBezTo>
                  <a:cubicBezTo>
                    <a:pt x="55" y="52"/>
                    <a:pt x="55" y="52"/>
                    <a:pt x="55" y="52"/>
                  </a:cubicBezTo>
                  <a:cubicBezTo>
                    <a:pt x="55" y="52"/>
                    <a:pt x="56" y="52"/>
                    <a:pt x="57" y="52"/>
                  </a:cubicBezTo>
                  <a:cubicBezTo>
                    <a:pt x="57" y="52"/>
                    <a:pt x="57" y="52"/>
                    <a:pt x="58" y="52"/>
                  </a:cubicBezTo>
                  <a:cubicBezTo>
                    <a:pt x="58" y="52"/>
                    <a:pt x="58" y="52"/>
                    <a:pt x="58" y="52"/>
                  </a:cubicBezTo>
                  <a:cubicBezTo>
                    <a:pt x="58" y="52"/>
                    <a:pt x="58" y="52"/>
                    <a:pt x="58" y="53"/>
                  </a:cubicBezTo>
                  <a:cubicBezTo>
                    <a:pt x="58" y="53"/>
                    <a:pt x="57" y="52"/>
                    <a:pt x="55" y="54"/>
                  </a:cubicBezTo>
                  <a:close/>
                  <a:moveTo>
                    <a:pt x="58" y="55"/>
                  </a:moveTo>
                  <a:cubicBezTo>
                    <a:pt x="58" y="55"/>
                    <a:pt x="59" y="55"/>
                    <a:pt x="59" y="54"/>
                  </a:cubicBezTo>
                  <a:cubicBezTo>
                    <a:pt x="59" y="54"/>
                    <a:pt x="59" y="56"/>
                    <a:pt x="58" y="55"/>
                  </a:cubicBezTo>
                  <a:close/>
                  <a:moveTo>
                    <a:pt x="59" y="59"/>
                  </a:moveTo>
                  <a:cubicBezTo>
                    <a:pt x="59" y="59"/>
                    <a:pt x="59" y="58"/>
                    <a:pt x="59" y="58"/>
                  </a:cubicBezTo>
                  <a:cubicBezTo>
                    <a:pt x="59" y="58"/>
                    <a:pt x="59" y="58"/>
                    <a:pt x="60" y="58"/>
                  </a:cubicBezTo>
                  <a:cubicBezTo>
                    <a:pt x="60" y="58"/>
                    <a:pt x="60" y="58"/>
                    <a:pt x="59" y="59"/>
                  </a:cubicBezTo>
                  <a:close/>
                  <a:moveTo>
                    <a:pt x="61" y="60"/>
                  </a:moveTo>
                  <a:cubicBezTo>
                    <a:pt x="61" y="59"/>
                    <a:pt x="61" y="59"/>
                    <a:pt x="61" y="59"/>
                  </a:cubicBezTo>
                  <a:cubicBezTo>
                    <a:pt x="61" y="59"/>
                    <a:pt x="61" y="59"/>
                    <a:pt x="61" y="59"/>
                  </a:cubicBezTo>
                  <a:cubicBezTo>
                    <a:pt x="61" y="59"/>
                    <a:pt x="61" y="59"/>
                    <a:pt x="61" y="59"/>
                  </a:cubicBezTo>
                  <a:cubicBezTo>
                    <a:pt x="61" y="59"/>
                    <a:pt x="61" y="60"/>
                    <a:pt x="61" y="60"/>
                  </a:cubicBezTo>
                  <a:close/>
                  <a:moveTo>
                    <a:pt x="62" y="55"/>
                  </a:moveTo>
                  <a:cubicBezTo>
                    <a:pt x="62" y="55"/>
                    <a:pt x="62" y="55"/>
                    <a:pt x="62" y="55"/>
                  </a:cubicBezTo>
                  <a:cubicBezTo>
                    <a:pt x="62" y="55"/>
                    <a:pt x="62" y="55"/>
                    <a:pt x="62" y="55"/>
                  </a:cubicBezTo>
                  <a:close/>
                  <a:moveTo>
                    <a:pt x="61" y="57"/>
                  </a:moveTo>
                  <a:cubicBezTo>
                    <a:pt x="61" y="57"/>
                    <a:pt x="61" y="57"/>
                    <a:pt x="61" y="56"/>
                  </a:cubicBezTo>
                  <a:cubicBezTo>
                    <a:pt x="61" y="56"/>
                    <a:pt x="62" y="56"/>
                    <a:pt x="62" y="56"/>
                  </a:cubicBezTo>
                  <a:cubicBezTo>
                    <a:pt x="62" y="56"/>
                    <a:pt x="62" y="56"/>
                    <a:pt x="62" y="56"/>
                  </a:cubicBezTo>
                  <a:cubicBezTo>
                    <a:pt x="62" y="56"/>
                    <a:pt x="63" y="58"/>
                    <a:pt x="62" y="59"/>
                  </a:cubicBezTo>
                  <a:cubicBezTo>
                    <a:pt x="62" y="59"/>
                    <a:pt x="61" y="58"/>
                    <a:pt x="61" y="58"/>
                  </a:cubicBezTo>
                  <a:cubicBezTo>
                    <a:pt x="61" y="58"/>
                    <a:pt x="61" y="57"/>
                    <a:pt x="61" y="57"/>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1" name="Freeform 299"/>
            <p:cNvSpPr>
              <a:spLocks noEditPoints="1"/>
            </p:cNvSpPr>
            <p:nvPr/>
          </p:nvSpPr>
          <p:spPr bwMode="auto">
            <a:xfrm>
              <a:off x="4703763" y="5111751"/>
              <a:ext cx="273050" cy="266700"/>
            </a:xfrm>
            <a:custGeom>
              <a:avLst/>
              <a:gdLst>
                <a:gd name="T0" fmla="*/ 68 w 73"/>
                <a:gd name="T1" fmla="*/ 54 h 71"/>
                <a:gd name="T2" fmla="*/ 65 w 73"/>
                <a:gd name="T3" fmla="*/ 44 h 71"/>
                <a:gd name="T4" fmla="*/ 64 w 73"/>
                <a:gd name="T5" fmla="*/ 40 h 71"/>
                <a:gd name="T6" fmla="*/ 66 w 73"/>
                <a:gd name="T7" fmla="*/ 34 h 71"/>
                <a:gd name="T8" fmla="*/ 60 w 73"/>
                <a:gd name="T9" fmla="*/ 36 h 71"/>
                <a:gd name="T10" fmla="*/ 53 w 73"/>
                <a:gd name="T11" fmla="*/ 38 h 71"/>
                <a:gd name="T12" fmla="*/ 47 w 73"/>
                <a:gd name="T13" fmla="*/ 24 h 71"/>
                <a:gd name="T14" fmla="*/ 37 w 73"/>
                <a:gd name="T15" fmla="*/ 29 h 71"/>
                <a:gd name="T16" fmla="*/ 31 w 73"/>
                <a:gd name="T17" fmla="*/ 24 h 71"/>
                <a:gd name="T18" fmla="*/ 28 w 73"/>
                <a:gd name="T19" fmla="*/ 17 h 71"/>
                <a:gd name="T20" fmla="*/ 27 w 73"/>
                <a:gd name="T21" fmla="*/ 7 h 71"/>
                <a:gd name="T22" fmla="*/ 26 w 73"/>
                <a:gd name="T23" fmla="*/ 1 h 71"/>
                <a:gd name="T24" fmla="*/ 22 w 73"/>
                <a:gd name="T25" fmla="*/ 1 h 71"/>
                <a:gd name="T26" fmla="*/ 21 w 73"/>
                <a:gd name="T27" fmla="*/ 4 h 71"/>
                <a:gd name="T28" fmla="*/ 14 w 73"/>
                <a:gd name="T29" fmla="*/ 9 h 71"/>
                <a:gd name="T30" fmla="*/ 9 w 73"/>
                <a:gd name="T31" fmla="*/ 10 h 71"/>
                <a:gd name="T32" fmla="*/ 2 w 73"/>
                <a:gd name="T33" fmla="*/ 27 h 71"/>
                <a:gd name="T34" fmla="*/ 9 w 73"/>
                <a:gd name="T35" fmla="*/ 29 h 71"/>
                <a:gd name="T36" fmla="*/ 11 w 73"/>
                <a:gd name="T37" fmla="*/ 37 h 71"/>
                <a:gd name="T38" fmla="*/ 10 w 73"/>
                <a:gd name="T39" fmla="*/ 52 h 71"/>
                <a:gd name="T40" fmla="*/ 14 w 73"/>
                <a:gd name="T41" fmla="*/ 69 h 71"/>
                <a:gd name="T42" fmla="*/ 20 w 73"/>
                <a:gd name="T43" fmla="*/ 64 h 71"/>
                <a:gd name="T44" fmla="*/ 27 w 73"/>
                <a:gd name="T45" fmla="*/ 41 h 71"/>
                <a:gd name="T46" fmla="*/ 22 w 73"/>
                <a:gd name="T47" fmla="*/ 29 h 71"/>
                <a:gd name="T48" fmla="*/ 29 w 73"/>
                <a:gd name="T49" fmla="*/ 31 h 71"/>
                <a:gd name="T50" fmla="*/ 35 w 73"/>
                <a:gd name="T51" fmla="*/ 33 h 71"/>
                <a:gd name="T52" fmla="*/ 38 w 73"/>
                <a:gd name="T53" fmla="*/ 39 h 71"/>
                <a:gd name="T54" fmla="*/ 44 w 73"/>
                <a:gd name="T55" fmla="*/ 45 h 71"/>
                <a:gd name="T56" fmla="*/ 37 w 73"/>
                <a:gd name="T57" fmla="*/ 48 h 71"/>
                <a:gd name="T58" fmla="*/ 38 w 73"/>
                <a:gd name="T59" fmla="*/ 52 h 71"/>
                <a:gd name="T60" fmla="*/ 43 w 73"/>
                <a:gd name="T61" fmla="*/ 66 h 71"/>
                <a:gd name="T62" fmla="*/ 66 w 73"/>
                <a:gd name="T63" fmla="*/ 69 h 71"/>
                <a:gd name="T64" fmla="*/ 71 w 73"/>
                <a:gd name="T65" fmla="*/ 60 h 71"/>
                <a:gd name="T66" fmla="*/ 9 w 73"/>
                <a:gd name="T67" fmla="*/ 11 h 71"/>
                <a:gd name="T68" fmla="*/ 18 w 73"/>
                <a:gd name="T69" fmla="*/ 52 h 71"/>
                <a:gd name="T70" fmla="*/ 19 w 73"/>
                <a:gd name="T71" fmla="*/ 42 h 71"/>
                <a:gd name="T72" fmla="*/ 27 w 73"/>
                <a:gd name="T73" fmla="*/ 25 h 71"/>
                <a:gd name="T74" fmla="*/ 29 w 73"/>
                <a:gd name="T75" fmla="*/ 28 h 71"/>
                <a:gd name="T76" fmla="*/ 31 w 73"/>
                <a:gd name="T77" fmla="*/ 28 h 71"/>
                <a:gd name="T78" fmla="*/ 33 w 73"/>
                <a:gd name="T79" fmla="*/ 31 h 71"/>
                <a:gd name="T80" fmla="*/ 37 w 73"/>
                <a:gd name="T81" fmla="*/ 31 h 71"/>
                <a:gd name="T82" fmla="*/ 38 w 73"/>
                <a:gd name="T83" fmla="*/ 62 h 71"/>
                <a:gd name="T84" fmla="*/ 39 w 73"/>
                <a:gd name="T85" fmla="*/ 64 h 71"/>
                <a:gd name="T86" fmla="*/ 42 w 73"/>
                <a:gd name="T87" fmla="*/ 63 h 71"/>
                <a:gd name="T88" fmla="*/ 45 w 73"/>
                <a:gd name="T89" fmla="*/ 64 h 71"/>
                <a:gd name="T90" fmla="*/ 46 w 73"/>
                <a:gd name="T91" fmla="*/ 67 h 71"/>
                <a:gd name="T92" fmla="*/ 48 w 73"/>
                <a:gd name="T93" fmla="*/ 69 h 71"/>
                <a:gd name="T94" fmla="*/ 51 w 73"/>
                <a:gd name="T95" fmla="*/ 64 h 71"/>
                <a:gd name="T96" fmla="*/ 49 w 73"/>
                <a:gd name="T97" fmla="*/ 62 h 71"/>
                <a:gd name="T98" fmla="*/ 56 w 73"/>
                <a:gd name="T99" fmla="*/ 63 h 71"/>
                <a:gd name="T100" fmla="*/ 59 w 73"/>
                <a:gd name="T101" fmla="*/ 66 h 71"/>
                <a:gd name="T102" fmla="*/ 62 w 73"/>
                <a:gd name="T103" fmla="*/ 65 h 71"/>
                <a:gd name="T104" fmla="*/ 64 w 73"/>
                <a:gd name="T105" fmla="*/ 64 h 71"/>
                <a:gd name="T106" fmla="*/ 65 w 73"/>
                <a:gd name="T107" fmla="*/ 62 h 71"/>
                <a:gd name="T108" fmla="*/ 62 w 73"/>
                <a:gd name="T109" fmla="*/ 59 h 71"/>
                <a:gd name="T110" fmla="*/ 67 w 73"/>
                <a:gd name="T111" fmla="*/ 62 h 71"/>
                <a:gd name="T112" fmla="*/ 69 w 73"/>
                <a:gd name="T113" fmla="*/ 67 h 71"/>
                <a:gd name="T114" fmla="*/ 70 w 73"/>
                <a:gd name="T115"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1">
                  <a:moveTo>
                    <a:pt x="71" y="57"/>
                  </a:moveTo>
                  <a:cubicBezTo>
                    <a:pt x="71" y="57"/>
                    <a:pt x="70" y="57"/>
                    <a:pt x="70" y="57"/>
                  </a:cubicBezTo>
                  <a:cubicBezTo>
                    <a:pt x="70" y="57"/>
                    <a:pt x="69" y="56"/>
                    <a:pt x="69" y="56"/>
                  </a:cubicBezTo>
                  <a:cubicBezTo>
                    <a:pt x="69" y="56"/>
                    <a:pt x="69" y="56"/>
                    <a:pt x="69" y="56"/>
                  </a:cubicBezTo>
                  <a:cubicBezTo>
                    <a:pt x="68" y="56"/>
                    <a:pt x="68" y="56"/>
                    <a:pt x="68" y="56"/>
                  </a:cubicBezTo>
                  <a:cubicBezTo>
                    <a:pt x="69" y="56"/>
                    <a:pt x="68" y="56"/>
                    <a:pt x="68" y="56"/>
                  </a:cubicBezTo>
                  <a:cubicBezTo>
                    <a:pt x="68" y="55"/>
                    <a:pt x="68" y="55"/>
                    <a:pt x="68" y="55"/>
                  </a:cubicBezTo>
                  <a:cubicBezTo>
                    <a:pt x="68" y="54"/>
                    <a:pt x="68" y="54"/>
                    <a:pt x="68" y="54"/>
                  </a:cubicBezTo>
                  <a:cubicBezTo>
                    <a:pt x="68" y="53"/>
                    <a:pt x="67" y="53"/>
                    <a:pt x="67" y="53"/>
                  </a:cubicBezTo>
                  <a:cubicBezTo>
                    <a:pt x="67" y="53"/>
                    <a:pt x="67" y="52"/>
                    <a:pt x="67" y="52"/>
                  </a:cubicBezTo>
                  <a:cubicBezTo>
                    <a:pt x="67" y="51"/>
                    <a:pt x="66" y="49"/>
                    <a:pt x="66" y="49"/>
                  </a:cubicBezTo>
                  <a:cubicBezTo>
                    <a:pt x="66" y="49"/>
                    <a:pt x="65" y="48"/>
                    <a:pt x="65" y="48"/>
                  </a:cubicBezTo>
                  <a:cubicBezTo>
                    <a:pt x="65" y="47"/>
                    <a:pt x="64" y="47"/>
                    <a:pt x="64" y="47"/>
                  </a:cubicBezTo>
                  <a:cubicBezTo>
                    <a:pt x="64" y="47"/>
                    <a:pt x="64" y="46"/>
                    <a:pt x="64" y="46"/>
                  </a:cubicBezTo>
                  <a:cubicBezTo>
                    <a:pt x="64" y="46"/>
                    <a:pt x="64" y="46"/>
                    <a:pt x="64" y="46"/>
                  </a:cubicBezTo>
                  <a:cubicBezTo>
                    <a:pt x="65" y="45"/>
                    <a:pt x="65" y="44"/>
                    <a:pt x="65" y="44"/>
                  </a:cubicBezTo>
                  <a:cubicBezTo>
                    <a:pt x="65" y="44"/>
                    <a:pt x="65" y="43"/>
                    <a:pt x="65" y="43"/>
                  </a:cubicBezTo>
                  <a:cubicBezTo>
                    <a:pt x="64" y="43"/>
                    <a:pt x="63" y="43"/>
                    <a:pt x="63" y="43"/>
                  </a:cubicBezTo>
                  <a:cubicBezTo>
                    <a:pt x="63" y="42"/>
                    <a:pt x="63" y="42"/>
                    <a:pt x="63" y="42"/>
                  </a:cubicBezTo>
                  <a:cubicBezTo>
                    <a:pt x="63" y="41"/>
                    <a:pt x="63" y="41"/>
                    <a:pt x="63" y="41"/>
                  </a:cubicBezTo>
                  <a:cubicBezTo>
                    <a:pt x="62" y="41"/>
                    <a:pt x="62" y="41"/>
                    <a:pt x="62" y="41"/>
                  </a:cubicBezTo>
                  <a:cubicBezTo>
                    <a:pt x="63" y="41"/>
                    <a:pt x="64" y="40"/>
                    <a:pt x="64" y="40"/>
                  </a:cubicBezTo>
                  <a:cubicBezTo>
                    <a:pt x="64" y="40"/>
                    <a:pt x="64" y="40"/>
                    <a:pt x="64" y="40"/>
                  </a:cubicBezTo>
                  <a:cubicBezTo>
                    <a:pt x="64" y="40"/>
                    <a:pt x="64" y="40"/>
                    <a:pt x="64" y="40"/>
                  </a:cubicBezTo>
                  <a:cubicBezTo>
                    <a:pt x="64" y="40"/>
                    <a:pt x="64" y="40"/>
                    <a:pt x="64" y="40"/>
                  </a:cubicBezTo>
                  <a:cubicBezTo>
                    <a:pt x="64" y="40"/>
                    <a:pt x="64" y="40"/>
                    <a:pt x="64" y="40"/>
                  </a:cubicBezTo>
                  <a:cubicBezTo>
                    <a:pt x="64" y="40"/>
                    <a:pt x="65" y="40"/>
                    <a:pt x="65" y="40"/>
                  </a:cubicBezTo>
                  <a:cubicBezTo>
                    <a:pt x="65" y="40"/>
                    <a:pt x="65" y="39"/>
                    <a:pt x="65" y="39"/>
                  </a:cubicBezTo>
                  <a:cubicBezTo>
                    <a:pt x="65" y="39"/>
                    <a:pt x="66" y="39"/>
                    <a:pt x="66" y="39"/>
                  </a:cubicBezTo>
                  <a:cubicBezTo>
                    <a:pt x="66" y="39"/>
                    <a:pt x="66" y="38"/>
                    <a:pt x="66" y="38"/>
                  </a:cubicBezTo>
                  <a:cubicBezTo>
                    <a:pt x="67" y="37"/>
                    <a:pt x="67" y="36"/>
                    <a:pt x="67" y="36"/>
                  </a:cubicBezTo>
                  <a:cubicBezTo>
                    <a:pt x="67" y="35"/>
                    <a:pt x="66" y="34"/>
                    <a:pt x="66" y="34"/>
                  </a:cubicBezTo>
                  <a:cubicBezTo>
                    <a:pt x="66" y="33"/>
                    <a:pt x="64" y="33"/>
                    <a:pt x="64" y="33"/>
                  </a:cubicBezTo>
                  <a:cubicBezTo>
                    <a:pt x="64" y="33"/>
                    <a:pt x="64" y="33"/>
                    <a:pt x="64" y="33"/>
                  </a:cubicBezTo>
                  <a:cubicBezTo>
                    <a:pt x="63" y="33"/>
                    <a:pt x="63" y="33"/>
                    <a:pt x="63" y="33"/>
                  </a:cubicBezTo>
                  <a:cubicBezTo>
                    <a:pt x="63" y="33"/>
                    <a:pt x="63" y="33"/>
                    <a:pt x="63" y="33"/>
                  </a:cubicBezTo>
                  <a:cubicBezTo>
                    <a:pt x="63" y="33"/>
                    <a:pt x="63" y="33"/>
                    <a:pt x="63" y="33"/>
                  </a:cubicBezTo>
                  <a:cubicBezTo>
                    <a:pt x="62" y="33"/>
                    <a:pt x="61" y="34"/>
                    <a:pt x="61" y="34"/>
                  </a:cubicBezTo>
                  <a:cubicBezTo>
                    <a:pt x="61" y="34"/>
                    <a:pt x="60" y="35"/>
                    <a:pt x="60" y="35"/>
                  </a:cubicBezTo>
                  <a:cubicBezTo>
                    <a:pt x="60" y="35"/>
                    <a:pt x="60" y="36"/>
                    <a:pt x="60" y="36"/>
                  </a:cubicBezTo>
                  <a:cubicBezTo>
                    <a:pt x="59" y="36"/>
                    <a:pt x="59" y="37"/>
                    <a:pt x="59" y="37"/>
                  </a:cubicBezTo>
                  <a:cubicBezTo>
                    <a:pt x="59" y="36"/>
                    <a:pt x="58" y="36"/>
                    <a:pt x="58" y="36"/>
                  </a:cubicBezTo>
                  <a:cubicBezTo>
                    <a:pt x="57" y="35"/>
                    <a:pt x="56" y="36"/>
                    <a:pt x="56" y="36"/>
                  </a:cubicBezTo>
                  <a:cubicBezTo>
                    <a:pt x="56" y="36"/>
                    <a:pt x="56" y="37"/>
                    <a:pt x="56" y="37"/>
                  </a:cubicBezTo>
                  <a:cubicBezTo>
                    <a:pt x="56" y="37"/>
                    <a:pt x="56" y="37"/>
                    <a:pt x="56" y="37"/>
                  </a:cubicBezTo>
                  <a:cubicBezTo>
                    <a:pt x="55" y="36"/>
                    <a:pt x="54" y="37"/>
                    <a:pt x="54" y="37"/>
                  </a:cubicBezTo>
                  <a:cubicBezTo>
                    <a:pt x="53" y="37"/>
                    <a:pt x="53" y="38"/>
                    <a:pt x="53" y="38"/>
                  </a:cubicBezTo>
                  <a:cubicBezTo>
                    <a:pt x="53" y="38"/>
                    <a:pt x="53" y="38"/>
                    <a:pt x="53" y="38"/>
                  </a:cubicBezTo>
                  <a:cubicBezTo>
                    <a:pt x="53" y="38"/>
                    <a:pt x="53" y="38"/>
                    <a:pt x="53" y="38"/>
                  </a:cubicBezTo>
                  <a:cubicBezTo>
                    <a:pt x="52" y="36"/>
                    <a:pt x="50" y="35"/>
                    <a:pt x="50" y="35"/>
                  </a:cubicBezTo>
                  <a:cubicBezTo>
                    <a:pt x="50" y="35"/>
                    <a:pt x="50" y="35"/>
                    <a:pt x="50" y="35"/>
                  </a:cubicBezTo>
                  <a:cubicBezTo>
                    <a:pt x="50" y="33"/>
                    <a:pt x="49" y="31"/>
                    <a:pt x="49" y="31"/>
                  </a:cubicBezTo>
                  <a:cubicBezTo>
                    <a:pt x="49" y="31"/>
                    <a:pt x="49" y="30"/>
                    <a:pt x="49" y="30"/>
                  </a:cubicBezTo>
                  <a:cubicBezTo>
                    <a:pt x="49" y="29"/>
                    <a:pt x="48" y="26"/>
                    <a:pt x="48" y="26"/>
                  </a:cubicBezTo>
                  <a:cubicBezTo>
                    <a:pt x="48" y="26"/>
                    <a:pt x="48" y="25"/>
                    <a:pt x="48" y="25"/>
                  </a:cubicBezTo>
                  <a:cubicBezTo>
                    <a:pt x="48" y="25"/>
                    <a:pt x="47" y="24"/>
                    <a:pt x="47" y="24"/>
                  </a:cubicBezTo>
                  <a:cubicBezTo>
                    <a:pt x="47" y="24"/>
                    <a:pt x="47" y="24"/>
                    <a:pt x="47" y="24"/>
                  </a:cubicBezTo>
                  <a:cubicBezTo>
                    <a:pt x="47" y="23"/>
                    <a:pt x="46" y="23"/>
                    <a:pt x="46" y="23"/>
                  </a:cubicBezTo>
                  <a:cubicBezTo>
                    <a:pt x="45" y="22"/>
                    <a:pt x="44" y="23"/>
                    <a:pt x="44" y="23"/>
                  </a:cubicBezTo>
                  <a:cubicBezTo>
                    <a:pt x="43" y="24"/>
                    <a:pt x="43" y="24"/>
                    <a:pt x="43" y="24"/>
                  </a:cubicBezTo>
                  <a:cubicBezTo>
                    <a:pt x="42" y="24"/>
                    <a:pt x="42" y="26"/>
                    <a:pt x="42" y="26"/>
                  </a:cubicBezTo>
                  <a:cubicBezTo>
                    <a:pt x="41" y="26"/>
                    <a:pt x="39" y="27"/>
                    <a:pt x="39" y="27"/>
                  </a:cubicBezTo>
                  <a:cubicBezTo>
                    <a:pt x="38" y="27"/>
                    <a:pt x="38" y="27"/>
                    <a:pt x="38" y="27"/>
                  </a:cubicBezTo>
                  <a:cubicBezTo>
                    <a:pt x="37" y="28"/>
                    <a:pt x="37" y="29"/>
                    <a:pt x="37" y="29"/>
                  </a:cubicBezTo>
                  <a:cubicBezTo>
                    <a:pt x="37" y="29"/>
                    <a:pt x="37" y="29"/>
                    <a:pt x="37" y="29"/>
                  </a:cubicBezTo>
                  <a:cubicBezTo>
                    <a:pt x="36" y="29"/>
                    <a:pt x="36" y="29"/>
                    <a:pt x="36" y="29"/>
                  </a:cubicBezTo>
                  <a:cubicBezTo>
                    <a:pt x="36" y="29"/>
                    <a:pt x="36" y="29"/>
                    <a:pt x="36" y="29"/>
                  </a:cubicBezTo>
                  <a:cubicBezTo>
                    <a:pt x="36" y="28"/>
                    <a:pt x="35" y="28"/>
                    <a:pt x="35" y="28"/>
                  </a:cubicBezTo>
                  <a:cubicBezTo>
                    <a:pt x="35" y="28"/>
                    <a:pt x="34" y="27"/>
                    <a:pt x="34" y="27"/>
                  </a:cubicBezTo>
                  <a:cubicBezTo>
                    <a:pt x="34" y="27"/>
                    <a:pt x="33" y="27"/>
                    <a:pt x="33" y="27"/>
                  </a:cubicBezTo>
                  <a:cubicBezTo>
                    <a:pt x="33" y="26"/>
                    <a:pt x="32" y="25"/>
                    <a:pt x="32" y="25"/>
                  </a:cubicBezTo>
                  <a:cubicBezTo>
                    <a:pt x="32" y="24"/>
                    <a:pt x="31" y="24"/>
                    <a:pt x="31" y="24"/>
                  </a:cubicBezTo>
                  <a:cubicBezTo>
                    <a:pt x="31" y="23"/>
                    <a:pt x="31" y="23"/>
                    <a:pt x="31" y="23"/>
                  </a:cubicBezTo>
                  <a:cubicBezTo>
                    <a:pt x="31" y="22"/>
                    <a:pt x="31" y="22"/>
                    <a:pt x="30" y="22"/>
                  </a:cubicBezTo>
                  <a:cubicBezTo>
                    <a:pt x="30" y="22"/>
                    <a:pt x="30" y="22"/>
                    <a:pt x="30" y="22"/>
                  </a:cubicBezTo>
                  <a:cubicBezTo>
                    <a:pt x="30" y="21"/>
                    <a:pt x="29" y="21"/>
                    <a:pt x="29" y="21"/>
                  </a:cubicBezTo>
                  <a:cubicBezTo>
                    <a:pt x="29" y="21"/>
                    <a:pt x="29" y="20"/>
                    <a:pt x="29" y="20"/>
                  </a:cubicBezTo>
                  <a:cubicBezTo>
                    <a:pt x="29" y="20"/>
                    <a:pt x="28" y="19"/>
                    <a:pt x="28" y="19"/>
                  </a:cubicBezTo>
                  <a:cubicBezTo>
                    <a:pt x="28" y="19"/>
                    <a:pt x="28" y="18"/>
                    <a:pt x="28" y="18"/>
                  </a:cubicBezTo>
                  <a:cubicBezTo>
                    <a:pt x="28" y="18"/>
                    <a:pt x="28" y="17"/>
                    <a:pt x="28" y="17"/>
                  </a:cubicBezTo>
                  <a:cubicBezTo>
                    <a:pt x="28" y="17"/>
                    <a:pt x="28" y="16"/>
                    <a:pt x="28" y="16"/>
                  </a:cubicBezTo>
                  <a:cubicBezTo>
                    <a:pt x="28" y="16"/>
                    <a:pt x="27" y="15"/>
                    <a:pt x="27" y="15"/>
                  </a:cubicBezTo>
                  <a:cubicBezTo>
                    <a:pt x="27" y="14"/>
                    <a:pt x="26" y="13"/>
                    <a:pt x="26" y="13"/>
                  </a:cubicBezTo>
                  <a:cubicBezTo>
                    <a:pt x="27" y="11"/>
                    <a:pt x="26" y="9"/>
                    <a:pt x="26" y="9"/>
                  </a:cubicBezTo>
                  <a:cubicBezTo>
                    <a:pt x="26" y="8"/>
                    <a:pt x="25" y="8"/>
                    <a:pt x="25" y="8"/>
                  </a:cubicBezTo>
                  <a:cubicBezTo>
                    <a:pt x="26" y="8"/>
                    <a:pt x="26" y="8"/>
                    <a:pt x="26" y="8"/>
                  </a:cubicBezTo>
                  <a:cubicBezTo>
                    <a:pt x="26" y="8"/>
                    <a:pt x="26" y="7"/>
                    <a:pt x="26" y="7"/>
                  </a:cubicBezTo>
                  <a:cubicBezTo>
                    <a:pt x="26" y="7"/>
                    <a:pt x="27" y="7"/>
                    <a:pt x="27" y="7"/>
                  </a:cubicBezTo>
                  <a:cubicBezTo>
                    <a:pt x="27" y="6"/>
                    <a:pt x="27" y="6"/>
                    <a:pt x="27" y="6"/>
                  </a:cubicBezTo>
                  <a:cubicBezTo>
                    <a:pt x="27" y="6"/>
                    <a:pt x="27" y="6"/>
                    <a:pt x="27" y="6"/>
                  </a:cubicBezTo>
                  <a:cubicBezTo>
                    <a:pt x="27" y="5"/>
                    <a:pt x="27" y="5"/>
                    <a:pt x="27" y="5"/>
                  </a:cubicBezTo>
                  <a:cubicBezTo>
                    <a:pt x="27" y="5"/>
                    <a:pt x="27" y="5"/>
                    <a:pt x="27" y="5"/>
                  </a:cubicBezTo>
                  <a:cubicBezTo>
                    <a:pt x="28" y="4"/>
                    <a:pt x="27" y="3"/>
                    <a:pt x="27" y="3"/>
                  </a:cubicBezTo>
                  <a:cubicBezTo>
                    <a:pt x="28" y="3"/>
                    <a:pt x="27" y="2"/>
                    <a:pt x="27" y="2"/>
                  </a:cubicBezTo>
                  <a:cubicBezTo>
                    <a:pt x="27" y="2"/>
                    <a:pt x="27" y="2"/>
                    <a:pt x="27" y="2"/>
                  </a:cubicBezTo>
                  <a:cubicBezTo>
                    <a:pt x="27" y="1"/>
                    <a:pt x="26" y="1"/>
                    <a:pt x="26" y="1"/>
                  </a:cubicBezTo>
                  <a:cubicBezTo>
                    <a:pt x="26" y="1"/>
                    <a:pt x="25" y="0"/>
                    <a:pt x="25" y="0"/>
                  </a:cubicBezTo>
                  <a:cubicBezTo>
                    <a:pt x="25" y="0"/>
                    <a:pt x="24" y="0"/>
                    <a:pt x="24" y="0"/>
                  </a:cubicBezTo>
                  <a:cubicBezTo>
                    <a:pt x="24" y="0"/>
                    <a:pt x="24" y="0"/>
                    <a:pt x="24" y="0"/>
                  </a:cubicBezTo>
                  <a:cubicBezTo>
                    <a:pt x="24" y="0"/>
                    <a:pt x="23" y="0"/>
                    <a:pt x="23" y="0"/>
                  </a:cubicBezTo>
                  <a:cubicBezTo>
                    <a:pt x="23" y="0"/>
                    <a:pt x="23" y="1"/>
                    <a:pt x="23" y="1"/>
                  </a:cubicBezTo>
                  <a:cubicBezTo>
                    <a:pt x="23" y="1"/>
                    <a:pt x="23" y="1"/>
                    <a:pt x="23" y="1"/>
                  </a:cubicBezTo>
                  <a:cubicBezTo>
                    <a:pt x="22" y="0"/>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1" y="2"/>
                    <a:pt x="21" y="2"/>
                    <a:pt x="21" y="2"/>
                  </a:cubicBezTo>
                  <a:cubicBezTo>
                    <a:pt x="21" y="2"/>
                    <a:pt x="21" y="2"/>
                    <a:pt x="21" y="2"/>
                  </a:cubicBezTo>
                  <a:cubicBezTo>
                    <a:pt x="21" y="3"/>
                    <a:pt x="21" y="3"/>
                    <a:pt x="21" y="3"/>
                  </a:cubicBezTo>
                  <a:cubicBezTo>
                    <a:pt x="21" y="3"/>
                    <a:pt x="21" y="3"/>
                    <a:pt x="21" y="3"/>
                  </a:cubicBezTo>
                  <a:cubicBezTo>
                    <a:pt x="21" y="3"/>
                    <a:pt x="21" y="4"/>
                    <a:pt x="21" y="4"/>
                  </a:cubicBezTo>
                  <a:cubicBezTo>
                    <a:pt x="20" y="4"/>
                    <a:pt x="20" y="4"/>
                    <a:pt x="20" y="4"/>
                  </a:cubicBezTo>
                  <a:cubicBezTo>
                    <a:pt x="20" y="5"/>
                    <a:pt x="20" y="6"/>
                    <a:pt x="20" y="6"/>
                  </a:cubicBezTo>
                  <a:cubicBezTo>
                    <a:pt x="20" y="6"/>
                    <a:pt x="20" y="6"/>
                    <a:pt x="20" y="6"/>
                  </a:cubicBezTo>
                  <a:cubicBezTo>
                    <a:pt x="20" y="6"/>
                    <a:pt x="20" y="6"/>
                    <a:pt x="20" y="6"/>
                  </a:cubicBezTo>
                  <a:cubicBezTo>
                    <a:pt x="18" y="6"/>
                    <a:pt x="15" y="9"/>
                    <a:pt x="15" y="9"/>
                  </a:cubicBezTo>
                  <a:cubicBezTo>
                    <a:pt x="15" y="9"/>
                    <a:pt x="15" y="9"/>
                    <a:pt x="15" y="9"/>
                  </a:cubicBezTo>
                  <a:cubicBezTo>
                    <a:pt x="15" y="9"/>
                    <a:pt x="14" y="9"/>
                    <a:pt x="14" y="9"/>
                  </a:cubicBezTo>
                  <a:cubicBezTo>
                    <a:pt x="14" y="9"/>
                    <a:pt x="14" y="9"/>
                    <a:pt x="14" y="9"/>
                  </a:cubicBezTo>
                  <a:cubicBezTo>
                    <a:pt x="14" y="9"/>
                    <a:pt x="14" y="9"/>
                    <a:pt x="14" y="9"/>
                  </a:cubicBezTo>
                  <a:cubicBezTo>
                    <a:pt x="14" y="9"/>
                    <a:pt x="14" y="9"/>
                    <a:pt x="14" y="9"/>
                  </a:cubicBezTo>
                  <a:cubicBezTo>
                    <a:pt x="15" y="8"/>
                    <a:pt x="14" y="8"/>
                    <a:pt x="14" y="8"/>
                  </a:cubicBezTo>
                  <a:cubicBezTo>
                    <a:pt x="13" y="8"/>
                    <a:pt x="12" y="9"/>
                    <a:pt x="12" y="9"/>
                  </a:cubicBezTo>
                  <a:cubicBezTo>
                    <a:pt x="12" y="9"/>
                    <a:pt x="11" y="9"/>
                    <a:pt x="11" y="9"/>
                  </a:cubicBezTo>
                  <a:cubicBezTo>
                    <a:pt x="10" y="9"/>
                    <a:pt x="10" y="10"/>
                    <a:pt x="10" y="10"/>
                  </a:cubicBezTo>
                  <a:cubicBezTo>
                    <a:pt x="10" y="10"/>
                    <a:pt x="10" y="10"/>
                    <a:pt x="10" y="10"/>
                  </a:cubicBezTo>
                  <a:cubicBezTo>
                    <a:pt x="10" y="10"/>
                    <a:pt x="9" y="10"/>
                    <a:pt x="9" y="10"/>
                  </a:cubicBezTo>
                  <a:cubicBezTo>
                    <a:pt x="8" y="11"/>
                    <a:pt x="9" y="11"/>
                    <a:pt x="9" y="11"/>
                  </a:cubicBezTo>
                  <a:cubicBezTo>
                    <a:pt x="7" y="13"/>
                    <a:pt x="4" y="18"/>
                    <a:pt x="4" y="18"/>
                  </a:cubicBezTo>
                  <a:cubicBezTo>
                    <a:pt x="2" y="18"/>
                    <a:pt x="2" y="20"/>
                    <a:pt x="2" y="20"/>
                  </a:cubicBezTo>
                  <a:cubicBezTo>
                    <a:pt x="1" y="21"/>
                    <a:pt x="1" y="23"/>
                    <a:pt x="1" y="23"/>
                  </a:cubicBezTo>
                  <a:cubicBezTo>
                    <a:pt x="0" y="24"/>
                    <a:pt x="0" y="26"/>
                    <a:pt x="0" y="26"/>
                  </a:cubicBezTo>
                  <a:cubicBezTo>
                    <a:pt x="0" y="27"/>
                    <a:pt x="1" y="27"/>
                    <a:pt x="1" y="27"/>
                  </a:cubicBezTo>
                  <a:cubicBezTo>
                    <a:pt x="1" y="27"/>
                    <a:pt x="1" y="27"/>
                    <a:pt x="1" y="27"/>
                  </a:cubicBezTo>
                  <a:cubicBezTo>
                    <a:pt x="1" y="28"/>
                    <a:pt x="2" y="27"/>
                    <a:pt x="2" y="27"/>
                  </a:cubicBezTo>
                  <a:cubicBezTo>
                    <a:pt x="2" y="28"/>
                    <a:pt x="2" y="28"/>
                    <a:pt x="2" y="28"/>
                  </a:cubicBezTo>
                  <a:cubicBezTo>
                    <a:pt x="3" y="28"/>
                    <a:pt x="5" y="28"/>
                    <a:pt x="5" y="28"/>
                  </a:cubicBezTo>
                  <a:cubicBezTo>
                    <a:pt x="6" y="29"/>
                    <a:pt x="6" y="28"/>
                    <a:pt x="6" y="28"/>
                  </a:cubicBezTo>
                  <a:cubicBezTo>
                    <a:pt x="7" y="29"/>
                    <a:pt x="7" y="28"/>
                    <a:pt x="7" y="28"/>
                  </a:cubicBezTo>
                  <a:cubicBezTo>
                    <a:pt x="7" y="28"/>
                    <a:pt x="8" y="28"/>
                    <a:pt x="8" y="28"/>
                  </a:cubicBezTo>
                  <a:cubicBezTo>
                    <a:pt x="8" y="28"/>
                    <a:pt x="9" y="28"/>
                    <a:pt x="9" y="28"/>
                  </a:cubicBezTo>
                  <a:cubicBezTo>
                    <a:pt x="9" y="28"/>
                    <a:pt x="9" y="28"/>
                    <a:pt x="9" y="28"/>
                  </a:cubicBezTo>
                  <a:cubicBezTo>
                    <a:pt x="9" y="28"/>
                    <a:pt x="9" y="29"/>
                    <a:pt x="9" y="29"/>
                  </a:cubicBezTo>
                  <a:cubicBezTo>
                    <a:pt x="9" y="29"/>
                    <a:pt x="9" y="29"/>
                    <a:pt x="9" y="29"/>
                  </a:cubicBezTo>
                  <a:cubicBezTo>
                    <a:pt x="9" y="30"/>
                    <a:pt x="9" y="31"/>
                    <a:pt x="9" y="31"/>
                  </a:cubicBezTo>
                  <a:cubicBezTo>
                    <a:pt x="9" y="32"/>
                    <a:pt x="9" y="33"/>
                    <a:pt x="9" y="33"/>
                  </a:cubicBezTo>
                  <a:cubicBezTo>
                    <a:pt x="9" y="34"/>
                    <a:pt x="10" y="34"/>
                    <a:pt x="10" y="34"/>
                  </a:cubicBezTo>
                  <a:cubicBezTo>
                    <a:pt x="10" y="35"/>
                    <a:pt x="11" y="35"/>
                    <a:pt x="11" y="35"/>
                  </a:cubicBezTo>
                  <a:cubicBezTo>
                    <a:pt x="11" y="36"/>
                    <a:pt x="11" y="36"/>
                    <a:pt x="11" y="36"/>
                  </a:cubicBezTo>
                  <a:cubicBezTo>
                    <a:pt x="11" y="36"/>
                    <a:pt x="11" y="37"/>
                    <a:pt x="11" y="37"/>
                  </a:cubicBezTo>
                  <a:cubicBezTo>
                    <a:pt x="11" y="37"/>
                    <a:pt x="11" y="37"/>
                    <a:pt x="11" y="37"/>
                  </a:cubicBezTo>
                  <a:cubicBezTo>
                    <a:pt x="11" y="37"/>
                    <a:pt x="11" y="38"/>
                    <a:pt x="11" y="38"/>
                  </a:cubicBezTo>
                  <a:cubicBezTo>
                    <a:pt x="11" y="39"/>
                    <a:pt x="11" y="43"/>
                    <a:pt x="11" y="43"/>
                  </a:cubicBezTo>
                  <a:cubicBezTo>
                    <a:pt x="11" y="44"/>
                    <a:pt x="12" y="45"/>
                    <a:pt x="12" y="45"/>
                  </a:cubicBezTo>
                  <a:cubicBezTo>
                    <a:pt x="12" y="45"/>
                    <a:pt x="12" y="46"/>
                    <a:pt x="12" y="46"/>
                  </a:cubicBezTo>
                  <a:cubicBezTo>
                    <a:pt x="11" y="46"/>
                    <a:pt x="11" y="48"/>
                    <a:pt x="11" y="48"/>
                  </a:cubicBezTo>
                  <a:cubicBezTo>
                    <a:pt x="11" y="48"/>
                    <a:pt x="11" y="49"/>
                    <a:pt x="11" y="49"/>
                  </a:cubicBezTo>
                  <a:cubicBezTo>
                    <a:pt x="11" y="49"/>
                    <a:pt x="11" y="50"/>
                    <a:pt x="11" y="50"/>
                  </a:cubicBezTo>
                  <a:cubicBezTo>
                    <a:pt x="10" y="50"/>
                    <a:pt x="10" y="52"/>
                    <a:pt x="10" y="52"/>
                  </a:cubicBezTo>
                  <a:cubicBezTo>
                    <a:pt x="10" y="52"/>
                    <a:pt x="10" y="54"/>
                    <a:pt x="10" y="54"/>
                  </a:cubicBezTo>
                  <a:cubicBezTo>
                    <a:pt x="9" y="56"/>
                    <a:pt x="9" y="61"/>
                    <a:pt x="9" y="61"/>
                  </a:cubicBezTo>
                  <a:cubicBezTo>
                    <a:pt x="9" y="61"/>
                    <a:pt x="8" y="62"/>
                    <a:pt x="8" y="62"/>
                  </a:cubicBezTo>
                  <a:cubicBezTo>
                    <a:pt x="8" y="63"/>
                    <a:pt x="8" y="66"/>
                    <a:pt x="8" y="66"/>
                  </a:cubicBezTo>
                  <a:cubicBezTo>
                    <a:pt x="7" y="67"/>
                    <a:pt x="8" y="67"/>
                    <a:pt x="8" y="67"/>
                  </a:cubicBezTo>
                  <a:cubicBezTo>
                    <a:pt x="8" y="67"/>
                    <a:pt x="8" y="67"/>
                    <a:pt x="8" y="67"/>
                  </a:cubicBezTo>
                  <a:cubicBezTo>
                    <a:pt x="7" y="67"/>
                    <a:pt x="7" y="68"/>
                    <a:pt x="7" y="68"/>
                  </a:cubicBezTo>
                  <a:cubicBezTo>
                    <a:pt x="8" y="70"/>
                    <a:pt x="14" y="69"/>
                    <a:pt x="14" y="69"/>
                  </a:cubicBezTo>
                  <a:cubicBezTo>
                    <a:pt x="17" y="69"/>
                    <a:pt x="19" y="69"/>
                    <a:pt x="19" y="69"/>
                  </a:cubicBezTo>
                  <a:cubicBezTo>
                    <a:pt x="19" y="69"/>
                    <a:pt x="22" y="70"/>
                    <a:pt x="23" y="70"/>
                  </a:cubicBezTo>
                  <a:cubicBezTo>
                    <a:pt x="24" y="69"/>
                    <a:pt x="24" y="68"/>
                    <a:pt x="24" y="68"/>
                  </a:cubicBezTo>
                  <a:cubicBezTo>
                    <a:pt x="24" y="68"/>
                    <a:pt x="24" y="67"/>
                    <a:pt x="24" y="67"/>
                  </a:cubicBezTo>
                  <a:cubicBezTo>
                    <a:pt x="24" y="67"/>
                    <a:pt x="22" y="67"/>
                    <a:pt x="22" y="67"/>
                  </a:cubicBezTo>
                  <a:cubicBezTo>
                    <a:pt x="22" y="66"/>
                    <a:pt x="21" y="66"/>
                    <a:pt x="21" y="66"/>
                  </a:cubicBezTo>
                  <a:cubicBezTo>
                    <a:pt x="21" y="65"/>
                    <a:pt x="20" y="64"/>
                    <a:pt x="20" y="64"/>
                  </a:cubicBezTo>
                  <a:cubicBezTo>
                    <a:pt x="20" y="64"/>
                    <a:pt x="20" y="64"/>
                    <a:pt x="20" y="64"/>
                  </a:cubicBezTo>
                  <a:cubicBezTo>
                    <a:pt x="21" y="64"/>
                    <a:pt x="21" y="62"/>
                    <a:pt x="21" y="62"/>
                  </a:cubicBezTo>
                  <a:cubicBezTo>
                    <a:pt x="22" y="61"/>
                    <a:pt x="23" y="59"/>
                    <a:pt x="23" y="59"/>
                  </a:cubicBezTo>
                  <a:cubicBezTo>
                    <a:pt x="24" y="56"/>
                    <a:pt x="25" y="52"/>
                    <a:pt x="25" y="52"/>
                  </a:cubicBezTo>
                  <a:cubicBezTo>
                    <a:pt x="26" y="52"/>
                    <a:pt x="27" y="49"/>
                    <a:pt x="27" y="49"/>
                  </a:cubicBezTo>
                  <a:cubicBezTo>
                    <a:pt x="27" y="48"/>
                    <a:pt x="27" y="48"/>
                    <a:pt x="27" y="48"/>
                  </a:cubicBezTo>
                  <a:cubicBezTo>
                    <a:pt x="28" y="47"/>
                    <a:pt x="28" y="46"/>
                    <a:pt x="28" y="46"/>
                  </a:cubicBezTo>
                  <a:cubicBezTo>
                    <a:pt x="29" y="45"/>
                    <a:pt x="28" y="43"/>
                    <a:pt x="28" y="43"/>
                  </a:cubicBezTo>
                  <a:cubicBezTo>
                    <a:pt x="28" y="42"/>
                    <a:pt x="27" y="41"/>
                    <a:pt x="27" y="41"/>
                  </a:cubicBezTo>
                  <a:cubicBezTo>
                    <a:pt x="27" y="39"/>
                    <a:pt x="27" y="39"/>
                    <a:pt x="27" y="39"/>
                  </a:cubicBezTo>
                  <a:cubicBezTo>
                    <a:pt x="27" y="38"/>
                    <a:pt x="26" y="37"/>
                    <a:pt x="26" y="37"/>
                  </a:cubicBezTo>
                  <a:cubicBezTo>
                    <a:pt x="26" y="36"/>
                    <a:pt x="25" y="35"/>
                    <a:pt x="25" y="35"/>
                  </a:cubicBezTo>
                  <a:cubicBezTo>
                    <a:pt x="25" y="35"/>
                    <a:pt x="25" y="34"/>
                    <a:pt x="25" y="34"/>
                  </a:cubicBezTo>
                  <a:cubicBezTo>
                    <a:pt x="25" y="34"/>
                    <a:pt x="25" y="34"/>
                    <a:pt x="25" y="33"/>
                  </a:cubicBezTo>
                  <a:cubicBezTo>
                    <a:pt x="25" y="33"/>
                    <a:pt x="24" y="32"/>
                    <a:pt x="24" y="32"/>
                  </a:cubicBezTo>
                  <a:cubicBezTo>
                    <a:pt x="24" y="31"/>
                    <a:pt x="23" y="30"/>
                    <a:pt x="23" y="30"/>
                  </a:cubicBezTo>
                  <a:cubicBezTo>
                    <a:pt x="23" y="30"/>
                    <a:pt x="22" y="29"/>
                    <a:pt x="22" y="29"/>
                  </a:cubicBezTo>
                  <a:cubicBezTo>
                    <a:pt x="22" y="29"/>
                    <a:pt x="22" y="29"/>
                    <a:pt x="22" y="29"/>
                  </a:cubicBezTo>
                  <a:cubicBezTo>
                    <a:pt x="22" y="28"/>
                    <a:pt x="23" y="28"/>
                    <a:pt x="23" y="28"/>
                  </a:cubicBezTo>
                  <a:cubicBezTo>
                    <a:pt x="24" y="29"/>
                    <a:pt x="24" y="28"/>
                    <a:pt x="24" y="28"/>
                  </a:cubicBezTo>
                  <a:cubicBezTo>
                    <a:pt x="24" y="28"/>
                    <a:pt x="24" y="28"/>
                    <a:pt x="24" y="28"/>
                  </a:cubicBezTo>
                  <a:cubicBezTo>
                    <a:pt x="25" y="28"/>
                    <a:pt x="26" y="29"/>
                    <a:pt x="26" y="29"/>
                  </a:cubicBezTo>
                  <a:cubicBezTo>
                    <a:pt x="27" y="30"/>
                    <a:pt x="27" y="30"/>
                    <a:pt x="27" y="30"/>
                  </a:cubicBezTo>
                  <a:cubicBezTo>
                    <a:pt x="27" y="30"/>
                    <a:pt x="28" y="31"/>
                    <a:pt x="28" y="31"/>
                  </a:cubicBezTo>
                  <a:cubicBezTo>
                    <a:pt x="29" y="31"/>
                    <a:pt x="29" y="31"/>
                    <a:pt x="29" y="31"/>
                  </a:cubicBezTo>
                  <a:cubicBezTo>
                    <a:pt x="29" y="31"/>
                    <a:pt x="29" y="31"/>
                    <a:pt x="29" y="31"/>
                  </a:cubicBezTo>
                  <a:cubicBezTo>
                    <a:pt x="29" y="31"/>
                    <a:pt x="29" y="32"/>
                    <a:pt x="29" y="32"/>
                  </a:cubicBezTo>
                  <a:cubicBezTo>
                    <a:pt x="29" y="32"/>
                    <a:pt x="29" y="32"/>
                    <a:pt x="29" y="32"/>
                  </a:cubicBezTo>
                  <a:cubicBezTo>
                    <a:pt x="30" y="32"/>
                    <a:pt x="30" y="32"/>
                    <a:pt x="30" y="32"/>
                  </a:cubicBezTo>
                  <a:cubicBezTo>
                    <a:pt x="30" y="32"/>
                    <a:pt x="30" y="32"/>
                    <a:pt x="30" y="32"/>
                  </a:cubicBezTo>
                  <a:cubicBezTo>
                    <a:pt x="31" y="33"/>
                    <a:pt x="34" y="33"/>
                    <a:pt x="34" y="33"/>
                  </a:cubicBezTo>
                  <a:cubicBezTo>
                    <a:pt x="34" y="33"/>
                    <a:pt x="34" y="33"/>
                    <a:pt x="34" y="33"/>
                  </a:cubicBezTo>
                  <a:cubicBezTo>
                    <a:pt x="35" y="33"/>
                    <a:pt x="35" y="33"/>
                    <a:pt x="35" y="33"/>
                  </a:cubicBezTo>
                  <a:cubicBezTo>
                    <a:pt x="35" y="34"/>
                    <a:pt x="35" y="34"/>
                    <a:pt x="35" y="34"/>
                  </a:cubicBezTo>
                  <a:cubicBezTo>
                    <a:pt x="35" y="34"/>
                    <a:pt x="36" y="35"/>
                    <a:pt x="36" y="35"/>
                  </a:cubicBezTo>
                  <a:cubicBezTo>
                    <a:pt x="36" y="35"/>
                    <a:pt x="36" y="35"/>
                    <a:pt x="37" y="35"/>
                  </a:cubicBezTo>
                  <a:cubicBezTo>
                    <a:pt x="37" y="35"/>
                    <a:pt x="37" y="35"/>
                    <a:pt x="37" y="35"/>
                  </a:cubicBezTo>
                  <a:cubicBezTo>
                    <a:pt x="37" y="35"/>
                    <a:pt x="37" y="35"/>
                    <a:pt x="37" y="35"/>
                  </a:cubicBezTo>
                  <a:cubicBezTo>
                    <a:pt x="37" y="36"/>
                    <a:pt x="37" y="36"/>
                    <a:pt x="37" y="36"/>
                  </a:cubicBezTo>
                  <a:cubicBezTo>
                    <a:pt x="38" y="37"/>
                    <a:pt x="38" y="38"/>
                    <a:pt x="38" y="38"/>
                  </a:cubicBezTo>
                  <a:cubicBezTo>
                    <a:pt x="38" y="38"/>
                    <a:pt x="38" y="39"/>
                    <a:pt x="38" y="39"/>
                  </a:cubicBezTo>
                  <a:cubicBezTo>
                    <a:pt x="38" y="42"/>
                    <a:pt x="38" y="42"/>
                    <a:pt x="38" y="42"/>
                  </a:cubicBezTo>
                  <a:cubicBezTo>
                    <a:pt x="38" y="42"/>
                    <a:pt x="38" y="46"/>
                    <a:pt x="38" y="46"/>
                  </a:cubicBezTo>
                  <a:cubicBezTo>
                    <a:pt x="38" y="46"/>
                    <a:pt x="38" y="46"/>
                    <a:pt x="38" y="46"/>
                  </a:cubicBezTo>
                  <a:cubicBezTo>
                    <a:pt x="39" y="46"/>
                    <a:pt x="41" y="47"/>
                    <a:pt x="41" y="47"/>
                  </a:cubicBezTo>
                  <a:cubicBezTo>
                    <a:pt x="41" y="48"/>
                    <a:pt x="42" y="48"/>
                    <a:pt x="42" y="48"/>
                  </a:cubicBezTo>
                  <a:cubicBezTo>
                    <a:pt x="43" y="47"/>
                    <a:pt x="42" y="45"/>
                    <a:pt x="42" y="45"/>
                  </a:cubicBezTo>
                  <a:cubicBezTo>
                    <a:pt x="42" y="45"/>
                    <a:pt x="44" y="44"/>
                    <a:pt x="44" y="44"/>
                  </a:cubicBezTo>
                  <a:cubicBezTo>
                    <a:pt x="44" y="45"/>
                    <a:pt x="44" y="45"/>
                    <a:pt x="44" y="45"/>
                  </a:cubicBezTo>
                  <a:cubicBezTo>
                    <a:pt x="44" y="45"/>
                    <a:pt x="45" y="46"/>
                    <a:pt x="45" y="46"/>
                  </a:cubicBezTo>
                  <a:cubicBezTo>
                    <a:pt x="45" y="46"/>
                    <a:pt x="45" y="47"/>
                    <a:pt x="45" y="47"/>
                  </a:cubicBezTo>
                  <a:cubicBezTo>
                    <a:pt x="45" y="48"/>
                    <a:pt x="45" y="48"/>
                    <a:pt x="45" y="48"/>
                  </a:cubicBezTo>
                  <a:cubicBezTo>
                    <a:pt x="41" y="48"/>
                    <a:pt x="41" y="48"/>
                    <a:pt x="41" y="48"/>
                  </a:cubicBezTo>
                  <a:cubicBezTo>
                    <a:pt x="40" y="48"/>
                    <a:pt x="40" y="48"/>
                    <a:pt x="40" y="48"/>
                  </a:cubicBezTo>
                  <a:cubicBezTo>
                    <a:pt x="39" y="47"/>
                    <a:pt x="39" y="47"/>
                    <a:pt x="39" y="47"/>
                  </a:cubicBezTo>
                  <a:cubicBezTo>
                    <a:pt x="38" y="47"/>
                    <a:pt x="38" y="47"/>
                    <a:pt x="38" y="47"/>
                  </a:cubicBezTo>
                  <a:cubicBezTo>
                    <a:pt x="37" y="47"/>
                    <a:pt x="37" y="48"/>
                    <a:pt x="37" y="48"/>
                  </a:cubicBezTo>
                  <a:cubicBezTo>
                    <a:pt x="37" y="48"/>
                    <a:pt x="36" y="49"/>
                    <a:pt x="36" y="49"/>
                  </a:cubicBezTo>
                  <a:cubicBezTo>
                    <a:pt x="36" y="51"/>
                    <a:pt x="36" y="51"/>
                    <a:pt x="36" y="51"/>
                  </a:cubicBezTo>
                  <a:cubicBezTo>
                    <a:pt x="35" y="51"/>
                    <a:pt x="35" y="52"/>
                    <a:pt x="35" y="52"/>
                  </a:cubicBezTo>
                  <a:cubicBezTo>
                    <a:pt x="34" y="52"/>
                    <a:pt x="35" y="53"/>
                    <a:pt x="35" y="53"/>
                  </a:cubicBezTo>
                  <a:cubicBezTo>
                    <a:pt x="36" y="54"/>
                    <a:pt x="37" y="54"/>
                    <a:pt x="37" y="54"/>
                  </a:cubicBezTo>
                  <a:cubicBezTo>
                    <a:pt x="37" y="54"/>
                    <a:pt x="38" y="54"/>
                    <a:pt x="38" y="54"/>
                  </a:cubicBezTo>
                  <a:cubicBezTo>
                    <a:pt x="38" y="54"/>
                    <a:pt x="38" y="54"/>
                    <a:pt x="38" y="54"/>
                  </a:cubicBezTo>
                  <a:cubicBezTo>
                    <a:pt x="38" y="54"/>
                    <a:pt x="38" y="52"/>
                    <a:pt x="38" y="52"/>
                  </a:cubicBezTo>
                  <a:cubicBezTo>
                    <a:pt x="38" y="52"/>
                    <a:pt x="39" y="52"/>
                    <a:pt x="39" y="52"/>
                  </a:cubicBezTo>
                  <a:cubicBezTo>
                    <a:pt x="39" y="53"/>
                    <a:pt x="41" y="56"/>
                    <a:pt x="41" y="56"/>
                  </a:cubicBezTo>
                  <a:cubicBezTo>
                    <a:pt x="41" y="57"/>
                    <a:pt x="41" y="57"/>
                    <a:pt x="41" y="57"/>
                  </a:cubicBezTo>
                  <a:cubicBezTo>
                    <a:pt x="41" y="58"/>
                    <a:pt x="42" y="59"/>
                    <a:pt x="42" y="59"/>
                  </a:cubicBezTo>
                  <a:cubicBezTo>
                    <a:pt x="42" y="59"/>
                    <a:pt x="42" y="60"/>
                    <a:pt x="42" y="60"/>
                  </a:cubicBezTo>
                  <a:cubicBezTo>
                    <a:pt x="38" y="57"/>
                    <a:pt x="36" y="62"/>
                    <a:pt x="36" y="62"/>
                  </a:cubicBezTo>
                  <a:cubicBezTo>
                    <a:pt x="35" y="63"/>
                    <a:pt x="35" y="67"/>
                    <a:pt x="39" y="68"/>
                  </a:cubicBezTo>
                  <a:cubicBezTo>
                    <a:pt x="42" y="68"/>
                    <a:pt x="43" y="66"/>
                    <a:pt x="43" y="66"/>
                  </a:cubicBezTo>
                  <a:cubicBezTo>
                    <a:pt x="43" y="67"/>
                    <a:pt x="44" y="68"/>
                    <a:pt x="44" y="68"/>
                  </a:cubicBezTo>
                  <a:cubicBezTo>
                    <a:pt x="44" y="69"/>
                    <a:pt x="46" y="71"/>
                    <a:pt x="48" y="71"/>
                  </a:cubicBezTo>
                  <a:cubicBezTo>
                    <a:pt x="51" y="71"/>
                    <a:pt x="52" y="68"/>
                    <a:pt x="52" y="68"/>
                  </a:cubicBezTo>
                  <a:cubicBezTo>
                    <a:pt x="54" y="66"/>
                    <a:pt x="52" y="63"/>
                    <a:pt x="52" y="63"/>
                  </a:cubicBezTo>
                  <a:cubicBezTo>
                    <a:pt x="52" y="63"/>
                    <a:pt x="54" y="63"/>
                    <a:pt x="54" y="63"/>
                  </a:cubicBezTo>
                  <a:cubicBezTo>
                    <a:pt x="55" y="67"/>
                    <a:pt x="57" y="67"/>
                    <a:pt x="57" y="67"/>
                  </a:cubicBezTo>
                  <a:cubicBezTo>
                    <a:pt x="61" y="69"/>
                    <a:pt x="62" y="66"/>
                    <a:pt x="62" y="66"/>
                  </a:cubicBezTo>
                  <a:cubicBezTo>
                    <a:pt x="64" y="69"/>
                    <a:pt x="66" y="69"/>
                    <a:pt x="66" y="69"/>
                  </a:cubicBezTo>
                  <a:cubicBezTo>
                    <a:pt x="66" y="69"/>
                    <a:pt x="67" y="70"/>
                    <a:pt x="67" y="70"/>
                  </a:cubicBezTo>
                  <a:cubicBezTo>
                    <a:pt x="70" y="70"/>
                    <a:pt x="71" y="69"/>
                    <a:pt x="71" y="69"/>
                  </a:cubicBezTo>
                  <a:cubicBezTo>
                    <a:pt x="71" y="68"/>
                    <a:pt x="73" y="67"/>
                    <a:pt x="72" y="64"/>
                  </a:cubicBezTo>
                  <a:cubicBezTo>
                    <a:pt x="72" y="62"/>
                    <a:pt x="70" y="61"/>
                    <a:pt x="70" y="61"/>
                  </a:cubicBezTo>
                  <a:cubicBezTo>
                    <a:pt x="70" y="60"/>
                    <a:pt x="70" y="60"/>
                    <a:pt x="70" y="60"/>
                  </a:cubicBezTo>
                  <a:cubicBezTo>
                    <a:pt x="70" y="60"/>
                    <a:pt x="70" y="60"/>
                    <a:pt x="70" y="60"/>
                  </a:cubicBezTo>
                  <a:cubicBezTo>
                    <a:pt x="70" y="60"/>
                    <a:pt x="70" y="60"/>
                    <a:pt x="70" y="60"/>
                  </a:cubicBezTo>
                  <a:cubicBezTo>
                    <a:pt x="71" y="60"/>
                    <a:pt x="71" y="60"/>
                    <a:pt x="71" y="60"/>
                  </a:cubicBezTo>
                  <a:cubicBezTo>
                    <a:pt x="71" y="61"/>
                    <a:pt x="71" y="60"/>
                    <a:pt x="71" y="60"/>
                  </a:cubicBezTo>
                  <a:cubicBezTo>
                    <a:pt x="72" y="60"/>
                    <a:pt x="72" y="60"/>
                    <a:pt x="72" y="60"/>
                  </a:cubicBezTo>
                  <a:cubicBezTo>
                    <a:pt x="72" y="60"/>
                    <a:pt x="72" y="60"/>
                    <a:pt x="72" y="60"/>
                  </a:cubicBezTo>
                  <a:cubicBezTo>
                    <a:pt x="73" y="60"/>
                    <a:pt x="73" y="60"/>
                    <a:pt x="73" y="60"/>
                  </a:cubicBezTo>
                  <a:cubicBezTo>
                    <a:pt x="73" y="60"/>
                    <a:pt x="73" y="59"/>
                    <a:pt x="73" y="59"/>
                  </a:cubicBezTo>
                  <a:cubicBezTo>
                    <a:pt x="73" y="59"/>
                    <a:pt x="73" y="59"/>
                    <a:pt x="73" y="59"/>
                  </a:cubicBezTo>
                  <a:cubicBezTo>
                    <a:pt x="73" y="57"/>
                    <a:pt x="71" y="57"/>
                    <a:pt x="71" y="57"/>
                  </a:cubicBezTo>
                  <a:close/>
                  <a:moveTo>
                    <a:pt x="9" y="11"/>
                  </a:moveTo>
                  <a:cubicBezTo>
                    <a:pt x="9" y="11"/>
                    <a:pt x="9" y="10"/>
                    <a:pt x="10" y="10"/>
                  </a:cubicBezTo>
                  <a:cubicBezTo>
                    <a:pt x="10" y="10"/>
                    <a:pt x="10" y="11"/>
                    <a:pt x="9" y="11"/>
                  </a:cubicBezTo>
                  <a:close/>
                  <a:moveTo>
                    <a:pt x="22" y="46"/>
                  </a:moveTo>
                  <a:cubicBezTo>
                    <a:pt x="22" y="46"/>
                    <a:pt x="22" y="46"/>
                    <a:pt x="22" y="46"/>
                  </a:cubicBezTo>
                  <a:cubicBezTo>
                    <a:pt x="22" y="46"/>
                    <a:pt x="21" y="46"/>
                    <a:pt x="21" y="47"/>
                  </a:cubicBezTo>
                  <a:cubicBezTo>
                    <a:pt x="21" y="47"/>
                    <a:pt x="21" y="48"/>
                    <a:pt x="21" y="48"/>
                  </a:cubicBezTo>
                  <a:cubicBezTo>
                    <a:pt x="20" y="48"/>
                    <a:pt x="20" y="49"/>
                    <a:pt x="20" y="49"/>
                  </a:cubicBezTo>
                  <a:cubicBezTo>
                    <a:pt x="20" y="49"/>
                    <a:pt x="19" y="52"/>
                    <a:pt x="18" y="52"/>
                  </a:cubicBezTo>
                  <a:cubicBezTo>
                    <a:pt x="18" y="52"/>
                    <a:pt x="17" y="53"/>
                    <a:pt x="16" y="55"/>
                  </a:cubicBezTo>
                  <a:cubicBezTo>
                    <a:pt x="16" y="55"/>
                    <a:pt x="17" y="52"/>
                    <a:pt x="17" y="52"/>
                  </a:cubicBezTo>
                  <a:cubicBezTo>
                    <a:pt x="17" y="52"/>
                    <a:pt x="17" y="51"/>
                    <a:pt x="17" y="51"/>
                  </a:cubicBezTo>
                  <a:cubicBezTo>
                    <a:pt x="17" y="50"/>
                    <a:pt x="17" y="50"/>
                    <a:pt x="17" y="50"/>
                  </a:cubicBezTo>
                  <a:cubicBezTo>
                    <a:pt x="17" y="50"/>
                    <a:pt x="18" y="48"/>
                    <a:pt x="18" y="47"/>
                  </a:cubicBezTo>
                  <a:cubicBezTo>
                    <a:pt x="18" y="47"/>
                    <a:pt x="18" y="45"/>
                    <a:pt x="18" y="44"/>
                  </a:cubicBezTo>
                  <a:cubicBezTo>
                    <a:pt x="18" y="44"/>
                    <a:pt x="18" y="43"/>
                    <a:pt x="18" y="43"/>
                  </a:cubicBezTo>
                  <a:cubicBezTo>
                    <a:pt x="19" y="42"/>
                    <a:pt x="19" y="42"/>
                    <a:pt x="19" y="42"/>
                  </a:cubicBezTo>
                  <a:cubicBezTo>
                    <a:pt x="19" y="42"/>
                    <a:pt x="20" y="43"/>
                    <a:pt x="20" y="43"/>
                  </a:cubicBezTo>
                  <a:cubicBezTo>
                    <a:pt x="20" y="44"/>
                    <a:pt x="21" y="44"/>
                    <a:pt x="22" y="45"/>
                  </a:cubicBezTo>
                  <a:cubicBezTo>
                    <a:pt x="22" y="45"/>
                    <a:pt x="22" y="45"/>
                    <a:pt x="22" y="45"/>
                  </a:cubicBezTo>
                  <a:cubicBezTo>
                    <a:pt x="22" y="45"/>
                    <a:pt x="22" y="46"/>
                    <a:pt x="22" y="46"/>
                  </a:cubicBezTo>
                  <a:close/>
                  <a:moveTo>
                    <a:pt x="26" y="24"/>
                  </a:moveTo>
                  <a:cubicBezTo>
                    <a:pt x="26" y="24"/>
                    <a:pt x="25" y="24"/>
                    <a:pt x="26" y="24"/>
                  </a:cubicBezTo>
                  <a:cubicBezTo>
                    <a:pt x="26" y="24"/>
                    <a:pt x="26" y="24"/>
                    <a:pt x="26" y="24"/>
                  </a:cubicBezTo>
                  <a:cubicBezTo>
                    <a:pt x="26" y="24"/>
                    <a:pt x="26" y="25"/>
                    <a:pt x="27" y="25"/>
                  </a:cubicBezTo>
                  <a:cubicBezTo>
                    <a:pt x="27" y="25"/>
                    <a:pt x="26" y="24"/>
                    <a:pt x="26" y="24"/>
                  </a:cubicBezTo>
                  <a:close/>
                  <a:moveTo>
                    <a:pt x="31" y="28"/>
                  </a:moveTo>
                  <a:cubicBezTo>
                    <a:pt x="31" y="28"/>
                    <a:pt x="31" y="28"/>
                    <a:pt x="31" y="29"/>
                  </a:cubicBezTo>
                  <a:cubicBezTo>
                    <a:pt x="31" y="29"/>
                    <a:pt x="31" y="29"/>
                    <a:pt x="31" y="29"/>
                  </a:cubicBezTo>
                  <a:cubicBezTo>
                    <a:pt x="31" y="29"/>
                    <a:pt x="31" y="29"/>
                    <a:pt x="31" y="29"/>
                  </a:cubicBezTo>
                  <a:cubicBezTo>
                    <a:pt x="31" y="29"/>
                    <a:pt x="30" y="29"/>
                    <a:pt x="30" y="29"/>
                  </a:cubicBezTo>
                  <a:cubicBezTo>
                    <a:pt x="29" y="29"/>
                    <a:pt x="29" y="29"/>
                    <a:pt x="29" y="29"/>
                  </a:cubicBezTo>
                  <a:cubicBezTo>
                    <a:pt x="29" y="29"/>
                    <a:pt x="29" y="28"/>
                    <a:pt x="29" y="28"/>
                  </a:cubicBezTo>
                  <a:cubicBezTo>
                    <a:pt x="29" y="28"/>
                    <a:pt x="29" y="28"/>
                    <a:pt x="29" y="28"/>
                  </a:cubicBezTo>
                  <a:cubicBezTo>
                    <a:pt x="29" y="28"/>
                    <a:pt x="29" y="28"/>
                    <a:pt x="29" y="28"/>
                  </a:cubicBezTo>
                  <a:cubicBezTo>
                    <a:pt x="29" y="28"/>
                    <a:pt x="29" y="28"/>
                    <a:pt x="29" y="28"/>
                  </a:cubicBezTo>
                  <a:cubicBezTo>
                    <a:pt x="29" y="28"/>
                    <a:pt x="28" y="27"/>
                    <a:pt x="27" y="27"/>
                  </a:cubicBezTo>
                  <a:cubicBezTo>
                    <a:pt x="27" y="27"/>
                    <a:pt x="28" y="26"/>
                    <a:pt x="28" y="26"/>
                  </a:cubicBezTo>
                  <a:cubicBezTo>
                    <a:pt x="28" y="26"/>
                    <a:pt x="28" y="26"/>
                    <a:pt x="28" y="26"/>
                  </a:cubicBezTo>
                  <a:cubicBezTo>
                    <a:pt x="28" y="26"/>
                    <a:pt x="29" y="27"/>
                    <a:pt x="29" y="26"/>
                  </a:cubicBezTo>
                  <a:cubicBezTo>
                    <a:pt x="29" y="26"/>
                    <a:pt x="30" y="27"/>
                    <a:pt x="31" y="28"/>
                  </a:cubicBezTo>
                  <a:cubicBezTo>
                    <a:pt x="31" y="28"/>
                    <a:pt x="31" y="28"/>
                    <a:pt x="31" y="28"/>
                  </a:cubicBezTo>
                  <a:close/>
                  <a:moveTo>
                    <a:pt x="37" y="31"/>
                  </a:moveTo>
                  <a:cubicBezTo>
                    <a:pt x="37" y="31"/>
                    <a:pt x="35" y="31"/>
                    <a:pt x="35" y="32"/>
                  </a:cubicBezTo>
                  <a:cubicBezTo>
                    <a:pt x="35" y="32"/>
                    <a:pt x="35" y="32"/>
                    <a:pt x="35" y="32"/>
                  </a:cubicBezTo>
                  <a:cubicBezTo>
                    <a:pt x="32" y="32"/>
                    <a:pt x="32" y="32"/>
                    <a:pt x="32" y="32"/>
                  </a:cubicBezTo>
                  <a:cubicBezTo>
                    <a:pt x="32" y="32"/>
                    <a:pt x="32" y="32"/>
                    <a:pt x="32" y="31"/>
                  </a:cubicBezTo>
                  <a:cubicBezTo>
                    <a:pt x="32" y="31"/>
                    <a:pt x="33" y="31"/>
                    <a:pt x="32" y="30"/>
                  </a:cubicBezTo>
                  <a:cubicBezTo>
                    <a:pt x="32" y="30"/>
                    <a:pt x="33" y="30"/>
                    <a:pt x="33" y="31"/>
                  </a:cubicBezTo>
                  <a:cubicBezTo>
                    <a:pt x="33" y="31"/>
                    <a:pt x="33" y="31"/>
                    <a:pt x="33" y="31"/>
                  </a:cubicBezTo>
                  <a:cubicBezTo>
                    <a:pt x="34" y="31"/>
                    <a:pt x="34" y="31"/>
                    <a:pt x="34" y="31"/>
                  </a:cubicBezTo>
                  <a:cubicBezTo>
                    <a:pt x="34" y="31"/>
                    <a:pt x="33" y="31"/>
                    <a:pt x="33" y="31"/>
                  </a:cubicBezTo>
                  <a:cubicBezTo>
                    <a:pt x="33" y="31"/>
                    <a:pt x="33" y="32"/>
                    <a:pt x="34" y="31"/>
                  </a:cubicBezTo>
                  <a:cubicBezTo>
                    <a:pt x="34" y="31"/>
                    <a:pt x="34" y="32"/>
                    <a:pt x="35" y="31"/>
                  </a:cubicBezTo>
                  <a:cubicBezTo>
                    <a:pt x="35" y="31"/>
                    <a:pt x="35" y="31"/>
                    <a:pt x="35" y="31"/>
                  </a:cubicBezTo>
                  <a:cubicBezTo>
                    <a:pt x="36" y="31"/>
                    <a:pt x="36" y="31"/>
                    <a:pt x="36" y="31"/>
                  </a:cubicBezTo>
                  <a:cubicBezTo>
                    <a:pt x="37" y="31"/>
                    <a:pt x="37" y="31"/>
                    <a:pt x="37" y="31"/>
                  </a:cubicBezTo>
                  <a:close/>
                  <a:moveTo>
                    <a:pt x="40" y="60"/>
                  </a:moveTo>
                  <a:cubicBezTo>
                    <a:pt x="40" y="60"/>
                    <a:pt x="39" y="61"/>
                    <a:pt x="39" y="62"/>
                  </a:cubicBezTo>
                  <a:cubicBezTo>
                    <a:pt x="39" y="62"/>
                    <a:pt x="39" y="62"/>
                    <a:pt x="39" y="62"/>
                  </a:cubicBezTo>
                  <a:cubicBezTo>
                    <a:pt x="39" y="62"/>
                    <a:pt x="39" y="61"/>
                    <a:pt x="38" y="61"/>
                  </a:cubicBezTo>
                  <a:cubicBezTo>
                    <a:pt x="38" y="61"/>
                    <a:pt x="39" y="60"/>
                    <a:pt x="40" y="60"/>
                  </a:cubicBezTo>
                  <a:close/>
                  <a:moveTo>
                    <a:pt x="38" y="61"/>
                  </a:moveTo>
                  <a:cubicBezTo>
                    <a:pt x="38" y="61"/>
                    <a:pt x="39" y="62"/>
                    <a:pt x="39" y="63"/>
                  </a:cubicBezTo>
                  <a:cubicBezTo>
                    <a:pt x="39" y="63"/>
                    <a:pt x="38" y="62"/>
                    <a:pt x="38" y="62"/>
                  </a:cubicBezTo>
                  <a:cubicBezTo>
                    <a:pt x="38" y="62"/>
                    <a:pt x="38" y="62"/>
                    <a:pt x="38" y="63"/>
                  </a:cubicBezTo>
                  <a:cubicBezTo>
                    <a:pt x="38" y="63"/>
                    <a:pt x="38" y="63"/>
                    <a:pt x="38" y="63"/>
                  </a:cubicBezTo>
                  <a:cubicBezTo>
                    <a:pt x="38" y="63"/>
                    <a:pt x="38" y="64"/>
                    <a:pt x="39" y="64"/>
                  </a:cubicBezTo>
                  <a:cubicBezTo>
                    <a:pt x="39" y="64"/>
                    <a:pt x="38" y="64"/>
                    <a:pt x="37" y="65"/>
                  </a:cubicBezTo>
                  <a:cubicBezTo>
                    <a:pt x="37" y="65"/>
                    <a:pt x="37" y="63"/>
                    <a:pt x="38" y="61"/>
                  </a:cubicBezTo>
                  <a:close/>
                  <a:moveTo>
                    <a:pt x="38" y="66"/>
                  </a:moveTo>
                  <a:cubicBezTo>
                    <a:pt x="38" y="66"/>
                    <a:pt x="38" y="66"/>
                    <a:pt x="37" y="65"/>
                  </a:cubicBezTo>
                  <a:cubicBezTo>
                    <a:pt x="37" y="65"/>
                    <a:pt x="38" y="65"/>
                    <a:pt x="39" y="64"/>
                  </a:cubicBezTo>
                  <a:cubicBezTo>
                    <a:pt x="39" y="64"/>
                    <a:pt x="39" y="64"/>
                    <a:pt x="39" y="64"/>
                  </a:cubicBezTo>
                  <a:cubicBezTo>
                    <a:pt x="39" y="64"/>
                    <a:pt x="39" y="65"/>
                    <a:pt x="38" y="66"/>
                  </a:cubicBezTo>
                  <a:close/>
                  <a:moveTo>
                    <a:pt x="39" y="66"/>
                  </a:moveTo>
                  <a:cubicBezTo>
                    <a:pt x="39" y="66"/>
                    <a:pt x="39" y="65"/>
                    <a:pt x="40" y="65"/>
                  </a:cubicBezTo>
                  <a:cubicBezTo>
                    <a:pt x="40" y="65"/>
                    <a:pt x="40" y="65"/>
                    <a:pt x="41" y="64"/>
                  </a:cubicBezTo>
                  <a:cubicBezTo>
                    <a:pt x="41" y="64"/>
                    <a:pt x="42" y="65"/>
                    <a:pt x="42" y="65"/>
                  </a:cubicBezTo>
                  <a:cubicBezTo>
                    <a:pt x="42" y="65"/>
                    <a:pt x="41" y="67"/>
                    <a:pt x="39" y="66"/>
                  </a:cubicBezTo>
                  <a:close/>
                  <a:moveTo>
                    <a:pt x="42" y="63"/>
                  </a:moveTo>
                  <a:cubicBezTo>
                    <a:pt x="41" y="63"/>
                    <a:pt x="41" y="63"/>
                    <a:pt x="41" y="63"/>
                  </a:cubicBezTo>
                  <a:cubicBezTo>
                    <a:pt x="41" y="63"/>
                    <a:pt x="41" y="62"/>
                    <a:pt x="40" y="62"/>
                  </a:cubicBezTo>
                  <a:cubicBezTo>
                    <a:pt x="40" y="62"/>
                    <a:pt x="40" y="61"/>
                    <a:pt x="40" y="60"/>
                  </a:cubicBezTo>
                  <a:cubicBezTo>
                    <a:pt x="40" y="60"/>
                    <a:pt x="41" y="61"/>
                    <a:pt x="42" y="61"/>
                  </a:cubicBezTo>
                  <a:cubicBezTo>
                    <a:pt x="42" y="61"/>
                    <a:pt x="42" y="62"/>
                    <a:pt x="42" y="63"/>
                  </a:cubicBezTo>
                  <a:close/>
                  <a:moveTo>
                    <a:pt x="46" y="63"/>
                  </a:moveTo>
                  <a:cubicBezTo>
                    <a:pt x="46" y="63"/>
                    <a:pt x="47" y="64"/>
                    <a:pt x="47" y="64"/>
                  </a:cubicBezTo>
                  <a:cubicBezTo>
                    <a:pt x="47" y="64"/>
                    <a:pt x="46" y="64"/>
                    <a:pt x="45" y="64"/>
                  </a:cubicBezTo>
                  <a:cubicBezTo>
                    <a:pt x="45" y="64"/>
                    <a:pt x="45" y="64"/>
                    <a:pt x="46" y="63"/>
                  </a:cubicBezTo>
                  <a:close/>
                  <a:moveTo>
                    <a:pt x="44" y="63"/>
                  </a:moveTo>
                  <a:cubicBezTo>
                    <a:pt x="44" y="63"/>
                    <a:pt x="44" y="63"/>
                    <a:pt x="44" y="62"/>
                  </a:cubicBezTo>
                  <a:cubicBezTo>
                    <a:pt x="44" y="62"/>
                    <a:pt x="44" y="62"/>
                    <a:pt x="44" y="62"/>
                  </a:cubicBezTo>
                  <a:cubicBezTo>
                    <a:pt x="44" y="62"/>
                    <a:pt x="44" y="63"/>
                    <a:pt x="44" y="63"/>
                  </a:cubicBezTo>
                  <a:close/>
                  <a:moveTo>
                    <a:pt x="45" y="65"/>
                  </a:moveTo>
                  <a:cubicBezTo>
                    <a:pt x="45" y="65"/>
                    <a:pt x="45" y="66"/>
                    <a:pt x="45" y="66"/>
                  </a:cubicBezTo>
                  <a:cubicBezTo>
                    <a:pt x="46" y="67"/>
                    <a:pt x="46" y="67"/>
                    <a:pt x="46" y="67"/>
                  </a:cubicBezTo>
                  <a:cubicBezTo>
                    <a:pt x="46" y="66"/>
                    <a:pt x="46" y="66"/>
                    <a:pt x="46" y="66"/>
                  </a:cubicBezTo>
                  <a:cubicBezTo>
                    <a:pt x="46" y="66"/>
                    <a:pt x="46" y="66"/>
                    <a:pt x="47" y="66"/>
                  </a:cubicBezTo>
                  <a:cubicBezTo>
                    <a:pt x="47" y="66"/>
                    <a:pt x="47" y="67"/>
                    <a:pt x="47" y="67"/>
                  </a:cubicBezTo>
                  <a:cubicBezTo>
                    <a:pt x="47" y="67"/>
                    <a:pt x="47" y="68"/>
                    <a:pt x="46" y="69"/>
                  </a:cubicBezTo>
                  <a:cubicBezTo>
                    <a:pt x="46" y="69"/>
                    <a:pt x="45" y="67"/>
                    <a:pt x="45" y="65"/>
                  </a:cubicBezTo>
                  <a:close/>
                  <a:moveTo>
                    <a:pt x="47" y="69"/>
                  </a:moveTo>
                  <a:cubicBezTo>
                    <a:pt x="47" y="69"/>
                    <a:pt x="48" y="68"/>
                    <a:pt x="48" y="67"/>
                  </a:cubicBezTo>
                  <a:cubicBezTo>
                    <a:pt x="48" y="67"/>
                    <a:pt x="48" y="69"/>
                    <a:pt x="48" y="69"/>
                  </a:cubicBezTo>
                  <a:cubicBezTo>
                    <a:pt x="48" y="69"/>
                    <a:pt x="48" y="70"/>
                    <a:pt x="47" y="69"/>
                  </a:cubicBezTo>
                  <a:close/>
                  <a:moveTo>
                    <a:pt x="48" y="64"/>
                  </a:moveTo>
                  <a:cubicBezTo>
                    <a:pt x="48" y="64"/>
                    <a:pt x="48" y="64"/>
                    <a:pt x="48" y="64"/>
                  </a:cubicBezTo>
                  <a:cubicBezTo>
                    <a:pt x="48" y="64"/>
                    <a:pt x="47" y="63"/>
                    <a:pt x="47" y="62"/>
                  </a:cubicBezTo>
                  <a:cubicBezTo>
                    <a:pt x="47" y="62"/>
                    <a:pt x="47" y="62"/>
                    <a:pt x="47" y="62"/>
                  </a:cubicBezTo>
                  <a:cubicBezTo>
                    <a:pt x="47" y="62"/>
                    <a:pt x="48" y="62"/>
                    <a:pt x="48" y="62"/>
                  </a:cubicBezTo>
                  <a:cubicBezTo>
                    <a:pt x="48" y="62"/>
                    <a:pt x="48" y="63"/>
                    <a:pt x="48" y="64"/>
                  </a:cubicBezTo>
                  <a:close/>
                  <a:moveTo>
                    <a:pt x="51" y="64"/>
                  </a:moveTo>
                  <a:cubicBezTo>
                    <a:pt x="51" y="64"/>
                    <a:pt x="51" y="64"/>
                    <a:pt x="51" y="65"/>
                  </a:cubicBezTo>
                  <a:cubicBezTo>
                    <a:pt x="51" y="65"/>
                    <a:pt x="50" y="65"/>
                    <a:pt x="49" y="65"/>
                  </a:cubicBezTo>
                  <a:cubicBezTo>
                    <a:pt x="49" y="65"/>
                    <a:pt x="49" y="65"/>
                    <a:pt x="49" y="65"/>
                  </a:cubicBezTo>
                  <a:cubicBezTo>
                    <a:pt x="49" y="65"/>
                    <a:pt x="51" y="64"/>
                    <a:pt x="51" y="64"/>
                  </a:cubicBezTo>
                  <a:close/>
                  <a:moveTo>
                    <a:pt x="49" y="62"/>
                  </a:moveTo>
                  <a:cubicBezTo>
                    <a:pt x="49" y="62"/>
                    <a:pt x="50" y="63"/>
                    <a:pt x="50" y="63"/>
                  </a:cubicBezTo>
                  <a:cubicBezTo>
                    <a:pt x="50" y="63"/>
                    <a:pt x="50" y="64"/>
                    <a:pt x="49" y="64"/>
                  </a:cubicBezTo>
                  <a:cubicBezTo>
                    <a:pt x="49" y="64"/>
                    <a:pt x="49" y="64"/>
                    <a:pt x="49" y="62"/>
                  </a:cubicBezTo>
                  <a:close/>
                  <a:moveTo>
                    <a:pt x="49" y="69"/>
                  </a:moveTo>
                  <a:cubicBezTo>
                    <a:pt x="49" y="69"/>
                    <a:pt x="49" y="68"/>
                    <a:pt x="49" y="67"/>
                  </a:cubicBezTo>
                  <a:cubicBezTo>
                    <a:pt x="49" y="67"/>
                    <a:pt x="49" y="67"/>
                    <a:pt x="49" y="66"/>
                  </a:cubicBezTo>
                  <a:cubicBezTo>
                    <a:pt x="49" y="66"/>
                    <a:pt x="50" y="66"/>
                    <a:pt x="51" y="66"/>
                  </a:cubicBezTo>
                  <a:cubicBezTo>
                    <a:pt x="51" y="66"/>
                    <a:pt x="51" y="68"/>
                    <a:pt x="49" y="69"/>
                  </a:cubicBezTo>
                  <a:close/>
                  <a:moveTo>
                    <a:pt x="56" y="65"/>
                  </a:moveTo>
                  <a:cubicBezTo>
                    <a:pt x="56" y="65"/>
                    <a:pt x="56" y="64"/>
                    <a:pt x="56" y="63"/>
                  </a:cubicBezTo>
                  <a:cubicBezTo>
                    <a:pt x="56" y="63"/>
                    <a:pt x="56" y="63"/>
                    <a:pt x="56" y="63"/>
                  </a:cubicBezTo>
                  <a:cubicBezTo>
                    <a:pt x="56" y="63"/>
                    <a:pt x="56" y="64"/>
                    <a:pt x="56" y="65"/>
                  </a:cubicBezTo>
                  <a:close/>
                  <a:moveTo>
                    <a:pt x="59" y="66"/>
                  </a:moveTo>
                  <a:cubicBezTo>
                    <a:pt x="59" y="66"/>
                    <a:pt x="58" y="66"/>
                    <a:pt x="58" y="65"/>
                  </a:cubicBezTo>
                  <a:cubicBezTo>
                    <a:pt x="58" y="65"/>
                    <a:pt x="58" y="65"/>
                    <a:pt x="58" y="65"/>
                  </a:cubicBezTo>
                  <a:cubicBezTo>
                    <a:pt x="59" y="64"/>
                    <a:pt x="59" y="64"/>
                    <a:pt x="59" y="64"/>
                  </a:cubicBezTo>
                  <a:cubicBezTo>
                    <a:pt x="59" y="64"/>
                    <a:pt x="59" y="65"/>
                    <a:pt x="60" y="65"/>
                  </a:cubicBezTo>
                  <a:cubicBezTo>
                    <a:pt x="60" y="65"/>
                    <a:pt x="60" y="65"/>
                    <a:pt x="60" y="65"/>
                  </a:cubicBezTo>
                  <a:cubicBezTo>
                    <a:pt x="60" y="65"/>
                    <a:pt x="59" y="66"/>
                    <a:pt x="59" y="66"/>
                  </a:cubicBezTo>
                  <a:close/>
                  <a:moveTo>
                    <a:pt x="62" y="41"/>
                  </a:moveTo>
                  <a:cubicBezTo>
                    <a:pt x="62" y="41"/>
                    <a:pt x="62" y="41"/>
                    <a:pt x="62" y="41"/>
                  </a:cubicBezTo>
                  <a:cubicBezTo>
                    <a:pt x="62" y="41"/>
                    <a:pt x="62" y="41"/>
                    <a:pt x="62" y="41"/>
                  </a:cubicBezTo>
                  <a:cubicBezTo>
                    <a:pt x="62" y="41"/>
                    <a:pt x="62" y="41"/>
                    <a:pt x="62" y="41"/>
                  </a:cubicBezTo>
                  <a:close/>
                  <a:moveTo>
                    <a:pt x="61" y="66"/>
                  </a:moveTo>
                  <a:cubicBezTo>
                    <a:pt x="61" y="66"/>
                    <a:pt x="61" y="66"/>
                    <a:pt x="61" y="66"/>
                  </a:cubicBezTo>
                  <a:cubicBezTo>
                    <a:pt x="61" y="66"/>
                    <a:pt x="61" y="65"/>
                    <a:pt x="61" y="65"/>
                  </a:cubicBezTo>
                  <a:cubicBezTo>
                    <a:pt x="62" y="65"/>
                    <a:pt x="62" y="65"/>
                    <a:pt x="62" y="65"/>
                  </a:cubicBezTo>
                  <a:cubicBezTo>
                    <a:pt x="62" y="65"/>
                    <a:pt x="61" y="66"/>
                    <a:pt x="61" y="66"/>
                  </a:cubicBezTo>
                  <a:close/>
                  <a:moveTo>
                    <a:pt x="62" y="65"/>
                  </a:moveTo>
                  <a:cubicBezTo>
                    <a:pt x="62" y="65"/>
                    <a:pt x="61" y="65"/>
                    <a:pt x="61" y="64"/>
                  </a:cubicBezTo>
                  <a:cubicBezTo>
                    <a:pt x="61" y="64"/>
                    <a:pt x="62" y="64"/>
                    <a:pt x="62" y="63"/>
                  </a:cubicBezTo>
                  <a:cubicBezTo>
                    <a:pt x="62" y="62"/>
                    <a:pt x="62" y="62"/>
                    <a:pt x="62" y="62"/>
                  </a:cubicBezTo>
                  <a:cubicBezTo>
                    <a:pt x="62" y="62"/>
                    <a:pt x="62" y="62"/>
                    <a:pt x="62" y="62"/>
                  </a:cubicBezTo>
                  <a:cubicBezTo>
                    <a:pt x="62" y="62"/>
                    <a:pt x="62" y="63"/>
                    <a:pt x="62" y="65"/>
                  </a:cubicBezTo>
                  <a:close/>
                  <a:moveTo>
                    <a:pt x="64" y="64"/>
                  </a:moveTo>
                  <a:cubicBezTo>
                    <a:pt x="64" y="64"/>
                    <a:pt x="64" y="64"/>
                    <a:pt x="64" y="64"/>
                  </a:cubicBezTo>
                  <a:cubicBezTo>
                    <a:pt x="64" y="64"/>
                    <a:pt x="64" y="66"/>
                    <a:pt x="65" y="67"/>
                  </a:cubicBezTo>
                  <a:cubicBezTo>
                    <a:pt x="65" y="67"/>
                    <a:pt x="64" y="67"/>
                    <a:pt x="64" y="64"/>
                  </a:cubicBezTo>
                  <a:close/>
                  <a:moveTo>
                    <a:pt x="64" y="64"/>
                  </a:moveTo>
                  <a:cubicBezTo>
                    <a:pt x="64" y="64"/>
                    <a:pt x="64" y="63"/>
                    <a:pt x="64" y="63"/>
                  </a:cubicBezTo>
                  <a:cubicBezTo>
                    <a:pt x="65" y="63"/>
                    <a:pt x="65" y="63"/>
                    <a:pt x="65" y="63"/>
                  </a:cubicBezTo>
                  <a:cubicBezTo>
                    <a:pt x="65" y="63"/>
                    <a:pt x="64" y="64"/>
                    <a:pt x="64" y="64"/>
                  </a:cubicBezTo>
                  <a:close/>
                  <a:moveTo>
                    <a:pt x="65" y="62"/>
                  </a:moveTo>
                  <a:cubicBezTo>
                    <a:pt x="65" y="62"/>
                    <a:pt x="65" y="62"/>
                    <a:pt x="65" y="62"/>
                  </a:cubicBezTo>
                  <a:cubicBezTo>
                    <a:pt x="65" y="62"/>
                    <a:pt x="65" y="62"/>
                    <a:pt x="65" y="62"/>
                  </a:cubicBezTo>
                  <a:cubicBezTo>
                    <a:pt x="65" y="62"/>
                    <a:pt x="65" y="62"/>
                    <a:pt x="65" y="62"/>
                  </a:cubicBezTo>
                  <a:close/>
                  <a:moveTo>
                    <a:pt x="63" y="62"/>
                  </a:moveTo>
                  <a:cubicBezTo>
                    <a:pt x="63" y="62"/>
                    <a:pt x="62" y="60"/>
                    <a:pt x="62" y="60"/>
                  </a:cubicBezTo>
                  <a:cubicBezTo>
                    <a:pt x="62" y="60"/>
                    <a:pt x="62" y="59"/>
                    <a:pt x="62" y="58"/>
                  </a:cubicBezTo>
                  <a:cubicBezTo>
                    <a:pt x="62" y="58"/>
                    <a:pt x="62" y="58"/>
                    <a:pt x="62" y="59"/>
                  </a:cubicBezTo>
                  <a:cubicBezTo>
                    <a:pt x="62" y="59"/>
                    <a:pt x="62" y="59"/>
                    <a:pt x="62" y="59"/>
                  </a:cubicBezTo>
                  <a:cubicBezTo>
                    <a:pt x="62" y="59"/>
                    <a:pt x="63" y="60"/>
                    <a:pt x="63" y="60"/>
                  </a:cubicBezTo>
                  <a:cubicBezTo>
                    <a:pt x="63" y="60"/>
                    <a:pt x="64" y="60"/>
                    <a:pt x="64" y="59"/>
                  </a:cubicBezTo>
                  <a:cubicBezTo>
                    <a:pt x="64" y="59"/>
                    <a:pt x="65" y="59"/>
                    <a:pt x="66" y="59"/>
                  </a:cubicBezTo>
                  <a:cubicBezTo>
                    <a:pt x="66" y="60"/>
                    <a:pt x="66" y="60"/>
                    <a:pt x="66" y="60"/>
                  </a:cubicBezTo>
                  <a:cubicBezTo>
                    <a:pt x="66" y="60"/>
                    <a:pt x="66" y="60"/>
                    <a:pt x="66" y="60"/>
                  </a:cubicBezTo>
                  <a:cubicBezTo>
                    <a:pt x="66" y="60"/>
                    <a:pt x="64" y="60"/>
                    <a:pt x="63" y="62"/>
                  </a:cubicBezTo>
                  <a:close/>
                  <a:moveTo>
                    <a:pt x="66" y="63"/>
                  </a:moveTo>
                  <a:cubicBezTo>
                    <a:pt x="66" y="63"/>
                    <a:pt x="67" y="62"/>
                    <a:pt x="67" y="62"/>
                  </a:cubicBezTo>
                  <a:cubicBezTo>
                    <a:pt x="67" y="62"/>
                    <a:pt x="67" y="64"/>
                    <a:pt x="66" y="63"/>
                  </a:cubicBezTo>
                  <a:close/>
                  <a:moveTo>
                    <a:pt x="67" y="67"/>
                  </a:moveTo>
                  <a:cubicBezTo>
                    <a:pt x="67" y="67"/>
                    <a:pt x="67" y="66"/>
                    <a:pt x="67" y="66"/>
                  </a:cubicBezTo>
                  <a:cubicBezTo>
                    <a:pt x="67" y="66"/>
                    <a:pt x="67" y="66"/>
                    <a:pt x="68" y="66"/>
                  </a:cubicBezTo>
                  <a:cubicBezTo>
                    <a:pt x="68" y="66"/>
                    <a:pt x="68" y="67"/>
                    <a:pt x="67" y="67"/>
                  </a:cubicBezTo>
                  <a:close/>
                  <a:moveTo>
                    <a:pt x="69" y="68"/>
                  </a:moveTo>
                  <a:cubicBezTo>
                    <a:pt x="69" y="68"/>
                    <a:pt x="69" y="68"/>
                    <a:pt x="69" y="68"/>
                  </a:cubicBezTo>
                  <a:cubicBezTo>
                    <a:pt x="69" y="67"/>
                    <a:pt x="69" y="67"/>
                    <a:pt x="69" y="67"/>
                  </a:cubicBezTo>
                  <a:cubicBezTo>
                    <a:pt x="70" y="68"/>
                    <a:pt x="70" y="68"/>
                    <a:pt x="70" y="68"/>
                  </a:cubicBezTo>
                  <a:cubicBezTo>
                    <a:pt x="70" y="68"/>
                    <a:pt x="69" y="68"/>
                    <a:pt x="69" y="68"/>
                  </a:cubicBezTo>
                  <a:close/>
                  <a:moveTo>
                    <a:pt x="70" y="63"/>
                  </a:moveTo>
                  <a:cubicBezTo>
                    <a:pt x="70" y="63"/>
                    <a:pt x="70" y="63"/>
                    <a:pt x="70" y="63"/>
                  </a:cubicBezTo>
                  <a:cubicBezTo>
                    <a:pt x="70" y="63"/>
                    <a:pt x="70" y="63"/>
                    <a:pt x="70" y="63"/>
                  </a:cubicBezTo>
                  <a:close/>
                  <a:moveTo>
                    <a:pt x="70" y="65"/>
                  </a:moveTo>
                  <a:cubicBezTo>
                    <a:pt x="70" y="65"/>
                    <a:pt x="70" y="65"/>
                    <a:pt x="70" y="64"/>
                  </a:cubicBezTo>
                  <a:cubicBezTo>
                    <a:pt x="70" y="64"/>
                    <a:pt x="70" y="64"/>
                    <a:pt x="70" y="64"/>
                  </a:cubicBezTo>
                  <a:cubicBezTo>
                    <a:pt x="70" y="64"/>
                    <a:pt x="71" y="64"/>
                    <a:pt x="71" y="64"/>
                  </a:cubicBezTo>
                  <a:cubicBezTo>
                    <a:pt x="71" y="64"/>
                    <a:pt x="71" y="66"/>
                    <a:pt x="70" y="67"/>
                  </a:cubicBezTo>
                  <a:cubicBezTo>
                    <a:pt x="70" y="67"/>
                    <a:pt x="70" y="67"/>
                    <a:pt x="70" y="66"/>
                  </a:cubicBezTo>
                  <a:cubicBezTo>
                    <a:pt x="70" y="66"/>
                    <a:pt x="70" y="65"/>
                    <a:pt x="70" y="6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2" name="Freeform 300"/>
            <p:cNvSpPr>
              <a:spLocks noEditPoints="1"/>
            </p:cNvSpPr>
            <p:nvPr/>
          </p:nvSpPr>
          <p:spPr bwMode="auto">
            <a:xfrm>
              <a:off x="8216901" y="1970088"/>
              <a:ext cx="274638" cy="268288"/>
            </a:xfrm>
            <a:custGeom>
              <a:avLst/>
              <a:gdLst>
                <a:gd name="T0" fmla="*/ 67 w 73"/>
                <a:gd name="T1" fmla="*/ 53 h 71"/>
                <a:gd name="T2" fmla="*/ 65 w 73"/>
                <a:gd name="T3" fmla="*/ 44 h 71"/>
                <a:gd name="T4" fmla="*/ 64 w 73"/>
                <a:gd name="T5" fmla="*/ 40 h 71"/>
                <a:gd name="T6" fmla="*/ 66 w 73"/>
                <a:gd name="T7" fmla="*/ 34 h 71"/>
                <a:gd name="T8" fmla="*/ 59 w 73"/>
                <a:gd name="T9" fmla="*/ 35 h 71"/>
                <a:gd name="T10" fmla="*/ 53 w 73"/>
                <a:gd name="T11" fmla="*/ 38 h 71"/>
                <a:gd name="T12" fmla="*/ 47 w 73"/>
                <a:gd name="T13" fmla="*/ 24 h 71"/>
                <a:gd name="T14" fmla="*/ 37 w 73"/>
                <a:gd name="T15" fmla="*/ 28 h 71"/>
                <a:gd name="T16" fmla="*/ 31 w 73"/>
                <a:gd name="T17" fmla="*/ 23 h 71"/>
                <a:gd name="T18" fmla="*/ 27 w 73"/>
                <a:gd name="T19" fmla="*/ 17 h 71"/>
                <a:gd name="T20" fmla="*/ 26 w 73"/>
                <a:gd name="T21" fmla="*/ 6 h 71"/>
                <a:gd name="T22" fmla="*/ 26 w 73"/>
                <a:gd name="T23" fmla="*/ 0 h 71"/>
                <a:gd name="T24" fmla="*/ 22 w 73"/>
                <a:gd name="T25" fmla="*/ 0 h 71"/>
                <a:gd name="T26" fmla="*/ 20 w 73"/>
                <a:gd name="T27" fmla="*/ 3 h 71"/>
                <a:gd name="T28" fmla="*/ 13 w 73"/>
                <a:gd name="T29" fmla="*/ 9 h 71"/>
                <a:gd name="T30" fmla="*/ 9 w 73"/>
                <a:gd name="T31" fmla="*/ 10 h 71"/>
                <a:gd name="T32" fmla="*/ 1 w 73"/>
                <a:gd name="T33" fmla="*/ 27 h 71"/>
                <a:gd name="T34" fmla="*/ 9 w 73"/>
                <a:gd name="T35" fmla="*/ 28 h 71"/>
                <a:gd name="T36" fmla="*/ 11 w 73"/>
                <a:gd name="T37" fmla="*/ 37 h 71"/>
                <a:gd name="T38" fmla="*/ 10 w 73"/>
                <a:gd name="T39" fmla="*/ 51 h 71"/>
                <a:gd name="T40" fmla="*/ 14 w 73"/>
                <a:gd name="T41" fmla="*/ 68 h 71"/>
                <a:gd name="T42" fmla="*/ 20 w 73"/>
                <a:gd name="T43" fmla="*/ 64 h 71"/>
                <a:gd name="T44" fmla="*/ 27 w 73"/>
                <a:gd name="T45" fmla="*/ 40 h 71"/>
                <a:gd name="T46" fmla="*/ 22 w 73"/>
                <a:gd name="T47" fmla="*/ 29 h 71"/>
                <a:gd name="T48" fmla="*/ 29 w 73"/>
                <a:gd name="T49" fmla="*/ 31 h 71"/>
                <a:gd name="T50" fmla="*/ 35 w 73"/>
                <a:gd name="T51" fmla="*/ 33 h 71"/>
                <a:gd name="T52" fmla="*/ 38 w 73"/>
                <a:gd name="T53" fmla="*/ 39 h 71"/>
                <a:gd name="T54" fmla="*/ 44 w 73"/>
                <a:gd name="T55" fmla="*/ 45 h 71"/>
                <a:gd name="T56" fmla="*/ 37 w 73"/>
                <a:gd name="T57" fmla="*/ 47 h 71"/>
                <a:gd name="T58" fmla="*/ 38 w 73"/>
                <a:gd name="T59" fmla="*/ 52 h 71"/>
                <a:gd name="T60" fmla="*/ 43 w 73"/>
                <a:gd name="T61" fmla="*/ 65 h 71"/>
                <a:gd name="T62" fmla="*/ 65 w 73"/>
                <a:gd name="T63" fmla="*/ 69 h 71"/>
                <a:gd name="T64" fmla="*/ 71 w 73"/>
                <a:gd name="T65" fmla="*/ 60 h 71"/>
                <a:gd name="T66" fmla="*/ 9 w 73"/>
                <a:gd name="T67" fmla="*/ 10 h 71"/>
                <a:gd name="T68" fmla="*/ 18 w 73"/>
                <a:gd name="T69" fmla="*/ 52 h 71"/>
                <a:gd name="T70" fmla="*/ 18 w 73"/>
                <a:gd name="T71" fmla="*/ 41 h 71"/>
                <a:gd name="T72" fmla="*/ 26 w 73"/>
                <a:gd name="T73" fmla="*/ 24 h 71"/>
                <a:gd name="T74" fmla="*/ 28 w 73"/>
                <a:gd name="T75" fmla="*/ 28 h 71"/>
                <a:gd name="T76" fmla="*/ 31 w 73"/>
                <a:gd name="T77" fmla="*/ 27 h 71"/>
                <a:gd name="T78" fmla="*/ 33 w 73"/>
                <a:gd name="T79" fmla="*/ 30 h 71"/>
                <a:gd name="T80" fmla="*/ 37 w 73"/>
                <a:gd name="T81" fmla="*/ 30 h 71"/>
                <a:gd name="T82" fmla="*/ 39 w 73"/>
                <a:gd name="T83" fmla="*/ 62 h 71"/>
                <a:gd name="T84" fmla="*/ 37 w 73"/>
                <a:gd name="T85" fmla="*/ 65 h 71"/>
                <a:gd name="T86" fmla="*/ 39 w 73"/>
                <a:gd name="T87" fmla="*/ 66 h 71"/>
                <a:gd name="T88" fmla="*/ 47 w 73"/>
                <a:gd name="T89" fmla="*/ 64 h 71"/>
                <a:gd name="T90" fmla="*/ 45 w 73"/>
                <a:gd name="T91" fmla="*/ 66 h 71"/>
                <a:gd name="T92" fmla="*/ 48 w 73"/>
                <a:gd name="T93" fmla="*/ 67 h 71"/>
                <a:gd name="T94" fmla="*/ 48 w 73"/>
                <a:gd name="T95" fmla="*/ 64 h 71"/>
                <a:gd name="T96" fmla="*/ 49 w 73"/>
                <a:gd name="T97" fmla="*/ 64 h 71"/>
                <a:gd name="T98" fmla="*/ 55 w 73"/>
                <a:gd name="T99" fmla="*/ 63 h 71"/>
                <a:gd name="T100" fmla="*/ 60 w 73"/>
                <a:gd name="T101" fmla="*/ 64 h 71"/>
                <a:gd name="T102" fmla="*/ 61 w 73"/>
                <a:gd name="T103" fmla="*/ 65 h 71"/>
                <a:gd name="T104" fmla="*/ 62 w 73"/>
                <a:gd name="T105" fmla="*/ 64 h 71"/>
                <a:gd name="T106" fmla="*/ 64 w 73"/>
                <a:gd name="T107" fmla="*/ 63 h 71"/>
                <a:gd name="T108" fmla="*/ 62 w 73"/>
                <a:gd name="T109" fmla="*/ 58 h 71"/>
                <a:gd name="T110" fmla="*/ 63 w 73"/>
                <a:gd name="T111" fmla="*/ 61 h 71"/>
                <a:gd name="T112" fmla="*/ 69 w 73"/>
                <a:gd name="T113" fmla="*/ 67 h 71"/>
                <a:gd name="T114" fmla="*/ 70 w 73"/>
                <a:gd name="T115"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71">
                  <a:moveTo>
                    <a:pt x="71" y="57"/>
                  </a:moveTo>
                  <a:cubicBezTo>
                    <a:pt x="71" y="57"/>
                    <a:pt x="70" y="57"/>
                    <a:pt x="70" y="57"/>
                  </a:cubicBezTo>
                  <a:cubicBezTo>
                    <a:pt x="70" y="56"/>
                    <a:pt x="69" y="56"/>
                    <a:pt x="69" y="56"/>
                  </a:cubicBezTo>
                  <a:cubicBezTo>
                    <a:pt x="69" y="56"/>
                    <a:pt x="68" y="56"/>
                    <a:pt x="68" y="56"/>
                  </a:cubicBezTo>
                  <a:cubicBezTo>
                    <a:pt x="68" y="56"/>
                    <a:pt x="68" y="56"/>
                    <a:pt x="68" y="56"/>
                  </a:cubicBezTo>
                  <a:cubicBezTo>
                    <a:pt x="68" y="55"/>
                    <a:pt x="68" y="55"/>
                    <a:pt x="68" y="55"/>
                  </a:cubicBezTo>
                  <a:cubicBezTo>
                    <a:pt x="68" y="55"/>
                    <a:pt x="68" y="54"/>
                    <a:pt x="68" y="54"/>
                  </a:cubicBezTo>
                  <a:cubicBezTo>
                    <a:pt x="68" y="54"/>
                    <a:pt x="67" y="53"/>
                    <a:pt x="67" y="53"/>
                  </a:cubicBezTo>
                  <a:cubicBezTo>
                    <a:pt x="67" y="53"/>
                    <a:pt x="67" y="52"/>
                    <a:pt x="67" y="52"/>
                  </a:cubicBezTo>
                  <a:cubicBezTo>
                    <a:pt x="67" y="52"/>
                    <a:pt x="67" y="51"/>
                    <a:pt x="67" y="51"/>
                  </a:cubicBezTo>
                  <a:cubicBezTo>
                    <a:pt x="66" y="51"/>
                    <a:pt x="66" y="49"/>
                    <a:pt x="66" y="49"/>
                  </a:cubicBezTo>
                  <a:cubicBezTo>
                    <a:pt x="66" y="48"/>
                    <a:pt x="65" y="48"/>
                    <a:pt x="65" y="48"/>
                  </a:cubicBezTo>
                  <a:cubicBezTo>
                    <a:pt x="65" y="47"/>
                    <a:pt x="64" y="46"/>
                    <a:pt x="64" y="46"/>
                  </a:cubicBezTo>
                  <a:cubicBezTo>
                    <a:pt x="64" y="46"/>
                    <a:pt x="64" y="46"/>
                    <a:pt x="64" y="46"/>
                  </a:cubicBezTo>
                  <a:cubicBezTo>
                    <a:pt x="64" y="45"/>
                    <a:pt x="64" y="45"/>
                    <a:pt x="64" y="45"/>
                  </a:cubicBezTo>
                  <a:cubicBezTo>
                    <a:pt x="65" y="45"/>
                    <a:pt x="65" y="44"/>
                    <a:pt x="65" y="44"/>
                  </a:cubicBezTo>
                  <a:cubicBezTo>
                    <a:pt x="65" y="43"/>
                    <a:pt x="64" y="43"/>
                    <a:pt x="64" y="43"/>
                  </a:cubicBezTo>
                  <a:cubicBezTo>
                    <a:pt x="64" y="42"/>
                    <a:pt x="63" y="42"/>
                    <a:pt x="63" y="42"/>
                  </a:cubicBezTo>
                  <a:cubicBezTo>
                    <a:pt x="63" y="42"/>
                    <a:pt x="63" y="42"/>
                    <a:pt x="63" y="42"/>
                  </a:cubicBezTo>
                  <a:cubicBezTo>
                    <a:pt x="63" y="40"/>
                    <a:pt x="62" y="41"/>
                    <a:pt x="62" y="41"/>
                  </a:cubicBezTo>
                  <a:cubicBezTo>
                    <a:pt x="62" y="40"/>
                    <a:pt x="62" y="40"/>
                    <a:pt x="62" y="40"/>
                  </a:cubicBezTo>
                  <a:cubicBezTo>
                    <a:pt x="63" y="40"/>
                    <a:pt x="63" y="40"/>
                    <a:pt x="63" y="40"/>
                  </a:cubicBezTo>
                  <a:cubicBezTo>
                    <a:pt x="64" y="39"/>
                    <a:pt x="64" y="39"/>
                    <a:pt x="64" y="39"/>
                  </a:cubicBezTo>
                  <a:cubicBezTo>
                    <a:pt x="64" y="39"/>
                    <a:pt x="64" y="40"/>
                    <a:pt x="64" y="40"/>
                  </a:cubicBezTo>
                  <a:cubicBezTo>
                    <a:pt x="64" y="39"/>
                    <a:pt x="64" y="39"/>
                    <a:pt x="64" y="39"/>
                  </a:cubicBezTo>
                  <a:cubicBezTo>
                    <a:pt x="64" y="39"/>
                    <a:pt x="64" y="39"/>
                    <a:pt x="64" y="39"/>
                  </a:cubicBezTo>
                  <a:cubicBezTo>
                    <a:pt x="64" y="39"/>
                    <a:pt x="64" y="39"/>
                    <a:pt x="64" y="39"/>
                  </a:cubicBezTo>
                  <a:cubicBezTo>
                    <a:pt x="65" y="39"/>
                    <a:pt x="65" y="39"/>
                    <a:pt x="65" y="39"/>
                  </a:cubicBezTo>
                  <a:cubicBezTo>
                    <a:pt x="65" y="39"/>
                    <a:pt x="65" y="39"/>
                    <a:pt x="65" y="39"/>
                  </a:cubicBezTo>
                  <a:cubicBezTo>
                    <a:pt x="66" y="39"/>
                    <a:pt x="66" y="38"/>
                    <a:pt x="66" y="38"/>
                  </a:cubicBezTo>
                  <a:cubicBezTo>
                    <a:pt x="67" y="37"/>
                    <a:pt x="67" y="36"/>
                    <a:pt x="67" y="36"/>
                  </a:cubicBezTo>
                  <a:cubicBezTo>
                    <a:pt x="67" y="34"/>
                    <a:pt x="66" y="34"/>
                    <a:pt x="66" y="34"/>
                  </a:cubicBezTo>
                  <a:cubicBezTo>
                    <a:pt x="66" y="32"/>
                    <a:pt x="64" y="32"/>
                    <a:pt x="64" y="32"/>
                  </a:cubicBezTo>
                  <a:cubicBezTo>
                    <a:pt x="64" y="32"/>
                    <a:pt x="63" y="32"/>
                    <a:pt x="63" y="32"/>
                  </a:cubicBezTo>
                  <a:cubicBezTo>
                    <a:pt x="63" y="32"/>
                    <a:pt x="63" y="32"/>
                    <a:pt x="63" y="32"/>
                  </a:cubicBezTo>
                  <a:cubicBezTo>
                    <a:pt x="63" y="32"/>
                    <a:pt x="63" y="32"/>
                    <a:pt x="63" y="32"/>
                  </a:cubicBezTo>
                  <a:cubicBezTo>
                    <a:pt x="63" y="32"/>
                    <a:pt x="62" y="32"/>
                    <a:pt x="62" y="32"/>
                  </a:cubicBezTo>
                  <a:cubicBezTo>
                    <a:pt x="62" y="32"/>
                    <a:pt x="61" y="33"/>
                    <a:pt x="61" y="33"/>
                  </a:cubicBezTo>
                  <a:cubicBezTo>
                    <a:pt x="61" y="33"/>
                    <a:pt x="60" y="34"/>
                    <a:pt x="60" y="34"/>
                  </a:cubicBezTo>
                  <a:cubicBezTo>
                    <a:pt x="59" y="35"/>
                    <a:pt x="59" y="35"/>
                    <a:pt x="59" y="35"/>
                  </a:cubicBezTo>
                  <a:cubicBezTo>
                    <a:pt x="59" y="35"/>
                    <a:pt x="59" y="36"/>
                    <a:pt x="59" y="36"/>
                  </a:cubicBezTo>
                  <a:cubicBezTo>
                    <a:pt x="58" y="36"/>
                    <a:pt x="57" y="35"/>
                    <a:pt x="57" y="35"/>
                  </a:cubicBezTo>
                  <a:cubicBezTo>
                    <a:pt x="57" y="35"/>
                    <a:pt x="56" y="35"/>
                    <a:pt x="56" y="35"/>
                  </a:cubicBezTo>
                  <a:cubicBezTo>
                    <a:pt x="56" y="36"/>
                    <a:pt x="56" y="36"/>
                    <a:pt x="56" y="36"/>
                  </a:cubicBezTo>
                  <a:cubicBezTo>
                    <a:pt x="56" y="36"/>
                    <a:pt x="56" y="36"/>
                    <a:pt x="56" y="36"/>
                  </a:cubicBezTo>
                  <a:cubicBezTo>
                    <a:pt x="55" y="35"/>
                    <a:pt x="54" y="36"/>
                    <a:pt x="54" y="36"/>
                  </a:cubicBezTo>
                  <a:cubicBezTo>
                    <a:pt x="53" y="37"/>
                    <a:pt x="53" y="37"/>
                    <a:pt x="53" y="37"/>
                  </a:cubicBezTo>
                  <a:cubicBezTo>
                    <a:pt x="53" y="38"/>
                    <a:pt x="53" y="38"/>
                    <a:pt x="53" y="38"/>
                  </a:cubicBezTo>
                  <a:cubicBezTo>
                    <a:pt x="52" y="37"/>
                    <a:pt x="52" y="37"/>
                    <a:pt x="52" y="37"/>
                  </a:cubicBezTo>
                  <a:cubicBezTo>
                    <a:pt x="52" y="36"/>
                    <a:pt x="50" y="35"/>
                    <a:pt x="50" y="35"/>
                  </a:cubicBezTo>
                  <a:cubicBezTo>
                    <a:pt x="50" y="34"/>
                    <a:pt x="50" y="34"/>
                    <a:pt x="50" y="34"/>
                  </a:cubicBezTo>
                  <a:cubicBezTo>
                    <a:pt x="49" y="33"/>
                    <a:pt x="49" y="31"/>
                    <a:pt x="49" y="31"/>
                  </a:cubicBezTo>
                  <a:cubicBezTo>
                    <a:pt x="49" y="30"/>
                    <a:pt x="49" y="29"/>
                    <a:pt x="49" y="29"/>
                  </a:cubicBezTo>
                  <a:cubicBezTo>
                    <a:pt x="49" y="29"/>
                    <a:pt x="48" y="26"/>
                    <a:pt x="48" y="26"/>
                  </a:cubicBezTo>
                  <a:cubicBezTo>
                    <a:pt x="48" y="25"/>
                    <a:pt x="47" y="25"/>
                    <a:pt x="47" y="25"/>
                  </a:cubicBezTo>
                  <a:cubicBezTo>
                    <a:pt x="47" y="25"/>
                    <a:pt x="47" y="24"/>
                    <a:pt x="47" y="24"/>
                  </a:cubicBezTo>
                  <a:cubicBezTo>
                    <a:pt x="47" y="23"/>
                    <a:pt x="46" y="23"/>
                    <a:pt x="46" y="23"/>
                  </a:cubicBezTo>
                  <a:cubicBezTo>
                    <a:pt x="46" y="23"/>
                    <a:pt x="46" y="22"/>
                    <a:pt x="46" y="22"/>
                  </a:cubicBezTo>
                  <a:cubicBezTo>
                    <a:pt x="45" y="21"/>
                    <a:pt x="43" y="22"/>
                    <a:pt x="43" y="22"/>
                  </a:cubicBezTo>
                  <a:cubicBezTo>
                    <a:pt x="43" y="23"/>
                    <a:pt x="43" y="23"/>
                    <a:pt x="43" y="23"/>
                  </a:cubicBezTo>
                  <a:cubicBezTo>
                    <a:pt x="42" y="24"/>
                    <a:pt x="41" y="25"/>
                    <a:pt x="41" y="25"/>
                  </a:cubicBezTo>
                  <a:cubicBezTo>
                    <a:pt x="40" y="26"/>
                    <a:pt x="39" y="26"/>
                    <a:pt x="39" y="26"/>
                  </a:cubicBezTo>
                  <a:cubicBezTo>
                    <a:pt x="38" y="26"/>
                    <a:pt x="38" y="27"/>
                    <a:pt x="38" y="27"/>
                  </a:cubicBezTo>
                  <a:cubicBezTo>
                    <a:pt x="37" y="27"/>
                    <a:pt x="37" y="28"/>
                    <a:pt x="37" y="28"/>
                  </a:cubicBezTo>
                  <a:cubicBezTo>
                    <a:pt x="37" y="29"/>
                    <a:pt x="37" y="29"/>
                    <a:pt x="37" y="29"/>
                  </a:cubicBezTo>
                  <a:cubicBezTo>
                    <a:pt x="36" y="29"/>
                    <a:pt x="36" y="29"/>
                    <a:pt x="36" y="29"/>
                  </a:cubicBezTo>
                  <a:cubicBezTo>
                    <a:pt x="36" y="28"/>
                    <a:pt x="36" y="28"/>
                    <a:pt x="36" y="28"/>
                  </a:cubicBezTo>
                  <a:cubicBezTo>
                    <a:pt x="36" y="28"/>
                    <a:pt x="35" y="27"/>
                    <a:pt x="35" y="27"/>
                  </a:cubicBezTo>
                  <a:cubicBezTo>
                    <a:pt x="35" y="27"/>
                    <a:pt x="34" y="27"/>
                    <a:pt x="34" y="27"/>
                  </a:cubicBezTo>
                  <a:cubicBezTo>
                    <a:pt x="34" y="26"/>
                    <a:pt x="33" y="26"/>
                    <a:pt x="33" y="26"/>
                  </a:cubicBezTo>
                  <a:cubicBezTo>
                    <a:pt x="33" y="26"/>
                    <a:pt x="32" y="24"/>
                    <a:pt x="32" y="24"/>
                  </a:cubicBezTo>
                  <a:cubicBezTo>
                    <a:pt x="32" y="24"/>
                    <a:pt x="31" y="23"/>
                    <a:pt x="31" y="23"/>
                  </a:cubicBezTo>
                  <a:cubicBezTo>
                    <a:pt x="31" y="23"/>
                    <a:pt x="31" y="22"/>
                    <a:pt x="31" y="22"/>
                  </a:cubicBezTo>
                  <a:cubicBezTo>
                    <a:pt x="31" y="22"/>
                    <a:pt x="30" y="22"/>
                    <a:pt x="30" y="22"/>
                  </a:cubicBezTo>
                  <a:cubicBezTo>
                    <a:pt x="30" y="22"/>
                    <a:pt x="30" y="22"/>
                    <a:pt x="30" y="22"/>
                  </a:cubicBezTo>
                  <a:cubicBezTo>
                    <a:pt x="29" y="21"/>
                    <a:pt x="29" y="21"/>
                    <a:pt x="29" y="21"/>
                  </a:cubicBezTo>
                  <a:cubicBezTo>
                    <a:pt x="29" y="20"/>
                    <a:pt x="29" y="20"/>
                    <a:pt x="29" y="20"/>
                  </a:cubicBezTo>
                  <a:cubicBezTo>
                    <a:pt x="29" y="19"/>
                    <a:pt x="28" y="19"/>
                    <a:pt x="28" y="19"/>
                  </a:cubicBezTo>
                  <a:cubicBezTo>
                    <a:pt x="28" y="18"/>
                    <a:pt x="27" y="18"/>
                    <a:pt x="27" y="18"/>
                  </a:cubicBezTo>
                  <a:cubicBezTo>
                    <a:pt x="28" y="17"/>
                    <a:pt x="27" y="17"/>
                    <a:pt x="27" y="17"/>
                  </a:cubicBezTo>
                  <a:cubicBezTo>
                    <a:pt x="28" y="16"/>
                    <a:pt x="27" y="16"/>
                    <a:pt x="27" y="16"/>
                  </a:cubicBezTo>
                  <a:cubicBezTo>
                    <a:pt x="28" y="15"/>
                    <a:pt x="27" y="15"/>
                    <a:pt x="27" y="15"/>
                  </a:cubicBezTo>
                  <a:cubicBezTo>
                    <a:pt x="27" y="14"/>
                    <a:pt x="26" y="12"/>
                    <a:pt x="26" y="12"/>
                  </a:cubicBezTo>
                  <a:cubicBezTo>
                    <a:pt x="27" y="10"/>
                    <a:pt x="26" y="8"/>
                    <a:pt x="26" y="8"/>
                  </a:cubicBezTo>
                  <a:cubicBezTo>
                    <a:pt x="26" y="8"/>
                    <a:pt x="25" y="7"/>
                    <a:pt x="25" y="7"/>
                  </a:cubicBezTo>
                  <a:cubicBezTo>
                    <a:pt x="25" y="7"/>
                    <a:pt x="25" y="7"/>
                    <a:pt x="25" y="7"/>
                  </a:cubicBezTo>
                  <a:cubicBezTo>
                    <a:pt x="26" y="7"/>
                    <a:pt x="26" y="7"/>
                    <a:pt x="26" y="7"/>
                  </a:cubicBezTo>
                  <a:cubicBezTo>
                    <a:pt x="26" y="7"/>
                    <a:pt x="26" y="6"/>
                    <a:pt x="26" y="6"/>
                  </a:cubicBezTo>
                  <a:cubicBezTo>
                    <a:pt x="26" y="6"/>
                    <a:pt x="27" y="5"/>
                    <a:pt x="27" y="5"/>
                  </a:cubicBezTo>
                  <a:cubicBezTo>
                    <a:pt x="27" y="5"/>
                    <a:pt x="27" y="5"/>
                    <a:pt x="27" y="5"/>
                  </a:cubicBezTo>
                  <a:cubicBezTo>
                    <a:pt x="27" y="5"/>
                    <a:pt x="27" y="4"/>
                    <a:pt x="27" y="4"/>
                  </a:cubicBezTo>
                  <a:cubicBezTo>
                    <a:pt x="27" y="4"/>
                    <a:pt x="27" y="4"/>
                    <a:pt x="27" y="4"/>
                  </a:cubicBezTo>
                  <a:cubicBezTo>
                    <a:pt x="27" y="4"/>
                    <a:pt x="27" y="3"/>
                    <a:pt x="27" y="3"/>
                  </a:cubicBezTo>
                  <a:cubicBezTo>
                    <a:pt x="27" y="2"/>
                    <a:pt x="27" y="1"/>
                    <a:pt x="27" y="1"/>
                  </a:cubicBezTo>
                  <a:cubicBezTo>
                    <a:pt x="27" y="1"/>
                    <a:pt x="26" y="1"/>
                    <a:pt x="26" y="1"/>
                  </a:cubicBezTo>
                  <a:cubicBezTo>
                    <a:pt x="26" y="1"/>
                    <a:pt x="26" y="0"/>
                    <a:pt x="26" y="0"/>
                  </a:cubicBezTo>
                  <a:cubicBezTo>
                    <a:pt x="26" y="0"/>
                    <a:pt x="25" y="0"/>
                    <a:pt x="25" y="0"/>
                  </a:cubicBezTo>
                  <a:cubicBezTo>
                    <a:pt x="25" y="0"/>
                    <a:pt x="24" y="0"/>
                    <a:pt x="24" y="0"/>
                  </a:cubicBezTo>
                  <a:cubicBezTo>
                    <a:pt x="24" y="0"/>
                    <a:pt x="24" y="0"/>
                    <a:pt x="24"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1"/>
                    <a:pt x="22" y="1"/>
                  </a:cubicBezTo>
                  <a:cubicBezTo>
                    <a:pt x="21" y="1"/>
                    <a:pt x="21" y="1"/>
                    <a:pt x="21" y="1"/>
                  </a:cubicBezTo>
                  <a:cubicBezTo>
                    <a:pt x="21" y="1"/>
                    <a:pt x="21" y="2"/>
                    <a:pt x="21" y="2"/>
                  </a:cubicBezTo>
                  <a:cubicBezTo>
                    <a:pt x="21" y="2"/>
                    <a:pt x="21" y="2"/>
                    <a:pt x="21" y="2"/>
                  </a:cubicBezTo>
                  <a:cubicBezTo>
                    <a:pt x="21" y="2"/>
                    <a:pt x="21" y="2"/>
                    <a:pt x="21" y="2"/>
                  </a:cubicBezTo>
                  <a:cubicBezTo>
                    <a:pt x="21" y="2"/>
                    <a:pt x="21" y="2"/>
                    <a:pt x="21" y="2"/>
                  </a:cubicBezTo>
                  <a:cubicBezTo>
                    <a:pt x="21" y="2"/>
                    <a:pt x="20" y="3"/>
                    <a:pt x="20" y="3"/>
                  </a:cubicBezTo>
                  <a:cubicBezTo>
                    <a:pt x="20" y="3"/>
                    <a:pt x="20" y="4"/>
                    <a:pt x="20" y="4"/>
                  </a:cubicBezTo>
                  <a:cubicBezTo>
                    <a:pt x="20" y="4"/>
                    <a:pt x="20" y="5"/>
                    <a:pt x="20" y="5"/>
                  </a:cubicBezTo>
                  <a:cubicBezTo>
                    <a:pt x="20" y="5"/>
                    <a:pt x="20" y="5"/>
                    <a:pt x="20" y="5"/>
                  </a:cubicBezTo>
                  <a:cubicBezTo>
                    <a:pt x="20" y="5"/>
                    <a:pt x="19" y="6"/>
                    <a:pt x="19" y="6"/>
                  </a:cubicBezTo>
                  <a:cubicBezTo>
                    <a:pt x="18" y="6"/>
                    <a:pt x="15" y="9"/>
                    <a:pt x="15" y="9"/>
                  </a:cubicBezTo>
                  <a:cubicBezTo>
                    <a:pt x="15" y="9"/>
                    <a:pt x="15" y="9"/>
                    <a:pt x="15" y="9"/>
                  </a:cubicBezTo>
                  <a:cubicBezTo>
                    <a:pt x="15" y="8"/>
                    <a:pt x="14" y="9"/>
                    <a:pt x="14" y="9"/>
                  </a:cubicBezTo>
                  <a:cubicBezTo>
                    <a:pt x="13" y="9"/>
                    <a:pt x="13" y="9"/>
                    <a:pt x="13" y="9"/>
                  </a:cubicBezTo>
                  <a:cubicBezTo>
                    <a:pt x="13" y="9"/>
                    <a:pt x="14" y="8"/>
                    <a:pt x="14" y="8"/>
                  </a:cubicBezTo>
                  <a:cubicBezTo>
                    <a:pt x="14" y="8"/>
                    <a:pt x="14" y="8"/>
                    <a:pt x="14" y="8"/>
                  </a:cubicBezTo>
                  <a:cubicBezTo>
                    <a:pt x="15" y="8"/>
                    <a:pt x="14" y="8"/>
                    <a:pt x="14" y="8"/>
                  </a:cubicBezTo>
                  <a:cubicBezTo>
                    <a:pt x="12" y="7"/>
                    <a:pt x="12" y="8"/>
                    <a:pt x="12" y="8"/>
                  </a:cubicBezTo>
                  <a:cubicBezTo>
                    <a:pt x="12" y="9"/>
                    <a:pt x="11" y="9"/>
                    <a:pt x="11" y="9"/>
                  </a:cubicBezTo>
                  <a:cubicBezTo>
                    <a:pt x="10" y="9"/>
                    <a:pt x="10" y="9"/>
                    <a:pt x="10" y="9"/>
                  </a:cubicBezTo>
                  <a:cubicBezTo>
                    <a:pt x="10" y="9"/>
                    <a:pt x="10" y="9"/>
                    <a:pt x="10" y="9"/>
                  </a:cubicBezTo>
                  <a:cubicBezTo>
                    <a:pt x="10" y="9"/>
                    <a:pt x="9" y="10"/>
                    <a:pt x="9" y="10"/>
                  </a:cubicBezTo>
                  <a:cubicBezTo>
                    <a:pt x="8" y="10"/>
                    <a:pt x="9" y="10"/>
                    <a:pt x="9" y="10"/>
                  </a:cubicBezTo>
                  <a:cubicBezTo>
                    <a:pt x="7" y="13"/>
                    <a:pt x="3" y="18"/>
                    <a:pt x="3" y="18"/>
                  </a:cubicBezTo>
                  <a:cubicBezTo>
                    <a:pt x="2" y="18"/>
                    <a:pt x="2" y="19"/>
                    <a:pt x="2" y="19"/>
                  </a:cubicBezTo>
                  <a:cubicBezTo>
                    <a:pt x="1" y="20"/>
                    <a:pt x="1" y="22"/>
                    <a:pt x="1" y="22"/>
                  </a:cubicBezTo>
                  <a:cubicBezTo>
                    <a:pt x="0" y="24"/>
                    <a:pt x="0" y="26"/>
                    <a:pt x="0" y="26"/>
                  </a:cubicBezTo>
                  <a:cubicBezTo>
                    <a:pt x="0" y="27"/>
                    <a:pt x="0" y="27"/>
                    <a:pt x="0" y="27"/>
                  </a:cubicBezTo>
                  <a:cubicBezTo>
                    <a:pt x="1" y="27"/>
                    <a:pt x="1" y="27"/>
                    <a:pt x="1" y="27"/>
                  </a:cubicBezTo>
                  <a:cubicBezTo>
                    <a:pt x="1" y="27"/>
                    <a:pt x="1" y="27"/>
                    <a:pt x="1" y="27"/>
                  </a:cubicBezTo>
                  <a:cubicBezTo>
                    <a:pt x="2" y="27"/>
                    <a:pt x="2" y="27"/>
                    <a:pt x="2" y="27"/>
                  </a:cubicBezTo>
                  <a:cubicBezTo>
                    <a:pt x="2" y="28"/>
                    <a:pt x="5" y="28"/>
                    <a:pt x="5" y="28"/>
                  </a:cubicBezTo>
                  <a:cubicBezTo>
                    <a:pt x="5" y="28"/>
                    <a:pt x="6" y="28"/>
                    <a:pt x="6" y="28"/>
                  </a:cubicBezTo>
                  <a:cubicBezTo>
                    <a:pt x="6" y="28"/>
                    <a:pt x="7" y="28"/>
                    <a:pt x="7" y="28"/>
                  </a:cubicBezTo>
                  <a:cubicBezTo>
                    <a:pt x="7" y="28"/>
                    <a:pt x="8" y="27"/>
                    <a:pt x="8" y="27"/>
                  </a:cubicBezTo>
                  <a:cubicBezTo>
                    <a:pt x="8" y="28"/>
                    <a:pt x="9" y="27"/>
                    <a:pt x="9" y="27"/>
                  </a:cubicBezTo>
                  <a:cubicBezTo>
                    <a:pt x="9" y="28"/>
                    <a:pt x="9" y="28"/>
                    <a:pt x="9" y="28"/>
                  </a:cubicBezTo>
                  <a:cubicBezTo>
                    <a:pt x="9" y="28"/>
                    <a:pt x="9" y="28"/>
                    <a:pt x="9" y="28"/>
                  </a:cubicBezTo>
                  <a:cubicBezTo>
                    <a:pt x="9" y="29"/>
                    <a:pt x="9" y="29"/>
                    <a:pt x="9" y="29"/>
                  </a:cubicBezTo>
                  <a:cubicBezTo>
                    <a:pt x="9" y="29"/>
                    <a:pt x="9" y="31"/>
                    <a:pt x="9" y="31"/>
                  </a:cubicBezTo>
                  <a:cubicBezTo>
                    <a:pt x="9" y="31"/>
                    <a:pt x="9" y="33"/>
                    <a:pt x="9" y="33"/>
                  </a:cubicBezTo>
                  <a:cubicBezTo>
                    <a:pt x="9" y="34"/>
                    <a:pt x="10" y="34"/>
                    <a:pt x="10" y="34"/>
                  </a:cubicBezTo>
                  <a:cubicBezTo>
                    <a:pt x="10" y="35"/>
                    <a:pt x="10" y="35"/>
                    <a:pt x="10" y="35"/>
                  </a:cubicBezTo>
                  <a:cubicBezTo>
                    <a:pt x="10" y="35"/>
                    <a:pt x="11" y="35"/>
                    <a:pt x="11" y="35"/>
                  </a:cubicBezTo>
                  <a:cubicBezTo>
                    <a:pt x="11" y="36"/>
                    <a:pt x="11" y="36"/>
                    <a:pt x="11" y="36"/>
                  </a:cubicBezTo>
                  <a:cubicBezTo>
                    <a:pt x="11" y="36"/>
                    <a:pt x="11" y="37"/>
                    <a:pt x="11" y="37"/>
                  </a:cubicBezTo>
                  <a:cubicBezTo>
                    <a:pt x="11" y="37"/>
                    <a:pt x="11" y="37"/>
                    <a:pt x="11" y="37"/>
                  </a:cubicBezTo>
                  <a:cubicBezTo>
                    <a:pt x="11" y="38"/>
                    <a:pt x="11" y="43"/>
                    <a:pt x="11" y="43"/>
                  </a:cubicBezTo>
                  <a:cubicBezTo>
                    <a:pt x="11" y="43"/>
                    <a:pt x="11" y="44"/>
                    <a:pt x="11" y="44"/>
                  </a:cubicBezTo>
                  <a:cubicBezTo>
                    <a:pt x="12" y="45"/>
                    <a:pt x="11" y="45"/>
                    <a:pt x="11" y="45"/>
                  </a:cubicBezTo>
                  <a:cubicBezTo>
                    <a:pt x="11" y="46"/>
                    <a:pt x="11" y="47"/>
                    <a:pt x="11" y="47"/>
                  </a:cubicBezTo>
                  <a:cubicBezTo>
                    <a:pt x="11" y="48"/>
                    <a:pt x="11" y="48"/>
                    <a:pt x="11" y="48"/>
                  </a:cubicBezTo>
                  <a:cubicBezTo>
                    <a:pt x="10" y="49"/>
                    <a:pt x="11" y="49"/>
                    <a:pt x="11" y="49"/>
                  </a:cubicBezTo>
                  <a:cubicBezTo>
                    <a:pt x="10" y="49"/>
                    <a:pt x="10" y="51"/>
                    <a:pt x="10" y="51"/>
                  </a:cubicBezTo>
                  <a:cubicBezTo>
                    <a:pt x="10" y="52"/>
                    <a:pt x="9" y="54"/>
                    <a:pt x="9" y="54"/>
                  </a:cubicBezTo>
                  <a:cubicBezTo>
                    <a:pt x="9" y="55"/>
                    <a:pt x="9" y="60"/>
                    <a:pt x="9" y="60"/>
                  </a:cubicBezTo>
                  <a:cubicBezTo>
                    <a:pt x="8" y="61"/>
                    <a:pt x="8" y="61"/>
                    <a:pt x="8" y="61"/>
                  </a:cubicBezTo>
                  <a:cubicBezTo>
                    <a:pt x="8" y="62"/>
                    <a:pt x="7" y="66"/>
                    <a:pt x="7" y="66"/>
                  </a:cubicBezTo>
                  <a:cubicBezTo>
                    <a:pt x="7" y="66"/>
                    <a:pt x="8" y="66"/>
                    <a:pt x="8" y="66"/>
                  </a:cubicBezTo>
                  <a:cubicBezTo>
                    <a:pt x="8" y="66"/>
                    <a:pt x="8" y="67"/>
                    <a:pt x="8" y="67"/>
                  </a:cubicBezTo>
                  <a:cubicBezTo>
                    <a:pt x="7" y="67"/>
                    <a:pt x="7" y="68"/>
                    <a:pt x="7" y="68"/>
                  </a:cubicBezTo>
                  <a:cubicBezTo>
                    <a:pt x="7" y="69"/>
                    <a:pt x="14" y="68"/>
                    <a:pt x="14" y="68"/>
                  </a:cubicBezTo>
                  <a:cubicBezTo>
                    <a:pt x="17" y="69"/>
                    <a:pt x="19" y="68"/>
                    <a:pt x="19" y="68"/>
                  </a:cubicBezTo>
                  <a:cubicBezTo>
                    <a:pt x="19" y="68"/>
                    <a:pt x="22" y="69"/>
                    <a:pt x="23" y="69"/>
                  </a:cubicBezTo>
                  <a:cubicBezTo>
                    <a:pt x="24" y="69"/>
                    <a:pt x="24" y="68"/>
                    <a:pt x="24" y="68"/>
                  </a:cubicBezTo>
                  <a:cubicBezTo>
                    <a:pt x="24" y="67"/>
                    <a:pt x="24" y="67"/>
                    <a:pt x="24" y="67"/>
                  </a:cubicBezTo>
                  <a:cubicBezTo>
                    <a:pt x="23" y="66"/>
                    <a:pt x="22" y="66"/>
                    <a:pt x="22" y="66"/>
                  </a:cubicBezTo>
                  <a:cubicBezTo>
                    <a:pt x="22" y="66"/>
                    <a:pt x="21" y="65"/>
                    <a:pt x="21" y="65"/>
                  </a:cubicBezTo>
                  <a:cubicBezTo>
                    <a:pt x="21" y="65"/>
                    <a:pt x="20" y="64"/>
                    <a:pt x="20" y="64"/>
                  </a:cubicBezTo>
                  <a:cubicBezTo>
                    <a:pt x="20" y="64"/>
                    <a:pt x="20" y="64"/>
                    <a:pt x="20" y="64"/>
                  </a:cubicBezTo>
                  <a:cubicBezTo>
                    <a:pt x="21" y="64"/>
                    <a:pt x="21" y="61"/>
                    <a:pt x="21" y="61"/>
                  </a:cubicBezTo>
                  <a:cubicBezTo>
                    <a:pt x="21" y="61"/>
                    <a:pt x="22" y="58"/>
                    <a:pt x="22" y="58"/>
                  </a:cubicBezTo>
                  <a:cubicBezTo>
                    <a:pt x="23" y="55"/>
                    <a:pt x="25" y="52"/>
                    <a:pt x="25" y="52"/>
                  </a:cubicBezTo>
                  <a:cubicBezTo>
                    <a:pt x="26" y="51"/>
                    <a:pt x="27" y="48"/>
                    <a:pt x="27" y="48"/>
                  </a:cubicBezTo>
                  <a:cubicBezTo>
                    <a:pt x="27" y="48"/>
                    <a:pt x="27" y="48"/>
                    <a:pt x="27" y="48"/>
                  </a:cubicBezTo>
                  <a:cubicBezTo>
                    <a:pt x="28" y="47"/>
                    <a:pt x="28" y="46"/>
                    <a:pt x="28" y="46"/>
                  </a:cubicBezTo>
                  <a:cubicBezTo>
                    <a:pt x="28" y="44"/>
                    <a:pt x="28" y="43"/>
                    <a:pt x="28" y="43"/>
                  </a:cubicBezTo>
                  <a:cubicBezTo>
                    <a:pt x="28" y="42"/>
                    <a:pt x="27" y="40"/>
                    <a:pt x="27" y="40"/>
                  </a:cubicBezTo>
                  <a:cubicBezTo>
                    <a:pt x="27" y="39"/>
                    <a:pt x="26" y="38"/>
                    <a:pt x="26" y="38"/>
                  </a:cubicBezTo>
                  <a:cubicBezTo>
                    <a:pt x="26" y="38"/>
                    <a:pt x="26" y="37"/>
                    <a:pt x="26" y="37"/>
                  </a:cubicBezTo>
                  <a:cubicBezTo>
                    <a:pt x="26" y="36"/>
                    <a:pt x="25" y="35"/>
                    <a:pt x="25" y="35"/>
                  </a:cubicBezTo>
                  <a:cubicBezTo>
                    <a:pt x="25" y="35"/>
                    <a:pt x="25" y="34"/>
                    <a:pt x="25" y="34"/>
                  </a:cubicBezTo>
                  <a:cubicBezTo>
                    <a:pt x="25" y="34"/>
                    <a:pt x="25" y="33"/>
                    <a:pt x="25" y="33"/>
                  </a:cubicBezTo>
                  <a:cubicBezTo>
                    <a:pt x="25" y="32"/>
                    <a:pt x="24" y="31"/>
                    <a:pt x="24" y="31"/>
                  </a:cubicBezTo>
                  <a:cubicBezTo>
                    <a:pt x="24" y="30"/>
                    <a:pt x="22" y="30"/>
                    <a:pt x="22" y="30"/>
                  </a:cubicBezTo>
                  <a:cubicBezTo>
                    <a:pt x="22" y="29"/>
                    <a:pt x="22" y="29"/>
                    <a:pt x="22" y="29"/>
                  </a:cubicBezTo>
                  <a:cubicBezTo>
                    <a:pt x="22" y="28"/>
                    <a:pt x="22" y="28"/>
                    <a:pt x="22" y="28"/>
                  </a:cubicBezTo>
                  <a:cubicBezTo>
                    <a:pt x="22" y="28"/>
                    <a:pt x="23" y="28"/>
                    <a:pt x="23" y="28"/>
                  </a:cubicBezTo>
                  <a:cubicBezTo>
                    <a:pt x="24" y="28"/>
                    <a:pt x="23" y="27"/>
                    <a:pt x="23" y="27"/>
                  </a:cubicBezTo>
                  <a:cubicBezTo>
                    <a:pt x="24" y="27"/>
                    <a:pt x="24" y="27"/>
                    <a:pt x="24" y="27"/>
                  </a:cubicBezTo>
                  <a:cubicBezTo>
                    <a:pt x="24" y="27"/>
                    <a:pt x="26" y="28"/>
                    <a:pt x="26" y="28"/>
                  </a:cubicBezTo>
                  <a:cubicBezTo>
                    <a:pt x="26" y="29"/>
                    <a:pt x="27" y="29"/>
                    <a:pt x="27" y="29"/>
                  </a:cubicBezTo>
                  <a:cubicBezTo>
                    <a:pt x="27" y="30"/>
                    <a:pt x="28" y="30"/>
                    <a:pt x="28" y="30"/>
                  </a:cubicBezTo>
                  <a:cubicBezTo>
                    <a:pt x="28" y="31"/>
                    <a:pt x="29" y="31"/>
                    <a:pt x="29" y="31"/>
                  </a:cubicBezTo>
                  <a:cubicBezTo>
                    <a:pt x="29" y="31"/>
                    <a:pt x="29" y="31"/>
                    <a:pt x="29" y="31"/>
                  </a:cubicBezTo>
                  <a:cubicBezTo>
                    <a:pt x="29" y="31"/>
                    <a:pt x="29" y="31"/>
                    <a:pt x="29" y="31"/>
                  </a:cubicBezTo>
                  <a:cubicBezTo>
                    <a:pt x="29" y="31"/>
                    <a:pt x="29" y="31"/>
                    <a:pt x="29" y="31"/>
                  </a:cubicBezTo>
                  <a:cubicBezTo>
                    <a:pt x="30" y="32"/>
                    <a:pt x="30" y="32"/>
                    <a:pt x="30" y="32"/>
                  </a:cubicBezTo>
                  <a:cubicBezTo>
                    <a:pt x="30" y="32"/>
                    <a:pt x="30" y="32"/>
                    <a:pt x="30" y="32"/>
                  </a:cubicBezTo>
                  <a:cubicBezTo>
                    <a:pt x="31" y="32"/>
                    <a:pt x="33" y="33"/>
                    <a:pt x="33" y="33"/>
                  </a:cubicBezTo>
                  <a:cubicBezTo>
                    <a:pt x="33" y="33"/>
                    <a:pt x="34" y="33"/>
                    <a:pt x="34" y="33"/>
                  </a:cubicBezTo>
                  <a:cubicBezTo>
                    <a:pt x="35" y="33"/>
                    <a:pt x="35" y="33"/>
                    <a:pt x="35" y="33"/>
                  </a:cubicBezTo>
                  <a:cubicBezTo>
                    <a:pt x="35" y="33"/>
                    <a:pt x="35" y="33"/>
                    <a:pt x="35" y="33"/>
                  </a:cubicBezTo>
                  <a:cubicBezTo>
                    <a:pt x="35" y="34"/>
                    <a:pt x="35" y="34"/>
                    <a:pt x="35" y="34"/>
                  </a:cubicBezTo>
                  <a:cubicBezTo>
                    <a:pt x="36" y="34"/>
                    <a:pt x="36" y="34"/>
                    <a:pt x="36" y="34"/>
                  </a:cubicBezTo>
                  <a:cubicBezTo>
                    <a:pt x="37" y="34"/>
                    <a:pt x="37" y="34"/>
                    <a:pt x="37" y="34"/>
                  </a:cubicBezTo>
                  <a:cubicBezTo>
                    <a:pt x="37" y="35"/>
                    <a:pt x="37" y="35"/>
                    <a:pt x="37" y="35"/>
                  </a:cubicBezTo>
                  <a:cubicBezTo>
                    <a:pt x="37" y="35"/>
                    <a:pt x="37" y="36"/>
                    <a:pt x="37" y="36"/>
                  </a:cubicBezTo>
                  <a:cubicBezTo>
                    <a:pt x="37" y="36"/>
                    <a:pt x="38" y="37"/>
                    <a:pt x="38" y="37"/>
                  </a:cubicBezTo>
                  <a:cubicBezTo>
                    <a:pt x="37" y="38"/>
                    <a:pt x="38" y="39"/>
                    <a:pt x="38" y="39"/>
                  </a:cubicBezTo>
                  <a:cubicBezTo>
                    <a:pt x="38" y="41"/>
                    <a:pt x="38" y="41"/>
                    <a:pt x="38" y="41"/>
                  </a:cubicBezTo>
                  <a:cubicBezTo>
                    <a:pt x="38" y="42"/>
                    <a:pt x="38" y="45"/>
                    <a:pt x="38" y="45"/>
                  </a:cubicBezTo>
                  <a:cubicBezTo>
                    <a:pt x="38" y="45"/>
                    <a:pt x="38" y="45"/>
                    <a:pt x="38" y="45"/>
                  </a:cubicBezTo>
                  <a:cubicBezTo>
                    <a:pt x="39" y="46"/>
                    <a:pt x="41" y="47"/>
                    <a:pt x="41" y="47"/>
                  </a:cubicBezTo>
                  <a:cubicBezTo>
                    <a:pt x="41" y="47"/>
                    <a:pt x="42" y="47"/>
                    <a:pt x="42" y="47"/>
                  </a:cubicBezTo>
                  <a:cubicBezTo>
                    <a:pt x="42" y="46"/>
                    <a:pt x="42" y="44"/>
                    <a:pt x="42" y="44"/>
                  </a:cubicBezTo>
                  <a:cubicBezTo>
                    <a:pt x="42" y="44"/>
                    <a:pt x="44" y="44"/>
                    <a:pt x="44" y="44"/>
                  </a:cubicBezTo>
                  <a:cubicBezTo>
                    <a:pt x="44" y="44"/>
                    <a:pt x="44" y="45"/>
                    <a:pt x="44" y="45"/>
                  </a:cubicBezTo>
                  <a:cubicBezTo>
                    <a:pt x="44" y="45"/>
                    <a:pt x="44" y="45"/>
                    <a:pt x="44" y="45"/>
                  </a:cubicBezTo>
                  <a:cubicBezTo>
                    <a:pt x="44" y="46"/>
                    <a:pt x="45" y="47"/>
                    <a:pt x="45" y="47"/>
                  </a:cubicBezTo>
                  <a:cubicBezTo>
                    <a:pt x="45" y="47"/>
                    <a:pt x="45" y="48"/>
                    <a:pt x="45" y="48"/>
                  </a:cubicBezTo>
                  <a:cubicBezTo>
                    <a:pt x="41" y="47"/>
                    <a:pt x="41" y="47"/>
                    <a:pt x="41" y="47"/>
                  </a:cubicBezTo>
                  <a:cubicBezTo>
                    <a:pt x="39" y="47"/>
                    <a:pt x="39" y="47"/>
                    <a:pt x="39" y="47"/>
                  </a:cubicBezTo>
                  <a:cubicBezTo>
                    <a:pt x="39" y="47"/>
                    <a:pt x="39" y="47"/>
                    <a:pt x="39" y="47"/>
                  </a:cubicBezTo>
                  <a:cubicBezTo>
                    <a:pt x="38" y="46"/>
                    <a:pt x="38" y="47"/>
                    <a:pt x="38" y="47"/>
                  </a:cubicBezTo>
                  <a:cubicBezTo>
                    <a:pt x="37" y="46"/>
                    <a:pt x="37" y="47"/>
                    <a:pt x="37" y="47"/>
                  </a:cubicBezTo>
                  <a:cubicBezTo>
                    <a:pt x="36" y="48"/>
                    <a:pt x="36" y="48"/>
                    <a:pt x="36" y="48"/>
                  </a:cubicBezTo>
                  <a:cubicBezTo>
                    <a:pt x="35" y="50"/>
                    <a:pt x="35" y="50"/>
                    <a:pt x="35" y="50"/>
                  </a:cubicBezTo>
                  <a:cubicBezTo>
                    <a:pt x="35" y="50"/>
                    <a:pt x="35" y="51"/>
                    <a:pt x="35" y="51"/>
                  </a:cubicBezTo>
                  <a:cubicBezTo>
                    <a:pt x="34" y="52"/>
                    <a:pt x="35" y="52"/>
                    <a:pt x="35" y="52"/>
                  </a:cubicBezTo>
                  <a:cubicBezTo>
                    <a:pt x="35" y="53"/>
                    <a:pt x="36" y="53"/>
                    <a:pt x="37" y="53"/>
                  </a:cubicBezTo>
                  <a:cubicBezTo>
                    <a:pt x="37" y="53"/>
                    <a:pt x="37" y="53"/>
                    <a:pt x="37" y="53"/>
                  </a:cubicBezTo>
                  <a:cubicBezTo>
                    <a:pt x="37" y="53"/>
                    <a:pt x="37" y="53"/>
                    <a:pt x="37" y="53"/>
                  </a:cubicBezTo>
                  <a:cubicBezTo>
                    <a:pt x="38" y="53"/>
                    <a:pt x="38" y="52"/>
                    <a:pt x="38" y="52"/>
                  </a:cubicBezTo>
                  <a:cubicBezTo>
                    <a:pt x="38" y="51"/>
                    <a:pt x="38" y="51"/>
                    <a:pt x="38" y="51"/>
                  </a:cubicBezTo>
                  <a:cubicBezTo>
                    <a:pt x="39" y="52"/>
                    <a:pt x="40" y="56"/>
                    <a:pt x="40" y="56"/>
                  </a:cubicBezTo>
                  <a:cubicBezTo>
                    <a:pt x="40" y="56"/>
                    <a:pt x="41" y="56"/>
                    <a:pt x="41" y="56"/>
                  </a:cubicBezTo>
                  <a:cubicBezTo>
                    <a:pt x="41" y="57"/>
                    <a:pt x="42" y="59"/>
                    <a:pt x="42" y="59"/>
                  </a:cubicBezTo>
                  <a:cubicBezTo>
                    <a:pt x="42" y="59"/>
                    <a:pt x="42" y="59"/>
                    <a:pt x="42" y="59"/>
                  </a:cubicBezTo>
                  <a:cubicBezTo>
                    <a:pt x="38" y="57"/>
                    <a:pt x="36" y="61"/>
                    <a:pt x="36" y="61"/>
                  </a:cubicBezTo>
                  <a:cubicBezTo>
                    <a:pt x="35" y="62"/>
                    <a:pt x="35" y="66"/>
                    <a:pt x="38" y="67"/>
                  </a:cubicBezTo>
                  <a:cubicBezTo>
                    <a:pt x="42" y="68"/>
                    <a:pt x="43" y="65"/>
                    <a:pt x="43" y="65"/>
                  </a:cubicBezTo>
                  <a:cubicBezTo>
                    <a:pt x="43" y="66"/>
                    <a:pt x="43" y="67"/>
                    <a:pt x="43" y="67"/>
                  </a:cubicBezTo>
                  <a:cubicBezTo>
                    <a:pt x="44" y="68"/>
                    <a:pt x="46" y="71"/>
                    <a:pt x="48" y="70"/>
                  </a:cubicBezTo>
                  <a:cubicBezTo>
                    <a:pt x="51" y="70"/>
                    <a:pt x="52" y="68"/>
                    <a:pt x="52" y="68"/>
                  </a:cubicBezTo>
                  <a:cubicBezTo>
                    <a:pt x="53" y="65"/>
                    <a:pt x="52" y="62"/>
                    <a:pt x="52" y="62"/>
                  </a:cubicBezTo>
                  <a:cubicBezTo>
                    <a:pt x="52" y="63"/>
                    <a:pt x="54" y="63"/>
                    <a:pt x="54" y="63"/>
                  </a:cubicBezTo>
                  <a:cubicBezTo>
                    <a:pt x="54" y="66"/>
                    <a:pt x="57" y="67"/>
                    <a:pt x="57" y="67"/>
                  </a:cubicBezTo>
                  <a:cubicBezTo>
                    <a:pt x="61" y="68"/>
                    <a:pt x="62" y="66"/>
                    <a:pt x="62" y="66"/>
                  </a:cubicBezTo>
                  <a:cubicBezTo>
                    <a:pt x="63" y="68"/>
                    <a:pt x="65" y="69"/>
                    <a:pt x="65" y="69"/>
                  </a:cubicBezTo>
                  <a:cubicBezTo>
                    <a:pt x="66" y="69"/>
                    <a:pt x="67" y="69"/>
                    <a:pt x="67" y="69"/>
                  </a:cubicBezTo>
                  <a:cubicBezTo>
                    <a:pt x="69" y="70"/>
                    <a:pt x="71" y="68"/>
                    <a:pt x="71" y="68"/>
                  </a:cubicBezTo>
                  <a:cubicBezTo>
                    <a:pt x="71" y="68"/>
                    <a:pt x="72" y="66"/>
                    <a:pt x="72" y="64"/>
                  </a:cubicBezTo>
                  <a:cubicBezTo>
                    <a:pt x="71" y="61"/>
                    <a:pt x="69" y="60"/>
                    <a:pt x="69" y="60"/>
                  </a:cubicBezTo>
                  <a:cubicBezTo>
                    <a:pt x="69" y="60"/>
                    <a:pt x="69" y="60"/>
                    <a:pt x="69" y="60"/>
                  </a:cubicBezTo>
                  <a:cubicBezTo>
                    <a:pt x="69" y="60"/>
                    <a:pt x="70" y="60"/>
                    <a:pt x="70" y="60"/>
                  </a:cubicBezTo>
                  <a:cubicBezTo>
                    <a:pt x="70" y="60"/>
                    <a:pt x="70" y="60"/>
                    <a:pt x="70" y="60"/>
                  </a:cubicBezTo>
                  <a:cubicBezTo>
                    <a:pt x="70" y="60"/>
                    <a:pt x="71" y="60"/>
                    <a:pt x="71" y="60"/>
                  </a:cubicBezTo>
                  <a:cubicBezTo>
                    <a:pt x="71" y="60"/>
                    <a:pt x="71" y="60"/>
                    <a:pt x="71" y="60"/>
                  </a:cubicBezTo>
                  <a:cubicBezTo>
                    <a:pt x="72" y="60"/>
                    <a:pt x="72" y="60"/>
                    <a:pt x="72" y="60"/>
                  </a:cubicBezTo>
                  <a:cubicBezTo>
                    <a:pt x="72" y="60"/>
                    <a:pt x="72" y="59"/>
                    <a:pt x="72" y="59"/>
                  </a:cubicBezTo>
                  <a:cubicBezTo>
                    <a:pt x="72" y="59"/>
                    <a:pt x="72" y="59"/>
                    <a:pt x="72" y="59"/>
                  </a:cubicBezTo>
                  <a:cubicBezTo>
                    <a:pt x="73" y="59"/>
                    <a:pt x="73" y="59"/>
                    <a:pt x="73" y="59"/>
                  </a:cubicBezTo>
                  <a:cubicBezTo>
                    <a:pt x="73" y="59"/>
                    <a:pt x="73" y="58"/>
                    <a:pt x="73" y="58"/>
                  </a:cubicBezTo>
                  <a:cubicBezTo>
                    <a:pt x="73" y="57"/>
                    <a:pt x="71" y="57"/>
                    <a:pt x="71" y="57"/>
                  </a:cubicBezTo>
                  <a:close/>
                  <a:moveTo>
                    <a:pt x="9" y="10"/>
                  </a:moveTo>
                  <a:cubicBezTo>
                    <a:pt x="9" y="10"/>
                    <a:pt x="9" y="10"/>
                    <a:pt x="9" y="10"/>
                  </a:cubicBezTo>
                  <a:cubicBezTo>
                    <a:pt x="9" y="10"/>
                    <a:pt x="9" y="10"/>
                    <a:pt x="9" y="10"/>
                  </a:cubicBezTo>
                  <a:close/>
                  <a:moveTo>
                    <a:pt x="22" y="45"/>
                  </a:moveTo>
                  <a:cubicBezTo>
                    <a:pt x="22" y="45"/>
                    <a:pt x="22" y="45"/>
                    <a:pt x="22" y="46"/>
                  </a:cubicBezTo>
                  <a:cubicBezTo>
                    <a:pt x="22" y="46"/>
                    <a:pt x="21" y="46"/>
                    <a:pt x="21" y="47"/>
                  </a:cubicBezTo>
                  <a:cubicBezTo>
                    <a:pt x="21" y="47"/>
                    <a:pt x="21" y="47"/>
                    <a:pt x="20" y="48"/>
                  </a:cubicBezTo>
                  <a:cubicBezTo>
                    <a:pt x="20" y="48"/>
                    <a:pt x="20" y="48"/>
                    <a:pt x="20" y="48"/>
                  </a:cubicBezTo>
                  <a:cubicBezTo>
                    <a:pt x="20" y="48"/>
                    <a:pt x="18" y="51"/>
                    <a:pt x="18" y="52"/>
                  </a:cubicBezTo>
                  <a:cubicBezTo>
                    <a:pt x="18" y="52"/>
                    <a:pt x="17" y="53"/>
                    <a:pt x="16" y="55"/>
                  </a:cubicBezTo>
                  <a:cubicBezTo>
                    <a:pt x="16" y="55"/>
                    <a:pt x="17" y="52"/>
                    <a:pt x="17" y="51"/>
                  </a:cubicBezTo>
                  <a:cubicBezTo>
                    <a:pt x="17" y="51"/>
                    <a:pt x="17" y="51"/>
                    <a:pt x="17" y="50"/>
                  </a:cubicBezTo>
                  <a:cubicBezTo>
                    <a:pt x="17" y="49"/>
                    <a:pt x="17" y="49"/>
                    <a:pt x="17" y="49"/>
                  </a:cubicBezTo>
                  <a:cubicBezTo>
                    <a:pt x="17" y="49"/>
                    <a:pt x="18" y="47"/>
                    <a:pt x="18" y="46"/>
                  </a:cubicBezTo>
                  <a:cubicBezTo>
                    <a:pt x="18" y="46"/>
                    <a:pt x="18" y="45"/>
                    <a:pt x="18" y="44"/>
                  </a:cubicBezTo>
                  <a:cubicBezTo>
                    <a:pt x="18" y="44"/>
                    <a:pt x="18" y="43"/>
                    <a:pt x="18" y="42"/>
                  </a:cubicBezTo>
                  <a:cubicBezTo>
                    <a:pt x="18" y="41"/>
                    <a:pt x="18" y="41"/>
                    <a:pt x="18" y="41"/>
                  </a:cubicBezTo>
                  <a:cubicBezTo>
                    <a:pt x="18" y="41"/>
                    <a:pt x="20" y="42"/>
                    <a:pt x="20" y="43"/>
                  </a:cubicBezTo>
                  <a:cubicBezTo>
                    <a:pt x="20" y="43"/>
                    <a:pt x="20" y="44"/>
                    <a:pt x="22" y="44"/>
                  </a:cubicBezTo>
                  <a:cubicBezTo>
                    <a:pt x="22" y="44"/>
                    <a:pt x="22" y="45"/>
                    <a:pt x="22" y="45"/>
                  </a:cubicBezTo>
                  <a:cubicBezTo>
                    <a:pt x="22" y="45"/>
                    <a:pt x="22" y="45"/>
                    <a:pt x="22" y="45"/>
                  </a:cubicBezTo>
                  <a:close/>
                  <a:moveTo>
                    <a:pt x="26" y="24"/>
                  </a:moveTo>
                  <a:cubicBezTo>
                    <a:pt x="26" y="24"/>
                    <a:pt x="25" y="24"/>
                    <a:pt x="25" y="23"/>
                  </a:cubicBezTo>
                  <a:cubicBezTo>
                    <a:pt x="25" y="23"/>
                    <a:pt x="26" y="24"/>
                    <a:pt x="26" y="24"/>
                  </a:cubicBezTo>
                  <a:cubicBezTo>
                    <a:pt x="26" y="24"/>
                    <a:pt x="26" y="24"/>
                    <a:pt x="26" y="24"/>
                  </a:cubicBezTo>
                  <a:cubicBezTo>
                    <a:pt x="26" y="24"/>
                    <a:pt x="26" y="24"/>
                    <a:pt x="26" y="24"/>
                  </a:cubicBezTo>
                  <a:close/>
                  <a:moveTo>
                    <a:pt x="31" y="27"/>
                  </a:moveTo>
                  <a:cubicBezTo>
                    <a:pt x="31" y="27"/>
                    <a:pt x="31" y="28"/>
                    <a:pt x="31" y="28"/>
                  </a:cubicBezTo>
                  <a:cubicBezTo>
                    <a:pt x="31" y="28"/>
                    <a:pt x="31" y="28"/>
                    <a:pt x="31" y="28"/>
                  </a:cubicBezTo>
                  <a:cubicBezTo>
                    <a:pt x="31" y="29"/>
                    <a:pt x="31" y="29"/>
                    <a:pt x="31" y="29"/>
                  </a:cubicBezTo>
                  <a:cubicBezTo>
                    <a:pt x="31" y="29"/>
                    <a:pt x="30" y="28"/>
                    <a:pt x="29" y="28"/>
                  </a:cubicBezTo>
                  <a:cubicBezTo>
                    <a:pt x="29" y="28"/>
                    <a:pt x="29" y="28"/>
                    <a:pt x="29" y="28"/>
                  </a:cubicBezTo>
                  <a:cubicBezTo>
                    <a:pt x="29" y="28"/>
                    <a:pt x="29" y="28"/>
                    <a:pt x="28" y="28"/>
                  </a:cubicBezTo>
                  <a:cubicBezTo>
                    <a:pt x="28" y="28"/>
                    <a:pt x="28" y="28"/>
                    <a:pt x="28" y="28"/>
                  </a:cubicBezTo>
                  <a:cubicBezTo>
                    <a:pt x="28" y="28"/>
                    <a:pt x="28" y="28"/>
                    <a:pt x="28" y="28"/>
                  </a:cubicBezTo>
                  <a:cubicBezTo>
                    <a:pt x="28" y="28"/>
                    <a:pt x="28" y="28"/>
                    <a:pt x="28" y="28"/>
                  </a:cubicBezTo>
                  <a:cubicBezTo>
                    <a:pt x="28" y="28"/>
                    <a:pt x="27" y="27"/>
                    <a:pt x="27" y="26"/>
                  </a:cubicBezTo>
                  <a:cubicBezTo>
                    <a:pt x="27" y="26"/>
                    <a:pt x="27" y="26"/>
                    <a:pt x="27" y="26"/>
                  </a:cubicBezTo>
                  <a:cubicBezTo>
                    <a:pt x="27" y="26"/>
                    <a:pt x="28" y="26"/>
                    <a:pt x="28" y="26"/>
                  </a:cubicBezTo>
                  <a:cubicBezTo>
                    <a:pt x="28" y="26"/>
                    <a:pt x="29" y="26"/>
                    <a:pt x="29" y="26"/>
                  </a:cubicBezTo>
                  <a:cubicBezTo>
                    <a:pt x="29" y="26"/>
                    <a:pt x="30" y="27"/>
                    <a:pt x="31" y="27"/>
                  </a:cubicBezTo>
                  <a:cubicBezTo>
                    <a:pt x="31" y="27"/>
                    <a:pt x="31" y="27"/>
                    <a:pt x="31" y="27"/>
                  </a:cubicBezTo>
                  <a:close/>
                  <a:moveTo>
                    <a:pt x="37" y="31"/>
                  </a:moveTo>
                  <a:cubicBezTo>
                    <a:pt x="37" y="31"/>
                    <a:pt x="35" y="31"/>
                    <a:pt x="35" y="31"/>
                  </a:cubicBezTo>
                  <a:cubicBezTo>
                    <a:pt x="35" y="31"/>
                    <a:pt x="35" y="32"/>
                    <a:pt x="35" y="32"/>
                  </a:cubicBezTo>
                  <a:cubicBezTo>
                    <a:pt x="32" y="31"/>
                    <a:pt x="32" y="31"/>
                    <a:pt x="32" y="31"/>
                  </a:cubicBezTo>
                  <a:cubicBezTo>
                    <a:pt x="32" y="31"/>
                    <a:pt x="32" y="31"/>
                    <a:pt x="32" y="31"/>
                  </a:cubicBezTo>
                  <a:cubicBezTo>
                    <a:pt x="32" y="31"/>
                    <a:pt x="32" y="31"/>
                    <a:pt x="32" y="30"/>
                  </a:cubicBezTo>
                  <a:cubicBezTo>
                    <a:pt x="32" y="30"/>
                    <a:pt x="32" y="30"/>
                    <a:pt x="33" y="30"/>
                  </a:cubicBezTo>
                  <a:cubicBezTo>
                    <a:pt x="33" y="30"/>
                    <a:pt x="33" y="30"/>
                    <a:pt x="33" y="30"/>
                  </a:cubicBezTo>
                  <a:cubicBezTo>
                    <a:pt x="33" y="30"/>
                    <a:pt x="33" y="30"/>
                    <a:pt x="33" y="30"/>
                  </a:cubicBezTo>
                  <a:cubicBezTo>
                    <a:pt x="33" y="30"/>
                    <a:pt x="33" y="31"/>
                    <a:pt x="33" y="31"/>
                  </a:cubicBezTo>
                  <a:cubicBezTo>
                    <a:pt x="33" y="31"/>
                    <a:pt x="33" y="31"/>
                    <a:pt x="33" y="31"/>
                  </a:cubicBezTo>
                  <a:cubicBezTo>
                    <a:pt x="33" y="31"/>
                    <a:pt x="34" y="31"/>
                    <a:pt x="34" y="30"/>
                  </a:cubicBezTo>
                  <a:cubicBezTo>
                    <a:pt x="34" y="30"/>
                    <a:pt x="35" y="30"/>
                    <a:pt x="35" y="30"/>
                  </a:cubicBezTo>
                  <a:cubicBezTo>
                    <a:pt x="35" y="30"/>
                    <a:pt x="35" y="30"/>
                    <a:pt x="35" y="30"/>
                  </a:cubicBezTo>
                  <a:cubicBezTo>
                    <a:pt x="37" y="30"/>
                    <a:pt x="37" y="30"/>
                    <a:pt x="37" y="30"/>
                  </a:cubicBezTo>
                  <a:lnTo>
                    <a:pt x="37" y="31"/>
                  </a:lnTo>
                  <a:close/>
                  <a:moveTo>
                    <a:pt x="39" y="60"/>
                  </a:moveTo>
                  <a:cubicBezTo>
                    <a:pt x="39" y="60"/>
                    <a:pt x="39" y="61"/>
                    <a:pt x="39" y="61"/>
                  </a:cubicBezTo>
                  <a:cubicBezTo>
                    <a:pt x="39" y="62"/>
                    <a:pt x="39" y="62"/>
                    <a:pt x="39" y="62"/>
                  </a:cubicBezTo>
                  <a:cubicBezTo>
                    <a:pt x="39" y="62"/>
                    <a:pt x="39" y="61"/>
                    <a:pt x="38" y="60"/>
                  </a:cubicBezTo>
                  <a:cubicBezTo>
                    <a:pt x="38" y="60"/>
                    <a:pt x="39" y="60"/>
                    <a:pt x="39" y="60"/>
                  </a:cubicBezTo>
                  <a:close/>
                  <a:moveTo>
                    <a:pt x="38" y="61"/>
                  </a:moveTo>
                  <a:cubicBezTo>
                    <a:pt x="38" y="61"/>
                    <a:pt x="38" y="61"/>
                    <a:pt x="39" y="62"/>
                  </a:cubicBezTo>
                  <a:cubicBezTo>
                    <a:pt x="39" y="62"/>
                    <a:pt x="38" y="62"/>
                    <a:pt x="38" y="62"/>
                  </a:cubicBezTo>
                  <a:cubicBezTo>
                    <a:pt x="38" y="62"/>
                    <a:pt x="37" y="62"/>
                    <a:pt x="37" y="62"/>
                  </a:cubicBezTo>
                  <a:cubicBezTo>
                    <a:pt x="37" y="62"/>
                    <a:pt x="37" y="63"/>
                    <a:pt x="38" y="63"/>
                  </a:cubicBezTo>
                  <a:cubicBezTo>
                    <a:pt x="38" y="63"/>
                    <a:pt x="38" y="63"/>
                    <a:pt x="38" y="63"/>
                  </a:cubicBezTo>
                  <a:cubicBezTo>
                    <a:pt x="38" y="63"/>
                    <a:pt x="38" y="64"/>
                    <a:pt x="37" y="64"/>
                  </a:cubicBezTo>
                  <a:cubicBezTo>
                    <a:pt x="37" y="64"/>
                    <a:pt x="36" y="62"/>
                    <a:pt x="38" y="61"/>
                  </a:cubicBezTo>
                  <a:close/>
                  <a:moveTo>
                    <a:pt x="38" y="65"/>
                  </a:moveTo>
                  <a:cubicBezTo>
                    <a:pt x="38" y="65"/>
                    <a:pt x="37" y="65"/>
                    <a:pt x="37" y="65"/>
                  </a:cubicBezTo>
                  <a:cubicBezTo>
                    <a:pt x="37" y="65"/>
                    <a:pt x="38" y="64"/>
                    <a:pt x="39" y="64"/>
                  </a:cubicBezTo>
                  <a:cubicBezTo>
                    <a:pt x="39" y="64"/>
                    <a:pt x="39" y="64"/>
                    <a:pt x="39" y="64"/>
                  </a:cubicBezTo>
                  <a:cubicBezTo>
                    <a:pt x="39" y="64"/>
                    <a:pt x="38" y="65"/>
                    <a:pt x="38" y="65"/>
                  </a:cubicBezTo>
                  <a:close/>
                  <a:moveTo>
                    <a:pt x="39" y="66"/>
                  </a:moveTo>
                  <a:cubicBezTo>
                    <a:pt x="39" y="66"/>
                    <a:pt x="39" y="65"/>
                    <a:pt x="39" y="64"/>
                  </a:cubicBezTo>
                  <a:cubicBezTo>
                    <a:pt x="39" y="64"/>
                    <a:pt x="40" y="64"/>
                    <a:pt x="41" y="64"/>
                  </a:cubicBezTo>
                  <a:cubicBezTo>
                    <a:pt x="41" y="64"/>
                    <a:pt x="41" y="64"/>
                    <a:pt x="42" y="65"/>
                  </a:cubicBezTo>
                  <a:cubicBezTo>
                    <a:pt x="42" y="65"/>
                    <a:pt x="41" y="66"/>
                    <a:pt x="39" y="66"/>
                  </a:cubicBezTo>
                  <a:close/>
                  <a:moveTo>
                    <a:pt x="41" y="62"/>
                  </a:moveTo>
                  <a:cubicBezTo>
                    <a:pt x="41" y="62"/>
                    <a:pt x="41" y="62"/>
                    <a:pt x="41" y="62"/>
                  </a:cubicBezTo>
                  <a:cubicBezTo>
                    <a:pt x="41" y="62"/>
                    <a:pt x="41" y="62"/>
                    <a:pt x="40" y="62"/>
                  </a:cubicBezTo>
                  <a:cubicBezTo>
                    <a:pt x="40" y="62"/>
                    <a:pt x="40" y="61"/>
                    <a:pt x="40" y="60"/>
                  </a:cubicBezTo>
                  <a:cubicBezTo>
                    <a:pt x="40" y="60"/>
                    <a:pt x="41" y="60"/>
                    <a:pt x="42" y="61"/>
                  </a:cubicBezTo>
                  <a:cubicBezTo>
                    <a:pt x="42" y="61"/>
                    <a:pt x="42" y="62"/>
                    <a:pt x="41" y="62"/>
                  </a:cubicBezTo>
                  <a:close/>
                  <a:moveTo>
                    <a:pt x="46" y="62"/>
                  </a:moveTo>
                  <a:cubicBezTo>
                    <a:pt x="46" y="62"/>
                    <a:pt x="46" y="63"/>
                    <a:pt x="47" y="64"/>
                  </a:cubicBezTo>
                  <a:cubicBezTo>
                    <a:pt x="47" y="64"/>
                    <a:pt x="46" y="64"/>
                    <a:pt x="45" y="64"/>
                  </a:cubicBezTo>
                  <a:cubicBezTo>
                    <a:pt x="45" y="64"/>
                    <a:pt x="45" y="63"/>
                    <a:pt x="46" y="62"/>
                  </a:cubicBezTo>
                  <a:close/>
                  <a:moveTo>
                    <a:pt x="44" y="63"/>
                  </a:moveTo>
                  <a:cubicBezTo>
                    <a:pt x="44" y="63"/>
                    <a:pt x="44" y="62"/>
                    <a:pt x="43" y="61"/>
                  </a:cubicBezTo>
                  <a:cubicBezTo>
                    <a:pt x="43" y="61"/>
                    <a:pt x="44" y="62"/>
                    <a:pt x="44" y="62"/>
                  </a:cubicBezTo>
                  <a:cubicBezTo>
                    <a:pt x="44" y="62"/>
                    <a:pt x="44" y="62"/>
                    <a:pt x="44" y="63"/>
                  </a:cubicBezTo>
                  <a:close/>
                  <a:moveTo>
                    <a:pt x="45" y="65"/>
                  </a:moveTo>
                  <a:cubicBezTo>
                    <a:pt x="45" y="65"/>
                    <a:pt x="45" y="65"/>
                    <a:pt x="45" y="66"/>
                  </a:cubicBezTo>
                  <a:cubicBezTo>
                    <a:pt x="46" y="66"/>
                    <a:pt x="46" y="66"/>
                    <a:pt x="46" y="66"/>
                  </a:cubicBezTo>
                  <a:cubicBezTo>
                    <a:pt x="46" y="66"/>
                    <a:pt x="46" y="66"/>
                    <a:pt x="46" y="66"/>
                  </a:cubicBezTo>
                  <a:cubicBezTo>
                    <a:pt x="46" y="66"/>
                    <a:pt x="46" y="66"/>
                    <a:pt x="46" y="66"/>
                  </a:cubicBezTo>
                  <a:cubicBezTo>
                    <a:pt x="46" y="66"/>
                    <a:pt x="47" y="66"/>
                    <a:pt x="47" y="66"/>
                  </a:cubicBezTo>
                  <a:cubicBezTo>
                    <a:pt x="47" y="66"/>
                    <a:pt x="46" y="67"/>
                    <a:pt x="46" y="68"/>
                  </a:cubicBezTo>
                  <a:cubicBezTo>
                    <a:pt x="46" y="68"/>
                    <a:pt x="44" y="67"/>
                    <a:pt x="45" y="65"/>
                  </a:cubicBezTo>
                  <a:close/>
                  <a:moveTo>
                    <a:pt x="47" y="69"/>
                  </a:moveTo>
                  <a:cubicBezTo>
                    <a:pt x="47" y="69"/>
                    <a:pt x="47" y="68"/>
                    <a:pt x="48" y="67"/>
                  </a:cubicBezTo>
                  <a:cubicBezTo>
                    <a:pt x="48" y="67"/>
                    <a:pt x="48" y="68"/>
                    <a:pt x="48" y="69"/>
                  </a:cubicBezTo>
                  <a:cubicBezTo>
                    <a:pt x="48" y="69"/>
                    <a:pt x="47" y="69"/>
                    <a:pt x="47" y="69"/>
                  </a:cubicBezTo>
                  <a:close/>
                  <a:moveTo>
                    <a:pt x="48" y="64"/>
                  </a:moveTo>
                  <a:cubicBezTo>
                    <a:pt x="48" y="64"/>
                    <a:pt x="47" y="64"/>
                    <a:pt x="47" y="64"/>
                  </a:cubicBezTo>
                  <a:cubicBezTo>
                    <a:pt x="47" y="64"/>
                    <a:pt x="47" y="63"/>
                    <a:pt x="47" y="62"/>
                  </a:cubicBezTo>
                  <a:cubicBezTo>
                    <a:pt x="47" y="62"/>
                    <a:pt x="47" y="62"/>
                    <a:pt x="47" y="62"/>
                  </a:cubicBezTo>
                  <a:cubicBezTo>
                    <a:pt x="47" y="62"/>
                    <a:pt x="48" y="62"/>
                    <a:pt x="48" y="62"/>
                  </a:cubicBezTo>
                  <a:cubicBezTo>
                    <a:pt x="48" y="62"/>
                    <a:pt x="48" y="62"/>
                    <a:pt x="48" y="64"/>
                  </a:cubicBezTo>
                  <a:close/>
                  <a:moveTo>
                    <a:pt x="50" y="63"/>
                  </a:moveTo>
                  <a:cubicBezTo>
                    <a:pt x="50" y="63"/>
                    <a:pt x="51" y="64"/>
                    <a:pt x="51" y="65"/>
                  </a:cubicBezTo>
                  <a:cubicBezTo>
                    <a:pt x="51" y="65"/>
                    <a:pt x="50" y="64"/>
                    <a:pt x="49" y="65"/>
                  </a:cubicBezTo>
                  <a:cubicBezTo>
                    <a:pt x="49" y="64"/>
                    <a:pt x="49" y="64"/>
                    <a:pt x="49" y="64"/>
                  </a:cubicBezTo>
                  <a:cubicBezTo>
                    <a:pt x="49" y="64"/>
                    <a:pt x="50" y="64"/>
                    <a:pt x="50" y="63"/>
                  </a:cubicBezTo>
                  <a:close/>
                  <a:moveTo>
                    <a:pt x="49" y="62"/>
                  </a:moveTo>
                  <a:cubicBezTo>
                    <a:pt x="49" y="62"/>
                    <a:pt x="50" y="62"/>
                    <a:pt x="50" y="62"/>
                  </a:cubicBezTo>
                  <a:cubicBezTo>
                    <a:pt x="50" y="62"/>
                    <a:pt x="49" y="63"/>
                    <a:pt x="49" y="64"/>
                  </a:cubicBezTo>
                  <a:cubicBezTo>
                    <a:pt x="49" y="64"/>
                    <a:pt x="49" y="63"/>
                    <a:pt x="49" y="62"/>
                  </a:cubicBezTo>
                  <a:close/>
                  <a:moveTo>
                    <a:pt x="49" y="69"/>
                  </a:moveTo>
                  <a:cubicBezTo>
                    <a:pt x="49" y="69"/>
                    <a:pt x="48" y="68"/>
                    <a:pt x="48" y="67"/>
                  </a:cubicBezTo>
                  <a:cubicBezTo>
                    <a:pt x="48" y="67"/>
                    <a:pt x="49" y="66"/>
                    <a:pt x="49" y="65"/>
                  </a:cubicBezTo>
                  <a:cubicBezTo>
                    <a:pt x="49" y="65"/>
                    <a:pt x="50" y="65"/>
                    <a:pt x="51" y="65"/>
                  </a:cubicBezTo>
                  <a:cubicBezTo>
                    <a:pt x="51" y="65"/>
                    <a:pt x="51" y="68"/>
                    <a:pt x="49" y="69"/>
                  </a:cubicBezTo>
                  <a:close/>
                  <a:moveTo>
                    <a:pt x="56" y="64"/>
                  </a:moveTo>
                  <a:cubicBezTo>
                    <a:pt x="56" y="64"/>
                    <a:pt x="55" y="63"/>
                    <a:pt x="55" y="63"/>
                  </a:cubicBezTo>
                  <a:cubicBezTo>
                    <a:pt x="56" y="63"/>
                    <a:pt x="56" y="63"/>
                    <a:pt x="56" y="63"/>
                  </a:cubicBezTo>
                  <a:cubicBezTo>
                    <a:pt x="56" y="63"/>
                    <a:pt x="56" y="64"/>
                    <a:pt x="56" y="64"/>
                  </a:cubicBezTo>
                  <a:close/>
                  <a:moveTo>
                    <a:pt x="58" y="65"/>
                  </a:moveTo>
                  <a:cubicBezTo>
                    <a:pt x="58" y="65"/>
                    <a:pt x="58" y="65"/>
                    <a:pt x="58" y="65"/>
                  </a:cubicBezTo>
                  <a:cubicBezTo>
                    <a:pt x="58" y="65"/>
                    <a:pt x="58" y="64"/>
                    <a:pt x="58" y="64"/>
                  </a:cubicBezTo>
                  <a:cubicBezTo>
                    <a:pt x="59" y="64"/>
                    <a:pt x="59" y="64"/>
                    <a:pt x="59" y="64"/>
                  </a:cubicBezTo>
                  <a:cubicBezTo>
                    <a:pt x="59" y="64"/>
                    <a:pt x="59" y="64"/>
                    <a:pt x="59" y="64"/>
                  </a:cubicBezTo>
                  <a:cubicBezTo>
                    <a:pt x="60" y="64"/>
                    <a:pt x="60" y="64"/>
                    <a:pt x="60" y="64"/>
                  </a:cubicBezTo>
                  <a:cubicBezTo>
                    <a:pt x="60" y="64"/>
                    <a:pt x="59" y="66"/>
                    <a:pt x="58" y="65"/>
                  </a:cubicBezTo>
                  <a:close/>
                  <a:moveTo>
                    <a:pt x="62" y="41"/>
                  </a:moveTo>
                  <a:cubicBezTo>
                    <a:pt x="62" y="41"/>
                    <a:pt x="62" y="41"/>
                    <a:pt x="62" y="41"/>
                  </a:cubicBezTo>
                  <a:cubicBezTo>
                    <a:pt x="62" y="41"/>
                    <a:pt x="61" y="41"/>
                    <a:pt x="61" y="40"/>
                  </a:cubicBezTo>
                  <a:cubicBezTo>
                    <a:pt x="61" y="40"/>
                    <a:pt x="62" y="41"/>
                    <a:pt x="62" y="41"/>
                  </a:cubicBezTo>
                  <a:close/>
                  <a:moveTo>
                    <a:pt x="61" y="65"/>
                  </a:moveTo>
                  <a:cubicBezTo>
                    <a:pt x="61" y="65"/>
                    <a:pt x="61" y="65"/>
                    <a:pt x="61" y="65"/>
                  </a:cubicBezTo>
                  <a:cubicBezTo>
                    <a:pt x="61" y="65"/>
                    <a:pt x="61" y="65"/>
                    <a:pt x="61" y="65"/>
                  </a:cubicBezTo>
                  <a:cubicBezTo>
                    <a:pt x="61" y="65"/>
                    <a:pt x="61" y="65"/>
                    <a:pt x="61" y="65"/>
                  </a:cubicBezTo>
                  <a:cubicBezTo>
                    <a:pt x="61" y="65"/>
                    <a:pt x="61" y="65"/>
                    <a:pt x="61" y="65"/>
                  </a:cubicBezTo>
                  <a:close/>
                  <a:moveTo>
                    <a:pt x="62" y="64"/>
                  </a:moveTo>
                  <a:cubicBezTo>
                    <a:pt x="62" y="64"/>
                    <a:pt x="61" y="64"/>
                    <a:pt x="61" y="64"/>
                  </a:cubicBezTo>
                  <a:cubicBezTo>
                    <a:pt x="61" y="64"/>
                    <a:pt x="61" y="63"/>
                    <a:pt x="61" y="62"/>
                  </a:cubicBezTo>
                  <a:cubicBezTo>
                    <a:pt x="61" y="62"/>
                    <a:pt x="61" y="62"/>
                    <a:pt x="61" y="62"/>
                  </a:cubicBezTo>
                  <a:cubicBezTo>
                    <a:pt x="62" y="62"/>
                    <a:pt x="62" y="62"/>
                    <a:pt x="62" y="62"/>
                  </a:cubicBezTo>
                  <a:cubicBezTo>
                    <a:pt x="62" y="62"/>
                    <a:pt x="62" y="63"/>
                    <a:pt x="62" y="64"/>
                  </a:cubicBezTo>
                  <a:close/>
                  <a:moveTo>
                    <a:pt x="63" y="64"/>
                  </a:moveTo>
                  <a:cubicBezTo>
                    <a:pt x="63" y="64"/>
                    <a:pt x="64" y="64"/>
                    <a:pt x="64" y="64"/>
                  </a:cubicBezTo>
                  <a:cubicBezTo>
                    <a:pt x="64" y="64"/>
                    <a:pt x="64" y="65"/>
                    <a:pt x="65" y="67"/>
                  </a:cubicBezTo>
                  <a:cubicBezTo>
                    <a:pt x="65" y="67"/>
                    <a:pt x="63" y="66"/>
                    <a:pt x="63" y="64"/>
                  </a:cubicBezTo>
                  <a:close/>
                  <a:moveTo>
                    <a:pt x="63" y="63"/>
                  </a:moveTo>
                  <a:cubicBezTo>
                    <a:pt x="63" y="63"/>
                    <a:pt x="64" y="62"/>
                    <a:pt x="64" y="62"/>
                  </a:cubicBezTo>
                  <a:cubicBezTo>
                    <a:pt x="64" y="63"/>
                    <a:pt x="64" y="63"/>
                    <a:pt x="64" y="63"/>
                  </a:cubicBezTo>
                  <a:cubicBezTo>
                    <a:pt x="64" y="63"/>
                    <a:pt x="64" y="63"/>
                    <a:pt x="64" y="63"/>
                  </a:cubicBezTo>
                  <a:lnTo>
                    <a:pt x="63" y="63"/>
                  </a:lnTo>
                  <a:close/>
                  <a:moveTo>
                    <a:pt x="65" y="62"/>
                  </a:moveTo>
                  <a:cubicBezTo>
                    <a:pt x="65" y="61"/>
                    <a:pt x="65" y="61"/>
                    <a:pt x="65" y="61"/>
                  </a:cubicBezTo>
                  <a:cubicBezTo>
                    <a:pt x="65" y="61"/>
                    <a:pt x="65" y="61"/>
                    <a:pt x="65" y="61"/>
                  </a:cubicBezTo>
                  <a:cubicBezTo>
                    <a:pt x="65" y="61"/>
                    <a:pt x="65" y="62"/>
                    <a:pt x="65" y="62"/>
                  </a:cubicBezTo>
                  <a:close/>
                  <a:moveTo>
                    <a:pt x="63" y="61"/>
                  </a:moveTo>
                  <a:cubicBezTo>
                    <a:pt x="63" y="61"/>
                    <a:pt x="62" y="60"/>
                    <a:pt x="61" y="59"/>
                  </a:cubicBezTo>
                  <a:cubicBezTo>
                    <a:pt x="61" y="59"/>
                    <a:pt x="62" y="58"/>
                    <a:pt x="62" y="58"/>
                  </a:cubicBezTo>
                  <a:cubicBezTo>
                    <a:pt x="62" y="58"/>
                    <a:pt x="62" y="58"/>
                    <a:pt x="62" y="58"/>
                  </a:cubicBezTo>
                  <a:cubicBezTo>
                    <a:pt x="62" y="58"/>
                    <a:pt x="62" y="59"/>
                    <a:pt x="62" y="59"/>
                  </a:cubicBezTo>
                  <a:cubicBezTo>
                    <a:pt x="62" y="59"/>
                    <a:pt x="62" y="59"/>
                    <a:pt x="63" y="59"/>
                  </a:cubicBezTo>
                  <a:cubicBezTo>
                    <a:pt x="63" y="59"/>
                    <a:pt x="63" y="59"/>
                    <a:pt x="64" y="59"/>
                  </a:cubicBezTo>
                  <a:cubicBezTo>
                    <a:pt x="64" y="59"/>
                    <a:pt x="65" y="59"/>
                    <a:pt x="66" y="59"/>
                  </a:cubicBezTo>
                  <a:cubicBezTo>
                    <a:pt x="66" y="59"/>
                    <a:pt x="66" y="59"/>
                    <a:pt x="66" y="59"/>
                  </a:cubicBezTo>
                  <a:cubicBezTo>
                    <a:pt x="66" y="59"/>
                    <a:pt x="66" y="59"/>
                    <a:pt x="66" y="60"/>
                  </a:cubicBezTo>
                  <a:cubicBezTo>
                    <a:pt x="66" y="60"/>
                    <a:pt x="64" y="59"/>
                    <a:pt x="63" y="61"/>
                  </a:cubicBezTo>
                  <a:close/>
                  <a:moveTo>
                    <a:pt x="66" y="63"/>
                  </a:moveTo>
                  <a:cubicBezTo>
                    <a:pt x="66" y="63"/>
                    <a:pt x="67" y="62"/>
                    <a:pt x="67" y="62"/>
                  </a:cubicBezTo>
                  <a:cubicBezTo>
                    <a:pt x="67" y="62"/>
                    <a:pt x="67" y="63"/>
                    <a:pt x="66" y="63"/>
                  </a:cubicBezTo>
                  <a:close/>
                  <a:moveTo>
                    <a:pt x="67" y="67"/>
                  </a:moveTo>
                  <a:cubicBezTo>
                    <a:pt x="67" y="67"/>
                    <a:pt x="67" y="65"/>
                    <a:pt x="67" y="65"/>
                  </a:cubicBezTo>
                  <a:cubicBezTo>
                    <a:pt x="67" y="65"/>
                    <a:pt x="67" y="66"/>
                    <a:pt x="68" y="66"/>
                  </a:cubicBezTo>
                  <a:cubicBezTo>
                    <a:pt x="68" y="66"/>
                    <a:pt x="68" y="66"/>
                    <a:pt x="67" y="67"/>
                  </a:cubicBezTo>
                  <a:close/>
                  <a:moveTo>
                    <a:pt x="69" y="67"/>
                  </a:moveTo>
                  <a:cubicBezTo>
                    <a:pt x="69" y="67"/>
                    <a:pt x="69" y="67"/>
                    <a:pt x="69" y="67"/>
                  </a:cubicBezTo>
                  <a:cubicBezTo>
                    <a:pt x="69" y="67"/>
                    <a:pt x="69" y="67"/>
                    <a:pt x="69" y="67"/>
                  </a:cubicBezTo>
                  <a:cubicBezTo>
                    <a:pt x="69" y="67"/>
                    <a:pt x="69" y="67"/>
                    <a:pt x="69" y="67"/>
                  </a:cubicBezTo>
                  <a:cubicBezTo>
                    <a:pt x="69" y="67"/>
                    <a:pt x="69" y="67"/>
                    <a:pt x="69" y="67"/>
                  </a:cubicBezTo>
                  <a:close/>
                  <a:moveTo>
                    <a:pt x="70" y="62"/>
                  </a:moveTo>
                  <a:cubicBezTo>
                    <a:pt x="70" y="62"/>
                    <a:pt x="70" y="63"/>
                    <a:pt x="70" y="63"/>
                  </a:cubicBezTo>
                  <a:cubicBezTo>
                    <a:pt x="70" y="63"/>
                    <a:pt x="70" y="63"/>
                    <a:pt x="70" y="63"/>
                  </a:cubicBezTo>
                  <a:lnTo>
                    <a:pt x="70" y="62"/>
                  </a:lnTo>
                  <a:close/>
                  <a:moveTo>
                    <a:pt x="70" y="64"/>
                  </a:moveTo>
                  <a:cubicBezTo>
                    <a:pt x="70" y="64"/>
                    <a:pt x="70" y="64"/>
                    <a:pt x="70" y="64"/>
                  </a:cubicBezTo>
                  <a:cubicBezTo>
                    <a:pt x="70" y="64"/>
                    <a:pt x="70" y="64"/>
                    <a:pt x="70" y="64"/>
                  </a:cubicBezTo>
                  <a:cubicBezTo>
                    <a:pt x="70" y="64"/>
                    <a:pt x="70" y="63"/>
                    <a:pt x="70" y="63"/>
                  </a:cubicBezTo>
                  <a:cubicBezTo>
                    <a:pt x="70" y="63"/>
                    <a:pt x="71" y="65"/>
                    <a:pt x="70" y="66"/>
                  </a:cubicBezTo>
                  <a:cubicBezTo>
                    <a:pt x="70" y="66"/>
                    <a:pt x="69" y="66"/>
                    <a:pt x="69" y="66"/>
                  </a:cubicBezTo>
                  <a:cubicBezTo>
                    <a:pt x="69" y="66"/>
                    <a:pt x="70" y="65"/>
                    <a:pt x="70" y="6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3" name="Freeform 301"/>
            <p:cNvSpPr>
              <a:spLocks/>
            </p:cNvSpPr>
            <p:nvPr/>
          </p:nvSpPr>
          <p:spPr bwMode="auto">
            <a:xfrm>
              <a:off x="5462588" y="3443288"/>
              <a:ext cx="239713" cy="439738"/>
            </a:xfrm>
            <a:custGeom>
              <a:avLst/>
              <a:gdLst>
                <a:gd name="T0" fmla="*/ 33 w 64"/>
                <a:gd name="T1" fmla="*/ 107 h 117"/>
                <a:gd name="T2" fmla="*/ 34 w 64"/>
                <a:gd name="T3" fmla="*/ 97 h 117"/>
                <a:gd name="T4" fmla="*/ 34 w 64"/>
                <a:gd name="T5" fmla="*/ 80 h 117"/>
                <a:gd name="T6" fmla="*/ 32 w 64"/>
                <a:gd name="T7" fmla="*/ 57 h 117"/>
                <a:gd name="T8" fmla="*/ 33 w 64"/>
                <a:gd name="T9" fmla="*/ 51 h 117"/>
                <a:gd name="T10" fmla="*/ 34 w 64"/>
                <a:gd name="T11" fmla="*/ 47 h 117"/>
                <a:gd name="T12" fmla="*/ 32 w 64"/>
                <a:gd name="T13" fmla="*/ 41 h 117"/>
                <a:gd name="T14" fmla="*/ 22 w 64"/>
                <a:gd name="T15" fmla="*/ 51 h 117"/>
                <a:gd name="T16" fmla="*/ 12 w 64"/>
                <a:gd name="T17" fmla="*/ 55 h 117"/>
                <a:gd name="T18" fmla="*/ 8 w 64"/>
                <a:gd name="T19" fmla="*/ 58 h 117"/>
                <a:gd name="T20" fmla="*/ 6 w 64"/>
                <a:gd name="T21" fmla="*/ 58 h 117"/>
                <a:gd name="T22" fmla="*/ 5 w 64"/>
                <a:gd name="T23" fmla="*/ 57 h 117"/>
                <a:gd name="T24" fmla="*/ 2 w 64"/>
                <a:gd name="T25" fmla="*/ 59 h 117"/>
                <a:gd name="T26" fmla="*/ 0 w 64"/>
                <a:gd name="T27" fmla="*/ 59 h 117"/>
                <a:gd name="T28" fmla="*/ 2 w 64"/>
                <a:gd name="T29" fmla="*/ 56 h 117"/>
                <a:gd name="T30" fmla="*/ 8 w 64"/>
                <a:gd name="T31" fmla="*/ 54 h 117"/>
                <a:gd name="T32" fmla="*/ 18 w 64"/>
                <a:gd name="T33" fmla="*/ 46 h 117"/>
                <a:gd name="T34" fmla="*/ 25 w 64"/>
                <a:gd name="T35" fmla="*/ 38 h 117"/>
                <a:gd name="T36" fmla="*/ 28 w 64"/>
                <a:gd name="T37" fmla="*/ 31 h 117"/>
                <a:gd name="T38" fmla="*/ 31 w 64"/>
                <a:gd name="T39" fmla="*/ 29 h 117"/>
                <a:gd name="T40" fmla="*/ 34 w 64"/>
                <a:gd name="T41" fmla="*/ 27 h 117"/>
                <a:gd name="T42" fmla="*/ 36 w 64"/>
                <a:gd name="T43" fmla="*/ 26 h 117"/>
                <a:gd name="T44" fmla="*/ 34 w 64"/>
                <a:gd name="T45" fmla="*/ 22 h 117"/>
                <a:gd name="T46" fmla="*/ 33 w 64"/>
                <a:gd name="T47" fmla="*/ 18 h 117"/>
                <a:gd name="T48" fmla="*/ 39 w 64"/>
                <a:gd name="T49" fmla="*/ 12 h 117"/>
                <a:gd name="T50" fmla="*/ 42 w 64"/>
                <a:gd name="T51" fmla="*/ 13 h 117"/>
                <a:gd name="T52" fmla="*/ 45 w 64"/>
                <a:gd name="T53" fmla="*/ 17 h 117"/>
                <a:gd name="T54" fmla="*/ 45 w 64"/>
                <a:gd name="T55" fmla="*/ 18 h 117"/>
                <a:gd name="T56" fmla="*/ 46 w 64"/>
                <a:gd name="T57" fmla="*/ 20 h 117"/>
                <a:gd name="T58" fmla="*/ 46 w 64"/>
                <a:gd name="T59" fmla="*/ 23 h 117"/>
                <a:gd name="T60" fmla="*/ 48 w 64"/>
                <a:gd name="T61" fmla="*/ 24 h 117"/>
                <a:gd name="T62" fmla="*/ 50 w 64"/>
                <a:gd name="T63" fmla="*/ 22 h 117"/>
                <a:gd name="T64" fmla="*/ 53 w 64"/>
                <a:gd name="T65" fmla="*/ 21 h 117"/>
                <a:gd name="T66" fmla="*/ 58 w 64"/>
                <a:gd name="T67" fmla="*/ 16 h 117"/>
                <a:gd name="T68" fmla="*/ 53 w 64"/>
                <a:gd name="T69" fmla="*/ 5 h 117"/>
                <a:gd name="T70" fmla="*/ 48 w 64"/>
                <a:gd name="T71" fmla="*/ 4 h 117"/>
                <a:gd name="T72" fmla="*/ 49 w 64"/>
                <a:gd name="T73" fmla="*/ 3 h 117"/>
                <a:gd name="T74" fmla="*/ 49 w 64"/>
                <a:gd name="T75" fmla="*/ 2 h 117"/>
                <a:gd name="T76" fmla="*/ 48 w 64"/>
                <a:gd name="T77" fmla="*/ 1 h 117"/>
                <a:gd name="T78" fmla="*/ 48 w 64"/>
                <a:gd name="T79" fmla="*/ 0 h 117"/>
                <a:gd name="T80" fmla="*/ 54 w 64"/>
                <a:gd name="T81" fmla="*/ 2 h 117"/>
                <a:gd name="T82" fmla="*/ 59 w 64"/>
                <a:gd name="T83" fmla="*/ 7 h 117"/>
                <a:gd name="T84" fmla="*/ 64 w 64"/>
                <a:gd name="T85" fmla="*/ 16 h 117"/>
                <a:gd name="T86" fmla="*/ 57 w 64"/>
                <a:gd name="T87" fmla="*/ 27 h 117"/>
                <a:gd name="T88" fmla="*/ 53 w 64"/>
                <a:gd name="T89" fmla="*/ 33 h 117"/>
                <a:gd name="T90" fmla="*/ 53 w 64"/>
                <a:gd name="T91" fmla="*/ 36 h 117"/>
                <a:gd name="T92" fmla="*/ 52 w 64"/>
                <a:gd name="T93" fmla="*/ 44 h 117"/>
                <a:gd name="T94" fmla="*/ 53 w 64"/>
                <a:gd name="T95" fmla="*/ 55 h 117"/>
                <a:gd name="T96" fmla="*/ 52 w 64"/>
                <a:gd name="T97" fmla="*/ 63 h 117"/>
                <a:gd name="T98" fmla="*/ 49 w 64"/>
                <a:gd name="T99" fmla="*/ 90 h 117"/>
                <a:gd name="T100" fmla="*/ 47 w 64"/>
                <a:gd name="T101" fmla="*/ 104 h 117"/>
                <a:gd name="T102" fmla="*/ 51 w 64"/>
                <a:gd name="T103" fmla="*/ 109 h 117"/>
                <a:gd name="T104" fmla="*/ 43 w 64"/>
                <a:gd name="T105" fmla="*/ 111 h 117"/>
                <a:gd name="T106" fmla="*/ 47 w 64"/>
                <a:gd name="T107" fmla="*/ 114 h 117"/>
                <a:gd name="T108" fmla="*/ 32 w 64"/>
                <a:gd name="T109"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 h="117">
                  <a:moveTo>
                    <a:pt x="32" y="112"/>
                  </a:moveTo>
                  <a:cubicBezTo>
                    <a:pt x="32" y="112"/>
                    <a:pt x="31" y="112"/>
                    <a:pt x="31" y="111"/>
                  </a:cubicBezTo>
                  <a:cubicBezTo>
                    <a:pt x="31" y="111"/>
                    <a:pt x="32" y="109"/>
                    <a:pt x="32" y="109"/>
                  </a:cubicBezTo>
                  <a:cubicBezTo>
                    <a:pt x="33" y="109"/>
                    <a:pt x="33" y="108"/>
                    <a:pt x="33" y="108"/>
                  </a:cubicBezTo>
                  <a:cubicBezTo>
                    <a:pt x="32" y="107"/>
                    <a:pt x="33" y="107"/>
                    <a:pt x="33" y="107"/>
                  </a:cubicBezTo>
                  <a:cubicBezTo>
                    <a:pt x="34" y="106"/>
                    <a:pt x="33" y="105"/>
                    <a:pt x="33" y="104"/>
                  </a:cubicBezTo>
                  <a:cubicBezTo>
                    <a:pt x="33" y="104"/>
                    <a:pt x="33" y="103"/>
                    <a:pt x="33" y="102"/>
                  </a:cubicBezTo>
                  <a:cubicBezTo>
                    <a:pt x="34" y="102"/>
                    <a:pt x="34" y="102"/>
                    <a:pt x="34" y="102"/>
                  </a:cubicBezTo>
                  <a:cubicBezTo>
                    <a:pt x="34" y="101"/>
                    <a:pt x="34" y="100"/>
                    <a:pt x="34" y="100"/>
                  </a:cubicBezTo>
                  <a:cubicBezTo>
                    <a:pt x="34" y="99"/>
                    <a:pt x="35" y="97"/>
                    <a:pt x="34" y="97"/>
                  </a:cubicBezTo>
                  <a:cubicBezTo>
                    <a:pt x="34" y="96"/>
                    <a:pt x="34" y="94"/>
                    <a:pt x="34" y="93"/>
                  </a:cubicBezTo>
                  <a:cubicBezTo>
                    <a:pt x="35" y="93"/>
                    <a:pt x="35" y="92"/>
                    <a:pt x="35" y="91"/>
                  </a:cubicBezTo>
                  <a:cubicBezTo>
                    <a:pt x="35" y="91"/>
                    <a:pt x="36" y="90"/>
                    <a:pt x="35" y="90"/>
                  </a:cubicBezTo>
                  <a:cubicBezTo>
                    <a:pt x="35" y="89"/>
                    <a:pt x="35" y="86"/>
                    <a:pt x="35" y="86"/>
                  </a:cubicBezTo>
                  <a:cubicBezTo>
                    <a:pt x="34" y="85"/>
                    <a:pt x="34" y="81"/>
                    <a:pt x="34" y="80"/>
                  </a:cubicBezTo>
                  <a:cubicBezTo>
                    <a:pt x="33" y="80"/>
                    <a:pt x="33" y="77"/>
                    <a:pt x="33" y="76"/>
                  </a:cubicBezTo>
                  <a:cubicBezTo>
                    <a:pt x="33" y="75"/>
                    <a:pt x="32" y="71"/>
                    <a:pt x="32" y="70"/>
                  </a:cubicBezTo>
                  <a:cubicBezTo>
                    <a:pt x="32" y="69"/>
                    <a:pt x="31" y="63"/>
                    <a:pt x="31" y="63"/>
                  </a:cubicBezTo>
                  <a:cubicBezTo>
                    <a:pt x="31" y="62"/>
                    <a:pt x="32" y="61"/>
                    <a:pt x="32" y="60"/>
                  </a:cubicBezTo>
                  <a:cubicBezTo>
                    <a:pt x="32" y="59"/>
                    <a:pt x="32" y="58"/>
                    <a:pt x="32" y="57"/>
                  </a:cubicBezTo>
                  <a:cubicBezTo>
                    <a:pt x="32" y="57"/>
                    <a:pt x="32" y="56"/>
                    <a:pt x="32" y="55"/>
                  </a:cubicBezTo>
                  <a:cubicBezTo>
                    <a:pt x="33" y="55"/>
                    <a:pt x="33" y="55"/>
                    <a:pt x="33" y="54"/>
                  </a:cubicBezTo>
                  <a:cubicBezTo>
                    <a:pt x="33" y="54"/>
                    <a:pt x="33" y="54"/>
                    <a:pt x="33" y="53"/>
                  </a:cubicBezTo>
                  <a:cubicBezTo>
                    <a:pt x="34" y="53"/>
                    <a:pt x="34" y="53"/>
                    <a:pt x="34" y="52"/>
                  </a:cubicBezTo>
                  <a:cubicBezTo>
                    <a:pt x="34" y="52"/>
                    <a:pt x="33" y="52"/>
                    <a:pt x="33" y="51"/>
                  </a:cubicBezTo>
                  <a:cubicBezTo>
                    <a:pt x="33" y="50"/>
                    <a:pt x="34" y="50"/>
                    <a:pt x="34" y="50"/>
                  </a:cubicBezTo>
                  <a:cubicBezTo>
                    <a:pt x="34" y="49"/>
                    <a:pt x="34" y="49"/>
                    <a:pt x="34" y="49"/>
                  </a:cubicBezTo>
                  <a:cubicBezTo>
                    <a:pt x="34" y="49"/>
                    <a:pt x="34" y="49"/>
                    <a:pt x="34" y="48"/>
                  </a:cubicBezTo>
                  <a:cubicBezTo>
                    <a:pt x="33" y="48"/>
                    <a:pt x="33" y="48"/>
                    <a:pt x="33" y="48"/>
                  </a:cubicBezTo>
                  <a:cubicBezTo>
                    <a:pt x="34" y="48"/>
                    <a:pt x="34" y="47"/>
                    <a:pt x="34" y="47"/>
                  </a:cubicBezTo>
                  <a:cubicBezTo>
                    <a:pt x="34" y="47"/>
                    <a:pt x="33" y="46"/>
                    <a:pt x="33" y="46"/>
                  </a:cubicBezTo>
                  <a:cubicBezTo>
                    <a:pt x="33" y="46"/>
                    <a:pt x="33" y="45"/>
                    <a:pt x="33" y="45"/>
                  </a:cubicBezTo>
                  <a:cubicBezTo>
                    <a:pt x="33" y="44"/>
                    <a:pt x="33" y="44"/>
                    <a:pt x="33" y="44"/>
                  </a:cubicBezTo>
                  <a:cubicBezTo>
                    <a:pt x="32" y="43"/>
                    <a:pt x="32" y="43"/>
                    <a:pt x="32" y="42"/>
                  </a:cubicBezTo>
                  <a:cubicBezTo>
                    <a:pt x="32" y="42"/>
                    <a:pt x="32" y="42"/>
                    <a:pt x="32" y="41"/>
                  </a:cubicBezTo>
                  <a:cubicBezTo>
                    <a:pt x="32" y="41"/>
                    <a:pt x="32" y="41"/>
                    <a:pt x="31" y="41"/>
                  </a:cubicBezTo>
                  <a:cubicBezTo>
                    <a:pt x="31" y="42"/>
                    <a:pt x="30" y="43"/>
                    <a:pt x="29" y="44"/>
                  </a:cubicBezTo>
                  <a:cubicBezTo>
                    <a:pt x="28" y="45"/>
                    <a:pt x="26" y="47"/>
                    <a:pt x="26" y="47"/>
                  </a:cubicBezTo>
                  <a:cubicBezTo>
                    <a:pt x="25" y="48"/>
                    <a:pt x="22" y="50"/>
                    <a:pt x="22" y="50"/>
                  </a:cubicBezTo>
                  <a:cubicBezTo>
                    <a:pt x="22" y="50"/>
                    <a:pt x="22" y="51"/>
                    <a:pt x="22" y="51"/>
                  </a:cubicBezTo>
                  <a:cubicBezTo>
                    <a:pt x="21" y="51"/>
                    <a:pt x="21" y="51"/>
                    <a:pt x="21" y="51"/>
                  </a:cubicBezTo>
                  <a:cubicBezTo>
                    <a:pt x="21" y="51"/>
                    <a:pt x="20" y="52"/>
                    <a:pt x="20" y="52"/>
                  </a:cubicBezTo>
                  <a:cubicBezTo>
                    <a:pt x="19" y="52"/>
                    <a:pt x="17" y="54"/>
                    <a:pt x="16" y="54"/>
                  </a:cubicBezTo>
                  <a:cubicBezTo>
                    <a:pt x="16" y="54"/>
                    <a:pt x="15" y="54"/>
                    <a:pt x="14" y="54"/>
                  </a:cubicBezTo>
                  <a:cubicBezTo>
                    <a:pt x="13" y="55"/>
                    <a:pt x="12" y="55"/>
                    <a:pt x="12" y="55"/>
                  </a:cubicBezTo>
                  <a:cubicBezTo>
                    <a:pt x="11" y="55"/>
                    <a:pt x="10" y="56"/>
                    <a:pt x="10" y="56"/>
                  </a:cubicBezTo>
                  <a:cubicBezTo>
                    <a:pt x="10" y="56"/>
                    <a:pt x="10" y="56"/>
                    <a:pt x="10" y="56"/>
                  </a:cubicBezTo>
                  <a:cubicBezTo>
                    <a:pt x="10" y="56"/>
                    <a:pt x="10" y="57"/>
                    <a:pt x="10" y="57"/>
                  </a:cubicBezTo>
                  <a:cubicBezTo>
                    <a:pt x="9" y="58"/>
                    <a:pt x="9" y="58"/>
                    <a:pt x="9" y="58"/>
                  </a:cubicBezTo>
                  <a:cubicBezTo>
                    <a:pt x="9" y="58"/>
                    <a:pt x="8" y="58"/>
                    <a:pt x="8" y="58"/>
                  </a:cubicBezTo>
                  <a:cubicBezTo>
                    <a:pt x="7" y="58"/>
                    <a:pt x="7" y="58"/>
                    <a:pt x="7" y="59"/>
                  </a:cubicBezTo>
                  <a:cubicBezTo>
                    <a:pt x="7" y="59"/>
                    <a:pt x="7" y="59"/>
                    <a:pt x="6" y="59"/>
                  </a:cubicBezTo>
                  <a:cubicBezTo>
                    <a:pt x="6" y="59"/>
                    <a:pt x="5" y="60"/>
                    <a:pt x="5" y="59"/>
                  </a:cubicBezTo>
                  <a:cubicBezTo>
                    <a:pt x="5" y="59"/>
                    <a:pt x="5" y="59"/>
                    <a:pt x="5" y="59"/>
                  </a:cubicBezTo>
                  <a:cubicBezTo>
                    <a:pt x="5" y="58"/>
                    <a:pt x="6" y="58"/>
                    <a:pt x="6" y="58"/>
                  </a:cubicBezTo>
                  <a:cubicBezTo>
                    <a:pt x="6" y="58"/>
                    <a:pt x="6" y="58"/>
                    <a:pt x="6" y="57"/>
                  </a:cubicBezTo>
                  <a:cubicBezTo>
                    <a:pt x="6" y="57"/>
                    <a:pt x="6" y="57"/>
                    <a:pt x="6" y="57"/>
                  </a:cubicBezTo>
                  <a:cubicBezTo>
                    <a:pt x="6" y="57"/>
                    <a:pt x="6" y="57"/>
                    <a:pt x="6" y="57"/>
                  </a:cubicBezTo>
                  <a:cubicBezTo>
                    <a:pt x="6" y="57"/>
                    <a:pt x="6" y="57"/>
                    <a:pt x="5" y="57"/>
                  </a:cubicBezTo>
                  <a:cubicBezTo>
                    <a:pt x="5" y="57"/>
                    <a:pt x="5" y="57"/>
                    <a:pt x="5" y="57"/>
                  </a:cubicBezTo>
                  <a:cubicBezTo>
                    <a:pt x="5" y="57"/>
                    <a:pt x="5" y="57"/>
                    <a:pt x="4" y="57"/>
                  </a:cubicBezTo>
                  <a:cubicBezTo>
                    <a:pt x="4" y="57"/>
                    <a:pt x="4" y="58"/>
                    <a:pt x="4" y="58"/>
                  </a:cubicBezTo>
                  <a:cubicBezTo>
                    <a:pt x="4" y="58"/>
                    <a:pt x="3" y="59"/>
                    <a:pt x="3" y="59"/>
                  </a:cubicBezTo>
                  <a:cubicBezTo>
                    <a:pt x="3" y="59"/>
                    <a:pt x="2" y="59"/>
                    <a:pt x="2" y="59"/>
                  </a:cubicBezTo>
                  <a:cubicBezTo>
                    <a:pt x="2" y="59"/>
                    <a:pt x="2" y="59"/>
                    <a:pt x="2" y="59"/>
                  </a:cubicBezTo>
                  <a:cubicBezTo>
                    <a:pt x="1" y="59"/>
                    <a:pt x="2" y="59"/>
                    <a:pt x="2" y="59"/>
                  </a:cubicBezTo>
                  <a:cubicBezTo>
                    <a:pt x="2" y="59"/>
                    <a:pt x="2" y="58"/>
                    <a:pt x="2" y="58"/>
                  </a:cubicBezTo>
                  <a:cubicBezTo>
                    <a:pt x="2" y="58"/>
                    <a:pt x="1" y="59"/>
                    <a:pt x="1" y="59"/>
                  </a:cubicBezTo>
                  <a:cubicBezTo>
                    <a:pt x="1" y="59"/>
                    <a:pt x="1" y="59"/>
                    <a:pt x="0" y="59"/>
                  </a:cubicBezTo>
                  <a:cubicBezTo>
                    <a:pt x="0" y="59"/>
                    <a:pt x="0" y="59"/>
                    <a:pt x="0" y="59"/>
                  </a:cubicBezTo>
                  <a:cubicBezTo>
                    <a:pt x="0" y="59"/>
                    <a:pt x="0" y="59"/>
                    <a:pt x="0" y="59"/>
                  </a:cubicBezTo>
                  <a:cubicBezTo>
                    <a:pt x="0" y="58"/>
                    <a:pt x="0" y="58"/>
                    <a:pt x="0" y="58"/>
                  </a:cubicBezTo>
                  <a:cubicBezTo>
                    <a:pt x="0" y="58"/>
                    <a:pt x="1" y="58"/>
                    <a:pt x="1" y="58"/>
                  </a:cubicBezTo>
                  <a:cubicBezTo>
                    <a:pt x="1" y="57"/>
                    <a:pt x="1" y="57"/>
                    <a:pt x="2" y="57"/>
                  </a:cubicBezTo>
                  <a:cubicBezTo>
                    <a:pt x="2" y="57"/>
                    <a:pt x="2" y="56"/>
                    <a:pt x="2" y="56"/>
                  </a:cubicBezTo>
                  <a:cubicBezTo>
                    <a:pt x="3" y="56"/>
                    <a:pt x="3" y="56"/>
                    <a:pt x="3" y="55"/>
                  </a:cubicBezTo>
                  <a:cubicBezTo>
                    <a:pt x="4" y="55"/>
                    <a:pt x="4" y="55"/>
                    <a:pt x="4" y="55"/>
                  </a:cubicBezTo>
                  <a:cubicBezTo>
                    <a:pt x="5" y="55"/>
                    <a:pt x="5" y="55"/>
                    <a:pt x="5" y="55"/>
                  </a:cubicBezTo>
                  <a:cubicBezTo>
                    <a:pt x="5" y="55"/>
                    <a:pt x="6" y="54"/>
                    <a:pt x="6" y="54"/>
                  </a:cubicBezTo>
                  <a:cubicBezTo>
                    <a:pt x="6" y="54"/>
                    <a:pt x="7" y="54"/>
                    <a:pt x="8" y="54"/>
                  </a:cubicBezTo>
                  <a:cubicBezTo>
                    <a:pt x="8" y="54"/>
                    <a:pt x="8" y="53"/>
                    <a:pt x="8" y="53"/>
                  </a:cubicBezTo>
                  <a:cubicBezTo>
                    <a:pt x="9" y="53"/>
                    <a:pt x="9" y="53"/>
                    <a:pt x="9" y="53"/>
                  </a:cubicBezTo>
                  <a:cubicBezTo>
                    <a:pt x="9" y="53"/>
                    <a:pt x="11" y="51"/>
                    <a:pt x="12" y="51"/>
                  </a:cubicBezTo>
                  <a:cubicBezTo>
                    <a:pt x="12" y="51"/>
                    <a:pt x="15" y="48"/>
                    <a:pt x="15" y="48"/>
                  </a:cubicBezTo>
                  <a:cubicBezTo>
                    <a:pt x="16" y="48"/>
                    <a:pt x="17" y="47"/>
                    <a:pt x="18" y="46"/>
                  </a:cubicBezTo>
                  <a:cubicBezTo>
                    <a:pt x="18" y="46"/>
                    <a:pt x="19" y="45"/>
                    <a:pt x="20" y="44"/>
                  </a:cubicBezTo>
                  <a:cubicBezTo>
                    <a:pt x="21" y="44"/>
                    <a:pt x="21" y="43"/>
                    <a:pt x="22" y="43"/>
                  </a:cubicBezTo>
                  <a:cubicBezTo>
                    <a:pt x="22" y="42"/>
                    <a:pt x="23" y="41"/>
                    <a:pt x="24" y="41"/>
                  </a:cubicBezTo>
                  <a:cubicBezTo>
                    <a:pt x="24" y="40"/>
                    <a:pt x="24" y="40"/>
                    <a:pt x="25" y="39"/>
                  </a:cubicBezTo>
                  <a:cubicBezTo>
                    <a:pt x="25" y="39"/>
                    <a:pt x="25" y="39"/>
                    <a:pt x="25" y="38"/>
                  </a:cubicBezTo>
                  <a:cubicBezTo>
                    <a:pt x="25" y="38"/>
                    <a:pt x="25" y="37"/>
                    <a:pt x="26" y="37"/>
                  </a:cubicBezTo>
                  <a:cubicBezTo>
                    <a:pt x="26" y="36"/>
                    <a:pt x="26" y="35"/>
                    <a:pt x="27" y="35"/>
                  </a:cubicBezTo>
                  <a:cubicBezTo>
                    <a:pt x="27" y="34"/>
                    <a:pt x="27" y="33"/>
                    <a:pt x="27" y="33"/>
                  </a:cubicBezTo>
                  <a:cubicBezTo>
                    <a:pt x="27" y="33"/>
                    <a:pt x="28" y="32"/>
                    <a:pt x="28" y="32"/>
                  </a:cubicBezTo>
                  <a:cubicBezTo>
                    <a:pt x="28" y="32"/>
                    <a:pt x="28" y="32"/>
                    <a:pt x="28" y="31"/>
                  </a:cubicBezTo>
                  <a:cubicBezTo>
                    <a:pt x="29" y="31"/>
                    <a:pt x="29" y="31"/>
                    <a:pt x="29" y="30"/>
                  </a:cubicBezTo>
                  <a:cubicBezTo>
                    <a:pt x="29" y="30"/>
                    <a:pt x="30" y="30"/>
                    <a:pt x="30" y="30"/>
                  </a:cubicBezTo>
                  <a:cubicBezTo>
                    <a:pt x="30" y="30"/>
                    <a:pt x="30" y="29"/>
                    <a:pt x="30" y="29"/>
                  </a:cubicBezTo>
                  <a:cubicBezTo>
                    <a:pt x="31" y="29"/>
                    <a:pt x="31" y="30"/>
                    <a:pt x="31" y="29"/>
                  </a:cubicBezTo>
                  <a:cubicBezTo>
                    <a:pt x="31" y="29"/>
                    <a:pt x="31" y="29"/>
                    <a:pt x="31" y="29"/>
                  </a:cubicBezTo>
                  <a:cubicBezTo>
                    <a:pt x="32" y="29"/>
                    <a:pt x="32" y="29"/>
                    <a:pt x="32" y="29"/>
                  </a:cubicBezTo>
                  <a:cubicBezTo>
                    <a:pt x="32" y="29"/>
                    <a:pt x="32" y="29"/>
                    <a:pt x="32" y="29"/>
                  </a:cubicBezTo>
                  <a:cubicBezTo>
                    <a:pt x="33" y="29"/>
                    <a:pt x="33" y="28"/>
                    <a:pt x="33" y="28"/>
                  </a:cubicBezTo>
                  <a:cubicBezTo>
                    <a:pt x="34" y="28"/>
                    <a:pt x="34" y="28"/>
                    <a:pt x="34" y="28"/>
                  </a:cubicBezTo>
                  <a:cubicBezTo>
                    <a:pt x="34" y="27"/>
                    <a:pt x="34" y="27"/>
                    <a:pt x="34" y="27"/>
                  </a:cubicBezTo>
                  <a:cubicBezTo>
                    <a:pt x="35" y="27"/>
                    <a:pt x="35" y="27"/>
                    <a:pt x="35" y="27"/>
                  </a:cubicBezTo>
                  <a:cubicBezTo>
                    <a:pt x="35" y="27"/>
                    <a:pt x="35" y="27"/>
                    <a:pt x="35" y="27"/>
                  </a:cubicBezTo>
                  <a:cubicBezTo>
                    <a:pt x="35" y="27"/>
                    <a:pt x="35" y="27"/>
                    <a:pt x="35" y="27"/>
                  </a:cubicBezTo>
                  <a:cubicBezTo>
                    <a:pt x="36" y="27"/>
                    <a:pt x="36" y="27"/>
                    <a:pt x="36" y="27"/>
                  </a:cubicBezTo>
                  <a:cubicBezTo>
                    <a:pt x="36" y="27"/>
                    <a:pt x="36" y="26"/>
                    <a:pt x="36" y="26"/>
                  </a:cubicBezTo>
                  <a:cubicBezTo>
                    <a:pt x="36" y="26"/>
                    <a:pt x="36" y="25"/>
                    <a:pt x="36" y="25"/>
                  </a:cubicBezTo>
                  <a:cubicBezTo>
                    <a:pt x="36" y="25"/>
                    <a:pt x="36" y="24"/>
                    <a:pt x="36" y="24"/>
                  </a:cubicBezTo>
                  <a:cubicBezTo>
                    <a:pt x="35" y="24"/>
                    <a:pt x="35" y="23"/>
                    <a:pt x="35" y="23"/>
                  </a:cubicBezTo>
                  <a:cubicBezTo>
                    <a:pt x="35" y="23"/>
                    <a:pt x="35" y="23"/>
                    <a:pt x="34" y="22"/>
                  </a:cubicBezTo>
                  <a:cubicBezTo>
                    <a:pt x="34" y="22"/>
                    <a:pt x="34" y="22"/>
                    <a:pt x="34" y="22"/>
                  </a:cubicBezTo>
                  <a:cubicBezTo>
                    <a:pt x="34" y="21"/>
                    <a:pt x="34" y="21"/>
                    <a:pt x="34" y="21"/>
                  </a:cubicBezTo>
                  <a:cubicBezTo>
                    <a:pt x="33" y="21"/>
                    <a:pt x="33" y="21"/>
                    <a:pt x="33" y="21"/>
                  </a:cubicBezTo>
                  <a:cubicBezTo>
                    <a:pt x="33" y="21"/>
                    <a:pt x="33" y="20"/>
                    <a:pt x="33" y="20"/>
                  </a:cubicBezTo>
                  <a:cubicBezTo>
                    <a:pt x="33" y="20"/>
                    <a:pt x="33" y="19"/>
                    <a:pt x="33" y="19"/>
                  </a:cubicBezTo>
                  <a:cubicBezTo>
                    <a:pt x="33" y="18"/>
                    <a:pt x="33" y="18"/>
                    <a:pt x="33" y="18"/>
                  </a:cubicBezTo>
                  <a:cubicBezTo>
                    <a:pt x="33" y="18"/>
                    <a:pt x="33" y="17"/>
                    <a:pt x="33" y="17"/>
                  </a:cubicBezTo>
                  <a:cubicBezTo>
                    <a:pt x="32" y="17"/>
                    <a:pt x="32" y="17"/>
                    <a:pt x="33" y="17"/>
                  </a:cubicBezTo>
                  <a:cubicBezTo>
                    <a:pt x="33" y="17"/>
                    <a:pt x="33" y="15"/>
                    <a:pt x="35" y="13"/>
                  </a:cubicBezTo>
                  <a:cubicBezTo>
                    <a:pt x="37" y="12"/>
                    <a:pt x="38" y="12"/>
                    <a:pt x="38" y="12"/>
                  </a:cubicBezTo>
                  <a:cubicBezTo>
                    <a:pt x="38" y="12"/>
                    <a:pt x="38" y="12"/>
                    <a:pt x="39" y="12"/>
                  </a:cubicBezTo>
                  <a:cubicBezTo>
                    <a:pt x="39" y="12"/>
                    <a:pt x="39" y="12"/>
                    <a:pt x="39" y="12"/>
                  </a:cubicBezTo>
                  <a:cubicBezTo>
                    <a:pt x="39" y="12"/>
                    <a:pt x="39" y="12"/>
                    <a:pt x="39" y="12"/>
                  </a:cubicBezTo>
                  <a:cubicBezTo>
                    <a:pt x="39" y="12"/>
                    <a:pt x="39" y="12"/>
                    <a:pt x="39" y="12"/>
                  </a:cubicBezTo>
                  <a:cubicBezTo>
                    <a:pt x="39" y="12"/>
                    <a:pt x="40" y="12"/>
                    <a:pt x="41" y="12"/>
                  </a:cubicBezTo>
                  <a:cubicBezTo>
                    <a:pt x="41" y="12"/>
                    <a:pt x="42" y="13"/>
                    <a:pt x="42" y="13"/>
                  </a:cubicBezTo>
                  <a:cubicBezTo>
                    <a:pt x="42" y="13"/>
                    <a:pt x="43" y="14"/>
                    <a:pt x="43" y="14"/>
                  </a:cubicBezTo>
                  <a:cubicBezTo>
                    <a:pt x="43" y="14"/>
                    <a:pt x="44" y="14"/>
                    <a:pt x="44" y="15"/>
                  </a:cubicBezTo>
                  <a:cubicBezTo>
                    <a:pt x="44" y="15"/>
                    <a:pt x="44" y="15"/>
                    <a:pt x="44" y="16"/>
                  </a:cubicBezTo>
                  <a:cubicBezTo>
                    <a:pt x="45" y="16"/>
                    <a:pt x="45" y="16"/>
                    <a:pt x="45" y="16"/>
                  </a:cubicBezTo>
                  <a:cubicBezTo>
                    <a:pt x="45" y="16"/>
                    <a:pt x="45" y="17"/>
                    <a:pt x="45" y="17"/>
                  </a:cubicBezTo>
                  <a:cubicBezTo>
                    <a:pt x="45" y="17"/>
                    <a:pt x="45" y="17"/>
                    <a:pt x="45" y="17"/>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9"/>
                    <a:pt x="45" y="19"/>
                  </a:cubicBezTo>
                  <a:cubicBezTo>
                    <a:pt x="45" y="19"/>
                    <a:pt x="46" y="19"/>
                    <a:pt x="46" y="19"/>
                  </a:cubicBezTo>
                  <a:cubicBezTo>
                    <a:pt x="46" y="20"/>
                    <a:pt x="46" y="20"/>
                    <a:pt x="46" y="20"/>
                  </a:cubicBezTo>
                  <a:cubicBezTo>
                    <a:pt x="46" y="20"/>
                    <a:pt x="46" y="20"/>
                    <a:pt x="46" y="20"/>
                  </a:cubicBezTo>
                  <a:cubicBezTo>
                    <a:pt x="46" y="21"/>
                    <a:pt x="46" y="21"/>
                    <a:pt x="46" y="21"/>
                  </a:cubicBezTo>
                  <a:cubicBezTo>
                    <a:pt x="46" y="21"/>
                    <a:pt x="46" y="21"/>
                    <a:pt x="46" y="22"/>
                  </a:cubicBezTo>
                  <a:cubicBezTo>
                    <a:pt x="46" y="22"/>
                    <a:pt x="46" y="22"/>
                    <a:pt x="46" y="22"/>
                  </a:cubicBezTo>
                  <a:cubicBezTo>
                    <a:pt x="46" y="22"/>
                    <a:pt x="46" y="22"/>
                    <a:pt x="46" y="22"/>
                  </a:cubicBezTo>
                  <a:cubicBezTo>
                    <a:pt x="46" y="23"/>
                    <a:pt x="46" y="23"/>
                    <a:pt x="46" y="23"/>
                  </a:cubicBezTo>
                  <a:cubicBezTo>
                    <a:pt x="46" y="23"/>
                    <a:pt x="46" y="23"/>
                    <a:pt x="46" y="23"/>
                  </a:cubicBezTo>
                  <a:cubicBezTo>
                    <a:pt x="46" y="24"/>
                    <a:pt x="46" y="24"/>
                    <a:pt x="46" y="24"/>
                  </a:cubicBezTo>
                  <a:cubicBezTo>
                    <a:pt x="46" y="24"/>
                    <a:pt x="46" y="24"/>
                    <a:pt x="46" y="24"/>
                  </a:cubicBezTo>
                  <a:cubicBezTo>
                    <a:pt x="46" y="24"/>
                    <a:pt x="47" y="24"/>
                    <a:pt x="47" y="24"/>
                  </a:cubicBezTo>
                  <a:cubicBezTo>
                    <a:pt x="47" y="24"/>
                    <a:pt x="48" y="24"/>
                    <a:pt x="48" y="24"/>
                  </a:cubicBezTo>
                  <a:cubicBezTo>
                    <a:pt x="48" y="24"/>
                    <a:pt x="48" y="24"/>
                    <a:pt x="48" y="24"/>
                  </a:cubicBezTo>
                  <a:cubicBezTo>
                    <a:pt x="48" y="24"/>
                    <a:pt x="48" y="23"/>
                    <a:pt x="49" y="23"/>
                  </a:cubicBezTo>
                  <a:cubicBezTo>
                    <a:pt x="49" y="23"/>
                    <a:pt x="49" y="23"/>
                    <a:pt x="49" y="23"/>
                  </a:cubicBezTo>
                  <a:cubicBezTo>
                    <a:pt x="49" y="23"/>
                    <a:pt x="49" y="23"/>
                    <a:pt x="50" y="23"/>
                  </a:cubicBezTo>
                  <a:cubicBezTo>
                    <a:pt x="50" y="23"/>
                    <a:pt x="50" y="23"/>
                    <a:pt x="50" y="22"/>
                  </a:cubicBezTo>
                  <a:cubicBezTo>
                    <a:pt x="50" y="22"/>
                    <a:pt x="51" y="22"/>
                    <a:pt x="51" y="22"/>
                  </a:cubicBezTo>
                  <a:cubicBezTo>
                    <a:pt x="51" y="22"/>
                    <a:pt x="51" y="22"/>
                    <a:pt x="51" y="22"/>
                  </a:cubicBezTo>
                  <a:cubicBezTo>
                    <a:pt x="52" y="22"/>
                    <a:pt x="52" y="22"/>
                    <a:pt x="52" y="21"/>
                  </a:cubicBezTo>
                  <a:cubicBezTo>
                    <a:pt x="52" y="21"/>
                    <a:pt x="52" y="21"/>
                    <a:pt x="52" y="21"/>
                  </a:cubicBezTo>
                  <a:cubicBezTo>
                    <a:pt x="53" y="21"/>
                    <a:pt x="53" y="21"/>
                    <a:pt x="53" y="21"/>
                  </a:cubicBezTo>
                  <a:cubicBezTo>
                    <a:pt x="53" y="21"/>
                    <a:pt x="53" y="20"/>
                    <a:pt x="53" y="20"/>
                  </a:cubicBezTo>
                  <a:cubicBezTo>
                    <a:pt x="54" y="20"/>
                    <a:pt x="54" y="20"/>
                    <a:pt x="54" y="20"/>
                  </a:cubicBezTo>
                  <a:cubicBezTo>
                    <a:pt x="54" y="20"/>
                    <a:pt x="55" y="19"/>
                    <a:pt x="55" y="19"/>
                  </a:cubicBezTo>
                  <a:cubicBezTo>
                    <a:pt x="55" y="19"/>
                    <a:pt x="57" y="17"/>
                    <a:pt x="57" y="17"/>
                  </a:cubicBezTo>
                  <a:cubicBezTo>
                    <a:pt x="57" y="17"/>
                    <a:pt x="58" y="16"/>
                    <a:pt x="58" y="16"/>
                  </a:cubicBezTo>
                  <a:cubicBezTo>
                    <a:pt x="58" y="15"/>
                    <a:pt x="58" y="15"/>
                    <a:pt x="57" y="15"/>
                  </a:cubicBezTo>
                  <a:cubicBezTo>
                    <a:pt x="57" y="15"/>
                    <a:pt x="57" y="14"/>
                    <a:pt x="57" y="13"/>
                  </a:cubicBezTo>
                  <a:cubicBezTo>
                    <a:pt x="57" y="12"/>
                    <a:pt x="56" y="11"/>
                    <a:pt x="56" y="11"/>
                  </a:cubicBezTo>
                  <a:cubicBezTo>
                    <a:pt x="56" y="10"/>
                    <a:pt x="54" y="7"/>
                    <a:pt x="54" y="6"/>
                  </a:cubicBezTo>
                  <a:cubicBezTo>
                    <a:pt x="54" y="6"/>
                    <a:pt x="54" y="5"/>
                    <a:pt x="53" y="5"/>
                  </a:cubicBezTo>
                  <a:cubicBezTo>
                    <a:pt x="53" y="5"/>
                    <a:pt x="53" y="5"/>
                    <a:pt x="53" y="5"/>
                  </a:cubicBezTo>
                  <a:cubicBezTo>
                    <a:pt x="53" y="5"/>
                    <a:pt x="53" y="6"/>
                    <a:pt x="52" y="6"/>
                  </a:cubicBezTo>
                  <a:cubicBezTo>
                    <a:pt x="52" y="6"/>
                    <a:pt x="51" y="5"/>
                    <a:pt x="51" y="5"/>
                  </a:cubicBezTo>
                  <a:cubicBezTo>
                    <a:pt x="50" y="5"/>
                    <a:pt x="50" y="4"/>
                    <a:pt x="49" y="4"/>
                  </a:cubicBezTo>
                  <a:cubicBezTo>
                    <a:pt x="49" y="4"/>
                    <a:pt x="49" y="4"/>
                    <a:pt x="48" y="4"/>
                  </a:cubicBezTo>
                  <a:cubicBezTo>
                    <a:pt x="48" y="4"/>
                    <a:pt x="48" y="4"/>
                    <a:pt x="48" y="4"/>
                  </a:cubicBezTo>
                  <a:cubicBezTo>
                    <a:pt x="48" y="3"/>
                    <a:pt x="47" y="3"/>
                    <a:pt x="47" y="3"/>
                  </a:cubicBezTo>
                  <a:cubicBezTo>
                    <a:pt x="47" y="3"/>
                    <a:pt x="47" y="3"/>
                    <a:pt x="47" y="3"/>
                  </a:cubicBezTo>
                  <a:cubicBezTo>
                    <a:pt x="47" y="2"/>
                    <a:pt x="48" y="2"/>
                    <a:pt x="48" y="2"/>
                  </a:cubicBezTo>
                  <a:cubicBezTo>
                    <a:pt x="48" y="2"/>
                    <a:pt x="49" y="2"/>
                    <a:pt x="49" y="3"/>
                  </a:cubicBezTo>
                  <a:cubicBezTo>
                    <a:pt x="49" y="3"/>
                    <a:pt x="50" y="3"/>
                    <a:pt x="50" y="3"/>
                  </a:cubicBezTo>
                  <a:cubicBezTo>
                    <a:pt x="50" y="3"/>
                    <a:pt x="50" y="3"/>
                    <a:pt x="50" y="3"/>
                  </a:cubicBezTo>
                  <a:cubicBezTo>
                    <a:pt x="50" y="2"/>
                    <a:pt x="50" y="2"/>
                    <a:pt x="50" y="2"/>
                  </a:cubicBezTo>
                  <a:cubicBezTo>
                    <a:pt x="50" y="2"/>
                    <a:pt x="49" y="2"/>
                    <a:pt x="49" y="2"/>
                  </a:cubicBezTo>
                  <a:cubicBezTo>
                    <a:pt x="49" y="2"/>
                    <a:pt x="49" y="2"/>
                    <a:pt x="49" y="2"/>
                  </a:cubicBezTo>
                  <a:cubicBezTo>
                    <a:pt x="49" y="2"/>
                    <a:pt x="49" y="2"/>
                    <a:pt x="49" y="2"/>
                  </a:cubicBezTo>
                  <a:cubicBezTo>
                    <a:pt x="48" y="2"/>
                    <a:pt x="48" y="2"/>
                    <a:pt x="48" y="2"/>
                  </a:cubicBezTo>
                  <a:cubicBezTo>
                    <a:pt x="48" y="2"/>
                    <a:pt x="48" y="2"/>
                    <a:pt x="48" y="1"/>
                  </a:cubicBezTo>
                  <a:cubicBezTo>
                    <a:pt x="48" y="1"/>
                    <a:pt x="48" y="1"/>
                    <a:pt x="47" y="1"/>
                  </a:cubicBezTo>
                  <a:cubicBezTo>
                    <a:pt x="47" y="1"/>
                    <a:pt x="48" y="1"/>
                    <a:pt x="48" y="1"/>
                  </a:cubicBezTo>
                  <a:cubicBezTo>
                    <a:pt x="48" y="1"/>
                    <a:pt x="47" y="1"/>
                    <a:pt x="47" y="1"/>
                  </a:cubicBezTo>
                  <a:cubicBezTo>
                    <a:pt x="47" y="1"/>
                    <a:pt x="47" y="1"/>
                    <a:pt x="47" y="1"/>
                  </a:cubicBezTo>
                  <a:cubicBezTo>
                    <a:pt x="47" y="1"/>
                    <a:pt x="47" y="1"/>
                    <a:pt x="47" y="0"/>
                  </a:cubicBezTo>
                  <a:cubicBezTo>
                    <a:pt x="47" y="0"/>
                    <a:pt x="47" y="0"/>
                    <a:pt x="47" y="0"/>
                  </a:cubicBezTo>
                  <a:cubicBezTo>
                    <a:pt x="47" y="0"/>
                    <a:pt x="48" y="0"/>
                    <a:pt x="48" y="0"/>
                  </a:cubicBezTo>
                  <a:cubicBezTo>
                    <a:pt x="48" y="0"/>
                    <a:pt x="48" y="0"/>
                    <a:pt x="48" y="0"/>
                  </a:cubicBezTo>
                  <a:cubicBezTo>
                    <a:pt x="48" y="0"/>
                    <a:pt x="50" y="1"/>
                    <a:pt x="50" y="1"/>
                  </a:cubicBezTo>
                  <a:cubicBezTo>
                    <a:pt x="50" y="1"/>
                    <a:pt x="50" y="1"/>
                    <a:pt x="51" y="1"/>
                  </a:cubicBezTo>
                  <a:cubicBezTo>
                    <a:pt x="51" y="1"/>
                    <a:pt x="52" y="1"/>
                    <a:pt x="52" y="1"/>
                  </a:cubicBezTo>
                  <a:cubicBezTo>
                    <a:pt x="53" y="1"/>
                    <a:pt x="54" y="2"/>
                    <a:pt x="54" y="2"/>
                  </a:cubicBezTo>
                  <a:cubicBezTo>
                    <a:pt x="54" y="2"/>
                    <a:pt x="54" y="2"/>
                    <a:pt x="54" y="2"/>
                  </a:cubicBezTo>
                  <a:cubicBezTo>
                    <a:pt x="54" y="2"/>
                    <a:pt x="55" y="3"/>
                    <a:pt x="55" y="3"/>
                  </a:cubicBezTo>
                  <a:cubicBezTo>
                    <a:pt x="55" y="3"/>
                    <a:pt x="55" y="3"/>
                    <a:pt x="55" y="3"/>
                  </a:cubicBezTo>
                  <a:cubicBezTo>
                    <a:pt x="56" y="3"/>
                    <a:pt x="57" y="5"/>
                    <a:pt x="57" y="5"/>
                  </a:cubicBezTo>
                  <a:cubicBezTo>
                    <a:pt x="58" y="5"/>
                    <a:pt x="59" y="7"/>
                    <a:pt x="59" y="7"/>
                  </a:cubicBezTo>
                  <a:cubicBezTo>
                    <a:pt x="60" y="8"/>
                    <a:pt x="61" y="10"/>
                    <a:pt x="62" y="11"/>
                  </a:cubicBezTo>
                  <a:cubicBezTo>
                    <a:pt x="62" y="11"/>
                    <a:pt x="62" y="12"/>
                    <a:pt x="62" y="13"/>
                  </a:cubicBezTo>
                  <a:cubicBezTo>
                    <a:pt x="63" y="13"/>
                    <a:pt x="63" y="14"/>
                    <a:pt x="63" y="14"/>
                  </a:cubicBezTo>
                  <a:cubicBezTo>
                    <a:pt x="63" y="14"/>
                    <a:pt x="63" y="15"/>
                    <a:pt x="63" y="15"/>
                  </a:cubicBezTo>
                  <a:cubicBezTo>
                    <a:pt x="63" y="15"/>
                    <a:pt x="64" y="15"/>
                    <a:pt x="64" y="16"/>
                  </a:cubicBezTo>
                  <a:cubicBezTo>
                    <a:pt x="64" y="17"/>
                    <a:pt x="63" y="17"/>
                    <a:pt x="63" y="17"/>
                  </a:cubicBezTo>
                  <a:cubicBezTo>
                    <a:pt x="63" y="17"/>
                    <a:pt x="63" y="18"/>
                    <a:pt x="63" y="18"/>
                  </a:cubicBezTo>
                  <a:cubicBezTo>
                    <a:pt x="62" y="18"/>
                    <a:pt x="61" y="20"/>
                    <a:pt x="61" y="21"/>
                  </a:cubicBezTo>
                  <a:cubicBezTo>
                    <a:pt x="61" y="21"/>
                    <a:pt x="60" y="24"/>
                    <a:pt x="59" y="25"/>
                  </a:cubicBezTo>
                  <a:cubicBezTo>
                    <a:pt x="58" y="26"/>
                    <a:pt x="57" y="27"/>
                    <a:pt x="57" y="27"/>
                  </a:cubicBezTo>
                  <a:cubicBezTo>
                    <a:pt x="57" y="27"/>
                    <a:pt x="56" y="27"/>
                    <a:pt x="56" y="27"/>
                  </a:cubicBezTo>
                  <a:cubicBezTo>
                    <a:pt x="56" y="27"/>
                    <a:pt x="56" y="28"/>
                    <a:pt x="56" y="29"/>
                  </a:cubicBezTo>
                  <a:cubicBezTo>
                    <a:pt x="55" y="29"/>
                    <a:pt x="55" y="30"/>
                    <a:pt x="55" y="30"/>
                  </a:cubicBezTo>
                  <a:cubicBezTo>
                    <a:pt x="55" y="30"/>
                    <a:pt x="54" y="31"/>
                    <a:pt x="54" y="32"/>
                  </a:cubicBezTo>
                  <a:cubicBezTo>
                    <a:pt x="54" y="32"/>
                    <a:pt x="53" y="33"/>
                    <a:pt x="53" y="33"/>
                  </a:cubicBezTo>
                  <a:cubicBezTo>
                    <a:pt x="53" y="34"/>
                    <a:pt x="54" y="33"/>
                    <a:pt x="54" y="34"/>
                  </a:cubicBezTo>
                  <a:cubicBezTo>
                    <a:pt x="54" y="34"/>
                    <a:pt x="54" y="34"/>
                    <a:pt x="54" y="34"/>
                  </a:cubicBezTo>
                  <a:cubicBezTo>
                    <a:pt x="54" y="34"/>
                    <a:pt x="54" y="34"/>
                    <a:pt x="54" y="35"/>
                  </a:cubicBezTo>
                  <a:cubicBezTo>
                    <a:pt x="54" y="35"/>
                    <a:pt x="54" y="35"/>
                    <a:pt x="53" y="35"/>
                  </a:cubicBezTo>
                  <a:cubicBezTo>
                    <a:pt x="53" y="36"/>
                    <a:pt x="53" y="36"/>
                    <a:pt x="53" y="36"/>
                  </a:cubicBezTo>
                  <a:cubicBezTo>
                    <a:pt x="53" y="36"/>
                    <a:pt x="53" y="37"/>
                    <a:pt x="53" y="37"/>
                  </a:cubicBezTo>
                  <a:cubicBezTo>
                    <a:pt x="53" y="38"/>
                    <a:pt x="53" y="38"/>
                    <a:pt x="53" y="39"/>
                  </a:cubicBezTo>
                  <a:cubicBezTo>
                    <a:pt x="53" y="40"/>
                    <a:pt x="53" y="42"/>
                    <a:pt x="53" y="42"/>
                  </a:cubicBezTo>
                  <a:cubicBezTo>
                    <a:pt x="53" y="42"/>
                    <a:pt x="53" y="43"/>
                    <a:pt x="53" y="43"/>
                  </a:cubicBezTo>
                  <a:cubicBezTo>
                    <a:pt x="52" y="43"/>
                    <a:pt x="52" y="44"/>
                    <a:pt x="52" y="44"/>
                  </a:cubicBezTo>
                  <a:cubicBezTo>
                    <a:pt x="52" y="44"/>
                    <a:pt x="52" y="48"/>
                    <a:pt x="52" y="48"/>
                  </a:cubicBezTo>
                  <a:cubicBezTo>
                    <a:pt x="52" y="49"/>
                    <a:pt x="52" y="49"/>
                    <a:pt x="52" y="50"/>
                  </a:cubicBezTo>
                  <a:cubicBezTo>
                    <a:pt x="52" y="50"/>
                    <a:pt x="53" y="50"/>
                    <a:pt x="53" y="51"/>
                  </a:cubicBezTo>
                  <a:cubicBezTo>
                    <a:pt x="53" y="51"/>
                    <a:pt x="53" y="53"/>
                    <a:pt x="53" y="53"/>
                  </a:cubicBezTo>
                  <a:cubicBezTo>
                    <a:pt x="53" y="54"/>
                    <a:pt x="53" y="55"/>
                    <a:pt x="53" y="55"/>
                  </a:cubicBezTo>
                  <a:cubicBezTo>
                    <a:pt x="53" y="56"/>
                    <a:pt x="53" y="57"/>
                    <a:pt x="53" y="57"/>
                  </a:cubicBezTo>
                  <a:cubicBezTo>
                    <a:pt x="53" y="58"/>
                    <a:pt x="54" y="58"/>
                    <a:pt x="53" y="58"/>
                  </a:cubicBezTo>
                  <a:cubicBezTo>
                    <a:pt x="53" y="58"/>
                    <a:pt x="52" y="58"/>
                    <a:pt x="52" y="58"/>
                  </a:cubicBezTo>
                  <a:cubicBezTo>
                    <a:pt x="52" y="58"/>
                    <a:pt x="52" y="60"/>
                    <a:pt x="52" y="60"/>
                  </a:cubicBezTo>
                  <a:cubicBezTo>
                    <a:pt x="52" y="61"/>
                    <a:pt x="52" y="62"/>
                    <a:pt x="52" y="63"/>
                  </a:cubicBezTo>
                  <a:cubicBezTo>
                    <a:pt x="52" y="64"/>
                    <a:pt x="53" y="70"/>
                    <a:pt x="52" y="71"/>
                  </a:cubicBezTo>
                  <a:cubicBezTo>
                    <a:pt x="52" y="72"/>
                    <a:pt x="52" y="76"/>
                    <a:pt x="52" y="78"/>
                  </a:cubicBezTo>
                  <a:cubicBezTo>
                    <a:pt x="52" y="79"/>
                    <a:pt x="51" y="84"/>
                    <a:pt x="51" y="85"/>
                  </a:cubicBezTo>
                  <a:cubicBezTo>
                    <a:pt x="50" y="87"/>
                    <a:pt x="50" y="89"/>
                    <a:pt x="50" y="89"/>
                  </a:cubicBezTo>
                  <a:cubicBezTo>
                    <a:pt x="50" y="89"/>
                    <a:pt x="50" y="90"/>
                    <a:pt x="49" y="90"/>
                  </a:cubicBezTo>
                  <a:cubicBezTo>
                    <a:pt x="49" y="91"/>
                    <a:pt x="48" y="94"/>
                    <a:pt x="48" y="95"/>
                  </a:cubicBezTo>
                  <a:cubicBezTo>
                    <a:pt x="48" y="95"/>
                    <a:pt x="47" y="97"/>
                    <a:pt x="47" y="97"/>
                  </a:cubicBezTo>
                  <a:cubicBezTo>
                    <a:pt x="46" y="97"/>
                    <a:pt x="46" y="97"/>
                    <a:pt x="46" y="97"/>
                  </a:cubicBezTo>
                  <a:cubicBezTo>
                    <a:pt x="47" y="98"/>
                    <a:pt x="47" y="100"/>
                    <a:pt x="47" y="100"/>
                  </a:cubicBezTo>
                  <a:cubicBezTo>
                    <a:pt x="47" y="101"/>
                    <a:pt x="47" y="104"/>
                    <a:pt x="47" y="104"/>
                  </a:cubicBezTo>
                  <a:cubicBezTo>
                    <a:pt x="47" y="105"/>
                    <a:pt x="47" y="105"/>
                    <a:pt x="47" y="106"/>
                  </a:cubicBezTo>
                  <a:cubicBezTo>
                    <a:pt x="47" y="106"/>
                    <a:pt x="48" y="107"/>
                    <a:pt x="48" y="107"/>
                  </a:cubicBezTo>
                  <a:cubicBezTo>
                    <a:pt x="48" y="108"/>
                    <a:pt x="48" y="108"/>
                    <a:pt x="48" y="108"/>
                  </a:cubicBezTo>
                  <a:cubicBezTo>
                    <a:pt x="48" y="108"/>
                    <a:pt x="49" y="108"/>
                    <a:pt x="49" y="109"/>
                  </a:cubicBezTo>
                  <a:cubicBezTo>
                    <a:pt x="50" y="109"/>
                    <a:pt x="51" y="109"/>
                    <a:pt x="51" y="109"/>
                  </a:cubicBezTo>
                  <a:cubicBezTo>
                    <a:pt x="51" y="109"/>
                    <a:pt x="53" y="110"/>
                    <a:pt x="53" y="110"/>
                  </a:cubicBezTo>
                  <a:cubicBezTo>
                    <a:pt x="53" y="110"/>
                    <a:pt x="54" y="111"/>
                    <a:pt x="52" y="111"/>
                  </a:cubicBezTo>
                  <a:cubicBezTo>
                    <a:pt x="51" y="112"/>
                    <a:pt x="50" y="112"/>
                    <a:pt x="48" y="112"/>
                  </a:cubicBezTo>
                  <a:cubicBezTo>
                    <a:pt x="45" y="112"/>
                    <a:pt x="44" y="112"/>
                    <a:pt x="43" y="112"/>
                  </a:cubicBezTo>
                  <a:cubicBezTo>
                    <a:pt x="43" y="112"/>
                    <a:pt x="43" y="111"/>
                    <a:pt x="43" y="111"/>
                  </a:cubicBezTo>
                  <a:cubicBezTo>
                    <a:pt x="43" y="111"/>
                    <a:pt x="43" y="111"/>
                    <a:pt x="42" y="111"/>
                  </a:cubicBezTo>
                  <a:cubicBezTo>
                    <a:pt x="42" y="111"/>
                    <a:pt x="42" y="111"/>
                    <a:pt x="42" y="112"/>
                  </a:cubicBezTo>
                  <a:cubicBezTo>
                    <a:pt x="42" y="112"/>
                    <a:pt x="43" y="112"/>
                    <a:pt x="44" y="112"/>
                  </a:cubicBezTo>
                  <a:cubicBezTo>
                    <a:pt x="44" y="112"/>
                    <a:pt x="45" y="113"/>
                    <a:pt x="45" y="113"/>
                  </a:cubicBezTo>
                  <a:cubicBezTo>
                    <a:pt x="46" y="113"/>
                    <a:pt x="47" y="114"/>
                    <a:pt x="47" y="114"/>
                  </a:cubicBezTo>
                  <a:cubicBezTo>
                    <a:pt x="47" y="115"/>
                    <a:pt x="45" y="115"/>
                    <a:pt x="45" y="115"/>
                  </a:cubicBezTo>
                  <a:cubicBezTo>
                    <a:pt x="45" y="115"/>
                    <a:pt x="44" y="115"/>
                    <a:pt x="43" y="115"/>
                  </a:cubicBezTo>
                  <a:cubicBezTo>
                    <a:pt x="42" y="116"/>
                    <a:pt x="40" y="115"/>
                    <a:pt x="38" y="116"/>
                  </a:cubicBezTo>
                  <a:cubicBezTo>
                    <a:pt x="35" y="116"/>
                    <a:pt x="34" y="117"/>
                    <a:pt x="32" y="116"/>
                  </a:cubicBezTo>
                  <a:cubicBezTo>
                    <a:pt x="31" y="116"/>
                    <a:pt x="31" y="115"/>
                    <a:pt x="32" y="113"/>
                  </a:cubicBezTo>
                  <a:cubicBezTo>
                    <a:pt x="32" y="112"/>
                    <a:pt x="32" y="112"/>
                    <a:pt x="32" y="11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4" name="Freeform 302"/>
            <p:cNvSpPr>
              <a:spLocks/>
            </p:cNvSpPr>
            <p:nvPr/>
          </p:nvSpPr>
          <p:spPr bwMode="auto">
            <a:xfrm>
              <a:off x="4260851" y="4506913"/>
              <a:ext cx="201613" cy="368300"/>
            </a:xfrm>
            <a:custGeom>
              <a:avLst/>
              <a:gdLst>
                <a:gd name="T0" fmla="*/ 21 w 54"/>
                <a:gd name="T1" fmla="*/ 42 h 98"/>
                <a:gd name="T2" fmla="*/ 21 w 54"/>
                <a:gd name="T3" fmla="*/ 39 h 98"/>
                <a:gd name="T4" fmla="*/ 22 w 54"/>
                <a:gd name="T5" fmla="*/ 34 h 98"/>
                <a:gd name="T6" fmla="*/ 24 w 54"/>
                <a:gd name="T7" fmla="*/ 31 h 98"/>
                <a:gd name="T8" fmla="*/ 32 w 54"/>
                <a:gd name="T9" fmla="*/ 16 h 98"/>
                <a:gd name="T10" fmla="*/ 25 w 54"/>
                <a:gd name="T11" fmla="*/ 4 h 98"/>
                <a:gd name="T12" fmla="*/ 21 w 54"/>
                <a:gd name="T13" fmla="*/ 3 h 98"/>
                <a:gd name="T14" fmla="*/ 20 w 54"/>
                <a:gd name="T15" fmla="*/ 4 h 98"/>
                <a:gd name="T16" fmla="*/ 23 w 54"/>
                <a:gd name="T17" fmla="*/ 5 h 98"/>
                <a:gd name="T18" fmla="*/ 26 w 54"/>
                <a:gd name="T19" fmla="*/ 9 h 98"/>
                <a:gd name="T20" fmla="*/ 28 w 54"/>
                <a:gd name="T21" fmla="*/ 20 h 98"/>
                <a:gd name="T22" fmla="*/ 22 w 54"/>
                <a:gd name="T23" fmla="*/ 25 h 98"/>
                <a:gd name="T24" fmla="*/ 19 w 54"/>
                <a:gd name="T25" fmla="*/ 26 h 98"/>
                <a:gd name="T26" fmla="*/ 17 w 54"/>
                <a:gd name="T27" fmla="*/ 27 h 98"/>
                <a:gd name="T28" fmla="*/ 19 w 54"/>
                <a:gd name="T29" fmla="*/ 25 h 98"/>
                <a:gd name="T30" fmla="*/ 20 w 54"/>
                <a:gd name="T31" fmla="*/ 21 h 98"/>
                <a:gd name="T32" fmla="*/ 20 w 54"/>
                <a:gd name="T33" fmla="*/ 19 h 98"/>
                <a:gd name="T34" fmla="*/ 19 w 54"/>
                <a:gd name="T35" fmla="*/ 16 h 98"/>
                <a:gd name="T36" fmla="*/ 17 w 54"/>
                <a:gd name="T37" fmla="*/ 14 h 98"/>
                <a:gd name="T38" fmla="*/ 15 w 54"/>
                <a:gd name="T39" fmla="*/ 14 h 98"/>
                <a:gd name="T40" fmla="*/ 14 w 54"/>
                <a:gd name="T41" fmla="*/ 14 h 98"/>
                <a:gd name="T42" fmla="*/ 12 w 54"/>
                <a:gd name="T43" fmla="*/ 16 h 98"/>
                <a:gd name="T44" fmla="*/ 10 w 54"/>
                <a:gd name="T45" fmla="*/ 20 h 98"/>
                <a:gd name="T46" fmla="*/ 11 w 54"/>
                <a:gd name="T47" fmla="*/ 25 h 98"/>
                <a:gd name="T48" fmla="*/ 9 w 54"/>
                <a:gd name="T49" fmla="*/ 24 h 98"/>
                <a:gd name="T50" fmla="*/ 8 w 54"/>
                <a:gd name="T51" fmla="*/ 23 h 98"/>
                <a:gd name="T52" fmla="*/ 5 w 54"/>
                <a:gd name="T53" fmla="*/ 15 h 98"/>
                <a:gd name="T54" fmla="*/ 8 w 54"/>
                <a:gd name="T55" fmla="*/ 4 h 98"/>
                <a:gd name="T56" fmla="*/ 11 w 54"/>
                <a:gd name="T57" fmla="*/ 5 h 98"/>
                <a:gd name="T58" fmla="*/ 11 w 54"/>
                <a:gd name="T59" fmla="*/ 3 h 98"/>
                <a:gd name="T60" fmla="*/ 13 w 54"/>
                <a:gd name="T61" fmla="*/ 2 h 98"/>
                <a:gd name="T62" fmla="*/ 16 w 54"/>
                <a:gd name="T63" fmla="*/ 0 h 98"/>
                <a:gd name="T64" fmla="*/ 9 w 54"/>
                <a:gd name="T65" fmla="*/ 0 h 98"/>
                <a:gd name="T66" fmla="*/ 4 w 54"/>
                <a:gd name="T67" fmla="*/ 5 h 98"/>
                <a:gd name="T68" fmla="*/ 1 w 54"/>
                <a:gd name="T69" fmla="*/ 15 h 98"/>
                <a:gd name="T70" fmla="*/ 2 w 54"/>
                <a:gd name="T71" fmla="*/ 27 h 98"/>
                <a:gd name="T72" fmla="*/ 4 w 54"/>
                <a:gd name="T73" fmla="*/ 33 h 98"/>
                <a:gd name="T74" fmla="*/ 6 w 54"/>
                <a:gd name="T75" fmla="*/ 45 h 98"/>
                <a:gd name="T76" fmla="*/ 6 w 54"/>
                <a:gd name="T77" fmla="*/ 51 h 98"/>
                <a:gd name="T78" fmla="*/ 8 w 54"/>
                <a:gd name="T79" fmla="*/ 54 h 98"/>
                <a:gd name="T80" fmla="*/ 10 w 54"/>
                <a:gd name="T81" fmla="*/ 63 h 98"/>
                <a:gd name="T82" fmla="*/ 11 w 54"/>
                <a:gd name="T83" fmla="*/ 69 h 98"/>
                <a:gd name="T84" fmla="*/ 11 w 54"/>
                <a:gd name="T85" fmla="*/ 74 h 98"/>
                <a:gd name="T86" fmla="*/ 11 w 54"/>
                <a:gd name="T87" fmla="*/ 81 h 98"/>
                <a:gd name="T88" fmla="*/ 14 w 54"/>
                <a:gd name="T89" fmla="*/ 90 h 98"/>
                <a:gd name="T90" fmla="*/ 14 w 54"/>
                <a:gd name="T91" fmla="*/ 93 h 98"/>
                <a:gd name="T92" fmla="*/ 19 w 54"/>
                <a:gd name="T93" fmla="*/ 95 h 98"/>
                <a:gd name="T94" fmla="*/ 18 w 54"/>
                <a:gd name="T95" fmla="*/ 91 h 98"/>
                <a:gd name="T96" fmla="*/ 21 w 54"/>
                <a:gd name="T97" fmla="*/ 87 h 98"/>
                <a:gd name="T98" fmla="*/ 23 w 54"/>
                <a:gd name="T99" fmla="*/ 59 h 98"/>
                <a:gd name="T100" fmla="*/ 34 w 54"/>
                <a:gd name="T101" fmla="*/ 53 h 98"/>
                <a:gd name="T102" fmla="*/ 39 w 54"/>
                <a:gd name="T103" fmla="*/ 62 h 98"/>
                <a:gd name="T104" fmla="*/ 45 w 54"/>
                <a:gd name="T105" fmla="*/ 65 h 98"/>
                <a:gd name="T106" fmla="*/ 51 w 54"/>
                <a:gd name="T107" fmla="*/ 64 h 98"/>
                <a:gd name="T108" fmla="*/ 46 w 54"/>
                <a:gd name="T109" fmla="*/ 59 h 98"/>
                <a:gd name="T110" fmla="*/ 40 w 54"/>
                <a:gd name="T111" fmla="*/ 44 h 98"/>
                <a:gd name="T112" fmla="*/ 27 w 54"/>
                <a:gd name="T113" fmla="*/ 42 h 98"/>
                <a:gd name="T114" fmla="*/ 22 w 54"/>
                <a:gd name="T115" fmla="*/ 4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98">
                  <a:moveTo>
                    <a:pt x="22" y="44"/>
                  </a:moveTo>
                  <a:cubicBezTo>
                    <a:pt x="22" y="44"/>
                    <a:pt x="22" y="44"/>
                    <a:pt x="21" y="44"/>
                  </a:cubicBezTo>
                  <a:cubicBezTo>
                    <a:pt x="21" y="43"/>
                    <a:pt x="21" y="43"/>
                    <a:pt x="21" y="43"/>
                  </a:cubicBezTo>
                  <a:cubicBezTo>
                    <a:pt x="21" y="43"/>
                    <a:pt x="22" y="43"/>
                    <a:pt x="22" y="43"/>
                  </a:cubicBezTo>
                  <a:cubicBezTo>
                    <a:pt x="22" y="42"/>
                    <a:pt x="21" y="42"/>
                    <a:pt x="21" y="42"/>
                  </a:cubicBezTo>
                  <a:cubicBezTo>
                    <a:pt x="21" y="42"/>
                    <a:pt x="21" y="42"/>
                    <a:pt x="21" y="42"/>
                  </a:cubicBezTo>
                  <a:cubicBezTo>
                    <a:pt x="21" y="42"/>
                    <a:pt x="22" y="42"/>
                    <a:pt x="21" y="41"/>
                  </a:cubicBezTo>
                  <a:cubicBezTo>
                    <a:pt x="21" y="41"/>
                    <a:pt x="22" y="41"/>
                    <a:pt x="21" y="41"/>
                  </a:cubicBezTo>
                  <a:cubicBezTo>
                    <a:pt x="21" y="41"/>
                    <a:pt x="21" y="41"/>
                    <a:pt x="21" y="40"/>
                  </a:cubicBezTo>
                  <a:cubicBezTo>
                    <a:pt x="21" y="40"/>
                    <a:pt x="21" y="40"/>
                    <a:pt x="21" y="39"/>
                  </a:cubicBezTo>
                  <a:cubicBezTo>
                    <a:pt x="21" y="38"/>
                    <a:pt x="21" y="37"/>
                    <a:pt x="21" y="37"/>
                  </a:cubicBezTo>
                  <a:cubicBezTo>
                    <a:pt x="21" y="37"/>
                    <a:pt x="21" y="36"/>
                    <a:pt x="21" y="36"/>
                  </a:cubicBezTo>
                  <a:cubicBezTo>
                    <a:pt x="21" y="36"/>
                    <a:pt x="21" y="35"/>
                    <a:pt x="21" y="35"/>
                  </a:cubicBezTo>
                  <a:cubicBezTo>
                    <a:pt x="22" y="35"/>
                    <a:pt x="22" y="35"/>
                    <a:pt x="22" y="34"/>
                  </a:cubicBezTo>
                  <a:cubicBezTo>
                    <a:pt x="22" y="34"/>
                    <a:pt x="22" y="34"/>
                    <a:pt x="22" y="34"/>
                  </a:cubicBezTo>
                  <a:cubicBezTo>
                    <a:pt x="22" y="34"/>
                    <a:pt x="22" y="33"/>
                    <a:pt x="22" y="33"/>
                  </a:cubicBezTo>
                  <a:cubicBezTo>
                    <a:pt x="22" y="33"/>
                    <a:pt x="22" y="32"/>
                    <a:pt x="23" y="32"/>
                  </a:cubicBezTo>
                  <a:cubicBezTo>
                    <a:pt x="23" y="32"/>
                    <a:pt x="23" y="32"/>
                    <a:pt x="23" y="32"/>
                  </a:cubicBezTo>
                  <a:cubicBezTo>
                    <a:pt x="23" y="31"/>
                    <a:pt x="23" y="31"/>
                    <a:pt x="23" y="31"/>
                  </a:cubicBezTo>
                  <a:cubicBezTo>
                    <a:pt x="24" y="31"/>
                    <a:pt x="24" y="31"/>
                    <a:pt x="24" y="31"/>
                  </a:cubicBezTo>
                  <a:cubicBezTo>
                    <a:pt x="24" y="30"/>
                    <a:pt x="25" y="30"/>
                    <a:pt x="25" y="30"/>
                  </a:cubicBezTo>
                  <a:cubicBezTo>
                    <a:pt x="25" y="30"/>
                    <a:pt x="28" y="27"/>
                    <a:pt x="30" y="24"/>
                  </a:cubicBezTo>
                  <a:cubicBezTo>
                    <a:pt x="31" y="22"/>
                    <a:pt x="32" y="21"/>
                    <a:pt x="32" y="21"/>
                  </a:cubicBezTo>
                  <a:cubicBezTo>
                    <a:pt x="32" y="21"/>
                    <a:pt x="32" y="20"/>
                    <a:pt x="32" y="20"/>
                  </a:cubicBezTo>
                  <a:cubicBezTo>
                    <a:pt x="32" y="19"/>
                    <a:pt x="32" y="16"/>
                    <a:pt x="32" y="16"/>
                  </a:cubicBezTo>
                  <a:cubicBezTo>
                    <a:pt x="32" y="15"/>
                    <a:pt x="31" y="11"/>
                    <a:pt x="30" y="9"/>
                  </a:cubicBezTo>
                  <a:cubicBezTo>
                    <a:pt x="30" y="9"/>
                    <a:pt x="30" y="8"/>
                    <a:pt x="29" y="8"/>
                  </a:cubicBezTo>
                  <a:cubicBezTo>
                    <a:pt x="29" y="7"/>
                    <a:pt x="28" y="6"/>
                    <a:pt x="28" y="6"/>
                  </a:cubicBezTo>
                  <a:cubicBezTo>
                    <a:pt x="27" y="6"/>
                    <a:pt x="26" y="5"/>
                    <a:pt x="26" y="4"/>
                  </a:cubicBezTo>
                  <a:cubicBezTo>
                    <a:pt x="25" y="4"/>
                    <a:pt x="25" y="4"/>
                    <a:pt x="25" y="4"/>
                  </a:cubicBezTo>
                  <a:cubicBezTo>
                    <a:pt x="24" y="4"/>
                    <a:pt x="24" y="4"/>
                    <a:pt x="24" y="4"/>
                  </a:cubicBezTo>
                  <a:cubicBezTo>
                    <a:pt x="23" y="4"/>
                    <a:pt x="23" y="3"/>
                    <a:pt x="23" y="3"/>
                  </a:cubicBezTo>
                  <a:cubicBezTo>
                    <a:pt x="23" y="3"/>
                    <a:pt x="22" y="3"/>
                    <a:pt x="22" y="3"/>
                  </a:cubicBezTo>
                  <a:cubicBezTo>
                    <a:pt x="22" y="3"/>
                    <a:pt x="22" y="3"/>
                    <a:pt x="22" y="3"/>
                  </a:cubicBezTo>
                  <a:cubicBezTo>
                    <a:pt x="21" y="3"/>
                    <a:pt x="21" y="3"/>
                    <a:pt x="21" y="3"/>
                  </a:cubicBezTo>
                  <a:cubicBezTo>
                    <a:pt x="21" y="3"/>
                    <a:pt x="21" y="2"/>
                    <a:pt x="21" y="3"/>
                  </a:cubicBezTo>
                  <a:cubicBezTo>
                    <a:pt x="21" y="3"/>
                    <a:pt x="21" y="3"/>
                    <a:pt x="21" y="3"/>
                  </a:cubicBezTo>
                  <a:cubicBezTo>
                    <a:pt x="21" y="3"/>
                    <a:pt x="21" y="3"/>
                    <a:pt x="20" y="3"/>
                  </a:cubicBezTo>
                  <a:cubicBezTo>
                    <a:pt x="20" y="3"/>
                    <a:pt x="20" y="3"/>
                    <a:pt x="20" y="4"/>
                  </a:cubicBezTo>
                  <a:cubicBezTo>
                    <a:pt x="20" y="4"/>
                    <a:pt x="20" y="4"/>
                    <a:pt x="20" y="4"/>
                  </a:cubicBezTo>
                  <a:cubicBezTo>
                    <a:pt x="21" y="4"/>
                    <a:pt x="21" y="4"/>
                    <a:pt x="21" y="4"/>
                  </a:cubicBezTo>
                  <a:cubicBezTo>
                    <a:pt x="21" y="4"/>
                    <a:pt x="21" y="5"/>
                    <a:pt x="22" y="4"/>
                  </a:cubicBezTo>
                  <a:cubicBezTo>
                    <a:pt x="22" y="4"/>
                    <a:pt x="21" y="5"/>
                    <a:pt x="22" y="5"/>
                  </a:cubicBezTo>
                  <a:cubicBezTo>
                    <a:pt x="22" y="5"/>
                    <a:pt x="22" y="5"/>
                    <a:pt x="23" y="5"/>
                  </a:cubicBezTo>
                  <a:cubicBezTo>
                    <a:pt x="23" y="5"/>
                    <a:pt x="23" y="5"/>
                    <a:pt x="23" y="5"/>
                  </a:cubicBezTo>
                  <a:cubicBezTo>
                    <a:pt x="23" y="5"/>
                    <a:pt x="23" y="6"/>
                    <a:pt x="23" y="6"/>
                  </a:cubicBezTo>
                  <a:cubicBezTo>
                    <a:pt x="24" y="7"/>
                    <a:pt x="24" y="7"/>
                    <a:pt x="24" y="7"/>
                  </a:cubicBezTo>
                  <a:cubicBezTo>
                    <a:pt x="24" y="7"/>
                    <a:pt x="24" y="7"/>
                    <a:pt x="25" y="7"/>
                  </a:cubicBezTo>
                  <a:cubicBezTo>
                    <a:pt x="25" y="7"/>
                    <a:pt x="25" y="8"/>
                    <a:pt x="25" y="8"/>
                  </a:cubicBezTo>
                  <a:cubicBezTo>
                    <a:pt x="26" y="9"/>
                    <a:pt x="26" y="9"/>
                    <a:pt x="26" y="9"/>
                  </a:cubicBezTo>
                  <a:cubicBezTo>
                    <a:pt x="27" y="9"/>
                    <a:pt x="27" y="9"/>
                    <a:pt x="27" y="9"/>
                  </a:cubicBezTo>
                  <a:cubicBezTo>
                    <a:pt x="27" y="9"/>
                    <a:pt x="27" y="9"/>
                    <a:pt x="27" y="10"/>
                  </a:cubicBezTo>
                  <a:cubicBezTo>
                    <a:pt x="27" y="11"/>
                    <a:pt x="28" y="13"/>
                    <a:pt x="28" y="13"/>
                  </a:cubicBezTo>
                  <a:cubicBezTo>
                    <a:pt x="28" y="14"/>
                    <a:pt x="28" y="17"/>
                    <a:pt x="28" y="17"/>
                  </a:cubicBezTo>
                  <a:cubicBezTo>
                    <a:pt x="28" y="18"/>
                    <a:pt x="28" y="20"/>
                    <a:pt x="28" y="20"/>
                  </a:cubicBezTo>
                  <a:cubicBezTo>
                    <a:pt x="28" y="20"/>
                    <a:pt x="27" y="20"/>
                    <a:pt x="27" y="21"/>
                  </a:cubicBezTo>
                  <a:cubicBezTo>
                    <a:pt x="26" y="21"/>
                    <a:pt x="24" y="22"/>
                    <a:pt x="23" y="24"/>
                  </a:cubicBezTo>
                  <a:cubicBezTo>
                    <a:pt x="23" y="24"/>
                    <a:pt x="23" y="24"/>
                    <a:pt x="22" y="25"/>
                  </a:cubicBezTo>
                  <a:cubicBezTo>
                    <a:pt x="22" y="25"/>
                    <a:pt x="22" y="25"/>
                    <a:pt x="22" y="25"/>
                  </a:cubicBezTo>
                  <a:cubicBezTo>
                    <a:pt x="22" y="25"/>
                    <a:pt x="22" y="25"/>
                    <a:pt x="22" y="25"/>
                  </a:cubicBezTo>
                  <a:cubicBezTo>
                    <a:pt x="22" y="25"/>
                    <a:pt x="21" y="25"/>
                    <a:pt x="21" y="25"/>
                  </a:cubicBezTo>
                  <a:cubicBezTo>
                    <a:pt x="21" y="25"/>
                    <a:pt x="21" y="25"/>
                    <a:pt x="21" y="25"/>
                  </a:cubicBezTo>
                  <a:cubicBezTo>
                    <a:pt x="21" y="25"/>
                    <a:pt x="21" y="25"/>
                    <a:pt x="20" y="25"/>
                  </a:cubicBezTo>
                  <a:cubicBezTo>
                    <a:pt x="20" y="25"/>
                    <a:pt x="20" y="26"/>
                    <a:pt x="20" y="26"/>
                  </a:cubicBezTo>
                  <a:cubicBezTo>
                    <a:pt x="20" y="26"/>
                    <a:pt x="20" y="26"/>
                    <a:pt x="19" y="26"/>
                  </a:cubicBezTo>
                  <a:cubicBezTo>
                    <a:pt x="19" y="26"/>
                    <a:pt x="19" y="26"/>
                    <a:pt x="19" y="26"/>
                  </a:cubicBezTo>
                  <a:cubicBezTo>
                    <a:pt x="19" y="26"/>
                    <a:pt x="19" y="26"/>
                    <a:pt x="19" y="26"/>
                  </a:cubicBezTo>
                  <a:cubicBezTo>
                    <a:pt x="19" y="26"/>
                    <a:pt x="18" y="26"/>
                    <a:pt x="18" y="26"/>
                  </a:cubicBezTo>
                  <a:cubicBezTo>
                    <a:pt x="18" y="27"/>
                    <a:pt x="18" y="27"/>
                    <a:pt x="18" y="27"/>
                  </a:cubicBezTo>
                  <a:cubicBezTo>
                    <a:pt x="18" y="27"/>
                    <a:pt x="17" y="27"/>
                    <a:pt x="17" y="27"/>
                  </a:cubicBezTo>
                  <a:cubicBezTo>
                    <a:pt x="17" y="27"/>
                    <a:pt x="17" y="27"/>
                    <a:pt x="17" y="27"/>
                  </a:cubicBezTo>
                  <a:cubicBezTo>
                    <a:pt x="17" y="27"/>
                    <a:pt x="17" y="26"/>
                    <a:pt x="17" y="26"/>
                  </a:cubicBezTo>
                  <a:cubicBezTo>
                    <a:pt x="17" y="26"/>
                    <a:pt x="17" y="26"/>
                    <a:pt x="17" y="26"/>
                  </a:cubicBezTo>
                  <a:cubicBezTo>
                    <a:pt x="17" y="26"/>
                    <a:pt x="18" y="26"/>
                    <a:pt x="18" y="26"/>
                  </a:cubicBezTo>
                  <a:cubicBezTo>
                    <a:pt x="18" y="26"/>
                    <a:pt x="18" y="25"/>
                    <a:pt x="19" y="25"/>
                  </a:cubicBezTo>
                  <a:cubicBezTo>
                    <a:pt x="19" y="25"/>
                    <a:pt x="19" y="24"/>
                    <a:pt x="19" y="24"/>
                  </a:cubicBezTo>
                  <a:cubicBezTo>
                    <a:pt x="19" y="24"/>
                    <a:pt x="19" y="23"/>
                    <a:pt x="19" y="22"/>
                  </a:cubicBezTo>
                  <a:cubicBezTo>
                    <a:pt x="19" y="22"/>
                    <a:pt x="20" y="22"/>
                    <a:pt x="19" y="22"/>
                  </a:cubicBezTo>
                  <a:cubicBezTo>
                    <a:pt x="19" y="21"/>
                    <a:pt x="19" y="21"/>
                    <a:pt x="19" y="21"/>
                  </a:cubicBezTo>
                  <a:cubicBezTo>
                    <a:pt x="20" y="21"/>
                    <a:pt x="20" y="21"/>
                    <a:pt x="20" y="21"/>
                  </a:cubicBezTo>
                  <a:cubicBezTo>
                    <a:pt x="20" y="21"/>
                    <a:pt x="20" y="21"/>
                    <a:pt x="20" y="21"/>
                  </a:cubicBezTo>
                  <a:cubicBezTo>
                    <a:pt x="20" y="21"/>
                    <a:pt x="20" y="21"/>
                    <a:pt x="20" y="21"/>
                  </a:cubicBezTo>
                  <a:cubicBezTo>
                    <a:pt x="20" y="20"/>
                    <a:pt x="20" y="20"/>
                    <a:pt x="20" y="20"/>
                  </a:cubicBezTo>
                  <a:cubicBezTo>
                    <a:pt x="20" y="20"/>
                    <a:pt x="20" y="20"/>
                    <a:pt x="20" y="20"/>
                  </a:cubicBezTo>
                  <a:cubicBezTo>
                    <a:pt x="20" y="20"/>
                    <a:pt x="20" y="20"/>
                    <a:pt x="20" y="19"/>
                  </a:cubicBezTo>
                  <a:cubicBezTo>
                    <a:pt x="20" y="19"/>
                    <a:pt x="20" y="19"/>
                    <a:pt x="20" y="19"/>
                  </a:cubicBezTo>
                  <a:cubicBezTo>
                    <a:pt x="20" y="18"/>
                    <a:pt x="20" y="18"/>
                    <a:pt x="20" y="17"/>
                  </a:cubicBezTo>
                  <a:cubicBezTo>
                    <a:pt x="20" y="17"/>
                    <a:pt x="19" y="17"/>
                    <a:pt x="19" y="16"/>
                  </a:cubicBezTo>
                  <a:cubicBezTo>
                    <a:pt x="20" y="16"/>
                    <a:pt x="20" y="16"/>
                    <a:pt x="20" y="16"/>
                  </a:cubicBezTo>
                  <a:cubicBezTo>
                    <a:pt x="20" y="16"/>
                    <a:pt x="19" y="16"/>
                    <a:pt x="19" y="16"/>
                  </a:cubicBezTo>
                  <a:cubicBezTo>
                    <a:pt x="19" y="16"/>
                    <a:pt x="19" y="15"/>
                    <a:pt x="19" y="15"/>
                  </a:cubicBezTo>
                  <a:cubicBezTo>
                    <a:pt x="19" y="15"/>
                    <a:pt x="18" y="15"/>
                    <a:pt x="18" y="15"/>
                  </a:cubicBezTo>
                  <a:cubicBezTo>
                    <a:pt x="18" y="15"/>
                    <a:pt x="18" y="15"/>
                    <a:pt x="18" y="15"/>
                  </a:cubicBezTo>
                  <a:cubicBezTo>
                    <a:pt x="18" y="15"/>
                    <a:pt x="18" y="15"/>
                    <a:pt x="18" y="15"/>
                  </a:cubicBezTo>
                  <a:cubicBezTo>
                    <a:pt x="17" y="14"/>
                    <a:pt x="17" y="14"/>
                    <a:pt x="17" y="14"/>
                  </a:cubicBezTo>
                  <a:cubicBezTo>
                    <a:pt x="17" y="14"/>
                    <a:pt x="16" y="14"/>
                    <a:pt x="16" y="14"/>
                  </a:cubicBezTo>
                  <a:cubicBezTo>
                    <a:pt x="16" y="14"/>
                    <a:pt x="17" y="14"/>
                    <a:pt x="16" y="14"/>
                  </a:cubicBezTo>
                  <a:cubicBezTo>
                    <a:pt x="16" y="14"/>
                    <a:pt x="16" y="14"/>
                    <a:pt x="16" y="14"/>
                  </a:cubicBezTo>
                  <a:cubicBezTo>
                    <a:pt x="16" y="14"/>
                    <a:pt x="15" y="14"/>
                    <a:pt x="15" y="14"/>
                  </a:cubicBezTo>
                  <a:cubicBezTo>
                    <a:pt x="15" y="14"/>
                    <a:pt x="15" y="14"/>
                    <a:pt x="15" y="14"/>
                  </a:cubicBezTo>
                  <a:cubicBezTo>
                    <a:pt x="15" y="14"/>
                    <a:pt x="15" y="14"/>
                    <a:pt x="15"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3" y="14"/>
                  </a:cubicBezTo>
                  <a:cubicBezTo>
                    <a:pt x="13" y="14"/>
                    <a:pt x="13" y="14"/>
                    <a:pt x="13" y="15"/>
                  </a:cubicBezTo>
                  <a:cubicBezTo>
                    <a:pt x="12" y="15"/>
                    <a:pt x="12" y="15"/>
                    <a:pt x="12" y="15"/>
                  </a:cubicBezTo>
                  <a:cubicBezTo>
                    <a:pt x="12" y="15"/>
                    <a:pt x="12" y="16"/>
                    <a:pt x="12" y="16"/>
                  </a:cubicBezTo>
                  <a:cubicBezTo>
                    <a:pt x="11" y="16"/>
                    <a:pt x="11" y="16"/>
                    <a:pt x="11" y="16"/>
                  </a:cubicBezTo>
                  <a:cubicBezTo>
                    <a:pt x="11" y="17"/>
                    <a:pt x="11" y="17"/>
                    <a:pt x="11" y="17"/>
                  </a:cubicBezTo>
                  <a:cubicBezTo>
                    <a:pt x="11" y="17"/>
                    <a:pt x="11" y="18"/>
                    <a:pt x="11" y="18"/>
                  </a:cubicBezTo>
                  <a:cubicBezTo>
                    <a:pt x="11" y="18"/>
                    <a:pt x="10" y="19"/>
                    <a:pt x="10" y="19"/>
                  </a:cubicBezTo>
                  <a:cubicBezTo>
                    <a:pt x="10" y="20"/>
                    <a:pt x="10" y="20"/>
                    <a:pt x="10" y="20"/>
                  </a:cubicBezTo>
                  <a:cubicBezTo>
                    <a:pt x="11" y="20"/>
                    <a:pt x="11" y="20"/>
                    <a:pt x="11" y="21"/>
                  </a:cubicBezTo>
                  <a:cubicBezTo>
                    <a:pt x="11" y="21"/>
                    <a:pt x="11" y="21"/>
                    <a:pt x="11" y="21"/>
                  </a:cubicBezTo>
                  <a:cubicBezTo>
                    <a:pt x="11" y="22"/>
                    <a:pt x="11" y="23"/>
                    <a:pt x="11" y="23"/>
                  </a:cubicBezTo>
                  <a:cubicBezTo>
                    <a:pt x="11" y="23"/>
                    <a:pt x="11" y="23"/>
                    <a:pt x="11" y="23"/>
                  </a:cubicBezTo>
                  <a:cubicBezTo>
                    <a:pt x="11" y="23"/>
                    <a:pt x="11" y="24"/>
                    <a:pt x="11" y="25"/>
                  </a:cubicBezTo>
                  <a:cubicBezTo>
                    <a:pt x="11" y="25"/>
                    <a:pt x="10" y="26"/>
                    <a:pt x="10" y="26"/>
                  </a:cubicBezTo>
                  <a:cubicBezTo>
                    <a:pt x="10" y="26"/>
                    <a:pt x="10" y="25"/>
                    <a:pt x="10" y="25"/>
                  </a:cubicBezTo>
                  <a:cubicBezTo>
                    <a:pt x="10" y="25"/>
                    <a:pt x="10" y="25"/>
                    <a:pt x="10" y="25"/>
                  </a:cubicBezTo>
                  <a:cubicBezTo>
                    <a:pt x="10" y="25"/>
                    <a:pt x="10" y="25"/>
                    <a:pt x="10" y="25"/>
                  </a:cubicBezTo>
                  <a:cubicBezTo>
                    <a:pt x="10" y="24"/>
                    <a:pt x="10" y="24"/>
                    <a:pt x="9" y="24"/>
                  </a:cubicBezTo>
                  <a:cubicBezTo>
                    <a:pt x="9" y="24"/>
                    <a:pt x="9" y="24"/>
                    <a:pt x="9" y="24"/>
                  </a:cubicBezTo>
                  <a:cubicBezTo>
                    <a:pt x="9" y="24"/>
                    <a:pt x="9" y="24"/>
                    <a:pt x="9" y="24"/>
                  </a:cubicBezTo>
                  <a:cubicBezTo>
                    <a:pt x="9" y="24"/>
                    <a:pt x="8" y="23"/>
                    <a:pt x="8" y="23"/>
                  </a:cubicBezTo>
                  <a:cubicBezTo>
                    <a:pt x="8" y="23"/>
                    <a:pt x="8" y="23"/>
                    <a:pt x="8" y="23"/>
                  </a:cubicBezTo>
                  <a:cubicBezTo>
                    <a:pt x="8" y="23"/>
                    <a:pt x="8" y="23"/>
                    <a:pt x="8" y="23"/>
                  </a:cubicBezTo>
                  <a:cubicBezTo>
                    <a:pt x="8" y="23"/>
                    <a:pt x="7" y="23"/>
                    <a:pt x="7" y="22"/>
                  </a:cubicBezTo>
                  <a:cubicBezTo>
                    <a:pt x="7" y="22"/>
                    <a:pt x="7" y="22"/>
                    <a:pt x="7" y="22"/>
                  </a:cubicBezTo>
                  <a:cubicBezTo>
                    <a:pt x="7" y="22"/>
                    <a:pt x="7" y="21"/>
                    <a:pt x="7" y="21"/>
                  </a:cubicBezTo>
                  <a:cubicBezTo>
                    <a:pt x="7" y="21"/>
                    <a:pt x="7" y="20"/>
                    <a:pt x="6" y="18"/>
                  </a:cubicBezTo>
                  <a:cubicBezTo>
                    <a:pt x="6" y="17"/>
                    <a:pt x="5" y="15"/>
                    <a:pt x="5" y="15"/>
                  </a:cubicBezTo>
                  <a:cubicBezTo>
                    <a:pt x="5" y="14"/>
                    <a:pt x="4" y="14"/>
                    <a:pt x="5" y="13"/>
                  </a:cubicBezTo>
                  <a:cubicBezTo>
                    <a:pt x="5" y="13"/>
                    <a:pt x="6" y="11"/>
                    <a:pt x="6" y="10"/>
                  </a:cubicBezTo>
                  <a:cubicBezTo>
                    <a:pt x="6" y="10"/>
                    <a:pt x="8" y="5"/>
                    <a:pt x="8" y="5"/>
                  </a:cubicBezTo>
                  <a:cubicBezTo>
                    <a:pt x="8" y="5"/>
                    <a:pt x="8" y="5"/>
                    <a:pt x="8" y="4"/>
                  </a:cubicBezTo>
                  <a:cubicBezTo>
                    <a:pt x="8" y="4"/>
                    <a:pt x="8" y="4"/>
                    <a:pt x="8" y="4"/>
                  </a:cubicBezTo>
                  <a:cubicBezTo>
                    <a:pt x="8" y="5"/>
                    <a:pt x="9" y="5"/>
                    <a:pt x="9" y="5"/>
                  </a:cubicBezTo>
                  <a:cubicBezTo>
                    <a:pt x="9" y="5"/>
                    <a:pt x="10" y="5"/>
                    <a:pt x="10" y="5"/>
                  </a:cubicBezTo>
                  <a:cubicBezTo>
                    <a:pt x="10" y="5"/>
                    <a:pt x="11" y="5"/>
                    <a:pt x="11" y="5"/>
                  </a:cubicBezTo>
                  <a:cubicBezTo>
                    <a:pt x="11" y="5"/>
                    <a:pt x="11" y="5"/>
                    <a:pt x="11" y="5"/>
                  </a:cubicBezTo>
                  <a:cubicBezTo>
                    <a:pt x="11" y="5"/>
                    <a:pt x="11" y="5"/>
                    <a:pt x="11" y="5"/>
                  </a:cubicBezTo>
                  <a:cubicBezTo>
                    <a:pt x="12" y="5"/>
                    <a:pt x="12" y="5"/>
                    <a:pt x="12" y="5"/>
                  </a:cubicBezTo>
                  <a:cubicBezTo>
                    <a:pt x="12" y="4"/>
                    <a:pt x="12" y="4"/>
                    <a:pt x="12" y="4"/>
                  </a:cubicBezTo>
                  <a:cubicBezTo>
                    <a:pt x="12" y="4"/>
                    <a:pt x="11" y="4"/>
                    <a:pt x="11" y="4"/>
                  </a:cubicBezTo>
                  <a:cubicBezTo>
                    <a:pt x="11" y="4"/>
                    <a:pt x="10" y="4"/>
                    <a:pt x="11" y="4"/>
                  </a:cubicBezTo>
                  <a:cubicBezTo>
                    <a:pt x="11" y="3"/>
                    <a:pt x="11" y="3"/>
                    <a:pt x="11" y="3"/>
                  </a:cubicBezTo>
                  <a:cubicBezTo>
                    <a:pt x="11" y="3"/>
                    <a:pt x="11" y="2"/>
                    <a:pt x="11" y="2"/>
                  </a:cubicBezTo>
                  <a:cubicBezTo>
                    <a:pt x="11" y="2"/>
                    <a:pt x="11" y="2"/>
                    <a:pt x="11" y="2"/>
                  </a:cubicBezTo>
                  <a:cubicBezTo>
                    <a:pt x="11" y="2"/>
                    <a:pt x="11" y="2"/>
                    <a:pt x="12" y="2"/>
                  </a:cubicBezTo>
                  <a:cubicBezTo>
                    <a:pt x="12" y="2"/>
                    <a:pt x="12" y="2"/>
                    <a:pt x="12" y="2"/>
                  </a:cubicBezTo>
                  <a:cubicBezTo>
                    <a:pt x="12" y="2"/>
                    <a:pt x="13" y="2"/>
                    <a:pt x="13" y="2"/>
                  </a:cubicBezTo>
                  <a:cubicBezTo>
                    <a:pt x="13" y="2"/>
                    <a:pt x="14" y="2"/>
                    <a:pt x="14" y="2"/>
                  </a:cubicBezTo>
                  <a:cubicBezTo>
                    <a:pt x="14" y="2"/>
                    <a:pt x="15" y="2"/>
                    <a:pt x="15" y="1"/>
                  </a:cubicBezTo>
                  <a:cubicBezTo>
                    <a:pt x="16" y="1"/>
                    <a:pt x="16" y="1"/>
                    <a:pt x="16" y="1"/>
                  </a:cubicBezTo>
                  <a:cubicBezTo>
                    <a:pt x="16" y="0"/>
                    <a:pt x="16" y="0"/>
                    <a:pt x="16" y="0"/>
                  </a:cubicBezTo>
                  <a:cubicBezTo>
                    <a:pt x="16" y="0"/>
                    <a:pt x="16" y="0"/>
                    <a:pt x="16" y="0"/>
                  </a:cubicBezTo>
                  <a:cubicBezTo>
                    <a:pt x="16" y="0"/>
                    <a:pt x="14" y="0"/>
                    <a:pt x="14" y="0"/>
                  </a:cubicBezTo>
                  <a:cubicBezTo>
                    <a:pt x="14" y="0"/>
                    <a:pt x="13" y="0"/>
                    <a:pt x="12" y="0"/>
                  </a:cubicBezTo>
                  <a:cubicBezTo>
                    <a:pt x="12" y="0"/>
                    <a:pt x="12" y="0"/>
                    <a:pt x="12" y="0"/>
                  </a:cubicBezTo>
                  <a:cubicBezTo>
                    <a:pt x="12" y="0"/>
                    <a:pt x="11" y="0"/>
                    <a:pt x="11" y="0"/>
                  </a:cubicBezTo>
                  <a:cubicBezTo>
                    <a:pt x="11" y="0"/>
                    <a:pt x="10" y="0"/>
                    <a:pt x="9" y="0"/>
                  </a:cubicBezTo>
                  <a:cubicBezTo>
                    <a:pt x="9" y="0"/>
                    <a:pt x="8" y="1"/>
                    <a:pt x="8" y="1"/>
                  </a:cubicBezTo>
                  <a:cubicBezTo>
                    <a:pt x="8" y="1"/>
                    <a:pt x="7" y="1"/>
                    <a:pt x="7" y="1"/>
                  </a:cubicBezTo>
                  <a:cubicBezTo>
                    <a:pt x="7" y="1"/>
                    <a:pt x="6" y="2"/>
                    <a:pt x="6" y="2"/>
                  </a:cubicBezTo>
                  <a:cubicBezTo>
                    <a:pt x="6" y="2"/>
                    <a:pt x="6" y="2"/>
                    <a:pt x="5" y="3"/>
                  </a:cubicBezTo>
                  <a:cubicBezTo>
                    <a:pt x="5" y="3"/>
                    <a:pt x="5" y="4"/>
                    <a:pt x="4" y="5"/>
                  </a:cubicBezTo>
                  <a:cubicBezTo>
                    <a:pt x="4" y="5"/>
                    <a:pt x="2" y="7"/>
                    <a:pt x="2" y="8"/>
                  </a:cubicBezTo>
                  <a:cubicBezTo>
                    <a:pt x="2" y="9"/>
                    <a:pt x="1" y="10"/>
                    <a:pt x="1" y="11"/>
                  </a:cubicBezTo>
                  <a:cubicBezTo>
                    <a:pt x="1" y="12"/>
                    <a:pt x="0" y="12"/>
                    <a:pt x="0" y="13"/>
                  </a:cubicBezTo>
                  <a:cubicBezTo>
                    <a:pt x="0" y="13"/>
                    <a:pt x="0" y="14"/>
                    <a:pt x="0" y="14"/>
                  </a:cubicBezTo>
                  <a:cubicBezTo>
                    <a:pt x="1" y="14"/>
                    <a:pt x="1" y="15"/>
                    <a:pt x="1" y="15"/>
                  </a:cubicBezTo>
                  <a:cubicBezTo>
                    <a:pt x="1" y="15"/>
                    <a:pt x="1" y="16"/>
                    <a:pt x="1" y="16"/>
                  </a:cubicBezTo>
                  <a:cubicBezTo>
                    <a:pt x="1" y="16"/>
                    <a:pt x="1" y="18"/>
                    <a:pt x="1" y="19"/>
                  </a:cubicBezTo>
                  <a:cubicBezTo>
                    <a:pt x="1" y="19"/>
                    <a:pt x="1" y="22"/>
                    <a:pt x="1" y="23"/>
                  </a:cubicBezTo>
                  <a:cubicBezTo>
                    <a:pt x="2" y="25"/>
                    <a:pt x="2" y="25"/>
                    <a:pt x="2" y="25"/>
                  </a:cubicBezTo>
                  <a:cubicBezTo>
                    <a:pt x="2" y="25"/>
                    <a:pt x="2" y="26"/>
                    <a:pt x="2" y="27"/>
                  </a:cubicBezTo>
                  <a:cubicBezTo>
                    <a:pt x="2" y="27"/>
                    <a:pt x="3" y="29"/>
                    <a:pt x="3" y="30"/>
                  </a:cubicBezTo>
                  <a:cubicBezTo>
                    <a:pt x="3" y="31"/>
                    <a:pt x="4" y="31"/>
                    <a:pt x="4" y="32"/>
                  </a:cubicBezTo>
                  <a:cubicBezTo>
                    <a:pt x="4" y="32"/>
                    <a:pt x="4" y="32"/>
                    <a:pt x="4" y="32"/>
                  </a:cubicBezTo>
                  <a:cubicBezTo>
                    <a:pt x="3" y="32"/>
                    <a:pt x="3" y="32"/>
                    <a:pt x="4" y="32"/>
                  </a:cubicBezTo>
                  <a:cubicBezTo>
                    <a:pt x="4" y="32"/>
                    <a:pt x="4" y="32"/>
                    <a:pt x="4" y="33"/>
                  </a:cubicBezTo>
                  <a:cubicBezTo>
                    <a:pt x="4" y="33"/>
                    <a:pt x="4" y="35"/>
                    <a:pt x="4" y="35"/>
                  </a:cubicBezTo>
                  <a:cubicBezTo>
                    <a:pt x="5" y="36"/>
                    <a:pt x="5" y="37"/>
                    <a:pt x="5" y="37"/>
                  </a:cubicBezTo>
                  <a:cubicBezTo>
                    <a:pt x="5" y="37"/>
                    <a:pt x="5" y="39"/>
                    <a:pt x="5" y="40"/>
                  </a:cubicBezTo>
                  <a:cubicBezTo>
                    <a:pt x="5" y="40"/>
                    <a:pt x="6" y="41"/>
                    <a:pt x="6" y="42"/>
                  </a:cubicBezTo>
                  <a:cubicBezTo>
                    <a:pt x="6" y="42"/>
                    <a:pt x="6" y="45"/>
                    <a:pt x="6" y="45"/>
                  </a:cubicBezTo>
                  <a:cubicBezTo>
                    <a:pt x="6" y="45"/>
                    <a:pt x="6" y="47"/>
                    <a:pt x="5" y="48"/>
                  </a:cubicBezTo>
                  <a:cubicBezTo>
                    <a:pt x="5" y="49"/>
                    <a:pt x="5" y="51"/>
                    <a:pt x="5" y="51"/>
                  </a:cubicBezTo>
                  <a:cubicBezTo>
                    <a:pt x="5" y="51"/>
                    <a:pt x="5" y="51"/>
                    <a:pt x="5" y="52"/>
                  </a:cubicBezTo>
                  <a:cubicBezTo>
                    <a:pt x="5" y="52"/>
                    <a:pt x="6" y="52"/>
                    <a:pt x="6" y="52"/>
                  </a:cubicBezTo>
                  <a:cubicBezTo>
                    <a:pt x="6" y="51"/>
                    <a:pt x="6" y="52"/>
                    <a:pt x="6" y="51"/>
                  </a:cubicBezTo>
                  <a:cubicBezTo>
                    <a:pt x="7" y="51"/>
                    <a:pt x="7" y="51"/>
                    <a:pt x="7" y="51"/>
                  </a:cubicBezTo>
                  <a:cubicBezTo>
                    <a:pt x="7" y="51"/>
                    <a:pt x="7" y="51"/>
                    <a:pt x="8" y="51"/>
                  </a:cubicBezTo>
                  <a:cubicBezTo>
                    <a:pt x="8" y="51"/>
                    <a:pt x="7" y="52"/>
                    <a:pt x="7" y="52"/>
                  </a:cubicBezTo>
                  <a:cubicBezTo>
                    <a:pt x="7" y="53"/>
                    <a:pt x="8" y="53"/>
                    <a:pt x="8" y="53"/>
                  </a:cubicBezTo>
                  <a:cubicBezTo>
                    <a:pt x="8" y="54"/>
                    <a:pt x="8" y="54"/>
                    <a:pt x="8" y="54"/>
                  </a:cubicBezTo>
                  <a:cubicBezTo>
                    <a:pt x="8" y="54"/>
                    <a:pt x="8" y="55"/>
                    <a:pt x="8" y="56"/>
                  </a:cubicBezTo>
                  <a:cubicBezTo>
                    <a:pt x="8" y="56"/>
                    <a:pt x="8" y="57"/>
                    <a:pt x="8" y="57"/>
                  </a:cubicBezTo>
                  <a:cubicBezTo>
                    <a:pt x="8" y="57"/>
                    <a:pt x="8" y="59"/>
                    <a:pt x="9" y="60"/>
                  </a:cubicBezTo>
                  <a:cubicBezTo>
                    <a:pt x="9" y="61"/>
                    <a:pt x="9" y="61"/>
                    <a:pt x="9" y="61"/>
                  </a:cubicBezTo>
                  <a:cubicBezTo>
                    <a:pt x="9" y="61"/>
                    <a:pt x="9" y="62"/>
                    <a:pt x="10" y="63"/>
                  </a:cubicBezTo>
                  <a:cubicBezTo>
                    <a:pt x="10" y="63"/>
                    <a:pt x="10" y="64"/>
                    <a:pt x="10" y="64"/>
                  </a:cubicBezTo>
                  <a:cubicBezTo>
                    <a:pt x="10" y="64"/>
                    <a:pt x="10" y="65"/>
                    <a:pt x="10" y="65"/>
                  </a:cubicBezTo>
                  <a:cubicBezTo>
                    <a:pt x="10" y="65"/>
                    <a:pt x="11" y="65"/>
                    <a:pt x="11" y="66"/>
                  </a:cubicBezTo>
                  <a:cubicBezTo>
                    <a:pt x="11" y="66"/>
                    <a:pt x="11" y="68"/>
                    <a:pt x="11" y="68"/>
                  </a:cubicBezTo>
                  <a:cubicBezTo>
                    <a:pt x="11" y="68"/>
                    <a:pt x="11" y="69"/>
                    <a:pt x="11" y="69"/>
                  </a:cubicBezTo>
                  <a:cubicBezTo>
                    <a:pt x="11" y="69"/>
                    <a:pt x="12" y="70"/>
                    <a:pt x="12" y="70"/>
                  </a:cubicBezTo>
                  <a:cubicBezTo>
                    <a:pt x="12" y="70"/>
                    <a:pt x="12" y="71"/>
                    <a:pt x="12" y="71"/>
                  </a:cubicBezTo>
                  <a:cubicBezTo>
                    <a:pt x="12" y="72"/>
                    <a:pt x="12" y="72"/>
                    <a:pt x="12" y="72"/>
                  </a:cubicBezTo>
                  <a:cubicBezTo>
                    <a:pt x="12" y="72"/>
                    <a:pt x="12" y="72"/>
                    <a:pt x="12" y="73"/>
                  </a:cubicBezTo>
                  <a:cubicBezTo>
                    <a:pt x="11" y="73"/>
                    <a:pt x="11" y="74"/>
                    <a:pt x="11" y="74"/>
                  </a:cubicBezTo>
                  <a:cubicBezTo>
                    <a:pt x="11" y="74"/>
                    <a:pt x="11" y="75"/>
                    <a:pt x="11" y="75"/>
                  </a:cubicBezTo>
                  <a:cubicBezTo>
                    <a:pt x="11" y="75"/>
                    <a:pt x="11" y="76"/>
                    <a:pt x="11" y="76"/>
                  </a:cubicBezTo>
                  <a:cubicBezTo>
                    <a:pt x="11" y="76"/>
                    <a:pt x="12" y="76"/>
                    <a:pt x="11" y="76"/>
                  </a:cubicBezTo>
                  <a:cubicBezTo>
                    <a:pt x="11" y="77"/>
                    <a:pt x="11" y="77"/>
                    <a:pt x="11" y="78"/>
                  </a:cubicBezTo>
                  <a:cubicBezTo>
                    <a:pt x="11" y="78"/>
                    <a:pt x="11" y="80"/>
                    <a:pt x="11" y="81"/>
                  </a:cubicBezTo>
                  <a:cubicBezTo>
                    <a:pt x="12" y="83"/>
                    <a:pt x="12" y="84"/>
                    <a:pt x="12" y="85"/>
                  </a:cubicBezTo>
                  <a:cubicBezTo>
                    <a:pt x="13" y="86"/>
                    <a:pt x="13" y="87"/>
                    <a:pt x="13" y="87"/>
                  </a:cubicBezTo>
                  <a:cubicBezTo>
                    <a:pt x="13" y="88"/>
                    <a:pt x="13" y="88"/>
                    <a:pt x="13" y="88"/>
                  </a:cubicBezTo>
                  <a:cubicBezTo>
                    <a:pt x="13" y="89"/>
                    <a:pt x="14" y="89"/>
                    <a:pt x="14" y="89"/>
                  </a:cubicBezTo>
                  <a:cubicBezTo>
                    <a:pt x="14" y="89"/>
                    <a:pt x="14" y="90"/>
                    <a:pt x="14" y="90"/>
                  </a:cubicBezTo>
                  <a:cubicBezTo>
                    <a:pt x="14" y="90"/>
                    <a:pt x="14" y="90"/>
                    <a:pt x="14" y="90"/>
                  </a:cubicBezTo>
                  <a:cubicBezTo>
                    <a:pt x="14" y="90"/>
                    <a:pt x="14" y="91"/>
                    <a:pt x="14" y="91"/>
                  </a:cubicBezTo>
                  <a:cubicBezTo>
                    <a:pt x="14" y="91"/>
                    <a:pt x="14" y="92"/>
                    <a:pt x="14" y="92"/>
                  </a:cubicBezTo>
                  <a:cubicBezTo>
                    <a:pt x="14" y="92"/>
                    <a:pt x="14" y="92"/>
                    <a:pt x="14" y="92"/>
                  </a:cubicBezTo>
                  <a:cubicBezTo>
                    <a:pt x="14" y="93"/>
                    <a:pt x="14" y="93"/>
                    <a:pt x="14" y="93"/>
                  </a:cubicBezTo>
                  <a:cubicBezTo>
                    <a:pt x="14" y="94"/>
                    <a:pt x="13" y="94"/>
                    <a:pt x="13" y="96"/>
                  </a:cubicBezTo>
                  <a:cubicBezTo>
                    <a:pt x="13" y="96"/>
                    <a:pt x="13" y="97"/>
                    <a:pt x="14" y="97"/>
                  </a:cubicBezTo>
                  <a:cubicBezTo>
                    <a:pt x="14" y="97"/>
                    <a:pt x="14" y="98"/>
                    <a:pt x="15" y="98"/>
                  </a:cubicBezTo>
                  <a:cubicBezTo>
                    <a:pt x="17" y="97"/>
                    <a:pt x="18" y="98"/>
                    <a:pt x="19" y="98"/>
                  </a:cubicBezTo>
                  <a:cubicBezTo>
                    <a:pt x="20" y="97"/>
                    <a:pt x="19" y="95"/>
                    <a:pt x="19" y="95"/>
                  </a:cubicBezTo>
                  <a:cubicBezTo>
                    <a:pt x="19" y="95"/>
                    <a:pt x="19" y="95"/>
                    <a:pt x="18" y="94"/>
                  </a:cubicBezTo>
                  <a:cubicBezTo>
                    <a:pt x="18" y="94"/>
                    <a:pt x="18" y="93"/>
                    <a:pt x="18" y="93"/>
                  </a:cubicBezTo>
                  <a:cubicBezTo>
                    <a:pt x="18" y="93"/>
                    <a:pt x="18" y="92"/>
                    <a:pt x="18" y="92"/>
                  </a:cubicBezTo>
                  <a:cubicBezTo>
                    <a:pt x="18" y="92"/>
                    <a:pt x="18" y="92"/>
                    <a:pt x="18" y="92"/>
                  </a:cubicBezTo>
                  <a:cubicBezTo>
                    <a:pt x="18" y="92"/>
                    <a:pt x="18" y="91"/>
                    <a:pt x="18" y="91"/>
                  </a:cubicBezTo>
                  <a:cubicBezTo>
                    <a:pt x="18" y="91"/>
                    <a:pt x="18" y="90"/>
                    <a:pt x="18" y="90"/>
                  </a:cubicBezTo>
                  <a:cubicBezTo>
                    <a:pt x="18" y="90"/>
                    <a:pt x="18" y="90"/>
                    <a:pt x="18" y="90"/>
                  </a:cubicBezTo>
                  <a:cubicBezTo>
                    <a:pt x="18" y="90"/>
                    <a:pt x="19" y="89"/>
                    <a:pt x="20" y="89"/>
                  </a:cubicBezTo>
                  <a:cubicBezTo>
                    <a:pt x="21" y="89"/>
                    <a:pt x="21" y="88"/>
                    <a:pt x="21" y="88"/>
                  </a:cubicBezTo>
                  <a:cubicBezTo>
                    <a:pt x="21" y="88"/>
                    <a:pt x="21" y="88"/>
                    <a:pt x="21" y="87"/>
                  </a:cubicBezTo>
                  <a:cubicBezTo>
                    <a:pt x="21" y="87"/>
                    <a:pt x="21" y="84"/>
                    <a:pt x="21" y="83"/>
                  </a:cubicBezTo>
                  <a:cubicBezTo>
                    <a:pt x="21" y="82"/>
                    <a:pt x="21" y="77"/>
                    <a:pt x="21" y="77"/>
                  </a:cubicBezTo>
                  <a:cubicBezTo>
                    <a:pt x="21" y="76"/>
                    <a:pt x="21" y="74"/>
                    <a:pt x="21" y="73"/>
                  </a:cubicBezTo>
                  <a:cubicBezTo>
                    <a:pt x="21" y="73"/>
                    <a:pt x="22" y="68"/>
                    <a:pt x="22" y="66"/>
                  </a:cubicBezTo>
                  <a:cubicBezTo>
                    <a:pt x="22" y="64"/>
                    <a:pt x="23" y="61"/>
                    <a:pt x="23" y="59"/>
                  </a:cubicBezTo>
                  <a:cubicBezTo>
                    <a:pt x="23" y="58"/>
                    <a:pt x="24" y="56"/>
                    <a:pt x="24" y="56"/>
                  </a:cubicBezTo>
                  <a:cubicBezTo>
                    <a:pt x="24" y="56"/>
                    <a:pt x="26" y="55"/>
                    <a:pt x="26" y="55"/>
                  </a:cubicBezTo>
                  <a:cubicBezTo>
                    <a:pt x="27" y="55"/>
                    <a:pt x="32" y="53"/>
                    <a:pt x="33" y="53"/>
                  </a:cubicBezTo>
                  <a:cubicBezTo>
                    <a:pt x="33" y="53"/>
                    <a:pt x="34" y="53"/>
                    <a:pt x="34" y="53"/>
                  </a:cubicBezTo>
                  <a:cubicBezTo>
                    <a:pt x="34" y="53"/>
                    <a:pt x="34" y="53"/>
                    <a:pt x="34" y="53"/>
                  </a:cubicBezTo>
                  <a:cubicBezTo>
                    <a:pt x="34" y="53"/>
                    <a:pt x="35" y="55"/>
                    <a:pt x="36" y="56"/>
                  </a:cubicBezTo>
                  <a:cubicBezTo>
                    <a:pt x="36" y="57"/>
                    <a:pt x="36" y="57"/>
                    <a:pt x="36" y="58"/>
                  </a:cubicBezTo>
                  <a:cubicBezTo>
                    <a:pt x="37" y="58"/>
                    <a:pt x="38" y="60"/>
                    <a:pt x="38" y="60"/>
                  </a:cubicBezTo>
                  <a:cubicBezTo>
                    <a:pt x="38" y="61"/>
                    <a:pt x="39" y="61"/>
                    <a:pt x="39" y="61"/>
                  </a:cubicBezTo>
                  <a:cubicBezTo>
                    <a:pt x="39" y="62"/>
                    <a:pt x="39" y="62"/>
                    <a:pt x="39" y="62"/>
                  </a:cubicBezTo>
                  <a:cubicBezTo>
                    <a:pt x="40" y="62"/>
                    <a:pt x="40" y="63"/>
                    <a:pt x="40" y="63"/>
                  </a:cubicBezTo>
                  <a:cubicBezTo>
                    <a:pt x="40" y="63"/>
                    <a:pt x="40" y="63"/>
                    <a:pt x="40" y="63"/>
                  </a:cubicBezTo>
                  <a:cubicBezTo>
                    <a:pt x="40" y="63"/>
                    <a:pt x="41" y="63"/>
                    <a:pt x="41" y="63"/>
                  </a:cubicBezTo>
                  <a:cubicBezTo>
                    <a:pt x="41" y="63"/>
                    <a:pt x="41" y="65"/>
                    <a:pt x="43" y="65"/>
                  </a:cubicBezTo>
                  <a:cubicBezTo>
                    <a:pt x="44" y="65"/>
                    <a:pt x="45" y="65"/>
                    <a:pt x="45" y="65"/>
                  </a:cubicBezTo>
                  <a:cubicBezTo>
                    <a:pt x="46" y="65"/>
                    <a:pt x="48" y="66"/>
                    <a:pt x="49" y="66"/>
                  </a:cubicBezTo>
                  <a:cubicBezTo>
                    <a:pt x="49" y="66"/>
                    <a:pt x="50" y="66"/>
                    <a:pt x="52" y="66"/>
                  </a:cubicBezTo>
                  <a:cubicBezTo>
                    <a:pt x="53" y="66"/>
                    <a:pt x="53" y="66"/>
                    <a:pt x="53" y="65"/>
                  </a:cubicBezTo>
                  <a:cubicBezTo>
                    <a:pt x="53" y="65"/>
                    <a:pt x="54" y="64"/>
                    <a:pt x="52" y="64"/>
                  </a:cubicBezTo>
                  <a:cubicBezTo>
                    <a:pt x="51" y="64"/>
                    <a:pt x="51" y="64"/>
                    <a:pt x="51" y="64"/>
                  </a:cubicBezTo>
                  <a:cubicBezTo>
                    <a:pt x="49" y="63"/>
                    <a:pt x="49" y="61"/>
                    <a:pt x="48" y="61"/>
                  </a:cubicBezTo>
                  <a:cubicBezTo>
                    <a:pt x="47" y="61"/>
                    <a:pt x="46" y="60"/>
                    <a:pt x="46" y="60"/>
                  </a:cubicBezTo>
                  <a:cubicBezTo>
                    <a:pt x="46" y="60"/>
                    <a:pt x="47" y="60"/>
                    <a:pt x="47" y="60"/>
                  </a:cubicBezTo>
                  <a:cubicBezTo>
                    <a:pt x="47" y="60"/>
                    <a:pt x="46" y="59"/>
                    <a:pt x="46" y="59"/>
                  </a:cubicBezTo>
                  <a:cubicBezTo>
                    <a:pt x="46" y="59"/>
                    <a:pt x="46" y="59"/>
                    <a:pt x="46" y="59"/>
                  </a:cubicBezTo>
                  <a:cubicBezTo>
                    <a:pt x="46" y="59"/>
                    <a:pt x="44" y="55"/>
                    <a:pt x="44" y="54"/>
                  </a:cubicBezTo>
                  <a:cubicBezTo>
                    <a:pt x="44" y="54"/>
                    <a:pt x="44" y="53"/>
                    <a:pt x="43" y="52"/>
                  </a:cubicBezTo>
                  <a:cubicBezTo>
                    <a:pt x="43" y="52"/>
                    <a:pt x="43" y="51"/>
                    <a:pt x="43" y="51"/>
                  </a:cubicBezTo>
                  <a:cubicBezTo>
                    <a:pt x="43" y="51"/>
                    <a:pt x="42" y="50"/>
                    <a:pt x="42" y="49"/>
                  </a:cubicBezTo>
                  <a:cubicBezTo>
                    <a:pt x="42" y="49"/>
                    <a:pt x="40" y="45"/>
                    <a:pt x="40" y="44"/>
                  </a:cubicBezTo>
                  <a:cubicBezTo>
                    <a:pt x="40" y="44"/>
                    <a:pt x="39" y="42"/>
                    <a:pt x="38" y="41"/>
                  </a:cubicBezTo>
                  <a:cubicBezTo>
                    <a:pt x="38" y="41"/>
                    <a:pt x="37" y="40"/>
                    <a:pt x="36" y="40"/>
                  </a:cubicBezTo>
                  <a:cubicBezTo>
                    <a:pt x="36" y="40"/>
                    <a:pt x="34" y="40"/>
                    <a:pt x="33" y="41"/>
                  </a:cubicBezTo>
                  <a:cubicBezTo>
                    <a:pt x="31" y="41"/>
                    <a:pt x="29" y="42"/>
                    <a:pt x="28" y="42"/>
                  </a:cubicBezTo>
                  <a:cubicBezTo>
                    <a:pt x="28" y="42"/>
                    <a:pt x="28" y="42"/>
                    <a:pt x="27" y="42"/>
                  </a:cubicBezTo>
                  <a:cubicBezTo>
                    <a:pt x="27" y="42"/>
                    <a:pt x="26" y="42"/>
                    <a:pt x="26" y="43"/>
                  </a:cubicBezTo>
                  <a:cubicBezTo>
                    <a:pt x="26" y="43"/>
                    <a:pt x="25" y="43"/>
                    <a:pt x="25" y="43"/>
                  </a:cubicBezTo>
                  <a:cubicBezTo>
                    <a:pt x="25" y="43"/>
                    <a:pt x="24" y="44"/>
                    <a:pt x="24" y="44"/>
                  </a:cubicBezTo>
                  <a:cubicBezTo>
                    <a:pt x="23" y="44"/>
                    <a:pt x="23" y="44"/>
                    <a:pt x="23" y="44"/>
                  </a:cubicBezTo>
                  <a:cubicBezTo>
                    <a:pt x="23" y="44"/>
                    <a:pt x="23" y="44"/>
                    <a:pt x="22" y="44"/>
                  </a:cubicBezTo>
                  <a:cubicBezTo>
                    <a:pt x="22" y="44"/>
                    <a:pt x="22" y="44"/>
                    <a:pt x="22" y="4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5" name="Freeform 303"/>
            <p:cNvSpPr>
              <a:spLocks/>
            </p:cNvSpPr>
            <p:nvPr/>
          </p:nvSpPr>
          <p:spPr bwMode="auto">
            <a:xfrm>
              <a:off x="8051801" y="3835401"/>
              <a:ext cx="255588" cy="498475"/>
            </a:xfrm>
            <a:custGeom>
              <a:avLst/>
              <a:gdLst>
                <a:gd name="T0" fmla="*/ 27 w 68"/>
                <a:gd name="T1" fmla="*/ 57 h 133"/>
                <a:gd name="T2" fmla="*/ 27 w 68"/>
                <a:gd name="T3" fmla="*/ 52 h 133"/>
                <a:gd name="T4" fmla="*/ 28 w 68"/>
                <a:gd name="T5" fmla="*/ 46 h 133"/>
                <a:gd name="T6" fmla="*/ 31 w 68"/>
                <a:gd name="T7" fmla="*/ 42 h 133"/>
                <a:gd name="T8" fmla="*/ 40 w 68"/>
                <a:gd name="T9" fmla="*/ 22 h 133"/>
                <a:gd name="T10" fmla="*/ 31 w 68"/>
                <a:gd name="T11" fmla="*/ 6 h 133"/>
                <a:gd name="T12" fmla="*/ 27 w 68"/>
                <a:gd name="T13" fmla="*/ 4 h 133"/>
                <a:gd name="T14" fmla="*/ 26 w 68"/>
                <a:gd name="T15" fmla="*/ 6 h 133"/>
                <a:gd name="T16" fmla="*/ 29 w 68"/>
                <a:gd name="T17" fmla="*/ 8 h 133"/>
                <a:gd name="T18" fmla="*/ 34 w 68"/>
                <a:gd name="T19" fmla="*/ 12 h 133"/>
                <a:gd name="T20" fmla="*/ 35 w 68"/>
                <a:gd name="T21" fmla="*/ 27 h 133"/>
                <a:gd name="T22" fmla="*/ 28 w 68"/>
                <a:gd name="T23" fmla="*/ 34 h 133"/>
                <a:gd name="T24" fmla="*/ 24 w 68"/>
                <a:gd name="T25" fmla="*/ 35 h 133"/>
                <a:gd name="T26" fmla="*/ 22 w 68"/>
                <a:gd name="T27" fmla="*/ 37 h 133"/>
                <a:gd name="T28" fmla="*/ 23 w 68"/>
                <a:gd name="T29" fmla="*/ 34 h 133"/>
                <a:gd name="T30" fmla="*/ 25 w 68"/>
                <a:gd name="T31" fmla="*/ 28 h 133"/>
                <a:gd name="T32" fmla="*/ 25 w 68"/>
                <a:gd name="T33" fmla="*/ 26 h 133"/>
                <a:gd name="T34" fmla="*/ 24 w 68"/>
                <a:gd name="T35" fmla="*/ 22 h 133"/>
                <a:gd name="T36" fmla="*/ 21 w 68"/>
                <a:gd name="T37" fmla="*/ 19 h 133"/>
                <a:gd name="T38" fmla="*/ 18 w 68"/>
                <a:gd name="T39" fmla="*/ 19 h 133"/>
                <a:gd name="T40" fmla="*/ 17 w 68"/>
                <a:gd name="T41" fmla="*/ 19 h 133"/>
                <a:gd name="T42" fmla="*/ 14 w 68"/>
                <a:gd name="T43" fmla="*/ 21 h 133"/>
                <a:gd name="T44" fmla="*/ 13 w 68"/>
                <a:gd name="T45" fmla="*/ 27 h 133"/>
                <a:gd name="T46" fmla="*/ 13 w 68"/>
                <a:gd name="T47" fmla="*/ 33 h 133"/>
                <a:gd name="T48" fmla="*/ 12 w 68"/>
                <a:gd name="T49" fmla="*/ 33 h 133"/>
                <a:gd name="T50" fmla="*/ 9 w 68"/>
                <a:gd name="T51" fmla="*/ 31 h 133"/>
                <a:gd name="T52" fmla="*/ 6 w 68"/>
                <a:gd name="T53" fmla="*/ 20 h 133"/>
                <a:gd name="T54" fmla="*/ 10 w 68"/>
                <a:gd name="T55" fmla="*/ 6 h 133"/>
                <a:gd name="T56" fmla="*/ 14 w 68"/>
                <a:gd name="T57" fmla="*/ 7 h 133"/>
                <a:gd name="T58" fmla="*/ 13 w 68"/>
                <a:gd name="T59" fmla="*/ 4 h 133"/>
                <a:gd name="T60" fmla="*/ 16 w 68"/>
                <a:gd name="T61" fmla="*/ 3 h 133"/>
                <a:gd name="T62" fmla="*/ 20 w 68"/>
                <a:gd name="T63" fmla="*/ 0 h 133"/>
                <a:gd name="T64" fmla="*/ 12 w 68"/>
                <a:gd name="T65" fmla="*/ 0 h 133"/>
                <a:gd name="T66" fmla="*/ 5 w 68"/>
                <a:gd name="T67" fmla="*/ 7 h 133"/>
                <a:gd name="T68" fmla="*/ 0 w 68"/>
                <a:gd name="T69" fmla="*/ 20 h 133"/>
                <a:gd name="T70" fmla="*/ 2 w 68"/>
                <a:gd name="T71" fmla="*/ 36 h 133"/>
                <a:gd name="T72" fmla="*/ 4 w 68"/>
                <a:gd name="T73" fmla="*/ 44 h 133"/>
                <a:gd name="T74" fmla="*/ 7 w 68"/>
                <a:gd name="T75" fmla="*/ 61 h 133"/>
                <a:gd name="T76" fmla="*/ 8 w 68"/>
                <a:gd name="T77" fmla="*/ 70 h 133"/>
                <a:gd name="T78" fmla="*/ 10 w 68"/>
                <a:gd name="T79" fmla="*/ 73 h 133"/>
                <a:gd name="T80" fmla="*/ 12 w 68"/>
                <a:gd name="T81" fmla="*/ 85 h 133"/>
                <a:gd name="T82" fmla="*/ 14 w 68"/>
                <a:gd name="T83" fmla="*/ 93 h 133"/>
                <a:gd name="T84" fmla="*/ 13 w 68"/>
                <a:gd name="T85" fmla="*/ 100 h 133"/>
                <a:gd name="T86" fmla="*/ 14 w 68"/>
                <a:gd name="T87" fmla="*/ 110 h 133"/>
                <a:gd name="T88" fmla="*/ 17 w 68"/>
                <a:gd name="T89" fmla="*/ 121 h 133"/>
                <a:gd name="T90" fmla="*/ 17 w 68"/>
                <a:gd name="T91" fmla="*/ 126 h 133"/>
                <a:gd name="T92" fmla="*/ 24 w 68"/>
                <a:gd name="T93" fmla="*/ 128 h 133"/>
                <a:gd name="T94" fmla="*/ 22 w 68"/>
                <a:gd name="T95" fmla="*/ 123 h 133"/>
                <a:gd name="T96" fmla="*/ 27 w 68"/>
                <a:gd name="T97" fmla="*/ 118 h 133"/>
                <a:gd name="T98" fmla="*/ 29 w 68"/>
                <a:gd name="T99" fmla="*/ 80 h 133"/>
                <a:gd name="T100" fmla="*/ 43 w 68"/>
                <a:gd name="T101" fmla="*/ 71 h 133"/>
                <a:gd name="T102" fmla="*/ 50 w 68"/>
                <a:gd name="T103" fmla="*/ 84 h 133"/>
                <a:gd name="T104" fmla="*/ 58 w 68"/>
                <a:gd name="T105" fmla="*/ 87 h 133"/>
                <a:gd name="T106" fmla="*/ 65 w 68"/>
                <a:gd name="T107" fmla="*/ 86 h 133"/>
                <a:gd name="T108" fmla="*/ 59 w 68"/>
                <a:gd name="T109" fmla="*/ 80 h 133"/>
                <a:gd name="T110" fmla="*/ 51 w 68"/>
                <a:gd name="T111" fmla="*/ 60 h 133"/>
                <a:gd name="T112" fmla="*/ 35 w 68"/>
                <a:gd name="T113" fmla="*/ 57 h 133"/>
                <a:gd name="T114" fmla="*/ 28 w 68"/>
                <a:gd name="T115"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133">
                  <a:moveTo>
                    <a:pt x="28" y="60"/>
                  </a:moveTo>
                  <a:cubicBezTo>
                    <a:pt x="28" y="60"/>
                    <a:pt x="27" y="59"/>
                    <a:pt x="27" y="59"/>
                  </a:cubicBezTo>
                  <a:cubicBezTo>
                    <a:pt x="27" y="59"/>
                    <a:pt x="27" y="58"/>
                    <a:pt x="27" y="58"/>
                  </a:cubicBezTo>
                  <a:cubicBezTo>
                    <a:pt x="27" y="58"/>
                    <a:pt x="28" y="58"/>
                    <a:pt x="27" y="58"/>
                  </a:cubicBezTo>
                  <a:cubicBezTo>
                    <a:pt x="27" y="57"/>
                    <a:pt x="27" y="57"/>
                    <a:pt x="27" y="57"/>
                  </a:cubicBezTo>
                  <a:cubicBezTo>
                    <a:pt x="27" y="57"/>
                    <a:pt x="27" y="57"/>
                    <a:pt x="27" y="57"/>
                  </a:cubicBezTo>
                  <a:cubicBezTo>
                    <a:pt x="27" y="56"/>
                    <a:pt x="27" y="56"/>
                    <a:pt x="27" y="56"/>
                  </a:cubicBezTo>
                  <a:cubicBezTo>
                    <a:pt x="27" y="56"/>
                    <a:pt x="27" y="55"/>
                    <a:pt x="27" y="55"/>
                  </a:cubicBezTo>
                  <a:cubicBezTo>
                    <a:pt x="27" y="55"/>
                    <a:pt x="27" y="55"/>
                    <a:pt x="27" y="55"/>
                  </a:cubicBezTo>
                  <a:cubicBezTo>
                    <a:pt x="27" y="54"/>
                    <a:pt x="27" y="54"/>
                    <a:pt x="27" y="52"/>
                  </a:cubicBezTo>
                  <a:cubicBezTo>
                    <a:pt x="27" y="52"/>
                    <a:pt x="26" y="50"/>
                    <a:pt x="27" y="50"/>
                  </a:cubicBezTo>
                  <a:cubicBezTo>
                    <a:pt x="27" y="50"/>
                    <a:pt x="27" y="49"/>
                    <a:pt x="27" y="49"/>
                  </a:cubicBezTo>
                  <a:cubicBezTo>
                    <a:pt x="27" y="49"/>
                    <a:pt x="27" y="48"/>
                    <a:pt x="27" y="48"/>
                  </a:cubicBezTo>
                  <a:cubicBezTo>
                    <a:pt x="27" y="48"/>
                    <a:pt x="28" y="47"/>
                    <a:pt x="28" y="47"/>
                  </a:cubicBezTo>
                  <a:cubicBezTo>
                    <a:pt x="28" y="46"/>
                    <a:pt x="28" y="46"/>
                    <a:pt x="28" y="46"/>
                  </a:cubicBezTo>
                  <a:cubicBezTo>
                    <a:pt x="28" y="46"/>
                    <a:pt x="28" y="45"/>
                    <a:pt x="28" y="45"/>
                  </a:cubicBezTo>
                  <a:cubicBezTo>
                    <a:pt x="28" y="45"/>
                    <a:pt x="28" y="44"/>
                    <a:pt x="29" y="44"/>
                  </a:cubicBezTo>
                  <a:cubicBezTo>
                    <a:pt x="29" y="43"/>
                    <a:pt x="29" y="43"/>
                    <a:pt x="29" y="43"/>
                  </a:cubicBezTo>
                  <a:cubicBezTo>
                    <a:pt x="29" y="43"/>
                    <a:pt x="30" y="42"/>
                    <a:pt x="30" y="42"/>
                  </a:cubicBezTo>
                  <a:cubicBezTo>
                    <a:pt x="30" y="42"/>
                    <a:pt x="30" y="42"/>
                    <a:pt x="31" y="42"/>
                  </a:cubicBezTo>
                  <a:cubicBezTo>
                    <a:pt x="31" y="41"/>
                    <a:pt x="31" y="41"/>
                    <a:pt x="31" y="41"/>
                  </a:cubicBezTo>
                  <a:cubicBezTo>
                    <a:pt x="31" y="41"/>
                    <a:pt x="36" y="37"/>
                    <a:pt x="38" y="33"/>
                  </a:cubicBezTo>
                  <a:cubicBezTo>
                    <a:pt x="39" y="29"/>
                    <a:pt x="40" y="29"/>
                    <a:pt x="41" y="29"/>
                  </a:cubicBezTo>
                  <a:cubicBezTo>
                    <a:pt x="41" y="28"/>
                    <a:pt x="41" y="28"/>
                    <a:pt x="41" y="27"/>
                  </a:cubicBezTo>
                  <a:cubicBezTo>
                    <a:pt x="41" y="26"/>
                    <a:pt x="40" y="22"/>
                    <a:pt x="40" y="22"/>
                  </a:cubicBezTo>
                  <a:cubicBezTo>
                    <a:pt x="40" y="20"/>
                    <a:pt x="39" y="15"/>
                    <a:pt x="38" y="13"/>
                  </a:cubicBezTo>
                  <a:cubicBezTo>
                    <a:pt x="38" y="12"/>
                    <a:pt x="38" y="12"/>
                    <a:pt x="37" y="11"/>
                  </a:cubicBezTo>
                  <a:cubicBezTo>
                    <a:pt x="37" y="9"/>
                    <a:pt x="36" y="9"/>
                    <a:pt x="35" y="8"/>
                  </a:cubicBezTo>
                  <a:cubicBezTo>
                    <a:pt x="35" y="8"/>
                    <a:pt x="33" y="6"/>
                    <a:pt x="32" y="6"/>
                  </a:cubicBezTo>
                  <a:cubicBezTo>
                    <a:pt x="32" y="6"/>
                    <a:pt x="32" y="6"/>
                    <a:pt x="31" y="6"/>
                  </a:cubicBezTo>
                  <a:cubicBezTo>
                    <a:pt x="31" y="6"/>
                    <a:pt x="30" y="6"/>
                    <a:pt x="30" y="5"/>
                  </a:cubicBezTo>
                  <a:cubicBezTo>
                    <a:pt x="30" y="5"/>
                    <a:pt x="29" y="5"/>
                    <a:pt x="29" y="5"/>
                  </a:cubicBezTo>
                  <a:cubicBezTo>
                    <a:pt x="29" y="5"/>
                    <a:pt x="28" y="5"/>
                    <a:pt x="28" y="5"/>
                  </a:cubicBezTo>
                  <a:cubicBezTo>
                    <a:pt x="28" y="4"/>
                    <a:pt x="28" y="4"/>
                    <a:pt x="27" y="4"/>
                  </a:cubicBezTo>
                  <a:cubicBezTo>
                    <a:pt x="27" y="4"/>
                    <a:pt x="27" y="4"/>
                    <a:pt x="27" y="4"/>
                  </a:cubicBezTo>
                  <a:cubicBezTo>
                    <a:pt x="27" y="4"/>
                    <a:pt x="26" y="4"/>
                    <a:pt x="26" y="4"/>
                  </a:cubicBezTo>
                  <a:cubicBezTo>
                    <a:pt x="26" y="5"/>
                    <a:pt x="27" y="5"/>
                    <a:pt x="27" y="5"/>
                  </a:cubicBezTo>
                  <a:cubicBezTo>
                    <a:pt x="27" y="5"/>
                    <a:pt x="26" y="5"/>
                    <a:pt x="26" y="5"/>
                  </a:cubicBezTo>
                  <a:cubicBezTo>
                    <a:pt x="26" y="5"/>
                    <a:pt x="26" y="5"/>
                    <a:pt x="26" y="5"/>
                  </a:cubicBezTo>
                  <a:cubicBezTo>
                    <a:pt x="26" y="5"/>
                    <a:pt x="26" y="6"/>
                    <a:pt x="26" y="6"/>
                  </a:cubicBezTo>
                  <a:cubicBezTo>
                    <a:pt x="26" y="6"/>
                    <a:pt x="27" y="6"/>
                    <a:pt x="27" y="6"/>
                  </a:cubicBezTo>
                  <a:cubicBezTo>
                    <a:pt x="27" y="6"/>
                    <a:pt x="27" y="6"/>
                    <a:pt x="27" y="6"/>
                  </a:cubicBezTo>
                  <a:cubicBezTo>
                    <a:pt x="27" y="6"/>
                    <a:pt x="27" y="7"/>
                    <a:pt x="27" y="7"/>
                  </a:cubicBezTo>
                  <a:cubicBezTo>
                    <a:pt x="27" y="7"/>
                    <a:pt x="28" y="7"/>
                    <a:pt x="29" y="7"/>
                  </a:cubicBezTo>
                  <a:cubicBezTo>
                    <a:pt x="29" y="8"/>
                    <a:pt x="29" y="8"/>
                    <a:pt x="29" y="8"/>
                  </a:cubicBezTo>
                  <a:cubicBezTo>
                    <a:pt x="29" y="8"/>
                    <a:pt x="29" y="8"/>
                    <a:pt x="30" y="9"/>
                  </a:cubicBezTo>
                  <a:cubicBezTo>
                    <a:pt x="30" y="9"/>
                    <a:pt x="30" y="9"/>
                    <a:pt x="31" y="9"/>
                  </a:cubicBezTo>
                  <a:cubicBezTo>
                    <a:pt x="31" y="9"/>
                    <a:pt x="31" y="10"/>
                    <a:pt x="31" y="10"/>
                  </a:cubicBezTo>
                  <a:cubicBezTo>
                    <a:pt x="31" y="10"/>
                    <a:pt x="32" y="11"/>
                    <a:pt x="32" y="11"/>
                  </a:cubicBezTo>
                  <a:cubicBezTo>
                    <a:pt x="33" y="12"/>
                    <a:pt x="33" y="12"/>
                    <a:pt x="34" y="12"/>
                  </a:cubicBezTo>
                  <a:cubicBezTo>
                    <a:pt x="34" y="12"/>
                    <a:pt x="34" y="12"/>
                    <a:pt x="34" y="12"/>
                  </a:cubicBezTo>
                  <a:cubicBezTo>
                    <a:pt x="34" y="12"/>
                    <a:pt x="35" y="13"/>
                    <a:pt x="35" y="14"/>
                  </a:cubicBezTo>
                  <a:cubicBezTo>
                    <a:pt x="35" y="15"/>
                    <a:pt x="35" y="18"/>
                    <a:pt x="35" y="18"/>
                  </a:cubicBezTo>
                  <a:cubicBezTo>
                    <a:pt x="35" y="19"/>
                    <a:pt x="35" y="23"/>
                    <a:pt x="35" y="23"/>
                  </a:cubicBezTo>
                  <a:cubicBezTo>
                    <a:pt x="35" y="24"/>
                    <a:pt x="35" y="27"/>
                    <a:pt x="35" y="27"/>
                  </a:cubicBezTo>
                  <a:cubicBezTo>
                    <a:pt x="35" y="27"/>
                    <a:pt x="35" y="28"/>
                    <a:pt x="34" y="28"/>
                  </a:cubicBezTo>
                  <a:cubicBezTo>
                    <a:pt x="33" y="29"/>
                    <a:pt x="30" y="31"/>
                    <a:pt x="29" y="33"/>
                  </a:cubicBezTo>
                  <a:cubicBezTo>
                    <a:pt x="29" y="33"/>
                    <a:pt x="29" y="33"/>
                    <a:pt x="28" y="33"/>
                  </a:cubicBezTo>
                  <a:cubicBezTo>
                    <a:pt x="28" y="34"/>
                    <a:pt x="28" y="34"/>
                    <a:pt x="28" y="34"/>
                  </a:cubicBezTo>
                  <a:cubicBezTo>
                    <a:pt x="28" y="34"/>
                    <a:pt x="28" y="34"/>
                    <a:pt x="28" y="34"/>
                  </a:cubicBezTo>
                  <a:cubicBezTo>
                    <a:pt x="27" y="34"/>
                    <a:pt x="27" y="34"/>
                    <a:pt x="27" y="34"/>
                  </a:cubicBezTo>
                  <a:cubicBezTo>
                    <a:pt x="27" y="34"/>
                    <a:pt x="26" y="34"/>
                    <a:pt x="26" y="34"/>
                  </a:cubicBezTo>
                  <a:cubicBezTo>
                    <a:pt x="26" y="34"/>
                    <a:pt x="26" y="34"/>
                    <a:pt x="26" y="34"/>
                  </a:cubicBezTo>
                  <a:cubicBezTo>
                    <a:pt x="26" y="34"/>
                    <a:pt x="25" y="35"/>
                    <a:pt x="25" y="35"/>
                  </a:cubicBezTo>
                  <a:cubicBezTo>
                    <a:pt x="25" y="35"/>
                    <a:pt x="25" y="35"/>
                    <a:pt x="24" y="35"/>
                  </a:cubicBezTo>
                  <a:cubicBezTo>
                    <a:pt x="24" y="35"/>
                    <a:pt x="24" y="35"/>
                    <a:pt x="24" y="36"/>
                  </a:cubicBezTo>
                  <a:cubicBezTo>
                    <a:pt x="24" y="36"/>
                    <a:pt x="24" y="36"/>
                    <a:pt x="24" y="36"/>
                  </a:cubicBezTo>
                  <a:cubicBezTo>
                    <a:pt x="23" y="36"/>
                    <a:pt x="23" y="36"/>
                    <a:pt x="23" y="36"/>
                  </a:cubicBezTo>
                  <a:cubicBezTo>
                    <a:pt x="22" y="36"/>
                    <a:pt x="22" y="36"/>
                    <a:pt x="22" y="37"/>
                  </a:cubicBezTo>
                  <a:cubicBezTo>
                    <a:pt x="22" y="37"/>
                    <a:pt x="22" y="37"/>
                    <a:pt x="22" y="37"/>
                  </a:cubicBezTo>
                  <a:cubicBezTo>
                    <a:pt x="22" y="37"/>
                    <a:pt x="21" y="36"/>
                    <a:pt x="21" y="36"/>
                  </a:cubicBezTo>
                  <a:cubicBezTo>
                    <a:pt x="21" y="36"/>
                    <a:pt x="21" y="36"/>
                    <a:pt x="21" y="36"/>
                  </a:cubicBezTo>
                  <a:cubicBezTo>
                    <a:pt x="21" y="36"/>
                    <a:pt x="21" y="36"/>
                    <a:pt x="22" y="36"/>
                  </a:cubicBezTo>
                  <a:cubicBezTo>
                    <a:pt x="22" y="36"/>
                    <a:pt x="22" y="36"/>
                    <a:pt x="23" y="35"/>
                  </a:cubicBezTo>
                  <a:cubicBezTo>
                    <a:pt x="23" y="35"/>
                    <a:pt x="23" y="34"/>
                    <a:pt x="23" y="34"/>
                  </a:cubicBezTo>
                  <a:cubicBezTo>
                    <a:pt x="24" y="34"/>
                    <a:pt x="23" y="33"/>
                    <a:pt x="24" y="33"/>
                  </a:cubicBezTo>
                  <a:cubicBezTo>
                    <a:pt x="24" y="33"/>
                    <a:pt x="24" y="31"/>
                    <a:pt x="24" y="30"/>
                  </a:cubicBezTo>
                  <a:cubicBezTo>
                    <a:pt x="25" y="30"/>
                    <a:pt x="25" y="30"/>
                    <a:pt x="25" y="29"/>
                  </a:cubicBezTo>
                  <a:cubicBezTo>
                    <a:pt x="25" y="29"/>
                    <a:pt x="24" y="29"/>
                    <a:pt x="25" y="29"/>
                  </a:cubicBezTo>
                  <a:cubicBezTo>
                    <a:pt x="25" y="28"/>
                    <a:pt x="25" y="28"/>
                    <a:pt x="25" y="28"/>
                  </a:cubicBezTo>
                  <a:cubicBezTo>
                    <a:pt x="25" y="28"/>
                    <a:pt x="25" y="28"/>
                    <a:pt x="25" y="28"/>
                  </a:cubicBezTo>
                  <a:cubicBezTo>
                    <a:pt x="25" y="28"/>
                    <a:pt x="25" y="28"/>
                    <a:pt x="25" y="28"/>
                  </a:cubicBezTo>
                  <a:cubicBezTo>
                    <a:pt x="25" y="28"/>
                    <a:pt x="25" y="28"/>
                    <a:pt x="25" y="27"/>
                  </a:cubicBezTo>
                  <a:cubicBezTo>
                    <a:pt x="25" y="27"/>
                    <a:pt x="26" y="27"/>
                    <a:pt x="25" y="27"/>
                  </a:cubicBezTo>
                  <a:cubicBezTo>
                    <a:pt x="25" y="27"/>
                    <a:pt x="26" y="27"/>
                    <a:pt x="25" y="26"/>
                  </a:cubicBezTo>
                  <a:cubicBezTo>
                    <a:pt x="25" y="26"/>
                    <a:pt x="25" y="26"/>
                    <a:pt x="25" y="25"/>
                  </a:cubicBezTo>
                  <a:cubicBezTo>
                    <a:pt x="25" y="25"/>
                    <a:pt x="25" y="24"/>
                    <a:pt x="25" y="24"/>
                  </a:cubicBezTo>
                  <a:cubicBezTo>
                    <a:pt x="25" y="23"/>
                    <a:pt x="25" y="23"/>
                    <a:pt x="25" y="22"/>
                  </a:cubicBezTo>
                  <a:cubicBezTo>
                    <a:pt x="25" y="22"/>
                    <a:pt x="25" y="22"/>
                    <a:pt x="25" y="22"/>
                  </a:cubicBezTo>
                  <a:cubicBezTo>
                    <a:pt x="25" y="22"/>
                    <a:pt x="25" y="22"/>
                    <a:pt x="24" y="22"/>
                  </a:cubicBezTo>
                  <a:cubicBezTo>
                    <a:pt x="24" y="21"/>
                    <a:pt x="24" y="21"/>
                    <a:pt x="24" y="21"/>
                  </a:cubicBezTo>
                  <a:cubicBezTo>
                    <a:pt x="23" y="21"/>
                    <a:pt x="23" y="20"/>
                    <a:pt x="23" y="20"/>
                  </a:cubicBezTo>
                  <a:cubicBezTo>
                    <a:pt x="23" y="20"/>
                    <a:pt x="23" y="20"/>
                    <a:pt x="23" y="20"/>
                  </a:cubicBezTo>
                  <a:cubicBezTo>
                    <a:pt x="23" y="20"/>
                    <a:pt x="23" y="20"/>
                    <a:pt x="22" y="20"/>
                  </a:cubicBezTo>
                  <a:cubicBezTo>
                    <a:pt x="22" y="20"/>
                    <a:pt x="21" y="19"/>
                    <a:pt x="21" y="19"/>
                  </a:cubicBezTo>
                  <a:cubicBezTo>
                    <a:pt x="21" y="19"/>
                    <a:pt x="21" y="19"/>
                    <a:pt x="21" y="19"/>
                  </a:cubicBezTo>
                  <a:cubicBezTo>
                    <a:pt x="21" y="19"/>
                    <a:pt x="21" y="19"/>
                    <a:pt x="21" y="19"/>
                  </a:cubicBezTo>
                  <a:cubicBezTo>
                    <a:pt x="20" y="19"/>
                    <a:pt x="20" y="19"/>
                    <a:pt x="20" y="19"/>
                  </a:cubicBezTo>
                  <a:cubicBezTo>
                    <a:pt x="20" y="19"/>
                    <a:pt x="19" y="19"/>
                    <a:pt x="19" y="19"/>
                  </a:cubicBezTo>
                  <a:cubicBezTo>
                    <a:pt x="19" y="19"/>
                    <a:pt x="18" y="19"/>
                    <a:pt x="18" y="19"/>
                  </a:cubicBezTo>
                  <a:cubicBezTo>
                    <a:pt x="18" y="19"/>
                    <a:pt x="18" y="19"/>
                    <a:pt x="18" y="19"/>
                  </a:cubicBezTo>
                  <a:cubicBezTo>
                    <a:pt x="18" y="19"/>
                    <a:pt x="18" y="19"/>
                    <a:pt x="18" y="19"/>
                  </a:cubicBezTo>
                  <a:cubicBezTo>
                    <a:pt x="18" y="19"/>
                    <a:pt x="18" y="19"/>
                    <a:pt x="18" y="19"/>
                  </a:cubicBezTo>
                  <a:cubicBezTo>
                    <a:pt x="18" y="19"/>
                    <a:pt x="17" y="19"/>
                    <a:pt x="17" y="19"/>
                  </a:cubicBezTo>
                  <a:cubicBezTo>
                    <a:pt x="17" y="19"/>
                    <a:pt x="17" y="19"/>
                    <a:pt x="17" y="19"/>
                  </a:cubicBezTo>
                  <a:cubicBezTo>
                    <a:pt x="17" y="19"/>
                    <a:pt x="17" y="19"/>
                    <a:pt x="17" y="19"/>
                  </a:cubicBezTo>
                  <a:cubicBezTo>
                    <a:pt x="17" y="20"/>
                    <a:pt x="16" y="20"/>
                    <a:pt x="16" y="20"/>
                  </a:cubicBezTo>
                  <a:cubicBezTo>
                    <a:pt x="16" y="20"/>
                    <a:pt x="16" y="20"/>
                    <a:pt x="16" y="20"/>
                  </a:cubicBezTo>
                  <a:cubicBezTo>
                    <a:pt x="16" y="20"/>
                    <a:pt x="15" y="21"/>
                    <a:pt x="15" y="21"/>
                  </a:cubicBezTo>
                  <a:cubicBezTo>
                    <a:pt x="15" y="21"/>
                    <a:pt x="15" y="21"/>
                    <a:pt x="14" y="21"/>
                  </a:cubicBezTo>
                  <a:cubicBezTo>
                    <a:pt x="14" y="22"/>
                    <a:pt x="14" y="22"/>
                    <a:pt x="14" y="22"/>
                  </a:cubicBezTo>
                  <a:cubicBezTo>
                    <a:pt x="14" y="23"/>
                    <a:pt x="14" y="23"/>
                    <a:pt x="14" y="24"/>
                  </a:cubicBezTo>
                  <a:cubicBezTo>
                    <a:pt x="13" y="24"/>
                    <a:pt x="13" y="25"/>
                    <a:pt x="13" y="25"/>
                  </a:cubicBezTo>
                  <a:cubicBezTo>
                    <a:pt x="13" y="25"/>
                    <a:pt x="13" y="26"/>
                    <a:pt x="13" y="26"/>
                  </a:cubicBezTo>
                  <a:cubicBezTo>
                    <a:pt x="13" y="27"/>
                    <a:pt x="13" y="27"/>
                    <a:pt x="13" y="27"/>
                  </a:cubicBezTo>
                  <a:cubicBezTo>
                    <a:pt x="13" y="27"/>
                    <a:pt x="13" y="28"/>
                    <a:pt x="13" y="28"/>
                  </a:cubicBezTo>
                  <a:cubicBezTo>
                    <a:pt x="13" y="28"/>
                    <a:pt x="13" y="29"/>
                    <a:pt x="13" y="29"/>
                  </a:cubicBezTo>
                  <a:cubicBezTo>
                    <a:pt x="13" y="29"/>
                    <a:pt x="14" y="31"/>
                    <a:pt x="14" y="31"/>
                  </a:cubicBezTo>
                  <a:cubicBezTo>
                    <a:pt x="14" y="31"/>
                    <a:pt x="14" y="31"/>
                    <a:pt x="14" y="32"/>
                  </a:cubicBezTo>
                  <a:cubicBezTo>
                    <a:pt x="13" y="32"/>
                    <a:pt x="13" y="33"/>
                    <a:pt x="13" y="33"/>
                  </a:cubicBezTo>
                  <a:cubicBezTo>
                    <a:pt x="13" y="34"/>
                    <a:pt x="13" y="35"/>
                    <a:pt x="13" y="35"/>
                  </a:cubicBezTo>
                  <a:cubicBezTo>
                    <a:pt x="13" y="35"/>
                    <a:pt x="12" y="35"/>
                    <a:pt x="12" y="34"/>
                  </a:cubicBezTo>
                  <a:cubicBezTo>
                    <a:pt x="12" y="34"/>
                    <a:pt x="12" y="34"/>
                    <a:pt x="12" y="34"/>
                  </a:cubicBezTo>
                  <a:cubicBezTo>
                    <a:pt x="12" y="34"/>
                    <a:pt x="12" y="34"/>
                    <a:pt x="12" y="33"/>
                  </a:cubicBezTo>
                  <a:cubicBezTo>
                    <a:pt x="12" y="33"/>
                    <a:pt x="12" y="33"/>
                    <a:pt x="12" y="33"/>
                  </a:cubicBezTo>
                  <a:cubicBezTo>
                    <a:pt x="12" y="33"/>
                    <a:pt x="11" y="33"/>
                    <a:pt x="11" y="33"/>
                  </a:cubicBezTo>
                  <a:cubicBezTo>
                    <a:pt x="11" y="33"/>
                    <a:pt x="11" y="33"/>
                    <a:pt x="11" y="33"/>
                  </a:cubicBezTo>
                  <a:cubicBezTo>
                    <a:pt x="11" y="33"/>
                    <a:pt x="10" y="32"/>
                    <a:pt x="10" y="32"/>
                  </a:cubicBezTo>
                  <a:cubicBezTo>
                    <a:pt x="10" y="32"/>
                    <a:pt x="10" y="31"/>
                    <a:pt x="10" y="31"/>
                  </a:cubicBezTo>
                  <a:cubicBezTo>
                    <a:pt x="10" y="31"/>
                    <a:pt x="10" y="31"/>
                    <a:pt x="9" y="31"/>
                  </a:cubicBezTo>
                  <a:cubicBezTo>
                    <a:pt x="9" y="31"/>
                    <a:pt x="9" y="31"/>
                    <a:pt x="9" y="30"/>
                  </a:cubicBezTo>
                  <a:cubicBezTo>
                    <a:pt x="9" y="30"/>
                    <a:pt x="9" y="30"/>
                    <a:pt x="9" y="30"/>
                  </a:cubicBezTo>
                  <a:cubicBezTo>
                    <a:pt x="8" y="30"/>
                    <a:pt x="8" y="29"/>
                    <a:pt x="8" y="29"/>
                  </a:cubicBezTo>
                  <a:cubicBezTo>
                    <a:pt x="8" y="29"/>
                    <a:pt x="8" y="27"/>
                    <a:pt x="7" y="25"/>
                  </a:cubicBezTo>
                  <a:cubicBezTo>
                    <a:pt x="7" y="23"/>
                    <a:pt x="6" y="21"/>
                    <a:pt x="6" y="20"/>
                  </a:cubicBezTo>
                  <a:cubicBezTo>
                    <a:pt x="5" y="19"/>
                    <a:pt x="5" y="19"/>
                    <a:pt x="5" y="18"/>
                  </a:cubicBezTo>
                  <a:cubicBezTo>
                    <a:pt x="6" y="17"/>
                    <a:pt x="7" y="15"/>
                    <a:pt x="7" y="14"/>
                  </a:cubicBezTo>
                  <a:cubicBezTo>
                    <a:pt x="7" y="14"/>
                    <a:pt x="9" y="7"/>
                    <a:pt x="9" y="7"/>
                  </a:cubicBezTo>
                  <a:cubicBezTo>
                    <a:pt x="10" y="7"/>
                    <a:pt x="10" y="6"/>
                    <a:pt x="10" y="6"/>
                  </a:cubicBezTo>
                  <a:cubicBezTo>
                    <a:pt x="10" y="6"/>
                    <a:pt x="10" y="6"/>
                    <a:pt x="10" y="6"/>
                  </a:cubicBezTo>
                  <a:cubicBezTo>
                    <a:pt x="10" y="6"/>
                    <a:pt x="11" y="7"/>
                    <a:pt x="11" y="7"/>
                  </a:cubicBezTo>
                  <a:cubicBezTo>
                    <a:pt x="11" y="7"/>
                    <a:pt x="12" y="7"/>
                    <a:pt x="13" y="7"/>
                  </a:cubicBezTo>
                  <a:cubicBezTo>
                    <a:pt x="13" y="7"/>
                    <a:pt x="13" y="7"/>
                    <a:pt x="13" y="7"/>
                  </a:cubicBezTo>
                  <a:cubicBezTo>
                    <a:pt x="13" y="7"/>
                    <a:pt x="14" y="7"/>
                    <a:pt x="14" y="7"/>
                  </a:cubicBezTo>
                  <a:cubicBezTo>
                    <a:pt x="14" y="7"/>
                    <a:pt x="14" y="7"/>
                    <a:pt x="14" y="7"/>
                  </a:cubicBezTo>
                  <a:cubicBezTo>
                    <a:pt x="14" y="7"/>
                    <a:pt x="15" y="7"/>
                    <a:pt x="15" y="7"/>
                  </a:cubicBezTo>
                  <a:cubicBezTo>
                    <a:pt x="15" y="6"/>
                    <a:pt x="15" y="6"/>
                    <a:pt x="15" y="6"/>
                  </a:cubicBezTo>
                  <a:cubicBezTo>
                    <a:pt x="14" y="6"/>
                    <a:pt x="14" y="5"/>
                    <a:pt x="14" y="5"/>
                  </a:cubicBezTo>
                  <a:cubicBezTo>
                    <a:pt x="13" y="5"/>
                    <a:pt x="13" y="5"/>
                    <a:pt x="13" y="5"/>
                  </a:cubicBezTo>
                  <a:cubicBezTo>
                    <a:pt x="13" y="5"/>
                    <a:pt x="13" y="4"/>
                    <a:pt x="13" y="4"/>
                  </a:cubicBezTo>
                  <a:cubicBezTo>
                    <a:pt x="13" y="4"/>
                    <a:pt x="13" y="3"/>
                    <a:pt x="14" y="3"/>
                  </a:cubicBezTo>
                  <a:cubicBezTo>
                    <a:pt x="14" y="3"/>
                    <a:pt x="14" y="3"/>
                    <a:pt x="14" y="3"/>
                  </a:cubicBezTo>
                  <a:cubicBezTo>
                    <a:pt x="14" y="3"/>
                    <a:pt x="14" y="3"/>
                    <a:pt x="15" y="3"/>
                  </a:cubicBezTo>
                  <a:cubicBezTo>
                    <a:pt x="15" y="3"/>
                    <a:pt x="15" y="3"/>
                    <a:pt x="15" y="3"/>
                  </a:cubicBezTo>
                  <a:cubicBezTo>
                    <a:pt x="15" y="3"/>
                    <a:pt x="16" y="3"/>
                    <a:pt x="16" y="3"/>
                  </a:cubicBezTo>
                  <a:cubicBezTo>
                    <a:pt x="17" y="3"/>
                    <a:pt x="17" y="3"/>
                    <a:pt x="18" y="2"/>
                  </a:cubicBezTo>
                  <a:cubicBezTo>
                    <a:pt x="18" y="3"/>
                    <a:pt x="19" y="2"/>
                    <a:pt x="19" y="2"/>
                  </a:cubicBezTo>
                  <a:cubicBezTo>
                    <a:pt x="20" y="2"/>
                    <a:pt x="20" y="2"/>
                    <a:pt x="20" y="1"/>
                  </a:cubicBezTo>
                  <a:cubicBezTo>
                    <a:pt x="20" y="1"/>
                    <a:pt x="20" y="1"/>
                    <a:pt x="20" y="1"/>
                  </a:cubicBezTo>
                  <a:cubicBezTo>
                    <a:pt x="20" y="0"/>
                    <a:pt x="20" y="0"/>
                    <a:pt x="20" y="0"/>
                  </a:cubicBezTo>
                  <a:cubicBezTo>
                    <a:pt x="20" y="0"/>
                    <a:pt x="18" y="0"/>
                    <a:pt x="18" y="0"/>
                  </a:cubicBezTo>
                  <a:cubicBezTo>
                    <a:pt x="18" y="0"/>
                    <a:pt x="16" y="0"/>
                    <a:pt x="16" y="0"/>
                  </a:cubicBezTo>
                  <a:cubicBezTo>
                    <a:pt x="15" y="0"/>
                    <a:pt x="15" y="0"/>
                    <a:pt x="15" y="0"/>
                  </a:cubicBezTo>
                  <a:cubicBezTo>
                    <a:pt x="14" y="0"/>
                    <a:pt x="14" y="0"/>
                    <a:pt x="13" y="0"/>
                  </a:cubicBezTo>
                  <a:cubicBezTo>
                    <a:pt x="13" y="0"/>
                    <a:pt x="13" y="0"/>
                    <a:pt x="12" y="0"/>
                  </a:cubicBezTo>
                  <a:cubicBezTo>
                    <a:pt x="11" y="1"/>
                    <a:pt x="10" y="2"/>
                    <a:pt x="10" y="2"/>
                  </a:cubicBezTo>
                  <a:cubicBezTo>
                    <a:pt x="9" y="2"/>
                    <a:pt x="9" y="2"/>
                    <a:pt x="9" y="2"/>
                  </a:cubicBezTo>
                  <a:cubicBezTo>
                    <a:pt x="8" y="2"/>
                    <a:pt x="8" y="3"/>
                    <a:pt x="8" y="3"/>
                  </a:cubicBezTo>
                  <a:cubicBezTo>
                    <a:pt x="7" y="3"/>
                    <a:pt x="7" y="3"/>
                    <a:pt x="6" y="4"/>
                  </a:cubicBezTo>
                  <a:cubicBezTo>
                    <a:pt x="6" y="4"/>
                    <a:pt x="6" y="6"/>
                    <a:pt x="5" y="7"/>
                  </a:cubicBezTo>
                  <a:cubicBezTo>
                    <a:pt x="4" y="7"/>
                    <a:pt x="3" y="9"/>
                    <a:pt x="2" y="11"/>
                  </a:cubicBezTo>
                  <a:cubicBezTo>
                    <a:pt x="2" y="12"/>
                    <a:pt x="1" y="14"/>
                    <a:pt x="1" y="15"/>
                  </a:cubicBezTo>
                  <a:cubicBezTo>
                    <a:pt x="0" y="16"/>
                    <a:pt x="0" y="17"/>
                    <a:pt x="0" y="17"/>
                  </a:cubicBezTo>
                  <a:cubicBezTo>
                    <a:pt x="0" y="18"/>
                    <a:pt x="0" y="19"/>
                    <a:pt x="0" y="19"/>
                  </a:cubicBezTo>
                  <a:cubicBezTo>
                    <a:pt x="0" y="20"/>
                    <a:pt x="0" y="20"/>
                    <a:pt x="0" y="20"/>
                  </a:cubicBezTo>
                  <a:cubicBezTo>
                    <a:pt x="0" y="21"/>
                    <a:pt x="1" y="22"/>
                    <a:pt x="1" y="22"/>
                  </a:cubicBezTo>
                  <a:cubicBezTo>
                    <a:pt x="1" y="22"/>
                    <a:pt x="1" y="24"/>
                    <a:pt x="1" y="25"/>
                  </a:cubicBezTo>
                  <a:cubicBezTo>
                    <a:pt x="0" y="26"/>
                    <a:pt x="0" y="30"/>
                    <a:pt x="1" y="32"/>
                  </a:cubicBezTo>
                  <a:cubicBezTo>
                    <a:pt x="2" y="33"/>
                    <a:pt x="2" y="33"/>
                    <a:pt x="2" y="34"/>
                  </a:cubicBezTo>
                  <a:cubicBezTo>
                    <a:pt x="2" y="34"/>
                    <a:pt x="2" y="36"/>
                    <a:pt x="2" y="36"/>
                  </a:cubicBezTo>
                  <a:cubicBezTo>
                    <a:pt x="3" y="37"/>
                    <a:pt x="3" y="40"/>
                    <a:pt x="4" y="41"/>
                  </a:cubicBezTo>
                  <a:cubicBezTo>
                    <a:pt x="4" y="41"/>
                    <a:pt x="4" y="43"/>
                    <a:pt x="4" y="43"/>
                  </a:cubicBezTo>
                  <a:cubicBezTo>
                    <a:pt x="4" y="43"/>
                    <a:pt x="4" y="43"/>
                    <a:pt x="4" y="43"/>
                  </a:cubicBezTo>
                  <a:cubicBezTo>
                    <a:pt x="4" y="43"/>
                    <a:pt x="4" y="44"/>
                    <a:pt x="4" y="44"/>
                  </a:cubicBezTo>
                  <a:cubicBezTo>
                    <a:pt x="4" y="44"/>
                    <a:pt x="4" y="44"/>
                    <a:pt x="4" y="44"/>
                  </a:cubicBezTo>
                  <a:cubicBezTo>
                    <a:pt x="4" y="44"/>
                    <a:pt x="4" y="47"/>
                    <a:pt x="5" y="48"/>
                  </a:cubicBezTo>
                  <a:cubicBezTo>
                    <a:pt x="5" y="49"/>
                    <a:pt x="5" y="50"/>
                    <a:pt x="5" y="50"/>
                  </a:cubicBezTo>
                  <a:cubicBezTo>
                    <a:pt x="5" y="50"/>
                    <a:pt x="6" y="53"/>
                    <a:pt x="6" y="54"/>
                  </a:cubicBezTo>
                  <a:cubicBezTo>
                    <a:pt x="6" y="55"/>
                    <a:pt x="7" y="56"/>
                    <a:pt x="7" y="56"/>
                  </a:cubicBezTo>
                  <a:cubicBezTo>
                    <a:pt x="7" y="57"/>
                    <a:pt x="7" y="60"/>
                    <a:pt x="7" y="61"/>
                  </a:cubicBezTo>
                  <a:cubicBezTo>
                    <a:pt x="7" y="61"/>
                    <a:pt x="7" y="64"/>
                    <a:pt x="6" y="66"/>
                  </a:cubicBezTo>
                  <a:cubicBezTo>
                    <a:pt x="6" y="67"/>
                    <a:pt x="6" y="68"/>
                    <a:pt x="6" y="69"/>
                  </a:cubicBezTo>
                  <a:cubicBezTo>
                    <a:pt x="6" y="69"/>
                    <a:pt x="6" y="70"/>
                    <a:pt x="6" y="70"/>
                  </a:cubicBezTo>
                  <a:cubicBezTo>
                    <a:pt x="6" y="70"/>
                    <a:pt x="7" y="70"/>
                    <a:pt x="7" y="70"/>
                  </a:cubicBezTo>
                  <a:cubicBezTo>
                    <a:pt x="7" y="70"/>
                    <a:pt x="8" y="70"/>
                    <a:pt x="8" y="70"/>
                  </a:cubicBezTo>
                  <a:cubicBezTo>
                    <a:pt x="8" y="69"/>
                    <a:pt x="8" y="69"/>
                    <a:pt x="8" y="69"/>
                  </a:cubicBezTo>
                  <a:cubicBezTo>
                    <a:pt x="8" y="69"/>
                    <a:pt x="9" y="69"/>
                    <a:pt x="9" y="69"/>
                  </a:cubicBezTo>
                  <a:cubicBezTo>
                    <a:pt x="9" y="69"/>
                    <a:pt x="9" y="70"/>
                    <a:pt x="9" y="71"/>
                  </a:cubicBezTo>
                  <a:cubicBezTo>
                    <a:pt x="9" y="71"/>
                    <a:pt x="9" y="72"/>
                    <a:pt x="10" y="72"/>
                  </a:cubicBezTo>
                  <a:cubicBezTo>
                    <a:pt x="10" y="73"/>
                    <a:pt x="10" y="73"/>
                    <a:pt x="10" y="73"/>
                  </a:cubicBezTo>
                  <a:cubicBezTo>
                    <a:pt x="10" y="73"/>
                    <a:pt x="10" y="75"/>
                    <a:pt x="10" y="76"/>
                  </a:cubicBezTo>
                  <a:cubicBezTo>
                    <a:pt x="10" y="76"/>
                    <a:pt x="10" y="77"/>
                    <a:pt x="10" y="77"/>
                  </a:cubicBezTo>
                  <a:cubicBezTo>
                    <a:pt x="10" y="77"/>
                    <a:pt x="10" y="80"/>
                    <a:pt x="11" y="81"/>
                  </a:cubicBezTo>
                  <a:cubicBezTo>
                    <a:pt x="11" y="82"/>
                    <a:pt x="11" y="82"/>
                    <a:pt x="11" y="82"/>
                  </a:cubicBezTo>
                  <a:cubicBezTo>
                    <a:pt x="11" y="83"/>
                    <a:pt x="12" y="84"/>
                    <a:pt x="12" y="85"/>
                  </a:cubicBezTo>
                  <a:cubicBezTo>
                    <a:pt x="12" y="85"/>
                    <a:pt x="12" y="86"/>
                    <a:pt x="12" y="86"/>
                  </a:cubicBezTo>
                  <a:cubicBezTo>
                    <a:pt x="12" y="87"/>
                    <a:pt x="12" y="88"/>
                    <a:pt x="12" y="88"/>
                  </a:cubicBezTo>
                  <a:cubicBezTo>
                    <a:pt x="13" y="88"/>
                    <a:pt x="13" y="89"/>
                    <a:pt x="13" y="89"/>
                  </a:cubicBezTo>
                  <a:cubicBezTo>
                    <a:pt x="13" y="89"/>
                    <a:pt x="14" y="91"/>
                    <a:pt x="14" y="91"/>
                  </a:cubicBezTo>
                  <a:cubicBezTo>
                    <a:pt x="14" y="92"/>
                    <a:pt x="14" y="93"/>
                    <a:pt x="14" y="93"/>
                  </a:cubicBezTo>
                  <a:cubicBezTo>
                    <a:pt x="14" y="93"/>
                    <a:pt x="15" y="95"/>
                    <a:pt x="15" y="95"/>
                  </a:cubicBezTo>
                  <a:cubicBezTo>
                    <a:pt x="15" y="95"/>
                    <a:pt x="15" y="96"/>
                    <a:pt x="15" y="97"/>
                  </a:cubicBezTo>
                  <a:cubicBezTo>
                    <a:pt x="15" y="97"/>
                    <a:pt x="15" y="97"/>
                    <a:pt x="15" y="97"/>
                  </a:cubicBezTo>
                  <a:cubicBezTo>
                    <a:pt x="15" y="98"/>
                    <a:pt x="15" y="98"/>
                    <a:pt x="14" y="98"/>
                  </a:cubicBezTo>
                  <a:cubicBezTo>
                    <a:pt x="14" y="98"/>
                    <a:pt x="13" y="100"/>
                    <a:pt x="13" y="100"/>
                  </a:cubicBezTo>
                  <a:cubicBezTo>
                    <a:pt x="13" y="101"/>
                    <a:pt x="13" y="101"/>
                    <a:pt x="14" y="101"/>
                  </a:cubicBezTo>
                  <a:cubicBezTo>
                    <a:pt x="14" y="102"/>
                    <a:pt x="14" y="102"/>
                    <a:pt x="14" y="102"/>
                  </a:cubicBezTo>
                  <a:cubicBezTo>
                    <a:pt x="14" y="103"/>
                    <a:pt x="14" y="103"/>
                    <a:pt x="14" y="103"/>
                  </a:cubicBezTo>
                  <a:cubicBezTo>
                    <a:pt x="14" y="104"/>
                    <a:pt x="14" y="104"/>
                    <a:pt x="14" y="105"/>
                  </a:cubicBezTo>
                  <a:cubicBezTo>
                    <a:pt x="14" y="105"/>
                    <a:pt x="14" y="108"/>
                    <a:pt x="14" y="110"/>
                  </a:cubicBezTo>
                  <a:cubicBezTo>
                    <a:pt x="15" y="112"/>
                    <a:pt x="15" y="113"/>
                    <a:pt x="15" y="115"/>
                  </a:cubicBezTo>
                  <a:cubicBezTo>
                    <a:pt x="16" y="116"/>
                    <a:pt x="16" y="118"/>
                    <a:pt x="16" y="118"/>
                  </a:cubicBezTo>
                  <a:cubicBezTo>
                    <a:pt x="16" y="118"/>
                    <a:pt x="17" y="119"/>
                    <a:pt x="17" y="119"/>
                  </a:cubicBezTo>
                  <a:cubicBezTo>
                    <a:pt x="17" y="120"/>
                    <a:pt x="17" y="120"/>
                    <a:pt x="17" y="120"/>
                  </a:cubicBezTo>
                  <a:cubicBezTo>
                    <a:pt x="17" y="121"/>
                    <a:pt x="17" y="121"/>
                    <a:pt x="17" y="121"/>
                  </a:cubicBezTo>
                  <a:cubicBezTo>
                    <a:pt x="17" y="121"/>
                    <a:pt x="17" y="121"/>
                    <a:pt x="17" y="121"/>
                  </a:cubicBezTo>
                  <a:cubicBezTo>
                    <a:pt x="17" y="121"/>
                    <a:pt x="17" y="122"/>
                    <a:pt x="17" y="123"/>
                  </a:cubicBezTo>
                  <a:cubicBezTo>
                    <a:pt x="17" y="123"/>
                    <a:pt x="17" y="124"/>
                    <a:pt x="17" y="124"/>
                  </a:cubicBezTo>
                  <a:cubicBezTo>
                    <a:pt x="17" y="124"/>
                    <a:pt x="17" y="124"/>
                    <a:pt x="17" y="125"/>
                  </a:cubicBezTo>
                  <a:cubicBezTo>
                    <a:pt x="17" y="125"/>
                    <a:pt x="17" y="126"/>
                    <a:pt x="17" y="126"/>
                  </a:cubicBezTo>
                  <a:cubicBezTo>
                    <a:pt x="17" y="127"/>
                    <a:pt x="17" y="127"/>
                    <a:pt x="17" y="129"/>
                  </a:cubicBezTo>
                  <a:cubicBezTo>
                    <a:pt x="16" y="130"/>
                    <a:pt x="17" y="131"/>
                    <a:pt x="17" y="131"/>
                  </a:cubicBezTo>
                  <a:cubicBezTo>
                    <a:pt x="18" y="131"/>
                    <a:pt x="18" y="132"/>
                    <a:pt x="19" y="132"/>
                  </a:cubicBezTo>
                  <a:cubicBezTo>
                    <a:pt x="21" y="131"/>
                    <a:pt x="23" y="133"/>
                    <a:pt x="24" y="132"/>
                  </a:cubicBezTo>
                  <a:cubicBezTo>
                    <a:pt x="25" y="131"/>
                    <a:pt x="24" y="129"/>
                    <a:pt x="24" y="128"/>
                  </a:cubicBezTo>
                  <a:cubicBezTo>
                    <a:pt x="24" y="128"/>
                    <a:pt x="23" y="128"/>
                    <a:pt x="23" y="128"/>
                  </a:cubicBezTo>
                  <a:cubicBezTo>
                    <a:pt x="23" y="127"/>
                    <a:pt x="23" y="126"/>
                    <a:pt x="23" y="126"/>
                  </a:cubicBezTo>
                  <a:cubicBezTo>
                    <a:pt x="23" y="125"/>
                    <a:pt x="22" y="125"/>
                    <a:pt x="22" y="124"/>
                  </a:cubicBezTo>
                  <a:cubicBezTo>
                    <a:pt x="22" y="124"/>
                    <a:pt x="22" y="124"/>
                    <a:pt x="22" y="124"/>
                  </a:cubicBezTo>
                  <a:cubicBezTo>
                    <a:pt x="22" y="124"/>
                    <a:pt x="22" y="123"/>
                    <a:pt x="22" y="123"/>
                  </a:cubicBezTo>
                  <a:cubicBezTo>
                    <a:pt x="22" y="122"/>
                    <a:pt x="22" y="122"/>
                    <a:pt x="22" y="122"/>
                  </a:cubicBezTo>
                  <a:cubicBezTo>
                    <a:pt x="22" y="121"/>
                    <a:pt x="22" y="121"/>
                    <a:pt x="22" y="121"/>
                  </a:cubicBezTo>
                  <a:cubicBezTo>
                    <a:pt x="23" y="121"/>
                    <a:pt x="24" y="121"/>
                    <a:pt x="25" y="120"/>
                  </a:cubicBezTo>
                  <a:cubicBezTo>
                    <a:pt x="26" y="120"/>
                    <a:pt x="27" y="119"/>
                    <a:pt x="27" y="119"/>
                  </a:cubicBezTo>
                  <a:cubicBezTo>
                    <a:pt x="27" y="119"/>
                    <a:pt x="27" y="118"/>
                    <a:pt x="27" y="118"/>
                  </a:cubicBezTo>
                  <a:cubicBezTo>
                    <a:pt x="27" y="118"/>
                    <a:pt x="27" y="113"/>
                    <a:pt x="27" y="112"/>
                  </a:cubicBezTo>
                  <a:cubicBezTo>
                    <a:pt x="27" y="111"/>
                    <a:pt x="26" y="104"/>
                    <a:pt x="26" y="104"/>
                  </a:cubicBezTo>
                  <a:cubicBezTo>
                    <a:pt x="26" y="103"/>
                    <a:pt x="27" y="100"/>
                    <a:pt x="27" y="99"/>
                  </a:cubicBezTo>
                  <a:cubicBezTo>
                    <a:pt x="27" y="98"/>
                    <a:pt x="27" y="92"/>
                    <a:pt x="28" y="89"/>
                  </a:cubicBezTo>
                  <a:cubicBezTo>
                    <a:pt x="28" y="87"/>
                    <a:pt x="29" y="82"/>
                    <a:pt x="29" y="80"/>
                  </a:cubicBezTo>
                  <a:cubicBezTo>
                    <a:pt x="29" y="78"/>
                    <a:pt x="30" y="76"/>
                    <a:pt x="30" y="76"/>
                  </a:cubicBezTo>
                  <a:cubicBezTo>
                    <a:pt x="30" y="76"/>
                    <a:pt x="33" y="75"/>
                    <a:pt x="34" y="75"/>
                  </a:cubicBezTo>
                  <a:cubicBezTo>
                    <a:pt x="34" y="74"/>
                    <a:pt x="41" y="72"/>
                    <a:pt x="42" y="72"/>
                  </a:cubicBezTo>
                  <a:cubicBezTo>
                    <a:pt x="42" y="72"/>
                    <a:pt x="43" y="72"/>
                    <a:pt x="43" y="71"/>
                  </a:cubicBezTo>
                  <a:cubicBezTo>
                    <a:pt x="43" y="71"/>
                    <a:pt x="43" y="71"/>
                    <a:pt x="43" y="71"/>
                  </a:cubicBezTo>
                  <a:cubicBezTo>
                    <a:pt x="44" y="72"/>
                    <a:pt x="44" y="75"/>
                    <a:pt x="45" y="76"/>
                  </a:cubicBezTo>
                  <a:cubicBezTo>
                    <a:pt x="46" y="78"/>
                    <a:pt x="46" y="78"/>
                    <a:pt x="46" y="78"/>
                  </a:cubicBezTo>
                  <a:cubicBezTo>
                    <a:pt x="47" y="79"/>
                    <a:pt x="48" y="81"/>
                    <a:pt x="49" y="82"/>
                  </a:cubicBezTo>
                  <a:cubicBezTo>
                    <a:pt x="49" y="82"/>
                    <a:pt x="49" y="83"/>
                    <a:pt x="50" y="83"/>
                  </a:cubicBezTo>
                  <a:cubicBezTo>
                    <a:pt x="50" y="83"/>
                    <a:pt x="50" y="83"/>
                    <a:pt x="50" y="84"/>
                  </a:cubicBezTo>
                  <a:cubicBezTo>
                    <a:pt x="50" y="84"/>
                    <a:pt x="51" y="85"/>
                    <a:pt x="51" y="85"/>
                  </a:cubicBezTo>
                  <a:cubicBezTo>
                    <a:pt x="51" y="85"/>
                    <a:pt x="51" y="85"/>
                    <a:pt x="51" y="85"/>
                  </a:cubicBezTo>
                  <a:cubicBezTo>
                    <a:pt x="51" y="85"/>
                    <a:pt x="52" y="85"/>
                    <a:pt x="52" y="85"/>
                  </a:cubicBezTo>
                  <a:cubicBezTo>
                    <a:pt x="52" y="86"/>
                    <a:pt x="52" y="88"/>
                    <a:pt x="54" y="88"/>
                  </a:cubicBezTo>
                  <a:cubicBezTo>
                    <a:pt x="57" y="88"/>
                    <a:pt x="57" y="87"/>
                    <a:pt x="58" y="87"/>
                  </a:cubicBezTo>
                  <a:cubicBezTo>
                    <a:pt x="59" y="87"/>
                    <a:pt x="61" y="89"/>
                    <a:pt x="62" y="89"/>
                  </a:cubicBezTo>
                  <a:cubicBezTo>
                    <a:pt x="63" y="89"/>
                    <a:pt x="64" y="90"/>
                    <a:pt x="66" y="90"/>
                  </a:cubicBezTo>
                  <a:cubicBezTo>
                    <a:pt x="67" y="89"/>
                    <a:pt x="68" y="89"/>
                    <a:pt x="68" y="88"/>
                  </a:cubicBezTo>
                  <a:cubicBezTo>
                    <a:pt x="68" y="88"/>
                    <a:pt x="68" y="87"/>
                    <a:pt x="66" y="87"/>
                  </a:cubicBezTo>
                  <a:cubicBezTo>
                    <a:pt x="65" y="86"/>
                    <a:pt x="65" y="87"/>
                    <a:pt x="65" y="86"/>
                  </a:cubicBezTo>
                  <a:cubicBezTo>
                    <a:pt x="63" y="85"/>
                    <a:pt x="62" y="83"/>
                    <a:pt x="61" y="83"/>
                  </a:cubicBezTo>
                  <a:cubicBezTo>
                    <a:pt x="60" y="82"/>
                    <a:pt x="59" y="82"/>
                    <a:pt x="59" y="81"/>
                  </a:cubicBezTo>
                  <a:cubicBezTo>
                    <a:pt x="59" y="81"/>
                    <a:pt x="60" y="81"/>
                    <a:pt x="60" y="81"/>
                  </a:cubicBezTo>
                  <a:cubicBezTo>
                    <a:pt x="60" y="80"/>
                    <a:pt x="59" y="80"/>
                    <a:pt x="59" y="80"/>
                  </a:cubicBezTo>
                  <a:cubicBezTo>
                    <a:pt x="59" y="80"/>
                    <a:pt x="59" y="80"/>
                    <a:pt x="59" y="80"/>
                  </a:cubicBezTo>
                  <a:cubicBezTo>
                    <a:pt x="59" y="79"/>
                    <a:pt x="56" y="74"/>
                    <a:pt x="56" y="74"/>
                  </a:cubicBezTo>
                  <a:cubicBezTo>
                    <a:pt x="56" y="73"/>
                    <a:pt x="56" y="71"/>
                    <a:pt x="55" y="71"/>
                  </a:cubicBezTo>
                  <a:cubicBezTo>
                    <a:pt x="55" y="70"/>
                    <a:pt x="55" y="69"/>
                    <a:pt x="55" y="69"/>
                  </a:cubicBezTo>
                  <a:cubicBezTo>
                    <a:pt x="55" y="69"/>
                    <a:pt x="54" y="67"/>
                    <a:pt x="54" y="67"/>
                  </a:cubicBezTo>
                  <a:cubicBezTo>
                    <a:pt x="53" y="66"/>
                    <a:pt x="52" y="61"/>
                    <a:pt x="51" y="60"/>
                  </a:cubicBezTo>
                  <a:cubicBezTo>
                    <a:pt x="50" y="59"/>
                    <a:pt x="50" y="57"/>
                    <a:pt x="49" y="56"/>
                  </a:cubicBezTo>
                  <a:cubicBezTo>
                    <a:pt x="48" y="55"/>
                    <a:pt x="47" y="54"/>
                    <a:pt x="46" y="54"/>
                  </a:cubicBezTo>
                  <a:cubicBezTo>
                    <a:pt x="46" y="54"/>
                    <a:pt x="43" y="55"/>
                    <a:pt x="42" y="55"/>
                  </a:cubicBezTo>
                  <a:cubicBezTo>
                    <a:pt x="40" y="56"/>
                    <a:pt x="37" y="57"/>
                    <a:pt x="36" y="57"/>
                  </a:cubicBezTo>
                  <a:cubicBezTo>
                    <a:pt x="36" y="57"/>
                    <a:pt x="35" y="57"/>
                    <a:pt x="35" y="57"/>
                  </a:cubicBezTo>
                  <a:cubicBezTo>
                    <a:pt x="34" y="57"/>
                    <a:pt x="34" y="57"/>
                    <a:pt x="33" y="58"/>
                  </a:cubicBezTo>
                  <a:cubicBezTo>
                    <a:pt x="33" y="58"/>
                    <a:pt x="32" y="59"/>
                    <a:pt x="32" y="59"/>
                  </a:cubicBezTo>
                  <a:cubicBezTo>
                    <a:pt x="31" y="59"/>
                    <a:pt x="30" y="59"/>
                    <a:pt x="30" y="59"/>
                  </a:cubicBezTo>
                  <a:cubicBezTo>
                    <a:pt x="29" y="60"/>
                    <a:pt x="29" y="60"/>
                    <a:pt x="29" y="60"/>
                  </a:cubicBezTo>
                  <a:cubicBezTo>
                    <a:pt x="29" y="59"/>
                    <a:pt x="29" y="59"/>
                    <a:pt x="28" y="59"/>
                  </a:cubicBezTo>
                  <a:cubicBezTo>
                    <a:pt x="28" y="60"/>
                    <a:pt x="28" y="60"/>
                    <a:pt x="28" y="6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6" name="Freeform 305"/>
            <p:cNvSpPr>
              <a:spLocks noEditPoints="1"/>
            </p:cNvSpPr>
            <p:nvPr/>
          </p:nvSpPr>
          <p:spPr bwMode="auto">
            <a:xfrm>
              <a:off x="4654551" y="4210051"/>
              <a:ext cx="142875" cy="527050"/>
            </a:xfrm>
            <a:custGeom>
              <a:avLst/>
              <a:gdLst>
                <a:gd name="T0" fmla="*/ 23 w 38"/>
                <a:gd name="T1" fmla="*/ 21 h 140"/>
                <a:gd name="T2" fmla="*/ 25 w 38"/>
                <a:gd name="T3" fmla="*/ 16 h 140"/>
                <a:gd name="T4" fmla="*/ 23 w 38"/>
                <a:gd name="T5" fmla="*/ 6 h 140"/>
                <a:gd name="T6" fmla="*/ 9 w 38"/>
                <a:gd name="T7" fmla="*/ 1 h 140"/>
                <a:gd name="T8" fmla="*/ 3 w 38"/>
                <a:gd name="T9" fmla="*/ 7 h 140"/>
                <a:gd name="T10" fmla="*/ 5 w 38"/>
                <a:gd name="T11" fmla="*/ 20 h 140"/>
                <a:gd name="T12" fmla="*/ 8 w 38"/>
                <a:gd name="T13" fmla="*/ 23 h 140"/>
                <a:gd name="T14" fmla="*/ 10 w 38"/>
                <a:gd name="T15" fmla="*/ 24 h 140"/>
                <a:gd name="T16" fmla="*/ 9 w 38"/>
                <a:gd name="T17" fmla="*/ 24 h 140"/>
                <a:gd name="T18" fmla="*/ 8 w 38"/>
                <a:gd name="T19" fmla="*/ 22 h 140"/>
                <a:gd name="T20" fmla="*/ 7 w 38"/>
                <a:gd name="T21" fmla="*/ 22 h 140"/>
                <a:gd name="T22" fmla="*/ 5 w 38"/>
                <a:gd name="T23" fmla="*/ 20 h 140"/>
                <a:gd name="T24" fmla="*/ 4 w 38"/>
                <a:gd name="T25" fmla="*/ 19 h 140"/>
                <a:gd name="T26" fmla="*/ 3 w 38"/>
                <a:gd name="T27" fmla="*/ 18 h 140"/>
                <a:gd name="T28" fmla="*/ 2 w 38"/>
                <a:gd name="T29" fmla="*/ 16 h 140"/>
                <a:gd name="T30" fmla="*/ 1 w 38"/>
                <a:gd name="T31" fmla="*/ 15 h 140"/>
                <a:gd name="T32" fmla="*/ 1 w 38"/>
                <a:gd name="T33" fmla="*/ 13 h 140"/>
                <a:gd name="T34" fmla="*/ 1 w 38"/>
                <a:gd name="T35" fmla="*/ 12 h 140"/>
                <a:gd name="T36" fmla="*/ 1 w 38"/>
                <a:gd name="T37" fmla="*/ 10 h 140"/>
                <a:gd name="T38" fmla="*/ 1 w 38"/>
                <a:gd name="T39" fmla="*/ 9 h 140"/>
                <a:gd name="T40" fmla="*/ 2 w 38"/>
                <a:gd name="T41" fmla="*/ 7 h 140"/>
                <a:gd name="T42" fmla="*/ 3 w 38"/>
                <a:gd name="T43" fmla="*/ 5 h 140"/>
                <a:gd name="T44" fmla="*/ 5 w 38"/>
                <a:gd name="T45" fmla="*/ 4 h 140"/>
                <a:gd name="T46" fmla="*/ 6 w 38"/>
                <a:gd name="T47" fmla="*/ 3 h 140"/>
                <a:gd name="T48" fmla="*/ 7 w 38"/>
                <a:gd name="T49" fmla="*/ 2 h 140"/>
                <a:gd name="T50" fmla="*/ 9 w 38"/>
                <a:gd name="T51" fmla="*/ 1 h 140"/>
                <a:gd name="T52" fmla="*/ 11 w 38"/>
                <a:gd name="T53" fmla="*/ 1 h 140"/>
                <a:gd name="T54" fmla="*/ 12 w 38"/>
                <a:gd name="T55" fmla="*/ 1 h 140"/>
                <a:gd name="T56" fmla="*/ 14 w 38"/>
                <a:gd name="T57" fmla="*/ 0 h 140"/>
                <a:gd name="T58" fmla="*/ 15 w 38"/>
                <a:gd name="T59" fmla="*/ 0 h 140"/>
                <a:gd name="T60" fmla="*/ 17 w 38"/>
                <a:gd name="T61" fmla="*/ 1 h 140"/>
                <a:gd name="T62" fmla="*/ 18 w 38"/>
                <a:gd name="T63" fmla="*/ 2 h 140"/>
                <a:gd name="T64" fmla="*/ 21 w 38"/>
                <a:gd name="T65" fmla="*/ 3 h 140"/>
                <a:gd name="T66" fmla="*/ 23 w 38"/>
                <a:gd name="T67" fmla="*/ 5 h 140"/>
                <a:gd name="T68" fmla="*/ 24 w 38"/>
                <a:gd name="T69" fmla="*/ 6 h 140"/>
                <a:gd name="T70" fmla="*/ 24 w 38"/>
                <a:gd name="T71" fmla="*/ 8 h 140"/>
                <a:gd name="T72" fmla="*/ 25 w 38"/>
                <a:gd name="T73" fmla="*/ 9 h 140"/>
                <a:gd name="T74" fmla="*/ 25 w 38"/>
                <a:gd name="T75" fmla="*/ 12 h 140"/>
                <a:gd name="T76" fmla="*/ 26 w 38"/>
                <a:gd name="T77" fmla="*/ 13 h 140"/>
                <a:gd name="T78" fmla="*/ 26 w 38"/>
                <a:gd name="T79" fmla="*/ 15 h 140"/>
                <a:gd name="T80" fmla="*/ 25 w 38"/>
                <a:gd name="T81" fmla="*/ 16 h 140"/>
                <a:gd name="T82" fmla="*/ 25 w 38"/>
                <a:gd name="T83" fmla="*/ 18 h 140"/>
                <a:gd name="T84" fmla="*/ 24 w 38"/>
                <a:gd name="T85" fmla="*/ 19 h 140"/>
                <a:gd name="T86" fmla="*/ 24 w 38"/>
                <a:gd name="T87" fmla="*/ 21 h 140"/>
                <a:gd name="T88" fmla="*/ 23 w 38"/>
                <a:gd name="T89" fmla="*/ 22 h 140"/>
                <a:gd name="T90" fmla="*/ 21 w 38"/>
                <a:gd name="T91" fmla="*/ 23 h 140"/>
                <a:gd name="T92" fmla="*/ 36 w 38"/>
                <a:gd name="T93" fmla="*/ 42 h 140"/>
                <a:gd name="T94" fmla="*/ 33 w 38"/>
                <a:gd name="T95" fmla="*/ 74 h 140"/>
                <a:gd name="T96" fmla="*/ 34 w 38"/>
                <a:gd name="T97" fmla="*/ 108 h 140"/>
                <a:gd name="T98" fmla="*/ 35 w 38"/>
                <a:gd name="T99" fmla="*/ 130 h 140"/>
                <a:gd name="T100" fmla="*/ 28 w 38"/>
                <a:gd name="T101" fmla="*/ 137 h 140"/>
                <a:gd name="T102" fmla="*/ 25 w 38"/>
                <a:gd name="T103" fmla="*/ 122 h 140"/>
                <a:gd name="T104" fmla="*/ 18 w 38"/>
                <a:gd name="T105" fmla="*/ 98 h 140"/>
                <a:gd name="T106" fmla="*/ 17 w 38"/>
                <a:gd name="T107" fmla="*/ 128 h 140"/>
                <a:gd name="T108" fmla="*/ 2 w 38"/>
                <a:gd name="T109" fmla="*/ 137 h 140"/>
                <a:gd name="T110" fmla="*/ 4 w 38"/>
                <a:gd name="T111" fmla="*/ 102 h 140"/>
                <a:gd name="T112" fmla="*/ 1 w 38"/>
                <a:gd name="T113" fmla="*/ 57 h 140"/>
                <a:gd name="T114" fmla="*/ 9 w 38"/>
                <a:gd name="T115" fmla="*/ 30 h 140"/>
                <a:gd name="T116" fmla="*/ 11 w 38"/>
                <a:gd name="T117" fmla="*/ 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 h="140">
                  <a:moveTo>
                    <a:pt x="21" y="23"/>
                  </a:moveTo>
                  <a:cubicBezTo>
                    <a:pt x="21" y="23"/>
                    <a:pt x="21" y="23"/>
                    <a:pt x="21" y="23"/>
                  </a:cubicBezTo>
                  <a:cubicBezTo>
                    <a:pt x="21" y="23"/>
                    <a:pt x="21" y="23"/>
                    <a:pt x="21" y="23"/>
                  </a:cubicBezTo>
                  <a:cubicBezTo>
                    <a:pt x="21" y="23"/>
                    <a:pt x="21" y="23"/>
                    <a:pt x="21" y="23"/>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5" y="18"/>
                  </a:moveTo>
                  <a:cubicBezTo>
                    <a:pt x="25" y="18"/>
                    <a:pt x="25" y="18"/>
                    <a:pt x="25" y="17"/>
                  </a:cubicBezTo>
                  <a:cubicBezTo>
                    <a:pt x="25" y="18"/>
                    <a:pt x="25" y="18"/>
                    <a:pt x="25" y="18"/>
                  </a:cubicBezTo>
                  <a:cubicBezTo>
                    <a:pt x="25" y="17"/>
                    <a:pt x="25" y="17"/>
                    <a:pt x="25" y="17"/>
                  </a:cubicBezTo>
                  <a:cubicBezTo>
                    <a:pt x="25" y="18"/>
                    <a:pt x="25" y="18"/>
                    <a:pt x="25" y="18"/>
                  </a:cubicBezTo>
                  <a:cubicBezTo>
                    <a:pt x="25" y="18"/>
                    <a:pt x="25" y="18"/>
                    <a:pt x="25" y="18"/>
                  </a:cubicBezTo>
                  <a:close/>
                  <a:moveTo>
                    <a:pt x="25" y="16"/>
                  </a:move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lose/>
                  <a:moveTo>
                    <a:pt x="24" y="8"/>
                  </a:move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lose/>
                  <a:moveTo>
                    <a:pt x="23" y="6"/>
                  </a:moveTo>
                  <a:cubicBezTo>
                    <a:pt x="23" y="6"/>
                    <a:pt x="23" y="6"/>
                    <a:pt x="23" y="6"/>
                  </a:cubicBezTo>
                  <a:moveTo>
                    <a:pt x="23" y="6"/>
                  </a:moveTo>
                  <a:cubicBezTo>
                    <a:pt x="23" y="6"/>
                    <a:pt x="23" y="6"/>
                    <a:pt x="23" y="6"/>
                  </a:cubicBezTo>
                  <a:cubicBezTo>
                    <a:pt x="23" y="6"/>
                    <a:pt x="23" y="6"/>
                    <a:pt x="23" y="6"/>
                  </a:cubicBezTo>
                  <a:cubicBezTo>
                    <a:pt x="23" y="6"/>
                    <a:pt x="23" y="6"/>
                    <a:pt x="23" y="6"/>
                  </a:cubicBezTo>
                  <a:close/>
                  <a:moveTo>
                    <a:pt x="20" y="2"/>
                  </a:moveTo>
                  <a:cubicBezTo>
                    <a:pt x="20" y="2"/>
                    <a:pt x="20" y="2"/>
                    <a:pt x="20" y="2"/>
                  </a:cubicBezTo>
                  <a:cubicBezTo>
                    <a:pt x="20" y="2"/>
                    <a:pt x="20" y="2"/>
                    <a:pt x="20" y="2"/>
                  </a:cubicBezTo>
                  <a:cubicBezTo>
                    <a:pt x="20" y="2"/>
                    <a:pt x="20" y="2"/>
                    <a:pt x="20" y="2"/>
                  </a:cubicBezTo>
                  <a:cubicBezTo>
                    <a:pt x="20" y="2"/>
                    <a:pt x="20" y="2"/>
                    <a:pt x="20" y="2"/>
                  </a:cubicBezTo>
                  <a:close/>
                  <a:moveTo>
                    <a:pt x="9" y="1"/>
                  </a:moveTo>
                  <a:cubicBezTo>
                    <a:pt x="9" y="1"/>
                    <a:pt x="9" y="1"/>
                    <a:pt x="9" y="1"/>
                  </a:cubicBezTo>
                  <a:cubicBezTo>
                    <a:pt x="9" y="1"/>
                    <a:pt x="9" y="1"/>
                    <a:pt x="9" y="1"/>
                  </a:cubicBezTo>
                  <a:close/>
                  <a:moveTo>
                    <a:pt x="6" y="3"/>
                  </a:moveTo>
                  <a:cubicBezTo>
                    <a:pt x="6" y="3"/>
                    <a:pt x="6" y="3"/>
                    <a:pt x="6" y="3"/>
                  </a:cubicBezTo>
                  <a:cubicBezTo>
                    <a:pt x="6" y="3"/>
                    <a:pt x="6" y="3"/>
                    <a:pt x="6" y="3"/>
                  </a:cubicBezTo>
                  <a:cubicBezTo>
                    <a:pt x="6" y="3"/>
                    <a:pt x="6" y="3"/>
                    <a:pt x="6" y="3"/>
                  </a:cubicBezTo>
                  <a:cubicBezTo>
                    <a:pt x="6" y="3"/>
                    <a:pt x="6" y="3"/>
                    <a:pt x="6" y="3"/>
                  </a:cubicBezTo>
                  <a:close/>
                  <a:moveTo>
                    <a:pt x="4" y="5"/>
                  </a:moveTo>
                  <a:cubicBezTo>
                    <a:pt x="4" y="6"/>
                    <a:pt x="4" y="6"/>
                    <a:pt x="4" y="6"/>
                  </a:cubicBezTo>
                  <a:cubicBezTo>
                    <a:pt x="4" y="6"/>
                    <a:pt x="4" y="6"/>
                    <a:pt x="4" y="6"/>
                  </a:cubicBezTo>
                  <a:cubicBezTo>
                    <a:pt x="4" y="6"/>
                    <a:pt x="4" y="6"/>
                    <a:pt x="4" y="6"/>
                  </a:cubicBezTo>
                  <a:cubicBezTo>
                    <a:pt x="4" y="6"/>
                    <a:pt x="4" y="5"/>
                    <a:pt x="4" y="5"/>
                  </a:cubicBezTo>
                  <a:close/>
                  <a:moveTo>
                    <a:pt x="3" y="7"/>
                  </a:moveTo>
                  <a:cubicBezTo>
                    <a:pt x="3" y="7"/>
                    <a:pt x="3" y="7"/>
                    <a:pt x="3" y="7"/>
                  </a:cubicBezTo>
                  <a:cubicBezTo>
                    <a:pt x="3" y="7"/>
                    <a:pt x="3" y="7"/>
                    <a:pt x="3" y="7"/>
                  </a:cubicBezTo>
                  <a:close/>
                  <a:moveTo>
                    <a:pt x="1" y="9"/>
                  </a:moveTo>
                  <a:cubicBezTo>
                    <a:pt x="1" y="9"/>
                    <a:pt x="1" y="9"/>
                    <a:pt x="1" y="9"/>
                  </a:cubicBezTo>
                  <a:cubicBezTo>
                    <a:pt x="1" y="9"/>
                    <a:pt x="1" y="9"/>
                    <a:pt x="1" y="9"/>
                  </a:cubicBezTo>
                  <a:cubicBezTo>
                    <a:pt x="1" y="9"/>
                    <a:pt x="1" y="9"/>
                    <a:pt x="1" y="9"/>
                  </a:cubicBezTo>
                  <a:close/>
                  <a:moveTo>
                    <a:pt x="3" y="17"/>
                  </a:moveTo>
                  <a:cubicBezTo>
                    <a:pt x="3" y="17"/>
                    <a:pt x="3" y="17"/>
                    <a:pt x="3" y="17"/>
                  </a:cubicBezTo>
                  <a:cubicBezTo>
                    <a:pt x="3" y="17"/>
                    <a:pt x="3" y="17"/>
                    <a:pt x="3" y="17"/>
                  </a:cubicBezTo>
                  <a:cubicBezTo>
                    <a:pt x="3" y="17"/>
                    <a:pt x="3" y="17"/>
                    <a:pt x="3" y="17"/>
                  </a:cubicBezTo>
                  <a:close/>
                  <a:moveTo>
                    <a:pt x="3" y="17"/>
                  </a:moveTo>
                  <a:cubicBezTo>
                    <a:pt x="3" y="17"/>
                    <a:pt x="3" y="17"/>
                    <a:pt x="3" y="17"/>
                  </a:cubicBezTo>
                  <a:close/>
                  <a:moveTo>
                    <a:pt x="5" y="20"/>
                  </a:moveTo>
                  <a:cubicBezTo>
                    <a:pt x="5" y="20"/>
                    <a:pt x="5" y="19"/>
                    <a:pt x="5" y="19"/>
                  </a:cubicBezTo>
                  <a:cubicBezTo>
                    <a:pt x="5" y="19"/>
                    <a:pt x="5" y="19"/>
                    <a:pt x="5" y="19"/>
                  </a:cubicBezTo>
                  <a:cubicBezTo>
                    <a:pt x="5" y="19"/>
                    <a:pt x="5" y="19"/>
                    <a:pt x="5" y="20"/>
                  </a:cubicBezTo>
                  <a:close/>
                  <a:moveTo>
                    <a:pt x="6" y="21"/>
                  </a:moveTo>
                  <a:cubicBezTo>
                    <a:pt x="6" y="21"/>
                    <a:pt x="6" y="21"/>
                    <a:pt x="6" y="21"/>
                  </a:cubicBezTo>
                  <a:cubicBezTo>
                    <a:pt x="6" y="21"/>
                    <a:pt x="6" y="21"/>
                    <a:pt x="6" y="21"/>
                  </a:cubicBezTo>
                  <a:cubicBezTo>
                    <a:pt x="6" y="21"/>
                    <a:pt x="6" y="21"/>
                    <a:pt x="6" y="21"/>
                  </a:cubicBezTo>
                  <a:cubicBezTo>
                    <a:pt x="6" y="21"/>
                    <a:pt x="6" y="21"/>
                    <a:pt x="6" y="21"/>
                  </a:cubicBezTo>
                  <a:close/>
                  <a:moveTo>
                    <a:pt x="8" y="23"/>
                  </a:moveTo>
                  <a:cubicBezTo>
                    <a:pt x="8" y="23"/>
                    <a:pt x="8" y="23"/>
                    <a:pt x="8" y="23"/>
                  </a:cubicBezTo>
                  <a:cubicBezTo>
                    <a:pt x="8" y="23"/>
                    <a:pt x="8" y="23"/>
                    <a:pt x="8" y="23"/>
                  </a:cubicBezTo>
                  <a:cubicBezTo>
                    <a:pt x="8" y="23"/>
                    <a:pt x="8" y="23"/>
                    <a:pt x="8" y="23"/>
                  </a:cubicBezTo>
                  <a:close/>
                  <a:moveTo>
                    <a:pt x="10" y="24"/>
                  </a:moveTo>
                  <a:cubicBezTo>
                    <a:pt x="11" y="24"/>
                    <a:pt x="11" y="24"/>
                    <a:pt x="11" y="24"/>
                  </a:cubicBezTo>
                  <a:cubicBezTo>
                    <a:pt x="10" y="24"/>
                    <a:pt x="10" y="24"/>
                    <a:pt x="10" y="24"/>
                  </a:cubicBezTo>
                  <a:cubicBezTo>
                    <a:pt x="10" y="24"/>
                    <a:pt x="10" y="24"/>
                    <a:pt x="10" y="24"/>
                  </a:cubicBezTo>
                  <a:cubicBezTo>
                    <a:pt x="10" y="24"/>
                    <a:pt x="10" y="24"/>
                    <a:pt x="10" y="24"/>
                  </a:cubicBezTo>
                  <a:cubicBezTo>
                    <a:pt x="10" y="24"/>
                    <a:pt x="10" y="24"/>
                    <a:pt x="10" y="24"/>
                  </a:cubicBezTo>
                  <a:close/>
                  <a:moveTo>
                    <a:pt x="11" y="25"/>
                  </a:moveTo>
                  <a:cubicBezTo>
                    <a:pt x="11" y="25"/>
                    <a:pt x="11" y="25"/>
                    <a:pt x="11" y="25"/>
                  </a:cubicBezTo>
                  <a:cubicBezTo>
                    <a:pt x="11" y="25"/>
                    <a:pt x="10" y="25"/>
                    <a:pt x="10" y="25"/>
                  </a:cubicBezTo>
                  <a:cubicBezTo>
                    <a:pt x="10" y="25"/>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9" y="24"/>
                  </a:cubicBezTo>
                  <a:cubicBezTo>
                    <a:pt x="9" y="24"/>
                    <a:pt x="9" y="25"/>
                    <a:pt x="9" y="25"/>
                  </a:cubicBezTo>
                  <a:cubicBezTo>
                    <a:pt x="9" y="25"/>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2"/>
                  </a:cubicBezTo>
                  <a:cubicBezTo>
                    <a:pt x="8" y="22"/>
                    <a:pt x="8" y="22"/>
                    <a:pt x="8" y="22"/>
                  </a:cubicBezTo>
                  <a:cubicBezTo>
                    <a:pt x="8" y="22"/>
                    <a:pt x="8" y="22"/>
                    <a:pt x="8" y="22"/>
                  </a:cubicBezTo>
                  <a:cubicBezTo>
                    <a:pt x="8" y="23"/>
                    <a:pt x="7" y="23"/>
                    <a:pt x="7" y="23"/>
                  </a:cubicBezTo>
                  <a:cubicBezTo>
                    <a:pt x="7" y="23"/>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1"/>
                  </a:cubicBezTo>
                  <a:cubicBezTo>
                    <a:pt x="7" y="22"/>
                    <a:pt x="7" y="22"/>
                    <a:pt x="7" y="22"/>
                  </a:cubicBezTo>
                  <a:cubicBezTo>
                    <a:pt x="7" y="22"/>
                    <a:pt x="7" y="22"/>
                    <a:pt x="7" y="22"/>
                  </a:cubicBezTo>
                  <a:cubicBezTo>
                    <a:pt x="7" y="22"/>
                    <a:pt x="6" y="22"/>
                    <a:pt x="6" y="22"/>
                  </a:cubicBezTo>
                  <a:cubicBezTo>
                    <a:pt x="6" y="22"/>
                    <a:pt x="6" y="22"/>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6" y="21"/>
                  </a:cubicBezTo>
                  <a:cubicBezTo>
                    <a:pt x="6" y="21"/>
                    <a:pt x="6" y="21"/>
                    <a:pt x="6" y="20"/>
                  </a:cubicBezTo>
                  <a:cubicBezTo>
                    <a:pt x="6" y="21"/>
                    <a:pt x="5" y="21"/>
                    <a:pt x="5" y="21"/>
                  </a:cubicBezTo>
                  <a:cubicBezTo>
                    <a:pt x="5" y="21"/>
                    <a:pt x="6"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19"/>
                    <a:pt x="5" y="19"/>
                    <a:pt x="5" y="19"/>
                  </a:cubicBezTo>
                  <a:cubicBezTo>
                    <a:pt x="5" y="19"/>
                    <a:pt x="5" y="19"/>
                    <a:pt x="5" y="19"/>
                  </a:cubicBezTo>
                  <a:cubicBezTo>
                    <a:pt x="5" y="19"/>
                    <a:pt x="5" y="19"/>
                    <a:pt x="5" y="19"/>
                  </a:cubicBezTo>
                  <a:cubicBezTo>
                    <a:pt x="5"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8"/>
                  </a:cubicBezTo>
                  <a:cubicBezTo>
                    <a:pt x="4" y="19"/>
                    <a:pt x="4" y="19"/>
                    <a:pt x="4" y="19"/>
                  </a:cubicBezTo>
                  <a:cubicBezTo>
                    <a:pt x="4" y="19"/>
                    <a:pt x="4" y="18"/>
                    <a:pt x="4" y="18"/>
                  </a:cubicBezTo>
                  <a:cubicBezTo>
                    <a:pt x="4" y="18"/>
                    <a:pt x="4" y="18"/>
                    <a:pt x="4" y="18"/>
                  </a:cubicBezTo>
                  <a:cubicBezTo>
                    <a:pt x="4" y="18"/>
                    <a:pt x="4" y="18"/>
                    <a:pt x="4" y="18"/>
                  </a:cubicBezTo>
                  <a:cubicBezTo>
                    <a:pt x="4" y="18"/>
                    <a:pt x="4" y="18"/>
                    <a:pt x="4" y="18"/>
                  </a:cubicBezTo>
                  <a:cubicBezTo>
                    <a:pt x="4" y="18"/>
                    <a:pt x="3" y="18"/>
                    <a:pt x="3" y="18"/>
                  </a:cubicBezTo>
                  <a:cubicBezTo>
                    <a:pt x="3" y="18"/>
                    <a:pt x="3" y="18"/>
                    <a:pt x="3" y="18"/>
                  </a:cubicBezTo>
                  <a:cubicBezTo>
                    <a:pt x="3" y="18"/>
                    <a:pt x="3" y="18"/>
                    <a:pt x="3" y="17"/>
                  </a:cubicBezTo>
                  <a:cubicBezTo>
                    <a:pt x="3" y="17"/>
                    <a:pt x="3" y="17"/>
                    <a:pt x="3" y="17"/>
                  </a:cubicBezTo>
                  <a:cubicBezTo>
                    <a:pt x="3" y="17"/>
                    <a:pt x="3" y="17"/>
                    <a:pt x="3" y="17"/>
                  </a:cubicBezTo>
                  <a:cubicBezTo>
                    <a:pt x="3" y="17"/>
                    <a:pt x="3" y="17"/>
                    <a:pt x="3" y="17"/>
                  </a:cubicBezTo>
                  <a:cubicBezTo>
                    <a:pt x="3" y="17"/>
                    <a:pt x="3" y="17"/>
                    <a:pt x="3" y="17"/>
                  </a:cubicBezTo>
                  <a:cubicBezTo>
                    <a:pt x="2" y="17"/>
                    <a:pt x="2" y="17"/>
                    <a:pt x="2" y="17"/>
                  </a:cubicBezTo>
                  <a:cubicBezTo>
                    <a:pt x="2" y="17"/>
                    <a:pt x="2" y="17"/>
                    <a:pt x="3" y="17"/>
                  </a:cubicBezTo>
                  <a:cubicBezTo>
                    <a:pt x="3" y="17"/>
                    <a:pt x="3" y="17"/>
                    <a:pt x="3" y="17"/>
                  </a:cubicBezTo>
                  <a:cubicBezTo>
                    <a:pt x="3" y="17"/>
                    <a:pt x="3" y="17"/>
                    <a:pt x="3" y="17"/>
                  </a:cubicBezTo>
                  <a:cubicBezTo>
                    <a:pt x="3" y="17"/>
                    <a:pt x="3" y="17"/>
                    <a:pt x="2" y="17"/>
                  </a:cubicBezTo>
                  <a:cubicBezTo>
                    <a:pt x="2" y="17"/>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1" y="15"/>
                    <a:pt x="1" y="15"/>
                  </a:cubicBezTo>
                  <a:cubicBezTo>
                    <a:pt x="1" y="15"/>
                    <a:pt x="2" y="15"/>
                    <a:pt x="2" y="15"/>
                  </a:cubicBezTo>
                  <a:cubicBezTo>
                    <a:pt x="2" y="15"/>
                    <a:pt x="2"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4"/>
                    <a:pt x="1" y="14"/>
                  </a:cubicBezTo>
                  <a:cubicBezTo>
                    <a:pt x="1" y="14"/>
                    <a:pt x="0" y="14"/>
                    <a:pt x="0" y="14"/>
                  </a:cubicBezTo>
                  <a:cubicBezTo>
                    <a:pt x="0" y="14"/>
                    <a:pt x="1" y="14"/>
                    <a:pt x="1" y="14"/>
                  </a:cubicBezTo>
                  <a:cubicBezTo>
                    <a:pt x="1" y="14"/>
                    <a:pt x="1" y="14"/>
                    <a:pt x="1" y="14"/>
                  </a:cubicBezTo>
                  <a:cubicBezTo>
                    <a:pt x="1" y="14"/>
                    <a:pt x="1" y="14"/>
                    <a:pt x="1" y="14"/>
                  </a:cubicBezTo>
                  <a:cubicBezTo>
                    <a:pt x="1" y="14"/>
                    <a:pt x="1" y="14"/>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2"/>
                    <a:pt x="1" y="12"/>
                  </a:cubicBezTo>
                  <a:cubicBezTo>
                    <a:pt x="1" y="12"/>
                    <a:pt x="1" y="13"/>
                    <a:pt x="1" y="13"/>
                  </a:cubicBezTo>
                  <a:cubicBezTo>
                    <a:pt x="1" y="13"/>
                    <a:pt x="1" y="13"/>
                    <a:pt x="1" y="13"/>
                  </a:cubicBezTo>
                  <a:cubicBezTo>
                    <a:pt x="1" y="13"/>
                    <a:pt x="1" y="13"/>
                    <a:pt x="1" y="13"/>
                  </a:cubicBezTo>
                  <a:cubicBezTo>
                    <a:pt x="1" y="13"/>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1" y="9"/>
                    <a:pt x="2" y="9"/>
                    <a:pt x="2" y="9"/>
                  </a:cubicBezTo>
                  <a:cubicBezTo>
                    <a:pt x="2" y="9"/>
                    <a:pt x="2" y="9"/>
                    <a:pt x="2" y="9"/>
                  </a:cubicBezTo>
                  <a:cubicBezTo>
                    <a:pt x="2" y="9"/>
                    <a:pt x="1" y="9"/>
                    <a:pt x="1" y="9"/>
                  </a:cubicBezTo>
                  <a:cubicBezTo>
                    <a:pt x="1" y="9"/>
                    <a:pt x="2" y="8"/>
                    <a:pt x="2" y="8"/>
                  </a:cubicBezTo>
                  <a:cubicBezTo>
                    <a:pt x="2" y="8"/>
                    <a:pt x="1" y="8"/>
                    <a:pt x="1" y="8"/>
                  </a:cubicBezTo>
                  <a:cubicBezTo>
                    <a:pt x="1" y="8"/>
                    <a:pt x="2" y="8"/>
                    <a:pt x="2" y="8"/>
                  </a:cubicBezTo>
                  <a:cubicBezTo>
                    <a:pt x="2" y="8"/>
                    <a:pt x="2" y="8"/>
                    <a:pt x="2" y="8"/>
                  </a:cubicBezTo>
                  <a:cubicBezTo>
                    <a:pt x="2" y="8"/>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2" y="7"/>
                    <a:pt x="2" y="7"/>
                  </a:cubicBezTo>
                  <a:cubicBezTo>
                    <a:pt x="2" y="7"/>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5"/>
                    <a:pt x="3" y="5"/>
                  </a:cubicBezTo>
                  <a:cubicBezTo>
                    <a:pt x="3" y="5"/>
                    <a:pt x="3" y="5"/>
                    <a:pt x="3" y="5"/>
                  </a:cubicBezTo>
                  <a:cubicBezTo>
                    <a:pt x="3" y="5"/>
                    <a:pt x="4" y="5"/>
                    <a:pt x="4" y="5"/>
                  </a:cubicBezTo>
                  <a:cubicBezTo>
                    <a:pt x="4" y="5"/>
                    <a:pt x="4" y="5"/>
                    <a:pt x="4" y="5"/>
                  </a:cubicBezTo>
                  <a:cubicBezTo>
                    <a:pt x="4" y="5"/>
                    <a:pt x="4" y="5"/>
                    <a:pt x="4" y="5"/>
                  </a:cubicBezTo>
                  <a:cubicBezTo>
                    <a:pt x="4" y="5"/>
                    <a:pt x="4" y="4"/>
                    <a:pt x="4" y="4"/>
                  </a:cubicBezTo>
                  <a:cubicBezTo>
                    <a:pt x="4" y="4"/>
                    <a:pt x="4" y="5"/>
                    <a:pt x="4" y="5"/>
                  </a:cubicBezTo>
                  <a:cubicBezTo>
                    <a:pt x="4" y="5"/>
                    <a:pt x="4" y="5"/>
                    <a:pt x="4" y="5"/>
                  </a:cubicBezTo>
                  <a:cubicBezTo>
                    <a:pt x="4" y="5"/>
                    <a:pt x="4" y="4"/>
                    <a:pt x="4" y="4"/>
                  </a:cubicBezTo>
                  <a:cubicBezTo>
                    <a:pt x="4" y="4"/>
                    <a:pt x="4" y="4"/>
                    <a:pt x="4" y="5"/>
                  </a:cubicBezTo>
                  <a:cubicBezTo>
                    <a:pt x="4" y="4"/>
                    <a:pt x="4" y="4"/>
                    <a:pt x="4" y="4"/>
                  </a:cubicBezTo>
                  <a:cubicBezTo>
                    <a:pt x="4" y="4"/>
                    <a:pt x="4" y="4"/>
                    <a:pt x="4" y="4"/>
                  </a:cubicBezTo>
                  <a:cubicBezTo>
                    <a:pt x="5" y="4"/>
                    <a:pt x="5" y="4"/>
                    <a:pt x="5" y="4"/>
                  </a:cubicBezTo>
                  <a:cubicBezTo>
                    <a:pt x="4" y="4"/>
                    <a:pt x="4" y="4"/>
                    <a:pt x="4" y="4"/>
                  </a:cubicBezTo>
                  <a:cubicBezTo>
                    <a:pt x="4"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3"/>
                  </a:cubicBezTo>
                  <a:cubicBezTo>
                    <a:pt x="5" y="3"/>
                    <a:pt x="5" y="3"/>
                    <a:pt x="5" y="3"/>
                  </a:cubicBezTo>
                  <a:cubicBezTo>
                    <a:pt x="5" y="3"/>
                    <a:pt x="5" y="3"/>
                    <a:pt x="5" y="3"/>
                  </a:cubicBezTo>
                  <a:cubicBezTo>
                    <a:pt x="5" y="3"/>
                    <a:pt x="5" y="3"/>
                    <a:pt x="5" y="3"/>
                  </a:cubicBezTo>
                  <a:cubicBezTo>
                    <a:pt x="5" y="3"/>
                    <a:pt x="5" y="3"/>
                    <a:pt x="6" y="3"/>
                  </a:cubicBezTo>
                  <a:cubicBezTo>
                    <a:pt x="6" y="3"/>
                    <a:pt x="6" y="3"/>
                    <a:pt x="6" y="3"/>
                  </a:cubicBezTo>
                  <a:cubicBezTo>
                    <a:pt x="6" y="3"/>
                    <a:pt x="6" y="3"/>
                    <a:pt x="6" y="3"/>
                  </a:cubicBezTo>
                  <a:cubicBezTo>
                    <a:pt x="6" y="3"/>
                    <a:pt x="6" y="2"/>
                    <a:pt x="6" y="2"/>
                  </a:cubicBezTo>
                  <a:cubicBezTo>
                    <a:pt x="6" y="2"/>
                    <a:pt x="6" y="3"/>
                    <a:pt x="6" y="3"/>
                  </a:cubicBezTo>
                  <a:cubicBezTo>
                    <a:pt x="6" y="2"/>
                    <a:pt x="6" y="2"/>
                    <a:pt x="6" y="2"/>
                  </a:cubicBezTo>
                  <a:cubicBezTo>
                    <a:pt x="6" y="2"/>
                    <a:pt x="6" y="2"/>
                    <a:pt x="7" y="2"/>
                  </a:cubicBezTo>
                  <a:cubicBezTo>
                    <a:pt x="6" y="2"/>
                    <a:pt x="6" y="2"/>
                    <a:pt x="6" y="2"/>
                  </a:cubicBezTo>
                  <a:cubicBezTo>
                    <a:pt x="6"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7" y="2"/>
                    <a:pt x="7" y="2"/>
                  </a:cubicBezTo>
                  <a:cubicBezTo>
                    <a:pt x="7"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2" y="0"/>
                    <a:pt x="12" y="0"/>
                  </a:cubicBezTo>
                  <a:cubicBezTo>
                    <a:pt x="12" y="0"/>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2" y="1"/>
                  </a:cubicBezTo>
                  <a:cubicBezTo>
                    <a:pt x="12" y="0"/>
                    <a:pt x="12" y="1"/>
                    <a:pt x="12" y="1"/>
                  </a:cubicBezTo>
                  <a:cubicBezTo>
                    <a:pt x="12" y="1"/>
                    <a:pt x="12" y="1"/>
                    <a:pt x="12" y="1"/>
                  </a:cubicBezTo>
                  <a:cubicBezTo>
                    <a:pt x="12" y="1"/>
                    <a:pt x="12" y="1"/>
                    <a:pt x="12" y="1"/>
                  </a:cubicBezTo>
                  <a:cubicBezTo>
                    <a:pt x="12" y="0"/>
                    <a:pt x="12" y="0"/>
                    <a:pt x="12" y="0"/>
                  </a:cubicBezTo>
                  <a:cubicBezTo>
                    <a:pt x="12" y="0"/>
                    <a:pt x="12" y="0"/>
                    <a:pt x="12" y="1"/>
                  </a:cubicBezTo>
                  <a:cubicBezTo>
                    <a:pt x="13" y="0"/>
                    <a:pt x="13" y="0"/>
                    <a:pt x="13" y="0"/>
                  </a:cubicBezTo>
                  <a:cubicBezTo>
                    <a:pt x="13" y="0"/>
                    <a:pt x="13" y="0"/>
                    <a:pt x="13" y="0"/>
                  </a:cubicBezTo>
                  <a:cubicBezTo>
                    <a:pt x="13" y="0"/>
                    <a:pt x="13" y="0"/>
                    <a:pt x="13" y="0"/>
                  </a:cubicBezTo>
                  <a:cubicBezTo>
                    <a:pt x="13" y="0"/>
                    <a:pt x="13" y="0"/>
                    <a:pt x="13" y="0"/>
                  </a:cubicBezTo>
                  <a:cubicBezTo>
                    <a:pt x="13" y="0"/>
                    <a:pt x="14" y="1"/>
                    <a:pt x="14" y="1"/>
                  </a:cubicBezTo>
                  <a:cubicBezTo>
                    <a:pt x="14" y="1"/>
                    <a:pt x="13" y="1"/>
                    <a:pt x="13" y="1"/>
                  </a:cubicBezTo>
                  <a:cubicBezTo>
                    <a:pt x="13" y="1"/>
                    <a:pt x="14" y="1"/>
                    <a:pt x="14" y="1"/>
                  </a:cubicBezTo>
                  <a:cubicBezTo>
                    <a:pt x="14" y="1"/>
                    <a:pt x="14" y="0"/>
                    <a:pt x="14" y="0"/>
                  </a:cubicBezTo>
                  <a:cubicBezTo>
                    <a:pt x="14" y="0"/>
                    <a:pt x="14" y="1"/>
                    <a:pt x="14" y="1"/>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4" y="0"/>
                    <a:pt x="15" y="0"/>
                    <a:pt x="15" y="0"/>
                  </a:cubicBezTo>
                  <a:cubicBezTo>
                    <a:pt x="15" y="0"/>
                    <a:pt x="15" y="1"/>
                    <a:pt x="15" y="1"/>
                  </a:cubicBezTo>
                  <a:cubicBezTo>
                    <a:pt x="15" y="1"/>
                    <a:pt x="15" y="1"/>
                    <a:pt x="15" y="1"/>
                  </a:cubicBezTo>
                  <a:cubicBezTo>
                    <a:pt x="15" y="1"/>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6" y="0"/>
                    <a:pt x="16" y="0"/>
                  </a:cubicBezTo>
                  <a:cubicBezTo>
                    <a:pt x="16" y="0"/>
                    <a:pt x="16" y="0"/>
                    <a:pt x="15" y="0"/>
                  </a:cubicBezTo>
                  <a:cubicBezTo>
                    <a:pt x="16" y="0"/>
                    <a:pt x="16" y="0"/>
                    <a:pt x="16" y="0"/>
                  </a:cubicBezTo>
                  <a:cubicBezTo>
                    <a:pt x="16" y="0"/>
                    <a:pt x="16" y="1"/>
                    <a:pt x="16" y="1"/>
                  </a:cubicBezTo>
                  <a:cubicBezTo>
                    <a:pt x="16" y="1"/>
                    <a:pt x="16" y="1"/>
                    <a:pt x="16" y="1"/>
                  </a:cubicBezTo>
                  <a:cubicBezTo>
                    <a:pt x="16" y="1"/>
                    <a:pt x="16" y="1"/>
                    <a:pt x="16" y="1"/>
                  </a:cubicBezTo>
                  <a:cubicBezTo>
                    <a:pt x="16" y="0"/>
                    <a:pt x="17" y="0"/>
                    <a:pt x="17" y="0"/>
                  </a:cubicBezTo>
                  <a:cubicBezTo>
                    <a:pt x="17" y="0"/>
                    <a:pt x="16" y="0"/>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2"/>
                  </a:cubicBezTo>
                  <a:cubicBezTo>
                    <a:pt x="18" y="1"/>
                    <a:pt x="18" y="1"/>
                    <a:pt x="18" y="1"/>
                  </a:cubicBezTo>
                  <a:cubicBezTo>
                    <a:pt x="18" y="1"/>
                    <a:pt x="18" y="2"/>
                    <a:pt x="18" y="2"/>
                  </a:cubicBezTo>
                  <a:cubicBezTo>
                    <a:pt x="18" y="2"/>
                    <a:pt x="18" y="2"/>
                    <a:pt x="18" y="2"/>
                  </a:cubicBezTo>
                  <a:cubicBezTo>
                    <a:pt x="19" y="2"/>
                    <a:pt x="19" y="2"/>
                    <a:pt x="19" y="2"/>
                  </a:cubicBezTo>
                  <a:cubicBezTo>
                    <a:pt x="19" y="2"/>
                    <a:pt x="19" y="2"/>
                    <a:pt x="19" y="2"/>
                  </a:cubicBezTo>
                  <a:cubicBezTo>
                    <a:pt x="19" y="2"/>
                    <a:pt x="19" y="2"/>
                    <a:pt x="19" y="2"/>
                  </a:cubicBezTo>
                  <a:cubicBezTo>
                    <a:pt x="19" y="2"/>
                    <a:pt x="19" y="1"/>
                    <a:pt x="19" y="1"/>
                  </a:cubicBezTo>
                  <a:cubicBezTo>
                    <a:pt x="19" y="1"/>
                    <a:pt x="19" y="2"/>
                    <a:pt x="19" y="2"/>
                  </a:cubicBezTo>
                  <a:cubicBezTo>
                    <a:pt x="19" y="2"/>
                    <a:pt x="19" y="2"/>
                    <a:pt x="19" y="2"/>
                  </a:cubicBezTo>
                  <a:cubicBezTo>
                    <a:pt x="19" y="2"/>
                    <a:pt x="20" y="2"/>
                    <a:pt x="20" y="2"/>
                  </a:cubicBezTo>
                  <a:cubicBezTo>
                    <a:pt x="20" y="2"/>
                    <a:pt x="20" y="2"/>
                    <a:pt x="20" y="2"/>
                  </a:cubicBezTo>
                  <a:cubicBezTo>
                    <a:pt x="20" y="2"/>
                    <a:pt x="20" y="2"/>
                    <a:pt x="20" y="2"/>
                  </a:cubicBezTo>
                  <a:cubicBezTo>
                    <a:pt x="20" y="2"/>
                    <a:pt x="20" y="2"/>
                    <a:pt x="20" y="2"/>
                  </a:cubicBezTo>
                  <a:cubicBezTo>
                    <a:pt x="21" y="2"/>
                    <a:pt x="21" y="3"/>
                    <a:pt x="21" y="3"/>
                  </a:cubicBezTo>
                  <a:cubicBezTo>
                    <a:pt x="21" y="3"/>
                    <a:pt x="21" y="3"/>
                    <a:pt x="21" y="3"/>
                  </a:cubicBezTo>
                  <a:cubicBezTo>
                    <a:pt x="21" y="3"/>
                    <a:pt x="21" y="3"/>
                    <a:pt x="21" y="3"/>
                  </a:cubicBezTo>
                  <a:cubicBezTo>
                    <a:pt x="21" y="3"/>
                    <a:pt x="22" y="3"/>
                    <a:pt x="22" y="3"/>
                  </a:cubicBezTo>
                  <a:cubicBezTo>
                    <a:pt x="22" y="3"/>
                    <a:pt x="21" y="3"/>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5"/>
                  </a:cubicBezTo>
                  <a:cubicBezTo>
                    <a:pt x="22" y="5"/>
                    <a:pt x="22" y="4"/>
                    <a:pt x="22" y="4"/>
                  </a:cubicBezTo>
                  <a:cubicBezTo>
                    <a:pt x="22" y="4"/>
                    <a:pt x="23" y="5"/>
                    <a:pt x="23" y="5"/>
                  </a:cubicBezTo>
                  <a:cubicBezTo>
                    <a:pt x="23" y="5"/>
                    <a:pt x="23" y="4"/>
                    <a:pt x="23" y="4"/>
                  </a:cubicBezTo>
                  <a:cubicBezTo>
                    <a:pt x="23" y="4"/>
                    <a:pt x="23" y="5"/>
                    <a:pt x="23" y="5"/>
                  </a:cubicBezTo>
                  <a:cubicBezTo>
                    <a:pt x="23" y="5"/>
                    <a:pt x="23" y="5"/>
                    <a:pt x="23" y="5"/>
                  </a:cubicBezTo>
                  <a:cubicBezTo>
                    <a:pt x="23" y="5"/>
                    <a:pt x="23" y="5"/>
                    <a:pt x="23" y="5"/>
                  </a:cubicBezTo>
                  <a:cubicBezTo>
                    <a:pt x="23" y="5"/>
                    <a:pt x="23" y="5"/>
                    <a:pt x="23" y="5"/>
                  </a:cubicBezTo>
                  <a:cubicBezTo>
                    <a:pt x="23" y="5"/>
                    <a:pt x="23" y="5"/>
                    <a:pt x="23" y="6"/>
                  </a:cubicBezTo>
                  <a:cubicBezTo>
                    <a:pt x="23" y="5"/>
                    <a:pt x="23" y="5"/>
                    <a:pt x="23" y="5"/>
                  </a:cubicBezTo>
                  <a:cubicBezTo>
                    <a:pt x="23" y="5"/>
                    <a:pt x="23" y="6"/>
                    <a:pt x="23" y="6"/>
                  </a:cubicBezTo>
                  <a:cubicBezTo>
                    <a:pt x="23" y="6"/>
                    <a:pt x="23" y="6"/>
                    <a:pt x="23" y="6"/>
                  </a:cubicBezTo>
                  <a:cubicBezTo>
                    <a:pt x="23" y="6"/>
                    <a:pt x="24" y="5"/>
                    <a:pt x="24" y="5"/>
                  </a:cubicBezTo>
                  <a:cubicBezTo>
                    <a:pt x="24" y="5"/>
                    <a:pt x="24" y="6"/>
                    <a:pt x="23" y="6"/>
                  </a:cubicBezTo>
                  <a:cubicBezTo>
                    <a:pt x="24" y="6"/>
                    <a:pt x="24" y="6"/>
                    <a:pt x="24" y="6"/>
                  </a:cubicBezTo>
                  <a:cubicBezTo>
                    <a:pt x="24" y="6"/>
                    <a:pt x="23" y="6"/>
                    <a:pt x="23" y="6"/>
                  </a:cubicBezTo>
                  <a:cubicBezTo>
                    <a:pt x="23" y="6"/>
                    <a:pt x="24" y="6"/>
                    <a:pt x="24" y="6"/>
                  </a:cubicBezTo>
                  <a:cubicBezTo>
                    <a:pt x="24" y="6"/>
                    <a:pt x="24" y="6"/>
                    <a:pt x="24" y="6"/>
                  </a:cubicBezTo>
                  <a:cubicBezTo>
                    <a:pt x="24" y="6"/>
                    <a:pt x="24" y="6"/>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8"/>
                    <a:pt x="24" y="8"/>
                  </a:cubicBezTo>
                  <a:cubicBezTo>
                    <a:pt x="25" y="8"/>
                    <a:pt x="25" y="8"/>
                    <a:pt x="25" y="8"/>
                  </a:cubicBezTo>
                  <a:cubicBezTo>
                    <a:pt x="25" y="8"/>
                    <a:pt x="24" y="8"/>
                    <a:pt x="24" y="8"/>
                  </a:cubicBezTo>
                  <a:cubicBezTo>
                    <a:pt x="24" y="8"/>
                    <a:pt x="24" y="8"/>
                    <a:pt x="24" y="8"/>
                  </a:cubicBezTo>
                  <a:cubicBezTo>
                    <a:pt x="24" y="8"/>
                    <a:pt x="24" y="8"/>
                    <a:pt x="25" y="8"/>
                  </a:cubicBezTo>
                  <a:cubicBezTo>
                    <a:pt x="25" y="8"/>
                    <a:pt x="25" y="9"/>
                    <a:pt x="25" y="9"/>
                  </a:cubicBezTo>
                  <a:cubicBezTo>
                    <a:pt x="25" y="9"/>
                    <a:pt x="25" y="8"/>
                    <a:pt x="25" y="8"/>
                  </a:cubicBezTo>
                  <a:cubicBezTo>
                    <a:pt x="25" y="8"/>
                    <a:pt x="25" y="8"/>
                    <a:pt x="25" y="8"/>
                  </a:cubicBezTo>
                  <a:cubicBezTo>
                    <a:pt x="25" y="8"/>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25" y="10"/>
                    <a:pt x="25" y="10"/>
                    <a:pt x="25" y="10"/>
                  </a:cubicBezTo>
                  <a:cubicBezTo>
                    <a:pt x="25" y="10"/>
                    <a:pt x="26" y="10"/>
                    <a:pt x="26" y="10"/>
                  </a:cubicBezTo>
                  <a:cubicBezTo>
                    <a:pt x="26" y="10"/>
                    <a:pt x="26" y="10"/>
                    <a:pt x="25" y="10"/>
                  </a:cubicBezTo>
                  <a:cubicBezTo>
                    <a:pt x="26" y="10"/>
                    <a:pt x="26" y="10"/>
                    <a:pt x="26" y="11"/>
                  </a:cubicBezTo>
                  <a:cubicBezTo>
                    <a:pt x="26" y="11"/>
                    <a:pt x="26" y="11"/>
                    <a:pt x="25" y="11"/>
                  </a:cubicBezTo>
                  <a:cubicBezTo>
                    <a:pt x="26" y="11"/>
                    <a:pt x="26" y="11"/>
                    <a:pt x="26" y="11"/>
                  </a:cubicBezTo>
                  <a:cubicBezTo>
                    <a:pt x="26" y="11"/>
                    <a:pt x="26" y="11"/>
                    <a:pt x="25" y="11"/>
                  </a:cubicBezTo>
                  <a:cubicBezTo>
                    <a:pt x="25" y="11"/>
                    <a:pt x="25" y="12"/>
                    <a:pt x="25" y="12"/>
                  </a:cubicBezTo>
                  <a:cubicBezTo>
                    <a:pt x="25" y="12"/>
                    <a:pt x="26" y="12"/>
                    <a:pt x="26" y="12"/>
                  </a:cubicBezTo>
                  <a:cubicBezTo>
                    <a:pt x="26" y="12"/>
                    <a:pt x="25" y="12"/>
                    <a:pt x="25" y="12"/>
                  </a:cubicBezTo>
                  <a:cubicBezTo>
                    <a:pt x="26" y="12"/>
                    <a:pt x="26" y="12"/>
                    <a:pt x="26" y="12"/>
                  </a:cubicBezTo>
                  <a:cubicBezTo>
                    <a:pt x="26" y="12"/>
                    <a:pt x="25" y="12"/>
                    <a:pt x="25" y="12"/>
                  </a:cubicBezTo>
                  <a:cubicBezTo>
                    <a:pt x="25" y="12"/>
                    <a:pt x="25" y="13"/>
                    <a:pt x="25" y="13"/>
                  </a:cubicBezTo>
                  <a:cubicBezTo>
                    <a:pt x="25" y="13"/>
                    <a:pt x="25" y="13"/>
                    <a:pt x="25" y="13"/>
                  </a:cubicBezTo>
                  <a:cubicBezTo>
                    <a:pt x="26" y="12"/>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4"/>
                    <a:pt x="26" y="14"/>
                  </a:cubicBezTo>
                  <a:cubicBezTo>
                    <a:pt x="26" y="14"/>
                    <a:pt x="26" y="14"/>
                    <a:pt x="26" y="14"/>
                  </a:cubicBezTo>
                  <a:cubicBezTo>
                    <a:pt x="26" y="14"/>
                    <a:pt x="26" y="14"/>
                    <a:pt x="26" y="14"/>
                  </a:cubicBezTo>
                  <a:cubicBezTo>
                    <a:pt x="26" y="14"/>
                    <a:pt x="26" y="14"/>
                    <a:pt x="26" y="14"/>
                  </a:cubicBezTo>
                  <a:cubicBezTo>
                    <a:pt x="26" y="14"/>
                    <a:pt x="26" y="14"/>
                    <a:pt x="25" y="14"/>
                  </a:cubicBezTo>
                  <a:cubicBezTo>
                    <a:pt x="26" y="14"/>
                    <a:pt x="26" y="14"/>
                    <a:pt x="26" y="14"/>
                  </a:cubicBezTo>
                  <a:cubicBezTo>
                    <a:pt x="26" y="15"/>
                    <a:pt x="26" y="15"/>
                    <a:pt x="26" y="15"/>
                  </a:cubicBezTo>
                  <a:cubicBezTo>
                    <a:pt x="26" y="15"/>
                    <a:pt x="26" y="15"/>
                    <a:pt x="25" y="15"/>
                  </a:cubicBezTo>
                  <a:cubicBezTo>
                    <a:pt x="25" y="15"/>
                    <a:pt x="25" y="15"/>
                    <a:pt x="25" y="15"/>
                  </a:cubicBezTo>
                  <a:cubicBezTo>
                    <a:pt x="25" y="15"/>
                    <a:pt x="25" y="15"/>
                    <a:pt x="25" y="15"/>
                  </a:cubicBezTo>
                  <a:cubicBezTo>
                    <a:pt x="25" y="15"/>
                    <a:pt x="26" y="15"/>
                    <a:pt x="26" y="15"/>
                  </a:cubicBezTo>
                  <a:cubicBezTo>
                    <a:pt x="26" y="15"/>
                    <a:pt x="26" y="15"/>
                    <a:pt x="25" y="15"/>
                  </a:cubicBezTo>
                  <a:cubicBezTo>
                    <a:pt x="26" y="15"/>
                    <a:pt x="26" y="15"/>
                    <a:pt x="26" y="15"/>
                  </a:cubicBezTo>
                  <a:cubicBezTo>
                    <a:pt x="26" y="15"/>
                    <a:pt x="26" y="15"/>
                    <a:pt x="26" y="15"/>
                  </a:cubicBezTo>
                  <a:cubicBezTo>
                    <a:pt x="26" y="15"/>
                    <a:pt x="26" y="16"/>
                    <a:pt x="26" y="16"/>
                  </a:cubicBezTo>
                  <a:cubicBezTo>
                    <a:pt x="26" y="16"/>
                    <a:pt x="26" y="16"/>
                    <a:pt x="26" y="16"/>
                  </a:cubicBezTo>
                  <a:cubicBezTo>
                    <a:pt x="26" y="16"/>
                    <a:pt x="26" y="16"/>
                    <a:pt x="26" y="16"/>
                  </a:cubicBezTo>
                  <a:cubicBezTo>
                    <a:pt x="26" y="16"/>
                    <a:pt x="26" y="16"/>
                    <a:pt x="25" y="16"/>
                  </a:cubicBezTo>
                  <a:cubicBezTo>
                    <a:pt x="25" y="16"/>
                    <a:pt x="25" y="16"/>
                    <a:pt x="25" y="16"/>
                  </a:cubicBezTo>
                  <a:cubicBezTo>
                    <a:pt x="25" y="16"/>
                    <a:pt x="25" y="16"/>
                    <a:pt x="25" y="16"/>
                  </a:cubicBezTo>
                  <a:cubicBezTo>
                    <a:pt x="26" y="16"/>
                    <a:pt x="26" y="16"/>
                    <a:pt x="26" y="16"/>
                  </a:cubicBezTo>
                  <a:cubicBezTo>
                    <a:pt x="26" y="16"/>
                    <a:pt x="25" y="16"/>
                    <a:pt x="25" y="16"/>
                  </a:cubicBezTo>
                  <a:cubicBezTo>
                    <a:pt x="25" y="16"/>
                    <a:pt x="25" y="16"/>
                    <a:pt x="25" y="16"/>
                  </a:cubicBezTo>
                  <a:cubicBezTo>
                    <a:pt x="25" y="17"/>
                    <a:pt x="26" y="17"/>
                    <a:pt x="26" y="17"/>
                  </a:cubicBezTo>
                  <a:cubicBezTo>
                    <a:pt x="26"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8"/>
                    <a:pt x="25" y="18"/>
                  </a:cubicBezTo>
                  <a:cubicBezTo>
                    <a:pt x="25" y="18"/>
                    <a:pt x="25" y="18"/>
                    <a:pt x="25" y="17"/>
                  </a:cubicBezTo>
                  <a:cubicBezTo>
                    <a:pt x="25" y="18"/>
                    <a:pt x="25" y="18"/>
                    <a:pt x="25" y="18"/>
                  </a:cubicBezTo>
                  <a:cubicBezTo>
                    <a:pt x="25" y="18"/>
                    <a:pt x="25" y="18"/>
                    <a:pt x="25" y="18"/>
                  </a:cubicBezTo>
                  <a:cubicBezTo>
                    <a:pt x="25" y="18"/>
                    <a:pt x="25" y="18"/>
                    <a:pt x="25" y="18"/>
                  </a:cubicBezTo>
                  <a:cubicBezTo>
                    <a:pt x="25" y="18"/>
                    <a:pt x="25" y="19"/>
                    <a:pt x="25" y="19"/>
                  </a:cubicBezTo>
                  <a:cubicBezTo>
                    <a:pt x="25" y="19"/>
                    <a:pt x="25" y="19"/>
                    <a:pt x="25" y="18"/>
                  </a:cubicBezTo>
                  <a:cubicBezTo>
                    <a:pt x="25" y="19"/>
                    <a:pt x="25" y="19"/>
                    <a:pt x="25" y="19"/>
                  </a:cubicBezTo>
                  <a:cubicBezTo>
                    <a:pt x="25" y="19"/>
                    <a:pt x="25" y="19"/>
                    <a:pt x="25" y="19"/>
                  </a:cubicBezTo>
                  <a:cubicBezTo>
                    <a:pt x="25" y="19"/>
                    <a:pt x="25" y="19"/>
                    <a:pt x="24" y="19"/>
                  </a:cubicBezTo>
                  <a:cubicBezTo>
                    <a:pt x="24" y="19"/>
                    <a:pt x="24" y="19"/>
                    <a:pt x="24" y="19"/>
                  </a:cubicBezTo>
                  <a:cubicBezTo>
                    <a:pt x="24" y="19"/>
                    <a:pt x="24" y="19"/>
                    <a:pt x="24" y="19"/>
                  </a:cubicBezTo>
                  <a:cubicBezTo>
                    <a:pt x="25" y="19"/>
                    <a:pt x="24" y="20"/>
                    <a:pt x="24" y="20"/>
                  </a:cubicBezTo>
                  <a:cubicBezTo>
                    <a:pt x="24" y="20"/>
                    <a:pt x="24" y="19"/>
                    <a:pt x="24" y="19"/>
                  </a:cubicBezTo>
                  <a:cubicBezTo>
                    <a:pt x="24" y="19"/>
                    <a:pt x="24" y="19"/>
                    <a:pt x="24" y="19"/>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1"/>
                    <a:pt x="24" y="21"/>
                  </a:cubicBezTo>
                  <a:cubicBezTo>
                    <a:pt x="24" y="21"/>
                    <a:pt x="24" y="21"/>
                    <a:pt x="24" y="20"/>
                  </a:cubicBezTo>
                  <a:cubicBezTo>
                    <a:pt x="24" y="20"/>
                    <a:pt x="24" y="21"/>
                    <a:pt x="24" y="21"/>
                  </a:cubicBezTo>
                  <a:cubicBezTo>
                    <a:pt x="24" y="21"/>
                    <a:pt x="23" y="21"/>
                    <a:pt x="23" y="21"/>
                  </a:cubicBezTo>
                  <a:cubicBezTo>
                    <a:pt x="23" y="21"/>
                    <a:pt x="24" y="21"/>
                    <a:pt x="24" y="21"/>
                  </a:cubicBezTo>
                  <a:cubicBezTo>
                    <a:pt x="24" y="21"/>
                    <a:pt x="23" y="21"/>
                    <a:pt x="23" y="21"/>
                  </a:cubicBezTo>
                  <a:cubicBezTo>
                    <a:pt x="23" y="21"/>
                    <a:pt x="23" y="21"/>
                    <a:pt x="23" y="21"/>
                  </a:cubicBezTo>
                  <a:cubicBezTo>
                    <a:pt x="23" y="21"/>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3"/>
                    <a:pt x="23" y="23"/>
                    <a:pt x="23" y="23"/>
                  </a:cubicBezTo>
                  <a:cubicBezTo>
                    <a:pt x="23" y="23"/>
                    <a:pt x="23" y="23"/>
                    <a:pt x="23" y="22"/>
                  </a:cubicBezTo>
                  <a:cubicBezTo>
                    <a:pt x="23" y="22"/>
                    <a:pt x="22" y="22"/>
                    <a:pt x="22" y="22"/>
                  </a:cubicBezTo>
                  <a:cubicBezTo>
                    <a:pt x="22" y="22"/>
                    <a:pt x="22" y="22"/>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1" y="23"/>
                  </a:cubicBezTo>
                  <a:cubicBezTo>
                    <a:pt x="21" y="23"/>
                    <a:pt x="21" y="23"/>
                    <a:pt x="21" y="23"/>
                  </a:cubicBezTo>
                  <a:cubicBezTo>
                    <a:pt x="21" y="23"/>
                    <a:pt x="21" y="23"/>
                    <a:pt x="21" y="23"/>
                  </a:cubicBezTo>
                  <a:cubicBezTo>
                    <a:pt x="21" y="23"/>
                    <a:pt x="21" y="24"/>
                    <a:pt x="21" y="24"/>
                  </a:cubicBezTo>
                  <a:cubicBezTo>
                    <a:pt x="21" y="24"/>
                    <a:pt x="21" y="24"/>
                    <a:pt x="21" y="23"/>
                  </a:cubicBezTo>
                  <a:cubicBezTo>
                    <a:pt x="21" y="23"/>
                    <a:pt x="21" y="24"/>
                    <a:pt x="21" y="24"/>
                  </a:cubicBezTo>
                  <a:cubicBezTo>
                    <a:pt x="21" y="24"/>
                    <a:pt x="21" y="25"/>
                    <a:pt x="21" y="25"/>
                  </a:cubicBezTo>
                  <a:cubicBezTo>
                    <a:pt x="22" y="25"/>
                    <a:pt x="22" y="26"/>
                    <a:pt x="22" y="26"/>
                  </a:cubicBezTo>
                  <a:cubicBezTo>
                    <a:pt x="22" y="26"/>
                    <a:pt x="23" y="25"/>
                    <a:pt x="23" y="25"/>
                  </a:cubicBezTo>
                  <a:cubicBezTo>
                    <a:pt x="24" y="26"/>
                    <a:pt x="25" y="27"/>
                    <a:pt x="25" y="27"/>
                  </a:cubicBezTo>
                  <a:cubicBezTo>
                    <a:pt x="26" y="27"/>
                    <a:pt x="28" y="28"/>
                    <a:pt x="28" y="28"/>
                  </a:cubicBezTo>
                  <a:cubicBezTo>
                    <a:pt x="29" y="29"/>
                    <a:pt x="33" y="31"/>
                    <a:pt x="34" y="31"/>
                  </a:cubicBezTo>
                  <a:cubicBezTo>
                    <a:pt x="34" y="31"/>
                    <a:pt x="34" y="32"/>
                    <a:pt x="34" y="33"/>
                  </a:cubicBezTo>
                  <a:cubicBezTo>
                    <a:pt x="34" y="33"/>
                    <a:pt x="35" y="35"/>
                    <a:pt x="35" y="37"/>
                  </a:cubicBezTo>
                  <a:cubicBezTo>
                    <a:pt x="36" y="38"/>
                    <a:pt x="36" y="41"/>
                    <a:pt x="36" y="42"/>
                  </a:cubicBezTo>
                  <a:cubicBezTo>
                    <a:pt x="37" y="43"/>
                    <a:pt x="37" y="46"/>
                    <a:pt x="37" y="46"/>
                  </a:cubicBezTo>
                  <a:cubicBezTo>
                    <a:pt x="38" y="47"/>
                    <a:pt x="38" y="47"/>
                    <a:pt x="37" y="47"/>
                  </a:cubicBezTo>
                  <a:cubicBezTo>
                    <a:pt x="37" y="47"/>
                    <a:pt x="36" y="48"/>
                    <a:pt x="36" y="48"/>
                  </a:cubicBezTo>
                  <a:cubicBezTo>
                    <a:pt x="36" y="48"/>
                    <a:pt x="36" y="50"/>
                    <a:pt x="36" y="51"/>
                  </a:cubicBezTo>
                  <a:cubicBezTo>
                    <a:pt x="36" y="51"/>
                    <a:pt x="35" y="54"/>
                    <a:pt x="36" y="55"/>
                  </a:cubicBezTo>
                  <a:cubicBezTo>
                    <a:pt x="36" y="56"/>
                    <a:pt x="36" y="57"/>
                    <a:pt x="36" y="58"/>
                  </a:cubicBezTo>
                  <a:cubicBezTo>
                    <a:pt x="36" y="58"/>
                    <a:pt x="36" y="59"/>
                    <a:pt x="35" y="60"/>
                  </a:cubicBezTo>
                  <a:cubicBezTo>
                    <a:pt x="35" y="61"/>
                    <a:pt x="35" y="65"/>
                    <a:pt x="34" y="66"/>
                  </a:cubicBezTo>
                  <a:cubicBezTo>
                    <a:pt x="34" y="67"/>
                    <a:pt x="33" y="70"/>
                    <a:pt x="33" y="71"/>
                  </a:cubicBezTo>
                  <a:cubicBezTo>
                    <a:pt x="33" y="71"/>
                    <a:pt x="33" y="72"/>
                    <a:pt x="33" y="72"/>
                  </a:cubicBezTo>
                  <a:cubicBezTo>
                    <a:pt x="33" y="73"/>
                    <a:pt x="33" y="74"/>
                    <a:pt x="33" y="74"/>
                  </a:cubicBezTo>
                  <a:cubicBezTo>
                    <a:pt x="33" y="74"/>
                    <a:pt x="33" y="74"/>
                    <a:pt x="33" y="74"/>
                  </a:cubicBezTo>
                  <a:cubicBezTo>
                    <a:pt x="33" y="75"/>
                    <a:pt x="33" y="76"/>
                    <a:pt x="33" y="76"/>
                  </a:cubicBezTo>
                  <a:cubicBezTo>
                    <a:pt x="33" y="77"/>
                    <a:pt x="34" y="79"/>
                    <a:pt x="34" y="79"/>
                  </a:cubicBezTo>
                  <a:cubicBezTo>
                    <a:pt x="34" y="80"/>
                    <a:pt x="34" y="81"/>
                    <a:pt x="34" y="81"/>
                  </a:cubicBezTo>
                  <a:cubicBezTo>
                    <a:pt x="34" y="81"/>
                    <a:pt x="35" y="84"/>
                    <a:pt x="35" y="84"/>
                  </a:cubicBezTo>
                  <a:cubicBezTo>
                    <a:pt x="35" y="85"/>
                    <a:pt x="35" y="87"/>
                    <a:pt x="35" y="87"/>
                  </a:cubicBezTo>
                  <a:cubicBezTo>
                    <a:pt x="35" y="88"/>
                    <a:pt x="35" y="88"/>
                    <a:pt x="35" y="89"/>
                  </a:cubicBezTo>
                  <a:cubicBezTo>
                    <a:pt x="35" y="90"/>
                    <a:pt x="35" y="93"/>
                    <a:pt x="35" y="94"/>
                  </a:cubicBezTo>
                  <a:cubicBezTo>
                    <a:pt x="35" y="95"/>
                    <a:pt x="35" y="96"/>
                    <a:pt x="34" y="97"/>
                  </a:cubicBezTo>
                  <a:cubicBezTo>
                    <a:pt x="34" y="98"/>
                    <a:pt x="34" y="99"/>
                    <a:pt x="34" y="99"/>
                  </a:cubicBezTo>
                  <a:cubicBezTo>
                    <a:pt x="34" y="100"/>
                    <a:pt x="34" y="103"/>
                    <a:pt x="34" y="103"/>
                  </a:cubicBezTo>
                  <a:cubicBezTo>
                    <a:pt x="34" y="104"/>
                    <a:pt x="34" y="105"/>
                    <a:pt x="34" y="105"/>
                  </a:cubicBezTo>
                  <a:cubicBezTo>
                    <a:pt x="34" y="106"/>
                    <a:pt x="34" y="108"/>
                    <a:pt x="34" y="108"/>
                  </a:cubicBezTo>
                  <a:cubicBezTo>
                    <a:pt x="34" y="109"/>
                    <a:pt x="34" y="112"/>
                    <a:pt x="33" y="113"/>
                  </a:cubicBezTo>
                  <a:cubicBezTo>
                    <a:pt x="33" y="113"/>
                    <a:pt x="33" y="114"/>
                    <a:pt x="33" y="114"/>
                  </a:cubicBezTo>
                  <a:cubicBezTo>
                    <a:pt x="33" y="115"/>
                    <a:pt x="33" y="117"/>
                    <a:pt x="33" y="118"/>
                  </a:cubicBezTo>
                  <a:cubicBezTo>
                    <a:pt x="33" y="119"/>
                    <a:pt x="33" y="119"/>
                    <a:pt x="33" y="120"/>
                  </a:cubicBezTo>
                  <a:cubicBezTo>
                    <a:pt x="33" y="121"/>
                    <a:pt x="33" y="123"/>
                    <a:pt x="33" y="123"/>
                  </a:cubicBezTo>
                  <a:cubicBezTo>
                    <a:pt x="33" y="123"/>
                    <a:pt x="34" y="124"/>
                    <a:pt x="34" y="124"/>
                  </a:cubicBezTo>
                  <a:cubicBezTo>
                    <a:pt x="35" y="124"/>
                    <a:pt x="35" y="125"/>
                    <a:pt x="36" y="125"/>
                  </a:cubicBezTo>
                  <a:cubicBezTo>
                    <a:pt x="36" y="125"/>
                    <a:pt x="37" y="126"/>
                    <a:pt x="37" y="126"/>
                  </a:cubicBezTo>
                  <a:cubicBezTo>
                    <a:pt x="37" y="126"/>
                    <a:pt x="37" y="127"/>
                    <a:pt x="36" y="127"/>
                  </a:cubicBezTo>
                  <a:cubicBezTo>
                    <a:pt x="36" y="128"/>
                    <a:pt x="35" y="128"/>
                    <a:pt x="35" y="128"/>
                  </a:cubicBezTo>
                  <a:cubicBezTo>
                    <a:pt x="35" y="128"/>
                    <a:pt x="35" y="129"/>
                    <a:pt x="35" y="129"/>
                  </a:cubicBezTo>
                  <a:cubicBezTo>
                    <a:pt x="35" y="130"/>
                    <a:pt x="35" y="130"/>
                    <a:pt x="35" y="130"/>
                  </a:cubicBezTo>
                  <a:cubicBezTo>
                    <a:pt x="35" y="131"/>
                    <a:pt x="35" y="131"/>
                    <a:pt x="35" y="131"/>
                  </a:cubicBezTo>
                  <a:cubicBezTo>
                    <a:pt x="35" y="132"/>
                    <a:pt x="35" y="132"/>
                    <a:pt x="35" y="132"/>
                  </a:cubicBezTo>
                  <a:cubicBezTo>
                    <a:pt x="35" y="132"/>
                    <a:pt x="35" y="132"/>
                    <a:pt x="36" y="133"/>
                  </a:cubicBezTo>
                  <a:cubicBezTo>
                    <a:pt x="36" y="133"/>
                    <a:pt x="36" y="134"/>
                    <a:pt x="37" y="135"/>
                  </a:cubicBezTo>
                  <a:cubicBezTo>
                    <a:pt x="37" y="136"/>
                    <a:pt x="37" y="137"/>
                    <a:pt x="37" y="137"/>
                  </a:cubicBezTo>
                  <a:cubicBezTo>
                    <a:pt x="37" y="138"/>
                    <a:pt x="37" y="139"/>
                    <a:pt x="37" y="139"/>
                  </a:cubicBezTo>
                  <a:cubicBezTo>
                    <a:pt x="36" y="140"/>
                    <a:pt x="36" y="140"/>
                    <a:pt x="36" y="140"/>
                  </a:cubicBezTo>
                  <a:cubicBezTo>
                    <a:pt x="35" y="140"/>
                    <a:pt x="34" y="140"/>
                    <a:pt x="33" y="140"/>
                  </a:cubicBezTo>
                  <a:cubicBezTo>
                    <a:pt x="32" y="140"/>
                    <a:pt x="30" y="140"/>
                    <a:pt x="30" y="140"/>
                  </a:cubicBezTo>
                  <a:cubicBezTo>
                    <a:pt x="29" y="140"/>
                    <a:pt x="28" y="140"/>
                    <a:pt x="28" y="139"/>
                  </a:cubicBezTo>
                  <a:cubicBezTo>
                    <a:pt x="28" y="139"/>
                    <a:pt x="28" y="138"/>
                    <a:pt x="28" y="138"/>
                  </a:cubicBezTo>
                  <a:cubicBezTo>
                    <a:pt x="28" y="138"/>
                    <a:pt x="28" y="137"/>
                    <a:pt x="28" y="137"/>
                  </a:cubicBezTo>
                  <a:cubicBezTo>
                    <a:pt x="28" y="137"/>
                    <a:pt x="26" y="136"/>
                    <a:pt x="26" y="136"/>
                  </a:cubicBezTo>
                  <a:cubicBezTo>
                    <a:pt x="26" y="136"/>
                    <a:pt x="26" y="135"/>
                    <a:pt x="26" y="135"/>
                  </a:cubicBezTo>
                  <a:cubicBezTo>
                    <a:pt x="26" y="135"/>
                    <a:pt x="26" y="135"/>
                    <a:pt x="26" y="134"/>
                  </a:cubicBezTo>
                  <a:cubicBezTo>
                    <a:pt x="26" y="134"/>
                    <a:pt x="26" y="133"/>
                    <a:pt x="26" y="133"/>
                  </a:cubicBezTo>
                  <a:cubicBezTo>
                    <a:pt x="26" y="133"/>
                    <a:pt x="26" y="133"/>
                    <a:pt x="26" y="133"/>
                  </a:cubicBezTo>
                  <a:cubicBezTo>
                    <a:pt x="26" y="133"/>
                    <a:pt x="26" y="132"/>
                    <a:pt x="26" y="132"/>
                  </a:cubicBezTo>
                  <a:cubicBezTo>
                    <a:pt x="25" y="132"/>
                    <a:pt x="24" y="131"/>
                    <a:pt x="23" y="131"/>
                  </a:cubicBezTo>
                  <a:cubicBezTo>
                    <a:pt x="23" y="129"/>
                    <a:pt x="24" y="128"/>
                    <a:pt x="24" y="128"/>
                  </a:cubicBezTo>
                  <a:cubicBezTo>
                    <a:pt x="24" y="128"/>
                    <a:pt x="23" y="128"/>
                    <a:pt x="23" y="127"/>
                  </a:cubicBezTo>
                  <a:cubicBezTo>
                    <a:pt x="23" y="127"/>
                    <a:pt x="23" y="126"/>
                    <a:pt x="23" y="126"/>
                  </a:cubicBezTo>
                  <a:cubicBezTo>
                    <a:pt x="24" y="125"/>
                    <a:pt x="25" y="125"/>
                    <a:pt x="25" y="125"/>
                  </a:cubicBezTo>
                  <a:cubicBezTo>
                    <a:pt x="25" y="125"/>
                    <a:pt x="25" y="122"/>
                    <a:pt x="25" y="122"/>
                  </a:cubicBezTo>
                  <a:cubicBezTo>
                    <a:pt x="25" y="121"/>
                    <a:pt x="24" y="119"/>
                    <a:pt x="24" y="119"/>
                  </a:cubicBezTo>
                  <a:cubicBezTo>
                    <a:pt x="24" y="118"/>
                    <a:pt x="23" y="116"/>
                    <a:pt x="23" y="115"/>
                  </a:cubicBezTo>
                  <a:cubicBezTo>
                    <a:pt x="23" y="114"/>
                    <a:pt x="23" y="112"/>
                    <a:pt x="23" y="111"/>
                  </a:cubicBezTo>
                  <a:cubicBezTo>
                    <a:pt x="22" y="111"/>
                    <a:pt x="22" y="111"/>
                    <a:pt x="22" y="111"/>
                  </a:cubicBezTo>
                  <a:cubicBezTo>
                    <a:pt x="22" y="110"/>
                    <a:pt x="21" y="107"/>
                    <a:pt x="21" y="107"/>
                  </a:cubicBezTo>
                  <a:cubicBezTo>
                    <a:pt x="21" y="106"/>
                    <a:pt x="20" y="105"/>
                    <a:pt x="20" y="104"/>
                  </a:cubicBezTo>
                  <a:cubicBezTo>
                    <a:pt x="20" y="103"/>
                    <a:pt x="20" y="101"/>
                    <a:pt x="20" y="100"/>
                  </a:cubicBezTo>
                  <a:cubicBezTo>
                    <a:pt x="20" y="99"/>
                    <a:pt x="20" y="97"/>
                    <a:pt x="19" y="96"/>
                  </a:cubicBezTo>
                  <a:cubicBezTo>
                    <a:pt x="19" y="96"/>
                    <a:pt x="19" y="93"/>
                    <a:pt x="19" y="92"/>
                  </a:cubicBezTo>
                  <a:cubicBezTo>
                    <a:pt x="19" y="92"/>
                    <a:pt x="19" y="92"/>
                    <a:pt x="19" y="92"/>
                  </a:cubicBezTo>
                  <a:cubicBezTo>
                    <a:pt x="19" y="92"/>
                    <a:pt x="19" y="94"/>
                    <a:pt x="19" y="95"/>
                  </a:cubicBezTo>
                  <a:cubicBezTo>
                    <a:pt x="19" y="96"/>
                    <a:pt x="18" y="97"/>
                    <a:pt x="18" y="98"/>
                  </a:cubicBezTo>
                  <a:cubicBezTo>
                    <a:pt x="18" y="98"/>
                    <a:pt x="18" y="99"/>
                    <a:pt x="18" y="100"/>
                  </a:cubicBezTo>
                  <a:cubicBezTo>
                    <a:pt x="18" y="101"/>
                    <a:pt x="17" y="102"/>
                    <a:pt x="17" y="102"/>
                  </a:cubicBezTo>
                  <a:cubicBezTo>
                    <a:pt x="17" y="103"/>
                    <a:pt x="17" y="104"/>
                    <a:pt x="17" y="105"/>
                  </a:cubicBezTo>
                  <a:cubicBezTo>
                    <a:pt x="16" y="106"/>
                    <a:pt x="16" y="107"/>
                    <a:pt x="16" y="107"/>
                  </a:cubicBezTo>
                  <a:cubicBezTo>
                    <a:pt x="16" y="108"/>
                    <a:pt x="16" y="108"/>
                    <a:pt x="16" y="109"/>
                  </a:cubicBezTo>
                  <a:cubicBezTo>
                    <a:pt x="16" y="109"/>
                    <a:pt x="16" y="110"/>
                    <a:pt x="16" y="111"/>
                  </a:cubicBezTo>
                  <a:cubicBezTo>
                    <a:pt x="16" y="111"/>
                    <a:pt x="16" y="112"/>
                    <a:pt x="16" y="113"/>
                  </a:cubicBezTo>
                  <a:cubicBezTo>
                    <a:pt x="16" y="114"/>
                    <a:pt x="16" y="117"/>
                    <a:pt x="16" y="117"/>
                  </a:cubicBezTo>
                  <a:cubicBezTo>
                    <a:pt x="16" y="118"/>
                    <a:pt x="15" y="122"/>
                    <a:pt x="14" y="122"/>
                  </a:cubicBezTo>
                  <a:cubicBezTo>
                    <a:pt x="14" y="122"/>
                    <a:pt x="15" y="123"/>
                    <a:pt x="15" y="123"/>
                  </a:cubicBezTo>
                  <a:cubicBezTo>
                    <a:pt x="16" y="124"/>
                    <a:pt x="16" y="124"/>
                    <a:pt x="16" y="125"/>
                  </a:cubicBezTo>
                  <a:cubicBezTo>
                    <a:pt x="17" y="126"/>
                    <a:pt x="17" y="128"/>
                    <a:pt x="17" y="128"/>
                  </a:cubicBezTo>
                  <a:cubicBezTo>
                    <a:pt x="17" y="128"/>
                    <a:pt x="16" y="129"/>
                    <a:pt x="16" y="129"/>
                  </a:cubicBezTo>
                  <a:cubicBezTo>
                    <a:pt x="16" y="129"/>
                    <a:pt x="16" y="130"/>
                    <a:pt x="15" y="130"/>
                  </a:cubicBezTo>
                  <a:cubicBezTo>
                    <a:pt x="15" y="130"/>
                    <a:pt x="15" y="131"/>
                    <a:pt x="14" y="132"/>
                  </a:cubicBezTo>
                  <a:cubicBezTo>
                    <a:pt x="14" y="132"/>
                    <a:pt x="14" y="132"/>
                    <a:pt x="15" y="133"/>
                  </a:cubicBezTo>
                  <a:cubicBezTo>
                    <a:pt x="15" y="133"/>
                    <a:pt x="15" y="135"/>
                    <a:pt x="15" y="135"/>
                  </a:cubicBezTo>
                  <a:cubicBezTo>
                    <a:pt x="15" y="135"/>
                    <a:pt x="13" y="136"/>
                    <a:pt x="13" y="136"/>
                  </a:cubicBezTo>
                  <a:cubicBezTo>
                    <a:pt x="12" y="136"/>
                    <a:pt x="11" y="137"/>
                    <a:pt x="11" y="137"/>
                  </a:cubicBezTo>
                  <a:cubicBezTo>
                    <a:pt x="11" y="137"/>
                    <a:pt x="11" y="138"/>
                    <a:pt x="11" y="138"/>
                  </a:cubicBezTo>
                  <a:cubicBezTo>
                    <a:pt x="11" y="139"/>
                    <a:pt x="10" y="139"/>
                    <a:pt x="9" y="139"/>
                  </a:cubicBezTo>
                  <a:cubicBezTo>
                    <a:pt x="9" y="139"/>
                    <a:pt x="8" y="139"/>
                    <a:pt x="7" y="139"/>
                  </a:cubicBezTo>
                  <a:cubicBezTo>
                    <a:pt x="5" y="139"/>
                    <a:pt x="3" y="139"/>
                    <a:pt x="2" y="139"/>
                  </a:cubicBezTo>
                  <a:cubicBezTo>
                    <a:pt x="2" y="138"/>
                    <a:pt x="2" y="137"/>
                    <a:pt x="2" y="137"/>
                  </a:cubicBezTo>
                  <a:cubicBezTo>
                    <a:pt x="2" y="136"/>
                    <a:pt x="2" y="136"/>
                    <a:pt x="2" y="135"/>
                  </a:cubicBezTo>
                  <a:cubicBezTo>
                    <a:pt x="2" y="134"/>
                    <a:pt x="3" y="134"/>
                    <a:pt x="3" y="133"/>
                  </a:cubicBezTo>
                  <a:cubicBezTo>
                    <a:pt x="4" y="133"/>
                    <a:pt x="4" y="132"/>
                    <a:pt x="5" y="131"/>
                  </a:cubicBezTo>
                  <a:cubicBezTo>
                    <a:pt x="5" y="131"/>
                    <a:pt x="5" y="130"/>
                    <a:pt x="4" y="130"/>
                  </a:cubicBezTo>
                  <a:cubicBezTo>
                    <a:pt x="4" y="130"/>
                    <a:pt x="4" y="130"/>
                    <a:pt x="4" y="129"/>
                  </a:cubicBezTo>
                  <a:cubicBezTo>
                    <a:pt x="4" y="129"/>
                    <a:pt x="4" y="128"/>
                    <a:pt x="4" y="127"/>
                  </a:cubicBezTo>
                  <a:cubicBezTo>
                    <a:pt x="4" y="126"/>
                    <a:pt x="3" y="125"/>
                    <a:pt x="3" y="125"/>
                  </a:cubicBezTo>
                  <a:cubicBezTo>
                    <a:pt x="3" y="124"/>
                    <a:pt x="4" y="124"/>
                    <a:pt x="4" y="124"/>
                  </a:cubicBezTo>
                  <a:cubicBezTo>
                    <a:pt x="4" y="124"/>
                    <a:pt x="3" y="123"/>
                    <a:pt x="3" y="122"/>
                  </a:cubicBezTo>
                  <a:cubicBezTo>
                    <a:pt x="3" y="122"/>
                    <a:pt x="3" y="119"/>
                    <a:pt x="3" y="118"/>
                  </a:cubicBezTo>
                  <a:cubicBezTo>
                    <a:pt x="3" y="116"/>
                    <a:pt x="3" y="112"/>
                    <a:pt x="3" y="111"/>
                  </a:cubicBezTo>
                  <a:cubicBezTo>
                    <a:pt x="3" y="109"/>
                    <a:pt x="4" y="103"/>
                    <a:pt x="4" y="102"/>
                  </a:cubicBezTo>
                  <a:cubicBezTo>
                    <a:pt x="4" y="101"/>
                    <a:pt x="3" y="100"/>
                    <a:pt x="3" y="99"/>
                  </a:cubicBezTo>
                  <a:cubicBezTo>
                    <a:pt x="3" y="98"/>
                    <a:pt x="3" y="93"/>
                    <a:pt x="3" y="92"/>
                  </a:cubicBezTo>
                  <a:cubicBezTo>
                    <a:pt x="3" y="91"/>
                    <a:pt x="3" y="89"/>
                    <a:pt x="3" y="89"/>
                  </a:cubicBezTo>
                  <a:cubicBezTo>
                    <a:pt x="3" y="88"/>
                    <a:pt x="3" y="85"/>
                    <a:pt x="4" y="84"/>
                  </a:cubicBezTo>
                  <a:cubicBezTo>
                    <a:pt x="4" y="83"/>
                    <a:pt x="4" y="80"/>
                    <a:pt x="4" y="80"/>
                  </a:cubicBezTo>
                  <a:cubicBezTo>
                    <a:pt x="4" y="80"/>
                    <a:pt x="5" y="77"/>
                    <a:pt x="5" y="77"/>
                  </a:cubicBezTo>
                  <a:cubicBezTo>
                    <a:pt x="4" y="76"/>
                    <a:pt x="4" y="76"/>
                    <a:pt x="4" y="76"/>
                  </a:cubicBezTo>
                  <a:cubicBezTo>
                    <a:pt x="4" y="76"/>
                    <a:pt x="4" y="74"/>
                    <a:pt x="4" y="73"/>
                  </a:cubicBezTo>
                  <a:cubicBezTo>
                    <a:pt x="4" y="73"/>
                    <a:pt x="4" y="72"/>
                    <a:pt x="3" y="70"/>
                  </a:cubicBezTo>
                  <a:cubicBezTo>
                    <a:pt x="3" y="69"/>
                    <a:pt x="2" y="66"/>
                    <a:pt x="1" y="65"/>
                  </a:cubicBezTo>
                  <a:cubicBezTo>
                    <a:pt x="1" y="63"/>
                    <a:pt x="1" y="62"/>
                    <a:pt x="1" y="61"/>
                  </a:cubicBezTo>
                  <a:cubicBezTo>
                    <a:pt x="1" y="60"/>
                    <a:pt x="1" y="58"/>
                    <a:pt x="1" y="57"/>
                  </a:cubicBezTo>
                  <a:cubicBezTo>
                    <a:pt x="1" y="56"/>
                    <a:pt x="1" y="56"/>
                    <a:pt x="1" y="55"/>
                  </a:cubicBezTo>
                  <a:cubicBezTo>
                    <a:pt x="1" y="54"/>
                    <a:pt x="1" y="51"/>
                    <a:pt x="1" y="50"/>
                  </a:cubicBezTo>
                  <a:cubicBezTo>
                    <a:pt x="1" y="50"/>
                    <a:pt x="0" y="49"/>
                    <a:pt x="0" y="49"/>
                  </a:cubicBezTo>
                  <a:cubicBezTo>
                    <a:pt x="0" y="49"/>
                    <a:pt x="0" y="49"/>
                    <a:pt x="0" y="49"/>
                  </a:cubicBezTo>
                  <a:cubicBezTo>
                    <a:pt x="0" y="49"/>
                    <a:pt x="0" y="47"/>
                    <a:pt x="0" y="46"/>
                  </a:cubicBezTo>
                  <a:cubicBezTo>
                    <a:pt x="0" y="45"/>
                    <a:pt x="0" y="44"/>
                    <a:pt x="1" y="43"/>
                  </a:cubicBezTo>
                  <a:cubicBezTo>
                    <a:pt x="1" y="42"/>
                    <a:pt x="1" y="39"/>
                    <a:pt x="2" y="38"/>
                  </a:cubicBezTo>
                  <a:cubicBezTo>
                    <a:pt x="2" y="37"/>
                    <a:pt x="2" y="35"/>
                    <a:pt x="2" y="34"/>
                  </a:cubicBezTo>
                  <a:cubicBezTo>
                    <a:pt x="2" y="34"/>
                    <a:pt x="2" y="34"/>
                    <a:pt x="3" y="33"/>
                  </a:cubicBezTo>
                  <a:cubicBezTo>
                    <a:pt x="3" y="33"/>
                    <a:pt x="3" y="33"/>
                    <a:pt x="4" y="33"/>
                  </a:cubicBezTo>
                  <a:cubicBezTo>
                    <a:pt x="4" y="33"/>
                    <a:pt x="5" y="32"/>
                    <a:pt x="6" y="31"/>
                  </a:cubicBezTo>
                  <a:cubicBezTo>
                    <a:pt x="6" y="31"/>
                    <a:pt x="8" y="30"/>
                    <a:pt x="9" y="30"/>
                  </a:cubicBezTo>
                  <a:cubicBezTo>
                    <a:pt x="9" y="29"/>
                    <a:pt x="10" y="28"/>
                    <a:pt x="11" y="28"/>
                  </a:cubicBezTo>
                  <a:cubicBezTo>
                    <a:pt x="11" y="28"/>
                    <a:pt x="11" y="27"/>
                    <a:pt x="12" y="27"/>
                  </a:cubicBezTo>
                  <a:cubicBezTo>
                    <a:pt x="12" y="27"/>
                    <a:pt x="12" y="27"/>
                    <a:pt x="12" y="27"/>
                  </a:cubicBezTo>
                  <a:cubicBezTo>
                    <a:pt x="12" y="27"/>
                    <a:pt x="12" y="25"/>
                    <a:pt x="12" y="25"/>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1" y="24"/>
                    <a:pt x="11" y="24"/>
                    <a:pt x="11" y="2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7" name="Freeform 306"/>
            <p:cNvSpPr>
              <a:spLocks noEditPoints="1"/>
            </p:cNvSpPr>
            <p:nvPr/>
          </p:nvSpPr>
          <p:spPr bwMode="auto">
            <a:xfrm>
              <a:off x="4098926" y="4773614"/>
              <a:ext cx="60325" cy="219075"/>
            </a:xfrm>
            <a:custGeom>
              <a:avLst/>
              <a:gdLst>
                <a:gd name="T0" fmla="*/ 10 w 16"/>
                <a:gd name="T1" fmla="*/ 8 h 58"/>
                <a:gd name="T2" fmla="*/ 11 w 16"/>
                <a:gd name="T3" fmla="*/ 6 h 58"/>
                <a:gd name="T4" fmla="*/ 10 w 16"/>
                <a:gd name="T5" fmla="*/ 2 h 58"/>
                <a:gd name="T6" fmla="*/ 4 w 16"/>
                <a:gd name="T7" fmla="*/ 0 h 58"/>
                <a:gd name="T8" fmla="*/ 2 w 16"/>
                <a:gd name="T9" fmla="*/ 2 h 58"/>
                <a:gd name="T10" fmla="*/ 2 w 16"/>
                <a:gd name="T11" fmla="*/ 7 h 58"/>
                <a:gd name="T12" fmla="*/ 4 w 16"/>
                <a:gd name="T13" fmla="*/ 9 h 58"/>
                <a:gd name="T14" fmla="*/ 5 w 16"/>
                <a:gd name="T15" fmla="*/ 10 h 58"/>
                <a:gd name="T16" fmla="*/ 4 w 16"/>
                <a:gd name="T17" fmla="*/ 9 h 58"/>
                <a:gd name="T18" fmla="*/ 4 w 16"/>
                <a:gd name="T19" fmla="*/ 9 h 58"/>
                <a:gd name="T20" fmla="*/ 3 w 16"/>
                <a:gd name="T21" fmla="*/ 8 h 58"/>
                <a:gd name="T22" fmla="*/ 3 w 16"/>
                <a:gd name="T23" fmla="*/ 8 h 58"/>
                <a:gd name="T24" fmla="*/ 3 w 16"/>
                <a:gd name="T25" fmla="*/ 8 h 58"/>
                <a:gd name="T26" fmla="*/ 2 w 16"/>
                <a:gd name="T27" fmla="*/ 7 h 58"/>
                <a:gd name="T28" fmla="*/ 2 w 16"/>
                <a:gd name="T29" fmla="*/ 6 h 58"/>
                <a:gd name="T30" fmla="*/ 1 w 16"/>
                <a:gd name="T31" fmla="*/ 6 h 58"/>
                <a:gd name="T32" fmla="*/ 1 w 16"/>
                <a:gd name="T33" fmla="*/ 5 h 58"/>
                <a:gd name="T34" fmla="*/ 1 w 16"/>
                <a:gd name="T35" fmla="*/ 4 h 58"/>
                <a:gd name="T36" fmla="*/ 1 w 16"/>
                <a:gd name="T37" fmla="*/ 4 h 58"/>
                <a:gd name="T38" fmla="*/ 1 w 16"/>
                <a:gd name="T39" fmla="*/ 3 h 58"/>
                <a:gd name="T40" fmla="*/ 1 w 16"/>
                <a:gd name="T41" fmla="*/ 3 h 58"/>
                <a:gd name="T42" fmla="*/ 2 w 16"/>
                <a:gd name="T43" fmla="*/ 2 h 58"/>
                <a:gd name="T44" fmla="*/ 2 w 16"/>
                <a:gd name="T45" fmla="*/ 1 h 58"/>
                <a:gd name="T46" fmla="*/ 3 w 16"/>
                <a:gd name="T47" fmla="*/ 1 h 58"/>
                <a:gd name="T48" fmla="*/ 4 w 16"/>
                <a:gd name="T49" fmla="*/ 0 h 58"/>
                <a:gd name="T50" fmla="*/ 4 w 16"/>
                <a:gd name="T51" fmla="*/ 0 h 58"/>
                <a:gd name="T52" fmla="*/ 5 w 16"/>
                <a:gd name="T53" fmla="*/ 0 h 58"/>
                <a:gd name="T54" fmla="*/ 5 w 16"/>
                <a:gd name="T55" fmla="*/ 0 h 58"/>
                <a:gd name="T56" fmla="*/ 6 w 16"/>
                <a:gd name="T57" fmla="*/ 0 h 58"/>
                <a:gd name="T58" fmla="*/ 7 w 16"/>
                <a:gd name="T59" fmla="*/ 0 h 58"/>
                <a:gd name="T60" fmla="*/ 7 w 16"/>
                <a:gd name="T61" fmla="*/ 0 h 58"/>
                <a:gd name="T62" fmla="*/ 8 w 16"/>
                <a:gd name="T63" fmla="*/ 0 h 58"/>
                <a:gd name="T64" fmla="*/ 9 w 16"/>
                <a:gd name="T65" fmla="*/ 1 h 58"/>
                <a:gd name="T66" fmla="*/ 10 w 16"/>
                <a:gd name="T67" fmla="*/ 1 h 58"/>
                <a:gd name="T68" fmla="*/ 10 w 16"/>
                <a:gd name="T69" fmla="*/ 2 h 58"/>
                <a:gd name="T70" fmla="*/ 11 w 16"/>
                <a:gd name="T71" fmla="*/ 3 h 58"/>
                <a:gd name="T72" fmla="*/ 11 w 16"/>
                <a:gd name="T73" fmla="*/ 3 h 58"/>
                <a:gd name="T74" fmla="*/ 11 w 16"/>
                <a:gd name="T75" fmla="*/ 4 h 58"/>
                <a:gd name="T76" fmla="*/ 11 w 16"/>
                <a:gd name="T77" fmla="*/ 5 h 58"/>
                <a:gd name="T78" fmla="*/ 11 w 16"/>
                <a:gd name="T79" fmla="*/ 6 h 58"/>
                <a:gd name="T80" fmla="*/ 11 w 16"/>
                <a:gd name="T81" fmla="*/ 6 h 58"/>
                <a:gd name="T82" fmla="*/ 11 w 16"/>
                <a:gd name="T83" fmla="*/ 7 h 58"/>
                <a:gd name="T84" fmla="*/ 11 w 16"/>
                <a:gd name="T85" fmla="*/ 8 h 58"/>
                <a:gd name="T86" fmla="*/ 10 w 16"/>
                <a:gd name="T87" fmla="*/ 8 h 58"/>
                <a:gd name="T88" fmla="*/ 10 w 16"/>
                <a:gd name="T89" fmla="*/ 9 h 58"/>
                <a:gd name="T90" fmla="*/ 9 w 16"/>
                <a:gd name="T91" fmla="*/ 9 h 58"/>
                <a:gd name="T92" fmla="*/ 15 w 16"/>
                <a:gd name="T93" fmla="*/ 15 h 58"/>
                <a:gd name="T94" fmla="*/ 14 w 16"/>
                <a:gd name="T95" fmla="*/ 30 h 58"/>
                <a:gd name="T96" fmla="*/ 15 w 16"/>
                <a:gd name="T97" fmla="*/ 43 h 58"/>
                <a:gd name="T98" fmla="*/ 15 w 16"/>
                <a:gd name="T99" fmla="*/ 53 h 58"/>
                <a:gd name="T100" fmla="*/ 12 w 16"/>
                <a:gd name="T101" fmla="*/ 57 h 58"/>
                <a:gd name="T102" fmla="*/ 11 w 16"/>
                <a:gd name="T103" fmla="*/ 51 h 58"/>
                <a:gd name="T104" fmla="*/ 8 w 16"/>
                <a:gd name="T105" fmla="*/ 39 h 58"/>
                <a:gd name="T106" fmla="*/ 7 w 16"/>
                <a:gd name="T107" fmla="*/ 51 h 58"/>
                <a:gd name="T108" fmla="*/ 2 w 16"/>
                <a:gd name="T109" fmla="*/ 57 h 58"/>
                <a:gd name="T110" fmla="*/ 2 w 16"/>
                <a:gd name="T111" fmla="*/ 45 h 58"/>
                <a:gd name="T112" fmla="*/ 1 w 16"/>
                <a:gd name="T113" fmla="*/ 25 h 58"/>
                <a:gd name="T114" fmla="*/ 3 w 16"/>
                <a:gd name="T115" fmla="*/ 13 h 58"/>
                <a:gd name="T116" fmla="*/ 5 w 16"/>
                <a:gd name="T117"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58">
                  <a:moveTo>
                    <a:pt x="9" y="9"/>
                  </a:moveTo>
                  <a:cubicBezTo>
                    <a:pt x="9" y="9"/>
                    <a:pt x="9" y="9"/>
                    <a:pt x="9" y="9"/>
                  </a:cubicBezTo>
                  <a:cubicBezTo>
                    <a:pt x="9" y="9"/>
                    <a:pt x="9" y="9"/>
                    <a:pt x="9" y="9"/>
                  </a:cubicBezTo>
                  <a:cubicBezTo>
                    <a:pt x="9" y="9"/>
                    <a:pt x="9" y="9"/>
                    <a:pt x="9" y="9"/>
                  </a:cubicBezTo>
                  <a:close/>
                  <a:moveTo>
                    <a:pt x="10" y="8"/>
                  </a:moveTo>
                  <a:cubicBezTo>
                    <a:pt x="10" y="8"/>
                    <a:pt x="10" y="8"/>
                    <a:pt x="10" y="8"/>
                  </a:cubicBezTo>
                  <a:cubicBezTo>
                    <a:pt x="10" y="8"/>
                    <a:pt x="10" y="8"/>
                    <a:pt x="10" y="8"/>
                  </a:cubicBezTo>
                  <a:cubicBezTo>
                    <a:pt x="10" y="8"/>
                    <a:pt x="10" y="8"/>
                    <a:pt x="10" y="8"/>
                  </a:cubicBezTo>
                  <a:close/>
                  <a:moveTo>
                    <a:pt x="10" y="8"/>
                  </a:move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lose/>
                  <a:moveTo>
                    <a:pt x="11"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lose/>
                  <a:moveTo>
                    <a:pt x="11" y="6"/>
                  </a:move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lose/>
                  <a:moveTo>
                    <a:pt x="11" y="3"/>
                  </a:move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lose/>
                  <a:moveTo>
                    <a:pt x="10" y="2"/>
                  </a:moveTo>
                  <a:cubicBezTo>
                    <a:pt x="10" y="2"/>
                    <a:pt x="10" y="2"/>
                    <a:pt x="10" y="2"/>
                  </a:cubicBezTo>
                  <a:moveTo>
                    <a:pt x="10" y="2"/>
                  </a:moveTo>
                  <a:cubicBezTo>
                    <a:pt x="10" y="2"/>
                    <a:pt x="10" y="2"/>
                    <a:pt x="10" y="2"/>
                  </a:cubicBezTo>
                  <a:cubicBezTo>
                    <a:pt x="10" y="2"/>
                    <a:pt x="10" y="2"/>
                    <a:pt x="10" y="2"/>
                  </a:cubicBezTo>
                  <a:cubicBezTo>
                    <a:pt x="10" y="2"/>
                    <a:pt x="10" y="2"/>
                    <a:pt x="10" y="2"/>
                  </a:cubicBezTo>
                  <a:close/>
                  <a:moveTo>
                    <a:pt x="9" y="0"/>
                  </a:moveTo>
                  <a:cubicBezTo>
                    <a:pt x="9" y="0"/>
                    <a:pt x="9" y="0"/>
                    <a:pt x="9" y="0"/>
                  </a:cubicBezTo>
                  <a:cubicBezTo>
                    <a:pt x="9" y="0"/>
                    <a:pt x="9" y="0"/>
                    <a:pt x="9" y="0"/>
                  </a:cubicBezTo>
                  <a:cubicBezTo>
                    <a:pt x="9" y="0"/>
                    <a:pt x="9" y="0"/>
                    <a:pt x="9" y="0"/>
                  </a:cubicBezTo>
                  <a:cubicBezTo>
                    <a:pt x="9" y="0"/>
                    <a:pt x="9" y="0"/>
                    <a:pt x="9" y="0"/>
                  </a:cubicBezTo>
                  <a:close/>
                  <a:moveTo>
                    <a:pt x="5" y="0"/>
                  </a:moveTo>
                  <a:cubicBezTo>
                    <a:pt x="5" y="0"/>
                    <a:pt x="4" y="0"/>
                    <a:pt x="4" y="0"/>
                  </a:cubicBezTo>
                  <a:cubicBezTo>
                    <a:pt x="4" y="0"/>
                    <a:pt x="4" y="0"/>
                    <a:pt x="4" y="0"/>
                  </a:cubicBezTo>
                  <a:lnTo>
                    <a:pt x="5" y="0"/>
                  </a:lnTo>
                  <a:close/>
                  <a:moveTo>
                    <a:pt x="3" y="1"/>
                  </a:moveTo>
                  <a:cubicBezTo>
                    <a:pt x="3" y="1"/>
                    <a:pt x="3" y="1"/>
                    <a:pt x="3" y="1"/>
                  </a:cubicBezTo>
                  <a:cubicBezTo>
                    <a:pt x="3" y="1"/>
                    <a:pt x="3" y="1"/>
                    <a:pt x="3" y="1"/>
                  </a:cubicBezTo>
                  <a:cubicBezTo>
                    <a:pt x="3" y="1"/>
                    <a:pt x="3" y="1"/>
                    <a:pt x="3" y="1"/>
                  </a:cubicBezTo>
                  <a:cubicBezTo>
                    <a:pt x="3" y="1"/>
                    <a:pt x="3" y="1"/>
                    <a:pt x="3" y="1"/>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 y="2"/>
                  </a:moveTo>
                  <a:cubicBezTo>
                    <a:pt x="2" y="2"/>
                    <a:pt x="2" y="2"/>
                    <a:pt x="2" y="2"/>
                  </a:cubicBezTo>
                  <a:cubicBezTo>
                    <a:pt x="2" y="2"/>
                    <a:pt x="2" y="2"/>
                    <a:pt x="2" y="2"/>
                  </a:cubicBezTo>
                  <a:close/>
                  <a:moveTo>
                    <a:pt x="1" y="3"/>
                  </a:moveTo>
                  <a:cubicBezTo>
                    <a:pt x="1" y="3"/>
                    <a:pt x="1" y="3"/>
                    <a:pt x="1" y="3"/>
                  </a:cubicBezTo>
                  <a:cubicBezTo>
                    <a:pt x="1" y="3"/>
                    <a:pt x="1" y="3"/>
                    <a:pt x="1" y="3"/>
                  </a:cubicBezTo>
                  <a:cubicBezTo>
                    <a:pt x="1" y="3"/>
                    <a:pt x="1" y="3"/>
                    <a:pt x="1" y="3"/>
                  </a:cubicBezTo>
                  <a:close/>
                  <a:moveTo>
                    <a:pt x="2" y="6"/>
                  </a:moveTo>
                  <a:cubicBezTo>
                    <a:pt x="2" y="6"/>
                    <a:pt x="2" y="6"/>
                    <a:pt x="2" y="6"/>
                  </a:cubicBezTo>
                  <a:cubicBezTo>
                    <a:pt x="2" y="6"/>
                    <a:pt x="2" y="6"/>
                    <a:pt x="2" y="6"/>
                  </a:cubicBezTo>
                  <a:cubicBezTo>
                    <a:pt x="2" y="6"/>
                    <a:pt x="2" y="6"/>
                    <a:pt x="2" y="6"/>
                  </a:cubicBezTo>
                  <a:close/>
                  <a:moveTo>
                    <a:pt x="2" y="7"/>
                  </a:moveTo>
                  <a:cubicBezTo>
                    <a:pt x="2" y="7"/>
                    <a:pt x="2" y="7"/>
                    <a:pt x="2" y="7"/>
                  </a:cubicBezTo>
                  <a:close/>
                  <a:moveTo>
                    <a:pt x="3" y="8"/>
                  </a:moveTo>
                  <a:cubicBezTo>
                    <a:pt x="3" y="8"/>
                    <a:pt x="3" y="8"/>
                    <a:pt x="3" y="8"/>
                  </a:cubicBezTo>
                  <a:cubicBezTo>
                    <a:pt x="3" y="8"/>
                    <a:pt x="3" y="8"/>
                    <a:pt x="3" y="7"/>
                  </a:cubicBezTo>
                  <a:cubicBezTo>
                    <a:pt x="3" y="8"/>
                    <a:pt x="3" y="8"/>
                    <a:pt x="3" y="8"/>
                  </a:cubicBezTo>
                  <a:close/>
                  <a:moveTo>
                    <a:pt x="3" y="8"/>
                  </a:moveTo>
                  <a:cubicBezTo>
                    <a:pt x="3" y="8"/>
                    <a:pt x="3" y="8"/>
                    <a:pt x="3" y="8"/>
                  </a:cubicBezTo>
                  <a:cubicBezTo>
                    <a:pt x="3" y="8"/>
                    <a:pt x="3" y="8"/>
                    <a:pt x="3" y="8"/>
                  </a:cubicBezTo>
                  <a:cubicBezTo>
                    <a:pt x="3" y="8"/>
                    <a:pt x="3" y="8"/>
                    <a:pt x="3" y="8"/>
                  </a:cubicBezTo>
                  <a:cubicBezTo>
                    <a:pt x="3" y="8"/>
                    <a:pt x="3" y="8"/>
                    <a:pt x="3" y="8"/>
                  </a:cubicBezTo>
                  <a:close/>
                  <a:moveTo>
                    <a:pt x="4" y="9"/>
                  </a:moveTo>
                  <a:cubicBezTo>
                    <a:pt x="4" y="9"/>
                    <a:pt x="4" y="9"/>
                    <a:pt x="4" y="9"/>
                  </a:cubicBezTo>
                  <a:cubicBezTo>
                    <a:pt x="4" y="9"/>
                    <a:pt x="4" y="9"/>
                    <a:pt x="4" y="9"/>
                  </a:cubicBezTo>
                  <a:cubicBezTo>
                    <a:pt x="4" y="9"/>
                    <a:pt x="4" y="9"/>
                    <a:pt x="4" y="9"/>
                  </a:cubicBezTo>
                  <a:close/>
                  <a:moveTo>
                    <a:pt x="5" y="10"/>
                  </a:moveTo>
                  <a:cubicBezTo>
                    <a:pt x="5" y="10"/>
                    <a:pt x="5" y="10"/>
                    <a:pt x="5" y="10"/>
                  </a:cubicBezTo>
                  <a:cubicBezTo>
                    <a:pt x="5" y="10"/>
                    <a:pt x="5" y="10"/>
                    <a:pt x="5" y="9"/>
                  </a:cubicBezTo>
                  <a:cubicBezTo>
                    <a:pt x="5" y="10"/>
                    <a:pt x="5" y="10"/>
                    <a:pt x="5" y="10"/>
                  </a:cubicBezTo>
                  <a:cubicBezTo>
                    <a:pt x="5" y="10"/>
                    <a:pt x="5" y="10"/>
                    <a:pt x="5" y="10"/>
                  </a:cubicBezTo>
                  <a:cubicBezTo>
                    <a:pt x="5" y="10"/>
                    <a:pt x="5" y="10"/>
                    <a:pt x="5" y="10"/>
                  </a:cubicBezTo>
                  <a:close/>
                  <a:moveTo>
                    <a:pt x="5" y="10"/>
                  </a:moveTo>
                  <a:cubicBezTo>
                    <a:pt x="5" y="10"/>
                    <a:pt x="5" y="10"/>
                    <a:pt x="5" y="10"/>
                  </a:cubicBezTo>
                  <a:cubicBezTo>
                    <a:pt x="5" y="10"/>
                    <a:pt x="5" y="10"/>
                    <a:pt x="5" y="10"/>
                  </a:cubicBezTo>
                  <a:cubicBezTo>
                    <a:pt x="5" y="10"/>
                    <a:pt x="5" y="10"/>
                    <a:pt x="5" y="10"/>
                  </a:cubicBezTo>
                  <a:cubicBezTo>
                    <a:pt x="5" y="10"/>
                    <a:pt x="5" y="10"/>
                    <a:pt x="5" y="10"/>
                  </a:cubicBezTo>
                  <a:cubicBezTo>
                    <a:pt x="5" y="10"/>
                    <a:pt x="5" y="10"/>
                    <a:pt x="5" y="9"/>
                  </a:cubicBezTo>
                  <a:cubicBezTo>
                    <a:pt x="5" y="9"/>
                    <a:pt x="5" y="9"/>
                    <a:pt x="5" y="9"/>
                  </a:cubicBezTo>
                  <a:cubicBezTo>
                    <a:pt x="5" y="9"/>
                    <a:pt x="5" y="10"/>
                    <a:pt x="5" y="10"/>
                  </a:cubicBezTo>
                  <a:cubicBezTo>
                    <a:pt x="5" y="10"/>
                    <a:pt x="5" y="10"/>
                    <a:pt x="5" y="10"/>
                  </a:cubicBezTo>
                  <a:cubicBezTo>
                    <a:pt x="5" y="10"/>
                    <a:pt x="5" y="10"/>
                    <a:pt x="5" y="10"/>
                  </a:cubicBezTo>
                  <a:cubicBezTo>
                    <a:pt x="5" y="10"/>
                    <a:pt x="5"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3" y="9"/>
                    <a:pt x="3" y="9"/>
                  </a:cubicBezTo>
                  <a:cubicBezTo>
                    <a:pt x="3" y="9"/>
                    <a:pt x="4" y="9"/>
                    <a:pt x="4" y="9"/>
                  </a:cubicBezTo>
                  <a:cubicBezTo>
                    <a:pt x="4" y="9"/>
                    <a:pt x="3" y="9"/>
                    <a:pt x="3" y="9"/>
                  </a:cubicBezTo>
                  <a:cubicBezTo>
                    <a:pt x="3" y="9"/>
                    <a:pt x="4" y="9"/>
                    <a:pt x="4" y="9"/>
                  </a:cubicBezTo>
                  <a:cubicBezTo>
                    <a:pt x="4" y="9"/>
                    <a:pt x="4" y="9"/>
                    <a:pt x="4" y="9"/>
                  </a:cubicBezTo>
                  <a:cubicBezTo>
                    <a:pt x="4" y="8"/>
                    <a:pt x="4" y="8"/>
                    <a:pt x="4" y="8"/>
                  </a:cubicBezTo>
                  <a:cubicBezTo>
                    <a:pt x="4" y="8"/>
                    <a:pt x="3" y="8"/>
                    <a:pt x="3" y="8"/>
                  </a:cubicBezTo>
                  <a:cubicBezTo>
                    <a:pt x="3" y="8"/>
                    <a:pt x="4" y="9"/>
                    <a:pt x="4" y="9"/>
                  </a:cubicBezTo>
                  <a:cubicBezTo>
                    <a:pt x="4" y="9"/>
                    <a:pt x="3" y="8"/>
                    <a:pt x="3" y="8"/>
                  </a:cubicBezTo>
                  <a:cubicBezTo>
                    <a:pt x="3" y="9"/>
                    <a:pt x="3"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7"/>
                    <a:pt x="3" y="7"/>
                  </a:cubicBezTo>
                  <a:cubicBezTo>
                    <a:pt x="3" y="7"/>
                    <a:pt x="3" y="7"/>
                    <a:pt x="3" y="7"/>
                  </a:cubicBezTo>
                  <a:cubicBezTo>
                    <a:pt x="3" y="7"/>
                    <a:pt x="3" y="8"/>
                    <a:pt x="3" y="8"/>
                  </a:cubicBezTo>
                  <a:cubicBezTo>
                    <a:pt x="3" y="8"/>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6"/>
                  </a:cubicBezTo>
                  <a:cubicBezTo>
                    <a:pt x="2" y="6"/>
                    <a:pt x="2" y="6"/>
                    <a:pt x="2" y="6"/>
                  </a:cubicBezTo>
                  <a:cubicBezTo>
                    <a:pt x="2" y="6"/>
                    <a:pt x="2" y="6"/>
                    <a:pt x="2" y="6"/>
                  </a:cubicBezTo>
                  <a:cubicBezTo>
                    <a:pt x="2" y="6"/>
                    <a:pt x="2" y="6"/>
                    <a:pt x="2" y="6"/>
                  </a:cubicBezTo>
                  <a:cubicBezTo>
                    <a:pt x="2" y="6"/>
                    <a:pt x="1" y="6"/>
                    <a:pt x="1" y="6"/>
                  </a:cubicBezTo>
                  <a:cubicBezTo>
                    <a:pt x="1" y="6"/>
                    <a:pt x="2" y="6"/>
                    <a:pt x="2" y="6"/>
                  </a:cubicBezTo>
                  <a:cubicBezTo>
                    <a:pt x="2" y="6"/>
                    <a:pt x="2" y="6"/>
                    <a:pt x="2" y="6"/>
                  </a:cubicBezTo>
                  <a:cubicBezTo>
                    <a:pt x="1" y="6"/>
                    <a:pt x="1" y="6"/>
                    <a:pt x="1" y="6"/>
                  </a:cubicBezTo>
                  <a:cubicBezTo>
                    <a:pt x="1" y="6"/>
                    <a:pt x="1"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4"/>
                    <a:pt x="1" y="4"/>
                  </a:cubicBezTo>
                  <a:cubicBezTo>
                    <a:pt x="1" y="4"/>
                    <a:pt x="1" y="5"/>
                    <a:pt x="1" y="5"/>
                  </a:cubicBezTo>
                  <a:cubicBezTo>
                    <a:pt x="1" y="5"/>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1" y="3"/>
                    <a:pt x="1" y="3"/>
                  </a:cubicBezTo>
                  <a:cubicBezTo>
                    <a:pt x="1" y="3"/>
                    <a:pt x="2" y="3"/>
                    <a:pt x="2" y="3"/>
                  </a:cubicBezTo>
                  <a:cubicBezTo>
                    <a:pt x="2" y="3"/>
                    <a:pt x="2" y="3"/>
                    <a:pt x="2" y="3"/>
                  </a:cubicBezTo>
                  <a:cubicBezTo>
                    <a:pt x="2" y="3"/>
                    <a:pt x="1" y="3"/>
                    <a:pt x="1" y="3"/>
                  </a:cubicBezTo>
                  <a:cubicBezTo>
                    <a:pt x="1" y="3"/>
                    <a:pt x="1" y="2"/>
                    <a:pt x="2" y="2"/>
                  </a:cubicBezTo>
                  <a:cubicBezTo>
                    <a:pt x="2" y="2"/>
                    <a:pt x="1" y="2"/>
                    <a:pt x="1" y="2"/>
                  </a:cubicBezTo>
                  <a:cubicBezTo>
                    <a:pt x="1"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1"/>
                    <a:pt x="3" y="1"/>
                  </a:cubicBezTo>
                  <a:cubicBezTo>
                    <a:pt x="3" y="0"/>
                    <a:pt x="3" y="0"/>
                    <a:pt x="3" y="0"/>
                  </a:cubicBezTo>
                  <a:cubicBezTo>
                    <a:pt x="3" y="0"/>
                    <a:pt x="3" y="0"/>
                    <a:pt x="3" y="0"/>
                  </a:cubicBezTo>
                  <a:cubicBezTo>
                    <a:pt x="3" y="0"/>
                    <a:pt x="3" y="0"/>
                    <a:pt x="3" y="0"/>
                  </a:cubicBezTo>
                  <a:cubicBezTo>
                    <a:pt x="3" y="0"/>
                    <a:pt x="4" y="0"/>
                    <a:pt x="4" y="0"/>
                  </a:cubicBezTo>
                  <a:cubicBezTo>
                    <a:pt x="4" y="0"/>
                    <a:pt x="3"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8" y="0"/>
                    <a:pt x="8" y="0"/>
                    <a:pt x="8" y="0"/>
                  </a:cubicBezTo>
                  <a:cubicBezTo>
                    <a:pt x="8"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1"/>
                  </a:cubicBezTo>
                  <a:cubicBezTo>
                    <a:pt x="9" y="1"/>
                    <a:pt x="9" y="1"/>
                    <a:pt x="9" y="1"/>
                  </a:cubicBezTo>
                  <a:cubicBezTo>
                    <a:pt x="9" y="1"/>
                    <a:pt x="9" y="1"/>
                    <a:pt x="9" y="1"/>
                  </a:cubicBezTo>
                  <a:cubicBezTo>
                    <a:pt x="9" y="1"/>
                    <a:pt x="9" y="1"/>
                    <a:pt x="9" y="1"/>
                  </a:cubicBezTo>
                  <a:cubicBezTo>
                    <a:pt x="9" y="1"/>
                    <a:pt x="10" y="1"/>
                    <a:pt x="10" y="1"/>
                  </a:cubicBezTo>
                  <a:cubicBezTo>
                    <a:pt x="10" y="1"/>
                    <a:pt x="9" y="1"/>
                    <a:pt x="9" y="1"/>
                  </a:cubicBezTo>
                  <a:cubicBezTo>
                    <a:pt x="9"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2"/>
                  </a:cubicBezTo>
                  <a:cubicBezTo>
                    <a:pt x="10" y="1"/>
                    <a:pt x="10" y="1"/>
                    <a:pt x="10" y="1"/>
                  </a:cubicBezTo>
                  <a:cubicBezTo>
                    <a:pt x="10" y="1"/>
                    <a:pt x="10" y="2"/>
                    <a:pt x="10" y="2"/>
                  </a:cubicBezTo>
                  <a:cubicBezTo>
                    <a:pt x="10" y="2"/>
                    <a:pt x="10" y="2"/>
                    <a:pt x="10" y="2"/>
                  </a:cubicBezTo>
                  <a:cubicBezTo>
                    <a:pt x="10" y="2"/>
                    <a:pt x="10" y="1"/>
                    <a:pt x="10" y="1"/>
                  </a:cubicBezTo>
                  <a:cubicBezTo>
                    <a:pt x="10" y="1"/>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1" y="2"/>
                    <a:pt x="10" y="2"/>
                  </a:cubicBezTo>
                  <a:cubicBezTo>
                    <a:pt x="11" y="2"/>
                    <a:pt x="11" y="2"/>
                    <a:pt x="11" y="2"/>
                  </a:cubicBezTo>
                  <a:cubicBezTo>
                    <a:pt x="11" y="2"/>
                    <a:pt x="11" y="2"/>
                    <a:pt x="10" y="2"/>
                  </a:cubicBezTo>
                  <a:cubicBezTo>
                    <a:pt x="10" y="2"/>
                    <a:pt x="10" y="2"/>
                    <a:pt x="10" y="2"/>
                  </a:cubicBezTo>
                  <a:cubicBezTo>
                    <a:pt x="11" y="2"/>
                    <a:pt x="11" y="2"/>
                    <a:pt x="11" y="2"/>
                  </a:cubicBezTo>
                  <a:cubicBezTo>
                    <a:pt x="11" y="2"/>
                    <a:pt x="11" y="2"/>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4"/>
                    <a:pt x="11" y="4"/>
                  </a:cubicBezTo>
                  <a:cubicBezTo>
                    <a:pt x="11" y="4"/>
                    <a:pt x="11" y="4"/>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10"/>
                    <a:pt x="9" y="10"/>
                  </a:cubicBezTo>
                  <a:cubicBezTo>
                    <a:pt x="10" y="10"/>
                    <a:pt x="10" y="10"/>
                    <a:pt x="10" y="10"/>
                  </a:cubicBezTo>
                  <a:cubicBezTo>
                    <a:pt x="10" y="10"/>
                    <a:pt x="10" y="10"/>
                    <a:pt x="10" y="10"/>
                  </a:cubicBezTo>
                  <a:cubicBezTo>
                    <a:pt x="10" y="10"/>
                    <a:pt x="11" y="11"/>
                    <a:pt x="11" y="11"/>
                  </a:cubicBezTo>
                  <a:cubicBezTo>
                    <a:pt x="11" y="11"/>
                    <a:pt x="12" y="11"/>
                    <a:pt x="12" y="11"/>
                  </a:cubicBezTo>
                  <a:cubicBezTo>
                    <a:pt x="13" y="11"/>
                    <a:pt x="14" y="12"/>
                    <a:pt x="15" y="12"/>
                  </a:cubicBezTo>
                  <a:cubicBezTo>
                    <a:pt x="15" y="12"/>
                    <a:pt x="15" y="13"/>
                    <a:pt x="15" y="13"/>
                  </a:cubicBezTo>
                  <a:cubicBezTo>
                    <a:pt x="15" y="13"/>
                    <a:pt x="15" y="14"/>
                    <a:pt x="15" y="15"/>
                  </a:cubicBezTo>
                  <a:cubicBezTo>
                    <a:pt x="15" y="15"/>
                    <a:pt x="16" y="17"/>
                    <a:pt x="16" y="17"/>
                  </a:cubicBezTo>
                  <a:cubicBezTo>
                    <a:pt x="16" y="17"/>
                    <a:pt x="16" y="19"/>
                    <a:pt x="16" y="19"/>
                  </a:cubicBezTo>
                  <a:cubicBezTo>
                    <a:pt x="16" y="19"/>
                    <a:pt x="16" y="19"/>
                    <a:pt x="16" y="19"/>
                  </a:cubicBezTo>
                  <a:cubicBezTo>
                    <a:pt x="16" y="19"/>
                    <a:pt x="15" y="19"/>
                    <a:pt x="15" y="19"/>
                  </a:cubicBezTo>
                  <a:cubicBezTo>
                    <a:pt x="15" y="19"/>
                    <a:pt x="15" y="20"/>
                    <a:pt x="15" y="20"/>
                  </a:cubicBezTo>
                  <a:cubicBezTo>
                    <a:pt x="15" y="21"/>
                    <a:pt x="15" y="22"/>
                    <a:pt x="15" y="22"/>
                  </a:cubicBezTo>
                  <a:cubicBezTo>
                    <a:pt x="15" y="23"/>
                    <a:pt x="15" y="23"/>
                    <a:pt x="15" y="23"/>
                  </a:cubicBezTo>
                  <a:cubicBezTo>
                    <a:pt x="15" y="24"/>
                    <a:pt x="15" y="24"/>
                    <a:pt x="15" y="25"/>
                  </a:cubicBezTo>
                  <a:cubicBezTo>
                    <a:pt x="15" y="25"/>
                    <a:pt x="15" y="26"/>
                    <a:pt x="15" y="27"/>
                  </a:cubicBezTo>
                  <a:cubicBezTo>
                    <a:pt x="15" y="27"/>
                    <a:pt x="14" y="29"/>
                    <a:pt x="14" y="29"/>
                  </a:cubicBezTo>
                  <a:cubicBezTo>
                    <a:pt x="14" y="29"/>
                    <a:pt x="14" y="29"/>
                    <a:pt x="14" y="30"/>
                  </a:cubicBezTo>
                  <a:cubicBezTo>
                    <a:pt x="14" y="30"/>
                    <a:pt x="14" y="30"/>
                    <a:pt x="14" y="30"/>
                  </a:cubicBezTo>
                  <a:cubicBezTo>
                    <a:pt x="14" y="30"/>
                    <a:pt x="14" y="30"/>
                    <a:pt x="14" y="30"/>
                  </a:cubicBezTo>
                  <a:cubicBezTo>
                    <a:pt x="14" y="30"/>
                    <a:pt x="14" y="31"/>
                    <a:pt x="14" y="31"/>
                  </a:cubicBezTo>
                  <a:cubicBezTo>
                    <a:pt x="14" y="31"/>
                    <a:pt x="15" y="32"/>
                    <a:pt x="15" y="32"/>
                  </a:cubicBezTo>
                  <a:cubicBezTo>
                    <a:pt x="15" y="33"/>
                    <a:pt x="15" y="33"/>
                    <a:pt x="15" y="33"/>
                  </a:cubicBezTo>
                  <a:cubicBezTo>
                    <a:pt x="15" y="33"/>
                    <a:pt x="15" y="34"/>
                    <a:pt x="15" y="34"/>
                  </a:cubicBezTo>
                  <a:cubicBezTo>
                    <a:pt x="15" y="35"/>
                    <a:pt x="15" y="35"/>
                    <a:pt x="15" y="36"/>
                  </a:cubicBezTo>
                  <a:cubicBezTo>
                    <a:pt x="15" y="36"/>
                    <a:pt x="15" y="36"/>
                    <a:pt x="15" y="37"/>
                  </a:cubicBezTo>
                  <a:cubicBezTo>
                    <a:pt x="15" y="37"/>
                    <a:pt x="15" y="38"/>
                    <a:pt x="15" y="38"/>
                  </a:cubicBezTo>
                  <a:cubicBezTo>
                    <a:pt x="15" y="39"/>
                    <a:pt x="15" y="39"/>
                    <a:pt x="15" y="40"/>
                  </a:cubicBezTo>
                  <a:cubicBezTo>
                    <a:pt x="15" y="40"/>
                    <a:pt x="15" y="40"/>
                    <a:pt x="15" y="41"/>
                  </a:cubicBezTo>
                  <a:cubicBezTo>
                    <a:pt x="15" y="41"/>
                    <a:pt x="15" y="42"/>
                    <a:pt x="15" y="42"/>
                  </a:cubicBezTo>
                  <a:cubicBezTo>
                    <a:pt x="15" y="42"/>
                    <a:pt x="15" y="43"/>
                    <a:pt x="15" y="43"/>
                  </a:cubicBezTo>
                  <a:cubicBezTo>
                    <a:pt x="15" y="43"/>
                    <a:pt x="15" y="44"/>
                    <a:pt x="15" y="44"/>
                  </a:cubicBezTo>
                  <a:cubicBezTo>
                    <a:pt x="15" y="45"/>
                    <a:pt x="14" y="46"/>
                    <a:pt x="14" y="46"/>
                  </a:cubicBezTo>
                  <a:cubicBezTo>
                    <a:pt x="14" y="46"/>
                    <a:pt x="14" y="47"/>
                    <a:pt x="14" y="47"/>
                  </a:cubicBezTo>
                  <a:cubicBezTo>
                    <a:pt x="14" y="47"/>
                    <a:pt x="14" y="48"/>
                    <a:pt x="14" y="48"/>
                  </a:cubicBezTo>
                  <a:cubicBezTo>
                    <a:pt x="14" y="49"/>
                    <a:pt x="14" y="49"/>
                    <a:pt x="14" y="49"/>
                  </a:cubicBezTo>
                  <a:cubicBezTo>
                    <a:pt x="14" y="49"/>
                    <a:pt x="14" y="51"/>
                    <a:pt x="14" y="51"/>
                  </a:cubicBezTo>
                  <a:cubicBezTo>
                    <a:pt x="14" y="51"/>
                    <a:pt x="15" y="51"/>
                    <a:pt x="15" y="51"/>
                  </a:cubicBezTo>
                  <a:cubicBezTo>
                    <a:pt x="15" y="51"/>
                    <a:pt x="15" y="51"/>
                    <a:pt x="16" y="51"/>
                  </a:cubicBezTo>
                  <a:cubicBezTo>
                    <a:pt x="16" y="51"/>
                    <a:pt x="16" y="52"/>
                    <a:pt x="16" y="52"/>
                  </a:cubicBezTo>
                  <a:cubicBezTo>
                    <a:pt x="16" y="52"/>
                    <a:pt x="16" y="52"/>
                    <a:pt x="16" y="52"/>
                  </a:cubicBezTo>
                  <a:cubicBezTo>
                    <a:pt x="15" y="52"/>
                    <a:pt x="15" y="52"/>
                    <a:pt x="15" y="52"/>
                  </a:cubicBezTo>
                  <a:cubicBezTo>
                    <a:pt x="15" y="52"/>
                    <a:pt x="15" y="53"/>
                    <a:pt x="15" y="53"/>
                  </a:cubicBezTo>
                  <a:cubicBezTo>
                    <a:pt x="15" y="53"/>
                    <a:pt x="15" y="53"/>
                    <a:pt x="15" y="53"/>
                  </a:cubicBezTo>
                  <a:cubicBezTo>
                    <a:pt x="15" y="54"/>
                    <a:pt x="15" y="54"/>
                    <a:pt x="15" y="54"/>
                  </a:cubicBezTo>
                  <a:cubicBezTo>
                    <a:pt x="15" y="54"/>
                    <a:pt x="15" y="54"/>
                    <a:pt x="15" y="54"/>
                  </a:cubicBezTo>
                  <a:cubicBezTo>
                    <a:pt x="15" y="54"/>
                    <a:pt x="15" y="54"/>
                    <a:pt x="15" y="55"/>
                  </a:cubicBezTo>
                  <a:cubicBezTo>
                    <a:pt x="15" y="55"/>
                    <a:pt x="16" y="55"/>
                    <a:pt x="16" y="55"/>
                  </a:cubicBezTo>
                  <a:cubicBezTo>
                    <a:pt x="16" y="56"/>
                    <a:pt x="16" y="56"/>
                    <a:pt x="16" y="56"/>
                  </a:cubicBezTo>
                  <a:cubicBezTo>
                    <a:pt x="16" y="56"/>
                    <a:pt x="16" y="57"/>
                    <a:pt x="16" y="57"/>
                  </a:cubicBezTo>
                  <a:cubicBezTo>
                    <a:pt x="16" y="57"/>
                    <a:pt x="16" y="57"/>
                    <a:pt x="15" y="57"/>
                  </a:cubicBezTo>
                  <a:cubicBezTo>
                    <a:pt x="15" y="57"/>
                    <a:pt x="15" y="57"/>
                    <a:pt x="14" y="57"/>
                  </a:cubicBezTo>
                  <a:cubicBezTo>
                    <a:pt x="14" y="57"/>
                    <a:pt x="13" y="58"/>
                    <a:pt x="13" y="57"/>
                  </a:cubicBezTo>
                  <a:cubicBezTo>
                    <a:pt x="13" y="57"/>
                    <a:pt x="12" y="57"/>
                    <a:pt x="12" y="57"/>
                  </a:cubicBezTo>
                  <a:cubicBezTo>
                    <a:pt x="12" y="57"/>
                    <a:pt x="12" y="57"/>
                    <a:pt x="12" y="57"/>
                  </a:cubicBezTo>
                  <a:cubicBezTo>
                    <a:pt x="12" y="57"/>
                    <a:pt x="12" y="56"/>
                    <a:pt x="12" y="56"/>
                  </a:cubicBezTo>
                  <a:cubicBezTo>
                    <a:pt x="12" y="56"/>
                    <a:pt x="12" y="56"/>
                    <a:pt x="12" y="56"/>
                  </a:cubicBezTo>
                  <a:cubicBezTo>
                    <a:pt x="11" y="56"/>
                    <a:pt x="11" y="55"/>
                    <a:pt x="11" y="55"/>
                  </a:cubicBezTo>
                  <a:cubicBezTo>
                    <a:pt x="11" y="55"/>
                    <a:pt x="11" y="55"/>
                    <a:pt x="11" y="55"/>
                  </a:cubicBezTo>
                  <a:cubicBezTo>
                    <a:pt x="11" y="55"/>
                    <a:pt x="11" y="55"/>
                    <a:pt x="11" y="55"/>
                  </a:cubicBezTo>
                  <a:cubicBezTo>
                    <a:pt x="11" y="55"/>
                    <a:pt x="11" y="55"/>
                    <a:pt x="11" y="55"/>
                  </a:cubicBezTo>
                  <a:cubicBezTo>
                    <a:pt x="11" y="54"/>
                    <a:pt x="11" y="54"/>
                    <a:pt x="11" y="54"/>
                  </a:cubicBezTo>
                  <a:cubicBezTo>
                    <a:pt x="11" y="54"/>
                    <a:pt x="10" y="54"/>
                    <a:pt x="10" y="54"/>
                  </a:cubicBezTo>
                  <a:cubicBezTo>
                    <a:pt x="10" y="53"/>
                    <a:pt x="11" y="53"/>
                    <a:pt x="11" y="53"/>
                  </a:cubicBezTo>
                  <a:cubicBezTo>
                    <a:pt x="11" y="53"/>
                    <a:pt x="10" y="52"/>
                    <a:pt x="10" y="52"/>
                  </a:cubicBezTo>
                  <a:cubicBezTo>
                    <a:pt x="10" y="52"/>
                    <a:pt x="10" y="52"/>
                    <a:pt x="10" y="52"/>
                  </a:cubicBezTo>
                  <a:cubicBezTo>
                    <a:pt x="11" y="51"/>
                    <a:pt x="11" y="51"/>
                    <a:pt x="11" y="51"/>
                  </a:cubicBezTo>
                  <a:cubicBezTo>
                    <a:pt x="11" y="51"/>
                    <a:pt x="11" y="50"/>
                    <a:pt x="11" y="50"/>
                  </a:cubicBezTo>
                  <a:cubicBezTo>
                    <a:pt x="11" y="50"/>
                    <a:pt x="11" y="49"/>
                    <a:pt x="11" y="49"/>
                  </a:cubicBezTo>
                  <a:cubicBezTo>
                    <a:pt x="10" y="48"/>
                    <a:pt x="10" y="47"/>
                    <a:pt x="10" y="47"/>
                  </a:cubicBezTo>
                  <a:cubicBezTo>
                    <a:pt x="10" y="47"/>
                    <a:pt x="10" y="46"/>
                    <a:pt x="10" y="46"/>
                  </a:cubicBezTo>
                  <a:cubicBezTo>
                    <a:pt x="10" y="46"/>
                    <a:pt x="10" y="46"/>
                    <a:pt x="10" y="45"/>
                  </a:cubicBezTo>
                  <a:cubicBezTo>
                    <a:pt x="10" y="45"/>
                    <a:pt x="9" y="44"/>
                    <a:pt x="9" y="44"/>
                  </a:cubicBezTo>
                  <a:cubicBezTo>
                    <a:pt x="9" y="43"/>
                    <a:pt x="9" y="43"/>
                    <a:pt x="9" y="42"/>
                  </a:cubicBezTo>
                  <a:cubicBezTo>
                    <a:pt x="9" y="42"/>
                    <a:pt x="9" y="41"/>
                    <a:pt x="9" y="41"/>
                  </a:cubicBezTo>
                  <a:cubicBezTo>
                    <a:pt x="9" y="40"/>
                    <a:pt x="9" y="40"/>
                    <a:pt x="9" y="39"/>
                  </a:cubicBezTo>
                  <a:cubicBezTo>
                    <a:pt x="9" y="39"/>
                    <a:pt x="9" y="38"/>
                    <a:pt x="8" y="38"/>
                  </a:cubicBezTo>
                  <a:cubicBezTo>
                    <a:pt x="8" y="38"/>
                    <a:pt x="8" y="38"/>
                    <a:pt x="8" y="38"/>
                  </a:cubicBezTo>
                  <a:cubicBezTo>
                    <a:pt x="8" y="38"/>
                    <a:pt x="8" y="38"/>
                    <a:pt x="8" y="39"/>
                  </a:cubicBezTo>
                  <a:cubicBezTo>
                    <a:pt x="8" y="39"/>
                    <a:pt x="8" y="40"/>
                    <a:pt x="8" y="40"/>
                  </a:cubicBezTo>
                  <a:cubicBezTo>
                    <a:pt x="8" y="40"/>
                    <a:pt x="8" y="41"/>
                    <a:pt x="8" y="41"/>
                  </a:cubicBezTo>
                  <a:cubicBezTo>
                    <a:pt x="8" y="41"/>
                    <a:pt x="8" y="42"/>
                    <a:pt x="8" y="42"/>
                  </a:cubicBezTo>
                  <a:cubicBezTo>
                    <a:pt x="8" y="42"/>
                    <a:pt x="8" y="42"/>
                    <a:pt x="8" y="43"/>
                  </a:cubicBezTo>
                  <a:cubicBezTo>
                    <a:pt x="7" y="43"/>
                    <a:pt x="7" y="44"/>
                    <a:pt x="7" y="44"/>
                  </a:cubicBezTo>
                  <a:cubicBezTo>
                    <a:pt x="7" y="44"/>
                    <a:pt x="7" y="44"/>
                    <a:pt x="7" y="44"/>
                  </a:cubicBezTo>
                  <a:cubicBezTo>
                    <a:pt x="7" y="45"/>
                    <a:pt x="7" y="45"/>
                    <a:pt x="7" y="45"/>
                  </a:cubicBezTo>
                  <a:cubicBezTo>
                    <a:pt x="7" y="45"/>
                    <a:pt x="7" y="46"/>
                    <a:pt x="7" y="46"/>
                  </a:cubicBezTo>
                  <a:cubicBezTo>
                    <a:pt x="7" y="47"/>
                    <a:pt x="7" y="48"/>
                    <a:pt x="7" y="48"/>
                  </a:cubicBezTo>
                  <a:cubicBezTo>
                    <a:pt x="7" y="48"/>
                    <a:pt x="7" y="50"/>
                    <a:pt x="7" y="50"/>
                  </a:cubicBezTo>
                  <a:cubicBezTo>
                    <a:pt x="7" y="50"/>
                    <a:pt x="7" y="50"/>
                    <a:pt x="7" y="51"/>
                  </a:cubicBezTo>
                  <a:cubicBezTo>
                    <a:pt x="7" y="51"/>
                    <a:pt x="7" y="51"/>
                    <a:pt x="7" y="51"/>
                  </a:cubicBezTo>
                  <a:cubicBezTo>
                    <a:pt x="8" y="52"/>
                    <a:pt x="8" y="52"/>
                    <a:pt x="8" y="52"/>
                  </a:cubicBezTo>
                  <a:cubicBezTo>
                    <a:pt x="8" y="53"/>
                    <a:pt x="7" y="53"/>
                    <a:pt x="7" y="53"/>
                  </a:cubicBezTo>
                  <a:cubicBezTo>
                    <a:pt x="7" y="53"/>
                    <a:pt x="7" y="53"/>
                    <a:pt x="7" y="53"/>
                  </a:cubicBezTo>
                  <a:cubicBezTo>
                    <a:pt x="7" y="53"/>
                    <a:pt x="7" y="54"/>
                    <a:pt x="7" y="54"/>
                  </a:cubicBezTo>
                  <a:cubicBezTo>
                    <a:pt x="7" y="54"/>
                    <a:pt x="7" y="54"/>
                    <a:pt x="7" y="54"/>
                  </a:cubicBezTo>
                  <a:cubicBezTo>
                    <a:pt x="7" y="55"/>
                    <a:pt x="7" y="55"/>
                    <a:pt x="7" y="55"/>
                  </a:cubicBezTo>
                  <a:cubicBezTo>
                    <a:pt x="7" y="55"/>
                    <a:pt x="6" y="56"/>
                    <a:pt x="6" y="56"/>
                  </a:cubicBezTo>
                  <a:cubicBezTo>
                    <a:pt x="6" y="56"/>
                    <a:pt x="5" y="56"/>
                    <a:pt x="5" y="56"/>
                  </a:cubicBezTo>
                  <a:cubicBezTo>
                    <a:pt x="5" y="56"/>
                    <a:pt x="5" y="57"/>
                    <a:pt x="5" y="57"/>
                  </a:cubicBezTo>
                  <a:cubicBezTo>
                    <a:pt x="5" y="57"/>
                    <a:pt x="5" y="57"/>
                    <a:pt x="5" y="57"/>
                  </a:cubicBezTo>
                  <a:cubicBezTo>
                    <a:pt x="4" y="57"/>
                    <a:pt x="4" y="57"/>
                    <a:pt x="3" y="57"/>
                  </a:cubicBezTo>
                  <a:cubicBezTo>
                    <a:pt x="3" y="57"/>
                    <a:pt x="2" y="57"/>
                    <a:pt x="2" y="57"/>
                  </a:cubicBezTo>
                  <a:cubicBezTo>
                    <a:pt x="1" y="57"/>
                    <a:pt x="1" y="56"/>
                    <a:pt x="1" y="56"/>
                  </a:cubicBezTo>
                  <a:cubicBezTo>
                    <a:pt x="1" y="56"/>
                    <a:pt x="1" y="56"/>
                    <a:pt x="2" y="55"/>
                  </a:cubicBezTo>
                  <a:cubicBezTo>
                    <a:pt x="2" y="55"/>
                    <a:pt x="2" y="55"/>
                    <a:pt x="2" y="55"/>
                  </a:cubicBezTo>
                  <a:cubicBezTo>
                    <a:pt x="2" y="54"/>
                    <a:pt x="2" y="54"/>
                    <a:pt x="3" y="54"/>
                  </a:cubicBezTo>
                  <a:cubicBezTo>
                    <a:pt x="3" y="54"/>
                    <a:pt x="3" y="53"/>
                    <a:pt x="2" y="53"/>
                  </a:cubicBezTo>
                  <a:cubicBezTo>
                    <a:pt x="2" y="53"/>
                    <a:pt x="2" y="53"/>
                    <a:pt x="2" y="53"/>
                  </a:cubicBezTo>
                  <a:cubicBezTo>
                    <a:pt x="2" y="53"/>
                    <a:pt x="2" y="52"/>
                    <a:pt x="2" y="52"/>
                  </a:cubicBezTo>
                  <a:cubicBezTo>
                    <a:pt x="2" y="52"/>
                    <a:pt x="2" y="51"/>
                    <a:pt x="2" y="51"/>
                  </a:cubicBezTo>
                  <a:cubicBezTo>
                    <a:pt x="2" y="51"/>
                    <a:pt x="2" y="51"/>
                    <a:pt x="2" y="51"/>
                  </a:cubicBezTo>
                  <a:cubicBezTo>
                    <a:pt x="2" y="51"/>
                    <a:pt x="2" y="51"/>
                    <a:pt x="2" y="50"/>
                  </a:cubicBezTo>
                  <a:cubicBezTo>
                    <a:pt x="2" y="50"/>
                    <a:pt x="2" y="49"/>
                    <a:pt x="2" y="48"/>
                  </a:cubicBezTo>
                  <a:cubicBezTo>
                    <a:pt x="2" y="48"/>
                    <a:pt x="2" y="46"/>
                    <a:pt x="2" y="45"/>
                  </a:cubicBezTo>
                  <a:cubicBezTo>
                    <a:pt x="2" y="45"/>
                    <a:pt x="2" y="42"/>
                    <a:pt x="2" y="42"/>
                  </a:cubicBezTo>
                  <a:cubicBezTo>
                    <a:pt x="2" y="41"/>
                    <a:pt x="2" y="41"/>
                    <a:pt x="2" y="40"/>
                  </a:cubicBezTo>
                  <a:cubicBezTo>
                    <a:pt x="2" y="40"/>
                    <a:pt x="2" y="38"/>
                    <a:pt x="2" y="38"/>
                  </a:cubicBezTo>
                  <a:cubicBezTo>
                    <a:pt x="2" y="37"/>
                    <a:pt x="2" y="36"/>
                    <a:pt x="2" y="36"/>
                  </a:cubicBezTo>
                  <a:cubicBezTo>
                    <a:pt x="2" y="36"/>
                    <a:pt x="2" y="35"/>
                    <a:pt x="2" y="34"/>
                  </a:cubicBezTo>
                  <a:cubicBezTo>
                    <a:pt x="2" y="34"/>
                    <a:pt x="2" y="33"/>
                    <a:pt x="2" y="33"/>
                  </a:cubicBezTo>
                  <a:cubicBezTo>
                    <a:pt x="2" y="33"/>
                    <a:pt x="3" y="31"/>
                    <a:pt x="3" y="31"/>
                  </a:cubicBezTo>
                  <a:cubicBezTo>
                    <a:pt x="2" y="31"/>
                    <a:pt x="2" y="31"/>
                    <a:pt x="2" y="31"/>
                  </a:cubicBezTo>
                  <a:cubicBezTo>
                    <a:pt x="2" y="31"/>
                    <a:pt x="2" y="30"/>
                    <a:pt x="2" y="30"/>
                  </a:cubicBezTo>
                  <a:cubicBezTo>
                    <a:pt x="2" y="30"/>
                    <a:pt x="2" y="29"/>
                    <a:pt x="2" y="29"/>
                  </a:cubicBezTo>
                  <a:cubicBezTo>
                    <a:pt x="2" y="28"/>
                    <a:pt x="1" y="27"/>
                    <a:pt x="1" y="26"/>
                  </a:cubicBezTo>
                  <a:cubicBezTo>
                    <a:pt x="1" y="26"/>
                    <a:pt x="1" y="25"/>
                    <a:pt x="1" y="25"/>
                  </a:cubicBezTo>
                  <a:cubicBezTo>
                    <a:pt x="1" y="24"/>
                    <a:pt x="1" y="24"/>
                    <a:pt x="1" y="23"/>
                  </a:cubicBezTo>
                  <a:cubicBezTo>
                    <a:pt x="1" y="23"/>
                    <a:pt x="1" y="23"/>
                    <a:pt x="1" y="22"/>
                  </a:cubicBezTo>
                  <a:cubicBezTo>
                    <a:pt x="1" y="22"/>
                    <a:pt x="1" y="21"/>
                    <a:pt x="1" y="20"/>
                  </a:cubicBezTo>
                  <a:cubicBezTo>
                    <a:pt x="1" y="20"/>
                    <a:pt x="1" y="20"/>
                    <a:pt x="1" y="20"/>
                  </a:cubicBezTo>
                  <a:cubicBezTo>
                    <a:pt x="1" y="20"/>
                    <a:pt x="0" y="20"/>
                    <a:pt x="0" y="20"/>
                  </a:cubicBezTo>
                  <a:cubicBezTo>
                    <a:pt x="1" y="20"/>
                    <a:pt x="1" y="19"/>
                    <a:pt x="1" y="19"/>
                  </a:cubicBezTo>
                  <a:cubicBezTo>
                    <a:pt x="1" y="18"/>
                    <a:pt x="1" y="18"/>
                    <a:pt x="1" y="17"/>
                  </a:cubicBezTo>
                  <a:cubicBezTo>
                    <a:pt x="1" y="17"/>
                    <a:pt x="1" y="16"/>
                    <a:pt x="1" y="15"/>
                  </a:cubicBezTo>
                  <a:cubicBezTo>
                    <a:pt x="1" y="15"/>
                    <a:pt x="1" y="14"/>
                    <a:pt x="2" y="14"/>
                  </a:cubicBezTo>
                  <a:cubicBezTo>
                    <a:pt x="2" y="14"/>
                    <a:pt x="2" y="13"/>
                    <a:pt x="2" y="13"/>
                  </a:cubicBezTo>
                  <a:cubicBezTo>
                    <a:pt x="2" y="13"/>
                    <a:pt x="2" y="13"/>
                    <a:pt x="2" y="13"/>
                  </a:cubicBezTo>
                  <a:cubicBezTo>
                    <a:pt x="2" y="13"/>
                    <a:pt x="3" y="13"/>
                    <a:pt x="3" y="13"/>
                  </a:cubicBezTo>
                  <a:cubicBezTo>
                    <a:pt x="3" y="12"/>
                    <a:pt x="4" y="12"/>
                    <a:pt x="4" y="12"/>
                  </a:cubicBezTo>
                  <a:cubicBezTo>
                    <a:pt x="4" y="12"/>
                    <a:pt x="5" y="11"/>
                    <a:pt x="5" y="11"/>
                  </a:cubicBezTo>
                  <a:cubicBezTo>
                    <a:pt x="5" y="11"/>
                    <a:pt x="5" y="11"/>
                    <a:pt x="5" y="11"/>
                  </a:cubicBezTo>
                  <a:cubicBezTo>
                    <a:pt x="6" y="11"/>
                    <a:pt x="6" y="11"/>
                    <a:pt x="6" y="11"/>
                  </a:cubicBezTo>
                  <a:cubicBezTo>
                    <a:pt x="6" y="11"/>
                    <a:pt x="6" y="10"/>
                    <a:pt x="6" y="10"/>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8" name="Freeform 308"/>
            <p:cNvSpPr>
              <a:spLocks noEditPoints="1"/>
            </p:cNvSpPr>
            <p:nvPr/>
          </p:nvSpPr>
          <p:spPr bwMode="auto">
            <a:xfrm>
              <a:off x="8412163" y="2263776"/>
              <a:ext cx="112713" cy="417513"/>
            </a:xfrm>
            <a:custGeom>
              <a:avLst/>
              <a:gdLst>
                <a:gd name="T0" fmla="*/ 19 w 30"/>
                <a:gd name="T1" fmla="*/ 17 h 111"/>
                <a:gd name="T2" fmla="*/ 20 w 30"/>
                <a:gd name="T3" fmla="*/ 13 h 111"/>
                <a:gd name="T4" fmla="*/ 19 w 30"/>
                <a:gd name="T5" fmla="*/ 5 h 111"/>
                <a:gd name="T6" fmla="*/ 8 w 30"/>
                <a:gd name="T7" fmla="*/ 1 h 111"/>
                <a:gd name="T8" fmla="*/ 3 w 30"/>
                <a:gd name="T9" fmla="*/ 5 h 111"/>
                <a:gd name="T10" fmla="*/ 5 w 30"/>
                <a:gd name="T11" fmla="*/ 15 h 111"/>
                <a:gd name="T12" fmla="*/ 7 w 30"/>
                <a:gd name="T13" fmla="*/ 18 h 111"/>
                <a:gd name="T14" fmla="*/ 8 w 30"/>
                <a:gd name="T15" fmla="*/ 19 h 111"/>
                <a:gd name="T16" fmla="*/ 8 w 30"/>
                <a:gd name="T17" fmla="*/ 19 h 111"/>
                <a:gd name="T18" fmla="*/ 7 w 30"/>
                <a:gd name="T19" fmla="*/ 18 h 111"/>
                <a:gd name="T20" fmla="*/ 6 w 30"/>
                <a:gd name="T21" fmla="*/ 17 h 111"/>
                <a:gd name="T22" fmla="*/ 5 w 30"/>
                <a:gd name="T23" fmla="*/ 16 h 111"/>
                <a:gd name="T24" fmla="*/ 4 w 30"/>
                <a:gd name="T25" fmla="*/ 15 h 111"/>
                <a:gd name="T26" fmla="*/ 3 w 30"/>
                <a:gd name="T27" fmla="*/ 14 h 111"/>
                <a:gd name="T28" fmla="*/ 2 w 30"/>
                <a:gd name="T29" fmla="*/ 13 h 111"/>
                <a:gd name="T30" fmla="*/ 2 w 30"/>
                <a:gd name="T31" fmla="*/ 12 h 111"/>
                <a:gd name="T32" fmla="*/ 2 w 30"/>
                <a:gd name="T33" fmla="*/ 10 h 111"/>
                <a:gd name="T34" fmla="*/ 2 w 30"/>
                <a:gd name="T35" fmla="*/ 9 h 111"/>
                <a:gd name="T36" fmla="*/ 1 w 30"/>
                <a:gd name="T37" fmla="*/ 8 h 111"/>
                <a:gd name="T38" fmla="*/ 2 w 30"/>
                <a:gd name="T39" fmla="*/ 7 h 111"/>
                <a:gd name="T40" fmla="*/ 2 w 30"/>
                <a:gd name="T41" fmla="*/ 6 h 111"/>
                <a:gd name="T42" fmla="*/ 3 w 30"/>
                <a:gd name="T43" fmla="*/ 4 h 111"/>
                <a:gd name="T44" fmla="*/ 4 w 30"/>
                <a:gd name="T45" fmla="*/ 3 h 111"/>
                <a:gd name="T46" fmla="*/ 5 w 30"/>
                <a:gd name="T47" fmla="*/ 2 h 111"/>
                <a:gd name="T48" fmla="*/ 6 w 30"/>
                <a:gd name="T49" fmla="*/ 1 h 111"/>
                <a:gd name="T50" fmla="*/ 8 w 30"/>
                <a:gd name="T51" fmla="*/ 1 h 111"/>
                <a:gd name="T52" fmla="*/ 9 w 30"/>
                <a:gd name="T53" fmla="*/ 0 h 111"/>
                <a:gd name="T54" fmla="*/ 10 w 30"/>
                <a:gd name="T55" fmla="*/ 0 h 111"/>
                <a:gd name="T56" fmla="*/ 11 w 30"/>
                <a:gd name="T57" fmla="*/ 0 h 111"/>
                <a:gd name="T58" fmla="*/ 13 w 30"/>
                <a:gd name="T59" fmla="*/ 0 h 111"/>
                <a:gd name="T60" fmla="*/ 14 w 30"/>
                <a:gd name="T61" fmla="*/ 0 h 111"/>
                <a:gd name="T62" fmla="*/ 15 w 30"/>
                <a:gd name="T63" fmla="*/ 1 h 111"/>
                <a:gd name="T64" fmla="*/ 17 w 30"/>
                <a:gd name="T65" fmla="*/ 2 h 111"/>
                <a:gd name="T66" fmla="*/ 19 w 30"/>
                <a:gd name="T67" fmla="*/ 4 h 111"/>
                <a:gd name="T68" fmla="*/ 19 w 30"/>
                <a:gd name="T69" fmla="*/ 4 h 111"/>
                <a:gd name="T70" fmla="*/ 20 w 30"/>
                <a:gd name="T71" fmla="*/ 6 h 111"/>
                <a:gd name="T72" fmla="*/ 20 w 30"/>
                <a:gd name="T73" fmla="*/ 7 h 111"/>
                <a:gd name="T74" fmla="*/ 21 w 30"/>
                <a:gd name="T75" fmla="*/ 9 h 111"/>
                <a:gd name="T76" fmla="*/ 21 w 30"/>
                <a:gd name="T77" fmla="*/ 10 h 111"/>
                <a:gd name="T78" fmla="*/ 21 w 30"/>
                <a:gd name="T79" fmla="*/ 11 h 111"/>
                <a:gd name="T80" fmla="*/ 21 w 30"/>
                <a:gd name="T81" fmla="*/ 13 h 111"/>
                <a:gd name="T82" fmla="*/ 20 w 30"/>
                <a:gd name="T83" fmla="*/ 14 h 111"/>
                <a:gd name="T84" fmla="*/ 20 w 30"/>
                <a:gd name="T85" fmla="*/ 15 h 111"/>
                <a:gd name="T86" fmla="*/ 19 w 30"/>
                <a:gd name="T87" fmla="*/ 17 h 111"/>
                <a:gd name="T88" fmla="*/ 19 w 30"/>
                <a:gd name="T89" fmla="*/ 18 h 111"/>
                <a:gd name="T90" fmla="*/ 18 w 30"/>
                <a:gd name="T91" fmla="*/ 18 h 111"/>
                <a:gd name="T92" fmla="*/ 30 w 30"/>
                <a:gd name="T93" fmla="*/ 33 h 111"/>
                <a:gd name="T94" fmla="*/ 27 w 30"/>
                <a:gd name="T95" fmla="*/ 59 h 111"/>
                <a:gd name="T96" fmla="*/ 27 w 30"/>
                <a:gd name="T97" fmla="*/ 86 h 111"/>
                <a:gd name="T98" fmla="*/ 28 w 30"/>
                <a:gd name="T99" fmla="*/ 104 h 111"/>
                <a:gd name="T100" fmla="*/ 23 w 30"/>
                <a:gd name="T101" fmla="*/ 109 h 111"/>
                <a:gd name="T102" fmla="*/ 20 w 30"/>
                <a:gd name="T103" fmla="*/ 97 h 111"/>
                <a:gd name="T104" fmla="*/ 15 w 30"/>
                <a:gd name="T105" fmla="*/ 78 h 111"/>
                <a:gd name="T106" fmla="*/ 14 w 30"/>
                <a:gd name="T107" fmla="*/ 102 h 111"/>
                <a:gd name="T108" fmla="*/ 2 w 30"/>
                <a:gd name="T109" fmla="*/ 109 h 111"/>
                <a:gd name="T110" fmla="*/ 4 w 30"/>
                <a:gd name="T111" fmla="*/ 81 h 111"/>
                <a:gd name="T112" fmla="*/ 1 w 30"/>
                <a:gd name="T113" fmla="*/ 45 h 111"/>
                <a:gd name="T114" fmla="*/ 7 w 30"/>
                <a:gd name="T115" fmla="*/ 23 h 111"/>
                <a:gd name="T116" fmla="*/ 9 w 30"/>
                <a:gd name="T117" fmla="*/ 1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111">
                  <a:moveTo>
                    <a:pt x="17" y="18"/>
                  </a:moveTo>
                  <a:cubicBezTo>
                    <a:pt x="17" y="18"/>
                    <a:pt x="17" y="18"/>
                    <a:pt x="17" y="18"/>
                  </a:cubicBezTo>
                  <a:cubicBezTo>
                    <a:pt x="17" y="18"/>
                    <a:pt x="17" y="18"/>
                    <a:pt x="17" y="18"/>
                  </a:cubicBezTo>
                  <a:cubicBezTo>
                    <a:pt x="17" y="18"/>
                    <a:pt x="17" y="18"/>
                    <a:pt x="17" y="18"/>
                  </a:cubicBezTo>
                  <a:close/>
                  <a:moveTo>
                    <a:pt x="19" y="16"/>
                  </a:moveTo>
                  <a:cubicBezTo>
                    <a:pt x="19" y="16"/>
                    <a:pt x="19" y="16"/>
                    <a:pt x="19" y="16"/>
                  </a:cubicBezTo>
                  <a:cubicBezTo>
                    <a:pt x="19" y="16"/>
                    <a:pt x="19" y="16"/>
                    <a:pt x="19" y="16"/>
                  </a:cubicBezTo>
                  <a:cubicBezTo>
                    <a:pt x="19" y="16"/>
                    <a:pt x="19" y="16"/>
                    <a:pt x="19" y="16"/>
                  </a:cubicBezTo>
                  <a:close/>
                  <a:moveTo>
                    <a:pt x="19" y="17"/>
                  </a:move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lose/>
                  <a:moveTo>
                    <a:pt x="20" y="14"/>
                  </a:move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lose/>
                  <a:moveTo>
                    <a:pt x="21" y="13"/>
                  </a:moveTo>
                  <a:cubicBezTo>
                    <a:pt x="21" y="13"/>
                    <a:pt x="21" y="13"/>
                    <a:pt x="21" y="13"/>
                  </a:cubicBezTo>
                  <a:cubicBezTo>
                    <a:pt x="20" y="13"/>
                    <a:pt x="20" y="13"/>
                    <a:pt x="20" y="13"/>
                  </a:cubicBezTo>
                  <a:cubicBezTo>
                    <a:pt x="20" y="13"/>
                    <a:pt x="20" y="13"/>
                    <a:pt x="20" y="13"/>
                  </a:cubicBezTo>
                  <a:cubicBezTo>
                    <a:pt x="20" y="13"/>
                    <a:pt x="20" y="13"/>
                    <a:pt x="20" y="13"/>
                  </a:cubicBezTo>
                  <a:cubicBezTo>
                    <a:pt x="20" y="13"/>
                    <a:pt x="20" y="13"/>
                    <a:pt x="20" y="13"/>
                  </a:cubicBezTo>
                  <a:cubicBezTo>
                    <a:pt x="21" y="13"/>
                    <a:pt x="21" y="13"/>
                    <a:pt x="21" y="13"/>
                  </a:cubicBezTo>
                  <a:cubicBezTo>
                    <a:pt x="21" y="13"/>
                    <a:pt x="21" y="13"/>
                    <a:pt x="21" y="13"/>
                  </a:cubicBezTo>
                  <a:close/>
                  <a:moveTo>
                    <a:pt x="20" y="6"/>
                  </a:move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19" y="5"/>
                  </a:moveTo>
                  <a:cubicBezTo>
                    <a:pt x="19" y="5"/>
                    <a:pt x="19" y="5"/>
                    <a:pt x="19" y="5"/>
                  </a:cubicBezTo>
                  <a:moveTo>
                    <a:pt x="19" y="5"/>
                  </a:moveTo>
                  <a:cubicBezTo>
                    <a:pt x="19" y="5"/>
                    <a:pt x="19" y="5"/>
                    <a:pt x="19" y="5"/>
                  </a:cubicBezTo>
                  <a:cubicBezTo>
                    <a:pt x="19" y="5"/>
                    <a:pt x="19" y="5"/>
                    <a:pt x="19" y="5"/>
                  </a:cubicBezTo>
                  <a:cubicBezTo>
                    <a:pt x="19" y="5"/>
                    <a:pt x="19" y="5"/>
                    <a:pt x="19" y="5"/>
                  </a:cubicBezTo>
                  <a:close/>
                  <a:moveTo>
                    <a:pt x="17" y="2"/>
                  </a:moveTo>
                  <a:cubicBezTo>
                    <a:pt x="17" y="2"/>
                    <a:pt x="16" y="1"/>
                    <a:pt x="16" y="2"/>
                  </a:cubicBezTo>
                  <a:cubicBezTo>
                    <a:pt x="16" y="2"/>
                    <a:pt x="16" y="2"/>
                    <a:pt x="16" y="2"/>
                  </a:cubicBezTo>
                  <a:cubicBezTo>
                    <a:pt x="17" y="2"/>
                    <a:pt x="17" y="2"/>
                    <a:pt x="17" y="2"/>
                  </a:cubicBezTo>
                  <a:cubicBezTo>
                    <a:pt x="17" y="2"/>
                    <a:pt x="17" y="2"/>
                    <a:pt x="17" y="2"/>
                  </a:cubicBezTo>
                  <a:close/>
                  <a:moveTo>
                    <a:pt x="8" y="1"/>
                  </a:moveTo>
                  <a:cubicBezTo>
                    <a:pt x="8" y="1"/>
                    <a:pt x="8" y="1"/>
                    <a:pt x="8" y="1"/>
                  </a:cubicBezTo>
                  <a:cubicBezTo>
                    <a:pt x="8" y="1"/>
                    <a:pt x="8" y="1"/>
                    <a:pt x="8" y="1"/>
                  </a:cubicBezTo>
                  <a:close/>
                  <a:moveTo>
                    <a:pt x="5" y="2"/>
                  </a:moveTo>
                  <a:cubicBezTo>
                    <a:pt x="5" y="2"/>
                    <a:pt x="5" y="2"/>
                    <a:pt x="5" y="2"/>
                  </a:cubicBezTo>
                  <a:cubicBezTo>
                    <a:pt x="6" y="2"/>
                    <a:pt x="6" y="2"/>
                    <a:pt x="6" y="2"/>
                  </a:cubicBezTo>
                  <a:cubicBezTo>
                    <a:pt x="6" y="2"/>
                    <a:pt x="6" y="2"/>
                    <a:pt x="6" y="2"/>
                  </a:cubicBezTo>
                  <a:cubicBezTo>
                    <a:pt x="6" y="2"/>
                    <a:pt x="5" y="2"/>
                    <a:pt x="5" y="2"/>
                  </a:cubicBezTo>
                  <a:close/>
                  <a:moveTo>
                    <a:pt x="3" y="4"/>
                  </a:moveTo>
                  <a:cubicBezTo>
                    <a:pt x="3" y="4"/>
                    <a:pt x="3" y="4"/>
                    <a:pt x="3" y="4"/>
                  </a:cubicBezTo>
                  <a:cubicBezTo>
                    <a:pt x="3" y="4"/>
                    <a:pt x="3" y="4"/>
                    <a:pt x="4" y="4"/>
                  </a:cubicBezTo>
                  <a:cubicBezTo>
                    <a:pt x="3" y="4"/>
                    <a:pt x="3" y="4"/>
                    <a:pt x="3" y="4"/>
                  </a:cubicBezTo>
                  <a:cubicBezTo>
                    <a:pt x="3" y="4"/>
                    <a:pt x="3" y="4"/>
                    <a:pt x="3" y="4"/>
                  </a:cubicBezTo>
                  <a:close/>
                  <a:moveTo>
                    <a:pt x="3" y="5"/>
                  </a:moveTo>
                  <a:cubicBezTo>
                    <a:pt x="3" y="5"/>
                    <a:pt x="3" y="5"/>
                    <a:pt x="3" y="5"/>
                  </a:cubicBezTo>
                  <a:cubicBezTo>
                    <a:pt x="3" y="5"/>
                    <a:pt x="3" y="5"/>
                    <a:pt x="3" y="5"/>
                  </a:cubicBezTo>
                  <a:close/>
                  <a:moveTo>
                    <a:pt x="2" y="7"/>
                  </a:moveTo>
                  <a:cubicBezTo>
                    <a:pt x="2" y="7"/>
                    <a:pt x="2" y="7"/>
                    <a:pt x="2" y="7"/>
                  </a:cubicBezTo>
                  <a:cubicBezTo>
                    <a:pt x="2" y="7"/>
                    <a:pt x="2" y="7"/>
                    <a:pt x="2" y="7"/>
                  </a:cubicBezTo>
                  <a:cubicBezTo>
                    <a:pt x="2" y="7"/>
                    <a:pt x="2" y="7"/>
                    <a:pt x="2" y="7"/>
                  </a:cubicBezTo>
                  <a:close/>
                  <a:moveTo>
                    <a:pt x="3" y="13"/>
                  </a:moveTo>
                  <a:cubicBezTo>
                    <a:pt x="3" y="13"/>
                    <a:pt x="3" y="13"/>
                    <a:pt x="3" y="13"/>
                  </a:cubicBezTo>
                  <a:cubicBezTo>
                    <a:pt x="3" y="13"/>
                    <a:pt x="3" y="13"/>
                    <a:pt x="3" y="13"/>
                  </a:cubicBezTo>
                  <a:cubicBezTo>
                    <a:pt x="3" y="13"/>
                    <a:pt x="3" y="13"/>
                    <a:pt x="3" y="13"/>
                  </a:cubicBezTo>
                  <a:close/>
                  <a:moveTo>
                    <a:pt x="3" y="13"/>
                  </a:moveTo>
                  <a:cubicBezTo>
                    <a:pt x="3" y="13"/>
                    <a:pt x="3" y="13"/>
                    <a:pt x="3" y="13"/>
                  </a:cubicBezTo>
                  <a:close/>
                  <a:moveTo>
                    <a:pt x="5" y="15"/>
                  </a:moveTo>
                  <a:cubicBezTo>
                    <a:pt x="5" y="15"/>
                    <a:pt x="5" y="15"/>
                    <a:pt x="5" y="15"/>
                  </a:cubicBezTo>
                  <a:cubicBezTo>
                    <a:pt x="5" y="15"/>
                    <a:pt x="5" y="15"/>
                    <a:pt x="5" y="15"/>
                  </a:cubicBezTo>
                  <a:cubicBezTo>
                    <a:pt x="5" y="15"/>
                    <a:pt x="5" y="15"/>
                    <a:pt x="5" y="15"/>
                  </a:cubicBezTo>
                  <a:close/>
                  <a:moveTo>
                    <a:pt x="5" y="17"/>
                  </a:moveTo>
                  <a:cubicBezTo>
                    <a:pt x="5" y="17"/>
                    <a:pt x="5" y="17"/>
                    <a:pt x="6" y="17"/>
                  </a:cubicBezTo>
                  <a:cubicBezTo>
                    <a:pt x="5" y="17"/>
                    <a:pt x="5" y="17"/>
                    <a:pt x="5" y="17"/>
                  </a:cubicBezTo>
                  <a:cubicBezTo>
                    <a:pt x="5" y="17"/>
                    <a:pt x="5" y="17"/>
                    <a:pt x="5" y="17"/>
                  </a:cubicBezTo>
                  <a:cubicBezTo>
                    <a:pt x="5" y="17"/>
                    <a:pt x="5" y="17"/>
                    <a:pt x="5" y="17"/>
                  </a:cubicBezTo>
                  <a:close/>
                  <a:moveTo>
                    <a:pt x="7" y="18"/>
                  </a:moveTo>
                  <a:cubicBezTo>
                    <a:pt x="7" y="18"/>
                    <a:pt x="7" y="18"/>
                    <a:pt x="7" y="18"/>
                  </a:cubicBezTo>
                  <a:cubicBezTo>
                    <a:pt x="7" y="18"/>
                    <a:pt x="7" y="18"/>
                    <a:pt x="7" y="18"/>
                  </a:cubicBezTo>
                  <a:cubicBezTo>
                    <a:pt x="7" y="18"/>
                    <a:pt x="7" y="18"/>
                    <a:pt x="7" y="18"/>
                  </a:cubicBezTo>
                  <a:close/>
                  <a:moveTo>
                    <a:pt x="9" y="19"/>
                  </a:move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lose/>
                  <a:moveTo>
                    <a:pt x="9" y="19"/>
                  </a:moveTo>
                  <a:cubicBezTo>
                    <a:pt x="9" y="19"/>
                    <a:pt x="9" y="20"/>
                    <a:pt x="9" y="20"/>
                  </a:cubicBezTo>
                  <a:cubicBezTo>
                    <a:pt x="9" y="20"/>
                    <a:pt x="9" y="20"/>
                    <a:pt x="9" y="19"/>
                  </a:cubicBezTo>
                  <a:cubicBezTo>
                    <a:pt x="9" y="19"/>
                    <a:pt x="9" y="19"/>
                    <a:pt x="9"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7" y="19"/>
                    <a:pt x="7" y="19"/>
                  </a:cubicBezTo>
                  <a:cubicBezTo>
                    <a:pt x="7" y="19"/>
                    <a:pt x="8" y="18"/>
                    <a:pt x="8" y="18"/>
                  </a:cubicBezTo>
                  <a:cubicBezTo>
                    <a:pt x="8" y="18"/>
                    <a:pt x="8" y="18"/>
                    <a:pt x="8" y="18"/>
                  </a:cubicBezTo>
                  <a:cubicBezTo>
                    <a:pt x="8"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6" y="18"/>
                    <a:pt x="6" y="18"/>
                  </a:cubicBezTo>
                  <a:cubicBezTo>
                    <a:pt x="6" y="18"/>
                    <a:pt x="7" y="18"/>
                    <a:pt x="7" y="17"/>
                  </a:cubicBezTo>
                  <a:cubicBezTo>
                    <a:pt x="7" y="18"/>
                    <a:pt x="6" y="18"/>
                    <a:pt x="6" y="18"/>
                  </a:cubicBezTo>
                  <a:cubicBezTo>
                    <a:pt x="6" y="18"/>
                    <a:pt x="6" y="18"/>
                    <a:pt x="6" y="18"/>
                  </a:cubicBezTo>
                  <a:cubicBezTo>
                    <a:pt x="6" y="18"/>
                    <a:pt x="6" y="18"/>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4" y="16"/>
                    <a:pt x="4" y="16"/>
                  </a:cubicBezTo>
                  <a:cubicBezTo>
                    <a:pt x="4" y="16"/>
                    <a:pt x="5" y="16"/>
                    <a:pt x="5" y="16"/>
                  </a:cubicBezTo>
                  <a:cubicBezTo>
                    <a:pt x="5" y="16"/>
                    <a:pt x="5" y="16"/>
                    <a:pt x="5" y="16"/>
                  </a:cubicBezTo>
                  <a:cubicBezTo>
                    <a:pt x="5" y="16"/>
                    <a:pt x="4" y="15"/>
                    <a:pt x="4" y="15"/>
                  </a:cubicBezTo>
                  <a:cubicBezTo>
                    <a:pt x="4" y="15"/>
                    <a:pt x="4"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3"/>
                  </a:cubicBezTo>
                  <a:cubicBezTo>
                    <a:pt x="3" y="13"/>
                    <a:pt x="3" y="13"/>
                    <a:pt x="3" y="13"/>
                  </a:cubicBezTo>
                  <a:cubicBezTo>
                    <a:pt x="3" y="13"/>
                    <a:pt x="3" y="13"/>
                    <a:pt x="3" y="13"/>
                  </a:cubicBezTo>
                  <a:cubicBezTo>
                    <a:pt x="3" y="13"/>
                    <a:pt x="2" y="13"/>
                    <a:pt x="2" y="13"/>
                  </a:cubicBezTo>
                  <a:cubicBezTo>
                    <a:pt x="2"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2"/>
                    <a:pt x="2" y="12"/>
                  </a:cubicBezTo>
                  <a:cubicBezTo>
                    <a:pt x="2" y="12"/>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1" y="12"/>
                  </a:cubicBezTo>
                  <a:cubicBezTo>
                    <a:pt x="1" y="12"/>
                    <a:pt x="1" y="12"/>
                    <a:pt x="1" y="12"/>
                  </a:cubicBezTo>
                  <a:cubicBezTo>
                    <a:pt x="1" y="12"/>
                    <a:pt x="1" y="12"/>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9"/>
                    <a:pt x="1" y="9"/>
                  </a:cubicBezTo>
                  <a:cubicBezTo>
                    <a:pt x="1" y="9"/>
                    <a:pt x="1" y="10"/>
                    <a:pt x="2" y="10"/>
                  </a:cubicBezTo>
                  <a:cubicBezTo>
                    <a:pt x="1" y="10"/>
                    <a:pt x="1" y="9"/>
                    <a:pt x="1" y="9"/>
                  </a:cubicBezTo>
                  <a:cubicBezTo>
                    <a:pt x="1" y="9"/>
                    <a:pt x="2" y="9"/>
                    <a:pt x="2" y="10"/>
                  </a:cubicBezTo>
                  <a:cubicBezTo>
                    <a:pt x="2" y="9"/>
                    <a:pt x="2" y="9"/>
                    <a:pt x="2" y="9"/>
                  </a:cubicBezTo>
                  <a:cubicBezTo>
                    <a:pt x="1" y="9"/>
                    <a:pt x="1" y="9"/>
                    <a:pt x="1" y="9"/>
                  </a:cubicBezTo>
                  <a:cubicBezTo>
                    <a:pt x="1" y="9"/>
                    <a:pt x="1" y="9"/>
                    <a:pt x="2" y="9"/>
                  </a:cubicBezTo>
                  <a:cubicBezTo>
                    <a:pt x="1" y="9"/>
                    <a:pt x="1" y="9"/>
                    <a:pt x="1" y="9"/>
                  </a:cubicBezTo>
                  <a:cubicBezTo>
                    <a:pt x="1" y="9"/>
                    <a:pt x="1" y="9"/>
                    <a:pt x="2" y="9"/>
                  </a:cubicBezTo>
                  <a:cubicBezTo>
                    <a:pt x="2" y="9"/>
                    <a:pt x="2" y="9"/>
                    <a:pt x="2" y="9"/>
                  </a:cubicBezTo>
                  <a:cubicBezTo>
                    <a:pt x="1" y="9"/>
                    <a:pt x="1" y="9"/>
                    <a:pt x="1" y="9"/>
                  </a:cubicBezTo>
                  <a:cubicBezTo>
                    <a:pt x="1" y="9"/>
                    <a:pt x="1" y="9"/>
                    <a:pt x="1" y="9"/>
                  </a:cubicBezTo>
                  <a:cubicBezTo>
                    <a:pt x="1" y="9"/>
                    <a:pt x="1" y="9"/>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7"/>
                    <a:pt x="1" y="7"/>
                    <a:pt x="1" y="7"/>
                  </a:cubicBezTo>
                  <a:cubicBezTo>
                    <a:pt x="1" y="7"/>
                    <a:pt x="1" y="7"/>
                    <a:pt x="1" y="7"/>
                  </a:cubicBezTo>
                  <a:cubicBezTo>
                    <a:pt x="1" y="7"/>
                    <a:pt x="1" y="7"/>
                    <a:pt x="1" y="7"/>
                  </a:cubicBezTo>
                  <a:cubicBezTo>
                    <a:pt x="1" y="7"/>
                    <a:pt x="2" y="7"/>
                    <a:pt x="2" y="7"/>
                  </a:cubicBezTo>
                  <a:cubicBezTo>
                    <a:pt x="2" y="7"/>
                    <a:pt x="2" y="7"/>
                    <a:pt x="2" y="7"/>
                  </a:cubicBezTo>
                  <a:cubicBezTo>
                    <a:pt x="2" y="7"/>
                    <a:pt x="2" y="7"/>
                    <a:pt x="2" y="7"/>
                  </a:cubicBezTo>
                  <a:cubicBezTo>
                    <a:pt x="2" y="7"/>
                    <a:pt x="2" y="7"/>
                    <a:pt x="2" y="7"/>
                  </a:cubicBezTo>
                  <a:cubicBezTo>
                    <a:pt x="2" y="7"/>
                    <a:pt x="2" y="7"/>
                    <a:pt x="2" y="6"/>
                  </a:cubicBezTo>
                  <a:cubicBezTo>
                    <a:pt x="2" y="6"/>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3" y="6"/>
                  </a:cubicBezTo>
                  <a:cubicBezTo>
                    <a:pt x="3" y="6"/>
                    <a:pt x="2" y="6"/>
                    <a:pt x="2" y="6"/>
                  </a:cubicBezTo>
                  <a:cubicBezTo>
                    <a:pt x="2" y="6"/>
                    <a:pt x="2" y="6"/>
                    <a:pt x="2" y="6"/>
                  </a:cubicBezTo>
                  <a:cubicBezTo>
                    <a:pt x="2" y="6"/>
                    <a:pt x="2" y="6"/>
                    <a:pt x="2" y="6"/>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4" y="4"/>
                  </a:cubicBezTo>
                  <a:cubicBezTo>
                    <a:pt x="4" y="4"/>
                    <a:pt x="4" y="4"/>
                    <a:pt x="4" y="4"/>
                  </a:cubicBezTo>
                  <a:cubicBezTo>
                    <a:pt x="4" y="4"/>
                    <a:pt x="4" y="4"/>
                    <a:pt x="4" y="4"/>
                  </a:cubicBezTo>
                  <a:cubicBezTo>
                    <a:pt x="3" y="4"/>
                    <a:pt x="4" y="3"/>
                    <a:pt x="4" y="3"/>
                  </a:cubicBezTo>
                  <a:cubicBezTo>
                    <a:pt x="4" y="3"/>
                    <a:pt x="4" y="4"/>
                    <a:pt x="4" y="4"/>
                  </a:cubicBezTo>
                  <a:cubicBezTo>
                    <a:pt x="4" y="4"/>
                    <a:pt x="4" y="4"/>
                    <a:pt x="4" y="4"/>
                  </a:cubicBezTo>
                  <a:cubicBezTo>
                    <a:pt x="4" y="3"/>
                    <a:pt x="4" y="3"/>
                    <a:pt x="4" y="3"/>
                  </a:cubicBezTo>
                  <a:cubicBezTo>
                    <a:pt x="4" y="3"/>
                    <a:pt x="4" y="3"/>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4" y="3"/>
                    <a:pt x="4" y="3"/>
                  </a:cubicBezTo>
                  <a:cubicBezTo>
                    <a:pt x="4" y="3"/>
                    <a:pt x="5" y="3"/>
                    <a:pt x="5" y="3"/>
                  </a:cubicBezTo>
                  <a:cubicBezTo>
                    <a:pt x="5" y="2"/>
                    <a:pt x="4" y="2"/>
                    <a:pt x="4" y="2"/>
                  </a:cubicBezTo>
                  <a:cubicBezTo>
                    <a:pt x="4"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5" y="2"/>
                    <a:pt x="5" y="2"/>
                    <a:pt x="5" y="2"/>
                  </a:cubicBezTo>
                  <a:cubicBezTo>
                    <a:pt x="5" y="2"/>
                    <a:pt x="6" y="2"/>
                    <a:pt x="6" y="2"/>
                  </a:cubicBezTo>
                  <a:cubicBezTo>
                    <a:pt x="6" y="2"/>
                    <a:pt x="6" y="2"/>
                    <a:pt x="6" y="2"/>
                  </a:cubicBezTo>
                  <a:cubicBezTo>
                    <a:pt x="6" y="2"/>
                    <a:pt x="6" y="2"/>
                    <a:pt x="6" y="2"/>
                  </a:cubicBezTo>
                  <a:cubicBezTo>
                    <a:pt x="6" y="2"/>
                    <a:pt x="6" y="1"/>
                    <a:pt x="6" y="1"/>
                  </a:cubicBezTo>
                  <a:cubicBezTo>
                    <a:pt x="6" y="1"/>
                    <a:pt x="6" y="1"/>
                    <a:pt x="6" y="1"/>
                  </a:cubicBezTo>
                  <a:cubicBezTo>
                    <a:pt x="6" y="1"/>
                    <a:pt x="6" y="1"/>
                    <a:pt x="6" y="2"/>
                  </a:cubicBezTo>
                  <a:cubicBezTo>
                    <a:pt x="6" y="2"/>
                    <a:pt x="6" y="2"/>
                    <a:pt x="6" y="2"/>
                  </a:cubicBezTo>
                  <a:cubicBezTo>
                    <a:pt x="6" y="1"/>
                    <a:pt x="6" y="1"/>
                    <a:pt x="6" y="1"/>
                  </a:cubicBezTo>
                  <a:cubicBezTo>
                    <a:pt x="6" y="1"/>
                    <a:pt x="7" y="1"/>
                    <a:pt x="7" y="1"/>
                  </a:cubicBezTo>
                  <a:cubicBezTo>
                    <a:pt x="7" y="1"/>
                    <a:pt x="7" y="1"/>
                    <a:pt x="6"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0"/>
                    <a:pt x="8" y="0"/>
                  </a:cubicBezTo>
                  <a:cubicBezTo>
                    <a:pt x="8" y="0"/>
                    <a:pt x="8" y="1"/>
                    <a:pt x="8" y="1"/>
                  </a:cubicBezTo>
                  <a:cubicBezTo>
                    <a:pt x="8" y="1"/>
                    <a:pt x="8" y="1"/>
                    <a:pt x="8" y="1"/>
                  </a:cubicBezTo>
                  <a:cubicBezTo>
                    <a:pt x="8" y="1"/>
                    <a:pt x="8" y="0"/>
                    <a:pt x="8" y="0"/>
                  </a:cubicBezTo>
                  <a:cubicBezTo>
                    <a:pt x="8" y="0"/>
                    <a:pt x="8" y="0"/>
                    <a:pt x="8" y="1"/>
                  </a:cubicBezTo>
                  <a:cubicBezTo>
                    <a:pt x="8" y="1"/>
                    <a:pt x="8" y="0"/>
                    <a:pt x="8" y="1"/>
                  </a:cubicBezTo>
                  <a:cubicBezTo>
                    <a:pt x="8" y="1"/>
                    <a:pt x="8" y="1"/>
                    <a:pt x="8" y="1"/>
                  </a:cubicBezTo>
                  <a:cubicBezTo>
                    <a:pt x="9" y="1"/>
                    <a:pt x="9" y="1"/>
                    <a:pt x="9" y="1"/>
                  </a:cubicBezTo>
                  <a:cubicBezTo>
                    <a:pt x="8" y="1"/>
                    <a:pt x="8" y="0"/>
                    <a:pt x="8" y="0"/>
                  </a:cubicBezTo>
                  <a:cubicBezTo>
                    <a:pt x="8" y="0"/>
                    <a:pt x="9" y="0"/>
                    <a:pt x="9" y="1"/>
                  </a:cubicBezTo>
                  <a:cubicBezTo>
                    <a:pt x="9" y="0"/>
                    <a:pt x="9" y="0"/>
                    <a:pt x="9" y="0"/>
                  </a:cubicBezTo>
                  <a:cubicBezTo>
                    <a:pt x="9" y="0"/>
                    <a:pt x="9" y="0"/>
                    <a:pt x="9" y="1"/>
                  </a:cubicBezTo>
                  <a:cubicBezTo>
                    <a:pt x="9" y="0"/>
                    <a:pt x="9" y="0"/>
                    <a:pt x="9" y="0"/>
                  </a:cubicBezTo>
                  <a:cubicBezTo>
                    <a:pt x="9" y="0"/>
                    <a:pt x="9" y="0"/>
                    <a:pt x="9" y="0"/>
                  </a:cubicBezTo>
                  <a:cubicBezTo>
                    <a:pt x="9" y="0"/>
                    <a:pt x="9" y="0"/>
                    <a:pt x="9" y="0"/>
                  </a:cubicBezTo>
                  <a:cubicBezTo>
                    <a:pt x="9" y="0"/>
                    <a:pt x="9" y="0"/>
                    <a:pt x="9" y="0"/>
                  </a:cubicBezTo>
                  <a:cubicBezTo>
                    <a:pt x="9" y="0"/>
                    <a:pt x="10" y="0"/>
                    <a:pt x="10" y="0"/>
                  </a:cubicBezTo>
                  <a:cubicBezTo>
                    <a:pt x="10" y="0"/>
                    <a:pt x="9" y="0"/>
                    <a:pt x="9"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2" y="0"/>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2"/>
                  </a:cubicBezTo>
                  <a:cubicBezTo>
                    <a:pt x="16" y="1"/>
                    <a:pt x="16" y="1"/>
                    <a:pt x="16" y="1"/>
                  </a:cubicBezTo>
                  <a:cubicBezTo>
                    <a:pt x="16" y="1"/>
                    <a:pt x="17" y="1"/>
                    <a:pt x="17" y="2"/>
                  </a:cubicBezTo>
                  <a:cubicBezTo>
                    <a:pt x="17" y="1"/>
                    <a:pt x="17" y="1"/>
                    <a:pt x="17" y="1"/>
                  </a:cubicBezTo>
                  <a:cubicBezTo>
                    <a:pt x="17" y="1"/>
                    <a:pt x="17" y="2"/>
                    <a:pt x="17" y="2"/>
                  </a:cubicBezTo>
                  <a:cubicBezTo>
                    <a:pt x="17" y="2"/>
                    <a:pt x="17" y="2"/>
                    <a:pt x="17" y="2"/>
                  </a:cubicBezTo>
                  <a:cubicBezTo>
                    <a:pt x="17" y="2"/>
                    <a:pt x="17" y="2"/>
                    <a:pt x="17" y="2"/>
                  </a:cubicBezTo>
                  <a:cubicBezTo>
                    <a:pt x="17" y="2"/>
                    <a:pt x="17" y="2"/>
                    <a:pt x="17" y="3"/>
                  </a:cubicBezTo>
                  <a:cubicBezTo>
                    <a:pt x="17" y="2"/>
                    <a:pt x="18" y="2"/>
                    <a:pt x="18" y="2"/>
                  </a:cubicBezTo>
                  <a:cubicBezTo>
                    <a:pt x="18" y="2"/>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9" y="4"/>
                    <a:pt x="19" y="4"/>
                  </a:cubicBezTo>
                  <a:cubicBezTo>
                    <a:pt x="19" y="4"/>
                    <a:pt x="19" y="3"/>
                    <a:pt x="19" y="3"/>
                  </a:cubicBezTo>
                  <a:cubicBezTo>
                    <a:pt x="19" y="3"/>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5"/>
                    <a:pt x="19" y="5"/>
                  </a:cubicBezTo>
                  <a:cubicBezTo>
                    <a:pt x="19" y="5"/>
                    <a:pt x="19" y="5"/>
                    <a:pt x="19" y="5"/>
                  </a:cubicBezTo>
                  <a:cubicBezTo>
                    <a:pt x="19" y="5"/>
                    <a:pt x="19" y="5"/>
                    <a:pt x="19" y="5"/>
                  </a:cubicBezTo>
                  <a:cubicBezTo>
                    <a:pt x="19" y="5"/>
                    <a:pt x="20" y="5"/>
                    <a:pt x="20" y="5"/>
                  </a:cubicBezTo>
                  <a:cubicBezTo>
                    <a:pt x="20" y="5"/>
                    <a:pt x="20" y="5"/>
                    <a:pt x="20" y="5"/>
                  </a:cubicBezTo>
                  <a:cubicBezTo>
                    <a:pt x="20" y="5"/>
                    <a:pt x="20" y="5"/>
                    <a:pt x="20" y="5"/>
                  </a:cubicBezTo>
                  <a:cubicBezTo>
                    <a:pt x="20" y="5"/>
                    <a:pt x="20" y="5"/>
                    <a:pt x="20" y="5"/>
                  </a:cubicBezTo>
                  <a:cubicBezTo>
                    <a:pt x="20" y="5"/>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1" y="7"/>
                    <a:pt x="21" y="7"/>
                  </a:cubicBezTo>
                  <a:cubicBezTo>
                    <a:pt x="21" y="7"/>
                    <a:pt x="20" y="6"/>
                    <a:pt x="20" y="7"/>
                  </a:cubicBezTo>
                  <a:cubicBezTo>
                    <a:pt x="20" y="7"/>
                    <a:pt x="20" y="7"/>
                    <a:pt x="20" y="7"/>
                  </a:cubicBezTo>
                  <a:cubicBezTo>
                    <a:pt x="20" y="7"/>
                    <a:pt x="21" y="7"/>
                    <a:pt x="21" y="7"/>
                  </a:cubicBezTo>
                  <a:cubicBezTo>
                    <a:pt x="21"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1" y="7"/>
                    <a:pt x="21" y="7"/>
                    <a:pt x="21" y="7"/>
                  </a:cubicBezTo>
                  <a:cubicBezTo>
                    <a:pt x="21" y="7"/>
                    <a:pt x="21" y="7"/>
                    <a:pt x="21" y="7"/>
                  </a:cubicBezTo>
                  <a:cubicBezTo>
                    <a:pt x="21" y="7"/>
                    <a:pt x="21" y="7"/>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2"/>
                    <a:pt x="21" y="12"/>
                  </a:cubicBezTo>
                  <a:cubicBezTo>
                    <a:pt x="21" y="12"/>
                    <a:pt x="21" y="11"/>
                    <a:pt x="21" y="11"/>
                  </a:cubicBezTo>
                  <a:cubicBezTo>
                    <a:pt x="21" y="11"/>
                    <a:pt x="21" y="11"/>
                    <a:pt x="21" y="11"/>
                  </a:cubicBezTo>
                  <a:cubicBezTo>
                    <a:pt x="21" y="11"/>
                    <a:pt x="21" y="12"/>
                    <a:pt x="21" y="12"/>
                  </a:cubicBezTo>
                  <a:cubicBezTo>
                    <a:pt x="21" y="12"/>
                    <a:pt x="21" y="11"/>
                    <a:pt x="21" y="11"/>
                  </a:cubicBezTo>
                  <a:cubicBezTo>
                    <a:pt x="21" y="11"/>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1" y="14"/>
                    <a:pt x="21" y="14"/>
                  </a:cubicBezTo>
                  <a:cubicBezTo>
                    <a:pt x="21" y="14"/>
                    <a:pt x="21" y="14"/>
                    <a:pt x="20" y="14"/>
                  </a:cubicBezTo>
                  <a:cubicBezTo>
                    <a:pt x="21" y="14"/>
                    <a:pt x="21" y="15"/>
                    <a:pt x="21" y="15"/>
                  </a:cubicBezTo>
                  <a:cubicBezTo>
                    <a:pt x="21" y="15"/>
                    <a:pt x="20" y="15"/>
                    <a:pt x="20" y="14"/>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6"/>
                    <a:pt x="20" y="16"/>
                  </a:cubicBezTo>
                  <a:cubicBezTo>
                    <a:pt x="20" y="16"/>
                    <a:pt x="20" y="15"/>
                    <a:pt x="20" y="15"/>
                  </a:cubicBezTo>
                  <a:cubicBezTo>
                    <a:pt x="20" y="15"/>
                    <a:pt x="20" y="15"/>
                    <a:pt x="20" y="15"/>
                  </a:cubicBezTo>
                  <a:cubicBezTo>
                    <a:pt x="20" y="15"/>
                    <a:pt x="20" y="16"/>
                    <a:pt x="20" y="16"/>
                  </a:cubicBezTo>
                  <a:cubicBezTo>
                    <a:pt x="20" y="16"/>
                    <a:pt x="20" y="16"/>
                    <a:pt x="20" y="15"/>
                  </a:cubicBezTo>
                  <a:cubicBezTo>
                    <a:pt x="20" y="16"/>
                    <a:pt x="20" y="16"/>
                    <a:pt x="20" y="16"/>
                  </a:cubicBezTo>
                  <a:cubicBezTo>
                    <a:pt x="20" y="16"/>
                    <a:pt x="20" y="16"/>
                    <a:pt x="19" y="15"/>
                  </a:cubicBezTo>
                  <a:cubicBezTo>
                    <a:pt x="19" y="15"/>
                    <a:pt x="19" y="15"/>
                    <a:pt x="19" y="15"/>
                  </a:cubicBezTo>
                  <a:cubicBezTo>
                    <a:pt x="19" y="15"/>
                    <a:pt x="19" y="15"/>
                    <a:pt x="19" y="16"/>
                  </a:cubicBezTo>
                  <a:cubicBezTo>
                    <a:pt x="19" y="16"/>
                    <a:pt x="20" y="16"/>
                    <a:pt x="20" y="16"/>
                  </a:cubicBezTo>
                  <a:cubicBezTo>
                    <a:pt x="20" y="16"/>
                    <a:pt x="20" y="16"/>
                    <a:pt x="20" y="16"/>
                  </a:cubicBezTo>
                  <a:cubicBezTo>
                    <a:pt x="20" y="16"/>
                    <a:pt x="19" y="16"/>
                    <a:pt x="19" y="16"/>
                  </a:cubicBezTo>
                  <a:cubicBezTo>
                    <a:pt x="19" y="16"/>
                    <a:pt x="19" y="16"/>
                    <a:pt x="19" y="16"/>
                  </a:cubicBezTo>
                  <a:cubicBezTo>
                    <a:pt x="19" y="16"/>
                    <a:pt x="19" y="16"/>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9"/>
                    <a:pt x="17" y="19"/>
                    <a:pt x="17" y="19"/>
                  </a:cubicBezTo>
                  <a:cubicBezTo>
                    <a:pt x="17" y="19"/>
                    <a:pt x="17" y="19"/>
                    <a:pt x="17" y="18"/>
                  </a:cubicBezTo>
                  <a:cubicBezTo>
                    <a:pt x="17" y="18"/>
                    <a:pt x="17" y="19"/>
                    <a:pt x="17" y="19"/>
                  </a:cubicBezTo>
                  <a:cubicBezTo>
                    <a:pt x="17" y="19"/>
                    <a:pt x="17" y="19"/>
                    <a:pt x="18" y="20"/>
                  </a:cubicBezTo>
                  <a:cubicBezTo>
                    <a:pt x="18" y="20"/>
                    <a:pt x="18" y="20"/>
                    <a:pt x="18" y="20"/>
                  </a:cubicBezTo>
                  <a:cubicBezTo>
                    <a:pt x="18" y="20"/>
                    <a:pt x="19" y="20"/>
                    <a:pt x="19" y="20"/>
                  </a:cubicBezTo>
                  <a:cubicBezTo>
                    <a:pt x="19" y="20"/>
                    <a:pt x="21" y="21"/>
                    <a:pt x="21" y="21"/>
                  </a:cubicBezTo>
                  <a:cubicBezTo>
                    <a:pt x="21" y="21"/>
                    <a:pt x="23" y="22"/>
                    <a:pt x="23" y="22"/>
                  </a:cubicBezTo>
                  <a:cubicBezTo>
                    <a:pt x="24" y="23"/>
                    <a:pt x="27" y="24"/>
                    <a:pt x="27" y="25"/>
                  </a:cubicBezTo>
                  <a:cubicBezTo>
                    <a:pt x="27" y="25"/>
                    <a:pt x="28" y="25"/>
                    <a:pt x="28" y="26"/>
                  </a:cubicBezTo>
                  <a:cubicBezTo>
                    <a:pt x="28" y="26"/>
                    <a:pt x="28" y="28"/>
                    <a:pt x="29" y="29"/>
                  </a:cubicBezTo>
                  <a:cubicBezTo>
                    <a:pt x="29" y="30"/>
                    <a:pt x="29" y="32"/>
                    <a:pt x="30" y="33"/>
                  </a:cubicBezTo>
                  <a:cubicBezTo>
                    <a:pt x="30" y="34"/>
                    <a:pt x="30" y="37"/>
                    <a:pt x="30" y="37"/>
                  </a:cubicBezTo>
                  <a:cubicBezTo>
                    <a:pt x="30" y="37"/>
                    <a:pt x="30" y="37"/>
                    <a:pt x="30" y="37"/>
                  </a:cubicBezTo>
                  <a:cubicBezTo>
                    <a:pt x="30" y="38"/>
                    <a:pt x="29" y="38"/>
                    <a:pt x="29" y="38"/>
                  </a:cubicBezTo>
                  <a:cubicBezTo>
                    <a:pt x="29" y="38"/>
                    <a:pt x="29" y="39"/>
                    <a:pt x="29" y="40"/>
                  </a:cubicBezTo>
                  <a:cubicBezTo>
                    <a:pt x="29" y="41"/>
                    <a:pt x="29" y="43"/>
                    <a:pt x="29" y="44"/>
                  </a:cubicBezTo>
                  <a:cubicBezTo>
                    <a:pt x="29" y="44"/>
                    <a:pt x="29" y="45"/>
                    <a:pt x="29" y="46"/>
                  </a:cubicBezTo>
                  <a:cubicBezTo>
                    <a:pt x="29" y="46"/>
                    <a:pt x="29" y="47"/>
                    <a:pt x="29" y="48"/>
                  </a:cubicBezTo>
                  <a:cubicBezTo>
                    <a:pt x="29" y="49"/>
                    <a:pt x="28" y="51"/>
                    <a:pt x="28" y="52"/>
                  </a:cubicBezTo>
                  <a:cubicBezTo>
                    <a:pt x="28" y="53"/>
                    <a:pt x="27" y="56"/>
                    <a:pt x="27" y="56"/>
                  </a:cubicBezTo>
                  <a:cubicBezTo>
                    <a:pt x="27" y="56"/>
                    <a:pt x="27" y="57"/>
                    <a:pt x="27" y="57"/>
                  </a:cubicBezTo>
                  <a:cubicBezTo>
                    <a:pt x="26" y="58"/>
                    <a:pt x="27" y="59"/>
                    <a:pt x="27" y="59"/>
                  </a:cubicBezTo>
                  <a:cubicBezTo>
                    <a:pt x="27" y="59"/>
                    <a:pt x="27" y="59"/>
                    <a:pt x="27" y="59"/>
                  </a:cubicBezTo>
                  <a:cubicBezTo>
                    <a:pt x="27" y="59"/>
                    <a:pt x="27" y="60"/>
                    <a:pt x="27" y="60"/>
                  </a:cubicBezTo>
                  <a:cubicBezTo>
                    <a:pt x="27" y="61"/>
                    <a:pt x="27" y="62"/>
                    <a:pt x="27" y="63"/>
                  </a:cubicBezTo>
                  <a:cubicBezTo>
                    <a:pt x="27" y="63"/>
                    <a:pt x="28" y="64"/>
                    <a:pt x="28" y="64"/>
                  </a:cubicBezTo>
                  <a:cubicBezTo>
                    <a:pt x="28" y="65"/>
                    <a:pt x="28" y="66"/>
                    <a:pt x="28" y="67"/>
                  </a:cubicBezTo>
                  <a:cubicBezTo>
                    <a:pt x="28" y="68"/>
                    <a:pt x="28" y="69"/>
                    <a:pt x="28" y="69"/>
                  </a:cubicBezTo>
                  <a:cubicBezTo>
                    <a:pt x="29" y="70"/>
                    <a:pt x="29" y="70"/>
                    <a:pt x="29" y="71"/>
                  </a:cubicBezTo>
                  <a:cubicBezTo>
                    <a:pt x="29" y="72"/>
                    <a:pt x="28" y="74"/>
                    <a:pt x="28" y="75"/>
                  </a:cubicBezTo>
                  <a:cubicBezTo>
                    <a:pt x="28" y="76"/>
                    <a:pt x="28" y="76"/>
                    <a:pt x="28" y="77"/>
                  </a:cubicBezTo>
                  <a:cubicBezTo>
                    <a:pt x="28" y="77"/>
                    <a:pt x="28" y="78"/>
                    <a:pt x="28" y="79"/>
                  </a:cubicBezTo>
                  <a:cubicBezTo>
                    <a:pt x="28" y="80"/>
                    <a:pt x="28" y="81"/>
                    <a:pt x="28" y="82"/>
                  </a:cubicBezTo>
                  <a:cubicBezTo>
                    <a:pt x="28" y="82"/>
                    <a:pt x="27" y="83"/>
                    <a:pt x="27" y="84"/>
                  </a:cubicBezTo>
                  <a:cubicBezTo>
                    <a:pt x="27" y="84"/>
                    <a:pt x="27" y="85"/>
                    <a:pt x="27" y="86"/>
                  </a:cubicBezTo>
                  <a:cubicBezTo>
                    <a:pt x="27" y="87"/>
                    <a:pt x="27" y="89"/>
                    <a:pt x="27" y="90"/>
                  </a:cubicBezTo>
                  <a:cubicBezTo>
                    <a:pt x="27" y="90"/>
                    <a:pt x="27" y="90"/>
                    <a:pt x="27" y="91"/>
                  </a:cubicBezTo>
                  <a:cubicBezTo>
                    <a:pt x="27" y="91"/>
                    <a:pt x="27" y="93"/>
                    <a:pt x="27" y="93"/>
                  </a:cubicBezTo>
                  <a:cubicBezTo>
                    <a:pt x="27" y="94"/>
                    <a:pt x="27" y="95"/>
                    <a:pt x="27" y="95"/>
                  </a:cubicBezTo>
                  <a:cubicBezTo>
                    <a:pt x="27" y="96"/>
                    <a:pt x="27" y="98"/>
                    <a:pt x="27" y="98"/>
                  </a:cubicBezTo>
                  <a:cubicBezTo>
                    <a:pt x="27" y="98"/>
                    <a:pt x="27" y="98"/>
                    <a:pt x="27" y="98"/>
                  </a:cubicBezTo>
                  <a:cubicBezTo>
                    <a:pt x="29" y="99"/>
                    <a:pt x="29" y="99"/>
                    <a:pt x="29" y="99"/>
                  </a:cubicBezTo>
                  <a:cubicBezTo>
                    <a:pt x="29" y="100"/>
                    <a:pt x="30" y="100"/>
                    <a:pt x="30" y="100"/>
                  </a:cubicBezTo>
                  <a:cubicBezTo>
                    <a:pt x="30" y="100"/>
                    <a:pt x="30" y="101"/>
                    <a:pt x="29" y="101"/>
                  </a:cubicBezTo>
                  <a:cubicBezTo>
                    <a:pt x="29" y="101"/>
                    <a:pt x="29" y="102"/>
                    <a:pt x="29" y="102"/>
                  </a:cubicBezTo>
                  <a:cubicBezTo>
                    <a:pt x="29" y="102"/>
                    <a:pt x="29" y="102"/>
                    <a:pt x="29" y="103"/>
                  </a:cubicBezTo>
                  <a:cubicBezTo>
                    <a:pt x="29" y="103"/>
                    <a:pt x="28" y="103"/>
                    <a:pt x="28" y="104"/>
                  </a:cubicBezTo>
                  <a:cubicBezTo>
                    <a:pt x="28" y="104"/>
                    <a:pt x="28" y="104"/>
                    <a:pt x="28" y="104"/>
                  </a:cubicBezTo>
                  <a:cubicBezTo>
                    <a:pt x="28" y="105"/>
                    <a:pt x="28" y="105"/>
                    <a:pt x="28" y="105"/>
                  </a:cubicBezTo>
                  <a:cubicBezTo>
                    <a:pt x="28" y="105"/>
                    <a:pt x="29" y="105"/>
                    <a:pt x="29" y="106"/>
                  </a:cubicBezTo>
                  <a:cubicBezTo>
                    <a:pt x="29" y="106"/>
                    <a:pt x="30" y="107"/>
                    <a:pt x="30" y="107"/>
                  </a:cubicBezTo>
                  <a:cubicBezTo>
                    <a:pt x="30" y="108"/>
                    <a:pt x="30" y="109"/>
                    <a:pt x="30" y="109"/>
                  </a:cubicBezTo>
                  <a:cubicBezTo>
                    <a:pt x="30" y="109"/>
                    <a:pt x="30" y="110"/>
                    <a:pt x="30" y="111"/>
                  </a:cubicBezTo>
                  <a:cubicBezTo>
                    <a:pt x="30" y="111"/>
                    <a:pt x="29" y="111"/>
                    <a:pt x="29" y="111"/>
                  </a:cubicBezTo>
                  <a:cubicBezTo>
                    <a:pt x="29" y="111"/>
                    <a:pt x="28" y="111"/>
                    <a:pt x="27" y="111"/>
                  </a:cubicBezTo>
                  <a:cubicBezTo>
                    <a:pt x="26" y="111"/>
                    <a:pt x="25" y="111"/>
                    <a:pt x="24" y="111"/>
                  </a:cubicBezTo>
                  <a:cubicBezTo>
                    <a:pt x="24" y="111"/>
                    <a:pt x="23" y="111"/>
                    <a:pt x="23" y="110"/>
                  </a:cubicBezTo>
                  <a:cubicBezTo>
                    <a:pt x="23" y="110"/>
                    <a:pt x="23" y="110"/>
                    <a:pt x="23" y="110"/>
                  </a:cubicBezTo>
                  <a:cubicBezTo>
                    <a:pt x="23" y="110"/>
                    <a:pt x="23" y="109"/>
                    <a:pt x="23" y="109"/>
                  </a:cubicBezTo>
                  <a:cubicBezTo>
                    <a:pt x="23" y="109"/>
                    <a:pt x="22" y="108"/>
                    <a:pt x="22" y="108"/>
                  </a:cubicBezTo>
                  <a:cubicBezTo>
                    <a:pt x="21" y="108"/>
                    <a:pt x="21" y="107"/>
                    <a:pt x="21" y="107"/>
                  </a:cubicBezTo>
                  <a:cubicBezTo>
                    <a:pt x="21" y="107"/>
                    <a:pt x="21" y="107"/>
                    <a:pt x="21" y="107"/>
                  </a:cubicBezTo>
                  <a:cubicBezTo>
                    <a:pt x="21" y="106"/>
                    <a:pt x="21" y="106"/>
                    <a:pt x="21" y="106"/>
                  </a:cubicBezTo>
                  <a:cubicBezTo>
                    <a:pt x="21" y="106"/>
                    <a:pt x="21" y="106"/>
                    <a:pt x="21" y="106"/>
                  </a:cubicBezTo>
                  <a:cubicBezTo>
                    <a:pt x="21" y="105"/>
                    <a:pt x="21" y="105"/>
                    <a:pt x="21" y="105"/>
                  </a:cubicBezTo>
                  <a:cubicBezTo>
                    <a:pt x="21" y="105"/>
                    <a:pt x="19" y="104"/>
                    <a:pt x="19" y="104"/>
                  </a:cubicBezTo>
                  <a:cubicBezTo>
                    <a:pt x="19" y="103"/>
                    <a:pt x="20" y="102"/>
                    <a:pt x="20" y="102"/>
                  </a:cubicBezTo>
                  <a:cubicBezTo>
                    <a:pt x="20" y="102"/>
                    <a:pt x="19" y="101"/>
                    <a:pt x="19" y="101"/>
                  </a:cubicBezTo>
                  <a:cubicBezTo>
                    <a:pt x="19" y="101"/>
                    <a:pt x="19" y="100"/>
                    <a:pt x="19" y="100"/>
                  </a:cubicBezTo>
                  <a:cubicBezTo>
                    <a:pt x="20" y="100"/>
                    <a:pt x="20" y="99"/>
                    <a:pt x="20" y="99"/>
                  </a:cubicBezTo>
                  <a:cubicBezTo>
                    <a:pt x="20" y="99"/>
                    <a:pt x="20" y="97"/>
                    <a:pt x="20" y="97"/>
                  </a:cubicBezTo>
                  <a:cubicBezTo>
                    <a:pt x="20" y="96"/>
                    <a:pt x="20" y="95"/>
                    <a:pt x="20" y="94"/>
                  </a:cubicBezTo>
                  <a:cubicBezTo>
                    <a:pt x="20" y="94"/>
                    <a:pt x="19" y="92"/>
                    <a:pt x="19" y="91"/>
                  </a:cubicBezTo>
                  <a:cubicBezTo>
                    <a:pt x="19" y="91"/>
                    <a:pt x="19" y="89"/>
                    <a:pt x="19" y="89"/>
                  </a:cubicBezTo>
                  <a:cubicBezTo>
                    <a:pt x="18" y="88"/>
                    <a:pt x="18" y="88"/>
                    <a:pt x="18" y="88"/>
                  </a:cubicBezTo>
                  <a:cubicBezTo>
                    <a:pt x="18" y="88"/>
                    <a:pt x="17" y="85"/>
                    <a:pt x="17" y="85"/>
                  </a:cubicBezTo>
                  <a:cubicBezTo>
                    <a:pt x="17" y="84"/>
                    <a:pt x="17" y="83"/>
                    <a:pt x="17" y="82"/>
                  </a:cubicBezTo>
                  <a:cubicBezTo>
                    <a:pt x="17" y="81"/>
                    <a:pt x="17" y="80"/>
                    <a:pt x="16" y="79"/>
                  </a:cubicBezTo>
                  <a:cubicBezTo>
                    <a:pt x="16" y="78"/>
                    <a:pt x="16" y="77"/>
                    <a:pt x="16" y="76"/>
                  </a:cubicBezTo>
                  <a:cubicBezTo>
                    <a:pt x="16" y="76"/>
                    <a:pt x="16" y="74"/>
                    <a:pt x="16" y="73"/>
                  </a:cubicBezTo>
                  <a:cubicBezTo>
                    <a:pt x="15" y="73"/>
                    <a:pt x="15" y="73"/>
                    <a:pt x="15" y="73"/>
                  </a:cubicBezTo>
                  <a:cubicBezTo>
                    <a:pt x="15" y="73"/>
                    <a:pt x="16" y="75"/>
                    <a:pt x="16" y="75"/>
                  </a:cubicBezTo>
                  <a:cubicBezTo>
                    <a:pt x="16" y="76"/>
                    <a:pt x="15" y="77"/>
                    <a:pt x="15" y="78"/>
                  </a:cubicBezTo>
                  <a:cubicBezTo>
                    <a:pt x="15" y="78"/>
                    <a:pt x="15" y="79"/>
                    <a:pt x="15" y="79"/>
                  </a:cubicBezTo>
                  <a:cubicBezTo>
                    <a:pt x="15" y="80"/>
                    <a:pt x="14" y="81"/>
                    <a:pt x="14" y="81"/>
                  </a:cubicBezTo>
                  <a:cubicBezTo>
                    <a:pt x="14" y="82"/>
                    <a:pt x="14" y="82"/>
                    <a:pt x="14" y="83"/>
                  </a:cubicBezTo>
                  <a:cubicBezTo>
                    <a:pt x="14" y="84"/>
                    <a:pt x="13" y="85"/>
                    <a:pt x="13" y="85"/>
                  </a:cubicBezTo>
                  <a:cubicBezTo>
                    <a:pt x="13" y="86"/>
                    <a:pt x="13" y="86"/>
                    <a:pt x="13" y="86"/>
                  </a:cubicBezTo>
                  <a:cubicBezTo>
                    <a:pt x="13" y="87"/>
                    <a:pt x="13" y="87"/>
                    <a:pt x="13" y="88"/>
                  </a:cubicBezTo>
                  <a:cubicBezTo>
                    <a:pt x="13" y="88"/>
                    <a:pt x="13" y="89"/>
                    <a:pt x="14" y="90"/>
                  </a:cubicBezTo>
                  <a:cubicBezTo>
                    <a:pt x="14" y="91"/>
                    <a:pt x="14" y="93"/>
                    <a:pt x="14" y="93"/>
                  </a:cubicBezTo>
                  <a:cubicBezTo>
                    <a:pt x="13" y="94"/>
                    <a:pt x="12" y="97"/>
                    <a:pt x="12" y="97"/>
                  </a:cubicBezTo>
                  <a:cubicBezTo>
                    <a:pt x="12" y="97"/>
                    <a:pt x="12" y="98"/>
                    <a:pt x="13" y="98"/>
                  </a:cubicBezTo>
                  <a:cubicBezTo>
                    <a:pt x="13" y="98"/>
                    <a:pt x="13" y="99"/>
                    <a:pt x="14" y="99"/>
                  </a:cubicBezTo>
                  <a:cubicBezTo>
                    <a:pt x="14" y="100"/>
                    <a:pt x="14" y="101"/>
                    <a:pt x="14" y="102"/>
                  </a:cubicBezTo>
                  <a:cubicBezTo>
                    <a:pt x="14" y="102"/>
                    <a:pt x="13" y="102"/>
                    <a:pt x="13" y="102"/>
                  </a:cubicBezTo>
                  <a:cubicBezTo>
                    <a:pt x="13" y="103"/>
                    <a:pt x="13" y="103"/>
                    <a:pt x="13" y="103"/>
                  </a:cubicBezTo>
                  <a:cubicBezTo>
                    <a:pt x="13" y="103"/>
                    <a:pt x="13" y="104"/>
                    <a:pt x="12" y="105"/>
                  </a:cubicBezTo>
                  <a:cubicBezTo>
                    <a:pt x="12" y="105"/>
                    <a:pt x="12" y="105"/>
                    <a:pt x="12" y="106"/>
                  </a:cubicBezTo>
                  <a:cubicBezTo>
                    <a:pt x="12" y="106"/>
                    <a:pt x="12" y="107"/>
                    <a:pt x="12" y="107"/>
                  </a:cubicBezTo>
                  <a:cubicBezTo>
                    <a:pt x="12" y="107"/>
                    <a:pt x="11" y="108"/>
                    <a:pt x="11" y="108"/>
                  </a:cubicBezTo>
                  <a:cubicBezTo>
                    <a:pt x="10" y="108"/>
                    <a:pt x="9" y="108"/>
                    <a:pt x="9" y="108"/>
                  </a:cubicBezTo>
                  <a:cubicBezTo>
                    <a:pt x="9" y="108"/>
                    <a:pt x="9" y="110"/>
                    <a:pt x="9" y="110"/>
                  </a:cubicBezTo>
                  <a:cubicBezTo>
                    <a:pt x="9" y="110"/>
                    <a:pt x="9" y="110"/>
                    <a:pt x="8" y="110"/>
                  </a:cubicBezTo>
                  <a:cubicBezTo>
                    <a:pt x="8" y="111"/>
                    <a:pt x="7" y="111"/>
                    <a:pt x="6" y="111"/>
                  </a:cubicBezTo>
                  <a:cubicBezTo>
                    <a:pt x="5" y="111"/>
                    <a:pt x="3" y="110"/>
                    <a:pt x="2" y="110"/>
                  </a:cubicBezTo>
                  <a:cubicBezTo>
                    <a:pt x="2" y="110"/>
                    <a:pt x="2" y="109"/>
                    <a:pt x="2" y="109"/>
                  </a:cubicBezTo>
                  <a:cubicBezTo>
                    <a:pt x="2" y="108"/>
                    <a:pt x="2" y="108"/>
                    <a:pt x="2" y="107"/>
                  </a:cubicBezTo>
                  <a:cubicBezTo>
                    <a:pt x="2" y="107"/>
                    <a:pt x="3" y="106"/>
                    <a:pt x="3" y="106"/>
                  </a:cubicBezTo>
                  <a:cubicBezTo>
                    <a:pt x="4" y="105"/>
                    <a:pt x="4" y="104"/>
                    <a:pt x="4" y="104"/>
                  </a:cubicBezTo>
                  <a:cubicBezTo>
                    <a:pt x="4" y="104"/>
                    <a:pt x="4" y="104"/>
                    <a:pt x="4" y="103"/>
                  </a:cubicBezTo>
                  <a:cubicBezTo>
                    <a:pt x="4" y="103"/>
                    <a:pt x="4" y="103"/>
                    <a:pt x="4" y="103"/>
                  </a:cubicBezTo>
                  <a:cubicBezTo>
                    <a:pt x="4" y="102"/>
                    <a:pt x="4" y="102"/>
                    <a:pt x="4" y="101"/>
                  </a:cubicBezTo>
                  <a:cubicBezTo>
                    <a:pt x="3" y="100"/>
                    <a:pt x="3" y="99"/>
                    <a:pt x="3" y="99"/>
                  </a:cubicBezTo>
                  <a:cubicBezTo>
                    <a:pt x="3" y="99"/>
                    <a:pt x="3" y="98"/>
                    <a:pt x="3" y="98"/>
                  </a:cubicBezTo>
                  <a:cubicBezTo>
                    <a:pt x="3" y="98"/>
                    <a:pt x="3" y="98"/>
                    <a:pt x="3" y="97"/>
                  </a:cubicBezTo>
                  <a:cubicBezTo>
                    <a:pt x="3" y="96"/>
                    <a:pt x="3" y="95"/>
                    <a:pt x="3" y="93"/>
                  </a:cubicBezTo>
                  <a:cubicBezTo>
                    <a:pt x="3" y="92"/>
                    <a:pt x="3" y="89"/>
                    <a:pt x="3" y="88"/>
                  </a:cubicBezTo>
                  <a:cubicBezTo>
                    <a:pt x="3" y="87"/>
                    <a:pt x="4" y="81"/>
                    <a:pt x="4" y="81"/>
                  </a:cubicBezTo>
                  <a:cubicBezTo>
                    <a:pt x="4" y="80"/>
                    <a:pt x="3" y="79"/>
                    <a:pt x="3" y="78"/>
                  </a:cubicBezTo>
                  <a:cubicBezTo>
                    <a:pt x="3" y="78"/>
                    <a:pt x="3" y="74"/>
                    <a:pt x="3" y="73"/>
                  </a:cubicBezTo>
                  <a:cubicBezTo>
                    <a:pt x="3" y="72"/>
                    <a:pt x="3" y="71"/>
                    <a:pt x="3" y="70"/>
                  </a:cubicBezTo>
                  <a:cubicBezTo>
                    <a:pt x="3" y="70"/>
                    <a:pt x="3" y="68"/>
                    <a:pt x="3" y="67"/>
                  </a:cubicBezTo>
                  <a:cubicBezTo>
                    <a:pt x="4" y="66"/>
                    <a:pt x="4" y="64"/>
                    <a:pt x="4" y="64"/>
                  </a:cubicBezTo>
                  <a:cubicBezTo>
                    <a:pt x="4" y="64"/>
                    <a:pt x="4" y="61"/>
                    <a:pt x="4" y="61"/>
                  </a:cubicBezTo>
                  <a:cubicBezTo>
                    <a:pt x="4" y="60"/>
                    <a:pt x="4" y="60"/>
                    <a:pt x="4" y="60"/>
                  </a:cubicBezTo>
                  <a:cubicBezTo>
                    <a:pt x="4" y="60"/>
                    <a:pt x="4" y="59"/>
                    <a:pt x="4" y="58"/>
                  </a:cubicBezTo>
                  <a:cubicBezTo>
                    <a:pt x="4" y="58"/>
                    <a:pt x="4" y="57"/>
                    <a:pt x="3" y="56"/>
                  </a:cubicBezTo>
                  <a:cubicBezTo>
                    <a:pt x="3" y="55"/>
                    <a:pt x="2" y="52"/>
                    <a:pt x="2" y="51"/>
                  </a:cubicBezTo>
                  <a:cubicBezTo>
                    <a:pt x="1" y="50"/>
                    <a:pt x="1" y="49"/>
                    <a:pt x="1" y="48"/>
                  </a:cubicBezTo>
                  <a:cubicBezTo>
                    <a:pt x="1" y="47"/>
                    <a:pt x="1" y="46"/>
                    <a:pt x="1" y="45"/>
                  </a:cubicBezTo>
                  <a:cubicBezTo>
                    <a:pt x="1" y="45"/>
                    <a:pt x="1" y="44"/>
                    <a:pt x="2" y="44"/>
                  </a:cubicBezTo>
                  <a:cubicBezTo>
                    <a:pt x="2" y="43"/>
                    <a:pt x="2" y="40"/>
                    <a:pt x="2" y="39"/>
                  </a:cubicBezTo>
                  <a:cubicBezTo>
                    <a:pt x="2" y="39"/>
                    <a:pt x="1" y="39"/>
                    <a:pt x="1" y="39"/>
                  </a:cubicBezTo>
                  <a:cubicBezTo>
                    <a:pt x="0" y="39"/>
                    <a:pt x="0" y="39"/>
                    <a:pt x="0" y="39"/>
                  </a:cubicBezTo>
                  <a:cubicBezTo>
                    <a:pt x="0" y="38"/>
                    <a:pt x="1" y="37"/>
                    <a:pt x="1" y="36"/>
                  </a:cubicBezTo>
                  <a:cubicBezTo>
                    <a:pt x="1" y="36"/>
                    <a:pt x="1" y="34"/>
                    <a:pt x="1" y="34"/>
                  </a:cubicBezTo>
                  <a:cubicBezTo>
                    <a:pt x="1" y="33"/>
                    <a:pt x="2" y="31"/>
                    <a:pt x="2" y="30"/>
                  </a:cubicBezTo>
                  <a:cubicBezTo>
                    <a:pt x="2" y="29"/>
                    <a:pt x="2" y="27"/>
                    <a:pt x="2" y="27"/>
                  </a:cubicBezTo>
                  <a:cubicBezTo>
                    <a:pt x="2" y="27"/>
                    <a:pt x="2" y="27"/>
                    <a:pt x="3" y="26"/>
                  </a:cubicBezTo>
                  <a:cubicBezTo>
                    <a:pt x="3" y="26"/>
                    <a:pt x="3" y="26"/>
                    <a:pt x="3" y="26"/>
                  </a:cubicBezTo>
                  <a:cubicBezTo>
                    <a:pt x="4" y="26"/>
                    <a:pt x="5" y="25"/>
                    <a:pt x="5" y="25"/>
                  </a:cubicBezTo>
                  <a:cubicBezTo>
                    <a:pt x="6" y="24"/>
                    <a:pt x="7" y="24"/>
                    <a:pt x="7" y="23"/>
                  </a:cubicBezTo>
                  <a:cubicBezTo>
                    <a:pt x="8" y="23"/>
                    <a:pt x="9" y="22"/>
                    <a:pt x="9" y="22"/>
                  </a:cubicBezTo>
                  <a:cubicBezTo>
                    <a:pt x="9" y="22"/>
                    <a:pt x="10" y="21"/>
                    <a:pt x="10" y="21"/>
                  </a:cubicBezTo>
                  <a:cubicBezTo>
                    <a:pt x="10" y="21"/>
                    <a:pt x="10" y="21"/>
                    <a:pt x="10" y="21"/>
                  </a:cubicBezTo>
                  <a:cubicBezTo>
                    <a:pt x="10" y="21"/>
                    <a:pt x="10" y="20"/>
                    <a:pt x="10" y="20"/>
                  </a:cubicBezTo>
                  <a:cubicBezTo>
                    <a:pt x="10" y="20"/>
                    <a:pt x="10" y="20"/>
                    <a:pt x="10" y="20"/>
                  </a:cubicBezTo>
                  <a:cubicBezTo>
                    <a:pt x="10" y="20"/>
                    <a:pt x="10" y="20"/>
                    <a:pt x="10" y="20"/>
                  </a:cubicBezTo>
                  <a:cubicBezTo>
                    <a:pt x="10" y="20"/>
                    <a:pt x="10" y="20"/>
                    <a:pt x="10" y="20"/>
                  </a:cubicBezTo>
                  <a:cubicBezTo>
                    <a:pt x="10" y="20"/>
                    <a:pt x="9" y="20"/>
                    <a:pt x="9" y="20"/>
                  </a:cubicBezTo>
                  <a:cubicBezTo>
                    <a:pt x="9" y="20"/>
                    <a:pt x="9" y="20"/>
                    <a:pt x="9" y="20"/>
                  </a:cubicBezTo>
                  <a:cubicBezTo>
                    <a:pt x="9" y="20"/>
                    <a:pt x="9" y="20"/>
                    <a:pt x="9" y="20"/>
                  </a:cubicBezTo>
                  <a:cubicBezTo>
                    <a:pt x="9" y="20"/>
                    <a:pt x="9" y="19"/>
                    <a:pt x="9" y="19"/>
                  </a:cubicBezTo>
                  <a:cubicBezTo>
                    <a:pt x="9" y="19"/>
                    <a:pt x="9" y="19"/>
                    <a:pt x="9" y="19"/>
                  </a:cubicBezTo>
                  <a:cubicBezTo>
                    <a:pt x="9" y="19"/>
                    <a:pt x="9" y="19"/>
                    <a:pt x="9" y="1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9" name="Freeform 309"/>
            <p:cNvSpPr>
              <a:spLocks noEditPoints="1"/>
            </p:cNvSpPr>
            <p:nvPr/>
          </p:nvSpPr>
          <p:spPr bwMode="auto">
            <a:xfrm>
              <a:off x="5254626" y="4446589"/>
              <a:ext cx="207963" cy="530225"/>
            </a:xfrm>
            <a:custGeom>
              <a:avLst/>
              <a:gdLst>
                <a:gd name="T0" fmla="*/ 50 w 55"/>
                <a:gd name="T1" fmla="*/ 58 h 141"/>
                <a:gd name="T2" fmla="*/ 42 w 55"/>
                <a:gd name="T3" fmla="*/ 48 h 141"/>
                <a:gd name="T4" fmla="*/ 32 w 55"/>
                <a:gd name="T5" fmla="*/ 20 h 141"/>
                <a:gd name="T6" fmla="*/ 26 w 55"/>
                <a:gd name="T7" fmla="*/ 18 h 141"/>
                <a:gd name="T8" fmla="*/ 18 w 55"/>
                <a:gd name="T9" fmla="*/ 16 h 141"/>
                <a:gd name="T10" fmla="*/ 18 w 55"/>
                <a:gd name="T11" fmla="*/ 13 h 141"/>
                <a:gd name="T12" fmla="*/ 19 w 55"/>
                <a:gd name="T13" fmla="*/ 13 h 141"/>
                <a:gd name="T14" fmla="*/ 19 w 55"/>
                <a:gd name="T15" fmla="*/ 12 h 141"/>
                <a:gd name="T16" fmla="*/ 17 w 55"/>
                <a:gd name="T17" fmla="*/ 8 h 141"/>
                <a:gd name="T18" fmla="*/ 17 w 55"/>
                <a:gd name="T19" fmla="*/ 8 h 141"/>
                <a:gd name="T20" fmla="*/ 14 w 55"/>
                <a:gd name="T21" fmla="*/ 3 h 141"/>
                <a:gd name="T22" fmla="*/ 10 w 55"/>
                <a:gd name="T23" fmla="*/ 1 h 141"/>
                <a:gd name="T24" fmla="*/ 4 w 55"/>
                <a:gd name="T25" fmla="*/ 2 h 141"/>
                <a:gd name="T26" fmla="*/ 0 w 55"/>
                <a:gd name="T27" fmla="*/ 9 h 141"/>
                <a:gd name="T28" fmla="*/ 2 w 55"/>
                <a:gd name="T29" fmla="*/ 14 h 141"/>
                <a:gd name="T30" fmla="*/ 4 w 55"/>
                <a:gd name="T31" fmla="*/ 16 h 141"/>
                <a:gd name="T32" fmla="*/ 6 w 55"/>
                <a:gd name="T33" fmla="*/ 23 h 141"/>
                <a:gd name="T34" fmla="*/ 2 w 55"/>
                <a:gd name="T35" fmla="*/ 42 h 141"/>
                <a:gd name="T36" fmla="*/ 1 w 55"/>
                <a:gd name="T37" fmla="*/ 52 h 141"/>
                <a:gd name="T38" fmla="*/ 7 w 55"/>
                <a:gd name="T39" fmla="*/ 58 h 141"/>
                <a:gd name="T40" fmla="*/ 6 w 55"/>
                <a:gd name="T41" fmla="*/ 56 h 141"/>
                <a:gd name="T42" fmla="*/ 8 w 55"/>
                <a:gd name="T43" fmla="*/ 55 h 141"/>
                <a:gd name="T44" fmla="*/ 11 w 55"/>
                <a:gd name="T45" fmla="*/ 53 h 141"/>
                <a:gd name="T46" fmla="*/ 9 w 55"/>
                <a:gd name="T47" fmla="*/ 51 h 141"/>
                <a:gd name="T48" fmla="*/ 9 w 55"/>
                <a:gd name="T49" fmla="*/ 38 h 141"/>
                <a:gd name="T50" fmla="*/ 14 w 55"/>
                <a:gd name="T51" fmla="*/ 55 h 141"/>
                <a:gd name="T52" fmla="*/ 16 w 55"/>
                <a:gd name="T53" fmla="*/ 59 h 141"/>
                <a:gd name="T54" fmla="*/ 15 w 55"/>
                <a:gd name="T55" fmla="*/ 63 h 141"/>
                <a:gd name="T56" fmla="*/ 15 w 55"/>
                <a:gd name="T57" fmla="*/ 65 h 141"/>
                <a:gd name="T58" fmla="*/ 16 w 55"/>
                <a:gd name="T59" fmla="*/ 71 h 141"/>
                <a:gd name="T60" fmla="*/ 22 w 55"/>
                <a:gd name="T61" fmla="*/ 99 h 141"/>
                <a:gd name="T62" fmla="*/ 24 w 55"/>
                <a:gd name="T63" fmla="*/ 106 h 141"/>
                <a:gd name="T64" fmla="*/ 25 w 55"/>
                <a:gd name="T65" fmla="*/ 118 h 141"/>
                <a:gd name="T66" fmla="*/ 29 w 55"/>
                <a:gd name="T67" fmla="*/ 130 h 141"/>
                <a:gd name="T68" fmla="*/ 34 w 55"/>
                <a:gd name="T69" fmla="*/ 124 h 141"/>
                <a:gd name="T70" fmla="*/ 37 w 55"/>
                <a:gd name="T71" fmla="*/ 135 h 141"/>
                <a:gd name="T72" fmla="*/ 45 w 55"/>
                <a:gd name="T73" fmla="*/ 134 h 141"/>
                <a:gd name="T74" fmla="*/ 44 w 55"/>
                <a:gd name="T75" fmla="*/ 124 h 141"/>
                <a:gd name="T76" fmla="*/ 37 w 55"/>
                <a:gd name="T77" fmla="*/ 108 h 141"/>
                <a:gd name="T78" fmla="*/ 37 w 55"/>
                <a:gd name="T79" fmla="*/ 103 h 141"/>
                <a:gd name="T80" fmla="*/ 38 w 55"/>
                <a:gd name="T81" fmla="*/ 98 h 141"/>
                <a:gd name="T82" fmla="*/ 38 w 55"/>
                <a:gd name="T83" fmla="*/ 95 h 141"/>
                <a:gd name="T84" fmla="*/ 38 w 55"/>
                <a:gd name="T85" fmla="*/ 87 h 141"/>
                <a:gd name="T86" fmla="*/ 41 w 55"/>
                <a:gd name="T87" fmla="*/ 77 h 141"/>
                <a:gd name="T88" fmla="*/ 45 w 55"/>
                <a:gd name="T89" fmla="*/ 98 h 141"/>
                <a:gd name="T90" fmla="*/ 50 w 55"/>
                <a:gd name="T91" fmla="*/ 93 h 141"/>
                <a:gd name="T92" fmla="*/ 48 w 55"/>
                <a:gd name="T93" fmla="*/ 76 h 141"/>
                <a:gd name="T94" fmla="*/ 53 w 55"/>
                <a:gd name="T95" fmla="*/ 77 h 141"/>
                <a:gd name="T96" fmla="*/ 19 w 55"/>
                <a:gd name="T97" fmla="*/ 12 h 141"/>
                <a:gd name="T98" fmla="*/ 0 w 55"/>
                <a:gd name="T99" fmla="*/ 10 h 141"/>
                <a:gd name="T100" fmla="*/ 9 w 55"/>
                <a:gd name="T101" fmla="*/ 1 h 141"/>
                <a:gd name="T102" fmla="*/ 8 w 55"/>
                <a:gd name="T103" fmla="*/ 53 h 141"/>
                <a:gd name="T104" fmla="*/ 10 w 55"/>
                <a:gd name="T105" fmla="*/ 1 h 141"/>
                <a:gd name="T106" fmla="*/ 12 w 55"/>
                <a:gd name="T107" fmla="*/ 1 h 141"/>
                <a:gd name="T108" fmla="*/ 17 w 55"/>
                <a:gd name="T109" fmla="*/ 8 h 141"/>
                <a:gd name="T110" fmla="*/ 17 w 55"/>
                <a:gd name="T111" fmla="*/ 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141">
                  <a:moveTo>
                    <a:pt x="55" y="77"/>
                  </a:moveTo>
                  <a:cubicBezTo>
                    <a:pt x="55" y="77"/>
                    <a:pt x="53" y="73"/>
                    <a:pt x="53" y="73"/>
                  </a:cubicBezTo>
                  <a:cubicBezTo>
                    <a:pt x="53" y="73"/>
                    <a:pt x="53" y="72"/>
                    <a:pt x="53" y="72"/>
                  </a:cubicBezTo>
                  <a:cubicBezTo>
                    <a:pt x="53" y="71"/>
                    <a:pt x="53" y="66"/>
                    <a:pt x="53" y="65"/>
                  </a:cubicBezTo>
                  <a:cubicBezTo>
                    <a:pt x="53" y="64"/>
                    <a:pt x="53" y="62"/>
                    <a:pt x="52" y="61"/>
                  </a:cubicBezTo>
                  <a:cubicBezTo>
                    <a:pt x="52" y="61"/>
                    <a:pt x="50" y="58"/>
                    <a:pt x="50" y="58"/>
                  </a:cubicBezTo>
                  <a:cubicBezTo>
                    <a:pt x="50" y="58"/>
                    <a:pt x="50" y="58"/>
                    <a:pt x="51" y="58"/>
                  </a:cubicBezTo>
                  <a:cubicBezTo>
                    <a:pt x="51" y="57"/>
                    <a:pt x="51" y="57"/>
                    <a:pt x="50" y="57"/>
                  </a:cubicBezTo>
                  <a:cubicBezTo>
                    <a:pt x="50" y="57"/>
                    <a:pt x="49" y="55"/>
                    <a:pt x="49" y="54"/>
                  </a:cubicBezTo>
                  <a:cubicBezTo>
                    <a:pt x="48" y="54"/>
                    <a:pt x="47" y="52"/>
                    <a:pt x="47" y="52"/>
                  </a:cubicBezTo>
                  <a:cubicBezTo>
                    <a:pt x="46" y="51"/>
                    <a:pt x="43" y="50"/>
                    <a:pt x="43" y="50"/>
                  </a:cubicBezTo>
                  <a:cubicBezTo>
                    <a:pt x="43" y="50"/>
                    <a:pt x="42" y="48"/>
                    <a:pt x="42" y="48"/>
                  </a:cubicBezTo>
                  <a:cubicBezTo>
                    <a:pt x="42" y="48"/>
                    <a:pt x="41" y="48"/>
                    <a:pt x="41" y="48"/>
                  </a:cubicBezTo>
                  <a:cubicBezTo>
                    <a:pt x="41" y="48"/>
                    <a:pt x="43" y="43"/>
                    <a:pt x="43" y="40"/>
                  </a:cubicBezTo>
                  <a:cubicBezTo>
                    <a:pt x="44" y="38"/>
                    <a:pt x="42" y="36"/>
                    <a:pt x="42" y="35"/>
                  </a:cubicBezTo>
                  <a:cubicBezTo>
                    <a:pt x="42" y="35"/>
                    <a:pt x="38" y="29"/>
                    <a:pt x="37" y="27"/>
                  </a:cubicBezTo>
                  <a:cubicBezTo>
                    <a:pt x="36" y="25"/>
                    <a:pt x="33" y="22"/>
                    <a:pt x="33" y="21"/>
                  </a:cubicBezTo>
                  <a:cubicBezTo>
                    <a:pt x="33" y="21"/>
                    <a:pt x="33" y="20"/>
                    <a:pt x="32" y="20"/>
                  </a:cubicBezTo>
                  <a:cubicBezTo>
                    <a:pt x="32" y="20"/>
                    <a:pt x="31" y="19"/>
                    <a:pt x="31" y="19"/>
                  </a:cubicBezTo>
                  <a:cubicBezTo>
                    <a:pt x="31" y="19"/>
                    <a:pt x="31" y="18"/>
                    <a:pt x="31" y="18"/>
                  </a:cubicBezTo>
                  <a:cubicBezTo>
                    <a:pt x="31" y="18"/>
                    <a:pt x="30" y="18"/>
                    <a:pt x="30" y="18"/>
                  </a:cubicBezTo>
                  <a:cubicBezTo>
                    <a:pt x="29" y="18"/>
                    <a:pt x="29" y="18"/>
                    <a:pt x="28" y="18"/>
                  </a:cubicBezTo>
                  <a:cubicBezTo>
                    <a:pt x="28" y="18"/>
                    <a:pt x="27" y="18"/>
                    <a:pt x="27" y="18"/>
                  </a:cubicBezTo>
                  <a:cubicBezTo>
                    <a:pt x="27" y="18"/>
                    <a:pt x="26" y="18"/>
                    <a:pt x="26" y="18"/>
                  </a:cubicBezTo>
                  <a:cubicBezTo>
                    <a:pt x="26" y="18"/>
                    <a:pt x="26" y="18"/>
                    <a:pt x="26" y="18"/>
                  </a:cubicBezTo>
                  <a:cubicBezTo>
                    <a:pt x="26" y="18"/>
                    <a:pt x="23" y="18"/>
                    <a:pt x="21" y="18"/>
                  </a:cubicBezTo>
                  <a:cubicBezTo>
                    <a:pt x="19" y="18"/>
                    <a:pt x="18" y="17"/>
                    <a:pt x="17" y="16"/>
                  </a:cubicBezTo>
                  <a:cubicBezTo>
                    <a:pt x="17" y="16"/>
                    <a:pt x="17" y="15"/>
                    <a:pt x="17" y="15"/>
                  </a:cubicBezTo>
                  <a:cubicBezTo>
                    <a:pt x="17" y="15"/>
                    <a:pt x="17" y="15"/>
                    <a:pt x="18" y="16"/>
                  </a:cubicBezTo>
                  <a:cubicBezTo>
                    <a:pt x="18" y="16"/>
                    <a:pt x="18" y="16"/>
                    <a:pt x="18" y="16"/>
                  </a:cubicBezTo>
                  <a:cubicBezTo>
                    <a:pt x="18" y="16"/>
                    <a:pt x="18" y="16"/>
                    <a:pt x="18" y="15"/>
                  </a:cubicBezTo>
                  <a:cubicBezTo>
                    <a:pt x="18" y="15"/>
                    <a:pt x="17" y="15"/>
                    <a:pt x="17" y="15"/>
                  </a:cubicBezTo>
                  <a:cubicBezTo>
                    <a:pt x="17" y="15"/>
                    <a:pt x="18" y="16"/>
                    <a:pt x="18" y="16"/>
                  </a:cubicBezTo>
                  <a:cubicBezTo>
                    <a:pt x="18" y="16"/>
                    <a:pt x="17" y="15"/>
                    <a:pt x="17" y="14"/>
                  </a:cubicBezTo>
                  <a:cubicBezTo>
                    <a:pt x="17" y="14"/>
                    <a:pt x="17" y="14"/>
                    <a:pt x="17" y="14"/>
                  </a:cubicBezTo>
                  <a:cubicBezTo>
                    <a:pt x="17" y="14"/>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20" y="13"/>
                    <a:pt x="20" y="13"/>
                    <a:pt x="20" y="13"/>
                  </a:cubicBezTo>
                  <a:cubicBezTo>
                    <a:pt x="20" y="13"/>
                    <a:pt x="20" y="13"/>
                    <a:pt x="19" y="13"/>
                  </a:cubicBezTo>
                  <a:cubicBezTo>
                    <a:pt x="19" y="13"/>
                    <a:pt x="19" y="13"/>
                    <a:pt x="19" y="13"/>
                  </a:cubicBezTo>
                  <a:cubicBezTo>
                    <a:pt x="19" y="13"/>
                    <a:pt x="19" y="13"/>
                    <a:pt x="19" y="13"/>
                  </a:cubicBezTo>
                  <a:cubicBezTo>
                    <a:pt x="19" y="12"/>
                    <a:pt x="19" y="12"/>
                    <a:pt x="20" y="12"/>
                  </a:cubicBezTo>
                  <a:cubicBezTo>
                    <a:pt x="20" y="12"/>
                    <a:pt x="19" y="12"/>
                    <a:pt x="19" y="12"/>
                  </a:cubicBezTo>
                  <a:cubicBezTo>
                    <a:pt x="19" y="12"/>
                    <a:pt x="19" y="13"/>
                    <a:pt x="19" y="13"/>
                  </a:cubicBezTo>
                  <a:cubicBezTo>
                    <a:pt x="19" y="12"/>
                    <a:pt x="19" y="12"/>
                    <a:pt x="19" y="12"/>
                  </a:cubicBezTo>
                  <a:cubicBezTo>
                    <a:pt x="19" y="12"/>
                    <a:pt x="18" y="10"/>
                    <a:pt x="18" y="10"/>
                  </a:cubicBezTo>
                  <a:cubicBezTo>
                    <a:pt x="18" y="10"/>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9"/>
                    <a:pt x="18" y="9"/>
                  </a:cubicBezTo>
                  <a:cubicBezTo>
                    <a:pt x="18" y="9"/>
                    <a:pt x="18" y="8"/>
                    <a:pt x="18" y="8"/>
                  </a:cubicBezTo>
                  <a:cubicBezTo>
                    <a:pt x="18" y="8"/>
                    <a:pt x="18" y="8"/>
                    <a:pt x="18" y="8"/>
                  </a:cubicBezTo>
                  <a:cubicBezTo>
                    <a:pt x="18" y="8"/>
                    <a:pt x="18" y="8"/>
                    <a:pt x="18" y="8"/>
                  </a:cubicBezTo>
                  <a:cubicBezTo>
                    <a:pt x="17" y="8"/>
                    <a:pt x="17" y="8"/>
                    <a:pt x="17" y="8"/>
                  </a:cubicBezTo>
                  <a:cubicBezTo>
                    <a:pt x="17" y="7"/>
                    <a:pt x="16" y="7"/>
                    <a:pt x="16" y="7"/>
                  </a:cubicBezTo>
                  <a:cubicBezTo>
                    <a:pt x="16" y="7"/>
                    <a:pt x="16" y="7"/>
                    <a:pt x="16" y="7"/>
                  </a:cubicBezTo>
                  <a:cubicBezTo>
                    <a:pt x="16" y="6"/>
                    <a:pt x="16" y="6"/>
                    <a:pt x="16" y="6"/>
                  </a:cubicBezTo>
                  <a:cubicBezTo>
                    <a:pt x="16" y="6"/>
                    <a:pt x="16" y="6"/>
                    <a:pt x="15" y="5"/>
                  </a:cubicBezTo>
                  <a:cubicBezTo>
                    <a:pt x="15" y="5"/>
                    <a:pt x="15" y="5"/>
                    <a:pt x="15" y="5"/>
                  </a:cubicBezTo>
                  <a:cubicBezTo>
                    <a:pt x="15" y="5"/>
                    <a:pt x="15" y="4"/>
                    <a:pt x="14" y="3"/>
                  </a:cubicBezTo>
                  <a:cubicBezTo>
                    <a:pt x="14" y="3"/>
                    <a:pt x="14" y="2"/>
                    <a:pt x="13" y="2"/>
                  </a:cubicBezTo>
                  <a:cubicBezTo>
                    <a:pt x="13" y="2"/>
                    <a:pt x="13" y="2"/>
                    <a:pt x="13" y="1"/>
                  </a:cubicBezTo>
                  <a:cubicBezTo>
                    <a:pt x="13" y="1"/>
                    <a:pt x="12" y="1"/>
                    <a:pt x="12" y="1"/>
                  </a:cubicBezTo>
                  <a:cubicBezTo>
                    <a:pt x="11" y="0"/>
                    <a:pt x="11" y="1"/>
                    <a:pt x="11" y="1"/>
                  </a:cubicBezTo>
                  <a:cubicBezTo>
                    <a:pt x="11" y="1"/>
                    <a:pt x="11" y="1"/>
                    <a:pt x="11" y="1"/>
                  </a:cubicBezTo>
                  <a:cubicBezTo>
                    <a:pt x="11" y="0"/>
                    <a:pt x="10" y="1"/>
                    <a:pt x="10" y="1"/>
                  </a:cubicBezTo>
                  <a:cubicBezTo>
                    <a:pt x="10" y="1"/>
                    <a:pt x="10" y="1"/>
                    <a:pt x="10" y="1"/>
                  </a:cubicBezTo>
                  <a:cubicBezTo>
                    <a:pt x="9" y="1"/>
                    <a:pt x="9" y="1"/>
                    <a:pt x="9" y="1"/>
                  </a:cubicBezTo>
                  <a:cubicBezTo>
                    <a:pt x="9" y="0"/>
                    <a:pt x="8" y="0"/>
                    <a:pt x="8" y="1"/>
                  </a:cubicBezTo>
                  <a:cubicBezTo>
                    <a:pt x="8" y="0"/>
                    <a:pt x="8" y="0"/>
                    <a:pt x="8" y="0"/>
                  </a:cubicBezTo>
                  <a:cubicBezTo>
                    <a:pt x="7" y="0"/>
                    <a:pt x="6" y="0"/>
                    <a:pt x="6" y="1"/>
                  </a:cubicBezTo>
                  <a:cubicBezTo>
                    <a:pt x="5" y="1"/>
                    <a:pt x="4" y="2"/>
                    <a:pt x="4" y="2"/>
                  </a:cubicBezTo>
                  <a:cubicBezTo>
                    <a:pt x="2" y="2"/>
                    <a:pt x="1" y="6"/>
                    <a:pt x="1" y="6"/>
                  </a:cubicBezTo>
                  <a:cubicBezTo>
                    <a:pt x="1" y="6"/>
                    <a:pt x="1" y="6"/>
                    <a:pt x="1" y="6"/>
                  </a:cubicBezTo>
                  <a:cubicBezTo>
                    <a:pt x="1" y="6"/>
                    <a:pt x="0" y="7"/>
                    <a:pt x="0" y="7"/>
                  </a:cubicBezTo>
                  <a:cubicBezTo>
                    <a:pt x="0" y="7"/>
                    <a:pt x="0" y="8"/>
                    <a:pt x="0" y="8"/>
                  </a:cubicBezTo>
                  <a:cubicBezTo>
                    <a:pt x="0" y="9"/>
                    <a:pt x="0" y="9"/>
                    <a:pt x="0" y="9"/>
                  </a:cubicBezTo>
                  <a:cubicBezTo>
                    <a:pt x="0" y="9"/>
                    <a:pt x="0" y="9"/>
                    <a:pt x="0" y="9"/>
                  </a:cubicBezTo>
                  <a:cubicBezTo>
                    <a:pt x="0" y="9"/>
                    <a:pt x="0" y="10"/>
                    <a:pt x="0" y="10"/>
                  </a:cubicBezTo>
                  <a:cubicBezTo>
                    <a:pt x="0" y="10"/>
                    <a:pt x="0" y="10"/>
                    <a:pt x="0" y="11"/>
                  </a:cubicBezTo>
                  <a:cubicBezTo>
                    <a:pt x="0" y="11"/>
                    <a:pt x="0" y="12"/>
                    <a:pt x="0" y="12"/>
                  </a:cubicBezTo>
                  <a:cubicBezTo>
                    <a:pt x="0" y="12"/>
                    <a:pt x="0" y="12"/>
                    <a:pt x="0" y="12"/>
                  </a:cubicBezTo>
                  <a:cubicBezTo>
                    <a:pt x="0" y="12"/>
                    <a:pt x="0" y="12"/>
                    <a:pt x="0" y="12"/>
                  </a:cubicBezTo>
                  <a:cubicBezTo>
                    <a:pt x="1" y="13"/>
                    <a:pt x="2" y="14"/>
                    <a:pt x="2" y="14"/>
                  </a:cubicBezTo>
                  <a:cubicBezTo>
                    <a:pt x="2" y="14"/>
                    <a:pt x="3" y="14"/>
                    <a:pt x="3" y="14"/>
                  </a:cubicBezTo>
                  <a:cubicBezTo>
                    <a:pt x="3" y="14"/>
                    <a:pt x="4" y="15"/>
                    <a:pt x="4" y="15"/>
                  </a:cubicBezTo>
                  <a:cubicBezTo>
                    <a:pt x="4" y="15"/>
                    <a:pt x="4" y="15"/>
                    <a:pt x="4" y="16"/>
                  </a:cubicBezTo>
                  <a:cubicBezTo>
                    <a:pt x="4" y="16"/>
                    <a:pt x="4" y="16"/>
                    <a:pt x="4" y="16"/>
                  </a:cubicBezTo>
                  <a:cubicBezTo>
                    <a:pt x="4" y="16"/>
                    <a:pt x="3" y="16"/>
                    <a:pt x="3" y="16"/>
                  </a:cubicBezTo>
                  <a:cubicBezTo>
                    <a:pt x="3" y="16"/>
                    <a:pt x="4" y="16"/>
                    <a:pt x="4" y="16"/>
                  </a:cubicBezTo>
                  <a:cubicBezTo>
                    <a:pt x="4" y="16"/>
                    <a:pt x="4" y="16"/>
                    <a:pt x="4" y="16"/>
                  </a:cubicBezTo>
                  <a:cubicBezTo>
                    <a:pt x="4" y="17"/>
                    <a:pt x="6" y="19"/>
                    <a:pt x="6" y="19"/>
                  </a:cubicBezTo>
                  <a:cubicBezTo>
                    <a:pt x="7" y="20"/>
                    <a:pt x="8" y="21"/>
                    <a:pt x="8" y="21"/>
                  </a:cubicBezTo>
                  <a:cubicBezTo>
                    <a:pt x="9" y="21"/>
                    <a:pt x="9" y="21"/>
                    <a:pt x="9" y="21"/>
                  </a:cubicBezTo>
                  <a:cubicBezTo>
                    <a:pt x="9" y="22"/>
                    <a:pt x="10" y="22"/>
                    <a:pt x="10" y="22"/>
                  </a:cubicBezTo>
                  <a:cubicBezTo>
                    <a:pt x="10" y="22"/>
                    <a:pt x="6" y="23"/>
                    <a:pt x="6" y="23"/>
                  </a:cubicBezTo>
                  <a:cubicBezTo>
                    <a:pt x="6" y="23"/>
                    <a:pt x="6" y="24"/>
                    <a:pt x="6" y="24"/>
                  </a:cubicBezTo>
                  <a:cubicBezTo>
                    <a:pt x="6" y="24"/>
                    <a:pt x="6" y="24"/>
                    <a:pt x="6" y="24"/>
                  </a:cubicBezTo>
                  <a:cubicBezTo>
                    <a:pt x="5" y="24"/>
                    <a:pt x="5" y="25"/>
                    <a:pt x="5" y="26"/>
                  </a:cubicBezTo>
                  <a:cubicBezTo>
                    <a:pt x="4" y="26"/>
                    <a:pt x="3" y="31"/>
                    <a:pt x="3" y="32"/>
                  </a:cubicBezTo>
                  <a:cubicBezTo>
                    <a:pt x="4" y="32"/>
                    <a:pt x="3" y="34"/>
                    <a:pt x="3" y="34"/>
                  </a:cubicBezTo>
                  <a:cubicBezTo>
                    <a:pt x="3" y="35"/>
                    <a:pt x="2" y="41"/>
                    <a:pt x="2" y="42"/>
                  </a:cubicBezTo>
                  <a:cubicBezTo>
                    <a:pt x="1" y="42"/>
                    <a:pt x="1" y="44"/>
                    <a:pt x="1" y="44"/>
                  </a:cubicBezTo>
                  <a:cubicBezTo>
                    <a:pt x="0" y="45"/>
                    <a:pt x="0" y="47"/>
                    <a:pt x="0" y="48"/>
                  </a:cubicBezTo>
                  <a:cubicBezTo>
                    <a:pt x="0" y="48"/>
                    <a:pt x="1" y="50"/>
                    <a:pt x="1" y="50"/>
                  </a:cubicBezTo>
                  <a:cubicBezTo>
                    <a:pt x="1" y="50"/>
                    <a:pt x="1" y="51"/>
                    <a:pt x="1" y="51"/>
                  </a:cubicBezTo>
                  <a:cubicBezTo>
                    <a:pt x="1" y="52"/>
                    <a:pt x="1" y="52"/>
                    <a:pt x="1" y="52"/>
                  </a:cubicBezTo>
                  <a:cubicBezTo>
                    <a:pt x="1" y="52"/>
                    <a:pt x="1" y="52"/>
                    <a:pt x="1" y="52"/>
                  </a:cubicBezTo>
                  <a:cubicBezTo>
                    <a:pt x="1" y="53"/>
                    <a:pt x="2" y="53"/>
                    <a:pt x="2" y="53"/>
                  </a:cubicBezTo>
                  <a:cubicBezTo>
                    <a:pt x="2" y="53"/>
                    <a:pt x="2" y="54"/>
                    <a:pt x="2" y="54"/>
                  </a:cubicBezTo>
                  <a:cubicBezTo>
                    <a:pt x="2" y="54"/>
                    <a:pt x="2" y="54"/>
                    <a:pt x="3" y="54"/>
                  </a:cubicBezTo>
                  <a:cubicBezTo>
                    <a:pt x="3" y="55"/>
                    <a:pt x="3" y="55"/>
                    <a:pt x="4" y="56"/>
                  </a:cubicBezTo>
                  <a:cubicBezTo>
                    <a:pt x="4" y="56"/>
                    <a:pt x="4" y="57"/>
                    <a:pt x="5" y="57"/>
                  </a:cubicBezTo>
                  <a:cubicBezTo>
                    <a:pt x="6" y="58"/>
                    <a:pt x="6" y="58"/>
                    <a:pt x="7" y="58"/>
                  </a:cubicBezTo>
                  <a:cubicBezTo>
                    <a:pt x="7" y="58"/>
                    <a:pt x="8" y="57"/>
                    <a:pt x="8" y="57"/>
                  </a:cubicBezTo>
                  <a:cubicBezTo>
                    <a:pt x="8" y="57"/>
                    <a:pt x="8" y="57"/>
                    <a:pt x="8" y="57"/>
                  </a:cubicBezTo>
                  <a:cubicBezTo>
                    <a:pt x="8" y="57"/>
                    <a:pt x="8" y="57"/>
                    <a:pt x="8" y="57"/>
                  </a:cubicBezTo>
                  <a:cubicBezTo>
                    <a:pt x="8" y="56"/>
                    <a:pt x="8" y="56"/>
                    <a:pt x="8" y="56"/>
                  </a:cubicBezTo>
                  <a:cubicBezTo>
                    <a:pt x="7" y="56"/>
                    <a:pt x="7" y="56"/>
                    <a:pt x="6" y="56"/>
                  </a:cubicBezTo>
                  <a:cubicBezTo>
                    <a:pt x="6" y="56"/>
                    <a:pt x="6" y="56"/>
                    <a:pt x="6" y="56"/>
                  </a:cubicBezTo>
                  <a:cubicBezTo>
                    <a:pt x="6" y="56"/>
                    <a:pt x="6" y="56"/>
                    <a:pt x="6" y="56"/>
                  </a:cubicBezTo>
                  <a:cubicBezTo>
                    <a:pt x="6" y="56"/>
                    <a:pt x="5" y="56"/>
                    <a:pt x="5" y="55"/>
                  </a:cubicBezTo>
                  <a:cubicBezTo>
                    <a:pt x="5" y="55"/>
                    <a:pt x="5" y="55"/>
                    <a:pt x="5" y="55"/>
                  </a:cubicBezTo>
                  <a:cubicBezTo>
                    <a:pt x="5" y="55"/>
                    <a:pt x="6" y="55"/>
                    <a:pt x="6" y="55"/>
                  </a:cubicBezTo>
                  <a:cubicBezTo>
                    <a:pt x="6" y="55"/>
                    <a:pt x="7" y="55"/>
                    <a:pt x="7" y="55"/>
                  </a:cubicBezTo>
                  <a:cubicBezTo>
                    <a:pt x="7" y="55"/>
                    <a:pt x="8" y="55"/>
                    <a:pt x="8" y="55"/>
                  </a:cubicBezTo>
                  <a:cubicBezTo>
                    <a:pt x="8" y="55"/>
                    <a:pt x="8" y="55"/>
                    <a:pt x="9" y="55"/>
                  </a:cubicBezTo>
                  <a:cubicBezTo>
                    <a:pt x="9" y="55"/>
                    <a:pt x="9" y="55"/>
                    <a:pt x="9" y="55"/>
                  </a:cubicBezTo>
                  <a:cubicBezTo>
                    <a:pt x="9" y="54"/>
                    <a:pt x="9" y="54"/>
                    <a:pt x="9" y="54"/>
                  </a:cubicBezTo>
                  <a:cubicBezTo>
                    <a:pt x="9" y="54"/>
                    <a:pt x="10" y="54"/>
                    <a:pt x="10" y="54"/>
                  </a:cubicBezTo>
                  <a:cubicBezTo>
                    <a:pt x="10" y="54"/>
                    <a:pt x="11" y="54"/>
                    <a:pt x="11" y="54"/>
                  </a:cubicBezTo>
                  <a:cubicBezTo>
                    <a:pt x="11" y="54"/>
                    <a:pt x="11" y="54"/>
                    <a:pt x="11" y="53"/>
                  </a:cubicBezTo>
                  <a:cubicBezTo>
                    <a:pt x="11" y="53"/>
                    <a:pt x="11" y="53"/>
                    <a:pt x="11" y="53"/>
                  </a:cubicBezTo>
                  <a:cubicBezTo>
                    <a:pt x="11" y="53"/>
                    <a:pt x="11" y="53"/>
                    <a:pt x="10" y="53"/>
                  </a:cubicBezTo>
                  <a:cubicBezTo>
                    <a:pt x="11" y="53"/>
                    <a:pt x="11" y="53"/>
                    <a:pt x="11" y="52"/>
                  </a:cubicBezTo>
                  <a:cubicBezTo>
                    <a:pt x="11" y="52"/>
                    <a:pt x="11" y="52"/>
                    <a:pt x="11" y="52"/>
                  </a:cubicBezTo>
                  <a:cubicBezTo>
                    <a:pt x="10" y="51"/>
                    <a:pt x="10" y="51"/>
                    <a:pt x="10" y="51"/>
                  </a:cubicBezTo>
                  <a:cubicBezTo>
                    <a:pt x="10" y="51"/>
                    <a:pt x="9" y="51"/>
                    <a:pt x="9" y="51"/>
                  </a:cubicBezTo>
                  <a:cubicBezTo>
                    <a:pt x="9" y="51"/>
                    <a:pt x="7" y="50"/>
                    <a:pt x="7" y="50"/>
                  </a:cubicBezTo>
                  <a:cubicBezTo>
                    <a:pt x="7" y="50"/>
                    <a:pt x="7" y="49"/>
                    <a:pt x="7" y="49"/>
                  </a:cubicBezTo>
                  <a:cubicBezTo>
                    <a:pt x="7" y="49"/>
                    <a:pt x="7" y="48"/>
                    <a:pt x="7" y="48"/>
                  </a:cubicBezTo>
                  <a:cubicBezTo>
                    <a:pt x="7" y="48"/>
                    <a:pt x="7" y="47"/>
                    <a:pt x="7" y="46"/>
                  </a:cubicBezTo>
                  <a:cubicBezTo>
                    <a:pt x="7" y="46"/>
                    <a:pt x="8" y="43"/>
                    <a:pt x="8" y="42"/>
                  </a:cubicBezTo>
                  <a:cubicBezTo>
                    <a:pt x="8" y="41"/>
                    <a:pt x="9" y="39"/>
                    <a:pt x="9" y="38"/>
                  </a:cubicBezTo>
                  <a:cubicBezTo>
                    <a:pt x="9" y="38"/>
                    <a:pt x="9" y="38"/>
                    <a:pt x="9" y="38"/>
                  </a:cubicBezTo>
                  <a:cubicBezTo>
                    <a:pt x="9" y="38"/>
                    <a:pt x="10" y="41"/>
                    <a:pt x="10" y="42"/>
                  </a:cubicBezTo>
                  <a:cubicBezTo>
                    <a:pt x="10" y="44"/>
                    <a:pt x="11" y="50"/>
                    <a:pt x="12" y="51"/>
                  </a:cubicBezTo>
                  <a:cubicBezTo>
                    <a:pt x="12" y="51"/>
                    <a:pt x="13" y="53"/>
                    <a:pt x="13" y="53"/>
                  </a:cubicBezTo>
                  <a:cubicBezTo>
                    <a:pt x="13" y="54"/>
                    <a:pt x="13" y="54"/>
                    <a:pt x="13" y="54"/>
                  </a:cubicBezTo>
                  <a:cubicBezTo>
                    <a:pt x="14" y="55"/>
                    <a:pt x="14" y="55"/>
                    <a:pt x="14" y="55"/>
                  </a:cubicBezTo>
                  <a:cubicBezTo>
                    <a:pt x="14" y="56"/>
                    <a:pt x="15" y="56"/>
                    <a:pt x="15" y="56"/>
                  </a:cubicBezTo>
                  <a:cubicBezTo>
                    <a:pt x="15" y="56"/>
                    <a:pt x="15" y="56"/>
                    <a:pt x="15" y="56"/>
                  </a:cubicBezTo>
                  <a:cubicBezTo>
                    <a:pt x="15" y="56"/>
                    <a:pt x="15" y="56"/>
                    <a:pt x="15" y="56"/>
                  </a:cubicBezTo>
                  <a:cubicBezTo>
                    <a:pt x="15" y="57"/>
                    <a:pt x="15" y="57"/>
                    <a:pt x="15" y="58"/>
                  </a:cubicBezTo>
                  <a:cubicBezTo>
                    <a:pt x="15" y="58"/>
                    <a:pt x="15" y="59"/>
                    <a:pt x="16" y="59"/>
                  </a:cubicBezTo>
                  <a:cubicBezTo>
                    <a:pt x="16" y="59"/>
                    <a:pt x="16" y="59"/>
                    <a:pt x="16" y="59"/>
                  </a:cubicBezTo>
                  <a:cubicBezTo>
                    <a:pt x="16" y="59"/>
                    <a:pt x="16" y="60"/>
                    <a:pt x="16" y="60"/>
                  </a:cubicBezTo>
                  <a:cubicBezTo>
                    <a:pt x="16" y="60"/>
                    <a:pt x="16" y="60"/>
                    <a:pt x="16" y="60"/>
                  </a:cubicBezTo>
                  <a:cubicBezTo>
                    <a:pt x="16" y="60"/>
                    <a:pt x="15" y="60"/>
                    <a:pt x="15" y="61"/>
                  </a:cubicBezTo>
                  <a:cubicBezTo>
                    <a:pt x="15" y="61"/>
                    <a:pt x="15" y="62"/>
                    <a:pt x="15" y="62"/>
                  </a:cubicBezTo>
                  <a:cubicBezTo>
                    <a:pt x="15" y="62"/>
                    <a:pt x="15" y="63"/>
                    <a:pt x="15" y="63"/>
                  </a:cubicBezTo>
                  <a:cubicBezTo>
                    <a:pt x="15" y="63"/>
                    <a:pt x="15" y="63"/>
                    <a:pt x="15" y="63"/>
                  </a:cubicBezTo>
                  <a:cubicBezTo>
                    <a:pt x="16" y="63"/>
                    <a:pt x="16" y="63"/>
                    <a:pt x="16" y="63"/>
                  </a:cubicBezTo>
                  <a:cubicBezTo>
                    <a:pt x="16" y="63"/>
                    <a:pt x="16" y="63"/>
                    <a:pt x="16" y="63"/>
                  </a:cubicBezTo>
                  <a:cubicBezTo>
                    <a:pt x="16" y="63"/>
                    <a:pt x="16" y="64"/>
                    <a:pt x="16" y="64"/>
                  </a:cubicBezTo>
                  <a:cubicBezTo>
                    <a:pt x="16" y="64"/>
                    <a:pt x="15" y="64"/>
                    <a:pt x="15" y="64"/>
                  </a:cubicBezTo>
                  <a:cubicBezTo>
                    <a:pt x="15" y="64"/>
                    <a:pt x="15" y="65"/>
                    <a:pt x="15" y="65"/>
                  </a:cubicBezTo>
                  <a:cubicBezTo>
                    <a:pt x="15" y="65"/>
                    <a:pt x="15" y="65"/>
                    <a:pt x="15" y="65"/>
                  </a:cubicBezTo>
                  <a:cubicBezTo>
                    <a:pt x="15" y="66"/>
                    <a:pt x="15" y="66"/>
                    <a:pt x="15" y="67"/>
                  </a:cubicBezTo>
                  <a:cubicBezTo>
                    <a:pt x="15" y="67"/>
                    <a:pt x="15" y="68"/>
                    <a:pt x="15" y="68"/>
                  </a:cubicBezTo>
                  <a:cubicBezTo>
                    <a:pt x="15" y="68"/>
                    <a:pt x="15" y="68"/>
                    <a:pt x="15" y="68"/>
                  </a:cubicBezTo>
                  <a:cubicBezTo>
                    <a:pt x="15" y="69"/>
                    <a:pt x="15" y="69"/>
                    <a:pt x="15" y="69"/>
                  </a:cubicBezTo>
                  <a:cubicBezTo>
                    <a:pt x="15" y="69"/>
                    <a:pt x="15" y="69"/>
                    <a:pt x="16" y="70"/>
                  </a:cubicBezTo>
                  <a:cubicBezTo>
                    <a:pt x="16" y="70"/>
                    <a:pt x="16" y="71"/>
                    <a:pt x="16" y="71"/>
                  </a:cubicBezTo>
                  <a:cubicBezTo>
                    <a:pt x="16" y="72"/>
                    <a:pt x="16" y="72"/>
                    <a:pt x="16" y="72"/>
                  </a:cubicBezTo>
                  <a:cubicBezTo>
                    <a:pt x="15" y="73"/>
                    <a:pt x="15" y="73"/>
                    <a:pt x="16" y="73"/>
                  </a:cubicBezTo>
                  <a:cubicBezTo>
                    <a:pt x="16" y="74"/>
                    <a:pt x="16" y="74"/>
                    <a:pt x="16" y="74"/>
                  </a:cubicBezTo>
                  <a:cubicBezTo>
                    <a:pt x="15" y="77"/>
                    <a:pt x="18" y="89"/>
                    <a:pt x="19" y="90"/>
                  </a:cubicBezTo>
                  <a:cubicBezTo>
                    <a:pt x="19" y="91"/>
                    <a:pt x="22" y="98"/>
                    <a:pt x="22" y="98"/>
                  </a:cubicBezTo>
                  <a:cubicBezTo>
                    <a:pt x="22" y="99"/>
                    <a:pt x="22" y="99"/>
                    <a:pt x="22" y="99"/>
                  </a:cubicBezTo>
                  <a:cubicBezTo>
                    <a:pt x="23" y="100"/>
                    <a:pt x="23" y="100"/>
                    <a:pt x="23" y="100"/>
                  </a:cubicBezTo>
                  <a:cubicBezTo>
                    <a:pt x="23" y="100"/>
                    <a:pt x="22" y="100"/>
                    <a:pt x="22" y="101"/>
                  </a:cubicBezTo>
                  <a:cubicBezTo>
                    <a:pt x="22" y="101"/>
                    <a:pt x="23" y="102"/>
                    <a:pt x="23" y="102"/>
                  </a:cubicBezTo>
                  <a:cubicBezTo>
                    <a:pt x="23" y="103"/>
                    <a:pt x="24" y="103"/>
                    <a:pt x="23" y="103"/>
                  </a:cubicBezTo>
                  <a:cubicBezTo>
                    <a:pt x="23" y="103"/>
                    <a:pt x="23" y="104"/>
                    <a:pt x="23" y="104"/>
                  </a:cubicBezTo>
                  <a:cubicBezTo>
                    <a:pt x="24" y="104"/>
                    <a:pt x="24" y="105"/>
                    <a:pt x="24" y="106"/>
                  </a:cubicBezTo>
                  <a:cubicBezTo>
                    <a:pt x="23" y="106"/>
                    <a:pt x="24" y="107"/>
                    <a:pt x="24" y="108"/>
                  </a:cubicBezTo>
                  <a:cubicBezTo>
                    <a:pt x="24" y="108"/>
                    <a:pt x="25" y="109"/>
                    <a:pt x="25" y="110"/>
                  </a:cubicBezTo>
                  <a:cubicBezTo>
                    <a:pt x="25" y="110"/>
                    <a:pt x="26" y="112"/>
                    <a:pt x="26" y="112"/>
                  </a:cubicBezTo>
                  <a:cubicBezTo>
                    <a:pt x="26" y="112"/>
                    <a:pt x="26" y="114"/>
                    <a:pt x="26" y="114"/>
                  </a:cubicBezTo>
                  <a:cubicBezTo>
                    <a:pt x="26" y="114"/>
                    <a:pt x="26" y="115"/>
                    <a:pt x="26" y="116"/>
                  </a:cubicBezTo>
                  <a:cubicBezTo>
                    <a:pt x="26" y="116"/>
                    <a:pt x="25" y="118"/>
                    <a:pt x="25" y="118"/>
                  </a:cubicBezTo>
                  <a:cubicBezTo>
                    <a:pt x="25" y="118"/>
                    <a:pt x="25" y="121"/>
                    <a:pt x="25" y="121"/>
                  </a:cubicBezTo>
                  <a:cubicBezTo>
                    <a:pt x="25" y="121"/>
                    <a:pt x="24" y="124"/>
                    <a:pt x="23" y="125"/>
                  </a:cubicBezTo>
                  <a:cubicBezTo>
                    <a:pt x="23" y="125"/>
                    <a:pt x="21" y="129"/>
                    <a:pt x="21" y="130"/>
                  </a:cubicBezTo>
                  <a:cubicBezTo>
                    <a:pt x="21" y="130"/>
                    <a:pt x="21" y="131"/>
                    <a:pt x="21" y="132"/>
                  </a:cubicBezTo>
                  <a:cubicBezTo>
                    <a:pt x="21" y="132"/>
                    <a:pt x="22" y="132"/>
                    <a:pt x="24" y="132"/>
                  </a:cubicBezTo>
                  <a:cubicBezTo>
                    <a:pt x="26" y="132"/>
                    <a:pt x="28" y="130"/>
                    <a:pt x="29" y="130"/>
                  </a:cubicBezTo>
                  <a:cubicBezTo>
                    <a:pt x="30" y="129"/>
                    <a:pt x="30" y="129"/>
                    <a:pt x="30" y="128"/>
                  </a:cubicBezTo>
                  <a:cubicBezTo>
                    <a:pt x="30" y="128"/>
                    <a:pt x="30" y="127"/>
                    <a:pt x="31" y="125"/>
                  </a:cubicBezTo>
                  <a:cubicBezTo>
                    <a:pt x="31" y="125"/>
                    <a:pt x="32" y="123"/>
                    <a:pt x="32" y="123"/>
                  </a:cubicBezTo>
                  <a:cubicBezTo>
                    <a:pt x="32" y="122"/>
                    <a:pt x="32" y="120"/>
                    <a:pt x="32" y="120"/>
                  </a:cubicBezTo>
                  <a:cubicBezTo>
                    <a:pt x="32" y="120"/>
                    <a:pt x="33" y="122"/>
                    <a:pt x="34" y="122"/>
                  </a:cubicBezTo>
                  <a:cubicBezTo>
                    <a:pt x="34" y="123"/>
                    <a:pt x="34" y="123"/>
                    <a:pt x="34" y="124"/>
                  </a:cubicBezTo>
                  <a:cubicBezTo>
                    <a:pt x="34" y="124"/>
                    <a:pt x="35" y="124"/>
                    <a:pt x="35" y="125"/>
                  </a:cubicBezTo>
                  <a:cubicBezTo>
                    <a:pt x="35" y="125"/>
                    <a:pt x="36" y="126"/>
                    <a:pt x="36" y="126"/>
                  </a:cubicBezTo>
                  <a:cubicBezTo>
                    <a:pt x="36" y="126"/>
                    <a:pt x="37" y="129"/>
                    <a:pt x="37" y="129"/>
                  </a:cubicBezTo>
                  <a:cubicBezTo>
                    <a:pt x="37" y="129"/>
                    <a:pt x="37" y="130"/>
                    <a:pt x="37" y="130"/>
                  </a:cubicBezTo>
                  <a:cubicBezTo>
                    <a:pt x="37" y="130"/>
                    <a:pt x="37" y="132"/>
                    <a:pt x="38" y="133"/>
                  </a:cubicBezTo>
                  <a:cubicBezTo>
                    <a:pt x="38" y="133"/>
                    <a:pt x="37" y="135"/>
                    <a:pt x="37" y="135"/>
                  </a:cubicBezTo>
                  <a:cubicBezTo>
                    <a:pt x="37" y="135"/>
                    <a:pt x="37" y="137"/>
                    <a:pt x="37" y="138"/>
                  </a:cubicBezTo>
                  <a:cubicBezTo>
                    <a:pt x="36" y="139"/>
                    <a:pt x="37" y="141"/>
                    <a:pt x="37" y="141"/>
                  </a:cubicBezTo>
                  <a:cubicBezTo>
                    <a:pt x="37" y="141"/>
                    <a:pt x="37" y="141"/>
                    <a:pt x="38" y="141"/>
                  </a:cubicBezTo>
                  <a:cubicBezTo>
                    <a:pt x="38" y="141"/>
                    <a:pt x="41" y="140"/>
                    <a:pt x="42" y="139"/>
                  </a:cubicBezTo>
                  <a:cubicBezTo>
                    <a:pt x="44" y="137"/>
                    <a:pt x="44" y="136"/>
                    <a:pt x="45" y="136"/>
                  </a:cubicBezTo>
                  <a:cubicBezTo>
                    <a:pt x="45" y="135"/>
                    <a:pt x="45" y="134"/>
                    <a:pt x="45" y="134"/>
                  </a:cubicBezTo>
                  <a:cubicBezTo>
                    <a:pt x="44" y="133"/>
                    <a:pt x="44" y="132"/>
                    <a:pt x="44" y="132"/>
                  </a:cubicBezTo>
                  <a:cubicBezTo>
                    <a:pt x="44" y="132"/>
                    <a:pt x="45" y="132"/>
                    <a:pt x="46" y="132"/>
                  </a:cubicBezTo>
                  <a:cubicBezTo>
                    <a:pt x="46" y="132"/>
                    <a:pt x="47" y="130"/>
                    <a:pt x="47" y="130"/>
                  </a:cubicBezTo>
                  <a:cubicBezTo>
                    <a:pt x="48" y="129"/>
                    <a:pt x="47" y="128"/>
                    <a:pt x="47" y="128"/>
                  </a:cubicBezTo>
                  <a:cubicBezTo>
                    <a:pt x="47" y="128"/>
                    <a:pt x="47" y="127"/>
                    <a:pt x="46" y="127"/>
                  </a:cubicBezTo>
                  <a:cubicBezTo>
                    <a:pt x="46" y="126"/>
                    <a:pt x="44" y="124"/>
                    <a:pt x="44" y="124"/>
                  </a:cubicBezTo>
                  <a:cubicBezTo>
                    <a:pt x="44" y="124"/>
                    <a:pt x="43" y="122"/>
                    <a:pt x="43" y="122"/>
                  </a:cubicBezTo>
                  <a:cubicBezTo>
                    <a:pt x="43" y="122"/>
                    <a:pt x="43" y="120"/>
                    <a:pt x="42" y="119"/>
                  </a:cubicBezTo>
                  <a:cubicBezTo>
                    <a:pt x="41" y="118"/>
                    <a:pt x="38" y="112"/>
                    <a:pt x="38" y="112"/>
                  </a:cubicBezTo>
                  <a:cubicBezTo>
                    <a:pt x="38" y="111"/>
                    <a:pt x="37" y="110"/>
                    <a:pt x="37" y="110"/>
                  </a:cubicBezTo>
                  <a:cubicBezTo>
                    <a:pt x="37" y="110"/>
                    <a:pt x="37" y="109"/>
                    <a:pt x="37" y="109"/>
                  </a:cubicBezTo>
                  <a:cubicBezTo>
                    <a:pt x="37" y="109"/>
                    <a:pt x="37" y="108"/>
                    <a:pt x="37" y="108"/>
                  </a:cubicBezTo>
                  <a:cubicBezTo>
                    <a:pt x="37" y="108"/>
                    <a:pt x="37" y="108"/>
                    <a:pt x="37" y="108"/>
                  </a:cubicBezTo>
                  <a:cubicBezTo>
                    <a:pt x="37" y="107"/>
                    <a:pt x="36" y="107"/>
                    <a:pt x="36" y="107"/>
                  </a:cubicBezTo>
                  <a:cubicBezTo>
                    <a:pt x="36" y="107"/>
                    <a:pt x="37" y="107"/>
                    <a:pt x="38" y="105"/>
                  </a:cubicBezTo>
                  <a:cubicBezTo>
                    <a:pt x="38" y="104"/>
                    <a:pt x="38" y="103"/>
                    <a:pt x="38" y="103"/>
                  </a:cubicBezTo>
                  <a:cubicBezTo>
                    <a:pt x="38" y="103"/>
                    <a:pt x="37" y="103"/>
                    <a:pt x="37" y="103"/>
                  </a:cubicBezTo>
                  <a:cubicBezTo>
                    <a:pt x="37" y="103"/>
                    <a:pt x="37" y="103"/>
                    <a:pt x="37" y="103"/>
                  </a:cubicBezTo>
                  <a:cubicBezTo>
                    <a:pt x="37" y="103"/>
                    <a:pt x="37" y="103"/>
                    <a:pt x="37" y="102"/>
                  </a:cubicBezTo>
                  <a:cubicBezTo>
                    <a:pt x="37" y="102"/>
                    <a:pt x="37" y="101"/>
                    <a:pt x="37" y="101"/>
                  </a:cubicBezTo>
                  <a:cubicBezTo>
                    <a:pt x="37" y="101"/>
                    <a:pt x="37" y="101"/>
                    <a:pt x="37" y="101"/>
                  </a:cubicBezTo>
                  <a:cubicBezTo>
                    <a:pt x="38" y="100"/>
                    <a:pt x="38" y="100"/>
                    <a:pt x="38" y="100"/>
                  </a:cubicBezTo>
                  <a:cubicBezTo>
                    <a:pt x="38" y="100"/>
                    <a:pt x="38" y="99"/>
                    <a:pt x="38" y="99"/>
                  </a:cubicBezTo>
                  <a:cubicBezTo>
                    <a:pt x="38" y="99"/>
                    <a:pt x="38" y="99"/>
                    <a:pt x="38" y="98"/>
                  </a:cubicBezTo>
                  <a:cubicBezTo>
                    <a:pt x="38" y="98"/>
                    <a:pt x="38" y="98"/>
                    <a:pt x="38" y="98"/>
                  </a:cubicBezTo>
                  <a:cubicBezTo>
                    <a:pt x="38" y="98"/>
                    <a:pt x="38" y="98"/>
                    <a:pt x="38" y="97"/>
                  </a:cubicBezTo>
                  <a:cubicBezTo>
                    <a:pt x="38" y="97"/>
                    <a:pt x="38" y="97"/>
                    <a:pt x="38" y="97"/>
                  </a:cubicBezTo>
                  <a:cubicBezTo>
                    <a:pt x="38" y="97"/>
                    <a:pt x="38" y="96"/>
                    <a:pt x="38" y="96"/>
                  </a:cubicBezTo>
                  <a:cubicBezTo>
                    <a:pt x="38" y="96"/>
                    <a:pt x="38" y="95"/>
                    <a:pt x="38" y="95"/>
                  </a:cubicBezTo>
                  <a:cubicBezTo>
                    <a:pt x="37" y="95"/>
                    <a:pt x="37" y="95"/>
                    <a:pt x="38" y="95"/>
                  </a:cubicBezTo>
                  <a:cubicBezTo>
                    <a:pt x="38" y="95"/>
                    <a:pt x="38" y="95"/>
                    <a:pt x="38" y="94"/>
                  </a:cubicBezTo>
                  <a:cubicBezTo>
                    <a:pt x="38" y="94"/>
                    <a:pt x="38" y="94"/>
                    <a:pt x="38" y="94"/>
                  </a:cubicBezTo>
                  <a:cubicBezTo>
                    <a:pt x="38" y="93"/>
                    <a:pt x="38" y="93"/>
                    <a:pt x="38" y="92"/>
                  </a:cubicBezTo>
                  <a:cubicBezTo>
                    <a:pt x="37" y="92"/>
                    <a:pt x="38" y="91"/>
                    <a:pt x="38" y="90"/>
                  </a:cubicBezTo>
                  <a:cubicBezTo>
                    <a:pt x="38" y="90"/>
                    <a:pt x="38" y="89"/>
                    <a:pt x="38" y="89"/>
                  </a:cubicBezTo>
                  <a:cubicBezTo>
                    <a:pt x="38" y="89"/>
                    <a:pt x="38" y="88"/>
                    <a:pt x="38" y="87"/>
                  </a:cubicBezTo>
                  <a:cubicBezTo>
                    <a:pt x="38" y="87"/>
                    <a:pt x="38" y="87"/>
                    <a:pt x="38" y="86"/>
                  </a:cubicBezTo>
                  <a:cubicBezTo>
                    <a:pt x="38" y="86"/>
                    <a:pt x="38" y="85"/>
                    <a:pt x="38" y="85"/>
                  </a:cubicBezTo>
                  <a:cubicBezTo>
                    <a:pt x="39" y="85"/>
                    <a:pt x="39" y="83"/>
                    <a:pt x="39" y="83"/>
                  </a:cubicBezTo>
                  <a:cubicBezTo>
                    <a:pt x="39" y="83"/>
                    <a:pt x="39" y="83"/>
                    <a:pt x="39" y="82"/>
                  </a:cubicBezTo>
                  <a:cubicBezTo>
                    <a:pt x="40" y="81"/>
                    <a:pt x="41" y="78"/>
                    <a:pt x="41" y="78"/>
                  </a:cubicBezTo>
                  <a:cubicBezTo>
                    <a:pt x="41" y="78"/>
                    <a:pt x="41" y="78"/>
                    <a:pt x="41" y="77"/>
                  </a:cubicBezTo>
                  <a:cubicBezTo>
                    <a:pt x="41" y="78"/>
                    <a:pt x="43" y="82"/>
                    <a:pt x="43" y="82"/>
                  </a:cubicBezTo>
                  <a:cubicBezTo>
                    <a:pt x="43" y="82"/>
                    <a:pt x="43" y="84"/>
                    <a:pt x="42" y="85"/>
                  </a:cubicBezTo>
                  <a:cubicBezTo>
                    <a:pt x="42" y="86"/>
                    <a:pt x="42" y="92"/>
                    <a:pt x="42" y="92"/>
                  </a:cubicBezTo>
                  <a:cubicBezTo>
                    <a:pt x="42" y="92"/>
                    <a:pt x="42" y="93"/>
                    <a:pt x="43" y="93"/>
                  </a:cubicBezTo>
                  <a:cubicBezTo>
                    <a:pt x="43" y="93"/>
                    <a:pt x="44" y="96"/>
                    <a:pt x="44" y="97"/>
                  </a:cubicBezTo>
                  <a:cubicBezTo>
                    <a:pt x="44" y="97"/>
                    <a:pt x="44" y="98"/>
                    <a:pt x="45" y="98"/>
                  </a:cubicBezTo>
                  <a:cubicBezTo>
                    <a:pt x="47" y="99"/>
                    <a:pt x="49" y="98"/>
                    <a:pt x="49" y="98"/>
                  </a:cubicBezTo>
                  <a:cubicBezTo>
                    <a:pt x="49" y="97"/>
                    <a:pt x="49" y="97"/>
                    <a:pt x="49" y="97"/>
                  </a:cubicBezTo>
                  <a:cubicBezTo>
                    <a:pt x="49" y="97"/>
                    <a:pt x="48" y="95"/>
                    <a:pt x="48" y="95"/>
                  </a:cubicBezTo>
                  <a:cubicBezTo>
                    <a:pt x="48" y="95"/>
                    <a:pt x="49" y="95"/>
                    <a:pt x="49" y="95"/>
                  </a:cubicBezTo>
                  <a:cubicBezTo>
                    <a:pt x="49" y="95"/>
                    <a:pt x="50" y="94"/>
                    <a:pt x="50" y="94"/>
                  </a:cubicBezTo>
                  <a:cubicBezTo>
                    <a:pt x="50" y="94"/>
                    <a:pt x="51" y="94"/>
                    <a:pt x="50" y="93"/>
                  </a:cubicBezTo>
                  <a:cubicBezTo>
                    <a:pt x="50" y="92"/>
                    <a:pt x="50" y="90"/>
                    <a:pt x="50" y="90"/>
                  </a:cubicBezTo>
                  <a:cubicBezTo>
                    <a:pt x="50" y="89"/>
                    <a:pt x="50" y="89"/>
                    <a:pt x="50" y="89"/>
                  </a:cubicBezTo>
                  <a:cubicBezTo>
                    <a:pt x="50" y="89"/>
                    <a:pt x="50" y="89"/>
                    <a:pt x="50" y="88"/>
                  </a:cubicBezTo>
                  <a:cubicBezTo>
                    <a:pt x="50" y="88"/>
                    <a:pt x="50" y="84"/>
                    <a:pt x="50" y="83"/>
                  </a:cubicBezTo>
                  <a:cubicBezTo>
                    <a:pt x="49" y="83"/>
                    <a:pt x="48" y="78"/>
                    <a:pt x="48" y="77"/>
                  </a:cubicBezTo>
                  <a:cubicBezTo>
                    <a:pt x="49" y="77"/>
                    <a:pt x="48" y="76"/>
                    <a:pt x="48" y="76"/>
                  </a:cubicBezTo>
                  <a:cubicBezTo>
                    <a:pt x="48" y="75"/>
                    <a:pt x="48" y="72"/>
                    <a:pt x="48" y="72"/>
                  </a:cubicBezTo>
                  <a:cubicBezTo>
                    <a:pt x="48" y="72"/>
                    <a:pt x="48" y="72"/>
                    <a:pt x="48" y="72"/>
                  </a:cubicBezTo>
                  <a:cubicBezTo>
                    <a:pt x="49" y="74"/>
                    <a:pt x="50" y="75"/>
                    <a:pt x="50" y="76"/>
                  </a:cubicBezTo>
                  <a:cubicBezTo>
                    <a:pt x="51" y="76"/>
                    <a:pt x="52" y="76"/>
                    <a:pt x="52" y="76"/>
                  </a:cubicBezTo>
                  <a:cubicBezTo>
                    <a:pt x="52" y="76"/>
                    <a:pt x="52" y="76"/>
                    <a:pt x="52" y="76"/>
                  </a:cubicBezTo>
                  <a:cubicBezTo>
                    <a:pt x="53" y="77"/>
                    <a:pt x="53" y="77"/>
                    <a:pt x="53" y="77"/>
                  </a:cubicBezTo>
                  <a:cubicBezTo>
                    <a:pt x="53" y="77"/>
                    <a:pt x="53" y="77"/>
                    <a:pt x="53" y="77"/>
                  </a:cubicBezTo>
                  <a:cubicBezTo>
                    <a:pt x="53" y="77"/>
                    <a:pt x="53" y="77"/>
                    <a:pt x="54" y="77"/>
                  </a:cubicBezTo>
                  <a:cubicBezTo>
                    <a:pt x="54" y="77"/>
                    <a:pt x="54" y="77"/>
                    <a:pt x="54" y="77"/>
                  </a:cubicBezTo>
                  <a:cubicBezTo>
                    <a:pt x="54" y="77"/>
                    <a:pt x="54" y="78"/>
                    <a:pt x="55" y="78"/>
                  </a:cubicBezTo>
                  <a:cubicBezTo>
                    <a:pt x="55" y="78"/>
                    <a:pt x="55" y="77"/>
                    <a:pt x="55" y="77"/>
                  </a:cubicBezTo>
                  <a:close/>
                  <a:moveTo>
                    <a:pt x="19" y="12"/>
                  </a:moveTo>
                  <a:cubicBezTo>
                    <a:pt x="19" y="12"/>
                    <a:pt x="19" y="13"/>
                    <a:pt x="19" y="13"/>
                  </a:cubicBezTo>
                  <a:cubicBezTo>
                    <a:pt x="19" y="13"/>
                    <a:pt x="19" y="13"/>
                    <a:pt x="19" y="13"/>
                  </a:cubicBezTo>
                  <a:cubicBezTo>
                    <a:pt x="19" y="13"/>
                    <a:pt x="19" y="13"/>
                    <a:pt x="18" y="13"/>
                  </a:cubicBezTo>
                  <a:cubicBezTo>
                    <a:pt x="19" y="12"/>
                    <a:pt x="19" y="12"/>
                    <a:pt x="19" y="12"/>
                  </a:cubicBezTo>
                  <a:close/>
                  <a:moveTo>
                    <a:pt x="0" y="10"/>
                  </a:moveTo>
                  <a:cubicBezTo>
                    <a:pt x="0" y="10"/>
                    <a:pt x="0" y="10"/>
                    <a:pt x="0" y="10"/>
                  </a:cubicBezTo>
                  <a:cubicBezTo>
                    <a:pt x="0" y="10"/>
                    <a:pt x="0" y="10"/>
                    <a:pt x="0" y="10"/>
                  </a:cubicBezTo>
                  <a:cubicBezTo>
                    <a:pt x="0" y="10"/>
                    <a:pt x="0" y="10"/>
                    <a:pt x="0" y="9"/>
                  </a:cubicBezTo>
                  <a:cubicBezTo>
                    <a:pt x="0" y="10"/>
                    <a:pt x="0" y="10"/>
                    <a:pt x="0" y="10"/>
                  </a:cubicBezTo>
                  <a:close/>
                  <a:moveTo>
                    <a:pt x="9" y="1"/>
                  </a:moveTo>
                  <a:cubicBezTo>
                    <a:pt x="9" y="1"/>
                    <a:pt x="9" y="1"/>
                    <a:pt x="8" y="1"/>
                  </a:cubicBezTo>
                  <a:cubicBezTo>
                    <a:pt x="8" y="1"/>
                    <a:pt x="9" y="1"/>
                    <a:pt x="9" y="1"/>
                  </a:cubicBezTo>
                  <a:cubicBezTo>
                    <a:pt x="9" y="1"/>
                    <a:pt x="9" y="1"/>
                    <a:pt x="9" y="1"/>
                  </a:cubicBezTo>
                  <a:cubicBezTo>
                    <a:pt x="9" y="1"/>
                    <a:pt x="9" y="1"/>
                    <a:pt x="9" y="1"/>
                  </a:cubicBezTo>
                  <a:close/>
                  <a:moveTo>
                    <a:pt x="7" y="52"/>
                  </a:moveTo>
                  <a:cubicBezTo>
                    <a:pt x="7" y="52"/>
                    <a:pt x="8" y="52"/>
                    <a:pt x="9" y="52"/>
                  </a:cubicBezTo>
                  <a:cubicBezTo>
                    <a:pt x="9" y="52"/>
                    <a:pt x="10" y="53"/>
                    <a:pt x="10" y="53"/>
                  </a:cubicBezTo>
                  <a:cubicBezTo>
                    <a:pt x="10" y="53"/>
                    <a:pt x="8" y="53"/>
                    <a:pt x="8" y="53"/>
                  </a:cubicBezTo>
                  <a:cubicBezTo>
                    <a:pt x="8" y="53"/>
                    <a:pt x="8" y="53"/>
                    <a:pt x="7" y="52"/>
                  </a:cubicBezTo>
                  <a:cubicBezTo>
                    <a:pt x="7" y="52"/>
                    <a:pt x="6" y="52"/>
                    <a:pt x="6" y="52"/>
                  </a:cubicBezTo>
                  <a:cubicBezTo>
                    <a:pt x="5" y="52"/>
                    <a:pt x="5" y="52"/>
                    <a:pt x="5" y="52"/>
                  </a:cubicBezTo>
                  <a:cubicBezTo>
                    <a:pt x="5" y="52"/>
                    <a:pt x="7" y="52"/>
                    <a:pt x="7" y="52"/>
                  </a:cubicBezTo>
                  <a:close/>
                  <a:moveTo>
                    <a:pt x="11" y="1"/>
                  </a:moveTo>
                  <a:cubicBezTo>
                    <a:pt x="11" y="1"/>
                    <a:pt x="10" y="1"/>
                    <a:pt x="10" y="1"/>
                  </a:cubicBezTo>
                  <a:cubicBezTo>
                    <a:pt x="10" y="1"/>
                    <a:pt x="10" y="1"/>
                    <a:pt x="10" y="1"/>
                  </a:cubicBezTo>
                  <a:cubicBezTo>
                    <a:pt x="10" y="1"/>
                    <a:pt x="10" y="1"/>
                    <a:pt x="10" y="1"/>
                  </a:cubicBezTo>
                  <a:cubicBezTo>
                    <a:pt x="10" y="1"/>
                    <a:pt x="11" y="1"/>
                    <a:pt x="11" y="1"/>
                  </a:cubicBezTo>
                  <a:cubicBezTo>
                    <a:pt x="11" y="1"/>
                    <a:pt x="11" y="1"/>
                    <a:pt x="11" y="1"/>
                  </a:cubicBezTo>
                  <a:cubicBezTo>
                    <a:pt x="11" y="1"/>
                    <a:pt x="11" y="1"/>
                    <a:pt x="11" y="1"/>
                  </a:cubicBezTo>
                  <a:close/>
                  <a:moveTo>
                    <a:pt x="12" y="1"/>
                  </a:moveTo>
                  <a:cubicBezTo>
                    <a:pt x="12" y="1"/>
                    <a:pt x="11" y="1"/>
                    <a:pt x="11" y="1"/>
                  </a:cubicBezTo>
                  <a:cubicBezTo>
                    <a:pt x="11" y="1"/>
                    <a:pt x="11" y="1"/>
                    <a:pt x="12" y="1"/>
                  </a:cubicBezTo>
                  <a:cubicBezTo>
                    <a:pt x="12" y="1"/>
                    <a:pt x="13" y="1"/>
                    <a:pt x="13" y="1"/>
                  </a:cubicBezTo>
                  <a:cubicBezTo>
                    <a:pt x="13" y="2"/>
                    <a:pt x="13" y="2"/>
                    <a:pt x="13" y="2"/>
                  </a:cubicBezTo>
                  <a:cubicBezTo>
                    <a:pt x="12" y="1"/>
                    <a:pt x="12" y="1"/>
                    <a:pt x="12" y="1"/>
                  </a:cubicBezTo>
                  <a:close/>
                  <a:moveTo>
                    <a:pt x="17" y="8"/>
                  </a:moveTo>
                  <a:cubicBezTo>
                    <a:pt x="17" y="8"/>
                    <a:pt x="17" y="8"/>
                    <a:pt x="17" y="8"/>
                  </a:cubicBezTo>
                  <a:cubicBezTo>
                    <a:pt x="17" y="8"/>
                    <a:pt x="17" y="8"/>
                    <a:pt x="17" y="8"/>
                  </a:cubicBezTo>
                  <a:cubicBezTo>
                    <a:pt x="17" y="8"/>
                    <a:pt x="17" y="8"/>
                    <a:pt x="17" y="8"/>
                  </a:cubicBezTo>
                  <a:close/>
                  <a:moveTo>
                    <a:pt x="17" y="8"/>
                  </a:moveTo>
                  <a:cubicBezTo>
                    <a:pt x="17" y="8"/>
                    <a:pt x="17" y="8"/>
                    <a:pt x="17" y="8"/>
                  </a:cubicBezTo>
                  <a:cubicBezTo>
                    <a:pt x="17" y="8"/>
                    <a:pt x="17" y="8"/>
                    <a:pt x="17" y="8"/>
                  </a:cubicBezTo>
                  <a:cubicBezTo>
                    <a:pt x="17" y="8"/>
                    <a:pt x="17" y="8"/>
                    <a:pt x="17" y="8"/>
                  </a:cubicBezTo>
                  <a:cubicBezTo>
                    <a:pt x="17" y="8"/>
                    <a:pt x="17" y="8"/>
                    <a:pt x="17" y="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0" name="Freeform 310"/>
            <p:cNvSpPr>
              <a:spLocks noEditPoints="1"/>
            </p:cNvSpPr>
            <p:nvPr/>
          </p:nvSpPr>
          <p:spPr bwMode="auto">
            <a:xfrm>
              <a:off x="8532813" y="2238376"/>
              <a:ext cx="165100" cy="473075"/>
            </a:xfrm>
            <a:custGeom>
              <a:avLst/>
              <a:gdLst>
                <a:gd name="T0" fmla="*/ 42 w 44"/>
                <a:gd name="T1" fmla="*/ 55 h 126"/>
                <a:gd name="T2" fmla="*/ 36 w 44"/>
                <a:gd name="T3" fmla="*/ 45 h 126"/>
                <a:gd name="T4" fmla="*/ 30 w 44"/>
                <a:gd name="T5" fmla="*/ 20 h 126"/>
                <a:gd name="T6" fmla="*/ 25 w 44"/>
                <a:gd name="T7" fmla="*/ 17 h 126"/>
                <a:gd name="T8" fmla="*/ 18 w 44"/>
                <a:gd name="T9" fmla="*/ 15 h 126"/>
                <a:gd name="T10" fmla="*/ 19 w 44"/>
                <a:gd name="T11" fmla="*/ 13 h 126"/>
                <a:gd name="T12" fmla="*/ 20 w 44"/>
                <a:gd name="T13" fmla="*/ 12 h 126"/>
                <a:gd name="T14" fmla="*/ 19 w 44"/>
                <a:gd name="T15" fmla="*/ 12 h 126"/>
                <a:gd name="T16" fmla="*/ 18 w 44"/>
                <a:gd name="T17" fmla="*/ 8 h 126"/>
                <a:gd name="T18" fmla="*/ 18 w 44"/>
                <a:gd name="T19" fmla="*/ 8 h 126"/>
                <a:gd name="T20" fmla="*/ 17 w 44"/>
                <a:gd name="T21" fmla="*/ 4 h 126"/>
                <a:gd name="T22" fmla="*/ 13 w 44"/>
                <a:gd name="T23" fmla="*/ 1 h 126"/>
                <a:gd name="T24" fmla="*/ 8 w 44"/>
                <a:gd name="T25" fmla="*/ 1 h 126"/>
                <a:gd name="T26" fmla="*/ 3 w 44"/>
                <a:gd name="T27" fmla="*/ 7 h 126"/>
                <a:gd name="T28" fmla="*/ 5 w 44"/>
                <a:gd name="T29" fmla="*/ 12 h 126"/>
                <a:gd name="T30" fmla="*/ 6 w 44"/>
                <a:gd name="T31" fmla="*/ 13 h 126"/>
                <a:gd name="T32" fmla="*/ 7 w 44"/>
                <a:gd name="T33" fmla="*/ 20 h 126"/>
                <a:gd name="T34" fmla="*/ 2 w 44"/>
                <a:gd name="T35" fmla="*/ 36 h 126"/>
                <a:gd name="T36" fmla="*/ 0 w 44"/>
                <a:gd name="T37" fmla="*/ 45 h 126"/>
                <a:gd name="T38" fmla="*/ 4 w 44"/>
                <a:gd name="T39" fmla="*/ 50 h 126"/>
                <a:gd name="T40" fmla="*/ 4 w 44"/>
                <a:gd name="T41" fmla="*/ 49 h 126"/>
                <a:gd name="T42" fmla="*/ 6 w 44"/>
                <a:gd name="T43" fmla="*/ 48 h 126"/>
                <a:gd name="T44" fmla="*/ 9 w 44"/>
                <a:gd name="T45" fmla="*/ 47 h 126"/>
                <a:gd name="T46" fmla="*/ 7 w 44"/>
                <a:gd name="T47" fmla="*/ 44 h 126"/>
                <a:gd name="T48" fmla="*/ 8 w 44"/>
                <a:gd name="T49" fmla="*/ 33 h 126"/>
                <a:gd name="T50" fmla="*/ 11 w 44"/>
                <a:gd name="T51" fmla="*/ 49 h 126"/>
                <a:gd name="T52" fmla="*/ 12 w 44"/>
                <a:gd name="T53" fmla="*/ 52 h 126"/>
                <a:gd name="T54" fmla="*/ 12 w 44"/>
                <a:gd name="T55" fmla="*/ 56 h 126"/>
                <a:gd name="T56" fmla="*/ 11 w 44"/>
                <a:gd name="T57" fmla="*/ 58 h 126"/>
                <a:gd name="T58" fmla="*/ 11 w 44"/>
                <a:gd name="T59" fmla="*/ 63 h 126"/>
                <a:gd name="T60" fmla="*/ 14 w 44"/>
                <a:gd name="T61" fmla="*/ 88 h 126"/>
                <a:gd name="T62" fmla="*/ 14 w 44"/>
                <a:gd name="T63" fmla="*/ 93 h 126"/>
                <a:gd name="T64" fmla="*/ 14 w 44"/>
                <a:gd name="T65" fmla="*/ 104 h 126"/>
                <a:gd name="T66" fmla="*/ 17 w 44"/>
                <a:gd name="T67" fmla="*/ 115 h 126"/>
                <a:gd name="T68" fmla="*/ 22 w 44"/>
                <a:gd name="T69" fmla="*/ 110 h 126"/>
                <a:gd name="T70" fmla="*/ 23 w 44"/>
                <a:gd name="T71" fmla="*/ 120 h 126"/>
                <a:gd name="T72" fmla="*/ 30 w 44"/>
                <a:gd name="T73" fmla="*/ 120 h 126"/>
                <a:gd name="T74" fmla="*/ 30 w 44"/>
                <a:gd name="T75" fmla="*/ 111 h 126"/>
                <a:gd name="T76" fmla="*/ 26 w 44"/>
                <a:gd name="T77" fmla="*/ 97 h 126"/>
                <a:gd name="T78" fmla="*/ 26 w 44"/>
                <a:gd name="T79" fmla="*/ 92 h 126"/>
                <a:gd name="T80" fmla="*/ 28 w 44"/>
                <a:gd name="T81" fmla="*/ 89 h 126"/>
                <a:gd name="T82" fmla="*/ 28 w 44"/>
                <a:gd name="T83" fmla="*/ 85 h 126"/>
                <a:gd name="T84" fmla="*/ 29 w 44"/>
                <a:gd name="T85" fmla="*/ 79 h 126"/>
                <a:gd name="T86" fmla="*/ 32 w 44"/>
                <a:gd name="T87" fmla="*/ 71 h 126"/>
                <a:gd name="T88" fmla="*/ 34 w 44"/>
                <a:gd name="T89" fmla="*/ 89 h 126"/>
                <a:gd name="T90" fmla="*/ 39 w 44"/>
                <a:gd name="T91" fmla="*/ 85 h 126"/>
                <a:gd name="T92" fmla="*/ 39 w 44"/>
                <a:gd name="T93" fmla="*/ 70 h 126"/>
                <a:gd name="T94" fmla="*/ 42 w 44"/>
                <a:gd name="T95" fmla="*/ 71 h 126"/>
                <a:gd name="T96" fmla="*/ 19 w 44"/>
                <a:gd name="T97" fmla="*/ 12 h 126"/>
                <a:gd name="T98" fmla="*/ 3 w 44"/>
                <a:gd name="T99" fmla="*/ 8 h 126"/>
                <a:gd name="T100" fmla="*/ 12 w 44"/>
                <a:gd name="T101" fmla="*/ 1 h 126"/>
                <a:gd name="T102" fmla="*/ 6 w 44"/>
                <a:gd name="T103" fmla="*/ 46 h 126"/>
                <a:gd name="T104" fmla="*/ 13 w 44"/>
                <a:gd name="T105" fmla="*/ 1 h 126"/>
                <a:gd name="T106" fmla="*/ 14 w 44"/>
                <a:gd name="T107" fmla="*/ 1 h 126"/>
                <a:gd name="T108" fmla="*/ 19 w 44"/>
                <a:gd name="T109" fmla="*/ 8 h 126"/>
                <a:gd name="T110" fmla="*/ 18 w 44"/>
                <a:gd name="T111"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126">
                  <a:moveTo>
                    <a:pt x="44" y="72"/>
                  </a:moveTo>
                  <a:cubicBezTo>
                    <a:pt x="44" y="72"/>
                    <a:pt x="43" y="68"/>
                    <a:pt x="43" y="68"/>
                  </a:cubicBezTo>
                  <a:cubicBezTo>
                    <a:pt x="43" y="68"/>
                    <a:pt x="43" y="67"/>
                    <a:pt x="44" y="67"/>
                  </a:cubicBezTo>
                  <a:cubicBezTo>
                    <a:pt x="44" y="66"/>
                    <a:pt x="44" y="62"/>
                    <a:pt x="44" y="61"/>
                  </a:cubicBezTo>
                  <a:cubicBezTo>
                    <a:pt x="44" y="60"/>
                    <a:pt x="44" y="58"/>
                    <a:pt x="44" y="58"/>
                  </a:cubicBezTo>
                  <a:cubicBezTo>
                    <a:pt x="44" y="57"/>
                    <a:pt x="42" y="55"/>
                    <a:pt x="42" y="55"/>
                  </a:cubicBezTo>
                  <a:cubicBezTo>
                    <a:pt x="42" y="55"/>
                    <a:pt x="42" y="54"/>
                    <a:pt x="43" y="54"/>
                  </a:cubicBezTo>
                  <a:cubicBezTo>
                    <a:pt x="43" y="54"/>
                    <a:pt x="43" y="54"/>
                    <a:pt x="42" y="54"/>
                  </a:cubicBezTo>
                  <a:cubicBezTo>
                    <a:pt x="42" y="54"/>
                    <a:pt x="42" y="52"/>
                    <a:pt x="41" y="51"/>
                  </a:cubicBezTo>
                  <a:cubicBezTo>
                    <a:pt x="41" y="51"/>
                    <a:pt x="40" y="49"/>
                    <a:pt x="40" y="49"/>
                  </a:cubicBezTo>
                  <a:cubicBezTo>
                    <a:pt x="39" y="48"/>
                    <a:pt x="37" y="47"/>
                    <a:pt x="37" y="47"/>
                  </a:cubicBezTo>
                  <a:cubicBezTo>
                    <a:pt x="37" y="47"/>
                    <a:pt x="36" y="46"/>
                    <a:pt x="36" y="45"/>
                  </a:cubicBezTo>
                  <a:cubicBezTo>
                    <a:pt x="36" y="45"/>
                    <a:pt x="35" y="45"/>
                    <a:pt x="35" y="45"/>
                  </a:cubicBezTo>
                  <a:cubicBezTo>
                    <a:pt x="35" y="45"/>
                    <a:pt x="37" y="41"/>
                    <a:pt x="38" y="39"/>
                  </a:cubicBezTo>
                  <a:cubicBezTo>
                    <a:pt x="39" y="37"/>
                    <a:pt x="37" y="35"/>
                    <a:pt x="37" y="34"/>
                  </a:cubicBezTo>
                  <a:cubicBezTo>
                    <a:pt x="37" y="34"/>
                    <a:pt x="34" y="28"/>
                    <a:pt x="34" y="26"/>
                  </a:cubicBezTo>
                  <a:cubicBezTo>
                    <a:pt x="33" y="24"/>
                    <a:pt x="31" y="21"/>
                    <a:pt x="31" y="21"/>
                  </a:cubicBezTo>
                  <a:cubicBezTo>
                    <a:pt x="31" y="21"/>
                    <a:pt x="31" y="20"/>
                    <a:pt x="30" y="20"/>
                  </a:cubicBezTo>
                  <a:cubicBezTo>
                    <a:pt x="30" y="20"/>
                    <a:pt x="30" y="19"/>
                    <a:pt x="30" y="19"/>
                  </a:cubicBezTo>
                  <a:cubicBezTo>
                    <a:pt x="29" y="19"/>
                    <a:pt x="29" y="18"/>
                    <a:pt x="29" y="18"/>
                  </a:cubicBezTo>
                  <a:cubicBezTo>
                    <a:pt x="29" y="18"/>
                    <a:pt x="29" y="18"/>
                    <a:pt x="28" y="18"/>
                  </a:cubicBezTo>
                  <a:cubicBezTo>
                    <a:pt x="28" y="18"/>
                    <a:pt x="28" y="18"/>
                    <a:pt x="27" y="18"/>
                  </a:cubicBezTo>
                  <a:cubicBezTo>
                    <a:pt x="27" y="18"/>
                    <a:pt x="26" y="18"/>
                    <a:pt x="26" y="18"/>
                  </a:cubicBezTo>
                  <a:cubicBezTo>
                    <a:pt x="26" y="17"/>
                    <a:pt x="25" y="17"/>
                    <a:pt x="25" y="17"/>
                  </a:cubicBezTo>
                  <a:cubicBezTo>
                    <a:pt x="25" y="17"/>
                    <a:pt x="25" y="18"/>
                    <a:pt x="25" y="18"/>
                  </a:cubicBezTo>
                  <a:cubicBezTo>
                    <a:pt x="25" y="18"/>
                    <a:pt x="23" y="17"/>
                    <a:pt x="21" y="17"/>
                  </a:cubicBezTo>
                  <a:cubicBezTo>
                    <a:pt x="19" y="17"/>
                    <a:pt x="18" y="16"/>
                    <a:pt x="18" y="15"/>
                  </a:cubicBezTo>
                  <a:cubicBezTo>
                    <a:pt x="17" y="15"/>
                    <a:pt x="17" y="14"/>
                    <a:pt x="18" y="14"/>
                  </a:cubicBezTo>
                  <a:cubicBezTo>
                    <a:pt x="18" y="14"/>
                    <a:pt x="18" y="14"/>
                    <a:pt x="18" y="15"/>
                  </a:cubicBezTo>
                  <a:cubicBezTo>
                    <a:pt x="18" y="15"/>
                    <a:pt x="18" y="15"/>
                    <a:pt x="18" y="15"/>
                  </a:cubicBezTo>
                  <a:cubicBezTo>
                    <a:pt x="18" y="15"/>
                    <a:pt x="18" y="15"/>
                    <a:pt x="18" y="15"/>
                  </a:cubicBezTo>
                  <a:cubicBezTo>
                    <a:pt x="18" y="14"/>
                    <a:pt x="18" y="14"/>
                    <a:pt x="18" y="14"/>
                  </a:cubicBezTo>
                  <a:cubicBezTo>
                    <a:pt x="18" y="14"/>
                    <a:pt x="18" y="15"/>
                    <a:pt x="19" y="15"/>
                  </a:cubicBezTo>
                  <a:cubicBezTo>
                    <a:pt x="18" y="15"/>
                    <a:pt x="18" y="14"/>
                    <a:pt x="18" y="14"/>
                  </a:cubicBezTo>
                  <a:cubicBezTo>
                    <a:pt x="18" y="13"/>
                    <a:pt x="18" y="13"/>
                    <a:pt x="18" y="13"/>
                  </a:cubicBezTo>
                  <a:cubicBezTo>
                    <a:pt x="18" y="13"/>
                    <a:pt x="19" y="13"/>
                    <a:pt x="19" y="13"/>
                  </a:cubicBezTo>
                  <a:cubicBezTo>
                    <a:pt x="19" y="13"/>
                    <a:pt x="19" y="12"/>
                    <a:pt x="19" y="12"/>
                  </a:cubicBezTo>
                  <a:cubicBezTo>
                    <a:pt x="19" y="12"/>
                    <a:pt x="19" y="12"/>
                    <a:pt x="19" y="12"/>
                  </a:cubicBezTo>
                  <a:cubicBezTo>
                    <a:pt x="19" y="12"/>
                    <a:pt x="19" y="12"/>
                    <a:pt x="20" y="12"/>
                  </a:cubicBezTo>
                  <a:cubicBezTo>
                    <a:pt x="20" y="12"/>
                    <a:pt x="20" y="12"/>
                    <a:pt x="20" y="12"/>
                  </a:cubicBezTo>
                  <a:cubicBezTo>
                    <a:pt x="20" y="12"/>
                    <a:pt x="21" y="13"/>
                    <a:pt x="21" y="12"/>
                  </a:cubicBezTo>
                  <a:cubicBezTo>
                    <a:pt x="21" y="13"/>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0"/>
                    <a:pt x="19" y="10"/>
                  </a:cubicBezTo>
                  <a:cubicBezTo>
                    <a:pt x="19" y="10"/>
                    <a:pt x="19" y="9"/>
                    <a:pt x="18" y="8"/>
                  </a:cubicBezTo>
                  <a:cubicBezTo>
                    <a:pt x="18" y="8"/>
                    <a:pt x="18" y="8"/>
                    <a:pt x="18" y="8"/>
                  </a:cubicBezTo>
                  <a:cubicBezTo>
                    <a:pt x="18" y="8"/>
                    <a:pt x="18" y="8"/>
                    <a:pt x="18" y="8"/>
                  </a:cubicBezTo>
                  <a:cubicBezTo>
                    <a:pt x="19" y="8"/>
                    <a:pt x="19" y="8"/>
                    <a:pt x="19" y="8"/>
                  </a:cubicBezTo>
                  <a:cubicBezTo>
                    <a:pt x="19" y="8"/>
                    <a:pt x="19" y="8"/>
                    <a:pt x="18" y="8"/>
                  </a:cubicBezTo>
                  <a:cubicBezTo>
                    <a:pt x="19" y="8"/>
                    <a:pt x="19" y="8"/>
                    <a:pt x="19" y="8"/>
                  </a:cubicBezTo>
                  <a:cubicBezTo>
                    <a:pt x="19" y="8"/>
                    <a:pt x="19" y="9"/>
                    <a:pt x="19" y="9"/>
                  </a:cubicBezTo>
                  <a:cubicBezTo>
                    <a:pt x="19" y="9"/>
                    <a:pt x="19" y="8"/>
                    <a:pt x="19" y="8"/>
                  </a:cubicBezTo>
                  <a:cubicBezTo>
                    <a:pt x="19" y="8"/>
                    <a:pt x="19" y="8"/>
                    <a:pt x="19" y="8"/>
                  </a:cubicBezTo>
                  <a:cubicBezTo>
                    <a:pt x="19" y="8"/>
                    <a:pt x="19" y="8"/>
                    <a:pt x="19" y="8"/>
                  </a:cubicBezTo>
                  <a:cubicBezTo>
                    <a:pt x="19" y="8"/>
                    <a:pt x="18" y="8"/>
                    <a:pt x="18" y="8"/>
                  </a:cubicBezTo>
                  <a:cubicBezTo>
                    <a:pt x="18" y="8"/>
                    <a:pt x="18" y="7"/>
                    <a:pt x="18" y="7"/>
                  </a:cubicBezTo>
                  <a:cubicBezTo>
                    <a:pt x="18" y="7"/>
                    <a:pt x="18" y="7"/>
                    <a:pt x="18" y="7"/>
                  </a:cubicBezTo>
                  <a:cubicBezTo>
                    <a:pt x="18" y="7"/>
                    <a:pt x="17" y="6"/>
                    <a:pt x="17" y="6"/>
                  </a:cubicBezTo>
                  <a:cubicBezTo>
                    <a:pt x="17" y="6"/>
                    <a:pt x="17" y="6"/>
                    <a:pt x="17" y="6"/>
                  </a:cubicBezTo>
                  <a:cubicBezTo>
                    <a:pt x="17" y="5"/>
                    <a:pt x="17" y="5"/>
                    <a:pt x="17" y="5"/>
                  </a:cubicBezTo>
                  <a:cubicBezTo>
                    <a:pt x="17" y="5"/>
                    <a:pt x="17" y="4"/>
                    <a:pt x="17" y="4"/>
                  </a:cubicBezTo>
                  <a:cubicBezTo>
                    <a:pt x="16" y="3"/>
                    <a:pt x="16" y="3"/>
                    <a:pt x="15" y="2"/>
                  </a:cubicBezTo>
                  <a:cubicBezTo>
                    <a:pt x="15" y="2"/>
                    <a:pt x="15" y="2"/>
                    <a:pt x="15" y="2"/>
                  </a:cubicBezTo>
                  <a:cubicBezTo>
                    <a:pt x="15" y="2"/>
                    <a:pt x="14" y="1"/>
                    <a:pt x="14" y="1"/>
                  </a:cubicBezTo>
                  <a:cubicBezTo>
                    <a:pt x="14" y="1"/>
                    <a:pt x="14" y="1"/>
                    <a:pt x="14" y="1"/>
                  </a:cubicBezTo>
                  <a:cubicBezTo>
                    <a:pt x="14" y="1"/>
                    <a:pt x="14" y="1"/>
                    <a:pt x="14" y="1"/>
                  </a:cubicBezTo>
                  <a:cubicBezTo>
                    <a:pt x="13" y="1"/>
                    <a:pt x="13" y="1"/>
                    <a:pt x="13" y="1"/>
                  </a:cubicBezTo>
                  <a:cubicBezTo>
                    <a:pt x="13" y="1"/>
                    <a:pt x="13" y="1"/>
                    <a:pt x="12" y="1"/>
                  </a:cubicBezTo>
                  <a:cubicBezTo>
                    <a:pt x="12" y="1"/>
                    <a:pt x="12" y="1"/>
                    <a:pt x="12" y="1"/>
                  </a:cubicBezTo>
                  <a:cubicBezTo>
                    <a:pt x="12" y="1"/>
                    <a:pt x="11" y="1"/>
                    <a:pt x="11" y="1"/>
                  </a:cubicBezTo>
                  <a:cubicBezTo>
                    <a:pt x="11" y="1"/>
                    <a:pt x="11" y="1"/>
                    <a:pt x="11" y="1"/>
                  </a:cubicBezTo>
                  <a:cubicBezTo>
                    <a:pt x="11" y="0"/>
                    <a:pt x="10" y="0"/>
                    <a:pt x="9" y="1"/>
                  </a:cubicBezTo>
                  <a:cubicBezTo>
                    <a:pt x="9" y="1"/>
                    <a:pt x="8" y="1"/>
                    <a:pt x="8" y="1"/>
                  </a:cubicBezTo>
                  <a:cubicBezTo>
                    <a:pt x="6" y="2"/>
                    <a:pt x="4" y="4"/>
                    <a:pt x="4" y="5"/>
                  </a:cubicBezTo>
                  <a:cubicBezTo>
                    <a:pt x="4" y="5"/>
                    <a:pt x="4" y="5"/>
                    <a:pt x="4" y="5"/>
                  </a:cubicBezTo>
                  <a:cubicBezTo>
                    <a:pt x="4" y="5"/>
                    <a:pt x="4" y="5"/>
                    <a:pt x="4" y="6"/>
                  </a:cubicBezTo>
                  <a:cubicBezTo>
                    <a:pt x="4" y="6"/>
                    <a:pt x="4" y="6"/>
                    <a:pt x="4" y="7"/>
                  </a:cubicBezTo>
                  <a:cubicBezTo>
                    <a:pt x="3" y="7"/>
                    <a:pt x="3" y="7"/>
                    <a:pt x="3" y="7"/>
                  </a:cubicBezTo>
                  <a:cubicBezTo>
                    <a:pt x="3" y="7"/>
                    <a:pt x="3" y="7"/>
                    <a:pt x="3" y="7"/>
                  </a:cubicBezTo>
                  <a:cubicBezTo>
                    <a:pt x="3" y="8"/>
                    <a:pt x="3" y="8"/>
                    <a:pt x="3" y="8"/>
                  </a:cubicBezTo>
                  <a:cubicBezTo>
                    <a:pt x="3" y="8"/>
                    <a:pt x="3" y="8"/>
                    <a:pt x="3" y="9"/>
                  </a:cubicBezTo>
                  <a:cubicBezTo>
                    <a:pt x="3" y="9"/>
                    <a:pt x="3" y="9"/>
                    <a:pt x="3" y="10"/>
                  </a:cubicBezTo>
                  <a:cubicBezTo>
                    <a:pt x="3" y="10"/>
                    <a:pt x="3" y="10"/>
                    <a:pt x="3" y="10"/>
                  </a:cubicBezTo>
                  <a:cubicBezTo>
                    <a:pt x="3" y="10"/>
                    <a:pt x="3" y="10"/>
                    <a:pt x="3" y="10"/>
                  </a:cubicBezTo>
                  <a:cubicBezTo>
                    <a:pt x="4" y="11"/>
                    <a:pt x="5" y="11"/>
                    <a:pt x="5" y="12"/>
                  </a:cubicBezTo>
                  <a:cubicBezTo>
                    <a:pt x="5" y="12"/>
                    <a:pt x="5" y="12"/>
                    <a:pt x="5" y="12"/>
                  </a:cubicBezTo>
                  <a:cubicBezTo>
                    <a:pt x="5" y="12"/>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4"/>
                    <a:pt x="6" y="14"/>
                  </a:cubicBezTo>
                  <a:cubicBezTo>
                    <a:pt x="6" y="15"/>
                    <a:pt x="7" y="16"/>
                    <a:pt x="8" y="17"/>
                  </a:cubicBezTo>
                  <a:cubicBezTo>
                    <a:pt x="8" y="17"/>
                    <a:pt x="9" y="18"/>
                    <a:pt x="10" y="18"/>
                  </a:cubicBezTo>
                  <a:cubicBezTo>
                    <a:pt x="10" y="18"/>
                    <a:pt x="10" y="19"/>
                    <a:pt x="10" y="19"/>
                  </a:cubicBezTo>
                  <a:cubicBezTo>
                    <a:pt x="10" y="19"/>
                    <a:pt x="10" y="20"/>
                    <a:pt x="11" y="20"/>
                  </a:cubicBezTo>
                  <a:cubicBezTo>
                    <a:pt x="11" y="20"/>
                    <a:pt x="7" y="20"/>
                    <a:pt x="7" y="20"/>
                  </a:cubicBezTo>
                  <a:cubicBezTo>
                    <a:pt x="7" y="20"/>
                    <a:pt x="7" y="20"/>
                    <a:pt x="7" y="21"/>
                  </a:cubicBezTo>
                  <a:cubicBezTo>
                    <a:pt x="7" y="21"/>
                    <a:pt x="7" y="21"/>
                    <a:pt x="7" y="21"/>
                  </a:cubicBezTo>
                  <a:cubicBezTo>
                    <a:pt x="7" y="21"/>
                    <a:pt x="6" y="22"/>
                    <a:pt x="6" y="22"/>
                  </a:cubicBezTo>
                  <a:cubicBezTo>
                    <a:pt x="6" y="22"/>
                    <a:pt x="4" y="27"/>
                    <a:pt x="4" y="27"/>
                  </a:cubicBezTo>
                  <a:cubicBezTo>
                    <a:pt x="4" y="28"/>
                    <a:pt x="4" y="29"/>
                    <a:pt x="4" y="29"/>
                  </a:cubicBezTo>
                  <a:cubicBezTo>
                    <a:pt x="4" y="30"/>
                    <a:pt x="2" y="35"/>
                    <a:pt x="2" y="36"/>
                  </a:cubicBezTo>
                  <a:cubicBezTo>
                    <a:pt x="1" y="36"/>
                    <a:pt x="1" y="37"/>
                    <a:pt x="1" y="38"/>
                  </a:cubicBezTo>
                  <a:cubicBezTo>
                    <a:pt x="0" y="39"/>
                    <a:pt x="0" y="40"/>
                    <a:pt x="0" y="41"/>
                  </a:cubicBezTo>
                  <a:cubicBezTo>
                    <a:pt x="0" y="41"/>
                    <a:pt x="0" y="43"/>
                    <a:pt x="0" y="43"/>
                  </a:cubicBezTo>
                  <a:cubicBezTo>
                    <a:pt x="0" y="43"/>
                    <a:pt x="0" y="44"/>
                    <a:pt x="0" y="44"/>
                  </a:cubicBezTo>
                  <a:cubicBezTo>
                    <a:pt x="0" y="44"/>
                    <a:pt x="0" y="45"/>
                    <a:pt x="0" y="45"/>
                  </a:cubicBezTo>
                  <a:cubicBezTo>
                    <a:pt x="0" y="45"/>
                    <a:pt x="0" y="45"/>
                    <a:pt x="0" y="45"/>
                  </a:cubicBezTo>
                  <a:cubicBezTo>
                    <a:pt x="0" y="45"/>
                    <a:pt x="1" y="46"/>
                    <a:pt x="1" y="46"/>
                  </a:cubicBezTo>
                  <a:cubicBezTo>
                    <a:pt x="1" y="46"/>
                    <a:pt x="1" y="46"/>
                    <a:pt x="1" y="46"/>
                  </a:cubicBezTo>
                  <a:cubicBezTo>
                    <a:pt x="1" y="46"/>
                    <a:pt x="1" y="47"/>
                    <a:pt x="1" y="47"/>
                  </a:cubicBezTo>
                  <a:cubicBezTo>
                    <a:pt x="1" y="47"/>
                    <a:pt x="1" y="48"/>
                    <a:pt x="2" y="49"/>
                  </a:cubicBezTo>
                  <a:cubicBezTo>
                    <a:pt x="2" y="49"/>
                    <a:pt x="2" y="49"/>
                    <a:pt x="3" y="50"/>
                  </a:cubicBezTo>
                  <a:cubicBezTo>
                    <a:pt x="3" y="50"/>
                    <a:pt x="4" y="50"/>
                    <a:pt x="4" y="50"/>
                  </a:cubicBezTo>
                  <a:cubicBezTo>
                    <a:pt x="5" y="50"/>
                    <a:pt x="5" y="50"/>
                    <a:pt x="6" y="50"/>
                  </a:cubicBezTo>
                  <a:cubicBezTo>
                    <a:pt x="6" y="50"/>
                    <a:pt x="6" y="50"/>
                    <a:pt x="6" y="50"/>
                  </a:cubicBezTo>
                  <a:cubicBezTo>
                    <a:pt x="6" y="50"/>
                    <a:pt x="6" y="49"/>
                    <a:pt x="6" y="49"/>
                  </a:cubicBezTo>
                  <a:cubicBezTo>
                    <a:pt x="6" y="49"/>
                    <a:pt x="6" y="49"/>
                    <a:pt x="5" y="49"/>
                  </a:cubicBezTo>
                  <a:cubicBezTo>
                    <a:pt x="5" y="49"/>
                    <a:pt x="4" y="49"/>
                    <a:pt x="4" y="49"/>
                  </a:cubicBezTo>
                  <a:cubicBezTo>
                    <a:pt x="4" y="49"/>
                    <a:pt x="4" y="49"/>
                    <a:pt x="4" y="49"/>
                  </a:cubicBezTo>
                  <a:cubicBezTo>
                    <a:pt x="4" y="49"/>
                    <a:pt x="4" y="49"/>
                    <a:pt x="4" y="49"/>
                  </a:cubicBezTo>
                  <a:cubicBezTo>
                    <a:pt x="4" y="49"/>
                    <a:pt x="3" y="48"/>
                    <a:pt x="3" y="48"/>
                  </a:cubicBezTo>
                  <a:cubicBezTo>
                    <a:pt x="3" y="48"/>
                    <a:pt x="3" y="48"/>
                    <a:pt x="3" y="48"/>
                  </a:cubicBezTo>
                  <a:cubicBezTo>
                    <a:pt x="3" y="48"/>
                    <a:pt x="4" y="48"/>
                    <a:pt x="4" y="48"/>
                  </a:cubicBezTo>
                  <a:cubicBezTo>
                    <a:pt x="4" y="48"/>
                    <a:pt x="5" y="48"/>
                    <a:pt x="5" y="48"/>
                  </a:cubicBezTo>
                  <a:cubicBezTo>
                    <a:pt x="5" y="48"/>
                    <a:pt x="5" y="48"/>
                    <a:pt x="6" y="48"/>
                  </a:cubicBezTo>
                  <a:cubicBezTo>
                    <a:pt x="6" y="48"/>
                    <a:pt x="6" y="48"/>
                    <a:pt x="6" y="48"/>
                  </a:cubicBezTo>
                  <a:cubicBezTo>
                    <a:pt x="7" y="48"/>
                    <a:pt x="7" y="48"/>
                    <a:pt x="7" y="48"/>
                  </a:cubicBezTo>
                  <a:cubicBezTo>
                    <a:pt x="7" y="48"/>
                    <a:pt x="7" y="47"/>
                    <a:pt x="7" y="47"/>
                  </a:cubicBezTo>
                  <a:cubicBezTo>
                    <a:pt x="7" y="47"/>
                    <a:pt x="8" y="47"/>
                    <a:pt x="8" y="47"/>
                  </a:cubicBezTo>
                  <a:cubicBezTo>
                    <a:pt x="8" y="47"/>
                    <a:pt x="8" y="47"/>
                    <a:pt x="9" y="47"/>
                  </a:cubicBezTo>
                  <a:cubicBezTo>
                    <a:pt x="9" y="47"/>
                    <a:pt x="9" y="47"/>
                    <a:pt x="9" y="47"/>
                  </a:cubicBezTo>
                  <a:cubicBezTo>
                    <a:pt x="9" y="47"/>
                    <a:pt x="9" y="47"/>
                    <a:pt x="9" y="47"/>
                  </a:cubicBezTo>
                  <a:cubicBezTo>
                    <a:pt x="9" y="46"/>
                    <a:pt x="8" y="46"/>
                    <a:pt x="8" y="46"/>
                  </a:cubicBezTo>
                  <a:cubicBezTo>
                    <a:pt x="8" y="46"/>
                    <a:pt x="8" y="46"/>
                    <a:pt x="8" y="46"/>
                  </a:cubicBezTo>
                  <a:cubicBezTo>
                    <a:pt x="9" y="46"/>
                    <a:pt x="9" y="45"/>
                    <a:pt x="8" y="45"/>
                  </a:cubicBezTo>
                  <a:cubicBezTo>
                    <a:pt x="8" y="45"/>
                    <a:pt x="8" y="45"/>
                    <a:pt x="8" y="45"/>
                  </a:cubicBezTo>
                  <a:cubicBezTo>
                    <a:pt x="8" y="45"/>
                    <a:pt x="7" y="44"/>
                    <a:pt x="7" y="44"/>
                  </a:cubicBezTo>
                  <a:cubicBezTo>
                    <a:pt x="7" y="44"/>
                    <a:pt x="6" y="44"/>
                    <a:pt x="5" y="43"/>
                  </a:cubicBezTo>
                  <a:cubicBezTo>
                    <a:pt x="5" y="43"/>
                    <a:pt x="5" y="43"/>
                    <a:pt x="5" y="43"/>
                  </a:cubicBezTo>
                  <a:cubicBezTo>
                    <a:pt x="5" y="42"/>
                    <a:pt x="5" y="42"/>
                    <a:pt x="5" y="42"/>
                  </a:cubicBezTo>
                  <a:cubicBezTo>
                    <a:pt x="5" y="41"/>
                    <a:pt x="6" y="41"/>
                    <a:pt x="6" y="40"/>
                  </a:cubicBezTo>
                  <a:cubicBezTo>
                    <a:pt x="6" y="40"/>
                    <a:pt x="7" y="37"/>
                    <a:pt x="7" y="36"/>
                  </a:cubicBezTo>
                  <a:cubicBezTo>
                    <a:pt x="8" y="36"/>
                    <a:pt x="8" y="34"/>
                    <a:pt x="8" y="33"/>
                  </a:cubicBezTo>
                  <a:cubicBezTo>
                    <a:pt x="8" y="33"/>
                    <a:pt x="8" y="33"/>
                    <a:pt x="8" y="33"/>
                  </a:cubicBezTo>
                  <a:cubicBezTo>
                    <a:pt x="8" y="33"/>
                    <a:pt x="9" y="36"/>
                    <a:pt x="9" y="37"/>
                  </a:cubicBezTo>
                  <a:cubicBezTo>
                    <a:pt x="9" y="38"/>
                    <a:pt x="9" y="44"/>
                    <a:pt x="9" y="44"/>
                  </a:cubicBezTo>
                  <a:cubicBezTo>
                    <a:pt x="9" y="45"/>
                    <a:pt x="10" y="47"/>
                    <a:pt x="10" y="47"/>
                  </a:cubicBezTo>
                  <a:cubicBezTo>
                    <a:pt x="11" y="47"/>
                    <a:pt x="11" y="47"/>
                    <a:pt x="11" y="48"/>
                  </a:cubicBezTo>
                  <a:cubicBezTo>
                    <a:pt x="11" y="48"/>
                    <a:pt x="11" y="49"/>
                    <a:pt x="11" y="49"/>
                  </a:cubicBezTo>
                  <a:cubicBezTo>
                    <a:pt x="11" y="49"/>
                    <a:pt x="12" y="49"/>
                    <a:pt x="12" y="49"/>
                  </a:cubicBezTo>
                  <a:cubicBezTo>
                    <a:pt x="12" y="49"/>
                    <a:pt x="12" y="49"/>
                    <a:pt x="12" y="49"/>
                  </a:cubicBezTo>
                  <a:cubicBezTo>
                    <a:pt x="12" y="49"/>
                    <a:pt x="12" y="50"/>
                    <a:pt x="12" y="50"/>
                  </a:cubicBezTo>
                  <a:cubicBezTo>
                    <a:pt x="12" y="50"/>
                    <a:pt x="12" y="50"/>
                    <a:pt x="12" y="51"/>
                  </a:cubicBezTo>
                  <a:cubicBezTo>
                    <a:pt x="12" y="51"/>
                    <a:pt x="12" y="52"/>
                    <a:pt x="12" y="52"/>
                  </a:cubicBezTo>
                  <a:cubicBezTo>
                    <a:pt x="12" y="52"/>
                    <a:pt x="12" y="52"/>
                    <a:pt x="12" y="52"/>
                  </a:cubicBezTo>
                  <a:cubicBezTo>
                    <a:pt x="12" y="52"/>
                    <a:pt x="12" y="53"/>
                    <a:pt x="12" y="53"/>
                  </a:cubicBezTo>
                  <a:cubicBezTo>
                    <a:pt x="12" y="53"/>
                    <a:pt x="12" y="53"/>
                    <a:pt x="12" y="53"/>
                  </a:cubicBezTo>
                  <a:cubicBezTo>
                    <a:pt x="12" y="53"/>
                    <a:pt x="12" y="53"/>
                    <a:pt x="12" y="54"/>
                  </a:cubicBezTo>
                  <a:cubicBezTo>
                    <a:pt x="12" y="54"/>
                    <a:pt x="11" y="55"/>
                    <a:pt x="11" y="55"/>
                  </a:cubicBezTo>
                  <a:cubicBezTo>
                    <a:pt x="11" y="55"/>
                    <a:pt x="11" y="55"/>
                    <a:pt x="11" y="55"/>
                  </a:cubicBezTo>
                  <a:cubicBezTo>
                    <a:pt x="11" y="55"/>
                    <a:pt x="11" y="56"/>
                    <a:pt x="12" y="56"/>
                  </a:cubicBezTo>
                  <a:cubicBezTo>
                    <a:pt x="12" y="56"/>
                    <a:pt x="12" y="56"/>
                    <a:pt x="12" y="56"/>
                  </a:cubicBezTo>
                  <a:cubicBezTo>
                    <a:pt x="12" y="56"/>
                    <a:pt x="12" y="56"/>
                    <a:pt x="12" y="56"/>
                  </a:cubicBezTo>
                  <a:cubicBezTo>
                    <a:pt x="12" y="56"/>
                    <a:pt x="12" y="56"/>
                    <a:pt x="12" y="56"/>
                  </a:cubicBezTo>
                  <a:cubicBezTo>
                    <a:pt x="12" y="56"/>
                    <a:pt x="11" y="57"/>
                    <a:pt x="11" y="57"/>
                  </a:cubicBezTo>
                  <a:cubicBezTo>
                    <a:pt x="11" y="57"/>
                    <a:pt x="11" y="57"/>
                    <a:pt x="11" y="57"/>
                  </a:cubicBezTo>
                  <a:cubicBezTo>
                    <a:pt x="11" y="57"/>
                    <a:pt x="11" y="57"/>
                    <a:pt x="11" y="58"/>
                  </a:cubicBezTo>
                  <a:cubicBezTo>
                    <a:pt x="11" y="58"/>
                    <a:pt x="11" y="59"/>
                    <a:pt x="11" y="59"/>
                  </a:cubicBezTo>
                  <a:cubicBezTo>
                    <a:pt x="11" y="59"/>
                    <a:pt x="11" y="60"/>
                    <a:pt x="11" y="60"/>
                  </a:cubicBezTo>
                  <a:cubicBezTo>
                    <a:pt x="11" y="60"/>
                    <a:pt x="11" y="60"/>
                    <a:pt x="11" y="60"/>
                  </a:cubicBezTo>
                  <a:cubicBezTo>
                    <a:pt x="11" y="60"/>
                    <a:pt x="11" y="61"/>
                    <a:pt x="11" y="61"/>
                  </a:cubicBezTo>
                  <a:cubicBezTo>
                    <a:pt x="11" y="61"/>
                    <a:pt x="11" y="61"/>
                    <a:pt x="11" y="61"/>
                  </a:cubicBezTo>
                  <a:cubicBezTo>
                    <a:pt x="11" y="61"/>
                    <a:pt x="11" y="62"/>
                    <a:pt x="11" y="63"/>
                  </a:cubicBezTo>
                  <a:cubicBezTo>
                    <a:pt x="11" y="63"/>
                    <a:pt x="11" y="64"/>
                    <a:pt x="11" y="64"/>
                  </a:cubicBezTo>
                  <a:cubicBezTo>
                    <a:pt x="11" y="64"/>
                    <a:pt x="11" y="64"/>
                    <a:pt x="11" y="65"/>
                  </a:cubicBezTo>
                  <a:cubicBezTo>
                    <a:pt x="11" y="65"/>
                    <a:pt x="11" y="65"/>
                    <a:pt x="11" y="65"/>
                  </a:cubicBezTo>
                  <a:cubicBezTo>
                    <a:pt x="10" y="67"/>
                    <a:pt x="12" y="79"/>
                    <a:pt x="12" y="79"/>
                  </a:cubicBezTo>
                  <a:cubicBezTo>
                    <a:pt x="12" y="80"/>
                    <a:pt x="13" y="87"/>
                    <a:pt x="14" y="87"/>
                  </a:cubicBezTo>
                  <a:cubicBezTo>
                    <a:pt x="14" y="87"/>
                    <a:pt x="14" y="88"/>
                    <a:pt x="14" y="88"/>
                  </a:cubicBezTo>
                  <a:cubicBezTo>
                    <a:pt x="14" y="88"/>
                    <a:pt x="14" y="88"/>
                    <a:pt x="14" y="88"/>
                  </a:cubicBezTo>
                  <a:cubicBezTo>
                    <a:pt x="14" y="89"/>
                    <a:pt x="14" y="88"/>
                    <a:pt x="14" y="89"/>
                  </a:cubicBezTo>
                  <a:cubicBezTo>
                    <a:pt x="13" y="90"/>
                    <a:pt x="14" y="90"/>
                    <a:pt x="14" y="90"/>
                  </a:cubicBezTo>
                  <a:cubicBezTo>
                    <a:pt x="14" y="91"/>
                    <a:pt x="15" y="91"/>
                    <a:pt x="14" y="91"/>
                  </a:cubicBezTo>
                  <a:cubicBezTo>
                    <a:pt x="14" y="91"/>
                    <a:pt x="14" y="92"/>
                    <a:pt x="14" y="92"/>
                  </a:cubicBezTo>
                  <a:cubicBezTo>
                    <a:pt x="15" y="92"/>
                    <a:pt x="14" y="93"/>
                    <a:pt x="14" y="93"/>
                  </a:cubicBezTo>
                  <a:cubicBezTo>
                    <a:pt x="14" y="94"/>
                    <a:pt x="14" y="95"/>
                    <a:pt x="14" y="95"/>
                  </a:cubicBezTo>
                  <a:cubicBezTo>
                    <a:pt x="15" y="95"/>
                    <a:pt x="15" y="96"/>
                    <a:pt x="15" y="97"/>
                  </a:cubicBezTo>
                  <a:cubicBezTo>
                    <a:pt x="15" y="98"/>
                    <a:pt x="16" y="99"/>
                    <a:pt x="16" y="100"/>
                  </a:cubicBezTo>
                  <a:cubicBezTo>
                    <a:pt x="16" y="100"/>
                    <a:pt x="16" y="101"/>
                    <a:pt x="16" y="101"/>
                  </a:cubicBezTo>
                  <a:cubicBezTo>
                    <a:pt x="16" y="101"/>
                    <a:pt x="15" y="102"/>
                    <a:pt x="15" y="102"/>
                  </a:cubicBezTo>
                  <a:cubicBezTo>
                    <a:pt x="15" y="102"/>
                    <a:pt x="14" y="104"/>
                    <a:pt x="14" y="104"/>
                  </a:cubicBezTo>
                  <a:cubicBezTo>
                    <a:pt x="14" y="105"/>
                    <a:pt x="14" y="107"/>
                    <a:pt x="14" y="107"/>
                  </a:cubicBezTo>
                  <a:cubicBezTo>
                    <a:pt x="14" y="107"/>
                    <a:pt x="13" y="109"/>
                    <a:pt x="12" y="110"/>
                  </a:cubicBezTo>
                  <a:cubicBezTo>
                    <a:pt x="12" y="110"/>
                    <a:pt x="10" y="114"/>
                    <a:pt x="10" y="114"/>
                  </a:cubicBezTo>
                  <a:cubicBezTo>
                    <a:pt x="10" y="114"/>
                    <a:pt x="9" y="115"/>
                    <a:pt x="10" y="116"/>
                  </a:cubicBezTo>
                  <a:cubicBezTo>
                    <a:pt x="10" y="116"/>
                    <a:pt x="11" y="116"/>
                    <a:pt x="12" y="117"/>
                  </a:cubicBezTo>
                  <a:cubicBezTo>
                    <a:pt x="14" y="117"/>
                    <a:pt x="16" y="115"/>
                    <a:pt x="17" y="115"/>
                  </a:cubicBezTo>
                  <a:cubicBezTo>
                    <a:pt x="17" y="114"/>
                    <a:pt x="18" y="114"/>
                    <a:pt x="18" y="114"/>
                  </a:cubicBezTo>
                  <a:cubicBezTo>
                    <a:pt x="18" y="114"/>
                    <a:pt x="18" y="112"/>
                    <a:pt x="19" y="111"/>
                  </a:cubicBezTo>
                  <a:cubicBezTo>
                    <a:pt x="19" y="111"/>
                    <a:pt x="20" y="110"/>
                    <a:pt x="20" y="109"/>
                  </a:cubicBezTo>
                  <a:cubicBezTo>
                    <a:pt x="20" y="108"/>
                    <a:pt x="20" y="107"/>
                    <a:pt x="20" y="107"/>
                  </a:cubicBezTo>
                  <a:cubicBezTo>
                    <a:pt x="20" y="107"/>
                    <a:pt x="21" y="108"/>
                    <a:pt x="21" y="109"/>
                  </a:cubicBezTo>
                  <a:cubicBezTo>
                    <a:pt x="22" y="109"/>
                    <a:pt x="22" y="110"/>
                    <a:pt x="22" y="110"/>
                  </a:cubicBezTo>
                  <a:cubicBezTo>
                    <a:pt x="22" y="110"/>
                    <a:pt x="22" y="111"/>
                    <a:pt x="22" y="111"/>
                  </a:cubicBezTo>
                  <a:cubicBezTo>
                    <a:pt x="22" y="111"/>
                    <a:pt x="23" y="112"/>
                    <a:pt x="23" y="112"/>
                  </a:cubicBezTo>
                  <a:cubicBezTo>
                    <a:pt x="23" y="113"/>
                    <a:pt x="24" y="115"/>
                    <a:pt x="24" y="115"/>
                  </a:cubicBezTo>
                  <a:cubicBezTo>
                    <a:pt x="24" y="115"/>
                    <a:pt x="24" y="116"/>
                    <a:pt x="24" y="116"/>
                  </a:cubicBezTo>
                  <a:cubicBezTo>
                    <a:pt x="24" y="116"/>
                    <a:pt x="24" y="118"/>
                    <a:pt x="24" y="118"/>
                  </a:cubicBezTo>
                  <a:cubicBezTo>
                    <a:pt x="24" y="118"/>
                    <a:pt x="23" y="120"/>
                    <a:pt x="23" y="120"/>
                  </a:cubicBezTo>
                  <a:cubicBezTo>
                    <a:pt x="23" y="120"/>
                    <a:pt x="23" y="122"/>
                    <a:pt x="23" y="123"/>
                  </a:cubicBezTo>
                  <a:cubicBezTo>
                    <a:pt x="22" y="124"/>
                    <a:pt x="23" y="125"/>
                    <a:pt x="23" y="125"/>
                  </a:cubicBezTo>
                  <a:cubicBezTo>
                    <a:pt x="23" y="126"/>
                    <a:pt x="23" y="126"/>
                    <a:pt x="23" y="126"/>
                  </a:cubicBezTo>
                  <a:cubicBezTo>
                    <a:pt x="23" y="126"/>
                    <a:pt x="26" y="125"/>
                    <a:pt x="27" y="124"/>
                  </a:cubicBezTo>
                  <a:cubicBezTo>
                    <a:pt x="29" y="123"/>
                    <a:pt x="29" y="122"/>
                    <a:pt x="30" y="122"/>
                  </a:cubicBezTo>
                  <a:cubicBezTo>
                    <a:pt x="30" y="121"/>
                    <a:pt x="30" y="120"/>
                    <a:pt x="30" y="120"/>
                  </a:cubicBezTo>
                  <a:cubicBezTo>
                    <a:pt x="30" y="120"/>
                    <a:pt x="30" y="119"/>
                    <a:pt x="30" y="119"/>
                  </a:cubicBezTo>
                  <a:cubicBezTo>
                    <a:pt x="30" y="119"/>
                    <a:pt x="31" y="119"/>
                    <a:pt x="31" y="119"/>
                  </a:cubicBezTo>
                  <a:cubicBezTo>
                    <a:pt x="31" y="118"/>
                    <a:pt x="32" y="117"/>
                    <a:pt x="33" y="117"/>
                  </a:cubicBezTo>
                  <a:cubicBezTo>
                    <a:pt x="33" y="116"/>
                    <a:pt x="32" y="115"/>
                    <a:pt x="32" y="115"/>
                  </a:cubicBezTo>
                  <a:cubicBezTo>
                    <a:pt x="32" y="115"/>
                    <a:pt x="32" y="114"/>
                    <a:pt x="32" y="114"/>
                  </a:cubicBezTo>
                  <a:cubicBezTo>
                    <a:pt x="32" y="113"/>
                    <a:pt x="30" y="111"/>
                    <a:pt x="30" y="111"/>
                  </a:cubicBezTo>
                  <a:cubicBezTo>
                    <a:pt x="30" y="111"/>
                    <a:pt x="30" y="109"/>
                    <a:pt x="30" y="109"/>
                  </a:cubicBezTo>
                  <a:cubicBezTo>
                    <a:pt x="30" y="109"/>
                    <a:pt x="30" y="108"/>
                    <a:pt x="29" y="107"/>
                  </a:cubicBezTo>
                  <a:cubicBezTo>
                    <a:pt x="28" y="106"/>
                    <a:pt x="26" y="100"/>
                    <a:pt x="26" y="100"/>
                  </a:cubicBezTo>
                  <a:cubicBezTo>
                    <a:pt x="26" y="100"/>
                    <a:pt x="26" y="99"/>
                    <a:pt x="26" y="98"/>
                  </a:cubicBezTo>
                  <a:cubicBezTo>
                    <a:pt x="26" y="98"/>
                    <a:pt x="26" y="98"/>
                    <a:pt x="26" y="98"/>
                  </a:cubicBezTo>
                  <a:cubicBezTo>
                    <a:pt x="26" y="98"/>
                    <a:pt x="26" y="97"/>
                    <a:pt x="26" y="97"/>
                  </a:cubicBezTo>
                  <a:cubicBezTo>
                    <a:pt x="26" y="97"/>
                    <a:pt x="26" y="96"/>
                    <a:pt x="26" y="96"/>
                  </a:cubicBezTo>
                  <a:cubicBezTo>
                    <a:pt x="26" y="96"/>
                    <a:pt x="25" y="96"/>
                    <a:pt x="25" y="96"/>
                  </a:cubicBezTo>
                  <a:cubicBezTo>
                    <a:pt x="25" y="96"/>
                    <a:pt x="26" y="96"/>
                    <a:pt x="27" y="94"/>
                  </a:cubicBezTo>
                  <a:cubicBezTo>
                    <a:pt x="27" y="93"/>
                    <a:pt x="27" y="93"/>
                    <a:pt x="27" y="93"/>
                  </a:cubicBezTo>
                  <a:cubicBezTo>
                    <a:pt x="27" y="92"/>
                    <a:pt x="27" y="93"/>
                    <a:pt x="27" y="93"/>
                  </a:cubicBezTo>
                  <a:cubicBezTo>
                    <a:pt x="27" y="93"/>
                    <a:pt x="26" y="93"/>
                    <a:pt x="26" y="92"/>
                  </a:cubicBezTo>
                  <a:cubicBezTo>
                    <a:pt x="26" y="92"/>
                    <a:pt x="26" y="92"/>
                    <a:pt x="26" y="92"/>
                  </a:cubicBezTo>
                  <a:cubicBezTo>
                    <a:pt x="27" y="91"/>
                    <a:pt x="27" y="91"/>
                    <a:pt x="27" y="91"/>
                  </a:cubicBezTo>
                  <a:cubicBezTo>
                    <a:pt x="27" y="91"/>
                    <a:pt x="27" y="91"/>
                    <a:pt x="27" y="90"/>
                  </a:cubicBezTo>
                  <a:cubicBezTo>
                    <a:pt x="27" y="90"/>
                    <a:pt x="27" y="90"/>
                    <a:pt x="27" y="90"/>
                  </a:cubicBezTo>
                  <a:cubicBezTo>
                    <a:pt x="27" y="90"/>
                    <a:pt x="27" y="89"/>
                    <a:pt x="27" y="89"/>
                  </a:cubicBezTo>
                  <a:cubicBezTo>
                    <a:pt x="27" y="89"/>
                    <a:pt x="28" y="89"/>
                    <a:pt x="28" y="89"/>
                  </a:cubicBezTo>
                  <a:cubicBezTo>
                    <a:pt x="28" y="88"/>
                    <a:pt x="28" y="88"/>
                    <a:pt x="28" y="88"/>
                  </a:cubicBezTo>
                  <a:cubicBezTo>
                    <a:pt x="28" y="88"/>
                    <a:pt x="28" y="88"/>
                    <a:pt x="28" y="88"/>
                  </a:cubicBezTo>
                  <a:cubicBezTo>
                    <a:pt x="28" y="88"/>
                    <a:pt x="28" y="87"/>
                    <a:pt x="28" y="87"/>
                  </a:cubicBezTo>
                  <a:cubicBezTo>
                    <a:pt x="28" y="87"/>
                    <a:pt x="28" y="87"/>
                    <a:pt x="28" y="87"/>
                  </a:cubicBezTo>
                  <a:cubicBezTo>
                    <a:pt x="28" y="86"/>
                    <a:pt x="28" y="86"/>
                    <a:pt x="28" y="86"/>
                  </a:cubicBezTo>
                  <a:cubicBezTo>
                    <a:pt x="27" y="86"/>
                    <a:pt x="27" y="86"/>
                    <a:pt x="28" y="85"/>
                  </a:cubicBezTo>
                  <a:cubicBezTo>
                    <a:pt x="28" y="85"/>
                    <a:pt x="28" y="85"/>
                    <a:pt x="28" y="85"/>
                  </a:cubicBezTo>
                  <a:cubicBezTo>
                    <a:pt x="28" y="85"/>
                    <a:pt x="28" y="85"/>
                    <a:pt x="28" y="84"/>
                  </a:cubicBezTo>
                  <a:cubicBezTo>
                    <a:pt x="28" y="84"/>
                    <a:pt x="28" y="84"/>
                    <a:pt x="28" y="83"/>
                  </a:cubicBezTo>
                  <a:cubicBezTo>
                    <a:pt x="28" y="83"/>
                    <a:pt x="28" y="82"/>
                    <a:pt x="28" y="82"/>
                  </a:cubicBezTo>
                  <a:cubicBezTo>
                    <a:pt x="28" y="81"/>
                    <a:pt x="28" y="81"/>
                    <a:pt x="28" y="80"/>
                  </a:cubicBezTo>
                  <a:cubicBezTo>
                    <a:pt x="28" y="80"/>
                    <a:pt x="29" y="79"/>
                    <a:pt x="29" y="79"/>
                  </a:cubicBezTo>
                  <a:cubicBezTo>
                    <a:pt x="29" y="79"/>
                    <a:pt x="29" y="78"/>
                    <a:pt x="29" y="78"/>
                  </a:cubicBezTo>
                  <a:cubicBezTo>
                    <a:pt x="29" y="77"/>
                    <a:pt x="29" y="77"/>
                    <a:pt x="29" y="77"/>
                  </a:cubicBezTo>
                  <a:cubicBezTo>
                    <a:pt x="30" y="77"/>
                    <a:pt x="30" y="76"/>
                    <a:pt x="30" y="75"/>
                  </a:cubicBezTo>
                  <a:cubicBezTo>
                    <a:pt x="30" y="75"/>
                    <a:pt x="30" y="75"/>
                    <a:pt x="30" y="74"/>
                  </a:cubicBezTo>
                  <a:cubicBezTo>
                    <a:pt x="31" y="73"/>
                    <a:pt x="32" y="71"/>
                    <a:pt x="32" y="71"/>
                  </a:cubicBezTo>
                  <a:cubicBezTo>
                    <a:pt x="32" y="71"/>
                    <a:pt x="32" y="71"/>
                    <a:pt x="32" y="71"/>
                  </a:cubicBezTo>
                  <a:cubicBezTo>
                    <a:pt x="32" y="71"/>
                    <a:pt x="33" y="74"/>
                    <a:pt x="33" y="74"/>
                  </a:cubicBezTo>
                  <a:cubicBezTo>
                    <a:pt x="33" y="74"/>
                    <a:pt x="33" y="76"/>
                    <a:pt x="33" y="77"/>
                  </a:cubicBezTo>
                  <a:cubicBezTo>
                    <a:pt x="32" y="78"/>
                    <a:pt x="32" y="83"/>
                    <a:pt x="32" y="83"/>
                  </a:cubicBezTo>
                  <a:cubicBezTo>
                    <a:pt x="31" y="84"/>
                    <a:pt x="32" y="84"/>
                    <a:pt x="32" y="84"/>
                  </a:cubicBezTo>
                  <a:cubicBezTo>
                    <a:pt x="33" y="85"/>
                    <a:pt x="33" y="87"/>
                    <a:pt x="33" y="88"/>
                  </a:cubicBezTo>
                  <a:cubicBezTo>
                    <a:pt x="33" y="88"/>
                    <a:pt x="33" y="89"/>
                    <a:pt x="34" y="89"/>
                  </a:cubicBezTo>
                  <a:cubicBezTo>
                    <a:pt x="35" y="90"/>
                    <a:pt x="37" y="89"/>
                    <a:pt x="37" y="89"/>
                  </a:cubicBezTo>
                  <a:cubicBezTo>
                    <a:pt x="37" y="89"/>
                    <a:pt x="37" y="89"/>
                    <a:pt x="37" y="88"/>
                  </a:cubicBezTo>
                  <a:cubicBezTo>
                    <a:pt x="37" y="88"/>
                    <a:pt x="37" y="86"/>
                    <a:pt x="37" y="86"/>
                  </a:cubicBezTo>
                  <a:cubicBezTo>
                    <a:pt x="37" y="86"/>
                    <a:pt x="37" y="87"/>
                    <a:pt x="37" y="87"/>
                  </a:cubicBezTo>
                  <a:cubicBezTo>
                    <a:pt x="37" y="87"/>
                    <a:pt x="39" y="86"/>
                    <a:pt x="39" y="86"/>
                  </a:cubicBezTo>
                  <a:cubicBezTo>
                    <a:pt x="39" y="86"/>
                    <a:pt x="39" y="86"/>
                    <a:pt x="39" y="85"/>
                  </a:cubicBezTo>
                  <a:cubicBezTo>
                    <a:pt x="38" y="84"/>
                    <a:pt x="38" y="83"/>
                    <a:pt x="39" y="82"/>
                  </a:cubicBezTo>
                  <a:cubicBezTo>
                    <a:pt x="39" y="82"/>
                    <a:pt x="39" y="82"/>
                    <a:pt x="39" y="82"/>
                  </a:cubicBezTo>
                  <a:cubicBezTo>
                    <a:pt x="39" y="81"/>
                    <a:pt x="39" y="81"/>
                    <a:pt x="39" y="81"/>
                  </a:cubicBezTo>
                  <a:cubicBezTo>
                    <a:pt x="39" y="81"/>
                    <a:pt x="39" y="77"/>
                    <a:pt x="39" y="77"/>
                  </a:cubicBezTo>
                  <a:cubicBezTo>
                    <a:pt x="39" y="76"/>
                    <a:pt x="39" y="71"/>
                    <a:pt x="39" y="71"/>
                  </a:cubicBezTo>
                  <a:cubicBezTo>
                    <a:pt x="39" y="71"/>
                    <a:pt x="39" y="70"/>
                    <a:pt x="39" y="70"/>
                  </a:cubicBezTo>
                  <a:cubicBezTo>
                    <a:pt x="39" y="69"/>
                    <a:pt x="39" y="67"/>
                    <a:pt x="39" y="67"/>
                  </a:cubicBezTo>
                  <a:cubicBezTo>
                    <a:pt x="39" y="67"/>
                    <a:pt x="39" y="67"/>
                    <a:pt x="39" y="67"/>
                  </a:cubicBezTo>
                  <a:cubicBezTo>
                    <a:pt x="39" y="69"/>
                    <a:pt x="40" y="69"/>
                    <a:pt x="41" y="70"/>
                  </a:cubicBezTo>
                  <a:cubicBezTo>
                    <a:pt x="41" y="71"/>
                    <a:pt x="42" y="71"/>
                    <a:pt x="42" y="71"/>
                  </a:cubicBezTo>
                  <a:cubicBezTo>
                    <a:pt x="42" y="71"/>
                    <a:pt x="42" y="71"/>
                    <a:pt x="42" y="71"/>
                  </a:cubicBezTo>
                  <a:cubicBezTo>
                    <a:pt x="42" y="71"/>
                    <a:pt x="42" y="71"/>
                    <a:pt x="42" y="71"/>
                  </a:cubicBezTo>
                  <a:cubicBezTo>
                    <a:pt x="43" y="71"/>
                    <a:pt x="43" y="72"/>
                    <a:pt x="43" y="72"/>
                  </a:cubicBezTo>
                  <a:cubicBezTo>
                    <a:pt x="43" y="72"/>
                    <a:pt x="43" y="72"/>
                    <a:pt x="43" y="72"/>
                  </a:cubicBezTo>
                  <a:cubicBezTo>
                    <a:pt x="43" y="72"/>
                    <a:pt x="44" y="72"/>
                    <a:pt x="44" y="72"/>
                  </a:cubicBezTo>
                  <a:cubicBezTo>
                    <a:pt x="44" y="72"/>
                    <a:pt x="44" y="72"/>
                    <a:pt x="44" y="72"/>
                  </a:cubicBezTo>
                  <a:cubicBezTo>
                    <a:pt x="44" y="72"/>
                    <a:pt x="44" y="72"/>
                    <a:pt x="44" y="72"/>
                  </a:cubicBezTo>
                  <a:close/>
                  <a:moveTo>
                    <a:pt x="19" y="12"/>
                  </a:moveTo>
                  <a:cubicBezTo>
                    <a:pt x="19" y="12"/>
                    <a:pt x="19" y="12"/>
                    <a:pt x="19" y="12"/>
                  </a:cubicBezTo>
                  <a:cubicBezTo>
                    <a:pt x="19" y="12"/>
                    <a:pt x="19" y="12"/>
                    <a:pt x="19" y="12"/>
                  </a:cubicBezTo>
                  <a:cubicBezTo>
                    <a:pt x="19" y="12"/>
                    <a:pt x="19" y="12"/>
                    <a:pt x="19" y="12"/>
                  </a:cubicBezTo>
                  <a:cubicBezTo>
                    <a:pt x="19" y="12"/>
                    <a:pt x="19" y="12"/>
                    <a:pt x="19" y="12"/>
                  </a:cubicBezTo>
                  <a:close/>
                  <a:moveTo>
                    <a:pt x="3" y="8"/>
                  </a:moveTo>
                  <a:cubicBezTo>
                    <a:pt x="3" y="8"/>
                    <a:pt x="3" y="8"/>
                    <a:pt x="3" y="8"/>
                  </a:cubicBezTo>
                  <a:cubicBezTo>
                    <a:pt x="3" y="8"/>
                    <a:pt x="3" y="8"/>
                    <a:pt x="3" y="8"/>
                  </a:cubicBezTo>
                  <a:cubicBezTo>
                    <a:pt x="3" y="8"/>
                    <a:pt x="3" y="8"/>
                    <a:pt x="3" y="8"/>
                  </a:cubicBezTo>
                  <a:cubicBezTo>
                    <a:pt x="3" y="8"/>
                    <a:pt x="3" y="8"/>
                    <a:pt x="3" y="8"/>
                  </a:cubicBezTo>
                  <a:close/>
                  <a:moveTo>
                    <a:pt x="12" y="1"/>
                  </a:moveTo>
                  <a:cubicBezTo>
                    <a:pt x="12" y="1"/>
                    <a:pt x="12" y="1"/>
                    <a:pt x="11" y="1"/>
                  </a:cubicBezTo>
                  <a:cubicBezTo>
                    <a:pt x="12" y="1"/>
                    <a:pt x="12" y="1"/>
                    <a:pt x="12" y="1"/>
                  </a:cubicBezTo>
                  <a:cubicBezTo>
                    <a:pt x="12" y="1"/>
                    <a:pt x="12" y="1"/>
                    <a:pt x="12" y="1"/>
                  </a:cubicBezTo>
                  <a:cubicBezTo>
                    <a:pt x="12" y="1"/>
                    <a:pt x="12" y="1"/>
                    <a:pt x="12" y="1"/>
                  </a:cubicBezTo>
                  <a:close/>
                  <a:moveTo>
                    <a:pt x="5" y="45"/>
                  </a:moveTo>
                  <a:cubicBezTo>
                    <a:pt x="5" y="45"/>
                    <a:pt x="6" y="46"/>
                    <a:pt x="7" y="46"/>
                  </a:cubicBezTo>
                  <a:cubicBezTo>
                    <a:pt x="7" y="46"/>
                    <a:pt x="7" y="46"/>
                    <a:pt x="7" y="46"/>
                  </a:cubicBezTo>
                  <a:cubicBezTo>
                    <a:pt x="7" y="46"/>
                    <a:pt x="7" y="46"/>
                    <a:pt x="6" y="46"/>
                  </a:cubicBezTo>
                  <a:cubicBezTo>
                    <a:pt x="6" y="46"/>
                    <a:pt x="6" y="46"/>
                    <a:pt x="5" y="46"/>
                  </a:cubicBezTo>
                  <a:cubicBezTo>
                    <a:pt x="5" y="45"/>
                    <a:pt x="4" y="45"/>
                    <a:pt x="4" y="45"/>
                  </a:cubicBezTo>
                  <a:cubicBezTo>
                    <a:pt x="4" y="45"/>
                    <a:pt x="4" y="45"/>
                    <a:pt x="4" y="45"/>
                  </a:cubicBezTo>
                  <a:cubicBezTo>
                    <a:pt x="4" y="45"/>
                    <a:pt x="5" y="45"/>
                    <a:pt x="5" y="45"/>
                  </a:cubicBezTo>
                  <a:close/>
                  <a:moveTo>
                    <a:pt x="14" y="1"/>
                  </a:moveTo>
                  <a:cubicBezTo>
                    <a:pt x="13" y="1"/>
                    <a:pt x="13" y="1"/>
                    <a:pt x="13" y="1"/>
                  </a:cubicBezTo>
                  <a:cubicBezTo>
                    <a:pt x="13" y="1"/>
                    <a:pt x="13" y="1"/>
                    <a:pt x="13" y="1"/>
                  </a:cubicBezTo>
                  <a:cubicBezTo>
                    <a:pt x="13" y="1"/>
                    <a:pt x="13" y="1"/>
                    <a:pt x="13" y="1"/>
                  </a:cubicBezTo>
                  <a:cubicBezTo>
                    <a:pt x="13" y="1"/>
                    <a:pt x="13" y="1"/>
                    <a:pt x="14" y="1"/>
                  </a:cubicBezTo>
                  <a:cubicBezTo>
                    <a:pt x="14" y="1"/>
                    <a:pt x="14" y="1"/>
                    <a:pt x="14" y="1"/>
                  </a:cubicBezTo>
                  <a:cubicBezTo>
                    <a:pt x="14" y="1"/>
                    <a:pt x="14" y="1"/>
                    <a:pt x="14" y="1"/>
                  </a:cubicBezTo>
                  <a:close/>
                  <a:moveTo>
                    <a:pt x="14" y="1"/>
                  </a:moveTo>
                  <a:cubicBezTo>
                    <a:pt x="14" y="1"/>
                    <a:pt x="14" y="1"/>
                    <a:pt x="14" y="1"/>
                  </a:cubicBezTo>
                  <a:cubicBezTo>
                    <a:pt x="14" y="1"/>
                    <a:pt x="14" y="1"/>
                    <a:pt x="14" y="1"/>
                  </a:cubicBezTo>
                  <a:cubicBezTo>
                    <a:pt x="15" y="1"/>
                    <a:pt x="15" y="2"/>
                    <a:pt x="15" y="2"/>
                  </a:cubicBezTo>
                  <a:cubicBezTo>
                    <a:pt x="15" y="2"/>
                    <a:pt x="15" y="2"/>
                    <a:pt x="15" y="2"/>
                  </a:cubicBezTo>
                  <a:cubicBezTo>
                    <a:pt x="15" y="2"/>
                    <a:pt x="15" y="1"/>
                    <a:pt x="14" y="1"/>
                  </a:cubicBezTo>
                  <a:close/>
                  <a:moveTo>
                    <a:pt x="19" y="8"/>
                  </a:moveTo>
                  <a:cubicBezTo>
                    <a:pt x="19" y="8"/>
                    <a:pt x="19" y="8"/>
                    <a:pt x="18" y="8"/>
                  </a:cubicBezTo>
                  <a:cubicBezTo>
                    <a:pt x="18" y="8"/>
                    <a:pt x="18" y="8"/>
                    <a:pt x="18" y="8"/>
                  </a:cubicBezTo>
                  <a:cubicBezTo>
                    <a:pt x="18" y="8"/>
                    <a:pt x="18" y="8"/>
                    <a:pt x="19" y="8"/>
                  </a:cubicBezTo>
                  <a:close/>
                  <a:moveTo>
                    <a:pt x="18" y="8"/>
                  </a:moveTo>
                  <a:cubicBezTo>
                    <a:pt x="18" y="8"/>
                    <a:pt x="18" y="8"/>
                    <a:pt x="18" y="8"/>
                  </a:cubicBezTo>
                  <a:cubicBezTo>
                    <a:pt x="18" y="8"/>
                    <a:pt x="18" y="8"/>
                    <a:pt x="18" y="8"/>
                  </a:cubicBezTo>
                  <a:cubicBezTo>
                    <a:pt x="18" y="8"/>
                    <a:pt x="18" y="8"/>
                    <a:pt x="18" y="8"/>
                  </a:cubicBezTo>
                  <a:cubicBezTo>
                    <a:pt x="18" y="8"/>
                    <a:pt x="18" y="8"/>
                    <a:pt x="18" y="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1" name="Freeform 311"/>
            <p:cNvSpPr>
              <a:spLocks noEditPoints="1"/>
            </p:cNvSpPr>
            <p:nvPr/>
          </p:nvSpPr>
          <p:spPr bwMode="auto">
            <a:xfrm>
              <a:off x="4610101" y="4756151"/>
              <a:ext cx="407988" cy="341313"/>
            </a:xfrm>
            <a:custGeom>
              <a:avLst/>
              <a:gdLst>
                <a:gd name="T0" fmla="*/ 64 w 109"/>
                <a:gd name="T1" fmla="*/ 77 h 91"/>
                <a:gd name="T2" fmla="*/ 66 w 109"/>
                <a:gd name="T3" fmla="*/ 69 h 91"/>
                <a:gd name="T4" fmla="*/ 79 w 109"/>
                <a:gd name="T5" fmla="*/ 75 h 91"/>
                <a:gd name="T6" fmla="*/ 75 w 109"/>
                <a:gd name="T7" fmla="*/ 73 h 91"/>
                <a:gd name="T8" fmla="*/ 86 w 109"/>
                <a:gd name="T9" fmla="*/ 67 h 91"/>
                <a:gd name="T10" fmla="*/ 82 w 109"/>
                <a:gd name="T11" fmla="*/ 78 h 91"/>
                <a:gd name="T12" fmla="*/ 90 w 109"/>
                <a:gd name="T13" fmla="*/ 73 h 91"/>
                <a:gd name="T14" fmla="*/ 91 w 109"/>
                <a:gd name="T15" fmla="*/ 67 h 91"/>
                <a:gd name="T16" fmla="*/ 100 w 109"/>
                <a:gd name="T17" fmla="*/ 43 h 91"/>
                <a:gd name="T18" fmla="*/ 12 w 109"/>
                <a:gd name="T19" fmla="*/ 72 h 91"/>
                <a:gd name="T20" fmla="*/ 54 w 109"/>
                <a:gd name="T21" fmla="*/ 61 h 91"/>
                <a:gd name="T22" fmla="*/ 107 w 109"/>
                <a:gd name="T23" fmla="*/ 65 h 91"/>
                <a:gd name="T24" fmla="*/ 19 w 109"/>
                <a:gd name="T25" fmla="*/ 43 h 91"/>
                <a:gd name="T26" fmla="*/ 15 w 109"/>
                <a:gd name="T27" fmla="*/ 42 h 91"/>
                <a:gd name="T28" fmla="*/ 93 w 109"/>
                <a:gd name="T29" fmla="*/ 7 h 91"/>
                <a:gd name="T30" fmla="*/ 94 w 109"/>
                <a:gd name="T31" fmla="*/ 8 h 91"/>
                <a:gd name="T32" fmla="*/ 93 w 109"/>
                <a:gd name="T33" fmla="*/ 14 h 91"/>
                <a:gd name="T34" fmla="*/ 96 w 109"/>
                <a:gd name="T35" fmla="*/ 16 h 91"/>
                <a:gd name="T36" fmla="*/ 100 w 109"/>
                <a:gd name="T37" fmla="*/ 39 h 91"/>
                <a:gd name="T38" fmla="*/ 103 w 109"/>
                <a:gd name="T39" fmla="*/ 44 h 91"/>
                <a:gd name="T40" fmla="*/ 100 w 109"/>
                <a:gd name="T41" fmla="*/ 83 h 91"/>
                <a:gd name="T42" fmla="*/ 93 w 109"/>
                <a:gd name="T43" fmla="*/ 78 h 91"/>
                <a:gd name="T44" fmla="*/ 88 w 109"/>
                <a:gd name="T45" fmla="*/ 83 h 91"/>
                <a:gd name="T46" fmla="*/ 83 w 109"/>
                <a:gd name="T47" fmla="*/ 83 h 91"/>
                <a:gd name="T48" fmla="*/ 73 w 109"/>
                <a:gd name="T49" fmla="*/ 83 h 91"/>
                <a:gd name="T50" fmla="*/ 62 w 109"/>
                <a:gd name="T51" fmla="*/ 82 h 91"/>
                <a:gd name="T52" fmla="*/ 63 w 109"/>
                <a:gd name="T53" fmla="*/ 75 h 91"/>
                <a:gd name="T54" fmla="*/ 68 w 109"/>
                <a:gd name="T55" fmla="*/ 52 h 91"/>
                <a:gd name="T56" fmla="*/ 75 w 109"/>
                <a:gd name="T57" fmla="*/ 37 h 91"/>
                <a:gd name="T58" fmla="*/ 71 w 109"/>
                <a:gd name="T59" fmla="*/ 37 h 91"/>
                <a:gd name="T60" fmla="*/ 58 w 109"/>
                <a:gd name="T61" fmla="*/ 39 h 91"/>
                <a:gd name="T62" fmla="*/ 55 w 109"/>
                <a:gd name="T63" fmla="*/ 53 h 91"/>
                <a:gd name="T64" fmla="*/ 54 w 109"/>
                <a:gd name="T65" fmla="*/ 60 h 91"/>
                <a:gd name="T66" fmla="*/ 61 w 109"/>
                <a:gd name="T67" fmla="*/ 64 h 91"/>
                <a:gd name="T68" fmla="*/ 49 w 109"/>
                <a:gd name="T69" fmla="*/ 76 h 91"/>
                <a:gd name="T70" fmla="*/ 42 w 109"/>
                <a:gd name="T71" fmla="*/ 75 h 91"/>
                <a:gd name="T72" fmla="*/ 44 w 109"/>
                <a:gd name="T73" fmla="*/ 91 h 91"/>
                <a:gd name="T74" fmla="*/ 32 w 109"/>
                <a:gd name="T75" fmla="*/ 77 h 91"/>
                <a:gd name="T76" fmla="*/ 26 w 109"/>
                <a:gd name="T77" fmla="*/ 80 h 91"/>
                <a:gd name="T78" fmla="*/ 12 w 109"/>
                <a:gd name="T79" fmla="*/ 83 h 91"/>
                <a:gd name="T80" fmla="*/ 10 w 109"/>
                <a:gd name="T81" fmla="*/ 75 h 91"/>
                <a:gd name="T82" fmla="*/ 11 w 109"/>
                <a:gd name="T83" fmla="*/ 62 h 91"/>
                <a:gd name="T84" fmla="*/ 2 w 109"/>
                <a:gd name="T85" fmla="*/ 51 h 91"/>
                <a:gd name="T86" fmla="*/ 10 w 109"/>
                <a:gd name="T87" fmla="*/ 41 h 91"/>
                <a:gd name="T88" fmla="*/ 11 w 109"/>
                <a:gd name="T89" fmla="*/ 35 h 91"/>
                <a:gd name="T90" fmla="*/ 16 w 109"/>
                <a:gd name="T91" fmla="*/ 26 h 91"/>
                <a:gd name="T92" fmla="*/ 27 w 109"/>
                <a:gd name="T93" fmla="*/ 11 h 91"/>
                <a:gd name="T94" fmla="*/ 37 w 109"/>
                <a:gd name="T95" fmla="*/ 3 h 91"/>
                <a:gd name="T96" fmla="*/ 40 w 109"/>
                <a:gd name="T97" fmla="*/ 14 h 91"/>
                <a:gd name="T98" fmla="*/ 42 w 109"/>
                <a:gd name="T99" fmla="*/ 18 h 91"/>
                <a:gd name="T100" fmla="*/ 52 w 109"/>
                <a:gd name="T101" fmla="*/ 26 h 91"/>
                <a:gd name="T102" fmla="*/ 56 w 109"/>
                <a:gd name="T103" fmla="*/ 24 h 91"/>
                <a:gd name="T104" fmla="*/ 54 w 109"/>
                <a:gd name="T105" fmla="*/ 28 h 91"/>
                <a:gd name="T106" fmla="*/ 56 w 109"/>
                <a:gd name="T107" fmla="*/ 35 h 91"/>
                <a:gd name="T108" fmla="*/ 69 w 109"/>
                <a:gd name="T109" fmla="*/ 31 h 91"/>
                <a:gd name="T110" fmla="*/ 76 w 109"/>
                <a:gd name="T111" fmla="*/ 17 h 91"/>
                <a:gd name="T112" fmla="*/ 79 w 109"/>
                <a:gd name="T113" fmla="*/ 13 h 91"/>
                <a:gd name="T114" fmla="*/ 80 w 109"/>
                <a:gd name="T115" fmla="*/ 9 h 91"/>
                <a:gd name="T116" fmla="*/ 82 w 109"/>
                <a:gd name="T117" fmla="*/ 2 h 91"/>
                <a:gd name="T118" fmla="*/ 92 w 109"/>
                <a:gd name="T119" fmla="*/ 4 h 91"/>
                <a:gd name="T120" fmla="*/ 95 w 109"/>
                <a:gd name="T121" fmla="*/ 1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91">
                  <a:moveTo>
                    <a:pt x="91" y="70"/>
                  </a:moveTo>
                  <a:cubicBezTo>
                    <a:pt x="91" y="70"/>
                    <a:pt x="91" y="70"/>
                    <a:pt x="91" y="70"/>
                  </a:cubicBezTo>
                  <a:cubicBezTo>
                    <a:pt x="92" y="71"/>
                    <a:pt x="92" y="71"/>
                    <a:pt x="92" y="71"/>
                  </a:cubicBezTo>
                  <a:cubicBezTo>
                    <a:pt x="93" y="70"/>
                    <a:pt x="93" y="70"/>
                    <a:pt x="93" y="70"/>
                  </a:cubicBezTo>
                  <a:cubicBezTo>
                    <a:pt x="93" y="70"/>
                    <a:pt x="92" y="69"/>
                    <a:pt x="92" y="69"/>
                  </a:cubicBezTo>
                  <a:cubicBezTo>
                    <a:pt x="92" y="69"/>
                    <a:pt x="91" y="69"/>
                    <a:pt x="91" y="70"/>
                  </a:cubicBezTo>
                  <a:close/>
                  <a:moveTo>
                    <a:pt x="64" y="77"/>
                  </a:moveTo>
                  <a:cubicBezTo>
                    <a:pt x="66" y="77"/>
                    <a:pt x="66" y="77"/>
                    <a:pt x="66" y="77"/>
                  </a:cubicBezTo>
                  <a:cubicBezTo>
                    <a:pt x="66" y="77"/>
                    <a:pt x="66" y="76"/>
                    <a:pt x="66" y="76"/>
                  </a:cubicBezTo>
                  <a:cubicBezTo>
                    <a:pt x="66" y="75"/>
                    <a:pt x="67" y="73"/>
                    <a:pt x="67" y="73"/>
                  </a:cubicBezTo>
                  <a:cubicBezTo>
                    <a:pt x="68" y="73"/>
                    <a:pt x="68" y="73"/>
                    <a:pt x="68" y="73"/>
                  </a:cubicBezTo>
                  <a:cubicBezTo>
                    <a:pt x="67" y="71"/>
                    <a:pt x="67" y="71"/>
                    <a:pt x="67" y="71"/>
                  </a:cubicBezTo>
                  <a:cubicBezTo>
                    <a:pt x="67" y="71"/>
                    <a:pt x="66" y="71"/>
                    <a:pt x="66" y="71"/>
                  </a:cubicBezTo>
                  <a:cubicBezTo>
                    <a:pt x="66" y="71"/>
                    <a:pt x="66" y="70"/>
                    <a:pt x="66" y="69"/>
                  </a:cubicBezTo>
                  <a:cubicBezTo>
                    <a:pt x="67" y="69"/>
                    <a:pt x="67" y="68"/>
                    <a:pt x="67" y="67"/>
                  </a:cubicBezTo>
                  <a:cubicBezTo>
                    <a:pt x="67" y="66"/>
                    <a:pt x="67" y="65"/>
                    <a:pt x="67" y="65"/>
                  </a:cubicBezTo>
                  <a:cubicBezTo>
                    <a:pt x="66" y="65"/>
                    <a:pt x="66" y="65"/>
                    <a:pt x="66" y="65"/>
                  </a:cubicBezTo>
                  <a:lnTo>
                    <a:pt x="64" y="77"/>
                  </a:lnTo>
                  <a:close/>
                  <a:moveTo>
                    <a:pt x="76" y="78"/>
                  </a:moveTo>
                  <a:cubicBezTo>
                    <a:pt x="76" y="78"/>
                    <a:pt x="78" y="77"/>
                    <a:pt x="78" y="77"/>
                  </a:cubicBezTo>
                  <a:cubicBezTo>
                    <a:pt x="78" y="76"/>
                    <a:pt x="79" y="75"/>
                    <a:pt x="79" y="75"/>
                  </a:cubicBezTo>
                  <a:cubicBezTo>
                    <a:pt x="79" y="73"/>
                    <a:pt x="79" y="73"/>
                    <a:pt x="79" y="73"/>
                  </a:cubicBezTo>
                  <a:cubicBezTo>
                    <a:pt x="79" y="73"/>
                    <a:pt x="78" y="72"/>
                    <a:pt x="78" y="72"/>
                  </a:cubicBezTo>
                  <a:cubicBezTo>
                    <a:pt x="76" y="77"/>
                    <a:pt x="76" y="77"/>
                    <a:pt x="76" y="77"/>
                  </a:cubicBezTo>
                  <a:lnTo>
                    <a:pt x="76" y="78"/>
                  </a:lnTo>
                  <a:close/>
                  <a:moveTo>
                    <a:pt x="75" y="75"/>
                  </a:moveTo>
                  <a:cubicBezTo>
                    <a:pt x="76" y="73"/>
                    <a:pt x="76" y="73"/>
                    <a:pt x="76" y="73"/>
                  </a:cubicBezTo>
                  <a:cubicBezTo>
                    <a:pt x="76" y="73"/>
                    <a:pt x="76" y="73"/>
                    <a:pt x="75" y="73"/>
                  </a:cubicBezTo>
                  <a:cubicBezTo>
                    <a:pt x="75" y="73"/>
                    <a:pt x="75" y="73"/>
                    <a:pt x="75" y="74"/>
                  </a:cubicBezTo>
                  <a:cubicBezTo>
                    <a:pt x="75" y="74"/>
                    <a:pt x="75" y="75"/>
                    <a:pt x="75" y="75"/>
                  </a:cubicBezTo>
                  <a:close/>
                  <a:moveTo>
                    <a:pt x="83" y="81"/>
                  </a:moveTo>
                  <a:cubicBezTo>
                    <a:pt x="84" y="81"/>
                    <a:pt x="85" y="80"/>
                    <a:pt x="85" y="80"/>
                  </a:cubicBezTo>
                  <a:cubicBezTo>
                    <a:pt x="87" y="67"/>
                    <a:pt x="87" y="67"/>
                    <a:pt x="87" y="67"/>
                  </a:cubicBezTo>
                  <a:cubicBezTo>
                    <a:pt x="87" y="67"/>
                    <a:pt x="87" y="67"/>
                    <a:pt x="86" y="67"/>
                  </a:cubicBezTo>
                  <a:cubicBezTo>
                    <a:pt x="86" y="67"/>
                    <a:pt x="86" y="67"/>
                    <a:pt x="86" y="67"/>
                  </a:cubicBezTo>
                  <a:cubicBezTo>
                    <a:pt x="86" y="67"/>
                    <a:pt x="85" y="70"/>
                    <a:pt x="85" y="70"/>
                  </a:cubicBezTo>
                  <a:cubicBezTo>
                    <a:pt x="85" y="71"/>
                    <a:pt x="85" y="72"/>
                    <a:pt x="84" y="72"/>
                  </a:cubicBezTo>
                  <a:cubicBezTo>
                    <a:pt x="84" y="73"/>
                    <a:pt x="84" y="74"/>
                    <a:pt x="84" y="74"/>
                  </a:cubicBezTo>
                  <a:cubicBezTo>
                    <a:pt x="84" y="75"/>
                    <a:pt x="83" y="75"/>
                    <a:pt x="83" y="75"/>
                  </a:cubicBezTo>
                  <a:cubicBezTo>
                    <a:pt x="83" y="75"/>
                    <a:pt x="83" y="75"/>
                    <a:pt x="83" y="76"/>
                  </a:cubicBezTo>
                  <a:cubicBezTo>
                    <a:pt x="83" y="76"/>
                    <a:pt x="83" y="76"/>
                    <a:pt x="83" y="77"/>
                  </a:cubicBezTo>
                  <a:cubicBezTo>
                    <a:pt x="83" y="77"/>
                    <a:pt x="82" y="78"/>
                    <a:pt x="82" y="78"/>
                  </a:cubicBezTo>
                  <a:cubicBezTo>
                    <a:pt x="82" y="78"/>
                    <a:pt x="83" y="78"/>
                    <a:pt x="82" y="78"/>
                  </a:cubicBezTo>
                  <a:cubicBezTo>
                    <a:pt x="82" y="79"/>
                    <a:pt x="82" y="79"/>
                    <a:pt x="82" y="79"/>
                  </a:cubicBezTo>
                  <a:cubicBezTo>
                    <a:pt x="83" y="80"/>
                    <a:pt x="83" y="81"/>
                    <a:pt x="83" y="81"/>
                  </a:cubicBezTo>
                  <a:close/>
                  <a:moveTo>
                    <a:pt x="88" y="80"/>
                  </a:moveTo>
                  <a:cubicBezTo>
                    <a:pt x="88" y="80"/>
                    <a:pt x="88" y="77"/>
                    <a:pt x="88" y="77"/>
                  </a:cubicBezTo>
                  <a:cubicBezTo>
                    <a:pt x="88" y="76"/>
                    <a:pt x="89" y="76"/>
                    <a:pt x="89" y="76"/>
                  </a:cubicBezTo>
                  <a:cubicBezTo>
                    <a:pt x="89" y="76"/>
                    <a:pt x="90" y="74"/>
                    <a:pt x="90" y="73"/>
                  </a:cubicBezTo>
                  <a:cubicBezTo>
                    <a:pt x="90" y="72"/>
                    <a:pt x="89" y="70"/>
                    <a:pt x="89" y="70"/>
                  </a:cubicBezTo>
                  <a:cubicBezTo>
                    <a:pt x="89" y="69"/>
                    <a:pt x="90" y="68"/>
                    <a:pt x="90" y="68"/>
                  </a:cubicBezTo>
                  <a:cubicBezTo>
                    <a:pt x="88" y="68"/>
                    <a:pt x="88" y="68"/>
                    <a:pt x="88" y="68"/>
                  </a:cubicBezTo>
                  <a:cubicBezTo>
                    <a:pt x="87" y="80"/>
                    <a:pt x="87" y="80"/>
                    <a:pt x="87" y="80"/>
                  </a:cubicBezTo>
                  <a:lnTo>
                    <a:pt x="88" y="80"/>
                  </a:lnTo>
                  <a:close/>
                  <a:moveTo>
                    <a:pt x="90" y="67"/>
                  </a:moveTo>
                  <a:cubicBezTo>
                    <a:pt x="91" y="67"/>
                    <a:pt x="91" y="67"/>
                    <a:pt x="91" y="67"/>
                  </a:cubicBezTo>
                  <a:cubicBezTo>
                    <a:pt x="91" y="67"/>
                    <a:pt x="92" y="67"/>
                    <a:pt x="92" y="67"/>
                  </a:cubicBezTo>
                  <a:cubicBezTo>
                    <a:pt x="92" y="67"/>
                    <a:pt x="94" y="69"/>
                    <a:pt x="94" y="69"/>
                  </a:cubicBezTo>
                  <a:cubicBezTo>
                    <a:pt x="95" y="69"/>
                    <a:pt x="95" y="69"/>
                    <a:pt x="95" y="69"/>
                  </a:cubicBezTo>
                  <a:cubicBezTo>
                    <a:pt x="93" y="67"/>
                    <a:pt x="93" y="67"/>
                    <a:pt x="93" y="67"/>
                  </a:cubicBezTo>
                  <a:cubicBezTo>
                    <a:pt x="92" y="66"/>
                    <a:pt x="91" y="66"/>
                    <a:pt x="91" y="66"/>
                  </a:cubicBezTo>
                  <a:lnTo>
                    <a:pt x="90" y="67"/>
                  </a:lnTo>
                  <a:close/>
                  <a:moveTo>
                    <a:pt x="100" y="43"/>
                  </a:moveTo>
                  <a:cubicBezTo>
                    <a:pt x="101" y="43"/>
                    <a:pt x="101" y="42"/>
                    <a:pt x="101" y="41"/>
                  </a:cubicBezTo>
                  <a:cubicBezTo>
                    <a:pt x="100" y="41"/>
                    <a:pt x="100" y="42"/>
                    <a:pt x="100" y="42"/>
                  </a:cubicBezTo>
                  <a:cubicBezTo>
                    <a:pt x="99" y="44"/>
                    <a:pt x="99" y="44"/>
                    <a:pt x="99" y="44"/>
                  </a:cubicBezTo>
                  <a:lnTo>
                    <a:pt x="100" y="43"/>
                  </a:lnTo>
                  <a:close/>
                  <a:moveTo>
                    <a:pt x="14" y="67"/>
                  </a:moveTo>
                  <a:cubicBezTo>
                    <a:pt x="14" y="67"/>
                    <a:pt x="14" y="67"/>
                    <a:pt x="14" y="67"/>
                  </a:cubicBezTo>
                  <a:cubicBezTo>
                    <a:pt x="12" y="72"/>
                    <a:pt x="12" y="72"/>
                    <a:pt x="12" y="72"/>
                  </a:cubicBezTo>
                  <a:cubicBezTo>
                    <a:pt x="13" y="72"/>
                    <a:pt x="13" y="72"/>
                    <a:pt x="14" y="72"/>
                  </a:cubicBezTo>
                  <a:cubicBezTo>
                    <a:pt x="14" y="72"/>
                    <a:pt x="14" y="70"/>
                    <a:pt x="14" y="70"/>
                  </a:cubicBezTo>
                  <a:cubicBezTo>
                    <a:pt x="14" y="69"/>
                    <a:pt x="14" y="68"/>
                    <a:pt x="14" y="67"/>
                  </a:cubicBezTo>
                  <a:close/>
                  <a:moveTo>
                    <a:pt x="55" y="64"/>
                  </a:moveTo>
                  <a:cubicBezTo>
                    <a:pt x="55" y="62"/>
                    <a:pt x="55" y="62"/>
                    <a:pt x="55" y="62"/>
                  </a:cubicBezTo>
                  <a:cubicBezTo>
                    <a:pt x="55" y="61"/>
                    <a:pt x="54" y="61"/>
                    <a:pt x="54" y="61"/>
                  </a:cubicBezTo>
                  <a:cubicBezTo>
                    <a:pt x="54" y="61"/>
                    <a:pt x="54" y="61"/>
                    <a:pt x="54" y="61"/>
                  </a:cubicBezTo>
                  <a:cubicBezTo>
                    <a:pt x="54" y="64"/>
                    <a:pt x="54" y="64"/>
                    <a:pt x="54" y="64"/>
                  </a:cubicBezTo>
                  <a:lnTo>
                    <a:pt x="55" y="64"/>
                  </a:lnTo>
                  <a:close/>
                  <a:moveTo>
                    <a:pt x="105" y="78"/>
                  </a:moveTo>
                  <a:cubicBezTo>
                    <a:pt x="106" y="76"/>
                    <a:pt x="107" y="70"/>
                    <a:pt x="107" y="64"/>
                  </a:cubicBezTo>
                  <a:cubicBezTo>
                    <a:pt x="108" y="59"/>
                    <a:pt x="107" y="54"/>
                    <a:pt x="107" y="52"/>
                  </a:cubicBezTo>
                  <a:cubicBezTo>
                    <a:pt x="107" y="51"/>
                    <a:pt x="107" y="51"/>
                    <a:pt x="107" y="50"/>
                  </a:cubicBezTo>
                  <a:cubicBezTo>
                    <a:pt x="107" y="54"/>
                    <a:pt x="107" y="58"/>
                    <a:pt x="107" y="65"/>
                  </a:cubicBezTo>
                  <a:cubicBezTo>
                    <a:pt x="107" y="69"/>
                    <a:pt x="106" y="75"/>
                    <a:pt x="105" y="78"/>
                  </a:cubicBezTo>
                  <a:close/>
                  <a:moveTo>
                    <a:pt x="16" y="42"/>
                  </a:moveTo>
                  <a:cubicBezTo>
                    <a:pt x="16" y="42"/>
                    <a:pt x="16" y="43"/>
                    <a:pt x="15" y="44"/>
                  </a:cubicBezTo>
                  <a:cubicBezTo>
                    <a:pt x="16" y="44"/>
                    <a:pt x="17" y="44"/>
                    <a:pt x="17" y="44"/>
                  </a:cubicBezTo>
                  <a:cubicBezTo>
                    <a:pt x="18" y="44"/>
                    <a:pt x="18" y="44"/>
                    <a:pt x="18" y="44"/>
                  </a:cubicBezTo>
                  <a:cubicBezTo>
                    <a:pt x="18" y="44"/>
                    <a:pt x="19" y="44"/>
                    <a:pt x="19" y="44"/>
                  </a:cubicBezTo>
                  <a:cubicBezTo>
                    <a:pt x="19" y="44"/>
                    <a:pt x="19" y="43"/>
                    <a:pt x="19" y="43"/>
                  </a:cubicBezTo>
                  <a:cubicBezTo>
                    <a:pt x="19" y="43"/>
                    <a:pt x="19" y="42"/>
                    <a:pt x="18" y="41"/>
                  </a:cubicBezTo>
                  <a:cubicBezTo>
                    <a:pt x="18" y="41"/>
                    <a:pt x="17" y="41"/>
                    <a:pt x="16" y="42"/>
                  </a:cubicBezTo>
                  <a:close/>
                  <a:moveTo>
                    <a:pt x="11" y="41"/>
                  </a:moveTo>
                  <a:cubicBezTo>
                    <a:pt x="11" y="42"/>
                    <a:pt x="11" y="42"/>
                    <a:pt x="11" y="42"/>
                  </a:cubicBezTo>
                  <a:cubicBezTo>
                    <a:pt x="12" y="43"/>
                    <a:pt x="13" y="43"/>
                    <a:pt x="14" y="44"/>
                  </a:cubicBezTo>
                  <a:cubicBezTo>
                    <a:pt x="14" y="43"/>
                    <a:pt x="14" y="43"/>
                    <a:pt x="15" y="42"/>
                  </a:cubicBezTo>
                  <a:cubicBezTo>
                    <a:pt x="15" y="42"/>
                    <a:pt x="15" y="42"/>
                    <a:pt x="15" y="42"/>
                  </a:cubicBezTo>
                  <a:cubicBezTo>
                    <a:pt x="14" y="42"/>
                    <a:pt x="13" y="42"/>
                    <a:pt x="12" y="42"/>
                  </a:cubicBezTo>
                  <a:cubicBezTo>
                    <a:pt x="12" y="42"/>
                    <a:pt x="12" y="41"/>
                    <a:pt x="12" y="41"/>
                  </a:cubicBezTo>
                  <a:cubicBezTo>
                    <a:pt x="12" y="41"/>
                    <a:pt x="12" y="41"/>
                    <a:pt x="11" y="41"/>
                  </a:cubicBezTo>
                  <a:close/>
                  <a:moveTo>
                    <a:pt x="93" y="7"/>
                  </a:moveTo>
                  <a:cubicBezTo>
                    <a:pt x="93" y="7"/>
                    <a:pt x="93" y="7"/>
                    <a:pt x="93" y="7"/>
                  </a:cubicBezTo>
                  <a:cubicBezTo>
                    <a:pt x="93" y="7"/>
                    <a:pt x="93" y="7"/>
                    <a:pt x="93" y="7"/>
                  </a:cubicBezTo>
                  <a:cubicBezTo>
                    <a:pt x="93" y="7"/>
                    <a:pt x="93" y="7"/>
                    <a:pt x="93" y="7"/>
                  </a:cubicBezTo>
                  <a:cubicBezTo>
                    <a:pt x="93" y="7"/>
                    <a:pt x="93" y="7"/>
                    <a:pt x="93" y="7"/>
                  </a:cubicBezTo>
                  <a:close/>
                  <a:moveTo>
                    <a:pt x="93" y="7"/>
                  </a:moveTo>
                  <a:cubicBezTo>
                    <a:pt x="93" y="7"/>
                    <a:pt x="93" y="7"/>
                    <a:pt x="93" y="7"/>
                  </a:cubicBezTo>
                  <a:cubicBezTo>
                    <a:pt x="93" y="7"/>
                    <a:pt x="93" y="7"/>
                    <a:pt x="93" y="7"/>
                  </a:cubicBezTo>
                  <a:close/>
                  <a:moveTo>
                    <a:pt x="93" y="7"/>
                  </a:moveTo>
                  <a:cubicBezTo>
                    <a:pt x="93" y="7"/>
                    <a:pt x="93" y="7"/>
                    <a:pt x="93" y="7"/>
                  </a:cubicBezTo>
                  <a:cubicBezTo>
                    <a:pt x="93" y="7"/>
                    <a:pt x="94" y="7"/>
                    <a:pt x="94" y="8"/>
                  </a:cubicBezTo>
                  <a:cubicBezTo>
                    <a:pt x="94" y="8"/>
                    <a:pt x="94" y="8"/>
                    <a:pt x="94" y="8"/>
                  </a:cubicBezTo>
                  <a:cubicBezTo>
                    <a:pt x="94" y="8"/>
                    <a:pt x="93" y="7"/>
                    <a:pt x="93" y="7"/>
                  </a:cubicBezTo>
                  <a:close/>
                  <a:moveTo>
                    <a:pt x="93" y="14"/>
                  </a:moveTo>
                  <a:cubicBezTo>
                    <a:pt x="94" y="14"/>
                    <a:pt x="95" y="14"/>
                    <a:pt x="95" y="13"/>
                  </a:cubicBezTo>
                  <a:cubicBezTo>
                    <a:pt x="95" y="13"/>
                    <a:pt x="95" y="13"/>
                    <a:pt x="95" y="13"/>
                  </a:cubicBezTo>
                  <a:cubicBezTo>
                    <a:pt x="95" y="13"/>
                    <a:pt x="95" y="13"/>
                    <a:pt x="95" y="14"/>
                  </a:cubicBezTo>
                  <a:cubicBezTo>
                    <a:pt x="94" y="14"/>
                    <a:pt x="94" y="14"/>
                    <a:pt x="93" y="14"/>
                  </a:cubicBezTo>
                  <a:close/>
                  <a:moveTo>
                    <a:pt x="95" y="13"/>
                  </a:moveTo>
                  <a:cubicBezTo>
                    <a:pt x="95" y="13"/>
                    <a:pt x="95" y="14"/>
                    <a:pt x="93" y="14"/>
                  </a:cubicBezTo>
                  <a:cubicBezTo>
                    <a:pt x="93" y="14"/>
                    <a:pt x="93" y="14"/>
                    <a:pt x="93" y="14"/>
                  </a:cubicBezTo>
                  <a:cubicBezTo>
                    <a:pt x="93" y="14"/>
                    <a:pt x="92" y="15"/>
                    <a:pt x="92" y="15"/>
                  </a:cubicBezTo>
                  <a:cubicBezTo>
                    <a:pt x="92" y="15"/>
                    <a:pt x="93" y="15"/>
                    <a:pt x="94" y="16"/>
                  </a:cubicBezTo>
                  <a:cubicBezTo>
                    <a:pt x="94" y="16"/>
                    <a:pt x="95" y="16"/>
                    <a:pt x="95" y="16"/>
                  </a:cubicBezTo>
                  <a:cubicBezTo>
                    <a:pt x="95" y="16"/>
                    <a:pt x="96" y="16"/>
                    <a:pt x="96" y="16"/>
                  </a:cubicBezTo>
                  <a:cubicBezTo>
                    <a:pt x="97" y="17"/>
                    <a:pt x="97" y="17"/>
                    <a:pt x="97" y="17"/>
                  </a:cubicBezTo>
                  <a:cubicBezTo>
                    <a:pt x="97" y="17"/>
                    <a:pt x="99" y="18"/>
                    <a:pt x="99" y="18"/>
                  </a:cubicBezTo>
                  <a:cubicBezTo>
                    <a:pt x="100" y="19"/>
                    <a:pt x="101" y="21"/>
                    <a:pt x="101" y="22"/>
                  </a:cubicBezTo>
                  <a:cubicBezTo>
                    <a:pt x="102" y="23"/>
                    <a:pt x="102" y="26"/>
                    <a:pt x="102" y="28"/>
                  </a:cubicBezTo>
                  <a:cubicBezTo>
                    <a:pt x="102" y="29"/>
                    <a:pt x="101" y="34"/>
                    <a:pt x="101" y="34"/>
                  </a:cubicBezTo>
                  <a:cubicBezTo>
                    <a:pt x="101" y="35"/>
                    <a:pt x="101" y="35"/>
                    <a:pt x="100" y="36"/>
                  </a:cubicBezTo>
                  <a:cubicBezTo>
                    <a:pt x="100" y="39"/>
                    <a:pt x="100" y="39"/>
                    <a:pt x="100" y="39"/>
                  </a:cubicBezTo>
                  <a:cubicBezTo>
                    <a:pt x="100" y="39"/>
                    <a:pt x="100" y="39"/>
                    <a:pt x="101" y="39"/>
                  </a:cubicBezTo>
                  <a:cubicBezTo>
                    <a:pt x="101" y="39"/>
                    <a:pt x="103" y="39"/>
                    <a:pt x="103" y="39"/>
                  </a:cubicBezTo>
                  <a:cubicBezTo>
                    <a:pt x="103" y="39"/>
                    <a:pt x="103" y="40"/>
                    <a:pt x="103" y="40"/>
                  </a:cubicBezTo>
                  <a:cubicBezTo>
                    <a:pt x="103" y="40"/>
                    <a:pt x="103" y="41"/>
                    <a:pt x="102" y="41"/>
                  </a:cubicBezTo>
                  <a:cubicBezTo>
                    <a:pt x="102" y="41"/>
                    <a:pt x="102" y="42"/>
                    <a:pt x="101" y="44"/>
                  </a:cubicBezTo>
                  <a:cubicBezTo>
                    <a:pt x="101" y="45"/>
                    <a:pt x="101" y="45"/>
                    <a:pt x="101" y="45"/>
                  </a:cubicBezTo>
                  <a:cubicBezTo>
                    <a:pt x="102" y="44"/>
                    <a:pt x="103" y="44"/>
                    <a:pt x="103" y="44"/>
                  </a:cubicBezTo>
                  <a:cubicBezTo>
                    <a:pt x="105" y="45"/>
                    <a:pt x="105" y="46"/>
                    <a:pt x="106" y="47"/>
                  </a:cubicBezTo>
                  <a:cubicBezTo>
                    <a:pt x="107" y="48"/>
                    <a:pt x="107" y="49"/>
                    <a:pt x="108" y="51"/>
                  </a:cubicBezTo>
                  <a:cubicBezTo>
                    <a:pt x="108" y="53"/>
                    <a:pt x="109" y="58"/>
                    <a:pt x="108" y="64"/>
                  </a:cubicBezTo>
                  <a:cubicBezTo>
                    <a:pt x="108" y="70"/>
                    <a:pt x="107" y="79"/>
                    <a:pt x="104" y="80"/>
                  </a:cubicBezTo>
                  <a:cubicBezTo>
                    <a:pt x="104" y="80"/>
                    <a:pt x="104" y="81"/>
                    <a:pt x="104" y="81"/>
                  </a:cubicBezTo>
                  <a:cubicBezTo>
                    <a:pt x="103" y="82"/>
                    <a:pt x="102" y="83"/>
                    <a:pt x="101" y="83"/>
                  </a:cubicBezTo>
                  <a:cubicBezTo>
                    <a:pt x="101" y="83"/>
                    <a:pt x="100" y="83"/>
                    <a:pt x="100" y="83"/>
                  </a:cubicBezTo>
                  <a:cubicBezTo>
                    <a:pt x="97" y="83"/>
                    <a:pt x="96" y="77"/>
                    <a:pt x="96" y="70"/>
                  </a:cubicBezTo>
                  <a:cubicBezTo>
                    <a:pt x="93" y="72"/>
                    <a:pt x="93" y="72"/>
                    <a:pt x="93" y="72"/>
                  </a:cubicBezTo>
                  <a:cubicBezTo>
                    <a:pt x="93" y="73"/>
                    <a:pt x="92" y="73"/>
                    <a:pt x="92" y="73"/>
                  </a:cubicBezTo>
                  <a:cubicBezTo>
                    <a:pt x="91" y="74"/>
                    <a:pt x="91" y="74"/>
                    <a:pt x="91" y="74"/>
                  </a:cubicBezTo>
                  <a:cubicBezTo>
                    <a:pt x="91" y="76"/>
                    <a:pt x="91" y="76"/>
                    <a:pt x="91" y="76"/>
                  </a:cubicBezTo>
                  <a:cubicBezTo>
                    <a:pt x="91" y="76"/>
                    <a:pt x="92" y="76"/>
                    <a:pt x="92" y="76"/>
                  </a:cubicBezTo>
                  <a:cubicBezTo>
                    <a:pt x="92" y="76"/>
                    <a:pt x="93" y="77"/>
                    <a:pt x="93" y="78"/>
                  </a:cubicBezTo>
                  <a:cubicBezTo>
                    <a:pt x="93" y="78"/>
                    <a:pt x="93" y="82"/>
                    <a:pt x="93" y="83"/>
                  </a:cubicBezTo>
                  <a:cubicBezTo>
                    <a:pt x="93" y="84"/>
                    <a:pt x="93" y="84"/>
                    <a:pt x="93" y="84"/>
                  </a:cubicBezTo>
                  <a:cubicBezTo>
                    <a:pt x="93" y="84"/>
                    <a:pt x="92" y="87"/>
                    <a:pt x="92" y="87"/>
                  </a:cubicBezTo>
                  <a:cubicBezTo>
                    <a:pt x="92" y="88"/>
                    <a:pt x="91" y="89"/>
                    <a:pt x="90" y="89"/>
                  </a:cubicBezTo>
                  <a:cubicBezTo>
                    <a:pt x="90" y="89"/>
                    <a:pt x="89" y="89"/>
                    <a:pt x="89" y="88"/>
                  </a:cubicBezTo>
                  <a:cubicBezTo>
                    <a:pt x="88" y="88"/>
                    <a:pt x="88" y="87"/>
                    <a:pt x="88" y="86"/>
                  </a:cubicBezTo>
                  <a:cubicBezTo>
                    <a:pt x="88" y="85"/>
                    <a:pt x="88" y="83"/>
                    <a:pt x="88" y="83"/>
                  </a:cubicBezTo>
                  <a:cubicBezTo>
                    <a:pt x="88" y="83"/>
                    <a:pt x="88" y="83"/>
                    <a:pt x="88" y="83"/>
                  </a:cubicBezTo>
                  <a:cubicBezTo>
                    <a:pt x="88" y="83"/>
                    <a:pt x="88" y="84"/>
                    <a:pt x="87" y="84"/>
                  </a:cubicBezTo>
                  <a:cubicBezTo>
                    <a:pt x="86" y="84"/>
                    <a:pt x="86" y="83"/>
                    <a:pt x="86" y="83"/>
                  </a:cubicBezTo>
                  <a:cubicBezTo>
                    <a:pt x="86" y="83"/>
                    <a:pt x="86" y="83"/>
                    <a:pt x="86" y="83"/>
                  </a:cubicBezTo>
                  <a:cubicBezTo>
                    <a:pt x="86" y="83"/>
                    <a:pt x="85" y="83"/>
                    <a:pt x="85" y="82"/>
                  </a:cubicBezTo>
                  <a:cubicBezTo>
                    <a:pt x="85" y="82"/>
                    <a:pt x="84" y="83"/>
                    <a:pt x="83" y="83"/>
                  </a:cubicBezTo>
                  <a:cubicBezTo>
                    <a:pt x="83" y="83"/>
                    <a:pt x="83" y="83"/>
                    <a:pt x="83" y="83"/>
                  </a:cubicBezTo>
                  <a:cubicBezTo>
                    <a:pt x="82" y="84"/>
                    <a:pt x="81" y="84"/>
                    <a:pt x="81" y="84"/>
                  </a:cubicBezTo>
                  <a:cubicBezTo>
                    <a:pt x="81" y="84"/>
                    <a:pt x="81" y="85"/>
                    <a:pt x="80" y="85"/>
                  </a:cubicBezTo>
                  <a:cubicBezTo>
                    <a:pt x="80" y="85"/>
                    <a:pt x="79" y="85"/>
                    <a:pt x="79" y="86"/>
                  </a:cubicBezTo>
                  <a:cubicBezTo>
                    <a:pt x="78" y="86"/>
                    <a:pt x="74" y="85"/>
                    <a:pt x="74" y="85"/>
                  </a:cubicBezTo>
                  <a:cubicBezTo>
                    <a:pt x="73" y="85"/>
                    <a:pt x="74" y="84"/>
                    <a:pt x="74" y="84"/>
                  </a:cubicBezTo>
                  <a:cubicBezTo>
                    <a:pt x="74" y="84"/>
                    <a:pt x="73" y="84"/>
                    <a:pt x="73" y="84"/>
                  </a:cubicBezTo>
                  <a:cubicBezTo>
                    <a:pt x="73" y="83"/>
                    <a:pt x="73" y="83"/>
                    <a:pt x="73" y="83"/>
                  </a:cubicBezTo>
                  <a:cubicBezTo>
                    <a:pt x="73" y="83"/>
                    <a:pt x="72" y="83"/>
                    <a:pt x="71" y="83"/>
                  </a:cubicBezTo>
                  <a:cubicBezTo>
                    <a:pt x="71" y="83"/>
                    <a:pt x="70" y="83"/>
                    <a:pt x="70" y="83"/>
                  </a:cubicBezTo>
                  <a:cubicBezTo>
                    <a:pt x="70" y="83"/>
                    <a:pt x="70" y="85"/>
                    <a:pt x="70" y="85"/>
                  </a:cubicBezTo>
                  <a:cubicBezTo>
                    <a:pt x="70" y="86"/>
                    <a:pt x="68" y="86"/>
                    <a:pt x="68" y="86"/>
                  </a:cubicBezTo>
                  <a:cubicBezTo>
                    <a:pt x="68" y="85"/>
                    <a:pt x="67" y="84"/>
                    <a:pt x="67" y="84"/>
                  </a:cubicBezTo>
                  <a:cubicBezTo>
                    <a:pt x="67" y="84"/>
                    <a:pt x="64" y="83"/>
                    <a:pt x="64" y="83"/>
                  </a:cubicBezTo>
                  <a:cubicBezTo>
                    <a:pt x="64" y="83"/>
                    <a:pt x="62" y="83"/>
                    <a:pt x="62" y="82"/>
                  </a:cubicBezTo>
                  <a:cubicBezTo>
                    <a:pt x="61" y="82"/>
                    <a:pt x="62" y="81"/>
                    <a:pt x="62" y="81"/>
                  </a:cubicBezTo>
                  <a:cubicBezTo>
                    <a:pt x="62" y="81"/>
                    <a:pt x="63" y="80"/>
                    <a:pt x="63" y="80"/>
                  </a:cubicBezTo>
                  <a:cubicBezTo>
                    <a:pt x="63" y="79"/>
                    <a:pt x="63" y="79"/>
                    <a:pt x="63" y="79"/>
                  </a:cubicBezTo>
                  <a:cubicBezTo>
                    <a:pt x="62" y="79"/>
                    <a:pt x="62" y="79"/>
                    <a:pt x="62" y="79"/>
                  </a:cubicBezTo>
                  <a:cubicBezTo>
                    <a:pt x="62" y="79"/>
                    <a:pt x="62" y="79"/>
                    <a:pt x="62" y="79"/>
                  </a:cubicBezTo>
                  <a:cubicBezTo>
                    <a:pt x="63" y="75"/>
                    <a:pt x="63" y="75"/>
                    <a:pt x="63" y="75"/>
                  </a:cubicBezTo>
                  <a:cubicBezTo>
                    <a:pt x="63" y="75"/>
                    <a:pt x="63" y="75"/>
                    <a:pt x="63" y="75"/>
                  </a:cubicBezTo>
                  <a:cubicBezTo>
                    <a:pt x="65" y="64"/>
                    <a:pt x="65" y="64"/>
                    <a:pt x="65" y="64"/>
                  </a:cubicBezTo>
                  <a:cubicBezTo>
                    <a:pt x="65" y="64"/>
                    <a:pt x="65" y="64"/>
                    <a:pt x="65" y="64"/>
                  </a:cubicBezTo>
                  <a:cubicBezTo>
                    <a:pt x="66" y="57"/>
                    <a:pt x="66" y="57"/>
                    <a:pt x="66" y="57"/>
                  </a:cubicBezTo>
                  <a:cubicBezTo>
                    <a:pt x="66" y="57"/>
                    <a:pt x="67" y="57"/>
                    <a:pt x="67" y="57"/>
                  </a:cubicBezTo>
                  <a:cubicBezTo>
                    <a:pt x="67" y="57"/>
                    <a:pt x="67" y="54"/>
                    <a:pt x="68" y="54"/>
                  </a:cubicBezTo>
                  <a:cubicBezTo>
                    <a:pt x="68" y="53"/>
                    <a:pt x="69" y="54"/>
                    <a:pt x="69" y="54"/>
                  </a:cubicBezTo>
                  <a:cubicBezTo>
                    <a:pt x="69" y="54"/>
                    <a:pt x="68" y="53"/>
                    <a:pt x="68" y="52"/>
                  </a:cubicBezTo>
                  <a:cubicBezTo>
                    <a:pt x="68" y="52"/>
                    <a:pt x="68" y="50"/>
                    <a:pt x="68" y="49"/>
                  </a:cubicBezTo>
                  <a:cubicBezTo>
                    <a:pt x="68" y="49"/>
                    <a:pt x="69" y="45"/>
                    <a:pt x="69" y="45"/>
                  </a:cubicBezTo>
                  <a:cubicBezTo>
                    <a:pt x="69" y="44"/>
                    <a:pt x="69" y="44"/>
                    <a:pt x="69" y="44"/>
                  </a:cubicBezTo>
                  <a:cubicBezTo>
                    <a:pt x="70" y="41"/>
                    <a:pt x="70" y="41"/>
                    <a:pt x="70" y="41"/>
                  </a:cubicBezTo>
                  <a:cubicBezTo>
                    <a:pt x="70" y="41"/>
                    <a:pt x="69" y="41"/>
                    <a:pt x="69" y="40"/>
                  </a:cubicBezTo>
                  <a:cubicBezTo>
                    <a:pt x="69" y="39"/>
                    <a:pt x="69" y="38"/>
                    <a:pt x="69" y="38"/>
                  </a:cubicBezTo>
                  <a:cubicBezTo>
                    <a:pt x="70" y="38"/>
                    <a:pt x="74" y="37"/>
                    <a:pt x="75" y="37"/>
                  </a:cubicBezTo>
                  <a:cubicBezTo>
                    <a:pt x="76" y="37"/>
                    <a:pt x="77" y="37"/>
                    <a:pt x="77" y="37"/>
                  </a:cubicBezTo>
                  <a:cubicBezTo>
                    <a:pt x="77" y="37"/>
                    <a:pt x="77" y="36"/>
                    <a:pt x="77" y="36"/>
                  </a:cubicBezTo>
                  <a:cubicBezTo>
                    <a:pt x="78" y="36"/>
                    <a:pt x="78" y="36"/>
                    <a:pt x="78" y="36"/>
                  </a:cubicBezTo>
                  <a:cubicBezTo>
                    <a:pt x="78" y="35"/>
                    <a:pt x="75" y="35"/>
                    <a:pt x="75" y="32"/>
                  </a:cubicBezTo>
                  <a:cubicBezTo>
                    <a:pt x="75" y="33"/>
                    <a:pt x="75" y="33"/>
                    <a:pt x="75" y="33"/>
                  </a:cubicBezTo>
                  <a:cubicBezTo>
                    <a:pt x="75" y="33"/>
                    <a:pt x="74" y="33"/>
                    <a:pt x="74" y="33"/>
                  </a:cubicBezTo>
                  <a:cubicBezTo>
                    <a:pt x="74" y="33"/>
                    <a:pt x="73" y="36"/>
                    <a:pt x="71" y="37"/>
                  </a:cubicBezTo>
                  <a:cubicBezTo>
                    <a:pt x="70" y="37"/>
                    <a:pt x="69" y="38"/>
                    <a:pt x="69" y="38"/>
                  </a:cubicBezTo>
                  <a:cubicBezTo>
                    <a:pt x="68" y="38"/>
                    <a:pt x="67" y="38"/>
                    <a:pt x="67" y="38"/>
                  </a:cubicBezTo>
                  <a:cubicBezTo>
                    <a:pt x="66" y="38"/>
                    <a:pt x="65" y="38"/>
                    <a:pt x="64" y="38"/>
                  </a:cubicBezTo>
                  <a:cubicBezTo>
                    <a:pt x="64" y="38"/>
                    <a:pt x="63" y="38"/>
                    <a:pt x="62" y="38"/>
                  </a:cubicBezTo>
                  <a:cubicBezTo>
                    <a:pt x="62" y="38"/>
                    <a:pt x="60" y="38"/>
                    <a:pt x="59" y="38"/>
                  </a:cubicBezTo>
                  <a:cubicBezTo>
                    <a:pt x="59" y="38"/>
                    <a:pt x="59" y="38"/>
                    <a:pt x="58" y="39"/>
                  </a:cubicBezTo>
                  <a:cubicBezTo>
                    <a:pt x="58" y="39"/>
                    <a:pt x="58" y="39"/>
                    <a:pt x="58" y="39"/>
                  </a:cubicBezTo>
                  <a:cubicBezTo>
                    <a:pt x="58" y="40"/>
                    <a:pt x="58" y="40"/>
                    <a:pt x="58" y="40"/>
                  </a:cubicBezTo>
                  <a:cubicBezTo>
                    <a:pt x="56" y="40"/>
                    <a:pt x="56" y="40"/>
                    <a:pt x="56" y="40"/>
                  </a:cubicBezTo>
                  <a:cubicBezTo>
                    <a:pt x="55" y="40"/>
                    <a:pt x="55" y="41"/>
                    <a:pt x="55" y="41"/>
                  </a:cubicBezTo>
                  <a:cubicBezTo>
                    <a:pt x="55" y="47"/>
                    <a:pt x="55" y="47"/>
                    <a:pt x="55" y="47"/>
                  </a:cubicBezTo>
                  <a:cubicBezTo>
                    <a:pt x="55" y="48"/>
                    <a:pt x="55" y="48"/>
                    <a:pt x="55" y="48"/>
                  </a:cubicBezTo>
                  <a:cubicBezTo>
                    <a:pt x="55" y="48"/>
                    <a:pt x="55" y="51"/>
                    <a:pt x="55" y="51"/>
                  </a:cubicBezTo>
                  <a:cubicBezTo>
                    <a:pt x="55" y="51"/>
                    <a:pt x="55" y="53"/>
                    <a:pt x="55" y="53"/>
                  </a:cubicBezTo>
                  <a:cubicBezTo>
                    <a:pt x="55" y="54"/>
                    <a:pt x="55" y="54"/>
                    <a:pt x="54" y="54"/>
                  </a:cubicBezTo>
                  <a:cubicBezTo>
                    <a:pt x="54" y="54"/>
                    <a:pt x="54" y="54"/>
                    <a:pt x="54" y="54"/>
                  </a:cubicBezTo>
                  <a:cubicBezTo>
                    <a:pt x="54" y="56"/>
                    <a:pt x="54" y="56"/>
                    <a:pt x="54" y="56"/>
                  </a:cubicBezTo>
                  <a:cubicBezTo>
                    <a:pt x="54" y="57"/>
                    <a:pt x="53" y="58"/>
                    <a:pt x="53" y="58"/>
                  </a:cubicBezTo>
                  <a:cubicBezTo>
                    <a:pt x="53" y="58"/>
                    <a:pt x="54" y="58"/>
                    <a:pt x="54" y="58"/>
                  </a:cubicBezTo>
                  <a:cubicBezTo>
                    <a:pt x="54" y="59"/>
                    <a:pt x="54" y="60"/>
                    <a:pt x="54" y="60"/>
                  </a:cubicBezTo>
                  <a:cubicBezTo>
                    <a:pt x="54" y="60"/>
                    <a:pt x="54" y="60"/>
                    <a:pt x="54" y="60"/>
                  </a:cubicBezTo>
                  <a:cubicBezTo>
                    <a:pt x="55" y="60"/>
                    <a:pt x="55" y="60"/>
                    <a:pt x="55" y="60"/>
                  </a:cubicBezTo>
                  <a:cubicBezTo>
                    <a:pt x="55" y="60"/>
                    <a:pt x="56" y="61"/>
                    <a:pt x="56" y="61"/>
                  </a:cubicBezTo>
                  <a:cubicBezTo>
                    <a:pt x="55" y="64"/>
                    <a:pt x="55" y="64"/>
                    <a:pt x="55" y="64"/>
                  </a:cubicBezTo>
                  <a:cubicBezTo>
                    <a:pt x="56" y="64"/>
                    <a:pt x="56" y="64"/>
                    <a:pt x="56" y="64"/>
                  </a:cubicBezTo>
                  <a:cubicBezTo>
                    <a:pt x="56" y="64"/>
                    <a:pt x="56" y="63"/>
                    <a:pt x="56" y="63"/>
                  </a:cubicBezTo>
                  <a:cubicBezTo>
                    <a:pt x="57" y="63"/>
                    <a:pt x="57" y="63"/>
                    <a:pt x="59" y="63"/>
                  </a:cubicBezTo>
                  <a:cubicBezTo>
                    <a:pt x="60" y="63"/>
                    <a:pt x="61" y="63"/>
                    <a:pt x="61" y="64"/>
                  </a:cubicBezTo>
                  <a:cubicBezTo>
                    <a:pt x="62" y="65"/>
                    <a:pt x="62" y="68"/>
                    <a:pt x="62" y="73"/>
                  </a:cubicBezTo>
                  <a:cubicBezTo>
                    <a:pt x="62" y="78"/>
                    <a:pt x="60" y="81"/>
                    <a:pt x="59" y="82"/>
                  </a:cubicBezTo>
                  <a:cubicBezTo>
                    <a:pt x="58" y="82"/>
                    <a:pt x="57" y="82"/>
                    <a:pt x="56" y="82"/>
                  </a:cubicBezTo>
                  <a:cubicBezTo>
                    <a:pt x="55" y="81"/>
                    <a:pt x="54" y="79"/>
                    <a:pt x="54" y="78"/>
                  </a:cubicBezTo>
                  <a:cubicBezTo>
                    <a:pt x="54" y="78"/>
                    <a:pt x="54" y="76"/>
                    <a:pt x="54" y="74"/>
                  </a:cubicBezTo>
                  <a:cubicBezTo>
                    <a:pt x="51" y="74"/>
                    <a:pt x="51" y="74"/>
                    <a:pt x="51" y="74"/>
                  </a:cubicBezTo>
                  <a:cubicBezTo>
                    <a:pt x="51" y="74"/>
                    <a:pt x="50" y="75"/>
                    <a:pt x="49" y="76"/>
                  </a:cubicBezTo>
                  <a:cubicBezTo>
                    <a:pt x="47" y="76"/>
                    <a:pt x="46" y="75"/>
                    <a:pt x="46" y="74"/>
                  </a:cubicBezTo>
                  <a:cubicBezTo>
                    <a:pt x="45" y="74"/>
                    <a:pt x="46" y="73"/>
                    <a:pt x="46" y="73"/>
                  </a:cubicBezTo>
                  <a:cubicBezTo>
                    <a:pt x="44" y="73"/>
                    <a:pt x="44" y="73"/>
                    <a:pt x="44" y="73"/>
                  </a:cubicBezTo>
                  <a:cubicBezTo>
                    <a:pt x="44" y="74"/>
                    <a:pt x="44" y="74"/>
                    <a:pt x="44" y="74"/>
                  </a:cubicBezTo>
                  <a:cubicBezTo>
                    <a:pt x="44" y="75"/>
                    <a:pt x="43" y="75"/>
                    <a:pt x="43" y="75"/>
                  </a:cubicBezTo>
                  <a:cubicBezTo>
                    <a:pt x="42" y="75"/>
                    <a:pt x="42" y="75"/>
                    <a:pt x="42" y="75"/>
                  </a:cubicBezTo>
                  <a:cubicBezTo>
                    <a:pt x="42" y="75"/>
                    <a:pt x="43" y="75"/>
                    <a:pt x="42" y="75"/>
                  </a:cubicBezTo>
                  <a:cubicBezTo>
                    <a:pt x="42" y="76"/>
                    <a:pt x="42" y="76"/>
                    <a:pt x="42" y="76"/>
                  </a:cubicBezTo>
                  <a:cubicBezTo>
                    <a:pt x="42" y="76"/>
                    <a:pt x="44" y="76"/>
                    <a:pt x="44" y="76"/>
                  </a:cubicBezTo>
                  <a:cubicBezTo>
                    <a:pt x="45" y="76"/>
                    <a:pt x="46" y="78"/>
                    <a:pt x="46" y="78"/>
                  </a:cubicBezTo>
                  <a:cubicBezTo>
                    <a:pt x="46" y="78"/>
                    <a:pt x="46" y="78"/>
                    <a:pt x="46" y="79"/>
                  </a:cubicBezTo>
                  <a:cubicBezTo>
                    <a:pt x="47" y="80"/>
                    <a:pt x="48" y="82"/>
                    <a:pt x="48" y="85"/>
                  </a:cubicBezTo>
                  <a:cubicBezTo>
                    <a:pt x="48" y="87"/>
                    <a:pt x="47" y="90"/>
                    <a:pt x="46" y="91"/>
                  </a:cubicBezTo>
                  <a:cubicBezTo>
                    <a:pt x="45" y="91"/>
                    <a:pt x="45" y="91"/>
                    <a:pt x="44" y="91"/>
                  </a:cubicBezTo>
                  <a:cubicBezTo>
                    <a:pt x="44" y="91"/>
                    <a:pt x="43" y="91"/>
                    <a:pt x="43" y="91"/>
                  </a:cubicBezTo>
                  <a:cubicBezTo>
                    <a:pt x="41" y="90"/>
                    <a:pt x="41" y="88"/>
                    <a:pt x="41" y="85"/>
                  </a:cubicBezTo>
                  <a:cubicBezTo>
                    <a:pt x="41" y="83"/>
                    <a:pt x="41" y="82"/>
                    <a:pt x="41" y="80"/>
                  </a:cubicBezTo>
                  <a:cubicBezTo>
                    <a:pt x="41" y="80"/>
                    <a:pt x="41" y="79"/>
                    <a:pt x="41" y="79"/>
                  </a:cubicBezTo>
                  <a:cubicBezTo>
                    <a:pt x="41" y="79"/>
                    <a:pt x="39" y="79"/>
                    <a:pt x="37" y="79"/>
                  </a:cubicBezTo>
                  <a:cubicBezTo>
                    <a:pt x="34" y="78"/>
                    <a:pt x="33" y="78"/>
                    <a:pt x="33" y="78"/>
                  </a:cubicBezTo>
                  <a:cubicBezTo>
                    <a:pt x="32" y="77"/>
                    <a:pt x="32" y="77"/>
                    <a:pt x="32" y="77"/>
                  </a:cubicBezTo>
                  <a:cubicBezTo>
                    <a:pt x="27" y="76"/>
                    <a:pt x="27" y="76"/>
                    <a:pt x="27" y="76"/>
                  </a:cubicBezTo>
                  <a:cubicBezTo>
                    <a:pt x="27" y="76"/>
                    <a:pt x="27" y="76"/>
                    <a:pt x="27" y="77"/>
                  </a:cubicBezTo>
                  <a:cubicBezTo>
                    <a:pt x="26" y="77"/>
                    <a:pt x="25" y="77"/>
                    <a:pt x="25" y="77"/>
                  </a:cubicBezTo>
                  <a:cubicBezTo>
                    <a:pt x="25" y="77"/>
                    <a:pt x="25" y="77"/>
                    <a:pt x="25" y="78"/>
                  </a:cubicBezTo>
                  <a:cubicBezTo>
                    <a:pt x="25" y="78"/>
                    <a:pt x="26" y="78"/>
                    <a:pt x="26" y="79"/>
                  </a:cubicBezTo>
                  <a:cubicBezTo>
                    <a:pt x="26" y="79"/>
                    <a:pt x="26" y="80"/>
                    <a:pt x="26" y="80"/>
                  </a:cubicBezTo>
                  <a:cubicBezTo>
                    <a:pt x="26" y="80"/>
                    <a:pt x="26" y="80"/>
                    <a:pt x="26" y="80"/>
                  </a:cubicBezTo>
                  <a:cubicBezTo>
                    <a:pt x="26" y="80"/>
                    <a:pt x="27" y="80"/>
                    <a:pt x="27" y="81"/>
                  </a:cubicBezTo>
                  <a:cubicBezTo>
                    <a:pt x="26" y="81"/>
                    <a:pt x="26" y="82"/>
                    <a:pt x="26" y="82"/>
                  </a:cubicBezTo>
                  <a:cubicBezTo>
                    <a:pt x="26" y="82"/>
                    <a:pt x="23" y="82"/>
                    <a:pt x="23" y="82"/>
                  </a:cubicBezTo>
                  <a:cubicBezTo>
                    <a:pt x="23" y="82"/>
                    <a:pt x="21" y="81"/>
                    <a:pt x="19" y="81"/>
                  </a:cubicBezTo>
                  <a:cubicBezTo>
                    <a:pt x="20" y="81"/>
                    <a:pt x="20" y="81"/>
                    <a:pt x="20" y="81"/>
                  </a:cubicBezTo>
                  <a:cubicBezTo>
                    <a:pt x="20" y="84"/>
                    <a:pt x="19" y="87"/>
                    <a:pt x="16" y="87"/>
                  </a:cubicBezTo>
                  <a:cubicBezTo>
                    <a:pt x="14" y="88"/>
                    <a:pt x="13" y="86"/>
                    <a:pt x="12" y="83"/>
                  </a:cubicBezTo>
                  <a:cubicBezTo>
                    <a:pt x="12" y="82"/>
                    <a:pt x="13" y="80"/>
                    <a:pt x="14" y="79"/>
                  </a:cubicBezTo>
                  <a:cubicBezTo>
                    <a:pt x="11" y="78"/>
                    <a:pt x="9" y="77"/>
                    <a:pt x="9" y="77"/>
                  </a:cubicBezTo>
                  <a:cubicBezTo>
                    <a:pt x="8" y="77"/>
                    <a:pt x="8" y="77"/>
                    <a:pt x="8" y="77"/>
                  </a:cubicBezTo>
                  <a:cubicBezTo>
                    <a:pt x="9" y="75"/>
                    <a:pt x="9" y="75"/>
                    <a:pt x="9" y="75"/>
                  </a:cubicBezTo>
                  <a:cubicBezTo>
                    <a:pt x="9" y="75"/>
                    <a:pt x="9" y="75"/>
                    <a:pt x="10" y="75"/>
                  </a:cubicBezTo>
                  <a:cubicBezTo>
                    <a:pt x="10" y="75"/>
                    <a:pt x="10" y="75"/>
                    <a:pt x="10" y="75"/>
                  </a:cubicBezTo>
                  <a:cubicBezTo>
                    <a:pt x="10" y="75"/>
                    <a:pt x="10" y="75"/>
                    <a:pt x="10" y="75"/>
                  </a:cubicBezTo>
                  <a:cubicBezTo>
                    <a:pt x="10" y="75"/>
                    <a:pt x="9" y="74"/>
                    <a:pt x="9" y="74"/>
                  </a:cubicBezTo>
                  <a:cubicBezTo>
                    <a:pt x="10" y="72"/>
                    <a:pt x="10" y="72"/>
                    <a:pt x="10" y="72"/>
                  </a:cubicBezTo>
                  <a:cubicBezTo>
                    <a:pt x="10" y="72"/>
                    <a:pt x="10" y="72"/>
                    <a:pt x="10" y="72"/>
                  </a:cubicBezTo>
                  <a:cubicBezTo>
                    <a:pt x="10" y="72"/>
                    <a:pt x="12" y="64"/>
                    <a:pt x="13" y="64"/>
                  </a:cubicBezTo>
                  <a:cubicBezTo>
                    <a:pt x="13" y="63"/>
                    <a:pt x="13" y="63"/>
                    <a:pt x="14" y="64"/>
                  </a:cubicBezTo>
                  <a:cubicBezTo>
                    <a:pt x="14" y="63"/>
                    <a:pt x="14" y="63"/>
                    <a:pt x="14" y="63"/>
                  </a:cubicBezTo>
                  <a:cubicBezTo>
                    <a:pt x="13" y="62"/>
                    <a:pt x="12" y="62"/>
                    <a:pt x="11" y="62"/>
                  </a:cubicBezTo>
                  <a:cubicBezTo>
                    <a:pt x="10" y="62"/>
                    <a:pt x="9" y="62"/>
                    <a:pt x="7" y="61"/>
                  </a:cubicBezTo>
                  <a:cubicBezTo>
                    <a:pt x="6" y="61"/>
                    <a:pt x="6" y="61"/>
                    <a:pt x="4" y="60"/>
                  </a:cubicBezTo>
                  <a:cubicBezTo>
                    <a:pt x="4" y="60"/>
                    <a:pt x="3" y="60"/>
                    <a:pt x="3" y="59"/>
                  </a:cubicBezTo>
                  <a:cubicBezTo>
                    <a:pt x="2" y="59"/>
                    <a:pt x="2" y="58"/>
                    <a:pt x="1" y="58"/>
                  </a:cubicBezTo>
                  <a:cubicBezTo>
                    <a:pt x="1" y="58"/>
                    <a:pt x="0" y="58"/>
                    <a:pt x="0" y="57"/>
                  </a:cubicBezTo>
                  <a:cubicBezTo>
                    <a:pt x="0" y="57"/>
                    <a:pt x="0" y="56"/>
                    <a:pt x="0" y="55"/>
                  </a:cubicBezTo>
                  <a:cubicBezTo>
                    <a:pt x="0" y="53"/>
                    <a:pt x="1" y="53"/>
                    <a:pt x="2" y="51"/>
                  </a:cubicBezTo>
                  <a:cubicBezTo>
                    <a:pt x="2" y="48"/>
                    <a:pt x="3" y="47"/>
                    <a:pt x="4" y="45"/>
                  </a:cubicBezTo>
                  <a:cubicBezTo>
                    <a:pt x="4" y="44"/>
                    <a:pt x="4" y="44"/>
                    <a:pt x="5" y="43"/>
                  </a:cubicBezTo>
                  <a:cubicBezTo>
                    <a:pt x="5" y="42"/>
                    <a:pt x="5" y="42"/>
                    <a:pt x="6" y="41"/>
                  </a:cubicBezTo>
                  <a:cubicBezTo>
                    <a:pt x="6" y="41"/>
                    <a:pt x="6" y="40"/>
                    <a:pt x="6" y="40"/>
                  </a:cubicBezTo>
                  <a:cubicBezTo>
                    <a:pt x="8" y="40"/>
                    <a:pt x="8" y="41"/>
                    <a:pt x="9" y="42"/>
                  </a:cubicBezTo>
                  <a:cubicBezTo>
                    <a:pt x="10" y="42"/>
                    <a:pt x="10" y="42"/>
                    <a:pt x="10" y="42"/>
                  </a:cubicBezTo>
                  <a:cubicBezTo>
                    <a:pt x="10" y="42"/>
                    <a:pt x="10" y="41"/>
                    <a:pt x="10" y="41"/>
                  </a:cubicBezTo>
                  <a:cubicBezTo>
                    <a:pt x="10" y="41"/>
                    <a:pt x="10" y="40"/>
                    <a:pt x="10" y="40"/>
                  </a:cubicBezTo>
                  <a:cubicBezTo>
                    <a:pt x="10" y="40"/>
                    <a:pt x="10" y="40"/>
                    <a:pt x="10" y="39"/>
                  </a:cubicBezTo>
                  <a:cubicBezTo>
                    <a:pt x="9" y="39"/>
                    <a:pt x="10" y="38"/>
                    <a:pt x="10" y="38"/>
                  </a:cubicBezTo>
                  <a:cubicBezTo>
                    <a:pt x="10" y="38"/>
                    <a:pt x="10" y="38"/>
                    <a:pt x="10" y="37"/>
                  </a:cubicBezTo>
                  <a:cubicBezTo>
                    <a:pt x="10" y="37"/>
                    <a:pt x="10" y="37"/>
                    <a:pt x="11" y="36"/>
                  </a:cubicBezTo>
                  <a:cubicBezTo>
                    <a:pt x="11" y="36"/>
                    <a:pt x="11" y="36"/>
                    <a:pt x="11" y="36"/>
                  </a:cubicBezTo>
                  <a:cubicBezTo>
                    <a:pt x="11" y="36"/>
                    <a:pt x="11" y="35"/>
                    <a:pt x="11" y="35"/>
                  </a:cubicBezTo>
                  <a:cubicBezTo>
                    <a:pt x="11" y="35"/>
                    <a:pt x="12" y="34"/>
                    <a:pt x="12" y="34"/>
                  </a:cubicBezTo>
                  <a:cubicBezTo>
                    <a:pt x="12" y="34"/>
                    <a:pt x="13" y="33"/>
                    <a:pt x="14" y="33"/>
                  </a:cubicBezTo>
                  <a:cubicBezTo>
                    <a:pt x="14" y="33"/>
                    <a:pt x="14" y="32"/>
                    <a:pt x="14" y="32"/>
                  </a:cubicBezTo>
                  <a:cubicBezTo>
                    <a:pt x="14" y="32"/>
                    <a:pt x="15" y="32"/>
                    <a:pt x="15" y="32"/>
                  </a:cubicBezTo>
                  <a:cubicBezTo>
                    <a:pt x="15" y="32"/>
                    <a:pt x="15" y="29"/>
                    <a:pt x="15" y="29"/>
                  </a:cubicBezTo>
                  <a:cubicBezTo>
                    <a:pt x="14" y="28"/>
                    <a:pt x="15" y="28"/>
                    <a:pt x="15" y="28"/>
                  </a:cubicBezTo>
                  <a:cubicBezTo>
                    <a:pt x="15" y="28"/>
                    <a:pt x="16" y="27"/>
                    <a:pt x="16" y="26"/>
                  </a:cubicBezTo>
                  <a:cubicBezTo>
                    <a:pt x="16" y="25"/>
                    <a:pt x="17" y="23"/>
                    <a:pt x="17" y="22"/>
                  </a:cubicBezTo>
                  <a:cubicBezTo>
                    <a:pt x="17" y="22"/>
                    <a:pt x="18" y="21"/>
                    <a:pt x="18" y="20"/>
                  </a:cubicBezTo>
                  <a:cubicBezTo>
                    <a:pt x="19" y="19"/>
                    <a:pt x="22" y="16"/>
                    <a:pt x="24" y="16"/>
                  </a:cubicBezTo>
                  <a:cubicBezTo>
                    <a:pt x="26" y="16"/>
                    <a:pt x="28" y="16"/>
                    <a:pt x="28" y="16"/>
                  </a:cubicBezTo>
                  <a:cubicBezTo>
                    <a:pt x="28" y="16"/>
                    <a:pt x="27" y="15"/>
                    <a:pt x="27" y="14"/>
                  </a:cubicBezTo>
                  <a:cubicBezTo>
                    <a:pt x="27" y="13"/>
                    <a:pt x="27" y="13"/>
                    <a:pt x="27" y="12"/>
                  </a:cubicBezTo>
                  <a:cubicBezTo>
                    <a:pt x="27" y="12"/>
                    <a:pt x="27" y="11"/>
                    <a:pt x="27" y="11"/>
                  </a:cubicBezTo>
                  <a:cubicBezTo>
                    <a:pt x="27" y="11"/>
                    <a:pt x="27" y="10"/>
                    <a:pt x="27" y="10"/>
                  </a:cubicBezTo>
                  <a:cubicBezTo>
                    <a:pt x="27" y="10"/>
                    <a:pt x="27" y="9"/>
                    <a:pt x="27" y="9"/>
                  </a:cubicBezTo>
                  <a:cubicBezTo>
                    <a:pt x="27" y="9"/>
                    <a:pt x="27" y="8"/>
                    <a:pt x="27" y="8"/>
                  </a:cubicBezTo>
                  <a:cubicBezTo>
                    <a:pt x="27" y="7"/>
                    <a:pt x="27" y="6"/>
                    <a:pt x="27" y="5"/>
                  </a:cubicBezTo>
                  <a:cubicBezTo>
                    <a:pt x="28" y="4"/>
                    <a:pt x="29" y="3"/>
                    <a:pt x="30" y="3"/>
                  </a:cubicBezTo>
                  <a:cubicBezTo>
                    <a:pt x="31" y="2"/>
                    <a:pt x="32" y="2"/>
                    <a:pt x="34" y="2"/>
                  </a:cubicBezTo>
                  <a:cubicBezTo>
                    <a:pt x="35" y="2"/>
                    <a:pt x="36" y="3"/>
                    <a:pt x="37" y="3"/>
                  </a:cubicBezTo>
                  <a:cubicBezTo>
                    <a:pt x="38" y="4"/>
                    <a:pt x="39" y="5"/>
                    <a:pt x="39" y="6"/>
                  </a:cubicBezTo>
                  <a:cubicBezTo>
                    <a:pt x="39" y="6"/>
                    <a:pt x="39" y="7"/>
                    <a:pt x="39" y="7"/>
                  </a:cubicBezTo>
                  <a:cubicBezTo>
                    <a:pt x="39" y="7"/>
                    <a:pt x="40" y="9"/>
                    <a:pt x="40" y="9"/>
                  </a:cubicBezTo>
                  <a:cubicBezTo>
                    <a:pt x="40" y="10"/>
                    <a:pt x="39" y="10"/>
                    <a:pt x="39" y="10"/>
                  </a:cubicBezTo>
                  <a:cubicBezTo>
                    <a:pt x="39" y="10"/>
                    <a:pt x="40" y="10"/>
                    <a:pt x="40" y="10"/>
                  </a:cubicBezTo>
                  <a:cubicBezTo>
                    <a:pt x="40" y="10"/>
                    <a:pt x="40" y="12"/>
                    <a:pt x="40" y="12"/>
                  </a:cubicBezTo>
                  <a:cubicBezTo>
                    <a:pt x="40" y="13"/>
                    <a:pt x="40" y="13"/>
                    <a:pt x="40" y="14"/>
                  </a:cubicBezTo>
                  <a:cubicBezTo>
                    <a:pt x="40" y="14"/>
                    <a:pt x="40" y="14"/>
                    <a:pt x="40" y="15"/>
                  </a:cubicBezTo>
                  <a:cubicBezTo>
                    <a:pt x="39" y="15"/>
                    <a:pt x="39" y="14"/>
                    <a:pt x="39" y="14"/>
                  </a:cubicBezTo>
                  <a:cubicBezTo>
                    <a:pt x="39" y="15"/>
                    <a:pt x="38" y="17"/>
                    <a:pt x="38" y="17"/>
                  </a:cubicBezTo>
                  <a:cubicBezTo>
                    <a:pt x="38" y="17"/>
                    <a:pt x="39" y="17"/>
                    <a:pt x="39" y="17"/>
                  </a:cubicBezTo>
                  <a:cubicBezTo>
                    <a:pt x="39" y="17"/>
                    <a:pt x="39" y="17"/>
                    <a:pt x="40" y="17"/>
                  </a:cubicBezTo>
                  <a:cubicBezTo>
                    <a:pt x="40" y="17"/>
                    <a:pt x="40" y="17"/>
                    <a:pt x="41" y="17"/>
                  </a:cubicBezTo>
                  <a:cubicBezTo>
                    <a:pt x="41" y="18"/>
                    <a:pt x="41" y="18"/>
                    <a:pt x="42" y="18"/>
                  </a:cubicBezTo>
                  <a:cubicBezTo>
                    <a:pt x="42" y="18"/>
                    <a:pt x="43" y="18"/>
                    <a:pt x="43" y="18"/>
                  </a:cubicBezTo>
                  <a:cubicBezTo>
                    <a:pt x="43" y="18"/>
                    <a:pt x="44" y="19"/>
                    <a:pt x="44" y="19"/>
                  </a:cubicBezTo>
                  <a:cubicBezTo>
                    <a:pt x="45" y="19"/>
                    <a:pt x="45" y="19"/>
                    <a:pt x="45" y="19"/>
                  </a:cubicBezTo>
                  <a:cubicBezTo>
                    <a:pt x="46" y="19"/>
                    <a:pt x="46" y="20"/>
                    <a:pt x="47" y="20"/>
                  </a:cubicBezTo>
                  <a:cubicBezTo>
                    <a:pt x="47" y="20"/>
                    <a:pt x="49" y="22"/>
                    <a:pt x="50" y="23"/>
                  </a:cubicBezTo>
                  <a:cubicBezTo>
                    <a:pt x="50" y="23"/>
                    <a:pt x="51" y="24"/>
                    <a:pt x="51" y="24"/>
                  </a:cubicBezTo>
                  <a:cubicBezTo>
                    <a:pt x="51" y="24"/>
                    <a:pt x="52" y="25"/>
                    <a:pt x="52" y="26"/>
                  </a:cubicBezTo>
                  <a:cubicBezTo>
                    <a:pt x="52" y="26"/>
                    <a:pt x="53" y="26"/>
                    <a:pt x="53" y="27"/>
                  </a:cubicBezTo>
                  <a:cubicBezTo>
                    <a:pt x="53" y="26"/>
                    <a:pt x="53" y="26"/>
                    <a:pt x="53" y="26"/>
                  </a:cubicBezTo>
                  <a:cubicBezTo>
                    <a:pt x="53" y="26"/>
                    <a:pt x="53" y="26"/>
                    <a:pt x="53" y="26"/>
                  </a:cubicBezTo>
                  <a:cubicBezTo>
                    <a:pt x="53" y="26"/>
                    <a:pt x="53" y="26"/>
                    <a:pt x="53" y="26"/>
                  </a:cubicBezTo>
                  <a:cubicBezTo>
                    <a:pt x="53" y="26"/>
                    <a:pt x="53" y="25"/>
                    <a:pt x="53" y="25"/>
                  </a:cubicBezTo>
                  <a:cubicBezTo>
                    <a:pt x="54" y="24"/>
                    <a:pt x="54" y="24"/>
                    <a:pt x="55" y="24"/>
                  </a:cubicBezTo>
                  <a:cubicBezTo>
                    <a:pt x="55" y="24"/>
                    <a:pt x="56" y="24"/>
                    <a:pt x="56" y="24"/>
                  </a:cubicBezTo>
                  <a:cubicBezTo>
                    <a:pt x="57" y="24"/>
                    <a:pt x="57" y="25"/>
                    <a:pt x="57" y="25"/>
                  </a:cubicBezTo>
                  <a:cubicBezTo>
                    <a:pt x="57" y="26"/>
                    <a:pt x="57" y="26"/>
                    <a:pt x="56" y="26"/>
                  </a:cubicBezTo>
                  <a:cubicBezTo>
                    <a:pt x="55" y="26"/>
                    <a:pt x="55" y="26"/>
                    <a:pt x="55" y="26"/>
                  </a:cubicBezTo>
                  <a:cubicBezTo>
                    <a:pt x="54" y="26"/>
                    <a:pt x="54" y="26"/>
                    <a:pt x="54" y="26"/>
                  </a:cubicBezTo>
                  <a:cubicBezTo>
                    <a:pt x="54" y="26"/>
                    <a:pt x="54" y="26"/>
                    <a:pt x="54" y="26"/>
                  </a:cubicBezTo>
                  <a:cubicBezTo>
                    <a:pt x="54" y="27"/>
                    <a:pt x="54" y="27"/>
                    <a:pt x="54" y="27"/>
                  </a:cubicBezTo>
                  <a:cubicBezTo>
                    <a:pt x="54" y="28"/>
                    <a:pt x="54" y="28"/>
                    <a:pt x="54" y="28"/>
                  </a:cubicBezTo>
                  <a:cubicBezTo>
                    <a:pt x="54" y="28"/>
                    <a:pt x="54" y="29"/>
                    <a:pt x="55" y="29"/>
                  </a:cubicBezTo>
                  <a:cubicBezTo>
                    <a:pt x="55" y="29"/>
                    <a:pt x="57" y="31"/>
                    <a:pt x="57" y="32"/>
                  </a:cubicBezTo>
                  <a:cubicBezTo>
                    <a:pt x="57" y="32"/>
                    <a:pt x="57" y="32"/>
                    <a:pt x="58" y="33"/>
                  </a:cubicBezTo>
                  <a:cubicBezTo>
                    <a:pt x="58" y="33"/>
                    <a:pt x="57" y="33"/>
                    <a:pt x="57" y="33"/>
                  </a:cubicBezTo>
                  <a:cubicBezTo>
                    <a:pt x="57" y="33"/>
                    <a:pt x="57" y="34"/>
                    <a:pt x="57" y="34"/>
                  </a:cubicBezTo>
                  <a:cubicBezTo>
                    <a:pt x="56" y="34"/>
                    <a:pt x="55" y="34"/>
                    <a:pt x="55" y="34"/>
                  </a:cubicBezTo>
                  <a:cubicBezTo>
                    <a:pt x="56" y="35"/>
                    <a:pt x="56" y="35"/>
                    <a:pt x="56" y="35"/>
                  </a:cubicBezTo>
                  <a:cubicBezTo>
                    <a:pt x="56" y="35"/>
                    <a:pt x="57" y="35"/>
                    <a:pt x="57" y="35"/>
                  </a:cubicBezTo>
                  <a:cubicBezTo>
                    <a:pt x="57" y="35"/>
                    <a:pt x="58" y="35"/>
                    <a:pt x="58" y="35"/>
                  </a:cubicBezTo>
                  <a:cubicBezTo>
                    <a:pt x="58" y="35"/>
                    <a:pt x="60" y="34"/>
                    <a:pt x="61" y="34"/>
                  </a:cubicBezTo>
                  <a:cubicBezTo>
                    <a:pt x="61" y="34"/>
                    <a:pt x="64" y="34"/>
                    <a:pt x="64" y="34"/>
                  </a:cubicBezTo>
                  <a:cubicBezTo>
                    <a:pt x="65" y="33"/>
                    <a:pt x="66" y="33"/>
                    <a:pt x="67" y="32"/>
                  </a:cubicBezTo>
                  <a:cubicBezTo>
                    <a:pt x="68" y="32"/>
                    <a:pt x="68" y="32"/>
                    <a:pt x="68" y="32"/>
                  </a:cubicBezTo>
                  <a:cubicBezTo>
                    <a:pt x="68" y="32"/>
                    <a:pt x="69" y="31"/>
                    <a:pt x="69" y="31"/>
                  </a:cubicBezTo>
                  <a:cubicBezTo>
                    <a:pt x="69" y="31"/>
                    <a:pt x="68" y="30"/>
                    <a:pt x="68" y="30"/>
                  </a:cubicBezTo>
                  <a:cubicBezTo>
                    <a:pt x="68" y="29"/>
                    <a:pt x="68" y="29"/>
                    <a:pt x="68" y="29"/>
                  </a:cubicBezTo>
                  <a:cubicBezTo>
                    <a:pt x="69" y="29"/>
                    <a:pt x="69" y="29"/>
                    <a:pt x="69" y="29"/>
                  </a:cubicBezTo>
                  <a:cubicBezTo>
                    <a:pt x="69" y="29"/>
                    <a:pt x="69" y="27"/>
                    <a:pt x="70" y="27"/>
                  </a:cubicBezTo>
                  <a:cubicBezTo>
                    <a:pt x="70" y="26"/>
                    <a:pt x="71" y="24"/>
                    <a:pt x="72" y="24"/>
                  </a:cubicBezTo>
                  <a:cubicBezTo>
                    <a:pt x="72" y="24"/>
                    <a:pt x="73" y="20"/>
                    <a:pt x="74" y="19"/>
                  </a:cubicBezTo>
                  <a:cubicBezTo>
                    <a:pt x="74" y="19"/>
                    <a:pt x="75" y="17"/>
                    <a:pt x="76" y="17"/>
                  </a:cubicBezTo>
                  <a:cubicBezTo>
                    <a:pt x="76" y="16"/>
                    <a:pt x="77" y="16"/>
                    <a:pt x="78" y="16"/>
                  </a:cubicBezTo>
                  <a:cubicBezTo>
                    <a:pt x="79" y="16"/>
                    <a:pt x="80" y="16"/>
                    <a:pt x="80" y="16"/>
                  </a:cubicBezTo>
                  <a:cubicBezTo>
                    <a:pt x="80" y="16"/>
                    <a:pt x="80" y="16"/>
                    <a:pt x="80" y="15"/>
                  </a:cubicBezTo>
                  <a:cubicBezTo>
                    <a:pt x="80" y="15"/>
                    <a:pt x="80" y="15"/>
                    <a:pt x="80" y="15"/>
                  </a:cubicBezTo>
                  <a:cubicBezTo>
                    <a:pt x="80" y="14"/>
                    <a:pt x="80" y="14"/>
                    <a:pt x="80" y="14"/>
                  </a:cubicBezTo>
                  <a:cubicBezTo>
                    <a:pt x="80" y="14"/>
                    <a:pt x="79" y="13"/>
                    <a:pt x="80" y="13"/>
                  </a:cubicBezTo>
                  <a:cubicBezTo>
                    <a:pt x="80" y="13"/>
                    <a:pt x="79" y="13"/>
                    <a:pt x="79" y="13"/>
                  </a:cubicBezTo>
                  <a:cubicBezTo>
                    <a:pt x="79" y="13"/>
                    <a:pt x="80" y="12"/>
                    <a:pt x="79" y="12"/>
                  </a:cubicBezTo>
                  <a:cubicBezTo>
                    <a:pt x="79" y="12"/>
                    <a:pt x="79" y="11"/>
                    <a:pt x="79" y="11"/>
                  </a:cubicBezTo>
                  <a:cubicBezTo>
                    <a:pt x="78" y="11"/>
                    <a:pt x="79" y="10"/>
                    <a:pt x="79" y="10"/>
                  </a:cubicBezTo>
                  <a:cubicBezTo>
                    <a:pt x="79" y="10"/>
                    <a:pt x="79" y="9"/>
                    <a:pt x="80" y="9"/>
                  </a:cubicBezTo>
                  <a:cubicBezTo>
                    <a:pt x="79" y="9"/>
                    <a:pt x="79" y="9"/>
                    <a:pt x="79" y="9"/>
                  </a:cubicBezTo>
                  <a:cubicBezTo>
                    <a:pt x="79" y="9"/>
                    <a:pt x="79" y="9"/>
                    <a:pt x="80" y="9"/>
                  </a:cubicBezTo>
                  <a:cubicBezTo>
                    <a:pt x="80" y="9"/>
                    <a:pt x="80" y="9"/>
                    <a:pt x="80" y="9"/>
                  </a:cubicBezTo>
                  <a:cubicBezTo>
                    <a:pt x="80" y="8"/>
                    <a:pt x="79" y="8"/>
                    <a:pt x="79" y="8"/>
                  </a:cubicBezTo>
                  <a:cubicBezTo>
                    <a:pt x="79" y="8"/>
                    <a:pt x="80" y="7"/>
                    <a:pt x="80" y="7"/>
                  </a:cubicBezTo>
                  <a:cubicBezTo>
                    <a:pt x="80" y="7"/>
                    <a:pt x="80" y="5"/>
                    <a:pt x="80" y="5"/>
                  </a:cubicBezTo>
                  <a:cubicBezTo>
                    <a:pt x="80" y="5"/>
                    <a:pt x="79" y="5"/>
                    <a:pt x="79" y="4"/>
                  </a:cubicBezTo>
                  <a:cubicBezTo>
                    <a:pt x="79" y="4"/>
                    <a:pt x="80" y="3"/>
                    <a:pt x="80" y="3"/>
                  </a:cubicBezTo>
                  <a:cubicBezTo>
                    <a:pt x="80" y="3"/>
                    <a:pt x="80" y="2"/>
                    <a:pt x="81" y="2"/>
                  </a:cubicBezTo>
                  <a:cubicBezTo>
                    <a:pt x="81" y="2"/>
                    <a:pt x="82" y="2"/>
                    <a:pt x="82" y="2"/>
                  </a:cubicBezTo>
                  <a:cubicBezTo>
                    <a:pt x="83" y="2"/>
                    <a:pt x="83" y="1"/>
                    <a:pt x="84" y="1"/>
                  </a:cubicBezTo>
                  <a:cubicBezTo>
                    <a:pt x="84" y="1"/>
                    <a:pt x="85" y="1"/>
                    <a:pt x="85" y="1"/>
                  </a:cubicBezTo>
                  <a:cubicBezTo>
                    <a:pt x="86" y="1"/>
                    <a:pt x="88" y="0"/>
                    <a:pt x="88" y="1"/>
                  </a:cubicBezTo>
                  <a:cubicBezTo>
                    <a:pt x="89" y="1"/>
                    <a:pt x="89" y="1"/>
                    <a:pt x="89" y="1"/>
                  </a:cubicBezTo>
                  <a:cubicBezTo>
                    <a:pt x="89" y="1"/>
                    <a:pt x="90" y="1"/>
                    <a:pt x="90" y="1"/>
                  </a:cubicBezTo>
                  <a:cubicBezTo>
                    <a:pt x="90" y="2"/>
                    <a:pt x="90" y="2"/>
                    <a:pt x="91" y="2"/>
                  </a:cubicBezTo>
                  <a:cubicBezTo>
                    <a:pt x="91" y="3"/>
                    <a:pt x="92" y="3"/>
                    <a:pt x="92" y="4"/>
                  </a:cubicBezTo>
                  <a:cubicBezTo>
                    <a:pt x="93" y="5"/>
                    <a:pt x="93" y="6"/>
                    <a:pt x="93" y="6"/>
                  </a:cubicBezTo>
                  <a:cubicBezTo>
                    <a:pt x="93" y="6"/>
                    <a:pt x="93" y="6"/>
                    <a:pt x="93" y="6"/>
                  </a:cubicBezTo>
                  <a:cubicBezTo>
                    <a:pt x="93" y="7"/>
                    <a:pt x="94" y="7"/>
                    <a:pt x="94" y="8"/>
                  </a:cubicBezTo>
                  <a:cubicBezTo>
                    <a:pt x="94" y="8"/>
                    <a:pt x="94" y="8"/>
                    <a:pt x="95" y="8"/>
                  </a:cubicBezTo>
                  <a:cubicBezTo>
                    <a:pt x="95" y="9"/>
                    <a:pt x="96" y="10"/>
                    <a:pt x="96" y="11"/>
                  </a:cubicBezTo>
                  <a:cubicBezTo>
                    <a:pt x="96" y="11"/>
                    <a:pt x="96" y="12"/>
                    <a:pt x="96" y="12"/>
                  </a:cubicBezTo>
                  <a:cubicBezTo>
                    <a:pt x="96" y="12"/>
                    <a:pt x="96" y="13"/>
                    <a:pt x="95" y="13"/>
                  </a:cubicBezTo>
                  <a:close/>
                  <a:moveTo>
                    <a:pt x="95" y="13"/>
                  </a:moveTo>
                  <a:cubicBezTo>
                    <a:pt x="95" y="13"/>
                    <a:pt x="95" y="12"/>
                    <a:pt x="95" y="12"/>
                  </a:cubicBezTo>
                  <a:cubicBezTo>
                    <a:pt x="95" y="12"/>
                    <a:pt x="95" y="13"/>
                    <a:pt x="95" y="1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2" name="Freeform 312"/>
            <p:cNvSpPr>
              <a:spLocks noEditPoints="1"/>
            </p:cNvSpPr>
            <p:nvPr/>
          </p:nvSpPr>
          <p:spPr bwMode="auto">
            <a:xfrm>
              <a:off x="6689726" y="2895601"/>
              <a:ext cx="461963" cy="387350"/>
            </a:xfrm>
            <a:custGeom>
              <a:avLst/>
              <a:gdLst>
                <a:gd name="T0" fmla="*/ 72 w 123"/>
                <a:gd name="T1" fmla="*/ 86 h 103"/>
                <a:gd name="T2" fmla="*/ 75 w 123"/>
                <a:gd name="T3" fmla="*/ 78 h 103"/>
                <a:gd name="T4" fmla="*/ 89 w 123"/>
                <a:gd name="T5" fmla="*/ 85 h 103"/>
                <a:gd name="T6" fmla="*/ 85 w 123"/>
                <a:gd name="T7" fmla="*/ 82 h 103"/>
                <a:gd name="T8" fmla="*/ 97 w 123"/>
                <a:gd name="T9" fmla="*/ 76 h 103"/>
                <a:gd name="T10" fmla="*/ 93 w 123"/>
                <a:gd name="T11" fmla="*/ 87 h 103"/>
                <a:gd name="T12" fmla="*/ 101 w 123"/>
                <a:gd name="T13" fmla="*/ 82 h 103"/>
                <a:gd name="T14" fmla="*/ 102 w 123"/>
                <a:gd name="T15" fmla="*/ 76 h 103"/>
                <a:gd name="T16" fmla="*/ 113 w 123"/>
                <a:gd name="T17" fmla="*/ 49 h 103"/>
                <a:gd name="T18" fmla="*/ 14 w 123"/>
                <a:gd name="T19" fmla="*/ 81 h 103"/>
                <a:gd name="T20" fmla="*/ 61 w 123"/>
                <a:gd name="T21" fmla="*/ 69 h 103"/>
                <a:gd name="T22" fmla="*/ 121 w 123"/>
                <a:gd name="T23" fmla="*/ 72 h 103"/>
                <a:gd name="T24" fmla="*/ 22 w 123"/>
                <a:gd name="T25" fmla="*/ 48 h 103"/>
                <a:gd name="T26" fmla="*/ 17 w 123"/>
                <a:gd name="T27" fmla="*/ 47 h 103"/>
                <a:gd name="T28" fmla="*/ 105 w 123"/>
                <a:gd name="T29" fmla="*/ 7 h 103"/>
                <a:gd name="T30" fmla="*/ 106 w 123"/>
                <a:gd name="T31" fmla="*/ 8 h 103"/>
                <a:gd name="T32" fmla="*/ 105 w 123"/>
                <a:gd name="T33" fmla="*/ 16 h 103"/>
                <a:gd name="T34" fmla="*/ 108 w 123"/>
                <a:gd name="T35" fmla="*/ 18 h 103"/>
                <a:gd name="T36" fmla="*/ 113 w 123"/>
                <a:gd name="T37" fmla="*/ 44 h 103"/>
                <a:gd name="T38" fmla="*/ 117 w 123"/>
                <a:gd name="T39" fmla="*/ 50 h 103"/>
                <a:gd name="T40" fmla="*/ 112 w 123"/>
                <a:gd name="T41" fmla="*/ 94 h 103"/>
                <a:gd name="T42" fmla="*/ 105 w 123"/>
                <a:gd name="T43" fmla="*/ 88 h 103"/>
                <a:gd name="T44" fmla="*/ 100 w 123"/>
                <a:gd name="T45" fmla="*/ 93 h 103"/>
                <a:gd name="T46" fmla="*/ 93 w 123"/>
                <a:gd name="T47" fmla="*/ 94 h 103"/>
                <a:gd name="T48" fmla="*/ 82 w 123"/>
                <a:gd name="T49" fmla="*/ 93 h 103"/>
                <a:gd name="T50" fmla="*/ 70 w 123"/>
                <a:gd name="T51" fmla="*/ 93 h 103"/>
                <a:gd name="T52" fmla="*/ 71 w 123"/>
                <a:gd name="T53" fmla="*/ 84 h 103"/>
                <a:gd name="T54" fmla="*/ 77 w 123"/>
                <a:gd name="T55" fmla="*/ 59 h 103"/>
                <a:gd name="T56" fmla="*/ 85 w 123"/>
                <a:gd name="T57" fmla="*/ 41 h 103"/>
                <a:gd name="T58" fmla="*/ 80 w 123"/>
                <a:gd name="T59" fmla="*/ 41 h 103"/>
                <a:gd name="T60" fmla="*/ 66 w 123"/>
                <a:gd name="T61" fmla="*/ 44 h 103"/>
                <a:gd name="T62" fmla="*/ 62 w 123"/>
                <a:gd name="T63" fmla="*/ 60 h 103"/>
                <a:gd name="T64" fmla="*/ 61 w 123"/>
                <a:gd name="T65" fmla="*/ 68 h 103"/>
                <a:gd name="T66" fmla="*/ 69 w 123"/>
                <a:gd name="T67" fmla="*/ 71 h 103"/>
                <a:gd name="T68" fmla="*/ 55 w 123"/>
                <a:gd name="T69" fmla="*/ 85 h 103"/>
                <a:gd name="T70" fmla="*/ 48 w 123"/>
                <a:gd name="T71" fmla="*/ 85 h 103"/>
                <a:gd name="T72" fmla="*/ 50 w 123"/>
                <a:gd name="T73" fmla="*/ 103 h 103"/>
                <a:gd name="T74" fmla="*/ 37 w 123"/>
                <a:gd name="T75" fmla="*/ 86 h 103"/>
                <a:gd name="T76" fmla="*/ 30 w 123"/>
                <a:gd name="T77" fmla="*/ 90 h 103"/>
                <a:gd name="T78" fmla="*/ 14 w 123"/>
                <a:gd name="T79" fmla="*/ 94 h 103"/>
                <a:gd name="T80" fmla="*/ 11 w 123"/>
                <a:gd name="T81" fmla="*/ 84 h 103"/>
                <a:gd name="T82" fmla="*/ 13 w 123"/>
                <a:gd name="T83" fmla="*/ 70 h 103"/>
                <a:gd name="T84" fmla="*/ 2 w 123"/>
                <a:gd name="T85" fmla="*/ 57 h 103"/>
                <a:gd name="T86" fmla="*/ 12 w 123"/>
                <a:gd name="T87" fmla="*/ 46 h 103"/>
                <a:gd name="T88" fmla="*/ 13 w 123"/>
                <a:gd name="T89" fmla="*/ 39 h 103"/>
                <a:gd name="T90" fmla="*/ 18 w 123"/>
                <a:gd name="T91" fmla="*/ 29 h 103"/>
                <a:gd name="T92" fmla="*/ 31 w 123"/>
                <a:gd name="T93" fmla="*/ 12 h 103"/>
                <a:gd name="T94" fmla="*/ 42 w 123"/>
                <a:gd name="T95" fmla="*/ 3 h 103"/>
                <a:gd name="T96" fmla="*/ 46 w 123"/>
                <a:gd name="T97" fmla="*/ 15 h 103"/>
                <a:gd name="T98" fmla="*/ 47 w 123"/>
                <a:gd name="T99" fmla="*/ 20 h 103"/>
                <a:gd name="T100" fmla="*/ 59 w 123"/>
                <a:gd name="T101" fmla="*/ 29 h 103"/>
                <a:gd name="T102" fmla="*/ 64 w 123"/>
                <a:gd name="T103" fmla="*/ 27 h 103"/>
                <a:gd name="T104" fmla="*/ 61 w 123"/>
                <a:gd name="T105" fmla="*/ 31 h 103"/>
                <a:gd name="T106" fmla="*/ 63 w 123"/>
                <a:gd name="T107" fmla="*/ 39 h 103"/>
                <a:gd name="T108" fmla="*/ 78 w 123"/>
                <a:gd name="T109" fmla="*/ 34 h 103"/>
                <a:gd name="T110" fmla="*/ 85 w 123"/>
                <a:gd name="T111" fmla="*/ 18 h 103"/>
                <a:gd name="T112" fmla="*/ 90 w 123"/>
                <a:gd name="T113" fmla="*/ 14 h 103"/>
                <a:gd name="T114" fmla="*/ 90 w 123"/>
                <a:gd name="T115" fmla="*/ 10 h 103"/>
                <a:gd name="T116" fmla="*/ 93 w 123"/>
                <a:gd name="T117" fmla="*/ 2 h 103"/>
                <a:gd name="T118" fmla="*/ 104 w 123"/>
                <a:gd name="T119" fmla="*/ 4 h 103"/>
                <a:gd name="T120" fmla="*/ 107 w 123"/>
                <a:gd name="T121"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03">
                  <a:moveTo>
                    <a:pt x="103" y="78"/>
                  </a:moveTo>
                  <a:cubicBezTo>
                    <a:pt x="103" y="78"/>
                    <a:pt x="103" y="79"/>
                    <a:pt x="103" y="79"/>
                  </a:cubicBezTo>
                  <a:cubicBezTo>
                    <a:pt x="103" y="80"/>
                    <a:pt x="103" y="80"/>
                    <a:pt x="103" y="80"/>
                  </a:cubicBezTo>
                  <a:cubicBezTo>
                    <a:pt x="105" y="79"/>
                    <a:pt x="105" y="79"/>
                    <a:pt x="105" y="79"/>
                  </a:cubicBezTo>
                  <a:cubicBezTo>
                    <a:pt x="105" y="79"/>
                    <a:pt x="104" y="78"/>
                    <a:pt x="104" y="78"/>
                  </a:cubicBezTo>
                  <a:cubicBezTo>
                    <a:pt x="103" y="78"/>
                    <a:pt x="103" y="78"/>
                    <a:pt x="103" y="78"/>
                  </a:cubicBezTo>
                  <a:close/>
                  <a:moveTo>
                    <a:pt x="72" y="86"/>
                  </a:moveTo>
                  <a:cubicBezTo>
                    <a:pt x="75" y="87"/>
                    <a:pt x="75" y="87"/>
                    <a:pt x="75" y="87"/>
                  </a:cubicBezTo>
                  <a:cubicBezTo>
                    <a:pt x="75" y="87"/>
                    <a:pt x="75" y="86"/>
                    <a:pt x="75" y="85"/>
                  </a:cubicBezTo>
                  <a:cubicBezTo>
                    <a:pt x="75" y="84"/>
                    <a:pt x="76" y="82"/>
                    <a:pt x="76" y="82"/>
                  </a:cubicBezTo>
                  <a:cubicBezTo>
                    <a:pt x="76" y="81"/>
                    <a:pt x="76" y="81"/>
                    <a:pt x="76" y="81"/>
                  </a:cubicBezTo>
                  <a:cubicBezTo>
                    <a:pt x="76" y="80"/>
                    <a:pt x="76" y="80"/>
                    <a:pt x="76" y="80"/>
                  </a:cubicBezTo>
                  <a:cubicBezTo>
                    <a:pt x="76" y="80"/>
                    <a:pt x="75" y="80"/>
                    <a:pt x="75" y="79"/>
                  </a:cubicBezTo>
                  <a:cubicBezTo>
                    <a:pt x="74" y="79"/>
                    <a:pt x="75" y="78"/>
                    <a:pt x="75" y="78"/>
                  </a:cubicBezTo>
                  <a:cubicBezTo>
                    <a:pt x="75" y="77"/>
                    <a:pt x="75" y="76"/>
                    <a:pt x="75" y="75"/>
                  </a:cubicBezTo>
                  <a:cubicBezTo>
                    <a:pt x="75" y="74"/>
                    <a:pt x="76" y="73"/>
                    <a:pt x="76" y="73"/>
                  </a:cubicBezTo>
                  <a:cubicBezTo>
                    <a:pt x="75" y="73"/>
                    <a:pt x="75" y="73"/>
                    <a:pt x="75" y="73"/>
                  </a:cubicBezTo>
                  <a:lnTo>
                    <a:pt x="72" y="86"/>
                  </a:lnTo>
                  <a:close/>
                  <a:moveTo>
                    <a:pt x="86" y="88"/>
                  </a:moveTo>
                  <a:cubicBezTo>
                    <a:pt x="86" y="88"/>
                    <a:pt x="88" y="87"/>
                    <a:pt x="88" y="86"/>
                  </a:cubicBezTo>
                  <a:cubicBezTo>
                    <a:pt x="88" y="85"/>
                    <a:pt x="89" y="85"/>
                    <a:pt x="89" y="85"/>
                  </a:cubicBezTo>
                  <a:cubicBezTo>
                    <a:pt x="89" y="82"/>
                    <a:pt x="89" y="82"/>
                    <a:pt x="89" y="82"/>
                  </a:cubicBezTo>
                  <a:cubicBezTo>
                    <a:pt x="89" y="82"/>
                    <a:pt x="89" y="81"/>
                    <a:pt x="88" y="81"/>
                  </a:cubicBezTo>
                  <a:cubicBezTo>
                    <a:pt x="86" y="87"/>
                    <a:pt x="86" y="87"/>
                    <a:pt x="86" y="87"/>
                  </a:cubicBezTo>
                  <a:lnTo>
                    <a:pt x="86" y="88"/>
                  </a:lnTo>
                  <a:close/>
                  <a:moveTo>
                    <a:pt x="85" y="84"/>
                  </a:moveTo>
                  <a:cubicBezTo>
                    <a:pt x="86" y="82"/>
                    <a:pt x="86" y="82"/>
                    <a:pt x="86" y="82"/>
                  </a:cubicBezTo>
                  <a:cubicBezTo>
                    <a:pt x="86" y="82"/>
                    <a:pt x="85" y="82"/>
                    <a:pt x="85" y="82"/>
                  </a:cubicBezTo>
                  <a:cubicBezTo>
                    <a:pt x="85" y="82"/>
                    <a:pt x="85" y="82"/>
                    <a:pt x="85" y="83"/>
                  </a:cubicBezTo>
                  <a:cubicBezTo>
                    <a:pt x="85" y="83"/>
                    <a:pt x="85" y="84"/>
                    <a:pt x="85" y="84"/>
                  </a:cubicBezTo>
                  <a:close/>
                  <a:moveTo>
                    <a:pt x="93" y="91"/>
                  </a:moveTo>
                  <a:cubicBezTo>
                    <a:pt x="95" y="91"/>
                    <a:pt x="96" y="90"/>
                    <a:pt x="96" y="90"/>
                  </a:cubicBezTo>
                  <a:cubicBezTo>
                    <a:pt x="98" y="75"/>
                    <a:pt x="98" y="75"/>
                    <a:pt x="98" y="75"/>
                  </a:cubicBezTo>
                  <a:cubicBezTo>
                    <a:pt x="98" y="75"/>
                    <a:pt x="98" y="75"/>
                    <a:pt x="97" y="76"/>
                  </a:cubicBezTo>
                  <a:cubicBezTo>
                    <a:pt x="97" y="76"/>
                    <a:pt x="97" y="76"/>
                    <a:pt x="97" y="76"/>
                  </a:cubicBezTo>
                  <a:cubicBezTo>
                    <a:pt x="97" y="76"/>
                    <a:pt x="96" y="78"/>
                    <a:pt x="96" y="79"/>
                  </a:cubicBezTo>
                  <a:cubicBezTo>
                    <a:pt x="96" y="79"/>
                    <a:pt x="95" y="81"/>
                    <a:pt x="95" y="81"/>
                  </a:cubicBezTo>
                  <a:cubicBezTo>
                    <a:pt x="95" y="82"/>
                    <a:pt x="95" y="83"/>
                    <a:pt x="95" y="84"/>
                  </a:cubicBezTo>
                  <a:cubicBezTo>
                    <a:pt x="95" y="84"/>
                    <a:pt x="94" y="84"/>
                    <a:pt x="94" y="84"/>
                  </a:cubicBezTo>
                  <a:cubicBezTo>
                    <a:pt x="94" y="84"/>
                    <a:pt x="94" y="85"/>
                    <a:pt x="94" y="85"/>
                  </a:cubicBezTo>
                  <a:cubicBezTo>
                    <a:pt x="93" y="86"/>
                    <a:pt x="94" y="86"/>
                    <a:pt x="94" y="86"/>
                  </a:cubicBezTo>
                  <a:cubicBezTo>
                    <a:pt x="93" y="87"/>
                    <a:pt x="93" y="87"/>
                    <a:pt x="93" y="87"/>
                  </a:cubicBezTo>
                  <a:cubicBezTo>
                    <a:pt x="93" y="87"/>
                    <a:pt x="93" y="88"/>
                    <a:pt x="93" y="88"/>
                  </a:cubicBezTo>
                  <a:cubicBezTo>
                    <a:pt x="93" y="88"/>
                    <a:pt x="93" y="89"/>
                    <a:pt x="93" y="89"/>
                  </a:cubicBezTo>
                  <a:cubicBezTo>
                    <a:pt x="93" y="90"/>
                    <a:pt x="93" y="91"/>
                    <a:pt x="93" y="91"/>
                  </a:cubicBezTo>
                  <a:close/>
                  <a:moveTo>
                    <a:pt x="99" y="90"/>
                  </a:moveTo>
                  <a:cubicBezTo>
                    <a:pt x="99" y="90"/>
                    <a:pt x="99" y="87"/>
                    <a:pt x="100" y="86"/>
                  </a:cubicBezTo>
                  <a:cubicBezTo>
                    <a:pt x="100" y="86"/>
                    <a:pt x="101" y="85"/>
                    <a:pt x="101" y="85"/>
                  </a:cubicBezTo>
                  <a:cubicBezTo>
                    <a:pt x="101" y="85"/>
                    <a:pt x="101" y="83"/>
                    <a:pt x="101" y="82"/>
                  </a:cubicBezTo>
                  <a:cubicBezTo>
                    <a:pt x="101" y="81"/>
                    <a:pt x="101" y="79"/>
                    <a:pt x="101" y="78"/>
                  </a:cubicBezTo>
                  <a:cubicBezTo>
                    <a:pt x="100" y="77"/>
                    <a:pt x="101" y="77"/>
                    <a:pt x="101" y="77"/>
                  </a:cubicBezTo>
                  <a:cubicBezTo>
                    <a:pt x="100" y="77"/>
                    <a:pt x="100" y="77"/>
                    <a:pt x="100" y="77"/>
                  </a:cubicBezTo>
                  <a:cubicBezTo>
                    <a:pt x="98" y="90"/>
                    <a:pt x="98" y="90"/>
                    <a:pt x="98" y="90"/>
                  </a:cubicBezTo>
                  <a:lnTo>
                    <a:pt x="99" y="90"/>
                  </a:lnTo>
                  <a:close/>
                  <a:moveTo>
                    <a:pt x="101" y="75"/>
                  </a:moveTo>
                  <a:cubicBezTo>
                    <a:pt x="102" y="76"/>
                    <a:pt x="102" y="76"/>
                    <a:pt x="102" y="76"/>
                  </a:cubicBezTo>
                  <a:cubicBezTo>
                    <a:pt x="102" y="76"/>
                    <a:pt x="103" y="75"/>
                    <a:pt x="104" y="76"/>
                  </a:cubicBezTo>
                  <a:cubicBezTo>
                    <a:pt x="104" y="76"/>
                    <a:pt x="106" y="78"/>
                    <a:pt x="106" y="78"/>
                  </a:cubicBezTo>
                  <a:cubicBezTo>
                    <a:pt x="107" y="78"/>
                    <a:pt x="107" y="77"/>
                    <a:pt x="107" y="77"/>
                  </a:cubicBezTo>
                  <a:cubicBezTo>
                    <a:pt x="105" y="75"/>
                    <a:pt x="105" y="75"/>
                    <a:pt x="105" y="75"/>
                  </a:cubicBezTo>
                  <a:cubicBezTo>
                    <a:pt x="104" y="74"/>
                    <a:pt x="103" y="74"/>
                    <a:pt x="103" y="74"/>
                  </a:cubicBezTo>
                  <a:lnTo>
                    <a:pt x="101" y="75"/>
                  </a:lnTo>
                  <a:close/>
                  <a:moveTo>
                    <a:pt x="113" y="49"/>
                  </a:moveTo>
                  <a:cubicBezTo>
                    <a:pt x="114" y="48"/>
                    <a:pt x="114" y="47"/>
                    <a:pt x="114" y="46"/>
                  </a:cubicBezTo>
                  <a:cubicBezTo>
                    <a:pt x="113" y="46"/>
                    <a:pt x="112" y="47"/>
                    <a:pt x="112" y="47"/>
                  </a:cubicBezTo>
                  <a:cubicBezTo>
                    <a:pt x="112" y="49"/>
                    <a:pt x="112" y="49"/>
                    <a:pt x="112" y="49"/>
                  </a:cubicBezTo>
                  <a:lnTo>
                    <a:pt x="113" y="49"/>
                  </a:lnTo>
                  <a:close/>
                  <a:moveTo>
                    <a:pt x="16" y="75"/>
                  </a:moveTo>
                  <a:cubicBezTo>
                    <a:pt x="15" y="75"/>
                    <a:pt x="15" y="75"/>
                    <a:pt x="15" y="75"/>
                  </a:cubicBezTo>
                  <a:cubicBezTo>
                    <a:pt x="14" y="81"/>
                    <a:pt x="14" y="81"/>
                    <a:pt x="14" y="81"/>
                  </a:cubicBezTo>
                  <a:cubicBezTo>
                    <a:pt x="14" y="81"/>
                    <a:pt x="15" y="81"/>
                    <a:pt x="16" y="81"/>
                  </a:cubicBezTo>
                  <a:cubicBezTo>
                    <a:pt x="16" y="81"/>
                    <a:pt x="16" y="79"/>
                    <a:pt x="16" y="78"/>
                  </a:cubicBezTo>
                  <a:cubicBezTo>
                    <a:pt x="16" y="78"/>
                    <a:pt x="16" y="77"/>
                    <a:pt x="16" y="75"/>
                  </a:cubicBezTo>
                  <a:close/>
                  <a:moveTo>
                    <a:pt x="62" y="72"/>
                  </a:moveTo>
                  <a:cubicBezTo>
                    <a:pt x="62" y="69"/>
                    <a:pt x="62" y="69"/>
                    <a:pt x="62" y="69"/>
                  </a:cubicBezTo>
                  <a:cubicBezTo>
                    <a:pt x="62" y="69"/>
                    <a:pt x="61" y="69"/>
                    <a:pt x="61" y="69"/>
                  </a:cubicBezTo>
                  <a:cubicBezTo>
                    <a:pt x="61" y="69"/>
                    <a:pt x="61" y="69"/>
                    <a:pt x="61" y="69"/>
                  </a:cubicBezTo>
                  <a:cubicBezTo>
                    <a:pt x="61" y="72"/>
                    <a:pt x="61" y="72"/>
                    <a:pt x="61" y="72"/>
                  </a:cubicBezTo>
                  <a:lnTo>
                    <a:pt x="62" y="72"/>
                  </a:lnTo>
                  <a:close/>
                  <a:moveTo>
                    <a:pt x="118" y="88"/>
                  </a:moveTo>
                  <a:cubicBezTo>
                    <a:pt x="119" y="85"/>
                    <a:pt x="121" y="78"/>
                    <a:pt x="121" y="72"/>
                  </a:cubicBezTo>
                  <a:cubicBezTo>
                    <a:pt x="122" y="66"/>
                    <a:pt x="121" y="60"/>
                    <a:pt x="121" y="58"/>
                  </a:cubicBezTo>
                  <a:cubicBezTo>
                    <a:pt x="121" y="58"/>
                    <a:pt x="120" y="57"/>
                    <a:pt x="120" y="57"/>
                  </a:cubicBezTo>
                  <a:cubicBezTo>
                    <a:pt x="121" y="60"/>
                    <a:pt x="121" y="66"/>
                    <a:pt x="121" y="72"/>
                  </a:cubicBezTo>
                  <a:cubicBezTo>
                    <a:pt x="121" y="78"/>
                    <a:pt x="119" y="84"/>
                    <a:pt x="118" y="88"/>
                  </a:cubicBezTo>
                  <a:close/>
                  <a:moveTo>
                    <a:pt x="18" y="47"/>
                  </a:moveTo>
                  <a:cubicBezTo>
                    <a:pt x="18" y="48"/>
                    <a:pt x="18" y="48"/>
                    <a:pt x="17" y="49"/>
                  </a:cubicBezTo>
                  <a:cubicBezTo>
                    <a:pt x="18" y="49"/>
                    <a:pt x="19" y="50"/>
                    <a:pt x="20" y="50"/>
                  </a:cubicBezTo>
                  <a:cubicBezTo>
                    <a:pt x="20" y="50"/>
                    <a:pt x="20" y="50"/>
                    <a:pt x="20" y="50"/>
                  </a:cubicBezTo>
                  <a:cubicBezTo>
                    <a:pt x="21" y="50"/>
                    <a:pt x="21" y="49"/>
                    <a:pt x="21" y="49"/>
                  </a:cubicBezTo>
                  <a:cubicBezTo>
                    <a:pt x="22" y="49"/>
                    <a:pt x="22" y="48"/>
                    <a:pt x="22" y="48"/>
                  </a:cubicBezTo>
                  <a:cubicBezTo>
                    <a:pt x="22" y="48"/>
                    <a:pt x="21" y="47"/>
                    <a:pt x="21" y="46"/>
                  </a:cubicBezTo>
                  <a:cubicBezTo>
                    <a:pt x="21" y="46"/>
                    <a:pt x="19" y="46"/>
                    <a:pt x="18" y="47"/>
                  </a:cubicBezTo>
                  <a:close/>
                  <a:moveTo>
                    <a:pt x="13" y="46"/>
                  </a:moveTo>
                  <a:cubicBezTo>
                    <a:pt x="13" y="47"/>
                    <a:pt x="13" y="47"/>
                    <a:pt x="12" y="48"/>
                  </a:cubicBezTo>
                  <a:cubicBezTo>
                    <a:pt x="14" y="48"/>
                    <a:pt x="15" y="49"/>
                    <a:pt x="16" y="49"/>
                  </a:cubicBezTo>
                  <a:cubicBezTo>
                    <a:pt x="16" y="48"/>
                    <a:pt x="16" y="48"/>
                    <a:pt x="17" y="47"/>
                  </a:cubicBezTo>
                  <a:cubicBezTo>
                    <a:pt x="17" y="47"/>
                    <a:pt x="17" y="47"/>
                    <a:pt x="17" y="47"/>
                  </a:cubicBezTo>
                  <a:cubicBezTo>
                    <a:pt x="16" y="47"/>
                    <a:pt x="14" y="47"/>
                    <a:pt x="14" y="47"/>
                  </a:cubicBezTo>
                  <a:cubicBezTo>
                    <a:pt x="13" y="47"/>
                    <a:pt x="13" y="46"/>
                    <a:pt x="13" y="46"/>
                  </a:cubicBezTo>
                  <a:cubicBezTo>
                    <a:pt x="13" y="46"/>
                    <a:pt x="13" y="46"/>
                    <a:pt x="13" y="46"/>
                  </a:cubicBezTo>
                  <a:close/>
                  <a:moveTo>
                    <a:pt x="105" y="7"/>
                  </a:moveTo>
                  <a:cubicBezTo>
                    <a:pt x="105" y="7"/>
                    <a:pt x="105" y="7"/>
                    <a:pt x="105" y="7"/>
                  </a:cubicBezTo>
                  <a:cubicBezTo>
                    <a:pt x="105" y="7"/>
                    <a:pt x="105" y="7"/>
                    <a:pt x="105" y="7"/>
                  </a:cubicBezTo>
                  <a:cubicBezTo>
                    <a:pt x="105" y="7"/>
                    <a:pt x="105" y="7"/>
                    <a:pt x="105" y="7"/>
                  </a:cubicBezTo>
                  <a:cubicBezTo>
                    <a:pt x="105" y="7"/>
                    <a:pt x="105" y="7"/>
                    <a:pt x="105" y="7"/>
                  </a:cubicBezTo>
                  <a:close/>
                  <a:moveTo>
                    <a:pt x="105" y="8"/>
                  </a:moveTo>
                  <a:cubicBezTo>
                    <a:pt x="105" y="8"/>
                    <a:pt x="105" y="8"/>
                    <a:pt x="105" y="8"/>
                  </a:cubicBezTo>
                  <a:cubicBezTo>
                    <a:pt x="105" y="8"/>
                    <a:pt x="105" y="8"/>
                    <a:pt x="105" y="8"/>
                  </a:cubicBezTo>
                  <a:close/>
                  <a:moveTo>
                    <a:pt x="105" y="7"/>
                  </a:moveTo>
                  <a:cubicBezTo>
                    <a:pt x="105" y="8"/>
                    <a:pt x="105" y="8"/>
                    <a:pt x="105" y="8"/>
                  </a:cubicBezTo>
                  <a:cubicBezTo>
                    <a:pt x="105" y="8"/>
                    <a:pt x="106" y="8"/>
                    <a:pt x="106" y="8"/>
                  </a:cubicBezTo>
                  <a:cubicBezTo>
                    <a:pt x="106" y="8"/>
                    <a:pt x="106" y="9"/>
                    <a:pt x="106" y="9"/>
                  </a:cubicBezTo>
                  <a:cubicBezTo>
                    <a:pt x="106" y="8"/>
                    <a:pt x="105" y="8"/>
                    <a:pt x="105" y="7"/>
                  </a:cubicBezTo>
                  <a:close/>
                  <a:moveTo>
                    <a:pt x="105" y="16"/>
                  </a:moveTo>
                  <a:cubicBezTo>
                    <a:pt x="106" y="16"/>
                    <a:pt x="107" y="15"/>
                    <a:pt x="107" y="15"/>
                  </a:cubicBezTo>
                  <a:cubicBezTo>
                    <a:pt x="107" y="15"/>
                    <a:pt x="107" y="15"/>
                    <a:pt x="107" y="15"/>
                  </a:cubicBezTo>
                  <a:cubicBezTo>
                    <a:pt x="107" y="15"/>
                    <a:pt x="107" y="15"/>
                    <a:pt x="107" y="15"/>
                  </a:cubicBezTo>
                  <a:cubicBezTo>
                    <a:pt x="106" y="15"/>
                    <a:pt x="106" y="16"/>
                    <a:pt x="105" y="16"/>
                  </a:cubicBezTo>
                  <a:close/>
                  <a:moveTo>
                    <a:pt x="107" y="14"/>
                  </a:moveTo>
                  <a:cubicBezTo>
                    <a:pt x="107" y="15"/>
                    <a:pt x="107" y="16"/>
                    <a:pt x="105" y="16"/>
                  </a:cubicBezTo>
                  <a:cubicBezTo>
                    <a:pt x="105" y="16"/>
                    <a:pt x="105" y="16"/>
                    <a:pt x="105" y="16"/>
                  </a:cubicBezTo>
                  <a:cubicBezTo>
                    <a:pt x="104" y="16"/>
                    <a:pt x="104" y="16"/>
                    <a:pt x="104" y="16"/>
                  </a:cubicBezTo>
                  <a:cubicBezTo>
                    <a:pt x="104" y="16"/>
                    <a:pt x="105" y="17"/>
                    <a:pt x="106" y="17"/>
                  </a:cubicBezTo>
                  <a:cubicBezTo>
                    <a:pt x="106" y="17"/>
                    <a:pt x="107" y="18"/>
                    <a:pt x="108" y="18"/>
                  </a:cubicBezTo>
                  <a:cubicBezTo>
                    <a:pt x="108" y="18"/>
                    <a:pt x="108" y="18"/>
                    <a:pt x="108" y="18"/>
                  </a:cubicBezTo>
                  <a:cubicBezTo>
                    <a:pt x="109" y="18"/>
                    <a:pt x="109" y="19"/>
                    <a:pt x="110" y="19"/>
                  </a:cubicBezTo>
                  <a:cubicBezTo>
                    <a:pt x="110" y="19"/>
                    <a:pt x="112" y="20"/>
                    <a:pt x="112" y="21"/>
                  </a:cubicBezTo>
                  <a:cubicBezTo>
                    <a:pt x="113" y="21"/>
                    <a:pt x="114" y="23"/>
                    <a:pt x="114" y="24"/>
                  </a:cubicBezTo>
                  <a:cubicBezTo>
                    <a:pt x="115" y="25"/>
                    <a:pt x="115" y="29"/>
                    <a:pt x="115" y="31"/>
                  </a:cubicBezTo>
                  <a:cubicBezTo>
                    <a:pt x="115" y="33"/>
                    <a:pt x="114" y="38"/>
                    <a:pt x="114" y="39"/>
                  </a:cubicBezTo>
                  <a:cubicBezTo>
                    <a:pt x="114" y="39"/>
                    <a:pt x="114" y="39"/>
                    <a:pt x="113" y="40"/>
                  </a:cubicBezTo>
                  <a:cubicBezTo>
                    <a:pt x="113" y="44"/>
                    <a:pt x="113" y="44"/>
                    <a:pt x="113" y="44"/>
                  </a:cubicBezTo>
                  <a:cubicBezTo>
                    <a:pt x="113" y="44"/>
                    <a:pt x="113" y="43"/>
                    <a:pt x="114" y="43"/>
                  </a:cubicBezTo>
                  <a:cubicBezTo>
                    <a:pt x="114" y="43"/>
                    <a:pt x="116" y="43"/>
                    <a:pt x="116" y="44"/>
                  </a:cubicBezTo>
                  <a:cubicBezTo>
                    <a:pt x="116" y="44"/>
                    <a:pt x="117" y="45"/>
                    <a:pt x="116" y="45"/>
                  </a:cubicBezTo>
                  <a:cubicBezTo>
                    <a:pt x="116" y="45"/>
                    <a:pt x="116" y="45"/>
                    <a:pt x="115" y="46"/>
                  </a:cubicBezTo>
                  <a:cubicBezTo>
                    <a:pt x="115" y="46"/>
                    <a:pt x="115" y="48"/>
                    <a:pt x="114" y="49"/>
                  </a:cubicBezTo>
                  <a:cubicBezTo>
                    <a:pt x="114" y="51"/>
                    <a:pt x="114" y="51"/>
                    <a:pt x="114" y="51"/>
                  </a:cubicBezTo>
                  <a:cubicBezTo>
                    <a:pt x="115" y="50"/>
                    <a:pt x="116" y="50"/>
                    <a:pt x="117" y="50"/>
                  </a:cubicBezTo>
                  <a:cubicBezTo>
                    <a:pt x="118" y="50"/>
                    <a:pt x="119" y="51"/>
                    <a:pt x="120" y="53"/>
                  </a:cubicBezTo>
                  <a:cubicBezTo>
                    <a:pt x="120" y="53"/>
                    <a:pt x="121" y="55"/>
                    <a:pt x="122" y="57"/>
                  </a:cubicBezTo>
                  <a:cubicBezTo>
                    <a:pt x="122" y="59"/>
                    <a:pt x="123" y="66"/>
                    <a:pt x="122" y="72"/>
                  </a:cubicBezTo>
                  <a:cubicBezTo>
                    <a:pt x="122" y="78"/>
                    <a:pt x="120" y="88"/>
                    <a:pt x="118" y="90"/>
                  </a:cubicBezTo>
                  <a:cubicBezTo>
                    <a:pt x="117" y="90"/>
                    <a:pt x="117" y="91"/>
                    <a:pt x="117" y="91"/>
                  </a:cubicBezTo>
                  <a:cubicBezTo>
                    <a:pt x="116" y="92"/>
                    <a:pt x="115" y="93"/>
                    <a:pt x="114" y="93"/>
                  </a:cubicBezTo>
                  <a:cubicBezTo>
                    <a:pt x="114" y="94"/>
                    <a:pt x="113" y="94"/>
                    <a:pt x="112" y="94"/>
                  </a:cubicBezTo>
                  <a:cubicBezTo>
                    <a:pt x="110" y="93"/>
                    <a:pt x="109" y="87"/>
                    <a:pt x="108" y="79"/>
                  </a:cubicBezTo>
                  <a:cubicBezTo>
                    <a:pt x="105" y="81"/>
                    <a:pt x="105" y="81"/>
                    <a:pt x="105" y="81"/>
                  </a:cubicBezTo>
                  <a:cubicBezTo>
                    <a:pt x="104" y="82"/>
                    <a:pt x="104" y="82"/>
                    <a:pt x="104" y="82"/>
                  </a:cubicBezTo>
                  <a:cubicBezTo>
                    <a:pt x="103" y="83"/>
                    <a:pt x="103" y="83"/>
                    <a:pt x="103" y="83"/>
                  </a:cubicBezTo>
                  <a:cubicBezTo>
                    <a:pt x="103" y="85"/>
                    <a:pt x="103" y="85"/>
                    <a:pt x="103" y="85"/>
                  </a:cubicBezTo>
                  <a:cubicBezTo>
                    <a:pt x="103" y="85"/>
                    <a:pt x="104" y="85"/>
                    <a:pt x="104" y="86"/>
                  </a:cubicBezTo>
                  <a:cubicBezTo>
                    <a:pt x="104" y="86"/>
                    <a:pt x="105" y="86"/>
                    <a:pt x="105" y="88"/>
                  </a:cubicBezTo>
                  <a:cubicBezTo>
                    <a:pt x="105" y="88"/>
                    <a:pt x="105" y="93"/>
                    <a:pt x="105" y="93"/>
                  </a:cubicBezTo>
                  <a:cubicBezTo>
                    <a:pt x="105" y="94"/>
                    <a:pt x="104" y="94"/>
                    <a:pt x="104" y="94"/>
                  </a:cubicBezTo>
                  <a:cubicBezTo>
                    <a:pt x="104" y="94"/>
                    <a:pt x="104" y="97"/>
                    <a:pt x="104" y="98"/>
                  </a:cubicBezTo>
                  <a:cubicBezTo>
                    <a:pt x="103" y="99"/>
                    <a:pt x="103" y="100"/>
                    <a:pt x="102" y="100"/>
                  </a:cubicBezTo>
                  <a:cubicBezTo>
                    <a:pt x="102" y="100"/>
                    <a:pt x="100" y="100"/>
                    <a:pt x="100" y="99"/>
                  </a:cubicBezTo>
                  <a:cubicBezTo>
                    <a:pt x="100" y="99"/>
                    <a:pt x="99" y="97"/>
                    <a:pt x="99" y="96"/>
                  </a:cubicBezTo>
                  <a:cubicBezTo>
                    <a:pt x="100" y="96"/>
                    <a:pt x="100" y="93"/>
                    <a:pt x="100" y="93"/>
                  </a:cubicBezTo>
                  <a:cubicBezTo>
                    <a:pt x="99" y="94"/>
                    <a:pt x="99" y="94"/>
                    <a:pt x="99" y="94"/>
                  </a:cubicBezTo>
                  <a:cubicBezTo>
                    <a:pt x="99" y="94"/>
                    <a:pt x="99" y="94"/>
                    <a:pt x="98" y="94"/>
                  </a:cubicBezTo>
                  <a:cubicBezTo>
                    <a:pt x="97" y="94"/>
                    <a:pt x="97" y="94"/>
                    <a:pt x="97" y="94"/>
                  </a:cubicBezTo>
                  <a:cubicBezTo>
                    <a:pt x="97" y="93"/>
                    <a:pt x="97" y="93"/>
                    <a:pt x="97" y="93"/>
                  </a:cubicBezTo>
                  <a:cubicBezTo>
                    <a:pt x="97" y="93"/>
                    <a:pt x="96" y="93"/>
                    <a:pt x="96" y="92"/>
                  </a:cubicBezTo>
                  <a:cubicBezTo>
                    <a:pt x="96" y="92"/>
                    <a:pt x="95" y="93"/>
                    <a:pt x="93" y="93"/>
                  </a:cubicBezTo>
                  <a:cubicBezTo>
                    <a:pt x="93" y="93"/>
                    <a:pt x="94" y="93"/>
                    <a:pt x="93" y="94"/>
                  </a:cubicBezTo>
                  <a:cubicBezTo>
                    <a:pt x="92" y="94"/>
                    <a:pt x="91" y="95"/>
                    <a:pt x="91" y="95"/>
                  </a:cubicBezTo>
                  <a:cubicBezTo>
                    <a:pt x="91" y="95"/>
                    <a:pt x="91" y="95"/>
                    <a:pt x="90" y="95"/>
                  </a:cubicBezTo>
                  <a:cubicBezTo>
                    <a:pt x="90" y="95"/>
                    <a:pt x="89" y="96"/>
                    <a:pt x="89" y="96"/>
                  </a:cubicBezTo>
                  <a:cubicBezTo>
                    <a:pt x="88" y="96"/>
                    <a:pt x="84" y="96"/>
                    <a:pt x="83" y="96"/>
                  </a:cubicBezTo>
                  <a:cubicBezTo>
                    <a:pt x="83" y="95"/>
                    <a:pt x="84" y="95"/>
                    <a:pt x="84" y="95"/>
                  </a:cubicBezTo>
                  <a:cubicBezTo>
                    <a:pt x="84" y="95"/>
                    <a:pt x="82" y="95"/>
                    <a:pt x="82" y="94"/>
                  </a:cubicBezTo>
                  <a:cubicBezTo>
                    <a:pt x="82" y="94"/>
                    <a:pt x="82" y="93"/>
                    <a:pt x="82" y="93"/>
                  </a:cubicBezTo>
                  <a:cubicBezTo>
                    <a:pt x="82" y="93"/>
                    <a:pt x="81" y="94"/>
                    <a:pt x="80" y="94"/>
                  </a:cubicBezTo>
                  <a:cubicBezTo>
                    <a:pt x="80" y="94"/>
                    <a:pt x="79" y="94"/>
                    <a:pt x="79" y="94"/>
                  </a:cubicBezTo>
                  <a:cubicBezTo>
                    <a:pt x="79" y="94"/>
                    <a:pt x="80" y="95"/>
                    <a:pt x="79" y="96"/>
                  </a:cubicBezTo>
                  <a:cubicBezTo>
                    <a:pt x="79" y="96"/>
                    <a:pt x="77" y="96"/>
                    <a:pt x="77" y="96"/>
                  </a:cubicBezTo>
                  <a:cubicBezTo>
                    <a:pt x="76" y="96"/>
                    <a:pt x="76" y="94"/>
                    <a:pt x="76" y="94"/>
                  </a:cubicBezTo>
                  <a:cubicBezTo>
                    <a:pt x="76" y="94"/>
                    <a:pt x="73" y="94"/>
                    <a:pt x="72" y="94"/>
                  </a:cubicBezTo>
                  <a:cubicBezTo>
                    <a:pt x="72" y="93"/>
                    <a:pt x="70" y="93"/>
                    <a:pt x="70" y="93"/>
                  </a:cubicBezTo>
                  <a:cubicBezTo>
                    <a:pt x="69" y="92"/>
                    <a:pt x="70" y="91"/>
                    <a:pt x="70" y="91"/>
                  </a:cubicBezTo>
                  <a:cubicBezTo>
                    <a:pt x="70" y="91"/>
                    <a:pt x="71" y="90"/>
                    <a:pt x="71" y="90"/>
                  </a:cubicBezTo>
                  <a:cubicBezTo>
                    <a:pt x="71" y="89"/>
                    <a:pt x="71" y="89"/>
                    <a:pt x="71" y="89"/>
                  </a:cubicBezTo>
                  <a:cubicBezTo>
                    <a:pt x="71" y="89"/>
                    <a:pt x="71" y="89"/>
                    <a:pt x="71" y="89"/>
                  </a:cubicBezTo>
                  <a:cubicBezTo>
                    <a:pt x="70" y="89"/>
                    <a:pt x="70" y="88"/>
                    <a:pt x="70" y="88"/>
                  </a:cubicBezTo>
                  <a:cubicBezTo>
                    <a:pt x="71" y="85"/>
                    <a:pt x="71" y="85"/>
                    <a:pt x="71" y="85"/>
                  </a:cubicBezTo>
                  <a:cubicBezTo>
                    <a:pt x="71" y="85"/>
                    <a:pt x="71" y="84"/>
                    <a:pt x="71" y="84"/>
                  </a:cubicBezTo>
                  <a:cubicBezTo>
                    <a:pt x="73" y="72"/>
                    <a:pt x="73" y="72"/>
                    <a:pt x="73" y="72"/>
                  </a:cubicBezTo>
                  <a:cubicBezTo>
                    <a:pt x="73" y="72"/>
                    <a:pt x="73" y="72"/>
                    <a:pt x="73" y="71"/>
                  </a:cubicBezTo>
                  <a:cubicBezTo>
                    <a:pt x="75" y="64"/>
                    <a:pt x="75" y="64"/>
                    <a:pt x="75" y="64"/>
                  </a:cubicBezTo>
                  <a:cubicBezTo>
                    <a:pt x="75" y="64"/>
                    <a:pt x="75" y="64"/>
                    <a:pt x="75" y="64"/>
                  </a:cubicBezTo>
                  <a:cubicBezTo>
                    <a:pt x="75" y="64"/>
                    <a:pt x="76" y="61"/>
                    <a:pt x="77" y="60"/>
                  </a:cubicBezTo>
                  <a:cubicBezTo>
                    <a:pt x="77" y="60"/>
                    <a:pt x="77" y="60"/>
                    <a:pt x="77" y="60"/>
                  </a:cubicBezTo>
                  <a:cubicBezTo>
                    <a:pt x="77" y="60"/>
                    <a:pt x="77" y="59"/>
                    <a:pt x="77" y="59"/>
                  </a:cubicBezTo>
                  <a:cubicBezTo>
                    <a:pt x="77" y="58"/>
                    <a:pt x="77" y="56"/>
                    <a:pt x="77" y="55"/>
                  </a:cubicBezTo>
                  <a:cubicBezTo>
                    <a:pt x="77" y="54"/>
                    <a:pt x="78" y="50"/>
                    <a:pt x="78" y="50"/>
                  </a:cubicBezTo>
                  <a:cubicBezTo>
                    <a:pt x="78" y="50"/>
                    <a:pt x="78" y="50"/>
                    <a:pt x="78" y="50"/>
                  </a:cubicBezTo>
                  <a:cubicBezTo>
                    <a:pt x="79" y="45"/>
                    <a:pt x="79" y="45"/>
                    <a:pt x="79" y="45"/>
                  </a:cubicBezTo>
                  <a:cubicBezTo>
                    <a:pt x="79" y="45"/>
                    <a:pt x="78" y="45"/>
                    <a:pt x="78" y="44"/>
                  </a:cubicBezTo>
                  <a:cubicBezTo>
                    <a:pt x="78" y="44"/>
                    <a:pt x="78" y="43"/>
                    <a:pt x="78" y="43"/>
                  </a:cubicBezTo>
                  <a:cubicBezTo>
                    <a:pt x="79" y="42"/>
                    <a:pt x="84" y="41"/>
                    <a:pt x="85" y="41"/>
                  </a:cubicBezTo>
                  <a:cubicBezTo>
                    <a:pt x="86" y="41"/>
                    <a:pt x="87" y="41"/>
                    <a:pt x="87" y="41"/>
                  </a:cubicBezTo>
                  <a:cubicBezTo>
                    <a:pt x="87" y="41"/>
                    <a:pt x="87" y="41"/>
                    <a:pt x="87" y="41"/>
                  </a:cubicBezTo>
                  <a:cubicBezTo>
                    <a:pt x="88" y="41"/>
                    <a:pt x="88" y="40"/>
                    <a:pt x="88" y="40"/>
                  </a:cubicBezTo>
                  <a:cubicBezTo>
                    <a:pt x="88" y="39"/>
                    <a:pt x="85" y="39"/>
                    <a:pt x="85" y="36"/>
                  </a:cubicBezTo>
                  <a:cubicBezTo>
                    <a:pt x="84" y="37"/>
                    <a:pt x="84" y="37"/>
                    <a:pt x="84" y="37"/>
                  </a:cubicBezTo>
                  <a:cubicBezTo>
                    <a:pt x="84" y="37"/>
                    <a:pt x="84" y="37"/>
                    <a:pt x="84" y="37"/>
                  </a:cubicBezTo>
                  <a:cubicBezTo>
                    <a:pt x="84" y="37"/>
                    <a:pt x="82" y="40"/>
                    <a:pt x="80" y="41"/>
                  </a:cubicBezTo>
                  <a:cubicBezTo>
                    <a:pt x="79" y="42"/>
                    <a:pt x="78" y="42"/>
                    <a:pt x="78" y="42"/>
                  </a:cubicBezTo>
                  <a:cubicBezTo>
                    <a:pt x="77" y="42"/>
                    <a:pt x="76" y="43"/>
                    <a:pt x="75" y="43"/>
                  </a:cubicBezTo>
                  <a:cubicBezTo>
                    <a:pt x="75" y="43"/>
                    <a:pt x="73" y="43"/>
                    <a:pt x="73" y="43"/>
                  </a:cubicBezTo>
                  <a:cubicBezTo>
                    <a:pt x="72" y="43"/>
                    <a:pt x="71" y="43"/>
                    <a:pt x="70" y="43"/>
                  </a:cubicBezTo>
                  <a:cubicBezTo>
                    <a:pt x="70" y="42"/>
                    <a:pt x="68" y="42"/>
                    <a:pt x="67" y="42"/>
                  </a:cubicBezTo>
                  <a:cubicBezTo>
                    <a:pt x="67" y="42"/>
                    <a:pt x="66" y="43"/>
                    <a:pt x="66" y="43"/>
                  </a:cubicBezTo>
                  <a:cubicBezTo>
                    <a:pt x="66" y="44"/>
                    <a:pt x="66" y="44"/>
                    <a:pt x="66" y="44"/>
                  </a:cubicBezTo>
                  <a:cubicBezTo>
                    <a:pt x="66" y="45"/>
                    <a:pt x="65" y="45"/>
                    <a:pt x="65" y="45"/>
                  </a:cubicBezTo>
                  <a:cubicBezTo>
                    <a:pt x="63" y="45"/>
                    <a:pt x="63" y="45"/>
                    <a:pt x="63" y="45"/>
                  </a:cubicBezTo>
                  <a:cubicBezTo>
                    <a:pt x="62" y="45"/>
                    <a:pt x="62" y="46"/>
                    <a:pt x="62" y="46"/>
                  </a:cubicBezTo>
                  <a:cubicBezTo>
                    <a:pt x="63" y="53"/>
                    <a:pt x="63" y="53"/>
                    <a:pt x="63" y="53"/>
                  </a:cubicBezTo>
                  <a:cubicBezTo>
                    <a:pt x="63" y="53"/>
                    <a:pt x="62" y="54"/>
                    <a:pt x="62" y="54"/>
                  </a:cubicBezTo>
                  <a:cubicBezTo>
                    <a:pt x="62" y="54"/>
                    <a:pt x="62" y="57"/>
                    <a:pt x="62" y="57"/>
                  </a:cubicBezTo>
                  <a:cubicBezTo>
                    <a:pt x="62" y="58"/>
                    <a:pt x="62" y="59"/>
                    <a:pt x="62" y="60"/>
                  </a:cubicBezTo>
                  <a:cubicBezTo>
                    <a:pt x="62" y="60"/>
                    <a:pt x="62" y="61"/>
                    <a:pt x="61" y="61"/>
                  </a:cubicBezTo>
                  <a:cubicBezTo>
                    <a:pt x="61" y="61"/>
                    <a:pt x="61" y="61"/>
                    <a:pt x="61" y="61"/>
                  </a:cubicBezTo>
                  <a:cubicBezTo>
                    <a:pt x="61" y="63"/>
                    <a:pt x="61" y="63"/>
                    <a:pt x="61" y="63"/>
                  </a:cubicBezTo>
                  <a:cubicBezTo>
                    <a:pt x="61" y="64"/>
                    <a:pt x="60" y="65"/>
                    <a:pt x="60" y="65"/>
                  </a:cubicBezTo>
                  <a:cubicBezTo>
                    <a:pt x="60" y="65"/>
                    <a:pt x="61" y="65"/>
                    <a:pt x="61" y="65"/>
                  </a:cubicBezTo>
                  <a:cubicBezTo>
                    <a:pt x="61" y="66"/>
                    <a:pt x="61" y="67"/>
                    <a:pt x="61" y="67"/>
                  </a:cubicBezTo>
                  <a:cubicBezTo>
                    <a:pt x="61" y="68"/>
                    <a:pt x="61" y="68"/>
                    <a:pt x="61" y="68"/>
                  </a:cubicBezTo>
                  <a:cubicBezTo>
                    <a:pt x="62" y="68"/>
                    <a:pt x="62" y="68"/>
                    <a:pt x="62" y="68"/>
                  </a:cubicBezTo>
                  <a:cubicBezTo>
                    <a:pt x="62" y="68"/>
                    <a:pt x="63" y="68"/>
                    <a:pt x="63" y="69"/>
                  </a:cubicBezTo>
                  <a:cubicBezTo>
                    <a:pt x="63" y="72"/>
                    <a:pt x="63" y="72"/>
                    <a:pt x="63" y="72"/>
                  </a:cubicBezTo>
                  <a:cubicBezTo>
                    <a:pt x="63" y="72"/>
                    <a:pt x="63" y="72"/>
                    <a:pt x="63" y="72"/>
                  </a:cubicBezTo>
                  <a:cubicBezTo>
                    <a:pt x="63" y="72"/>
                    <a:pt x="64" y="71"/>
                    <a:pt x="64" y="71"/>
                  </a:cubicBezTo>
                  <a:cubicBezTo>
                    <a:pt x="64" y="71"/>
                    <a:pt x="65" y="70"/>
                    <a:pt x="66" y="70"/>
                  </a:cubicBezTo>
                  <a:cubicBezTo>
                    <a:pt x="68" y="70"/>
                    <a:pt x="68" y="71"/>
                    <a:pt x="69" y="71"/>
                  </a:cubicBezTo>
                  <a:cubicBezTo>
                    <a:pt x="70" y="73"/>
                    <a:pt x="70" y="77"/>
                    <a:pt x="70" y="82"/>
                  </a:cubicBezTo>
                  <a:cubicBezTo>
                    <a:pt x="70" y="88"/>
                    <a:pt x="68" y="91"/>
                    <a:pt x="67" y="92"/>
                  </a:cubicBezTo>
                  <a:cubicBezTo>
                    <a:pt x="66" y="92"/>
                    <a:pt x="64" y="92"/>
                    <a:pt x="63" y="92"/>
                  </a:cubicBezTo>
                  <a:cubicBezTo>
                    <a:pt x="62" y="91"/>
                    <a:pt x="61" y="89"/>
                    <a:pt x="61" y="88"/>
                  </a:cubicBezTo>
                  <a:cubicBezTo>
                    <a:pt x="61" y="87"/>
                    <a:pt x="61" y="86"/>
                    <a:pt x="61" y="84"/>
                  </a:cubicBezTo>
                  <a:cubicBezTo>
                    <a:pt x="58" y="84"/>
                    <a:pt x="58" y="84"/>
                    <a:pt x="58" y="84"/>
                  </a:cubicBezTo>
                  <a:cubicBezTo>
                    <a:pt x="58" y="84"/>
                    <a:pt x="56" y="85"/>
                    <a:pt x="55" y="85"/>
                  </a:cubicBezTo>
                  <a:cubicBezTo>
                    <a:pt x="53" y="86"/>
                    <a:pt x="52" y="84"/>
                    <a:pt x="52" y="84"/>
                  </a:cubicBezTo>
                  <a:cubicBezTo>
                    <a:pt x="51" y="83"/>
                    <a:pt x="52" y="82"/>
                    <a:pt x="52" y="82"/>
                  </a:cubicBezTo>
                  <a:cubicBezTo>
                    <a:pt x="50" y="82"/>
                    <a:pt x="50" y="82"/>
                    <a:pt x="50" y="82"/>
                  </a:cubicBezTo>
                  <a:cubicBezTo>
                    <a:pt x="50" y="83"/>
                    <a:pt x="50" y="83"/>
                    <a:pt x="50" y="83"/>
                  </a:cubicBezTo>
                  <a:cubicBezTo>
                    <a:pt x="50" y="84"/>
                    <a:pt x="49" y="84"/>
                    <a:pt x="49" y="84"/>
                  </a:cubicBezTo>
                  <a:cubicBezTo>
                    <a:pt x="48" y="84"/>
                    <a:pt x="48" y="84"/>
                    <a:pt x="48" y="84"/>
                  </a:cubicBezTo>
                  <a:cubicBezTo>
                    <a:pt x="48" y="84"/>
                    <a:pt x="48" y="85"/>
                    <a:pt x="48" y="85"/>
                  </a:cubicBezTo>
                  <a:cubicBezTo>
                    <a:pt x="48" y="85"/>
                    <a:pt x="48" y="85"/>
                    <a:pt x="48" y="85"/>
                  </a:cubicBezTo>
                  <a:cubicBezTo>
                    <a:pt x="48" y="85"/>
                    <a:pt x="50" y="85"/>
                    <a:pt x="50" y="86"/>
                  </a:cubicBezTo>
                  <a:cubicBezTo>
                    <a:pt x="51" y="86"/>
                    <a:pt x="52" y="87"/>
                    <a:pt x="52" y="88"/>
                  </a:cubicBezTo>
                  <a:cubicBezTo>
                    <a:pt x="52" y="88"/>
                    <a:pt x="52" y="88"/>
                    <a:pt x="52" y="89"/>
                  </a:cubicBezTo>
                  <a:cubicBezTo>
                    <a:pt x="54" y="90"/>
                    <a:pt x="54" y="92"/>
                    <a:pt x="54" y="95"/>
                  </a:cubicBezTo>
                  <a:cubicBezTo>
                    <a:pt x="54" y="98"/>
                    <a:pt x="53" y="101"/>
                    <a:pt x="52" y="102"/>
                  </a:cubicBezTo>
                  <a:cubicBezTo>
                    <a:pt x="51" y="102"/>
                    <a:pt x="50" y="103"/>
                    <a:pt x="50" y="103"/>
                  </a:cubicBezTo>
                  <a:cubicBezTo>
                    <a:pt x="49" y="103"/>
                    <a:pt x="49" y="103"/>
                    <a:pt x="48" y="102"/>
                  </a:cubicBezTo>
                  <a:cubicBezTo>
                    <a:pt x="47" y="101"/>
                    <a:pt x="46" y="98"/>
                    <a:pt x="46" y="95"/>
                  </a:cubicBezTo>
                  <a:cubicBezTo>
                    <a:pt x="46" y="93"/>
                    <a:pt x="46" y="92"/>
                    <a:pt x="47" y="90"/>
                  </a:cubicBezTo>
                  <a:cubicBezTo>
                    <a:pt x="47" y="90"/>
                    <a:pt x="47" y="89"/>
                    <a:pt x="47" y="88"/>
                  </a:cubicBezTo>
                  <a:cubicBezTo>
                    <a:pt x="47" y="88"/>
                    <a:pt x="44" y="88"/>
                    <a:pt x="41" y="88"/>
                  </a:cubicBezTo>
                  <a:cubicBezTo>
                    <a:pt x="39" y="88"/>
                    <a:pt x="37" y="87"/>
                    <a:pt x="37" y="87"/>
                  </a:cubicBezTo>
                  <a:cubicBezTo>
                    <a:pt x="37" y="87"/>
                    <a:pt x="37" y="86"/>
                    <a:pt x="37" y="86"/>
                  </a:cubicBezTo>
                  <a:cubicBezTo>
                    <a:pt x="30" y="85"/>
                    <a:pt x="30" y="85"/>
                    <a:pt x="30" y="85"/>
                  </a:cubicBezTo>
                  <a:cubicBezTo>
                    <a:pt x="30" y="85"/>
                    <a:pt x="30" y="86"/>
                    <a:pt x="30" y="86"/>
                  </a:cubicBezTo>
                  <a:cubicBezTo>
                    <a:pt x="30" y="87"/>
                    <a:pt x="29" y="86"/>
                    <a:pt x="29" y="86"/>
                  </a:cubicBezTo>
                  <a:cubicBezTo>
                    <a:pt x="29" y="86"/>
                    <a:pt x="29" y="87"/>
                    <a:pt x="29" y="88"/>
                  </a:cubicBezTo>
                  <a:cubicBezTo>
                    <a:pt x="29" y="88"/>
                    <a:pt x="29" y="88"/>
                    <a:pt x="29" y="88"/>
                  </a:cubicBezTo>
                  <a:cubicBezTo>
                    <a:pt x="29" y="89"/>
                    <a:pt x="29" y="89"/>
                    <a:pt x="29" y="89"/>
                  </a:cubicBezTo>
                  <a:cubicBezTo>
                    <a:pt x="29" y="89"/>
                    <a:pt x="29" y="90"/>
                    <a:pt x="30" y="90"/>
                  </a:cubicBezTo>
                  <a:cubicBezTo>
                    <a:pt x="30" y="90"/>
                    <a:pt x="30" y="90"/>
                    <a:pt x="30" y="90"/>
                  </a:cubicBezTo>
                  <a:cubicBezTo>
                    <a:pt x="30" y="91"/>
                    <a:pt x="30" y="92"/>
                    <a:pt x="30" y="92"/>
                  </a:cubicBezTo>
                  <a:cubicBezTo>
                    <a:pt x="29" y="92"/>
                    <a:pt x="26" y="92"/>
                    <a:pt x="26" y="92"/>
                  </a:cubicBezTo>
                  <a:cubicBezTo>
                    <a:pt x="26" y="92"/>
                    <a:pt x="24" y="91"/>
                    <a:pt x="22" y="90"/>
                  </a:cubicBezTo>
                  <a:cubicBezTo>
                    <a:pt x="22" y="91"/>
                    <a:pt x="22" y="91"/>
                    <a:pt x="22" y="92"/>
                  </a:cubicBezTo>
                  <a:cubicBezTo>
                    <a:pt x="23" y="95"/>
                    <a:pt x="21" y="97"/>
                    <a:pt x="19" y="98"/>
                  </a:cubicBezTo>
                  <a:cubicBezTo>
                    <a:pt x="16" y="99"/>
                    <a:pt x="14" y="97"/>
                    <a:pt x="14" y="94"/>
                  </a:cubicBezTo>
                  <a:cubicBezTo>
                    <a:pt x="14" y="92"/>
                    <a:pt x="14" y="90"/>
                    <a:pt x="16" y="88"/>
                  </a:cubicBezTo>
                  <a:cubicBezTo>
                    <a:pt x="13" y="87"/>
                    <a:pt x="10" y="87"/>
                    <a:pt x="10" y="87"/>
                  </a:cubicBezTo>
                  <a:cubicBezTo>
                    <a:pt x="10" y="87"/>
                    <a:pt x="9" y="86"/>
                    <a:pt x="10" y="86"/>
                  </a:cubicBezTo>
                  <a:cubicBezTo>
                    <a:pt x="10" y="85"/>
                    <a:pt x="10" y="85"/>
                    <a:pt x="10" y="85"/>
                  </a:cubicBezTo>
                  <a:cubicBezTo>
                    <a:pt x="10" y="84"/>
                    <a:pt x="11" y="84"/>
                    <a:pt x="11" y="84"/>
                  </a:cubicBezTo>
                  <a:cubicBezTo>
                    <a:pt x="11" y="84"/>
                    <a:pt x="12" y="84"/>
                    <a:pt x="12" y="84"/>
                  </a:cubicBezTo>
                  <a:cubicBezTo>
                    <a:pt x="11" y="84"/>
                    <a:pt x="11" y="84"/>
                    <a:pt x="11" y="84"/>
                  </a:cubicBezTo>
                  <a:cubicBezTo>
                    <a:pt x="11" y="84"/>
                    <a:pt x="11" y="84"/>
                    <a:pt x="11" y="83"/>
                  </a:cubicBezTo>
                  <a:cubicBezTo>
                    <a:pt x="11" y="81"/>
                    <a:pt x="11" y="81"/>
                    <a:pt x="11" y="81"/>
                  </a:cubicBezTo>
                  <a:cubicBezTo>
                    <a:pt x="11" y="81"/>
                    <a:pt x="11" y="81"/>
                    <a:pt x="11" y="81"/>
                  </a:cubicBezTo>
                  <a:cubicBezTo>
                    <a:pt x="11" y="81"/>
                    <a:pt x="14" y="72"/>
                    <a:pt x="14" y="71"/>
                  </a:cubicBezTo>
                  <a:cubicBezTo>
                    <a:pt x="15" y="71"/>
                    <a:pt x="15" y="71"/>
                    <a:pt x="16" y="71"/>
                  </a:cubicBezTo>
                  <a:cubicBezTo>
                    <a:pt x="16" y="71"/>
                    <a:pt x="16" y="70"/>
                    <a:pt x="16" y="70"/>
                  </a:cubicBezTo>
                  <a:cubicBezTo>
                    <a:pt x="14" y="70"/>
                    <a:pt x="14" y="70"/>
                    <a:pt x="13" y="70"/>
                  </a:cubicBezTo>
                  <a:cubicBezTo>
                    <a:pt x="11" y="70"/>
                    <a:pt x="10" y="69"/>
                    <a:pt x="8" y="69"/>
                  </a:cubicBezTo>
                  <a:cubicBezTo>
                    <a:pt x="7" y="69"/>
                    <a:pt x="6" y="68"/>
                    <a:pt x="5" y="67"/>
                  </a:cubicBezTo>
                  <a:cubicBezTo>
                    <a:pt x="5" y="67"/>
                    <a:pt x="4" y="67"/>
                    <a:pt x="3" y="66"/>
                  </a:cubicBezTo>
                  <a:cubicBezTo>
                    <a:pt x="3" y="66"/>
                    <a:pt x="2" y="65"/>
                    <a:pt x="1" y="65"/>
                  </a:cubicBezTo>
                  <a:cubicBezTo>
                    <a:pt x="1" y="65"/>
                    <a:pt x="0" y="65"/>
                    <a:pt x="0" y="64"/>
                  </a:cubicBezTo>
                  <a:cubicBezTo>
                    <a:pt x="0" y="63"/>
                    <a:pt x="0" y="63"/>
                    <a:pt x="0" y="62"/>
                  </a:cubicBezTo>
                  <a:cubicBezTo>
                    <a:pt x="1" y="60"/>
                    <a:pt x="2" y="59"/>
                    <a:pt x="2" y="57"/>
                  </a:cubicBezTo>
                  <a:cubicBezTo>
                    <a:pt x="2" y="54"/>
                    <a:pt x="3" y="53"/>
                    <a:pt x="4" y="51"/>
                  </a:cubicBezTo>
                  <a:cubicBezTo>
                    <a:pt x="5" y="50"/>
                    <a:pt x="5" y="49"/>
                    <a:pt x="5" y="48"/>
                  </a:cubicBezTo>
                  <a:cubicBezTo>
                    <a:pt x="6" y="48"/>
                    <a:pt x="6" y="47"/>
                    <a:pt x="7" y="46"/>
                  </a:cubicBezTo>
                  <a:cubicBezTo>
                    <a:pt x="7" y="46"/>
                    <a:pt x="7" y="45"/>
                    <a:pt x="7" y="45"/>
                  </a:cubicBezTo>
                  <a:cubicBezTo>
                    <a:pt x="9" y="45"/>
                    <a:pt x="10" y="46"/>
                    <a:pt x="11" y="47"/>
                  </a:cubicBezTo>
                  <a:cubicBezTo>
                    <a:pt x="11" y="47"/>
                    <a:pt x="11" y="47"/>
                    <a:pt x="11" y="47"/>
                  </a:cubicBezTo>
                  <a:cubicBezTo>
                    <a:pt x="11" y="47"/>
                    <a:pt x="11" y="46"/>
                    <a:pt x="12" y="46"/>
                  </a:cubicBezTo>
                  <a:cubicBezTo>
                    <a:pt x="12" y="46"/>
                    <a:pt x="12" y="45"/>
                    <a:pt x="12" y="45"/>
                  </a:cubicBezTo>
                  <a:cubicBezTo>
                    <a:pt x="12" y="45"/>
                    <a:pt x="11" y="44"/>
                    <a:pt x="11" y="44"/>
                  </a:cubicBezTo>
                  <a:cubicBezTo>
                    <a:pt x="11" y="44"/>
                    <a:pt x="11" y="43"/>
                    <a:pt x="11" y="43"/>
                  </a:cubicBezTo>
                  <a:cubicBezTo>
                    <a:pt x="11" y="43"/>
                    <a:pt x="11" y="42"/>
                    <a:pt x="11" y="42"/>
                  </a:cubicBezTo>
                  <a:cubicBezTo>
                    <a:pt x="11" y="42"/>
                    <a:pt x="12" y="41"/>
                    <a:pt x="12" y="41"/>
                  </a:cubicBezTo>
                  <a:cubicBezTo>
                    <a:pt x="12" y="41"/>
                    <a:pt x="12" y="41"/>
                    <a:pt x="12" y="40"/>
                  </a:cubicBezTo>
                  <a:cubicBezTo>
                    <a:pt x="12" y="40"/>
                    <a:pt x="12" y="39"/>
                    <a:pt x="13" y="39"/>
                  </a:cubicBezTo>
                  <a:cubicBezTo>
                    <a:pt x="13" y="39"/>
                    <a:pt x="13" y="38"/>
                    <a:pt x="14" y="38"/>
                  </a:cubicBezTo>
                  <a:cubicBezTo>
                    <a:pt x="14" y="38"/>
                    <a:pt x="14" y="37"/>
                    <a:pt x="15" y="37"/>
                  </a:cubicBezTo>
                  <a:cubicBezTo>
                    <a:pt x="15" y="37"/>
                    <a:pt x="15" y="36"/>
                    <a:pt x="16" y="36"/>
                  </a:cubicBezTo>
                  <a:cubicBezTo>
                    <a:pt x="16" y="36"/>
                    <a:pt x="17" y="36"/>
                    <a:pt x="17" y="36"/>
                  </a:cubicBezTo>
                  <a:cubicBezTo>
                    <a:pt x="17" y="36"/>
                    <a:pt x="17" y="33"/>
                    <a:pt x="17" y="32"/>
                  </a:cubicBezTo>
                  <a:cubicBezTo>
                    <a:pt x="16" y="31"/>
                    <a:pt x="17" y="31"/>
                    <a:pt x="17" y="31"/>
                  </a:cubicBezTo>
                  <a:cubicBezTo>
                    <a:pt x="17" y="31"/>
                    <a:pt x="18" y="30"/>
                    <a:pt x="18" y="29"/>
                  </a:cubicBezTo>
                  <a:cubicBezTo>
                    <a:pt x="18" y="28"/>
                    <a:pt x="19" y="25"/>
                    <a:pt x="19" y="25"/>
                  </a:cubicBezTo>
                  <a:cubicBezTo>
                    <a:pt x="20" y="24"/>
                    <a:pt x="20" y="23"/>
                    <a:pt x="21" y="22"/>
                  </a:cubicBezTo>
                  <a:cubicBezTo>
                    <a:pt x="21" y="21"/>
                    <a:pt x="25" y="18"/>
                    <a:pt x="27" y="18"/>
                  </a:cubicBezTo>
                  <a:cubicBezTo>
                    <a:pt x="29" y="17"/>
                    <a:pt x="32" y="18"/>
                    <a:pt x="32" y="18"/>
                  </a:cubicBezTo>
                  <a:cubicBezTo>
                    <a:pt x="32" y="18"/>
                    <a:pt x="31" y="16"/>
                    <a:pt x="31" y="15"/>
                  </a:cubicBezTo>
                  <a:cubicBezTo>
                    <a:pt x="31" y="14"/>
                    <a:pt x="31" y="14"/>
                    <a:pt x="31" y="13"/>
                  </a:cubicBezTo>
                  <a:cubicBezTo>
                    <a:pt x="31" y="13"/>
                    <a:pt x="31" y="13"/>
                    <a:pt x="31" y="12"/>
                  </a:cubicBezTo>
                  <a:cubicBezTo>
                    <a:pt x="31" y="12"/>
                    <a:pt x="30" y="11"/>
                    <a:pt x="31" y="11"/>
                  </a:cubicBezTo>
                  <a:cubicBezTo>
                    <a:pt x="31" y="11"/>
                    <a:pt x="31" y="10"/>
                    <a:pt x="31" y="10"/>
                  </a:cubicBezTo>
                  <a:cubicBezTo>
                    <a:pt x="31" y="10"/>
                    <a:pt x="30" y="9"/>
                    <a:pt x="30" y="8"/>
                  </a:cubicBezTo>
                  <a:cubicBezTo>
                    <a:pt x="30" y="8"/>
                    <a:pt x="31" y="7"/>
                    <a:pt x="31" y="6"/>
                  </a:cubicBezTo>
                  <a:cubicBezTo>
                    <a:pt x="31" y="5"/>
                    <a:pt x="33" y="3"/>
                    <a:pt x="34" y="3"/>
                  </a:cubicBezTo>
                  <a:cubicBezTo>
                    <a:pt x="35" y="2"/>
                    <a:pt x="37" y="2"/>
                    <a:pt x="38" y="2"/>
                  </a:cubicBezTo>
                  <a:cubicBezTo>
                    <a:pt x="39" y="2"/>
                    <a:pt x="41" y="3"/>
                    <a:pt x="42" y="3"/>
                  </a:cubicBezTo>
                  <a:cubicBezTo>
                    <a:pt x="43" y="4"/>
                    <a:pt x="44" y="6"/>
                    <a:pt x="44" y="6"/>
                  </a:cubicBezTo>
                  <a:cubicBezTo>
                    <a:pt x="44" y="6"/>
                    <a:pt x="44" y="7"/>
                    <a:pt x="44" y="8"/>
                  </a:cubicBezTo>
                  <a:cubicBezTo>
                    <a:pt x="45" y="8"/>
                    <a:pt x="45" y="10"/>
                    <a:pt x="45" y="10"/>
                  </a:cubicBezTo>
                  <a:cubicBezTo>
                    <a:pt x="45" y="10"/>
                    <a:pt x="44" y="11"/>
                    <a:pt x="44" y="11"/>
                  </a:cubicBezTo>
                  <a:cubicBezTo>
                    <a:pt x="44" y="11"/>
                    <a:pt x="45" y="11"/>
                    <a:pt x="45" y="11"/>
                  </a:cubicBezTo>
                  <a:cubicBezTo>
                    <a:pt x="45" y="11"/>
                    <a:pt x="45" y="13"/>
                    <a:pt x="45" y="13"/>
                  </a:cubicBezTo>
                  <a:cubicBezTo>
                    <a:pt x="45" y="14"/>
                    <a:pt x="46" y="14"/>
                    <a:pt x="46" y="15"/>
                  </a:cubicBezTo>
                  <a:cubicBezTo>
                    <a:pt x="46" y="16"/>
                    <a:pt x="45" y="16"/>
                    <a:pt x="45" y="16"/>
                  </a:cubicBezTo>
                  <a:cubicBezTo>
                    <a:pt x="44" y="16"/>
                    <a:pt x="44" y="16"/>
                    <a:pt x="44" y="16"/>
                  </a:cubicBezTo>
                  <a:cubicBezTo>
                    <a:pt x="44" y="17"/>
                    <a:pt x="44" y="19"/>
                    <a:pt x="44" y="19"/>
                  </a:cubicBezTo>
                  <a:cubicBezTo>
                    <a:pt x="44" y="19"/>
                    <a:pt x="44" y="19"/>
                    <a:pt x="44" y="19"/>
                  </a:cubicBezTo>
                  <a:cubicBezTo>
                    <a:pt x="45" y="19"/>
                    <a:pt x="44" y="19"/>
                    <a:pt x="45" y="19"/>
                  </a:cubicBezTo>
                  <a:cubicBezTo>
                    <a:pt x="45" y="19"/>
                    <a:pt x="46" y="19"/>
                    <a:pt x="46" y="19"/>
                  </a:cubicBezTo>
                  <a:cubicBezTo>
                    <a:pt x="46" y="20"/>
                    <a:pt x="47" y="20"/>
                    <a:pt x="47" y="20"/>
                  </a:cubicBezTo>
                  <a:cubicBezTo>
                    <a:pt x="48" y="20"/>
                    <a:pt x="48" y="20"/>
                    <a:pt x="49" y="20"/>
                  </a:cubicBezTo>
                  <a:cubicBezTo>
                    <a:pt x="49" y="20"/>
                    <a:pt x="50" y="21"/>
                    <a:pt x="50" y="21"/>
                  </a:cubicBezTo>
                  <a:cubicBezTo>
                    <a:pt x="51" y="21"/>
                    <a:pt x="51" y="21"/>
                    <a:pt x="51" y="21"/>
                  </a:cubicBezTo>
                  <a:cubicBezTo>
                    <a:pt x="52" y="22"/>
                    <a:pt x="52" y="22"/>
                    <a:pt x="53" y="22"/>
                  </a:cubicBezTo>
                  <a:cubicBezTo>
                    <a:pt x="53" y="22"/>
                    <a:pt x="56" y="25"/>
                    <a:pt x="56" y="25"/>
                  </a:cubicBezTo>
                  <a:cubicBezTo>
                    <a:pt x="57" y="26"/>
                    <a:pt x="57" y="26"/>
                    <a:pt x="58" y="27"/>
                  </a:cubicBezTo>
                  <a:cubicBezTo>
                    <a:pt x="58" y="27"/>
                    <a:pt x="59" y="28"/>
                    <a:pt x="59" y="29"/>
                  </a:cubicBezTo>
                  <a:cubicBezTo>
                    <a:pt x="59" y="29"/>
                    <a:pt x="60" y="29"/>
                    <a:pt x="60" y="30"/>
                  </a:cubicBezTo>
                  <a:cubicBezTo>
                    <a:pt x="60" y="30"/>
                    <a:pt x="60" y="30"/>
                    <a:pt x="60" y="30"/>
                  </a:cubicBezTo>
                  <a:cubicBezTo>
                    <a:pt x="60" y="30"/>
                    <a:pt x="60" y="29"/>
                    <a:pt x="60" y="29"/>
                  </a:cubicBezTo>
                  <a:cubicBezTo>
                    <a:pt x="60" y="29"/>
                    <a:pt x="60" y="29"/>
                    <a:pt x="60" y="29"/>
                  </a:cubicBezTo>
                  <a:cubicBezTo>
                    <a:pt x="60" y="29"/>
                    <a:pt x="60" y="28"/>
                    <a:pt x="60" y="27"/>
                  </a:cubicBezTo>
                  <a:cubicBezTo>
                    <a:pt x="61" y="27"/>
                    <a:pt x="61" y="27"/>
                    <a:pt x="62" y="27"/>
                  </a:cubicBezTo>
                  <a:cubicBezTo>
                    <a:pt x="63" y="27"/>
                    <a:pt x="63" y="27"/>
                    <a:pt x="64" y="27"/>
                  </a:cubicBezTo>
                  <a:cubicBezTo>
                    <a:pt x="64" y="27"/>
                    <a:pt x="64" y="28"/>
                    <a:pt x="64" y="28"/>
                  </a:cubicBezTo>
                  <a:cubicBezTo>
                    <a:pt x="64" y="29"/>
                    <a:pt x="64" y="29"/>
                    <a:pt x="63" y="29"/>
                  </a:cubicBezTo>
                  <a:cubicBezTo>
                    <a:pt x="63" y="29"/>
                    <a:pt x="62" y="29"/>
                    <a:pt x="62" y="29"/>
                  </a:cubicBezTo>
                  <a:cubicBezTo>
                    <a:pt x="61" y="29"/>
                    <a:pt x="61" y="29"/>
                    <a:pt x="61" y="29"/>
                  </a:cubicBezTo>
                  <a:cubicBezTo>
                    <a:pt x="61" y="29"/>
                    <a:pt x="61" y="29"/>
                    <a:pt x="61" y="30"/>
                  </a:cubicBezTo>
                  <a:cubicBezTo>
                    <a:pt x="61" y="30"/>
                    <a:pt x="61" y="30"/>
                    <a:pt x="61" y="30"/>
                  </a:cubicBezTo>
                  <a:cubicBezTo>
                    <a:pt x="61" y="31"/>
                    <a:pt x="61" y="31"/>
                    <a:pt x="61" y="31"/>
                  </a:cubicBezTo>
                  <a:cubicBezTo>
                    <a:pt x="61" y="32"/>
                    <a:pt x="62" y="32"/>
                    <a:pt x="62" y="32"/>
                  </a:cubicBezTo>
                  <a:cubicBezTo>
                    <a:pt x="62" y="33"/>
                    <a:pt x="64" y="35"/>
                    <a:pt x="64" y="35"/>
                  </a:cubicBezTo>
                  <a:cubicBezTo>
                    <a:pt x="64" y="36"/>
                    <a:pt x="65" y="36"/>
                    <a:pt x="65" y="37"/>
                  </a:cubicBezTo>
                  <a:cubicBezTo>
                    <a:pt x="65" y="37"/>
                    <a:pt x="65" y="37"/>
                    <a:pt x="65" y="37"/>
                  </a:cubicBezTo>
                  <a:cubicBezTo>
                    <a:pt x="65" y="37"/>
                    <a:pt x="65" y="38"/>
                    <a:pt x="64" y="38"/>
                  </a:cubicBezTo>
                  <a:cubicBezTo>
                    <a:pt x="64" y="38"/>
                    <a:pt x="63" y="38"/>
                    <a:pt x="63" y="38"/>
                  </a:cubicBezTo>
                  <a:cubicBezTo>
                    <a:pt x="63" y="39"/>
                    <a:pt x="63" y="39"/>
                    <a:pt x="63" y="39"/>
                  </a:cubicBezTo>
                  <a:cubicBezTo>
                    <a:pt x="63" y="39"/>
                    <a:pt x="64" y="39"/>
                    <a:pt x="64" y="39"/>
                  </a:cubicBezTo>
                  <a:cubicBezTo>
                    <a:pt x="64" y="39"/>
                    <a:pt x="65" y="39"/>
                    <a:pt x="66" y="39"/>
                  </a:cubicBezTo>
                  <a:cubicBezTo>
                    <a:pt x="66" y="39"/>
                    <a:pt x="68" y="38"/>
                    <a:pt x="69" y="38"/>
                  </a:cubicBezTo>
                  <a:cubicBezTo>
                    <a:pt x="69" y="38"/>
                    <a:pt x="72" y="38"/>
                    <a:pt x="72" y="38"/>
                  </a:cubicBezTo>
                  <a:cubicBezTo>
                    <a:pt x="73" y="37"/>
                    <a:pt x="75" y="37"/>
                    <a:pt x="76" y="36"/>
                  </a:cubicBezTo>
                  <a:cubicBezTo>
                    <a:pt x="76" y="36"/>
                    <a:pt x="77" y="36"/>
                    <a:pt x="77" y="36"/>
                  </a:cubicBezTo>
                  <a:cubicBezTo>
                    <a:pt x="77" y="36"/>
                    <a:pt x="78" y="34"/>
                    <a:pt x="78" y="34"/>
                  </a:cubicBezTo>
                  <a:cubicBezTo>
                    <a:pt x="78" y="34"/>
                    <a:pt x="77" y="34"/>
                    <a:pt x="77" y="33"/>
                  </a:cubicBezTo>
                  <a:cubicBezTo>
                    <a:pt x="77" y="33"/>
                    <a:pt x="77" y="32"/>
                    <a:pt x="77" y="32"/>
                  </a:cubicBezTo>
                  <a:cubicBezTo>
                    <a:pt x="78" y="32"/>
                    <a:pt x="78" y="32"/>
                    <a:pt x="78" y="32"/>
                  </a:cubicBezTo>
                  <a:cubicBezTo>
                    <a:pt x="78" y="32"/>
                    <a:pt x="78" y="30"/>
                    <a:pt x="79" y="30"/>
                  </a:cubicBezTo>
                  <a:cubicBezTo>
                    <a:pt x="79" y="29"/>
                    <a:pt x="81" y="27"/>
                    <a:pt x="81" y="27"/>
                  </a:cubicBezTo>
                  <a:cubicBezTo>
                    <a:pt x="81" y="26"/>
                    <a:pt x="83" y="22"/>
                    <a:pt x="83" y="21"/>
                  </a:cubicBezTo>
                  <a:cubicBezTo>
                    <a:pt x="84" y="21"/>
                    <a:pt x="85" y="19"/>
                    <a:pt x="85" y="18"/>
                  </a:cubicBezTo>
                  <a:cubicBezTo>
                    <a:pt x="86" y="18"/>
                    <a:pt x="87" y="18"/>
                    <a:pt x="88" y="18"/>
                  </a:cubicBezTo>
                  <a:cubicBezTo>
                    <a:pt x="89" y="18"/>
                    <a:pt x="90" y="18"/>
                    <a:pt x="90" y="18"/>
                  </a:cubicBezTo>
                  <a:cubicBezTo>
                    <a:pt x="90" y="18"/>
                    <a:pt x="90" y="17"/>
                    <a:pt x="90" y="17"/>
                  </a:cubicBezTo>
                  <a:cubicBezTo>
                    <a:pt x="90" y="17"/>
                    <a:pt x="90" y="16"/>
                    <a:pt x="90" y="16"/>
                  </a:cubicBezTo>
                  <a:cubicBezTo>
                    <a:pt x="90" y="16"/>
                    <a:pt x="90" y="16"/>
                    <a:pt x="90" y="15"/>
                  </a:cubicBezTo>
                  <a:cubicBezTo>
                    <a:pt x="90" y="15"/>
                    <a:pt x="90" y="15"/>
                    <a:pt x="90" y="15"/>
                  </a:cubicBezTo>
                  <a:cubicBezTo>
                    <a:pt x="90" y="15"/>
                    <a:pt x="90" y="14"/>
                    <a:pt x="90" y="14"/>
                  </a:cubicBezTo>
                  <a:cubicBezTo>
                    <a:pt x="90" y="14"/>
                    <a:pt x="90" y="13"/>
                    <a:pt x="90" y="13"/>
                  </a:cubicBezTo>
                  <a:cubicBezTo>
                    <a:pt x="89" y="13"/>
                    <a:pt x="89" y="13"/>
                    <a:pt x="89" y="12"/>
                  </a:cubicBezTo>
                  <a:cubicBezTo>
                    <a:pt x="88" y="12"/>
                    <a:pt x="89" y="11"/>
                    <a:pt x="89" y="11"/>
                  </a:cubicBezTo>
                  <a:cubicBezTo>
                    <a:pt x="89" y="11"/>
                    <a:pt x="90" y="10"/>
                    <a:pt x="90" y="10"/>
                  </a:cubicBezTo>
                  <a:cubicBezTo>
                    <a:pt x="90" y="10"/>
                    <a:pt x="90" y="10"/>
                    <a:pt x="90" y="10"/>
                  </a:cubicBezTo>
                  <a:cubicBezTo>
                    <a:pt x="90" y="10"/>
                    <a:pt x="90" y="10"/>
                    <a:pt x="90" y="10"/>
                  </a:cubicBezTo>
                  <a:cubicBezTo>
                    <a:pt x="90" y="10"/>
                    <a:pt x="90" y="10"/>
                    <a:pt x="90" y="10"/>
                  </a:cubicBezTo>
                  <a:cubicBezTo>
                    <a:pt x="90" y="9"/>
                    <a:pt x="90" y="9"/>
                    <a:pt x="90" y="9"/>
                  </a:cubicBezTo>
                  <a:cubicBezTo>
                    <a:pt x="90" y="8"/>
                    <a:pt x="90" y="8"/>
                    <a:pt x="90" y="8"/>
                  </a:cubicBezTo>
                  <a:cubicBezTo>
                    <a:pt x="90" y="8"/>
                    <a:pt x="90" y="6"/>
                    <a:pt x="90" y="5"/>
                  </a:cubicBezTo>
                  <a:cubicBezTo>
                    <a:pt x="90" y="5"/>
                    <a:pt x="89" y="5"/>
                    <a:pt x="90" y="5"/>
                  </a:cubicBezTo>
                  <a:cubicBezTo>
                    <a:pt x="90" y="4"/>
                    <a:pt x="90" y="4"/>
                    <a:pt x="90" y="3"/>
                  </a:cubicBezTo>
                  <a:cubicBezTo>
                    <a:pt x="90" y="3"/>
                    <a:pt x="91" y="2"/>
                    <a:pt x="91" y="2"/>
                  </a:cubicBezTo>
                  <a:cubicBezTo>
                    <a:pt x="92" y="2"/>
                    <a:pt x="93" y="2"/>
                    <a:pt x="93" y="2"/>
                  </a:cubicBezTo>
                  <a:cubicBezTo>
                    <a:pt x="93" y="1"/>
                    <a:pt x="94" y="1"/>
                    <a:pt x="95" y="1"/>
                  </a:cubicBezTo>
                  <a:cubicBezTo>
                    <a:pt x="95" y="1"/>
                    <a:pt x="96" y="1"/>
                    <a:pt x="96" y="1"/>
                  </a:cubicBezTo>
                  <a:cubicBezTo>
                    <a:pt x="97" y="1"/>
                    <a:pt x="99" y="0"/>
                    <a:pt x="100" y="0"/>
                  </a:cubicBezTo>
                  <a:cubicBezTo>
                    <a:pt x="101" y="1"/>
                    <a:pt x="101" y="1"/>
                    <a:pt x="101" y="1"/>
                  </a:cubicBezTo>
                  <a:cubicBezTo>
                    <a:pt x="101" y="1"/>
                    <a:pt x="101" y="1"/>
                    <a:pt x="102" y="1"/>
                  </a:cubicBezTo>
                  <a:cubicBezTo>
                    <a:pt x="102" y="2"/>
                    <a:pt x="102" y="2"/>
                    <a:pt x="103" y="2"/>
                  </a:cubicBezTo>
                  <a:cubicBezTo>
                    <a:pt x="103" y="3"/>
                    <a:pt x="104" y="3"/>
                    <a:pt x="104" y="4"/>
                  </a:cubicBezTo>
                  <a:cubicBezTo>
                    <a:pt x="104" y="5"/>
                    <a:pt x="105" y="6"/>
                    <a:pt x="105" y="7"/>
                  </a:cubicBezTo>
                  <a:cubicBezTo>
                    <a:pt x="105" y="7"/>
                    <a:pt x="105" y="7"/>
                    <a:pt x="105" y="7"/>
                  </a:cubicBezTo>
                  <a:cubicBezTo>
                    <a:pt x="105" y="8"/>
                    <a:pt x="106" y="8"/>
                    <a:pt x="106" y="9"/>
                  </a:cubicBezTo>
                  <a:cubicBezTo>
                    <a:pt x="106" y="9"/>
                    <a:pt x="107" y="9"/>
                    <a:pt x="107" y="9"/>
                  </a:cubicBezTo>
                  <a:cubicBezTo>
                    <a:pt x="107" y="10"/>
                    <a:pt x="108" y="11"/>
                    <a:pt x="108" y="12"/>
                  </a:cubicBezTo>
                  <a:cubicBezTo>
                    <a:pt x="108" y="13"/>
                    <a:pt x="108" y="13"/>
                    <a:pt x="108" y="13"/>
                  </a:cubicBezTo>
                  <a:cubicBezTo>
                    <a:pt x="108" y="13"/>
                    <a:pt x="108" y="14"/>
                    <a:pt x="107" y="14"/>
                  </a:cubicBezTo>
                  <a:close/>
                  <a:moveTo>
                    <a:pt x="107" y="14"/>
                  </a:moveTo>
                  <a:cubicBezTo>
                    <a:pt x="108" y="14"/>
                    <a:pt x="108" y="14"/>
                    <a:pt x="108" y="13"/>
                  </a:cubicBezTo>
                  <a:cubicBezTo>
                    <a:pt x="108" y="14"/>
                    <a:pt x="108" y="14"/>
                    <a:pt x="107" y="1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3" name="Freeform 313"/>
            <p:cNvSpPr>
              <a:spLocks noEditPoints="1"/>
            </p:cNvSpPr>
            <p:nvPr/>
          </p:nvSpPr>
          <p:spPr bwMode="auto">
            <a:xfrm>
              <a:off x="5784851" y="4330701"/>
              <a:ext cx="233363" cy="571500"/>
            </a:xfrm>
            <a:custGeom>
              <a:avLst/>
              <a:gdLst>
                <a:gd name="T0" fmla="*/ 58 w 62"/>
                <a:gd name="T1" fmla="*/ 40 h 152"/>
                <a:gd name="T2" fmla="*/ 53 w 62"/>
                <a:gd name="T3" fmla="*/ 28 h 152"/>
                <a:gd name="T4" fmla="*/ 41 w 62"/>
                <a:gd name="T5" fmla="*/ 22 h 152"/>
                <a:gd name="T6" fmla="*/ 44 w 62"/>
                <a:gd name="T7" fmla="*/ 16 h 152"/>
                <a:gd name="T8" fmla="*/ 45 w 62"/>
                <a:gd name="T9" fmla="*/ 11 h 152"/>
                <a:gd name="T10" fmla="*/ 45 w 62"/>
                <a:gd name="T11" fmla="*/ 7 h 152"/>
                <a:gd name="T12" fmla="*/ 43 w 62"/>
                <a:gd name="T13" fmla="*/ 2 h 152"/>
                <a:gd name="T14" fmla="*/ 36 w 62"/>
                <a:gd name="T15" fmla="*/ 1 h 152"/>
                <a:gd name="T16" fmla="*/ 31 w 62"/>
                <a:gd name="T17" fmla="*/ 3 h 152"/>
                <a:gd name="T18" fmla="*/ 29 w 62"/>
                <a:gd name="T19" fmla="*/ 10 h 152"/>
                <a:gd name="T20" fmla="*/ 21 w 62"/>
                <a:gd name="T21" fmla="*/ 14 h 152"/>
                <a:gd name="T22" fmla="*/ 0 w 62"/>
                <a:gd name="T23" fmla="*/ 21 h 152"/>
                <a:gd name="T24" fmla="*/ 12 w 62"/>
                <a:gd name="T25" fmla="*/ 32 h 152"/>
                <a:gd name="T26" fmla="*/ 19 w 62"/>
                <a:gd name="T27" fmla="*/ 47 h 152"/>
                <a:gd name="T28" fmla="*/ 20 w 62"/>
                <a:gd name="T29" fmla="*/ 65 h 152"/>
                <a:gd name="T30" fmla="*/ 21 w 62"/>
                <a:gd name="T31" fmla="*/ 73 h 152"/>
                <a:gd name="T32" fmla="*/ 20 w 62"/>
                <a:gd name="T33" fmla="*/ 84 h 152"/>
                <a:gd name="T34" fmla="*/ 23 w 62"/>
                <a:gd name="T35" fmla="*/ 109 h 152"/>
                <a:gd name="T36" fmla="*/ 21 w 62"/>
                <a:gd name="T37" fmla="*/ 122 h 152"/>
                <a:gd name="T38" fmla="*/ 22 w 62"/>
                <a:gd name="T39" fmla="*/ 139 h 152"/>
                <a:gd name="T40" fmla="*/ 24 w 62"/>
                <a:gd name="T41" fmla="*/ 149 h 152"/>
                <a:gd name="T42" fmla="*/ 32 w 62"/>
                <a:gd name="T43" fmla="*/ 150 h 152"/>
                <a:gd name="T44" fmla="*/ 32 w 62"/>
                <a:gd name="T45" fmla="*/ 143 h 152"/>
                <a:gd name="T46" fmla="*/ 33 w 62"/>
                <a:gd name="T47" fmla="*/ 128 h 152"/>
                <a:gd name="T48" fmla="*/ 32 w 62"/>
                <a:gd name="T49" fmla="*/ 115 h 152"/>
                <a:gd name="T50" fmla="*/ 33 w 62"/>
                <a:gd name="T51" fmla="*/ 104 h 152"/>
                <a:gd name="T52" fmla="*/ 36 w 62"/>
                <a:gd name="T53" fmla="*/ 88 h 152"/>
                <a:gd name="T54" fmla="*/ 37 w 62"/>
                <a:gd name="T55" fmla="*/ 108 h 152"/>
                <a:gd name="T56" fmla="*/ 35 w 62"/>
                <a:gd name="T57" fmla="*/ 127 h 152"/>
                <a:gd name="T58" fmla="*/ 35 w 62"/>
                <a:gd name="T59" fmla="*/ 136 h 152"/>
                <a:gd name="T60" fmla="*/ 37 w 62"/>
                <a:gd name="T61" fmla="*/ 140 h 152"/>
                <a:gd name="T62" fmla="*/ 37 w 62"/>
                <a:gd name="T63" fmla="*/ 145 h 152"/>
                <a:gd name="T64" fmla="*/ 46 w 62"/>
                <a:gd name="T65" fmla="*/ 146 h 152"/>
                <a:gd name="T66" fmla="*/ 44 w 62"/>
                <a:gd name="T67" fmla="*/ 142 h 152"/>
                <a:gd name="T68" fmla="*/ 43 w 62"/>
                <a:gd name="T69" fmla="*/ 134 h 152"/>
                <a:gd name="T70" fmla="*/ 46 w 62"/>
                <a:gd name="T71" fmla="*/ 126 h 152"/>
                <a:gd name="T72" fmla="*/ 48 w 62"/>
                <a:gd name="T73" fmla="*/ 115 h 152"/>
                <a:gd name="T74" fmla="*/ 49 w 62"/>
                <a:gd name="T75" fmla="*/ 103 h 152"/>
                <a:gd name="T76" fmla="*/ 51 w 62"/>
                <a:gd name="T77" fmla="*/ 87 h 152"/>
                <a:gd name="T78" fmla="*/ 51 w 62"/>
                <a:gd name="T79" fmla="*/ 76 h 152"/>
                <a:gd name="T80" fmla="*/ 51 w 62"/>
                <a:gd name="T81" fmla="*/ 70 h 152"/>
                <a:gd name="T82" fmla="*/ 51 w 62"/>
                <a:gd name="T83" fmla="*/ 62 h 152"/>
                <a:gd name="T84" fmla="*/ 52 w 62"/>
                <a:gd name="T85" fmla="*/ 57 h 152"/>
                <a:gd name="T86" fmla="*/ 59 w 62"/>
                <a:gd name="T87" fmla="*/ 57 h 152"/>
                <a:gd name="T88" fmla="*/ 62 w 62"/>
                <a:gd name="T89" fmla="*/ 49 h 152"/>
                <a:gd name="T90" fmla="*/ 21 w 62"/>
                <a:gd name="T91" fmla="*/ 24 h 152"/>
                <a:gd name="T92" fmla="*/ 17 w 62"/>
                <a:gd name="T93" fmla="*/ 20 h 152"/>
                <a:gd name="T94" fmla="*/ 30 w 62"/>
                <a:gd name="T95" fmla="*/ 2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52">
                  <a:moveTo>
                    <a:pt x="62" y="49"/>
                  </a:moveTo>
                  <a:cubicBezTo>
                    <a:pt x="62" y="48"/>
                    <a:pt x="61" y="47"/>
                    <a:pt x="61" y="46"/>
                  </a:cubicBezTo>
                  <a:cubicBezTo>
                    <a:pt x="60" y="45"/>
                    <a:pt x="60" y="43"/>
                    <a:pt x="59" y="42"/>
                  </a:cubicBezTo>
                  <a:cubicBezTo>
                    <a:pt x="59" y="41"/>
                    <a:pt x="59" y="40"/>
                    <a:pt x="58" y="40"/>
                  </a:cubicBezTo>
                  <a:cubicBezTo>
                    <a:pt x="58" y="39"/>
                    <a:pt x="57" y="36"/>
                    <a:pt x="57" y="35"/>
                  </a:cubicBezTo>
                  <a:cubicBezTo>
                    <a:pt x="56" y="35"/>
                    <a:pt x="55" y="33"/>
                    <a:pt x="55" y="32"/>
                  </a:cubicBezTo>
                  <a:cubicBezTo>
                    <a:pt x="55" y="31"/>
                    <a:pt x="54" y="31"/>
                    <a:pt x="54" y="30"/>
                  </a:cubicBezTo>
                  <a:cubicBezTo>
                    <a:pt x="54" y="30"/>
                    <a:pt x="54" y="28"/>
                    <a:pt x="53" y="28"/>
                  </a:cubicBezTo>
                  <a:cubicBezTo>
                    <a:pt x="53" y="27"/>
                    <a:pt x="50" y="26"/>
                    <a:pt x="49" y="25"/>
                  </a:cubicBezTo>
                  <a:cubicBezTo>
                    <a:pt x="48" y="25"/>
                    <a:pt x="45" y="24"/>
                    <a:pt x="44" y="24"/>
                  </a:cubicBezTo>
                  <a:cubicBezTo>
                    <a:pt x="44" y="24"/>
                    <a:pt x="43" y="24"/>
                    <a:pt x="42" y="23"/>
                  </a:cubicBezTo>
                  <a:cubicBezTo>
                    <a:pt x="42" y="23"/>
                    <a:pt x="41" y="22"/>
                    <a:pt x="41" y="22"/>
                  </a:cubicBezTo>
                  <a:cubicBezTo>
                    <a:pt x="41" y="21"/>
                    <a:pt x="41" y="20"/>
                    <a:pt x="41" y="20"/>
                  </a:cubicBezTo>
                  <a:cubicBezTo>
                    <a:pt x="42" y="19"/>
                    <a:pt x="42" y="18"/>
                    <a:pt x="42" y="18"/>
                  </a:cubicBezTo>
                  <a:cubicBezTo>
                    <a:pt x="42" y="18"/>
                    <a:pt x="43" y="18"/>
                    <a:pt x="43" y="17"/>
                  </a:cubicBezTo>
                  <a:cubicBezTo>
                    <a:pt x="44" y="17"/>
                    <a:pt x="43" y="16"/>
                    <a:pt x="44" y="16"/>
                  </a:cubicBezTo>
                  <a:cubicBezTo>
                    <a:pt x="44" y="15"/>
                    <a:pt x="44" y="15"/>
                    <a:pt x="44" y="15"/>
                  </a:cubicBezTo>
                  <a:cubicBezTo>
                    <a:pt x="44" y="14"/>
                    <a:pt x="44" y="13"/>
                    <a:pt x="44" y="13"/>
                  </a:cubicBezTo>
                  <a:cubicBezTo>
                    <a:pt x="44" y="12"/>
                    <a:pt x="44" y="12"/>
                    <a:pt x="44" y="12"/>
                  </a:cubicBezTo>
                  <a:cubicBezTo>
                    <a:pt x="44" y="12"/>
                    <a:pt x="44" y="12"/>
                    <a:pt x="45" y="11"/>
                  </a:cubicBezTo>
                  <a:cubicBezTo>
                    <a:pt x="45" y="11"/>
                    <a:pt x="45" y="11"/>
                    <a:pt x="45" y="10"/>
                  </a:cubicBezTo>
                  <a:cubicBezTo>
                    <a:pt x="45" y="10"/>
                    <a:pt x="45" y="9"/>
                    <a:pt x="45" y="9"/>
                  </a:cubicBezTo>
                  <a:cubicBezTo>
                    <a:pt x="45" y="8"/>
                    <a:pt x="45" y="8"/>
                    <a:pt x="45" y="8"/>
                  </a:cubicBezTo>
                  <a:cubicBezTo>
                    <a:pt x="45" y="7"/>
                    <a:pt x="45" y="7"/>
                    <a:pt x="45" y="7"/>
                  </a:cubicBezTo>
                  <a:cubicBezTo>
                    <a:pt x="45" y="6"/>
                    <a:pt x="45" y="6"/>
                    <a:pt x="45" y="6"/>
                  </a:cubicBezTo>
                  <a:cubicBezTo>
                    <a:pt x="45" y="6"/>
                    <a:pt x="45" y="5"/>
                    <a:pt x="45" y="5"/>
                  </a:cubicBezTo>
                  <a:cubicBezTo>
                    <a:pt x="45" y="5"/>
                    <a:pt x="44" y="4"/>
                    <a:pt x="44" y="4"/>
                  </a:cubicBezTo>
                  <a:cubicBezTo>
                    <a:pt x="43" y="4"/>
                    <a:pt x="43" y="2"/>
                    <a:pt x="43" y="2"/>
                  </a:cubicBezTo>
                  <a:cubicBezTo>
                    <a:pt x="42" y="2"/>
                    <a:pt x="42" y="2"/>
                    <a:pt x="41" y="2"/>
                  </a:cubicBezTo>
                  <a:cubicBezTo>
                    <a:pt x="41" y="2"/>
                    <a:pt x="40" y="1"/>
                    <a:pt x="40" y="1"/>
                  </a:cubicBezTo>
                  <a:cubicBezTo>
                    <a:pt x="40" y="0"/>
                    <a:pt x="37" y="0"/>
                    <a:pt x="37" y="0"/>
                  </a:cubicBezTo>
                  <a:cubicBezTo>
                    <a:pt x="36" y="0"/>
                    <a:pt x="37" y="1"/>
                    <a:pt x="36" y="1"/>
                  </a:cubicBezTo>
                  <a:cubicBezTo>
                    <a:pt x="36" y="1"/>
                    <a:pt x="36" y="0"/>
                    <a:pt x="35" y="0"/>
                  </a:cubicBezTo>
                  <a:cubicBezTo>
                    <a:pt x="35" y="0"/>
                    <a:pt x="33" y="1"/>
                    <a:pt x="33" y="1"/>
                  </a:cubicBezTo>
                  <a:cubicBezTo>
                    <a:pt x="32" y="1"/>
                    <a:pt x="32" y="2"/>
                    <a:pt x="32" y="2"/>
                  </a:cubicBezTo>
                  <a:cubicBezTo>
                    <a:pt x="32" y="2"/>
                    <a:pt x="31" y="3"/>
                    <a:pt x="31" y="3"/>
                  </a:cubicBezTo>
                  <a:cubicBezTo>
                    <a:pt x="30" y="4"/>
                    <a:pt x="29" y="4"/>
                    <a:pt x="29" y="5"/>
                  </a:cubicBezTo>
                  <a:cubicBezTo>
                    <a:pt x="29" y="5"/>
                    <a:pt x="29" y="7"/>
                    <a:pt x="29" y="7"/>
                  </a:cubicBezTo>
                  <a:cubicBezTo>
                    <a:pt x="29" y="7"/>
                    <a:pt x="29" y="7"/>
                    <a:pt x="29" y="8"/>
                  </a:cubicBezTo>
                  <a:cubicBezTo>
                    <a:pt x="29" y="8"/>
                    <a:pt x="29" y="10"/>
                    <a:pt x="29" y="10"/>
                  </a:cubicBezTo>
                  <a:cubicBezTo>
                    <a:pt x="29" y="10"/>
                    <a:pt x="26" y="11"/>
                    <a:pt x="26" y="11"/>
                  </a:cubicBezTo>
                  <a:cubicBezTo>
                    <a:pt x="26" y="12"/>
                    <a:pt x="25" y="12"/>
                    <a:pt x="25" y="12"/>
                  </a:cubicBezTo>
                  <a:cubicBezTo>
                    <a:pt x="25" y="12"/>
                    <a:pt x="23" y="13"/>
                    <a:pt x="23" y="13"/>
                  </a:cubicBezTo>
                  <a:cubicBezTo>
                    <a:pt x="22" y="13"/>
                    <a:pt x="21" y="13"/>
                    <a:pt x="21" y="14"/>
                  </a:cubicBezTo>
                  <a:cubicBezTo>
                    <a:pt x="20" y="14"/>
                    <a:pt x="20" y="14"/>
                    <a:pt x="19" y="14"/>
                  </a:cubicBezTo>
                  <a:cubicBezTo>
                    <a:pt x="18" y="14"/>
                    <a:pt x="10" y="15"/>
                    <a:pt x="8" y="16"/>
                  </a:cubicBezTo>
                  <a:cubicBezTo>
                    <a:pt x="6" y="16"/>
                    <a:pt x="1" y="17"/>
                    <a:pt x="0" y="18"/>
                  </a:cubicBezTo>
                  <a:cubicBezTo>
                    <a:pt x="0" y="18"/>
                    <a:pt x="0" y="20"/>
                    <a:pt x="0" y="21"/>
                  </a:cubicBezTo>
                  <a:cubicBezTo>
                    <a:pt x="0" y="21"/>
                    <a:pt x="2" y="23"/>
                    <a:pt x="3" y="24"/>
                  </a:cubicBezTo>
                  <a:cubicBezTo>
                    <a:pt x="3" y="24"/>
                    <a:pt x="6" y="26"/>
                    <a:pt x="6" y="26"/>
                  </a:cubicBezTo>
                  <a:cubicBezTo>
                    <a:pt x="6" y="26"/>
                    <a:pt x="5" y="28"/>
                    <a:pt x="6" y="28"/>
                  </a:cubicBezTo>
                  <a:cubicBezTo>
                    <a:pt x="7" y="29"/>
                    <a:pt x="11" y="31"/>
                    <a:pt x="12" y="32"/>
                  </a:cubicBezTo>
                  <a:cubicBezTo>
                    <a:pt x="12" y="32"/>
                    <a:pt x="14" y="34"/>
                    <a:pt x="14" y="34"/>
                  </a:cubicBezTo>
                  <a:cubicBezTo>
                    <a:pt x="14" y="35"/>
                    <a:pt x="16" y="36"/>
                    <a:pt x="16" y="36"/>
                  </a:cubicBezTo>
                  <a:cubicBezTo>
                    <a:pt x="18" y="37"/>
                    <a:pt x="18" y="38"/>
                    <a:pt x="18" y="38"/>
                  </a:cubicBezTo>
                  <a:cubicBezTo>
                    <a:pt x="19" y="39"/>
                    <a:pt x="19" y="46"/>
                    <a:pt x="19" y="47"/>
                  </a:cubicBezTo>
                  <a:cubicBezTo>
                    <a:pt x="19" y="48"/>
                    <a:pt x="19" y="55"/>
                    <a:pt x="19" y="56"/>
                  </a:cubicBezTo>
                  <a:cubicBezTo>
                    <a:pt x="19" y="57"/>
                    <a:pt x="20" y="59"/>
                    <a:pt x="20" y="60"/>
                  </a:cubicBezTo>
                  <a:cubicBezTo>
                    <a:pt x="20" y="60"/>
                    <a:pt x="20" y="62"/>
                    <a:pt x="20" y="63"/>
                  </a:cubicBezTo>
                  <a:cubicBezTo>
                    <a:pt x="20" y="64"/>
                    <a:pt x="20" y="64"/>
                    <a:pt x="20" y="65"/>
                  </a:cubicBezTo>
                  <a:cubicBezTo>
                    <a:pt x="20" y="65"/>
                    <a:pt x="20" y="68"/>
                    <a:pt x="20" y="68"/>
                  </a:cubicBezTo>
                  <a:cubicBezTo>
                    <a:pt x="20" y="69"/>
                    <a:pt x="21" y="70"/>
                    <a:pt x="21" y="70"/>
                  </a:cubicBezTo>
                  <a:cubicBezTo>
                    <a:pt x="21" y="70"/>
                    <a:pt x="21" y="72"/>
                    <a:pt x="21" y="73"/>
                  </a:cubicBezTo>
                  <a:cubicBezTo>
                    <a:pt x="21" y="73"/>
                    <a:pt x="21" y="73"/>
                    <a:pt x="21" y="73"/>
                  </a:cubicBezTo>
                  <a:cubicBezTo>
                    <a:pt x="21" y="73"/>
                    <a:pt x="21" y="74"/>
                    <a:pt x="21" y="74"/>
                  </a:cubicBezTo>
                  <a:cubicBezTo>
                    <a:pt x="20" y="75"/>
                    <a:pt x="21" y="77"/>
                    <a:pt x="20" y="78"/>
                  </a:cubicBezTo>
                  <a:cubicBezTo>
                    <a:pt x="20" y="78"/>
                    <a:pt x="21" y="80"/>
                    <a:pt x="21" y="81"/>
                  </a:cubicBezTo>
                  <a:cubicBezTo>
                    <a:pt x="21" y="81"/>
                    <a:pt x="20" y="83"/>
                    <a:pt x="20" y="84"/>
                  </a:cubicBezTo>
                  <a:cubicBezTo>
                    <a:pt x="20" y="85"/>
                    <a:pt x="20" y="88"/>
                    <a:pt x="20" y="90"/>
                  </a:cubicBezTo>
                  <a:cubicBezTo>
                    <a:pt x="21" y="91"/>
                    <a:pt x="21" y="96"/>
                    <a:pt x="21" y="97"/>
                  </a:cubicBezTo>
                  <a:cubicBezTo>
                    <a:pt x="21" y="98"/>
                    <a:pt x="22" y="103"/>
                    <a:pt x="22" y="104"/>
                  </a:cubicBezTo>
                  <a:cubicBezTo>
                    <a:pt x="22" y="105"/>
                    <a:pt x="23" y="107"/>
                    <a:pt x="23" y="109"/>
                  </a:cubicBezTo>
                  <a:cubicBezTo>
                    <a:pt x="23" y="109"/>
                    <a:pt x="22" y="113"/>
                    <a:pt x="22" y="113"/>
                  </a:cubicBezTo>
                  <a:cubicBezTo>
                    <a:pt x="22" y="114"/>
                    <a:pt x="22" y="117"/>
                    <a:pt x="22" y="117"/>
                  </a:cubicBezTo>
                  <a:cubicBezTo>
                    <a:pt x="22" y="117"/>
                    <a:pt x="21" y="118"/>
                    <a:pt x="21" y="118"/>
                  </a:cubicBezTo>
                  <a:cubicBezTo>
                    <a:pt x="21" y="119"/>
                    <a:pt x="21" y="121"/>
                    <a:pt x="21" y="122"/>
                  </a:cubicBezTo>
                  <a:cubicBezTo>
                    <a:pt x="20" y="123"/>
                    <a:pt x="20" y="126"/>
                    <a:pt x="20" y="127"/>
                  </a:cubicBezTo>
                  <a:cubicBezTo>
                    <a:pt x="20" y="129"/>
                    <a:pt x="20" y="133"/>
                    <a:pt x="21" y="134"/>
                  </a:cubicBezTo>
                  <a:cubicBezTo>
                    <a:pt x="21" y="135"/>
                    <a:pt x="21" y="137"/>
                    <a:pt x="21" y="137"/>
                  </a:cubicBezTo>
                  <a:cubicBezTo>
                    <a:pt x="22" y="138"/>
                    <a:pt x="22" y="139"/>
                    <a:pt x="22" y="139"/>
                  </a:cubicBezTo>
                  <a:cubicBezTo>
                    <a:pt x="22" y="139"/>
                    <a:pt x="20" y="140"/>
                    <a:pt x="20" y="141"/>
                  </a:cubicBezTo>
                  <a:cubicBezTo>
                    <a:pt x="20" y="142"/>
                    <a:pt x="20" y="145"/>
                    <a:pt x="20" y="146"/>
                  </a:cubicBezTo>
                  <a:cubicBezTo>
                    <a:pt x="21" y="147"/>
                    <a:pt x="22" y="148"/>
                    <a:pt x="23" y="149"/>
                  </a:cubicBezTo>
                  <a:cubicBezTo>
                    <a:pt x="23" y="149"/>
                    <a:pt x="24" y="149"/>
                    <a:pt x="24" y="149"/>
                  </a:cubicBezTo>
                  <a:cubicBezTo>
                    <a:pt x="24" y="150"/>
                    <a:pt x="25" y="150"/>
                    <a:pt x="25" y="150"/>
                  </a:cubicBezTo>
                  <a:cubicBezTo>
                    <a:pt x="25" y="151"/>
                    <a:pt x="25" y="152"/>
                    <a:pt x="26" y="152"/>
                  </a:cubicBezTo>
                  <a:cubicBezTo>
                    <a:pt x="26" y="152"/>
                    <a:pt x="30" y="152"/>
                    <a:pt x="31" y="152"/>
                  </a:cubicBezTo>
                  <a:cubicBezTo>
                    <a:pt x="32" y="151"/>
                    <a:pt x="33" y="151"/>
                    <a:pt x="32" y="150"/>
                  </a:cubicBezTo>
                  <a:cubicBezTo>
                    <a:pt x="32" y="149"/>
                    <a:pt x="32" y="148"/>
                    <a:pt x="32" y="147"/>
                  </a:cubicBezTo>
                  <a:cubicBezTo>
                    <a:pt x="32" y="147"/>
                    <a:pt x="32" y="146"/>
                    <a:pt x="32" y="146"/>
                  </a:cubicBezTo>
                  <a:cubicBezTo>
                    <a:pt x="32" y="146"/>
                    <a:pt x="32" y="144"/>
                    <a:pt x="32" y="144"/>
                  </a:cubicBezTo>
                  <a:cubicBezTo>
                    <a:pt x="32" y="144"/>
                    <a:pt x="32" y="144"/>
                    <a:pt x="32" y="143"/>
                  </a:cubicBezTo>
                  <a:cubicBezTo>
                    <a:pt x="32" y="142"/>
                    <a:pt x="33" y="141"/>
                    <a:pt x="33" y="140"/>
                  </a:cubicBezTo>
                  <a:cubicBezTo>
                    <a:pt x="33" y="140"/>
                    <a:pt x="33" y="139"/>
                    <a:pt x="33" y="138"/>
                  </a:cubicBezTo>
                  <a:cubicBezTo>
                    <a:pt x="33" y="138"/>
                    <a:pt x="33" y="132"/>
                    <a:pt x="33" y="131"/>
                  </a:cubicBezTo>
                  <a:cubicBezTo>
                    <a:pt x="33" y="130"/>
                    <a:pt x="33" y="128"/>
                    <a:pt x="33" y="128"/>
                  </a:cubicBezTo>
                  <a:cubicBezTo>
                    <a:pt x="33" y="127"/>
                    <a:pt x="32" y="126"/>
                    <a:pt x="32" y="125"/>
                  </a:cubicBezTo>
                  <a:cubicBezTo>
                    <a:pt x="32" y="124"/>
                    <a:pt x="32" y="122"/>
                    <a:pt x="32" y="121"/>
                  </a:cubicBezTo>
                  <a:cubicBezTo>
                    <a:pt x="32" y="120"/>
                    <a:pt x="32" y="118"/>
                    <a:pt x="32" y="118"/>
                  </a:cubicBezTo>
                  <a:cubicBezTo>
                    <a:pt x="32" y="117"/>
                    <a:pt x="32" y="116"/>
                    <a:pt x="32" y="115"/>
                  </a:cubicBezTo>
                  <a:cubicBezTo>
                    <a:pt x="32" y="114"/>
                    <a:pt x="32" y="114"/>
                    <a:pt x="32" y="114"/>
                  </a:cubicBezTo>
                  <a:cubicBezTo>
                    <a:pt x="32" y="114"/>
                    <a:pt x="32" y="113"/>
                    <a:pt x="32" y="112"/>
                  </a:cubicBezTo>
                  <a:cubicBezTo>
                    <a:pt x="32" y="112"/>
                    <a:pt x="32" y="109"/>
                    <a:pt x="32" y="108"/>
                  </a:cubicBezTo>
                  <a:cubicBezTo>
                    <a:pt x="32" y="107"/>
                    <a:pt x="33" y="105"/>
                    <a:pt x="33" y="104"/>
                  </a:cubicBezTo>
                  <a:cubicBezTo>
                    <a:pt x="33" y="103"/>
                    <a:pt x="34" y="98"/>
                    <a:pt x="34" y="97"/>
                  </a:cubicBezTo>
                  <a:cubicBezTo>
                    <a:pt x="34" y="96"/>
                    <a:pt x="35" y="91"/>
                    <a:pt x="35" y="91"/>
                  </a:cubicBezTo>
                  <a:cubicBezTo>
                    <a:pt x="35" y="90"/>
                    <a:pt x="35" y="88"/>
                    <a:pt x="35" y="88"/>
                  </a:cubicBezTo>
                  <a:cubicBezTo>
                    <a:pt x="35" y="88"/>
                    <a:pt x="36" y="88"/>
                    <a:pt x="36" y="88"/>
                  </a:cubicBezTo>
                  <a:cubicBezTo>
                    <a:pt x="36" y="89"/>
                    <a:pt x="36" y="90"/>
                    <a:pt x="36" y="90"/>
                  </a:cubicBezTo>
                  <a:cubicBezTo>
                    <a:pt x="36" y="91"/>
                    <a:pt x="36" y="98"/>
                    <a:pt x="36" y="100"/>
                  </a:cubicBezTo>
                  <a:cubicBezTo>
                    <a:pt x="36" y="101"/>
                    <a:pt x="37" y="104"/>
                    <a:pt x="37" y="105"/>
                  </a:cubicBezTo>
                  <a:cubicBezTo>
                    <a:pt x="37" y="106"/>
                    <a:pt x="37" y="108"/>
                    <a:pt x="37" y="108"/>
                  </a:cubicBezTo>
                  <a:cubicBezTo>
                    <a:pt x="37" y="109"/>
                    <a:pt x="37" y="111"/>
                    <a:pt x="37" y="111"/>
                  </a:cubicBezTo>
                  <a:cubicBezTo>
                    <a:pt x="37" y="112"/>
                    <a:pt x="37" y="113"/>
                    <a:pt x="37" y="115"/>
                  </a:cubicBezTo>
                  <a:cubicBezTo>
                    <a:pt x="37" y="116"/>
                    <a:pt x="36" y="117"/>
                    <a:pt x="36" y="118"/>
                  </a:cubicBezTo>
                  <a:cubicBezTo>
                    <a:pt x="36" y="121"/>
                    <a:pt x="35" y="125"/>
                    <a:pt x="35" y="127"/>
                  </a:cubicBezTo>
                  <a:cubicBezTo>
                    <a:pt x="35" y="127"/>
                    <a:pt x="35" y="130"/>
                    <a:pt x="35" y="131"/>
                  </a:cubicBezTo>
                  <a:cubicBezTo>
                    <a:pt x="35" y="131"/>
                    <a:pt x="35" y="134"/>
                    <a:pt x="35" y="134"/>
                  </a:cubicBezTo>
                  <a:cubicBezTo>
                    <a:pt x="35" y="134"/>
                    <a:pt x="34" y="134"/>
                    <a:pt x="34" y="134"/>
                  </a:cubicBezTo>
                  <a:cubicBezTo>
                    <a:pt x="34" y="135"/>
                    <a:pt x="35" y="135"/>
                    <a:pt x="35" y="136"/>
                  </a:cubicBezTo>
                  <a:cubicBezTo>
                    <a:pt x="35" y="136"/>
                    <a:pt x="35" y="136"/>
                    <a:pt x="34" y="136"/>
                  </a:cubicBezTo>
                  <a:cubicBezTo>
                    <a:pt x="34" y="136"/>
                    <a:pt x="34" y="137"/>
                    <a:pt x="34" y="138"/>
                  </a:cubicBezTo>
                  <a:cubicBezTo>
                    <a:pt x="35" y="138"/>
                    <a:pt x="35" y="139"/>
                    <a:pt x="36" y="139"/>
                  </a:cubicBezTo>
                  <a:cubicBezTo>
                    <a:pt x="36" y="140"/>
                    <a:pt x="37" y="140"/>
                    <a:pt x="37" y="140"/>
                  </a:cubicBezTo>
                  <a:cubicBezTo>
                    <a:pt x="37" y="140"/>
                    <a:pt x="37" y="141"/>
                    <a:pt x="37" y="141"/>
                  </a:cubicBezTo>
                  <a:cubicBezTo>
                    <a:pt x="37" y="142"/>
                    <a:pt x="37" y="143"/>
                    <a:pt x="37" y="143"/>
                  </a:cubicBezTo>
                  <a:cubicBezTo>
                    <a:pt x="37" y="143"/>
                    <a:pt x="37" y="144"/>
                    <a:pt x="37" y="144"/>
                  </a:cubicBezTo>
                  <a:cubicBezTo>
                    <a:pt x="37" y="145"/>
                    <a:pt x="37" y="145"/>
                    <a:pt x="37" y="145"/>
                  </a:cubicBezTo>
                  <a:cubicBezTo>
                    <a:pt x="37" y="145"/>
                    <a:pt x="37" y="146"/>
                    <a:pt x="37" y="146"/>
                  </a:cubicBezTo>
                  <a:cubicBezTo>
                    <a:pt x="37" y="146"/>
                    <a:pt x="39" y="147"/>
                    <a:pt x="39" y="147"/>
                  </a:cubicBezTo>
                  <a:cubicBezTo>
                    <a:pt x="40" y="147"/>
                    <a:pt x="44" y="147"/>
                    <a:pt x="44" y="147"/>
                  </a:cubicBezTo>
                  <a:cubicBezTo>
                    <a:pt x="45" y="147"/>
                    <a:pt x="46" y="146"/>
                    <a:pt x="46" y="146"/>
                  </a:cubicBezTo>
                  <a:cubicBezTo>
                    <a:pt x="46" y="145"/>
                    <a:pt x="45" y="145"/>
                    <a:pt x="45" y="145"/>
                  </a:cubicBezTo>
                  <a:cubicBezTo>
                    <a:pt x="45" y="145"/>
                    <a:pt x="46" y="145"/>
                    <a:pt x="45" y="144"/>
                  </a:cubicBezTo>
                  <a:cubicBezTo>
                    <a:pt x="45" y="144"/>
                    <a:pt x="45" y="143"/>
                    <a:pt x="45" y="143"/>
                  </a:cubicBezTo>
                  <a:cubicBezTo>
                    <a:pt x="44" y="142"/>
                    <a:pt x="44" y="142"/>
                    <a:pt x="44" y="142"/>
                  </a:cubicBezTo>
                  <a:cubicBezTo>
                    <a:pt x="44" y="142"/>
                    <a:pt x="43" y="140"/>
                    <a:pt x="43" y="140"/>
                  </a:cubicBezTo>
                  <a:cubicBezTo>
                    <a:pt x="43" y="139"/>
                    <a:pt x="44" y="138"/>
                    <a:pt x="44" y="137"/>
                  </a:cubicBezTo>
                  <a:cubicBezTo>
                    <a:pt x="44" y="137"/>
                    <a:pt x="43" y="136"/>
                    <a:pt x="43" y="136"/>
                  </a:cubicBezTo>
                  <a:cubicBezTo>
                    <a:pt x="43" y="135"/>
                    <a:pt x="43" y="135"/>
                    <a:pt x="43" y="134"/>
                  </a:cubicBezTo>
                  <a:cubicBezTo>
                    <a:pt x="42" y="134"/>
                    <a:pt x="43" y="133"/>
                    <a:pt x="43" y="133"/>
                  </a:cubicBezTo>
                  <a:cubicBezTo>
                    <a:pt x="43" y="133"/>
                    <a:pt x="44" y="130"/>
                    <a:pt x="44" y="130"/>
                  </a:cubicBezTo>
                  <a:cubicBezTo>
                    <a:pt x="44" y="130"/>
                    <a:pt x="44" y="129"/>
                    <a:pt x="45" y="129"/>
                  </a:cubicBezTo>
                  <a:cubicBezTo>
                    <a:pt x="45" y="128"/>
                    <a:pt x="45" y="127"/>
                    <a:pt x="46" y="126"/>
                  </a:cubicBezTo>
                  <a:cubicBezTo>
                    <a:pt x="46" y="126"/>
                    <a:pt x="47" y="123"/>
                    <a:pt x="47" y="122"/>
                  </a:cubicBezTo>
                  <a:cubicBezTo>
                    <a:pt x="47" y="122"/>
                    <a:pt x="48" y="120"/>
                    <a:pt x="48" y="119"/>
                  </a:cubicBezTo>
                  <a:cubicBezTo>
                    <a:pt x="48" y="119"/>
                    <a:pt x="48" y="118"/>
                    <a:pt x="48" y="117"/>
                  </a:cubicBezTo>
                  <a:cubicBezTo>
                    <a:pt x="48" y="116"/>
                    <a:pt x="48" y="115"/>
                    <a:pt x="48" y="115"/>
                  </a:cubicBezTo>
                  <a:cubicBezTo>
                    <a:pt x="47" y="114"/>
                    <a:pt x="47" y="113"/>
                    <a:pt x="47" y="112"/>
                  </a:cubicBezTo>
                  <a:cubicBezTo>
                    <a:pt x="47" y="112"/>
                    <a:pt x="47" y="110"/>
                    <a:pt x="48" y="110"/>
                  </a:cubicBezTo>
                  <a:cubicBezTo>
                    <a:pt x="48" y="109"/>
                    <a:pt x="48" y="107"/>
                    <a:pt x="48" y="106"/>
                  </a:cubicBezTo>
                  <a:cubicBezTo>
                    <a:pt x="48" y="106"/>
                    <a:pt x="49" y="103"/>
                    <a:pt x="49" y="103"/>
                  </a:cubicBezTo>
                  <a:cubicBezTo>
                    <a:pt x="49" y="102"/>
                    <a:pt x="50" y="100"/>
                    <a:pt x="50" y="99"/>
                  </a:cubicBezTo>
                  <a:cubicBezTo>
                    <a:pt x="50" y="98"/>
                    <a:pt x="50" y="96"/>
                    <a:pt x="50" y="95"/>
                  </a:cubicBezTo>
                  <a:cubicBezTo>
                    <a:pt x="50" y="94"/>
                    <a:pt x="51" y="93"/>
                    <a:pt x="51" y="92"/>
                  </a:cubicBezTo>
                  <a:cubicBezTo>
                    <a:pt x="51" y="91"/>
                    <a:pt x="51" y="88"/>
                    <a:pt x="51" y="87"/>
                  </a:cubicBezTo>
                  <a:cubicBezTo>
                    <a:pt x="51" y="86"/>
                    <a:pt x="51" y="83"/>
                    <a:pt x="51" y="83"/>
                  </a:cubicBezTo>
                  <a:cubicBezTo>
                    <a:pt x="51" y="82"/>
                    <a:pt x="52" y="81"/>
                    <a:pt x="52" y="81"/>
                  </a:cubicBezTo>
                  <a:cubicBezTo>
                    <a:pt x="52" y="80"/>
                    <a:pt x="52" y="79"/>
                    <a:pt x="52" y="78"/>
                  </a:cubicBezTo>
                  <a:cubicBezTo>
                    <a:pt x="52" y="77"/>
                    <a:pt x="51" y="77"/>
                    <a:pt x="51" y="76"/>
                  </a:cubicBezTo>
                  <a:cubicBezTo>
                    <a:pt x="51" y="76"/>
                    <a:pt x="52" y="76"/>
                    <a:pt x="52" y="76"/>
                  </a:cubicBezTo>
                  <a:cubicBezTo>
                    <a:pt x="52" y="76"/>
                    <a:pt x="52" y="75"/>
                    <a:pt x="52" y="75"/>
                  </a:cubicBezTo>
                  <a:cubicBezTo>
                    <a:pt x="52" y="74"/>
                    <a:pt x="52" y="73"/>
                    <a:pt x="52" y="73"/>
                  </a:cubicBezTo>
                  <a:cubicBezTo>
                    <a:pt x="52" y="72"/>
                    <a:pt x="51" y="71"/>
                    <a:pt x="51" y="70"/>
                  </a:cubicBezTo>
                  <a:cubicBezTo>
                    <a:pt x="51" y="70"/>
                    <a:pt x="51" y="68"/>
                    <a:pt x="51" y="68"/>
                  </a:cubicBezTo>
                  <a:cubicBezTo>
                    <a:pt x="50" y="68"/>
                    <a:pt x="50" y="65"/>
                    <a:pt x="50" y="65"/>
                  </a:cubicBezTo>
                  <a:cubicBezTo>
                    <a:pt x="50" y="65"/>
                    <a:pt x="51" y="64"/>
                    <a:pt x="51" y="64"/>
                  </a:cubicBezTo>
                  <a:cubicBezTo>
                    <a:pt x="51" y="64"/>
                    <a:pt x="51" y="62"/>
                    <a:pt x="51" y="62"/>
                  </a:cubicBezTo>
                  <a:cubicBezTo>
                    <a:pt x="51" y="61"/>
                    <a:pt x="50" y="60"/>
                    <a:pt x="50" y="60"/>
                  </a:cubicBezTo>
                  <a:cubicBezTo>
                    <a:pt x="50" y="59"/>
                    <a:pt x="49" y="58"/>
                    <a:pt x="49" y="58"/>
                  </a:cubicBezTo>
                  <a:cubicBezTo>
                    <a:pt x="49" y="58"/>
                    <a:pt x="50" y="57"/>
                    <a:pt x="50" y="57"/>
                  </a:cubicBezTo>
                  <a:cubicBezTo>
                    <a:pt x="50" y="57"/>
                    <a:pt x="51" y="57"/>
                    <a:pt x="52" y="57"/>
                  </a:cubicBezTo>
                  <a:cubicBezTo>
                    <a:pt x="52" y="57"/>
                    <a:pt x="52" y="56"/>
                    <a:pt x="52" y="56"/>
                  </a:cubicBezTo>
                  <a:cubicBezTo>
                    <a:pt x="53" y="57"/>
                    <a:pt x="53" y="57"/>
                    <a:pt x="53" y="57"/>
                  </a:cubicBezTo>
                  <a:cubicBezTo>
                    <a:pt x="53" y="57"/>
                    <a:pt x="55" y="57"/>
                    <a:pt x="56" y="57"/>
                  </a:cubicBezTo>
                  <a:cubicBezTo>
                    <a:pt x="57" y="57"/>
                    <a:pt x="59" y="57"/>
                    <a:pt x="59" y="57"/>
                  </a:cubicBezTo>
                  <a:cubicBezTo>
                    <a:pt x="60" y="56"/>
                    <a:pt x="60" y="55"/>
                    <a:pt x="60" y="54"/>
                  </a:cubicBezTo>
                  <a:cubicBezTo>
                    <a:pt x="61" y="54"/>
                    <a:pt x="61" y="52"/>
                    <a:pt x="61" y="52"/>
                  </a:cubicBezTo>
                  <a:cubicBezTo>
                    <a:pt x="61" y="52"/>
                    <a:pt x="62" y="52"/>
                    <a:pt x="62" y="52"/>
                  </a:cubicBezTo>
                  <a:cubicBezTo>
                    <a:pt x="62" y="51"/>
                    <a:pt x="62" y="50"/>
                    <a:pt x="62" y="49"/>
                  </a:cubicBezTo>
                  <a:close/>
                  <a:moveTo>
                    <a:pt x="30" y="24"/>
                  </a:moveTo>
                  <a:cubicBezTo>
                    <a:pt x="29" y="24"/>
                    <a:pt x="25" y="24"/>
                    <a:pt x="24" y="24"/>
                  </a:cubicBezTo>
                  <a:cubicBezTo>
                    <a:pt x="24" y="24"/>
                    <a:pt x="24" y="24"/>
                    <a:pt x="23" y="24"/>
                  </a:cubicBezTo>
                  <a:cubicBezTo>
                    <a:pt x="22" y="24"/>
                    <a:pt x="22" y="24"/>
                    <a:pt x="21" y="24"/>
                  </a:cubicBezTo>
                  <a:cubicBezTo>
                    <a:pt x="20" y="25"/>
                    <a:pt x="19" y="25"/>
                    <a:pt x="19" y="25"/>
                  </a:cubicBezTo>
                  <a:cubicBezTo>
                    <a:pt x="17" y="25"/>
                    <a:pt x="14" y="23"/>
                    <a:pt x="14" y="23"/>
                  </a:cubicBezTo>
                  <a:cubicBezTo>
                    <a:pt x="13" y="22"/>
                    <a:pt x="12" y="21"/>
                    <a:pt x="12" y="21"/>
                  </a:cubicBezTo>
                  <a:cubicBezTo>
                    <a:pt x="12" y="21"/>
                    <a:pt x="16" y="20"/>
                    <a:pt x="17" y="20"/>
                  </a:cubicBezTo>
                  <a:cubicBezTo>
                    <a:pt x="18" y="20"/>
                    <a:pt x="20" y="19"/>
                    <a:pt x="21" y="19"/>
                  </a:cubicBezTo>
                  <a:cubicBezTo>
                    <a:pt x="22" y="19"/>
                    <a:pt x="24" y="19"/>
                    <a:pt x="24" y="19"/>
                  </a:cubicBezTo>
                  <a:cubicBezTo>
                    <a:pt x="25" y="19"/>
                    <a:pt x="27" y="20"/>
                    <a:pt x="27" y="20"/>
                  </a:cubicBezTo>
                  <a:cubicBezTo>
                    <a:pt x="28" y="20"/>
                    <a:pt x="30" y="21"/>
                    <a:pt x="30" y="21"/>
                  </a:cubicBezTo>
                  <a:cubicBezTo>
                    <a:pt x="31" y="21"/>
                    <a:pt x="31" y="21"/>
                    <a:pt x="31" y="21"/>
                  </a:cubicBezTo>
                  <a:cubicBezTo>
                    <a:pt x="31" y="22"/>
                    <a:pt x="31" y="22"/>
                    <a:pt x="31" y="22"/>
                  </a:cubicBezTo>
                  <a:cubicBezTo>
                    <a:pt x="30" y="22"/>
                    <a:pt x="30" y="24"/>
                    <a:pt x="30" y="24"/>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4" name="Freeform 314"/>
            <p:cNvSpPr>
              <a:spLocks/>
            </p:cNvSpPr>
            <p:nvPr/>
          </p:nvSpPr>
          <p:spPr bwMode="auto">
            <a:xfrm>
              <a:off x="6351588" y="3624264"/>
              <a:ext cx="179388" cy="450850"/>
            </a:xfrm>
            <a:custGeom>
              <a:avLst/>
              <a:gdLst>
                <a:gd name="T0" fmla="*/ 21 w 48"/>
                <a:gd name="T1" fmla="*/ 11 h 120"/>
                <a:gd name="T2" fmla="*/ 21 w 48"/>
                <a:gd name="T3" fmla="*/ 7 h 120"/>
                <a:gd name="T4" fmla="*/ 25 w 48"/>
                <a:gd name="T5" fmla="*/ 0 h 120"/>
                <a:gd name="T6" fmla="*/ 32 w 48"/>
                <a:gd name="T7" fmla="*/ 3 h 120"/>
                <a:gd name="T8" fmla="*/ 33 w 48"/>
                <a:gd name="T9" fmla="*/ 8 h 120"/>
                <a:gd name="T10" fmla="*/ 31 w 48"/>
                <a:gd name="T11" fmla="*/ 15 h 120"/>
                <a:gd name="T12" fmla="*/ 30 w 48"/>
                <a:gd name="T13" fmla="*/ 17 h 120"/>
                <a:gd name="T14" fmla="*/ 34 w 48"/>
                <a:gd name="T15" fmla="*/ 19 h 120"/>
                <a:gd name="T16" fmla="*/ 41 w 48"/>
                <a:gd name="T17" fmla="*/ 27 h 120"/>
                <a:gd name="T18" fmla="*/ 44 w 48"/>
                <a:gd name="T19" fmla="*/ 49 h 120"/>
                <a:gd name="T20" fmla="*/ 44 w 48"/>
                <a:gd name="T21" fmla="*/ 62 h 120"/>
                <a:gd name="T22" fmla="*/ 47 w 48"/>
                <a:gd name="T23" fmla="*/ 64 h 120"/>
                <a:gd name="T24" fmla="*/ 43 w 48"/>
                <a:gd name="T25" fmla="*/ 68 h 120"/>
                <a:gd name="T26" fmla="*/ 41 w 48"/>
                <a:gd name="T27" fmla="*/ 70 h 120"/>
                <a:gd name="T28" fmla="*/ 38 w 48"/>
                <a:gd name="T29" fmla="*/ 79 h 120"/>
                <a:gd name="T30" fmla="*/ 34 w 48"/>
                <a:gd name="T31" fmla="*/ 82 h 120"/>
                <a:gd name="T32" fmla="*/ 30 w 48"/>
                <a:gd name="T33" fmla="*/ 81 h 120"/>
                <a:gd name="T34" fmla="*/ 28 w 48"/>
                <a:gd name="T35" fmla="*/ 86 h 120"/>
                <a:gd name="T36" fmla="*/ 26 w 48"/>
                <a:gd name="T37" fmla="*/ 96 h 120"/>
                <a:gd name="T38" fmla="*/ 26 w 48"/>
                <a:gd name="T39" fmla="*/ 101 h 120"/>
                <a:gd name="T40" fmla="*/ 22 w 48"/>
                <a:gd name="T41" fmla="*/ 106 h 120"/>
                <a:gd name="T42" fmla="*/ 23 w 48"/>
                <a:gd name="T43" fmla="*/ 116 h 120"/>
                <a:gd name="T44" fmla="*/ 24 w 48"/>
                <a:gd name="T45" fmla="*/ 117 h 120"/>
                <a:gd name="T46" fmla="*/ 24 w 48"/>
                <a:gd name="T47" fmla="*/ 120 h 120"/>
                <a:gd name="T48" fmla="*/ 18 w 48"/>
                <a:gd name="T49" fmla="*/ 120 h 120"/>
                <a:gd name="T50" fmla="*/ 17 w 48"/>
                <a:gd name="T51" fmla="*/ 117 h 120"/>
                <a:gd name="T52" fmla="*/ 17 w 48"/>
                <a:gd name="T53" fmla="*/ 114 h 120"/>
                <a:gd name="T54" fmla="*/ 18 w 48"/>
                <a:gd name="T55" fmla="*/ 109 h 120"/>
                <a:gd name="T56" fmla="*/ 15 w 48"/>
                <a:gd name="T57" fmla="*/ 102 h 120"/>
                <a:gd name="T58" fmla="*/ 16 w 48"/>
                <a:gd name="T59" fmla="*/ 94 h 120"/>
                <a:gd name="T60" fmla="*/ 18 w 48"/>
                <a:gd name="T61" fmla="*/ 90 h 120"/>
                <a:gd name="T62" fmla="*/ 20 w 48"/>
                <a:gd name="T63" fmla="*/ 85 h 120"/>
                <a:gd name="T64" fmla="*/ 21 w 48"/>
                <a:gd name="T65" fmla="*/ 74 h 120"/>
                <a:gd name="T66" fmla="*/ 21 w 48"/>
                <a:gd name="T67" fmla="*/ 68 h 120"/>
                <a:gd name="T68" fmla="*/ 18 w 48"/>
                <a:gd name="T69" fmla="*/ 79 h 120"/>
                <a:gd name="T70" fmla="*/ 16 w 48"/>
                <a:gd name="T71" fmla="*/ 93 h 120"/>
                <a:gd name="T72" fmla="*/ 15 w 48"/>
                <a:gd name="T73" fmla="*/ 100 h 120"/>
                <a:gd name="T74" fmla="*/ 12 w 48"/>
                <a:gd name="T75" fmla="*/ 106 h 120"/>
                <a:gd name="T76" fmla="*/ 11 w 48"/>
                <a:gd name="T77" fmla="*/ 117 h 120"/>
                <a:gd name="T78" fmla="*/ 9 w 48"/>
                <a:gd name="T79" fmla="*/ 120 h 120"/>
                <a:gd name="T80" fmla="*/ 0 w 48"/>
                <a:gd name="T81" fmla="*/ 120 h 120"/>
                <a:gd name="T82" fmla="*/ 0 w 48"/>
                <a:gd name="T83" fmla="*/ 118 h 120"/>
                <a:gd name="T84" fmla="*/ 4 w 48"/>
                <a:gd name="T85" fmla="*/ 115 h 120"/>
                <a:gd name="T86" fmla="*/ 8 w 48"/>
                <a:gd name="T87" fmla="*/ 105 h 120"/>
                <a:gd name="T88" fmla="*/ 7 w 48"/>
                <a:gd name="T89" fmla="*/ 97 h 120"/>
                <a:gd name="T90" fmla="*/ 9 w 48"/>
                <a:gd name="T91" fmla="*/ 88 h 120"/>
                <a:gd name="T92" fmla="*/ 10 w 48"/>
                <a:gd name="T93" fmla="*/ 77 h 120"/>
                <a:gd name="T94" fmla="*/ 10 w 48"/>
                <a:gd name="T95" fmla="*/ 61 h 120"/>
                <a:gd name="T96" fmla="*/ 11 w 48"/>
                <a:gd name="T97" fmla="*/ 57 h 120"/>
                <a:gd name="T98" fmla="*/ 12 w 48"/>
                <a:gd name="T99" fmla="*/ 51 h 120"/>
                <a:gd name="T100" fmla="*/ 14 w 48"/>
                <a:gd name="T101" fmla="*/ 48 h 120"/>
                <a:gd name="T102" fmla="*/ 14 w 48"/>
                <a:gd name="T103" fmla="*/ 45 h 120"/>
                <a:gd name="T104" fmla="*/ 14 w 48"/>
                <a:gd name="T105" fmla="*/ 42 h 120"/>
                <a:gd name="T106" fmla="*/ 15 w 48"/>
                <a:gd name="T107" fmla="*/ 40 h 120"/>
                <a:gd name="T108" fmla="*/ 16 w 48"/>
                <a:gd name="T109" fmla="*/ 37 h 120"/>
                <a:gd name="T110" fmla="*/ 14 w 48"/>
                <a:gd name="T111" fmla="*/ 35 h 120"/>
                <a:gd name="T112" fmla="*/ 10 w 48"/>
                <a:gd name="T113" fmla="*/ 34 h 120"/>
                <a:gd name="T114" fmla="*/ 12 w 48"/>
                <a:gd name="T115" fmla="*/ 26 h 120"/>
                <a:gd name="T116" fmla="*/ 17 w 48"/>
                <a:gd name="T117" fmla="*/ 18 h 120"/>
                <a:gd name="T118" fmla="*/ 21 w 48"/>
                <a:gd name="T119"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120">
                  <a:moveTo>
                    <a:pt x="23" y="16"/>
                  </a:moveTo>
                  <a:cubicBezTo>
                    <a:pt x="23" y="15"/>
                    <a:pt x="22" y="12"/>
                    <a:pt x="22" y="12"/>
                  </a:cubicBezTo>
                  <a:cubicBezTo>
                    <a:pt x="21" y="13"/>
                    <a:pt x="21" y="12"/>
                    <a:pt x="21" y="11"/>
                  </a:cubicBezTo>
                  <a:cubicBezTo>
                    <a:pt x="21" y="11"/>
                    <a:pt x="20" y="9"/>
                    <a:pt x="20" y="9"/>
                  </a:cubicBezTo>
                  <a:cubicBezTo>
                    <a:pt x="20" y="8"/>
                    <a:pt x="21" y="8"/>
                    <a:pt x="21" y="8"/>
                  </a:cubicBezTo>
                  <a:cubicBezTo>
                    <a:pt x="21" y="8"/>
                    <a:pt x="21" y="8"/>
                    <a:pt x="21" y="7"/>
                  </a:cubicBezTo>
                  <a:cubicBezTo>
                    <a:pt x="21" y="6"/>
                    <a:pt x="21" y="5"/>
                    <a:pt x="21" y="4"/>
                  </a:cubicBezTo>
                  <a:cubicBezTo>
                    <a:pt x="21" y="3"/>
                    <a:pt x="22" y="2"/>
                    <a:pt x="22" y="1"/>
                  </a:cubicBezTo>
                  <a:cubicBezTo>
                    <a:pt x="23" y="1"/>
                    <a:pt x="24" y="0"/>
                    <a:pt x="25" y="0"/>
                  </a:cubicBezTo>
                  <a:cubicBezTo>
                    <a:pt x="25" y="0"/>
                    <a:pt x="27" y="0"/>
                    <a:pt x="28" y="0"/>
                  </a:cubicBezTo>
                  <a:cubicBezTo>
                    <a:pt x="29" y="0"/>
                    <a:pt x="30" y="0"/>
                    <a:pt x="30" y="1"/>
                  </a:cubicBezTo>
                  <a:cubicBezTo>
                    <a:pt x="30" y="1"/>
                    <a:pt x="32" y="2"/>
                    <a:pt x="32" y="3"/>
                  </a:cubicBezTo>
                  <a:cubicBezTo>
                    <a:pt x="32" y="3"/>
                    <a:pt x="32" y="5"/>
                    <a:pt x="32" y="5"/>
                  </a:cubicBezTo>
                  <a:cubicBezTo>
                    <a:pt x="33" y="6"/>
                    <a:pt x="32" y="8"/>
                    <a:pt x="32" y="8"/>
                  </a:cubicBezTo>
                  <a:cubicBezTo>
                    <a:pt x="32" y="8"/>
                    <a:pt x="33" y="8"/>
                    <a:pt x="33" y="8"/>
                  </a:cubicBezTo>
                  <a:cubicBezTo>
                    <a:pt x="33" y="9"/>
                    <a:pt x="32" y="10"/>
                    <a:pt x="32" y="10"/>
                  </a:cubicBezTo>
                  <a:cubicBezTo>
                    <a:pt x="32" y="11"/>
                    <a:pt x="32" y="11"/>
                    <a:pt x="32" y="11"/>
                  </a:cubicBezTo>
                  <a:cubicBezTo>
                    <a:pt x="31" y="14"/>
                    <a:pt x="31" y="15"/>
                    <a:pt x="31" y="15"/>
                  </a:cubicBezTo>
                  <a:cubicBezTo>
                    <a:pt x="31" y="15"/>
                    <a:pt x="31" y="15"/>
                    <a:pt x="31" y="15"/>
                  </a:cubicBezTo>
                  <a:cubicBezTo>
                    <a:pt x="31" y="16"/>
                    <a:pt x="31" y="16"/>
                    <a:pt x="31" y="16"/>
                  </a:cubicBezTo>
                  <a:cubicBezTo>
                    <a:pt x="30" y="16"/>
                    <a:pt x="30" y="17"/>
                    <a:pt x="30" y="17"/>
                  </a:cubicBezTo>
                  <a:cubicBezTo>
                    <a:pt x="30" y="17"/>
                    <a:pt x="31" y="17"/>
                    <a:pt x="31" y="17"/>
                  </a:cubicBezTo>
                  <a:cubicBezTo>
                    <a:pt x="31" y="17"/>
                    <a:pt x="32" y="18"/>
                    <a:pt x="32" y="18"/>
                  </a:cubicBezTo>
                  <a:cubicBezTo>
                    <a:pt x="32" y="18"/>
                    <a:pt x="34" y="19"/>
                    <a:pt x="34" y="19"/>
                  </a:cubicBezTo>
                  <a:cubicBezTo>
                    <a:pt x="35" y="19"/>
                    <a:pt x="36" y="20"/>
                    <a:pt x="37" y="20"/>
                  </a:cubicBezTo>
                  <a:cubicBezTo>
                    <a:pt x="38" y="20"/>
                    <a:pt x="39" y="20"/>
                    <a:pt x="39" y="21"/>
                  </a:cubicBezTo>
                  <a:cubicBezTo>
                    <a:pt x="40" y="22"/>
                    <a:pt x="40" y="25"/>
                    <a:pt x="41" y="27"/>
                  </a:cubicBezTo>
                  <a:cubicBezTo>
                    <a:pt x="41" y="30"/>
                    <a:pt x="41" y="32"/>
                    <a:pt x="42" y="34"/>
                  </a:cubicBezTo>
                  <a:cubicBezTo>
                    <a:pt x="42" y="36"/>
                    <a:pt x="43" y="40"/>
                    <a:pt x="43" y="41"/>
                  </a:cubicBezTo>
                  <a:cubicBezTo>
                    <a:pt x="43" y="44"/>
                    <a:pt x="44" y="48"/>
                    <a:pt x="44" y="49"/>
                  </a:cubicBezTo>
                  <a:cubicBezTo>
                    <a:pt x="44" y="51"/>
                    <a:pt x="44" y="55"/>
                    <a:pt x="44" y="57"/>
                  </a:cubicBezTo>
                  <a:cubicBezTo>
                    <a:pt x="43" y="57"/>
                    <a:pt x="44" y="58"/>
                    <a:pt x="43" y="59"/>
                  </a:cubicBezTo>
                  <a:cubicBezTo>
                    <a:pt x="43" y="59"/>
                    <a:pt x="43" y="61"/>
                    <a:pt x="44" y="62"/>
                  </a:cubicBezTo>
                  <a:cubicBezTo>
                    <a:pt x="44" y="62"/>
                    <a:pt x="45" y="62"/>
                    <a:pt x="45" y="62"/>
                  </a:cubicBezTo>
                  <a:cubicBezTo>
                    <a:pt x="46" y="63"/>
                    <a:pt x="47" y="63"/>
                    <a:pt x="47" y="64"/>
                  </a:cubicBezTo>
                  <a:cubicBezTo>
                    <a:pt x="48" y="64"/>
                    <a:pt x="48" y="64"/>
                    <a:pt x="47" y="64"/>
                  </a:cubicBezTo>
                  <a:cubicBezTo>
                    <a:pt x="47" y="64"/>
                    <a:pt x="46" y="65"/>
                    <a:pt x="45" y="66"/>
                  </a:cubicBezTo>
                  <a:cubicBezTo>
                    <a:pt x="45" y="66"/>
                    <a:pt x="44" y="67"/>
                    <a:pt x="44" y="67"/>
                  </a:cubicBezTo>
                  <a:cubicBezTo>
                    <a:pt x="44" y="67"/>
                    <a:pt x="44" y="68"/>
                    <a:pt x="43" y="68"/>
                  </a:cubicBezTo>
                  <a:cubicBezTo>
                    <a:pt x="43" y="69"/>
                    <a:pt x="42" y="69"/>
                    <a:pt x="42" y="69"/>
                  </a:cubicBezTo>
                  <a:cubicBezTo>
                    <a:pt x="42" y="69"/>
                    <a:pt x="42" y="69"/>
                    <a:pt x="42" y="70"/>
                  </a:cubicBezTo>
                  <a:cubicBezTo>
                    <a:pt x="41" y="70"/>
                    <a:pt x="41" y="70"/>
                    <a:pt x="41" y="70"/>
                  </a:cubicBezTo>
                  <a:cubicBezTo>
                    <a:pt x="41" y="70"/>
                    <a:pt x="40" y="73"/>
                    <a:pt x="40" y="74"/>
                  </a:cubicBezTo>
                  <a:cubicBezTo>
                    <a:pt x="40" y="75"/>
                    <a:pt x="39" y="77"/>
                    <a:pt x="39" y="78"/>
                  </a:cubicBezTo>
                  <a:cubicBezTo>
                    <a:pt x="39" y="78"/>
                    <a:pt x="39" y="78"/>
                    <a:pt x="38" y="79"/>
                  </a:cubicBezTo>
                  <a:cubicBezTo>
                    <a:pt x="38" y="79"/>
                    <a:pt x="38" y="79"/>
                    <a:pt x="38" y="80"/>
                  </a:cubicBezTo>
                  <a:cubicBezTo>
                    <a:pt x="38" y="80"/>
                    <a:pt x="35" y="82"/>
                    <a:pt x="35" y="82"/>
                  </a:cubicBezTo>
                  <a:cubicBezTo>
                    <a:pt x="34" y="82"/>
                    <a:pt x="34" y="82"/>
                    <a:pt x="34" y="82"/>
                  </a:cubicBezTo>
                  <a:cubicBezTo>
                    <a:pt x="33" y="82"/>
                    <a:pt x="33" y="83"/>
                    <a:pt x="32" y="83"/>
                  </a:cubicBezTo>
                  <a:cubicBezTo>
                    <a:pt x="32" y="83"/>
                    <a:pt x="31" y="82"/>
                    <a:pt x="31" y="82"/>
                  </a:cubicBezTo>
                  <a:cubicBezTo>
                    <a:pt x="31" y="82"/>
                    <a:pt x="30" y="82"/>
                    <a:pt x="30" y="81"/>
                  </a:cubicBezTo>
                  <a:cubicBezTo>
                    <a:pt x="30" y="81"/>
                    <a:pt x="30" y="80"/>
                    <a:pt x="30" y="80"/>
                  </a:cubicBezTo>
                  <a:cubicBezTo>
                    <a:pt x="30" y="80"/>
                    <a:pt x="29" y="82"/>
                    <a:pt x="29" y="83"/>
                  </a:cubicBezTo>
                  <a:cubicBezTo>
                    <a:pt x="29" y="83"/>
                    <a:pt x="28" y="85"/>
                    <a:pt x="28" y="86"/>
                  </a:cubicBezTo>
                  <a:cubicBezTo>
                    <a:pt x="28" y="87"/>
                    <a:pt x="27" y="90"/>
                    <a:pt x="27" y="91"/>
                  </a:cubicBezTo>
                  <a:cubicBezTo>
                    <a:pt x="27" y="92"/>
                    <a:pt x="26" y="93"/>
                    <a:pt x="26" y="94"/>
                  </a:cubicBezTo>
                  <a:cubicBezTo>
                    <a:pt x="26" y="95"/>
                    <a:pt x="26" y="96"/>
                    <a:pt x="26" y="96"/>
                  </a:cubicBezTo>
                  <a:cubicBezTo>
                    <a:pt x="26" y="96"/>
                    <a:pt x="27" y="96"/>
                    <a:pt x="27" y="96"/>
                  </a:cubicBezTo>
                  <a:cubicBezTo>
                    <a:pt x="27" y="96"/>
                    <a:pt x="27" y="97"/>
                    <a:pt x="27" y="97"/>
                  </a:cubicBezTo>
                  <a:cubicBezTo>
                    <a:pt x="27" y="98"/>
                    <a:pt x="26" y="100"/>
                    <a:pt x="26" y="101"/>
                  </a:cubicBezTo>
                  <a:cubicBezTo>
                    <a:pt x="26" y="102"/>
                    <a:pt x="26" y="104"/>
                    <a:pt x="26" y="104"/>
                  </a:cubicBezTo>
                  <a:cubicBezTo>
                    <a:pt x="26" y="104"/>
                    <a:pt x="26" y="104"/>
                    <a:pt x="25" y="105"/>
                  </a:cubicBezTo>
                  <a:cubicBezTo>
                    <a:pt x="25" y="105"/>
                    <a:pt x="23" y="106"/>
                    <a:pt x="22" y="106"/>
                  </a:cubicBezTo>
                  <a:cubicBezTo>
                    <a:pt x="22" y="106"/>
                    <a:pt x="21" y="108"/>
                    <a:pt x="20" y="112"/>
                  </a:cubicBezTo>
                  <a:cubicBezTo>
                    <a:pt x="20" y="112"/>
                    <a:pt x="21" y="115"/>
                    <a:pt x="22" y="115"/>
                  </a:cubicBezTo>
                  <a:cubicBezTo>
                    <a:pt x="22" y="115"/>
                    <a:pt x="23" y="116"/>
                    <a:pt x="23" y="116"/>
                  </a:cubicBezTo>
                  <a:cubicBezTo>
                    <a:pt x="23" y="116"/>
                    <a:pt x="23" y="116"/>
                    <a:pt x="23" y="116"/>
                  </a:cubicBezTo>
                  <a:cubicBezTo>
                    <a:pt x="23" y="116"/>
                    <a:pt x="24" y="116"/>
                    <a:pt x="24" y="117"/>
                  </a:cubicBezTo>
                  <a:cubicBezTo>
                    <a:pt x="24" y="117"/>
                    <a:pt x="24" y="117"/>
                    <a:pt x="24" y="117"/>
                  </a:cubicBezTo>
                  <a:cubicBezTo>
                    <a:pt x="24" y="117"/>
                    <a:pt x="24" y="118"/>
                    <a:pt x="24" y="118"/>
                  </a:cubicBezTo>
                  <a:cubicBezTo>
                    <a:pt x="24" y="118"/>
                    <a:pt x="24" y="119"/>
                    <a:pt x="24" y="119"/>
                  </a:cubicBezTo>
                  <a:cubicBezTo>
                    <a:pt x="24" y="119"/>
                    <a:pt x="24" y="120"/>
                    <a:pt x="24" y="120"/>
                  </a:cubicBezTo>
                  <a:cubicBezTo>
                    <a:pt x="24" y="120"/>
                    <a:pt x="23" y="120"/>
                    <a:pt x="22" y="120"/>
                  </a:cubicBezTo>
                  <a:cubicBezTo>
                    <a:pt x="22" y="120"/>
                    <a:pt x="20" y="120"/>
                    <a:pt x="19" y="120"/>
                  </a:cubicBezTo>
                  <a:cubicBezTo>
                    <a:pt x="19" y="120"/>
                    <a:pt x="18" y="120"/>
                    <a:pt x="18" y="120"/>
                  </a:cubicBezTo>
                  <a:cubicBezTo>
                    <a:pt x="17" y="119"/>
                    <a:pt x="18" y="119"/>
                    <a:pt x="18" y="119"/>
                  </a:cubicBezTo>
                  <a:cubicBezTo>
                    <a:pt x="18" y="119"/>
                    <a:pt x="17" y="119"/>
                    <a:pt x="17" y="118"/>
                  </a:cubicBezTo>
                  <a:cubicBezTo>
                    <a:pt x="17" y="118"/>
                    <a:pt x="17" y="117"/>
                    <a:pt x="17" y="117"/>
                  </a:cubicBezTo>
                  <a:cubicBezTo>
                    <a:pt x="17" y="117"/>
                    <a:pt x="17" y="116"/>
                    <a:pt x="17" y="116"/>
                  </a:cubicBezTo>
                  <a:cubicBezTo>
                    <a:pt x="17" y="116"/>
                    <a:pt x="17" y="116"/>
                    <a:pt x="17" y="116"/>
                  </a:cubicBezTo>
                  <a:cubicBezTo>
                    <a:pt x="17" y="116"/>
                    <a:pt x="17" y="115"/>
                    <a:pt x="17" y="114"/>
                  </a:cubicBezTo>
                  <a:cubicBezTo>
                    <a:pt x="17" y="113"/>
                    <a:pt x="17" y="113"/>
                    <a:pt x="17" y="112"/>
                  </a:cubicBezTo>
                  <a:cubicBezTo>
                    <a:pt x="17" y="112"/>
                    <a:pt x="17" y="111"/>
                    <a:pt x="17" y="111"/>
                  </a:cubicBezTo>
                  <a:cubicBezTo>
                    <a:pt x="17" y="110"/>
                    <a:pt x="18" y="109"/>
                    <a:pt x="18" y="109"/>
                  </a:cubicBezTo>
                  <a:cubicBezTo>
                    <a:pt x="18" y="108"/>
                    <a:pt x="18" y="105"/>
                    <a:pt x="18" y="104"/>
                  </a:cubicBezTo>
                  <a:cubicBezTo>
                    <a:pt x="18" y="104"/>
                    <a:pt x="17" y="103"/>
                    <a:pt x="17" y="103"/>
                  </a:cubicBezTo>
                  <a:cubicBezTo>
                    <a:pt x="16" y="102"/>
                    <a:pt x="16" y="102"/>
                    <a:pt x="15" y="102"/>
                  </a:cubicBezTo>
                  <a:cubicBezTo>
                    <a:pt x="15" y="102"/>
                    <a:pt x="15" y="101"/>
                    <a:pt x="15" y="101"/>
                  </a:cubicBezTo>
                  <a:cubicBezTo>
                    <a:pt x="15" y="100"/>
                    <a:pt x="16" y="98"/>
                    <a:pt x="16" y="97"/>
                  </a:cubicBezTo>
                  <a:cubicBezTo>
                    <a:pt x="16" y="96"/>
                    <a:pt x="16" y="94"/>
                    <a:pt x="16" y="94"/>
                  </a:cubicBezTo>
                  <a:cubicBezTo>
                    <a:pt x="17" y="94"/>
                    <a:pt x="17" y="94"/>
                    <a:pt x="17" y="94"/>
                  </a:cubicBezTo>
                  <a:cubicBezTo>
                    <a:pt x="17" y="94"/>
                    <a:pt x="17" y="93"/>
                    <a:pt x="17" y="92"/>
                  </a:cubicBezTo>
                  <a:cubicBezTo>
                    <a:pt x="18" y="92"/>
                    <a:pt x="18" y="91"/>
                    <a:pt x="18" y="90"/>
                  </a:cubicBezTo>
                  <a:cubicBezTo>
                    <a:pt x="18" y="90"/>
                    <a:pt x="19" y="87"/>
                    <a:pt x="19" y="87"/>
                  </a:cubicBezTo>
                  <a:cubicBezTo>
                    <a:pt x="20" y="87"/>
                    <a:pt x="20" y="87"/>
                    <a:pt x="20" y="86"/>
                  </a:cubicBezTo>
                  <a:cubicBezTo>
                    <a:pt x="20" y="86"/>
                    <a:pt x="20" y="86"/>
                    <a:pt x="20" y="85"/>
                  </a:cubicBezTo>
                  <a:cubicBezTo>
                    <a:pt x="20" y="85"/>
                    <a:pt x="20" y="82"/>
                    <a:pt x="20" y="81"/>
                  </a:cubicBezTo>
                  <a:cubicBezTo>
                    <a:pt x="20" y="80"/>
                    <a:pt x="20" y="79"/>
                    <a:pt x="20" y="78"/>
                  </a:cubicBezTo>
                  <a:cubicBezTo>
                    <a:pt x="20" y="77"/>
                    <a:pt x="21" y="75"/>
                    <a:pt x="21" y="74"/>
                  </a:cubicBezTo>
                  <a:cubicBezTo>
                    <a:pt x="21" y="73"/>
                    <a:pt x="21" y="71"/>
                    <a:pt x="21" y="71"/>
                  </a:cubicBezTo>
                  <a:cubicBezTo>
                    <a:pt x="21" y="70"/>
                    <a:pt x="22" y="70"/>
                    <a:pt x="22" y="70"/>
                  </a:cubicBezTo>
                  <a:cubicBezTo>
                    <a:pt x="22" y="69"/>
                    <a:pt x="21" y="68"/>
                    <a:pt x="21" y="68"/>
                  </a:cubicBezTo>
                  <a:cubicBezTo>
                    <a:pt x="21" y="68"/>
                    <a:pt x="21" y="69"/>
                    <a:pt x="21" y="70"/>
                  </a:cubicBezTo>
                  <a:cubicBezTo>
                    <a:pt x="21" y="71"/>
                    <a:pt x="19" y="78"/>
                    <a:pt x="19" y="78"/>
                  </a:cubicBezTo>
                  <a:cubicBezTo>
                    <a:pt x="18" y="78"/>
                    <a:pt x="18" y="79"/>
                    <a:pt x="18" y="79"/>
                  </a:cubicBezTo>
                  <a:cubicBezTo>
                    <a:pt x="18" y="80"/>
                    <a:pt x="18" y="82"/>
                    <a:pt x="18" y="83"/>
                  </a:cubicBezTo>
                  <a:cubicBezTo>
                    <a:pt x="18" y="84"/>
                    <a:pt x="18" y="87"/>
                    <a:pt x="17" y="87"/>
                  </a:cubicBezTo>
                  <a:cubicBezTo>
                    <a:pt x="17" y="88"/>
                    <a:pt x="16" y="92"/>
                    <a:pt x="16" y="93"/>
                  </a:cubicBezTo>
                  <a:cubicBezTo>
                    <a:pt x="16" y="93"/>
                    <a:pt x="15" y="97"/>
                    <a:pt x="15" y="97"/>
                  </a:cubicBezTo>
                  <a:cubicBezTo>
                    <a:pt x="15" y="97"/>
                    <a:pt x="15" y="97"/>
                    <a:pt x="15" y="97"/>
                  </a:cubicBezTo>
                  <a:cubicBezTo>
                    <a:pt x="15" y="97"/>
                    <a:pt x="15" y="99"/>
                    <a:pt x="15" y="100"/>
                  </a:cubicBezTo>
                  <a:cubicBezTo>
                    <a:pt x="14" y="100"/>
                    <a:pt x="14" y="105"/>
                    <a:pt x="14" y="105"/>
                  </a:cubicBezTo>
                  <a:cubicBezTo>
                    <a:pt x="14" y="105"/>
                    <a:pt x="13" y="106"/>
                    <a:pt x="13" y="106"/>
                  </a:cubicBezTo>
                  <a:cubicBezTo>
                    <a:pt x="13" y="106"/>
                    <a:pt x="13" y="106"/>
                    <a:pt x="12" y="106"/>
                  </a:cubicBezTo>
                  <a:cubicBezTo>
                    <a:pt x="12" y="106"/>
                    <a:pt x="12" y="110"/>
                    <a:pt x="12" y="111"/>
                  </a:cubicBezTo>
                  <a:cubicBezTo>
                    <a:pt x="11" y="112"/>
                    <a:pt x="11" y="113"/>
                    <a:pt x="11" y="114"/>
                  </a:cubicBezTo>
                  <a:cubicBezTo>
                    <a:pt x="11" y="115"/>
                    <a:pt x="12" y="116"/>
                    <a:pt x="11" y="117"/>
                  </a:cubicBezTo>
                  <a:cubicBezTo>
                    <a:pt x="11" y="117"/>
                    <a:pt x="11" y="117"/>
                    <a:pt x="12" y="118"/>
                  </a:cubicBezTo>
                  <a:cubicBezTo>
                    <a:pt x="12" y="118"/>
                    <a:pt x="12" y="119"/>
                    <a:pt x="12" y="119"/>
                  </a:cubicBezTo>
                  <a:cubicBezTo>
                    <a:pt x="11" y="119"/>
                    <a:pt x="9" y="120"/>
                    <a:pt x="9" y="120"/>
                  </a:cubicBezTo>
                  <a:cubicBezTo>
                    <a:pt x="8" y="120"/>
                    <a:pt x="7" y="120"/>
                    <a:pt x="7" y="120"/>
                  </a:cubicBezTo>
                  <a:cubicBezTo>
                    <a:pt x="6" y="120"/>
                    <a:pt x="4" y="120"/>
                    <a:pt x="3" y="120"/>
                  </a:cubicBezTo>
                  <a:cubicBezTo>
                    <a:pt x="2" y="120"/>
                    <a:pt x="0" y="120"/>
                    <a:pt x="0" y="120"/>
                  </a:cubicBezTo>
                  <a:cubicBezTo>
                    <a:pt x="0" y="120"/>
                    <a:pt x="0" y="119"/>
                    <a:pt x="0" y="119"/>
                  </a:cubicBezTo>
                  <a:cubicBezTo>
                    <a:pt x="0" y="119"/>
                    <a:pt x="1" y="119"/>
                    <a:pt x="1" y="119"/>
                  </a:cubicBezTo>
                  <a:cubicBezTo>
                    <a:pt x="1" y="119"/>
                    <a:pt x="0" y="118"/>
                    <a:pt x="0" y="118"/>
                  </a:cubicBezTo>
                  <a:cubicBezTo>
                    <a:pt x="0" y="118"/>
                    <a:pt x="1" y="118"/>
                    <a:pt x="1" y="118"/>
                  </a:cubicBezTo>
                  <a:cubicBezTo>
                    <a:pt x="1" y="118"/>
                    <a:pt x="2" y="117"/>
                    <a:pt x="3" y="117"/>
                  </a:cubicBezTo>
                  <a:cubicBezTo>
                    <a:pt x="3" y="117"/>
                    <a:pt x="4" y="116"/>
                    <a:pt x="4" y="115"/>
                  </a:cubicBezTo>
                  <a:cubicBezTo>
                    <a:pt x="5" y="115"/>
                    <a:pt x="7" y="113"/>
                    <a:pt x="7" y="112"/>
                  </a:cubicBezTo>
                  <a:cubicBezTo>
                    <a:pt x="7" y="111"/>
                    <a:pt x="8" y="111"/>
                    <a:pt x="8" y="111"/>
                  </a:cubicBezTo>
                  <a:cubicBezTo>
                    <a:pt x="8" y="111"/>
                    <a:pt x="8" y="108"/>
                    <a:pt x="8" y="105"/>
                  </a:cubicBezTo>
                  <a:cubicBezTo>
                    <a:pt x="8" y="105"/>
                    <a:pt x="7" y="105"/>
                    <a:pt x="6" y="105"/>
                  </a:cubicBezTo>
                  <a:cubicBezTo>
                    <a:pt x="6" y="105"/>
                    <a:pt x="6" y="104"/>
                    <a:pt x="6" y="104"/>
                  </a:cubicBezTo>
                  <a:cubicBezTo>
                    <a:pt x="6" y="103"/>
                    <a:pt x="7" y="99"/>
                    <a:pt x="7" y="97"/>
                  </a:cubicBezTo>
                  <a:cubicBezTo>
                    <a:pt x="7" y="96"/>
                    <a:pt x="7" y="96"/>
                    <a:pt x="8" y="96"/>
                  </a:cubicBezTo>
                  <a:cubicBezTo>
                    <a:pt x="8" y="96"/>
                    <a:pt x="8" y="95"/>
                    <a:pt x="8" y="95"/>
                  </a:cubicBezTo>
                  <a:cubicBezTo>
                    <a:pt x="8" y="95"/>
                    <a:pt x="9" y="88"/>
                    <a:pt x="9" y="88"/>
                  </a:cubicBezTo>
                  <a:cubicBezTo>
                    <a:pt x="9" y="87"/>
                    <a:pt x="9" y="83"/>
                    <a:pt x="9" y="83"/>
                  </a:cubicBezTo>
                  <a:cubicBezTo>
                    <a:pt x="9" y="82"/>
                    <a:pt x="9" y="82"/>
                    <a:pt x="9" y="81"/>
                  </a:cubicBezTo>
                  <a:cubicBezTo>
                    <a:pt x="9" y="81"/>
                    <a:pt x="10" y="78"/>
                    <a:pt x="10" y="77"/>
                  </a:cubicBezTo>
                  <a:cubicBezTo>
                    <a:pt x="10" y="76"/>
                    <a:pt x="10" y="69"/>
                    <a:pt x="10" y="67"/>
                  </a:cubicBezTo>
                  <a:cubicBezTo>
                    <a:pt x="10" y="66"/>
                    <a:pt x="11" y="62"/>
                    <a:pt x="10" y="62"/>
                  </a:cubicBezTo>
                  <a:cubicBezTo>
                    <a:pt x="10" y="62"/>
                    <a:pt x="10" y="61"/>
                    <a:pt x="10" y="61"/>
                  </a:cubicBezTo>
                  <a:cubicBezTo>
                    <a:pt x="11" y="61"/>
                    <a:pt x="10" y="60"/>
                    <a:pt x="10" y="60"/>
                  </a:cubicBezTo>
                  <a:cubicBezTo>
                    <a:pt x="11" y="60"/>
                    <a:pt x="10" y="59"/>
                    <a:pt x="11" y="59"/>
                  </a:cubicBezTo>
                  <a:cubicBezTo>
                    <a:pt x="11" y="59"/>
                    <a:pt x="11" y="58"/>
                    <a:pt x="11" y="57"/>
                  </a:cubicBezTo>
                  <a:cubicBezTo>
                    <a:pt x="11" y="57"/>
                    <a:pt x="11" y="57"/>
                    <a:pt x="11" y="56"/>
                  </a:cubicBezTo>
                  <a:cubicBezTo>
                    <a:pt x="11" y="56"/>
                    <a:pt x="12" y="55"/>
                    <a:pt x="12" y="55"/>
                  </a:cubicBezTo>
                  <a:cubicBezTo>
                    <a:pt x="12" y="54"/>
                    <a:pt x="12" y="52"/>
                    <a:pt x="12" y="51"/>
                  </a:cubicBezTo>
                  <a:cubicBezTo>
                    <a:pt x="12" y="51"/>
                    <a:pt x="13" y="51"/>
                    <a:pt x="13" y="50"/>
                  </a:cubicBezTo>
                  <a:cubicBezTo>
                    <a:pt x="13" y="50"/>
                    <a:pt x="13" y="49"/>
                    <a:pt x="14" y="48"/>
                  </a:cubicBezTo>
                  <a:cubicBezTo>
                    <a:pt x="14" y="48"/>
                    <a:pt x="14" y="48"/>
                    <a:pt x="14" y="48"/>
                  </a:cubicBezTo>
                  <a:cubicBezTo>
                    <a:pt x="14" y="47"/>
                    <a:pt x="14" y="47"/>
                    <a:pt x="14" y="47"/>
                  </a:cubicBezTo>
                  <a:cubicBezTo>
                    <a:pt x="14" y="47"/>
                    <a:pt x="14" y="46"/>
                    <a:pt x="14" y="46"/>
                  </a:cubicBezTo>
                  <a:cubicBezTo>
                    <a:pt x="14" y="46"/>
                    <a:pt x="14" y="46"/>
                    <a:pt x="14" y="45"/>
                  </a:cubicBezTo>
                  <a:cubicBezTo>
                    <a:pt x="14" y="45"/>
                    <a:pt x="14" y="45"/>
                    <a:pt x="14" y="45"/>
                  </a:cubicBezTo>
                  <a:cubicBezTo>
                    <a:pt x="14" y="44"/>
                    <a:pt x="14" y="44"/>
                    <a:pt x="14" y="44"/>
                  </a:cubicBezTo>
                  <a:cubicBezTo>
                    <a:pt x="14" y="43"/>
                    <a:pt x="14" y="42"/>
                    <a:pt x="14" y="42"/>
                  </a:cubicBezTo>
                  <a:cubicBezTo>
                    <a:pt x="15" y="42"/>
                    <a:pt x="15" y="42"/>
                    <a:pt x="15" y="41"/>
                  </a:cubicBezTo>
                  <a:cubicBezTo>
                    <a:pt x="15" y="41"/>
                    <a:pt x="15" y="41"/>
                    <a:pt x="15" y="40"/>
                  </a:cubicBezTo>
                  <a:cubicBezTo>
                    <a:pt x="15" y="40"/>
                    <a:pt x="15" y="40"/>
                    <a:pt x="15" y="40"/>
                  </a:cubicBezTo>
                  <a:cubicBezTo>
                    <a:pt x="15" y="40"/>
                    <a:pt x="15" y="39"/>
                    <a:pt x="15" y="39"/>
                  </a:cubicBezTo>
                  <a:cubicBezTo>
                    <a:pt x="15" y="39"/>
                    <a:pt x="16" y="38"/>
                    <a:pt x="15" y="38"/>
                  </a:cubicBezTo>
                  <a:cubicBezTo>
                    <a:pt x="15" y="38"/>
                    <a:pt x="15" y="37"/>
                    <a:pt x="16" y="37"/>
                  </a:cubicBezTo>
                  <a:cubicBezTo>
                    <a:pt x="16" y="37"/>
                    <a:pt x="16" y="36"/>
                    <a:pt x="16" y="36"/>
                  </a:cubicBezTo>
                  <a:cubicBezTo>
                    <a:pt x="16" y="35"/>
                    <a:pt x="15" y="35"/>
                    <a:pt x="15" y="34"/>
                  </a:cubicBezTo>
                  <a:cubicBezTo>
                    <a:pt x="15" y="34"/>
                    <a:pt x="15" y="34"/>
                    <a:pt x="14" y="35"/>
                  </a:cubicBezTo>
                  <a:cubicBezTo>
                    <a:pt x="13" y="35"/>
                    <a:pt x="13" y="35"/>
                    <a:pt x="12" y="35"/>
                  </a:cubicBezTo>
                  <a:cubicBezTo>
                    <a:pt x="12" y="35"/>
                    <a:pt x="12" y="35"/>
                    <a:pt x="12" y="35"/>
                  </a:cubicBezTo>
                  <a:cubicBezTo>
                    <a:pt x="11" y="35"/>
                    <a:pt x="11" y="34"/>
                    <a:pt x="10" y="34"/>
                  </a:cubicBezTo>
                  <a:cubicBezTo>
                    <a:pt x="10" y="33"/>
                    <a:pt x="10" y="32"/>
                    <a:pt x="10" y="31"/>
                  </a:cubicBezTo>
                  <a:cubicBezTo>
                    <a:pt x="10" y="30"/>
                    <a:pt x="10" y="29"/>
                    <a:pt x="10" y="29"/>
                  </a:cubicBezTo>
                  <a:cubicBezTo>
                    <a:pt x="11" y="28"/>
                    <a:pt x="11" y="26"/>
                    <a:pt x="12" y="26"/>
                  </a:cubicBezTo>
                  <a:cubicBezTo>
                    <a:pt x="12" y="25"/>
                    <a:pt x="13" y="22"/>
                    <a:pt x="13" y="22"/>
                  </a:cubicBezTo>
                  <a:cubicBezTo>
                    <a:pt x="13" y="21"/>
                    <a:pt x="14" y="20"/>
                    <a:pt x="14" y="19"/>
                  </a:cubicBezTo>
                  <a:cubicBezTo>
                    <a:pt x="14" y="19"/>
                    <a:pt x="15" y="18"/>
                    <a:pt x="17" y="18"/>
                  </a:cubicBezTo>
                  <a:cubicBezTo>
                    <a:pt x="18" y="18"/>
                    <a:pt x="19" y="18"/>
                    <a:pt x="19" y="18"/>
                  </a:cubicBezTo>
                  <a:cubicBezTo>
                    <a:pt x="19" y="18"/>
                    <a:pt x="20" y="18"/>
                    <a:pt x="20" y="18"/>
                  </a:cubicBezTo>
                  <a:cubicBezTo>
                    <a:pt x="20" y="18"/>
                    <a:pt x="21" y="18"/>
                    <a:pt x="21" y="18"/>
                  </a:cubicBezTo>
                  <a:cubicBezTo>
                    <a:pt x="21" y="17"/>
                    <a:pt x="22" y="17"/>
                    <a:pt x="22" y="17"/>
                  </a:cubicBezTo>
                  <a:cubicBezTo>
                    <a:pt x="22" y="16"/>
                    <a:pt x="23" y="16"/>
                    <a:pt x="23" y="16"/>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5" name="Freeform 315"/>
            <p:cNvSpPr>
              <a:spLocks/>
            </p:cNvSpPr>
            <p:nvPr/>
          </p:nvSpPr>
          <p:spPr bwMode="auto">
            <a:xfrm>
              <a:off x="3554413" y="4333876"/>
              <a:ext cx="115888" cy="338138"/>
            </a:xfrm>
            <a:custGeom>
              <a:avLst/>
              <a:gdLst>
                <a:gd name="T0" fmla="*/ 7 w 31"/>
                <a:gd name="T1" fmla="*/ 9 h 90"/>
                <a:gd name="T2" fmla="*/ 7 w 31"/>
                <a:gd name="T3" fmla="*/ 6 h 90"/>
                <a:gd name="T4" fmla="*/ 9 w 31"/>
                <a:gd name="T5" fmla="*/ 0 h 90"/>
                <a:gd name="T6" fmla="*/ 15 w 31"/>
                <a:gd name="T7" fmla="*/ 2 h 90"/>
                <a:gd name="T8" fmla="*/ 16 w 31"/>
                <a:gd name="T9" fmla="*/ 6 h 90"/>
                <a:gd name="T10" fmla="*/ 15 w 31"/>
                <a:gd name="T11" fmla="*/ 10 h 90"/>
                <a:gd name="T12" fmla="*/ 15 w 31"/>
                <a:gd name="T13" fmla="*/ 12 h 90"/>
                <a:gd name="T14" fmla="*/ 18 w 31"/>
                <a:gd name="T15" fmla="*/ 13 h 90"/>
                <a:gd name="T16" fmla="*/ 23 w 31"/>
                <a:gd name="T17" fmla="*/ 19 h 90"/>
                <a:gd name="T18" fmla="*/ 27 w 31"/>
                <a:gd name="T19" fmla="*/ 35 h 90"/>
                <a:gd name="T20" fmla="*/ 28 w 31"/>
                <a:gd name="T21" fmla="*/ 44 h 90"/>
                <a:gd name="T22" fmla="*/ 31 w 31"/>
                <a:gd name="T23" fmla="*/ 45 h 90"/>
                <a:gd name="T24" fmla="*/ 28 w 31"/>
                <a:gd name="T25" fmla="*/ 49 h 90"/>
                <a:gd name="T26" fmla="*/ 26 w 31"/>
                <a:gd name="T27" fmla="*/ 50 h 90"/>
                <a:gd name="T28" fmla="*/ 25 w 31"/>
                <a:gd name="T29" fmla="*/ 57 h 90"/>
                <a:gd name="T30" fmla="*/ 22 w 31"/>
                <a:gd name="T31" fmla="*/ 59 h 90"/>
                <a:gd name="T32" fmla="*/ 20 w 31"/>
                <a:gd name="T33" fmla="*/ 59 h 90"/>
                <a:gd name="T34" fmla="*/ 18 w 31"/>
                <a:gd name="T35" fmla="*/ 63 h 90"/>
                <a:gd name="T36" fmla="*/ 18 w 31"/>
                <a:gd name="T37" fmla="*/ 70 h 90"/>
                <a:gd name="T38" fmla="*/ 18 w 31"/>
                <a:gd name="T39" fmla="*/ 74 h 90"/>
                <a:gd name="T40" fmla="*/ 15 w 31"/>
                <a:gd name="T41" fmla="*/ 77 h 90"/>
                <a:gd name="T42" fmla="*/ 17 w 31"/>
                <a:gd name="T43" fmla="*/ 85 h 90"/>
                <a:gd name="T44" fmla="*/ 17 w 31"/>
                <a:gd name="T45" fmla="*/ 86 h 90"/>
                <a:gd name="T46" fmla="*/ 18 w 31"/>
                <a:gd name="T47" fmla="*/ 88 h 90"/>
                <a:gd name="T48" fmla="*/ 13 w 31"/>
                <a:gd name="T49" fmla="*/ 88 h 90"/>
                <a:gd name="T50" fmla="*/ 12 w 31"/>
                <a:gd name="T51" fmla="*/ 86 h 90"/>
                <a:gd name="T52" fmla="*/ 12 w 31"/>
                <a:gd name="T53" fmla="*/ 84 h 90"/>
                <a:gd name="T54" fmla="*/ 12 w 31"/>
                <a:gd name="T55" fmla="*/ 80 h 90"/>
                <a:gd name="T56" fmla="*/ 10 w 31"/>
                <a:gd name="T57" fmla="*/ 75 h 90"/>
                <a:gd name="T58" fmla="*/ 10 w 31"/>
                <a:gd name="T59" fmla="*/ 70 h 90"/>
                <a:gd name="T60" fmla="*/ 11 w 31"/>
                <a:gd name="T61" fmla="*/ 67 h 90"/>
                <a:gd name="T62" fmla="*/ 12 w 31"/>
                <a:gd name="T63" fmla="*/ 63 h 90"/>
                <a:gd name="T64" fmla="*/ 12 w 31"/>
                <a:gd name="T65" fmla="*/ 54 h 90"/>
                <a:gd name="T66" fmla="*/ 12 w 31"/>
                <a:gd name="T67" fmla="*/ 50 h 90"/>
                <a:gd name="T68" fmla="*/ 11 w 31"/>
                <a:gd name="T69" fmla="*/ 58 h 90"/>
                <a:gd name="T70" fmla="*/ 10 w 31"/>
                <a:gd name="T71" fmla="*/ 69 h 90"/>
                <a:gd name="T72" fmla="*/ 9 w 31"/>
                <a:gd name="T73" fmla="*/ 74 h 90"/>
                <a:gd name="T74" fmla="*/ 8 w 31"/>
                <a:gd name="T75" fmla="*/ 79 h 90"/>
                <a:gd name="T76" fmla="*/ 8 w 31"/>
                <a:gd name="T77" fmla="*/ 87 h 90"/>
                <a:gd name="T78" fmla="*/ 6 w 31"/>
                <a:gd name="T79" fmla="*/ 89 h 90"/>
                <a:gd name="T80" fmla="*/ 0 w 31"/>
                <a:gd name="T81" fmla="*/ 89 h 90"/>
                <a:gd name="T82" fmla="*/ 0 w 31"/>
                <a:gd name="T83" fmla="*/ 88 h 90"/>
                <a:gd name="T84" fmla="*/ 3 w 31"/>
                <a:gd name="T85" fmla="*/ 86 h 90"/>
                <a:gd name="T86" fmla="*/ 5 w 31"/>
                <a:gd name="T87" fmla="*/ 78 h 90"/>
                <a:gd name="T88" fmla="*/ 4 w 31"/>
                <a:gd name="T89" fmla="*/ 72 h 90"/>
                <a:gd name="T90" fmla="*/ 4 w 31"/>
                <a:gd name="T91" fmla="*/ 65 h 90"/>
                <a:gd name="T92" fmla="*/ 4 w 31"/>
                <a:gd name="T93" fmla="*/ 57 h 90"/>
                <a:gd name="T94" fmla="*/ 3 w 31"/>
                <a:gd name="T95" fmla="*/ 46 h 90"/>
                <a:gd name="T96" fmla="*/ 4 w 31"/>
                <a:gd name="T97" fmla="*/ 43 h 90"/>
                <a:gd name="T98" fmla="*/ 4 w 31"/>
                <a:gd name="T99" fmla="*/ 38 h 90"/>
                <a:gd name="T100" fmla="*/ 5 w 31"/>
                <a:gd name="T101" fmla="*/ 36 h 90"/>
                <a:gd name="T102" fmla="*/ 5 w 31"/>
                <a:gd name="T103" fmla="*/ 34 h 90"/>
                <a:gd name="T104" fmla="*/ 5 w 31"/>
                <a:gd name="T105" fmla="*/ 32 h 90"/>
                <a:gd name="T106" fmla="*/ 5 w 31"/>
                <a:gd name="T107" fmla="*/ 30 h 90"/>
                <a:gd name="T108" fmla="*/ 5 w 31"/>
                <a:gd name="T109" fmla="*/ 28 h 90"/>
                <a:gd name="T110" fmla="*/ 4 w 31"/>
                <a:gd name="T111" fmla="*/ 26 h 90"/>
                <a:gd name="T112" fmla="*/ 1 w 31"/>
                <a:gd name="T113" fmla="*/ 26 h 90"/>
                <a:gd name="T114" fmla="*/ 2 w 31"/>
                <a:gd name="T115" fmla="*/ 20 h 90"/>
                <a:gd name="T116" fmla="*/ 5 w 31"/>
                <a:gd name="T117" fmla="*/ 14 h 90"/>
                <a:gd name="T118" fmla="*/ 8 w 31"/>
                <a:gd name="T119"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90">
                  <a:moveTo>
                    <a:pt x="10" y="12"/>
                  </a:moveTo>
                  <a:cubicBezTo>
                    <a:pt x="9" y="11"/>
                    <a:pt x="8" y="9"/>
                    <a:pt x="8" y="9"/>
                  </a:cubicBezTo>
                  <a:cubicBezTo>
                    <a:pt x="8" y="10"/>
                    <a:pt x="7" y="9"/>
                    <a:pt x="7" y="9"/>
                  </a:cubicBezTo>
                  <a:cubicBezTo>
                    <a:pt x="7" y="8"/>
                    <a:pt x="7" y="7"/>
                    <a:pt x="7" y="7"/>
                  </a:cubicBezTo>
                  <a:cubicBezTo>
                    <a:pt x="7" y="6"/>
                    <a:pt x="7" y="6"/>
                    <a:pt x="7" y="6"/>
                  </a:cubicBezTo>
                  <a:cubicBezTo>
                    <a:pt x="7" y="6"/>
                    <a:pt x="7" y="6"/>
                    <a:pt x="7" y="6"/>
                  </a:cubicBezTo>
                  <a:cubicBezTo>
                    <a:pt x="7" y="5"/>
                    <a:pt x="7" y="4"/>
                    <a:pt x="7" y="4"/>
                  </a:cubicBezTo>
                  <a:cubicBezTo>
                    <a:pt x="7" y="3"/>
                    <a:pt x="7" y="2"/>
                    <a:pt x="8" y="1"/>
                  </a:cubicBezTo>
                  <a:cubicBezTo>
                    <a:pt x="8" y="1"/>
                    <a:pt x="9" y="0"/>
                    <a:pt x="9" y="0"/>
                  </a:cubicBezTo>
                  <a:cubicBezTo>
                    <a:pt x="10" y="0"/>
                    <a:pt x="11" y="0"/>
                    <a:pt x="12" y="0"/>
                  </a:cubicBezTo>
                  <a:cubicBezTo>
                    <a:pt x="12" y="0"/>
                    <a:pt x="13" y="0"/>
                    <a:pt x="13" y="0"/>
                  </a:cubicBezTo>
                  <a:cubicBezTo>
                    <a:pt x="14" y="1"/>
                    <a:pt x="15" y="1"/>
                    <a:pt x="15" y="2"/>
                  </a:cubicBezTo>
                  <a:cubicBezTo>
                    <a:pt x="15" y="2"/>
                    <a:pt x="15" y="3"/>
                    <a:pt x="15" y="4"/>
                  </a:cubicBezTo>
                  <a:cubicBezTo>
                    <a:pt x="16" y="4"/>
                    <a:pt x="16" y="5"/>
                    <a:pt x="16" y="5"/>
                  </a:cubicBezTo>
                  <a:cubicBezTo>
                    <a:pt x="16" y="5"/>
                    <a:pt x="16" y="5"/>
                    <a:pt x="16" y="6"/>
                  </a:cubicBezTo>
                  <a:cubicBezTo>
                    <a:pt x="16" y="6"/>
                    <a:pt x="16" y="7"/>
                    <a:pt x="16" y="7"/>
                  </a:cubicBezTo>
                  <a:cubicBezTo>
                    <a:pt x="16" y="7"/>
                    <a:pt x="16" y="8"/>
                    <a:pt x="16" y="8"/>
                  </a:cubicBezTo>
                  <a:cubicBezTo>
                    <a:pt x="15" y="10"/>
                    <a:pt x="15" y="10"/>
                    <a:pt x="15" y="10"/>
                  </a:cubicBezTo>
                  <a:cubicBezTo>
                    <a:pt x="15" y="10"/>
                    <a:pt x="15" y="10"/>
                    <a:pt x="15" y="11"/>
                  </a:cubicBezTo>
                  <a:cubicBezTo>
                    <a:pt x="15" y="11"/>
                    <a:pt x="15" y="11"/>
                    <a:pt x="15" y="11"/>
                  </a:cubicBezTo>
                  <a:cubicBezTo>
                    <a:pt x="15" y="12"/>
                    <a:pt x="15" y="12"/>
                    <a:pt x="15" y="12"/>
                  </a:cubicBezTo>
                  <a:cubicBezTo>
                    <a:pt x="15" y="12"/>
                    <a:pt x="15" y="12"/>
                    <a:pt x="15" y="12"/>
                  </a:cubicBezTo>
                  <a:cubicBezTo>
                    <a:pt x="16" y="12"/>
                    <a:pt x="16" y="13"/>
                    <a:pt x="16" y="13"/>
                  </a:cubicBezTo>
                  <a:cubicBezTo>
                    <a:pt x="16" y="13"/>
                    <a:pt x="17" y="13"/>
                    <a:pt x="18" y="13"/>
                  </a:cubicBezTo>
                  <a:cubicBezTo>
                    <a:pt x="18" y="14"/>
                    <a:pt x="19" y="14"/>
                    <a:pt x="20" y="14"/>
                  </a:cubicBezTo>
                  <a:cubicBezTo>
                    <a:pt x="20" y="14"/>
                    <a:pt x="21" y="14"/>
                    <a:pt x="21" y="15"/>
                  </a:cubicBezTo>
                  <a:cubicBezTo>
                    <a:pt x="22" y="15"/>
                    <a:pt x="23" y="18"/>
                    <a:pt x="23" y="19"/>
                  </a:cubicBezTo>
                  <a:cubicBezTo>
                    <a:pt x="23" y="21"/>
                    <a:pt x="24" y="22"/>
                    <a:pt x="24" y="24"/>
                  </a:cubicBezTo>
                  <a:cubicBezTo>
                    <a:pt x="25" y="25"/>
                    <a:pt x="26" y="28"/>
                    <a:pt x="26" y="29"/>
                  </a:cubicBezTo>
                  <a:cubicBezTo>
                    <a:pt x="26" y="31"/>
                    <a:pt x="27" y="34"/>
                    <a:pt x="27" y="35"/>
                  </a:cubicBezTo>
                  <a:cubicBezTo>
                    <a:pt x="27" y="36"/>
                    <a:pt x="27" y="39"/>
                    <a:pt x="27" y="40"/>
                  </a:cubicBezTo>
                  <a:cubicBezTo>
                    <a:pt x="27" y="41"/>
                    <a:pt x="28" y="41"/>
                    <a:pt x="27" y="42"/>
                  </a:cubicBezTo>
                  <a:cubicBezTo>
                    <a:pt x="27" y="42"/>
                    <a:pt x="28" y="44"/>
                    <a:pt x="28" y="44"/>
                  </a:cubicBezTo>
                  <a:cubicBezTo>
                    <a:pt x="28" y="44"/>
                    <a:pt x="29" y="44"/>
                    <a:pt x="29" y="44"/>
                  </a:cubicBezTo>
                  <a:cubicBezTo>
                    <a:pt x="29" y="44"/>
                    <a:pt x="30" y="45"/>
                    <a:pt x="31" y="45"/>
                  </a:cubicBezTo>
                  <a:cubicBezTo>
                    <a:pt x="31" y="45"/>
                    <a:pt x="31" y="45"/>
                    <a:pt x="31" y="45"/>
                  </a:cubicBezTo>
                  <a:cubicBezTo>
                    <a:pt x="30" y="46"/>
                    <a:pt x="30" y="46"/>
                    <a:pt x="29" y="47"/>
                  </a:cubicBezTo>
                  <a:cubicBezTo>
                    <a:pt x="29" y="47"/>
                    <a:pt x="28" y="47"/>
                    <a:pt x="28" y="47"/>
                  </a:cubicBezTo>
                  <a:cubicBezTo>
                    <a:pt x="28" y="47"/>
                    <a:pt x="28" y="48"/>
                    <a:pt x="28" y="49"/>
                  </a:cubicBezTo>
                  <a:cubicBezTo>
                    <a:pt x="28" y="49"/>
                    <a:pt x="27" y="49"/>
                    <a:pt x="27" y="49"/>
                  </a:cubicBezTo>
                  <a:cubicBezTo>
                    <a:pt x="27" y="49"/>
                    <a:pt x="27" y="50"/>
                    <a:pt x="27" y="50"/>
                  </a:cubicBezTo>
                  <a:cubicBezTo>
                    <a:pt x="27" y="50"/>
                    <a:pt x="26" y="50"/>
                    <a:pt x="26" y="50"/>
                  </a:cubicBezTo>
                  <a:cubicBezTo>
                    <a:pt x="26" y="50"/>
                    <a:pt x="26" y="52"/>
                    <a:pt x="26" y="53"/>
                  </a:cubicBezTo>
                  <a:cubicBezTo>
                    <a:pt x="26" y="54"/>
                    <a:pt x="26" y="56"/>
                    <a:pt x="26" y="56"/>
                  </a:cubicBezTo>
                  <a:cubicBezTo>
                    <a:pt x="25" y="56"/>
                    <a:pt x="25" y="56"/>
                    <a:pt x="25" y="57"/>
                  </a:cubicBezTo>
                  <a:cubicBezTo>
                    <a:pt x="25" y="57"/>
                    <a:pt x="25" y="57"/>
                    <a:pt x="25" y="57"/>
                  </a:cubicBezTo>
                  <a:cubicBezTo>
                    <a:pt x="25" y="58"/>
                    <a:pt x="23" y="59"/>
                    <a:pt x="23" y="59"/>
                  </a:cubicBezTo>
                  <a:cubicBezTo>
                    <a:pt x="23" y="59"/>
                    <a:pt x="22" y="59"/>
                    <a:pt x="22" y="59"/>
                  </a:cubicBezTo>
                  <a:cubicBezTo>
                    <a:pt x="22" y="60"/>
                    <a:pt x="21" y="60"/>
                    <a:pt x="21" y="60"/>
                  </a:cubicBezTo>
                  <a:cubicBezTo>
                    <a:pt x="21" y="60"/>
                    <a:pt x="20" y="60"/>
                    <a:pt x="20" y="60"/>
                  </a:cubicBezTo>
                  <a:cubicBezTo>
                    <a:pt x="20" y="59"/>
                    <a:pt x="20" y="59"/>
                    <a:pt x="20" y="59"/>
                  </a:cubicBezTo>
                  <a:cubicBezTo>
                    <a:pt x="20" y="59"/>
                    <a:pt x="19" y="58"/>
                    <a:pt x="19" y="58"/>
                  </a:cubicBezTo>
                  <a:cubicBezTo>
                    <a:pt x="19" y="58"/>
                    <a:pt x="19" y="60"/>
                    <a:pt x="18" y="60"/>
                  </a:cubicBezTo>
                  <a:cubicBezTo>
                    <a:pt x="18" y="61"/>
                    <a:pt x="18" y="62"/>
                    <a:pt x="18" y="63"/>
                  </a:cubicBezTo>
                  <a:cubicBezTo>
                    <a:pt x="18" y="63"/>
                    <a:pt x="18" y="66"/>
                    <a:pt x="18" y="66"/>
                  </a:cubicBezTo>
                  <a:cubicBezTo>
                    <a:pt x="18" y="67"/>
                    <a:pt x="17" y="68"/>
                    <a:pt x="17" y="69"/>
                  </a:cubicBezTo>
                  <a:cubicBezTo>
                    <a:pt x="18" y="69"/>
                    <a:pt x="18" y="70"/>
                    <a:pt x="18" y="70"/>
                  </a:cubicBezTo>
                  <a:cubicBezTo>
                    <a:pt x="18" y="70"/>
                    <a:pt x="18" y="70"/>
                    <a:pt x="18" y="70"/>
                  </a:cubicBezTo>
                  <a:cubicBezTo>
                    <a:pt x="18" y="70"/>
                    <a:pt x="18" y="71"/>
                    <a:pt x="18" y="71"/>
                  </a:cubicBezTo>
                  <a:cubicBezTo>
                    <a:pt x="18" y="71"/>
                    <a:pt x="18" y="73"/>
                    <a:pt x="18" y="74"/>
                  </a:cubicBezTo>
                  <a:cubicBezTo>
                    <a:pt x="18" y="74"/>
                    <a:pt x="18" y="76"/>
                    <a:pt x="18" y="76"/>
                  </a:cubicBezTo>
                  <a:cubicBezTo>
                    <a:pt x="18" y="76"/>
                    <a:pt x="18" y="76"/>
                    <a:pt x="18" y="77"/>
                  </a:cubicBezTo>
                  <a:cubicBezTo>
                    <a:pt x="17" y="77"/>
                    <a:pt x="16" y="77"/>
                    <a:pt x="15" y="77"/>
                  </a:cubicBezTo>
                  <a:cubicBezTo>
                    <a:pt x="15" y="77"/>
                    <a:pt x="15" y="79"/>
                    <a:pt x="15" y="82"/>
                  </a:cubicBezTo>
                  <a:cubicBezTo>
                    <a:pt x="15" y="82"/>
                    <a:pt x="15" y="84"/>
                    <a:pt x="16" y="84"/>
                  </a:cubicBezTo>
                  <a:cubicBezTo>
                    <a:pt x="16" y="85"/>
                    <a:pt x="16" y="85"/>
                    <a:pt x="17" y="85"/>
                  </a:cubicBezTo>
                  <a:cubicBezTo>
                    <a:pt x="17" y="85"/>
                    <a:pt x="17" y="85"/>
                    <a:pt x="17" y="85"/>
                  </a:cubicBezTo>
                  <a:cubicBezTo>
                    <a:pt x="17" y="85"/>
                    <a:pt x="17" y="85"/>
                    <a:pt x="17" y="86"/>
                  </a:cubicBezTo>
                  <a:cubicBezTo>
                    <a:pt x="17" y="86"/>
                    <a:pt x="17" y="86"/>
                    <a:pt x="17" y="86"/>
                  </a:cubicBezTo>
                  <a:cubicBezTo>
                    <a:pt x="17" y="86"/>
                    <a:pt x="18" y="86"/>
                    <a:pt x="17" y="87"/>
                  </a:cubicBezTo>
                  <a:cubicBezTo>
                    <a:pt x="17" y="87"/>
                    <a:pt x="18" y="87"/>
                    <a:pt x="18" y="87"/>
                  </a:cubicBezTo>
                  <a:cubicBezTo>
                    <a:pt x="18" y="87"/>
                    <a:pt x="18" y="88"/>
                    <a:pt x="18" y="88"/>
                  </a:cubicBezTo>
                  <a:cubicBezTo>
                    <a:pt x="18" y="88"/>
                    <a:pt x="17" y="88"/>
                    <a:pt x="17" y="88"/>
                  </a:cubicBezTo>
                  <a:cubicBezTo>
                    <a:pt x="16" y="88"/>
                    <a:pt x="15" y="88"/>
                    <a:pt x="14" y="88"/>
                  </a:cubicBezTo>
                  <a:cubicBezTo>
                    <a:pt x="14" y="88"/>
                    <a:pt x="13" y="88"/>
                    <a:pt x="13" y="88"/>
                  </a:cubicBezTo>
                  <a:cubicBezTo>
                    <a:pt x="13" y="88"/>
                    <a:pt x="13" y="88"/>
                    <a:pt x="13" y="88"/>
                  </a:cubicBezTo>
                  <a:cubicBezTo>
                    <a:pt x="13" y="88"/>
                    <a:pt x="13" y="87"/>
                    <a:pt x="13" y="87"/>
                  </a:cubicBezTo>
                  <a:cubicBezTo>
                    <a:pt x="12" y="87"/>
                    <a:pt x="12" y="86"/>
                    <a:pt x="12" y="86"/>
                  </a:cubicBezTo>
                  <a:cubicBezTo>
                    <a:pt x="12" y="86"/>
                    <a:pt x="12" y="86"/>
                    <a:pt x="12" y="86"/>
                  </a:cubicBezTo>
                  <a:cubicBezTo>
                    <a:pt x="12" y="85"/>
                    <a:pt x="12" y="85"/>
                    <a:pt x="12" y="85"/>
                  </a:cubicBezTo>
                  <a:cubicBezTo>
                    <a:pt x="12" y="85"/>
                    <a:pt x="12" y="84"/>
                    <a:pt x="12" y="84"/>
                  </a:cubicBezTo>
                  <a:cubicBezTo>
                    <a:pt x="12" y="84"/>
                    <a:pt x="12" y="83"/>
                    <a:pt x="12" y="83"/>
                  </a:cubicBezTo>
                  <a:cubicBezTo>
                    <a:pt x="12" y="82"/>
                    <a:pt x="12" y="82"/>
                    <a:pt x="12" y="82"/>
                  </a:cubicBezTo>
                  <a:cubicBezTo>
                    <a:pt x="12" y="81"/>
                    <a:pt x="12" y="81"/>
                    <a:pt x="12" y="80"/>
                  </a:cubicBezTo>
                  <a:cubicBezTo>
                    <a:pt x="12" y="80"/>
                    <a:pt x="12" y="78"/>
                    <a:pt x="12" y="77"/>
                  </a:cubicBezTo>
                  <a:cubicBezTo>
                    <a:pt x="12" y="77"/>
                    <a:pt x="12" y="76"/>
                    <a:pt x="11" y="76"/>
                  </a:cubicBezTo>
                  <a:cubicBezTo>
                    <a:pt x="11" y="76"/>
                    <a:pt x="10" y="75"/>
                    <a:pt x="10" y="75"/>
                  </a:cubicBezTo>
                  <a:cubicBezTo>
                    <a:pt x="10" y="75"/>
                    <a:pt x="10" y="75"/>
                    <a:pt x="10" y="74"/>
                  </a:cubicBezTo>
                  <a:cubicBezTo>
                    <a:pt x="10" y="74"/>
                    <a:pt x="10" y="72"/>
                    <a:pt x="10" y="72"/>
                  </a:cubicBezTo>
                  <a:cubicBezTo>
                    <a:pt x="10" y="71"/>
                    <a:pt x="10" y="70"/>
                    <a:pt x="10" y="70"/>
                  </a:cubicBezTo>
                  <a:cubicBezTo>
                    <a:pt x="10" y="69"/>
                    <a:pt x="11" y="69"/>
                    <a:pt x="11" y="69"/>
                  </a:cubicBezTo>
                  <a:cubicBezTo>
                    <a:pt x="11" y="69"/>
                    <a:pt x="11" y="68"/>
                    <a:pt x="11" y="68"/>
                  </a:cubicBezTo>
                  <a:cubicBezTo>
                    <a:pt x="11" y="68"/>
                    <a:pt x="11" y="67"/>
                    <a:pt x="11" y="67"/>
                  </a:cubicBezTo>
                  <a:cubicBezTo>
                    <a:pt x="11" y="66"/>
                    <a:pt x="12" y="64"/>
                    <a:pt x="12" y="64"/>
                  </a:cubicBezTo>
                  <a:cubicBezTo>
                    <a:pt x="12" y="64"/>
                    <a:pt x="12" y="64"/>
                    <a:pt x="12" y="64"/>
                  </a:cubicBezTo>
                  <a:cubicBezTo>
                    <a:pt x="12" y="63"/>
                    <a:pt x="12" y="63"/>
                    <a:pt x="12" y="63"/>
                  </a:cubicBezTo>
                  <a:cubicBezTo>
                    <a:pt x="12" y="63"/>
                    <a:pt x="12" y="60"/>
                    <a:pt x="12" y="60"/>
                  </a:cubicBezTo>
                  <a:cubicBezTo>
                    <a:pt x="12" y="59"/>
                    <a:pt x="12" y="58"/>
                    <a:pt x="12" y="57"/>
                  </a:cubicBezTo>
                  <a:cubicBezTo>
                    <a:pt x="12" y="57"/>
                    <a:pt x="12" y="55"/>
                    <a:pt x="12" y="54"/>
                  </a:cubicBezTo>
                  <a:cubicBezTo>
                    <a:pt x="12" y="54"/>
                    <a:pt x="12" y="53"/>
                    <a:pt x="12" y="52"/>
                  </a:cubicBezTo>
                  <a:cubicBezTo>
                    <a:pt x="12" y="52"/>
                    <a:pt x="12" y="52"/>
                    <a:pt x="12" y="51"/>
                  </a:cubicBezTo>
                  <a:cubicBezTo>
                    <a:pt x="12" y="51"/>
                    <a:pt x="12" y="50"/>
                    <a:pt x="12" y="50"/>
                  </a:cubicBezTo>
                  <a:cubicBezTo>
                    <a:pt x="12" y="50"/>
                    <a:pt x="12" y="51"/>
                    <a:pt x="12" y="52"/>
                  </a:cubicBezTo>
                  <a:cubicBezTo>
                    <a:pt x="12" y="52"/>
                    <a:pt x="11" y="57"/>
                    <a:pt x="11" y="58"/>
                  </a:cubicBezTo>
                  <a:cubicBezTo>
                    <a:pt x="10" y="58"/>
                    <a:pt x="11" y="58"/>
                    <a:pt x="11" y="58"/>
                  </a:cubicBezTo>
                  <a:cubicBezTo>
                    <a:pt x="11" y="59"/>
                    <a:pt x="11" y="61"/>
                    <a:pt x="11" y="61"/>
                  </a:cubicBezTo>
                  <a:cubicBezTo>
                    <a:pt x="11" y="62"/>
                    <a:pt x="11" y="64"/>
                    <a:pt x="10" y="65"/>
                  </a:cubicBezTo>
                  <a:cubicBezTo>
                    <a:pt x="10" y="65"/>
                    <a:pt x="10" y="68"/>
                    <a:pt x="10" y="69"/>
                  </a:cubicBezTo>
                  <a:cubicBezTo>
                    <a:pt x="10" y="69"/>
                    <a:pt x="9" y="72"/>
                    <a:pt x="9" y="72"/>
                  </a:cubicBezTo>
                  <a:cubicBezTo>
                    <a:pt x="9" y="72"/>
                    <a:pt x="10" y="72"/>
                    <a:pt x="10" y="72"/>
                  </a:cubicBezTo>
                  <a:cubicBezTo>
                    <a:pt x="10" y="72"/>
                    <a:pt x="9" y="73"/>
                    <a:pt x="9" y="74"/>
                  </a:cubicBezTo>
                  <a:cubicBezTo>
                    <a:pt x="9" y="74"/>
                    <a:pt x="9" y="77"/>
                    <a:pt x="9" y="78"/>
                  </a:cubicBezTo>
                  <a:cubicBezTo>
                    <a:pt x="9" y="78"/>
                    <a:pt x="9" y="78"/>
                    <a:pt x="9" y="78"/>
                  </a:cubicBezTo>
                  <a:cubicBezTo>
                    <a:pt x="9" y="78"/>
                    <a:pt x="8" y="78"/>
                    <a:pt x="8" y="79"/>
                  </a:cubicBezTo>
                  <a:cubicBezTo>
                    <a:pt x="8" y="79"/>
                    <a:pt x="8" y="81"/>
                    <a:pt x="8" y="82"/>
                  </a:cubicBezTo>
                  <a:cubicBezTo>
                    <a:pt x="8" y="83"/>
                    <a:pt x="8" y="84"/>
                    <a:pt x="8" y="84"/>
                  </a:cubicBezTo>
                  <a:cubicBezTo>
                    <a:pt x="8" y="85"/>
                    <a:pt x="8" y="86"/>
                    <a:pt x="8" y="87"/>
                  </a:cubicBezTo>
                  <a:cubicBezTo>
                    <a:pt x="8" y="87"/>
                    <a:pt x="8" y="87"/>
                    <a:pt x="8" y="87"/>
                  </a:cubicBezTo>
                  <a:cubicBezTo>
                    <a:pt x="9" y="87"/>
                    <a:pt x="9" y="88"/>
                    <a:pt x="9" y="88"/>
                  </a:cubicBezTo>
                  <a:cubicBezTo>
                    <a:pt x="8" y="88"/>
                    <a:pt x="7" y="89"/>
                    <a:pt x="6" y="89"/>
                  </a:cubicBezTo>
                  <a:cubicBezTo>
                    <a:pt x="6" y="89"/>
                    <a:pt x="5" y="89"/>
                    <a:pt x="5" y="89"/>
                  </a:cubicBezTo>
                  <a:cubicBezTo>
                    <a:pt x="4" y="89"/>
                    <a:pt x="3" y="90"/>
                    <a:pt x="2" y="90"/>
                  </a:cubicBezTo>
                  <a:cubicBezTo>
                    <a:pt x="2" y="90"/>
                    <a:pt x="0" y="90"/>
                    <a:pt x="0" y="89"/>
                  </a:cubicBezTo>
                  <a:cubicBezTo>
                    <a:pt x="0" y="89"/>
                    <a:pt x="0" y="89"/>
                    <a:pt x="0" y="89"/>
                  </a:cubicBezTo>
                  <a:cubicBezTo>
                    <a:pt x="0" y="89"/>
                    <a:pt x="1" y="89"/>
                    <a:pt x="1" y="89"/>
                  </a:cubicBezTo>
                  <a:cubicBezTo>
                    <a:pt x="1" y="89"/>
                    <a:pt x="0" y="88"/>
                    <a:pt x="0" y="88"/>
                  </a:cubicBezTo>
                  <a:cubicBezTo>
                    <a:pt x="0" y="88"/>
                    <a:pt x="0" y="88"/>
                    <a:pt x="1" y="88"/>
                  </a:cubicBezTo>
                  <a:cubicBezTo>
                    <a:pt x="1" y="88"/>
                    <a:pt x="2" y="88"/>
                    <a:pt x="2" y="87"/>
                  </a:cubicBezTo>
                  <a:cubicBezTo>
                    <a:pt x="2" y="87"/>
                    <a:pt x="3" y="86"/>
                    <a:pt x="3" y="86"/>
                  </a:cubicBezTo>
                  <a:cubicBezTo>
                    <a:pt x="3" y="86"/>
                    <a:pt x="5" y="84"/>
                    <a:pt x="5" y="83"/>
                  </a:cubicBezTo>
                  <a:cubicBezTo>
                    <a:pt x="5" y="83"/>
                    <a:pt x="5" y="82"/>
                    <a:pt x="5" y="82"/>
                  </a:cubicBezTo>
                  <a:cubicBezTo>
                    <a:pt x="5" y="82"/>
                    <a:pt x="5" y="81"/>
                    <a:pt x="5" y="78"/>
                  </a:cubicBezTo>
                  <a:cubicBezTo>
                    <a:pt x="5" y="78"/>
                    <a:pt x="4" y="78"/>
                    <a:pt x="4" y="78"/>
                  </a:cubicBezTo>
                  <a:cubicBezTo>
                    <a:pt x="4" y="78"/>
                    <a:pt x="3" y="78"/>
                    <a:pt x="3" y="77"/>
                  </a:cubicBezTo>
                  <a:cubicBezTo>
                    <a:pt x="3" y="77"/>
                    <a:pt x="4" y="73"/>
                    <a:pt x="4" y="72"/>
                  </a:cubicBezTo>
                  <a:cubicBezTo>
                    <a:pt x="4" y="71"/>
                    <a:pt x="4" y="71"/>
                    <a:pt x="4" y="71"/>
                  </a:cubicBezTo>
                  <a:cubicBezTo>
                    <a:pt x="4" y="71"/>
                    <a:pt x="4" y="71"/>
                    <a:pt x="4" y="71"/>
                  </a:cubicBezTo>
                  <a:cubicBezTo>
                    <a:pt x="4" y="71"/>
                    <a:pt x="4" y="66"/>
                    <a:pt x="4" y="65"/>
                  </a:cubicBezTo>
                  <a:cubicBezTo>
                    <a:pt x="4" y="65"/>
                    <a:pt x="4" y="62"/>
                    <a:pt x="4" y="62"/>
                  </a:cubicBezTo>
                  <a:cubicBezTo>
                    <a:pt x="4" y="61"/>
                    <a:pt x="4" y="61"/>
                    <a:pt x="4" y="61"/>
                  </a:cubicBezTo>
                  <a:cubicBezTo>
                    <a:pt x="4" y="60"/>
                    <a:pt x="4" y="58"/>
                    <a:pt x="4" y="57"/>
                  </a:cubicBezTo>
                  <a:cubicBezTo>
                    <a:pt x="4" y="56"/>
                    <a:pt x="4" y="51"/>
                    <a:pt x="4" y="50"/>
                  </a:cubicBezTo>
                  <a:cubicBezTo>
                    <a:pt x="4" y="50"/>
                    <a:pt x="4" y="47"/>
                    <a:pt x="4" y="47"/>
                  </a:cubicBezTo>
                  <a:cubicBezTo>
                    <a:pt x="3" y="46"/>
                    <a:pt x="3" y="46"/>
                    <a:pt x="3" y="46"/>
                  </a:cubicBezTo>
                  <a:cubicBezTo>
                    <a:pt x="4" y="46"/>
                    <a:pt x="3" y="45"/>
                    <a:pt x="3" y="45"/>
                  </a:cubicBezTo>
                  <a:cubicBezTo>
                    <a:pt x="3" y="45"/>
                    <a:pt x="3" y="44"/>
                    <a:pt x="3" y="44"/>
                  </a:cubicBezTo>
                  <a:cubicBezTo>
                    <a:pt x="4" y="44"/>
                    <a:pt x="4" y="43"/>
                    <a:pt x="4" y="43"/>
                  </a:cubicBezTo>
                  <a:cubicBezTo>
                    <a:pt x="4" y="43"/>
                    <a:pt x="3" y="42"/>
                    <a:pt x="4" y="42"/>
                  </a:cubicBezTo>
                  <a:cubicBezTo>
                    <a:pt x="4" y="42"/>
                    <a:pt x="4" y="41"/>
                    <a:pt x="4" y="41"/>
                  </a:cubicBezTo>
                  <a:cubicBezTo>
                    <a:pt x="4" y="41"/>
                    <a:pt x="4" y="39"/>
                    <a:pt x="4" y="38"/>
                  </a:cubicBezTo>
                  <a:cubicBezTo>
                    <a:pt x="4" y="38"/>
                    <a:pt x="5" y="38"/>
                    <a:pt x="5" y="37"/>
                  </a:cubicBezTo>
                  <a:cubicBezTo>
                    <a:pt x="5" y="37"/>
                    <a:pt x="5" y="37"/>
                    <a:pt x="5" y="36"/>
                  </a:cubicBezTo>
                  <a:cubicBezTo>
                    <a:pt x="5" y="36"/>
                    <a:pt x="5" y="36"/>
                    <a:pt x="5" y="36"/>
                  </a:cubicBezTo>
                  <a:cubicBezTo>
                    <a:pt x="5" y="36"/>
                    <a:pt x="5" y="35"/>
                    <a:pt x="5" y="35"/>
                  </a:cubicBezTo>
                  <a:cubicBezTo>
                    <a:pt x="5" y="35"/>
                    <a:pt x="5" y="35"/>
                    <a:pt x="5" y="34"/>
                  </a:cubicBezTo>
                  <a:cubicBezTo>
                    <a:pt x="5" y="34"/>
                    <a:pt x="5" y="34"/>
                    <a:pt x="5" y="34"/>
                  </a:cubicBezTo>
                  <a:cubicBezTo>
                    <a:pt x="5" y="34"/>
                    <a:pt x="5" y="34"/>
                    <a:pt x="5" y="34"/>
                  </a:cubicBezTo>
                  <a:cubicBezTo>
                    <a:pt x="5" y="33"/>
                    <a:pt x="5" y="33"/>
                    <a:pt x="5" y="33"/>
                  </a:cubicBezTo>
                  <a:cubicBezTo>
                    <a:pt x="5" y="33"/>
                    <a:pt x="5" y="32"/>
                    <a:pt x="5" y="32"/>
                  </a:cubicBezTo>
                  <a:cubicBezTo>
                    <a:pt x="5" y="32"/>
                    <a:pt x="5" y="31"/>
                    <a:pt x="5" y="31"/>
                  </a:cubicBezTo>
                  <a:cubicBezTo>
                    <a:pt x="5" y="31"/>
                    <a:pt x="5" y="31"/>
                    <a:pt x="5" y="30"/>
                  </a:cubicBezTo>
                  <a:cubicBezTo>
                    <a:pt x="5" y="30"/>
                    <a:pt x="5" y="30"/>
                    <a:pt x="5" y="30"/>
                  </a:cubicBezTo>
                  <a:cubicBezTo>
                    <a:pt x="5" y="30"/>
                    <a:pt x="5" y="29"/>
                    <a:pt x="5" y="29"/>
                  </a:cubicBezTo>
                  <a:cubicBezTo>
                    <a:pt x="5" y="29"/>
                    <a:pt x="6" y="29"/>
                    <a:pt x="5" y="29"/>
                  </a:cubicBezTo>
                  <a:cubicBezTo>
                    <a:pt x="5" y="29"/>
                    <a:pt x="5" y="28"/>
                    <a:pt x="5" y="28"/>
                  </a:cubicBezTo>
                  <a:cubicBezTo>
                    <a:pt x="5" y="28"/>
                    <a:pt x="5" y="27"/>
                    <a:pt x="5" y="27"/>
                  </a:cubicBezTo>
                  <a:cubicBezTo>
                    <a:pt x="5" y="27"/>
                    <a:pt x="5" y="26"/>
                    <a:pt x="5" y="26"/>
                  </a:cubicBezTo>
                  <a:cubicBezTo>
                    <a:pt x="5" y="26"/>
                    <a:pt x="5" y="26"/>
                    <a:pt x="4" y="26"/>
                  </a:cubicBezTo>
                  <a:cubicBezTo>
                    <a:pt x="4" y="26"/>
                    <a:pt x="3" y="27"/>
                    <a:pt x="3" y="27"/>
                  </a:cubicBezTo>
                  <a:cubicBezTo>
                    <a:pt x="3" y="27"/>
                    <a:pt x="3" y="27"/>
                    <a:pt x="2" y="27"/>
                  </a:cubicBezTo>
                  <a:cubicBezTo>
                    <a:pt x="2" y="27"/>
                    <a:pt x="2" y="26"/>
                    <a:pt x="1" y="26"/>
                  </a:cubicBezTo>
                  <a:cubicBezTo>
                    <a:pt x="1" y="25"/>
                    <a:pt x="1" y="24"/>
                    <a:pt x="1" y="24"/>
                  </a:cubicBezTo>
                  <a:cubicBezTo>
                    <a:pt x="1" y="23"/>
                    <a:pt x="1" y="22"/>
                    <a:pt x="1" y="22"/>
                  </a:cubicBezTo>
                  <a:cubicBezTo>
                    <a:pt x="1" y="22"/>
                    <a:pt x="2" y="20"/>
                    <a:pt x="2" y="20"/>
                  </a:cubicBezTo>
                  <a:cubicBezTo>
                    <a:pt x="2" y="19"/>
                    <a:pt x="2" y="17"/>
                    <a:pt x="2" y="17"/>
                  </a:cubicBezTo>
                  <a:cubicBezTo>
                    <a:pt x="2" y="16"/>
                    <a:pt x="3" y="15"/>
                    <a:pt x="3" y="15"/>
                  </a:cubicBezTo>
                  <a:cubicBezTo>
                    <a:pt x="3" y="15"/>
                    <a:pt x="4" y="14"/>
                    <a:pt x="5" y="14"/>
                  </a:cubicBezTo>
                  <a:cubicBezTo>
                    <a:pt x="6" y="14"/>
                    <a:pt x="7" y="14"/>
                    <a:pt x="7" y="14"/>
                  </a:cubicBezTo>
                  <a:cubicBezTo>
                    <a:pt x="7" y="14"/>
                    <a:pt x="7" y="14"/>
                    <a:pt x="7" y="14"/>
                  </a:cubicBezTo>
                  <a:cubicBezTo>
                    <a:pt x="7" y="13"/>
                    <a:pt x="8" y="13"/>
                    <a:pt x="8" y="13"/>
                  </a:cubicBezTo>
                  <a:cubicBezTo>
                    <a:pt x="8" y="13"/>
                    <a:pt x="9" y="13"/>
                    <a:pt x="9" y="13"/>
                  </a:cubicBezTo>
                  <a:cubicBezTo>
                    <a:pt x="9" y="12"/>
                    <a:pt x="10" y="12"/>
                    <a:pt x="10" y="1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6" name="Freeform 316"/>
            <p:cNvSpPr>
              <a:spLocks noEditPoints="1"/>
            </p:cNvSpPr>
            <p:nvPr/>
          </p:nvSpPr>
          <p:spPr bwMode="auto">
            <a:xfrm>
              <a:off x="2732088" y="4891089"/>
              <a:ext cx="417513" cy="450850"/>
            </a:xfrm>
            <a:custGeom>
              <a:avLst/>
              <a:gdLst>
                <a:gd name="T0" fmla="*/ 98 w 111"/>
                <a:gd name="T1" fmla="*/ 20 h 120"/>
                <a:gd name="T2" fmla="*/ 97 w 111"/>
                <a:gd name="T3" fmla="*/ 20 h 120"/>
                <a:gd name="T4" fmla="*/ 98 w 111"/>
                <a:gd name="T5" fmla="*/ 18 h 120"/>
                <a:gd name="T6" fmla="*/ 98 w 111"/>
                <a:gd name="T7" fmla="*/ 15 h 120"/>
                <a:gd name="T8" fmla="*/ 95 w 111"/>
                <a:gd name="T9" fmla="*/ 12 h 120"/>
                <a:gd name="T10" fmla="*/ 89 w 111"/>
                <a:gd name="T11" fmla="*/ 13 h 120"/>
                <a:gd name="T12" fmla="*/ 87 w 111"/>
                <a:gd name="T13" fmla="*/ 18 h 120"/>
                <a:gd name="T14" fmla="*/ 88 w 111"/>
                <a:gd name="T15" fmla="*/ 27 h 120"/>
                <a:gd name="T16" fmla="*/ 74 w 111"/>
                <a:gd name="T17" fmla="*/ 61 h 120"/>
                <a:gd name="T18" fmla="*/ 83 w 111"/>
                <a:gd name="T19" fmla="*/ 48 h 120"/>
                <a:gd name="T20" fmla="*/ 85 w 111"/>
                <a:gd name="T21" fmla="*/ 64 h 120"/>
                <a:gd name="T22" fmla="*/ 82 w 111"/>
                <a:gd name="T23" fmla="*/ 95 h 120"/>
                <a:gd name="T24" fmla="*/ 98 w 111"/>
                <a:gd name="T25" fmla="*/ 102 h 120"/>
                <a:gd name="T26" fmla="*/ 104 w 111"/>
                <a:gd name="T27" fmla="*/ 85 h 120"/>
                <a:gd name="T28" fmla="*/ 111 w 111"/>
                <a:gd name="T29" fmla="*/ 43 h 120"/>
                <a:gd name="T30" fmla="*/ 98 w 111"/>
                <a:gd name="T31" fmla="*/ 19 h 120"/>
                <a:gd name="T32" fmla="*/ 98 w 111"/>
                <a:gd name="T33" fmla="*/ 18 h 120"/>
                <a:gd name="T34" fmla="*/ 98 w 111"/>
                <a:gd name="T35" fmla="*/ 17 h 120"/>
                <a:gd name="T36" fmla="*/ 98 w 111"/>
                <a:gd name="T37" fmla="*/ 17 h 120"/>
                <a:gd name="T38" fmla="*/ 98 w 111"/>
                <a:gd name="T39" fmla="*/ 17 h 120"/>
                <a:gd name="T40" fmla="*/ 98 w 111"/>
                <a:gd name="T41" fmla="*/ 18 h 120"/>
                <a:gd name="T42" fmla="*/ 98 w 111"/>
                <a:gd name="T43" fmla="*/ 17 h 120"/>
                <a:gd name="T44" fmla="*/ 98 w 111"/>
                <a:gd name="T45" fmla="*/ 18 h 120"/>
                <a:gd name="T46" fmla="*/ 98 w 111"/>
                <a:gd name="T47" fmla="*/ 18 h 120"/>
                <a:gd name="T48" fmla="*/ 98 w 111"/>
                <a:gd name="T49" fmla="*/ 17 h 120"/>
                <a:gd name="T50" fmla="*/ 98 w 111"/>
                <a:gd name="T51" fmla="*/ 17 h 120"/>
                <a:gd name="T52" fmla="*/ 98 w 111"/>
                <a:gd name="T53" fmla="*/ 17 h 120"/>
                <a:gd name="T54" fmla="*/ 98 w 111"/>
                <a:gd name="T55" fmla="*/ 16 h 120"/>
                <a:gd name="T56" fmla="*/ 98 w 111"/>
                <a:gd name="T57" fmla="*/ 16 h 120"/>
                <a:gd name="T58" fmla="*/ 98 w 111"/>
                <a:gd name="T59" fmla="*/ 17 h 120"/>
                <a:gd name="T60" fmla="*/ 98 w 111"/>
                <a:gd name="T61" fmla="*/ 14 h 120"/>
                <a:gd name="T62" fmla="*/ 96 w 111"/>
                <a:gd name="T63" fmla="*/ 13 h 120"/>
                <a:gd name="T64" fmla="*/ 96 w 111"/>
                <a:gd name="T65" fmla="*/ 13 h 120"/>
                <a:gd name="T66" fmla="*/ 96 w 111"/>
                <a:gd name="T67" fmla="*/ 13 h 120"/>
                <a:gd name="T68" fmla="*/ 96 w 111"/>
                <a:gd name="T69" fmla="*/ 13 h 120"/>
                <a:gd name="T70" fmla="*/ 96 w 111"/>
                <a:gd name="T71" fmla="*/ 13 h 120"/>
                <a:gd name="T72" fmla="*/ 96 w 111"/>
                <a:gd name="T73" fmla="*/ 13 h 120"/>
                <a:gd name="T74" fmla="*/ 96 w 111"/>
                <a:gd name="T75" fmla="*/ 13 h 120"/>
                <a:gd name="T76" fmla="*/ 96 w 111"/>
                <a:gd name="T77" fmla="*/ 13 h 120"/>
                <a:gd name="T78" fmla="*/ 95 w 111"/>
                <a:gd name="T79" fmla="*/ 13 h 120"/>
                <a:gd name="T80" fmla="*/ 88 w 111"/>
                <a:gd name="T81" fmla="*/ 18 h 120"/>
                <a:gd name="T82" fmla="*/ 89 w 111"/>
                <a:gd name="T83" fmla="*/ 13 h 120"/>
                <a:gd name="T84" fmla="*/ 89 w 111"/>
                <a:gd name="T85" fmla="*/ 13 h 120"/>
                <a:gd name="T86" fmla="*/ 89 w 111"/>
                <a:gd name="T87" fmla="*/ 13 h 120"/>
                <a:gd name="T88" fmla="*/ 90 w 111"/>
                <a:gd name="T89" fmla="*/ 13 h 120"/>
                <a:gd name="T90" fmla="*/ 92 w 111"/>
                <a:gd name="T91" fmla="*/ 12 h 120"/>
                <a:gd name="T92" fmla="*/ 92 w 111"/>
                <a:gd name="T93" fmla="*/ 12 h 120"/>
                <a:gd name="T94" fmla="*/ 94 w 111"/>
                <a:gd name="T95" fmla="*/ 12 h 120"/>
                <a:gd name="T96" fmla="*/ 94 w 111"/>
                <a:gd name="T97" fmla="*/ 12 h 120"/>
                <a:gd name="T98" fmla="*/ 104 w 111"/>
                <a:gd name="T99" fmla="*/ 42 h 120"/>
                <a:gd name="T100" fmla="*/ 62 w 111"/>
                <a:gd name="T101" fmla="*/ 101 h 120"/>
                <a:gd name="T102" fmla="*/ 46 w 111"/>
                <a:gd name="T103" fmla="*/ 55 h 120"/>
                <a:gd name="T104" fmla="*/ 58 w 111"/>
                <a:gd name="T105" fmla="*/ 71 h 120"/>
                <a:gd name="T106" fmla="*/ 48 w 111"/>
                <a:gd name="T107" fmla="*/ 32 h 120"/>
                <a:gd name="T108" fmla="*/ 46 w 111"/>
                <a:gd name="T109" fmla="*/ 16 h 120"/>
                <a:gd name="T110" fmla="*/ 31 w 111"/>
                <a:gd name="T111" fmla="*/ 27 h 120"/>
                <a:gd name="T112" fmla="*/ 0 w 111"/>
                <a:gd name="T113" fmla="*/ 63 h 120"/>
                <a:gd name="T114" fmla="*/ 27 w 111"/>
                <a:gd name="T115" fmla="*/ 42 h 120"/>
                <a:gd name="T116" fmla="*/ 44 w 111"/>
                <a:gd name="T117" fmla="*/ 85 h 120"/>
                <a:gd name="T118" fmla="*/ 48 w 111"/>
                <a:gd name="T119" fmla="*/ 119 h 120"/>
                <a:gd name="T120" fmla="*/ 52 w 111"/>
                <a:gd name="T121" fmla="*/ 108 h 120"/>
                <a:gd name="T122" fmla="*/ 73 w 111"/>
                <a:gd name="T123"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 h="120">
                  <a:moveTo>
                    <a:pt x="111" y="43"/>
                  </a:moveTo>
                  <a:cubicBezTo>
                    <a:pt x="110" y="42"/>
                    <a:pt x="109" y="40"/>
                    <a:pt x="108" y="39"/>
                  </a:cubicBezTo>
                  <a:cubicBezTo>
                    <a:pt x="108" y="38"/>
                    <a:pt x="106" y="35"/>
                    <a:pt x="106" y="35"/>
                  </a:cubicBezTo>
                  <a:cubicBezTo>
                    <a:pt x="106" y="34"/>
                    <a:pt x="105" y="33"/>
                    <a:pt x="105" y="32"/>
                  </a:cubicBezTo>
                  <a:cubicBezTo>
                    <a:pt x="104" y="32"/>
                    <a:pt x="103" y="30"/>
                    <a:pt x="102" y="29"/>
                  </a:cubicBezTo>
                  <a:cubicBezTo>
                    <a:pt x="101" y="28"/>
                    <a:pt x="101" y="28"/>
                    <a:pt x="101" y="28"/>
                  </a:cubicBezTo>
                  <a:cubicBezTo>
                    <a:pt x="101" y="28"/>
                    <a:pt x="101" y="28"/>
                    <a:pt x="100" y="28"/>
                  </a:cubicBezTo>
                  <a:cubicBezTo>
                    <a:pt x="100" y="28"/>
                    <a:pt x="100" y="28"/>
                    <a:pt x="99" y="28"/>
                  </a:cubicBezTo>
                  <a:cubicBezTo>
                    <a:pt x="99" y="27"/>
                    <a:pt x="99" y="27"/>
                    <a:pt x="99" y="27"/>
                  </a:cubicBezTo>
                  <a:cubicBezTo>
                    <a:pt x="99" y="27"/>
                    <a:pt x="97" y="27"/>
                    <a:pt x="96" y="26"/>
                  </a:cubicBezTo>
                  <a:cubicBezTo>
                    <a:pt x="95" y="26"/>
                    <a:pt x="95" y="26"/>
                    <a:pt x="95" y="25"/>
                  </a:cubicBezTo>
                  <a:cubicBezTo>
                    <a:pt x="95" y="25"/>
                    <a:pt x="95" y="24"/>
                    <a:pt x="95" y="24"/>
                  </a:cubicBezTo>
                  <a:cubicBezTo>
                    <a:pt x="95" y="23"/>
                    <a:pt x="95" y="22"/>
                    <a:pt x="95" y="22"/>
                  </a:cubicBezTo>
                  <a:cubicBezTo>
                    <a:pt x="95" y="22"/>
                    <a:pt x="95" y="23"/>
                    <a:pt x="95" y="22"/>
                  </a:cubicBezTo>
                  <a:cubicBezTo>
                    <a:pt x="96" y="22"/>
                    <a:pt x="96" y="22"/>
                    <a:pt x="96" y="22"/>
                  </a:cubicBezTo>
                  <a:cubicBezTo>
                    <a:pt x="96" y="22"/>
                    <a:pt x="97" y="21"/>
                    <a:pt x="97" y="21"/>
                  </a:cubicBezTo>
                  <a:cubicBezTo>
                    <a:pt x="97" y="21"/>
                    <a:pt x="97" y="20"/>
                    <a:pt x="97" y="20"/>
                  </a:cubicBezTo>
                  <a:cubicBezTo>
                    <a:pt x="97" y="20"/>
                    <a:pt x="97" y="20"/>
                    <a:pt x="97" y="20"/>
                  </a:cubicBezTo>
                  <a:cubicBezTo>
                    <a:pt x="98" y="20"/>
                    <a:pt x="98" y="20"/>
                    <a:pt x="98" y="20"/>
                  </a:cubicBezTo>
                  <a:cubicBezTo>
                    <a:pt x="98" y="20"/>
                    <a:pt x="98" y="20"/>
                    <a:pt x="97" y="20"/>
                  </a:cubicBezTo>
                  <a:cubicBezTo>
                    <a:pt x="97" y="20"/>
                    <a:pt x="97" y="20"/>
                    <a:pt x="97" y="20"/>
                  </a:cubicBezTo>
                  <a:cubicBezTo>
                    <a:pt x="97" y="20"/>
                    <a:pt x="97"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8" y="20"/>
                    <a:pt x="98" y="20"/>
                  </a:cubicBezTo>
                  <a:cubicBezTo>
                    <a:pt x="98" y="20"/>
                    <a:pt x="97" y="20"/>
                    <a:pt x="97" y="20"/>
                  </a:cubicBezTo>
                  <a:cubicBezTo>
                    <a:pt x="97" y="20"/>
                    <a:pt x="97" y="20"/>
                    <a:pt x="97" y="20"/>
                  </a:cubicBezTo>
                  <a:cubicBezTo>
                    <a:pt x="97" y="20"/>
                    <a:pt x="97" y="20"/>
                    <a:pt x="97" y="20"/>
                  </a:cubicBezTo>
                  <a:cubicBezTo>
                    <a:pt x="97" y="20"/>
                    <a:pt x="98" y="20"/>
                    <a:pt x="98" y="20"/>
                  </a:cubicBezTo>
                  <a:cubicBezTo>
                    <a:pt x="98" y="20"/>
                    <a:pt x="98" y="20"/>
                    <a:pt x="98" y="20"/>
                  </a:cubicBezTo>
                  <a:cubicBezTo>
                    <a:pt x="98" y="20"/>
                    <a:pt x="98" y="20"/>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6"/>
                    <a:pt x="98" y="16"/>
                    <a:pt x="98" y="16"/>
                  </a:cubicBezTo>
                  <a:cubicBezTo>
                    <a:pt x="98" y="16"/>
                    <a:pt x="98" y="16"/>
                    <a:pt x="98" y="16"/>
                  </a:cubicBezTo>
                  <a:cubicBezTo>
                    <a:pt x="98" y="16"/>
                    <a:pt x="98" y="16"/>
                    <a:pt x="98" y="16"/>
                  </a:cubicBezTo>
                  <a:cubicBezTo>
                    <a:pt x="98" y="16"/>
                    <a:pt x="98" y="15"/>
                    <a:pt x="98" y="15"/>
                  </a:cubicBezTo>
                  <a:cubicBezTo>
                    <a:pt x="98" y="15"/>
                    <a:pt x="98" y="15"/>
                    <a:pt x="98" y="15"/>
                  </a:cubicBezTo>
                  <a:cubicBezTo>
                    <a:pt x="98" y="15"/>
                    <a:pt x="98" y="15"/>
                    <a:pt x="98" y="15"/>
                  </a:cubicBezTo>
                  <a:cubicBezTo>
                    <a:pt x="98" y="15"/>
                    <a:pt x="98" y="15"/>
                    <a:pt x="98" y="15"/>
                  </a:cubicBezTo>
                  <a:cubicBezTo>
                    <a:pt x="98" y="15"/>
                    <a:pt x="98" y="15"/>
                    <a:pt x="98" y="15"/>
                  </a:cubicBezTo>
                  <a:cubicBezTo>
                    <a:pt x="98" y="14"/>
                    <a:pt x="98" y="14"/>
                    <a:pt x="98" y="14"/>
                  </a:cubicBezTo>
                  <a:cubicBezTo>
                    <a:pt x="97" y="14"/>
                    <a:pt x="97" y="14"/>
                    <a:pt x="97" y="14"/>
                  </a:cubicBezTo>
                  <a:cubicBezTo>
                    <a:pt x="97" y="14"/>
                    <a:pt x="97" y="14"/>
                    <a:pt x="97" y="14"/>
                  </a:cubicBezTo>
                  <a:cubicBezTo>
                    <a:pt x="97" y="14"/>
                    <a:pt x="97" y="14"/>
                    <a:pt x="97" y="14"/>
                  </a:cubicBezTo>
                  <a:cubicBezTo>
                    <a:pt x="97" y="14"/>
                    <a:pt x="97" y="14"/>
                    <a:pt x="97" y="14"/>
                  </a:cubicBezTo>
                  <a:cubicBezTo>
                    <a:pt x="97" y="13"/>
                    <a:pt x="97" y="13"/>
                    <a:pt x="97" y="13"/>
                  </a:cubicBezTo>
                  <a:cubicBezTo>
                    <a:pt x="97" y="13"/>
                    <a:pt x="97" y="13"/>
                    <a:pt x="97" y="13"/>
                  </a:cubicBezTo>
                  <a:cubicBezTo>
                    <a:pt x="97" y="13"/>
                    <a:pt x="97" y="13"/>
                    <a:pt x="97" y="13"/>
                  </a:cubicBezTo>
                  <a:cubicBezTo>
                    <a:pt x="97" y="13"/>
                    <a:pt x="97" y="13"/>
                    <a:pt x="97" y="13"/>
                  </a:cubicBezTo>
                  <a:cubicBezTo>
                    <a:pt x="97" y="13"/>
                    <a:pt x="97" y="13"/>
                    <a:pt x="97" y="13"/>
                  </a:cubicBezTo>
                  <a:cubicBezTo>
                    <a:pt x="97" y="13"/>
                    <a:pt x="97" y="13"/>
                    <a:pt x="97" y="13"/>
                  </a:cubicBezTo>
                  <a:cubicBezTo>
                    <a:pt x="97" y="13"/>
                    <a:pt x="97" y="13"/>
                    <a:pt x="97" y="13"/>
                  </a:cubicBezTo>
                  <a:cubicBezTo>
                    <a:pt x="96" y="13"/>
                    <a:pt x="96" y="13"/>
                    <a:pt x="96" y="13"/>
                  </a:cubicBezTo>
                  <a:cubicBezTo>
                    <a:pt x="96" y="13"/>
                    <a:pt x="96" y="13"/>
                    <a:pt x="96" y="13"/>
                  </a:cubicBezTo>
                  <a:cubicBezTo>
                    <a:pt x="96" y="13"/>
                    <a:pt x="96" y="12"/>
                    <a:pt x="95" y="12"/>
                  </a:cubicBezTo>
                  <a:cubicBezTo>
                    <a:pt x="95" y="12"/>
                    <a:pt x="95" y="12"/>
                    <a:pt x="95" y="12"/>
                  </a:cubicBezTo>
                  <a:cubicBezTo>
                    <a:pt x="95" y="12"/>
                    <a:pt x="95" y="12"/>
                    <a:pt x="95" y="12"/>
                  </a:cubicBezTo>
                  <a:cubicBezTo>
                    <a:pt x="95" y="12"/>
                    <a:pt x="95" y="12"/>
                    <a:pt x="95" y="12"/>
                  </a:cubicBezTo>
                  <a:cubicBezTo>
                    <a:pt x="95" y="12"/>
                    <a:pt x="95" y="12"/>
                    <a:pt x="95" y="12"/>
                  </a:cubicBezTo>
                  <a:cubicBezTo>
                    <a:pt x="95" y="12"/>
                    <a:pt x="94" y="12"/>
                    <a:pt x="94" y="12"/>
                  </a:cubicBezTo>
                  <a:cubicBezTo>
                    <a:pt x="94" y="12"/>
                    <a:pt x="94" y="12"/>
                    <a:pt x="94" y="12"/>
                  </a:cubicBezTo>
                  <a:cubicBezTo>
                    <a:pt x="93" y="12"/>
                    <a:pt x="93" y="12"/>
                    <a:pt x="93" y="12"/>
                  </a:cubicBezTo>
                  <a:cubicBezTo>
                    <a:pt x="93" y="12"/>
                    <a:pt x="93" y="12"/>
                    <a:pt x="93" y="12"/>
                  </a:cubicBezTo>
                  <a:cubicBezTo>
                    <a:pt x="93" y="12"/>
                    <a:pt x="93" y="12"/>
                    <a:pt x="93" y="12"/>
                  </a:cubicBezTo>
                  <a:cubicBezTo>
                    <a:pt x="93" y="12"/>
                    <a:pt x="92" y="12"/>
                    <a:pt x="92" y="12"/>
                  </a:cubicBezTo>
                  <a:cubicBezTo>
                    <a:pt x="92" y="12"/>
                    <a:pt x="92" y="12"/>
                    <a:pt x="91" y="12"/>
                  </a:cubicBezTo>
                  <a:cubicBezTo>
                    <a:pt x="91" y="12"/>
                    <a:pt x="91" y="12"/>
                    <a:pt x="91" y="12"/>
                  </a:cubicBezTo>
                  <a:cubicBezTo>
                    <a:pt x="91" y="12"/>
                    <a:pt x="91" y="12"/>
                    <a:pt x="91" y="12"/>
                  </a:cubicBezTo>
                  <a:cubicBezTo>
                    <a:pt x="91" y="12"/>
                    <a:pt x="91" y="12"/>
                    <a:pt x="91" y="12"/>
                  </a:cubicBezTo>
                  <a:cubicBezTo>
                    <a:pt x="91" y="12"/>
                    <a:pt x="91" y="12"/>
                    <a:pt x="91" y="12"/>
                  </a:cubicBezTo>
                  <a:cubicBezTo>
                    <a:pt x="90" y="12"/>
                    <a:pt x="90" y="13"/>
                    <a:pt x="90" y="13"/>
                  </a:cubicBezTo>
                  <a:cubicBezTo>
                    <a:pt x="90" y="13"/>
                    <a:pt x="90" y="13"/>
                    <a:pt x="90" y="13"/>
                  </a:cubicBezTo>
                  <a:cubicBezTo>
                    <a:pt x="90" y="13"/>
                    <a:pt x="90" y="13"/>
                    <a:pt x="90" y="13"/>
                  </a:cubicBezTo>
                  <a:cubicBezTo>
                    <a:pt x="90" y="13"/>
                    <a:pt x="90" y="13"/>
                    <a:pt x="90"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4"/>
                    <a:pt x="89" y="14"/>
                  </a:cubicBezTo>
                  <a:cubicBezTo>
                    <a:pt x="89" y="14"/>
                    <a:pt x="89" y="14"/>
                    <a:pt x="89" y="14"/>
                  </a:cubicBezTo>
                  <a:cubicBezTo>
                    <a:pt x="89" y="14"/>
                    <a:pt x="89" y="14"/>
                    <a:pt x="89" y="14"/>
                  </a:cubicBezTo>
                  <a:cubicBezTo>
                    <a:pt x="89" y="14"/>
                    <a:pt x="89" y="14"/>
                    <a:pt x="89" y="14"/>
                  </a:cubicBezTo>
                  <a:cubicBezTo>
                    <a:pt x="89" y="14"/>
                    <a:pt x="88" y="14"/>
                    <a:pt x="88" y="14"/>
                  </a:cubicBezTo>
                  <a:cubicBezTo>
                    <a:pt x="88" y="14"/>
                    <a:pt x="89" y="14"/>
                    <a:pt x="89" y="14"/>
                  </a:cubicBezTo>
                  <a:cubicBezTo>
                    <a:pt x="89" y="14"/>
                    <a:pt x="89" y="14"/>
                    <a:pt x="89" y="14"/>
                  </a:cubicBezTo>
                  <a:cubicBezTo>
                    <a:pt x="89" y="14"/>
                    <a:pt x="88" y="14"/>
                    <a:pt x="88" y="14"/>
                  </a:cubicBezTo>
                  <a:cubicBezTo>
                    <a:pt x="88" y="14"/>
                    <a:pt x="88" y="15"/>
                    <a:pt x="88" y="15"/>
                  </a:cubicBezTo>
                  <a:cubicBezTo>
                    <a:pt x="88" y="15"/>
                    <a:pt x="88" y="15"/>
                    <a:pt x="88" y="15"/>
                  </a:cubicBezTo>
                  <a:cubicBezTo>
                    <a:pt x="88" y="15"/>
                    <a:pt x="88" y="15"/>
                    <a:pt x="88" y="15"/>
                  </a:cubicBezTo>
                  <a:cubicBezTo>
                    <a:pt x="88" y="16"/>
                    <a:pt x="88" y="16"/>
                    <a:pt x="88" y="17"/>
                  </a:cubicBezTo>
                  <a:cubicBezTo>
                    <a:pt x="88" y="17"/>
                    <a:pt x="88" y="18"/>
                    <a:pt x="88" y="18"/>
                  </a:cubicBezTo>
                  <a:cubicBezTo>
                    <a:pt x="87" y="18"/>
                    <a:pt x="87" y="18"/>
                    <a:pt x="87" y="18"/>
                  </a:cubicBezTo>
                  <a:cubicBezTo>
                    <a:pt x="87" y="18"/>
                    <a:pt x="87" y="18"/>
                    <a:pt x="88" y="18"/>
                  </a:cubicBezTo>
                  <a:cubicBezTo>
                    <a:pt x="88" y="18"/>
                    <a:pt x="88" y="18"/>
                    <a:pt x="88" y="18"/>
                  </a:cubicBezTo>
                  <a:cubicBezTo>
                    <a:pt x="88" y="18"/>
                    <a:pt x="88"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8" y="18"/>
                  </a:cubicBezTo>
                  <a:cubicBezTo>
                    <a:pt x="88" y="19"/>
                    <a:pt x="88" y="19"/>
                    <a:pt x="88" y="20"/>
                  </a:cubicBezTo>
                  <a:cubicBezTo>
                    <a:pt x="87" y="21"/>
                    <a:pt x="87" y="22"/>
                    <a:pt x="87" y="23"/>
                  </a:cubicBezTo>
                  <a:cubicBezTo>
                    <a:pt x="87" y="23"/>
                    <a:pt x="88" y="24"/>
                    <a:pt x="88" y="24"/>
                  </a:cubicBezTo>
                  <a:cubicBezTo>
                    <a:pt x="88" y="25"/>
                    <a:pt x="88" y="25"/>
                    <a:pt x="88" y="25"/>
                  </a:cubicBezTo>
                  <a:cubicBezTo>
                    <a:pt x="88" y="27"/>
                    <a:pt x="88" y="27"/>
                    <a:pt x="88" y="27"/>
                  </a:cubicBezTo>
                  <a:cubicBezTo>
                    <a:pt x="88" y="27"/>
                    <a:pt x="88" y="28"/>
                    <a:pt x="88" y="28"/>
                  </a:cubicBezTo>
                  <a:cubicBezTo>
                    <a:pt x="88" y="28"/>
                    <a:pt x="87" y="28"/>
                    <a:pt x="87" y="28"/>
                  </a:cubicBezTo>
                  <a:cubicBezTo>
                    <a:pt x="87" y="28"/>
                    <a:pt x="86" y="28"/>
                    <a:pt x="86" y="28"/>
                  </a:cubicBezTo>
                  <a:cubicBezTo>
                    <a:pt x="86" y="29"/>
                    <a:pt x="86" y="29"/>
                    <a:pt x="86" y="29"/>
                  </a:cubicBezTo>
                  <a:cubicBezTo>
                    <a:pt x="85" y="29"/>
                    <a:pt x="85" y="29"/>
                    <a:pt x="85" y="29"/>
                  </a:cubicBezTo>
                  <a:cubicBezTo>
                    <a:pt x="85" y="29"/>
                    <a:pt x="84" y="29"/>
                    <a:pt x="84" y="30"/>
                  </a:cubicBezTo>
                  <a:cubicBezTo>
                    <a:pt x="83" y="30"/>
                    <a:pt x="83" y="31"/>
                    <a:pt x="83" y="32"/>
                  </a:cubicBezTo>
                  <a:cubicBezTo>
                    <a:pt x="83" y="34"/>
                    <a:pt x="83" y="35"/>
                    <a:pt x="83" y="36"/>
                  </a:cubicBezTo>
                  <a:cubicBezTo>
                    <a:pt x="83" y="37"/>
                    <a:pt x="83" y="37"/>
                    <a:pt x="83" y="38"/>
                  </a:cubicBezTo>
                  <a:cubicBezTo>
                    <a:pt x="83" y="38"/>
                    <a:pt x="82" y="41"/>
                    <a:pt x="82" y="41"/>
                  </a:cubicBezTo>
                  <a:cubicBezTo>
                    <a:pt x="82" y="42"/>
                    <a:pt x="81" y="43"/>
                    <a:pt x="81" y="43"/>
                  </a:cubicBezTo>
                  <a:cubicBezTo>
                    <a:pt x="81" y="43"/>
                    <a:pt x="80" y="45"/>
                    <a:pt x="79" y="47"/>
                  </a:cubicBezTo>
                  <a:cubicBezTo>
                    <a:pt x="78" y="49"/>
                    <a:pt x="77" y="53"/>
                    <a:pt x="76" y="53"/>
                  </a:cubicBezTo>
                  <a:cubicBezTo>
                    <a:pt x="76" y="54"/>
                    <a:pt x="76" y="54"/>
                    <a:pt x="75" y="55"/>
                  </a:cubicBezTo>
                  <a:cubicBezTo>
                    <a:pt x="75" y="56"/>
                    <a:pt x="74" y="57"/>
                    <a:pt x="74" y="57"/>
                  </a:cubicBezTo>
                  <a:cubicBezTo>
                    <a:pt x="74" y="57"/>
                    <a:pt x="74" y="58"/>
                    <a:pt x="74" y="58"/>
                  </a:cubicBezTo>
                  <a:cubicBezTo>
                    <a:pt x="74" y="58"/>
                    <a:pt x="74" y="60"/>
                    <a:pt x="74" y="60"/>
                  </a:cubicBezTo>
                  <a:cubicBezTo>
                    <a:pt x="74" y="60"/>
                    <a:pt x="74" y="60"/>
                    <a:pt x="74" y="60"/>
                  </a:cubicBezTo>
                  <a:cubicBezTo>
                    <a:pt x="74" y="61"/>
                    <a:pt x="74" y="61"/>
                    <a:pt x="74" y="61"/>
                  </a:cubicBezTo>
                  <a:cubicBezTo>
                    <a:pt x="74" y="61"/>
                    <a:pt x="75" y="61"/>
                    <a:pt x="75" y="61"/>
                  </a:cubicBezTo>
                  <a:cubicBezTo>
                    <a:pt x="75" y="61"/>
                    <a:pt x="76" y="62"/>
                    <a:pt x="76" y="62"/>
                  </a:cubicBezTo>
                  <a:cubicBezTo>
                    <a:pt x="76" y="62"/>
                    <a:pt x="77" y="62"/>
                    <a:pt x="77" y="62"/>
                  </a:cubicBezTo>
                  <a:cubicBezTo>
                    <a:pt x="77" y="62"/>
                    <a:pt x="77" y="62"/>
                    <a:pt x="77" y="61"/>
                  </a:cubicBezTo>
                  <a:cubicBezTo>
                    <a:pt x="77" y="61"/>
                    <a:pt x="77" y="61"/>
                    <a:pt x="77" y="61"/>
                  </a:cubicBezTo>
                  <a:cubicBezTo>
                    <a:pt x="76" y="61"/>
                    <a:pt x="76" y="61"/>
                    <a:pt x="76" y="61"/>
                  </a:cubicBezTo>
                  <a:cubicBezTo>
                    <a:pt x="76" y="61"/>
                    <a:pt x="76" y="61"/>
                    <a:pt x="76" y="61"/>
                  </a:cubicBezTo>
                  <a:cubicBezTo>
                    <a:pt x="76" y="61"/>
                    <a:pt x="76" y="61"/>
                    <a:pt x="75" y="61"/>
                  </a:cubicBezTo>
                  <a:cubicBezTo>
                    <a:pt x="75" y="60"/>
                    <a:pt x="75" y="60"/>
                    <a:pt x="75" y="60"/>
                  </a:cubicBezTo>
                  <a:cubicBezTo>
                    <a:pt x="75" y="60"/>
                    <a:pt x="76" y="60"/>
                    <a:pt x="76" y="60"/>
                  </a:cubicBezTo>
                  <a:cubicBezTo>
                    <a:pt x="76" y="60"/>
                    <a:pt x="76" y="60"/>
                    <a:pt x="76" y="60"/>
                  </a:cubicBezTo>
                  <a:cubicBezTo>
                    <a:pt x="77" y="60"/>
                    <a:pt x="77" y="60"/>
                    <a:pt x="77" y="60"/>
                  </a:cubicBezTo>
                  <a:cubicBezTo>
                    <a:pt x="77" y="60"/>
                    <a:pt x="77" y="59"/>
                    <a:pt x="77" y="59"/>
                  </a:cubicBezTo>
                  <a:cubicBezTo>
                    <a:pt x="77" y="59"/>
                    <a:pt x="77" y="59"/>
                    <a:pt x="77" y="59"/>
                  </a:cubicBezTo>
                  <a:cubicBezTo>
                    <a:pt x="77" y="58"/>
                    <a:pt x="77" y="58"/>
                    <a:pt x="77" y="58"/>
                  </a:cubicBezTo>
                  <a:cubicBezTo>
                    <a:pt x="77" y="57"/>
                    <a:pt x="78" y="57"/>
                    <a:pt x="78" y="56"/>
                  </a:cubicBezTo>
                  <a:cubicBezTo>
                    <a:pt x="78" y="55"/>
                    <a:pt x="78" y="55"/>
                    <a:pt x="78" y="55"/>
                  </a:cubicBezTo>
                  <a:cubicBezTo>
                    <a:pt x="78" y="55"/>
                    <a:pt x="80" y="53"/>
                    <a:pt x="81" y="52"/>
                  </a:cubicBezTo>
                  <a:cubicBezTo>
                    <a:pt x="82" y="51"/>
                    <a:pt x="83" y="50"/>
                    <a:pt x="83" y="48"/>
                  </a:cubicBezTo>
                  <a:cubicBezTo>
                    <a:pt x="84" y="46"/>
                    <a:pt x="84" y="45"/>
                    <a:pt x="84" y="45"/>
                  </a:cubicBezTo>
                  <a:cubicBezTo>
                    <a:pt x="85" y="44"/>
                    <a:pt x="85" y="44"/>
                    <a:pt x="85" y="44"/>
                  </a:cubicBezTo>
                  <a:cubicBezTo>
                    <a:pt x="85" y="43"/>
                    <a:pt x="86" y="41"/>
                    <a:pt x="86" y="41"/>
                  </a:cubicBezTo>
                  <a:cubicBezTo>
                    <a:pt x="87" y="40"/>
                    <a:pt x="87" y="39"/>
                    <a:pt x="87" y="39"/>
                  </a:cubicBezTo>
                  <a:cubicBezTo>
                    <a:pt x="87" y="39"/>
                    <a:pt x="87" y="38"/>
                    <a:pt x="87" y="39"/>
                  </a:cubicBezTo>
                  <a:cubicBezTo>
                    <a:pt x="87" y="39"/>
                    <a:pt x="89" y="44"/>
                    <a:pt x="90" y="45"/>
                  </a:cubicBezTo>
                  <a:cubicBezTo>
                    <a:pt x="90" y="47"/>
                    <a:pt x="91" y="48"/>
                    <a:pt x="91" y="49"/>
                  </a:cubicBezTo>
                  <a:cubicBezTo>
                    <a:pt x="92" y="50"/>
                    <a:pt x="92" y="51"/>
                    <a:pt x="92" y="51"/>
                  </a:cubicBezTo>
                  <a:cubicBezTo>
                    <a:pt x="91" y="51"/>
                    <a:pt x="91" y="51"/>
                    <a:pt x="91" y="52"/>
                  </a:cubicBezTo>
                  <a:cubicBezTo>
                    <a:pt x="91" y="52"/>
                    <a:pt x="91" y="52"/>
                    <a:pt x="91" y="52"/>
                  </a:cubicBezTo>
                  <a:cubicBezTo>
                    <a:pt x="91" y="52"/>
                    <a:pt x="91" y="53"/>
                    <a:pt x="91" y="53"/>
                  </a:cubicBezTo>
                  <a:cubicBezTo>
                    <a:pt x="91" y="53"/>
                    <a:pt x="91" y="53"/>
                    <a:pt x="91" y="54"/>
                  </a:cubicBezTo>
                  <a:cubicBezTo>
                    <a:pt x="91" y="54"/>
                    <a:pt x="91" y="55"/>
                    <a:pt x="91" y="55"/>
                  </a:cubicBezTo>
                  <a:cubicBezTo>
                    <a:pt x="91" y="55"/>
                    <a:pt x="90" y="55"/>
                    <a:pt x="90" y="55"/>
                  </a:cubicBezTo>
                  <a:cubicBezTo>
                    <a:pt x="90" y="55"/>
                    <a:pt x="90" y="56"/>
                    <a:pt x="90" y="56"/>
                  </a:cubicBezTo>
                  <a:cubicBezTo>
                    <a:pt x="90" y="56"/>
                    <a:pt x="90" y="56"/>
                    <a:pt x="90" y="56"/>
                  </a:cubicBezTo>
                  <a:cubicBezTo>
                    <a:pt x="89" y="58"/>
                    <a:pt x="89" y="58"/>
                    <a:pt x="89" y="58"/>
                  </a:cubicBezTo>
                  <a:cubicBezTo>
                    <a:pt x="88" y="58"/>
                    <a:pt x="87" y="60"/>
                    <a:pt x="87" y="61"/>
                  </a:cubicBezTo>
                  <a:cubicBezTo>
                    <a:pt x="87" y="62"/>
                    <a:pt x="86" y="63"/>
                    <a:pt x="85" y="64"/>
                  </a:cubicBezTo>
                  <a:cubicBezTo>
                    <a:pt x="85" y="65"/>
                    <a:pt x="83" y="67"/>
                    <a:pt x="82" y="69"/>
                  </a:cubicBezTo>
                  <a:cubicBezTo>
                    <a:pt x="81" y="71"/>
                    <a:pt x="81" y="73"/>
                    <a:pt x="80" y="74"/>
                  </a:cubicBezTo>
                  <a:cubicBezTo>
                    <a:pt x="80" y="75"/>
                    <a:pt x="80" y="76"/>
                    <a:pt x="80" y="76"/>
                  </a:cubicBezTo>
                  <a:cubicBezTo>
                    <a:pt x="80" y="76"/>
                    <a:pt x="80" y="76"/>
                    <a:pt x="80" y="76"/>
                  </a:cubicBezTo>
                  <a:cubicBezTo>
                    <a:pt x="80" y="76"/>
                    <a:pt x="80" y="77"/>
                    <a:pt x="81" y="77"/>
                  </a:cubicBezTo>
                  <a:cubicBezTo>
                    <a:pt x="81" y="77"/>
                    <a:pt x="82" y="81"/>
                    <a:pt x="82" y="82"/>
                  </a:cubicBezTo>
                  <a:cubicBezTo>
                    <a:pt x="83" y="83"/>
                    <a:pt x="84" y="85"/>
                    <a:pt x="84" y="87"/>
                  </a:cubicBezTo>
                  <a:cubicBezTo>
                    <a:pt x="84" y="88"/>
                    <a:pt x="84" y="89"/>
                    <a:pt x="83" y="89"/>
                  </a:cubicBezTo>
                  <a:cubicBezTo>
                    <a:pt x="83" y="89"/>
                    <a:pt x="81" y="92"/>
                    <a:pt x="81" y="92"/>
                  </a:cubicBezTo>
                  <a:cubicBezTo>
                    <a:pt x="81" y="92"/>
                    <a:pt x="80" y="92"/>
                    <a:pt x="80" y="92"/>
                  </a:cubicBezTo>
                  <a:cubicBezTo>
                    <a:pt x="80" y="92"/>
                    <a:pt x="79" y="93"/>
                    <a:pt x="79" y="93"/>
                  </a:cubicBezTo>
                  <a:cubicBezTo>
                    <a:pt x="79" y="93"/>
                    <a:pt x="79" y="93"/>
                    <a:pt x="78" y="93"/>
                  </a:cubicBezTo>
                  <a:cubicBezTo>
                    <a:pt x="78" y="93"/>
                    <a:pt x="78" y="93"/>
                    <a:pt x="78" y="93"/>
                  </a:cubicBezTo>
                  <a:cubicBezTo>
                    <a:pt x="78" y="93"/>
                    <a:pt x="78" y="94"/>
                    <a:pt x="78" y="94"/>
                  </a:cubicBezTo>
                  <a:cubicBezTo>
                    <a:pt x="78" y="94"/>
                    <a:pt x="78" y="94"/>
                    <a:pt x="78" y="95"/>
                  </a:cubicBezTo>
                  <a:cubicBezTo>
                    <a:pt x="78" y="95"/>
                    <a:pt x="78" y="95"/>
                    <a:pt x="78" y="95"/>
                  </a:cubicBezTo>
                  <a:cubicBezTo>
                    <a:pt x="79" y="96"/>
                    <a:pt x="80" y="96"/>
                    <a:pt x="80" y="95"/>
                  </a:cubicBezTo>
                  <a:cubicBezTo>
                    <a:pt x="80" y="95"/>
                    <a:pt x="80" y="95"/>
                    <a:pt x="81" y="95"/>
                  </a:cubicBezTo>
                  <a:cubicBezTo>
                    <a:pt x="81" y="95"/>
                    <a:pt x="82" y="95"/>
                    <a:pt x="82" y="95"/>
                  </a:cubicBezTo>
                  <a:cubicBezTo>
                    <a:pt x="82" y="94"/>
                    <a:pt x="84" y="93"/>
                    <a:pt x="85" y="92"/>
                  </a:cubicBezTo>
                  <a:cubicBezTo>
                    <a:pt x="85" y="92"/>
                    <a:pt x="86" y="92"/>
                    <a:pt x="87" y="92"/>
                  </a:cubicBezTo>
                  <a:cubicBezTo>
                    <a:pt x="88" y="92"/>
                    <a:pt x="88" y="92"/>
                    <a:pt x="88" y="91"/>
                  </a:cubicBezTo>
                  <a:cubicBezTo>
                    <a:pt x="88" y="90"/>
                    <a:pt x="88" y="89"/>
                    <a:pt x="88" y="88"/>
                  </a:cubicBezTo>
                  <a:cubicBezTo>
                    <a:pt x="87" y="87"/>
                    <a:pt x="87" y="85"/>
                    <a:pt x="87" y="85"/>
                  </a:cubicBezTo>
                  <a:cubicBezTo>
                    <a:pt x="87" y="84"/>
                    <a:pt x="87" y="82"/>
                    <a:pt x="87" y="81"/>
                  </a:cubicBezTo>
                  <a:cubicBezTo>
                    <a:pt x="87" y="80"/>
                    <a:pt x="87" y="80"/>
                    <a:pt x="87" y="80"/>
                  </a:cubicBezTo>
                  <a:cubicBezTo>
                    <a:pt x="87" y="80"/>
                    <a:pt x="88" y="80"/>
                    <a:pt x="89" y="81"/>
                  </a:cubicBezTo>
                  <a:cubicBezTo>
                    <a:pt x="91" y="81"/>
                    <a:pt x="92" y="82"/>
                    <a:pt x="93" y="82"/>
                  </a:cubicBezTo>
                  <a:cubicBezTo>
                    <a:pt x="93" y="82"/>
                    <a:pt x="93" y="82"/>
                    <a:pt x="94" y="82"/>
                  </a:cubicBezTo>
                  <a:cubicBezTo>
                    <a:pt x="94" y="81"/>
                    <a:pt x="94" y="81"/>
                    <a:pt x="94" y="81"/>
                  </a:cubicBezTo>
                  <a:cubicBezTo>
                    <a:pt x="94" y="81"/>
                    <a:pt x="94" y="81"/>
                    <a:pt x="95" y="82"/>
                  </a:cubicBezTo>
                  <a:cubicBezTo>
                    <a:pt x="96" y="82"/>
                    <a:pt x="96" y="82"/>
                    <a:pt x="96" y="82"/>
                  </a:cubicBezTo>
                  <a:cubicBezTo>
                    <a:pt x="96" y="82"/>
                    <a:pt x="98" y="86"/>
                    <a:pt x="98" y="87"/>
                  </a:cubicBezTo>
                  <a:cubicBezTo>
                    <a:pt x="99" y="88"/>
                    <a:pt x="100" y="91"/>
                    <a:pt x="100" y="92"/>
                  </a:cubicBezTo>
                  <a:cubicBezTo>
                    <a:pt x="101" y="94"/>
                    <a:pt x="102" y="96"/>
                    <a:pt x="101" y="97"/>
                  </a:cubicBezTo>
                  <a:cubicBezTo>
                    <a:pt x="101" y="98"/>
                    <a:pt x="101" y="99"/>
                    <a:pt x="101" y="100"/>
                  </a:cubicBezTo>
                  <a:cubicBezTo>
                    <a:pt x="101" y="100"/>
                    <a:pt x="100" y="101"/>
                    <a:pt x="99" y="101"/>
                  </a:cubicBezTo>
                  <a:cubicBezTo>
                    <a:pt x="99" y="101"/>
                    <a:pt x="98" y="102"/>
                    <a:pt x="98" y="102"/>
                  </a:cubicBezTo>
                  <a:cubicBezTo>
                    <a:pt x="97" y="102"/>
                    <a:pt x="96" y="103"/>
                    <a:pt x="95" y="103"/>
                  </a:cubicBezTo>
                  <a:cubicBezTo>
                    <a:pt x="95" y="103"/>
                    <a:pt x="94" y="103"/>
                    <a:pt x="94" y="104"/>
                  </a:cubicBezTo>
                  <a:cubicBezTo>
                    <a:pt x="94" y="104"/>
                    <a:pt x="94" y="104"/>
                    <a:pt x="93" y="104"/>
                  </a:cubicBezTo>
                  <a:cubicBezTo>
                    <a:pt x="93" y="104"/>
                    <a:pt x="93" y="104"/>
                    <a:pt x="93" y="105"/>
                  </a:cubicBezTo>
                  <a:cubicBezTo>
                    <a:pt x="94" y="105"/>
                    <a:pt x="95" y="105"/>
                    <a:pt x="95" y="105"/>
                  </a:cubicBezTo>
                  <a:cubicBezTo>
                    <a:pt x="95" y="105"/>
                    <a:pt x="95" y="105"/>
                    <a:pt x="95" y="105"/>
                  </a:cubicBezTo>
                  <a:cubicBezTo>
                    <a:pt x="95" y="105"/>
                    <a:pt x="96" y="105"/>
                    <a:pt x="96" y="105"/>
                  </a:cubicBezTo>
                  <a:cubicBezTo>
                    <a:pt x="96" y="105"/>
                    <a:pt x="96" y="105"/>
                    <a:pt x="96" y="106"/>
                  </a:cubicBezTo>
                  <a:cubicBezTo>
                    <a:pt x="96" y="106"/>
                    <a:pt x="97" y="105"/>
                    <a:pt x="97" y="105"/>
                  </a:cubicBezTo>
                  <a:cubicBezTo>
                    <a:pt x="97" y="105"/>
                    <a:pt x="97" y="106"/>
                    <a:pt x="97" y="106"/>
                  </a:cubicBezTo>
                  <a:cubicBezTo>
                    <a:pt x="97" y="106"/>
                    <a:pt x="98" y="105"/>
                    <a:pt x="98" y="105"/>
                  </a:cubicBezTo>
                  <a:cubicBezTo>
                    <a:pt x="98" y="105"/>
                    <a:pt x="98" y="106"/>
                    <a:pt x="99" y="106"/>
                  </a:cubicBezTo>
                  <a:cubicBezTo>
                    <a:pt x="100" y="105"/>
                    <a:pt x="100" y="106"/>
                    <a:pt x="101" y="105"/>
                  </a:cubicBezTo>
                  <a:cubicBezTo>
                    <a:pt x="102" y="105"/>
                    <a:pt x="103" y="105"/>
                    <a:pt x="104" y="104"/>
                  </a:cubicBezTo>
                  <a:cubicBezTo>
                    <a:pt x="105" y="104"/>
                    <a:pt x="106" y="104"/>
                    <a:pt x="107" y="104"/>
                  </a:cubicBezTo>
                  <a:cubicBezTo>
                    <a:pt x="107" y="103"/>
                    <a:pt x="108" y="103"/>
                    <a:pt x="107" y="102"/>
                  </a:cubicBezTo>
                  <a:cubicBezTo>
                    <a:pt x="107" y="100"/>
                    <a:pt x="106" y="99"/>
                    <a:pt x="106" y="97"/>
                  </a:cubicBezTo>
                  <a:cubicBezTo>
                    <a:pt x="105" y="95"/>
                    <a:pt x="105" y="92"/>
                    <a:pt x="105" y="92"/>
                  </a:cubicBezTo>
                  <a:cubicBezTo>
                    <a:pt x="105" y="91"/>
                    <a:pt x="104" y="87"/>
                    <a:pt x="104" y="85"/>
                  </a:cubicBezTo>
                  <a:cubicBezTo>
                    <a:pt x="104" y="85"/>
                    <a:pt x="104" y="84"/>
                    <a:pt x="104" y="84"/>
                  </a:cubicBezTo>
                  <a:cubicBezTo>
                    <a:pt x="104" y="84"/>
                    <a:pt x="105" y="84"/>
                    <a:pt x="105" y="84"/>
                  </a:cubicBezTo>
                  <a:cubicBezTo>
                    <a:pt x="106" y="84"/>
                    <a:pt x="106" y="84"/>
                    <a:pt x="106" y="84"/>
                  </a:cubicBezTo>
                  <a:cubicBezTo>
                    <a:pt x="106" y="84"/>
                    <a:pt x="106" y="83"/>
                    <a:pt x="106" y="82"/>
                  </a:cubicBezTo>
                  <a:cubicBezTo>
                    <a:pt x="106" y="81"/>
                    <a:pt x="106" y="77"/>
                    <a:pt x="106" y="76"/>
                  </a:cubicBezTo>
                  <a:cubicBezTo>
                    <a:pt x="106" y="74"/>
                    <a:pt x="106" y="70"/>
                    <a:pt x="107" y="68"/>
                  </a:cubicBezTo>
                  <a:cubicBezTo>
                    <a:pt x="107" y="67"/>
                    <a:pt x="107" y="66"/>
                    <a:pt x="107" y="66"/>
                  </a:cubicBezTo>
                  <a:cubicBezTo>
                    <a:pt x="107" y="66"/>
                    <a:pt x="107" y="66"/>
                    <a:pt x="107" y="65"/>
                  </a:cubicBezTo>
                  <a:cubicBezTo>
                    <a:pt x="108" y="65"/>
                    <a:pt x="108" y="65"/>
                    <a:pt x="108" y="65"/>
                  </a:cubicBezTo>
                  <a:cubicBezTo>
                    <a:pt x="108" y="65"/>
                    <a:pt x="108" y="65"/>
                    <a:pt x="108" y="65"/>
                  </a:cubicBezTo>
                  <a:cubicBezTo>
                    <a:pt x="108" y="65"/>
                    <a:pt x="109" y="65"/>
                    <a:pt x="109" y="65"/>
                  </a:cubicBezTo>
                  <a:cubicBezTo>
                    <a:pt x="109" y="64"/>
                    <a:pt x="109" y="64"/>
                    <a:pt x="109" y="64"/>
                  </a:cubicBezTo>
                  <a:cubicBezTo>
                    <a:pt x="109" y="64"/>
                    <a:pt x="109" y="63"/>
                    <a:pt x="109" y="63"/>
                  </a:cubicBezTo>
                  <a:cubicBezTo>
                    <a:pt x="109" y="62"/>
                    <a:pt x="109" y="62"/>
                    <a:pt x="109" y="61"/>
                  </a:cubicBezTo>
                  <a:cubicBezTo>
                    <a:pt x="109" y="61"/>
                    <a:pt x="109" y="59"/>
                    <a:pt x="109" y="59"/>
                  </a:cubicBezTo>
                  <a:cubicBezTo>
                    <a:pt x="109" y="58"/>
                    <a:pt x="109" y="56"/>
                    <a:pt x="109" y="56"/>
                  </a:cubicBezTo>
                  <a:cubicBezTo>
                    <a:pt x="109" y="56"/>
                    <a:pt x="110" y="53"/>
                    <a:pt x="111" y="51"/>
                  </a:cubicBezTo>
                  <a:cubicBezTo>
                    <a:pt x="111" y="49"/>
                    <a:pt x="111" y="47"/>
                    <a:pt x="111" y="46"/>
                  </a:cubicBezTo>
                  <a:cubicBezTo>
                    <a:pt x="111" y="46"/>
                    <a:pt x="111" y="44"/>
                    <a:pt x="111" y="43"/>
                  </a:cubicBezTo>
                  <a:close/>
                  <a:moveTo>
                    <a:pt x="97" y="20"/>
                  </a:moveTo>
                  <a:cubicBezTo>
                    <a:pt x="97" y="20"/>
                    <a:pt x="97" y="20"/>
                    <a:pt x="97" y="20"/>
                  </a:cubicBezTo>
                  <a:cubicBezTo>
                    <a:pt x="97" y="20"/>
                    <a:pt x="97" y="20"/>
                    <a:pt x="97" y="20"/>
                  </a:cubicBezTo>
                  <a:cubicBezTo>
                    <a:pt x="97" y="20"/>
                    <a:pt x="97" y="20"/>
                    <a:pt x="97" y="20"/>
                  </a:cubicBezTo>
                  <a:close/>
                  <a:moveTo>
                    <a:pt x="98" y="15"/>
                  </a:moveTo>
                  <a:cubicBezTo>
                    <a:pt x="98" y="15"/>
                    <a:pt x="98" y="15"/>
                    <a:pt x="98" y="15"/>
                  </a:cubicBezTo>
                  <a:cubicBezTo>
                    <a:pt x="98" y="15"/>
                    <a:pt x="98" y="15"/>
                    <a:pt x="98" y="15"/>
                  </a:cubicBezTo>
                  <a:cubicBezTo>
                    <a:pt x="98" y="15"/>
                    <a:pt x="98" y="15"/>
                    <a:pt x="98" y="15"/>
                  </a:cubicBezTo>
                  <a:close/>
                  <a:moveTo>
                    <a:pt x="98" y="19"/>
                  </a:moveTo>
                  <a:cubicBezTo>
                    <a:pt x="98" y="19"/>
                    <a:pt x="98" y="19"/>
                    <a:pt x="98" y="19"/>
                  </a:cubicBezTo>
                  <a:cubicBezTo>
                    <a:pt x="98" y="19"/>
                    <a:pt x="98" y="19"/>
                    <a:pt x="98" y="19"/>
                  </a:cubicBezTo>
                  <a:close/>
                  <a:moveTo>
                    <a:pt x="98" y="19"/>
                  </a:move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ubicBezTo>
                    <a:pt x="98" y="19"/>
                    <a:pt x="98" y="19"/>
                    <a:pt x="98" y="19"/>
                  </a:cubicBezTo>
                  <a:close/>
                  <a:moveTo>
                    <a:pt x="98" y="19"/>
                  </a:moveTo>
                  <a:cubicBezTo>
                    <a:pt x="98" y="19"/>
                    <a:pt x="98" y="19"/>
                    <a:pt x="98" y="19"/>
                  </a:cubicBezTo>
                  <a:cubicBezTo>
                    <a:pt x="98" y="19"/>
                    <a:pt x="98" y="19"/>
                    <a:pt x="98" y="19"/>
                  </a:cubicBezTo>
                  <a:cubicBezTo>
                    <a:pt x="98" y="19"/>
                    <a:pt x="98" y="19"/>
                    <a:pt x="98" y="19"/>
                  </a:cubicBezTo>
                  <a:cubicBezTo>
                    <a:pt x="98" y="19"/>
                    <a:pt x="98" y="19"/>
                    <a:pt x="98" y="19"/>
                  </a:cubicBezTo>
                  <a:close/>
                  <a:moveTo>
                    <a:pt x="98" y="19"/>
                  </a:moveTo>
                  <a:cubicBezTo>
                    <a:pt x="98" y="19"/>
                    <a:pt x="98" y="19"/>
                    <a:pt x="98" y="19"/>
                  </a:cubicBezTo>
                  <a:cubicBezTo>
                    <a:pt x="98" y="19"/>
                    <a:pt x="98" y="19"/>
                    <a:pt x="98" y="19"/>
                  </a:cubicBezTo>
                  <a:close/>
                  <a:moveTo>
                    <a:pt x="98" y="19"/>
                  </a:moveTo>
                  <a:cubicBezTo>
                    <a:pt x="98" y="19"/>
                    <a:pt x="98" y="19"/>
                    <a:pt x="98" y="19"/>
                  </a:cubicBezTo>
                  <a:cubicBezTo>
                    <a:pt x="98" y="19"/>
                    <a:pt x="98" y="19"/>
                    <a:pt x="98" y="19"/>
                  </a:cubicBezTo>
                  <a:cubicBezTo>
                    <a:pt x="98" y="19"/>
                    <a:pt x="98" y="18"/>
                    <a:pt x="98" y="18"/>
                  </a:cubicBezTo>
                  <a:cubicBezTo>
                    <a:pt x="98" y="18"/>
                    <a:pt x="98" y="18"/>
                    <a:pt x="98" y="18"/>
                  </a:cubicBezTo>
                  <a:cubicBezTo>
                    <a:pt x="98" y="18"/>
                    <a:pt x="98" y="19"/>
                    <a:pt x="98" y="19"/>
                  </a:cubicBezTo>
                  <a:close/>
                  <a:moveTo>
                    <a:pt x="98" y="18"/>
                  </a:moveTo>
                  <a:cubicBezTo>
                    <a:pt x="98" y="18"/>
                    <a:pt x="98" y="18"/>
                    <a:pt x="98" y="18"/>
                  </a:cubicBezTo>
                  <a:cubicBezTo>
                    <a:pt x="98" y="18"/>
                    <a:pt x="98" y="18"/>
                    <a:pt x="98" y="19"/>
                  </a:cubicBezTo>
                  <a:cubicBezTo>
                    <a:pt x="98" y="19"/>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8"/>
                  </a:moveTo>
                  <a:cubicBezTo>
                    <a:pt x="98" y="18"/>
                    <a:pt x="98" y="18"/>
                    <a:pt x="98" y="18"/>
                  </a:cubicBezTo>
                  <a:cubicBezTo>
                    <a:pt x="98" y="18"/>
                    <a:pt x="98" y="18"/>
                    <a:pt x="98" y="17"/>
                  </a:cubicBezTo>
                  <a:cubicBezTo>
                    <a:pt x="98" y="18"/>
                    <a:pt x="98" y="18"/>
                    <a:pt x="98" y="18"/>
                  </a:cubicBezTo>
                  <a:cubicBezTo>
                    <a:pt x="98" y="18"/>
                    <a:pt x="98" y="18"/>
                    <a:pt x="98" y="18"/>
                  </a:cubicBezTo>
                  <a:cubicBezTo>
                    <a:pt x="98" y="18"/>
                    <a:pt x="98" y="18"/>
                    <a:pt x="98" y="18"/>
                  </a:cubicBezTo>
                  <a:cubicBezTo>
                    <a:pt x="98" y="18"/>
                    <a:pt x="98" y="18"/>
                    <a:pt x="98" y="18"/>
                  </a:cubicBezTo>
                  <a:close/>
                  <a:moveTo>
                    <a:pt x="98" y="17"/>
                  </a:moveTo>
                  <a:cubicBezTo>
                    <a:pt x="98" y="17"/>
                    <a:pt x="98" y="17"/>
                    <a:pt x="98" y="17"/>
                  </a:cubicBezTo>
                  <a:cubicBezTo>
                    <a:pt x="98" y="17"/>
                    <a:pt x="98" y="17"/>
                    <a:pt x="98" y="17"/>
                  </a:cubicBezTo>
                  <a:cubicBezTo>
                    <a:pt x="98" y="17"/>
                    <a:pt x="98" y="17"/>
                    <a:pt x="98" y="17"/>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7"/>
                    <a:pt x="98" y="17"/>
                    <a:pt x="98" y="17"/>
                  </a:cubicBezTo>
                  <a:cubicBezTo>
                    <a:pt x="98" y="17"/>
                    <a:pt x="98" y="18"/>
                    <a:pt x="98" y="18"/>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8"/>
                    <a:pt x="98" y="18"/>
                  </a:cubicBezTo>
                  <a:cubicBezTo>
                    <a:pt x="98" y="18"/>
                    <a:pt x="98" y="18"/>
                    <a:pt x="98" y="18"/>
                  </a:cubicBezTo>
                  <a:cubicBezTo>
                    <a:pt x="98" y="18"/>
                    <a:pt x="98" y="18"/>
                    <a:pt x="98" y="18"/>
                  </a:cubicBezTo>
                  <a:cubicBezTo>
                    <a:pt x="98" y="18"/>
                    <a:pt x="98" y="17"/>
                    <a:pt x="98" y="17"/>
                  </a:cubicBezTo>
                  <a:close/>
                  <a:moveTo>
                    <a:pt x="98" y="18"/>
                  </a:moveTo>
                  <a:cubicBezTo>
                    <a:pt x="98" y="18"/>
                    <a:pt x="98" y="18"/>
                    <a:pt x="98" y="18"/>
                  </a:cubicBezTo>
                  <a:cubicBezTo>
                    <a:pt x="98" y="18"/>
                    <a:pt x="98" y="18"/>
                    <a:pt x="98" y="18"/>
                  </a:cubicBezTo>
                  <a:cubicBezTo>
                    <a:pt x="98" y="18"/>
                    <a:pt x="98" y="18"/>
                    <a:pt x="98" y="18"/>
                  </a:cubicBezTo>
                  <a:close/>
                  <a:moveTo>
                    <a:pt x="98" y="17"/>
                  </a:moveTo>
                  <a:cubicBezTo>
                    <a:pt x="98" y="18"/>
                    <a:pt x="98" y="18"/>
                    <a:pt x="98" y="18"/>
                  </a:cubicBezTo>
                  <a:cubicBezTo>
                    <a:pt x="98" y="18"/>
                    <a:pt x="98" y="18"/>
                    <a:pt x="98" y="18"/>
                  </a:cubicBezTo>
                  <a:cubicBezTo>
                    <a:pt x="98" y="18"/>
                    <a:pt x="98" y="18"/>
                    <a:pt x="98" y="18"/>
                  </a:cubicBezTo>
                  <a:cubicBezTo>
                    <a:pt x="98" y="18"/>
                    <a:pt x="98" y="17"/>
                    <a:pt x="98" y="17"/>
                  </a:cubicBezTo>
                  <a:close/>
                  <a:moveTo>
                    <a:pt x="98" y="18"/>
                  </a:move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ubicBezTo>
                    <a:pt x="98" y="18"/>
                    <a:pt x="98" y="18"/>
                    <a:pt x="98" y="18"/>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6"/>
                  </a:moveTo>
                  <a:cubicBezTo>
                    <a:pt x="98" y="16"/>
                    <a:pt x="98" y="16"/>
                    <a:pt x="98" y="16"/>
                  </a:cubicBezTo>
                  <a:cubicBezTo>
                    <a:pt x="98" y="16"/>
                    <a:pt x="98" y="16"/>
                    <a:pt x="98" y="16"/>
                  </a:cubicBezTo>
                  <a:cubicBezTo>
                    <a:pt x="98" y="16"/>
                    <a:pt x="98" y="16"/>
                    <a:pt x="98" y="16"/>
                  </a:cubicBezTo>
                  <a:close/>
                  <a:moveTo>
                    <a:pt x="98" y="15"/>
                  </a:moveTo>
                  <a:cubicBezTo>
                    <a:pt x="98" y="16"/>
                    <a:pt x="98" y="16"/>
                    <a:pt x="98" y="16"/>
                  </a:cubicBezTo>
                  <a:cubicBezTo>
                    <a:pt x="98" y="16"/>
                    <a:pt x="98" y="16"/>
                    <a:pt x="98" y="16"/>
                  </a:cubicBezTo>
                  <a:cubicBezTo>
                    <a:pt x="98" y="16"/>
                    <a:pt x="98" y="15"/>
                    <a:pt x="98" y="15"/>
                  </a:cubicBezTo>
                  <a:close/>
                  <a:moveTo>
                    <a:pt x="98" y="16"/>
                  </a:moveTo>
                  <a:cubicBezTo>
                    <a:pt x="98" y="16"/>
                    <a:pt x="98" y="16"/>
                    <a:pt x="98" y="16"/>
                  </a:cubicBezTo>
                  <a:cubicBezTo>
                    <a:pt x="98" y="16"/>
                    <a:pt x="98" y="16"/>
                    <a:pt x="98" y="16"/>
                  </a:cubicBezTo>
                  <a:cubicBezTo>
                    <a:pt x="98" y="16"/>
                    <a:pt x="98" y="16"/>
                    <a:pt x="98" y="16"/>
                  </a:cubicBezTo>
                  <a:cubicBezTo>
                    <a:pt x="98" y="16"/>
                    <a:pt x="98" y="16"/>
                    <a:pt x="98" y="16"/>
                  </a:cubicBezTo>
                  <a:cubicBezTo>
                    <a:pt x="98" y="16"/>
                    <a:pt x="98" y="16"/>
                    <a:pt x="98" y="16"/>
                  </a:cubicBezTo>
                  <a:cubicBezTo>
                    <a:pt x="98" y="16"/>
                    <a:pt x="98" y="16"/>
                    <a:pt x="98" y="16"/>
                  </a:cubicBezTo>
                  <a:close/>
                  <a:moveTo>
                    <a:pt x="98" y="16"/>
                  </a:moveTo>
                  <a:cubicBezTo>
                    <a:pt x="98" y="16"/>
                    <a:pt x="98" y="16"/>
                    <a:pt x="98" y="16"/>
                  </a:cubicBezTo>
                  <a:cubicBezTo>
                    <a:pt x="98" y="16"/>
                    <a:pt x="98" y="16"/>
                    <a:pt x="98" y="16"/>
                  </a:cubicBezTo>
                  <a:cubicBezTo>
                    <a:pt x="98" y="16"/>
                    <a:pt x="98" y="16"/>
                    <a:pt x="98" y="16"/>
                  </a:cubicBezTo>
                  <a:cubicBezTo>
                    <a:pt x="98" y="16"/>
                    <a:pt x="98" y="16"/>
                    <a:pt x="98" y="16"/>
                  </a:cubicBezTo>
                  <a:close/>
                  <a:moveTo>
                    <a:pt x="98" y="16"/>
                  </a:moveTo>
                  <a:cubicBezTo>
                    <a:pt x="98" y="16"/>
                    <a:pt x="98" y="16"/>
                    <a:pt x="98" y="16"/>
                  </a:cubicBezTo>
                  <a:cubicBezTo>
                    <a:pt x="98" y="16"/>
                    <a:pt x="98" y="16"/>
                    <a:pt x="98" y="16"/>
                  </a:cubicBezTo>
                  <a:cubicBezTo>
                    <a:pt x="98" y="16"/>
                    <a:pt x="98" y="16"/>
                    <a:pt x="98" y="16"/>
                  </a:cubicBezTo>
                  <a:close/>
                  <a:moveTo>
                    <a:pt x="98" y="16"/>
                  </a:moveTo>
                  <a:cubicBezTo>
                    <a:pt x="98" y="16"/>
                    <a:pt x="98" y="16"/>
                    <a:pt x="98" y="16"/>
                  </a:cubicBezTo>
                  <a:cubicBezTo>
                    <a:pt x="98" y="16"/>
                    <a:pt x="98" y="16"/>
                    <a:pt x="98" y="16"/>
                  </a:cubicBezTo>
                  <a:cubicBezTo>
                    <a:pt x="98" y="16"/>
                    <a:pt x="98" y="16"/>
                    <a:pt x="98" y="16"/>
                  </a:cubicBezTo>
                  <a:close/>
                  <a:moveTo>
                    <a:pt x="98" y="16"/>
                  </a:moveTo>
                  <a:cubicBezTo>
                    <a:pt x="98" y="16"/>
                    <a:pt x="98" y="16"/>
                    <a:pt x="98" y="16"/>
                  </a:cubicBezTo>
                  <a:cubicBezTo>
                    <a:pt x="98" y="16"/>
                    <a:pt x="98" y="16"/>
                    <a:pt x="98" y="16"/>
                  </a:cubicBezTo>
                  <a:cubicBezTo>
                    <a:pt x="98" y="16"/>
                    <a:pt x="98" y="16"/>
                    <a:pt x="98" y="16"/>
                  </a:cubicBezTo>
                  <a:cubicBezTo>
                    <a:pt x="98" y="16"/>
                    <a:pt x="98" y="16"/>
                    <a:pt x="98" y="16"/>
                  </a:cubicBezTo>
                  <a:cubicBezTo>
                    <a:pt x="98" y="16"/>
                    <a:pt x="98" y="16"/>
                    <a:pt x="98" y="16"/>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ubicBezTo>
                    <a:pt x="98" y="17"/>
                    <a:pt x="98" y="17"/>
                    <a:pt x="98" y="17"/>
                  </a:cubicBezTo>
                  <a:close/>
                  <a:moveTo>
                    <a:pt x="98" y="17"/>
                  </a:moveTo>
                  <a:cubicBezTo>
                    <a:pt x="98" y="17"/>
                    <a:pt x="98" y="17"/>
                    <a:pt x="98" y="17"/>
                  </a:cubicBezTo>
                  <a:cubicBezTo>
                    <a:pt x="98" y="17"/>
                    <a:pt x="98" y="17"/>
                    <a:pt x="98" y="17"/>
                  </a:cubicBezTo>
                  <a:cubicBezTo>
                    <a:pt x="98" y="17"/>
                    <a:pt x="98" y="17"/>
                    <a:pt x="98" y="17"/>
                  </a:cubicBezTo>
                  <a:close/>
                  <a:moveTo>
                    <a:pt x="98" y="19"/>
                  </a:moveTo>
                  <a:cubicBezTo>
                    <a:pt x="98" y="19"/>
                    <a:pt x="98" y="19"/>
                    <a:pt x="98" y="19"/>
                  </a:cubicBezTo>
                  <a:cubicBezTo>
                    <a:pt x="98" y="19"/>
                    <a:pt x="98" y="19"/>
                    <a:pt x="98" y="19"/>
                  </a:cubicBezTo>
                  <a:cubicBezTo>
                    <a:pt x="98" y="19"/>
                    <a:pt x="98" y="19"/>
                    <a:pt x="98" y="19"/>
                  </a:cubicBezTo>
                  <a:close/>
                  <a:moveTo>
                    <a:pt x="97" y="14"/>
                  </a:moveTo>
                  <a:cubicBezTo>
                    <a:pt x="97" y="14"/>
                    <a:pt x="97" y="14"/>
                    <a:pt x="98" y="14"/>
                  </a:cubicBezTo>
                  <a:cubicBezTo>
                    <a:pt x="98" y="14"/>
                    <a:pt x="98" y="14"/>
                    <a:pt x="98" y="15"/>
                  </a:cubicBezTo>
                  <a:cubicBezTo>
                    <a:pt x="98" y="15"/>
                    <a:pt x="98" y="15"/>
                    <a:pt x="98" y="14"/>
                  </a:cubicBezTo>
                  <a:cubicBezTo>
                    <a:pt x="97" y="14"/>
                    <a:pt x="97" y="14"/>
                    <a:pt x="97" y="14"/>
                  </a:cubicBezTo>
                  <a:cubicBezTo>
                    <a:pt x="97" y="14"/>
                    <a:pt x="97" y="14"/>
                    <a:pt x="97" y="14"/>
                  </a:cubicBezTo>
                  <a:close/>
                  <a:moveTo>
                    <a:pt x="97" y="14"/>
                  </a:moveTo>
                  <a:cubicBezTo>
                    <a:pt x="97" y="14"/>
                    <a:pt x="97" y="14"/>
                    <a:pt x="97" y="14"/>
                  </a:cubicBezTo>
                  <a:cubicBezTo>
                    <a:pt x="97" y="14"/>
                    <a:pt x="97" y="14"/>
                    <a:pt x="97" y="14"/>
                  </a:cubicBezTo>
                  <a:cubicBezTo>
                    <a:pt x="97" y="14"/>
                    <a:pt x="97" y="14"/>
                    <a:pt x="97" y="13"/>
                  </a:cubicBezTo>
                  <a:cubicBezTo>
                    <a:pt x="97" y="13"/>
                    <a:pt x="97" y="14"/>
                    <a:pt x="97" y="14"/>
                  </a:cubicBezTo>
                  <a:close/>
                  <a:moveTo>
                    <a:pt x="97" y="13"/>
                  </a:moveTo>
                  <a:cubicBezTo>
                    <a:pt x="97" y="13"/>
                    <a:pt x="97" y="13"/>
                    <a:pt x="97" y="13"/>
                  </a:cubicBezTo>
                  <a:cubicBezTo>
                    <a:pt x="97" y="13"/>
                    <a:pt x="97" y="13"/>
                    <a:pt x="97" y="13"/>
                  </a:cubicBezTo>
                  <a:cubicBezTo>
                    <a:pt x="97" y="13"/>
                    <a:pt x="97" y="13"/>
                    <a:pt x="97" y="13"/>
                  </a:cubicBezTo>
                  <a:close/>
                  <a:moveTo>
                    <a:pt x="97" y="13"/>
                  </a:moveTo>
                  <a:cubicBezTo>
                    <a:pt x="97" y="13"/>
                    <a:pt x="97" y="13"/>
                    <a:pt x="97" y="13"/>
                  </a:cubicBezTo>
                  <a:cubicBezTo>
                    <a:pt x="97" y="13"/>
                    <a:pt x="97" y="13"/>
                    <a:pt x="97" y="13"/>
                  </a:cubicBezTo>
                  <a:cubicBezTo>
                    <a:pt x="97" y="13"/>
                    <a:pt x="97" y="13"/>
                    <a:pt x="97" y="13"/>
                  </a:cubicBezTo>
                  <a:close/>
                  <a:moveTo>
                    <a:pt x="95" y="13"/>
                  </a:moveTo>
                  <a:cubicBezTo>
                    <a:pt x="96" y="13"/>
                    <a:pt x="96" y="13"/>
                    <a:pt x="96" y="13"/>
                  </a:cubicBezTo>
                  <a:cubicBezTo>
                    <a:pt x="96" y="13"/>
                    <a:pt x="96" y="13"/>
                    <a:pt x="96" y="13"/>
                  </a:cubicBezTo>
                  <a:cubicBezTo>
                    <a:pt x="96" y="13"/>
                    <a:pt x="96" y="13"/>
                    <a:pt x="96" y="13"/>
                  </a:cubicBezTo>
                  <a:cubicBezTo>
                    <a:pt x="96" y="13"/>
                    <a:pt x="96" y="13"/>
                    <a:pt x="95"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3"/>
                  </a:cubicBezTo>
                  <a:close/>
                  <a:moveTo>
                    <a:pt x="97" y="13"/>
                  </a:moveTo>
                  <a:cubicBezTo>
                    <a:pt x="97" y="13"/>
                    <a:pt x="97" y="13"/>
                    <a:pt x="97" y="13"/>
                  </a:cubicBezTo>
                  <a:cubicBezTo>
                    <a:pt x="97" y="13"/>
                    <a:pt x="97" y="13"/>
                    <a:pt x="97" y="13"/>
                  </a:cubicBezTo>
                  <a:cubicBezTo>
                    <a:pt x="97" y="13"/>
                    <a:pt x="97" y="13"/>
                    <a:pt x="97" y="13"/>
                  </a:cubicBezTo>
                  <a:cubicBezTo>
                    <a:pt x="97" y="13"/>
                    <a:pt x="97" y="13"/>
                    <a:pt x="97" y="13"/>
                  </a:cubicBezTo>
                  <a:close/>
                  <a:moveTo>
                    <a:pt x="96" y="13"/>
                  </a:moveTo>
                  <a:cubicBezTo>
                    <a:pt x="96" y="13"/>
                    <a:pt x="96" y="13"/>
                    <a:pt x="97" y="13"/>
                  </a:cubicBezTo>
                  <a:cubicBezTo>
                    <a:pt x="97" y="13"/>
                    <a:pt x="97" y="13"/>
                    <a:pt x="97"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lose/>
                  <a:moveTo>
                    <a:pt x="96" y="13"/>
                  </a:moveTo>
                  <a:cubicBezTo>
                    <a:pt x="96" y="13"/>
                    <a:pt x="96" y="13"/>
                    <a:pt x="96" y="13"/>
                  </a:cubicBezTo>
                  <a:cubicBezTo>
                    <a:pt x="96" y="13"/>
                    <a:pt x="96" y="13"/>
                    <a:pt x="96" y="13"/>
                  </a:cubicBezTo>
                  <a:cubicBezTo>
                    <a:pt x="96" y="13"/>
                    <a:pt x="96" y="13"/>
                    <a:pt x="96" y="13"/>
                  </a:cubicBezTo>
                  <a:cubicBezTo>
                    <a:pt x="96" y="13"/>
                    <a:pt x="96" y="13"/>
                    <a:pt x="96" y="12"/>
                  </a:cubicBezTo>
                  <a:cubicBezTo>
                    <a:pt x="96" y="12"/>
                    <a:pt x="96" y="13"/>
                    <a:pt x="96" y="13"/>
                  </a:cubicBezTo>
                  <a:close/>
                  <a:moveTo>
                    <a:pt x="96" y="13"/>
                  </a:moveTo>
                  <a:cubicBezTo>
                    <a:pt x="96" y="13"/>
                    <a:pt x="96" y="13"/>
                    <a:pt x="96" y="13"/>
                  </a:cubicBezTo>
                  <a:cubicBezTo>
                    <a:pt x="96" y="13"/>
                    <a:pt x="96" y="13"/>
                    <a:pt x="96" y="13"/>
                  </a:cubicBezTo>
                  <a:cubicBezTo>
                    <a:pt x="96" y="13"/>
                    <a:pt x="96" y="13"/>
                    <a:pt x="96" y="13"/>
                  </a:cubicBezTo>
                  <a:cubicBezTo>
                    <a:pt x="95" y="13"/>
                    <a:pt x="95" y="13"/>
                    <a:pt x="95" y="13"/>
                  </a:cubicBezTo>
                  <a:cubicBezTo>
                    <a:pt x="95" y="13"/>
                    <a:pt x="96" y="13"/>
                    <a:pt x="96" y="13"/>
                  </a:cubicBezTo>
                  <a:close/>
                  <a:moveTo>
                    <a:pt x="95" y="13"/>
                  </a:moveTo>
                  <a:cubicBezTo>
                    <a:pt x="95" y="13"/>
                    <a:pt x="95" y="13"/>
                    <a:pt x="95" y="13"/>
                  </a:cubicBezTo>
                  <a:cubicBezTo>
                    <a:pt x="95" y="13"/>
                    <a:pt x="95" y="13"/>
                    <a:pt x="95" y="13"/>
                  </a:cubicBezTo>
                  <a:cubicBezTo>
                    <a:pt x="95" y="13"/>
                    <a:pt x="95" y="13"/>
                    <a:pt x="95" y="13"/>
                  </a:cubicBezTo>
                  <a:cubicBezTo>
                    <a:pt x="95" y="13"/>
                    <a:pt x="95" y="13"/>
                    <a:pt x="95" y="13"/>
                  </a:cubicBezTo>
                  <a:cubicBezTo>
                    <a:pt x="95" y="13"/>
                    <a:pt x="95" y="13"/>
                    <a:pt x="95" y="13"/>
                  </a:cubicBezTo>
                  <a:close/>
                  <a:moveTo>
                    <a:pt x="95" y="13"/>
                  </a:moveTo>
                  <a:cubicBezTo>
                    <a:pt x="95" y="13"/>
                    <a:pt x="95" y="13"/>
                    <a:pt x="95" y="13"/>
                  </a:cubicBezTo>
                  <a:cubicBezTo>
                    <a:pt x="95" y="13"/>
                    <a:pt x="95" y="12"/>
                    <a:pt x="95" y="12"/>
                  </a:cubicBezTo>
                  <a:cubicBezTo>
                    <a:pt x="95" y="12"/>
                    <a:pt x="95" y="12"/>
                    <a:pt x="95" y="12"/>
                  </a:cubicBezTo>
                  <a:cubicBezTo>
                    <a:pt x="95" y="12"/>
                    <a:pt x="95" y="13"/>
                    <a:pt x="95" y="13"/>
                  </a:cubicBezTo>
                  <a:close/>
                  <a:moveTo>
                    <a:pt x="95" y="12"/>
                  </a:moveTo>
                  <a:cubicBezTo>
                    <a:pt x="95" y="12"/>
                    <a:pt x="95" y="12"/>
                    <a:pt x="95" y="12"/>
                  </a:cubicBezTo>
                  <a:cubicBezTo>
                    <a:pt x="95" y="12"/>
                    <a:pt x="95" y="12"/>
                    <a:pt x="95" y="12"/>
                  </a:cubicBezTo>
                  <a:cubicBezTo>
                    <a:pt x="95" y="12"/>
                    <a:pt x="95" y="12"/>
                    <a:pt x="95" y="12"/>
                  </a:cubicBezTo>
                  <a:cubicBezTo>
                    <a:pt x="95" y="12"/>
                    <a:pt x="95" y="12"/>
                    <a:pt x="95" y="12"/>
                  </a:cubicBezTo>
                  <a:close/>
                  <a:moveTo>
                    <a:pt x="95" y="12"/>
                  </a:moveTo>
                  <a:cubicBezTo>
                    <a:pt x="95" y="12"/>
                    <a:pt x="95" y="12"/>
                    <a:pt x="95" y="12"/>
                  </a:cubicBezTo>
                  <a:cubicBezTo>
                    <a:pt x="95" y="12"/>
                    <a:pt x="95" y="12"/>
                    <a:pt x="95" y="12"/>
                  </a:cubicBezTo>
                  <a:cubicBezTo>
                    <a:pt x="95" y="12"/>
                    <a:pt x="95" y="12"/>
                    <a:pt x="95" y="12"/>
                  </a:cubicBezTo>
                  <a:cubicBezTo>
                    <a:pt x="95" y="12"/>
                    <a:pt x="95" y="12"/>
                    <a:pt x="95" y="12"/>
                  </a:cubicBezTo>
                  <a:cubicBezTo>
                    <a:pt x="95" y="12"/>
                    <a:pt x="95" y="12"/>
                    <a:pt x="95" y="12"/>
                  </a:cubicBezTo>
                  <a:close/>
                  <a:moveTo>
                    <a:pt x="87" y="18"/>
                  </a:moveTo>
                  <a:cubicBezTo>
                    <a:pt x="87" y="18"/>
                    <a:pt x="87" y="18"/>
                    <a:pt x="87" y="18"/>
                  </a:cubicBezTo>
                  <a:cubicBezTo>
                    <a:pt x="87" y="18"/>
                    <a:pt x="87" y="18"/>
                    <a:pt x="87" y="18"/>
                  </a:cubicBezTo>
                  <a:cubicBezTo>
                    <a:pt x="87" y="18"/>
                    <a:pt x="87" y="18"/>
                    <a:pt x="87" y="18"/>
                  </a:cubicBezTo>
                  <a:close/>
                  <a:moveTo>
                    <a:pt x="88" y="18"/>
                  </a:moveTo>
                  <a:cubicBezTo>
                    <a:pt x="88" y="18"/>
                    <a:pt x="88" y="18"/>
                    <a:pt x="88" y="18"/>
                  </a:cubicBezTo>
                  <a:cubicBezTo>
                    <a:pt x="88" y="18"/>
                    <a:pt x="88" y="18"/>
                    <a:pt x="88" y="18"/>
                  </a:cubicBezTo>
                  <a:cubicBezTo>
                    <a:pt x="88" y="18"/>
                    <a:pt x="88" y="18"/>
                    <a:pt x="88" y="18"/>
                  </a:cubicBezTo>
                  <a:cubicBezTo>
                    <a:pt x="88" y="18"/>
                    <a:pt x="88" y="18"/>
                    <a:pt x="88" y="18"/>
                  </a:cubicBezTo>
                  <a:cubicBezTo>
                    <a:pt x="88" y="18"/>
                    <a:pt x="88" y="18"/>
                    <a:pt x="88" y="18"/>
                  </a:cubicBezTo>
                  <a:close/>
                  <a:moveTo>
                    <a:pt x="88" y="15"/>
                  </a:moveTo>
                  <a:cubicBezTo>
                    <a:pt x="88" y="15"/>
                    <a:pt x="88" y="15"/>
                    <a:pt x="88" y="15"/>
                  </a:cubicBezTo>
                  <a:cubicBezTo>
                    <a:pt x="88" y="15"/>
                    <a:pt x="88" y="15"/>
                    <a:pt x="88" y="15"/>
                  </a:cubicBezTo>
                  <a:cubicBezTo>
                    <a:pt x="88" y="15"/>
                    <a:pt x="88" y="15"/>
                    <a:pt x="88" y="15"/>
                  </a:cubicBezTo>
                  <a:cubicBezTo>
                    <a:pt x="88" y="15"/>
                    <a:pt x="88" y="15"/>
                    <a:pt x="88" y="15"/>
                  </a:cubicBezTo>
                  <a:cubicBezTo>
                    <a:pt x="88" y="15"/>
                    <a:pt x="88" y="15"/>
                    <a:pt x="88" y="15"/>
                  </a:cubicBezTo>
                  <a:close/>
                  <a:moveTo>
                    <a:pt x="88" y="15"/>
                  </a:moveTo>
                  <a:cubicBezTo>
                    <a:pt x="88" y="15"/>
                    <a:pt x="88" y="15"/>
                    <a:pt x="88" y="15"/>
                  </a:cubicBezTo>
                  <a:cubicBezTo>
                    <a:pt x="88" y="15"/>
                    <a:pt x="88" y="15"/>
                    <a:pt x="88" y="15"/>
                  </a:cubicBezTo>
                  <a:cubicBezTo>
                    <a:pt x="88" y="15"/>
                    <a:pt x="88" y="15"/>
                    <a:pt x="88" y="15"/>
                  </a:cubicBezTo>
                  <a:cubicBezTo>
                    <a:pt x="88" y="15"/>
                    <a:pt x="88" y="15"/>
                    <a:pt x="88" y="15"/>
                  </a:cubicBezTo>
                  <a:close/>
                  <a:moveTo>
                    <a:pt x="89" y="13"/>
                  </a:moveTo>
                  <a:cubicBezTo>
                    <a:pt x="89" y="13"/>
                    <a:pt x="89" y="13"/>
                    <a:pt x="89" y="13"/>
                  </a:cubicBez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ubicBezTo>
                    <a:pt x="89" y="14"/>
                    <a:pt x="89" y="14"/>
                    <a:pt x="89" y="14"/>
                  </a:cubicBezTo>
                  <a:cubicBezTo>
                    <a:pt x="89" y="13"/>
                    <a:pt x="89" y="13"/>
                    <a:pt x="89" y="13"/>
                  </a:cubicBezTo>
                  <a:close/>
                  <a:moveTo>
                    <a:pt x="89" y="14"/>
                  </a:moveTo>
                  <a:cubicBezTo>
                    <a:pt x="89" y="14"/>
                    <a:pt x="89" y="14"/>
                    <a:pt x="89" y="14"/>
                  </a:cubicBezTo>
                  <a:cubicBezTo>
                    <a:pt x="89" y="14"/>
                    <a:pt x="89" y="14"/>
                    <a:pt x="89" y="14"/>
                  </a:cubicBezTo>
                  <a:cubicBezTo>
                    <a:pt x="89" y="14"/>
                    <a:pt x="89" y="14"/>
                    <a:pt x="89" y="13"/>
                  </a:cubicBezTo>
                  <a:cubicBezTo>
                    <a:pt x="89" y="13"/>
                    <a:pt x="89" y="14"/>
                    <a:pt x="89" y="14"/>
                  </a:cubicBezTo>
                  <a:cubicBezTo>
                    <a:pt x="89" y="14"/>
                    <a:pt x="89" y="14"/>
                    <a:pt x="89" y="14"/>
                  </a:cubicBezTo>
                  <a:close/>
                  <a:moveTo>
                    <a:pt x="89" y="13"/>
                  </a:moveTo>
                  <a:cubicBezTo>
                    <a:pt x="89" y="13"/>
                    <a:pt x="89" y="13"/>
                    <a:pt x="89" y="13"/>
                  </a:cubicBez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lose/>
                  <a:moveTo>
                    <a:pt x="89" y="13"/>
                  </a:moveTo>
                  <a:cubicBezTo>
                    <a:pt x="89" y="13"/>
                    <a:pt x="89" y="13"/>
                    <a:pt x="89" y="13"/>
                  </a:cubicBezTo>
                  <a:cubicBezTo>
                    <a:pt x="89" y="13"/>
                    <a:pt x="89" y="13"/>
                    <a:pt x="89" y="13"/>
                  </a:cubicBezTo>
                  <a:cubicBezTo>
                    <a:pt x="89" y="13"/>
                    <a:pt x="89" y="13"/>
                    <a:pt x="89" y="13"/>
                  </a:cubicBezTo>
                  <a:cubicBezTo>
                    <a:pt x="89" y="13"/>
                    <a:pt x="90" y="13"/>
                    <a:pt x="90" y="13"/>
                  </a:cubicBezTo>
                  <a:cubicBezTo>
                    <a:pt x="90" y="13"/>
                    <a:pt x="89" y="13"/>
                    <a:pt x="89" y="13"/>
                  </a:cubicBezTo>
                  <a:close/>
                  <a:moveTo>
                    <a:pt x="90" y="13"/>
                  </a:moveTo>
                  <a:cubicBezTo>
                    <a:pt x="90" y="13"/>
                    <a:pt x="89" y="13"/>
                    <a:pt x="89" y="13"/>
                  </a:cubicBezTo>
                  <a:cubicBezTo>
                    <a:pt x="89" y="13"/>
                    <a:pt x="89" y="13"/>
                    <a:pt x="89" y="13"/>
                  </a:cubicBezTo>
                  <a:cubicBezTo>
                    <a:pt x="89" y="13"/>
                    <a:pt x="89" y="13"/>
                    <a:pt x="90" y="13"/>
                  </a:cubicBezTo>
                  <a:cubicBezTo>
                    <a:pt x="90" y="13"/>
                    <a:pt x="90" y="13"/>
                    <a:pt x="90" y="13"/>
                  </a:cubicBezTo>
                  <a:cubicBezTo>
                    <a:pt x="90" y="13"/>
                    <a:pt x="90" y="13"/>
                    <a:pt x="90" y="13"/>
                  </a:cubicBezTo>
                  <a:close/>
                  <a:moveTo>
                    <a:pt x="90" y="13"/>
                  </a:moveTo>
                  <a:cubicBezTo>
                    <a:pt x="90" y="13"/>
                    <a:pt x="90" y="13"/>
                    <a:pt x="90" y="13"/>
                  </a:cubicBezTo>
                  <a:cubicBezTo>
                    <a:pt x="90" y="13"/>
                    <a:pt x="90" y="13"/>
                    <a:pt x="90" y="13"/>
                  </a:cubicBezTo>
                  <a:cubicBezTo>
                    <a:pt x="90" y="13"/>
                    <a:pt x="90" y="13"/>
                    <a:pt x="90" y="13"/>
                  </a:cubicBezTo>
                  <a:cubicBezTo>
                    <a:pt x="90" y="13"/>
                    <a:pt x="90" y="13"/>
                    <a:pt x="90" y="13"/>
                  </a:cubicBezTo>
                  <a:cubicBezTo>
                    <a:pt x="90" y="13"/>
                    <a:pt x="90" y="13"/>
                    <a:pt x="90" y="13"/>
                  </a:cubicBezTo>
                  <a:close/>
                  <a:moveTo>
                    <a:pt x="90" y="13"/>
                  </a:moveTo>
                  <a:cubicBezTo>
                    <a:pt x="90" y="13"/>
                    <a:pt x="90" y="13"/>
                    <a:pt x="90" y="13"/>
                  </a:cubicBezTo>
                  <a:cubicBezTo>
                    <a:pt x="90" y="13"/>
                    <a:pt x="90" y="13"/>
                    <a:pt x="90" y="13"/>
                  </a:cubicBezTo>
                  <a:close/>
                  <a:moveTo>
                    <a:pt x="91" y="12"/>
                  </a:moveTo>
                  <a:cubicBezTo>
                    <a:pt x="91" y="12"/>
                    <a:pt x="91" y="12"/>
                    <a:pt x="91" y="12"/>
                  </a:cubicBezTo>
                  <a:cubicBezTo>
                    <a:pt x="91" y="12"/>
                    <a:pt x="91" y="12"/>
                    <a:pt x="91" y="12"/>
                  </a:cubicBezTo>
                  <a:cubicBezTo>
                    <a:pt x="91" y="12"/>
                    <a:pt x="91" y="12"/>
                    <a:pt x="91" y="12"/>
                  </a:cubicBezTo>
                  <a:cubicBezTo>
                    <a:pt x="91" y="12"/>
                    <a:pt x="91" y="12"/>
                    <a:pt x="91" y="12"/>
                  </a:cubicBezTo>
                  <a:cubicBezTo>
                    <a:pt x="91" y="12"/>
                    <a:pt x="91" y="12"/>
                    <a:pt x="91" y="12"/>
                  </a:cubicBezTo>
                  <a:close/>
                  <a:moveTo>
                    <a:pt x="91" y="12"/>
                  </a:moveTo>
                  <a:cubicBezTo>
                    <a:pt x="91" y="12"/>
                    <a:pt x="91" y="12"/>
                    <a:pt x="91" y="12"/>
                  </a:cubicBezTo>
                  <a:cubicBezTo>
                    <a:pt x="91" y="12"/>
                    <a:pt x="91" y="12"/>
                    <a:pt x="91" y="12"/>
                  </a:cubicBezTo>
                  <a:cubicBezTo>
                    <a:pt x="91" y="12"/>
                    <a:pt x="91" y="12"/>
                    <a:pt x="91" y="12"/>
                  </a:cubicBezTo>
                  <a:cubicBezTo>
                    <a:pt x="91" y="12"/>
                    <a:pt x="91" y="12"/>
                    <a:pt x="91" y="12"/>
                  </a:cubicBezTo>
                  <a:cubicBezTo>
                    <a:pt x="91" y="12"/>
                    <a:pt x="91" y="12"/>
                    <a:pt x="91" y="12"/>
                  </a:cubicBezTo>
                  <a:close/>
                  <a:moveTo>
                    <a:pt x="92" y="12"/>
                  </a:moveTo>
                  <a:cubicBezTo>
                    <a:pt x="92" y="12"/>
                    <a:pt x="92" y="12"/>
                    <a:pt x="92" y="12"/>
                  </a:cubicBezTo>
                  <a:cubicBezTo>
                    <a:pt x="92" y="12"/>
                    <a:pt x="92" y="12"/>
                    <a:pt x="92" y="12"/>
                  </a:cubicBezTo>
                  <a:cubicBezTo>
                    <a:pt x="92" y="12"/>
                    <a:pt x="92" y="12"/>
                    <a:pt x="92" y="12"/>
                  </a:cubicBezTo>
                  <a:cubicBezTo>
                    <a:pt x="92" y="12"/>
                    <a:pt x="92" y="12"/>
                    <a:pt x="92" y="12"/>
                  </a:cubicBezTo>
                  <a:close/>
                  <a:moveTo>
                    <a:pt x="91" y="12"/>
                  </a:moveTo>
                  <a:cubicBezTo>
                    <a:pt x="92" y="12"/>
                    <a:pt x="92" y="12"/>
                    <a:pt x="92" y="12"/>
                  </a:cubicBezTo>
                  <a:cubicBezTo>
                    <a:pt x="92" y="12"/>
                    <a:pt x="92" y="12"/>
                    <a:pt x="92" y="12"/>
                  </a:cubicBezTo>
                  <a:cubicBezTo>
                    <a:pt x="92" y="12"/>
                    <a:pt x="92" y="12"/>
                    <a:pt x="91" y="12"/>
                  </a:cubicBezTo>
                  <a:cubicBezTo>
                    <a:pt x="91" y="12"/>
                    <a:pt x="91" y="12"/>
                    <a:pt x="91" y="12"/>
                  </a:cubicBezTo>
                  <a:close/>
                  <a:moveTo>
                    <a:pt x="92" y="12"/>
                  </a:moveTo>
                  <a:cubicBezTo>
                    <a:pt x="92" y="12"/>
                    <a:pt x="92" y="12"/>
                    <a:pt x="92" y="12"/>
                  </a:cubicBezTo>
                  <a:cubicBezTo>
                    <a:pt x="92" y="12"/>
                    <a:pt x="92" y="12"/>
                    <a:pt x="92" y="12"/>
                  </a:cubicBezTo>
                  <a:cubicBezTo>
                    <a:pt x="92" y="12"/>
                    <a:pt x="92" y="12"/>
                    <a:pt x="92" y="12"/>
                  </a:cubicBezTo>
                  <a:close/>
                  <a:moveTo>
                    <a:pt x="92" y="12"/>
                  </a:moveTo>
                  <a:cubicBezTo>
                    <a:pt x="92" y="12"/>
                    <a:pt x="92" y="12"/>
                    <a:pt x="92" y="12"/>
                  </a:cubicBezTo>
                  <a:cubicBezTo>
                    <a:pt x="92" y="12"/>
                    <a:pt x="92" y="12"/>
                    <a:pt x="92" y="12"/>
                  </a:cubicBezTo>
                  <a:cubicBezTo>
                    <a:pt x="92" y="12"/>
                    <a:pt x="92" y="12"/>
                    <a:pt x="92" y="12"/>
                  </a:cubicBezTo>
                  <a:cubicBezTo>
                    <a:pt x="92" y="12"/>
                    <a:pt x="92" y="12"/>
                    <a:pt x="92" y="12"/>
                  </a:cubicBezTo>
                  <a:cubicBezTo>
                    <a:pt x="92" y="12"/>
                    <a:pt x="92" y="12"/>
                    <a:pt x="92" y="12"/>
                  </a:cubicBezTo>
                  <a:cubicBezTo>
                    <a:pt x="92" y="12"/>
                    <a:pt x="92" y="12"/>
                    <a:pt x="92" y="12"/>
                  </a:cubicBezTo>
                  <a:close/>
                  <a:moveTo>
                    <a:pt x="92" y="12"/>
                  </a:moveTo>
                  <a:cubicBezTo>
                    <a:pt x="92" y="12"/>
                    <a:pt x="92" y="12"/>
                    <a:pt x="93" y="12"/>
                  </a:cubicBezTo>
                  <a:cubicBezTo>
                    <a:pt x="93" y="12"/>
                    <a:pt x="93" y="12"/>
                    <a:pt x="92" y="12"/>
                  </a:cubicBezTo>
                  <a:close/>
                  <a:moveTo>
                    <a:pt x="93" y="12"/>
                  </a:moveTo>
                  <a:cubicBezTo>
                    <a:pt x="93" y="12"/>
                    <a:pt x="93" y="12"/>
                    <a:pt x="93" y="12"/>
                  </a:cubicBezTo>
                  <a:cubicBezTo>
                    <a:pt x="93" y="12"/>
                    <a:pt x="93" y="12"/>
                    <a:pt x="93" y="12"/>
                  </a:cubicBezTo>
                  <a:cubicBezTo>
                    <a:pt x="93" y="12"/>
                    <a:pt x="93" y="12"/>
                    <a:pt x="93" y="12"/>
                  </a:cubicBezTo>
                  <a:cubicBezTo>
                    <a:pt x="93" y="12"/>
                    <a:pt x="93" y="12"/>
                    <a:pt x="93" y="12"/>
                  </a:cubicBezTo>
                  <a:close/>
                  <a:moveTo>
                    <a:pt x="94" y="12"/>
                  </a:moveTo>
                  <a:cubicBezTo>
                    <a:pt x="94" y="12"/>
                    <a:pt x="94" y="12"/>
                    <a:pt x="94" y="12"/>
                  </a:cubicBezTo>
                  <a:cubicBezTo>
                    <a:pt x="94" y="12"/>
                    <a:pt x="94" y="12"/>
                    <a:pt x="94" y="12"/>
                  </a:cubicBezTo>
                  <a:cubicBezTo>
                    <a:pt x="94" y="12"/>
                    <a:pt x="94" y="12"/>
                    <a:pt x="94" y="12"/>
                  </a:cubicBezTo>
                  <a:cubicBezTo>
                    <a:pt x="94" y="12"/>
                    <a:pt x="94" y="12"/>
                    <a:pt x="94" y="12"/>
                  </a:cubicBezTo>
                  <a:close/>
                  <a:moveTo>
                    <a:pt x="93" y="12"/>
                  </a:moveTo>
                  <a:cubicBezTo>
                    <a:pt x="93" y="12"/>
                    <a:pt x="94" y="12"/>
                    <a:pt x="94" y="12"/>
                  </a:cubicBezTo>
                  <a:cubicBezTo>
                    <a:pt x="94" y="12"/>
                    <a:pt x="94" y="12"/>
                    <a:pt x="94" y="12"/>
                  </a:cubicBezTo>
                  <a:cubicBezTo>
                    <a:pt x="94" y="12"/>
                    <a:pt x="94" y="12"/>
                    <a:pt x="94" y="12"/>
                  </a:cubicBezTo>
                  <a:cubicBezTo>
                    <a:pt x="93" y="12"/>
                    <a:pt x="93" y="12"/>
                    <a:pt x="93" y="12"/>
                  </a:cubicBezTo>
                  <a:close/>
                  <a:moveTo>
                    <a:pt x="94" y="12"/>
                  </a:moveTo>
                  <a:cubicBezTo>
                    <a:pt x="94" y="12"/>
                    <a:pt x="94" y="12"/>
                    <a:pt x="94" y="12"/>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2"/>
                    <a:pt x="94" y="12"/>
                  </a:cubicBezTo>
                  <a:close/>
                  <a:moveTo>
                    <a:pt x="94" y="12"/>
                  </a:moveTo>
                  <a:cubicBezTo>
                    <a:pt x="94" y="12"/>
                    <a:pt x="94" y="12"/>
                    <a:pt x="94" y="12"/>
                  </a:cubicBezTo>
                  <a:cubicBezTo>
                    <a:pt x="94" y="12"/>
                    <a:pt x="94" y="12"/>
                    <a:pt x="94" y="12"/>
                  </a:cubicBezTo>
                  <a:cubicBezTo>
                    <a:pt x="94" y="12"/>
                    <a:pt x="94" y="12"/>
                    <a:pt x="94" y="12"/>
                  </a:cubicBezTo>
                  <a:close/>
                  <a:moveTo>
                    <a:pt x="94" y="12"/>
                  </a:moveTo>
                  <a:cubicBezTo>
                    <a:pt x="94" y="12"/>
                    <a:pt x="94" y="12"/>
                    <a:pt x="94" y="12"/>
                  </a:cubicBezTo>
                  <a:cubicBezTo>
                    <a:pt x="94" y="12"/>
                    <a:pt x="94" y="12"/>
                    <a:pt x="94" y="12"/>
                  </a:cubicBezTo>
                  <a:cubicBezTo>
                    <a:pt x="94" y="12"/>
                    <a:pt x="94" y="12"/>
                    <a:pt x="94" y="12"/>
                  </a:cubicBezTo>
                  <a:close/>
                  <a:moveTo>
                    <a:pt x="94" y="12"/>
                  </a:moveTo>
                  <a:cubicBezTo>
                    <a:pt x="94" y="12"/>
                    <a:pt x="94" y="12"/>
                    <a:pt x="94" y="12"/>
                  </a:cubicBezTo>
                  <a:cubicBezTo>
                    <a:pt x="94" y="12"/>
                    <a:pt x="94" y="12"/>
                    <a:pt x="94" y="12"/>
                  </a:cubicBezTo>
                  <a:cubicBezTo>
                    <a:pt x="94" y="12"/>
                    <a:pt x="94" y="12"/>
                    <a:pt x="94" y="12"/>
                  </a:cubicBezTo>
                  <a:cubicBezTo>
                    <a:pt x="94" y="12"/>
                    <a:pt x="94" y="12"/>
                    <a:pt x="94" y="12"/>
                  </a:cubicBezTo>
                  <a:cubicBezTo>
                    <a:pt x="94" y="12"/>
                    <a:pt x="94" y="12"/>
                    <a:pt x="94" y="12"/>
                  </a:cubicBezTo>
                  <a:close/>
                  <a:moveTo>
                    <a:pt x="95" y="12"/>
                  </a:moveTo>
                  <a:cubicBezTo>
                    <a:pt x="95" y="12"/>
                    <a:pt x="95" y="12"/>
                    <a:pt x="95" y="12"/>
                  </a:cubicBezTo>
                  <a:cubicBezTo>
                    <a:pt x="95" y="12"/>
                    <a:pt x="95" y="12"/>
                    <a:pt x="95" y="12"/>
                  </a:cubicBezTo>
                  <a:cubicBezTo>
                    <a:pt x="95" y="12"/>
                    <a:pt x="95" y="12"/>
                    <a:pt x="95" y="12"/>
                  </a:cubicBezTo>
                  <a:cubicBezTo>
                    <a:pt x="95" y="12"/>
                    <a:pt x="95" y="12"/>
                    <a:pt x="95" y="12"/>
                  </a:cubicBezTo>
                  <a:close/>
                  <a:moveTo>
                    <a:pt x="107" y="47"/>
                  </a:moveTo>
                  <a:cubicBezTo>
                    <a:pt x="107" y="49"/>
                    <a:pt x="107" y="51"/>
                    <a:pt x="107" y="51"/>
                  </a:cubicBezTo>
                  <a:cubicBezTo>
                    <a:pt x="107" y="51"/>
                    <a:pt x="107" y="51"/>
                    <a:pt x="106" y="51"/>
                  </a:cubicBezTo>
                  <a:cubicBezTo>
                    <a:pt x="106" y="51"/>
                    <a:pt x="106" y="51"/>
                    <a:pt x="106" y="51"/>
                  </a:cubicBezTo>
                  <a:cubicBezTo>
                    <a:pt x="106" y="50"/>
                    <a:pt x="106" y="50"/>
                    <a:pt x="106" y="50"/>
                  </a:cubicBezTo>
                  <a:cubicBezTo>
                    <a:pt x="106" y="50"/>
                    <a:pt x="106" y="50"/>
                    <a:pt x="106" y="50"/>
                  </a:cubicBezTo>
                  <a:cubicBezTo>
                    <a:pt x="106" y="49"/>
                    <a:pt x="106" y="49"/>
                    <a:pt x="105" y="49"/>
                  </a:cubicBezTo>
                  <a:cubicBezTo>
                    <a:pt x="105" y="48"/>
                    <a:pt x="105" y="49"/>
                    <a:pt x="105" y="48"/>
                  </a:cubicBezTo>
                  <a:cubicBezTo>
                    <a:pt x="105" y="48"/>
                    <a:pt x="105" y="48"/>
                    <a:pt x="105" y="48"/>
                  </a:cubicBezTo>
                  <a:cubicBezTo>
                    <a:pt x="105" y="48"/>
                    <a:pt x="105" y="48"/>
                    <a:pt x="105" y="47"/>
                  </a:cubicBezTo>
                  <a:cubicBezTo>
                    <a:pt x="105" y="47"/>
                    <a:pt x="105" y="47"/>
                    <a:pt x="104" y="46"/>
                  </a:cubicBezTo>
                  <a:cubicBezTo>
                    <a:pt x="104" y="46"/>
                    <a:pt x="104" y="46"/>
                    <a:pt x="104" y="45"/>
                  </a:cubicBezTo>
                  <a:cubicBezTo>
                    <a:pt x="104" y="45"/>
                    <a:pt x="104" y="45"/>
                    <a:pt x="104" y="45"/>
                  </a:cubicBezTo>
                  <a:cubicBezTo>
                    <a:pt x="104" y="44"/>
                    <a:pt x="104" y="43"/>
                    <a:pt x="104" y="42"/>
                  </a:cubicBezTo>
                  <a:cubicBezTo>
                    <a:pt x="104" y="42"/>
                    <a:pt x="104" y="42"/>
                    <a:pt x="104" y="41"/>
                  </a:cubicBezTo>
                  <a:cubicBezTo>
                    <a:pt x="103" y="41"/>
                    <a:pt x="104" y="40"/>
                    <a:pt x="104" y="40"/>
                  </a:cubicBezTo>
                  <a:cubicBezTo>
                    <a:pt x="104" y="40"/>
                    <a:pt x="104" y="41"/>
                    <a:pt x="105" y="42"/>
                  </a:cubicBezTo>
                  <a:cubicBezTo>
                    <a:pt x="105" y="43"/>
                    <a:pt x="106" y="44"/>
                    <a:pt x="107" y="44"/>
                  </a:cubicBezTo>
                  <a:cubicBezTo>
                    <a:pt x="107" y="44"/>
                    <a:pt x="107" y="45"/>
                    <a:pt x="107" y="45"/>
                  </a:cubicBezTo>
                  <a:cubicBezTo>
                    <a:pt x="107" y="45"/>
                    <a:pt x="107" y="46"/>
                    <a:pt x="107" y="47"/>
                  </a:cubicBezTo>
                  <a:close/>
                  <a:moveTo>
                    <a:pt x="98" y="18"/>
                  </a:moveTo>
                  <a:cubicBezTo>
                    <a:pt x="98" y="18"/>
                    <a:pt x="98" y="18"/>
                    <a:pt x="98" y="18"/>
                  </a:cubicBezTo>
                  <a:cubicBezTo>
                    <a:pt x="98" y="18"/>
                    <a:pt x="98" y="18"/>
                    <a:pt x="98" y="18"/>
                  </a:cubicBezTo>
                  <a:close/>
                  <a:moveTo>
                    <a:pt x="67" y="114"/>
                  </a:moveTo>
                  <a:cubicBezTo>
                    <a:pt x="67" y="114"/>
                    <a:pt x="66" y="113"/>
                    <a:pt x="66" y="113"/>
                  </a:cubicBezTo>
                  <a:cubicBezTo>
                    <a:pt x="65" y="111"/>
                    <a:pt x="64" y="111"/>
                    <a:pt x="63" y="110"/>
                  </a:cubicBezTo>
                  <a:cubicBezTo>
                    <a:pt x="63" y="109"/>
                    <a:pt x="62" y="107"/>
                    <a:pt x="61" y="107"/>
                  </a:cubicBezTo>
                  <a:cubicBezTo>
                    <a:pt x="61" y="107"/>
                    <a:pt x="63" y="107"/>
                    <a:pt x="63" y="106"/>
                  </a:cubicBezTo>
                  <a:cubicBezTo>
                    <a:pt x="63" y="106"/>
                    <a:pt x="63" y="105"/>
                    <a:pt x="63" y="105"/>
                  </a:cubicBezTo>
                  <a:cubicBezTo>
                    <a:pt x="62" y="104"/>
                    <a:pt x="62" y="104"/>
                    <a:pt x="61" y="103"/>
                  </a:cubicBezTo>
                  <a:cubicBezTo>
                    <a:pt x="61" y="103"/>
                    <a:pt x="60" y="102"/>
                    <a:pt x="61" y="102"/>
                  </a:cubicBezTo>
                  <a:cubicBezTo>
                    <a:pt x="61" y="102"/>
                    <a:pt x="62" y="102"/>
                    <a:pt x="62" y="101"/>
                  </a:cubicBezTo>
                  <a:cubicBezTo>
                    <a:pt x="62" y="101"/>
                    <a:pt x="62" y="101"/>
                    <a:pt x="62" y="101"/>
                  </a:cubicBezTo>
                  <a:cubicBezTo>
                    <a:pt x="61" y="101"/>
                    <a:pt x="61" y="101"/>
                    <a:pt x="61" y="100"/>
                  </a:cubicBezTo>
                  <a:cubicBezTo>
                    <a:pt x="61" y="99"/>
                    <a:pt x="60" y="97"/>
                    <a:pt x="60" y="95"/>
                  </a:cubicBezTo>
                  <a:cubicBezTo>
                    <a:pt x="59" y="93"/>
                    <a:pt x="58" y="86"/>
                    <a:pt x="58" y="84"/>
                  </a:cubicBezTo>
                  <a:cubicBezTo>
                    <a:pt x="58" y="83"/>
                    <a:pt x="58" y="76"/>
                    <a:pt x="57" y="74"/>
                  </a:cubicBezTo>
                  <a:cubicBezTo>
                    <a:pt x="57" y="72"/>
                    <a:pt x="56" y="71"/>
                    <a:pt x="55" y="70"/>
                  </a:cubicBezTo>
                  <a:cubicBezTo>
                    <a:pt x="54" y="69"/>
                    <a:pt x="53" y="68"/>
                    <a:pt x="53" y="68"/>
                  </a:cubicBezTo>
                  <a:cubicBezTo>
                    <a:pt x="52" y="67"/>
                    <a:pt x="52" y="67"/>
                    <a:pt x="52" y="66"/>
                  </a:cubicBezTo>
                  <a:cubicBezTo>
                    <a:pt x="51" y="65"/>
                    <a:pt x="51" y="65"/>
                    <a:pt x="50" y="64"/>
                  </a:cubicBezTo>
                  <a:cubicBezTo>
                    <a:pt x="50" y="63"/>
                    <a:pt x="49" y="62"/>
                    <a:pt x="49" y="62"/>
                  </a:cubicBezTo>
                  <a:cubicBezTo>
                    <a:pt x="49" y="62"/>
                    <a:pt x="49" y="62"/>
                    <a:pt x="49" y="62"/>
                  </a:cubicBezTo>
                  <a:cubicBezTo>
                    <a:pt x="49" y="61"/>
                    <a:pt x="48" y="61"/>
                    <a:pt x="48" y="61"/>
                  </a:cubicBezTo>
                  <a:cubicBezTo>
                    <a:pt x="48" y="61"/>
                    <a:pt x="48" y="60"/>
                    <a:pt x="48" y="60"/>
                  </a:cubicBezTo>
                  <a:cubicBezTo>
                    <a:pt x="47" y="60"/>
                    <a:pt x="47" y="60"/>
                    <a:pt x="47" y="59"/>
                  </a:cubicBezTo>
                  <a:cubicBezTo>
                    <a:pt x="47" y="59"/>
                    <a:pt x="46" y="59"/>
                    <a:pt x="46" y="59"/>
                  </a:cubicBezTo>
                  <a:cubicBezTo>
                    <a:pt x="46" y="59"/>
                    <a:pt x="46" y="59"/>
                    <a:pt x="46" y="58"/>
                  </a:cubicBezTo>
                  <a:cubicBezTo>
                    <a:pt x="46" y="58"/>
                    <a:pt x="46" y="58"/>
                    <a:pt x="46" y="58"/>
                  </a:cubicBezTo>
                  <a:cubicBezTo>
                    <a:pt x="46" y="57"/>
                    <a:pt x="46" y="57"/>
                    <a:pt x="46" y="57"/>
                  </a:cubicBezTo>
                  <a:cubicBezTo>
                    <a:pt x="46" y="56"/>
                    <a:pt x="46" y="56"/>
                    <a:pt x="46" y="56"/>
                  </a:cubicBezTo>
                  <a:cubicBezTo>
                    <a:pt x="46" y="56"/>
                    <a:pt x="46" y="55"/>
                    <a:pt x="46" y="55"/>
                  </a:cubicBezTo>
                  <a:cubicBezTo>
                    <a:pt x="46" y="55"/>
                    <a:pt x="47" y="55"/>
                    <a:pt x="47" y="54"/>
                  </a:cubicBezTo>
                  <a:cubicBezTo>
                    <a:pt x="46" y="54"/>
                    <a:pt x="46" y="53"/>
                    <a:pt x="46" y="53"/>
                  </a:cubicBezTo>
                  <a:cubicBezTo>
                    <a:pt x="47" y="53"/>
                    <a:pt x="47" y="53"/>
                    <a:pt x="47" y="53"/>
                  </a:cubicBezTo>
                  <a:cubicBezTo>
                    <a:pt x="47" y="52"/>
                    <a:pt x="47" y="52"/>
                    <a:pt x="47" y="52"/>
                  </a:cubicBezTo>
                  <a:cubicBezTo>
                    <a:pt x="47" y="51"/>
                    <a:pt x="47" y="50"/>
                    <a:pt x="47" y="49"/>
                  </a:cubicBezTo>
                  <a:cubicBezTo>
                    <a:pt x="47" y="48"/>
                    <a:pt x="47" y="48"/>
                    <a:pt x="47" y="47"/>
                  </a:cubicBezTo>
                  <a:cubicBezTo>
                    <a:pt x="47" y="47"/>
                    <a:pt x="47" y="46"/>
                    <a:pt x="47" y="46"/>
                  </a:cubicBezTo>
                  <a:cubicBezTo>
                    <a:pt x="47" y="46"/>
                    <a:pt x="47" y="48"/>
                    <a:pt x="48" y="49"/>
                  </a:cubicBezTo>
                  <a:cubicBezTo>
                    <a:pt x="48" y="50"/>
                    <a:pt x="48" y="51"/>
                    <a:pt x="49" y="52"/>
                  </a:cubicBezTo>
                  <a:cubicBezTo>
                    <a:pt x="49" y="53"/>
                    <a:pt x="51" y="54"/>
                    <a:pt x="52" y="56"/>
                  </a:cubicBezTo>
                  <a:cubicBezTo>
                    <a:pt x="53" y="58"/>
                    <a:pt x="57" y="61"/>
                    <a:pt x="57" y="62"/>
                  </a:cubicBezTo>
                  <a:cubicBezTo>
                    <a:pt x="57" y="63"/>
                    <a:pt x="58" y="63"/>
                    <a:pt x="57" y="63"/>
                  </a:cubicBezTo>
                  <a:cubicBezTo>
                    <a:pt x="57" y="63"/>
                    <a:pt x="57" y="64"/>
                    <a:pt x="57" y="65"/>
                  </a:cubicBezTo>
                  <a:cubicBezTo>
                    <a:pt x="57" y="66"/>
                    <a:pt x="57" y="67"/>
                    <a:pt x="57" y="67"/>
                  </a:cubicBezTo>
                  <a:cubicBezTo>
                    <a:pt x="57" y="68"/>
                    <a:pt x="58" y="68"/>
                    <a:pt x="58" y="68"/>
                  </a:cubicBezTo>
                  <a:cubicBezTo>
                    <a:pt x="58" y="69"/>
                    <a:pt x="58" y="69"/>
                    <a:pt x="58" y="70"/>
                  </a:cubicBezTo>
                  <a:cubicBezTo>
                    <a:pt x="58" y="69"/>
                    <a:pt x="57" y="70"/>
                    <a:pt x="57" y="70"/>
                  </a:cubicBezTo>
                  <a:cubicBezTo>
                    <a:pt x="58" y="71"/>
                    <a:pt x="58" y="71"/>
                    <a:pt x="58" y="71"/>
                  </a:cubicBezTo>
                  <a:cubicBezTo>
                    <a:pt x="58" y="71"/>
                    <a:pt x="58" y="71"/>
                    <a:pt x="58" y="71"/>
                  </a:cubicBezTo>
                  <a:cubicBezTo>
                    <a:pt x="58" y="71"/>
                    <a:pt x="58" y="71"/>
                    <a:pt x="58" y="72"/>
                  </a:cubicBezTo>
                  <a:cubicBezTo>
                    <a:pt x="58" y="72"/>
                    <a:pt x="59" y="72"/>
                    <a:pt x="59" y="72"/>
                  </a:cubicBezTo>
                  <a:cubicBezTo>
                    <a:pt x="59" y="72"/>
                    <a:pt x="60" y="73"/>
                    <a:pt x="60" y="73"/>
                  </a:cubicBezTo>
                  <a:cubicBezTo>
                    <a:pt x="60" y="73"/>
                    <a:pt x="61" y="72"/>
                    <a:pt x="61" y="72"/>
                  </a:cubicBezTo>
                  <a:cubicBezTo>
                    <a:pt x="62" y="72"/>
                    <a:pt x="62" y="72"/>
                    <a:pt x="62" y="72"/>
                  </a:cubicBezTo>
                  <a:cubicBezTo>
                    <a:pt x="62" y="72"/>
                    <a:pt x="62" y="72"/>
                    <a:pt x="63" y="71"/>
                  </a:cubicBezTo>
                  <a:cubicBezTo>
                    <a:pt x="63" y="71"/>
                    <a:pt x="63" y="71"/>
                    <a:pt x="63" y="71"/>
                  </a:cubicBezTo>
                  <a:cubicBezTo>
                    <a:pt x="63" y="70"/>
                    <a:pt x="63" y="70"/>
                    <a:pt x="63" y="69"/>
                  </a:cubicBezTo>
                  <a:cubicBezTo>
                    <a:pt x="63" y="69"/>
                    <a:pt x="63" y="68"/>
                    <a:pt x="62" y="67"/>
                  </a:cubicBezTo>
                  <a:cubicBezTo>
                    <a:pt x="62" y="67"/>
                    <a:pt x="62" y="67"/>
                    <a:pt x="62" y="66"/>
                  </a:cubicBezTo>
                  <a:cubicBezTo>
                    <a:pt x="61" y="65"/>
                    <a:pt x="61" y="65"/>
                    <a:pt x="61" y="65"/>
                  </a:cubicBezTo>
                  <a:cubicBezTo>
                    <a:pt x="61" y="64"/>
                    <a:pt x="61" y="63"/>
                    <a:pt x="60" y="62"/>
                  </a:cubicBezTo>
                  <a:cubicBezTo>
                    <a:pt x="60" y="62"/>
                    <a:pt x="59" y="60"/>
                    <a:pt x="58" y="59"/>
                  </a:cubicBezTo>
                  <a:cubicBezTo>
                    <a:pt x="58" y="59"/>
                    <a:pt x="56" y="54"/>
                    <a:pt x="56" y="53"/>
                  </a:cubicBezTo>
                  <a:cubicBezTo>
                    <a:pt x="55" y="52"/>
                    <a:pt x="55" y="51"/>
                    <a:pt x="55" y="50"/>
                  </a:cubicBezTo>
                  <a:cubicBezTo>
                    <a:pt x="54" y="49"/>
                    <a:pt x="52" y="47"/>
                    <a:pt x="52" y="46"/>
                  </a:cubicBezTo>
                  <a:cubicBezTo>
                    <a:pt x="51" y="45"/>
                    <a:pt x="50" y="42"/>
                    <a:pt x="50" y="41"/>
                  </a:cubicBezTo>
                  <a:cubicBezTo>
                    <a:pt x="49" y="39"/>
                    <a:pt x="49" y="38"/>
                    <a:pt x="49" y="36"/>
                  </a:cubicBezTo>
                  <a:cubicBezTo>
                    <a:pt x="49" y="35"/>
                    <a:pt x="49" y="33"/>
                    <a:pt x="48" y="32"/>
                  </a:cubicBezTo>
                  <a:cubicBezTo>
                    <a:pt x="48" y="31"/>
                    <a:pt x="47" y="30"/>
                    <a:pt x="46" y="30"/>
                  </a:cubicBezTo>
                  <a:cubicBezTo>
                    <a:pt x="46" y="29"/>
                    <a:pt x="45" y="29"/>
                    <a:pt x="45" y="29"/>
                  </a:cubicBezTo>
                  <a:cubicBezTo>
                    <a:pt x="45" y="29"/>
                    <a:pt x="45" y="29"/>
                    <a:pt x="45" y="29"/>
                  </a:cubicBezTo>
                  <a:cubicBezTo>
                    <a:pt x="45" y="29"/>
                    <a:pt x="44" y="28"/>
                    <a:pt x="44" y="28"/>
                  </a:cubicBezTo>
                  <a:cubicBezTo>
                    <a:pt x="43" y="28"/>
                    <a:pt x="43" y="28"/>
                    <a:pt x="43" y="28"/>
                  </a:cubicBezTo>
                  <a:cubicBezTo>
                    <a:pt x="43" y="28"/>
                    <a:pt x="43" y="28"/>
                    <a:pt x="43" y="28"/>
                  </a:cubicBezTo>
                  <a:cubicBezTo>
                    <a:pt x="42" y="27"/>
                    <a:pt x="42" y="27"/>
                    <a:pt x="42" y="27"/>
                  </a:cubicBezTo>
                  <a:cubicBezTo>
                    <a:pt x="42" y="27"/>
                    <a:pt x="43" y="26"/>
                    <a:pt x="43" y="26"/>
                  </a:cubicBezTo>
                  <a:cubicBezTo>
                    <a:pt x="43" y="26"/>
                    <a:pt x="43" y="25"/>
                    <a:pt x="43" y="25"/>
                  </a:cubicBezTo>
                  <a:cubicBezTo>
                    <a:pt x="43" y="25"/>
                    <a:pt x="44" y="25"/>
                    <a:pt x="44" y="24"/>
                  </a:cubicBezTo>
                  <a:cubicBezTo>
                    <a:pt x="45" y="24"/>
                    <a:pt x="45" y="24"/>
                    <a:pt x="45" y="24"/>
                  </a:cubicBezTo>
                  <a:cubicBezTo>
                    <a:pt x="45" y="23"/>
                    <a:pt x="45" y="22"/>
                    <a:pt x="46" y="22"/>
                  </a:cubicBezTo>
                  <a:cubicBezTo>
                    <a:pt x="46" y="22"/>
                    <a:pt x="46" y="22"/>
                    <a:pt x="46" y="21"/>
                  </a:cubicBezTo>
                  <a:cubicBezTo>
                    <a:pt x="46" y="21"/>
                    <a:pt x="46" y="21"/>
                    <a:pt x="46" y="20"/>
                  </a:cubicBezTo>
                  <a:cubicBezTo>
                    <a:pt x="47" y="20"/>
                    <a:pt x="46" y="19"/>
                    <a:pt x="46" y="19"/>
                  </a:cubicBezTo>
                  <a:cubicBezTo>
                    <a:pt x="46" y="19"/>
                    <a:pt x="47" y="18"/>
                    <a:pt x="47" y="18"/>
                  </a:cubicBezTo>
                  <a:cubicBezTo>
                    <a:pt x="47" y="18"/>
                    <a:pt x="46" y="17"/>
                    <a:pt x="46" y="17"/>
                  </a:cubicBezTo>
                  <a:cubicBezTo>
                    <a:pt x="46" y="17"/>
                    <a:pt x="46" y="17"/>
                    <a:pt x="46" y="17"/>
                  </a:cubicBezTo>
                  <a:cubicBezTo>
                    <a:pt x="46" y="16"/>
                    <a:pt x="46" y="16"/>
                    <a:pt x="46" y="16"/>
                  </a:cubicBezTo>
                  <a:cubicBezTo>
                    <a:pt x="46" y="16"/>
                    <a:pt x="46" y="16"/>
                    <a:pt x="46" y="16"/>
                  </a:cubicBezTo>
                  <a:cubicBezTo>
                    <a:pt x="46" y="16"/>
                    <a:pt x="46" y="16"/>
                    <a:pt x="46" y="16"/>
                  </a:cubicBezTo>
                  <a:cubicBezTo>
                    <a:pt x="46" y="16"/>
                    <a:pt x="46" y="16"/>
                    <a:pt x="46" y="16"/>
                  </a:cubicBezTo>
                  <a:cubicBezTo>
                    <a:pt x="46" y="15"/>
                    <a:pt x="46" y="15"/>
                    <a:pt x="46" y="15"/>
                  </a:cubicBezTo>
                  <a:cubicBezTo>
                    <a:pt x="46" y="14"/>
                    <a:pt x="46" y="14"/>
                    <a:pt x="46" y="14"/>
                  </a:cubicBezTo>
                  <a:cubicBezTo>
                    <a:pt x="46" y="13"/>
                    <a:pt x="45" y="12"/>
                    <a:pt x="45" y="12"/>
                  </a:cubicBezTo>
                  <a:cubicBezTo>
                    <a:pt x="45" y="12"/>
                    <a:pt x="45" y="12"/>
                    <a:pt x="45" y="12"/>
                  </a:cubicBezTo>
                  <a:cubicBezTo>
                    <a:pt x="45" y="12"/>
                    <a:pt x="45" y="11"/>
                    <a:pt x="45" y="11"/>
                  </a:cubicBezTo>
                  <a:cubicBezTo>
                    <a:pt x="45" y="11"/>
                    <a:pt x="45" y="11"/>
                    <a:pt x="45" y="11"/>
                  </a:cubicBezTo>
                  <a:cubicBezTo>
                    <a:pt x="45" y="11"/>
                    <a:pt x="45" y="11"/>
                    <a:pt x="45" y="10"/>
                  </a:cubicBezTo>
                  <a:cubicBezTo>
                    <a:pt x="45" y="10"/>
                    <a:pt x="44" y="10"/>
                    <a:pt x="43" y="9"/>
                  </a:cubicBezTo>
                  <a:cubicBezTo>
                    <a:pt x="42" y="9"/>
                    <a:pt x="41" y="8"/>
                    <a:pt x="40" y="8"/>
                  </a:cubicBezTo>
                  <a:cubicBezTo>
                    <a:pt x="40" y="8"/>
                    <a:pt x="37" y="8"/>
                    <a:pt x="36" y="9"/>
                  </a:cubicBezTo>
                  <a:cubicBezTo>
                    <a:pt x="35" y="10"/>
                    <a:pt x="34" y="12"/>
                    <a:pt x="34" y="13"/>
                  </a:cubicBezTo>
                  <a:cubicBezTo>
                    <a:pt x="33" y="15"/>
                    <a:pt x="33" y="16"/>
                    <a:pt x="34" y="17"/>
                  </a:cubicBezTo>
                  <a:cubicBezTo>
                    <a:pt x="34" y="18"/>
                    <a:pt x="35" y="20"/>
                    <a:pt x="35" y="22"/>
                  </a:cubicBezTo>
                  <a:cubicBezTo>
                    <a:pt x="35" y="23"/>
                    <a:pt x="36" y="23"/>
                    <a:pt x="35" y="24"/>
                  </a:cubicBezTo>
                  <a:cubicBezTo>
                    <a:pt x="34" y="25"/>
                    <a:pt x="33" y="26"/>
                    <a:pt x="32" y="27"/>
                  </a:cubicBezTo>
                  <a:cubicBezTo>
                    <a:pt x="32" y="27"/>
                    <a:pt x="31" y="27"/>
                    <a:pt x="31" y="27"/>
                  </a:cubicBezTo>
                  <a:cubicBezTo>
                    <a:pt x="31" y="27"/>
                    <a:pt x="30" y="27"/>
                    <a:pt x="30" y="27"/>
                  </a:cubicBezTo>
                  <a:cubicBezTo>
                    <a:pt x="30" y="28"/>
                    <a:pt x="29" y="28"/>
                    <a:pt x="29" y="28"/>
                  </a:cubicBezTo>
                  <a:cubicBezTo>
                    <a:pt x="29" y="28"/>
                    <a:pt x="29" y="28"/>
                    <a:pt x="28" y="29"/>
                  </a:cubicBezTo>
                  <a:cubicBezTo>
                    <a:pt x="27" y="29"/>
                    <a:pt x="27" y="29"/>
                    <a:pt x="27" y="29"/>
                  </a:cubicBezTo>
                  <a:cubicBezTo>
                    <a:pt x="27" y="30"/>
                    <a:pt x="26" y="31"/>
                    <a:pt x="25" y="32"/>
                  </a:cubicBezTo>
                  <a:cubicBezTo>
                    <a:pt x="25" y="33"/>
                    <a:pt x="24" y="34"/>
                    <a:pt x="24" y="35"/>
                  </a:cubicBezTo>
                  <a:cubicBezTo>
                    <a:pt x="24" y="36"/>
                    <a:pt x="24" y="37"/>
                    <a:pt x="23" y="39"/>
                  </a:cubicBezTo>
                  <a:cubicBezTo>
                    <a:pt x="22" y="41"/>
                    <a:pt x="21" y="42"/>
                    <a:pt x="21" y="42"/>
                  </a:cubicBezTo>
                  <a:cubicBezTo>
                    <a:pt x="20" y="43"/>
                    <a:pt x="20" y="44"/>
                    <a:pt x="19" y="44"/>
                  </a:cubicBezTo>
                  <a:cubicBezTo>
                    <a:pt x="19" y="45"/>
                    <a:pt x="18" y="46"/>
                    <a:pt x="17" y="48"/>
                  </a:cubicBezTo>
                  <a:cubicBezTo>
                    <a:pt x="16" y="51"/>
                    <a:pt x="15" y="54"/>
                    <a:pt x="14" y="55"/>
                  </a:cubicBezTo>
                  <a:cubicBezTo>
                    <a:pt x="14" y="56"/>
                    <a:pt x="13" y="56"/>
                    <a:pt x="13" y="57"/>
                  </a:cubicBezTo>
                  <a:cubicBezTo>
                    <a:pt x="13" y="57"/>
                    <a:pt x="12" y="58"/>
                    <a:pt x="12" y="58"/>
                  </a:cubicBezTo>
                  <a:cubicBezTo>
                    <a:pt x="12" y="59"/>
                    <a:pt x="12" y="59"/>
                    <a:pt x="12" y="59"/>
                  </a:cubicBezTo>
                  <a:cubicBezTo>
                    <a:pt x="12" y="59"/>
                    <a:pt x="12" y="59"/>
                    <a:pt x="11" y="60"/>
                  </a:cubicBezTo>
                  <a:cubicBezTo>
                    <a:pt x="11" y="60"/>
                    <a:pt x="9" y="58"/>
                    <a:pt x="9" y="58"/>
                  </a:cubicBezTo>
                  <a:cubicBezTo>
                    <a:pt x="8" y="58"/>
                    <a:pt x="7" y="57"/>
                    <a:pt x="7" y="58"/>
                  </a:cubicBezTo>
                  <a:cubicBezTo>
                    <a:pt x="6" y="59"/>
                    <a:pt x="3" y="62"/>
                    <a:pt x="2" y="63"/>
                  </a:cubicBezTo>
                  <a:cubicBezTo>
                    <a:pt x="1" y="63"/>
                    <a:pt x="0" y="63"/>
                    <a:pt x="0" y="63"/>
                  </a:cubicBezTo>
                  <a:cubicBezTo>
                    <a:pt x="0" y="64"/>
                    <a:pt x="0" y="64"/>
                    <a:pt x="0" y="64"/>
                  </a:cubicBezTo>
                  <a:cubicBezTo>
                    <a:pt x="0" y="65"/>
                    <a:pt x="3" y="67"/>
                    <a:pt x="3" y="67"/>
                  </a:cubicBezTo>
                  <a:cubicBezTo>
                    <a:pt x="3" y="67"/>
                    <a:pt x="3" y="68"/>
                    <a:pt x="4" y="69"/>
                  </a:cubicBezTo>
                  <a:cubicBezTo>
                    <a:pt x="4" y="69"/>
                    <a:pt x="5" y="69"/>
                    <a:pt x="7" y="69"/>
                  </a:cubicBezTo>
                  <a:cubicBezTo>
                    <a:pt x="8" y="69"/>
                    <a:pt x="9" y="69"/>
                    <a:pt x="12" y="69"/>
                  </a:cubicBezTo>
                  <a:cubicBezTo>
                    <a:pt x="14" y="68"/>
                    <a:pt x="15" y="67"/>
                    <a:pt x="15" y="67"/>
                  </a:cubicBezTo>
                  <a:cubicBezTo>
                    <a:pt x="15" y="67"/>
                    <a:pt x="15" y="67"/>
                    <a:pt x="15" y="67"/>
                  </a:cubicBezTo>
                  <a:cubicBezTo>
                    <a:pt x="16" y="67"/>
                    <a:pt x="16" y="65"/>
                    <a:pt x="17" y="64"/>
                  </a:cubicBezTo>
                  <a:cubicBezTo>
                    <a:pt x="18" y="63"/>
                    <a:pt x="18" y="63"/>
                    <a:pt x="18" y="62"/>
                  </a:cubicBezTo>
                  <a:cubicBezTo>
                    <a:pt x="18" y="62"/>
                    <a:pt x="18" y="61"/>
                    <a:pt x="18" y="61"/>
                  </a:cubicBezTo>
                  <a:cubicBezTo>
                    <a:pt x="18" y="61"/>
                    <a:pt x="18" y="60"/>
                    <a:pt x="19" y="60"/>
                  </a:cubicBezTo>
                  <a:cubicBezTo>
                    <a:pt x="19" y="60"/>
                    <a:pt x="19" y="59"/>
                    <a:pt x="20" y="59"/>
                  </a:cubicBezTo>
                  <a:cubicBezTo>
                    <a:pt x="20" y="58"/>
                    <a:pt x="20" y="57"/>
                    <a:pt x="19" y="56"/>
                  </a:cubicBezTo>
                  <a:cubicBezTo>
                    <a:pt x="19" y="56"/>
                    <a:pt x="19" y="55"/>
                    <a:pt x="19" y="54"/>
                  </a:cubicBezTo>
                  <a:cubicBezTo>
                    <a:pt x="19" y="54"/>
                    <a:pt x="20" y="54"/>
                    <a:pt x="20" y="54"/>
                  </a:cubicBezTo>
                  <a:cubicBezTo>
                    <a:pt x="20" y="53"/>
                    <a:pt x="20" y="53"/>
                    <a:pt x="20" y="52"/>
                  </a:cubicBezTo>
                  <a:cubicBezTo>
                    <a:pt x="21" y="52"/>
                    <a:pt x="22" y="51"/>
                    <a:pt x="23" y="49"/>
                  </a:cubicBezTo>
                  <a:cubicBezTo>
                    <a:pt x="24" y="47"/>
                    <a:pt x="25" y="46"/>
                    <a:pt x="25" y="45"/>
                  </a:cubicBezTo>
                  <a:cubicBezTo>
                    <a:pt x="26" y="44"/>
                    <a:pt x="27" y="42"/>
                    <a:pt x="27" y="42"/>
                  </a:cubicBezTo>
                  <a:cubicBezTo>
                    <a:pt x="27" y="42"/>
                    <a:pt x="27" y="43"/>
                    <a:pt x="27" y="44"/>
                  </a:cubicBezTo>
                  <a:cubicBezTo>
                    <a:pt x="27" y="45"/>
                    <a:pt x="28" y="46"/>
                    <a:pt x="28" y="47"/>
                  </a:cubicBezTo>
                  <a:cubicBezTo>
                    <a:pt x="28" y="48"/>
                    <a:pt x="29" y="49"/>
                    <a:pt x="28" y="49"/>
                  </a:cubicBezTo>
                  <a:cubicBezTo>
                    <a:pt x="28" y="49"/>
                    <a:pt x="27" y="50"/>
                    <a:pt x="27" y="50"/>
                  </a:cubicBezTo>
                  <a:cubicBezTo>
                    <a:pt x="27" y="51"/>
                    <a:pt x="28" y="51"/>
                    <a:pt x="28" y="52"/>
                  </a:cubicBezTo>
                  <a:cubicBezTo>
                    <a:pt x="28" y="52"/>
                    <a:pt x="28" y="53"/>
                    <a:pt x="27" y="54"/>
                  </a:cubicBezTo>
                  <a:cubicBezTo>
                    <a:pt x="27" y="54"/>
                    <a:pt x="27" y="55"/>
                    <a:pt x="27" y="56"/>
                  </a:cubicBezTo>
                  <a:cubicBezTo>
                    <a:pt x="27" y="56"/>
                    <a:pt x="27" y="58"/>
                    <a:pt x="27" y="58"/>
                  </a:cubicBezTo>
                  <a:cubicBezTo>
                    <a:pt x="27" y="58"/>
                    <a:pt x="27" y="58"/>
                    <a:pt x="27" y="59"/>
                  </a:cubicBezTo>
                  <a:cubicBezTo>
                    <a:pt x="27" y="59"/>
                    <a:pt x="27" y="60"/>
                    <a:pt x="27" y="60"/>
                  </a:cubicBezTo>
                  <a:cubicBezTo>
                    <a:pt x="27" y="61"/>
                    <a:pt x="28" y="61"/>
                    <a:pt x="27" y="63"/>
                  </a:cubicBezTo>
                  <a:cubicBezTo>
                    <a:pt x="27" y="64"/>
                    <a:pt x="27" y="65"/>
                    <a:pt x="28" y="65"/>
                  </a:cubicBezTo>
                  <a:cubicBezTo>
                    <a:pt x="28" y="65"/>
                    <a:pt x="29" y="67"/>
                    <a:pt x="30" y="68"/>
                  </a:cubicBezTo>
                  <a:cubicBezTo>
                    <a:pt x="31" y="70"/>
                    <a:pt x="33" y="71"/>
                    <a:pt x="35" y="72"/>
                  </a:cubicBezTo>
                  <a:cubicBezTo>
                    <a:pt x="37" y="73"/>
                    <a:pt x="38" y="74"/>
                    <a:pt x="39" y="74"/>
                  </a:cubicBezTo>
                  <a:cubicBezTo>
                    <a:pt x="39" y="74"/>
                    <a:pt x="39" y="74"/>
                    <a:pt x="39" y="75"/>
                  </a:cubicBezTo>
                  <a:cubicBezTo>
                    <a:pt x="39" y="75"/>
                    <a:pt x="41" y="79"/>
                    <a:pt x="43" y="81"/>
                  </a:cubicBezTo>
                  <a:cubicBezTo>
                    <a:pt x="44" y="82"/>
                    <a:pt x="44" y="82"/>
                    <a:pt x="44" y="82"/>
                  </a:cubicBezTo>
                  <a:cubicBezTo>
                    <a:pt x="44" y="83"/>
                    <a:pt x="43" y="84"/>
                    <a:pt x="44" y="85"/>
                  </a:cubicBezTo>
                  <a:cubicBezTo>
                    <a:pt x="44" y="86"/>
                    <a:pt x="45" y="87"/>
                    <a:pt x="45" y="88"/>
                  </a:cubicBezTo>
                  <a:cubicBezTo>
                    <a:pt x="46" y="89"/>
                    <a:pt x="46" y="89"/>
                    <a:pt x="46" y="89"/>
                  </a:cubicBezTo>
                  <a:cubicBezTo>
                    <a:pt x="46" y="89"/>
                    <a:pt x="46" y="89"/>
                    <a:pt x="46" y="89"/>
                  </a:cubicBezTo>
                  <a:cubicBezTo>
                    <a:pt x="46" y="89"/>
                    <a:pt x="46" y="90"/>
                    <a:pt x="46" y="90"/>
                  </a:cubicBezTo>
                  <a:cubicBezTo>
                    <a:pt x="45" y="90"/>
                    <a:pt x="44" y="90"/>
                    <a:pt x="45" y="91"/>
                  </a:cubicBezTo>
                  <a:cubicBezTo>
                    <a:pt x="45" y="91"/>
                    <a:pt x="45" y="92"/>
                    <a:pt x="45" y="92"/>
                  </a:cubicBezTo>
                  <a:cubicBezTo>
                    <a:pt x="44" y="92"/>
                    <a:pt x="44" y="92"/>
                    <a:pt x="44" y="92"/>
                  </a:cubicBezTo>
                  <a:cubicBezTo>
                    <a:pt x="44" y="92"/>
                    <a:pt x="43" y="92"/>
                    <a:pt x="44" y="93"/>
                  </a:cubicBezTo>
                  <a:cubicBezTo>
                    <a:pt x="44" y="93"/>
                    <a:pt x="45" y="94"/>
                    <a:pt x="45" y="94"/>
                  </a:cubicBezTo>
                  <a:cubicBezTo>
                    <a:pt x="45" y="94"/>
                    <a:pt x="44" y="94"/>
                    <a:pt x="45" y="95"/>
                  </a:cubicBezTo>
                  <a:cubicBezTo>
                    <a:pt x="45" y="95"/>
                    <a:pt x="44" y="96"/>
                    <a:pt x="43" y="97"/>
                  </a:cubicBezTo>
                  <a:cubicBezTo>
                    <a:pt x="43" y="99"/>
                    <a:pt x="42" y="101"/>
                    <a:pt x="41" y="104"/>
                  </a:cubicBezTo>
                  <a:cubicBezTo>
                    <a:pt x="40" y="106"/>
                    <a:pt x="38" y="108"/>
                    <a:pt x="37" y="109"/>
                  </a:cubicBezTo>
                  <a:cubicBezTo>
                    <a:pt x="37" y="110"/>
                    <a:pt x="36" y="112"/>
                    <a:pt x="36" y="112"/>
                  </a:cubicBezTo>
                  <a:cubicBezTo>
                    <a:pt x="36" y="113"/>
                    <a:pt x="36" y="114"/>
                    <a:pt x="37" y="115"/>
                  </a:cubicBezTo>
                  <a:cubicBezTo>
                    <a:pt x="38" y="115"/>
                    <a:pt x="39" y="115"/>
                    <a:pt x="40" y="116"/>
                  </a:cubicBezTo>
                  <a:cubicBezTo>
                    <a:pt x="41" y="117"/>
                    <a:pt x="42" y="117"/>
                    <a:pt x="43" y="118"/>
                  </a:cubicBezTo>
                  <a:cubicBezTo>
                    <a:pt x="44" y="119"/>
                    <a:pt x="47" y="120"/>
                    <a:pt x="47" y="120"/>
                  </a:cubicBezTo>
                  <a:cubicBezTo>
                    <a:pt x="48" y="120"/>
                    <a:pt x="48" y="119"/>
                    <a:pt x="48" y="119"/>
                  </a:cubicBezTo>
                  <a:cubicBezTo>
                    <a:pt x="48" y="119"/>
                    <a:pt x="49" y="119"/>
                    <a:pt x="49" y="119"/>
                  </a:cubicBezTo>
                  <a:cubicBezTo>
                    <a:pt x="49" y="119"/>
                    <a:pt x="49" y="118"/>
                    <a:pt x="49" y="118"/>
                  </a:cubicBezTo>
                  <a:cubicBezTo>
                    <a:pt x="49" y="118"/>
                    <a:pt x="49" y="118"/>
                    <a:pt x="49" y="118"/>
                  </a:cubicBezTo>
                  <a:cubicBezTo>
                    <a:pt x="49" y="117"/>
                    <a:pt x="49" y="117"/>
                    <a:pt x="49" y="117"/>
                  </a:cubicBezTo>
                  <a:cubicBezTo>
                    <a:pt x="48" y="116"/>
                    <a:pt x="47" y="117"/>
                    <a:pt x="46" y="116"/>
                  </a:cubicBezTo>
                  <a:cubicBezTo>
                    <a:pt x="45" y="115"/>
                    <a:pt x="44" y="114"/>
                    <a:pt x="44" y="113"/>
                  </a:cubicBezTo>
                  <a:cubicBezTo>
                    <a:pt x="43" y="112"/>
                    <a:pt x="43" y="111"/>
                    <a:pt x="43" y="110"/>
                  </a:cubicBezTo>
                  <a:cubicBezTo>
                    <a:pt x="43" y="110"/>
                    <a:pt x="47" y="104"/>
                    <a:pt x="48" y="104"/>
                  </a:cubicBezTo>
                  <a:cubicBezTo>
                    <a:pt x="48" y="103"/>
                    <a:pt x="50" y="101"/>
                    <a:pt x="51" y="100"/>
                  </a:cubicBezTo>
                  <a:cubicBezTo>
                    <a:pt x="51" y="100"/>
                    <a:pt x="51" y="99"/>
                    <a:pt x="51" y="99"/>
                  </a:cubicBezTo>
                  <a:cubicBezTo>
                    <a:pt x="51" y="99"/>
                    <a:pt x="52" y="100"/>
                    <a:pt x="51" y="100"/>
                  </a:cubicBezTo>
                  <a:cubicBezTo>
                    <a:pt x="51" y="101"/>
                    <a:pt x="51" y="101"/>
                    <a:pt x="51" y="101"/>
                  </a:cubicBezTo>
                  <a:cubicBezTo>
                    <a:pt x="51" y="101"/>
                    <a:pt x="51" y="102"/>
                    <a:pt x="51" y="102"/>
                  </a:cubicBezTo>
                  <a:cubicBezTo>
                    <a:pt x="50" y="102"/>
                    <a:pt x="50" y="104"/>
                    <a:pt x="50" y="104"/>
                  </a:cubicBezTo>
                  <a:cubicBezTo>
                    <a:pt x="51" y="104"/>
                    <a:pt x="51" y="105"/>
                    <a:pt x="51" y="105"/>
                  </a:cubicBezTo>
                  <a:cubicBezTo>
                    <a:pt x="50" y="105"/>
                    <a:pt x="50" y="106"/>
                    <a:pt x="50" y="106"/>
                  </a:cubicBezTo>
                  <a:cubicBezTo>
                    <a:pt x="50" y="106"/>
                    <a:pt x="51" y="106"/>
                    <a:pt x="51" y="106"/>
                  </a:cubicBezTo>
                  <a:cubicBezTo>
                    <a:pt x="51" y="107"/>
                    <a:pt x="52" y="107"/>
                    <a:pt x="52" y="107"/>
                  </a:cubicBezTo>
                  <a:cubicBezTo>
                    <a:pt x="52" y="107"/>
                    <a:pt x="52" y="108"/>
                    <a:pt x="52" y="108"/>
                  </a:cubicBezTo>
                  <a:cubicBezTo>
                    <a:pt x="52" y="109"/>
                    <a:pt x="52" y="110"/>
                    <a:pt x="53" y="111"/>
                  </a:cubicBezTo>
                  <a:cubicBezTo>
                    <a:pt x="54" y="111"/>
                    <a:pt x="56" y="111"/>
                    <a:pt x="57" y="112"/>
                  </a:cubicBezTo>
                  <a:cubicBezTo>
                    <a:pt x="58" y="114"/>
                    <a:pt x="60" y="115"/>
                    <a:pt x="61" y="116"/>
                  </a:cubicBezTo>
                  <a:cubicBezTo>
                    <a:pt x="62" y="117"/>
                    <a:pt x="63" y="117"/>
                    <a:pt x="63" y="117"/>
                  </a:cubicBezTo>
                  <a:cubicBezTo>
                    <a:pt x="64" y="117"/>
                    <a:pt x="64" y="117"/>
                    <a:pt x="65" y="117"/>
                  </a:cubicBezTo>
                  <a:cubicBezTo>
                    <a:pt x="66" y="117"/>
                    <a:pt x="66" y="117"/>
                    <a:pt x="67" y="116"/>
                  </a:cubicBezTo>
                  <a:cubicBezTo>
                    <a:pt x="67" y="117"/>
                    <a:pt x="68" y="116"/>
                    <a:pt x="68" y="116"/>
                  </a:cubicBezTo>
                  <a:cubicBezTo>
                    <a:pt x="68" y="115"/>
                    <a:pt x="68" y="115"/>
                    <a:pt x="67" y="114"/>
                  </a:cubicBezTo>
                  <a:close/>
                  <a:moveTo>
                    <a:pt x="76" y="14"/>
                  </a:moveTo>
                  <a:cubicBezTo>
                    <a:pt x="76" y="14"/>
                    <a:pt x="76" y="14"/>
                    <a:pt x="76" y="14"/>
                  </a:cubicBezTo>
                  <a:cubicBezTo>
                    <a:pt x="76" y="14"/>
                    <a:pt x="76" y="14"/>
                    <a:pt x="76" y="14"/>
                  </a:cubicBezTo>
                  <a:cubicBezTo>
                    <a:pt x="77" y="15"/>
                    <a:pt x="79" y="15"/>
                    <a:pt x="80" y="15"/>
                  </a:cubicBezTo>
                  <a:cubicBezTo>
                    <a:pt x="84" y="15"/>
                    <a:pt x="88" y="12"/>
                    <a:pt x="88" y="8"/>
                  </a:cubicBezTo>
                  <a:cubicBezTo>
                    <a:pt x="88" y="3"/>
                    <a:pt x="84" y="0"/>
                    <a:pt x="80" y="0"/>
                  </a:cubicBezTo>
                  <a:cubicBezTo>
                    <a:pt x="79" y="0"/>
                    <a:pt x="78" y="0"/>
                    <a:pt x="78" y="0"/>
                  </a:cubicBezTo>
                  <a:cubicBezTo>
                    <a:pt x="78" y="0"/>
                    <a:pt x="78" y="0"/>
                    <a:pt x="78" y="0"/>
                  </a:cubicBezTo>
                  <a:cubicBezTo>
                    <a:pt x="78" y="0"/>
                    <a:pt x="78" y="0"/>
                    <a:pt x="77" y="0"/>
                  </a:cubicBezTo>
                  <a:cubicBezTo>
                    <a:pt x="76" y="1"/>
                    <a:pt x="74" y="2"/>
                    <a:pt x="73" y="4"/>
                  </a:cubicBezTo>
                  <a:cubicBezTo>
                    <a:pt x="73" y="4"/>
                    <a:pt x="73" y="4"/>
                    <a:pt x="73" y="4"/>
                  </a:cubicBezTo>
                  <a:cubicBezTo>
                    <a:pt x="73" y="4"/>
                    <a:pt x="73" y="4"/>
                    <a:pt x="73" y="4"/>
                  </a:cubicBezTo>
                  <a:cubicBezTo>
                    <a:pt x="72" y="5"/>
                    <a:pt x="72" y="6"/>
                    <a:pt x="72" y="8"/>
                  </a:cubicBezTo>
                  <a:cubicBezTo>
                    <a:pt x="72" y="8"/>
                    <a:pt x="72" y="8"/>
                    <a:pt x="72" y="9"/>
                  </a:cubicBezTo>
                  <a:cubicBezTo>
                    <a:pt x="72" y="9"/>
                    <a:pt x="72" y="9"/>
                    <a:pt x="72" y="9"/>
                  </a:cubicBezTo>
                  <a:cubicBezTo>
                    <a:pt x="72" y="9"/>
                    <a:pt x="72" y="9"/>
                    <a:pt x="72" y="9"/>
                  </a:cubicBezTo>
                  <a:cubicBezTo>
                    <a:pt x="73" y="11"/>
                    <a:pt x="74" y="13"/>
                    <a:pt x="76" y="1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7" name="Freeform 317"/>
            <p:cNvSpPr>
              <a:spLocks/>
            </p:cNvSpPr>
            <p:nvPr/>
          </p:nvSpPr>
          <p:spPr bwMode="auto">
            <a:xfrm>
              <a:off x="8213726" y="23241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8" name="Freeform 318"/>
            <p:cNvSpPr>
              <a:spLocks/>
            </p:cNvSpPr>
            <p:nvPr/>
          </p:nvSpPr>
          <p:spPr bwMode="auto">
            <a:xfrm>
              <a:off x="7721601" y="1873251"/>
              <a:ext cx="214313" cy="346075"/>
            </a:xfrm>
            <a:custGeom>
              <a:avLst/>
              <a:gdLst>
                <a:gd name="T0" fmla="*/ 51 w 57"/>
                <a:gd name="T1" fmla="*/ 82 h 92"/>
                <a:gd name="T2" fmla="*/ 51 w 57"/>
                <a:gd name="T3" fmla="*/ 78 h 92"/>
                <a:gd name="T4" fmla="*/ 50 w 57"/>
                <a:gd name="T5" fmla="*/ 72 h 92"/>
                <a:gd name="T6" fmla="*/ 44 w 57"/>
                <a:gd name="T7" fmla="*/ 49 h 92"/>
                <a:gd name="T8" fmla="*/ 41 w 57"/>
                <a:gd name="T9" fmla="*/ 44 h 92"/>
                <a:gd name="T10" fmla="*/ 39 w 57"/>
                <a:gd name="T11" fmla="*/ 42 h 92"/>
                <a:gd name="T12" fmla="*/ 39 w 57"/>
                <a:gd name="T13" fmla="*/ 39 h 92"/>
                <a:gd name="T14" fmla="*/ 39 w 57"/>
                <a:gd name="T15" fmla="*/ 37 h 92"/>
                <a:gd name="T16" fmla="*/ 39 w 57"/>
                <a:gd name="T17" fmla="*/ 31 h 92"/>
                <a:gd name="T18" fmla="*/ 48 w 57"/>
                <a:gd name="T19" fmla="*/ 44 h 92"/>
                <a:gd name="T20" fmla="*/ 48 w 57"/>
                <a:gd name="T21" fmla="*/ 50 h 92"/>
                <a:gd name="T22" fmla="*/ 48 w 57"/>
                <a:gd name="T23" fmla="*/ 52 h 92"/>
                <a:gd name="T24" fmla="*/ 51 w 57"/>
                <a:gd name="T25" fmla="*/ 53 h 92"/>
                <a:gd name="T26" fmla="*/ 52 w 57"/>
                <a:gd name="T27" fmla="*/ 50 h 92"/>
                <a:gd name="T28" fmla="*/ 50 w 57"/>
                <a:gd name="T29" fmla="*/ 45 h 92"/>
                <a:gd name="T30" fmla="*/ 43 w 57"/>
                <a:gd name="T31" fmla="*/ 31 h 92"/>
                <a:gd name="T32" fmla="*/ 39 w 57"/>
                <a:gd name="T33" fmla="*/ 17 h 92"/>
                <a:gd name="T34" fmla="*/ 36 w 57"/>
                <a:gd name="T35" fmla="*/ 16 h 92"/>
                <a:gd name="T36" fmla="*/ 36 w 57"/>
                <a:gd name="T37" fmla="*/ 14 h 92"/>
                <a:gd name="T38" fmla="*/ 39 w 57"/>
                <a:gd name="T39" fmla="*/ 11 h 92"/>
                <a:gd name="T40" fmla="*/ 39 w 57"/>
                <a:gd name="T41" fmla="*/ 7 h 92"/>
                <a:gd name="T42" fmla="*/ 39 w 57"/>
                <a:gd name="T43" fmla="*/ 6 h 92"/>
                <a:gd name="T44" fmla="*/ 38 w 57"/>
                <a:gd name="T45" fmla="*/ 2 h 92"/>
                <a:gd name="T46" fmla="*/ 37 w 57"/>
                <a:gd name="T47" fmla="*/ 1 h 92"/>
                <a:gd name="T48" fmla="*/ 28 w 57"/>
                <a:gd name="T49" fmla="*/ 4 h 92"/>
                <a:gd name="T50" fmla="*/ 27 w 57"/>
                <a:gd name="T51" fmla="*/ 15 h 92"/>
                <a:gd name="T52" fmla="*/ 24 w 57"/>
                <a:gd name="T53" fmla="*/ 17 h 92"/>
                <a:gd name="T54" fmla="*/ 19 w 57"/>
                <a:gd name="T55" fmla="*/ 25 h 92"/>
                <a:gd name="T56" fmla="*/ 12 w 57"/>
                <a:gd name="T57" fmla="*/ 39 h 92"/>
                <a:gd name="T58" fmla="*/ 10 w 57"/>
                <a:gd name="T59" fmla="*/ 42 h 92"/>
                <a:gd name="T60" fmla="*/ 0 w 57"/>
                <a:gd name="T61" fmla="*/ 46 h 92"/>
                <a:gd name="T62" fmla="*/ 6 w 57"/>
                <a:gd name="T63" fmla="*/ 51 h 92"/>
                <a:gd name="T64" fmla="*/ 14 w 57"/>
                <a:gd name="T65" fmla="*/ 46 h 92"/>
                <a:gd name="T66" fmla="*/ 17 w 57"/>
                <a:gd name="T67" fmla="*/ 42 h 92"/>
                <a:gd name="T68" fmla="*/ 17 w 57"/>
                <a:gd name="T69" fmla="*/ 36 h 92"/>
                <a:gd name="T70" fmla="*/ 23 w 57"/>
                <a:gd name="T71" fmla="*/ 30 h 92"/>
                <a:gd name="T72" fmla="*/ 23 w 57"/>
                <a:gd name="T73" fmla="*/ 36 h 92"/>
                <a:gd name="T74" fmla="*/ 23 w 57"/>
                <a:gd name="T75" fmla="*/ 42 h 92"/>
                <a:gd name="T76" fmla="*/ 25 w 57"/>
                <a:gd name="T77" fmla="*/ 50 h 92"/>
                <a:gd name="T78" fmla="*/ 36 w 57"/>
                <a:gd name="T79" fmla="*/ 60 h 92"/>
                <a:gd name="T80" fmla="*/ 38 w 57"/>
                <a:gd name="T81" fmla="*/ 67 h 92"/>
                <a:gd name="T82" fmla="*/ 37 w 57"/>
                <a:gd name="T83" fmla="*/ 69 h 92"/>
                <a:gd name="T84" fmla="*/ 37 w 57"/>
                <a:gd name="T85" fmla="*/ 71 h 92"/>
                <a:gd name="T86" fmla="*/ 30 w 57"/>
                <a:gd name="T87" fmla="*/ 86 h 92"/>
                <a:gd name="T88" fmla="*/ 39 w 57"/>
                <a:gd name="T89" fmla="*/ 92 h 92"/>
                <a:gd name="T90" fmla="*/ 41 w 57"/>
                <a:gd name="T91" fmla="*/ 91 h 92"/>
                <a:gd name="T92" fmla="*/ 36 w 57"/>
                <a:gd name="T93" fmla="*/ 85 h 92"/>
                <a:gd name="T94" fmla="*/ 43 w 57"/>
                <a:gd name="T95" fmla="*/ 76 h 92"/>
                <a:gd name="T96" fmla="*/ 42 w 57"/>
                <a:gd name="T97" fmla="*/ 80 h 92"/>
                <a:gd name="T98" fmla="*/ 43 w 57"/>
                <a:gd name="T99" fmla="*/ 83 h 92"/>
                <a:gd name="T100" fmla="*/ 53 w 57"/>
                <a:gd name="T101" fmla="*/ 90 h 92"/>
                <a:gd name="T102" fmla="*/ 56 w 57"/>
                <a:gd name="T103"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92">
                  <a:moveTo>
                    <a:pt x="56" y="88"/>
                  </a:moveTo>
                  <a:cubicBezTo>
                    <a:pt x="56" y="88"/>
                    <a:pt x="55" y="87"/>
                    <a:pt x="55" y="87"/>
                  </a:cubicBezTo>
                  <a:cubicBezTo>
                    <a:pt x="54" y="85"/>
                    <a:pt x="54" y="85"/>
                    <a:pt x="53" y="84"/>
                  </a:cubicBezTo>
                  <a:cubicBezTo>
                    <a:pt x="52" y="84"/>
                    <a:pt x="52" y="82"/>
                    <a:pt x="51" y="82"/>
                  </a:cubicBezTo>
                  <a:cubicBezTo>
                    <a:pt x="51" y="82"/>
                    <a:pt x="52" y="82"/>
                    <a:pt x="52" y="81"/>
                  </a:cubicBezTo>
                  <a:cubicBezTo>
                    <a:pt x="53" y="81"/>
                    <a:pt x="53" y="80"/>
                    <a:pt x="52" y="80"/>
                  </a:cubicBezTo>
                  <a:cubicBezTo>
                    <a:pt x="52" y="80"/>
                    <a:pt x="52" y="80"/>
                    <a:pt x="51" y="79"/>
                  </a:cubicBezTo>
                  <a:cubicBezTo>
                    <a:pt x="51" y="78"/>
                    <a:pt x="51" y="78"/>
                    <a:pt x="51" y="78"/>
                  </a:cubicBezTo>
                  <a:cubicBezTo>
                    <a:pt x="51" y="77"/>
                    <a:pt x="51" y="77"/>
                    <a:pt x="52" y="77"/>
                  </a:cubicBezTo>
                  <a:cubicBezTo>
                    <a:pt x="52" y="77"/>
                    <a:pt x="52" y="77"/>
                    <a:pt x="52" y="77"/>
                  </a:cubicBezTo>
                  <a:cubicBezTo>
                    <a:pt x="51" y="77"/>
                    <a:pt x="51" y="77"/>
                    <a:pt x="51" y="76"/>
                  </a:cubicBezTo>
                  <a:cubicBezTo>
                    <a:pt x="51" y="75"/>
                    <a:pt x="50" y="73"/>
                    <a:pt x="50" y="72"/>
                  </a:cubicBezTo>
                  <a:cubicBezTo>
                    <a:pt x="50" y="71"/>
                    <a:pt x="49" y="64"/>
                    <a:pt x="49" y="63"/>
                  </a:cubicBezTo>
                  <a:cubicBezTo>
                    <a:pt x="49" y="62"/>
                    <a:pt x="48" y="56"/>
                    <a:pt x="48" y="55"/>
                  </a:cubicBezTo>
                  <a:cubicBezTo>
                    <a:pt x="48" y="53"/>
                    <a:pt x="47" y="52"/>
                    <a:pt x="46" y="51"/>
                  </a:cubicBezTo>
                  <a:cubicBezTo>
                    <a:pt x="45" y="50"/>
                    <a:pt x="44" y="50"/>
                    <a:pt x="44" y="49"/>
                  </a:cubicBezTo>
                  <a:cubicBezTo>
                    <a:pt x="43" y="48"/>
                    <a:pt x="43" y="48"/>
                    <a:pt x="43" y="48"/>
                  </a:cubicBezTo>
                  <a:cubicBezTo>
                    <a:pt x="43" y="47"/>
                    <a:pt x="43" y="47"/>
                    <a:pt x="42" y="46"/>
                  </a:cubicBezTo>
                  <a:cubicBezTo>
                    <a:pt x="42" y="45"/>
                    <a:pt x="41" y="45"/>
                    <a:pt x="41" y="45"/>
                  </a:cubicBezTo>
                  <a:cubicBezTo>
                    <a:pt x="41" y="45"/>
                    <a:pt x="41" y="44"/>
                    <a:pt x="41" y="44"/>
                  </a:cubicBezTo>
                  <a:cubicBezTo>
                    <a:pt x="41" y="44"/>
                    <a:pt x="40" y="44"/>
                    <a:pt x="40" y="44"/>
                  </a:cubicBezTo>
                  <a:cubicBezTo>
                    <a:pt x="40" y="43"/>
                    <a:pt x="40" y="43"/>
                    <a:pt x="40" y="43"/>
                  </a:cubicBezTo>
                  <a:cubicBezTo>
                    <a:pt x="40" y="43"/>
                    <a:pt x="39" y="42"/>
                    <a:pt x="39" y="42"/>
                  </a:cubicBezTo>
                  <a:cubicBezTo>
                    <a:pt x="39" y="42"/>
                    <a:pt x="39" y="42"/>
                    <a:pt x="39" y="42"/>
                  </a:cubicBezTo>
                  <a:cubicBezTo>
                    <a:pt x="39" y="41"/>
                    <a:pt x="38" y="41"/>
                    <a:pt x="39" y="41"/>
                  </a:cubicBezTo>
                  <a:cubicBezTo>
                    <a:pt x="39" y="41"/>
                    <a:pt x="39" y="41"/>
                    <a:pt x="39" y="41"/>
                  </a:cubicBezTo>
                  <a:cubicBezTo>
                    <a:pt x="38" y="41"/>
                    <a:pt x="38" y="41"/>
                    <a:pt x="38" y="40"/>
                  </a:cubicBezTo>
                  <a:cubicBezTo>
                    <a:pt x="38" y="40"/>
                    <a:pt x="39" y="40"/>
                    <a:pt x="39" y="39"/>
                  </a:cubicBezTo>
                  <a:cubicBezTo>
                    <a:pt x="38" y="39"/>
                    <a:pt x="38" y="39"/>
                    <a:pt x="38" y="38"/>
                  </a:cubicBezTo>
                  <a:cubicBezTo>
                    <a:pt x="39" y="38"/>
                    <a:pt x="39" y="38"/>
                    <a:pt x="39" y="38"/>
                  </a:cubicBezTo>
                  <a:cubicBezTo>
                    <a:pt x="39" y="37"/>
                    <a:pt x="39" y="37"/>
                    <a:pt x="39" y="37"/>
                  </a:cubicBezTo>
                  <a:cubicBezTo>
                    <a:pt x="39" y="37"/>
                    <a:pt x="39" y="37"/>
                    <a:pt x="39" y="37"/>
                  </a:cubicBezTo>
                  <a:cubicBezTo>
                    <a:pt x="39" y="36"/>
                    <a:pt x="39" y="36"/>
                    <a:pt x="39" y="36"/>
                  </a:cubicBezTo>
                  <a:cubicBezTo>
                    <a:pt x="39" y="35"/>
                    <a:pt x="39" y="35"/>
                    <a:pt x="39" y="34"/>
                  </a:cubicBezTo>
                  <a:cubicBezTo>
                    <a:pt x="39" y="33"/>
                    <a:pt x="39" y="32"/>
                    <a:pt x="39" y="32"/>
                  </a:cubicBezTo>
                  <a:cubicBezTo>
                    <a:pt x="39" y="32"/>
                    <a:pt x="39" y="31"/>
                    <a:pt x="39" y="31"/>
                  </a:cubicBezTo>
                  <a:cubicBezTo>
                    <a:pt x="39" y="31"/>
                    <a:pt x="40" y="32"/>
                    <a:pt x="40" y="33"/>
                  </a:cubicBezTo>
                  <a:cubicBezTo>
                    <a:pt x="40" y="34"/>
                    <a:pt x="40" y="35"/>
                    <a:pt x="41" y="36"/>
                  </a:cubicBezTo>
                  <a:cubicBezTo>
                    <a:pt x="41" y="37"/>
                    <a:pt x="42" y="38"/>
                    <a:pt x="43" y="39"/>
                  </a:cubicBezTo>
                  <a:cubicBezTo>
                    <a:pt x="44" y="41"/>
                    <a:pt x="47" y="43"/>
                    <a:pt x="48" y="44"/>
                  </a:cubicBezTo>
                  <a:cubicBezTo>
                    <a:pt x="48" y="45"/>
                    <a:pt x="48" y="45"/>
                    <a:pt x="48" y="45"/>
                  </a:cubicBezTo>
                  <a:cubicBezTo>
                    <a:pt x="48" y="45"/>
                    <a:pt x="47" y="46"/>
                    <a:pt x="47" y="47"/>
                  </a:cubicBezTo>
                  <a:cubicBezTo>
                    <a:pt x="48" y="48"/>
                    <a:pt x="48" y="48"/>
                    <a:pt x="48" y="49"/>
                  </a:cubicBezTo>
                  <a:cubicBezTo>
                    <a:pt x="48" y="49"/>
                    <a:pt x="48" y="49"/>
                    <a:pt x="48" y="50"/>
                  </a:cubicBezTo>
                  <a:cubicBezTo>
                    <a:pt x="48" y="50"/>
                    <a:pt x="48" y="51"/>
                    <a:pt x="49" y="51"/>
                  </a:cubicBezTo>
                  <a:cubicBezTo>
                    <a:pt x="48" y="51"/>
                    <a:pt x="48" y="51"/>
                    <a:pt x="48" y="51"/>
                  </a:cubicBezTo>
                  <a:cubicBezTo>
                    <a:pt x="48" y="52"/>
                    <a:pt x="49" y="52"/>
                    <a:pt x="49" y="52"/>
                  </a:cubicBezTo>
                  <a:cubicBezTo>
                    <a:pt x="49" y="52"/>
                    <a:pt x="48" y="52"/>
                    <a:pt x="48" y="52"/>
                  </a:cubicBezTo>
                  <a:cubicBezTo>
                    <a:pt x="48" y="52"/>
                    <a:pt x="48" y="52"/>
                    <a:pt x="48" y="52"/>
                  </a:cubicBezTo>
                  <a:cubicBezTo>
                    <a:pt x="48" y="53"/>
                    <a:pt x="49" y="53"/>
                    <a:pt x="49" y="53"/>
                  </a:cubicBezTo>
                  <a:cubicBezTo>
                    <a:pt x="50" y="53"/>
                    <a:pt x="50" y="53"/>
                    <a:pt x="50" y="53"/>
                  </a:cubicBezTo>
                  <a:cubicBezTo>
                    <a:pt x="50" y="53"/>
                    <a:pt x="51" y="53"/>
                    <a:pt x="51" y="53"/>
                  </a:cubicBezTo>
                  <a:cubicBezTo>
                    <a:pt x="51" y="53"/>
                    <a:pt x="52" y="53"/>
                    <a:pt x="52" y="53"/>
                  </a:cubicBezTo>
                  <a:cubicBezTo>
                    <a:pt x="52" y="53"/>
                    <a:pt x="52" y="52"/>
                    <a:pt x="52" y="52"/>
                  </a:cubicBezTo>
                  <a:cubicBezTo>
                    <a:pt x="52" y="52"/>
                    <a:pt x="53" y="52"/>
                    <a:pt x="53" y="52"/>
                  </a:cubicBezTo>
                  <a:cubicBezTo>
                    <a:pt x="53" y="51"/>
                    <a:pt x="52" y="51"/>
                    <a:pt x="52" y="50"/>
                  </a:cubicBezTo>
                  <a:cubicBezTo>
                    <a:pt x="52" y="50"/>
                    <a:pt x="52" y="49"/>
                    <a:pt x="52" y="49"/>
                  </a:cubicBezTo>
                  <a:cubicBezTo>
                    <a:pt x="52" y="49"/>
                    <a:pt x="52" y="48"/>
                    <a:pt x="52" y="48"/>
                  </a:cubicBezTo>
                  <a:cubicBezTo>
                    <a:pt x="51" y="47"/>
                    <a:pt x="51" y="47"/>
                    <a:pt x="51" y="47"/>
                  </a:cubicBezTo>
                  <a:cubicBezTo>
                    <a:pt x="51" y="46"/>
                    <a:pt x="51" y="45"/>
                    <a:pt x="50" y="45"/>
                  </a:cubicBezTo>
                  <a:cubicBezTo>
                    <a:pt x="50" y="44"/>
                    <a:pt x="49" y="43"/>
                    <a:pt x="49" y="42"/>
                  </a:cubicBezTo>
                  <a:cubicBezTo>
                    <a:pt x="48" y="41"/>
                    <a:pt x="47" y="38"/>
                    <a:pt x="47" y="37"/>
                  </a:cubicBezTo>
                  <a:cubicBezTo>
                    <a:pt x="46" y="36"/>
                    <a:pt x="46" y="35"/>
                    <a:pt x="46" y="34"/>
                  </a:cubicBezTo>
                  <a:cubicBezTo>
                    <a:pt x="45" y="34"/>
                    <a:pt x="44" y="32"/>
                    <a:pt x="43" y="31"/>
                  </a:cubicBezTo>
                  <a:cubicBezTo>
                    <a:pt x="43" y="30"/>
                    <a:pt x="42" y="28"/>
                    <a:pt x="42" y="27"/>
                  </a:cubicBezTo>
                  <a:cubicBezTo>
                    <a:pt x="41" y="25"/>
                    <a:pt x="41" y="24"/>
                    <a:pt x="41" y="23"/>
                  </a:cubicBezTo>
                  <a:cubicBezTo>
                    <a:pt x="41" y="22"/>
                    <a:pt x="41" y="20"/>
                    <a:pt x="40" y="19"/>
                  </a:cubicBezTo>
                  <a:cubicBezTo>
                    <a:pt x="40" y="18"/>
                    <a:pt x="39" y="18"/>
                    <a:pt x="39" y="17"/>
                  </a:cubicBezTo>
                  <a:cubicBezTo>
                    <a:pt x="38" y="17"/>
                    <a:pt x="38" y="17"/>
                    <a:pt x="38" y="17"/>
                  </a:cubicBezTo>
                  <a:cubicBezTo>
                    <a:pt x="38" y="17"/>
                    <a:pt x="38" y="17"/>
                    <a:pt x="38" y="17"/>
                  </a:cubicBezTo>
                  <a:cubicBezTo>
                    <a:pt x="37" y="16"/>
                    <a:pt x="37" y="16"/>
                    <a:pt x="37" y="16"/>
                  </a:cubicBezTo>
                  <a:cubicBezTo>
                    <a:pt x="36" y="16"/>
                    <a:pt x="36" y="16"/>
                    <a:pt x="36" y="16"/>
                  </a:cubicBezTo>
                  <a:cubicBezTo>
                    <a:pt x="36" y="16"/>
                    <a:pt x="36" y="16"/>
                    <a:pt x="36" y="16"/>
                  </a:cubicBezTo>
                  <a:cubicBezTo>
                    <a:pt x="35" y="16"/>
                    <a:pt x="35" y="15"/>
                    <a:pt x="35" y="15"/>
                  </a:cubicBezTo>
                  <a:cubicBezTo>
                    <a:pt x="35" y="15"/>
                    <a:pt x="36" y="15"/>
                    <a:pt x="36" y="15"/>
                  </a:cubicBezTo>
                  <a:cubicBezTo>
                    <a:pt x="36" y="14"/>
                    <a:pt x="36" y="14"/>
                    <a:pt x="36" y="14"/>
                  </a:cubicBezTo>
                  <a:cubicBezTo>
                    <a:pt x="36" y="13"/>
                    <a:pt x="37" y="13"/>
                    <a:pt x="37" y="13"/>
                  </a:cubicBezTo>
                  <a:cubicBezTo>
                    <a:pt x="37" y="13"/>
                    <a:pt x="38" y="13"/>
                    <a:pt x="38" y="12"/>
                  </a:cubicBezTo>
                  <a:cubicBezTo>
                    <a:pt x="38" y="12"/>
                    <a:pt x="38" y="11"/>
                    <a:pt x="38" y="11"/>
                  </a:cubicBezTo>
                  <a:cubicBezTo>
                    <a:pt x="38" y="11"/>
                    <a:pt x="38" y="11"/>
                    <a:pt x="39" y="11"/>
                  </a:cubicBezTo>
                  <a:cubicBezTo>
                    <a:pt x="39" y="10"/>
                    <a:pt x="39" y="10"/>
                    <a:pt x="39" y="10"/>
                  </a:cubicBezTo>
                  <a:cubicBezTo>
                    <a:pt x="39" y="9"/>
                    <a:pt x="39" y="8"/>
                    <a:pt x="39" y="8"/>
                  </a:cubicBezTo>
                  <a:cubicBezTo>
                    <a:pt x="39" y="8"/>
                    <a:pt x="39" y="8"/>
                    <a:pt x="39" y="8"/>
                  </a:cubicBezTo>
                  <a:cubicBezTo>
                    <a:pt x="39" y="8"/>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5"/>
                    <a:pt x="39" y="5"/>
                  </a:cubicBezTo>
                  <a:cubicBezTo>
                    <a:pt x="39" y="5"/>
                    <a:pt x="38" y="4"/>
                    <a:pt x="38" y="4"/>
                  </a:cubicBezTo>
                  <a:cubicBezTo>
                    <a:pt x="38" y="4"/>
                    <a:pt x="38" y="2"/>
                    <a:pt x="38" y="2"/>
                  </a:cubicBezTo>
                  <a:cubicBezTo>
                    <a:pt x="38" y="2"/>
                    <a:pt x="38" y="2"/>
                    <a:pt x="38" y="2"/>
                  </a:cubicBezTo>
                  <a:cubicBezTo>
                    <a:pt x="38" y="2"/>
                    <a:pt x="38" y="2"/>
                    <a:pt x="38" y="2"/>
                  </a:cubicBezTo>
                  <a:cubicBezTo>
                    <a:pt x="38" y="2"/>
                    <a:pt x="38" y="2"/>
                    <a:pt x="38" y="2"/>
                  </a:cubicBezTo>
                  <a:cubicBezTo>
                    <a:pt x="38" y="2"/>
                    <a:pt x="38" y="2"/>
                    <a:pt x="37" y="1"/>
                  </a:cubicBezTo>
                  <a:cubicBezTo>
                    <a:pt x="37" y="1"/>
                    <a:pt x="37" y="1"/>
                    <a:pt x="36" y="0"/>
                  </a:cubicBezTo>
                  <a:cubicBezTo>
                    <a:pt x="35" y="0"/>
                    <a:pt x="35" y="0"/>
                    <a:pt x="34" y="0"/>
                  </a:cubicBezTo>
                  <a:cubicBezTo>
                    <a:pt x="33" y="0"/>
                    <a:pt x="31" y="0"/>
                    <a:pt x="30" y="0"/>
                  </a:cubicBezTo>
                  <a:cubicBezTo>
                    <a:pt x="29" y="1"/>
                    <a:pt x="28" y="2"/>
                    <a:pt x="28" y="4"/>
                  </a:cubicBezTo>
                  <a:cubicBezTo>
                    <a:pt x="28" y="5"/>
                    <a:pt x="28" y="6"/>
                    <a:pt x="28" y="7"/>
                  </a:cubicBezTo>
                  <a:cubicBezTo>
                    <a:pt x="28" y="8"/>
                    <a:pt x="29" y="9"/>
                    <a:pt x="29" y="11"/>
                  </a:cubicBezTo>
                  <a:cubicBezTo>
                    <a:pt x="30" y="12"/>
                    <a:pt x="30" y="12"/>
                    <a:pt x="29" y="13"/>
                  </a:cubicBezTo>
                  <a:cubicBezTo>
                    <a:pt x="29" y="13"/>
                    <a:pt x="28" y="14"/>
                    <a:pt x="27" y="15"/>
                  </a:cubicBezTo>
                  <a:cubicBezTo>
                    <a:pt x="27" y="15"/>
                    <a:pt x="26" y="15"/>
                    <a:pt x="26" y="15"/>
                  </a:cubicBezTo>
                  <a:cubicBezTo>
                    <a:pt x="26" y="15"/>
                    <a:pt x="26" y="15"/>
                    <a:pt x="25" y="16"/>
                  </a:cubicBezTo>
                  <a:cubicBezTo>
                    <a:pt x="25" y="16"/>
                    <a:pt x="24" y="16"/>
                    <a:pt x="24" y="16"/>
                  </a:cubicBezTo>
                  <a:cubicBezTo>
                    <a:pt x="24" y="16"/>
                    <a:pt x="24" y="16"/>
                    <a:pt x="24" y="17"/>
                  </a:cubicBezTo>
                  <a:cubicBezTo>
                    <a:pt x="23" y="17"/>
                    <a:pt x="23" y="17"/>
                    <a:pt x="23" y="17"/>
                  </a:cubicBezTo>
                  <a:cubicBezTo>
                    <a:pt x="23" y="17"/>
                    <a:pt x="22" y="18"/>
                    <a:pt x="21" y="19"/>
                  </a:cubicBezTo>
                  <a:cubicBezTo>
                    <a:pt x="21" y="20"/>
                    <a:pt x="21" y="21"/>
                    <a:pt x="20" y="22"/>
                  </a:cubicBezTo>
                  <a:cubicBezTo>
                    <a:pt x="20" y="23"/>
                    <a:pt x="20" y="24"/>
                    <a:pt x="19" y="25"/>
                  </a:cubicBezTo>
                  <a:cubicBezTo>
                    <a:pt x="18" y="27"/>
                    <a:pt x="18" y="28"/>
                    <a:pt x="18" y="28"/>
                  </a:cubicBezTo>
                  <a:cubicBezTo>
                    <a:pt x="17" y="28"/>
                    <a:pt x="17" y="29"/>
                    <a:pt x="16" y="30"/>
                  </a:cubicBezTo>
                  <a:cubicBezTo>
                    <a:pt x="16" y="30"/>
                    <a:pt x="15" y="31"/>
                    <a:pt x="14" y="33"/>
                  </a:cubicBezTo>
                  <a:cubicBezTo>
                    <a:pt x="14" y="35"/>
                    <a:pt x="13" y="38"/>
                    <a:pt x="12" y="39"/>
                  </a:cubicBezTo>
                  <a:cubicBezTo>
                    <a:pt x="12" y="39"/>
                    <a:pt x="11" y="40"/>
                    <a:pt x="11" y="40"/>
                  </a:cubicBezTo>
                  <a:cubicBezTo>
                    <a:pt x="11" y="40"/>
                    <a:pt x="11" y="41"/>
                    <a:pt x="10" y="41"/>
                  </a:cubicBezTo>
                  <a:cubicBezTo>
                    <a:pt x="10" y="42"/>
                    <a:pt x="10" y="42"/>
                    <a:pt x="10" y="42"/>
                  </a:cubicBezTo>
                  <a:cubicBezTo>
                    <a:pt x="10" y="42"/>
                    <a:pt x="10" y="42"/>
                    <a:pt x="10" y="42"/>
                  </a:cubicBezTo>
                  <a:cubicBezTo>
                    <a:pt x="10" y="42"/>
                    <a:pt x="8" y="41"/>
                    <a:pt x="7" y="41"/>
                  </a:cubicBezTo>
                  <a:cubicBezTo>
                    <a:pt x="7" y="41"/>
                    <a:pt x="6" y="41"/>
                    <a:pt x="6" y="41"/>
                  </a:cubicBezTo>
                  <a:cubicBezTo>
                    <a:pt x="5" y="42"/>
                    <a:pt x="3" y="44"/>
                    <a:pt x="2" y="45"/>
                  </a:cubicBezTo>
                  <a:cubicBezTo>
                    <a:pt x="1" y="45"/>
                    <a:pt x="0" y="45"/>
                    <a:pt x="0" y="46"/>
                  </a:cubicBezTo>
                  <a:cubicBezTo>
                    <a:pt x="0" y="46"/>
                    <a:pt x="0" y="46"/>
                    <a:pt x="0" y="46"/>
                  </a:cubicBezTo>
                  <a:cubicBezTo>
                    <a:pt x="0" y="46"/>
                    <a:pt x="2" y="48"/>
                    <a:pt x="2" y="48"/>
                  </a:cubicBezTo>
                  <a:cubicBezTo>
                    <a:pt x="2" y="48"/>
                    <a:pt x="3" y="49"/>
                    <a:pt x="3" y="50"/>
                  </a:cubicBezTo>
                  <a:cubicBezTo>
                    <a:pt x="4" y="50"/>
                    <a:pt x="4" y="51"/>
                    <a:pt x="6" y="51"/>
                  </a:cubicBezTo>
                  <a:cubicBezTo>
                    <a:pt x="7" y="51"/>
                    <a:pt x="8" y="51"/>
                    <a:pt x="10" y="50"/>
                  </a:cubicBezTo>
                  <a:cubicBezTo>
                    <a:pt x="12" y="50"/>
                    <a:pt x="12" y="49"/>
                    <a:pt x="12" y="49"/>
                  </a:cubicBezTo>
                  <a:cubicBezTo>
                    <a:pt x="12" y="49"/>
                    <a:pt x="13" y="49"/>
                    <a:pt x="13" y="49"/>
                  </a:cubicBezTo>
                  <a:cubicBezTo>
                    <a:pt x="13" y="48"/>
                    <a:pt x="14" y="47"/>
                    <a:pt x="14" y="46"/>
                  </a:cubicBezTo>
                  <a:cubicBezTo>
                    <a:pt x="15" y="46"/>
                    <a:pt x="15" y="45"/>
                    <a:pt x="15" y="45"/>
                  </a:cubicBezTo>
                  <a:cubicBezTo>
                    <a:pt x="15" y="44"/>
                    <a:pt x="15" y="43"/>
                    <a:pt x="15" y="43"/>
                  </a:cubicBezTo>
                  <a:cubicBezTo>
                    <a:pt x="15" y="43"/>
                    <a:pt x="15" y="43"/>
                    <a:pt x="16" y="43"/>
                  </a:cubicBezTo>
                  <a:cubicBezTo>
                    <a:pt x="16" y="42"/>
                    <a:pt x="16" y="42"/>
                    <a:pt x="17" y="42"/>
                  </a:cubicBezTo>
                  <a:cubicBezTo>
                    <a:pt x="17" y="41"/>
                    <a:pt x="16" y="40"/>
                    <a:pt x="16" y="40"/>
                  </a:cubicBezTo>
                  <a:cubicBezTo>
                    <a:pt x="16" y="39"/>
                    <a:pt x="16" y="38"/>
                    <a:pt x="16" y="38"/>
                  </a:cubicBezTo>
                  <a:cubicBezTo>
                    <a:pt x="16" y="38"/>
                    <a:pt x="16" y="38"/>
                    <a:pt x="16" y="37"/>
                  </a:cubicBezTo>
                  <a:cubicBezTo>
                    <a:pt x="16" y="37"/>
                    <a:pt x="17" y="37"/>
                    <a:pt x="17" y="36"/>
                  </a:cubicBezTo>
                  <a:cubicBezTo>
                    <a:pt x="18" y="36"/>
                    <a:pt x="19" y="35"/>
                    <a:pt x="19" y="34"/>
                  </a:cubicBezTo>
                  <a:cubicBezTo>
                    <a:pt x="20" y="32"/>
                    <a:pt x="21" y="31"/>
                    <a:pt x="21" y="30"/>
                  </a:cubicBezTo>
                  <a:cubicBezTo>
                    <a:pt x="22" y="29"/>
                    <a:pt x="23" y="28"/>
                    <a:pt x="23" y="28"/>
                  </a:cubicBezTo>
                  <a:cubicBezTo>
                    <a:pt x="23" y="28"/>
                    <a:pt x="23" y="29"/>
                    <a:pt x="23" y="30"/>
                  </a:cubicBezTo>
                  <a:cubicBezTo>
                    <a:pt x="23" y="30"/>
                    <a:pt x="23" y="31"/>
                    <a:pt x="23" y="32"/>
                  </a:cubicBezTo>
                  <a:cubicBezTo>
                    <a:pt x="23" y="33"/>
                    <a:pt x="24" y="33"/>
                    <a:pt x="24" y="34"/>
                  </a:cubicBezTo>
                  <a:cubicBezTo>
                    <a:pt x="24" y="34"/>
                    <a:pt x="23" y="34"/>
                    <a:pt x="23" y="35"/>
                  </a:cubicBezTo>
                  <a:cubicBezTo>
                    <a:pt x="23" y="35"/>
                    <a:pt x="23" y="35"/>
                    <a:pt x="23" y="36"/>
                  </a:cubicBezTo>
                  <a:cubicBezTo>
                    <a:pt x="23" y="36"/>
                    <a:pt x="23" y="37"/>
                    <a:pt x="23" y="38"/>
                  </a:cubicBezTo>
                  <a:cubicBezTo>
                    <a:pt x="23" y="38"/>
                    <a:pt x="23" y="39"/>
                    <a:pt x="23" y="39"/>
                  </a:cubicBezTo>
                  <a:cubicBezTo>
                    <a:pt x="23" y="40"/>
                    <a:pt x="22" y="41"/>
                    <a:pt x="23" y="41"/>
                  </a:cubicBezTo>
                  <a:cubicBezTo>
                    <a:pt x="23" y="41"/>
                    <a:pt x="23" y="41"/>
                    <a:pt x="23" y="42"/>
                  </a:cubicBezTo>
                  <a:cubicBezTo>
                    <a:pt x="23" y="42"/>
                    <a:pt x="23" y="42"/>
                    <a:pt x="23" y="43"/>
                  </a:cubicBezTo>
                  <a:cubicBezTo>
                    <a:pt x="23" y="43"/>
                    <a:pt x="23" y="44"/>
                    <a:pt x="23" y="45"/>
                  </a:cubicBezTo>
                  <a:cubicBezTo>
                    <a:pt x="23" y="46"/>
                    <a:pt x="23" y="47"/>
                    <a:pt x="23" y="47"/>
                  </a:cubicBezTo>
                  <a:cubicBezTo>
                    <a:pt x="23" y="47"/>
                    <a:pt x="24" y="48"/>
                    <a:pt x="25" y="50"/>
                  </a:cubicBezTo>
                  <a:cubicBezTo>
                    <a:pt x="26" y="51"/>
                    <a:pt x="27" y="52"/>
                    <a:pt x="29" y="53"/>
                  </a:cubicBezTo>
                  <a:cubicBezTo>
                    <a:pt x="31" y="54"/>
                    <a:pt x="32" y="54"/>
                    <a:pt x="32" y="54"/>
                  </a:cubicBezTo>
                  <a:cubicBezTo>
                    <a:pt x="33" y="55"/>
                    <a:pt x="33" y="54"/>
                    <a:pt x="33" y="55"/>
                  </a:cubicBezTo>
                  <a:cubicBezTo>
                    <a:pt x="33" y="55"/>
                    <a:pt x="35" y="59"/>
                    <a:pt x="36" y="60"/>
                  </a:cubicBezTo>
                  <a:cubicBezTo>
                    <a:pt x="37" y="61"/>
                    <a:pt x="37" y="61"/>
                    <a:pt x="37" y="61"/>
                  </a:cubicBezTo>
                  <a:cubicBezTo>
                    <a:pt x="36" y="62"/>
                    <a:pt x="36" y="62"/>
                    <a:pt x="36" y="63"/>
                  </a:cubicBezTo>
                  <a:cubicBezTo>
                    <a:pt x="37" y="64"/>
                    <a:pt x="37" y="65"/>
                    <a:pt x="38" y="66"/>
                  </a:cubicBezTo>
                  <a:cubicBezTo>
                    <a:pt x="38" y="67"/>
                    <a:pt x="38" y="67"/>
                    <a:pt x="38" y="67"/>
                  </a:cubicBezTo>
                  <a:cubicBezTo>
                    <a:pt x="39" y="67"/>
                    <a:pt x="39" y="67"/>
                    <a:pt x="39" y="67"/>
                  </a:cubicBezTo>
                  <a:cubicBezTo>
                    <a:pt x="39" y="67"/>
                    <a:pt x="39" y="68"/>
                    <a:pt x="38" y="68"/>
                  </a:cubicBezTo>
                  <a:cubicBezTo>
                    <a:pt x="38" y="68"/>
                    <a:pt x="37" y="68"/>
                    <a:pt x="37" y="68"/>
                  </a:cubicBezTo>
                  <a:cubicBezTo>
                    <a:pt x="38" y="69"/>
                    <a:pt x="38" y="70"/>
                    <a:pt x="37" y="69"/>
                  </a:cubicBezTo>
                  <a:cubicBezTo>
                    <a:pt x="37" y="69"/>
                    <a:pt x="37" y="69"/>
                    <a:pt x="37" y="69"/>
                  </a:cubicBezTo>
                  <a:cubicBezTo>
                    <a:pt x="37" y="70"/>
                    <a:pt x="36" y="70"/>
                    <a:pt x="36" y="70"/>
                  </a:cubicBezTo>
                  <a:cubicBezTo>
                    <a:pt x="37" y="70"/>
                    <a:pt x="37" y="71"/>
                    <a:pt x="37" y="71"/>
                  </a:cubicBezTo>
                  <a:cubicBezTo>
                    <a:pt x="37" y="71"/>
                    <a:pt x="37" y="71"/>
                    <a:pt x="37" y="71"/>
                  </a:cubicBezTo>
                  <a:cubicBezTo>
                    <a:pt x="37" y="71"/>
                    <a:pt x="36" y="72"/>
                    <a:pt x="36" y="74"/>
                  </a:cubicBezTo>
                  <a:cubicBezTo>
                    <a:pt x="36" y="75"/>
                    <a:pt x="35" y="77"/>
                    <a:pt x="34" y="79"/>
                  </a:cubicBezTo>
                  <a:cubicBezTo>
                    <a:pt x="33" y="81"/>
                    <a:pt x="32" y="83"/>
                    <a:pt x="31" y="84"/>
                  </a:cubicBezTo>
                  <a:cubicBezTo>
                    <a:pt x="31" y="85"/>
                    <a:pt x="30" y="86"/>
                    <a:pt x="30" y="86"/>
                  </a:cubicBezTo>
                  <a:cubicBezTo>
                    <a:pt x="30" y="87"/>
                    <a:pt x="30" y="88"/>
                    <a:pt x="31" y="88"/>
                  </a:cubicBezTo>
                  <a:cubicBezTo>
                    <a:pt x="32" y="88"/>
                    <a:pt x="33" y="89"/>
                    <a:pt x="34" y="89"/>
                  </a:cubicBezTo>
                  <a:cubicBezTo>
                    <a:pt x="34" y="90"/>
                    <a:pt x="35" y="90"/>
                    <a:pt x="36" y="91"/>
                  </a:cubicBezTo>
                  <a:cubicBezTo>
                    <a:pt x="37" y="92"/>
                    <a:pt x="39" y="92"/>
                    <a:pt x="39" y="92"/>
                  </a:cubicBezTo>
                  <a:cubicBezTo>
                    <a:pt x="40" y="92"/>
                    <a:pt x="40" y="92"/>
                    <a:pt x="40" y="92"/>
                  </a:cubicBezTo>
                  <a:cubicBezTo>
                    <a:pt x="40" y="92"/>
                    <a:pt x="41" y="92"/>
                    <a:pt x="41" y="92"/>
                  </a:cubicBezTo>
                  <a:cubicBezTo>
                    <a:pt x="41" y="92"/>
                    <a:pt x="41" y="91"/>
                    <a:pt x="41" y="91"/>
                  </a:cubicBezTo>
                  <a:cubicBezTo>
                    <a:pt x="41" y="91"/>
                    <a:pt x="41" y="91"/>
                    <a:pt x="41" y="91"/>
                  </a:cubicBezTo>
                  <a:cubicBezTo>
                    <a:pt x="41" y="91"/>
                    <a:pt x="41" y="90"/>
                    <a:pt x="41" y="90"/>
                  </a:cubicBezTo>
                  <a:cubicBezTo>
                    <a:pt x="41" y="90"/>
                    <a:pt x="39" y="90"/>
                    <a:pt x="38" y="89"/>
                  </a:cubicBezTo>
                  <a:cubicBezTo>
                    <a:pt x="38" y="89"/>
                    <a:pt x="37" y="87"/>
                    <a:pt x="37" y="87"/>
                  </a:cubicBezTo>
                  <a:cubicBezTo>
                    <a:pt x="36" y="86"/>
                    <a:pt x="36" y="85"/>
                    <a:pt x="36" y="85"/>
                  </a:cubicBezTo>
                  <a:cubicBezTo>
                    <a:pt x="36" y="84"/>
                    <a:pt x="39" y="80"/>
                    <a:pt x="40" y="79"/>
                  </a:cubicBezTo>
                  <a:cubicBezTo>
                    <a:pt x="40" y="79"/>
                    <a:pt x="42" y="77"/>
                    <a:pt x="42" y="76"/>
                  </a:cubicBezTo>
                  <a:cubicBezTo>
                    <a:pt x="43" y="76"/>
                    <a:pt x="43" y="76"/>
                    <a:pt x="43" y="76"/>
                  </a:cubicBezTo>
                  <a:cubicBezTo>
                    <a:pt x="43" y="76"/>
                    <a:pt x="43" y="76"/>
                    <a:pt x="43" y="76"/>
                  </a:cubicBezTo>
                  <a:cubicBezTo>
                    <a:pt x="43" y="76"/>
                    <a:pt x="42" y="77"/>
                    <a:pt x="43" y="77"/>
                  </a:cubicBezTo>
                  <a:cubicBezTo>
                    <a:pt x="43" y="77"/>
                    <a:pt x="43" y="77"/>
                    <a:pt x="42" y="78"/>
                  </a:cubicBezTo>
                  <a:cubicBezTo>
                    <a:pt x="42" y="78"/>
                    <a:pt x="42" y="79"/>
                    <a:pt x="42" y="79"/>
                  </a:cubicBezTo>
                  <a:cubicBezTo>
                    <a:pt x="42" y="79"/>
                    <a:pt x="43" y="80"/>
                    <a:pt x="42" y="80"/>
                  </a:cubicBezTo>
                  <a:cubicBezTo>
                    <a:pt x="42" y="81"/>
                    <a:pt x="42" y="81"/>
                    <a:pt x="42" y="81"/>
                  </a:cubicBezTo>
                  <a:cubicBezTo>
                    <a:pt x="42" y="81"/>
                    <a:pt x="43" y="81"/>
                    <a:pt x="43" y="81"/>
                  </a:cubicBezTo>
                  <a:cubicBezTo>
                    <a:pt x="43" y="82"/>
                    <a:pt x="44" y="82"/>
                    <a:pt x="44" y="82"/>
                  </a:cubicBezTo>
                  <a:cubicBezTo>
                    <a:pt x="44" y="82"/>
                    <a:pt x="44" y="83"/>
                    <a:pt x="43" y="83"/>
                  </a:cubicBezTo>
                  <a:cubicBezTo>
                    <a:pt x="43" y="84"/>
                    <a:pt x="43" y="85"/>
                    <a:pt x="44" y="85"/>
                  </a:cubicBezTo>
                  <a:cubicBezTo>
                    <a:pt x="45" y="85"/>
                    <a:pt x="46" y="85"/>
                    <a:pt x="48" y="86"/>
                  </a:cubicBezTo>
                  <a:cubicBezTo>
                    <a:pt x="49" y="88"/>
                    <a:pt x="50" y="89"/>
                    <a:pt x="51" y="89"/>
                  </a:cubicBezTo>
                  <a:cubicBezTo>
                    <a:pt x="52" y="90"/>
                    <a:pt x="53" y="90"/>
                    <a:pt x="53" y="90"/>
                  </a:cubicBezTo>
                  <a:cubicBezTo>
                    <a:pt x="53" y="90"/>
                    <a:pt x="54" y="90"/>
                    <a:pt x="54" y="90"/>
                  </a:cubicBezTo>
                  <a:cubicBezTo>
                    <a:pt x="55" y="90"/>
                    <a:pt x="55" y="90"/>
                    <a:pt x="56" y="90"/>
                  </a:cubicBezTo>
                  <a:cubicBezTo>
                    <a:pt x="56" y="90"/>
                    <a:pt x="57" y="90"/>
                    <a:pt x="57" y="89"/>
                  </a:cubicBezTo>
                  <a:cubicBezTo>
                    <a:pt x="57" y="88"/>
                    <a:pt x="57" y="88"/>
                    <a:pt x="56" y="8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9" name="Freeform 319"/>
            <p:cNvSpPr>
              <a:spLocks/>
            </p:cNvSpPr>
            <p:nvPr/>
          </p:nvSpPr>
          <p:spPr bwMode="auto">
            <a:xfrm>
              <a:off x="8224838" y="2312989"/>
              <a:ext cx="139700" cy="352425"/>
            </a:xfrm>
            <a:custGeom>
              <a:avLst/>
              <a:gdLst>
                <a:gd name="T0" fmla="*/ 28 w 37"/>
                <a:gd name="T1" fmla="*/ 17 h 94"/>
                <a:gd name="T2" fmla="*/ 22 w 37"/>
                <a:gd name="T3" fmla="*/ 14 h 94"/>
                <a:gd name="T4" fmla="*/ 22 w 37"/>
                <a:gd name="T5" fmla="*/ 10 h 94"/>
                <a:gd name="T6" fmla="*/ 24 w 37"/>
                <a:gd name="T7" fmla="*/ 8 h 94"/>
                <a:gd name="T8" fmla="*/ 24 w 37"/>
                <a:gd name="T9" fmla="*/ 9 h 94"/>
                <a:gd name="T10" fmla="*/ 24 w 37"/>
                <a:gd name="T11" fmla="*/ 8 h 94"/>
                <a:gd name="T12" fmla="*/ 24 w 37"/>
                <a:gd name="T13" fmla="*/ 8 h 94"/>
                <a:gd name="T14" fmla="*/ 24 w 37"/>
                <a:gd name="T15" fmla="*/ 8 h 94"/>
                <a:gd name="T16" fmla="*/ 24 w 37"/>
                <a:gd name="T17" fmla="*/ 8 h 94"/>
                <a:gd name="T18" fmla="*/ 24 w 37"/>
                <a:gd name="T19" fmla="*/ 7 h 94"/>
                <a:gd name="T20" fmla="*/ 24 w 37"/>
                <a:gd name="T21" fmla="*/ 6 h 94"/>
                <a:gd name="T22" fmla="*/ 24 w 37"/>
                <a:gd name="T23" fmla="*/ 5 h 94"/>
                <a:gd name="T24" fmla="*/ 24 w 37"/>
                <a:gd name="T25" fmla="*/ 5 h 94"/>
                <a:gd name="T26" fmla="*/ 24 w 37"/>
                <a:gd name="T27" fmla="*/ 5 h 94"/>
                <a:gd name="T28" fmla="*/ 24 w 37"/>
                <a:gd name="T29" fmla="*/ 4 h 94"/>
                <a:gd name="T30" fmla="*/ 24 w 37"/>
                <a:gd name="T31" fmla="*/ 3 h 94"/>
                <a:gd name="T32" fmla="*/ 23 w 37"/>
                <a:gd name="T33" fmla="*/ 2 h 94"/>
                <a:gd name="T34" fmla="*/ 23 w 37"/>
                <a:gd name="T35" fmla="*/ 1 h 94"/>
                <a:gd name="T36" fmla="*/ 22 w 37"/>
                <a:gd name="T37" fmla="*/ 1 h 94"/>
                <a:gd name="T38" fmla="*/ 20 w 37"/>
                <a:gd name="T39" fmla="*/ 0 h 94"/>
                <a:gd name="T40" fmla="*/ 18 w 37"/>
                <a:gd name="T41" fmla="*/ 0 h 94"/>
                <a:gd name="T42" fmla="*/ 16 w 37"/>
                <a:gd name="T43" fmla="*/ 1 h 94"/>
                <a:gd name="T44" fmla="*/ 15 w 37"/>
                <a:gd name="T45" fmla="*/ 2 h 94"/>
                <a:gd name="T46" fmla="*/ 15 w 37"/>
                <a:gd name="T47" fmla="*/ 2 h 94"/>
                <a:gd name="T48" fmla="*/ 15 w 37"/>
                <a:gd name="T49" fmla="*/ 2 h 94"/>
                <a:gd name="T50" fmla="*/ 14 w 37"/>
                <a:gd name="T51" fmla="*/ 4 h 94"/>
                <a:gd name="T52" fmla="*/ 14 w 37"/>
                <a:gd name="T53" fmla="*/ 6 h 94"/>
                <a:gd name="T54" fmla="*/ 14 w 37"/>
                <a:gd name="T55" fmla="*/ 6 h 94"/>
                <a:gd name="T56" fmla="*/ 13 w 37"/>
                <a:gd name="T57" fmla="*/ 6 h 94"/>
                <a:gd name="T58" fmla="*/ 14 w 37"/>
                <a:gd name="T59" fmla="*/ 13 h 94"/>
                <a:gd name="T60" fmla="*/ 12 w 37"/>
                <a:gd name="T61" fmla="*/ 17 h 94"/>
                <a:gd name="T62" fmla="*/ 9 w 37"/>
                <a:gd name="T63" fmla="*/ 24 h 94"/>
                <a:gd name="T64" fmla="*/ 3 w 37"/>
                <a:gd name="T65" fmla="*/ 42 h 94"/>
                <a:gd name="T66" fmla="*/ 0 w 37"/>
                <a:gd name="T67" fmla="*/ 49 h 94"/>
                <a:gd name="T68" fmla="*/ 3 w 37"/>
                <a:gd name="T69" fmla="*/ 50 h 94"/>
                <a:gd name="T70" fmla="*/ 1 w 37"/>
                <a:gd name="T71" fmla="*/ 48 h 94"/>
                <a:gd name="T72" fmla="*/ 3 w 37"/>
                <a:gd name="T73" fmla="*/ 47 h 94"/>
                <a:gd name="T74" fmla="*/ 9 w 37"/>
                <a:gd name="T75" fmla="*/ 36 h 94"/>
                <a:gd name="T76" fmla="*/ 13 w 37"/>
                <a:gd name="T77" fmla="*/ 27 h 94"/>
                <a:gd name="T78" fmla="*/ 17 w 37"/>
                <a:gd name="T79" fmla="*/ 40 h 94"/>
                <a:gd name="T80" fmla="*/ 16 w 37"/>
                <a:gd name="T81" fmla="*/ 44 h 94"/>
                <a:gd name="T82" fmla="*/ 8 w 37"/>
                <a:gd name="T83" fmla="*/ 57 h 94"/>
                <a:gd name="T84" fmla="*/ 8 w 37"/>
                <a:gd name="T85" fmla="*/ 70 h 94"/>
                <a:gd name="T86" fmla="*/ 5 w 37"/>
                <a:gd name="T87" fmla="*/ 81 h 94"/>
                <a:gd name="T88" fmla="*/ 4 w 37"/>
                <a:gd name="T89" fmla="*/ 84 h 94"/>
                <a:gd name="T90" fmla="*/ 13 w 37"/>
                <a:gd name="T91" fmla="*/ 80 h 94"/>
                <a:gd name="T92" fmla="*/ 13 w 37"/>
                <a:gd name="T93" fmla="*/ 68 h 94"/>
                <a:gd name="T94" fmla="*/ 21 w 37"/>
                <a:gd name="T95" fmla="*/ 70 h 94"/>
                <a:gd name="T96" fmla="*/ 27 w 37"/>
                <a:gd name="T97" fmla="*/ 88 h 94"/>
                <a:gd name="T98" fmla="*/ 20 w 37"/>
                <a:gd name="T99" fmla="*/ 92 h 94"/>
                <a:gd name="T100" fmla="*/ 22 w 37"/>
                <a:gd name="T101" fmla="*/ 94 h 94"/>
                <a:gd name="T102" fmla="*/ 27 w 37"/>
                <a:gd name="T103" fmla="*/ 94 h 94"/>
                <a:gd name="T104" fmla="*/ 31 w 37"/>
                <a:gd name="T105" fmla="*/ 80 h 94"/>
                <a:gd name="T106" fmla="*/ 32 w 37"/>
                <a:gd name="T107" fmla="*/ 70 h 94"/>
                <a:gd name="T108" fmla="*/ 34 w 37"/>
                <a:gd name="T109" fmla="*/ 53 h 94"/>
                <a:gd name="T110" fmla="*/ 35 w 37"/>
                <a:gd name="T111" fmla="*/ 50 h 94"/>
                <a:gd name="T112" fmla="*/ 37 w 37"/>
                <a:gd name="T11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94">
                  <a:moveTo>
                    <a:pt x="37" y="31"/>
                  </a:moveTo>
                  <a:cubicBezTo>
                    <a:pt x="36" y="31"/>
                    <a:pt x="35" y="28"/>
                    <a:pt x="34" y="27"/>
                  </a:cubicBezTo>
                  <a:cubicBezTo>
                    <a:pt x="34" y="26"/>
                    <a:pt x="32" y="24"/>
                    <a:pt x="32" y="23"/>
                  </a:cubicBezTo>
                  <a:cubicBezTo>
                    <a:pt x="32" y="22"/>
                    <a:pt x="31" y="21"/>
                    <a:pt x="31" y="21"/>
                  </a:cubicBezTo>
                  <a:cubicBezTo>
                    <a:pt x="31" y="20"/>
                    <a:pt x="30" y="18"/>
                    <a:pt x="28" y="17"/>
                  </a:cubicBezTo>
                  <a:cubicBezTo>
                    <a:pt x="27" y="17"/>
                    <a:pt x="27" y="17"/>
                    <a:pt x="27" y="17"/>
                  </a:cubicBezTo>
                  <a:cubicBezTo>
                    <a:pt x="27" y="17"/>
                    <a:pt x="27" y="16"/>
                    <a:pt x="26" y="16"/>
                  </a:cubicBezTo>
                  <a:cubicBezTo>
                    <a:pt x="26" y="16"/>
                    <a:pt x="26" y="16"/>
                    <a:pt x="26" y="16"/>
                  </a:cubicBezTo>
                  <a:cubicBezTo>
                    <a:pt x="25" y="16"/>
                    <a:pt x="25" y="16"/>
                    <a:pt x="25" y="16"/>
                  </a:cubicBezTo>
                  <a:cubicBezTo>
                    <a:pt x="25" y="16"/>
                    <a:pt x="23" y="15"/>
                    <a:pt x="22" y="14"/>
                  </a:cubicBezTo>
                  <a:cubicBezTo>
                    <a:pt x="21" y="14"/>
                    <a:pt x="21" y="14"/>
                    <a:pt x="21" y="14"/>
                  </a:cubicBezTo>
                  <a:cubicBezTo>
                    <a:pt x="21" y="13"/>
                    <a:pt x="21" y="12"/>
                    <a:pt x="21" y="12"/>
                  </a:cubicBezTo>
                  <a:cubicBezTo>
                    <a:pt x="21" y="12"/>
                    <a:pt x="21" y="11"/>
                    <a:pt x="21" y="11"/>
                  </a:cubicBezTo>
                  <a:cubicBezTo>
                    <a:pt x="21" y="11"/>
                    <a:pt x="21" y="11"/>
                    <a:pt x="22" y="11"/>
                  </a:cubicBezTo>
                  <a:cubicBezTo>
                    <a:pt x="22" y="11"/>
                    <a:pt x="22" y="10"/>
                    <a:pt x="22" y="10"/>
                  </a:cubicBezTo>
                  <a:cubicBezTo>
                    <a:pt x="23" y="10"/>
                    <a:pt x="23" y="9"/>
                    <a:pt x="23" y="9"/>
                  </a:cubicBezTo>
                  <a:cubicBezTo>
                    <a:pt x="23"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8"/>
                    <a:pt x="24" y="8"/>
                  </a:cubicBezTo>
                  <a:cubicBezTo>
                    <a:pt x="24" y="8"/>
                    <a:pt x="24" y="8"/>
                    <a:pt x="24" y="8"/>
                  </a:cubicBezTo>
                  <a:cubicBezTo>
                    <a:pt x="24" y="8"/>
                    <a:pt x="24" y="8"/>
                    <a:pt x="24" y="8"/>
                  </a:cubicBezTo>
                  <a:cubicBezTo>
                    <a:pt x="24" y="8"/>
                    <a:pt x="24" y="9"/>
                    <a:pt x="24" y="9"/>
                  </a:cubicBezTo>
                  <a:cubicBezTo>
                    <a:pt x="24" y="9"/>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2" y="1"/>
                    <a:pt x="22" y="1"/>
                  </a:cubicBezTo>
                  <a:cubicBezTo>
                    <a:pt x="22" y="1"/>
                    <a:pt x="22" y="1"/>
                    <a:pt x="22" y="1"/>
                  </a:cubicBezTo>
                  <a:cubicBezTo>
                    <a:pt x="22" y="1"/>
                    <a:pt x="22" y="1"/>
                    <a:pt x="22" y="1"/>
                  </a:cubicBezTo>
                  <a:cubicBezTo>
                    <a:pt x="22" y="1"/>
                    <a:pt x="21" y="1"/>
                    <a:pt x="21" y="1"/>
                  </a:cubicBezTo>
                  <a:cubicBezTo>
                    <a:pt x="21" y="1"/>
                    <a:pt x="21" y="1"/>
                    <a:pt x="21" y="1"/>
                  </a:cubicBezTo>
                  <a:cubicBezTo>
                    <a:pt x="21" y="1"/>
                    <a:pt x="21" y="1"/>
                    <a:pt x="21" y="0"/>
                  </a:cubicBezTo>
                  <a:cubicBezTo>
                    <a:pt x="21" y="0"/>
                    <a:pt x="20" y="0"/>
                    <a:pt x="20" y="0"/>
                  </a:cubicBezTo>
                  <a:cubicBezTo>
                    <a:pt x="20" y="0"/>
                    <a:pt x="20" y="0"/>
                    <a:pt x="20" y="0"/>
                  </a:cubicBezTo>
                  <a:cubicBezTo>
                    <a:pt x="20" y="0"/>
                    <a:pt x="19" y="0"/>
                    <a:pt x="19" y="0"/>
                  </a:cubicBezTo>
                  <a:cubicBezTo>
                    <a:pt x="19" y="0"/>
                    <a:pt x="19" y="0"/>
                    <a:pt x="19" y="0"/>
                  </a:cubicBezTo>
                  <a:cubicBezTo>
                    <a:pt x="19" y="0"/>
                    <a:pt x="19" y="0"/>
                    <a:pt x="19" y="0"/>
                  </a:cubicBezTo>
                  <a:cubicBezTo>
                    <a:pt x="19" y="0"/>
                    <a:pt x="18" y="0"/>
                    <a:pt x="18" y="0"/>
                  </a:cubicBezTo>
                  <a:cubicBezTo>
                    <a:pt x="18" y="0"/>
                    <a:pt x="18" y="0"/>
                    <a:pt x="18" y="0"/>
                  </a:cubicBezTo>
                  <a:cubicBezTo>
                    <a:pt x="17" y="0"/>
                    <a:pt x="17" y="0"/>
                    <a:pt x="17" y="0"/>
                  </a:cubicBezTo>
                  <a:cubicBezTo>
                    <a:pt x="17" y="0"/>
                    <a:pt x="17" y="0"/>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2"/>
                    <a:pt x="15" y="2"/>
                    <a:pt x="15" y="2"/>
                  </a:cubicBezTo>
                  <a:cubicBezTo>
                    <a:pt x="15" y="2"/>
                    <a:pt x="15" y="2"/>
                    <a:pt x="15" y="1"/>
                  </a:cubicBezTo>
                  <a:cubicBezTo>
                    <a:pt x="15" y="1"/>
                    <a:pt x="15" y="1"/>
                    <a:pt x="16" y="1"/>
                  </a:cubicBezTo>
                  <a:cubicBezTo>
                    <a:pt x="16" y="1"/>
                    <a:pt x="16" y="1"/>
                    <a:pt x="16" y="2"/>
                  </a:cubicBezTo>
                  <a:cubicBezTo>
                    <a:pt x="16"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5" y="2"/>
                    <a:pt x="15" y="2"/>
                  </a:cubicBezTo>
                  <a:cubicBezTo>
                    <a:pt x="15" y="2"/>
                    <a:pt x="15" y="2"/>
                    <a:pt x="15" y="2"/>
                  </a:cubicBezTo>
                  <a:cubicBezTo>
                    <a:pt x="15" y="2"/>
                    <a:pt x="14" y="3"/>
                    <a:pt x="14" y="3"/>
                  </a:cubicBezTo>
                  <a:cubicBezTo>
                    <a:pt x="14" y="3"/>
                    <a:pt x="14" y="3"/>
                    <a:pt x="14" y="3"/>
                  </a:cubicBezTo>
                  <a:cubicBezTo>
                    <a:pt x="14" y="3"/>
                    <a:pt x="14" y="3"/>
                    <a:pt x="14" y="3"/>
                  </a:cubicBezTo>
                  <a:cubicBezTo>
                    <a:pt x="14" y="3"/>
                    <a:pt x="14" y="4"/>
                    <a:pt x="14" y="4"/>
                  </a:cubicBezTo>
                  <a:cubicBezTo>
                    <a:pt x="14" y="4"/>
                    <a:pt x="14" y="5"/>
                    <a:pt x="14" y="5"/>
                  </a:cubicBezTo>
                  <a:cubicBezTo>
                    <a:pt x="14" y="5"/>
                    <a:pt x="14" y="6"/>
                    <a:pt x="14" y="6"/>
                  </a:cubicBezTo>
                  <a:cubicBezTo>
                    <a:pt x="14" y="6"/>
                    <a:pt x="13" y="6"/>
                    <a:pt x="13" y="6"/>
                  </a:cubicBezTo>
                  <a:cubicBezTo>
                    <a:pt x="13"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4" y="6"/>
                  </a:cubicBezTo>
                  <a:cubicBezTo>
                    <a:pt x="14" y="6"/>
                    <a:pt x="14" y="6"/>
                    <a:pt x="14" y="6"/>
                  </a:cubicBezTo>
                  <a:cubicBezTo>
                    <a:pt x="14" y="6"/>
                    <a:pt x="14"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4" y="7"/>
                    <a:pt x="14" y="7"/>
                  </a:cubicBezTo>
                  <a:cubicBezTo>
                    <a:pt x="14" y="7"/>
                    <a:pt x="14" y="8"/>
                    <a:pt x="14" y="8"/>
                  </a:cubicBezTo>
                  <a:cubicBezTo>
                    <a:pt x="14" y="9"/>
                    <a:pt x="13" y="10"/>
                    <a:pt x="13" y="11"/>
                  </a:cubicBezTo>
                  <a:cubicBezTo>
                    <a:pt x="14" y="11"/>
                    <a:pt x="14" y="12"/>
                    <a:pt x="14" y="13"/>
                  </a:cubicBezTo>
                  <a:cubicBezTo>
                    <a:pt x="14" y="13"/>
                    <a:pt x="15" y="13"/>
                    <a:pt x="15" y="13"/>
                  </a:cubicBezTo>
                  <a:cubicBezTo>
                    <a:pt x="15" y="16"/>
                    <a:pt x="15" y="16"/>
                    <a:pt x="15" y="16"/>
                  </a:cubicBezTo>
                  <a:cubicBezTo>
                    <a:pt x="15" y="16"/>
                    <a:pt x="15" y="16"/>
                    <a:pt x="14" y="16"/>
                  </a:cubicBezTo>
                  <a:cubicBezTo>
                    <a:pt x="14" y="16"/>
                    <a:pt x="13" y="16"/>
                    <a:pt x="13" y="16"/>
                  </a:cubicBezTo>
                  <a:cubicBezTo>
                    <a:pt x="13" y="16"/>
                    <a:pt x="12" y="16"/>
                    <a:pt x="12" y="17"/>
                  </a:cubicBezTo>
                  <a:cubicBezTo>
                    <a:pt x="12" y="17"/>
                    <a:pt x="12" y="17"/>
                    <a:pt x="12" y="17"/>
                  </a:cubicBezTo>
                  <a:cubicBezTo>
                    <a:pt x="12" y="17"/>
                    <a:pt x="12" y="17"/>
                    <a:pt x="12" y="17"/>
                  </a:cubicBezTo>
                  <a:cubicBezTo>
                    <a:pt x="12" y="17"/>
                    <a:pt x="11" y="17"/>
                    <a:pt x="10" y="18"/>
                  </a:cubicBezTo>
                  <a:cubicBezTo>
                    <a:pt x="9" y="18"/>
                    <a:pt x="9" y="19"/>
                    <a:pt x="9" y="21"/>
                  </a:cubicBezTo>
                  <a:cubicBezTo>
                    <a:pt x="9" y="23"/>
                    <a:pt x="9" y="24"/>
                    <a:pt x="9" y="24"/>
                  </a:cubicBezTo>
                  <a:cubicBezTo>
                    <a:pt x="9" y="25"/>
                    <a:pt x="9" y="26"/>
                    <a:pt x="9" y="26"/>
                  </a:cubicBezTo>
                  <a:cubicBezTo>
                    <a:pt x="9" y="27"/>
                    <a:pt x="8" y="29"/>
                    <a:pt x="8" y="29"/>
                  </a:cubicBezTo>
                  <a:cubicBezTo>
                    <a:pt x="8" y="30"/>
                    <a:pt x="7" y="31"/>
                    <a:pt x="7" y="31"/>
                  </a:cubicBezTo>
                  <a:cubicBezTo>
                    <a:pt x="7" y="32"/>
                    <a:pt x="6" y="33"/>
                    <a:pt x="5" y="35"/>
                  </a:cubicBezTo>
                  <a:cubicBezTo>
                    <a:pt x="4" y="37"/>
                    <a:pt x="3" y="41"/>
                    <a:pt x="3" y="42"/>
                  </a:cubicBezTo>
                  <a:cubicBezTo>
                    <a:pt x="2" y="42"/>
                    <a:pt x="2" y="43"/>
                    <a:pt x="2" y="43"/>
                  </a:cubicBezTo>
                  <a:cubicBezTo>
                    <a:pt x="1" y="44"/>
                    <a:pt x="0" y="45"/>
                    <a:pt x="0" y="45"/>
                  </a:cubicBezTo>
                  <a:cubicBezTo>
                    <a:pt x="0" y="46"/>
                    <a:pt x="0" y="46"/>
                    <a:pt x="0" y="46"/>
                  </a:cubicBezTo>
                  <a:cubicBezTo>
                    <a:pt x="0" y="47"/>
                    <a:pt x="0" y="48"/>
                    <a:pt x="0" y="48"/>
                  </a:cubicBezTo>
                  <a:cubicBezTo>
                    <a:pt x="0" y="48"/>
                    <a:pt x="0" y="48"/>
                    <a:pt x="0" y="49"/>
                  </a:cubicBezTo>
                  <a:cubicBezTo>
                    <a:pt x="0" y="49"/>
                    <a:pt x="0" y="49"/>
                    <a:pt x="0" y="49"/>
                  </a:cubicBezTo>
                  <a:cubicBezTo>
                    <a:pt x="1" y="49"/>
                    <a:pt x="1" y="50"/>
                    <a:pt x="1" y="50"/>
                  </a:cubicBezTo>
                  <a:cubicBezTo>
                    <a:pt x="1" y="50"/>
                    <a:pt x="2" y="50"/>
                    <a:pt x="2" y="50"/>
                  </a:cubicBezTo>
                  <a:cubicBezTo>
                    <a:pt x="2" y="50"/>
                    <a:pt x="3" y="50"/>
                    <a:pt x="3" y="50"/>
                  </a:cubicBezTo>
                  <a:cubicBezTo>
                    <a:pt x="3" y="50"/>
                    <a:pt x="3" y="50"/>
                    <a:pt x="3" y="50"/>
                  </a:cubicBezTo>
                  <a:cubicBezTo>
                    <a:pt x="3" y="49"/>
                    <a:pt x="3" y="49"/>
                    <a:pt x="3" y="49"/>
                  </a:cubicBezTo>
                  <a:cubicBezTo>
                    <a:pt x="3" y="49"/>
                    <a:pt x="2" y="49"/>
                    <a:pt x="2" y="49"/>
                  </a:cubicBezTo>
                  <a:cubicBezTo>
                    <a:pt x="2" y="49"/>
                    <a:pt x="2" y="49"/>
                    <a:pt x="2" y="49"/>
                  </a:cubicBezTo>
                  <a:cubicBezTo>
                    <a:pt x="2" y="49"/>
                    <a:pt x="2" y="49"/>
                    <a:pt x="2" y="49"/>
                  </a:cubicBezTo>
                  <a:cubicBezTo>
                    <a:pt x="2" y="49"/>
                    <a:pt x="1" y="48"/>
                    <a:pt x="1" y="48"/>
                  </a:cubicBezTo>
                  <a:cubicBezTo>
                    <a:pt x="1" y="48"/>
                    <a:pt x="2" y="48"/>
                    <a:pt x="2" y="48"/>
                  </a:cubicBezTo>
                  <a:cubicBezTo>
                    <a:pt x="2" y="48"/>
                    <a:pt x="2" y="49"/>
                    <a:pt x="2" y="49"/>
                  </a:cubicBezTo>
                  <a:cubicBezTo>
                    <a:pt x="3" y="49"/>
                    <a:pt x="3" y="48"/>
                    <a:pt x="3" y="48"/>
                  </a:cubicBezTo>
                  <a:cubicBezTo>
                    <a:pt x="3" y="48"/>
                    <a:pt x="3" y="48"/>
                    <a:pt x="3" y="48"/>
                  </a:cubicBezTo>
                  <a:cubicBezTo>
                    <a:pt x="3" y="47"/>
                    <a:pt x="3" y="47"/>
                    <a:pt x="3" y="47"/>
                  </a:cubicBezTo>
                  <a:cubicBezTo>
                    <a:pt x="3" y="47"/>
                    <a:pt x="3" y="46"/>
                    <a:pt x="3" y="46"/>
                  </a:cubicBezTo>
                  <a:cubicBezTo>
                    <a:pt x="4" y="46"/>
                    <a:pt x="4" y="45"/>
                    <a:pt x="4" y="44"/>
                  </a:cubicBezTo>
                  <a:cubicBezTo>
                    <a:pt x="4" y="44"/>
                    <a:pt x="4" y="44"/>
                    <a:pt x="4" y="43"/>
                  </a:cubicBezTo>
                  <a:cubicBezTo>
                    <a:pt x="4" y="43"/>
                    <a:pt x="6" y="41"/>
                    <a:pt x="7" y="40"/>
                  </a:cubicBezTo>
                  <a:cubicBezTo>
                    <a:pt x="8" y="39"/>
                    <a:pt x="9" y="38"/>
                    <a:pt x="9" y="36"/>
                  </a:cubicBezTo>
                  <a:cubicBezTo>
                    <a:pt x="10" y="34"/>
                    <a:pt x="10" y="34"/>
                    <a:pt x="11" y="33"/>
                  </a:cubicBezTo>
                  <a:cubicBezTo>
                    <a:pt x="11" y="33"/>
                    <a:pt x="11" y="33"/>
                    <a:pt x="11" y="32"/>
                  </a:cubicBezTo>
                  <a:cubicBezTo>
                    <a:pt x="11" y="31"/>
                    <a:pt x="12" y="30"/>
                    <a:pt x="12" y="29"/>
                  </a:cubicBezTo>
                  <a:cubicBezTo>
                    <a:pt x="13" y="28"/>
                    <a:pt x="13" y="27"/>
                    <a:pt x="13" y="27"/>
                  </a:cubicBezTo>
                  <a:cubicBezTo>
                    <a:pt x="13" y="27"/>
                    <a:pt x="13" y="27"/>
                    <a:pt x="13" y="27"/>
                  </a:cubicBezTo>
                  <a:cubicBezTo>
                    <a:pt x="14" y="27"/>
                    <a:pt x="15" y="32"/>
                    <a:pt x="16" y="34"/>
                  </a:cubicBezTo>
                  <a:cubicBezTo>
                    <a:pt x="16" y="35"/>
                    <a:pt x="17" y="36"/>
                    <a:pt x="17" y="37"/>
                  </a:cubicBezTo>
                  <a:cubicBezTo>
                    <a:pt x="18" y="38"/>
                    <a:pt x="18" y="39"/>
                    <a:pt x="18" y="39"/>
                  </a:cubicBezTo>
                  <a:cubicBezTo>
                    <a:pt x="17" y="39"/>
                    <a:pt x="17" y="40"/>
                    <a:pt x="17" y="40"/>
                  </a:cubicBezTo>
                  <a:cubicBezTo>
                    <a:pt x="18" y="40"/>
                    <a:pt x="17" y="40"/>
                    <a:pt x="17" y="40"/>
                  </a:cubicBezTo>
                  <a:cubicBezTo>
                    <a:pt x="17" y="41"/>
                    <a:pt x="18" y="41"/>
                    <a:pt x="17" y="41"/>
                  </a:cubicBezTo>
                  <a:cubicBezTo>
                    <a:pt x="17" y="41"/>
                    <a:pt x="17" y="41"/>
                    <a:pt x="17" y="42"/>
                  </a:cubicBezTo>
                  <a:cubicBezTo>
                    <a:pt x="17" y="43"/>
                    <a:pt x="17" y="43"/>
                    <a:pt x="17" y="43"/>
                  </a:cubicBezTo>
                  <a:cubicBezTo>
                    <a:pt x="17" y="43"/>
                    <a:pt x="17" y="43"/>
                    <a:pt x="17" y="43"/>
                  </a:cubicBezTo>
                  <a:cubicBezTo>
                    <a:pt x="17" y="44"/>
                    <a:pt x="16" y="44"/>
                    <a:pt x="16" y="44"/>
                  </a:cubicBezTo>
                  <a:cubicBezTo>
                    <a:pt x="16" y="44"/>
                    <a:pt x="16" y="44"/>
                    <a:pt x="16" y="44"/>
                  </a:cubicBezTo>
                  <a:cubicBezTo>
                    <a:pt x="15" y="46"/>
                    <a:pt x="15" y="46"/>
                    <a:pt x="15" y="46"/>
                  </a:cubicBezTo>
                  <a:cubicBezTo>
                    <a:pt x="14" y="46"/>
                    <a:pt x="13" y="48"/>
                    <a:pt x="13" y="49"/>
                  </a:cubicBezTo>
                  <a:cubicBezTo>
                    <a:pt x="13" y="50"/>
                    <a:pt x="12" y="51"/>
                    <a:pt x="11" y="52"/>
                  </a:cubicBezTo>
                  <a:cubicBezTo>
                    <a:pt x="11" y="53"/>
                    <a:pt x="10" y="56"/>
                    <a:pt x="8" y="57"/>
                  </a:cubicBezTo>
                  <a:cubicBezTo>
                    <a:pt x="7" y="59"/>
                    <a:pt x="7" y="61"/>
                    <a:pt x="6" y="62"/>
                  </a:cubicBezTo>
                  <a:cubicBezTo>
                    <a:pt x="6" y="63"/>
                    <a:pt x="6" y="64"/>
                    <a:pt x="6" y="64"/>
                  </a:cubicBezTo>
                  <a:cubicBezTo>
                    <a:pt x="6" y="64"/>
                    <a:pt x="6" y="64"/>
                    <a:pt x="6" y="64"/>
                  </a:cubicBezTo>
                  <a:cubicBezTo>
                    <a:pt x="6" y="65"/>
                    <a:pt x="7" y="65"/>
                    <a:pt x="7" y="65"/>
                  </a:cubicBezTo>
                  <a:cubicBezTo>
                    <a:pt x="7" y="65"/>
                    <a:pt x="8" y="69"/>
                    <a:pt x="8" y="70"/>
                  </a:cubicBezTo>
                  <a:cubicBezTo>
                    <a:pt x="9" y="71"/>
                    <a:pt x="10" y="73"/>
                    <a:pt x="10" y="76"/>
                  </a:cubicBezTo>
                  <a:cubicBezTo>
                    <a:pt x="10" y="76"/>
                    <a:pt x="10" y="77"/>
                    <a:pt x="10" y="77"/>
                  </a:cubicBezTo>
                  <a:cubicBezTo>
                    <a:pt x="9" y="77"/>
                    <a:pt x="7" y="80"/>
                    <a:pt x="7" y="80"/>
                  </a:cubicBezTo>
                  <a:cubicBezTo>
                    <a:pt x="7" y="80"/>
                    <a:pt x="6" y="80"/>
                    <a:pt x="6" y="81"/>
                  </a:cubicBezTo>
                  <a:cubicBezTo>
                    <a:pt x="6" y="81"/>
                    <a:pt x="6" y="81"/>
                    <a:pt x="5" y="81"/>
                  </a:cubicBezTo>
                  <a:cubicBezTo>
                    <a:pt x="5" y="81"/>
                    <a:pt x="5" y="81"/>
                    <a:pt x="5" y="81"/>
                  </a:cubicBezTo>
                  <a:cubicBezTo>
                    <a:pt x="4" y="81"/>
                    <a:pt x="4" y="81"/>
                    <a:pt x="4" y="82"/>
                  </a:cubicBezTo>
                  <a:cubicBezTo>
                    <a:pt x="4" y="82"/>
                    <a:pt x="4" y="82"/>
                    <a:pt x="4" y="82"/>
                  </a:cubicBezTo>
                  <a:cubicBezTo>
                    <a:pt x="4" y="82"/>
                    <a:pt x="4" y="83"/>
                    <a:pt x="4" y="83"/>
                  </a:cubicBezTo>
                  <a:cubicBezTo>
                    <a:pt x="4" y="83"/>
                    <a:pt x="4" y="83"/>
                    <a:pt x="4" y="84"/>
                  </a:cubicBezTo>
                  <a:cubicBezTo>
                    <a:pt x="5" y="84"/>
                    <a:pt x="6" y="84"/>
                    <a:pt x="6" y="84"/>
                  </a:cubicBezTo>
                  <a:cubicBezTo>
                    <a:pt x="6" y="84"/>
                    <a:pt x="7" y="83"/>
                    <a:pt x="7" y="83"/>
                  </a:cubicBezTo>
                  <a:cubicBezTo>
                    <a:pt x="7" y="84"/>
                    <a:pt x="8" y="84"/>
                    <a:pt x="8" y="83"/>
                  </a:cubicBezTo>
                  <a:cubicBezTo>
                    <a:pt x="9" y="83"/>
                    <a:pt x="10" y="81"/>
                    <a:pt x="11" y="81"/>
                  </a:cubicBezTo>
                  <a:cubicBezTo>
                    <a:pt x="12" y="80"/>
                    <a:pt x="12" y="80"/>
                    <a:pt x="13" y="80"/>
                  </a:cubicBezTo>
                  <a:cubicBezTo>
                    <a:pt x="14" y="80"/>
                    <a:pt x="14" y="80"/>
                    <a:pt x="14" y="79"/>
                  </a:cubicBezTo>
                  <a:cubicBezTo>
                    <a:pt x="14" y="78"/>
                    <a:pt x="14" y="77"/>
                    <a:pt x="14" y="76"/>
                  </a:cubicBezTo>
                  <a:cubicBezTo>
                    <a:pt x="13" y="75"/>
                    <a:pt x="13" y="74"/>
                    <a:pt x="13" y="73"/>
                  </a:cubicBezTo>
                  <a:cubicBezTo>
                    <a:pt x="13" y="72"/>
                    <a:pt x="13" y="71"/>
                    <a:pt x="13" y="70"/>
                  </a:cubicBezTo>
                  <a:cubicBezTo>
                    <a:pt x="13" y="69"/>
                    <a:pt x="13" y="68"/>
                    <a:pt x="13" y="68"/>
                  </a:cubicBezTo>
                  <a:cubicBezTo>
                    <a:pt x="13" y="68"/>
                    <a:pt x="14" y="69"/>
                    <a:pt x="15" y="69"/>
                  </a:cubicBezTo>
                  <a:cubicBezTo>
                    <a:pt x="17" y="70"/>
                    <a:pt x="18" y="70"/>
                    <a:pt x="19" y="70"/>
                  </a:cubicBezTo>
                  <a:cubicBezTo>
                    <a:pt x="19" y="70"/>
                    <a:pt x="20" y="70"/>
                    <a:pt x="20" y="70"/>
                  </a:cubicBezTo>
                  <a:cubicBezTo>
                    <a:pt x="20" y="70"/>
                    <a:pt x="20" y="70"/>
                    <a:pt x="20" y="70"/>
                  </a:cubicBezTo>
                  <a:cubicBezTo>
                    <a:pt x="20" y="70"/>
                    <a:pt x="20" y="70"/>
                    <a:pt x="21" y="70"/>
                  </a:cubicBezTo>
                  <a:cubicBezTo>
                    <a:pt x="22" y="71"/>
                    <a:pt x="23" y="70"/>
                    <a:pt x="23" y="70"/>
                  </a:cubicBezTo>
                  <a:cubicBezTo>
                    <a:pt x="23" y="70"/>
                    <a:pt x="24" y="75"/>
                    <a:pt x="25" y="76"/>
                  </a:cubicBezTo>
                  <a:cubicBezTo>
                    <a:pt x="25" y="77"/>
                    <a:pt x="26" y="79"/>
                    <a:pt x="27" y="81"/>
                  </a:cubicBezTo>
                  <a:cubicBezTo>
                    <a:pt x="27" y="82"/>
                    <a:pt x="28" y="84"/>
                    <a:pt x="28" y="85"/>
                  </a:cubicBezTo>
                  <a:cubicBezTo>
                    <a:pt x="28" y="87"/>
                    <a:pt x="27" y="88"/>
                    <a:pt x="27" y="88"/>
                  </a:cubicBezTo>
                  <a:cubicBezTo>
                    <a:pt x="27" y="88"/>
                    <a:pt x="26" y="89"/>
                    <a:pt x="26" y="89"/>
                  </a:cubicBezTo>
                  <a:cubicBezTo>
                    <a:pt x="25" y="89"/>
                    <a:pt x="24" y="90"/>
                    <a:pt x="24" y="90"/>
                  </a:cubicBezTo>
                  <a:cubicBezTo>
                    <a:pt x="23" y="91"/>
                    <a:pt x="22" y="91"/>
                    <a:pt x="22" y="91"/>
                  </a:cubicBezTo>
                  <a:cubicBezTo>
                    <a:pt x="21" y="91"/>
                    <a:pt x="21" y="92"/>
                    <a:pt x="20" y="92"/>
                  </a:cubicBezTo>
                  <a:cubicBezTo>
                    <a:pt x="20" y="92"/>
                    <a:pt x="20" y="92"/>
                    <a:pt x="20" y="92"/>
                  </a:cubicBezTo>
                  <a:cubicBezTo>
                    <a:pt x="19" y="92"/>
                    <a:pt x="19" y="92"/>
                    <a:pt x="20" y="93"/>
                  </a:cubicBezTo>
                  <a:cubicBezTo>
                    <a:pt x="20" y="93"/>
                    <a:pt x="21" y="93"/>
                    <a:pt x="21" y="93"/>
                  </a:cubicBezTo>
                  <a:cubicBezTo>
                    <a:pt x="21" y="93"/>
                    <a:pt x="21" y="93"/>
                    <a:pt x="21" y="94"/>
                  </a:cubicBezTo>
                  <a:cubicBezTo>
                    <a:pt x="21" y="94"/>
                    <a:pt x="22" y="93"/>
                    <a:pt x="22" y="93"/>
                  </a:cubicBezTo>
                  <a:cubicBezTo>
                    <a:pt x="22" y="93"/>
                    <a:pt x="22" y="94"/>
                    <a:pt x="22" y="94"/>
                  </a:cubicBezTo>
                  <a:cubicBezTo>
                    <a:pt x="22" y="94"/>
                    <a:pt x="23" y="94"/>
                    <a:pt x="23" y="94"/>
                  </a:cubicBezTo>
                  <a:cubicBezTo>
                    <a:pt x="23" y="94"/>
                    <a:pt x="23" y="94"/>
                    <a:pt x="23" y="94"/>
                  </a:cubicBezTo>
                  <a:cubicBezTo>
                    <a:pt x="23" y="94"/>
                    <a:pt x="24" y="94"/>
                    <a:pt x="24" y="94"/>
                  </a:cubicBezTo>
                  <a:cubicBezTo>
                    <a:pt x="24" y="94"/>
                    <a:pt x="24" y="94"/>
                    <a:pt x="25" y="94"/>
                  </a:cubicBezTo>
                  <a:cubicBezTo>
                    <a:pt x="26" y="94"/>
                    <a:pt x="26" y="94"/>
                    <a:pt x="27" y="94"/>
                  </a:cubicBezTo>
                  <a:cubicBezTo>
                    <a:pt x="28" y="93"/>
                    <a:pt x="29" y="93"/>
                    <a:pt x="30" y="92"/>
                  </a:cubicBezTo>
                  <a:cubicBezTo>
                    <a:pt x="32" y="92"/>
                    <a:pt x="32" y="92"/>
                    <a:pt x="33" y="92"/>
                  </a:cubicBezTo>
                  <a:cubicBezTo>
                    <a:pt x="33" y="92"/>
                    <a:pt x="34" y="91"/>
                    <a:pt x="33" y="90"/>
                  </a:cubicBezTo>
                  <a:cubicBezTo>
                    <a:pt x="33" y="88"/>
                    <a:pt x="32" y="88"/>
                    <a:pt x="32" y="85"/>
                  </a:cubicBezTo>
                  <a:cubicBezTo>
                    <a:pt x="31" y="83"/>
                    <a:pt x="31" y="81"/>
                    <a:pt x="31" y="80"/>
                  </a:cubicBezTo>
                  <a:cubicBezTo>
                    <a:pt x="31" y="79"/>
                    <a:pt x="31" y="75"/>
                    <a:pt x="30" y="74"/>
                  </a:cubicBezTo>
                  <a:cubicBezTo>
                    <a:pt x="30" y="73"/>
                    <a:pt x="30" y="73"/>
                    <a:pt x="30" y="73"/>
                  </a:cubicBezTo>
                  <a:cubicBezTo>
                    <a:pt x="30" y="73"/>
                    <a:pt x="31" y="73"/>
                    <a:pt x="31" y="73"/>
                  </a:cubicBezTo>
                  <a:cubicBezTo>
                    <a:pt x="32" y="73"/>
                    <a:pt x="32" y="72"/>
                    <a:pt x="32" y="72"/>
                  </a:cubicBezTo>
                  <a:cubicBezTo>
                    <a:pt x="32" y="72"/>
                    <a:pt x="32" y="71"/>
                    <a:pt x="32" y="70"/>
                  </a:cubicBezTo>
                  <a:cubicBezTo>
                    <a:pt x="32" y="70"/>
                    <a:pt x="32" y="65"/>
                    <a:pt x="32" y="64"/>
                  </a:cubicBezTo>
                  <a:cubicBezTo>
                    <a:pt x="32" y="62"/>
                    <a:pt x="33" y="58"/>
                    <a:pt x="33" y="56"/>
                  </a:cubicBezTo>
                  <a:cubicBezTo>
                    <a:pt x="33" y="55"/>
                    <a:pt x="33" y="54"/>
                    <a:pt x="33" y="54"/>
                  </a:cubicBezTo>
                  <a:cubicBezTo>
                    <a:pt x="33" y="54"/>
                    <a:pt x="33" y="54"/>
                    <a:pt x="34" y="54"/>
                  </a:cubicBezTo>
                  <a:cubicBezTo>
                    <a:pt x="34" y="54"/>
                    <a:pt x="34" y="54"/>
                    <a:pt x="34" y="53"/>
                  </a:cubicBezTo>
                  <a:cubicBezTo>
                    <a:pt x="34" y="53"/>
                    <a:pt x="34" y="53"/>
                    <a:pt x="34" y="53"/>
                  </a:cubicBezTo>
                  <a:cubicBezTo>
                    <a:pt x="34" y="53"/>
                    <a:pt x="35" y="53"/>
                    <a:pt x="35" y="53"/>
                  </a:cubicBezTo>
                  <a:cubicBezTo>
                    <a:pt x="35" y="53"/>
                    <a:pt x="35" y="53"/>
                    <a:pt x="35" y="52"/>
                  </a:cubicBezTo>
                  <a:cubicBezTo>
                    <a:pt x="35" y="52"/>
                    <a:pt x="35" y="51"/>
                    <a:pt x="35" y="51"/>
                  </a:cubicBezTo>
                  <a:cubicBezTo>
                    <a:pt x="35" y="51"/>
                    <a:pt x="35" y="50"/>
                    <a:pt x="35" y="50"/>
                  </a:cubicBezTo>
                  <a:cubicBezTo>
                    <a:pt x="35" y="49"/>
                    <a:pt x="35" y="47"/>
                    <a:pt x="35" y="47"/>
                  </a:cubicBezTo>
                  <a:cubicBezTo>
                    <a:pt x="35" y="46"/>
                    <a:pt x="35" y="44"/>
                    <a:pt x="35" y="44"/>
                  </a:cubicBezTo>
                  <a:cubicBezTo>
                    <a:pt x="35" y="44"/>
                    <a:pt x="36" y="41"/>
                    <a:pt x="37" y="39"/>
                  </a:cubicBezTo>
                  <a:cubicBezTo>
                    <a:pt x="37" y="37"/>
                    <a:pt x="37" y="35"/>
                    <a:pt x="37" y="35"/>
                  </a:cubicBezTo>
                  <a:cubicBezTo>
                    <a:pt x="37" y="34"/>
                    <a:pt x="37" y="32"/>
                    <a:pt x="37" y="3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0" name="Freeform 320"/>
            <p:cNvSpPr>
              <a:spLocks/>
            </p:cNvSpPr>
            <p:nvPr/>
          </p:nvSpPr>
          <p:spPr bwMode="auto">
            <a:xfrm>
              <a:off x="8315326" y="2343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1" name="Freeform 321"/>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2" name="Freeform 322"/>
            <p:cNvSpPr>
              <a:spLocks/>
            </p:cNvSpPr>
            <p:nvPr/>
          </p:nvSpPr>
          <p:spPr bwMode="auto">
            <a:xfrm>
              <a:off x="8315326" y="23383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3" name="Freeform 323"/>
            <p:cNvSpPr>
              <a:spLocks/>
            </p:cNvSpPr>
            <p:nvPr/>
          </p:nvSpPr>
          <p:spPr bwMode="auto">
            <a:xfrm>
              <a:off x="8315326" y="233838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4" name="Oval 324"/>
            <p:cNvSpPr>
              <a:spLocks noChangeArrowheads="1"/>
            </p:cNvSpPr>
            <p:nvPr/>
          </p:nvSpPr>
          <p:spPr bwMode="auto">
            <a:xfrm>
              <a:off x="8315326" y="23383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5" name="Freeform 325"/>
            <p:cNvSpPr>
              <a:spLocks/>
            </p:cNvSpPr>
            <p:nvPr/>
          </p:nvSpPr>
          <p:spPr bwMode="auto">
            <a:xfrm>
              <a:off x="8315326" y="23383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6" name="Freeform 326"/>
            <p:cNvSpPr>
              <a:spLocks/>
            </p:cNvSpPr>
            <p:nvPr/>
          </p:nvSpPr>
          <p:spPr bwMode="auto">
            <a:xfrm>
              <a:off x="8315326" y="23383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7" name="Oval 327"/>
            <p:cNvSpPr>
              <a:spLocks noChangeArrowheads="1"/>
            </p:cNvSpPr>
            <p:nvPr/>
          </p:nvSpPr>
          <p:spPr bwMode="auto">
            <a:xfrm>
              <a:off x="8315326" y="23383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8" name="Freeform 328"/>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9" name="Freeform 329"/>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0" name="Freeform 330"/>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1" name="Oval 331"/>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2" name="Freeform 332"/>
            <p:cNvSpPr>
              <a:spLocks/>
            </p:cNvSpPr>
            <p:nvPr/>
          </p:nvSpPr>
          <p:spPr bwMode="auto">
            <a:xfrm>
              <a:off x="8315326" y="2332039"/>
              <a:ext cx="0" cy="317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3" name="Freeform 333"/>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4" name="Freeform 334"/>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5" name="Freeform 335"/>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6" name="Freeform 336"/>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7" name="Oval 337"/>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8" name="Oval 338"/>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9" name="Oval 339"/>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0" name="Freeform 340"/>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1" name="Freeform 341"/>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2" name="Oval 342"/>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3" name="Freeform 343"/>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4" name="Oval 344"/>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5" name="Oval 345"/>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6" name="Freeform 346"/>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7" name="Oval 347"/>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8" name="Oval 348"/>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9" name="Freeform 349"/>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0" name="Oval 350"/>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1" name="Freeform 351"/>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2" name="Freeform 352"/>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3" name="Freeform 353"/>
            <p:cNvSpPr>
              <a:spLocks/>
            </p:cNvSpPr>
            <p:nvPr/>
          </p:nvSpPr>
          <p:spPr bwMode="auto">
            <a:xfrm>
              <a:off x="8315326" y="2332039"/>
              <a:ext cx="0" cy="3175"/>
            </a:xfrm>
            <a:custGeom>
              <a:avLst/>
              <a:gdLst>
                <a:gd name="T0" fmla="*/ 1 h 1"/>
                <a:gd name="T1" fmla="*/ 1 h 1"/>
                <a:gd name="T2" fmla="*/ 0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4" name="Freeform 354"/>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5" name="Oval 355"/>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6" name="Freeform 356"/>
            <p:cNvSpPr>
              <a:spLocks/>
            </p:cNvSpPr>
            <p:nvPr/>
          </p:nvSpPr>
          <p:spPr bwMode="auto">
            <a:xfrm>
              <a:off x="8315326" y="233521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7" name="Freeform 357"/>
            <p:cNvSpPr>
              <a:spLocks/>
            </p:cNvSpPr>
            <p:nvPr/>
          </p:nvSpPr>
          <p:spPr bwMode="auto">
            <a:xfrm>
              <a:off x="8315326" y="2332039"/>
              <a:ext cx="0" cy="3175"/>
            </a:xfrm>
            <a:custGeom>
              <a:avLst/>
              <a:gdLst>
                <a:gd name="T0" fmla="*/ 1 h 1"/>
                <a:gd name="T1" fmla="*/ 0 h 1"/>
                <a:gd name="T2" fmla="*/ 0 h 1"/>
                <a:gd name="T3" fmla="*/ 0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0"/>
                    <a:pt x="0" y="0"/>
                  </a:cubicBezTo>
                  <a:cubicBezTo>
                    <a:pt x="0" y="0"/>
                    <a:pt x="0" y="0"/>
                    <a:pt x="0" y="0"/>
                  </a:cubicBezTo>
                  <a:cubicBezTo>
                    <a:pt x="0" y="0"/>
                    <a:pt x="0" y="0"/>
                    <a:pt x="0" y="0"/>
                  </a:cubicBezTo>
                  <a:cubicBezTo>
                    <a:pt x="0" y="0"/>
                    <a:pt x="0" y="0"/>
                    <a:pt x="0" y="0"/>
                  </a:cubicBezTo>
                  <a:cubicBezTo>
                    <a:pt x="0" y="0"/>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8" name="Freeform 358"/>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9" name="Freeform 359"/>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0" name="Freeform 360"/>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1" name="Rectangle 361"/>
            <p:cNvSpPr>
              <a:spLocks noChangeArrowheads="1"/>
            </p:cNvSpPr>
            <p:nvPr/>
          </p:nvSpPr>
          <p:spPr bwMode="auto">
            <a:xfrm>
              <a:off x="8315326" y="2332039"/>
              <a:ext cx="1588" cy="1588"/>
            </a:xfrm>
            <a:prstGeom prst="rect">
              <a:avLst/>
            </a:prstGeom>
            <a:solidFill>
              <a:srgbClr val="D5E8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2" name="Freeform 362"/>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3" name="Freeform 363"/>
            <p:cNvSpPr>
              <a:spLocks/>
            </p:cNvSpPr>
            <p:nvPr/>
          </p:nvSpPr>
          <p:spPr bwMode="auto">
            <a:xfrm>
              <a:off x="8315326" y="23320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4" name="Oval 364"/>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5" name="Oval 365"/>
            <p:cNvSpPr>
              <a:spLocks noChangeArrowheads="1"/>
            </p:cNvSpPr>
            <p:nvPr/>
          </p:nvSpPr>
          <p:spPr bwMode="auto">
            <a:xfrm>
              <a:off x="8315326" y="233203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6" name="Freeform 366"/>
            <p:cNvSpPr>
              <a:spLocks/>
            </p:cNvSpPr>
            <p:nvPr/>
          </p:nvSpPr>
          <p:spPr bwMode="auto">
            <a:xfrm>
              <a:off x="8315326" y="23320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7" name="Freeform 367"/>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8" name="Freeform 368"/>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9" name="Freeform 369"/>
            <p:cNvSpPr>
              <a:spLocks/>
            </p:cNvSpPr>
            <p:nvPr/>
          </p:nvSpPr>
          <p:spPr bwMode="auto">
            <a:xfrm>
              <a:off x="8315326" y="23272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0" name="Oval 370"/>
            <p:cNvSpPr>
              <a:spLocks noChangeArrowheads="1"/>
            </p:cNvSpPr>
            <p:nvPr/>
          </p:nvSpPr>
          <p:spPr bwMode="auto">
            <a:xfrm>
              <a:off x="8315326" y="2327276"/>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1" name="Freeform 371"/>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2" name="Freeform 372"/>
            <p:cNvSpPr>
              <a:spLocks/>
            </p:cNvSpPr>
            <p:nvPr/>
          </p:nvSpPr>
          <p:spPr bwMode="auto">
            <a:xfrm>
              <a:off x="8315326" y="2327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3" name="Freeform 373"/>
            <p:cNvSpPr>
              <a:spLocks/>
            </p:cNvSpPr>
            <p:nvPr/>
          </p:nvSpPr>
          <p:spPr bwMode="auto">
            <a:xfrm>
              <a:off x="8315326" y="232727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4" name="Freeform 374"/>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5" name="Freeform 375"/>
            <p:cNvSpPr>
              <a:spLocks/>
            </p:cNvSpPr>
            <p:nvPr/>
          </p:nvSpPr>
          <p:spPr bwMode="auto">
            <a:xfrm>
              <a:off x="8315326" y="233203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6" name="Oval 376"/>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7" name="Oval 377"/>
            <p:cNvSpPr>
              <a:spLocks noChangeArrowheads="1"/>
            </p:cNvSpPr>
            <p:nvPr/>
          </p:nvSpPr>
          <p:spPr bwMode="auto">
            <a:xfrm>
              <a:off x="8315326" y="233521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8" name="Freeform 378"/>
            <p:cNvSpPr>
              <a:spLocks/>
            </p:cNvSpPr>
            <p:nvPr/>
          </p:nvSpPr>
          <p:spPr bwMode="auto">
            <a:xfrm>
              <a:off x="8315326" y="23352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9" name="Freeform 379"/>
            <p:cNvSpPr>
              <a:spLocks/>
            </p:cNvSpPr>
            <p:nvPr/>
          </p:nvSpPr>
          <p:spPr bwMode="auto">
            <a:xfrm>
              <a:off x="8315326" y="23383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0" name="Freeform 380"/>
            <p:cNvSpPr>
              <a:spLocks/>
            </p:cNvSpPr>
            <p:nvPr/>
          </p:nvSpPr>
          <p:spPr bwMode="auto">
            <a:xfrm>
              <a:off x="8310563" y="2324101"/>
              <a:ext cx="4763" cy="0"/>
            </a:xfrm>
            <a:custGeom>
              <a:avLst/>
              <a:gdLst>
                <a:gd name="T0" fmla="*/ 1 w 1"/>
                <a:gd name="T1" fmla="*/ 1 w 1"/>
                <a:gd name="T2" fmla="*/ 1 w 1"/>
                <a:gd name="T3" fmla="*/ 1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1" y="0"/>
                    <a:pt x="0" y="0"/>
                  </a:cubicBezTo>
                  <a:cubicBezTo>
                    <a:pt x="0" y="0"/>
                    <a:pt x="1"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1" name="Oval 381"/>
            <p:cNvSpPr>
              <a:spLocks noChangeArrowheads="1"/>
            </p:cNvSpPr>
            <p:nvPr/>
          </p:nvSpPr>
          <p:spPr bwMode="auto">
            <a:xfrm>
              <a:off x="8310563" y="2320926"/>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2" name="Freeform 382"/>
            <p:cNvSpPr>
              <a:spLocks/>
            </p:cNvSpPr>
            <p:nvPr/>
          </p:nvSpPr>
          <p:spPr bwMode="auto">
            <a:xfrm>
              <a:off x="8310563" y="2316164"/>
              <a:ext cx="0" cy="476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3" name="Freeform 383"/>
            <p:cNvSpPr>
              <a:spLocks/>
            </p:cNvSpPr>
            <p:nvPr/>
          </p:nvSpPr>
          <p:spPr bwMode="auto">
            <a:xfrm>
              <a:off x="8310563" y="2316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4" name="Oval 384"/>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5" name="Freeform 385"/>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6" name="Oval 386"/>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7" name="Oval 387"/>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8" name="Freeform 388"/>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9" name="Oval 389"/>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0" name="Freeform 390"/>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1" name="Oval 391"/>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2" name="Freeform 392"/>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3" name="Freeform 393"/>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4" name="Oval 394"/>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5" name="Oval 395"/>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6" name="Oval 396"/>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7" name="Freeform 397"/>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8" name="Oval 398"/>
            <p:cNvSpPr>
              <a:spLocks noChangeArrowheads="1"/>
            </p:cNvSpPr>
            <p:nvPr/>
          </p:nvSpPr>
          <p:spPr bwMode="auto">
            <a:xfrm>
              <a:off x="8307388"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9" name="Freeform 399"/>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0" name="Rectangle 400"/>
            <p:cNvSpPr>
              <a:spLocks noChangeArrowheads="1"/>
            </p:cNvSpPr>
            <p:nvPr/>
          </p:nvSpPr>
          <p:spPr bwMode="auto">
            <a:xfrm>
              <a:off x="8307388" y="2316164"/>
              <a:ext cx="1588" cy="1588"/>
            </a:xfrm>
            <a:prstGeom prst="rect">
              <a:avLst/>
            </a:prstGeom>
            <a:solidFill>
              <a:srgbClr val="D5E8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1" name="Freeform 401"/>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2" name="Freeform 402"/>
            <p:cNvSpPr>
              <a:spLocks/>
            </p:cNvSpPr>
            <p:nvPr/>
          </p:nvSpPr>
          <p:spPr bwMode="auto">
            <a:xfrm>
              <a:off x="8310563" y="2316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3" name="Freeform 403"/>
            <p:cNvSpPr>
              <a:spLocks/>
            </p:cNvSpPr>
            <p:nvPr/>
          </p:nvSpPr>
          <p:spPr bwMode="auto">
            <a:xfrm>
              <a:off x="8307388" y="2316164"/>
              <a:ext cx="3175"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4" name="Freeform 404"/>
            <p:cNvSpPr>
              <a:spLocks/>
            </p:cNvSpPr>
            <p:nvPr/>
          </p:nvSpPr>
          <p:spPr bwMode="auto">
            <a:xfrm>
              <a:off x="8307388" y="2316164"/>
              <a:ext cx="3175"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5" name="Oval 405"/>
            <p:cNvSpPr>
              <a:spLocks noChangeArrowheads="1"/>
            </p:cNvSpPr>
            <p:nvPr/>
          </p:nvSpPr>
          <p:spPr bwMode="auto">
            <a:xfrm>
              <a:off x="8310563"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6" name="Oval 406"/>
            <p:cNvSpPr>
              <a:spLocks noChangeArrowheads="1"/>
            </p:cNvSpPr>
            <p:nvPr/>
          </p:nvSpPr>
          <p:spPr bwMode="auto">
            <a:xfrm>
              <a:off x="8310563"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7" name="Freeform 407"/>
            <p:cNvSpPr>
              <a:spLocks/>
            </p:cNvSpPr>
            <p:nvPr/>
          </p:nvSpPr>
          <p:spPr bwMode="auto">
            <a:xfrm>
              <a:off x="8307388" y="2316164"/>
              <a:ext cx="3175" cy="0"/>
            </a:xfrm>
            <a:custGeom>
              <a:avLst/>
              <a:gdLst>
                <a:gd name="T0" fmla="*/ 1 w 1"/>
                <a:gd name="T1" fmla="*/ 1 w 1"/>
                <a:gd name="T2" fmla="*/ 1 w 1"/>
                <a:gd name="T3" fmla="*/ 1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8" name="Freeform 408"/>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9" name="Freeform 409"/>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0" name="Freeform 410"/>
            <p:cNvSpPr>
              <a:spLocks/>
            </p:cNvSpPr>
            <p:nvPr/>
          </p:nvSpPr>
          <p:spPr bwMode="auto">
            <a:xfrm>
              <a:off x="830738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1" name="Freeform 411"/>
            <p:cNvSpPr>
              <a:spLocks/>
            </p:cNvSpPr>
            <p:nvPr/>
          </p:nvSpPr>
          <p:spPr bwMode="auto">
            <a:xfrm>
              <a:off x="8304213" y="2316164"/>
              <a:ext cx="3175"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2" name="Oval 412"/>
            <p:cNvSpPr>
              <a:spLocks noChangeArrowheads="1"/>
            </p:cNvSpPr>
            <p:nvPr/>
          </p:nvSpPr>
          <p:spPr bwMode="auto">
            <a:xfrm>
              <a:off x="8304213"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 name="Freeform 413"/>
            <p:cNvSpPr>
              <a:spLocks/>
            </p:cNvSpPr>
            <p:nvPr/>
          </p:nvSpPr>
          <p:spPr bwMode="auto">
            <a:xfrm>
              <a:off x="8304213"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 name="Freeform 414"/>
            <p:cNvSpPr>
              <a:spLocks/>
            </p:cNvSpPr>
            <p:nvPr/>
          </p:nvSpPr>
          <p:spPr bwMode="auto">
            <a:xfrm>
              <a:off x="8277226" y="23383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 name="Freeform 415"/>
            <p:cNvSpPr>
              <a:spLocks/>
            </p:cNvSpPr>
            <p:nvPr/>
          </p:nvSpPr>
          <p:spPr bwMode="auto">
            <a:xfrm>
              <a:off x="8277226" y="23383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 name="Freeform 416"/>
            <p:cNvSpPr>
              <a:spLocks/>
            </p:cNvSpPr>
            <p:nvPr/>
          </p:nvSpPr>
          <p:spPr bwMode="auto">
            <a:xfrm>
              <a:off x="8277226" y="2324101"/>
              <a:ext cx="0" cy="3175"/>
            </a:xfrm>
            <a:custGeom>
              <a:avLst/>
              <a:gdLst>
                <a:gd name="T0" fmla="*/ 1 h 1"/>
                <a:gd name="T1" fmla="*/ 0 h 1"/>
                <a:gd name="T2" fmla="*/ 0 h 1"/>
                <a:gd name="T3" fmla="*/ 0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 name="Oval 417"/>
            <p:cNvSpPr>
              <a:spLocks noChangeArrowheads="1"/>
            </p:cNvSpPr>
            <p:nvPr/>
          </p:nvSpPr>
          <p:spPr bwMode="auto">
            <a:xfrm>
              <a:off x="8277226" y="2324101"/>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 name="Oval 418"/>
            <p:cNvSpPr>
              <a:spLocks noChangeArrowheads="1"/>
            </p:cNvSpPr>
            <p:nvPr/>
          </p:nvSpPr>
          <p:spPr bwMode="auto">
            <a:xfrm>
              <a:off x="8285163" y="2316164"/>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 name="Freeform 419"/>
            <p:cNvSpPr>
              <a:spLocks/>
            </p:cNvSpPr>
            <p:nvPr/>
          </p:nvSpPr>
          <p:spPr bwMode="auto">
            <a:xfrm>
              <a:off x="8285163" y="2316164"/>
              <a:ext cx="0" cy="4763"/>
            </a:xfrm>
            <a:custGeom>
              <a:avLst/>
              <a:gdLst>
                <a:gd name="T0" fmla="*/ 1 h 1"/>
                <a:gd name="T1" fmla="*/ 1 h 1"/>
                <a:gd name="T2" fmla="*/ 1 h 1"/>
                <a:gd name="T3" fmla="*/ 1 h 1"/>
                <a:gd name="T4" fmla="*/ 0 h 1"/>
                <a:gd name="T5" fmla="*/ 0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 name="Freeform 420"/>
            <p:cNvSpPr>
              <a:spLocks/>
            </p:cNvSpPr>
            <p:nvPr/>
          </p:nvSpPr>
          <p:spPr bwMode="auto">
            <a:xfrm>
              <a:off x="8285163" y="2316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 name="Freeform 421"/>
            <p:cNvSpPr>
              <a:spLocks/>
            </p:cNvSpPr>
            <p:nvPr/>
          </p:nvSpPr>
          <p:spPr bwMode="auto">
            <a:xfrm>
              <a:off x="8281988" y="2320926"/>
              <a:ext cx="3175" cy="0"/>
            </a:xfrm>
            <a:custGeom>
              <a:avLst/>
              <a:gdLst>
                <a:gd name="T0" fmla="*/ 1 w 1"/>
                <a:gd name="T1" fmla="*/ 1 w 1"/>
                <a:gd name="T2" fmla="*/ 1 w 1"/>
                <a:gd name="T3" fmla="*/ 1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 name="Freeform 422"/>
            <p:cNvSpPr>
              <a:spLocks/>
            </p:cNvSpPr>
            <p:nvPr/>
          </p:nvSpPr>
          <p:spPr bwMode="auto">
            <a:xfrm>
              <a:off x="8281988" y="2320926"/>
              <a:ext cx="3175"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3" name="Oval 423"/>
            <p:cNvSpPr>
              <a:spLocks noChangeArrowheads="1"/>
            </p:cNvSpPr>
            <p:nvPr/>
          </p:nvSpPr>
          <p:spPr bwMode="auto">
            <a:xfrm>
              <a:off x="8285163" y="2320926"/>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4" name="Freeform 424"/>
            <p:cNvSpPr>
              <a:spLocks/>
            </p:cNvSpPr>
            <p:nvPr/>
          </p:nvSpPr>
          <p:spPr bwMode="auto">
            <a:xfrm>
              <a:off x="8281988" y="2316164"/>
              <a:ext cx="3175"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5" name="Freeform 425"/>
            <p:cNvSpPr>
              <a:spLocks/>
            </p:cNvSpPr>
            <p:nvPr/>
          </p:nvSpPr>
          <p:spPr bwMode="auto">
            <a:xfrm>
              <a:off x="8285163" y="2320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6" name="Freeform 426"/>
            <p:cNvSpPr>
              <a:spLocks/>
            </p:cNvSpPr>
            <p:nvPr/>
          </p:nvSpPr>
          <p:spPr bwMode="auto">
            <a:xfrm>
              <a:off x="8285163" y="2320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7" name="Freeform 427"/>
            <p:cNvSpPr>
              <a:spLocks/>
            </p:cNvSpPr>
            <p:nvPr/>
          </p:nvSpPr>
          <p:spPr bwMode="auto">
            <a:xfrm>
              <a:off x="8285163" y="2316164"/>
              <a:ext cx="0" cy="4763"/>
            </a:xfrm>
            <a:custGeom>
              <a:avLst/>
              <a:gdLst>
                <a:gd name="T0" fmla="*/ 1 h 1"/>
                <a:gd name="T1" fmla="*/ 1 h 1"/>
                <a:gd name="T2" fmla="*/ 0 h 1"/>
                <a:gd name="T3" fmla="*/ 0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0"/>
                    <a:pt x="0" y="0"/>
                  </a:cubicBezTo>
                  <a:cubicBezTo>
                    <a:pt x="0" y="0"/>
                    <a:pt x="0" y="0"/>
                    <a:pt x="0" y="0"/>
                  </a:cubicBezTo>
                  <a:cubicBezTo>
                    <a:pt x="0" y="0"/>
                    <a:pt x="0" y="0"/>
                    <a:pt x="0" y="0"/>
                  </a:cubicBezTo>
                  <a:cubicBezTo>
                    <a:pt x="0" y="0"/>
                    <a:pt x="0" y="0"/>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8" name="Freeform 428"/>
            <p:cNvSpPr>
              <a:spLocks/>
            </p:cNvSpPr>
            <p:nvPr/>
          </p:nvSpPr>
          <p:spPr bwMode="auto">
            <a:xfrm>
              <a:off x="8285163"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9" name="Freeform 429"/>
            <p:cNvSpPr>
              <a:spLocks/>
            </p:cNvSpPr>
            <p:nvPr/>
          </p:nvSpPr>
          <p:spPr bwMode="auto">
            <a:xfrm>
              <a:off x="8285163" y="2316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0" name="Freeform 430"/>
            <p:cNvSpPr>
              <a:spLocks/>
            </p:cNvSpPr>
            <p:nvPr/>
          </p:nvSpPr>
          <p:spPr bwMode="auto">
            <a:xfrm>
              <a:off x="8288338" y="2316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1" name="Freeform 431"/>
            <p:cNvSpPr>
              <a:spLocks/>
            </p:cNvSpPr>
            <p:nvPr/>
          </p:nvSpPr>
          <p:spPr bwMode="auto">
            <a:xfrm>
              <a:off x="8288338" y="2312989"/>
              <a:ext cx="0" cy="3175"/>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2" name="Oval 432"/>
            <p:cNvSpPr>
              <a:spLocks noChangeArrowheads="1"/>
            </p:cNvSpPr>
            <p:nvPr/>
          </p:nvSpPr>
          <p:spPr bwMode="auto">
            <a:xfrm>
              <a:off x="8293101"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3" name="Oval 433"/>
            <p:cNvSpPr>
              <a:spLocks noChangeArrowheads="1"/>
            </p:cNvSpPr>
            <p:nvPr/>
          </p:nvSpPr>
          <p:spPr bwMode="auto">
            <a:xfrm>
              <a:off x="8293101"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4" name="Freeform 434"/>
            <p:cNvSpPr>
              <a:spLocks/>
            </p:cNvSpPr>
            <p:nvPr/>
          </p:nvSpPr>
          <p:spPr bwMode="auto">
            <a:xfrm>
              <a:off x="8293101" y="2312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5" name="Freeform 435"/>
            <p:cNvSpPr>
              <a:spLocks/>
            </p:cNvSpPr>
            <p:nvPr/>
          </p:nvSpPr>
          <p:spPr bwMode="auto">
            <a:xfrm>
              <a:off x="8293101" y="231298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6" name="Freeform 436"/>
            <p:cNvSpPr>
              <a:spLocks/>
            </p:cNvSpPr>
            <p:nvPr/>
          </p:nvSpPr>
          <p:spPr bwMode="auto">
            <a:xfrm>
              <a:off x="8293101" y="2312989"/>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7" name="Oval 437"/>
            <p:cNvSpPr>
              <a:spLocks noChangeArrowheads="1"/>
            </p:cNvSpPr>
            <p:nvPr/>
          </p:nvSpPr>
          <p:spPr bwMode="auto">
            <a:xfrm>
              <a:off x="8296276"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8" name="Oval 438"/>
            <p:cNvSpPr>
              <a:spLocks noChangeArrowheads="1"/>
            </p:cNvSpPr>
            <p:nvPr/>
          </p:nvSpPr>
          <p:spPr bwMode="auto">
            <a:xfrm>
              <a:off x="8299451"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9" name="Freeform 439"/>
            <p:cNvSpPr>
              <a:spLocks/>
            </p:cNvSpPr>
            <p:nvPr/>
          </p:nvSpPr>
          <p:spPr bwMode="auto">
            <a:xfrm>
              <a:off x="8296276" y="2312989"/>
              <a:ext cx="3175"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0" name="Freeform 440"/>
            <p:cNvSpPr>
              <a:spLocks/>
            </p:cNvSpPr>
            <p:nvPr/>
          </p:nvSpPr>
          <p:spPr bwMode="auto">
            <a:xfrm>
              <a:off x="8299451" y="231298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1" name="Freeform 441"/>
            <p:cNvSpPr>
              <a:spLocks/>
            </p:cNvSpPr>
            <p:nvPr/>
          </p:nvSpPr>
          <p:spPr bwMode="auto">
            <a:xfrm>
              <a:off x="8299451" y="2312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2" name="Freeform 442"/>
            <p:cNvSpPr>
              <a:spLocks/>
            </p:cNvSpPr>
            <p:nvPr/>
          </p:nvSpPr>
          <p:spPr bwMode="auto">
            <a:xfrm>
              <a:off x="8299451" y="2312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3" name="Freeform 443"/>
            <p:cNvSpPr>
              <a:spLocks/>
            </p:cNvSpPr>
            <p:nvPr/>
          </p:nvSpPr>
          <p:spPr bwMode="auto">
            <a:xfrm>
              <a:off x="8299451" y="2312989"/>
              <a:ext cx="4763"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4" name="Oval 444"/>
            <p:cNvSpPr>
              <a:spLocks noChangeArrowheads="1"/>
            </p:cNvSpPr>
            <p:nvPr/>
          </p:nvSpPr>
          <p:spPr bwMode="auto">
            <a:xfrm>
              <a:off x="8304213" y="2312989"/>
              <a:ext cx="1588" cy="1588"/>
            </a:xfrm>
            <a:prstGeom prst="ellipse">
              <a:avLst/>
            </a:pr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5" name="Freeform 445"/>
            <p:cNvSpPr>
              <a:spLocks/>
            </p:cNvSpPr>
            <p:nvPr/>
          </p:nvSpPr>
          <p:spPr bwMode="auto">
            <a:xfrm>
              <a:off x="8337551" y="2422526"/>
              <a:ext cx="11113" cy="41275"/>
            </a:xfrm>
            <a:custGeom>
              <a:avLst/>
              <a:gdLst>
                <a:gd name="T0" fmla="*/ 3 w 3"/>
                <a:gd name="T1" fmla="*/ 7 h 11"/>
                <a:gd name="T2" fmla="*/ 3 w 3"/>
                <a:gd name="T3" fmla="*/ 11 h 11"/>
                <a:gd name="T4" fmla="*/ 3 w 3"/>
                <a:gd name="T5" fmla="*/ 10 h 11"/>
                <a:gd name="T6" fmla="*/ 2 w 3"/>
                <a:gd name="T7" fmla="*/ 10 h 11"/>
                <a:gd name="T8" fmla="*/ 2 w 3"/>
                <a:gd name="T9" fmla="*/ 10 h 11"/>
                <a:gd name="T10" fmla="*/ 2 w 3"/>
                <a:gd name="T11" fmla="*/ 9 h 11"/>
                <a:gd name="T12" fmla="*/ 1 w 3"/>
                <a:gd name="T13" fmla="*/ 8 h 11"/>
                <a:gd name="T14" fmla="*/ 2 w 3"/>
                <a:gd name="T15" fmla="*/ 8 h 11"/>
                <a:gd name="T16" fmla="*/ 1 w 3"/>
                <a:gd name="T17" fmla="*/ 7 h 11"/>
                <a:gd name="T18" fmla="*/ 1 w 3"/>
                <a:gd name="T19" fmla="*/ 7 h 11"/>
                <a:gd name="T20" fmla="*/ 0 w 3"/>
                <a:gd name="T21" fmla="*/ 6 h 11"/>
                <a:gd name="T22" fmla="*/ 0 w 3"/>
                <a:gd name="T23" fmla="*/ 5 h 11"/>
                <a:gd name="T24" fmla="*/ 0 w 3"/>
                <a:gd name="T25" fmla="*/ 4 h 11"/>
                <a:gd name="T26" fmla="*/ 0 w 3"/>
                <a:gd name="T27" fmla="*/ 2 h 11"/>
                <a:gd name="T28" fmla="*/ 0 w 3"/>
                <a:gd name="T29" fmla="*/ 0 h 11"/>
                <a:gd name="T30" fmla="*/ 0 w 3"/>
                <a:gd name="T31" fmla="*/ 0 h 11"/>
                <a:gd name="T32" fmla="*/ 1 w 3"/>
                <a:gd name="T33" fmla="*/ 1 h 11"/>
                <a:gd name="T34" fmla="*/ 3 w 3"/>
                <a:gd name="T35" fmla="*/ 3 h 11"/>
                <a:gd name="T36" fmla="*/ 3 w 3"/>
                <a:gd name="T37" fmla="*/ 4 h 11"/>
                <a:gd name="T38" fmla="*/ 3 w 3"/>
                <a:gd name="T3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1">
                  <a:moveTo>
                    <a:pt x="3" y="7"/>
                  </a:moveTo>
                  <a:cubicBezTo>
                    <a:pt x="3" y="8"/>
                    <a:pt x="3" y="11"/>
                    <a:pt x="3" y="11"/>
                  </a:cubicBezTo>
                  <a:cubicBezTo>
                    <a:pt x="3" y="11"/>
                    <a:pt x="3" y="10"/>
                    <a:pt x="3" y="10"/>
                  </a:cubicBezTo>
                  <a:cubicBezTo>
                    <a:pt x="3" y="10"/>
                    <a:pt x="3" y="10"/>
                    <a:pt x="2" y="10"/>
                  </a:cubicBezTo>
                  <a:cubicBezTo>
                    <a:pt x="2" y="10"/>
                    <a:pt x="2" y="10"/>
                    <a:pt x="2" y="10"/>
                  </a:cubicBezTo>
                  <a:cubicBezTo>
                    <a:pt x="2" y="9"/>
                    <a:pt x="2" y="10"/>
                    <a:pt x="2" y="9"/>
                  </a:cubicBezTo>
                  <a:cubicBezTo>
                    <a:pt x="2" y="8"/>
                    <a:pt x="2" y="9"/>
                    <a:pt x="1" y="8"/>
                  </a:cubicBezTo>
                  <a:cubicBezTo>
                    <a:pt x="1" y="8"/>
                    <a:pt x="1" y="8"/>
                    <a:pt x="2" y="8"/>
                  </a:cubicBezTo>
                  <a:cubicBezTo>
                    <a:pt x="2" y="7"/>
                    <a:pt x="1" y="7"/>
                    <a:pt x="1" y="7"/>
                  </a:cubicBezTo>
                  <a:cubicBezTo>
                    <a:pt x="1" y="7"/>
                    <a:pt x="1" y="7"/>
                    <a:pt x="1" y="7"/>
                  </a:cubicBezTo>
                  <a:cubicBezTo>
                    <a:pt x="1" y="6"/>
                    <a:pt x="1" y="6"/>
                    <a:pt x="0" y="6"/>
                  </a:cubicBezTo>
                  <a:cubicBezTo>
                    <a:pt x="0" y="5"/>
                    <a:pt x="0" y="5"/>
                    <a:pt x="0" y="5"/>
                  </a:cubicBezTo>
                  <a:cubicBezTo>
                    <a:pt x="0" y="4"/>
                    <a:pt x="0" y="4"/>
                    <a:pt x="0" y="4"/>
                  </a:cubicBezTo>
                  <a:cubicBezTo>
                    <a:pt x="0" y="4"/>
                    <a:pt x="0" y="2"/>
                    <a:pt x="0" y="2"/>
                  </a:cubicBezTo>
                  <a:cubicBezTo>
                    <a:pt x="0" y="1"/>
                    <a:pt x="0" y="1"/>
                    <a:pt x="0" y="0"/>
                  </a:cubicBezTo>
                  <a:cubicBezTo>
                    <a:pt x="0" y="0"/>
                    <a:pt x="0" y="0"/>
                    <a:pt x="0" y="0"/>
                  </a:cubicBezTo>
                  <a:cubicBezTo>
                    <a:pt x="0" y="0"/>
                    <a:pt x="0" y="0"/>
                    <a:pt x="1" y="1"/>
                  </a:cubicBezTo>
                  <a:cubicBezTo>
                    <a:pt x="1" y="2"/>
                    <a:pt x="2" y="3"/>
                    <a:pt x="3" y="3"/>
                  </a:cubicBezTo>
                  <a:cubicBezTo>
                    <a:pt x="3" y="4"/>
                    <a:pt x="3" y="4"/>
                    <a:pt x="3" y="4"/>
                  </a:cubicBezTo>
                  <a:cubicBezTo>
                    <a:pt x="3" y="5"/>
                    <a:pt x="3" y="5"/>
                    <a:pt x="3" y="7"/>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6" name="Freeform 446"/>
            <p:cNvSpPr>
              <a:spLocks/>
            </p:cNvSpPr>
            <p:nvPr/>
          </p:nvSpPr>
          <p:spPr bwMode="auto">
            <a:xfrm>
              <a:off x="8216901" y="2266951"/>
              <a:ext cx="60325" cy="60325"/>
            </a:xfrm>
            <a:custGeom>
              <a:avLst/>
              <a:gdLst>
                <a:gd name="T0" fmla="*/ 4 w 16"/>
                <a:gd name="T1" fmla="*/ 14 h 16"/>
                <a:gd name="T2" fmla="*/ 4 w 16"/>
                <a:gd name="T3" fmla="*/ 14 h 16"/>
                <a:gd name="T4" fmla="*/ 4 w 16"/>
                <a:gd name="T5" fmla="*/ 15 h 16"/>
                <a:gd name="T6" fmla="*/ 8 w 16"/>
                <a:gd name="T7" fmla="*/ 16 h 16"/>
                <a:gd name="T8" fmla="*/ 16 w 16"/>
                <a:gd name="T9" fmla="*/ 8 h 16"/>
                <a:gd name="T10" fmla="*/ 8 w 16"/>
                <a:gd name="T11" fmla="*/ 0 h 16"/>
                <a:gd name="T12" fmla="*/ 6 w 16"/>
                <a:gd name="T13" fmla="*/ 0 h 16"/>
                <a:gd name="T14" fmla="*/ 6 w 16"/>
                <a:gd name="T15" fmla="*/ 0 h 16"/>
                <a:gd name="T16" fmla="*/ 6 w 16"/>
                <a:gd name="T17" fmla="*/ 0 h 16"/>
                <a:gd name="T18" fmla="*/ 1 w 16"/>
                <a:gd name="T19" fmla="*/ 4 h 16"/>
                <a:gd name="T20" fmla="*/ 1 w 16"/>
                <a:gd name="T21" fmla="*/ 4 h 16"/>
                <a:gd name="T22" fmla="*/ 1 w 16"/>
                <a:gd name="T23" fmla="*/ 5 h 16"/>
                <a:gd name="T24" fmla="*/ 0 w 16"/>
                <a:gd name="T25" fmla="*/ 8 h 16"/>
                <a:gd name="T26" fmla="*/ 0 w 16"/>
                <a:gd name="T27" fmla="*/ 9 h 16"/>
                <a:gd name="T28" fmla="*/ 0 w 16"/>
                <a:gd name="T29" fmla="*/ 9 h 16"/>
                <a:gd name="T30" fmla="*/ 0 w 16"/>
                <a:gd name="T31" fmla="*/ 9 h 16"/>
                <a:gd name="T32" fmla="*/ 4 w 16"/>
                <a:gd name="T3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6">
                  <a:moveTo>
                    <a:pt x="4" y="14"/>
                  </a:moveTo>
                  <a:cubicBezTo>
                    <a:pt x="4" y="14"/>
                    <a:pt x="4" y="14"/>
                    <a:pt x="4" y="14"/>
                  </a:cubicBezTo>
                  <a:cubicBezTo>
                    <a:pt x="4" y="14"/>
                    <a:pt x="4" y="15"/>
                    <a:pt x="4" y="15"/>
                  </a:cubicBezTo>
                  <a:cubicBezTo>
                    <a:pt x="5" y="15"/>
                    <a:pt x="7" y="16"/>
                    <a:pt x="8" y="16"/>
                  </a:cubicBezTo>
                  <a:cubicBezTo>
                    <a:pt x="13" y="16"/>
                    <a:pt x="16" y="12"/>
                    <a:pt x="16" y="8"/>
                  </a:cubicBezTo>
                  <a:cubicBezTo>
                    <a:pt x="16" y="4"/>
                    <a:pt x="13" y="0"/>
                    <a:pt x="8" y="0"/>
                  </a:cubicBezTo>
                  <a:cubicBezTo>
                    <a:pt x="7" y="0"/>
                    <a:pt x="7" y="0"/>
                    <a:pt x="6" y="0"/>
                  </a:cubicBezTo>
                  <a:cubicBezTo>
                    <a:pt x="6" y="0"/>
                    <a:pt x="6" y="0"/>
                    <a:pt x="6" y="0"/>
                  </a:cubicBezTo>
                  <a:cubicBezTo>
                    <a:pt x="6" y="0"/>
                    <a:pt x="6" y="0"/>
                    <a:pt x="6" y="0"/>
                  </a:cubicBezTo>
                  <a:cubicBezTo>
                    <a:pt x="4" y="1"/>
                    <a:pt x="2" y="3"/>
                    <a:pt x="1" y="4"/>
                  </a:cubicBezTo>
                  <a:cubicBezTo>
                    <a:pt x="1" y="4"/>
                    <a:pt x="1" y="4"/>
                    <a:pt x="1" y="4"/>
                  </a:cubicBezTo>
                  <a:cubicBezTo>
                    <a:pt x="1" y="4"/>
                    <a:pt x="1" y="4"/>
                    <a:pt x="1" y="5"/>
                  </a:cubicBezTo>
                  <a:cubicBezTo>
                    <a:pt x="1" y="6"/>
                    <a:pt x="0" y="7"/>
                    <a:pt x="0" y="8"/>
                  </a:cubicBezTo>
                  <a:cubicBezTo>
                    <a:pt x="0" y="8"/>
                    <a:pt x="0" y="9"/>
                    <a:pt x="0" y="9"/>
                  </a:cubicBezTo>
                  <a:cubicBezTo>
                    <a:pt x="0" y="9"/>
                    <a:pt x="0" y="9"/>
                    <a:pt x="0" y="9"/>
                  </a:cubicBezTo>
                  <a:cubicBezTo>
                    <a:pt x="0" y="9"/>
                    <a:pt x="0" y="9"/>
                    <a:pt x="0" y="9"/>
                  </a:cubicBezTo>
                  <a:cubicBezTo>
                    <a:pt x="1" y="11"/>
                    <a:pt x="2" y="13"/>
                    <a:pt x="4" y="1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7" name="Freeform 447"/>
            <p:cNvSpPr>
              <a:spLocks/>
            </p:cNvSpPr>
            <p:nvPr/>
          </p:nvSpPr>
          <p:spPr bwMode="auto">
            <a:xfrm>
              <a:off x="6359526" y="2940051"/>
              <a:ext cx="101600" cy="255588"/>
            </a:xfrm>
            <a:custGeom>
              <a:avLst/>
              <a:gdLst>
                <a:gd name="T0" fmla="*/ 20 w 27"/>
                <a:gd name="T1" fmla="*/ 13 h 68"/>
                <a:gd name="T2" fmla="*/ 16 w 27"/>
                <a:gd name="T3" fmla="*/ 11 h 68"/>
                <a:gd name="T4" fmla="*/ 16 w 27"/>
                <a:gd name="T5" fmla="*/ 8 h 68"/>
                <a:gd name="T6" fmla="*/ 17 w 27"/>
                <a:gd name="T7" fmla="*/ 6 h 68"/>
                <a:gd name="T8" fmla="*/ 17 w 27"/>
                <a:gd name="T9" fmla="*/ 6 h 68"/>
                <a:gd name="T10" fmla="*/ 17 w 27"/>
                <a:gd name="T11" fmla="*/ 6 h 68"/>
                <a:gd name="T12" fmla="*/ 17 w 27"/>
                <a:gd name="T13" fmla="*/ 6 h 68"/>
                <a:gd name="T14" fmla="*/ 17 w 27"/>
                <a:gd name="T15" fmla="*/ 6 h 68"/>
                <a:gd name="T16" fmla="*/ 17 w 27"/>
                <a:gd name="T17" fmla="*/ 6 h 68"/>
                <a:gd name="T18" fmla="*/ 17 w 27"/>
                <a:gd name="T19" fmla="*/ 5 h 68"/>
                <a:gd name="T20" fmla="*/ 17 w 27"/>
                <a:gd name="T21" fmla="*/ 5 h 68"/>
                <a:gd name="T22" fmla="*/ 17 w 27"/>
                <a:gd name="T23" fmla="*/ 4 h 68"/>
                <a:gd name="T24" fmla="*/ 17 w 27"/>
                <a:gd name="T25" fmla="*/ 4 h 68"/>
                <a:gd name="T26" fmla="*/ 17 w 27"/>
                <a:gd name="T27" fmla="*/ 4 h 68"/>
                <a:gd name="T28" fmla="*/ 17 w 27"/>
                <a:gd name="T29" fmla="*/ 3 h 68"/>
                <a:gd name="T30" fmla="*/ 17 w 27"/>
                <a:gd name="T31" fmla="*/ 2 h 68"/>
                <a:gd name="T32" fmla="*/ 17 w 27"/>
                <a:gd name="T33" fmla="*/ 1 h 68"/>
                <a:gd name="T34" fmla="*/ 16 w 27"/>
                <a:gd name="T35" fmla="*/ 1 h 68"/>
                <a:gd name="T36" fmla="*/ 15 w 27"/>
                <a:gd name="T37" fmla="*/ 1 h 68"/>
                <a:gd name="T38" fmla="*/ 14 w 27"/>
                <a:gd name="T39" fmla="*/ 0 h 68"/>
                <a:gd name="T40" fmla="*/ 13 w 27"/>
                <a:gd name="T41" fmla="*/ 1 h 68"/>
                <a:gd name="T42" fmla="*/ 12 w 27"/>
                <a:gd name="T43" fmla="*/ 1 h 68"/>
                <a:gd name="T44" fmla="*/ 11 w 27"/>
                <a:gd name="T45" fmla="*/ 1 h 68"/>
                <a:gd name="T46" fmla="*/ 11 w 27"/>
                <a:gd name="T47" fmla="*/ 2 h 68"/>
                <a:gd name="T48" fmla="*/ 11 w 27"/>
                <a:gd name="T49" fmla="*/ 2 h 68"/>
                <a:gd name="T50" fmla="*/ 10 w 27"/>
                <a:gd name="T51" fmla="*/ 3 h 68"/>
                <a:gd name="T52" fmla="*/ 10 w 27"/>
                <a:gd name="T53" fmla="*/ 5 h 68"/>
                <a:gd name="T54" fmla="*/ 10 w 27"/>
                <a:gd name="T55" fmla="*/ 5 h 68"/>
                <a:gd name="T56" fmla="*/ 9 w 27"/>
                <a:gd name="T57" fmla="*/ 5 h 68"/>
                <a:gd name="T58" fmla="*/ 10 w 27"/>
                <a:gd name="T59" fmla="*/ 9 h 68"/>
                <a:gd name="T60" fmla="*/ 9 w 27"/>
                <a:gd name="T61" fmla="*/ 12 h 68"/>
                <a:gd name="T62" fmla="*/ 6 w 27"/>
                <a:gd name="T63" fmla="*/ 18 h 68"/>
                <a:gd name="T64" fmla="*/ 2 w 27"/>
                <a:gd name="T65" fmla="*/ 30 h 68"/>
                <a:gd name="T66" fmla="*/ 0 w 27"/>
                <a:gd name="T67" fmla="*/ 35 h 68"/>
                <a:gd name="T68" fmla="*/ 2 w 27"/>
                <a:gd name="T69" fmla="*/ 36 h 68"/>
                <a:gd name="T70" fmla="*/ 1 w 27"/>
                <a:gd name="T71" fmla="*/ 35 h 68"/>
                <a:gd name="T72" fmla="*/ 2 w 27"/>
                <a:gd name="T73" fmla="*/ 34 h 68"/>
                <a:gd name="T74" fmla="*/ 7 w 27"/>
                <a:gd name="T75" fmla="*/ 26 h 68"/>
                <a:gd name="T76" fmla="*/ 10 w 27"/>
                <a:gd name="T77" fmla="*/ 20 h 68"/>
                <a:gd name="T78" fmla="*/ 12 w 27"/>
                <a:gd name="T79" fmla="*/ 29 h 68"/>
                <a:gd name="T80" fmla="*/ 12 w 27"/>
                <a:gd name="T81" fmla="*/ 32 h 68"/>
                <a:gd name="T82" fmla="*/ 6 w 27"/>
                <a:gd name="T83" fmla="*/ 42 h 68"/>
                <a:gd name="T84" fmla="*/ 6 w 27"/>
                <a:gd name="T85" fmla="*/ 51 h 68"/>
                <a:gd name="T86" fmla="*/ 4 w 27"/>
                <a:gd name="T87" fmla="*/ 59 h 68"/>
                <a:gd name="T88" fmla="*/ 3 w 27"/>
                <a:gd name="T89" fmla="*/ 61 h 68"/>
                <a:gd name="T90" fmla="*/ 9 w 27"/>
                <a:gd name="T91" fmla="*/ 58 h 68"/>
                <a:gd name="T92" fmla="*/ 9 w 27"/>
                <a:gd name="T93" fmla="*/ 49 h 68"/>
                <a:gd name="T94" fmla="*/ 15 w 27"/>
                <a:gd name="T95" fmla="*/ 51 h 68"/>
                <a:gd name="T96" fmla="*/ 19 w 27"/>
                <a:gd name="T97" fmla="*/ 64 h 68"/>
                <a:gd name="T98" fmla="*/ 14 w 27"/>
                <a:gd name="T99" fmla="*/ 67 h 68"/>
                <a:gd name="T100" fmla="*/ 16 w 27"/>
                <a:gd name="T101" fmla="*/ 68 h 68"/>
                <a:gd name="T102" fmla="*/ 19 w 27"/>
                <a:gd name="T103" fmla="*/ 68 h 68"/>
                <a:gd name="T104" fmla="*/ 22 w 27"/>
                <a:gd name="T105" fmla="*/ 58 h 68"/>
                <a:gd name="T106" fmla="*/ 23 w 27"/>
                <a:gd name="T107" fmla="*/ 51 h 68"/>
                <a:gd name="T108" fmla="*/ 25 w 27"/>
                <a:gd name="T109" fmla="*/ 39 h 68"/>
                <a:gd name="T110" fmla="*/ 25 w 27"/>
                <a:gd name="T111" fmla="*/ 36 h 68"/>
                <a:gd name="T112" fmla="*/ 27 w 27"/>
                <a:gd name="T113" fmla="*/ 2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68">
                  <a:moveTo>
                    <a:pt x="27" y="23"/>
                  </a:moveTo>
                  <a:cubicBezTo>
                    <a:pt x="26" y="22"/>
                    <a:pt x="25" y="21"/>
                    <a:pt x="25" y="20"/>
                  </a:cubicBezTo>
                  <a:cubicBezTo>
                    <a:pt x="24" y="19"/>
                    <a:pt x="23" y="17"/>
                    <a:pt x="23" y="17"/>
                  </a:cubicBezTo>
                  <a:cubicBezTo>
                    <a:pt x="23" y="16"/>
                    <a:pt x="22" y="15"/>
                    <a:pt x="22" y="15"/>
                  </a:cubicBezTo>
                  <a:cubicBezTo>
                    <a:pt x="22" y="15"/>
                    <a:pt x="21" y="14"/>
                    <a:pt x="20" y="13"/>
                  </a:cubicBezTo>
                  <a:cubicBezTo>
                    <a:pt x="20" y="12"/>
                    <a:pt x="19" y="12"/>
                    <a:pt x="19" y="12"/>
                  </a:cubicBezTo>
                  <a:cubicBezTo>
                    <a:pt x="19" y="12"/>
                    <a:pt x="19" y="12"/>
                    <a:pt x="19" y="12"/>
                  </a:cubicBezTo>
                  <a:cubicBezTo>
                    <a:pt x="18" y="12"/>
                    <a:pt x="18" y="12"/>
                    <a:pt x="18" y="12"/>
                  </a:cubicBezTo>
                  <a:cubicBezTo>
                    <a:pt x="18" y="12"/>
                    <a:pt x="18" y="12"/>
                    <a:pt x="18" y="12"/>
                  </a:cubicBezTo>
                  <a:cubicBezTo>
                    <a:pt x="18" y="12"/>
                    <a:pt x="17" y="11"/>
                    <a:pt x="16" y="11"/>
                  </a:cubicBezTo>
                  <a:cubicBezTo>
                    <a:pt x="15" y="10"/>
                    <a:pt x="15" y="10"/>
                    <a:pt x="15" y="10"/>
                  </a:cubicBezTo>
                  <a:cubicBezTo>
                    <a:pt x="15" y="10"/>
                    <a:pt x="15" y="9"/>
                    <a:pt x="15" y="9"/>
                  </a:cubicBezTo>
                  <a:cubicBezTo>
                    <a:pt x="15" y="9"/>
                    <a:pt x="15" y="8"/>
                    <a:pt x="15" y="8"/>
                  </a:cubicBezTo>
                  <a:cubicBezTo>
                    <a:pt x="15" y="8"/>
                    <a:pt x="15" y="8"/>
                    <a:pt x="15" y="8"/>
                  </a:cubicBezTo>
                  <a:cubicBezTo>
                    <a:pt x="16" y="8"/>
                    <a:pt x="16" y="8"/>
                    <a:pt x="16" y="8"/>
                  </a:cubicBezTo>
                  <a:cubicBezTo>
                    <a:pt x="16" y="7"/>
                    <a:pt x="16" y="7"/>
                    <a:pt x="17" y="7"/>
                  </a:cubicBezTo>
                  <a:cubicBezTo>
                    <a:pt x="17"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5"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0" y="2"/>
                    <a:pt x="10" y="2"/>
                  </a:cubicBezTo>
                  <a:cubicBezTo>
                    <a:pt x="10" y="2"/>
                    <a:pt x="10" y="2"/>
                    <a:pt x="11" y="2"/>
                  </a:cubicBezTo>
                  <a:cubicBezTo>
                    <a:pt x="11" y="2"/>
                    <a:pt x="11" y="2"/>
                    <a:pt x="11" y="2"/>
                  </a:cubicBezTo>
                  <a:cubicBezTo>
                    <a:pt x="10" y="2"/>
                    <a:pt x="10" y="2"/>
                    <a:pt x="10" y="2"/>
                  </a:cubicBezTo>
                  <a:cubicBezTo>
                    <a:pt x="10" y="2"/>
                    <a:pt x="10" y="2"/>
                    <a:pt x="10" y="2"/>
                  </a:cubicBezTo>
                  <a:cubicBezTo>
                    <a:pt x="10" y="2"/>
                    <a:pt x="10" y="2"/>
                    <a:pt x="10" y="3"/>
                  </a:cubicBezTo>
                  <a:cubicBezTo>
                    <a:pt x="10" y="3"/>
                    <a:pt x="10" y="3"/>
                    <a:pt x="10" y="3"/>
                  </a:cubicBezTo>
                  <a:cubicBezTo>
                    <a:pt x="10" y="3"/>
                    <a:pt x="10" y="4"/>
                    <a:pt x="10" y="4"/>
                  </a:cubicBezTo>
                  <a:cubicBezTo>
                    <a:pt x="10" y="4"/>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10" y="5"/>
                  </a:cubicBezTo>
                  <a:cubicBezTo>
                    <a:pt x="10" y="5"/>
                    <a:pt x="10" y="5"/>
                    <a:pt x="10" y="5"/>
                  </a:cubicBezTo>
                  <a:cubicBezTo>
                    <a:pt x="10" y="5"/>
                    <a:pt x="10" y="6"/>
                    <a:pt x="10" y="6"/>
                  </a:cubicBezTo>
                  <a:cubicBezTo>
                    <a:pt x="10" y="7"/>
                    <a:pt x="10" y="8"/>
                    <a:pt x="10" y="8"/>
                  </a:cubicBezTo>
                  <a:cubicBezTo>
                    <a:pt x="10" y="9"/>
                    <a:pt x="10" y="9"/>
                    <a:pt x="10" y="9"/>
                  </a:cubicBezTo>
                  <a:cubicBezTo>
                    <a:pt x="10" y="10"/>
                    <a:pt x="10" y="10"/>
                    <a:pt x="10" y="10"/>
                  </a:cubicBezTo>
                  <a:cubicBezTo>
                    <a:pt x="10" y="12"/>
                    <a:pt x="10" y="12"/>
                    <a:pt x="10" y="12"/>
                  </a:cubicBezTo>
                  <a:cubicBezTo>
                    <a:pt x="10" y="12"/>
                    <a:pt x="10" y="12"/>
                    <a:pt x="10" y="12"/>
                  </a:cubicBezTo>
                  <a:cubicBezTo>
                    <a:pt x="10" y="12"/>
                    <a:pt x="10" y="12"/>
                    <a:pt x="9" y="12"/>
                  </a:cubicBezTo>
                  <a:cubicBezTo>
                    <a:pt x="9" y="12"/>
                    <a:pt x="9" y="12"/>
                    <a:pt x="9" y="12"/>
                  </a:cubicBezTo>
                  <a:cubicBezTo>
                    <a:pt x="9" y="12"/>
                    <a:pt x="8" y="12"/>
                    <a:pt x="8" y="12"/>
                  </a:cubicBezTo>
                  <a:cubicBezTo>
                    <a:pt x="8" y="13"/>
                    <a:pt x="8" y="13"/>
                    <a:pt x="8" y="13"/>
                  </a:cubicBezTo>
                  <a:cubicBezTo>
                    <a:pt x="8" y="13"/>
                    <a:pt x="8" y="13"/>
                    <a:pt x="7" y="13"/>
                  </a:cubicBezTo>
                  <a:cubicBezTo>
                    <a:pt x="7" y="13"/>
                    <a:pt x="6" y="14"/>
                    <a:pt x="6" y="15"/>
                  </a:cubicBezTo>
                  <a:cubicBezTo>
                    <a:pt x="6" y="17"/>
                    <a:pt x="6" y="17"/>
                    <a:pt x="6" y="18"/>
                  </a:cubicBezTo>
                  <a:cubicBezTo>
                    <a:pt x="6" y="18"/>
                    <a:pt x="6" y="19"/>
                    <a:pt x="6" y="19"/>
                  </a:cubicBezTo>
                  <a:cubicBezTo>
                    <a:pt x="6" y="19"/>
                    <a:pt x="6" y="21"/>
                    <a:pt x="6" y="21"/>
                  </a:cubicBezTo>
                  <a:cubicBezTo>
                    <a:pt x="6" y="22"/>
                    <a:pt x="5" y="23"/>
                    <a:pt x="5" y="23"/>
                  </a:cubicBezTo>
                  <a:cubicBezTo>
                    <a:pt x="5" y="23"/>
                    <a:pt x="4" y="24"/>
                    <a:pt x="4" y="26"/>
                  </a:cubicBezTo>
                  <a:cubicBezTo>
                    <a:pt x="3" y="27"/>
                    <a:pt x="2" y="30"/>
                    <a:pt x="2" y="30"/>
                  </a:cubicBezTo>
                  <a:cubicBezTo>
                    <a:pt x="2" y="31"/>
                    <a:pt x="1" y="31"/>
                    <a:pt x="1" y="32"/>
                  </a:cubicBezTo>
                  <a:cubicBezTo>
                    <a:pt x="1" y="32"/>
                    <a:pt x="0" y="33"/>
                    <a:pt x="0" y="33"/>
                  </a:cubicBezTo>
                  <a:cubicBezTo>
                    <a:pt x="0" y="33"/>
                    <a:pt x="0" y="33"/>
                    <a:pt x="0" y="34"/>
                  </a:cubicBezTo>
                  <a:cubicBezTo>
                    <a:pt x="0" y="34"/>
                    <a:pt x="0" y="35"/>
                    <a:pt x="0" y="35"/>
                  </a:cubicBezTo>
                  <a:cubicBezTo>
                    <a:pt x="0" y="35"/>
                    <a:pt x="0" y="35"/>
                    <a:pt x="0" y="35"/>
                  </a:cubicBezTo>
                  <a:cubicBezTo>
                    <a:pt x="0" y="36"/>
                    <a:pt x="0" y="36"/>
                    <a:pt x="0" y="36"/>
                  </a:cubicBezTo>
                  <a:cubicBezTo>
                    <a:pt x="0" y="36"/>
                    <a:pt x="0" y="36"/>
                    <a:pt x="1" y="36"/>
                  </a:cubicBezTo>
                  <a:cubicBezTo>
                    <a:pt x="1" y="36"/>
                    <a:pt x="1" y="36"/>
                    <a:pt x="1"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1" y="36"/>
                  </a:cubicBezTo>
                  <a:cubicBezTo>
                    <a:pt x="1" y="36"/>
                    <a:pt x="1" y="36"/>
                    <a:pt x="1" y="36"/>
                  </a:cubicBezTo>
                  <a:cubicBezTo>
                    <a:pt x="1" y="36"/>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5"/>
                    <a:pt x="2" y="34"/>
                    <a:pt x="2" y="34"/>
                  </a:cubicBezTo>
                  <a:cubicBezTo>
                    <a:pt x="2" y="34"/>
                    <a:pt x="2" y="34"/>
                    <a:pt x="2" y="34"/>
                  </a:cubicBezTo>
                  <a:cubicBezTo>
                    <a:pt x="2" y="33"/>
                    <a:pt x="3" y="33"/>
                    <a:pt x="3" y="32"/>
                  </a:cubicBezTo>
                  <a:cubicBezTo>
                    <a:pt x="3" y="32"/>
                    <a:pt x="3" y="32"/>
                    <a:pt x="3" y="31"/>
                  </a:cubicBezTo>
                  <a:cubicBezTo>
                    <a:pt x="3" y="31"/>
                    <a:pt x="4" y="30"/>
                    <a:pt x="5" y="29"/>
                  </a:cubicBezTo>
                  <a:cubicBezTo>
                    <a:pt x="5" y="28"/>
                    <a:pt x="6" y="28"/>
                    <a:pt x="7" y="26"/>
                  </a:cubicBezTo>
                  <a:cubicBezTo>
                    <a:pt x="7" y="25"/>
                    <a:pt x="7" y="25"/>
                    <a:pt x="7" y="24"/>
                  </a:cubicBezTo>
                  <a:cubicBezTo>
                    <a:pt x="8" y="24"/>
                    <a:pt x="8" y="24"/>
                    <a:pt x="8" y="23"/>
                  </a:cubicBezTo>
                  <a:cubicBezTo>
                    <a:pt x="8" y="23"/>
                    <a:pt x="9" y="22"/>
                    <a:pt x="9" y="21"/>
                  </a:cubicBezTo>
                  <a:cubicBezTo>
                    <a:pt x="9" y="21"/>
                    <a:pt x="9" y="20"/>
                    <a:pt x="9" y="20"/>
                  </a:cubicBezTo>
                  <a:cubicBezTo>
                    <a:pt x="9" y="20"/>
                    <a:pt x="9" y="20"/>
                    <a:pt x="10" y="20"/>
                  </a:cubicBezTo>
                  <a:cubicBezTo>
                    <a:pt x="10" y="20"/>
                    <a:pt x="11" y="23"/>
                    <a:pt x="11" y="24"/>
                  </a:cubicBezTo>
                  <a:cubicBezTo>
                    <a:pt x="12" y="26"/>
                    <a:pt x="12" y="27"/>
                    <a:pt x="12" y="27"/>
                  </a:cubicBezTo>
                  <a:cubicBezTo>
                    <a:pt x="13" y="28"/>
                    <a:pt x="13" y="28"/>
                    <a:pt x="13" y="29"/>
                  </a:cubicBezTo>
                  <a:cubicBezTo>
                    <a:pt x="12" y="29"/>
                    <a:pt x="12" y="29"/>
                    <a:pt x="12" y="29"/>
                  </a:cubicBezTo>
                  <a:cubicBezTo>
                    <a:pt x="13" y="29"/>
                    <a:pt x="12" y="29"/>
                    <a:pt x="12" y="29"/>
                  </a:cubicBezTo>
                  <a:cubicBezTo>
                    <a:pt x="12" y="30"/>
                    <a:pt x="13" y="30"/>
                    <a:pt x="12" y="30"/>
                  </a:cubicBezTo>
                  <a:cubicBezTo>
                    <a:pt x="12" y="30"/>
                    <a:pt x="12" y="30"/>
                    <a:pt x="12" y="31"/>
                  </a:cubicBezTo>
                  <a:cubicBezTo>
                    <a:pt x="12" y="31"/>
                    <a:pt x="12" y="31"/>
                    <a:pt x="12" y="31"/>
                  </a:cubicBezTo>
                  <a:cubicBezTo>
                    <a:pt x="12" y="31"/>
                    <a:pt x="12" y="31"/>
                    <a:pt x="12" y="32"/>
                  </a:cubicBezTo>
                  <a:cubicBezTo>
                    <a:pt x="12" y="32"/>
                    <a:pt x="12" y="32"/>
                    <a:pt x="12" y="32"/>
                  </a:cubicBezTo>
                  <a:cubicBezTo>
                    <a:pt x="12" y="32"/>
                    <a:pt x="11" y="32"/>
                    <a:pt x="11" y="32"/>
                  </a:cubicBezTo>
                  <a:cubicBezTo>
                    <a:pt x="11" y="33"/>
                    <a:pt x="11" y="33"/>
                    <a:pt x="11" y="33"/>
                  </a:cubicBezTo>
                  <a:cubicBezTo>
                    <a:pt x="10" y="34"/>
                    <a:pt x="10" y="35"/>
                    <a:pt x="9" y="36"/>
                  </a:cubicBezTo>
                  <a:cubicBezTo>
                    <a:pt x="9" y="36"/>
                    <a:pt x="8" y="37"/>
                    <a:pt x="8" y="38"/>
                  </a:cubicBezTo>
                  <a:cubicBezTo>
                    <a:pt x="8" y="39"/>
                    <a:pt x="7" y="40"/>
                    <a:pt x="6" y="42"/>
                  </a:cubicBezTo>
                  <a:cubicBezTo>
                    <a:pt x="5" y="43"/>
                    <a:pt x="5" y="44"/>
                    <a:pt x="5" y="45"/>
                  </a:cubicBezTo>
                  <a:cubicBezTo>
                    <a:pt x="4" y="46"/>
                    <a:pt x="4" y="46"/>
                    <a:pt x="4" y="47"/>
                  </a:cubicBezTo>
                  <a:cubicBezTo>
                    <a:pt x="4" y="47"/>
                    <a:pt x="4" y="47"/>
                    <a:pt x="4" y="47"/>
                  </a:cubicBezTo>
                  <a:cubicBezTo>
                    <a:pt x="4" y="47"/>
                    <a:pt x="5" y="48"/>
                    <a:pt x="5" y="48"/>
                  </a:cubicBezTo>
                  <a:cubicBezTo>
                    <a:pt x="5" y="48"/>
                    <a:pt x="5" y="50"/>
                    <a:pt x="6" y="51"/>
                  </a:cubicBezTo>
                  <a:cubicBezTo>
                    <a:pt x="6" y="52"/>
                    <a:pt x="7" y="53"/>
                    <a:pt x="7" y="55"/>
                  </a:cubicBezTo>
                  <a:cubicBezTo>
                    <a:pt x="7" y="56"/>
                    <a:pt x="7" y="56"/>
                    <a:pt x="7" y="56"/>
                  </a:cubicBezTo>
                  <a:cubicBezTo>
                    <a:pt x="7" y="56"/>
                    <a:pt x="5" y="58"/>
                    <a:pt x="5" y="58"/>
                  </a:cubicBezTo>
                  <a:cubicBezTo>
                    <a:pt x="5" y="58"/>
                    <a:pt x="4" y="58"/>
                    <a:pt x="4" y="59"/>
                  </a:cubicBezTo>
                  <a:cubicBezTo>
                    <a:pt x="4" y="59"/>
                    <a:pt x="4" y="59"/>
                    <a:pt x="4" y="59"/>
                  </a:cubicBezTo>
                  <a:cubicBezTo>
                    <a:pt x="3" y="59"/>
                    <a:pt x="3" y="59"/>
                    <a:pt x="3" y="59"/>
                  </a:cubicBezTo>
                  <a:cubicBezTo>
                    <a:pt x="3" y="59"/>
                    <a:pt x="3" y="59"/>
                    <a:pt x="3" y="59"/>
                  </a:cubicBezTo>
                  <a:cubicBezTo>
                    <a:pt x="3" y="59"/>
                    <a:pt x="3" y="59"/>
                    <a:pt x="3" y="60"/>
                  </a:cubicBezTo>
                  <a:cubicBezTo>
                    <a:pt x="3" y="60"/>
                    <a:pt x="3" y="60"/>
                    <a:pt x="3" y="60"/>
                  </a:cubicBezTo>
                  <a:cubicBezTo>
                    <a:pt x="3" y="60"/>
                    <a:pt x="3" y="61"/>
                    <a:pt x="3" y="61"/>
                  </a:cubicBezTo>
                  <a:cubicBezTo>
                    <a:pt x="3" y="61"/>
                    <a:pt x="4" y="61"/>
                    <a:pt x="4" y="61"/>
                  </a:cubicBezTo>
                  <a:cubicBezTo>
                    <a:pt x="4" y="61"/>
                    <a:pt x="5" y="61"/>
                    <a:pt x="5" y="61"/>
                  </a:cubicBezTo>
                  <a:cubicBezTo>
                    <a:pt x="5" y="61"/>
                    <a:pt x="6" y="61"/>
                    <a:pt x="6" y="60"/>
                  </a:cubicBezTo>
                  <a:cubicBezTo>
                    <a:pt x="6" y="60"/>
                    <a:pt x="7" y="59"/>
                    <a:pt x="8" y="59"/>
                  </a:cubicBezTo>
                  <a:cubicBezTo>
                    <a:pt x="8" y="58"/>
                    <a:pt x="9" y="58"/>
                    <a:pt x="9" y="58"/>
                  </a:cubicBezTo>
                  <a:cubicBezTo>
                    <a:pt x="10" y="58"/>
                    <a:pt x="10" y="58"/>
                    <a:pt x="10" y="57"/>
                  </a:cubicBezTo>
                  <a:cubicBezTo>
                    <a:pt x="10" y="57"/>
                    <a:pt x="10" y="56"/>
                    <a:pt x="10" y="55"/>
                  </a:cubicBezTo>
                  <a:cubicBezTo>
                    <a:pt x="10" y="55"/>
                    <a:pt x="9" y="54"/>
                    <a:pt x="9" y="53"/>
                  </a:cubicBezTo>
                  <a:cubicBezTo>
                    <a:pt x="9" y="52"/>
                    <a:pt x="9" y="51"/>
                    <a:pt x="9" y="51"/>
                  </a:cubicBezTo>
                  <a:cubicBezTo>
                    <a:pt x="9" y="50"/>
                    <a:pt x="9" y="49"/>
                    <a:pt x="9" y="49"/>
                  </a:cubicBezTo>
                  <a:cubicBezTo>
                    <a:pt x="9" y="49"/>
                    <a:pt x="10" y="50"/>
                    <a:pt x="11" y="50"/>
                  </a:cubicBezTo>
                  <a:cubicBezTo>
                    <a:pt x="12" y="51"/>
                    <a:pt x="13" y="51"/>
                    <a:pt x="13" y="51"/>
                  </a:cubicBezTo>
                  <a:cubicBezTo>
                    <a:pt x="14" y="51"/>
                    <a:pt x="14" y="51"/>
                    <a:pt x="14" y="51"/>
                  </a:cubicBezTo>
                  <a:cubicBezTo>
                    <a:pt x="14" y="51"/>
                    <a:pt x="14" y="51"/>
                    <a:pt x="14" y="51"/>
                  </a:cubicBezTo>
                  <a:cubicBezTo>
                    <a:pt x="14" y="51"/>
                    <a:pt x="14" y="51"/>
                    <a:pt x="15" y="51"/>
                  </a:cubicBezTo>
                  <a:cubicBezTo>
                    <a:pt x="16" y="51"/>
                    <a:pt x="16" y="51"/>
                    <a:pt x="16" y="51"/>
                  </a:cubicBezTo>
                  <a:cubicBezTo>
                    <a:pt x="16" y="51"/>
                    <a:pt x="17" y="54"/>
                    <a:pt x="18" y="55"/>
                  </a:cubicBezTo>
                  <a:cubicBezTo>
                    <a:pt x="18" y="56"/>
                    <a:pt x="19" y="57"/>
                    <a:pt x="19" y="59"/>
                  </a:cubicBezTo>
                  <a:cubicBezTo>
                    <a:pt x="19" y="60"/>
                    <a:pt x="20" y="61"/>
                    <a:pt x="20" y="62"/>
                  </a:cubicBezTo>
                  <a:cubicBezTo>
                    <a:pt x="20" y="63"/>
                    <a:pt x="20" y="64"/>
                    <a:pt x="19" y="64"/>
                  </a:cubicBezTo>
                  <a:cubicBezTo>
                    <a:pt x="19" y="64"/>
                    <a:pt x="19" y="65"/>
                    <a:pt x="18" y="65"/>
                  </a:cubicBezTo>
                  <a:cubicBezTo>
                    <a:pt x="18" y="65"/>
                    <a:pt x="17" y="65"/>
                    <a:pt x="17" y="66"/>
                  </a:cubicBezTo>
                  <a:cubicBezTo>
                    <a:pt x="17" y="66"/>
                    <a:pt x="16" y="66"/>
                    <a:pt x="15" y="66"/>
                  </a:cubicBezTo>
                  <a:cubicBezTo>
                    <a:pt x="15" y="66"/>
                    <a:pt x="15" y="67"/>
                    <a:pt x="15" y="67"/>
                  </a:cubicBezTo>
                  <a:cubicBezTo>
                    <a:pt x="14" y="67"/>
                    <a:pt x="14" y="67"/>
                    <a:pt x="14" y="67"/>
                  </a:cubicBezTo>
                  <a:cubicBezTo>
                    <a:pt x="14" y="67"/>
                    <a:pt x="14" y="67"/>
                    <a:pt x="14" y="67"/>
                  </a:cubicBezTo>
                  <a:cubicBezTo>
                    <a:pt x="14" y="68"/>
                    <a:pt x="15" y="68"/>
                    <a:pt x="15" y="68"/>
                  </a:cubicBezTo>
                  <a:cubicBezTo>
                    <a:pt x="15" y="68"/>
                    <a:pt x="15" y="68"/>
                    <a:pt x="15" y="68"/>
                  </a:cubicBezTo>
                  <a:cubicBezTo>
                    <a:pt x="15" y="68"/>
                    <a:pt x="16" y="68"/>
                    <a:pt x="16" y="68"/>
                  </a:cubicBezTo>
                  <a:cubicBezTo>
                    <a:pt x="16" y="68"/>
                    <a:pt x="16" y="68"/>
                    <a:pt x="16" y="68"/>
                  </a:cubicBezTo>
                  <a:cubicBezTo>
                    <a:pt x="16" y="68"/>
                    <a:pt x="16" y="68"/>
                    <a:pt x="16" y="68"/>
                  </a:cubicBezTo>
                  <a:cubicBezTo>
                    <a:pt x="16" y="68"/>
                    <a:pt x="16" y="68"/>
                    <a:pt x="17" y="68"/>
                  </a:cubicBezTo>
                  <a:cubicBezTo>
                    <a:pt x="17" y="68"/>
                    <a:pt x="17" y="68"/>
                    <a:pt x="17" y="68"/>
                  </a:cubicBezTo>
                  <a:cubicBezTo>
                    <a:pt x="17" y="68"/>
                    <a:pt x="17" y="68"/>
                    <a:pt x="18" y="68"/>
                  </a:cubicBezTo>
                  <a:cubicBezTo>
                    <a:pt x="19" y="68"/>
                    <a:pt x="19" y="68"/>
                    <a:pt x="19" y="68"/>
                  </a:cubicBezTo>
                  <a:cubicBezTo>
                    <a:pt x="20" y="68"/>
                    <a:pt x="21" y="68"/>
                    <a:pt x="22" y="67"/>
                  </a:cubicBezTo>
                  <a:cubicBezTo>
                    <a:pt x="23" y="67"/>
                    <a:pt x="23" y="67"/>
                    <a:pt x="24" y="67"/>
                  </a:cubicBezTo>
                  <a:cubicBezTo>
                    <a:pt x="24" y="67"/>
                    <a:pt x="24" y="66"/>
                    <a:pt x="24" y="65"/>
                  </a:cubicBezTo>
                  <a:cubicBezTo>
                    <a:pt x="24" y="64"/>
                    <a:pt x="23" y="64"/>
                    <a:pt x="23" y="62"/>
                  </a:cubicBezTo>
                  <a:cubicBezTo>
                    <a:pt x="22" y="60"/>
                    <a:pt x="22" y="59"/>
                    <a:pt x="22" y="58"/>
                  </a:cubicBezTo>
                  <a:cubicBezTo>
                    <a:pt x="22" y="58"/>
                    <a:pt x="22" y="54"/>
                    <a:pt x="22" y="54"/>
                  </a:cubicBezTo>
                  <a:cubicBezTo>
                    <a:pt x="22" y="53"/>
                    <a:pt x="21" y="53"/>
                    <a:pt x="21" y="53"/>
                  </a:cubicBezTo>
                  <a:cubicBezTo>
                    <a:pt x="21" y="53"/>
                    <a:pt x="22" y="53"/>
                    <a:pt x="22" y="53"/>
                  </a:cubicBezTo>
                  <a:cubicBezTo>
                    <a:pt x="23" y="53"/>
                    <a:pt x="23" y="53"/>
                    <a:pt x="23" y="52"/>
                  </a:cubicBezTo>
                  <a:cubicBezTo>
                    <a:pt x="23" y="52"/>
                    <a:pt x="23" y="52"/>
                    <a:pt x="23" y="51"/>
                  </a:cubicBezTo>
                  <a:cubicBezTo>
                    <a:pt x="23" y="51"/>
                    <a:pt x="23" y="48"/>
                    <a:pt x="23" y="46"/>
                  </a:cubicBezTo>
                  <a:cubicBezTo>
                    <a:pt x="23" y="45"/>
                    <a:pt x="23" y="42"/>
                    <a:pt x="24" y="41"/>
                  </a:cubicBezTo>
                  <a:cubicBezTo>
                    <a:pt x="24" y="40"/>
                    <a:pt x="24" y="39"/>
                    <a:pt x="24" y="39"/>
                  </a:cubicBezTo>
                  <a:cubicBezTo>
                    <a:pt x="24" y="39"/>
                    <a:pt x="24" y="39"/>
                    <a:pt x="24" y="39"/>
                  </a:cubicBezTo>
                  <a:cubicBezTo>
                    <a:pt x="24" y="39"/>
                    <a:pt x="24" y="39"/>
                    <a:pt x="25" y="39"/>
                  </a:cubicBezTo>
                  <a:cubicBezTo>
                    <a:pt x="25" y="39"/>
                    <a:pt x="25" y="39"/>
                    <a:pt x="25" y="39"/>
                  </a:cubicBezTo>
                  <a:cubicBezTo>
                    <a:pt x="25" y="39"/>
                    <a:pt x="25" y="39"/>
                    <a:pt x="25" y="38"/>
                  </a:cubicBezTo>
                  <a:cubicBezTo>
                    <a:pt x="25" y="38"/>
                    <a:pt x="25" y="38"/>
                    <a:pt x="25" y="38"/>
                  </a:cubicBezTo>
                  <a:cubicBezTo>
                    <a:pt x="25" y="38"/>
                    <a:pt x="25" y="37"/>
                    <a:pt x="25" y="37"/>
                  </a:cubicBezTo>
                  <a:cubicBezTo>
                    <a:pt x="25" y="37"/>
                    <a:pt x="25" y="36"/>
                    <a:pt x="25" y="36"/>
                  </a:cubicBezTo>
                  <a:cubicBezTo>
                    <a:pt x="25" y="36"/>
                    <a:pt x="25" y="34"/>
                    <a:pt x="25" y="34"/>
                  </a:cubicBezTo>
                  <a:cubicBezTo>
                    <a:pt x="25" y="34"/>
                    <a:pt x="25" y="32"/>
                    <a:pt x="25" y="32"/>
                  </a:cubicBezTo>
                  <a:cubicBezTo>
                    <a:pt x="25" y="32"/>
                    <a:pt x="26" y="30"/>
                    <a:pt x="26" y="29"/>
                  </a:cubicBezTo>
                  <a:cubicBezTo>
                    <a:pt x="27" y="27"/>
                    <a:pt x="27" y="26"/>
                    <a:pt x="27" y="25"/>
                  </a:cubicBezTo>
                  <a:cubicBezTo>
                    <a:pt x="27" y="25"/>
                    <a:pt x="27" y="24"/>
                    <a:pt x="27"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8" name="Freeform 448"/>
            <p:cNvSpPr>
              <a:spLocks/>
            </p:cNvSpPr>
            <p:nvPr/>
          </p:nvSpPr>
          <p:spPr bwMode="auto">
            <a:xfrm>
              <a:off x="6423026" y="296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9" name="Freeform 449"/>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0" name="Freeform 450"/>
            <p:cNvSpPr>
              <a:spLocks/>
            </p:cNvSpPr>
            <p:nvPr/>
          </p:nvSpPr>
          <p:spPr bwMode="auto">
            <a:xfrm>
              <a:off x="6423026" y="29591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1" name="Freeform 451"/>
            <p:cNvSpPr>
              <a:spLocks/>
            </p:cNvSpPr>
            <p:nvPr/>
          </p:nvSpPr>
          <p:spPr bwMode="auto">
            <a:xfrm>
              <a:off x="6423026" y="2959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2" name="Oval 452"/>
            <p:cNvSpPr>
              <a:spLocks noChangeArrowheads="1"/>
            </p:cNvSpPr>
            <p:nvPr/>
          </p:nvSpPr>
          <p:spPr bwMode="auto">
            <a:xfrm>
              <a:off x="6423026" y="295910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3" name="Freeform 453"/>
            <p:cNvSpPr>
              <a:spLocks/>
            </p:cNvSpPr>
            <p:nvPr/>
          </p:nvSpPr>
          <p:spPr bwMode="auto">
            <a:xfrm>
              <a:off x="6423026"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4" name="Freeform 454"/>
            <p:cNvSpPr>
              <a:spLocks/>
            </p:cNvSpPr>
            <p:nvPr/>
          </p:nvSpPr>
          <p:spPr bwMode="auto">
            <a:xfrm>
              <a:off x="6423026" y="29591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5" name="Oval 455"/>
            <p:cNvSpPr>
              <a:spLocks noChangeArrowheads="1"/>
            </p:cNvSpPr>
            <p:nvPr/>
          </p:nvSpPr>
          <p:spPr bwMode="auto">
            <a:xfrm>
              <a:off x="6423026" y="295910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6" name="Freeform 456"/>
            <p:cNvSpPr>
              <a:spLocks/>
            </p:cNvSpPr>
            <p:nvPr/>
          </p:nvSpPr>
          <p:spPr bwMode="auto">
            <a:xfrm>
              <a:off x="6423026" y="2955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7" name="Freeform 457"/>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8" name="Freeform 458"/>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9" name="Oval 459"/>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0" name="Freeform 460"/>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1" name="Freeform 461"/>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2" name="Freeform 462"/>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3" name="Freeform 463"/>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4" name="Freeform 464"/>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5" name="Freeform 465"/>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6" name="Oval 466"/>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7" name="Oval 467"/>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8" name="Freeform 468"/>
            <p:cNvSpPr>
              <a:spLocks/>
            </p:cNvSpPr>
            <p:nvPr/>
          </p:nvSpPr>
          <p:spPr bwMode="auto">
            <a:xfrm>
              <a:off x="6423026" y="2955926"/>
              <a:ext cx="0" cy="3175"/>
            </a:xfrm>
            <a:custGeom>
              <a:avLst/>
              <a:gdLst>
                <a:gd name="T0" fmla="*/ 0 h 1"/>
                <a:gd name="T1" fmla="*/ 0 h 1"/>
                <a:gd name="T2" fmla="*/ 0 h 1"/>
                <a:gd name="T3" fmla="*/ 0 h 1"/>
                <a:gd name="T4" fmla="*/ 1 h 1"/>
                <a:gd name="T5" fmla="*/ 1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9" name="Freeform 469"/>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0" name="Freeform 470"/>
            <p:cNvSpPr>
              <a:spLocks/>
            </p:cNvSpPr>
            <p:nvPr/>
          </p:nvSpPr>
          <p:spPr bwMode="auto">
            <a:xfrm>
              <a:off x="6423026" y="2955926"/>
              <a:ext cx="0" cy="3175"/>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0"/>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1" name="Freeform 471"/>
            <p:cNvSpPr>
              <a:spLocks/>
            </p:cNvSpPr>
            <p:nvPr/>
          </p:nvSpPr>
          <p:spPr bwMode="auto">
            <a:xfrm>
              <a:off x="6423026" y="2955926"/>
              <a:ext cx="0" cy="3175"/>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2" name="Oval 472"/>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3" name="Oval 473"/>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4" name="Freeform 474"/>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5" name="Oval 475"/>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6" name="Oval 476"/>
            <p:cNvSpPr>
              <a:spLocks noChangeArrowheads="1"/>
            </p:cNvSpPr>
            <p:nvPr/>
          </p:nvSpPr>
          <p:spPr bwMode="auto">
            <a:xfrm>
              <a:off x="6423026" y="295910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7" name="Freeform 477"/>
            <p:cNvSpPr>
              <a:spLocks/>
            </p:cNvSpPr>
            <p:nvPr/>
          </p:nvSpPr>
          <p:spPr bwMode="auto">
            <a:xfrm>
              <a:off x="6423026" y="29591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8" name="Oval 478"/>
            <p:cNvSpPr>
              <a:spLocks noChangeArrowheads="1"/>
            </p:cNvSpPr>
            <p:nvPr/>
          </p:nvSpPr>
          <p:spPr bwMode="auto">
            <a:xfrm>
              <a:off x="6423026" y="295910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9" name="Freeform 479"/>
            <p:cNvSpPr>
              <a:spLocks/>
            </p:cNvSpPr>
            <p:nvPr/>
          </p:nvSpPr>
          <p:spPr bwMode="auto">
            <a:xfrm>
              <a:off x="6423026"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0" name="Freeform 480"/>
            <p:cNvSpPr>
              <a:spLocks/>
            </p:cNvSpPr>
            <p:nvPr/>
          </p:nvSpPr>
          <p:spPr bwMode="auto">
            <a:xfrm>
              <a:off x="6423026" y="29591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1" name="Freeform 481"/>
            <p:cNvSpPr>
              <a:spLocks/>
            </p:cNvSpPr>
            <p:nvPr/>
          </p:nvSpPr>
          <p:spPr bwMode="auto">
            <a:xfrm>
              <a:off x="6423026" y="2955926"/>
              <a:ext cx="0" cy="3175"/>
            </a:xfrm>
            <a:custGeom>
              <a:avLst/>
              <a:gdLst>
                <a:gd name="T0" fmla="*/ 0 h 1"/>
                <a:gd name="T1" fmla="*/ 0 h 1"/>
                <a:gd name="T2" fmla="*/ 0 h 1"/>
                <a:gd name="T3" fmla="*/ 0 h 1"/>
                <a:gd name="T4" fmla="*/ 0 h 1"/>
                <a:gd name="T5" fmla="*/ 0 h 1"/>
                <a:gd name="T6" fmla="*/ 1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2" name="Freeform 482"/>
            <p:cNvSpPr>
              <a:spLocks/>
            </p:cNvSpPr>
            <p:nvPr/>
          </p:nvSpPr>
          <p:spPr bwMode="auto">
            <a:xfrm>
              <a:off x="6423026"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3" name="Freeform 483"/>
            <p:cNvSpPr>
              <a:spLocks/>
            </p:cNvSpPr>
            <p:nvPr/>
          </p:nvSpPr>
          <p:spPr bwMode="auto">
            <a:xfrm>
              <a:off x="6423026" y="2955926"/>
              <a:ext cx="0" cy="3175"/>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4" name="Freeform 484"/>
            <p:cNvSpPr>
              <a:spLocks/>
            </p:cNvSpPr>
            <p:nvPr/>
          </p:nvSpPr>
          <p:spPr bwMode="auto">
            <a:xfrm>
              <a:off x="6423026" y="2955926"/>
              <a:ext cx="0" cy="3175"/>
            </a:xfrm>
            <a:custGeom>
              <a:avLst/>
              <a:gdLst>
                <a:gd name="T0" fmla="*/ 0 h 1"/>
                <a:gd name="T1" fmla="*/ 1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5" name="Freeform 485"/>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6" name="Freeform 486"/>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7" name="Freeform 487"/>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8" name="Freeform 488"/>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9" name="Freeform 489"/>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0" name="Oval 490"/>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1" name="Freeform 491"/>
            <p:cNvSpPr>
              <a:spLocks/>
            </p:cNvSpPr>
            <p:nvPr/>
          </p:nvSpPr>
          <p:spPr bwMode="auto">
            <a:xfrm>
              <a:off x="6423026" y="2955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2" name="Oval 492"/>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3" name="Oval 493"/>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4" name="Freeform 494"/>
            <p:cNvSpPr>
              <a:spLocks/>
            </p:cNvSpPr>
            <p:nvPr/>
          </p:nvSpPr>
          <p:spPr bwMode="auto">
            <a:xfrm>
              <a:off x="6423026" y="29559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5" name="Freeform 495"/>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6" name="Freeform 496"/>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7" name="Freeform 497"/>
            <p:cNvSpPr>
              <a:spLocks/>
            </p:cNvSpPr>
            <p:nvPr/>
          </p:nvSpPr>
          <p:spPr bwMode="auto">
            <a:xfrm>
              <a:off x="6423026" y="295116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8" name="Oval 498"/>
            <p:cNvSpPr>
              <a:spLocks noChangeArrowheads="1"/>
            </p:cNvSpPr>
            <p:nvPr/>
          </p:nvSpPr>
          <p:spPr bwMode="auto">
            <a:xfrm>
              <a:off x="6423026" y="2951164"/>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9" name="Freeform 499"/>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0" name="Freeform 500"/>
            <p:cNvSpPr>
              <a:spLocks/>
            </p:cNvSpPr>
            <p:nvPr/>
          </p:nvSpPr>
          <p:spPr bwMode="auto">
            <a:xfrm>
              <a:off x="6423026" y="295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1" name="Freeform 501"/>
            <p:cNvSpPr>
              <a:spLocks/>
            </p:cNvSpPr>
            <p:nvPr/>
          </p:nvSpPr>
          <p:spPr bwMode="auto">
            <a:xfrm>
              <a:off x="6423026" y="2951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2" name="Freeform 502"/>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3" name="Freeform 503"/>
            <p:cNvSpPr>
              <a:spLocks/>
            </p:cNvSpPr>
            <p:nvPr/>
          </p:nvSpPr>
          <p:spPr bwMode="auto">
            <a:xfrm>
              <a:off x="6423026" y="29559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4" name="Oval 504"/>
            <p:cNvSpPr>
              <a:spLocks noChangeArrowheads="1"/>
            </p:cNvSpPr>
            <p:nvPr/>
          </p:nvSpPr>
          <p:spPr bwMode="auto">
            <a:xfrm>
              <a:off x="6423026"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5" name="Oval 506"/>
            <p:cNvSpPr>
              <a:spLocks noChangeArrowheads="1"/>
            </p:cNvSpPr>
            <p:nvPr/>
          </p:nvSpPr>
          <p:spPr bwMode="auto">
            <a:xfrm>
              <a:off x="6423025" y="2955926"/>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6" name="Rectangle 507"/>
            <p:cNvSpPr>
              <a:spLocks noChangeArrowheads="1"/>
            </p:cNvSpPr>
            <p:nvPr/>
          </p:nvSpPr>
          <p:spPr bwMode="auto">
            <a:xfrm>
              <a:off x="6423025" y="2955926"/>
              <a:ext cx="1588" cy="1588"/>
            </a:xfrm>
            <a:prstGeom prst="rect">
              <a:avLst/>
            </a:prstGeom>
            <a:solidFill>
              <a:srgbClr val="C8E3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7" name="Freeform 508"/>
            <p:cNvSpPr>
              <a:spLocks/>
            </p:cNvSpPr>
            <p:nvPr/>
          </p:nvSpPr>
          <p:spPr bwMode="auto">
            <a:xfrm>
              <a:off x="6423025"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8" name="Freeform 509"/>
            <p:cNvSpPr>
              <a:spLocks/>
            </p:cNvSpPr>
            <p:nvPr/>
          </p:nvSpPr>
          <p:spPr bwMode="auto">
            <a:xfrm>
              <a:off x="6423025" y="29479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9" name="Freeform 510"/>
            <p:cNvSpPr>
              <a:spLocks/>
            </p:cNvSpPr>
            <p:nvPr/>
          </p:nvSpPr>
          <p:spPr bwMode="auto">
            <a:xfrm>
              <a:off x="6423025" y="2944813"/>
              <a:ext cx="0" cy="317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1"/>
                    <a:pt x="0" y="0"/>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0" name="Freeform 511"/>
            <p:cNvSpPr>
              <a:spLocks/>
            </p:cNvSpPr>
            <p:nvPr/>
          </p:nvSpPr>
          <p:spPr bwMode="auto">
            <a:xfrm>
              <a:off x="6423025"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1" name="Freeform 512"/>
            <p:cNvSpPr>
              <a:spLocks/>
            </p:cNvSpPr>
            <p:nvPr/>
          </p:nvSpPr>
          <p:spPr bwMode="auto">
            <a:xfrm>
              <a:off x="6419850"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2" name="Oval 513"/>
            <p:cNvSpPr>
              <a:spLocks noChangeArrowheads="1"/>
            </p:cNvSpPr>
            <p:nvPr/>
          </p:nvSpPr>
          <p:spPr bwMode="auto">
            <a:xfrm>
              <a:off x="6415088" y="2944813"/>
              <a:ext cx="4763"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3" name="Freeform 514"/>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4" name="Oval 515"/>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5" name="Oval 516"/>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6" name="Freeform 517"/>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7" name="Oval 518"/>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8" name="Freeform 519"/>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9" name="Oval 520"/>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0" name="Freeform 521"/>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1" name="Freeform 522"/>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2" name="Oval 523"/>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3" name="Oval 524"/>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4" name="Oval 525"/>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5" name="Freeform 526"/>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6" name="Oval 527"/>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7" name="Freeform 528"/>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8" name="Rectangle 529"/>
            <p:cNvSpPr>
              <a:spLocks noChangeArrowheads="1"/>
            </p:cNvSpPr>
            <p:nvPr/>
          </p:nvSpPr>
          <p:spPr bwMode="auto">
            <a:xfrm>
              <a:off x="6419850" y="2944813"/>
              <a:ext cx="1588" cy="1588"/>
            </a:xfrm>
            <a:prstGeom prst="rect">
              <a:avLst/>
            </a:prstGeom>
            <a:solidFill>
              <a:srgbClr val="C8E3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9" name="Freeform 530"/>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0" name="Freeform 531"/>
            <p:cNvSpPr>
              <a:spLocks/>
            </p:cNvSpPr>
            <p:nvPr/>
          </p:nvSpPr>
          <p:spPr bwMode="auto">
            <a:xfrm>
              <a:off x="6419850"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1" name="Freeform 532"/>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2" name="Freeform 533"/>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3" name="Oval 534"/>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4" name="Oval 535"/>
            <p:cNvSpPr>
              <a:spLocks noChangeArrowheads="1"/>
            </p:cNvSpPr>
            <p:nvPr/>
          </p:nvSpPr>
          <p:spPr bwMode="auto">
            <a:xfrm>
              <a:off x="641985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5" name="Freeform 536"/>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6" name="Freeform 537"/>
            <p:cNvSpPr>
              <a:spLocks/>
            </p:cNvSpPr>
            <p:nvPr/>
          </p:nvSpPr>
          <p:spPr bwMode="auto">
            <a:xfrm>
              <a:off x="641985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7" name="Freeform 538"/>
            <p:cNvSpPr>
              <a:spLocks/>
            </p:cNvSpPr>
            <p:nvPr/>
          </p:nvSpPr>
          <p:spPr bwMode="auto">
            <a:xfrm>
              <a:off x="6415088" y="2944813"/>
              <a:ext cx="4763" cy="0"/>
            </a:xfrm>
            <a:custGeom>
              <a:avLst/>
              <a:gdLst>
                <a:gd name="T0" fmla="*/ 1 w 1"/>
                <a:gd name="T1" fmla="*/ 1 w 1"/>
                <a:gd name="T2" fmla="*/ 1 w 1"/>
                <a:gd name="T3" fmla="*/ 1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8" name="Freeform 539"/>
            <p:cNvSpPr>
              <a:spLocks/>
            </p:cNvSpPr>
            <p:nvPr/>
          </p:nvSpPr>
          <p:spPr bwMode="auto">
            <a:xfrm>
              <a:off x="6415088"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9" name="Oval 540"/>
            <p:cNvSpPr>
              <a:spLocks noChangeArrowheads="1"/>
            </p:cNvSpPr>
            <p:nvPr/>
          </p:nvSpPr>
          <p:spPr bwMode="auto">
            <a:xfrm>
              <a:off x="6415088"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0" name="Oval 541"/>
            <p:cNvSpPr>
              <a:spLocks noChangeArrowheads="1"/>
            </p:cNvSpPr>
            <p:nvPr/>
          </p:nvSpPr>
          <p:spPr bwMode="auto">
            <a:xfrm>
              <a:off x="6415088"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1" name="Freeform 542"/>
            <p:cNvSpPr>
              <a:spLocks/>
            </p:cNvSpPr>
            <p:nvPr/>
          </p:nvSpPr>
          <p:spPr bwMode="auto">
            <a:xfrm>
              <a:off x="6415088"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2" name="Freeform 543"/>
            <p:cNvSpPr>
              <a:spLocks/>
            </p:cNvSpPr>
            <p:nvPr/>
          </p:nvSpPr>
          <p:spPr bwMode="auto">
            <a:xfrm>
              <a:off x="6396038" y="2959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3" name="Freeform 544"/>
            <p:cNvSpPr>
              <a:spLocks/>
            </p:cNvSpPr>
            <p:nvPr/>
          </p:nvSpPr>
          <p:spPr bwMode="auto">
            <a:xfrm>
              <a:off x="6396038" y="29591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4" name="Freeform 545"/>
            <p:cNvSpPr>
              <a:spLocks/>
            </p:cNvSpPr>
            <p:nvPr/>
          </p:nvSpPr>
          <p:spPr bwMode="auto">
            <a:xfrm>
              <a:off x="6396038" y="2947988"/>
              <a:ext cx="0" cy="3175"/>
            </a:xfrm>
            <a:custGeom>
              <a:avLst/>
              <a:gdLst>
                <a:gd name="T0" fmla="*/ 1 h 1"/>
                <a:gd name="T1" fmla="*/ 1 h 1"/>
                <a:gd name="T2" fmla="*/ 0 h 1"/>
                <a:gd name="T3" fmla="*/ 1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0"/>
                    <a:pt x="0" y="0"/>
                  </a:cubicBezTo>
                  <a:cubicBezTo>
                    <a:pt x="0" y="0"/>
                    <a:pt x="0" y="1"/>
                    <a:pt x="0" y="1"/>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5" name="Freeform 546"/>
            <p:cNvSpPr>
              <a:spLocks/>
            </p:cNvSpPr>
            <p:nvPr/>
          </p:nvSpPr>
          <p:spPr bwMode="auto">
            <a:xfrm>
              <a:off x="6396038" y="2947988"/>
              <a:ext cx="0" cy="3175"/>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0"/>
                    <a:pt x="0" y="0"/>
                  </a:cubicBezTo>
                  <a:cubicBezTo>
                    <a:pt x="0" y="0"/>
                    <a:pt x="0" y="0"/>
                    <a:pt x="0" y="0"/>
                  </a:cubicBezTo>
                  <a:cubicBezTo>
                    <a:pt x="0" y="0"/>
                    <a:pt x="0" y="0"/>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6" name="Oval 547"/>
            <p:cNvSpPr>
              <a:spLocks noChangeArrowheads="1"/>
            </p:cNvSpPr>
            <p:nvPr/>
          </p:nvSpPr>
          <p:spPr bwMode="auto">
            <a:xfrm>
              <a:off x="6400800"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7" name="Freeform 548"/>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8" name="Freeform 549"/>
            <p:cNvSpPr>
              <a:spLocks/>
            </p:cNvSpPr>
            <p:nvPr/>
          </p:nvSpPr>
          <p:spPr bwMode="auto">
            <a:xfrm>
              <a:off x="6400800"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9" name="Freeform 550"/>
            <p:cNvSpPr>
              <a:spLocks/>
            </p:cNvSpPr>
            <p:nvPr/>
          </p:nvSpPr>
          <p:spPr bwMode="auto">
            <a:xfrm>
              <a:off x="6400800" y="2944813"/>
              <a:ext cx="0" cy="3175"/>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0" name="Freeform 551"/>
            <p:cNvSpPr>
              <a:spLocks/>
            </p:cNvSpPr>
            <p:nvPr/>
          </p:nvSpPr>
          <p:spPr bwMode="auto">
            <a:xfrm>
              <a:off x="6400800" y="294798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1" name="Freeform 552"/>
            <p:cNvSpPr>
              <a:spLocks/>
            </p:cNvSpPr>
            <p:nvPr/>
          </p:nvSpPr>
          <p:spPr bwMode="auto">
            <a:xfrm>
              <a:off x="6400800" y="2944813"/>
              <a:ext cx="0" cy="3175"/>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0"/>
                    <a:pt x="0" y="0"/>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2" name="Freeform 553"/>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3" name="Rectangle 554"/>
            <p:cNvSpPr>
              <a:spLocks noChangeArrowheads="1"/>
            </p:cNvSpPr>
            <p:nvPr/>
          </p:nvSpPr>
          <p:spPr bwMode="auto">
            <a:xfrm>
              <a:off x="6400800" y="2944813"/>
              <a:ext cx="1588" cy="1588"/>
            </a:xfrm>
            <a:prstGeom prst="rect">
              <a:avLst/>
            </a:prstGeom>
            <a:solidFill>
              <a:srgbClr val="C8E3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4" name="Freeform 555"/>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5" name="Freeform 556"/>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6" name="Freeform 557"/>
            <p:cNvSpPr>
              <a:spLocks/>
            </p:cNvSpPr>
            <p:nvPr/>
          </p:nvSpPr>
          <p:spPr bwMode="auto">
            <a:xfrm>
              <a:off x="6400800"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7" name="Freeform 558"/>
            <p:cNvSpPr>
              <a:spLocks/>
            </p:cNvSpPr>
            <p:nvPr/>
          </p:nvSpPr>
          <p:spPr bwMode="auto">
            <a:xfrm>
              <a:off x="6403975" y="2944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8" name="Freeform 559"/>
            <p:cNvSpPr>
              <a:spLocks/>
            </p:cNvSpPr>
            <p:nvPr/>
          </p:nvSpPr>
          <p:spPr bwMode="auto">
            <a:xfrm>
              <a:off x="6403975"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9" name="Freeform 560"/>
            <p:cNvSpPr>
              <a:spLocks/>
            </p:cNvSpPr>
            <p:nvPr/>
          </p:nvSpPr>
          <p:spPr bwMode="auto">
            <a:xfrm>
              <a:off x="6403975"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0" name="Oval 561"/>
            <p:cNvSpPr>
              <a:spLocks noChangeArrowheads="1"/>
            </p:cNvSpPr>
            <p:nvPr/>
          </p:nvSpPr>
          <p:spPr bwMode="auto">
            <a:xfrm>
              <a:off x="6407150" y="294005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1" name="Freeform 562"/>
            <p:cNvSpPr>
              <a:spLocks/>
            </p:cNvSpPr>
            <p:nvPr/>
          </p:nvSpPr>
          <p:spPr bwMode="auto">
            <a:xfrm>
              <a:off x="6407150" y="2940051"/>
              <a:ext cx="0" cy="4763"/>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2" name="Freeform 563"/>
            <p:cNvSpPr>
              <a:spLocks/>
            </p:cNvSpPr>
            <p:nvPr/>
          </p:nvSpPr>
          <p:spPr bwMode="auto">
            <a:xfrm>
              <a:off x="6407150" y="2944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3" name="Freeform 564"/>
            <p:cNvSpPr>
              <a:spLocks/>
            </p:cNvSpPr>
            <p:nvPr/>
          </p:nvSpPr>
          <p:spPr bwMode="auto">
            <a:xfrm>
              <a:off x="6407150" y="2940051"/>
              <a:ext cx="0" cy="4763"/>
            </a:xfrm>
            <a:custGeom>
              <a:avLst/>
              <a:gdLst>
                <a:gd name="T0" fmla="*/ 0 h 1"/>
                <a:gd name="T1" fmla="*/ 1 h 1"/>
                <a:gd name="T2" fmla="*/ 1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4" name="Freeform 565"/>
            <p:cNvSpPr>
              <a:spLocks/>
            </p:cNvSpPr>
            <p:nvPr/>
          </p:nvSpPr>
          <p:spPr bwMode="auto">
            <a:xfrm>
              <a:off x="6407150" y="2940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5" name="Freeform 566"/>
            <p:cNvSpPr>
              <a:spLocks/>
            </p:cNvSpPr>
            <p:nvPr/>
          </p:nvSpPr>
          <p:spPr bwMode="auto">
            <a:xfrm>
              <a:off x="6407150" y="2940051"/>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6" name="Oval 567"/>
            <p:cNvSpPr>
              <a:spLocks noChangeArrowheads="1"/>
            </p:cNvSpPr>
            <p:nvPr/>
          </p:nvSpPr>
          <p:spPr bwMode="auto">
            <a:xfrm>
              <a:off x="6415088" y="294005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7" name="Oval 568"/>
            <p:cNvSpPr>
              <a:spLocks noChangeArrowheads="1"/>
            </p:cNvSpPr>
            <p:nvPr/>
          </p:nvSpPr>
          <p:spPr bwMode="auto">
            <a:xfrm>
              <a:off x="6411913" y="2940051"/>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8" name="Freeform 569"/>
            <p:cNvSpPr>
              <a:spLocks/>
            </p:cNvSpPr>
            <p:nvPr/>
          </p:nvSpPr>
          <p:spPr bwMode="auto">
            <a:xfrm>
              <a:off x="6411913" y="29400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9" name="Freeform 570"/>
            <p:cNvSpPr>
              <a:spLocks/>
            </p:cNvSpPr>
            <p:nvPr/>
          </p:nvSpPr>
          <p:spPr bwMode="auto">
            <a:xfrm>
              <a:off x="6411913" y="294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0" name="Freeform 571"/>
            <p:cNvSpPr>
              <a:spLocks/>
            </p:cNvSpPr>
            <p:nvPr/>
          </p:nvSpPr>
          <p:spPr bwMode="auto">
            <a:xfrm>
              <a:off x="6411913" y="2940051"/>
              <a:ext cx="317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1" name="Freeform 572"/>
            <p:cNvSpPr>
              <a:spLocks/>
            </p:cNvSpPr>
            <p:nvPr/>
          </p:nvSpPr>
          <p:spPr bwMode="auto">
            <a:xfrm>
              <a:off x="6415088" y="29448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2" name="Oval 573"/>
            <p:cNvSpPr>
              <a:spLocks noChangeArrowheads="1"/>
            </p:cNvSpPr>
            <p:nvPr/>
          </p:nvSpPr>
          <p:spPr bwMode="auto">
            <a:xfrm>
              <a:off x="6415088" y="2944813"/>
              <a:ext cx="1588" cy="1588"/>
            </a:xfrm>
            <a:prstGeom prst="ellipse">
              <a:avLst/>
            </a:pr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3" name="Freeform 574"/>
            <p:cNvSpPr>
              <a:spLocks/>
            </p:cNvSpPr>
            <p:nvPr/>
          </p:nvSpPr>
          <p:spPr bwMode="auto">
            <a:xfrm>
              <a:off x="6437313" y="3019426"/>
              <a:ext cx="11113" cy="30163"/>
            </a:xfrm>
            <a:custGeom>
              <a:avLst/>
              <a:gdLst>
                <a:gd name="T0" fmla="*/ 3 w 3"/>
                <a:gd name="T1" fmla="*/ 5 h 8"/>
                <a:gd name="T2" fmla="*/ 3 w 3"/>
                <a:gd name="T3" fmla="*/ 8 h 8"/>
                <a:gd name="T4" fmla="*/ 2 w 3"/>
                <a:gd name="T5" fmla="*/ 8 h 8"/>
                <a:gd name="T6" fmla="*/ 2 w 3"/>
                <a:gd name="T7" fmla="*/ 7 h 8"/>
                <a:gd name="T8" fmla="*/ 2 w 3"/>
                <a:gd name="T9" fmla="*/ 7 h 8"/>
                <a:gd name="T10" fmla="*/ 2 w 3"/>
                <a:gd name="T11" fmla="*/ 7 h 8"/>
                <a:gd name="T12" fmla="*/ 2 w 3"/>
                <a:gd name="T13" fmla="*/ 6 h 8"/>
                <a:gd name="T14" fmla="*/ 2 w 3"/>
                <a:gd name="T15" fmla="*/ 6 h 8"/>
                <a:gd name="T16" fmla="*/ 1 w 3"/>
                <a:gd name="T17" fmla="*/ 5 h 8"/>
                <a:gd name="T18" fmla="*/ 1 w 3"/>
                <a:gd name="T19" fmla="*/ 5 h 8"/>
                <a:gd name="T20" fmla="*/ 1 w 3"/>
                <a:gd name="T21" fmla="*/ 4 h 8"/>
                <a:gd name="T22" fmla="*/ 1 w 3"/>
                <a:gd name="T23" fmla="*/ 4 h 8"/>
                <a:gd name="T24" fmla="*/ 0 w 3"/>
                <a:gd name="T25" fmla="*/ 3 h 8"/>
                <a:gd name="T26" fmla="*/ 1 w 3"/>
                <a:gd name="T27" fmla="*/ 1 h 8"/>
                <a:gd name="T28" fmla="*/ 0 w 3"/>
                <a:gd name="T29" fmla="*/ 1 h 8"/>
                <a:gd name="T30" fmla="*/ 0 w 3"/>
                <a:gd name="T31" fmla="*/ 0 h 8"/>
                <a:gd name="T32" fmla="*/ 1 w 3"/>
                <a:gd name="T33" fmla="*/ 1 h 8"/>
                <a:gd name="T34" fmla="*/ 2 w 3"/>
                <a:gd name="T35" fmla="*/ 3 h 8"/>
                <a:gd name="T36" fmla="*/ 3 w 3"/>
                <a:gd name="T37" fmla="*/ 3 h 8"/>
                <a:gd name="T38" fmla="*/ 3 w 3"/>
                <a:gd name="T3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8">
                  <a:moveTo>
                    <a:pt x="3" y="5"/>
                  </a:moveTo>
                  <a:cubicBezTo>
                    <a:pt x="3" y="6"/>
                    <a:pt x="3" y="8"/>
                    <a:pt x="3" y="8"/>
                  </a:cubicBezTo>
                  <a:cubicBezTo>
                    <a:pt x="3" y="8"/>
                    <a:pt x="2" y="8"/>
                    <a:pt x="2" y="8"/>
                  </a:cubicBezTo>
                  <a:cubicBezTo>
                    <a:pt x="2" y="7"/>
                    <a:pt x="2" y="7"/>
                    <a:pt x="2" y="7"/>
                  </a:cubicBezTo>
                  <a:cubicBezTo>
                    <a:pt x="2" y="7"/>
                    <a:pt x="2" y="7"/>
                    <a:pt x="2" y="7"/>
                  </a:cubicBezTo>
                  <a:cubicBezTo>
                    <a:pt x="2" y="7"/>
                    <a:pt x="2" y="7"/>
                    <a:pt x="2" y="7"/>
                  </a:cubicBezTo>
                  <a:cubicBezTo>
                    <a:pt x="2" y="6"/>
                    <a:pt x="2" y="7"/>
                    <a:pt x="2" y="6"/>
                  </a:cubicBezTo>
                  <a:cubicBezTo>
                    <a:pt x="1" y="6"/>
                    <a:pt x="2" y="6"/>
                    <a:pt x="2" y="6"/>
                  </a:cubicBezTo>
                  <a:cubicBezTo>
                    <a:pt x="2" y="5"/>
                    <a:pt x="1" y="5"/>
                    <a:pt x="1" y="5"/>
                  </a:cubicBezTo>
                  <a:cubicBezTo>
                    <a:pt x="1" y="5"/>
                    <a:pt x="1" y="5"/>
                    <a:pt x="1" y="5"/>
                  </a:cubicBezTo>
                  <a:cubicBezTo>
                    <a:pt x="1" y="5"/>
                    <a:pt x="1" y="5"/>
                    <a:pt x="1" y="4"/>
                  </a:cubicBezTo>
                  <a:cubicBezTo>
                    <a:pt x="1" y="4"/>
                    <a:pt x="1" y="4"/>
                    <a:pt x="1" y="4"/>
                  </a:cubicBezTo>
                  <a:cubicBezTo>
                    <a:pt x="1" y="3"/>
                    <a:pt x="1" y="3"/>
                    <a:pt x="0" y="3"/>
                  </a:cubicBezTo>
                  <a:cubicBezTo>
                    <a:pt x="0" y="3"/>
                    <a:pt x="1" y="2"/>
                    <a:pt x="1" y="1"/>
                  </a:cubicBezTo>
                  <a:cubicBezTo>
                    <a:pt x="1" y="1"/>
                    <a:pt x="0" y="1"/>
                    <a:pt x="0" y="1"/>
                  </a:cubicBezTo>
                  <a:cubicBezTo>
                    <a:pt x="0" y="0"/>
                    <a:pt x="0" y="0"/>
                    <a:pt x="0" y="0"/>
                  </a:cubicBezTo>
                  <a:cubicBezTo>
                    <a:pt x="0" y="0"/>
                    <a:pt x="1" y="1"/>
                    <a:pt x="1" y="1"/>
                  </a:cubicBezTo>
                  <a:cubicBezTo>
                    <a:pt x="1" y="2"/>
                    <a:pt x="2" y="2"/>
                    <a:pt x="2" y="3"/>
                  </a:cubicBezTo>
                  <a:cubicBezTo>
                    <a:pt x="3" y="3"/>
                    <a:pt x="3" y="3"/>
                    <a:pt x="3" y="3"/>
                  </a:cubicBezTo>
                  <a:cubicBezTo>
                    <a:pt x="3" y="4"/>
                    <a:pt x="3" y="4"/>
                    <a:pt x="3" y="5"/>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4" name="Freeform 575"/>
            <p:cNvSpPr>
              <a:spLocks/>
            </p:cNvSpPr>
            <p:nvPr/>
          </p:nvSpPr>
          <p:spPr bwMode="auto">
            <a:xfrm>
              <a:off x="6354763" y="2909888"/>
              <a:ext cx="41275" cy="41275"/>
            </a:xfrm>
            <a:custGeom>
              <a:avLst/>
              <a:gdLst>
                <a:gd name="T0" fmla="*/ 2 w 11"/>
                <a:gd name="T1" fmla="*/ 10 h 11"/>
                <a:gd name="T2" fmla="*/ 2 w 11"/>
                <a:gd name="T3" fmla="*/ 10 h 11"/>
                <a:gd name="T4" fmla="*/ 2 w 11"/>
                <a:gd name="T5" fmla="*/ 10 h 11"/>
                <a:gd name="T6" fmla="*/ 5 w 11"/>
                <a:gd name="T7" fmla="*/ 11 h 11"/>
                <a:gd name="T8" fmla="*/ 11 w 11"/>
                <a:gd name="T9" fmla="*/ 5 h 11"/>
                <a:gd name="T10" fmla="*/ 5 w 11"/>
                <a:gd name="T11" fmla="*/ 0 h 11"/>
                <a:gd name="T12" fmla="*/ 4 w 11"/>
                <a:gd name="T13" fmla="*/ 0 h 11"/>
                <a:gd name="T14" fmla="*/ 4 w 11"/>
                <a:gd name="T15" fmla="*/ 0 h 11"/>
                <a:gd name="T16" fmla="*/ 3 w 11"/>
                <a:gd name="T17" fmla="*/ 0 h 11"/>
                <a:gd name="T18" fmla="*/ 0 w 11"/>
                <a:gd name="T19" fmla="*/ 3 h 11"/>
                <a:gd name="T20" fmla="*/ 0 w 11"/>
                <a:gd name="T21" fmla="*/ 3 h 11"/>
                <a:gd name="T22" fmla="*/ 0 w 11"/>
                <a:gd name="T23" fmla="*/ 3 h 11"/>
                <a:gd name="T24" fmla="*/ 0 w 11"/>
                <a:gd name="T25" fmla="*/ 5 h 11"/>
                <a:gd name="T26" fmla="*/ 0 w 11"/>
                <a:gd name="T27" fmla="*/ 6 h 11"/>
                <a:gd name="T28" fmla="*/ 0 w 11"/>
                <a:gd name="T29" fmla="*/ 6 h 11"/>
                <a:gd name="T30" fmla="*/ 0 w 11"/>
                <a:gd name="T31" fmla="*/ 6 h 11"/>
                <a:gd name="T32" fmla="*/ 2 w 11"/>
                <a:gd name="T3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2" y="10"/>
                  </a:moveTo>
                  <a:cubicBezTo>
                    <a:pt x="2" y="10"/>
                    <a:pt x="2" y="10"/>
                    <a:pt x="2" y="10"/>
                  </a:cubicBezTo>
                  <a:cubicBezTo>
                    <a:pt x="2" y="10"/>
                    <a:pt x="2" y="10"/>
                    <a:pt x="2" y="10"/>
                  </a:cubicBezTo>
                  <a:cubicBezTo>
                    <a:pt x="3" y="11"/>
                    <a:pt x="4" y="11"/>
                    <a:pt x="5" y="11"/>
                  </a:cubicBezTo>
                  <a:cubicBezTo>
                    <a:pt x="8" y="11"/>
                    <a:pt x="11" y="8"/>
                    <a:pt x="11" y="5"/>
                  </a:cubicBezTo>
                  <a:cubicBezTo>
                    <a:pt x="11" y="2"/>
                    <a:pt x="8" y="0"/>
                    <a:pt x="5" y="0"/>
                  </a:cubicBezTo>
                  <a:cubicBezTo>
                    <a:pt x="5" y="0"/>
                    <a:pt x="4" y="0"/>
                    <a:pt x="4" y="0"/>
                  </a:cubicBezTo>
                  <a:cubicBezTo>
                    <a:pt x="4" y="0"/>
                    <a:pt x="4" y="0"/>
                    <a:pt x="4" y="0"/>
                  </a:cubicBezTo>
                  <a:cubicBezTo>
                    <a:pt x="4" y="0"/>
                    <a:pt x="3" y="0"/>
                    <a:pt x="3" y="0"/>
                  </a:cubicBezTo>
                  <a:cubicBezTo>
                    <a:pt x="2" y="0"/>
                    <a:pt x="1" y="1"/>
                    <a:pt x="0" y="3"/>
                  </a:cubicBezTo>
                  <a:cubicBezTo>
                    <a:pt x="0" y="3"/>
                    <a:pt x="0" y="3"/>
                    <a:pt x="0" y="3"/>
                  </a:cubicBezTo>
                  <a:cubicBezTo>
                    <a:pt x="0" y="3"/>
                    <a:pt x="0" y="3"/>
                    <a:pt x="0" y="3"/>
                  </a:cubicBezTo>
                  <a:cubicBezTo>
                    <a:pt x="0" y="4"/>
                    <a:pt x="0" y="4"/>
                    <a:pt x="0" y="5"/>
                  </a:cubicBezTo>
                  <a:cubicBezTo>
                    <a:pt x="0" y="5"/>
                    <a:pt x="0" y="6"/>
                    <a:pt x="0" y="6"/>
                  </a:cubicBezTo>
                  <a:cubicBezTo>
                    <a:pt x="0" y="6"/>
                    <a:pt x="0" y="6"/>
                    <a:pt x="0" y="6"/>
                  </a:cubicBezTo>
                  <a:cubicBezTo>
                    <a:pt x="0" y="6"/>
                    <a:pt x="0" y="6"/>
                    <a:pt x="0" y="6"/>
                  </a:cubicBezTo>
                  <a:cubicBezTo>
                    <a:pt x="0" y="8"/>
                    <a:pt x="1" y="9"/>
                    <a:pt x="2" y="1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5" name="Freeform 576"/>
            <p:cNvSpPr>
              <a:spLocks noEditPoints="1"/>
            </p:cNvSpPr>
            <p:nvPr/>
          </p:nvSpPr>
          <p:spPr bwMode="auto">
            <a:xfrm>
              <a:off x="4989513" y="4943476"/>
              <a:ext cx="311150" cy="398463"/>
            </a:xfrm>
            <a:custGeom>
              <a:avLst/>
              <a:gdLst>
                <a:gd name="T0" fmla="*/ 75 w 83"/>
                <a:gd name="T1" fmla="*/ 43 h 106"/>
                <a:gd name="T2" fmla="*/ 50 w 83"/>
                <a:gd name="T3" fmla="*/ 20 h 106"/>
                <a:gd name="T4" fmla="*/ 39 w 83"/>
                <a:gd name="T5" fmla="*/ 10 h 106"/>
                <a:gd name="T6" fmla="*/ 40 w 83"/>
                <a:gd name="T7" fmla="*/ 10 h 106"/>
                <a:gd name="T8" fmla="*/ 40 w 83"/>
                <a:gd name="T9" fmla="*/ 9 h 106"/>
                <a:gd name="T10" fmla="*/ 40 w 83"/>
                <a:gd name="T11" fmla="*/ 8 h 106"/>
                <a:gd name="T12" fmla="*/ 40 w 83"/>
                <a:gd name="T13" fmla="*/ 8 h 106"/>
                <a:gd name="T14" fmla="*/ 40 w 83"/>
                <a:gd name="T15" fmla="*/ 7 h 106"/>
                <a:gd name="T16" fmla="*/ 40 w 83"/>
                <a:gd name="T17" fmla="*/ 7 h 106"/>
                <a:gd name="T18" fmla="*/ 39 w 83"/>
                <a:gd name="T19" fmla="*/ 6 h 106"/>
                <a:gd name="T20" fmla="*/ 39 w 83"/>
                <a:gd name="T21" fmla="*/ 5 h 106"/>
                <a:gd name="T22" fmla="*/ 39 w 83"/>
                <a:gd name="T23" fmla="*/ 5 h 106"/>
                <a:gd name="T24" fmla="*/ 39 w 83"/>
                <a:gd name="T25" fmla="*/ 4 h 106"/>
                <a:gd name="T26" fmla="*/ 39 w 83"/>
                <a:gd name="T27" fmla="*/ 4 h 106"/>
                <a:gd name="T28" fmla="*/ 38 w 83"/>
                <a:gd name="T29" fmla="*/ 3 h 106"/>
                <a:gd name="T30" fmla="*/ 38 w 83"/>
                <a:gd name="T31" fmla="*/ 2 h 106"/>
                <a:gd name="T32" fmla="*/ 37 w 83"/>
                <a:gd name="T33" fmla="*/ 1 h 106"/>
                <a:gd name="T34" fmla="*/ 36 w 83"/>
                <a:gd name="T35" fmla="*/ 1 h 106"/>
                <a:gd name="T36" fmla="*/ 36 w 83"/>
                <a:gd name="T37" fmla="*/ 1 h 106"/>
                <a:gd name="T38" fmla="*/ 35 w 83"/>
                <a:gd name="T39" fmla="*/ 0 h 106"/>
                <a:gd name="T40" fmla="*/ 34 w 83"/>
                <a:gd name="T41" fmla="*/ 0 h 106"/>
                <a:gd name="T42" fmla="*/ 34 w 83"/>
                <a:gd name="T43" fmla="*/ 0 h 106"/>
                <a:gd name="T44" fmla="*/ 33 w 83"/>
                <a:gd name="T45" fmla="*/ 0 h 106"/>
                <a:gd name="T46" fmla="*/ 33 w 83"/>
                <a:gd name="T47" fmla="*/ 0 h 106"/>
                <a:gd name="T48" fmla="*/ 32 w 83"/>
                <a:gd name="T49" fmla="*/ 0 h 106"/>
                <a:gd name="T50" fmla="*/ 32 w 83"/>
                <a:gd name="T51" fmla="*/ 0 h 106"/>
                <a:gd name="T52" fmla="*/ 31 w 83"/>
                <a:gd name="T53" fmla="*/ 0 h 106"/>
                <a:gd name="T54" fmla="*/ 30 w 83"/>
                <a:gd name="T55" fmla="*/ 0 h 106"/>
                <a:gd name="T56" fmla="*/ 30 w 83"/>
                <a:gd name="T57" fmla="*/ 0 h 106"/>
                <a:gd name="T58" fmla="*/ 29 w 83"/>
                <a:gd name="T59" fmla="*/ 0 h 106"/>
                <a:gd name="T60" fmla="*/ 29 w 83"/>
                <a:gd name="T61" fmla="*/ 1 h 106"/>
                <a:gd name="T62" fmla="*/ 28 w 83"/>
                <a:gd name="T63" fmla="*/ 1 h 106"/>
                <a:gd name="T64" fmla="*/ 27 w 83"/>
                <a:gd name="T65" fmla="*/ 2 h 106"/>
                <a:gd name="T66" fmla="*/ 27 w 83"/>
                <a:gd name="T67" fmla="*/ 3 h 106"/>
                <a:gd name="T68" fmla="*/ 26 w 83"/>
                <a:gd name="T69" fmla="*/ 3 h 106"/>
                <a:gd name="T70" fmla="*/ 26 w 83"/>
                <a:gd name="T71" fmla="*/ 4 h 106"/>
                <a:gd name="T72" fmla="*/ 26 w 83"/>
                <a:gd name="T73" fmla="*/ 4 h 106"/>
                <a:gd name="T74" fmla="*/ 25 w 83"/>
                <a:gd name="T75" fmla="*/ 5 h 106"/>
                <a:gd name="T76" fmla="*/ 25 w 83"/>
                <a:gd name="T77" fmla="*/ 6 h 106"/>
                <a:gd name="T78" fmla="*/ 25 w 83"/>
                <a:gd name="T79" fmla="*/ 6 h 106"/>
                <a:gd name="T80" fmla="*/ 25 w 83"/>
                <a:gd name="T81" fmla="*/ 7 h 106"/>
                <a:gd name="T82" fmla="*/ 25 w 83"/>
                <a:gd name="T83" fmla="*/ 7 h 106"/>
                <a:gd name="T84" fmla="*/ 25 w 83"/>
                <a:gd name="T85" fmla="*/ 8 h 106"/>
                <a:gd name="T86" fmla="*/ 25 w 83"/>
                <a:gd name="T87" fmla="*/ 8 h 106"/>
                <a:gd name="T88" fmla="*/ 26 w 83"/>
                <a:gd name="T89" fmla="*/ 15 h 106"/>
                <a:gd name="T90" fmla="*/ 24 w 83"/>
                <a:gd name="T91" fmla="*/ 35 h 106"/>
                <a:gd name="T92" fmla="*/ 23 w 83"/>
                <a:gd name="T93" fmla="*/ 62 h 106"/>
                <a:gd name="T94" fmla="*/ 25 w 83"/>
                <a:gd name="T95" fmla="*/ 55 h 106"/>
                <a:gd name="T96" fmla="*/ 29 w 83"/>
                <a:gd name="T97" fmla="*/ 64 h 106"/>
                <a:gd name="T98" fmla="*/ 30 w 83"/>
                <a:gd name="T99" fmla="*/ 99 h 106"/>
                <a:gd name="T100" fmla="*/ 37 w 83"/>
                <a:gd name="T101" fmla="*/ 96 h 106"/>
                <a:gd name="T102" fmla="*/ 49 w 83"/>
                <a:gd name="T103" fmla="*/ 91 h 106"/>
                <a:gd name="T104" fmla="*/ 46 w 83"/>
                <a:gd name="T105" fmla="*/ 75 h 106"/>
                <a:gd name="T106" fmla="*/ 50 w 83"/>
                <a:gd name="T107" fmla="*/ 38 h 106"/>
                <a:gd name="T108" fmla="*/ 74 w 83"/>
                <a:gd name="T109" fmla="*/ 49 h 106"/>
                <a:gd name="T110" fmla="*/ 81 w 83"/>
                <a:gd name="T111" fmla="*/ 50 h 106"/>
                <a:gd name="T112" fmla="*/ 13 w 83"/>
                <a:gd name="T113" fmla="*/ 83 h 106"/>
                <a:gd name="T114" fmla="*/ 12 w 83"/>
                <a:gd name="T11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106">
                  <a:moveTo>
                    <a:pt x="82" y="47"/>
                  </a:moveTo>
                  <a:cubicBezTo>
                    <a:pt x="82" y="47"/>
                    <a:pt x="82" y="47"/>
                    <a:pt x="82" y="47"/>
                  </a:cubicBezTo>
                  <a:cubicBezTo>
                    <a:pt x="82" y="46"/>
                    <a:pt x="82" y="46"/>
                    <a:pt x="82" y="46"/>
                  </a:cubicBezTo>
                  <a:cubicBezTo>
                    <a:pt x="82" y="46"/>
                    <a:pt x="82" y="46"/>
                    <a:pt x="82" y="45"/>
                  </a:cubicBezTo>
                  <a:cubicBezTo>
                    <a:pt x="82" y="45"/>
                    <a:pt x="81" y="45"/>
                    <a:pt x="81" y="45"/>
                  </a:cubicBezTo>
                  <a:cubicBezTo>
                    <a:pt x="81" y="44"/>
                    <a:pt x="80" y="44"/>
                    <a:pt x="80" y="44"/>
                  </a:cubicBezTo>
                  <a:cubicBezTo>
                    <a:pt x="80" y="43"/>
                    <a:pt x="80" y="43"/>
                    <a:pt x="79" y="44"/>
                  </a:cubicBezTo>
                  <a:cubicBezTo>
                    <a:pt x="79" y="44"/>
                    <a:pt x="78" y="44"/>
                    <a:pt x="78" y="44"/>
                  </a:cubicBezTo>
                  <a:cubicBezTo>
                    <a:pt x="78" y="44"/>
                    <a:pt x="78" y="43"/>
                    <a:pt x="77" y="43"/>
                  </a:cubicBezTo>
                  <a:cubicBezTo>
                    <a:pt x="77" y="43"/>
                    <a:pt x="77" y="43"/>
                    <a:pt x="76" y="43"/>
                  </a:cubicBezTo>
                  <a:cubicBezTo>
                    <a:pt x="76" y="43"/>
                    <a:pt x="75" y="43"/>
                    <a:pt x="75" y="43"/>
                  </a:cubicBezTo>
                  <a:cubicBezTo>
                    <a:pt x="74" y="42"/>
                    <a:pt x="73" y="42"/>
                    <a:pt x="73" y="42"/>
                  </a:cubicBezTo>
                  <a:cubicBezTo>
                    <a:pt x="72" y="41"/>
                    <a:pt x="69" y="38"/>
                    <a:pt x="66" y="35"/>
                  </a:cubicBezTo>
                  <a:cubicBezTo>
                    <a:pt x="62" y="31"/>
                    <a:pt x="61" y="30"/>
                    <a:pt x="61" y="30"/>
                  </a:cubicBezTo>
                  <a:cubicBezTo>
                    <a:pt x="61" y="30"/>
                    <a:pt x="61" y="30"/>
                    <a:pt x="60" y="30"/>
                  </a:cubicBezTo>
                  <a:cubicBezTo>
                    <a:pt x="60" y="30"/>
                    <a:pt x="59" y="29"/>
                    <a:pt x="58" y="28"/>
                  </a:cubicBezTo>
                  <a:cubicBezTo>
                    <a:pt x="57" y="28"/>
                    <a:pt x="57" y="28"/>
                    <a:pt x="57" y="27"/>
                  </a:cubicBezTo>
                  <a:cubicBezTo>
                    <a:pt x="56" y="27"/>
                    <a:pt x="56" y="26"/>
                    <a:pt x="55" y="26"/>
                  </a:cubicBezTo>
                  <a:cubicBezTo>
                    <a:pt x="55" y="25"/>
                    <a:pt x="54" y="25"/>
                    <a:pt x="54" y="24"/>
                  </a:cubicBezTo>
                  <a:cubicBezTo>
                    <a:pt x="53" y="24"/>
                    <a:pt x="52" y="23"/>
                    <a:pt x="52" y="23"/>
                  </a:cubicBezTo>
                  <a:cubicBezTo>
                    <a:pt x="52" y="23"/>
                    <a:pt x="53" y="23"/>
                    <a:pt x="51" y="21"/>
                  </a:cubicBezTo>
                  <a:cubicBezTo>
                    <a:pt x="50" y="20"/>
                    <a:pt x="50" y="20"/>
                    <a:pt x="50" y="20"/>
                  </a:cubicBezTo>
                  <a:cubicBezTo>
                    <a:pt x="49" y="20"/>
                    <a:pt x="49" y="19"/>
                    <a:pt x="49" y="19"/>
                  </a:cubicBezTo>
                  <a:cubicBezTo>
                    <a:pt x="48" y="19"/>
                    <a:pt x="48" y="19"/>
                    <a:pt x="47" y="18"/>
                  </a:cubicBezTo>
                  <a:cubicBezTo>
                    <a:pt x="47" y="18"/>
                    <a:pt x="47" y="18"/>
                    <a:pt x="47" y="18"/>
                  </a:cubicBezTo>
                  <a:cubicBezTo>
                    <a:pt x="47" y="18"/>
                    <a:pt x="46" y="17"/>
                    <a:pt x="45" y="17"/>
                  </a:cubicBezTo>
                  <a:cubicBezTo>
                    <a:pt x="44" y="16"/>
                    <a:pt x="42" y="16"/>
                    <a:pt x="42" y="16"/>
                  </a:cubicBezTo>
                  <a:cubicBezTo>
                    <a:pt x="42" y="16"/>
                    <a:pt x="41" y="15"/>
                    <a:pt x="41" y="15"/>
                  </a:cubicBezTo>
                  <a:cubicBezTo>
                    <a:pt x="41" y="14"/>
                    <a:pt x="40" y="14"/>
                    <a:pt x="40" y="14"/>
                  </a:cubicBezTo>
                  <a:cubicBezTo>
                    <a:pt x="40" y="14"/>
                    <a:pt x="41" y="13"/>
                    <a:pt x="41" y="12"/>
                  </a:cubicBezTo>
                  <a:cubicBezTo>
                    <a:pt x="41" y="11"/>
                    <a:pt x="40" y="11"/>
                    <a:pt x="40" y="10"/>
                  </a:cubicBezTo>
                  <a:cubicBezTo>
                    <a:pt x="40"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7" y="2"/>
                  </a:cubicBezTo>
                  <a:cubicBezTo>
                    <a:pt x="37" y="2"/>
                    <a:pt x="37" y="2"/>
                    <a:pt x="37" y="2"/>
                  </a:cubicBezTo>
                  <a:cubicBezTo>
                    <a:pt x="37" y="2"/>
                    <a:pt x="37" y="2"/>
                    <a:pt x="37" y="2"/>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2"/>
                  </a:cubicBezTo>
                  <a:cubicBezTo>
                    <a:pt x="28"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7" y="3"/>
                    <a:pt x="27" y="3"/>
                    <a:pt x="27" y="3"/>
                  </a:cubicBezTo>
                  <a:cubicBezTo>
                    <a:pt x="27" y="3"/>
                    <a:pt x="27" y="3"/>
                    <a:pt x="27" y="3"/>
                  </a:cubicBezTo>
                  <a:cubicBezTo>
                    <a:pt x="27"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9"/>
                    <a:pt x="25" y="9"/>
                    <a:pt x="25" y="9"/>
                  </a:cubicBezTo>
                  <a:cubicBezTo>
                    <a:pt x="25" y="9"/>
                    <a:pt x="25" y="9"/>
                    <a:pt x="25" y="9"/>
                  </a:cubicBezTo>
                  <a:cubicBezTo>
                    <a:pt x="25" y="10"/>
                    <a:pt x="25" y="12"/>
                    <a:pt x="25" y="12"/>
                  </a:cubicBezTo>
                  <a:cubicBezTo>
                    <a:pt x="25" y="13"/>
                    <a:pt x="25" y="14"/>
                    <a:pt x="25" y="15"/>
                  </a:cubicBezTo>
                  <a:cubicBezTo>
                    <a:pt x="25" y="15"/>
                    <a:pt x="25" y="15"/>
                    <a:pt x="26" y="15"/>
                  </a:cubicBezTo>
                  <a:cubicBezTo>
                    <a:pt x="26" y="15"/>
                    <a:pt x="26" y="15"/>
                    <a:pt x="26" y="16"/>
                  </a:cubicBezTo>
                  <a:cubicBezTo>
                    <a:pt x="26" y="16"/>
                    <a:pt x="26" y="16"/>
                    <a:pt x="26" y="16"/>
                  </a:cubicBezTo>
                  <a:cubicBezTo>
                    <a:pt x="26" y="16"/>
                    <a:pt x="26" y="16"/>
                    <a:pt x="26" y="16"/>
                  </a:cubicBezTo>
                  <a:cubicBezTo>
                    <a:pt x="26" y="16"/>
                    <a:pt x="26" y="17"/>
                    <a:pt x="26" y="17"/>
                  </a:cubicBezTo>
                  <a:cubicBezTo>
                    <a:pt x="27" y="17"/>
                    <a:pt x="27" y="17"/>
                    <a:pt x="27" y="17"/>
                  </a:cubicBezTo>
                  <a:cubicBezTo>
                    <a:pt x="27" y="17"/>
                    <a:pt x="25" y="18"/>
                    <a:pt x="25" y="18"/>
                  </a:cubicBezTo>
                  <a:cubicBezTo>
                    <a:pt x="24" y="18"/>
                    <a:pt x="24" y="18"/>
                    <a:pt x="25" y="18"/>
                  </a:cubicBezTo>
                  <a:cubicBezTo>
                    <a:pt x="25" y="19"/>
                    <a:pt x="26" y="20"/>
                    <a:pt x="26" y="20"/>
                  </a:cubicBezTo>
                  <a:cubicBezTo>
                    <a:pt x="25" y="21"/>
                    <a:pt x="25" y="21"/>
                    <a:pt x="24" y="23"/>
                  </a:cubicBezTo>
                  <a:cubicBezTo>
                    <a:pt x="24" y="24"/>
                    <a:pt x="24" y="28"/>
                    <a:pt x="24" y="29"/>
                  </a:cubicBezTo>
                  <a:cubicBezTo>
                    <a:pt x="24" y="30"/>
                    <a:pt x="24" y="35"/>
                    <a:pt x="24" y="35"/>
                  </a:cubicBezTo>
                  <a:cubicBezTo>
                    <a:pt x="24" y="36"/>
                    <a:pt x="24" y="36"/>
                    <a:pt x="24" y="36"/>
                  </a:cubicBezTo>
                  <a:cubicBezTo>
                    <a:pt x="25" y="36"/>
                    <a:pt x="26" y="37"/>
                    <a:pt x="26" y="37"/>
                  </a:cubicBezTo>
                  <a:cubicBezTo>
                    <a:pt x="26" y="37"/>
                    <a:pt x="25" y="40"/>
                    <a:pt x="25" y="41"/>
                  </a:cubicBezTo>
                  <a:cubicBezTo>
                    <a:pt x="25" y="42"/>
                    <a:pt x="23" y="50"/>
                    <a:pt x="23" y="51"/>
                  </a:cubicBezTo>
                  <a:cubicBezTo>
                    <a:pt x="23" y="52"/>
                    <a:pt x="21" y="54"/>
                    <a:pt x="21" y="55"/>
                  </a:cubicBezTo>
                  <a:cubicBezTo>
                    <a:pt x="21" y="56"/>
                    <a:pt x="21" y="56"/>
                    <a:pt x="21" y="56"/>
                  </a:cubicBezTo>
                  <a:cubicBezTo>
                    <a:pt x="21" y="57"/>
                    <a:pt x="21" y="59"/>
                    <a:pt x="21" y="59"/>
                  </a:cubicBezTo>
                  <a:cubicBezTo>
                    <a:pt x="21" y="59"/>
                    <a:pt x="21" y="60"/>
                    <a:pt x="21" y="60"/>
                  </a:cubicBezTo>
                  <a:cubicBezTo>
                    <a:pt x="21" y="60"/>
                    <a:pt x="22" y="61"/>
                    <a:pt x="22" y="61"/>
                  </a:cubicBezTo>
                  <a:cubicBezTo>
                    <a:pt x="22" y="61"/>
                    <a:pt x="22" y="62"/>
                    <a:pt x="23" y="62"/>
                  </a:cubicBezTo>
                  <a:cubicBezTo>
                    <a:pt x="23" y="62"/>
                    <a:pt x="23" y="62"/>
                    <a:pt x="23" y="62"/>
                  </a:cubicBezTo>
                  <a:cubicBezTo>
                    <a:pt x="23" y="62"/>
                    <a:pt x="24" y="62"/>
                    <a:pt x="24" y="62"/>
                  </a:cubicBezTo>
                  <a:cubicBezTo>
                    <a:pt x="25" y="62"/>
                    <a:pt x="24" y="61"/>
                    <a:pt x="24" y="61"/>
                  </a:cubicBezTo>
                  <a:cubicBezTo>
                    <a:pt x="24" y="61"/>
                    <a:pt x="25" y="61"/>
                    <a:pt x="25" y="61"/>
                  </a:cubicBezTo>
                  <a:cubicBezTo>
                    <a:pt x="25" y="60"/>
                    <a:pt x="24" y="60"/>
                    <a:pt x="24" y="60"/>
                  </a:cubicBezTo>
                  <a:cubicBezTo>
                    <a:pt x="23" y="60"/>
                    <a:pt x="23" y="59"/>
                    <a:pt x="23" y="59"/>
                  </a:cubicBezTo>
                  <a:cubicBezTo>
                    <a:pt x="23" y="59"/>
                    <a:pt x="23" y="58"/>
                    <a:pt x="23" y="58"/>
                  </a:cubicBezTo>
                  <a:cubicBezTo>
                    <a:pt x="23" y="58"/>
                    <a:pt x="23" y="58"/>
                    <a:pt x="23" y="58"/>
                  </a:cubicBezTo>
                  <a:cubicBezTo>
                    <a:pt x="23" y="58"/>
                    <a:pt x="23" y="60"/>
                    <a:pt x="24" y="60"/>
                  </a:cubicBezTo>
                  <a:cubicBezTo>
                    <a:pt x="24" y="60"/>
                    <a:pt x="25" y="59"/>
                    <a:pt x="25" y="59"/>
                  </a:cubicBezTo>
                  <a:cubicBezTo>
                    <a:pt x="25" y="59"/>
                    <a:pt x="25" y="58"/>
                    <a:pt x="25" y="57"/>
                  </a:cubicBezTo>
                  <a:cubicBezTo>
                    <a:pt x="25" y="56"/>
                    <a:pt x="25" y="56"/>
                    <a:pt x="25" y="55"/>
                  </a:cubicBezTo>
                  <a:cubicBezTo>
                    <a:pt x="26" y="54"/>
                    <a:pt x="26" y="52"/>
                    <a:pt x="26" y="51"/>
                  </a:cubicBezTo>
                  <a:cubicBezTo>
                    <a:pt x="26" y="51"/>
                    <a:pt x="26" y="51"/>
                    <a:pt x="26" y="51"/>
                  </a:cubicBezTo>
                  <a:cubicBezTo>
                    <a:pt x="26" y="50"/>
                    <a:pt x="27" y="47"/>
                    <a:pt x="27" y="46"/>
                  </a:cubicBezTo>
                  <a:cubicBezTo>
                    <a:pt x="28" y="45"/>
                    <a:pt x="28" y="44"/>
                    <a:pt x="28" y="44"/>
                  </a:cubicBezTo>
                  <a:cubicBezTo>
                    <a:pt x="28" y="44"/>
                    <a:pt x="28" y="45"/>
                    <a:pt x="29" y="46"/>
                  </a:cubicBezTo>
                  <a:cubicBezTo>
                    <a:pt x="29" y="47"/>
                    <a:pt x="30" y="48"/>
                    <a:pt x="30" y="48"/>
                  </a:cubicBezTo>
                  <a:cubicBezTo>
                    <a:pt x="30" y="49"/>
                    <a:pt x="30" y="49"/>
                    <a:pt x="30" y="50"/>
                  </a:cubicBezTo>
                  <a:cubicBezTo>
                    <a:pt x="29" y="50"/>
                    <a:pt x="29" y="51"/>
                    <a:pt x="29" y="52"/>
                  </a:cubicBezTo>
                  <a:cubicBezTo>
                    <a:pt x="29" y="53"/>
                    <a:pt x="29" y="55"/>
                    <a:pt x="29" y="56"/>
                  </a:cubicBezTo>
                  <a:cubicBezTo>
                    <a:pt x="29" y="57"/>
                    <a:pt x="30" y="57"/>
                    <a:pt x="30" y="57"/>
                  </a:cubicBezTo>
                  <a:cubicBezTo>
                    <a:pt x="29" y="59"/>
                    <a:pt x="29" y="62"/>
                    <a:pt x="29" y="64"/>
                  </a:cubicBezTo>
                  <a:cubicBezTo>
                    <a:pt x="30" y="66"/>
                    <a:pt x="29" y="70"/>
                    <a:pt x="29" y="70"/>
                  </a:cubicBezTo>
                  <a:cubicBezTo>
                    <a:pt x="29" y="71"/>
                    <a:pt x="29" y="72"/>
                    <a:pt x="30" y="74"/>
                  </a:cubicBezTo>
                  <a:cubicBezTo>
                    <a:pt x="31" y="75"/>
                    <a:pt x="32" y="76"/>
                    <a:pt x="32" y="76"/>
                  </a:cubicBezTo>
                  <a:cubicBezTo>
                    <a:pt x="32" y="78"/>
                    <a:pt x="32" y="78"/>
                    <a:pt x="32" y="79"/>
                  </a:cubicBezTo>
                  <a:cubicBezTo>
                    <a:pt x="32" y="79"/>
                    <a:pt x="31" y="81"/>
                    <a:pt x="31" y="83"/>
                  </a:cubicBezTo>
                  <a:cubicBezTo>
                    <a:pt x="30" y="84"/>
                    <a:pt x="30" y="88"/>
                    <a:pt x="30" y="89"/>
                  </a:cubicBezTo>
                  <a:cubicBezTo>
                    <a:pt x="30" y="90"/>
                    <a:pt x="30" y="91"/>
                    <a:pt x="31" y="93"/>
                  </a:cubicBezTo>
                  <a:cubicBezTo>
                    <a:pt x="31" y="94"/>
                    <a:pt x="33" y="94"/>
                    <a:pt x="33" y="94"/>
                  </a:cubicBezTo>
                  <a:cubicBezTo>
                    <a:pt x="33" y="94"/>
                    <a:pt x="33" y="95"/>
                    <a:pt x="33" y="96"/>
                  </a:cubicBezTo>
                  <a:cubicBezTo>
                    <a:pt x="33" y="96"/>
                    <a:pt x="33" y="96"/>
                    <a:pt x="32" y="97"/>
                  </a:cubicBezTo>
                  <a:cubicBezTo>
                    <a:pt x="32" y="98"/>
                    <a:pt x="31" y="98"/>
                    <a:pt x="30" y="99"/>
                  </a:cubicBezTo>
                  <a:cubicBezTo>
                    <a:pt x="30" y="100"/>
                    <a:pt x="26" y="102"/>
                    <a:pt x="26" y="103"/>
                  </a:cubicBezTo>
                  <a:cubicBezTo>
                    <a:pt x="25" y="103"/>
                    <a:pt x="25" y="103"/>
                    <a:pt x="25" y="104"/>
                  </a:cubicBezTo>
                  <a:cubicBezTo>
                    <a:pt x="25" y="104"/>
                    <a:pt x="26" y="105"/>
                    <a:pt x="26" y="104"/>
                  </a:cubicBezTo>
                  <a:cubicBezTo>
                    <a:pt x="26" y="105"/>
                    <a:pt x="27" y="105"/>
                    <a:pt x="27" y="105"/>
                  </a:cubicBezTo>
                  <a:cubicBezTo>
                    <a:pt x="28" y="105"/>
                    <a:pt x="29" y="105"/>
                    <a:pt x="29" y="105"/>
                  </a:cubicBezTo>
                  <a:cubicBezTo>
                    <a:pt x="29" y="105"/>
                    <a:pt x="30" y="105"/>
                    <a:pt x="30" y="105"/>
                  </a:cubicBezTo>
                  <a:cubicBezTo>
                    <a:pt x="30" y="105"/>
                    <a:pt x="31" y="105"/>
                    <a:pt x="31" y="105"/>
                  </a:cubicBezTo>
                  <a:cubicBezTo>
                    <a:pt x="31" y="105"/>
                    <a:pt x="33" y="104"/>
                    <a:pt x="34" y="103"/>
                  </a:cubicBezTo>
                  <a:cubicBezTo>
                    <a:pt x="36" y="101"/>
                    <a:pt x="37" y="102"/>
                    <a:pt x="38" y="101"/>
                  </a:cubicBezTo>
                  <a:cubicBezTo>
                    <a:pt x="39" y="100"/>
                    <a:pt x="37" y="98"/>
                    <a:pt x="37" y="98"/>
                  </a:cubicBezTo>
                  <a:cubicBezTo>
                    <a:pt x="37" y="97"/>
                    <a:pt x="37" y="96"/>
                    <a:pt x="37" y="96"/>
                  </a:cubicBezTo>
                  <a:cubicBezTo>
                    <a:pt x="37" y="95"/>
                    <a:pt x="37" y="94"/>
                    <a:pt x="37" y="94"/>
                  </a:cubicBezTo>
                  <a:cubicBezTo>
                    <a:pt x="37" y="94"/>
                    <a:pt x="37" y="94"/>
                    <a:pt x="38" y="93"/>
                  </a:cubicBezTo>
                  <a:cubicBezTo>
                    <a:pt x="39" y="93"/>
                    <a:pt x="39" y="92"/>
                    <a:pt x="39" y="92"/>
                  </a:cubicBezTo>
                  <a:cubicBezTo>
                    <a:pt x="39" y="92"/>
                    <a:pt x="40" y="91"/>
                    <a:pt x="42" y="88"/>
                  </a:cubicBezTo>
                  <a:cubicBezTo>
                    <a:pt x="44" y="85"/>
                    <a:pt x="44" y="82"/>
                    <a:pt x="44" y="82"/>
                  </a:cubicBezTo>
                  <a:cubicBezTo>
                    <a:pt x="44" y="82"/>
                    <a:pt x="44" y="83"/>
                    <a:pt x="45" y="83"/>
                  </a:cubicBezTo>
                  <a:cubicBezTo>
                    <a:pt x="45" y="83"/>
                    <a:pt x="47" y="84"/>
                    <a:pt x="47" y="84"/>
                  </a:cubicBezTo>
                  <a:cubicBezTo>
                    <a:pt x="47" y="84"/>
                    <a:pt x="47" y="86"/>
                    <a:pt x="47" y="87"/>
                  </a:cubicBezTo>
                  <a:cubicBezTo>
                    <a:pt x="47" y="87"/>
                    <a:pt x="47" y="88"/>
                    <a:pt x="47" y="89"/>
                  </a:cubicBezTo>
                  <a:cubicBezTo>
                    <a:pt x="48" y="90"/>
                    <a:pt x="48" y="89"/>
                    <a:pt x="48" y="89"/>
                  </a:cubicBezTo>
                  <a:cubicBezTo>
                    <a:pt x="48" y="89"/>
                    <a:pt x="48" y="91"/>
                    <a:pt x="49" y="91"/>
                  </a:cubicBezTo>
                  <a:cubicBezTo>
                    <a:pt x="49" y="92"/>
                    <a:pt x="50" y="91"/>
                    <a:pt x="51" y="90"/>
                  </a:cubicBezTo>
                  <a:cubicBezTo>
                    <a:pt x="51" y="90"/>
                    <a:pt x="51" y="88"/>
                    <a:pt x="51" y="88"/>
                  </a:cubicBezTo>
                  <a:cubicBezTo>
                    <a:pt x="51" y="88"/>
                    <a:pt x="51" y="88"/>
                    <a:pt x="51" y="87"/>
                  </a:cubicBezTo>
                  <a:cubicBezTo>
                    <a:pt x="51" y="87"/>
                    <a:pt x="51" y="85"/>
                    <a:pt x="50" y="84"/>
                  </a:cubicBezTo>
                  <a:cubicBezTo>
                    <a:pt x="50" y="83"/>
                    <a:pt x="50" y="82"/>
                    <a:pt x="51" y="80"/>
                  </a:cubicBezTo>
                  <a:cubicBezTo>
                    <a:pt x="52" y="78"/>
                    <a:pt x="52" y="76"/>
                    <a:pt x="51" y="76"/>
                  </a:cubicBezTo>
                  <a:cubicBezTo>
                    <a:pt x="51" y="75"/>
                    <a:pt x="50" y="75"/>
                    <a:pt x="49" y="76"/>
                  </a:cubicBezTo>
                  <a:cubicBezTo>
                    <a:pt x="48" y="76"/>
                    <a:pt x="47" y="76"/>
                    <a:pt x="47" y="76"/>
                  </a:cubicBezTo>
                  <a:cubicBezTo>
                    <a:pt x="47" y="76"/>
                    <a:pt x="47" y="75"/>
                    <a:pt x="47" y="75"/>
                  </a:cubicBezTo>
                  <a:cubicBezTo>
                    <a:pt x="47" y="75"/>
                    <a:pt x="46" y="75"/>
                    <a:pt x="46" y="75"/>
                  </a:cubicBezTo>
                  <a:cubicBezTo>
                    <a:pt x="46" y="75"/>
                    <a:pt x="46" y="75"/>
                    <a:pt x="46" y="75"/>
                  </a:cubicBezTo>
                  <a:cubicBezTo>
                    <a:pt x="46" y="75"/>
                    <a:pt x="47" y="69"/>
                    <a:pt x="48" y="66"/>
                  </a:cubicBezTo>
                  <a:cubicBezTo>
                    <a:pt x="49" y="62"/>
                    <a:pt x="50" y="56"/>
                    <a:pt x="50" y="55"/>
                  </a:cubicBezTo>
                  <a:cubicBezTo>
                    <a:pt x="50" y="55"/>
                    <a:pt x="51" y="54"/>
                    <a:pt x="51" y="54"/>
                  </a:cubicBezTo>
                  <a:cubicBezTo>
                    <a:pt x="51" y="54"/>
                    <a:pt x="51" y="54"/>
                    <a:pt x="51" y="54"/>
                  </a:cubicBezTo>
                  <a:cubicBezTo>
                    <a:pt x="51" y="53"/>
                    <a:pt x="51" y="53"/>
                    <a:pt x="51" y="52"/>
                  </a:cubicBezTo>
                  <a:cubicBezTo>
                    <a:pt x="51" y="52"/>
                    <a:pt x="51" y="52"/>
                    <a:pt x="51" y="52"/>
                  </a:cubicBezTo>
                  <a:cubicBezTo>
                    <a:pt x="51" y="52"/>
                    <a:pt x="51" y="50"/>
                    <a:pt x="51" y="49"/>
                  </a:cubicBezTo>
                  <a:cubicBezTo>
                    <a:pt x="51" y="48"/>
                    <a:pt x="51" y="48"/>
                    <a:pt x="51" y="47"/>
                  </a:cubicBezTo>
                  <a:cubicBezTo>
                    <a:pt x="50" y="47"/>
                    <a:pt x="50" y="47"/>
                    <a:pt x="51" y="46"/>
                  </a:cubicBezTo>
                  <a:cubicBezTo>
                    <a:pt x="51" y="46"/>
                    <a:pt x="51" y="45"/>
                    <a:pt x="51" y="44"/>
                  </a:cubicBezTo>
                  <a:cubicBezTo>
                    <a:pt x="51" y="42"/>
                    <a:pt x="50" y="40"/>
                    <a:pt x="50" y="38"/>
                  </a:cubicBezTo>
                  <a:cubicBezTo>
                    <a:pt x="50" y="37"/>
                    <a:pt x="49" y="33"/>
                    <a:pt x="49" y="33"/>
                  </a:cubicBezTo>
                  <a:cubicBezTo>
                    <a:pt x="49" y="33"/>
                    <a:pt x="50" y="34"/>
                    <a:pt x="50" y="34"/>
                  </a:cubicBezTo>
                  <a:cubicBezTo>
                    <a:pt x="50" y="34"/>
                    <a:pt x="52" y="36"/>
                    <a:pt x="52" y="36"/>
                  </a:cubicBezTo>
                  <a:cubicBezTo>
                    <a:pt x="52" y="37"/>
                    <a:pt x="53" y="37"/>
                    <a:pt x="54" y="37"/>
                  </a:cubicBezTo>
                  <a:cubicBezTo>
                    <a:pt x="54" y="37"/>
                    <a:pt x="55" y="37"/>
                    <a:pt x="55" y="36"/>
                  </a:cubicBezTo>
                  <a:cubicBezTo>
                    <a:pt x="56" y="36"/>
                    <a:pt x="57" y="35"/>
                    <a:pt x="57" y="35"/>
                  </a:cubicBezTo>
                  <a:cubicBezTo>
                    <a:pt x="57" y="35"/>
                    <a:pt x="61" y="38"/>
                    <a:pt x="64" y="39"/>
                  </a:cubicBezTo>
                  <a:cubicBezTo>
                    <a:pt x="66" y="40"/>
                    <a:pt x="69" y="42"/>
                    <a:pt x="71" y="43"/>
                  </a:cubicBezTo>
                  <a:cubicBezTo>
                    <a:pt x="72" y="44"/>
                    <a:pt x="71" y="45"/>
                    <a:pt x="72" y="46"/>
                  </a:cubicBezTo>
                  <a:cubicBezTo>
                    <a:pt x="73" y="47"/>
                    <a:pt x="73" y="47"/>
                    <a:pt x="73" y="47"/>
                  </a:cubicBezTo>
                  <a:cubicBezTo>
                    <a:pt x="74" y="48"/>
                    <a:pt x="74" y="48"/>
                    <a:pt x="74" y="49"/>
                  </a:cubicBezTo>
                  <a:cubicBezTo>
                    <a:pt x="74" y="49"/>
                    <a:pt x="75" y="50"/>
                    <a:pt x="75" y="50"/>
                  </a:cubicBezTo>
                  <a:cubicBezTo>
                    <a:pt x="75" y="51"/>
                    <a:pt x="76" y="51"/>
                    <a:pt x="76" y="51"/>
                  </a:cubicBezTo>
                  <a:cubicBezTo>
                    <a:pt x="77" y="51"/>
                    <a:pt x="77" y="50"/>
                    <a:pt x="76" y="49"/>
                  </a:cubicBezTo>
                  <a:cubicBezTo>
                    <a:pt x="76" y="49"/>
                    <a:pt x="76" y="48"/>
                    <a:pt x="75" y="48"/>
                  </a:cubicBezTo>
                  <a:cubicBezTo>
                    <a:pt x="75" y="48"/>
                    <a:pt x="75" y="47"/>
                    <a:pt x="75" y="47"/>
                  </a:cubicBezTo>
                  <a:cubicBezTo>
                    <a:pt x="76" y="47"/>
                    <a:pt x="77" y="47"/>
                    <a:pt x="77" y="47"/>
                  </a:cubicBezTo>
                  <a:cubicBezTo>
                    <a:pt x="77" y="47"/>
                    <a:pt x="78" y="47"/>
                    <a:pt x="78" y="47"/>
                  </a:cubicBezTo>
                  <a:cubicBezTo>
                    <a:pt x="79" y="47"/>
                    <a:pt x="79" y="48"/>
                    <a:pt x="79" y="48"/>
                  </a:cubicBezTo>
                  <a:cubicBezTo>
                    <a:pt x="79" y="48"/>
                    <a:pt x="80" y="49"/>
                    <a:pt x="80" y="49"/>
                  </a:cubicBezTo>
                  <a:cubicBezTo>
                    <a:pt x="80" y="49"/>
                    <a:pt x="80" y="49"/>
                    <a:pt x="80" y="49"/>
                  </a:cubicBezTo>
                  <a:cubicBezTo>
                    <a:pt x="80" y="50"/>
                    <a:pt x="81" y="50"/>
                    <a:pt x="81" y="50"/>
                  </a:cubicBezTo>
                  <a:cubicBezTo>
                    <a:pt x="81" y="50"/>
                    <a:pt x="81" y="49"/>
                    <a:pt x="81" y="49"/>
                  </a:cubicBezTo>
                  <a:cubicBezTo>
                    <a:pt x="81" y="48"/>
                    <a:pt x="81" y="48"/>
                    <a:pt x="81" y="47"/>
                  </a:cubicBezTo>
                  <a:cubicBezTo>
                    <a:pt x="80" y="47"/>
                    <a:pt x="80" y="47"/>
                    <a:pt x="80" y="47"/>
                  </a:cubicBezTo>
                  <a:cubicBezTo>
                    <a:pt x="80" y="46"/>
                    <a:pt x="79" y="46"/>
                    <a:pt x="79" y="46"/>
                  </a:cubicBezTo>
                  <a:cubicBezTo>
                    <a:pt x="79" y="46"/>
                    <a:pt x="80" y="46"/>
                    <a:pt x="80" y="46"/>
                  </a:cubicBezTo>
                  <a:cubicBezTo>
                    <a:pt x="80" y="46"/>
                    <a:pt x="81" y="47"/>
                    <a:pt x="81" y="47"/>
                  </a:cubicBezTo>
                  <a:cubicBezTo>
                    <a:pt x="81" y="48"/>
                    <a:pt x="82" y="48"/>
                    <a:pt x="82" y="48"/>
                  </a:cubicBezTo>
                  <a:cubicBezTo>
                    <a:pt x="83" y="48"/>
                    <a:pt x="82" y="48"/>
                    <a:pt x="82" y="47"/>
                  </a:cubicBezTo>
                  <a:close/>
                  <a:moveTo>
                    <a:pt x="20" y="87"/>
                  </a:moveTo>
                  <a:cubicBezTo>
                    <a:pt x="20" y="87"/>
                    <a:pt x="20" y="87"/>
                    <a:pt x="20" y="87"/>
                  </a:cubicBezTo>
                  <a:cubicBezTo>
                    <a:pt x="18" y="85"/>
                    <a:pt x="16" y="84"/>
                    <a:pt x="13" y="83"/>
                  </a:cubicBezTo>
                  <a:cubicBezTo>
                    <a:pt x="13" y="83"/>
                    <a:pt x="13" y="83"/>
                    <a:pt x="13" y="83"/>
                  </a:cubicBezTo>
                  <a:cubicBezTo>
                    <a:pt x="13" y="83"/>
                    <a:pt x="13" y="83"/>
                    <a:pt x="13" y="83"/>
                  </a:cubicBezTo>
                  <a:cubicBezTo>
                    <a:pt x="13" y="83"/>
                    <a:pt x="12" y="83"/>
                    <a:pt x="12" y="83"/>
                  </a:cubicBezTo>
                  <a:cubicBezTo>
                    <a:pt x="9" y="83"/>
                    <a:pt x="7" y="84"/>
                    <a:pt x="5" y="85"/>
                  </a:cubicBezTo>
                  <a:cubicBezTo>
                    <a:pt x="5" y="86"/>
                    <a:pt x="5" y="86"/>
                    <a:pt x="5" y="86"/>
                  </a:cubicBezTo>
                  <a:cubicBezTo>
                    <a:pt x="5" y="86"/>
                    <a:pt x="5" y="86"/>
                    <a:pt x="5" y="86"/>
                  </a:cubicBezTo>
                  <a:cubicBezTo>
                    <a:pt x="2" y="87"/>
                    <a:pt x="1" y="90"/>
                    <a:pt x="0" y="93"/>
                  </a:cubicBezTo>
                  <a:cubicBezTo>
                    <a:pt x="0" y="93"/>
                    <a:pt x="0" y="93"/>
                    <a:pt x="0" y="93"/>
                  </a:cubicBezTo>
                  <a:cubicBezTo>
                    <a:pt x="0" y="93"/>
                    <a:pt x="0" y="93"/>
                    <a:pt x="0" y="93"/>
                  </a:cubicBezTo>
                  <a:cubicBezTo>
                    <a:pt x="0" y="93"/>
                    <a:pt x="0" y="94"/>
                    <a:pt x="0" y="94"/>
                  </a:cubicBezTo>
                  <a:cubicBezTo>
                    <a:pt x="0" y="101"/>
                    <a:pt x="5" y="106"/>
                    <a:pt x="12" y="106"/>
                  </a:cubicBezTo>
                  <a:cubicBezTo>
                    <a:pt x="18" y="106"/>
                    <a:pt x="23" y="101"/>
                    <a:pt x="23" y="94"/>
                  </a:cubicBezTo>
                  <a:cubicBezTo>
                    <a:pt x="23" y="92"/>
                    <a:pt x="22" y="89"/>
                    <a:pt x="20" y="87"/>
                  </a:cubicBezTo>
                  <a:cubicBezTo>
                    <a:pt x="20" y="87"/>
                    <a:pt x="20" y="87"/>
                    <a:pt x="20" y="87"/>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6" name="Freeform 577"/>
            <p:cNvSpPr>
              <a:spLocks noEditPoints="1"/>
            </p:cNvSpPr>
            <p:nvPr/>
          </p:nvSpPr>
          <p:spPr bwMode="auto">
            <a:xfrm>
              <a:off x="3416300" y="4391026"/>
              <a:ext cx="149225" cy="398463"/>
            </a:xfrm>
            <a:custGeom>
              <a:avLst/>
              <a:gdLst>
                <a:gd name="T0" fmla="*/ 25 w 40"/>
                <a:gd name="T1" fmla="*/ 21 h 106"/>
                <a:gd name="T2" fmla="*/ 23 w 40"/>
                <a:gd name="T3" fmla="*/ 17 h 106"/>
                <a:gd name="T4" fmla="*/ 19 w 40"/>
                <a:gd name="T5" fmla="*/ 5 h 106"/>
                <a:gd name="T6" fmla="*/ 1 w 40"/>
                <a:gd name="T7" fmla="*/ 30 h 106"/>
                <a:gd name="T8" fmla="*/ 20 w 40"/>
                <a:gd name="T9" fmla="*/ 7 h 106"/>
                <a:gd name="T10" fmla="*/ 7 w 40"/>
                <a:gd name="T11" fmla="*/ 4 h 106"/>
                <a:gd name="T12" fmla="*/ 6 w 40"/>
                <a:gd name="T13" fmla="*/ 6 h 106"/>
                <a:gd name="T14" fmla="*/ 7 w 40"/>
                <a:gd name="T15" fmla="*/ 11 h 106"/>
                <a:gd name="T16" fmla="*/ 7 w 40"/>
                <a:gd name="T17" fmla="*/ 8 h 106"/>
                <a:gd name="T18" fmla="*/ 10 w 40"/>
                <a:gd name="T19" fmla="*/ 2 h 106"/>
                <a:gd name="T20" fmla="*/ 10 w 40"/>
                <a:gd name="T21" fmla="*/ 2 h 106"/>
                <a:gd name="T22" fmla="*/ 9 w 40"/>
                <a:gd name="T23" fmla="*/ 2 h 106"/>
                <a:gd name="T24" fmla="*/ 13 w 40"/>
                <a:gd name="T25" fmla="*/ 1 h 106"/>
                <a:gd name="T26" fmla="*/ 19 w 40"/>
                <a:gd name="T27" fmla="*/ 6 h 106"/>
                <a:gd name="T28" fmla="*/ 19 w 40"/>
                <a:gd name="T29" fmla="*/ 7 h 106"/>
                <a:gd name="T30" fmla="*/ 19 w 40"/>
                <a:gd name="T31" fmla="*/ 9 h 106"/>
                <a:gd name="T32" fmla="*/ 20 w 40"/>
                <a:gd name="T33" fmla="*/ 10 h 106"/>
                <a:gd name="T34" fmla="*/ 19 w 40"/>
                <a:gd name="T35" fmla="*/ 9 h 106"/>
                <a:gd name="T36" fmla="*/ 19 w 40"/>
                <a:gd name="T37" fmla="*/ 9 h 106"/>
                <a:gd name="T38" fmla="*/ 20 w 40"/>
                <a:gd name="T39" fmla="*/ 11 h 106"/>
                <a:gd name="T40" fmla="*/ 21 w 40"/>
                <a:gd name="T41" fmla="*/ 14 h 106"/>
                <a:gd name="T42" fmla="*/ 20 w 40"/>
                <a:gd name="T43" fmla="*/ 12 h 106"/>
                <a:gd name="T44" fmla="*/ 20 w 40"/>
                <a:gd name="T45" fmla="*/ 13 h 106"/>
                <a:gd name="T46" fmla="*/ 21 w 40"/>
                <a:gd name="T47" fmla="*/ 14 h 106"/>
                <a:gd name="T48" fmla="*/ 21 w 40"/>
                <a:gd name="T49" fmla="*/ 15 h 106"/>
                <a:gd name="T50" fmla="*/ 22 w 40"/>
                <a:gd name="T51" fmla="*/ 15 h 106"/>
                <a:gd name="T52" fmla="*/ 22 w 40"/>
                <a:gd name="T53" fmla="*/ 16 h 106"/>
                <a:gd name="T54" fmla="*/ 22 w 40"/>
                <a:gd name="T55" fmla="*/ 16 h 106"/>
                <a:gd name="T56" fmla="*/ 22 w 40"/>
                <a:gd name="T57" fmla="*/ 16 h 106"/>
                <a:gd name="T58" fmla="*/ 22 w 40"/>
                <a:gd name="T59" fmla="*/ 14 h 106"/>
                <a:gd name="T60" fmla="*/ 22 w 40"/>
                <a:gd name="T61" fmla="*/ 17 h 106"/>
                <a:gd name="T62" fmla="*/ 23 w 40"/>
                <a:gd name="T63" fmla="*/ 21 h 106"/>
                <a:gd name="T64" fmla="*/ 23 w 40"/>
                <a:gd name="T65" fmla="*/ 20 h 106"/>
                <a:gd name="T66" fmla="*/ 23 w 40"/>
                <a:gd name="T67" fmla="*/ 19 h 106"/>
                <a:gd name="T68" fmla="*/ 23 w 40"/>
                <a:gd name="T69" fmla="*/ 18 h 106"/>
                <a:gd name="T70" fmla="*/ 23 w 40"/>
                <a:gd name="T71" fmla="*/ 20 h 106"/>
                <a:gd name="T72" fmla="*/ 22 w 40"/>
                <a:gd name="T73" fmla="*/ 17 h 106"/>
                <a:gd name="T74" fmla="*/ 23 w 40"/>
                <a:gd name="T75" fmla="*/ 20 h 106"/>
                <a:gd name="T76" fmla="*/ 23 w 40"/>
                <a:gd name="T77" fmla="*/ 21 h 106"/>
                <a:gd name="T78" fmla="*/ 24 w 40"/>
                <a:gd name="T79" fmla="*/ 24 h 106"/>
                <a:gd name="T80" fmla="*/ 25 w 40"/>
                <a:gd name="T81" fmla="*/ 24 h 106"/>
                <a:gd name="T82" fmla="*/ 24 w 40"/>
                <a:gd name="T83" fmla="*/ 23 h 106"/>
                <a:gd name="T84" fmla="*/ 24 w 40"/>
                <a:gd name="T85" fmla="*/ 23 h 106"/>
                <a:gd name="T86" fmla="*/ 24 w 40"/>
                <a:gd name="T87" fmla="*/ 23 h 106"/>
                <a:gd name="T88" fmla="*/ 26 w 40"/>
                <a:gd name="T89" fmla="*/ 24 h 106"/>
                <a:gd name="T90" fmla="*/ 24 w 40"/>
                <a:gd name="T91" fmla="*/ 21 h 106"/>
                <a:gd name="T92" fmla="*/ 24 w 40"/>
                <a:gd name="T93" fmla="*/ 18 h 106"/>
                <a:gd name="T94" fmla="*/ 22 w 40"/>
                <a:gd name="T95" fmla="*/ 18 h 106"/>
                <a:gd name="T96" fmla="*/ 20 w 40"/>
                <a:gd name="T97" fmla="*/ 12 h 106"/>
                <a:gd name="T98" fmla="*/ 20 w 40"/>
                <a:gd name="T99" fmla="*/ 9 h 106"/>
                <a:gd name="T100" fmla="*/ 19 w 40"/>
                <a:gd name="T101" fmla="*/ 7 h 106"/>
                <a:gd name="T102" fmla="*/ 18 w 40"/>
                <a:gd name="T103" fmla="*/ 5 h 106"/>
                <a:gd name="T104" fmla="*/ 18 w 40"/>
                <a:gd name="T105" fmla="*/ 5 h 106"/>
                <a:gd name="T106" fmla="*/ 18 w 40"/>
                <a:gd name="T107" fmla="*/ 5 h 106"/>
                <a:gd name="T108" fmla="*/ 18 w 40"/>
                <a:gd name="T109" fmla="*/ 4 h 106"/>
                <a:gd name="T110" fmla="*/ 17 w 40"/>
                <a:gd name="T111" fmla="*/ 3 h 106"/>
                <a:gd name="T112" fmla="*/ 17 w 40"/>
                <a:gd name="T113" fmla="*/ 2 h 106"/>
                <a:gd name="T114" fmla="*/ 15 w 40"/>
                <a:gd name="T115" fmla="*/ 1 h 106"/>
                <a:gd name="T116" fmla="*/ 13 w 40"/>
                <a:gd name="T117" fmla="*/ 1 h 106"/>
                <a:gd name="T118" fmla="*/ 17 w 40"/>
                <a:gd name="T119" fmla="*/ 2 h 106"/>
                <a:gd name="T120" fmla="*/ 17 w 40"/>
                <a:gd name="T121" fmla="*/ 3 h 106"/>
                <a:gd name="T122" fmla="*/ 18 w 40"/>
                <a:gd name="T123" fmla="*/ 4 h 106"/>
                <a:gd name="T124" fmla="*/ 18 w 40"/>
                <a:gd name="T125"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106">
                  <a:moveTo>
                    <a:pt x="40" y="82"/>
                  </a:moveTo>
                  <a:cubicBezTo>
                    <a:pt x="40" y="82"/>
                    <a:pt x="40" y="81"/>
                    <a:pt x="40" y="81"/>
                  </a:cubicBezTo>
                  <a:cubicBezTo>
                    <a:pt x="40" y="80"/>
                    <a:pt x="40" y="80"/>
                    <a:pt x="40" y="80"/>
                  </a:cubicBezTo>
                  <a:cubicBezTo>
                    <a:pt x="40" y="80"/>
                    <a:pt x="40" y="80"/>
                    <a:pt x="39" y="79"/>
                  </a:cubicBezTo>
                  <a:cubicBezTo>
                    <a:pt x="40" y="79"/>
                    <a:pt x="40" y="77"/>
                    <a:pt x="39" y="76"/>
                  </a:cubicBezTo>
                  <a:cubicBezTo>
                    <a:pt x="39" y="76"/>
                    <a:pt x="39" y="75"/>
                    <a:pt x="39" y="75"/>
                  </a:cubicBezTo>
                  <a:cubicBezTo>
                    <a:pt x="39" y="74"/>
                    <a:pt x="39" y="74"/>
                    <a:pt x="39" y="74"/>
                  </a:cubicBezTo>
                  <a:cubicBezTo>
                    <a:pt x="38" y="74"/>
                    <a:pt x="38" y="73"/>
                    <a:pt x="38" y="73"/>
                  </a:cubicBezTo>
                  <a:cubicBezTo>
                    <a:pt x="38" y="73"/>
                    <a:pt x="39" y="72"/>
                    <a:pt x="38" y="71"/>
                  </a:cubicBezTo>
                  <a:cubicBezTo>
                    <a:pt x="38" y="71"/>
                    <a:pt x="36" y="69"/>
                    <a:pt x="36" y="68"/>
                  </a:cubicBezTo>
                  <a:cubicBezTo>
                    <a:pt x="35" y="67"/>
                    <a:pt x="35" y="66"/>
                    <a:pt x="34" y="65"/>
                  </a:cubicBezTo>
                  <a:cubicBezTo>
                    <a:pt x="33" y="64"/>
                    <a:pt x="33" y="63"/>
                    <a:pt x="32" y="62"/>
                  </a:cubicBezTo>
                  <a:cubicBezTo>
                    <a:pt x="32" y="61"/>
                    <a:pt x="30" y="60"/>
                    <a:pt x="30" y="60"/>
                  </a:cubicBezTo>
                  <a:cubicBezTo>
                    <a:pt x="30" y="60"/>
                    <a:pt x="29" y="59"/>
                    <a:pt x="29" y="58"/>
                  </a:cubicBezTo>
                  <a:cubicBezTo>
                    <a:pt x="28" y="58"/>
                    <a:pt x="28" y="57"/>
                    <a:pt x="28" y="57"/>
                  </a:cubicBezTo>
                  <a:cubicBezTo>
                    <a:pt x="28" y="57"/>
                    <a:pt x="27" y="55"/>
                    <a:pt x="27" y="55"/>
                  </a:cubicBezTo>
                  <a:cubicBezTo>
                    <a:pt x="26" y="54"/>
                    <a:pt x="25" y="53"/>
                    <a:pt x="25" y="53"/>
                  </a:cubicBezTo>
                  <a:cubicBezTo>
                    <a:pt x="25" y="52"/>
                    <a:pt x="25" y="51"/>
                    <a:pt x="25" y="50"/>
                  </a:cubicBezTo>
                  <a:cubicBezTo>
                    <a:pt x="25" y="50"/>
                    <a:pt x="24" y="48"/>
                    <a:pt x="24" y="48"/>
                  </a:cubicBezTo>
                  <a:cubicBezTo>
                    <a:pt x="24" y="48"/>
                    <a:pt x="23" y="48"/>
                    <a:pt x="23" y="48"/>
                  </a:cubicBezTo>
                  <a:cubicBezTo>
                    <a:pt x="23" y="48"/>
                    <a:pt x="23" y="47"/>
                    <a:pt x="23" y="47"/>
                  </a:cubicBezTo>
                  <a:cubicBezTo>
                    <a:pt x="23" y="47"/>
                    <a:pt x="23" y="47"/>
                    <a:pt x="23" y="46"/>
                  </a:cubicBezTo>
                  <a:cubicBezTo>
                    <a:pt x="23" y="46"/>
                    <a:pt x="22" y="46"/>
                    <a:pt x="22" y="46"/>
                  </a:cubicBezTo>
                  <a:cubicBezTo>
                    <a:pt x="22" y="46"/>
                    <a:pt x="22" y="45"/>
                    <a:pt x="22" y="45"/>
                  </a:cubicBezTo>
                  <a:cubicBezTo>
                    <a:pt x="22" y="44"/>
                    <a:pt x="22" y="44"/>
                    <a:pt x="21" y="44"/>
                  </a:cubicBezTo>
                  <a:cubicBezTo>
                    <a:pt x="21" y="44"/>
                    <a:pt x="21" y="44"/>
                    <a:pt x="21" y="44"/>
                  </a:cubicBezTo>
                  <a:cubicBezTo>
                    <a:pt x="21" y="44"/>
                    <a:pt x="20" y="44"/>
                    <a:pt x="20" y="44"/>
                  </a:cubicBezTo>
                  <a:cubicBezTo>
                    <a:pt x="20" y="43"/>
                    <a:pt x="20" y="43"/>
                    <a:pt x="20" y="43"/>
                  </a:cubicBezTo>
                  <a:cubicBezTo>
                    <a:pt x="20" y="43"/>
                    <a:pt x="20" y="43"/>
                    <a:pt x="20" y="43"/>
                  </a:cubicBezTo>
                  <a:cubicBezTo>
                    <a:pt x="19" y="42"/>
                    <a:pt x="19" y="42"/>
                    <a:pt x="19" y="42"/>
                  </a:cubicBezTo>
                  <a:cubicBezTo>
                    <a:pt x="19" y="41"/>
                    <a:pt x="19" y="41"/>
                    <a:pt x="19" y="41"/>
                  </a:cubicBezTo>
                  <a:cubicBezTo>
                    <a:pt x="19" y="41"/>
                    <a:pt x="19" y="41"/>
                    <a:pt x="19" y="40"/>
                  </a:cubicBezTo>
                  <a:cubicBezTo>
                    <a:pt x="19" y="40"/>
                    <a:pt x="19" y="40"/>
                    <a:pt x="19" y="40"/>
                  </a:cubicBezTo>
                  <a:cubicBezTo>
                    <a:pt x="19" y="40"/>
                    <a:pt x="19" y="40"/>
                    <a:pt x="19" y="40"/>
                  </a:cubicBezTo>
                  <a:cubicBezTo>
                    <a:pt x="19" y="40"/>
                    <a:pt x="19" y="39"/>
                    <a:pt x="19" y="39"/>
                  </a:cubicBezTo>
                  <a:cubicBezTo>
                    <a:pt x="19" y="39"/>
                    <a:pt x="19" y="40"/>
                    <a:pt x="19" y="39"/>
                  </a:cubicBezTo>
                  <a:cubicBezTo>
                    <a:pt x="20" y="39"/>
                    <a:pt x="20" y="39"/>
                    <a:pt x="20" y="39"/>
                  </a:cubicBezTo>
                  <a:cubicBezTo>
                    <a:pt x="20" y="39"/>
                    <a:pt x="20" y="39"/>
                    <a:pt x="20" y="39"/>
                  </a:cubicBezTo>
                  <a:cubicBezTo>
                    <a:pt x="20" y="39"/>
                    <a:pt x="20" y="39"/>
                    <a:pt x="20" y="39"/>
                  </a:cubicBezTo>
                  <a:cubicBezTo>
                    <a:pt x="20" y="39"/>
                    <a:pt x="20" y="39"/>
                    <a:pt x="20" y="39"/>
                  </a:cubicBezTo>
                  <a:cubicBezTo>
                    <a:pt x="20" y="38"/>
                    <a:pt x="20" y="38"/>
                    <a:pt x="20" y="38"/>
                  </a:cubicBezTo>
                  <a:cubicBezTo>
                    <a:pt x="21" y="38"/>
                    <a:pt x="21" y="38"/>
                    <a:pt x="21" y="38"/>
                  </a:cubicBezTo>
                  <a:cubicBezTo>
                    <a:pt x="21" y="38"/>
                    <a:pt x="21" y="38"/>
                    <a:pt x="21" y="38"/>
                  </a:cubicBezTo>
                  <a:cubicBezTo>
                    <a:pt x="21" y="38"/>
                    <a:pt x="21" y="37"/>
                    <a:pt x="21" y="37"/>
                  </a:cubicBezTo>
                  <a:cubicBezTo>
                    <a:pt x="21" y="37"/>
                    <a:pt x="21" y="36"/>
                    <a:pt x="21" y="36"/>
                  </a:cubicBezTo>
                  <a:cubicBezTo>
                    <a:pt x="21" y="36"/>
                    <a:pt x="22" y="36"/>
                    <a:pt x="22" y="36"/>
                  </a:cubicBezTo>
                  <a:cubicBezTo>
                    <a:pt x="22" y="36"/>
                    <a:pt x="22" y="36"/>
                    <a:pt x="21" y="36"/>
                  </a:cubicBezTo>
                  <a:cubicBezTo>
                    <a:pt x="21" y="36"/>
                    <a:pt x="21" y="35"/>
                    <a:pt x="21" y="35"/>
                  </a:cubicBezTo>
                  <a:cubicBezTo>
                    <a:pt x="22" y="35"/>
                    <a:pt x="22" y="35"/>
                    <a:pt x="22" y="35"/>
                  </a:cubicBezTo>
                  <a:cubicBezTo>
                    <a:pt x="22" y="35"/>
                    <a:pt x="22" y="35"/>
                    <a:pt x="21" y="35"/>
                  </a:cubicBezTo>
                  <a:cubicBezTo>
                    <a:pt x="21" y="35"/>
                    <a:pt x="21" y="34"/>
                    <a:pt x="22" y="34"/>
                  </a:cubicBezTo>
                  <a:cubicBezTo>
                    <a:pt x="22" y="34"/>
                    <a:pt x="22" y="34"/>
                    <a:pt x="22" y="34"/>
                  </a:cubicBezTo>
                  <a:cubicBezTo>
                    <a:pt x="22" y="34"/>
                    <a:pt x="22" y="34"/>
                    <a:pt x="22" y="34"/>
                  </a:cubicBezTo>
                  <a:cubicBezTo>
                    <a:pt x="22" y="33"/>
                    <a:pt x="22" y="33"/>
                    <a:pt x="22" y="33"/>
                  </a:cubicBezTo>
                  <a:cubicBezTo>
                    <a:pt x="22" y="33"/>
                    <a:pt x="22" y="32"/>
                    <a:pt x="22" y="32"/>
                  </a:cubicBezTo>
                  <a:cubicBezTo>
                    <a:pt x="22" y="32"/>
                    <a:pt x="23" y="31"/>
                    <a:pt x="24" y="30"/>
                  </a:cubicBezTo>
                  <a:cubicBezTo>
                    <a:pt x="25" y="29"/>
                    <a:pt x="25" y="29"/>
                    <a:pt x="25" y="29"/>
                  </a:cubicBezTo>
                  <a:cubicBezTo>
                    <a:pt x="25" y="28"/>
                    <a:pt x="25" y="28"/>
                    <a:pt x="25" y="28"/>
                  </a:cubicBezTo>
                  <a:cubicBezTo>
                    <a:pt x="25" y="27"/>
                    <a:pt x="26" y="27"/>
                    <a:pt x="26" y="27"/>
                  </a:cubicBezTo>
                  <a:cubicBezTo>
                    <a:pt x="26" y="26"/>
                    <a:pt x="26" y="26"/>
                    <a:pt x="25" y="26"/>
                  </a:cubicBezTo>
                  <a:cubicBezTo>
                    <a:pt x="25"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7" y="24"/>
                    <a:pt x="28" y="24"/>
                    <a:pt x="28" y="23"/>
                  </a:cubicBezTo>
                  <a:cubicBezTo>
                    <a:pt x="28" y="24"/>
                    <a:pt x="27" y="24"/>
                    <a:pt x="27" y="24"/>
                  </a:cubicBezTo>
                  <a:cubicBezTo>
                    <a:pt x="27" y="24"/>
                    <a:pt x="26" y="24"/>
                    <a:pt x="26" y="24"/>
                  </a:cubicBezTo>
                  <a:cubicBezTo>
                    <a:pt x="26" y="24"/>
                    <a:pt x="26" y="24"/>
                    <a:pt x="26" y="24"/>
                  </a:cubicBezTo>
                  <a:cubicBezTo>
                    <a:pt x="26" y="24"/>
                    <a:pt x="26" y="24"/>
                    <a:pt x="26" y="24"/>
                  </a:cubicBezTo>
                  <a:cubicBezTo>
                    <a:pt x="27" y="24"/>
                    <a:pt x="27" y="24"/>
                    <a:pt x="27" y="23"/>
                  </a:cubicBezTo>
                  <a:cubicBezTo>
                    <a:pt x="27" y="23"/>
                    <a:pt x="27" y="23"/>
                    <a:pt x="27" y="23"/>
                  </a:cubicBezTo>
                  <a:cubicBezTo>
                    <a:pt x="27" y="23"/>
                    <a:pt x="27" y="23"/>
                    <a:pt x="28" y="23"/>
                  </a:cubicBezTo>
                  <a:cubicBezTo>
                    <a:pt x="28" y="23"/>
                    <a:pt x="28" y="23"/>
                    <a:pt x="28" y="23"/>
                  </a:cubicBezTo>
                  <a:cubicBezTo>
                    <a:pt x="28" y="23"/>
                    <a:pt x="28" y="23"/>
                    <a:pt x="27" y="23"/>
                  </a:cubicBezTo>
                  <a:cubicBezTo>
                    <a:pt x="28" y="23"/>
                    <a:pt x="28" y="22"/>
                    <a:pt x="28" y="22"/>
                  </a:cubicBezTo>
                  <a:cubicBezTo>
                    <a:pt x="28" y="22"/>
                    <a:pt x="28"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4"/>
                    <a:pt x="27" y="24"/>
                    <a:pt x="26" y="24"/>
                  </a:cubicBezTo>
                  <a:cubicBezTo>
                    <a:pt x="26" y="24"/>
                    <a:pt x="26"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6" y="23"/>
                    <a:pt x="26" y="23"/>
                  </a:cubicBezTo>
                  <a:cubicBezTo>
                    <a:pt x="26" y="23"/>
                    <a:pt x="26" y="24"/>
                    <a:pt x="26" y="24"/>
                  </a:cubicBezTo>
                  <a:cubicBezTo>
                    <a:pt x="26" y="24"/>
                    <a:pt x="26" y="24"/>
                    <a:pt x="26" y="24"/>
                  </a:cubicBezTo>
                  <a:cubicBezTo>
                    <a:pt x="26" y="24"/>
                    <a:pt x="26" y="24"/>
                    <a:pt x="26" y="24"/>
                  </a:cubicBezTo>
                  <a:cubicBezTo>
                    <a:pt x="26" y="24"/>
                    <a:pt x="26" y="24"/>
                    <a:pt x="26" y="24"/>
                  </a:cubicBezTo>
                  <a:cubicBezTo>
                    <a:pt x="26" y="24"/>
                    <a:pt x="26" y="23"/>
                    <a:pt x="26" y="23"/>
                  </a:cubicBezTo>
                  <a:cubicBezTo>
                    <a:pt x="26" y="23"/>
                    <a:pt x="26" y="23"/>
                    <a:pt x="26" y="24"/>
                  </a:cubicBezTo>
                  <a:cubicBezTo>
                    <a:pt x="26" y="24"/>
                    <a:pt x="26" y="24"/>
                    <a:pt x="26" y="24"/>
                  </a:cubicBezTo>
                  <a:cubicBezTo>
                    <a:pt x="26" y="24"/>
                    <a:pt x="26" y="24"/>
                    <a:pt x="26" y="24"/>
                  </a:cubicBezTo>
                  <a:cubicBezTo>
                    <a:pt x="26" y="24"/>
                    <a:pt x="26" y="24"/>
                    <a:pt x="26" y="24"/>
                  </a:cubicBezTo>
                  <a:cubicBezTo>
                    <a:pt x="26" y="24"/>
                    <a:pt x="26" y="24"/>
                    <a:pt x="25" y="24"/>
                  </a:cubicBezTo>
                  <a:cubicBezTo>
                    <a:pt x="25" y="24"/>
                    <a:pt x="25" y="24"/>
                    <a:pt x="25" y="24"/>
                  </a:cubicBezTo>
                  <a:cubicBezTo>
                    <a:pt x="25" y="24"/>
                    <a:pt x="26" y="24"/>
                    <a:pt x="26" y="23"/>
                  </a:cubicBezTo>
                  <a:cubicBezTo>
                    <a:pt x="26" y="23"/>
                    <a:pt x="26" y="23"/>
                    <a:pt x="26" y="23"/>
                  </a:cubicBezTo>
                  <a:cubicBezTo>
                    <a:pt x="26" y="23"/>
                    <a:pt x="27" y="23"/>
                    <a:pt x="27" y="23"/>
                  </a:cubicBezTo>
                  <a:cubicBezTo>
                    <a:pt x="27" y="23"/>
                    <a:pt x="26" y="23"/>
                    <a:pt x="26" y="23"/>
                  </a:cubicBezTo>
                  <a:cubicBezTo>
                    <a:pt x="26" y="23"/>
                    <a:pt x="26" y="23"/>
                    <a:pt x="26" y="23"/>
                  </a:cubicBezTo>
                  <a:cubicBezTo>
                    <a:pt x="26" y="23"/>
                    <a:pt x="26" y="23"/>
                    <a:pt x="26" y="23"/>
                  </a:cubicBezTo>
                  <a:cubicBezTo>
                    <a:pt x="26" y="23"/>
                    <a:pt x="25" y="23"/>
                    <a:pt x="25" y="23"/>
                  </a:cubicBezTo>
                  <a:cubicBezTo>
                    <a:pt x="25" y="23"/>
                    <a:pt x="25" y="23"/>
                    <a:pt x="24" y="23"/>
                  </a:cubicBezTo>
                  <a:cubicBezTo>
                    <a:pt x="24" y="23"/>
                    <a:pt x="24" y="23"/>
                    <a:pt x="24" y="22"/>
                  </a:cubicBezTo>
                  <a:cubicBezTo>
                    <a:pt x="24" y="22"/>
                    <a:pt x="24" y="22"/>
                    <a:pt x="24" y="22"/>
                  </a:cubicBezTo>
                  <a:cubicBezTo>
                    <a:pt x="24" y="22"/>
                    <a:pt x="24" y="22"/>
                    <a:pt x="24" y="21"/>
                  </a:cubicBezTo>
                  <a:cubicBezTo>
                    <a:pt x="24" y="21"/>
                    <a:pt x="24" y="21"/>
                    <a:pt x="24" y="21"/>
                  </a:cubicBezTo>
                  <a:cubicBezTo>
                    <a:pt x="24" y="21"/>
                    <a:pt x="24" y="21"/>
                    <a:pt x="24" y="21"/>
                  </a:cubicBezTo>
                  <a:cubicBezTo>
                    <a:pt x="24" y="22"/>
                    <a:pt x="24" y="22"/>
                    <a:pt x="24" y="22"/>
                  </a:cubicBezTo>
                  <a:cubicBezTo>
                    <a:pt x="24" y="22"/>
                    <a:pt x="24" y="22"/>
                    <a:pt x="24" y="22"/>
                  </a:cubicBezTo>
                  <a:cubicBezTo>
                    <a:pt x="24" y="22"/>
                    <a:pt x="24" y="22"/>
                    <a:pt x="24" y="21"/>
                  </a:cubicBezTo>
                  <a:cubicBezTo>
                    <a:pt x="24" y="21"/>
                    <a:pt x="24" y="21"/>
                    <a:pt x="24" y="21"/>
                  </a:cubicBezTo>
                  <a:cubicBezTo>
                    <a:pt x="24" y="21"/>
                    <a:pt x="25" y="21"/>
                    <a:pt x="25" y="21"/>
                  </a:cubicBezTo>
                  <a:cubicBezTo>
                    <a:pt x="25" y="21"/>
                    <a:pt x="25" y="21"/>
                    <a:pt x="25" y="21"/>
                  </a:cubicBezTo>
                  <a:cubicBezTo>
                    <a:pt x="25" y="21"/>
                    <a:pt x="25" y="21"/>
                    <a:pt x="25" y="21"/>
                  </a:cubicBezTo>
                  <a:cubicBezTo>
                    <a:pt x="25"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6" y="21"/>
                    <a:pt x="26" y="21"/>
                    <a:pt x="26" y="21"/>
                  </a:cubicBezTo>
                  <a:cubicBezTo>
                    <a:pt x="26" y="21"/>
                    <a:pt x="26" y="21"/>
                    <a:pt x="25" y="21"/>
                  </a:cubicBezTo>
                  <a:cubicBezTo>
                    <a:pt x="25" y="21"/>
                    <a:pt x="25" y="21"/>
                    <a:pt x="25" y="21"/>
                  </a:cubicBezTo>
                  <a:cubicBezTo>
                    <a:pt x="25" y="21"/>
                    <a:pt x="25" y="21"/>
                    <a:pt x="25" y="21"/>
                  </a:cubicBezTo>
                  <a:cubicBezTo>
                    <a:pt x="26" y="21"/>
                    <a:pt x="26" y="21"/>
                    <a:pt x="26" y="21"/>
                  </a:cubicBezTo>
                  <a:cubicBezTo>
                    <a:pt x="26" y="21"/>
                    <a:pt x="26"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4" y="21"/>
                  </a:cubicBezTo>
                  <a:cubicBezTo>
                    <a:pt x="24"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4" y="21"/>
                    <a:pt x="24" y="21"/>
                  </a:cubicBezTo>
                  <a:cubicBezTo>
                    <a:pt x="24" y="21"/>
                    <a:pt x="24" y="21"/>
                    <a:pt x="24" y="21"/>
                  </a:cubicBezTo>
                  <a:cubicBezTo>
                    <a:pt x="24" y="21"/>
                    <a:pt x="24" y="21"/>
                    <a:pt x="24" y="21"/>
                  </a:cubicBezTo>
                  <a:cubicBezTo>
                    <a:pt x="24" y="21"/>
                    <a:pt x="24" y="21"/>
                    <a:pt x="24" y="20"/>
                  </a:cubicBezTo>
                  <a:cubicBezTo>
                    <a:pt x="24" y="20"/>
                    <a:pt x="24" y="20"/>
                    <a:pt x="24" y="20"/>
                  </a:cubicBezTo>
                  <a:cubicBezTo>
                    <a:pt x="24" y="20"/>
                    <a:pt x="23" y="20"/>
                    <a:pt x="23" y="20"/>
                  </a:cubicBezTo>
                  <a:cubicBezTo>
                    <a:pt x="24" y="20"/>
                    <a:pt x="24" y="20"/>
                    <a:pt x="25" y="20"/>
                  </a:cubicBezTo>
                  <a:cubicBezTo>
                    <a:pt x="25" y="20"/>
                    <a:pt x="25" y="20"/>
                    <a:pt x="25" y="20"/>
                  </a:cubicBezTo>
                  <a:cubicBezTo>
                    <a:pt x="25" y="20"/>
                    <a:pt x="25" y="20"/>
                    <a:pt x="25" y="20"/>
                  </a:cubicBezTo>
                  <a:cubicBezTo>
                    <a:pt x="24" y="20"/>
                    <a:pt x="24" y="20"/>
                    <a:pt x="23" y="20"/>
                  </a:cubicBezTo>
                  <a:cubicBezTo>
                    <a:pt x="23" y="19"/>
                    <a:pt x="23" y="19"/>
                    <a:pt x="23" y="19"/>
                  </a:cubicBezTo>
                  <a:cubicBezTo>
                    <a:pt x="24" y="19"/>
                    <a:pt x="24" y="19"/>
                    <a:pt x="24" y="19"/>
                  </a:cubicBezTo>
                  <a:cubicBezTo>
                    <a:pt x="24" y="19"/>
                    <a:pt x="24" y="19"/>
                    <a:pt x="24" y="19"/>
                  </a:cubicBezTo>
                  <a:cubicBezTo>
                    <a:pt x="24" y="19"/>
                    <a:pt x="24" y="19"/>
                    <a:pt x="24" y="19"/>
                  </a:cubicBezTo>
                  <a:cubicBezTo>
                    <a:pt x="24" y="19"/>
                    <a:pt x="24" y="19"/>
                    <a:pt x="23" y="19"/>
                  </a:cubicBezTo>
                  <a:cubicBezTo>
                    <a:pt x="23" y="19"/>
                    <a:pt x="23" y="19"/>
                    <a:pt x="23" y="19"/>
                  </a:cubicBezTo>
                  <a:cubicBezTo>
                    <a:pt x="23" y="19"/>
                    <a:pt x="23" y="19"/>
                    <a:pt x="23" y="19"/>
                  </a:cubicBezTo>
                  <a:cubicBezTo>
                    <a:pt x="23" y="19"/>
                    <a:pt x="24" y="19"/>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9"/>
                    <a:pt x="24"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4" y="19"/>
                    <a:pt x="24" y="19"/>
                  </a:cubicBezTo>
                  <a:cubicBezTo>
                    <a:pt x="24" y="19"/>
                    <a:pt x="24" y="19"/>
                    <a:pt x="25" y="19"/>
                  </a:cubicBezTo>
                  <a:cubicBezTo>
                    <a:pt x="25" y="19"/>
                    <a:pt x="25" y="19"/>
                    <a:pt x="25" y="19"/>
                  </a:cubicBezTo>
                  <a:cubicBezTo>
                    <a:pt x="25" y="19"/>
                    <a:pt x="25" y="19"/>
                    <a:pt x="25"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5" y="18"/>
                    <a:pt x="25" y="18"/>
                  </a:cubicBezTo>
                  <a:cubicBezTo>
                    <a:pt x="25" y="18"/>
                    <a:pt x="25" y="18"/>
                    <a:pt x="26" y="18"/>
                  </a:cubicBezTo>
                  <a:cubicBezTo>
                    <a:pt x="26" y="19"/>
                    <a:pt x="26" y="19"/>
                    <a:pt x="26" y="19"/>
                  </a:cubicBezTo>
                  <a:cubicBezTo>
                    <a:pt x="27" y="19"/>
                    <a:pt x="27" y="19"/>
                    <a:pt x="28" y="19"/>
                  </a:cubicBezTo>
                  <a:cubicBezTo>
                    <a:pt x="28" y="19"/>
                    <a:pt x="29" y="19"/>
                    <a:pt x="29" y="19"/>
                  </a:cubicBezTo>
                  <a:cubicBezTo>
                    <a:pt x="29" y="19"/>
                    <a:pt x="28" y="19"/>
                    <a:pt x="28" y="19"/>
                  </a:cubicBezTo>
                  <a:cubicBezTo>
                    <a:pt x="27" y="19"/>
                    <a:pt x="27" y="19"/>
                    <a:pt x="26" y="19"/>
                  </a:cubicBezTo>
                  <a:cubicBezTo>
                    <a:pt x="26" y="19"/>
                    <a:pt x="26" y="19"/>
                    <a:pt x="26" y="18"/>
                  </a:cubicBezTo>
                  <a:cubicBezTo>
                    <a:pt x="25" y="18"/>
                    <a:pt x="25" y="18"/>
                    <a:pt x="25" y="18"/>
                  </a:cubicBezTo>
                  <a:cubicBezTo>
                    <a:pt x="25" y="18"/>
                    <a:pt x="25" y="18"/>
                    <a:pt x="25" y="18"/>
                  </a:cubicBezTo>
                  <a:cubicBezTo>
                    <a:pt x="26" y="18"/>
                    <a:pt x="26" y="18"/>
                    <a:pt x="26" y="19"/>
                  </a:cubicBezTo>
                  <a:cubicBezTo>
                    <a:pt x="26" y="19"/>
                    <a:pt x="26" y="19"/>
                    <a:pt x="26" y="19"/>
                  </a:cubicBezTo>
                  <a:cubicBezTo>
                    <a:pt x="26" y="19"/>
                    <a:pt x="26" y="19"/>
                    <a:pt x="26" y="19"/>
                  </a:cubicBezTo>
                  <a:cubicBezTo>
                    <a:pt x="26" y="19"/>
                    <a:pt x="26" y="19"/>
                    <a:pt x="26" y="19"/>
                  </a:cubicBezTo>
                  <a:cubicBezTo>
                    <a:pt x="26" y="19"/>
                    <a:pt x="26" y="19"/>
                    <a:pt x="26" y="18"/>
                  </a:cubicBezTo>
                  <a:cubicBezTo>
                    <a:pt x="26" y="18"/>
                    <a:pt x="25" y="18"/>
                    <a:pt x="25" y="18"/>
                  </a:cubicBezTo>
                  <a:cubicBezTo>
                    <a:pt x="25" y="18"/>
                    <a:pt x="25" y="18"/>
                    <a:pt x="25" y="18"/>
                  </a:cubicBezTo>
                  <a:cubicBezTo>
                    <a:pt x="25" y="18"/>
                    <a:pt x="25" y="18"/>
                    <a:pt x="25" y="18"/>
                  </a:cubicBezTo>
                  <a:cubicBezTo>
                    <a:pt x="26" y="18"/>
                    <a:pt x="26" y="18"/>
                    <a:pt x="27" y="18"/>
                  </a:cubicBezTo>
                  <a:cubicBezTo>
                    <a:pt x="27" y="18"/>
                    <a:pt x="27" y="18"/>
                    <a:pt x="27" y="18"/>
                  </a:cubicBezTo>
                  <a:cubicBezTo>
                    <a:pt x="27" y="18"/>
                    <a:pt x="27" y="18"/>
                    <a:pt x="27" y="18"/>
                  </a:cubicBezTo>
                  <a:cubicBezTo>
                    <a:pt x="26" y="18"/>
                    <a:pt x="26" y="18"/>
                    <a:pt x="25" y="18"/>
                  </a:cubicBezTo>
                  <a:cubicBezTo>
                    <a:pt x="25" y="18"/>
                    <a:pt x="26" y="18"/>
                    <a:pt x="26" y="18"/>
                  </a:cubicBezTo>
                  <a:cubicBezTo>
                    <a:pt x="26"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4" y="18"/>
                    <a:pt x="24" y="18"/>
                  </a:cubicBezTo>
                  <a:cubicBezTo>
                    <a:pt x="24" y="18"/>
                    <a:pt x="24" y="18"/>
                    <a:pt x="24" y="18"/>
                  </a:cubicBezTo>
                  <a:cubicBezTo>
                    <a:pt x="24" y="18"/>
                    <a:pt x="24" y="18"/>
                    <a:pt x="24" y="18"/>
                  </a:cubicBezTo>
                  <a:cubicBezTo>
                    <a:pt x="24" y="18"/>
                    <a:pt x="24" y="18"/>
                    <a:pt x="24"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3" y="17"/>
                  </a:cubicBezTo>
                  <a:cubicBezTo>
                    <a:pt x="23" y="17"/>
                    <a:pt x="23" y="17"/>
                    <a:pt x="23" y="17"/>
                  </a:cubicBezTo>
                  <a:cubicBezTo>
                    <a:pt x="23" y="17"/>
                    <a:pt x="23" y="17"/>
                    <a:pt x="23" y="17"/>
                  </a:cubicBezTo>
                  <a:cubicBezTo>
                    <a:pt x="24" y="17"/>
                    <a:pt x="24" y="17"/>
                    <a:pt x="24" y="17"/>
                  </a:cubicBezTo>
                  <a:cubicBezTo>
                    <a:pt x="24" y="17"/>
                    <a:pt x="24" y="17"/>
                    <a:pt x="23" y="17"/>
                  </a:cubicBezTo>
                  <a:cubicBezTo>
                    <a:pt x="24" y="17"/>
                    <a:pt x="24" y="17"/>
                    <a:pt x="24" y="17"/>
                  </a:cubicBezTo>
                  <a:cubicBezTo>
                    <a:pt x="24" y="17"/>
                    <a:pt x="24" y="17"/>
                    <a:pt x="23" y="17"/>
                  </a:cubicBezTo>
                  <a:cubicBezTo>
                    <a:pt x="23" y="17"/>
                    <a:pt x="23" y="17"/>
                    <a:pt x="23" y="17"/>
                  </a:cubicBezTo>
                  <a:cubicBezTo>
                    <a:pt x="23" y="17"/>
                    <a:pt x="23"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4" y="17"/>
                    <a:pt x="24" y="17"/>
                  </a:cubicBezTo>
                  <a:cubicBezTo>
                    <a:pt x="24" y="17"/>
                    <a:pt x="23" y="17"/>
                    <a:pt x="23" y="17"/>
                  </a:cubicBezTo>
                  <a:cubicBezTo>
                    <a:pt x="23" y="17"/>
                    <a:pt x="23" y="17"/>
                    <a:pt x="23" y="17"/>
                  </a:cubicBezTo>
                  <a:cubicBezTo>
                    <a:pt x="24" y="17"/>
                    <a:pt x="24" y="17"/>
                    <a:pt x="24" y="17"/>
                  </a:cubicBezTo>
                  <a:cubicBezTo>
                    <a:pt x="24" y="17"/>
                    <a:pt x="24" y="17"/>
                    <a:pt x="24" y="17"/>
                  </a:cubicBezTo>
                  <a:cubicBezTo>
                    <a:pt x="24" y="17"/>
                    <a:pt x="24"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6"/>
                    <a:pt x="22" y="16"/>
                    <a:pt x="22" y="15"/>
                  </a:cubicBezTo>
                  <a:cubicBezTo>
                    <a:pt x="22" y="15"/>
                    <a:pt x="22" y="15"/>
                    <a:pt x="22" y="15"/>
                  </a:cubicBezTo>
                  <a:cubicBezTo>
                    <a:pt x="22" y="15"/>
                    <a:pt x="22" y="15"/>
                    <a:pt x="22" y="14"/>
                  </a:cubicBezTo>
                  <a:cubicBezTo>
                    <a:pt x="22" y="14"/>
                    <a:pt x="21" y="14"/>
                    <a:pt x="21" y="13"/>
                  </a:cubicBezTo>
                  <a:cubicBezTo>
                    <a:pt x="21" y="13"/>
                    <a:pt x="21" y="13"/>
                    <a:pt x="21" y="13"/>
                  </a:cubicBezTo>
                  <a:cubicBezTo>
                    <a:pt x="21" y="13"/>
                    <a:pt x="21" y="13"/>
                    <a:pt x="21" y="13"/>
                  </a:cubicBezTo>
                  <a:cubicBezTo>
                    <a:pt x="21" y="13"/>
                    <a:pt x="21" y="12"/>
                    <a:pt x="21" y="12"/>
                  </a:cubicBezTo>
                  <a:cubicBezTo>
                    <a:pt x="20" y="11"/>
                    <a:pt x="20" y="11"/>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2" y="10"/>
                    <a:pt x="22" y="10"/>
                  </a:cubicBezTo>
                  <a:cubicBezTo>
                    <a:pt x="22" y="10"/>
                    <a:pt x="22" y="10"/>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2"/>
                    <a:pt x="23" y="12"/>
                  </a:cubicBezTo>
                  <a:cubicBezTo>
                    <a:pt x="23" y="12"/>
                    <a:pt x="23" y="11"/>
                    <a:pt x="23" y="11"/>
                  </a:cubicBezTo>
                  <a:cubicBezTo>
                    <a:pt x="23" y="11"/>
                    <a:pt x="23" y="11"/>
                    <a:pt x="23" y="11"/>
                  </a:cubicBezTo>
                  <a:cubicBezTo>
                    <a:pt x="23" y="11"/>
                    <a:pt x="24" y="11"/>
                    <a:pt x="24" y="11"/>
                  </a:cubicBezTo>
                  <a:cubicBezTo>
                    <a:pt x="24"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7"/>
                  </a:cubicBezTo>
                  <a:cubicBezTo>
                    <a:pt x="19" y="8"/>
                    <a:pt x="19" y="8"/>
                    <a:pt x="19" y="8"/>
                  </a:cubicBezTo>
                  <a:cubicBezTo>
                    <a:pt x="19"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8"/>
                  </a:cubicBezTo>
                  <a:cubicBezTo>
                    <a:pt x="21" y="8"/>
                    <a:pt x="21" y="8"/>
                    <a:pt x="21" y="8"/>
                  </a:cubicBezTo>
                  <a:cubicBezTo>
                    <a:pt x="21" y="8"/>
                    <a:pt x="21" y="8"/>
                    <a:pt x="21" y="8"/>
                  </a:cubicBezTo>
                  <a:cubicBezTo>
                    <a:pt x="21" y="8"/>
                    <a:pt x="21" y="8"/>
                    <a:pt x="21" y="8"/>
                  </a:cubicBezTo>
                  <a:cubicBezTo>
                    <a:pt x="21" y="8"/>
                    <a:pt x="21" y="8"/>
                    <a:pt x="20" y="8"/>
                  </a:cubicBezTo>
                  <a:cubicBezTo>
                    <a:pt x="20" y="8"/>
                    <a:pt x="20" y="8"/>
                    <a:pt x="20" y="8"/>
                  </a:cubicBezTo>
                  <a:cubicBezTo>
                    <a:pt x="20" y="8"/>
                    <a:pt x="20" y="8"/>
                    <a:pt x="20" y="8"/>
                  </a:cubicBezTo>
                  <a:cubicBezTo>
                    <a:pt x="20" y="8"/>
                    <a:pt x="20" y="8"/>
                    <a:pt x="20" y="8"/>
                  </a:cubicBezTo>
                  <a:cubicBezTo>
                    <a:pt x="20" y="8"/>
                    <a:pt x="20" y="8"/>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6"/>
                    <a:pt x="19" y="6"/>
                  </a:cubicBezTo>
                  <a:cubicBezTo>
                    <a:pt x="19" y="6"/>
                    <a:pt x="19" y="6"/>
                    <a:pt x="19" y="6"/>
                  </a:cubicBezTo>
                  <a:cubicBezTo>
                    <a:pt x="19" y="6"/>
                    <a:pt x="19" y="6"/>
                    <a:pt x="19" y="6"/>
                  </a:cubicBezTo>
                  <a:cubicBezTo>
                    <a:pt x="19" y="6"/>
                    <a:pt x="20" y="6"/>
                    <a:pt x="20" y="6"/>
                  </a:cubicBezTo>
                  <a:cubicBezTo>
                    <a:pt x="20" y="6"/>
                    <a:pt x="20" y="6"/>
                    <a:pt x="20" y="6"/>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7"/>
                    <a:pt x="20" y="7"/>
                  </a:cubicBezTo>
                  <a:cubicBezTo>
                    <a:pt x="20" y="7"/>
                    <a:pt x="20" y="6"/>
                    <a:pt x="19" y="6"/>
                  </a:cubicBezTo>
                  <a:cubicBezTo>
                    <a:pt x="19" y="6"/>
                    <a:pt x="19" y="6"/>
                    <a:pt x="19" y="6"/>
                  </a:cubicBezTo>
                  <a:cubicBezTo>
                    <a:pt x="19" y="6"/>
                    <a:pt x="19" y="6"/>
                    <a:pt x="19" y="6"/>
                  </a:cubicBezTo>
                  <a:cubicBezTo>
                    <a:pt x="19" y="6"/>
                    <a:pt x="19" y="6"/>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8" y="3"/>
                    <a:pt x="18" y="3"/>
                    <a:pt x="18" y="3"/>
                  </a:cubicBezTo>
                  <a:cubicBezTo>
                    <a:pt x="18" y="4"/>
                    <a:pt x="18" y="4"/>
                    <a:pt x="18" y="4"/>
                  </a:cubicBezTo>
                  <a:cubicBezTo>
                    <a:pt x="18" y="4"/>
                    <a:pt x="18" y="4"/>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3"/>
                    <a:pt x="18" y="3"/>
                  </a:cubicBezTo>
                  <a:cubicBezTo>
                    <a:pt x="18" y="3"/>
                    <a:pt x="18" y="3"/>
                    <a:pt x="18" y="3"/>
                  </a:cubicBezTo>
                  <a:cubicBezTo>
                    <a:pt x="18" y="3"/>
                    <a:pt x="18" y="3"/>
                    <a:pt x="18" y="3"/>
                  </a:cubicBezTo>
                  <a:cubicBezTo>
                    <a:pt x="18" y="3"/>
                    <a:pt x="18" y="3"/>
                    <a:pt x="18" y="3"/>
                  </a:cubicBezTo>
                  <a:cubicBezTo>
                    <a:pt x="18" y="2"/>
                    <a:pt x="17" y="2"/>
                    <a:pt x="17" y="2"/>
                  </a:cubicBezTo>
                  <a:cubicBezTo>
                    <a:pt x="17" y="2"/>
                    <a:pt x="17" y="2"/>
                    <a:pt x="17" y="2"/>
                  </a:cubicBezTo>
                  <a:cubicBezTo>
                    <a:pt x="17" y="2"/>
                    <a:pt x="17" y="2"/>
                    <a:pt x="17" y="2"/>
                  </a:cubicBezTo>
                  <a:cubicBezTo>
                    <a:pt x="16" y="2"/>
                    <a:pt x="16" y="1"/>
                    <a:pt x="16" y="1"/>
                  </a:cubicBezTo>
                  <a:cubicBezTo>
                    <a:pt x="16" y="1"/>
                    <a:pt x="16" y="1"/>
                    <a:pt x="15" y="1"/>
                  </a:cubicBezTo>
                  <a:cubicBezTo>
                    <a:pt x="15" y="1"/>
                    <a:pt x="15" y="1"/>
                    <a:pt x="15" y="0"/>
                  </a:cubicBezTo>
                  <a:cubicBezTo>
                    <a:pt x="14" y="0"/>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2"/>
                  </a:cubicBezTo>
                  <a:cubicBezTo>
                    <a:pt x="9" y="2"/>
                    <a:pt x="9" y="2"/>
                    <a:pt x="9" y="2"/>
                  </a:cubicBezTo>
                  <a:cubicBezTo>
                    <a:pt x="9" y="2"/>
                    <a:pt x="9" y="2"/>
                    <a:pt x="9" y="2"/>
                  </a:cubicBezTo>
                  <a:cubicBezTo>
                    <a:pt x="9" y="2"/>
                    <a:pt x="9" y="2"/>
                    <a:pt x="8" y="3"/>
                  </a:cubicBezTo>
                  <a:cubicBezTo>
                    <a:pt x="8" y="3"/>
                    <a:pt x="8" y="3"/>
                    <a:pt x="8" y="3"/>
                  </a:cubicBezTo>
                  <a:cubicBezTo>
                    <a:pt x="8" y="3"/>
                    <a:pt x="8" y="3"/>
                    <a:pt x="7" y="4"/>
                  </a:cubicBezTo>
                  <a:cubicBezTo>
                    <a:pt x="7" y="4"/>
                    <a:pt x="7" y="4"/>
                    <a:pt x="7" y="4"/>
                  </a:cubicBezTo>
                  <a:cubicBezTo>
                    <a:pt x="7" y="4"/>
                    <a:pt x="7" y="4"/>
                    <a:pt x="7" y="5"/>
                  </a:cubicBezTo>
                  <a:cubicBezTo>
                    <a:pt x="7" y="5"/>
                    <a:pt x="7" y="5"/>
                    <a:pt x="7" y="5"/>
                  </a:cubicBezTo>
                  <a:cubicBezTo>
                    <a:pt x="6" y="5"/>
                    <a:pt x="6" y="6"/>
                    <a:pt x="6" y="6"/>
                  </a:cubicBezTo>
                  <a:cubicBezTo>
                    <a:pt x="6" y="6"/>
                    <a:pt x="6" y="6"/>
                    <a:pt x="6" y="6"/>
                  </a:cubicBezTo>
                  <a:cubicBezTo>
                    <a:pt x="6" y="6"/>
                    <a:pt x="6" y="6"/>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9"/>
                  </a:cubicBezTo>
                  <a:cubicBezTo>
                    <a:pt x="6" y="9"/>
                    <a:pt x="6" y="10"/>
                    <a:pt x="6"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2"/>
                    <a:pt x="7" y="12"/>
                  </a:cubicBezTo>
                  <a:cubicBezTo>
                    <a:pt x="7" y="12"/>
                    <a:pt x="7" y="12"/>
                    <a:pt x="7" y="12"/>
                  </a:cubicBezTo>
                  <a:cubicBezTo>
                    <a:pt x="7" y="13"/>
                    <a:pt x="7" y="14"/>
                    <a:pt x="7" y="15"/>
                  </a:cubicBezTo>
                  <a:cubicBezTo>
                    <a:pt x="7" y="15"/>
                    <a:pt x="7" y="15"/>
                    <a:pt x="7" y="15"/>
                  </a:cubicBezTo>
                  <a:cubicBezTo>
                    <a:pt x="7" y="15"/>
                    <a:pt x="7" y="15"/>
                    <a:pt x="8" y="16"/>
                  </a:cubicBezTo>
                  <a:cubicBezTo>
                    <a:pt x="8" y="16"/>
                    <a:pt x="8" y="16"/>
                    <a:pt x="8" y="16"/>
                  </a:cubicBezTo>
                  <a:cubicBezTo>
                    <a:pt x="8" y="16"/>
                    <a:pt x="8" y="16"/>
                    <a:pt x="8" y="16"/>
                  </a:cubicBezTo>
                  <a:cubicBezTo>
                    <a:pt x="8" y="16"/>
                    <a:pt x="8" y="16"/>
                    <a:pt x="8" y="17"/>
                  </a:cubicBezTo>
                  <a:cubicBezTo>
                    <a:pt x="8" y="17"/>
                    <a:pt x="8" y="17"/>
                    <a:pt x="8" y="17"/>
                  </a:cubicBezTo>
                  <a:cubicBezTo>
                    <a:pt x="8" y="17"/>
                    <a:pt x="8" y="17"/>
                    <a:pt x="8" y="17"/>
                  </a:cubicBezTo>
                  <a:cubicBezTo>
                    <a:pt x="9" y="17"/>
                    <a:pt x="9" y="17"/>
                    <a:pt x="9" y="17"/>
                  </a:cubicBezTo>
                  <a:cubicBezTo>
                    <a:pt x="9" y="18"/>
                    <a:pt x="10" y="17"/>
                    <a:pt x="10" y="17"/>
                  </a:cubicBezTo>
                  <a:cubicBezTo>
                    <a:pt x="10" y="17"/>
                    <a:pt x="10" y="17"/>
                    <a:pt x="10" y="17"/>
                  </a:cubicBezTo>
                  <a:cubicBezTo>
                    <a:pt x="10" y="17"/>
                    <a:pt x="10" y="18"/>
                    <a:pt x="10" y="18"/>
                  </a:cubicBezTo>
                  <a:cubicBezTo>
                    <a:pt x="10" y="18"/>
                    <a:pt x="10" y="18"/>
                    <a:pt x="10" y="18"/>
                  </a:cubicBezTo>
                  <a:cubicBezTo>
                    <a:pt x="10" y="18"/>
                    <a:pt x="10" y="18"/>
                    <a:pt x="10" y="18"/>
                  </a:cubicBezTo>
                  <a:cubicBezTo>
                    <a:pt x="10" y="19"/>
                    <a:pt x="10" y="19"/>
                    <a:pt x="10" y="19"/>
                  </a:cubicBezTo>
                  <a:cubicBezTo>
                    <a:pt x="10" y="19"/>
                    <a:pt x="10" y="20"/>
                    <a:pt x="9" y="20"/>
                  </a:cubicBezTo>
                  <a:cubicBezTo>
                    <a:pt x="9" y="21"/>
                    <a:pt x="8" y="22"/>
                    <a:pt x="7" y="23"/>
                  </a:cubicBezTo>
                  <a:cubicBezTo>
                    <a:pt x="7" y="23"/>
                    <a:pt x="7" y="24"/>
                    <a:pt x="7" y="25"/>
                  </a:cubicBezTo>
                  <a:cubicBezTo>
                    <a:pt x="7" y="25"/>
                    <a:pt x="6" y="26"/>
                    <a:pt x="6" y="27"/>
                  </a:cubicBezTo>
                  <a:cubicBezTo>
                    <a:pt x="5" y="27"/>
                    <a:pt x="5" y="28"/>
                    <a:pt x="5" y="28"/>
                  </a:cubicBezTo>
                  <a:cubicBezTo>
                    <a:pt x="5" y="28"/>
                    <a:pt x="5" y="28"/>
                    <a:pt x="5" y="28"/>
                  </a:cubicBezTo>
                  <a:cubicBezTo>
                    <a:pt x="4" y="27"/>
                    <a:pt x="4" y="27"/>
                    <a:pt x="4" y="27"/>
                  </a:cubicBezTo>
                  <a:cubicBezTo>
                    <a:pt x="4" y="27"/>
                    <a:pt x="3" y="27"/>
                    <a:pt x="3" y="27"/>
                  </a:cubicBezTo>
                  <a:cubicBezTo>
                    <a:pt x="3" y="27"/>
                    <a:pt x="3" y="26"/>
                    <a:pt x="3" y="26"/>
                  </a:cubicBezTo>
                  <a:cubicBezTo>
                    <a:pt x="2" y="26"/>
                    <a:pt x="2" y="26"/>
                    <a:pt x="2" y="26"/>
                  </a:cubicBezTo>
                  <a:cubicBezTo>
                    <a:pt x="2" y="26"/>
                    <a:pt x="1" y="27"/>
                    <a:pt x="1" y="27"/>
                  </a:cubicBezTo>
                  <a:cubicBezTo>
                    <a:pt x="1" y="27"/>
                    <a:pt x="0" y="27"/>
                    <a:pt x="0" y="27"/>
                  </a:cubicBezTo>
                  <a:cubicBezTo>
                    <a:pt x="0" y="27"/>
                    <a:pt x="0" y="27"/>
                    <a:pt x="0" y="28"/>
                  </a:cubicBezTo>
                  <a:cubicBezTo>
                    <a:pt x="0" y="28"/>
                    <a:pt x="0" y="28"/>
                    <a:pt x="0" y="29"/>
                  </a:cubicBezTo>
                  <a:cubicBezTo>
                    <a:pt x="0" y="29"/>
                    <a:pt x="0" y="29"/>
                    <a:pt x="0" y="30"/>
                  </a:cubicBezTo>
                  <a:cubicBezTo>
                    <a:pt x="0" y="30"/>
                    <a:pt x="0" y="30"/>
                    <a:pt x="1" y="30"/>
                  </a:cubicBezTo>
                  <a:cubicBezTo>
                    <a:pt x="1" y="30"/>
                    <a:pt x="1" y="30"/>
                    <a:pt x="1" y="30"/>
                  </a:cubicBezTo>
                  <a:cubicBezTo>
                    <a:pt x="2" y="30"/>
                    <a:pt x="3" y="30"/>
                    <a:pt x="3" y="31"/>
                  </a:cubicBezTo>
                  <a:cubicBezTo>
                    <a:pt x="3" y="31"/>
                    <a:pt x="4" y="31"/>
                    <a:pt x="4" y="31"/>
                  </a:cubicBezTo>
                  <a:cubicBezTo>
                    <a:pt x="4" y="31"/>
                    <a:pt x="4" y="32"/>
                    <a:pt x="4" y="32"/>
                  </a:cubicBezTo>
                  <a:cubicBezTo>
                    <a:pt x="4" y="32"/>
                    <a:pt x="4" y="32"/>
                    <a:pt x="4" y="32"/>
                  </a:cubicBezTo>
                  <a:cubicBezTo>
                    <a:pt x="5" y="32"/>
                    <a:pt x="5" y="32"/>
                    <a:pt x="5" y="32"/>
                  </a:cubicBezTo>
                  <a:cubicBezTo>
                    <a:pt x="4" y="32"/>
                    <a:pt x="4" y="34"/>
                    <a:pt x="4" y="34"/>
                  </a:cubicBezTo>
                  <a:cubicBezTo>
                    <a:pt x="4" y="35"/>
                    <a:pt x="4" y="35"/>
                    <a:pt x="4" y="36"/>
                  </a:cubicBezTo>
                  <a:cubicBezTo>
                    <a:pt x="3" y="36"/>
                    <a:pt x="3" y="37"/>
                    <a:pt x="3" y="37"/>
                  </a:cubicBezTo>
                  <a:cubicBezTo>
                    <a:pt x="3" y="38"/>
                    <a:pt x="3" y="40"/>
                    <a:pt x="3" y="40"/>
                  </a:cubicBezTo>
                  <a:cubicBezTo>
                    <a:pt x="4" y="40"/>
                    <a:pt x="3" y="41"/>
                    <a:pt x="3" y="41"/>
                  </a:cubicBezTo>
                  <a:cubicBezTo>
                    <a:pt x="3" y="42"/>
                    <a:pt x="3" y="43"/>
                    <a:pt x="3" y="43"/>
                  </a:cubicBezTo>
                  <a:cubicBezTo>
                    <a:pt x="4" y="44"/>
                    <a:pt x="4" y="44"/>
                    <a:pt x="4" y="44"/>
                  </a:cubicBezTo>
                  <a:cubicBezTo>
                    <a:pt x="4" y="44"/>
                    <a:pt x="3" y="45"/>
                    <a:pt x="3" y="45"/>
                  </a:cubicBezTo>
                  <a:cubicBezTo>
                    <a:pt x="3" y="46"/>
                    <a:pt x="2" y="46"/>
                    <a:pt x="2" y="46"/>
                  </a:cubicBezTo>
                  <a:cubicBezTo>
                    <a:pt x="2" y="47"/>
                    <a:pt x="2" y="47"/>
                    <a:pt x="2" y="47"/>
                  </a:cubicBezTo>
                  <a:cubicBezTo>
                    <a:pt x="3" y="48"/>
                    <a:pt x="2" y="48"/>
                    <a:pt x="3" y="48"/>
                  </a:cubicBezTo>
                  <a:cubicBezTo>
                    <a:pt x="3" y="49"/>
                    <a:pt x="3" y="49"/>
                    <a:pt x="3" y="49"/>
                  </a:cubicBezTo>
                  <a:cubicBezTo>
                    <a:pt x="3" y="50"/>
                    <a:pt x="4" y="50"/>
                    <a:pt x="4" y="50"/>
                  </a:cubicBezTo>
                  <a:cubicBezTo>
                    <a:pt x="4" y="50"/>
                    <a:pt x="4" y="50"/>
                    <a:pt x="4" y="50"/>
                  </a:cubicBezTo>
                  <a:cubicBezTo>
                    <a:pt x="4" y="50"/>
                    <a:pt x="4" y="51"/>
                    <a:pt x="5" y="51"/>
                  </a:cubicBezTo>
                  <a:cubicBezTo>
                    <a:pt x="5" y="51"/>
                    <a:pt x="5" y="51"/>
                    <a:pt x="5" y="51"/>
                  </a:cubicBezTo>
                  <a:cubicBezTo>
                    <a:pt x="5" y="51"/>
                    <a:pt x="6" y="51"/>
                    <a:pt x="6" y="51"/>
                  </a:cubicBezTo>
                  <a:cubicBezTo>
                    <a:pt x="6" y="51"/>
                    <a:pt x="6" y="51"/>
                    <a:pt x="5" y="51"/>
                  </a:cubicBezTo>
                  <a:cubicBezTo>
                    <a:pt x="5" y="51"/>
                    <a:pt x="5" y="51"/>
                    <a:pt x="5" y="51"/>
                  </a:cubicBezTo>
                  <a:cubicBezTo>
                    <a:pt x="5" y="52"/>
                    <a:pt x="4" y="52"/>
                    <a:pt x="4" y="52"/>
                  </a:cubicBezTo>
                  <a:cubicBezTo>
                    <a:pt x="4" y="53"/>
                    <a:pt x="4" y="55"/>
                    <a:pt x="4" y="56"/>
                  </a:cubicBezTo>
                  <a:cubicBezTo>
                    <a:pt x="4" y="56"/>
                    <a:pt x="4" y="58"/>
                    <a:pt x="3" y="58"/>
                  </a:cubicBezTo>
                  <a:cubicBezTo>
                    <a:pt x="3" y="59"/>
                    <a:pt x="3" y="60"/>
                    <a:pt x="3" y="61"/>
                  </a:cubicBezTo>
                  <a:cubicBezTo>
                    <a:pt x="3" y="61"/>
                    <a:pt x="2" y="61"/>
                    <a:pt x="3" y="61"/>
                  </a:cubicBezTo>
                  <a:cubicBezTo>
                    <a:pt x="3" y="62"/>
                    <a:pt x="3" y="63"/>
                    <a:pt x="3" y="64"/>
                  </a:cubicBezTo>
                  <a:cubicBezTo>
                    <a:pt x="3" y="65"/>
                    <a:pt x="3" y="66"/>
                    <a:pt x="3" y="67"/>
                  </a:cubicBezTo>
                  <a:cubicBezTo>
                    <a:pt x="4" y="67"/>
                    <a:pt x="4" y="69"/>
                    <a:pt x="4" y="69"/>
                  </a:cubicBezTo>
                  <a:cubicBezTo>
                    <a:pt x="4" y="69"/>
                    <a:pt x="5" y="72"/>
                    <a:pt x="5" y="73"/>
                  </a:cubicBezTo>
                  <a:cubicBezTo>
                    <a:pt x="5" y="74"/>
                    <a:pt x="5" y="74"/>
                    <a:pt x="5" y="74"/>
                  </a:cubicBezTo>
                  <a:cubicBezTo>
                    <a:pt x="5" y="75"/>
                    <a:pt x="6" y="77"/>
                    <a:pt x="6" y="78"/>
                  </a:cubicBezTo>
                  <a:cubicBezTo>
                    <a:pt x="7" y="79"/>
                    <a:pt x="7" y="80"/>
                    <a:pt x="7" y="81"/>
                  </a:cubicBezTo>
                  <a:cubicBezTo>
                    <a:pt x="7" y="81"/>
                    <a:pt x="7" y="82"/>
                    <a:pt x="7" y="82"/>
                  </a:cubicBezTo>
                  <a:cubicBezTo>
                    <a:pt x="7" y="82"/>
                    <a:pt x="7" y="83"/>
                    <a:pt x="7" y="83"/>
                  </a:cubicBezTo>
                  <a:cubicBezTo>
                    <a:pt x="7" y="83"/>
                    <a:pt x="7" y="83"/>
                    <a:pt x="7" y="83"/>
                  </a:cubicBezTo>
                  <a:cubicBezTo>
                    <a:pt x="7" y="83"/>
                    <a:pt x="7" y="83"/>
                    <a:pt x="7" y="83"/>
                  </a:cubicBezTo>
                  <a:cubicBezTo>
                    <a:pt x="7" y="84"/>
                    <a:pt x="7" y="84"/>
                    <a:pt x="7" y="84"/>
                  </a:cubicBezTo>
                  <a:cubicBezTo>
                    <a:pt x="7" y="84"/>
                    <a:pt x="8" y="84"/>
                    <a:pt x="8" y="84"/>
                  </a:cubicBezTo>
                  <a:cubicBezTo>
                    <a:pt x="8" y="84"/>
                    <a:pt x="8" y="84"/>
                    <a:pt x="8" y="84"/>
                  </a:cubicBezTo>
                  <a:cubicBezTo>
                    <a:pt x="8" y="84"/>
                    <a:pt x="8" y="86"/>
                    <a:pt x="8" y="87"/>
                  </a:cubicBezTo>
                  <a:cubicBezTo>
                    <a:pt x="9" y="88"/>
                    <a:pt x="9" y="91"/>
                    <a:pt x="9" y="92"/>
                  </a:cubicBezTo>
                  <a:cubicBezTo>
                    <a:pt x="9" y="94"/>
                    <a:pt x="9" y="98"/>
                    <a:pt x="9" y="98"/>
                  </a:cubicBezTo>
                  <a:cubicBezTo>
                    <a:pt x="9" y="98"/>
                    <a:pt x="9" y="99"/>
                    <a:pt x="9" y="99"/>
                  </a:cubicBezTo>
                  <a:cubicBezTo>
                    <a:pt x="9" y="99"/>
                    <a:pt x="9" y="99"/>
                    <a:pt x="9" y="99"/>
                  </a:cubicBezTo>
                  <a:cubicBezTo>
                    <a:pt x="8" y="99"/>
                    <a:pt x="8" y="99"/>
                    <a:pt x="8" y="99"/>
                  </a:cubicBezTo>
                  <a:cubicBezTo>
                    <a:pt x="8" y="99"/>
                    <a:pt x="7" y="99"/>
                    <a:pt x="7" y="99"/>
                  </a:cubicBezTo>
                  <a:cubicBezTo>
                    <a:pt x="7" y="100"/>
                    <a:pt x="7" y="100"/>
                    <a:pt x="7" y="101"/>
                  </a:cubicBezTo>
                  <a:cubicBezTo>
                    <a:pt x="7" y="101"/>
                    <a:pt x="7" y="101"/>
                    <a:pt x="7" y="101"/>
                  </a:cubicBezTo>
                  <a:cubicBezTo>
                    <a:pt x="7" y="101"/>
                    <a:pt x="7" y="101"/>
                    <a:pt x="7" y="101"/>
                  </a:cubicBezTo>
                  <a:cubicBezTo>
                    <a:pt x="7" y="101"/>
                    <a:pt x="8" y="101"/>
                    <a:pt x="9" y="101"/>
                  </a:cubicBezTo>
                  <a:cubicBezTo>
                    <a:pt x="9" y="101"/>
                    <a:pt x="9" y="102"/>
                    <a:pt x="9" y="102"/>
                  </a:cubicBezTo>
                  <a:cubicBezTo>
                    <a:pt x="9" y="102"/>
                    <a:pt x="9" y="103"/>
                    <a:pt x="9" y="103"/>
                  </a:cubicBezTo>
                  <a:cubicBezTo>
                    <a:pt x="9" y="103"/>
                    <a:pt x="8" y="103"/>
                    <a:pt x="8" y="103"/>
                  </a:cubicBezTo>
                  <a:cubicBezTo>
                    <a:pt x="8" y="103"/>
                    <a:pt x="8" y="103"/>
                    <a:pt x="8" y="103"/>
                  </a:cubicBezTo>
                  <a:cubicBezTo>
                    <a:pt x="8" y="103"/>
                    <a:pt x="8" y="104"/>
                    <a:pt x="8" y="104"/>
                  </a:cubicBezTo>
                  <a:cubicBezTo>
                    <a:pt x="8" y="104"/>
                    <a:pt x="8" y="104"/>
                    <a:pt x="8" y="104"/>
                  </a:cubicBezTo>
                  <a:cubicBezTo>
                    <a:pt x="7" y="104"/>
                    <a:pt x="7" y="104"/>
                    <a:pt x="7" y="104"/>
                  </a:cubicBezTo>
                  <a:cubicBezTo>
                    <a:pt x="7" y="105"/>
                    <a:pt x="7" y="105"/>
                    <a:pt x="7" y="105"/>
                  </a:cubicBezTo>
                  <a:cubicBezTo>
                    <a:pt x="7" y="105"/>
                    <a:pt x="7" y="105"/>
                    <a:pt x="7" y="105"/>
                  </a:cubicBezTo>
                  <a:cubicBezTo>
                    <a:pt x="7" y="106"/>
                    <a:pt x="7" y="106"/>
                    <a:pt x="7" y="106"/>
                  </a:cubicBezTo>
                  <a:cubicBezTo>
                    <a:pt x="7" y="106"/>
                    <a:pt x="8" y="106"/>
                    <a:pt x="8" y="106"/>
                  </a:cubicBezTo>
                  <a:cubicBezTo>
                    <a:pt x="8" y="106"/>
                    <a:pt x="12" y="106"/>
                    <a:pt x="12" y="106"/>
                  </a:cubicBezTo>
                  <a:cubicBezTo>
                    <a:pt x="13" y="106"/>
                    <a:pt x="14" y="106"/>
                    <a:pt x="14" y="106"/>
                  </a:cubicBezTo>
                  <a:cubicBezTo>
                    <a:pt x="14" y="106"/>
                    <a:pt x="15" y="106"/>
                    <a:pt x="15" y="106"/>
                  </a:cubicBezTo>
                  <a:cubicBezTo>
                    <a:pt x="16" y="105"/>
                    <a:pt x="16" y="104"/>
                    <a:pt x="16" y="104"/>
                  </a:cubicBezTo>
                  <a:cubicBezTo>
                    <a:pt x="16" y="104"/>
                    <a:pt x="16" y="104"/>
                    <a:pt x="16" y="104"/>
                  </a:cubicBezTo>
                  <a:cubicBezTo>
                    <a:pt x="16" y="103"/>
                    <a:pt x="16" y="103"/>
                    <a:pt x="16" y="103"/>
                  </a:cubicBezTo>
                  <a:cubicBezTo>
                    <a:pt x="15" y="102"/>
                    <a:pt x="15" y="102"/>
                    <a:pt x="15" y="102"/>
                  </a:cubicBezTo>
                  <a:cubicBezTo>
                    <a:pt x="15" y="101"/>
                    <a:pt x="15" y="101"/>
                    <a:pt x="15" y="101"/>
                  </a:cubicBezTo>
                  <a:cubicBezTo>
                    <a:pt x="15" y="101"/>
                    <a:pt x="16" y="101"/>
                    <a:pt x="17" y="102"/>
                  </a:cubicBezTo>
                  <a:cubicBezTo>
                    <a:pt x="17" y="102"/>
                    <a:pt x="18" y="102"/>
                    <a:pt x="20" y="102"/>
                  </a:cubicBezTo>
                  <a:cubicBezTo>
                    <a:pt x="21" y="102"/>
                    <a:pt x="21" y="102"/>
                    <a:pt x="21" y="101"/>
                  </a:cubicBezTo>
                  <a:cubicBezTo>
                    <a:pt x="21" y="101"/>
                    <a:pt x="21" y="101"/>
                    <a:pt x="21" y="101"/>
                  </a:cubicBezTo>
                  <a:cubicBezTo>
                    <a:pt x="21" y="101"/>
                    <a:pt x="21" y="100"/>
                    <a:pt x="21" y="100"/>
                  </a:cubicBezTo>
                  <a:cubicBezTo>
                    <a:pt x="21" y="99"/>
                    <a:pt x="20" y="98"/>
                    <a:pt x="20" y="96"/>
                  </a:cubicBezTo>
                  <a:cubicBezTo>
                    <a:pt x="20" y="93"/>
                    <a:pt x="21" y="90"/>
                    <a:pt x="21" y="89"/>
                  </a:cubicBezTo>
                  <a:cubicBezTo>
                    <a:pt x="21" y="88"/>
                    <a:pt x="22" y="84"/>
                    <a:pt x="22" y="83"/>
                  </a:cubicBezTo>
                  <a:cubicBezTo>
                    <a:pt x="22" y="83"/>
                    <a:pt x="22" y="83"/>
                    <a:pt x="23" y="83"/>
                  </a:cubicBezTo>
                  <a:cubicBezTo>
                    <a:pt x="23" y="83"/>
                    <a:pt x="24" y="83"/>
                    <a:pt x="24" y="83"/>
                  </a:cubicBezTo>
                  <a:cubicBezTo>
                    <a:pt x="25" y="83"/>
                    <a:pt x="25" y="82"/>
                    <a:pt x="25" y="82"/>
                  </a:cubicBezTo>
                  <a:cubicBezTo>
                    <a:pt x="25" y="82"/>
                    <a:pt x="25" y="82"/>
                    <a:pt x="25" y="82"/>
                  </a:cubicBezTo>
                  <a:cubicBezTo>
                    <a:pt x="25" y="82"/>
                    <a:pt x="25" y="82"/>
                    <a:pt x="25" y="82"/>
                  </a:cubicBezTo>
                  <a:cubicBezTo>
                    <a:pt x="25" y="82"/>
                    <a:pt x="26" y="83"/>
                    <a:pt x="27" y="83"/>
                  </a:cubicBezTo>
                  <a:cubicBezTo>
                    <a:pt x="28" y="82"/>
                    <a:pt x="28" y="82"/>
                    <a:pt x="28" y="82"/>
                  </a:cubicBezTo>
                  <a:cubicBezTo>
                    <a:pt x="28" y="82"/>
                    <a:pt x="28" y="83"/>
                    <a:pt x="29" y="83"/>
                  </a:cubicBezTo>
                  <a:cubicBezTo>
                    <a:pt x="30" y="83"/>
                    <a:pt x="30" y="83"/>
                    <a:pt x="30" y="83"/>
                  </a:cubicBezTo>
                  <a:cubicBezTo>
                    <a:pt x="31" y="84"/>
                    <a:pt x="31" y="84"/>
                    <a:pt x="32" y="84"/>
                  </a:cubicBezTo>
                  <a:cubicBezTo>
                    <a:pt x="33" y="83"/>
                    <a:pt x="33" y="83"/>
                    <a:pt x="33" y="83"/>
                  </a:cubicBezTo>
                  <a:cubicBezTo>
                    <a:pt x="33" y="83"/>
                    <a:pt x="33" y="83"/>
                    <a:pt x="34" y="83"/>
                  </a:cubicBezTo>
                  <a:cubicBezTo>
                    <a:pt x="34" y="83"/>
                    <a:pt x="34" y="83"/>
                    <a:pt x="34" y="83"/>
                  </a:cubicBezTo>
                  <a:cubicBezTo>
                    <a:pt x="34" y="83"/>
                    <a:pt x="35" y="83"/>
                    <a:pt x="35" y="83"/>
                  </a:cubicBezTo>
                  <a:cubicBezTo>
                    <a:pt x="35" y="83"/>
                    <a:pt x="36" y="82"/>
                    <a:pt x="36" y="82"/>
                  </a:cubicBezTo>
                  <a:cubicBezTo>
                    <a:pt x="36" y="82"/>
                    <a:pt x="36" y="83"/>
                    <a:pt x="36" y="83"/>
                  </a:cubicBezTo>
                  <a:cubicBezTo>
                    <a:pt x="37" y="83"/>
                    <a:pt x="37" y="82"/>
                    <a:pt x="37" y="82"/>
                  </a:cubicBezTo>
                  <a:cubicBezTo>
                    <a:pt x="37" y="82"/>
                    <a:pt x="38" y="83"/>
                    <a:pt x="39" y="83"/>
                  </a:cubicBezTo>
                  <a:cubicBezTo>
                    <a:pt x="39" y="83"/>
                    <a:pt x="39" y="83"/>
                    <a:pt x="39" y="83"/>
                  </a:cubicBezTo>
                  <a:cubicBezTo>
                    <a:pt x="39" y="83"/>
                    <a:pt x="40" y="83"/>
                    <a:pt x="40" y="83"/>
                  </a:cubicBezTo>
                  <a:cubicBezTo>
                    <a:pt x="40" y="82"/>
                    <a:pt x="40" y="82"/>
                    <a:pt x="40" y="82"/>
                  </a:cubicBezTo>
                  <a:close/>
                  <a:moveTo>
                    <a:pt x="26" y="18"/>
                  </a:moveTo>
                  <a:cubicBezTo>
                    <a:pt x="26" y="18"/>
                    <a:pt x="26" y="18"/>
                    <a:pt x="25" y="18"/>
                  </a:cubicBezTo>
                  <a:cubicBezTo>
                    <a:pt x="26" y="18"/>
                    <a:pt x="26" y="18"/>
                    <a:pt x="26" y="18"/>
                  </a:cubicBezTo>
                  <a:close/>
                  <a:moveTo>
                    <a:pt x="23" y="10"/>
                  </a:moveTo>
                  <a:cubicBezTo>
                    <a:pt x="23" y="10"/>
                    <a:pt x="23" y="10"/>
                    <a:pt x="23" y="11"/>
                  </a:cubicBezTo>
                  <a:cubicBezTo>
                    <a:pt x="23" y="11"/>
                    <a:pt x="23" y="11"/>
                    <a:pt x="23" y="11"/>
                  </a:cubicBezTo>
                  <a:cubicBezTo>
                    <a:pt x="23" y="11"/>
                    <a:pt x="23" y="11"/>
                    <a:pt x="23" y="10"/>
                  </a:cubicBezTo>
                  <a:cubicBezTo>
                    <a:pt x="23" y="10"/>
                    <a:pt x="23" y="10"/>
                    <a:pt x="23" y="10"/>
                  </a:cubicBezTo>
                  <a:cubicBezTo>
                    <a:pt x="23" y="10"/>
                    <a:pt x="23" y="10"/>
                    <a:pt x="23" y="10"/>
                  </a:cubicBezTo>
                  <a:close/>
                  <a:moveTo>
                    <a:pt x="23" y="10"/>
                  </a:moveTo>
                  <a:cubicBezTo>
                    <a:pt x="22" y="10"/>
                    <a:pt x="22" y="10"/>
                    <a:pt x="22" y="10"/>
                  </a:cubicBezTo>
                  <a:cubicBezTo>
                    <a:pt x="22" y="10"/>
                    <a:pt x="22" y="10"/>
                    <a:pt x="22" y="10"/>
                  </a:cubicBezTo>
                  <a:cubicBezTo>
                    <a:pt x="22" y="10"/>
                    <a:pt x="22" y="10"/>
                    <a:pt x="22" y="10"/>
                  </a:cubicBezTo>
                  <a:cubicBezTo>
                    <a:pt x="22" y="10"/>
                    <a:pt x="22" y="10"/>
                    <a:pt x="23" y="10"/>
                  </a:cubicBezTo>
                  <a:cubicBezTo>
                    <a:pt x="23" y="10"/>
                    <a:pt x="23" y="10"/>
                    <a:pt x="23" y="10"/>
                  </a:cubicBezTo>
                  <a:close/>
                  <a:moveTo>
                    <a:pt x="22" y="10"/>
                  </a:move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lose/>
                  <a:moveTo>
                    <a:pt x="22" y="10"/>
                  </a:moveTo>
                  <a:cubicBezTo>
                    <a:pt x="22" y="10"/>
                    <a:pt x="22" y="10"/>
                    <a:pt x="22" y="10"/>
                  </a:cubicBezTo>
                  <a:cubicBezTo>
                    <a:pt x="22" y="10"/>
                    <a:pt x="22" y="10"/>
                    <a:pt x="22" y="10"/>
                  </a:cubicBezTo>
                  <a:cubicBezTo>
                    <a:pt x="22" y="10"/>
                    <a:pt x="22" y="10"/>
                    <a:pt x="22" y="10"/>
                  </a:cubicBezTo>
                  <a:cubicBezTo>
                    <a:pt x="22" y="10"/>
                    <a:pt x="22" y="10"/>
                    <a:pt x="22" y="10"/>
                  </a:cubicBezTo>
                  <a:close/>
                  <a:moveTo>
                    <a:pt x="20" y="7"/>
                  </a:moveTo>
                  <a:cubicBezTo>
                    <a:pt x="20" y="7"/>
                    <a:pt x="20" y="7"/>
                    <a:pt x="20" y="7"/>
                  </a:cubicBezTo>
                  <a:cubicBezTo>
                    <a:pt x="20" y="7"/>
                    <a:pt x="20" y="7"/>
                    <a:pt x="20" y="7"/>
                  </a:cubicBezTo>
                  <a:cubicBezTo>
                    <a:pt x="20" y="7"/>
                    <a:pt x="20" y="7"/>
                    <a:pt x="20" y="7"/>
                  </a:cubicBezTo>
                  <a:close/>
                  <a:moveTo>
                    <a:pt x="6" y="7"/>
                  </a:moveTo>
                  <a:cubicBezTo>
                    <a:pt x="6" y="7"/>
                    <a:pt x="6" y="7"/>
                    <a:pt x="6" y="7"/>
                  </a:cubicBezTo>
                  <a:cubicBezTo>
                    <a:pt x="6" y="7"/>
                    <a:pt x="6" y="7"/>
                    <a:pt x="6" y="7"/>
                  </a:cubicBezTo>
                  <a:cubicBezTo>
                    <a:pt x="6" y="7"/>
                    <a:pt x="6" y="7"/>
                    <a:pt x="6" y="7"/>
                  </a:cubicBezTo>
                  <a:cubicBezTo>
                    <a:pt x="6" y="7"/>
                    <a:pt x="6" y="7"/>
                    <a:pt x="6" y="7"/>
                  </a:cubicBezTo>
                  <a:close/>
                  <a:moveTo>
                    <a:pt x="7" y="10"/>
                  </a:moveTo>
                  <a:cubicBezTo>
                    <a:pt x="7" y="10"/>
                    <a:pt x="7" y="10"/>
                    <a:pt x="7" y="10"/>
                  </a:cubicBezTo>
                  <a:cubicBezTo>
                    <a:pt x="7" y="10"/>
                    <a:pt x="7" y="10"/>
                    <a:pt x="7" y="10"/>
                  </a:cubicBezTo>
                  <a:cubicBezTo>
                    <a:pt x="7" y="10"/>
                    <a:pt x="7" y="10"/>
                    <a:pt x="7" y="11"/>
                  </a:cubicBezTo>
                  <a:cubicBezTo>
                    <a:pt x="7" y="11"/>
                    <a:pt x="7" y="10"/>
                    <a:pt x="7" y="10"/>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7" y="12"/>
                  </a:moveTo>
                  <a:cubicBezTo>
                    <a:pt x="7" y="12"/>
                    <a:pt x="7" y="12"/>
                    <a:pt x="7" y="13"/>
                  </a:cubicBezTo>
                  <a:cubicBezTo>
                    <a:pt x="7" y="13"/>
                    <a:pt x="7" y="13"/>
                    <a:pt x="7" y="13"/>
                  </a:cubicBezTo>
                  <a:cubicBezTo>
                    <a:pt x="7" y="13"/>
                    <a:pt x="7" y="13"/>
                    <a:pt x="7" y="12"/>
                  </a:cubicBezTo>
                  <a:cubicBezTo>
                    <a:pt x="7" y="12"/>
                    <a:pt x="7" y="12"/>
                    <a:pt x="7" y="12"/>
                  </a:cubicBezTo>
                  <a:cubicBezTo>
                    <a:pt x="7" y="12"/>
                    <a:pt x="7" y="12"/>
                    <a:pt x="7" y="12"/>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3"/>
                  </a:moveTo>
                  <a:cubicBezTo>
                    <a:pt x="7" y="13"/>
                    <a:pt x="7" y="13"/>
                    <a:pt x="7" y="13"/>
                  </a:cubicBezTo>
                  <a:cubicBezTo>
                    <a:pt x="7" y="13"/>
                    <a:pt x="7" y="13"/>
                    <a:pt x="7" y="14"/>
                  </a:cubicBezTo>
                  <a:cubicBezTo>
                    <a:pt x="7" y="14"/>
                    <a:pt x="7" y="14"/>
                    <a:pt x="7" y="14"/>
                  </a:cubicBezTo>
                  <a:cubicBezTo>
                    <a:pt x="7" y="14"/>
                    <a:pt x="7" y="14"/>
                    <a:pt x="7" y="14"/>
                  </a:cubicBezTo>
                  <a:cubicBezTo>
                    <a:pt x="7" y="14"/>
                    <a:pt x="7" y="14"/>
                    <a:pt x="8" y="14"/>
                  </a:cubicBezTo>
                  <a:cubicBezTo>
                    <a:pt x="7" y="14"/>
                    <a:pt x="7" y="14"/>
                    <a:pt x="7" y="14"/>
                  </a:cubicBezTo>
                  <a:cubicBezTo>
                    <a:pt x="7" y="14"/>
                    <a:pt x="7" y="13"/>
                    <a:pt x="7" y="13"/>
                  </a:cubicBezTo>
                  <a:cubicBezTo>
                    <a:pt x="7" y="13"/>
                    <a:pt x="7" y="13"/>
                    <a:pt x="7" y="13"/>
                  </a:cubicBezTo>
                  <a:close/>
                  <a:moveTo>
                    <a:pt x="7" y="4"/>
                  </a:moveTo>
                  <a:cubicBezTo>
                    <a:pt x="7"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lose/>
                  <a:moveTo>
                    <a:pt x="7" y="4"/>
                  </a:moveTo>
                  <a:cubicBezTo>
                    <a:pt x="7" y="4"/>
                    <a:pt x="7" y="4"/>
                    <a:pt x="7" y="4"/>
                  </a:cubicBezTo>
                  <a:cubicBezTo>
                    <a:pt x="7" y="4"/>
                    <a:pt x="7" y="4"/>
                    <a:pt x="7" y="4"/>
                  </a:cubicBezTo>
                  <a:cubicBezTo>
                    <a:pt x="7" y="4"/>
                    <a:pt x="7" y="4"/>
                    <a:pt x="7" y="4"/>
                  </a:cubicBezTo>
                  <a:close/>
                  <a:moveTo>
                    <a:pt x="7" y="14"/>
                  </a:moveTo>
                  <a:cubicBezTo>
                    <a:pt x="7" y="14"/>
                    <a:pt x="7" y="14"/>
                    <a:pt x="7" y="14"/>
                  </a:cubicBezTo>
                  <a:cubicBezTo>
                    <a:pt x="7" y="14"/>
                    <a:pt x="7" y="14"/>
                    <a:pt x="7" y="14"/>
                  </a:cubicBezTo>
                  <a:cubicBezTo>
                    <a:pt x="7" y="14"/>
                    <a:pt x="7" y="14"/>
                    <a:pt x="7" y="14"/>
                  </a:cubicBezTo>
                  <a:cubicBezTo>
                    <a:pt x="7" y="14"/>
                    <a:pt x="7" y="14"/>
                    <a:pt x="7" y="14"/>
                  </a:cubicBezTo>
                  <a:close/>
                  <a:moveTo>
                    <a:pt x="7" y="14"/>
                  </a:moveTo>
                  <a:cubicBezTo>
                    <a:pt x="7" y="14"/>
                    <a:pt x="7" y="14"/>
                    <a:pt x="7" y="14"/>
                  </a:cubicBezTo>
                  <a:cubicBezTo>
                    <a:pt x="7" y="14"/>
                    <a:pt x="7" y="13"/>
                    <a:pt x="7" y="13"/>
                  </a:cubicBezTo>
                  <a:cubicBezTo>
                    <a:pt x="7" y="13"/>
                    <a:pt x="7" y="14"/>
                    <a:pt x="7" y="14"/>
                  </a:cubicBezTo>
                  <a:cubicBezTo>
                    <a:pt x="7" y="14"/>
                    <a:pt x="7" y="14"/>
                    <a:pt x="7" y="14"/>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3"/>
                  </a:moveTo>
                  <a:cubicBezTo>
                    <a:pt x="7" y="13"/>
                    <a:pt x="7" y="13"/>
                    <a:pt x="7" y="13"/>
                  </a:cubicBezTo>
                  <a:cubicBezTo>
                    <a:pt x="7" y="13"/>
                    <a:pt x="7" y="13"/>
                    <a:pt x="7" y="13"/>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4"/>
                  </a:moveTo>
                  <a:cubicBezTo>
                    <a:pt x="7" y="14"/>
                    <a:pt x="8" y="14"/>
                    <a:pt x="8" y="14"/>
                  </a:cubicBezTo>
                  <a:cubicBezTo>
                    <a:pt x="8" y="14"/>
                    <a:pt x="8" y="14"/>
                    <a:pt x="8" y="14"/>
                  </a:cubicBezTo>
                  <a:cubicBezTo>
                    <a:pt x="8" y="14"/>
                    <a:pt x="8" y="14"/>
                    <a:pt x="8" y="14"/>
                  </a:cubicBezTo>
                  <a:cubicBezTo>
                    <a:pt x="8" y="14"/>
                    <a:pt x="8" y="14"/>
                    <a:pt x="7" y="14"/>
                  </a:cubicBezTo>
                  <a:close/>
                  <a:moveTo>
                    <a:pt x="8" y="4"/>
                  </a:moveTo>
                  <a:cubicBezTo>
                    <a:pt x="8" y="4"/>
                    <a:pt x="8" y="4"/>
                    <a:pt x="8" y="4"/>
                  </a:cubicBezTo>
                  <a:cubicBezTo>
                    <a:pt x="8" y="4"/>
                    <a:pt x="8" y="4"/>
                    <a:pt x="8" y="4"/>
                  </a:cubicBezTo>
                  <a:close/>
                  <a:moveTo>
                    <a:pt x="8" y="4"/>
                  </a:moveTo>
                  <a:cubicBezTo>
                    <a:pt x="8" y="4"/>
                    <a:pt x="8" y="4"/>
                    <a:pt x="8" y="4"/>
                  </a:cubicBezTo>
                  <a:cubicBezTo>
                    <a:pt x="8" y="4"/>
                    <a:pt x="8" y="4"/>
                    <a:pt x="8" y="4"/>
                  </a:cubicBezTo>
                  <a:close/>
                  <a:moveTo>
                    <a:pt x="8" y="4"/>
                  </a:moveTo>
                  <a:cubicBezTo>
                    <a:pt x="8" y="4"/>
                    <a:pt x="8" y="4"/>
                    <a:pt x="8" y="4"/>
                  </a:cubicBezTo>
                  <a:cubicBezTo>
                    <a:pt x="8" y="4"/>
                    <a:pt x="8" y="4"/>
                    <a:pt x="8" y="4"/>
                  </a:cubicBezTo>
                  <a:cubicBezTo>
                    <a:pt x="8" y="4"/>
                    <a:pt x="8" y="4"/>
                    <a:pt x="8" y="4"/>
                  </a:cubicBezTo>
                  <a:cubicBezTo>
                    <a:pt x="8" y="4"/>
                    <a:pt x="8" y="4"/>
                    <a:pt x="8" y="4"/>
                  </a:cubicBezTo>
                  <a:close/>
                  <a:moveTo>
                    <a:pt x="8" y="14"/>
                  </a:moveTo>
                  <a:cubicBezTo>
                    <a:pt x="8" y="14"/>
                    <a:pt x="8" y="14"/>
                    <a:pt x="8" y="14"/>
                  </a:cubicBezTo>
                  <a:cubicBezTo>
                    <a:pt x="8" y="15"/>
                    <a:pt x="8" y="15"/>
                    <a:pt x="8" y="15"/>
                  </a:cubicBezTo>
                  <a:cubicBezTo>
                    <a:pt x="8" y="14"/>
                    <a:pt x="8" y="14"/>
                    <a:pt x="8" y="14"/>
                  </a:cubicBezTo>
                  <a:cubicBezTo>
                    <a:pt x="8" y="14"/>
                    <a:pt x="8" y="14"/>
                    <a:pt x="8" y="14"/>
                  </a:cubicBezTo>
                  <a:close/>
                  <a:moveTo>
                    <a:pt x="8" y="4"/>
                  </a:moveTo>
                  <a:cubicBezTo>
                    <a:pt x="8" y="4"/>
                    <a:pt x="8" y="4"/>
                    <a:pt x="8" y="4"/>
                  </a:cubicBezTo>
                  <a:cubicBezTo>
                    <a:pt x="8" y="3"/>
                    <a:pt x="8" y="3"/>
                    <a:pt x="8" y="3"/>
                  </a:cubicBezTo>
                  <a:cubicBezTo>
                    <a:pt x="8" y="3"/>
                    <a:pt x="8" y="3"/>
                    <a:pt x="8" y="3"/>
                  </a:cubicBezTo>
                  <a:cubicBezTo>
                    <a:pt x="8" y="3"/>
                    <a:pt x="8" y="3"/>
                    <a:pt x="8" y="3"/>
                  </a:cubicBezTo>
                  <a:cubicBezTo>
                    <a:pt x="8" y="3"/>
                    <a:pt x="8" y="3"/>
                    <a:pt x="8" y="4"/>
                  </a:cubicBezTo>
                  <a:close/>
                  <a:moveTo>
                    <a:pt x="8" y="3"/>
                  </a:moveTo>
                  <a:cubicBezTo>
                    <a:pt x="8" y="3"/>
                    <a:pt x="8" y="3"/>
                    <a:pt x="8" y="3"/>
                  </a:cubicBezTo>
                  <a:cubicBezTo>
                    <a:pt x="8" y="4"/>
                    <a:pt x="7" y="4"/>
                    <a:pt x="7" y="4"/>
                  </a:cubicBezTo>
                  <a:cubicBezTo>
                    <a:pt x="7" y="4"/>
                    <a:pt x="7" y="4"/>
                    <a:pt x="7" y="4"/>
                  </a:cubicBezTo>
                  <a:cubicBezTo>
                    <a:pt x="7" y="4"/>
                    <a:pt x="8" y="3"/>
                    <a:pt x="8" y="3"/>
                  </a:cubicBezTo>
                  <a:close/>
                  <a:moveTo>
                    <a:pt x="7" y="4"/>
                  </a:moveTo>
                  <a:cubicBezTo>
                    <a:pt x="7" y="4"/>
                    <a:pt x="7" y="4"/>
                    <a:pt x="7" y="4"/>
                  </a:cubicBezTo>
                  <a:cubicBezTo>
                    <a:pt x="7" y="4"/>
                    <a:pt x="7" y="4"/>
                    <a:pt x="7" y="4"/>
                  </a:cubicBezTo>
                  <a:cubicBezTo>
                    <a:pt x="7" y="4"/>
                    <a:pt x="7" y="4"/>
                    <a:pt x="7" y="4"/>
                  </a:cubicBezTo>
                  <a:cubicBezTo>
                    <a:pt x="7" y="4"/>
                    <a:pt x="7" y="4"/>
                    <a:pt x="7" y="4"/>
                  </a:cubicBezTo>
                  <a:cubicBezTo>
                    <a:pt x="7" y="4"/>
                    <a:pt x="7" y="4"/>
                    <a:pt x="7" y="4"/>
                  </a:cubicBezTo>
                  <a:close/>
                  <a:moveTo>
                    <a:pt x="7" y="4"/>
                  </a:moveTo>
                  <a:cubicBezTo>
                    <a:pt x="7" y="4"/>
                    <a:pt x="7" y="4"/>
                    <a:pt x="7" y="4"/>
                  </a:cubicBezTo>
                  <a:cubicBezTo>
                    <a:pt x="7" y="4"/>
                    <a:pt x="7" y="4"/>
                    <a:pt x="7" y="4"/>
                  </a:cubicBezTo>
                  <a:cubicBezTo>
                    <a:pt x="7" y="4"/>
                    <a:pt x="7" y="4"/>
                    <a:pt x="7" y="4"/>
                  </a:cubicBezTo>
                  <a:cubicBezTo>
                    <a:pt x="7" y="4"/>
                    <a:pt x="7" y="4"/>
                    <a:pt x="7" y="4"/>
                  </a:cubicBezTo>
                  <a:cubicBezTo>
                    <a:pt x="7" y="4"/>
                    <a:pt x="7" y="4"/>
                    <a:pt x="7" y="4"/>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5"/>
                  </a:moveTo>
                  <a:cubicBezTo>
                    <a:pt x="7" y="15"/>
                    <a:pt x="7" y="15"/>
                    <a:pt x="7" y="15"/>
                  </a:cubicBezTo>
                  <a:cubicBezTo>
                    <a:pt x="7" y="15"/>
                    <a:pt x="7" y="15"/>
                    <a:pt x="7" y="15"/>
                  </a:cubicBezTo>
                  <a:cubicBezTo>
                    <a:pt x="7" y="15"/>
                    <a:pt x="7" y="15"/>
                    <a:pt x="7" y="15"/>
                  </a:cubicBezTo>
                  <a:close/>
                  <a:moveTo>
                    <a:pt x="7" y="15"/>
                  </a:moveTo>
                  <a:cubicBezTo>
                    <a:pt x="8" y="15"/>
                    <a:pt x="8" y="15"/>
                    <a:pt x="8" y="15"/>
                  </a:cubicBezTo>
                  <a:cubicBezTo>
                    <a:pt x="8" y="15"/>
                    <a:pt x="7" y="15"/>
                    <a:pt x="7" y="15"/>
                  </a:cubicBezTo>
                  <a:cubicBezTo>
                    <a:pt x="7" y="15"/>
                    <a:pt x="7" y="15"/>
                    <a:pt x="7" y="15"/>
                  </a:cubicBezTo>
                  <a:cubicBezTo>
                    <a:pt x="7" y="15"/>
                    <a:pt x="7" y="15"/>
                    <a:pt x="7" y="15"/>
                  </a:cubicBezTo>
                  <a:close/>
                  <a:moveTo>
                    <a:pt x="7" y="15"/>
                  </a:moveTo>
                  <a:cubicBezTo>
                    <a:pt x="7" y="15"/>
                    <a:pt x="7" y="15"/>
                    <a:pt x="7" y="15"/>
                  </a:cubicBezTo>
                  <a:cubicBezTo>
                    <a:pt x="7" y="15"/>
                    <a:pt x="7" y="15"/>
                    <a:pt x="7" y="15"/>
                  </a:cubicBezTo>
                  <a:cubicBezTo>
                    <a:pt x="7" y="15"/>
                    <a:pt x="7" y="15"/>
                    <a:pt x="7" y="15"/>
                  </a:cubicBezTo>
                  <a:close/>
                  <a:moveTo>
                    <a:pt x="7" y="15"/>
                  </a:moveTo>
                  <a:cubicBezTo>
                    <a:pt x="7" y="15"/>
                    <a:pt x="7" y="15"/>
                    <a:pt x="7" y="14"/>
                  </a:cubicBezTo>
                  <a:cubicBezTo>
                    <a:pt x="7" y="14"/>
                    <a:pt x="7" y="14"/>
                    <a:pt x="7" y="14"/>
                  </a:cubicBezTo>
                  <a:cubicBezTo>
                    <a:pt x="7" y="14"/>
                    <a:pt x="7" y="14"/>
                    <a:pt x="7" y="14"/>
                  </a:cubicBezTo>
                  <a:cubicBezTo>
                    <a:pt x="7" y="14"/>
                    <a:pt x="7" y="14"/>
                    <a:pt x="7" y="14"/>
                  </a:cubicBezTo>
                  <a:cubicBezTo>
                    <a:pt x="7" y="14"/>
                    <a:pt x="7" y="15"/>
                    <a:pt x="7" y="15"/>
                  </a:cubicBezTo>
                  <a:close/>
                  <a:moveTo>
                    <a:pt x="7" y="13"/>
                  </a:moveTo>
                  <a:cubicBezTo>
                    <a:pt x="7" y="13"/>
                    <a:pt x="7" y="13"/>
                    <a:pt x="7" y="13"/>
                  </a:cubicBezTo>
                  <a:cubicBezTo>
                    <a:pt x="7" y="13"/>
                    <a:pt x="7" y="12"/>
                    <a:pt x="7" y="12"/>
                  </a:cubicBezTo>
                  <a:cubicBezTo>
                    <a:pt x="7" y="12"/>
                    <a:pt x="7" y="12"/>
                    <a:pt x="7" y="12"/>
                  </a:cubicBezTo>
                  <a:cubicBezTo>
                    <a:pt x="7" y="12"/>
                    <a:pt x="7" y="13"/>
                    <a:pt x="7" y="13"/>
                  </a:cubicBezTo>
                  <a:close/>
                  <a:moveTo>
                    <a:pt x="7" y="13"/>
                  </a:moveTo>
                  <a:cubicBezTo>
                    <a:pt x="7" y="13"/>
                    <a:pt x="7" y="13"/>
                    <a:pt x="7" y="13"/>
                  </a:cubicBezTo>
                  <a:cubicBezTo>
                    <a:pt x="7" y="13"/>
                    <a:pt x="7" y="13"/>
                    <a:pt x="7" y="13"/>
                  </a:cubicBezTo>
                  <a:cubicBezTo>
                    <a:pt x="7" y="13"/>
                    <a:pt x="7" y="13"/>
                    <a:pt x="7" y="13"/>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5"/>
                  </a:moveTo>
                  <a:cubicBezTo>
                    <a:pt x="7" y="5"/>
                    <a:pt x="7" y="5"/>
                    <a:pt x="7" y="5"/>
                  </a:cubicBezTo>
                  <a:cubicBezTo>
                    <a:pt x="7" y="5"/>
                    <a:pt x="7" y="4"/>
                    <a:pt x="7" y="4"/>
                  </a:cubicBezTo>
                  <a:cubicBezTo>
                    <a:pt x="7" y="4"/>
                    <a:pt x="7" y="4"/>
                    <a:pt x="7" y="4"/>
                  </a:cubicBezTo>
                  <a:cubicBezTo>
                    <a:pt x="7" y="5"/>
                    <a:pt x="7" y="5"/>
                    <a:pt x="7" y="5"/>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lose/>
                  <a:moveTo>
                    <a:pt x="7" y="5"/>
                  </a:moveTo>
                  <a:cubicBezTo>
                    <a:pt x="7" y="5"/>
                    <a:pt x="7" y="5"/>
                    <a:pt x="7" y="5"/>
                  </a:cubicBezTo>
                  <a:cubicBezTo>
                    <a:pt x="7" y="5"/>
                    <a:pt x="7" y="5"/>
                    <a:pt x="7" y="4"/>
                  </a:cubicBezTo>
                  <a:cubicBezTo>
                    <a:pt x="7" y="4"/>
                    <a:pt x="7" y="5"/>
                    <a:pt x="7" y="5"/>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7"/>
                    <a:pt x="7" y="7"/>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5"/>
                  </a:move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ubicBezTo>
                    <a:pt x="6" y="7"/>
                    <a:pt x="6" y="7"/>
                    <a:pt x="6" y="7"/>
                  </a:cubicBezTo>
                  <a:close/>
                  <a:moveTo>
                    <a:pt x="6" y="6"/>
                  </a:moveTo>
                  <a:cubicBezTo>
                    <a:pt x="6" y="6"/>
                    <a:pt x="7" y="6"/>
                    <a:pt x="7" y="6"/>
                  </a:cubicBezTo>
                  <a:cubicBezTo>
                    <a:pt x="7" y="6"/>
                    <a:pt x="7" y="6"/>
                    <a:pt x="6" y="6"/>
                  </a:cubicBezTo>
                  <a:cubicBezTo>
                    <a:pt x="6" y="6"/>
                    <a:pt x="6" y="6"/>
                    <a:pt x="6"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6" y="6"/>
                  </a:move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5"/>
                    <a:pt x="7" y="5"/>
                  </a:cubicBezTo>
                  <a:cubicBezTo>
                    <a:pt x="7" y="5"/>
                    <a:pt x="7" y="5"/>
                    <a:pt x="7" y="5"/>
                  </a:cubicBezTo>
                  <a:cubicBezTo>
                    <a:pt x="6" y="6"/>
                    <a:pt x="6" y="6"/>
                    <a:pt x="6" y="6"/>
                  </a:cubicBezTo>
                  <a:close/>
                  <a:moveTo>
                    <a:pt x="6" y="6"/>
                  </a:move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moveTo>
                    <a:pt x="6" y="7"/>
                  </a:moveTo>
                  <a:cubicBezTo>
                    <a:pt x="6" y="7"/>
                    <a:pt x="6" y="7"/>
                    <a:pt x="6" y="7"/>
                  </a:cubicBezTo>
                  <a:cubicBezTo>
                    <a:pt x="7" y="7"/>
                    <a:pt x="7" y="7"/>
                    <a:pt x="7" y="7"/>
                  </a:cubicBez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ubicBezTo>
                    <a:pt x="6" y="7"/>
                    <a:pt x="6" y="7"/>
                    <a:pt x="6" y="7"/>
                  </a:cubicBezTo>
                  <a:cubicBezTo>
                    <a:pt x="6" y="7"/>
                    <a:pt x="6" y="7"/>
                    <a:pt x="6" y="7"/>
                  </a:cubicBezTo>
                  <a:close/>
                  <a:moveTo>
                    <a:pt x="6" y="7"/>
                  </a:moveTo>
                  <a:cubicBezTo>
                    <a:pt x="6" y="7"/>
                    <a:pt x="6" y="7"/>
                    <a:pt x="6" y="7"/>
                  </a:cubicBezTo>
                  <a:cubicBezTo>
                    <a:pt x="7" y="7"/>
                    <a:pt x="7" y="8"/>
                    <a:pt x="7" y="8"/>
                  </a:cubicBezTo>
                  <a:cubicBezTo>
                    <a:pt x="7" y="8"/>
                    <a:pt x="7" y="7"/>
                    <a:pt x="6" y="7"/>
                  </a:cubicBezTo>
                  <a:close/>
                  <a:moveTo>
                    <a:pt x="7" y="7"/>
                  </a:moveTo>
                  <a:cubicBezTo>
                    <a:pt x="7" y="7"/>
                    <a:pt x="7" y="7"/>
                    <a:pt x="7" y="7"/>
                  </a:cubicBezTo>
                  <a:cubicBezTo>
                    <a:pt x="7" y="7"/>
                    <a:pt x="7" y="7"/>
                    <a:pt x="7" y="7"/>
                  </a:cubicBezTo>
                  <a:cubicBezTo>
                    <a:pt x="7" y="8"/>
                    <a:pt x="7" y="8"/>
                    <a:pt x="7" y="8"/>
                  </a:cubicBezTo>
                  <a:cubicBezTo>
                    <a:pt x="7" y="8"/>
                    <a:pt x="7" y="7"/>
                    <a:pt x="7" y="7"/>
                  </a:cubicBezTo>
                  <a:close/>
                  <a:moveTo>
                    <a:pt x="7" y="5"/>
                  </a:moveTo>
                  <a:cubicBezTo>
                    <a:pt x="7" y="5"/>
                    <a:pt x="7" y="5"/>
                    <a:pt x="7" y="5"/>
                  </a:cubicBezTo>
                  <a:cubicBezTo>
                    <a:pt x="7" y="5"/>
                    <a:pt x="7" y="5"/>
                    <a:pt x="7" y="5"/>
                  </a:cubicBezTo>
                  <a:cubicBezTo>
                    <a:pt x="7" y="5"/>
                    <a:pt x="7" y="5"/>
                    <a:pt x="7" y="5"/>
                  </a:cubicBezTo>
                  <a:close/>
                  <a:moveTo>
                    <a:pt x="7" y="6"/>
                  </a:moveTo>
                  <a:cubicBezTo>
                    <a:pt x="7" y="6"/>
                    <a:pt x="7" y="6"/>
                    <a:pt x="7" y="6"/>
                  </a:cubicBezTo>
                  <a:cubicBezTo>
                    <a:pt x="7" y="6"/>
                    <a:pt x="7" y="6"/>
                    <a:pt x="7" y="6"/>
                  </a:cubicBezTo>
                  <a:cubicBezTo>
                    <a:pt x="7" y="6"/>
                    <a:pt x="7" y="6"/>
                    <a:pt x="7" y="6"/>
                  </a:cubicBezTo>
                  <a:close/>
                  <a:moveTo>
                    <a:pt x="7" y="6"/>
                  </a:moveTo>
                  <a:cubicBezTo>
                    <a:pt x="7" y="6"/>
                    <a:pt x="7" y="6"/>
                    <a:pt x="7" y="6"/>
                  </a:cubicBezTo>
                  <a:cubicBezTo>
                    <a:pt x="7" y="6"/>
                    <a:pt x="7" y="6"/>
                    <a:pt x="7" y="6"/>
                  </a:cubicBezTo>
                  <a:cubicBezTo>
                    <a:pt x="7" y="6"/>
                    <a:pt x="7" y="6"/>
                    <a:pt x="7" y="6"/>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5"/>
                  </a:moveTo>
                  <a:cubicBezTo>
                    <a:pt x="7" y="5"/>
                    <a:pt x="7" y="5"/>
                    <a:pt x="7" y="5"/>
                  </a:cubicBezTo>
                  <a:cubicBezTo>
                    <a:pt x="7" y="5"/>
                    <a:pt x="7" y="5"/>
                    <a:pt x="7" y="5"/>
                  </a:cubicBezTo>
                  <a:cubicBezTo>
                    <a:pt x="7" y="5"/>
                    <a:pt x="7" y="5"/>
                    <a:pt x="7" y="5"/>
                  </a:cubicBezTo>
                  <a:close/>
                  <a:moveTo>
                    <a:pt x="7" y="5"/>
                  </a:moveTo>
                  <a:cubicBezTo>
                    <a:pt x="7" y="5"/>
                    <a:pt x="7" y="5"/>
                    <a:pt x="7" y="5"/>
                  </a:cubicBezTo>
                  <a:cubicBezTo>
                    <a:pt x="7" y="5"/>
                    <a:pt x="7" y="5"/>
                    <a:pt x="7" y="5"/>
                  </a:cubicBezTo>
                  <a:cubicBezTo>
                    <a:pt x="7" y="5"/>
                    <a:pt x="7" y="5"/>
                    <a:pt x="7" y="5"/>
                  </a:cubicBezTo>
                  <a:cubicBezTo>
                    <a:pt x="7" y="5"/>
                    <a:pt x="7" y="5"/>
                    <a:pt x="7" y="5"/>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1"/>
                  </a:moveTo>
                  <a:cubicBezTo>
                    <a:pt x="7" y="11"/>
                    <a:pt x="7" y="11"/>
                    <a:pt x="7" y="11"/>
                  </a:cubicBezTo>
                  <a:cubicBezTo>
                    <a:pt x="7" y="11"/>
                    <a:pt x="7" y="11"/>
                    <a:pt x="7" y="11"/>
                  </a:cubicBezTo>
                  <a:cubicBezTo>
                    <a:pt x="7" y="11"/>
                    <a:pt x="7" y="11"/>
                    <a:pt x="7" y="11"/>
                  </a:cubicBezTo>
                  <a:cubicBezTo>
                    <a:pt x="7" y="11"/>
                    <a:pt x="7" y="11"/>
                    <a:pt x="7" y="11"/>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1"/>
                  </a:moveTo>
                  <a:cubicBezTo>
                    <a:pt x="7" y="11"/>
                    <a:pt x="7" y="11"/>
                    <a:pt x="7" y="12"/>
                  </a:cubicBezTo>
                  <a:cubicBezTo>
                    <a:pt x="7" y="11"/>
                    <a:pt x="7" y="11"/>
                    <a:pt x="7" y="11"/>
                  </a:cubicBezTo>
                  <a:cubicBezTo>
                    <a:pt x="7" y="11"/>
                    <a:pt x="7" y="11"/>
                    <a:pt x="7" y="11"/>
                  </a:cubicBezTo>
                  <a:cubicBezTo>
                    <a:pt x="7" y="11"/>
                    <a:pt x="7" y="11"/>
                    <a:pt x="7" y="11"/>
                  </a:cubicBezTo>
                  <a:close/>
                  <a:moveTo>
                    <a:pt x="7" y="11"/>
                  </a:move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lose/>
                  <a:moveTo>
                    <a:pt x="7" y="12"/>
                  </a:moveTo>
                  <a:cubicBezTo>
                    <a:pt x="7" y="12"/>
                    <a:pt x="7" y="12"/>
                    <a:pt x="7" y="12"/>
                  </a:cubicBezTo>
                  <a:cubicBezTo>
                    <a:pt x="7" y="12"/>
                    <a:pt x="7" y="12"/>
                    <a:pt x="7" y="12"/>
                  </a:cubicBezTo>
                  <a:cubicBezTo>
                    <a:pt x="7" y="12"/>
                    <a:pt x="7" y="12"/>
                    <a:pt x="7" y="11"/>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3"/>
                  </a:cubicBezTo>
                  <a:cubicBezTo>
                    <a:pt x="7" y="12"/>
                    <a:pt x="7" y="12"/>
                    <a:pt x="7" y="12"/>
                  </a:cubicBezTo>
                  <a:close/>
                  <a:moveTo>
                    <a:pt x="7" y="12"/>
                  </a:move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7" y="12"/>
                  </a:moveTo>
                  <a:cubicBezTo>
                    <a:pt x="7" y="12"/>
                    <a:pt x="7" y="12"/>
                    <a:pt x="7" y="12"/>
                  </a:cubicBezTo>
                  <a:cubicBezTo>
                    <a:pt x="7" y="12"/>
                    <a:pt x="7" y="12"/>
                    <a:pt x="7" y="12"/>
                  </a:cubicBezTo>
                  <a:close/>
                  <a:moveTo>
                    <a:pt x="7" y="4"/>
                  </a:moveTo>
                  <a:cubicBezTo>
                    <a:pt x="7" y="4"/>
                    <a:pt x="7" y="4"/>
                    <a:pt x="7" y="4"/>
                  </a:cubicBezTo>
                  <a:cubicBezTo>
                    <a:pt x="7" y="4"/>
                    <a:pt x="7" y="4"/>
                    <a:pt x="7" y="4"/>
                  </a:cubicBezTo>
                  <a:cubicBezTo>
                    <a:pt x="7" y="4"/>
                    <a:pt x="7" y="4"/>
                    <a:pt x="7" y="4"/>
                  </a:cubicBezTo>
                  <a:close/>
                  <a:moveTo>
                    <a:pt x="7" y="4"/>
                  </a:moveTo>
                  <a:cubicBezTo>
                    <a:pt x="7" y="4"/>
                    <a:pt x="7" y="4"/>
                    <a:pt x="7" y="5"/>
                  </a:cubicBezTo>
                  <a:cubicBezTo>
                    <a:pt x="7" y="5"/>
                    <a:pt x="7" y="4"/>
                    <a:pt x="7" y="4"/>
                  </a:cubicBezTo>
                  <a:close/>
                  <a:moveTo>
                    <a:pt x="7" y="5"/>
                  </a:moveTo>
                  <a:cubicBezTo>
                    <a:pt x="7" y="5"/>
                    <a:pt x="7" y="5"/>
                    <a:pt x="7" y="5"/>
                  </a:cubicBezTo>
                  <a:cubicBezTo>
                    <a:pt x="7" y="5"/>
                    <a:pt x="7" y="5"/>
                    <a:pt x="7" y="5"/>
                  </a:cubicBezTo>
                  <a:cubicBezTo>
                    <a:pt x="7" y="5"/>
                    <a:pt x="7" y="5"/>
                    <a:pt x="7" y="5"/>
                  </a:cubicBezTo>
                  <a:cubicBezTo>
                    <a:pt x="7" y="5"/>
                    <a:pt x="7" y="5"/>
                    <a:pt x="7" y="5"/>
                  </a:cubicBezTo>
                  <a:cubicBezTo>
                    <a:pt x="7" y="5"/>
                    <a:pt x="6" y="5"/>
                    <a:pt x="6" y="6"/>
                  </a:cubicBezTo>
                  <a:cubicBezTo>
                    <a:pt x="6" y="5"/>
                    <a:pt x="6" y="5"/>
                    <a:pt x="7" y="5"/>
                  </a:cubicBezTo>
                  <a:cubicBezTo>
                    <a:pt x="7" y="5"/>
                    <a:pt x="7" y="5"/>
                    <a:pt x="7" y="5"/>
                  </a:cubicBezTo>
                  <a:close/>
                  <a:moveTo>
                    <a:pt x="6" y="6"/>
                  </a:moveTo>
                  <a:cubicBezTo>
                    <a:pt x="6" y="6"/>
                    <a:pt x="6" y="6"/>
                    <a:pt x="7" y="5"/>
                  </a:cubicBezTo>
                  <a:cubicBezTo>
                    <a:pt x="7" y="5"/>
                    <a:pt x="7" y="5"/>
                    <a:pt x="6" y="5"/>
                  </a:cubicBezTo>
                  <a:cubicBezTo>
                    <a:pt x="6" y="5"/>
                    <a:pt x="6" y="6"/>
                    <a:pt x="6" y="6"/>
                  </a:cubicBezTo>
                  <a:cubicBezTo>
                    <a:pt x="6" y="6"/>
                    <a:pt x="6" y="6"/>
                    <a:pt x="6" y="6"/>
                  </a:cubicBezTo>
                  <a:cubicBezTo>
                    <a:pt x="6" y="6"/>
                    <a:pt x="6" y="6"/>
                    <a:pt x="6" y="6"/>
                  </a:cubicBezTo>
                  <a:cubicBezTo>
                    <a:pt x="6" y="6"/>
                    <a:pt x="6" y="6"/>
                    <a:pt x="6" y="6"/>
                  </a:cubicBezTo>
                  <a:close/>
                  <a:moveTo>
                    <a:pt x="6" y="6"/>
                  </a:moveTo>
                  <a:cubicBezTo>
                    <a:pt x="6" y="6"/>
                    <a:pt x="6" y="6"/>
                    <a:pt x="6" y="6"/>
                  </a:cubicBezTo>
                  <a:cubicBezTo>
                    <a:pt x="6" y="6"/>
                    <a:pt x="6" y="6"/>
                    <a:pt x="6" y="6"/>
                  </a:cubicBezTo>
                  <a:cubicBezTo>
                    <a:pt x="6" y="6"/>
                    <a:pt x="6" y="6"/>
                    <a:pt x="6" y="6"/>
                  </a:cubicBezTo>
                  <a:close/>
                  <a:moveTo>
                    <a:pt x="6" y="6"/>
                  </a:moveTo>
                  <a:cubicBezTo>
                    <a:pt x="6" y="6"/>
                    <a:pt x="6" y="6"/>
                    <a:pt x="6" y="6"/>
                  </a:cubicBezTo>
                  <a:cubicBezTo>
                    <a:pt x="6" y="6"/>
                    <a:pt x="6" y="6"/>
                    <a:pt x="6" y="6"/>
                  </a:cubicBezTo>
                  <a:cubicBezTo>
                    <a:pt x="6" y="6"/>
                    <a:pt x="6" y="7"/>
                    <a:pt x="6" y="7"/>
                  </a:cubicBezTo>
                  <a:cubicBezTo>
                    <a:pt x="6" y="6"/>
                    <a:pt x="6" y="6"/>
                    <a:pt x="6" y="6"/>
                  </a:cubicBezTo>
                  <a:cubicBezTo>
                    <a:pt x="6" y="6"/>
                    <a:pt x="6" y="6"/>
                    <a:pt x="6" y="6"/>
                  </a:cubicBezTo>
                  <a:cubicBezTo>
                    <a:pt x="6" y="6"/>
                    <a:pt x="6" y="6"/>
                    <a:pt x="6" y="6"/>
                  </a:cubicBezTo>
                  <a:cubicBezTo>
                    <a:pt x="6" y="6"/>
                    <a:pt x="6" y="6"/>
                    <a:pt x="6"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6" y="7"/>
                  </a:moveTo>
                  <a:cubicBezTo>
                    <a:pt x="6" y="7"/>
                    <a:pt x="6" y="7"/>
                    <a:pt x="6" y="7"/>
                  </a:cubicBezTo>
                  <a:cubicBezTo>
                    <a:pt x="6" y="7"/>
                    <a:pt x="6" y="7"/>
                    <a:pt x="6" y="7"/>
                  </a:cubicBezTo>
                  <a:cubicBezTo>
                    <a:pt x="6" y="7"/>
                    <a:pt x="6" y="7"/>
                    <a:pt x="6" y="7"/>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6"/>
                    <a:pt x="6" y="6"/>
                    <a:pt x="6" y="6"/>
                  </a:cubicBezTo>
                  <a:cubicBezTo>
                    <a:pt x="6" y="6"/>
                    <a:pt x="6" y="6"/>
                    <a:pt x="6" y="6"/>
                  </a:cubicBezTo>
                  <a:cubicBezTo>
                    <a:pt x="6" y="7"/>
                    <a:pt x="6" y="7"/>
                    <a:pt x="6" y="7"/>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lose/>
                  <a:moveTo>
                    <a:pt x="6" y="7"/>
                  </a:move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lose/>
                  <a:moveTo>
                    <a:pt x="6" y="7"/>
                  </a:moveTo>
                  <a:cubicBezTo>
                    <a:pt x="6" y="7"/>
                    <a:pt x="6" y="7"/>
                    <a:pt x="6" y="7"/>
                  </a:cubicBezTo>
                  <a:cubicBezTo>
                    <a:pt x="7" y="8"/>
                    <a:pt x="7" y="8"/>
                    <a:pt x="7" y="8"/>
                  </a:cubicBezTo>
                  <a:cubicBezTo>
                    <a:pt x="7" y="8"/>
                    <a:pt x="7" y="8"/>
                    <a:pt x="7" y="8"/>
                  </a:cubicBezTo>
                  <a:cubicBezTo>
                    <a:pt x="7" y="8"/>
                    <a:pt x="7" y="8"/>
                    <a:pt x="7" y="8"/>
                  </a:cubicBezTo>
                  <a:cubicBezTo>
                    <a:pt x="7" y="8"/>
                    <a:pt x="7" y="8"/>
                    <a:pt x="7" y="8"/>
                  </a:cubicBezTo>
                  <a:cubicBezTo>
                    <a:pt x="7" y="8"/>
                    <a:pt x="7" y="8"/>
                    <a:pt x="6" y="7"/>
                  </a:cubicBezTo>
                  <a:close/>
                  <a:moveTo>
                    <a:pt x="7" y="8"/>
                  </a:move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lose/>
                  <a:moveTo>
                    <a:pt x="7" y="11"/>
                  </a:moveTo>
                  <a:cubicBezTo>
                    <a:pt x="7" y="11"/>
                    <a:pt x="7" y="11"/>
                    <a:pt x="7" y="11"/>
                  </a:cubicBezTo>
                  <a:cubicBezTo>
                    <a:pt x="7" y="11"/>
                    <a:pt x="7" y="10"/>
                    <a:pt x="7" y="10"/>
                  </a:cubicBezTo>
                  <a:cubicBezTo>
                    <a:pt x="7" y="11"/>
                    <a:pt x="7" y="11"/>
                    <a:pt x="7" y="11"/>
                  </a:cubicBezTo>
                  <a:cubicBezTo>
                    <a:pt x="7" y="11"/>
                    <a:pt x="7" y="11"/>
                    <a:pt x="7" y="11"/>
                  </a:cubicBezTo>
                  <a:close/>
                  <a:moveTo>
                    <a:pt x="7" y="11"/>
                  </a:move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2"/>
                  </a:cubicBezTo>
                  <a:cubicBezTo>
                    <a:pt x="7" y="11"/>
                    <a:pt x="7" y="11"/>
                    <a:pt x="7" y="11"/>
                  </a:cubicBezTo>
                  <a:close/>
                  <a:moveTo>
                    <a:pt x="7" y="11"/>
                  </a:moveTo>
                  <a:cubicBezTo>
                    <a:pt x="7" y="12"/>
                    <a:pt x="7" y="12"/>
                    <a:pt x="7" y="12"/>
                  </a:cubicBezTo>
                  <a:cubicBezTo>
                    <a:pt x="7" y="12"/>
                    <a:pt x="7" y="12"/>
                    <a:pt x="7" y="12"/>
                  </a:cubicBezTo>
                  <a:cubicBezTo>
                    <a:pt x="7" y="12"/>
                    <a:pt x="7" y="12"/>
                    <a:pt x="7" y="11"/>
                  </a:cubicBezTo>
                  <a:close/>
                  <a:moveTo>
                    <a:pt x="7" y="15"/>
                  </a:moveTo>
                  <a:cubicBezTo>
                    <a:pt x="7" y="14"/>
                    <a:pt x="7" y="13"/>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3"/>
                    <a:pt x="7" y="14"/>
                  </a:cubicBezTo>
                  <a:cubicBezTo>
                    <a:pt x="7" y="14"/>
                    <a:pt x="7" y="14"/>
                    <a:pt x="7" y="15"/>
                  </a:cubicBezTo>
                  <a:cubicBezTo>
                    <a:pt x="7" y="15"/>
                    <a:pt x="7" y="15"/>
                    <a:pt x="7" y="15"/>
                  </a:cubicBezTo>
                  <a:cubicBezTo>
                    <a:pt x="7" y="15"/>
                    <a:pt x="7" y="15"/>
                    <a:pt x="7" y="15"/>
                  </a:cubicBezTo>
                  <a:cubicBezTo>
                    <a:pt x="7" y="15"/>
                    <a:pt x="7" y="15"/>
                    <a:pt x="7" y="15"/>
                  </a:cubicBezTo>
                  <a:close/>
                  <a:moveTo>
                    <a:pt x="7" y="15"/>
                  </a:moveTo>
                  <a:cubicBezTo>
                    <a:pt x="7" y="15"/>
                    <a:pt x="7" y="15"/>
                    <a:pt x="7" y="15"/>
                  </a:cubicBezTo>
                  <a:cubicBezTo>
                    <a:pt x="7" y="15"/>
                    <a:pt x="7" y="15"/>
                    <a:pt x="7" y="15"/>
                  </a:cubicBezTo>
                  <a:cubicBezTo>
                    <a:pt x="7" y="15"/>
                    <a:pt x="7" y="15"/>
                    <a:pt x="7" y="15"/>
                  </a:cubicBezTo>
                  <a:cubicBezTo>
                    <a:pt x="7" y="15"/>
                    <a:pt x="7" y="15"/>
                    <a:pt x="7" y="15"/>
                  </a:cubicBezTo>
                  <a:close/>
                  <a:moveTo>
                    <a:pt x="7" y="15"/>
                  </a:moveTo>
                  <a:cubicBezTo>
                    <a:pt x="7" y="15"/>
                    <a:pt x="7" y="15"/>
                    <a:pt x="7" y="15"/>
                  </a:cubicBezTo>
                  <a:cubicBezTo>
                    <a:pt x="7" y="15"/>
                    <a:pt x="7" y="15"/>
                    <a:pt x="7" y="15"/>
                  </a:cubicBezTo>
                  <a:cubicBezTo>
                    <a:pt x="7" y="15"/>
                    <a:pt x="7" y="15"/>
                    <a:pt x="7" y="15"/>
                  </a:cubicBezTo>
                  <a:close/>
                  <a:moveTo>
                    <a:pt x="8" y="15"/>
                  </a:moveTo>
                  <a:cubicBezTo>
                    <a:pt x="8" y="15"/>
                    <a:pt x="7" y="15"/>
                    <a:pt x="7" y="15"/>
                  </a:cubicBezTo>
                  <a:cubicBezTo>
                    <a:pt x="8" y="15"/>
                    <a:pt x="8" y="15"/>
                    <a:pt x="8" y="15"/>
                  </a:cubicBezTo>
                  <a:cubicBezTo>
                    <a:pt x="8" y="15"/>
                    <a:pt x="8" y="15"/>
                    <a:pt x="8" y="16"/>
                  </a:cubicBezTo>
                  <a:cubicBezTo>
                    <a:pt x="8" y="16"/>
                    <a:pt x="8" y="16"/>
                    <a:pt x="8" y="16"/>
                  </a:cubicBezTo>
                  <a:cubicBezTo>
                    <a:pt x="8" y="16"/>
                    <a:pt x="8" y="16"/>
                    <a:pt x="8" y="16"/>
                  </a:cubicBezTo>
                  <a:cubicBezTo>
                    <a:pt x="8" y="16"/>
                    <a:pt x="8" y="16"/>
                    <a:pt x="8" y="16"/>
                  </a:cubicBezTo>
                  <a:cubicBezTo>
                    <a:pt x="8" y="16"/>
                    <a:pt x="8" y="15"/>
                    <a:pt x="8" y="15"/>
                  </a:cubicBezTo>
                  <a:close/>
                  <a:moveTo>
                    <a:pt x="8" y="15"/>
                  </a:moveTo>
                  <a:cubicBezTo>
                    <a:pt x="8" y="15"/>
                    <a:pt x="8" y="15"/>
                    <a:pt x="8" y="15"/>
                  </a:cubicBezTo>
                  <a:cubicBezTo>
                    <a:pt x="8" y="15"/>
                    <a:pt x="8" y="15"/>
                    <a:pt x="8" y="15"/>
                  </a:cubicBezTo>
                  <a:cubicBezTo>
                    <a:pt x="8" y="15"/>
                    <a:pt x="8" y="15"/>
                    <a:pt x="8" y="15"/>
                  </a:cubicBezTo>
                  <a:close/>
                  <a:moveTo>
                    <a:pt x="8" y="16"/>
                  </a:moveTo>
                  <a:cubicBezTo>
                    <a:pt x="8" y="16"/>
                    <a:pt x="8" y="16"/>
                    <a:pt x="8" y="16"/>
                  </a:cubicBezTo>
                  <a:cubicBezTo>
                    <a:pt x="8" y="16"/>
                    <a:pt x="8" y="16"/>
                    <a:pt x="8" y="16"/>
                  </a:cubicBezTo>
                  <a:cubicBezTo>
                    <a:pt x="8" y="16"/>
                    <a:pt x="8" y="16"/>
                    <a:pt x="8" y="16"/>
                  </a:cubicBezTo>
                  <a:cubicBezTo>
                    <a:pt x="8" y="16"/>
                    <a:pt x="8" y="16"/>
                    <a:pt x="8" y="16"/>
                  </a:cubicBezTo>
                  <a:close/>
                  <a:moveTo>
                    <a:pt x="8" y="16"/>
                  </a:moveTo>
                  <a:cubicBezTo>
                    <a:pt x="8" y="16"/>
                    <a:pt x="8" y="16"/>
                    <a:pt x="8" y="16"/>
                  </a:cubicBezTo>
                  <a:cubicBezTo>
                    <a:pt x="8" y="15"/>
                    <a:pt x="8" y="15"/>
                    <a:pt x="8" y="15"/>
                  </a:cubicBezTo>
                  <a:cubicBezTo>
                    <a:pt x="8" y="15"/>
                    <a:pt x="8" y="15"/>
                    <a:pt x="8" y="15"/>
                  </a:cubicBezTo>
                  <a:cubicBezTo>
                    <a:pt x="8" y="16"/>
                    <a:pt x="8" y="16"/>
                    <a:pt x="8" y="16"/>
                  </a:cubicBezTo>
                  <a:close/>
                  <a:moveTo>
                    <a:pt x="8" y="15"/>
                  </a:moveTo>
                  <a:cubicBezTo>
                    <a:pt x="8" y="15"/>
                    <a:pt x="8" y="15"/>
                    <a:pt x="8" y="15"/>
                  </a:cubicBezTo>
                  <a:cubicBezTo>
                    <a:pt x="7" y="15"/>
                    <a:pt x="7" y="15"/>
                    <a:pt x="7" y="14"/>
                  </a:cubicBezTo>
                  <a:cubicBezTo>
                    <a:pt x="7" y="14"/>
                    <a:pt x="7" y="14"/>
                    <a:pt x="7" y="14"/>
                  </a:cubicBezTo>
                  <a:cubicBezTo>
                    <a:pt x="7" y="13"/>
                    <a:pt x="7" y="13"/>
                    <a:pt x="7" y="13"/>
                  </a:cubicBezTo>
                  <a:cubicBezTo>
                    <a:pt x="7" y="13"/>
                    <a:pt x="7" y="12"/>
                    <a:pt x="7" y="12"/>
                  </a:cubicBezTo>
                  <a:cubicBezTo>
                    <a:pt x="7" y="12"/>
                    <a:pt x="7" y="12"/>
                    <a:pt x="7" y="12"/>
                  </a:cubicBezTo>
                  <a:cubicBezTo>
                    <a:pt x="7" y="12"/>
                    <a:pt x="7" y="13"/>
                    <a:pt x="7" y="13"/>
                  </a:cubicBezTo>
                  <a:cubicBezTo>
                    <a:pt x="7" y="13"/>
                    <a:pt x="7" y="14"/>
                    <a:pt x="7" y="14"/>
                  </a:cubicBezTo>
                  <a:cubicBezTo>
                    <a:pt x="7" y="14"/>
                    <a:pt x="7" y="14"/>
                    <a:pt x="8" y="14"/>
                  </a:cubicBezTo>
                  <a:cubicBezTo>
                    <a:pt x="8" y="14"/>
                    <a:pt x="8" y="14"/>
                    <a:pt x="8" y="14"/>
                  </a:cubicBezTo>
                  <a:cubicBezTo>
                    <a:pt x="8" y="14"/>
                    <a:pt x="8" y="15"/>
                    <a:pt x="8" y="15"/>
                  </a:cubicBezTo>
                  <a:cubicBezTo>
                    <a:pt x="8" y="15"/>
                    <a:pt x="8" y="15"/>
                    <a:pt x="8" y="15"/>
                  </a:cubicBezTo>
                  <a:cubicBezTo>
                    <a:pt x="8" y="15"/>
                    <a:pt x="8" y="15"/>
                    <a:pt x="8" y="15"/>
                  </a:cubicBezTo>
                  <a:cubicBezTo>
                    <a:pt x="8" y="15"/>
                    <a:pt x="8" y="15"/>
                    <a:pt x="8" y="15"/>
                  </a:cubicBezTo>
                  <a:cubicBezTo>
                    <a:pt x="8" y="15"/>
                    <a:pt x="8" y="15"/>
                    <a:pt x="8" y="15"/>
                  </a:cubicBezTo>
                  <a:close/>
                  <a:moveTo>
                    <a:pt x="8" y="3"/>
                  </a:move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ubicBezTo>
                    <a:pt x="8" y="3"/>
                    <a:pt x="8" y="3"/>
                    <a:pt x="8" y="3"/>
                  </a:cubicBezTo>
                  <a:close/>
                  <a:moveTo>
                    <a:pt x="8" y="3"/>
                  </a:moveTo>
                  <a:cubicBezTo>
                    <a:pt x="8" y="3"/>
                    <a:pt x="8" y="3"/>
                    <a:pt x="8" y="3"/>
                  </a:cubicBezTo>
                  <a:cubicBezTo>
                    <a:pt x="8" y="3"/>
                    <a:pt x="8" y="3"/>
                    <a:pt x="8" y="3"/>
                  </a:cubicBezTo>
                  <a:close/>
                  <a:moveTo>
                    <a:pt x="2" y="28"/>
                  </a:moveTo>
                  <a:cubicBezTo>
                    <a:pt x="2" y="28"/>
                    <a:pt x="2" y="28"/>
                    <a:pt x="2" y="28"/>
                  </a:cubicBezTo>
                  <a:cubicBezTo>
                    <a:pt x="2" y="28"/>
                    <a:pt x="2" y="28"/>
                    <a:pt x="2" y="28"/>
                  </a:cubicBezTo>
                  <a:cubicBezTo>
                    <a:pt x="2" y="28"/>
                    <a:pt x="2" y="28"/>
                    <a:pt x="2" y="28"/>
                  </a:cubicBezTo>
                  <a:cubicBezTo>
                    <a:pt x="2" y="28"/>
                    <a:pt x="2" y="28"/>
                    <a:pt x="2" y="28"/>
                  </a:cubicBezTo>
                  <a:cubicBezTo>
                    <a:pt x="2" y="28"/>
                    <a:pt x="3" y="28"/>
                    <a:pt x="3" y="28"/>
                  </a:cubicBezTo>
                  <a:cubicBezTo>
                    <a:pt x="3" y="28"/>
                    <a:pt x="3" y="28"/>
                    <a:pt x="3" y="28"/>
                  </a:cubicBezTo>
                  <a:cubicBezTo>
                    <a:pt x="3" y="28"/>
                    <a:pt x="3" y="28"/>
                    <a:pt x="3" y="28"/>
                  </a:cubicBezTo>
                  <a:cubicBezTo>
                    <a:pt x="3" y="28"/>
                    <a:pt x="3" y="28"/>
                    <a:pt x="2" y="28"/>
                  </a:cubicBezTo>
                  <a:close/>
                  <a:moveTo>
                    <a:pt x="11" y="1"/>
                  </a:moveTo>
                  <a:cubicBezTo>
                    <a:pt x="11" y="1"/>
                    <a:pt x="11" y="1"/>
                    <a:pt x="11" y="1"/>
                  </a:cubicBezTo>
                  <a:cubicBezTo>
                    <a:pt x="11" y="1"/>
                    <a:pt x="11" y="1"/>
                    <a:pt x="10" y="1"/>
                  </a:cubicBezTo>
                  <a:cubicBezTo>
                    <a:pt x="10" y="1"/>
                    <a:pt x="10" y="1"/>
                    <a:pt x="10" y="1"/>
                  </a:cubicBezTo>
                  <a:cubicBezTo>
                    <a:pt x="10" y="1"/>
                    <a:pt x="11" y="1"/>
                    <a:pt x="11" y="1"/>
                  </a:cubicBezTo>
                  <a:close/>
                  <a:moveTo>
                    <a:pt x="10" y="2"/>
                  </a:moveTo>
                  <a:cubicBezTo>
                    <a:pt x="10" y="2"/>
                    <a:pt x="10" y="2"/>
                    <a:pt x="10" y="2"/>
                  </a:cubicBezTo>
                  <a:cubicBezTo>
                    <a:pt x="10" y="2"/>
                    <a:pt x="10" y="2"/>
                    <a:pt x="10" y="2"/>
                  </a:cubicBezTo>
                  <a:cubicBezTo>
                    <a:pt x="10" y="2"/>
                    <a:pt x="10" y="2"/>
                    <a:pt x="10" y="2"/>
                  </a:cubicBezTo>
                  <a:cubicBezTo>
                    <a:pt x="10" y="1"/>
                    <a:pt x="10" y="1"/>
                    <a:pt x="11" y="1"/>
                  </a:cubicBezTo>
                  <a:cubicBezTo>
                    <a:pt x="10" y="1"/>
                    <a:pt x="10" y="1"/>
                    <a:pt x="10" y="2"/>
                  </a:cubicBezTo>
                  <a:cubicBezTo>
                    <a:pt x="10" y="2"/>
                    <a:pt x="10" y="2"/>
                    <a:pt x="10" y="2"/>
                  </a:cubicBezTo>
                  <a:cubicBezTo>
                    <a:pt x="10" y="2"/>
                    <a:pt x="10" y="2"/>
                    <a:pt x="10" y="2"/>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lose/>
                  <a:moveTo>
                    <a:pt x="10" y="17"/>
                  </a:moveTo>
                  <a:cubicBezTo>
                    <a:pt x="10" y="18"/>
                    <a:pt x="10" y="18"/>
                    <a:pt x="10" y="18"/>
                  </a:cubicBezTo>
                  <a:cubicBezTo>
                    <a:pt x="10" y="18"/>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6"/>
                    <a:pt x="10" y="16"/>
                  </a:cubicBezTo>
                  <a:cubicBezTo>
                    <a:pt x="10" y="16"/>
                    <a:pt x="10" y="16"/>
                    <a:pt x="10" y="16"/>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lose/>
                  <a:moveTo>
                    <a:pt x="9" y="2"/>
                  </a:moveTo>
                  <a:cubicBezTo>
                    <a:pt x="9" y="2"/>
                    <a:pt x="9" y="2"/>
                    <a:pt x="9" y="2"/>
                  </a:cubicBezTo>
                  <a:cubicBezTo>
                    <a:pt x="9" y="2"/>
                    <a:pt x="9" y="2"/>
                    <a:pt x="9" y="2"/>
                  </a:cubicBezTo>
                  <a:cubicBezTo>
                    <a:pt x="9" y="2"/>
                    <a:pt x="9" y="1"/>
                    <a:pt x="9" y="1"/>
                  </a:cubicBezTo>
                  <a:cubicBezTo>
                    <a:pt x="9" y="1"/>
                    <a:pt x="9" y="1"/>
                    <a:pt x="9" y="1"/>
                  </a:cubicBezTo>
                  <a:cubicBezTo>
                    <a:pt x="9" y="1"/>
                    <a:pt x="9" y="1"/>
                    <a:pt x="9" y="1"/>
                  </a:cubicBezTo>
                  <a:cubicBezTo>
                    <a:pt x="9" y="1"/>
                    <a:pt x="9" y="1"/>
                    <a:pt x="9" y="1"/>
                  </a:cubicBezTo>
                  <a:cubicBezTo>
                    <a:pt x="9" y="1"/>
                    <a:pt x="9" y="1"/>
                    <a:pt x="9" y="2"/>
                  </a:cubicBezTo>
                  <a:close/>
                  <a:moveTo>
                    <a:pt x="9" y="16"/>
                  </a:moveTo>
                  <a:cubicBezTo>
                    <a:pt x="9" y="16"/>
                    <a:pt x="9" y="16"/>
                    <a:pt x="9" y="16"/>
                  </a:cubicBezTo>
                  <a:cubicBezTo>
                    <a:pt x="9" y="16"/>
                    <a:pt x="9" y="16"/>
                    <a:pt x="9" y="16"/>
                  </a:cubicBezTo>
                  <a:cubicBezTo>
                    <a:pt x="9" y="16"/>
                    <a:pt x="9" y="16"/>
                    <a:pt x="9" y="16"/>
                  </a:cubicBezTo>
                  <a:close/>
                  <a:moveTo>
                    <a:pt x="9" y="16"/>
                  </a:move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lose/>
                  <a:moveTo>
                    <a:pt x="9" y="16"/>
                  </a:moveTo>
                  <a:cubicBezTo>
                    <a:pt x="10" y="16"/>
                    <a:pt x="10" y="16"/>
                    <a:pt x="10" y="17"/>
                  </a:cubicBezTo>
                  <a:cubicBezTo>
                    <a:pt x="10" y="17"/>
                    <a:pt x="10" y="17"/>
                    <a:pt x="10" y="17"/>
                  </a:cubicBezTo>
                  <a:cubicBezTo>
                    <a:pt x="10" y="17"/>
                    <a:pt x="10" y="17"/>
                    <a:pt x="10" y="17"/>
                  </a:cubicBezTo>
                  <a:cubicBezTo>
                    <a:pt x="10" y="17"/>
                    <a:pt x="10" y="17"/>
                    <a:pt x="10" y="16"/>
                  </a:cubicBezTo>
                  <a:cubicBezTo>
                    <a:pt x="10" y="16"/>
                    <a:pt x="10" y="16"/>
                    <a:pt x="9" y="16"/>
                  </a:cubicBezTo>
                  <a:cubicBezTo>
                    <a:pt x="9" y="16"/>
                    <a:pt x="9" y="16"/>
                    <a:pt x="9" y="16"/>
                  </a:cubicBezTo>
                  <a:close/>
                  <a:moveTo>
                    <a:pt x="10" y="16"/>
                  </a:move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lose/>
                  <a:moveTo>
                    <a:pt x="10" y="2"/>
                  </a:moveTo>
                  <a:cubicBezTo>
                    <a:pt x="10" y="2"/>
                    <a:pt x="10" y="2"/>
                    <a:pt x="10" y="2"/>
                  </a:cubicBezTo>
                  <a:cubicBezTo>
                    <a:pt x="10" y="2"/>
                    <a:pt x="10" y="2"/>
                    <a:pt x="10" y="2"/>
                  </a:cubicBezTo>
                  <a:cubicBezTo>
                    <a:pt x="10" y="2"/>
                    <a:pt x="10" y="2"/>
                    <a:pt x="10" y="2"/>
                  </a:cubicBezTo>
                  <a:cubicBezTo>
                    <a:pt x="10" y="2"/>
                    <a:pt x="10" y="2"/>
                    <a:pt x="10" y="2"/>
                  </a:cubicBezTo>
                  <a:close/>
                  <a:moveTo>
                    <a:pt x="10" y="16"/>
                  </a:moveTo>
                  <a:cubicBezTo>
                    <a:pt x="10" y="16"/>
                    <a:pt x="10" y="16"/>
                    <a:pt x="10" y="16"/>
                  </a:cubicBezTo>
                  <a:cubicBezTo>
                    <a:pt x="10" y="16"/>
                    <a:pt x="10" y="16"/>
                    <a:pt x="10" y="16"/>
                  </a:cubicBezTo>
                  <a:cubicBezTo>
                    <a:pt x="10" y="16"/>
                    <a:pt x="10" y="16"/>
                    <a:pt x="10" y="16"/>
                  </a:cubicBezTo>
                  <a:close/>
                  <a:moveTo>
                    <a:pt x="10" y="16"/>
                  </a:moveTo>
                  <a:cubicBezTo>
                    <a:pt x="10" y="16"/>
                    <a:pt x="10" y="16"/>
                    <a:pt x="10" y="16"/>
                  </a:cubicBezTo>
                  <a:cubicBezTo>
                    <a:pt x="10" y="16"/>
                    <a:pt x="10" y="16"/>
                    <a:pt x="10" y="16"/>
                  </a:cubicBezTo>
                  <a:close/>
                  <a:moveTo>
                    <a:pt x="10" y="16"/>
                  </a:moveTo>
                  <a:cubicBezTo>
                    <a:pt x="10" y="16"/>
                    <a:pt x="10" y="17"/>
                    <a:pt x="10" y="17"/>
                  </a:cubicBezTo>
                  <a:cubicBezTo>
                    <a:pt x="10" y="17"/>
                    <a:pt x="10" y="17"/>
                    <a:pt x="10" y="17"/>
                  </a:cubicBezTo>
                  <a:cubicBezTo>
                    <a:pt x="10" y="16"/>
                    <a:pt x="10" y="16"/>
                    <a:pt x="10" y="16"/>
                  </a:cubicBezTo>
                  <a:cubicBezTo>
                    <a:pt x="10" y="16"/>
                    <a:pt x="10" y="16"/>
                    <a:pt x="10" y="16"/>
                  </a:cubicBezTo>
                  <a:cubicBezTo>
                    <a:pt x="10" y="16"/>
                    <a:pt x="10" y="16"/>
                    <a:pt x="10" y="16"/>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lose/>
                  <a:moveTo>
                    <a:pt x="10" y="17"/>
                  </a:moveTo>
                  <a:cubicBezTo>
                    <a:pt x="10" y="16"/>
                    <a:pt x="10" y="16"/>
                    <a:pt x="10" y="16"/>
                  </a:cubicBezTo>
                  <a:cubicBezTo>
                    <a:pt x="10" y="16"/>
                    <a:pt x="10" y="16"/>
                    <a:pt x="10" y="16"/>
                  </a:cubicBezTo>
                  <a:cubicBezTo>
                    <a:pt x="10" y="16"/>
                    <a:pt x="10" y="17"/>
                    <a:pt x="10" y="17"/>
                  </a:cubicBezTo>
                  <a:cubicBezTo>
                    <a:pt x="10" y="17"/>
                    <a:pt x="10" y="17"/>
                    <a:pt x="10" y="17"/>
                  </a:cubicBezTo>
                  <a:cubicBezTo>
                    <a:pt x="10" y="17"/>
                    <a:pt x="10" y="17"/>
                    <a:pt x="10" y="17"/>
                  </a:cubicBezTo>
                  <a:cubicBezTo>
                    <a:pt x="10" y="17"/>
                    <a:pt x="10" y="17"/>
                    <a:pt x="10" y="17"/>
                  </a:cubicBezTo>
                  <a:cubicBezTo>
                    <a:pt x="10" y="17"/>
                    <a:pt x="10" y="17"/>
                    <a:pt x="10" y="17"/>
                  </a:cubicBezTo>
                  <a:close/>
                  <a:moveTo>
                    <a:pt x="10" y="16"/>
                  </a:moveTo>
                  <a:cubicBezTo>
                    <a:pt x="10" y="16"/>
                    <a:pt x="10" y="16"/>
                    <a:pt x="10" y="16"/>
                  </a:cubicBezTo>
                  <a:cubicBezTo>
                    <a:pt x="10" y="16"/>
                    <a:pt x="10" y="16"/>
                    <a:pt x="10" y="16"/>
                  </a:cubicBezTo>
                  <a:cubicBezTo>
                    <a:pt x="10" y="16"/>
                    <a:pt x="10" y="16"/>
                    <a:pt x="10" y="16"/>
                  </a:cubicBezTo>
                  <a:cubicBezTo>
                    <a:pt x="10" y="16"/>
                    <a:pt x="10" y="16"/>
                    <a:pt x="10" y="16"/>
                  </a:cubicBezTo>
                  <a:close/>
                  <a:moveTo>
                    <a:pt x="10" y="2"/>
                  </a:moveTo>
                  <a:cubicBezTo>
                    <a:pt x="10" y="2"/>
                    <a:pt x="10" y="2"/>
                    <a:pt x="10" y="2"/>
                  </a:cubicBezTo>
                  <a:cubicBezTo>
                    <a:pt x="10" y="2"/>
                    <a:pt x="10" y="2"/>
                    <a:pt x="10" y="2"/>
                  </a:cubicBezTo>
                  <a:cubicBezTo>
                    <a:pt x="10" y="2"/>
                    <a:pt x="10" y="2"/>
                    <a:pt x="10" y="2"/>
                  </a:cubicBezTo>
                  <a:cubicBezTo>
                    <a:pt x="10" y="2"/>
                    <a:pt x="10" y="2"/>
                    <a:pt x="10" y="2"/>
                  </a:cubicBezTo>
                  <a:close/>
                  <a:moveTo>
                    <a:pt x="10" y="2"/>
                  </a:moveTo>
                  <a:cubicBezTo>
                    <a:pt x="10" y="2"/>
                    <a:pt x="10" y="2"/>
                    <a:pt x="10" y="2"/>
                  </a:cubicBezTo>
                  <a:cubicBezTo>
                    <a:pt x="10" y="2"/>
                    <a:pt x="10" y="2"/>
                    <a:pt x="10" y="2"/>
                  </a:cubicBezTo>
                  <a:cubicBezTo>
                    <a:pt x="10" y="2"/>
                    <a:pt x="10" y="2"/>
                    <a:pt x="10" y="2"/>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0" y="2"/>
                  </a:moveTo>
                  <a:cubicBezTo>
                    <a:pt x="10" y="2"/>
                    <a:pt x="10" y="2"/>
                    <a:pt x="10" y="2"/>
                  </a:cubicBezTo>
                  <a:cubicBezTo>
                    <a:pt x="10" y="2"/>
                    <a:pt x="10" y="1"/>
                    <a:pt x="10" y="1"/>
                  </a:cubicBezTo>
                  <a:cubicBezTo>
                    <a:pt x="10" y="1"/>
                    <a:pt x="10" y="1"/>
                    <a:pt x="10" y="1"/>
                  </a:cubicBezTo>
                  <a:cubicBezTo>
                    <a:pt x="10" y="1"/>
                    <a:pt x="10" y="2"/>
                    <a:pt x="10" y="2"/>
                  </a:cubicBezTo>
                  <a:cubicBezTo>
                    <a:pt x="10" y="2"/>
                    <a:pt x="10" y="2"/>
                    <a:pt x="10" y="2"/>
                  </a:cubicBezTo>
                  <a:close/>
                  <a:moveTo>
                    <a:pt x="10" y="1"/>
                  </a:moveTo>
                  <a:cubicBezTo>
                    <a:pt x="10" y="1"/>
                    <a:pt x="10" y="1"/>
                    <a:pt x="10" y="1"/>
                  </a:cubicBezTo>
                  <a:cubicBezTo>
                    <a:pt x="10" y="1"/>
                    <a:pt x="11" y="1"/>
                    <a:pt x="11"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moveTo>
                    <a:pt x="10" y="2"/>
                  </a:moveTo>
                  <a:cubicBezTo>
                    <a:pt x="10" y="2"/>
                    <a:pt x="10" y="2"/>
                    <a:pt x="10" y="2"/>
                  </a:cubicBezTo>
                  <a:cubicBezTo>
                    <a:pt x="10" y="2"/>
                    <a:pt x="10" y="2"/>
                    <a:pt x="10" y="2"/>
                  </a:cubicBezTo>
                  <a:cubicBezTo>
                    <a:pt x="10" y="2"/>
                    <a:pt x="10" y="2"/>
                    <a:pt x="10" y="2"/>
                  </a:cubicBezTo>
                  <a:close/>
                  <a:moveTo>
                    <a:pt x="10" y="1"/>
                  </a:move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lose/>
                  <a:moveTo>
                    <a:pt x="10" y="1"/>
                  </a:moveTo>
                  <a:cubicBezTo>
                    <a:pt x="10" y="1"/>
                    <a:pt x="10" y="1"/>
                    <a:pt x="10" y="1"/>
                  </a:cubicBezTo>
                  <a:cubicBezTo>
                    <a:pt x="10" y="1"/>
                    <a:pt x="10" y="1"/>
                    <a:pt x="10" y="1"/>
                  </a:cubicBezTo>
                  <a:cubicBezTo>
                    <a:pt x="10" y="1"/>
                    <a:pt x="10" y="1"/>
                    <a:pt x="10" y="1"/>
                  </a:cubicBezTo>
                  <a:close/>
                  <a:moveTo>
                    <a:pt x="9" y="1"/>
                  </a:moveTo>
                  <a:cubicBezTo>
                    <a:pt x="9" y="1"/>
                    <a:pt x="9" y="1"/>
                    <a:pt x="10" y="1"/>
                  </a:cubicBezTo>
                  <a:cubicBezTo>
                    <a:pt x="10" y="1"/>
                    <a:pt x="9" y="1"/>
                    <a:pt x="9" y="1"/>
                  </a:cubicBezTo>
                  <a:cubicBezTo>
                    <a:pt x="9" y="1"/>
                    <a:pt x="9" y="1"/>
                    <a:pt x="9" y="1"/>
                  </a:cubicBezTo>
                  <a:cubicBezTo>
                    <a:pt x="9" y="1"/>
                    <a:pt x="9" y="1"/>
                    <a:pt x="9" y="1"/>
                  </a:cubicBezTo>
                  <a:cubicBezTo>
                    <a:pt x="9" y="1"/>
                    <a:pt x="9" y="1"/>
                    <a:pt x="9" y="1"/>
                  </a:cubicBezTo>
                  <a:close/>
                  <a:moveTo>
                    <a:pt x="9" y="1"/>
                  </a:moveTo>
                  <a:cubicBezTo>
                    <a:pt x="9" y="1"/>
                    <a:pt x="9" y="1"/>
                    <a:pt x="9" y="1"/>
                  </a:cubicBezTo>
                  <a:cubicBezTo>
                    <a:pt x="9" y="1"/>
                    <a:pt x="9" y="1"/>
                    <a:pt x="9" y="1"/>
                  </a:cubicBezTo>
                  <a:cubicBezTo>
                    <a:pt x="9" y="1"/>
                    <a:pt x="9" y="1"/>
                    <a:pt x="9" y="1"/>
                  </a:cubicBezTo>
                  <a:close/>
                  <a:moveTo>
                    <a:pt x="9" y="1"/>
                  </a:moveTo>
                  <a:cubicBezTo>
                    <a:pt x="9" y="1"/>
                    <a:pt x="9" y="1"/>
                    <a:pt x="10" y="1"/>
                  </a:cubicBezTo>
                  <a:cubicBezTo>
                    <a:pt x="10" y="1"/>
                    <a:pt x="10" y="1"/>
                    <a:pt x="10" y="1"/>
                  </a:cubicBezTo>
                  <a:cubicBezTo>
                    <a:pt x="10" y="1"/>
                    <a:pt x="9" y="1"/>
                    <a:pt x="9" y="1"/>
                  </a:cubicBezTo>
                  <a:cubicBezTo>
                    <a:pt x="9" y="1"/>
                    <a:pt x="9" y="1"/>
                    <a:pt x="9" y="1"/>
                  </a:cubicBezTo>
                  <a:cubicBezTo>
                    <a:pt x="9" y="1"/>
                    <a:pt x="9" y="1"/>
                    <a:pt x="9" y="2"/>
                  </a:cubicBezTo>
                  <a:cubicBezTo>
                    <a:pt x="9" y="2"/>
                    <a:pt x="9" y="2"/>
                    <a:pt x="9" y="2"/>
                  </a:cubicBezTo>
                  <a:cubicBezTo>
                    <a:pt x="9" y="2"/>
                    <a:pt x="9" y="2"/>
                    <a:pt x="9" y="1"/>
                  </a:cubicBezTo>
                  <a:cubicBezTo>
                    <a:pt x="9" y="1"/>
                    <a:pt x="9" y="1"/>
                    <a:pt x="9" y="1"/>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lose/>
                  <a:moveTo>
                    <a:pt x="9" y="3"/>
                  </a:moveTo>
                  <a:cubicBezTo>
                    <a:pt x="9" y="3"/>
                    <a:pt x="9" y="3"/>
                    <a:pt x="9" y="3"/>
                  </a:cubicBezTo>
                  <a:cubicBezTo>
                    <a:pt x="9" y="3"/>
                    <a:pt x="9" y="3"/>
                    <a:pt x="9" y="3"/>
                  </a:cubicBezTo>
                  <a:cubicBezTo>
                    <a:pt x="9" y="3"/>
                    <a:pt x="9" y="3"/>
                    <a:pt x="9" y="3"/>
                  </a:cubicBezTo>
                  <a:cubicBezTo>
                    <a:pt x="9" y="3"/>
                    <a:pt x="9" y="3"/>
                    <a:pt x="9" y="3"/>
                  </a:cubicBezTo>
                  <a:close/>
                  <a:moveTo>
                    <a:pt x="9" y="3"/>
                  </a:moveTo>
                  <a:cubicBezTo>
                    <a:pt x="9" y="3"/>
                    <a:pt x="9" y="3"/>
                    <a:pt x="9" y="3"/>
                  </a:cubicBezTo>
                  <a:cubicBezTo>
                    <a:pt x="9" y="3"/>
                    <a:pt x="9" y="3"/>
                    <a:pt x="9" y="3"/>
                  </a:cubicBezTo>
                  <a:cubicBezTo>
                    <a:pt x="9" y="3"/>
                    <a:pt x="9" y="3"/>
                    <a:pt x="9" y="3"/>
                  </a:cubicBezTo>
                  <a:close/>
                  <a:moveTo>
                    <a:pt x="9" y="2"/>
                  </a:moveTo>
                  <a:cubicBezTo>
                    <a:pt x="9" y="2"/>
                    <a:pt x="9" y="3"/>
                    <a:pt x="9" y="3"/>
                  </a:cubicBezTo>
                  <a:cubicBezTo>
                    <a:pt x="9" y="3"/>
                    <a:pt x="9" y="2"/>
                    <a:pt x="9" y="2"/>
                  </a:cubicBezTo>
                  <a:cubicBezTo>
                    <a:pt x="9" y="2"/>
                    <a:pt x="9" y="2"/>
                    <a:pt x="9" y="2"/>
                  </a:cubicBezTo>
                  <a:close/>
                  <a:moveTo>
                    <a:pt x="9" y="3"/>
                  </a:moveTo>
                  <a:cubicBezTo>
                    <a:pt x="9" y="3"/>
                    <a:pt x="9" y="3"/>
                    <a:pt x="9" y="3"/>
                  </a:cubicBezTo>
                  <a:cubicBezTo>
                    <a:pt x="9" y="3"/>
                    <a:pt x="9" y="3"/>
                    <a:pt x="9" y="2"/>
                  </a:cubicBezTo>
                  <a:cubicBezTo>
                    <a:pt x="9" y="2"/>
                    <a:pt x="9" y="2"/>
                    <a:pt x="9" y="2"/>
                  </a:cubicBezTo>
                  <a:cubicBezTo>
                    <a:pt x="9" y="2"/>
                    <a:pt x="9" y="2"/>
                    <a:pt x="9" y="2"/>
                  </a:cubicBezTo>
                  <a:cubicBezTo>
                    <a:pt x="9" y="2"/>
                    <a:pt x="9" y="3"/>
                    <a:pt x="9" y="3"/>
                  </a:cubicBezTo>
                  <a:close/>
                  <a:moveTo>
                    <a:pt x="9" y="2"/>
                  </a:move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3"/>
                    <a:pt x="9" y="3"/>
                    <a:pt x="8" y="3"/>
                  </a:cubicBezTo>
                  <a:cubicBezTo>
                    <a:pt x="8" y="3"/>
                    <a:pt x="8" y="3"/>
                    <a:pt x="8" y="3"/>
                  </a:cubicBezTo>
                  <a:cubicBezTo>
                    <a:pt x="9" y="2"/>
                    <a:pt x="9" y="2"/>
                    <a:pt x="9" y="2"/>
                  </a:cubicBezTo>
                  <a:cubicBezTo>
                    <a:pt x="9" y="2"/>
                    <a:pt x="9" y="2"/>
                    <a:pt x="9" y="2"/>
                  </a:cubicBezTo>
                  <a:cubicBezTo>
                    <a:pt x="9" y="2"/>
                    <a:pt x="9" y="2"/>
                    <a:pt x="9" y="2"/>
                  </a:cubicBezTo>
                  <a:close/>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lose/>
                  <a:moveTo>
                    <a:pt x="9" y="17"/>
                  </a:moveTo>
                  <a:cubicBezTo>
                    <a:pt x="9" y="17"/>
                    <a:pt x="9" y="17"/>
                    <a:pt x="9" y="17"/>
                  </a:cubicBezTo>
                  <a:cubicBezTo>
                    <a:pt x="9" y="17"/>
                    <a:pt x="9" y="17"/>
                    <a:pt x="9" y="17"/>
                  </a:cubicBezTo>
                  <a:cubicBezTo>
                    <a:pt x="9" y="17"/>
                    <a:pt x="9" y="17"/>
                    <a:pt x="9" y="17"/>
                  </a:cubicBezTo>
                  <a:cubicBezTo>
                    <a:pt x="9" y="17"/>
                    <a:pt x="9" y="17"/>
                    <a:pt x="9" y="17"/>
                  </a:cubicBezTo>
                  <a:close/>
                  <a:moveTo>
                    <a:pt x="9" y="17"/>
                  </a:moveTo>
                  <a:cubicBezTo>
                    <a:pt x="9" y="17"/>
                    <a:pt x="9" y="17"/>
                    <a:pt x="9" y="17"/>
                  </a:cubicBezTo>
                  <a:cubicBezTo>
                    <a:pt x="9" y="17"/>
                    <a:pt x="9" y="17"/>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10" y="16"/>
                    <a:pt x="10" y="16"/>
                  </a:cubicBezTo>
                  <a:cubicBezTo>
                    <a:pt x="10" y="17"/>
                    <a:pt x="10" y="17"/>
                    <a:pt x="10" y="17"/>
                  </a:cubicBezTo>
                  <a:cubicBezTo>
                    <a:pt x="10" y="17"/>
                    <a:pt x="10" y="17"/>
                    <a:pt x="10" y="17"/>
                  </a:cubicBezTo>
                  <a:cubicBezTo>
                    <a:pt x="10" y="17"/>
                    <a:pt x="9" y="17"/>
                    <a:pt x="9" y="17"/>
                  </a:cubicBezTo>
                  <a:cubicBezTo>
                    <a:pt x="9" y="17"/>
                    <a:pt x="9" y="17"/>
                    <a:pt x="9" y="17"/>
                  </a:cubicBezTo>
                  <a:close/>
                  <a:moveTo>
                    <a:pt x="9" y="17"/>
                  </a:moveTo>
                  <a:cubicBezTo>
                    <a:pt x="9" y="17"/>
                    <a:pt x="9" y="17"/>
                    <a:pt x="9" y="17"/>
                  </a:cubicBezTo>
                  <a:cubicBezTo>
                    <a:pt x="9" y="17"/>
                    <a:pt x="10" y="17"/>
                    <a:pt x="10" y="17"/>
                  </a:cubicBezTo>
                  <a:cubicBezTo>
                    <a:pt x="10" y="17"/>
                    <a:pt x="10" y="17"/>
                    <a:pt x="10" y="17"/>
                  </a:cubicBezTo>
                  <a:cubicBezTo>
                    <a:pt x="10" y="17"/>
                    <a:pt x="10" y="17"/>
                    <a:pt x="10" y="17"/>
                  </a:cubicBezTo>
                  <a:cubicBezTo>
                    <a:pt x="10" y="17"/>
                    <a:pt x="9" y="17"/>
                    <a:pt x="9"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7"/>
                    <a:pt x="10" y="17"/>
                  </a:cubicBezTo>
                  <a:cubicBezTo>
                    <a:pt x="10" y="17"/>
                    <a:pt x="10" y="17"/>
                    <a:pt x="10" y="17"/>
                  </a:cubicBezTo>
                  <a:cubicBezTo>
                    <a:pt x="10" y="17"/>
                    <a:pt x="10" y="17"/>
                    <a:pt x="10" y="17"/>
                  </a:cubicBezTo>
                  <a:close/>
                  <a:moveTo>
                    <a:pt x="10" y="17"/>
                  </a:moveTo>
                  <a:cubicBezTo>
                    <a:pt x="10" y="17"/>
                    <a:pt x="10" y="17"/>
                    <a:pt x="10" y="17"/>
                  </a:cubicBezTo>
                  <a:cubicBezTo>
                    <a:pt x="10" y="17"/>
                    <a:pt x="10" y="18"/>
                    <a:pt x="10" y="18"/>
                  </a:cubicBezTo>
                  <a:cubicBezTo>
                    <a:pt x="10" y="18"/>
                    <a:pt x="10" y="18"/>
                    <a:pt x="10" y="18"/>
                  </a:cubicBezTo>
                  <a:cubicBezTo>
                    <a:pt x="10" y="18"/>
                    <a:pt x="10" y="17"/>
                    <a:pt x="10" y="17"/>
                  </a:cubicBezTo>
                  <a:cubicBezTo>
                    <a:pt x="10" y="17"/>
                    <a:pt x="10" y="17"/>
                    <a:pt x="10" y="17"/>
                  </a:cubicBezTo>
                  <a:close/>
                  <a:moveTo>
                    <a:pt x="10" y="17"/>
                  </a:moveTo>
                  <a:cubicBezTo>
                    <a:pt x="10" y="18"/>
                    <a:pt x="10" y="18"/>
                    <a:pt x="10" y="18"/>
                  </a:cubicBezTo>
                  <a:cubicBezTo>
                    <a:pt x="10" y="18"/>
                    <a:pt x="10" y="18"/>
                    <a:pt x="10" y="18"/>
                  </a:cubicBezTo>
                  <a:cubicBezTo>
                    <a:pt x="10" y="18"/>
                    <a:pt x="10" y="18"/>
                    <a:pt x="10" y="17"/>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1"/>
                  </a:cubicBezTo>
                  <a:cubicBezTo>
                    <a:pt x="10" y="2"/>
                    <a:pt x="10" y="2"/>
                    <a:pt x="10" y="2"/>
                  </a:cubicBezTo>
                  <a:close/>
                  <a:moveTo>
                    <a:pt x="10" y="2"/>
                  </a:moveTo>
                  <a:cubicBezTo>
                    <a:pt x="10" y="2"/>
                    <a:pt x="10" y="2"/>
                    <a:pt x="10" y="2"/>
                  </a:cubicBezTo>
                  <a:cubicBezTo>
                    <a:pt x="10" y="2"/>
                    <a:pt x="10" y="2"/>
                    <a:pt x="10" y="2"/>
                  </a:cubicBezTo>
                  <a:cubicBezTo>
                    <a:pt x="10" y="2"/>
                    <a:pt x="10" y="2"/>
                    <a:pt x="10" y="2"/>
                  </a:cubicBezTo>
                  <a:cubicBezTo>
                    <a:pt x="10" y="2"/>
                    <a:pt x="10" y="2"/>
                    <a:pt x="10" y="1"/>
                  </a:cubicBezTo>
                  <a:cubicBezTo>
                    <a:pt x="11" y="1"/>
                    <a:pt x="11" y="1"/>
                    <a:pt x="11" y="1"/>
                  </a:cubicBezTo>
                  <a:cubicBezTo>
                    <a:pt x="10" y="1"/>
                    <a:pt x="10" y="2"/>
                    <a:pt x="10" y="2"/>
                  </a:cubicBezTo>
                  <a:close/>
                  <a:moveTo>
                    <a:pt x="10" y="1"/>
                  </a:moveTo>
                  <a:cubicBezTo>
                    <a:pt x="10" y="1"/>
                    <a:pt x="10" y="1"/>
                    <a:pt x="10" y="2"/>
                  </a:cubicBezTo>
                  <a:cubicBezTo>
                    <a:pt x="10" y="1"/>
                    <a:pt x="11" y="1"/>
                    <a:pt x="11" y="1"/>
                  </a:cubicBezTo>
                  <a:cubicBezTo>
                    <a:pt x="11" y="1"/>
                    <a:pt x="11" y="1"/>
                    <a:pt x="11" y="1"/>
                  </a:cubicBezTo>
                  <a:cubicBezTo>
                    <a:pt x="11" y="1"/>
                    <a:pt x="11" y="1"/>
                    <a:pt x="10" y="1"/>
                  </a:cubicBezTo>
                  <a:close/>
                  <a:moveTo>
                    <a:pt x="11" y="1"/>
                  </a:moveTo>
                  <a:cubicBezTo>
                    <a:pt x="11" y="1"/>
                    <a:pt x="11" y="1"/>
                    <a:pt x="11" y="1"/>
                  </a:cubicBezTo>
                  <a:cubicBezTo>
                    <a:pt x="11" y="1"/>
                    <a:pt x="11" y="1"/>
                    <a:pt x="11" y="1"/>
                  </a:cubicBezTo>
                  <a:cubicBezTo>
                    <a:pt x="11" y="1"/>
                    <a:pt x="11" y="1"/>
                    <a:pt x="11" y="1"/>
                  </a:cubicBezTo>
                  <a:cubicBezTo>
                    <a:pt x="11" y="1"/>
                    <a:pt x="11" y="1"/>
                    <a:pt x="11" y="1"/>
                  </a:cubicBezTo>
                  <a:close/>
                  <a:moveTo>
                    <a:pt x="11" y="1"/>
                  </a:moveTo>
                  <a:cubicBezTo>
                    <a:pt x="11" y="1"/>
                    <a:pt x="11" y="1"/>
                    <a:pt x="11" y="1"/>
                  </a:cubicBezTo>
                  <a:cubicBezTo>
                    <a:pt x="11" y="1"/>
                    <a:pt x="11" y="1"/>
                    <a:pt x="11" y="1"/>
                  </a:cubicBezTo>
                  <a:cubicBezTo>
                    <a:pt x="11" y="1"/>
                    <a:pt x="11" y="1"/>
                    <a:pt x="11" y="1"/>
                  </a:cubicBezTo>
                  <a:close/>
                  <a:moveTo>
                    <a:pt x="11" y="1"/>
                  </a:moveTo>
                  <a:cubicBezTo>
                    <a:pt x="11" y="1"/>
                    <a:pt x="11" y="1"/>
                    <a:pt x="11" y="1"/>
                  </a:cubicBezTo>
                  <a:cubicBezTo>
                    <a:pt x="11" y="1"/>
                    <a:pt x="11" y="1"/>
                    <a:pt x="11" y="1"/>
                  </a:cubicBezTo>
                  <a:cubicBezTo>
                    <a:pt x="11" y="1"/>
                    <a:pt x="11" y="1"/>
                    <a:pt x="11" y="1"/>
                  </a:cubicBezTo>
                  <a:cubicBezTo>
                    <a:pt x="11" y="1"/>
                    <a:pt x="11" y="1"/>
                    <a:pt x="11" y="1"/>
                  </a:cubicBezTo>
                  <a:close/>
                  <a:moveTo>
                    <a:pt x="11" y="1"/>
                  </a:move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lose/>
                  <a:moveTo>
                    <a:pt x="11" y="1"/>
                  </a:moveTo>
                  <a:cubicBezTo>
                    <a:pt x="11" y="1"/>
                    <a:pt x="11" y="1"/>
                    <a:pt x="11" y="1"/>
                  </a:cubicBezTo>
                  <a:cubicBezTo>
                    <a:pt x="11" y="1"/>
                    <a:pt x="11" y="1"/>
                    <a:pt x="11" y="1"/>
                  </a:cubicBezTo>
                  <a:cubicBezTo>
                    <a:pt x="11" y="1"/>
                    <a:pt x="11" y="1"/>
                    <a:pt x="11" y="1"/>
                  </a:cubicBezTo>
                  <a:cubicBezTo>
                    <a:pt x="11" y="1"/>
                    <a:pt x="11" y="1"/>
                    <a:pt x="11" y="1"/>
                  </a:cubicBezTo>
                  <a:close/>
                  <a:moveTo>
                    <a:pt x="12" y="1"/>
                  </a:moveTo>
                  <a:cubicBezTo>
                    <a:pt x="12" y="1"/>
                    <a:pt x="12" y="1"/>
                    <a:pt x="11"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lose/>
                  <a:moveTo>
                    <a:pt x="13" y="0"/>
                  </a:moveTo>
                  <a:cubicBezTo>
                    <a:pt x="13" y="0"/>
                    <a:pt x="13" y="0"/>
                    <a:pt x="13" y="0"/>
                  </a:cubicBezTo>
                  <a:cubicBezTo>
                    <a:pt x="13" y="0"/>
                    <a:pt x="13" y="0"/>
                    <a:pt x="13" y="0"/>
                  </a:cubicBezTo>
                  <a:cubicBezTo>
                    <a:pt x="13" y="0"/>
                    <a:pt x="13" y="0"/>
                    <a:pt x="13" y="0"/>
                  </a:cubicBezTo>
                  <a:cubicBezTo>
                    <a:pt x="13" y="0"/>
                    <a:pt x="13" y="0"/>
                    <a:pt x="13" y="0"/>
                  </a:cubicBezTo>
                  <a:close/>
                  <a:moveTo>
                    <a:pt x="19" y="6"/>
                  </a:moveTo>
                  <a:cubicBezTo>
                    <a:pt x="19" y="6"/>
                    <a:pt x="19" y="6"/>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7"/>
                  </a:move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7"/>
                  </a:cubicBezTo>
                  <a:close/>
                  <a:moveTo>
                    <a:pt x="19" y="6"/>
                  </a:moveTo>
                  <a:cubicBezTo>
                    <a:pt x="19" y="6"/>
                    <a:pt x="19" y="6"/>
                    <a:pt x="19" y="6"/>
                  </a:cubicBezTo>
                  <a:cubicBezTo>
                    <a:pt x="19" y="6"/>
                    <a:pt x="19" y="6"/>
                    <a:pt x="19" y="6"/>
                  </a:cubicBezTo>
                  <a:cubicBezTo>
                    <a:pt x="19" y="6"/>
                    <a:pt x="19" y="6"/>
                    <a:pt x="19" y="6"/>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7"/>
                  </a:cubicBezTo>
                  <a:cubicBezTo>
                    <a:pt x="19" y="7"/>
                    <a:pt x="19" y="7"/>
                    <a:pt x="19" y="7"/>
                  </a:cubicBezTo>
                  <a:cubicBezTo>
                    <a:pt x="19" y="7"/>
                    <a:pt x="19" y="6"/>
                    <a:pt x="19" y="6"/>
                  </a:cubicBezTo>
                  <a:cubicBezTo>
                    <a:pt x="19" y="6"/>
                    <a:pt x="19" y="6"/>
                    <a:pt x="19" y="6"/>
                  </a:cubicBezTo>
                  <a:close/>
                  <a:moveTo>
                    <a:pt x="19" y="7"/>
                  </a:moveTo>
                  <a:cubicBezTo>
                    <a:pt x="19" y="7"/>
                    <a:pt x="19" y="6"/>
                    <a:pt x="19" y="6"/>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6"/>
                  </a:cubicBezTo>
                  <a:cubicBezTo>
                    <a:pt x="19" y="6"/>
                    <a:pt x="19" y="6"/>
                    <a:pt x="19" y="6"/>
                  </a:cubicBezTo>
                  <a:cubicBezTo>
                    <a:pt x="19" y="6"/>
                    <a:pt x="19" y="6"/>
                    <a:pt x="19" y="6"/>
                  </a:cubicBezTo>
                  <a:cubicBezTo>
                    <a:pt x="19" y="6"/>
                    <a:pt x="19" y="6"/>
                    <a:pt x="19" y="7"/>
                  </a:cubicBezTo>
                  <a:cubicBezTo>
                    <a:pt x="19" y="7"/>
                    <a:pt x="19" y="7"/>
                    <a:pt x="19" y="7"/>
                  </a:cubicBezTo>
                  <a:cubicBezTo>
                    <a:pt x="19" y="7"/>
                    <a:pt x="19" y="7"/>
                    <a:pt x="19" y="7"/>
                  </a:cubicBezTo>
                  <a:cubicBezTo>
                    <a:pt x="19" y="7"/>
                    <a:pt x="19" y="7"/>
                    <a:pt x="19" y="7"/>
                  </a:cubicBezTo>
                  <a:cubicBezTo>
                    <a:pt x="19" y="7"/>
                    <a:pt x="19" y="7"/>
                    <a:pt x="19" y="7"/>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7"/>
                  </a:moveTo>
                  <a:cubicBezTo>
                    <a:pt x="19" y="7"/>
                    <a:pt x="19" y="7"/>
                    <a:pt x="19" y="7"/>
                  </a:cubicBezTo>
                  <a:cubicBezTo>
                    <a:pt x="19" y="7"/>
                    <a:pt x="19" y="7"/>
                    <a:pt x="19" y="7"/>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lose/>
                  <a:moveTo>
                    <a:pt x="19" y="8"/>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8"/>
                    <a:pt x="20" y="8"/>
                  </a:cubicBezTo>
                  <a:cubicBezTo>
                    <a:pt x="19" y="8"/>
                    <a:pt x="19" y="8"/>
                    <a:pt x="19" y="8"/>
                  </a:cubicBezTo>
                  <a:cubicBezTo>
                    <a:pt x="19" y="8"/>
                    <a:pt x="19" y="7"/>
                    <a:pt x="19" y="7"/>
                  </a:cubicBezTo>
                  <a:cubicBezTo>
                    <a:pt x="19" y="7"/>
                    <a:pt x="19" y="7"/>
                    <a:pt x="19" y="7"/>
                  </a:cubicBezTo>
                  <a:close/>
                  <a:moveTo>
                    <a:pt x="19" y="8"/>
                  </a:moveTo>
                  <a:cubicBezTo>
                    <a:pt x="19" y="8"/>
                    <a:pt x="19" y="7"/>
                    <a:pt x="19" y="7"/>
                  </a:cubicBezTo>
                  <a:cubicBezTo>
                    <a:pt x="19" y="7"/>
                    <a:pt x="19" y="7"/>
                    <a:pt x="19" y="7"/>
                  </a:cubicBezTo>
                  <a:cubicBezTo>
                    <a:pt x="19" y="7"/>
                    <a:pt x="19" y="7"/>
                    <a:pt x="19" y="7"/>
                  </a:cubicBezTo>
                  <a:cubicBezTo>
                    <a:pt x="19" y="8"/>
                    <a:pt x="19" y="8"/>
                    <a:pt x="19" y="8"/>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8"/>
                  </a:moveTo>
                  <a:cubicBezTo>
                    <a:pt x="19" y="8"/>
                    <a:pt x="19" y="7"/>
                    <a:pt x="19" y="7"/>
                  </a:cubicBezTo>
                  <a:cubicBezTo>
                    <a:pt x="19" y="7"/>
                    <a:pt x="19" y="7"/>
                    <a:pt x="19" y="7"/>
                  </a:cubicBezTo>
                  <a:cubicBezTo>
                    <a:pt x="19" y="7"/>
                    <a:pt x="19" y="8"/>
                    <a:pt x="19" y="8"/>
                  </a:cubicBezTo>
                  <a:close/>
                  <a:moveTo>
                    <a:pt x="19" y="7"/>
                  </a:moveTo>
                  <a:cubicBezTo>
                    <a:pt x="19" y="7"/>
                    <a:pt x="19" y="7"/>
                    <a:pt x="19" y="7"/>
                  </a:cubicBezTo>
                  <a:cubicBezTo>
                    <a:pt x="19" y="7"/>
                    <a:pt x="19" y="7"/>
                    <a:pt x="19" y="7"/>
                  </a:cubicBezTo>
                  <a:cubicBezTo>
                    <a:pt x="19" y="7"/>
                    <a:pt x="19" y="7"/>
                    <a:pt x="19" y="7"/>
                  </a:cubicBezTo>
                  <a:close/>
                  <a:moveTo>
                    <a:pt x="19" y="8"/>
                  </a:moveTo>
                  <a:cubicBezTo>
                    <a:pt x="19" y="8"/>
                    <a:pt x="19" y="8"/>
                    <a:pt x="19" y="8"/>
                  </a:cubicBezTo>
                  <a:cubicBezTo>
                    <a:pt x="19" y="8"/>
                    <a:pt x="19" y="8"/>
                    <a:pt x="19" y="7"/>
                  </a:cubicBezTo>
                  <a:cubicBezTo>
                    <a:pt x="19" y="7"/>
                    <a:pt x="19" y="8"/>
                    <a:pt x="19" y="8"/>
                  </a:cubicBezTo>
                  <a:close/>
                  <a:moveTo>
                    <a:pt x="20" y="10"/>
                  </a:moveTo>
                  <a:cubicBezTo>
                    <a:pt x="20" y="10"/>
                    <a:pt x="20" y="10"/>
                    <a:pt x="20" y="10"/>
                  </a:cubicBezTo>
                  <a:cubicBezTo>
                    <a:pt x="20" y="10"/>
                    <a:pt x="20" y="10"/>
                    <a:pt x="20" y="10"/>
                  </a:cubicBezTo>
                  <a:cubicBezTo>
                    <a:pt x="20" y="10"/>
                    <a:pt x="20" y="10"/>
                    <a:pt x="20" y="10"/>
                  </a:cubicBezTo>
                  <a:close/>
                  <a:moveTo>
                    <a:pt x="20" y="9"/>
                  </a:moveTo>
                  <a:cubicBezTo>
                    <a:pt x="20" y="9"/>
                    <a:pt x="20" y="9"/>
                    <a:pt x="20" y="9"/>
                  </a:cubicBezTo>
                  <a:cubicBezTo>
                    <a:pt x="20" y="9"/>
                    <a:pt x="20" y="9"/>
                    <a:pt x="20" y="9"/>
                  </a:cubicBezTo>
                  <a:cubicBezTo>
                    <a:pt x="20" y="9"/>
                    <a:pt x="20" y="9"/>
                    <a:pt x="20"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9"/>
                  </a:move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20" y="9"/>
                  </a:cubicBezTo>
                  <a:cubicBezTo>
                    <a:pt x="20" y="9"/>
                    <a:pt x="20" y="9"/>
                    <a:pt x="20" y="9"/>
                  </a:cubicBezTo>
                  <a:cubicBezTo>
                    <a:pt x="20" y="9"/>
                    <a:pt x="20" y="9"/>
                    <a:pt x="20" y="9"/>
                  </a:cubicBezTo>
                  <a:close/>
                  <a:moveTo>
                    <a:pt x="20" y="10"/>
                  </a:moveTo>
                  <a:cubicBezTo>
                    <a:pt x="20" y="10"/>
                    <a:pt x="20" y="10"/>
                    <a:pt x="20" y="10"/>
                  </a:cubicBezTo>
                  <a:cubicBezTo>
                    <a:pt x="20" y="10"/>
                    <a:pt x="20" y="10"/>
                    <a:pt x="20" y="10"/>
                  </a:cubicBezTo>
                  <a:cubicBezTo>
                    <a:pt x="20" y="10"/>
                    <a:pt x="20" y="10"/>
                    <a:pt x="20" y="10"/>
                  </a:cubicBezTo>
                  <a:cubicBezTo>
                    <a:pt x="20" y="10"/>
                    <a:pt x="20" y="9"/>
                    <a:pt x="20" y="9"/>
                  </a:cubicBezTo>
                  <a:cubicBezTo>
                    <a:pt x="20" y="9"/>
                    <a:pt x="20" y="9"/>
                    <a:pt x="20" y="9"/>
                  </a:cubicBezTo>
                  <a:cubicBezTo>
                    <a:pt x="20" y="9"/>
                    <a:pt x="20" y="9"/>
                    <a:pt x="20" y="10"/>
                  </a:cubicBezTo>
                  <a:close/>
                  <a:moveTo>
                    <a:pt x="20" y="9"/>
                  </a:moveTo>
                  <a:cubicBezTo>
                    <a:pt x="20" y="9"/>
                    <a:pt x="20" y="9"/>
                    <a:pt x="20" y="9"/>
                  </a:cubicBezTo>
                  <a:cubicBezTo>
                    <a:pt x="20" y="9"/>
                    <a:pt x="20" y="9"/>
                    <a:pt x="20" y="9"/>
                  </a:cubicBezTo>
                  <a:cubicBezTo>
                    <a:pt x="20" y="9"/>
                    <a:pt x="20" y="9"/>
                    <a:pt x="20"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1"/>
                  </a:moveTo>
                  <a:cubicBezTo>
                    <a:pt x="20" y="11"/>
                    <a:pt x="20" y="11"/>
                    <a:pt x="20" y="11"/>
                  </a:cubicBezTo>
                  <a:cubicBezTo>
                    <a:pt x="20" y="11"/>
                    <a:pt x="20" y="11"/>
                    <a:pt x="20" y="11"/>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10"/>
                  </a:moveTo>
                  <a:cubicBezTo>
                    <a:pt x="19" y="10"/>
                    <a:pt x="19" y="10"/>
                    <a:pt x="19" y="10"/>
                  </a:cubicBezTo>
                  <a:cubicBezTo>
                    <a:pt x="19" y="10"/>
                    <a:pt x="19" y="10"/>
                    <a:pt x="19" y="10"/>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10"/>
                  </a:move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19" y="10"/>
                    <a:pt x="19" y="10"/>
                    <a:pt x="19" y="10"/>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20" y="10"/>
                    <a:pt x="20" y="10"/>
                  </a:cubicBezTo>
                  <a:cubicBezTo>
                    <a:pt x="19" y="10"/>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20" y="9"/>
                    <a:pt x="20" y="9"/>
                    <a:pt x="20" y="9"/>
                  </a:cubicBezTo>
                  <a:cubicBezTo>
                    <a:pt x="20" y="9"/>
                    <a:pt x="20" y="9"/>
                    <a:pt x="20" y="9"/>
                  </a:cubicBezTo>
                  <a:cubicBezTo>
                    <a:pt x="20" y="9"/>
                    <a:pt x="20" y="9"/>
                    <a:pt x="20" y="9"/>
                  </a:cubicBezTo>
                  <a:cubicBezTo>
                    <a:pt x="20" y="9"/>
                    <a:pt x="20" y="9"/>
                    <a:pt x="19" y="9"/>
                  </a:cubicBezTo>
                  <a:close/>
                  <a:moveTo>
                    <a:pt x="20" y="10"/>
                  </a:moveTo>
                  <a:cubicBezTo>
                    <a:pt x="20" y="10"/>
                    <a:pt x="20" y="10"/>
                    <a:pt x="20" y="10"/>
                  </a:cubicBezTo>
                  <a:cubicBezTo>
                    <a:pt x="19" y="10"/>
                    <a:pt x="19" y="10"/>
                    <a:pt x="19" y="10"/>
                  </a:cubicBezTo>
                  <a:cubicBezTo>
                    <a:pt x="19" y="10"/>
                    <a:pt x="20" y="10"/>
                    <a:pt x="20" y="10"/>
                  </a:cubicBezTo>
                  <a:cubicBezTo>
                    <a:pt x="20" y="10"/>
                    <a:pt x="20" y="10"/>
                    <a:pt x="20" y="10"/>
                  </a:cubicBezTo>
                  <a:close/>
                  <a:moveTo>
                    <a:pt x="20" y="10"/>
                  </a:move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9"/>
                  </a:cubicBezTo>
                  <a:cubicBezTo>
                    <a:pt x="20" y="9"/>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19" y="10"/>
                    <a:pt x="19" y="10"/>
                  </a:cubicBezTo>
                  <a:cubicBezTo>
                    <a:pt x="19" y="10"/>
                    <a:pt x="19" y="10"/>
                    <a:pt x="19" y="10"/>
                  </a:cubicBezTo>
                  <a:cubicBezTo>
                    <a:pt x="19"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19" y="10"/>
                    <a:pt x="19" y="10"/>
                    <a:pt x="19"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9"/>
                  </a:move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lose/>
                  <a:moveTo>
                    <a:pt x="20" y="9"/>
                  </a:moveTo>
                  <a:cubicBezTo>
                    <a:pt x="19" y="9"/>
                    <a:pt x="19" y="9"/>
                    <a:pt x="19" y="9"/>
                  </a:cubicBezTo>
                  <a:cubicBezTo>
                    <a:pt x="19" y="9"/>
                    <a:pt x="19" y="9"/>
                    <a:pt x="19" y="9"/>
                  </a:cubicBezTo>
                  <a:cubicBezTo>
                    <a:pt x="19" y="9"/>
                    <a:pt x="19" y="9"/>
                    <a:pt x="19" y="9"/>
                  </a:cubicBezTo>
                  <a:cubicBezTo>
                    <a:pt x="19" y="9"/>
                    <a:pt x="19" y="9"/>
                    <a:pt x="19" y="9"/>
                  </a:cubicBezTo>
                  <a:cubicBezTo>
                    <a:pt x="19" y="9"/>
                    <a:pt x="20" y="9"/>
                    <a:pt x="20" y="9"/>
                  </a:cubicBezTo>
                  <a:cubicBezTo>
                    <a:pt x="20" y="9"/>
                    <a:pt x="20" y="9"/>
                    <a:pt x="20"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8"/>
                  </a:cubicBezTo>
                  <a:cubicBezTo>
                    <a:pt x="19" y="9"/>
                    <a:pt x="19" y="9"/>
                    <a:pt x="19" y="9"/>
                  </a:cubicBezTo>
                  <a:cubicBezTo>
                    <a:pt x="19" y="9"/>
                    <a:pt x="19" y="9"/>
                    <a:pt x="19" y="9"/>
                  </a:cubicBezTo>
                  <a:close/>
                  <a:moveTo>
                    <a:pt x="19" y="9"/>
                  </a:moveTo>
                  <a:cubicBezTo>
                    <a:pt x="19" y="9"/>
                    <a:pt x="19" y="9"/>
                    <a:pt x="19" y="9"/>
                  </a:cubicBezTo>
                  <a:cubicBezTo>
                    <a:pt x="19" y="9"/>
                    <a:pt x="19" y="8"/>
                    <a:pt x="19" y="8"/>
                  </a:cubicBezTo>
                  <a:cubicBezTo>
                    <a:pt x="19" y="8"/>
                    <a:pt x="19" y="8"/>
                    <a:pt x="19" y="9"/>
                  </a:cubicBezTo>
                  <a:cubicBezTo>
                    <a:pt x="19" y="9"/>
                    <a:pt x="19" y="9"/>
                    <a:pt x="19" y="9"/>
                  </a:cubicBezTo>
                  <a:close/>
                  <a:moveTo>
                    <a:pt x="19" y="9"/>
                  </a:moveTo>
                  <a:cubicBezTo>
                    <a:pt x="19" y="9"/>
                    <a:pt x="19" y="9"/>
                    <a:pt x="19" y="9"/>
                  </a:cubicBezTo>
                  <a:cubicBezTo>
                    <a:pt x="19" y="9"/>
                    <a:pt x="19" y="8"/>
                    <a:pt x="19" y="8"/>
                  </a:cubicBezTo>
                  <a:cubicBezTo>
                    <a:pt x="19" y="8"/>
                    <a:pt x="19" y="8"/>
                    <a:pt x="19" y="8"/>
                  </a:cubicBezTo>
                  <a:cubicBezTo>
                    <a:pt x="19" y="8"/>
                    <a:pt x="19" y="9"/>
                    <a:pt x="19" y="9"/>
                  </a:cubicBezTo>
                  <a:close/>
                  <a:moveTo>
                    <a:pt x="19" y="9"/>
                  </a:moveTo>
                  <a:cubicBezTo>
                    <a:pt x="19" y="9"/>
                    <a:pt x="19" y="9"/>
                    <a:pt x="19" y="9"/>
                  </a:cubicBezTo>
                  <a:cubicBezTo>
                    <a:pt x="19" y="9"/>
                    <a:pt x="19" y="9"/>
                    <a:pt x="19" y="9"/>
                  </a:cubicBezTo>
                  <a:cubicBezTo>
                    <a:pt x="19" y="9"/>
                    <a:pt x="19" y="9"/>
                    <a:pt x="19" y="9"/>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9"/>
                  </a:moveTo>
                  <a:cubicBezTo>
                    <a:pt x="19" y="9"/>
                    <a:pt x="19" y="9"/>
                    <a:pt x="19" y="9"/>
                  </a:cubicBezTo>
                  <a:cubicBezTo>
                    <a:pt x="19" y="9"/>
                    <a:pt x="19" y="9"/>
                    <a:pt x="19" y="9"/>
                  </a:cubicBezTo>
                  <a:cubicBezTo>
                    <a:pt x="19" y="9"/>
                    <a:pt x="19" y="9"/>
                    <a:pt x="19" y="9"/>
                  </a:cubicBezTo>
                  <a:close/>
                  <a:moveTo>
                    <a:pt x="19" y="10"/>
                  </a:moveTo>
                  <a:cubicBezTo>
                    <a:pt x="19" y="10"/>
                    <a:pt x="19" y="10"/>
                    <a:pt x="19" y="10"/>
                  </a:cubicBez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lose/>
                  <a:moveTo>
                    <a:pt x="19" y="9"/>
                  </a:moveTo>
                  <a:cubicBezTo>
                    <a:pt x="19" y="9"/>
                    <a:pt x="19" y="10"/>
                    <a:pt x="20" y="10"/>
                  </a:cubicBezTo>
                  <a:cubicBezTo>
                    <a:pt x="19" y="10"/>
                    <a:pt x="19" y="10"/>
                    <a:pt x="19" y="10"/>
                  </a:cubicBezTo>
                  <a:cubicBezTo>
                    <a:pt x="19" y="9"/>
                    <a:pt x="19" y="9"/>
                    <a:pt x="19" y="9"/>
                  </a:cubicBezTo>
                  <a:cubicBezTo>
                    <a:pt x="19" y="9"/>
                    <a:pt x="19" y="9"/>
                    <a:pt x="19" y="9"/>
                  </a:cubicBezTo>
                  <a:close/>
                  <a:moveTo>
                    <a:pt x="19" y="10"/>
                  </a:moveTo>
                  <a:cubicBezTo>
                    <a:pt x="19" y="10"/>
                    <a:pt x="19" y="10"/>
                    <a:pt x="19" y="10"/>
                  </a:cubicBezTo>
                  <a:cubicBezTo>
                    <a:pt x="19" y="10"/>
                    <a:pt x="19" y="10"/>
                    <a:pt x="19" y="10"/>
                  </a:cubicBezTo>
                  <a:cubicBezTo>
                    <a:pt x="19" y="10"/>
                    <a:pt x="19" y="10"/>
                    <a:pt x="19" y="10"/>
                  </a:cubicBezTo>
                  <a:close/>
                  <a:moveTo>
                    <a:pt x="19" y="10"/>
                  </a:moveTo>
                  <a:cubicBezTo>
                    <a:pt x="19" y="10"/>
                    <a:pt x="19" y="10"/>
                    <a:pt x="19" y="10"/>
                  </a:cubicBezTo>
                  <a:cubicBezTo>
                    <a:pt x="20" y="10"/>
                    <a:pt x="20" y="10"/>
                    <a:pt x="20" y="10"/>
                  </a:cubicBezTo>
                  <a:cubicBezTo>
                    <a:pt x="20" y="10"/>
                    <a:pt x="20" y="10"/>
                    <a:pt x="20" y="10"/>
                  </a:cubicBezTo>
                  <a:cubicBezTo>
                    <a:pt x="20" y="10"/>
                    <a:pt x="19" y="10"/>
                    <a:pt x="19" y="10"/>
                  </a:cubicBezTo>
                  <a:cubicBezTo>
                    <a:pt x="19" y="10"/>
                    <a:pt x="19" y="10"/>
                    <a:pt x="19" y="10"/>
                  </a:cubicBezTo>
                  <a:close/>
                  <a:moveTo>
                    <a:pt x="20" y="10"/>
                  </a:moveTo>
                  <a:cubicBezTo>
                    <a:pt x="20" y="10"/>
                    <a:pt x="19" y="10"/>
                    <a:pt x="19" y="10"/>
                  </a:cubicBezTo>
                  <a:cubicBezTo>
                    <a:pt x="19" y="10"/>
                    <a:pt x="19" y="10"/>
                    <a:pt x="19" y="10"/>
                  </a:cubicBezTo>
                  <a:cubicBezTo>
                    <a:pt x="19" y="10"/>
                    <a:pt x="19" y="10"/>
                    <a:pt x="19" y="10"/>
                  </a:cubicBezTo>
                  <a:cubicBezTo>
                    <a:pt x="19" y="10"/>
                    <a:pt x="20" y="10"/>
                    <a:pt x="20" y="10"/>
                  </a:cubicBezTo>
                  <a:cubicBezTo>
                    <a:pt x="20" y="10"/>
                    <a:pt x="20" y="10"/>
                    <a:pt x="20" y="10"/>
                  </a:cubicBezTo>
                  <a:cubicBezTo>
                    <a:pt x="20" y="10"/>
                    <a:pt x="20" y="10"/>
                    <a:pt x="20" y="10"/>
                  </a:cubicBezTo>
                  <a:close/>
                  <a:moveTo>
                    <a:pt x="20" y="10"/>
                  </a:moveTo>
                  <a:cubicBezTo>
                    <a:pt x="20" y="10"/>
                    <a:pt x="20" y="11"/>
                    <a:pt x="20" y="11"/>
                  </a:cubicBezTo>
                  <a:cubicBezTo>
                    <a:pt x="20" y="11"/>
                    <a:pt x="20" y="11"/>
                    <a:pt x="20" y="11"/>
                  </a:cubicBezTo>
                  <a:cubicBezTo>
                    <a:pt x="20" y="11"/>
                    <a:pt x="20" y="11"/>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2"/>
                  </a:cubicBezTo>
                  <a:cubicBezTo>
                    <a:pt x="20" y="11"/>
                    <a:pt x="20" y="11"/>
                    <a:pt x="20" y="11"/>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0" y="11"/>
                  </a:moveTo>
                  <a:cubicBezTo>
                    <a:pt x="20" y="11"/>
                    <a:pt x="20" y="11"/>
                    <a:pt x="20" y="11"/>
                  </a:cubicBezTo>
                  <a:cubicBezTo>
                    <a:pt x="20" y="11"/>
                    <a:pt x="20" y="11"/>
                    <a:pt x="20" y="11"/>
                  </a:cubicBezTo>
                  <a:cubicBezTo>
                    <a:pt x="20" y="11"/>
                    <a:pt x="20" y="11"/>
                    <a:pt x="20" y="11"/>
                  </a:cubicBezTo>
                  <a:close/>
                  <a:moveTo>
                    <a:pt x="20" y="12"/>
                  </a:moveTo>
                  <a:cubicBezTo>
                    <a:pt x="20" y="12"/>
                    <a:pt x="20" y="12"/>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lose/>
                  <a:moveTo>
                    <a:pt x="21" y="12"/>
                  </a:moveTo>
                  <a:cubicBezTo>
                    <a:pt x="21" y="12"/>
                    <a:pt x="21" y="12"/>
                    <a:pt x="21" y="12"/>
                  </a:cubicBezTo>
                  <a:cubicBezTo>
                    <a:pt x="21" y="12"/>
                    <a:pt x="21" y="12"/>
                    <a:pt x="21" y="12"/>
                  </a:cubicBezTo>
                  <a:cubicBezTo>
                    <a:pt x="21" y="12"/>
                    <a:pt x="21" y="12"/>
                    <a:pt x="20" y="12"/>
                  </a:cubicBezTo>
                  <a:cubicBezTo>
                    <a:pt x="20" y="12"/>
                    <a:pt x="20" y="12"/>
                    <a:pt x="20" y="12"/>
                  </a:cubicBezTo>
                  <a:cubicBezTo>
                    <a:pt x="20" y="12"/>
                    <a:pt x="21" y="12"/>
                    <a:pt x="21" y="12"/>
                  </a:cubicBezTo>
                  <a:close/>
                  <a:moveTo>
                    <a:pt x="21" y="12"/>
                  </a:moveTo>
                  <a:cubicBezTo>
                    <a:pt x="20" y="12"/>
                    <a:pt x="20" y="12"/>
                    <a:pt x="20" y="12"/>
                  </a:cubicBezTo>
                  <a:cubicBezTo>
                    <a:pt x="20" y="12"/>
                    <a:pt x="20" y="12"/>
                    <a:pt x="20" y="12"/>
                  </a:cubicBezTo>
                  <a:cubicBezTo>
                    <a:pt x="20" y="12"/>
                    <a:pt x="21" y="12"/>
                    <a:pt x="21" y="12"/>
                  </a:cubicBezTo>
                  <a:cubicBezTo>
                    <a:pt x="21" y="12"/>
                    <a:pt x="21" y="12"/>
                    <a:pt x="21" y="12"/>
                  </a:cubicBezTo>
                  <a:close/>
                  <a:moveTo>
                    <a:pt x="21" y="13"/>
                  </a:move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lose/>
                  <a:moveTo>
                    <a:pt x="21" y="14"/>
                  </a:moveTo>
                  <a:cubicBezTo>
                    <a:pt x="21" y="14"/>
                    <a:pt x="21" y="14"/>
                    <a:pt x="21" y="14"/>
                  </a:cubicBezTo>
                  <a:cubicBezTo>
                    <a:pt x="21" y="14"/>
                    <a:pt x="21" y="14"/>
                    <a:pt x="21" y="14"/>
                  </a:cubicBezTo>
                  <a:cubicBezTo>
                    <a:pt x="21" y="14"/>
                    <a:pt x="21" y="15"/>
                    <a:pt x="21" y="15"/>
                  </a:cubicBezTo>
                  <a:cubicBezTo>
                    <a:pt x="21" y="15"/>
                    <a:pt x="21" y="15"/>
                    <a:pt x="21" y="15"/>
                  </a:cubicBezTo>
                  <a:cubicBezTo>
                    <a:pt x="21" y="15"/>
                    <a:pt x="21" y="15"/>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4"/>
                  </a:moveTo>
                  <a:cubicBezTo>
                    <a:pt x="21" y="14"/>
                    <a:pt x="21" y="14"/>
                    <a:pt x="21" y="13"/>
                  </a:cubicBezTo>
                  <a:cubicBezTo>
                    <a:pt x="21" y="14"/>
                    <a:pt x="21" y="14"/>
                    <a:pt x="21" y="14"/>
                  </a:cubicBezTo>
                  <a:cubicBezTo>
                    <a:pt x="21" y="14"/>
                    <a:pt x="21" y="14"/>
                    <a:pt x="21" y="14"/>
                  </a:cubicBezTo>
                  <a:cubicBezTo>
                    <a:pt x="21" y="14"/>
                    <a:pt x="21" y="14"/>
                    <a:pt x="21" y="14"/>
                  </a:cubicBezTo>
                  <a:cubicBezTo>
                    <a:pt x="21" y="14"/>
                    <a:pt x="21" y="14"/>
                    <a:pt x="21" y="14"/>
                  </a:cubicBezTo>
                  <a:close/>
                  <a:moveTo>
                    <a:pt x="21" y="13"/>
                  </a:moveTo>
                  <a:cubicBezTo>
                    <a:pt x="21" y="13"/>
                    <a:pt x="21" y="13"/>
                    <a:pt x="21" y="13"/>
                  </a:cubicBezTo>
                  <a:cubicBezTo>
                    <a:pt x="21" y="13"/>
                    <a:pt x="21" y="13"/>
                    <a:pt x="21" y="13"/>
                  </a:cubicBezTo>
                  <a:cubicBezTo>
                    <a:pt x="21" y="14"/>
                    <a:pt x="21" y="14"/>
                    <a:pt x="21" y="14"/>
                  </a:cubicBezTo>
                  <a:cubicBezTo>
                    <a:pt x="21" y="14"/>
                    <a:pt x="21" y="14"/>
                    <a:pt x="21" y="13"/>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lose/>
                  <a:moveTo>
                    <a:pt x="21" y="15"/>
                  </a:move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3"/>
                    <a:pt x="21" y="13"/>
                  </a:cubicBezTo>
                  <a:cubicBezTo>
                    <a:pt x="21" y="13"/>
                    <a:pt x="21" y="13"/>
                    <a:pt x="21" y="13"/>
                  </a:cubicBezTo>
                  <a:cubicBezTo>
                    <a:pt x="21" y="13"/>
                    <a:pt x="21" y="13"/>
                    <a:pt x="21" y="13"/>
                  </a:cubicBezTo>
                  <a:cubicBezTo>
                    <a:pt x="21" y="13"/>
                    <a:pt x="21" y="13"/>
                    <a:pt x="21" y="13"/>
                  </a:cubicBezTo>
                  <a:cubicBezTo>
                    <a:pt x="21" y="14"/>
                    <a:pt x="21" y="14"/>
                    <a:pt x="21" y="14"/>
                  </a:cubicBezTo>
                  <a:close/>
                  <a:moveTo>
                    <a:pt x="21" y="14"/>
                  </a:moveTo>
                  <a:cubicBezTo>
                    <a:pt x="21" y="14"/>
                    <a:pt x="21" y="14"/>
                    <a:pt x="21" y="14"/>
                  </a:cubicBezTo>
                  <a:cubicBezTo>
                    <a:pt x="21" y="14"/>
                    <a:pt x="21" y="14"/>
                    <a:pt x="21" y="13"/>
                  </a:cubicBezTo>
                  <a:cubicBezTo>
                    <a:pt x="21" y="13"/>
                    <a:pt x="21" y="13"/>
                    <a:pt x="21" y="13"/>
                  </a:cubicBezTo>
                  <a:cubicBezTo>
                    <a:pt x="21" y="13"/>
                    <a:pt x="21" y="13"/>
                    <a:pt x="21" y="13"/>
                  </a:cubicBezTo>
                  <a:cubicBezTo>
                    <a:pt x="21" y="13"/>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3"/>
                  </a:move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3"/>
                  </a:cubicBezTo>
                  <a:close/>
                  <a:moveTo>
                    <a:pt x="21" y="14"/>
                  </a:move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0" y="13"/>
                  </a:moveTo>
                  <a:cubicBezTo>
                    <a:pt x="21" y="13"/>
                    <a:pt x="21" y="13"/>
                    <a:pt x="21" y="13"/>
                  </a:cubicBezTo>
                  <a:cubicBezTo>
                    <a:pt x="21" y="13"/>
                    <a:pt x="21" y="13"/>
                    <a:pt x="21" y="13"/>
                  </a:cubicBezTo>
                  <a:cubicBezTo>
                    <a:pt x="21" y="13"/>
                    <a:pt x="21" y="13"/>
                    <a:pt x="21" y="14"/>
                  </a:cubicBezTo>
                  <a:cubicBezTo>
                    <a:pt x="21" y="14"/>
                    <a:pt x="21" y="14"/>
                    <a:pt x="21" y="14"/>
                  </a:cubicBezTo>
                  <a:cubicBezTo>
                    <a:pt x="21" y="13"/>
                    <a:pt x="21" y="13"/>
                    <a:pt x="21" y="13"/>
                  </a:cubicBezTo>
                  <a:cubicBezTo>
                    <a:pt x="21" y="13"/>
                    <a:pt x="21" y="13"/>
                    <a:pt x="20" y="13"/>
                  </a:cubicBezTo>
                  <a:close/>
                  <a:moveTo>
                    <a:pt x="21" y="13"/>
                  </a:moveTo>
                  <a:cubicBezTo>
                    <a:pt x="21" y="13"/>
                    <a:pt x="20" y="13"/>
                    <a:pt x="20" y="13"/>
                  </a:cubicBezTo>
                  <a:cubicBezTo>
                    <a:pt x="20" y="13"/>
                    <a:pt x="20" y="13"/>
                    <a:pt x="20" y="13"/>
                  </a:cubicBezTo>
                  <a:cubicBezTo>
                    <a:pt x="21" y="13"/>
                    <a:pt x="21" y="13"/>
                    <a:pt x="21" y="13"/>
                  </a:cubicBezTo>
                  <a:close/>
                  <a:moveTo>
                    <a:pt x="20" y="12"/>
                  </a:moveTo>
                  <a:cubicBezTo>
                    <a:pt x="20" y="12"/>
                    <a:pt x="20" y="12"/>
                    <a:pt x="20" y="12"/>
                  </a:cubicBezTo>
                  <a:cubicBezTo>
                    <a:pt x="21" y="12"/>
                    <a:pt x="21" y="12"/>
                    <a:pt x="21" y="12"/>
                  </a:cubicBezTo>
                  <a:cubicBezTo>
                    <a:pt x="21" y="12"/>
                    <a:pt x="21" y="12"/>
                    <a:pt x="20" y="12"/>
                  </a:cubicBezTo>
                  <a:cubicBezTo>
                    <a:pt x="20" y="12"/>
                    <a:pt x="20" y="12"/>
                    <a:pt x="20" y="12"/>
                  </a:cubicBezTo>
                  <a:close/>
                  <a:moveTo>
                    <a:pt x="21" y="14"/>
                  </a:moveTo>
                  <a:cubicBezTo>
                    <a:pt x="21" y="14"/>
                    <a:pt x="21" y="14"/>
                    <a:pt x="21" y="14"/>
                  </a:cubicBezTo>
                  <a:cubicBezTo>
                    <a:pt x="21" y="14"/>
                    <a:pt x="21" y="14"/>
                    <a:pt x="21" y="14"/>
                  </a:cubicBezTo>
                  <a:cubicBezTo>
                    <a:pt x="21" y="13"/>
                    <a:pt x="21" y="13"/>
                    <a:pt x="21" y="13"/>
                  </a:cubicBezTo>
                  <a:cubicBezTo>
                    <a:pt x="21" y="13"/>
                    <a:pt x="21" y="13"/>
                    <a:pt x="21" y="13"/>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3"/>
                  </a:moveTo>
                  <a:cubicBezTo>
                    <a:pt x="21" y="13"/>
                    <a:pt x="21" y="13"/>
                    <a:pt x="21" y="13"/>
                  </a:cubicBezTo>
                  <a:cubicBezTo>
                    <a:pt x="21" y="13"/>
                    <a:pt x="21" y="13"/>
                    <a:pt x="21" y="12"/>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lose/>
                  <a:moveTo>
                    <a:pt x="20" y="13"/>
                  </a:moveTo>
                  <a:cubicBezTo>
                    <a:pt x="20" y="13"/>
                    <a:pt x="20" y="13"/>
                    <a:pt x="20" y="13"/>
                  </a:cubicBezTo>
                  <a:cubicBezTo>
                    <a:pt x="20" y="13"/>
                    <a:pt x="21" y="13"/>
                    <a:pt x="21" y="13"/>
                  </a:cubicBezTo>
                  <a:cubicBezTo>
                    <a:pt x="21" y="13"/>
                    <a:pt x="21" y="13"/>
                    <a:pt x="21" y="13"/>
                  </a:cubicBezTo>
                  <a:cubicBezTo>
                    <a:pt x="21" y="13"/>
                    <a:pt x="20" y="13"/>
                    <a:pt x="20" y="13"/>
                  </a:cubicBezTo>
                  <a:cubicBezTo>
                    <a:pt x="20" y="13"/>
                    <a:pt x="20" y="13"/>
                    <a:pt x="20" y="13"/>
                  </a:cubicBezTo>
                  <a:cubicBezTo>
                    <a:pt x="20" y="13"/>
                    <a:pt x="20" y="13"/>
                    <a:pt x="20" y="12"/>
                  </a:cubicBezTo>
                  <a:cubicBezTo>
                    <a:pt x="20" y="12"/>
                    <a:pt x="20" y="12"/>
                    <a:pt x="20" y="12"/>
                  </a:cubicBezTo>
                  <a:cubicBezTo>
                    <a:pt x="20" y="12"/>
                    <a:pt x="20" y="12"/>
                    <a:pt x="20" y="12"/>
                  </a:cubicBezTo>
                  <a:cubicBezTo>
                    <a:pt x="20" y="12"/>
                    <a:pt x="20" y="12"/>
                    <a:pt x="20" y="13"/>
                  </a:cubicBezTo>
                  <a:close/>
                  <a:moveTo>
                    <a:pt x="20" y="13"/>
                  </a:move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2"/>
                  </a:cubicBezTo>
                  <a:close/>
                  <a:moveTo>
                    <a:pt x="20" y="11"/>
                  </a:moveTo>
                  <a:cubicBezTo>
                    <a:pt x="20" y="11"/>
                    <a:pt x="20" y="11"/>
                    <a:pt x="20" y="11"/>
                  </a:cubicBezTo>
                  <a:cubicBezTo>
                    <a:pt x="20" y="11"/>
                    <a:pt x="20" y="11"/>
                    <a:pt x="20" y="11"/>
                  </a:cubicBezTo>
                  <a:cubicBezTo>
                    <a:pt x="20" y="11"/>
                    <a:pt x="20" y="11"/>
                    <a:pt x="20" y="11"/>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3"/>
                  </a:moveTo>
                  <a:cubicBezTo>
                    <a:pt x="20" y="12"/>
                    <a:pt x="20" y="12"/>
                    <a:pt x="20" y="12"/>
                  </a:cubicBezTo>
                  <a:cubicBezTo>
                    <a:pt x="20" y="12"/>
                    <a:pt x="20" y="12"/>
                    <a:pt x="20" y="12"/>
                  </a:cubicBezTo>
                  <a:cubicBezTo>
                    <a:pt x="20" y="12"/>
                    <a:pt x="20" y="12"/>
                    <a:pt x="20" y="12"/>
                  </a:cubicBezTo>
                  <a:cubicBezTo>
                    <a:pt x="20" y="12"/>
                    <a:pt x="20" y="12"/>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2"/>
                    <a:pt x="20" y="12"/>
                  </a:cubicBezTo>
                  <a:cubicBezTo>
                    <a:pt x="20" y="12"/>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3"/>
                  </a:cubicBezTo>
                  <a:close/>
                  <a:moveTo>
                    <a:pt x="20" y="13"/>
                  </a:moveTo>
                  <a:cubicBezTo>
                    <a:pt x="20" y="13"/>
                    <a:pt x="20" y="13"/>
                    <a:pt x="20" y="13"/>
                  </a:cubicBezTo>
                  <a:cubicBezTo>
                    <a:pt x="20" y="13"/>
                    <a:pt x="20" y="13"/>
                    <a:pt x="20" y="13"/>
                  </a:cubicBezTo>
                  <a:cubicBezTo>
                    <a:pt x="20" y="13"/>
                    <a:pt x="20" y="13"/>
                    <a:pt x="20" y="13"/>
                  </a:cubicBezTo>
                  <a:cubicBezTo>
                    <a:pt x="20" y="13"/>
                    <a:pt x="20" y="13"/>
                    <a:pt x="20" y="14"/>
                  </a:cubicBezTo>
                  <a:cubicBezTo>
                    <a:pt x="20" y="14"/>
                    <a:pt x="20" y="13"/>
                    <a:pt x="20" y="13"/>
                  </a:cubicBezTo>
                  <a:cubicBezTo>
                    <a:pt x="20" y="13"/>
                    <a:pt x="20" y="13"/>
                    <a:pt x="20" y="13"/>
                  </a:cubicBezTo>
                  <a:close/>
                  <a:moveTo>
                    <a:pt x="20" y="14"/>
                  </a:moveTo>
                  <a:cubicBezTo>
                    <a:pt x="20" y="14"/>
                    <a:pt x="20" y="14"/>
                    <a:pt x="20" y="14"/>
                  </a:cubicBezTo>
                  <a:cubicBezTo>
                    <a:pt x="20" y="14"/>
                    <a:pt x="20" y="14"/>
                    <a:pt x="20" y="14"/>
                  </a:cubicBezTo>
                  <a:cubicBezTo>
                    <a:pt x="20" y="14"/>
                    <a:pt x="20" y="14"/>
                    <a:pt x="20" y="14"/>
                  </a:cubicBezTo>
                  <a:close/>
                  <a:moveTo>
                    <a:pt x="20" y="13"/>
                  </a:moveTo>
                  <a:cubicBezTo>
                    <a:pt x="20" y="13"/>
                    <a:pt x="20" y="13"/>
                    <a:pt x="20" y="13"/>
                  </a:cubicBezTo>
                  <a:cubicBezTo>
                    <a:pt x="21" y="13"/>
                    <a:pt x="21" y="13"/>
                    <a:pt x="21" y="13"/>
                  </a:cubicBezTo>
                  <a:cubicBezTo>
                    <a:pt x="21" y="13"/>
                    <a:pt x="21" y="13"/>
                    <a:pt x="21" y="13"/>
                  </a:cubicBezTo>
                  <a:cubicBezTo>
                    <a:pt x="21" y="13"/>
                    <a:pt x="21" y="13"/>
                    <a:pt x="21" y="13"/>
                  </a:cubicBezTo>
                  <a:cubicBezTo>
                    <a:pt x="20" y="13"/>
                    <a:pt x="20" y="13"/>
                    <a:pt x="20" y="13"/>
                  </a:cubicBezTo>
                  <a:close/>
                  <a:moveTo>
                    <a:pt x="21" y="14"/>
                  </a:move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3"/>
                    <a:pt x="21" y="13"/>
                    <a:pt x="21" y="13"/>
                  </a:cubicBezTo>
                  <a:cubicBezTo>
                    <a:pt x="21" y="13"/>
                    <a:pt x="21" y="13"/>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4"/>
                  </a:cubicBezTo>
                  <a:cubicBezTo>
                    <a:pt x="21" y="15"/>
                    <a:pt x="21" y="15"/>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6"/>
                  </a:moveTo>
                  <a:cubicBezTo>
                    <a:pt x="21" y="16"/>
                    <a:pt x="21" y="16"/>
                    <a:pt x="21" y="16"/>
                  </a:cubicBezTo>
                  <a:cubicBezTo>
                    <a:pt x="21" y="16"/>
                    <a:pt x="21" y="16"/>
                    <a:pt x="21" y="16"/>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6"/>
                  </a:moveTo>
                  <a:cubicBezTo>
                    <a:pt x="21" y="16"/>
                    <a:pt x="21" y="16"/>
                    <a:pt x="21" y="16"/>
                  </a:cubicBezTo>
                  <a:cubicBezTo>
                    <a:pt x="21" y="16"/>
                    <a:pt x="21" y="16"/>
                    <a:pt x="21" y="16"/>
                  </a:cubicBezTo>
                  <a:cubicBezTo>
                    <a:pt x="21" y="16"/>
                    <a:pt x="21" y="16"/>
                    <a:pt x="21" y="16"/>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4"/>
                  </a:move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4"/>
                    <a:pt x="21" y="14"/>
                    <a:pt x="21" y="14"/>
                  </a:cubicBezTo>
                  <a:cubicBezTo>
                    <a:pt x="21" y="14"/>
                    <a:pt x="21" y="14"/>
                    <a:pt x="21" y="15"/>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5"/>
                  </a:cubicBezTo>
                  <a:cubicBezTo>
                    <a:pt x="21" y="16"/>
                    <a:pt x="21" y="16"/>
                    <a:pt x="21" y="16"/>
                  </a:cubicBezTo>
                  <a:cubicBezTo>
                    <a:pt x="21" y="16"/>
                    <a:pt x="21" y="16"/>
                    <a:pt x="21" y="16"/>
                  </a:cubicBezTo>
                  <a:cubicBezTo>
                    <a:pt x="21" y="16"/>
                    <a:pt x="21" y="16"/>
                    <a:pt x="21" y="16"/>
                  </a:cubicBezTo>
                  <a:cubicBezTo>
                    <a:pt x="21" y="16"/>
                    <a:pt x="21" y="16"/>
                    <a:pt x="21" y="16"/>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7"/>
                  </a:move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ubicBezTo>
                    <a:pt x="21" y="17"/>
                    <a:pt x="21" y="17"/>
                    <a:pt x="21" y="17"/>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7"/>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7"/>
                  </a:cubicBezTo>
                  <a:cubicBezTo>
                    <a:pt x="21" y="17"/>
                    <a:pt x="21" y="17"/>
                    <a:pt x="21" y="17"/>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2" y="15"/>
                  </a:moveTo>
                  <a:cubicBezTo>
                    <a:pt x="22" y="15"/>
                    <a:pt x="22" y="15"/>
                    <a:pt x="22" y="16"/>
                  </a:cubicBezTo>
                  <a:cubicBezTo>
                    <a:pt x="22" y="16"/>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7"/>
                    <a:pt x="22" y="17"/>
                    <a:pt x="22" y="17"/>
                  </a:cubicBezTo>
                  <a:cubicBezTo>
                    <a:pt x="22" y="17"/>
                    <a:pt x="22" y="17"/>
                    <a:pt x="22" y="17"/>
                  </a:cubicBezTo>
                  <a:cubicBezTo>
                    <a:pt x="22" y="17"/>
                    <a:pt x="22" y="17"/>
                    <a:pt x="22" y="17"/>
                  </a:cubicBezTo>
                  <a:cubicBezTo>
                    <a:pt x="22" y="17"/>
                    <a:pt x="22" y="17"/>
                    <a:pt x="22" y="16"/>
                  </a:cubicBezTo>
                  <a:cubicBezTo>
                    <a:pt x="22" y="16"/>
                    <a:pt x="22" y="16"/>
                    <a:pt x="22" y="16"/>
                  </a:cubicBezTo>
                  <a:close/>
                  <a:moveTo>
                    <a:pt x="23" y="17"/>
                  </a:moveTo>
                  <a:cubicBezTo>
                    <a:pt x="23" y="17"/>
                    <a:pt x="22" y="17"/>
                    <a:pt x="22" y="17"/>
                  </a:cubicBezTo>
                  <a:cubicBezTo>
                    <a:pt x="22" y="17"/>
                    <a:pt x="22" y="17"/>
                    <a:pt x="22" y="17"/>
                  </a:cubicBezTo>
                  <a:cubicBezTo>
                    <a:pt x="22" y="17"/>
                    <a:pt x="22" y="17"/>
                    <a:pt x="22" y="17"/>
                  </a:cubicBezTo>
                  <a:cubicBezTo>
                    <a:pt x="22" y="17"/>
                    <a:pt x="22" y="17"/>
                    <a:pt x="23" y="17"/>
                  </a:cubicBezTo>
                  <a:cubicBezTo>
                    <a:pt x="23" y="17"/>
                    <a:pt x="23" y="17"/>
                    <a:pt x="23" y="17"/>
                  </a:cubicBezTo>
                  <a:close/>
                  <a:moveTo>
                    <a:pt x="23" y="17"/>
                  </a:moveTo>
                  <a:cubicBezTo>
                    <a:pt x="23" y="17"/>
                    <a:pt x="23" y="17"/>
                    <a:pt x="23" y="17"/>
                  </a:cubicBezTo>
                  <a:cubicBezTo>
                    <a:pt x="23" y="17"/>
                    <a:pt x="23" y="17"/>
                    <a:pt x="23" y="17"/>
                  </a:cubicBezTo>
                  <a:close/>
                  <a:moveTo>
                    <a:pt x="23" y="17"/>
                  </a:move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3" y="17"/>
                    <a:pt x="23" y="17"/>
                  </a:cubicBezTo>
                  <a:cubicBezTo>
                    <a:pt x="23" y="17"/>
                    <a:pt x="23" y="17"/>
                    <a:pt x="22" y="17"/>
                  </a:cubicBezTo>
                  <a:cubicBezTo>
                    <a:pt x="22" y="17"/>
                    <a:pt x="22" y="17"/>
                    <a:pt x="22" y="17"/>
                  </a:cubicBezTo>
                  <a:cubicBezTo>
                    <a:pt x="22" y="17"/>
                    <a:pt x="23" y="17"/>
                    <a:pt x="23" y="17"/>
                  </a:cubicBezTo>
                  <a:cubicBezTo>
                    <a:pt x="23" y="17"/>
                    <a:pt x="22" y="17"/>
                    <a:pt x="22" y="17"/>
                  </a:cubicBezTo>
                  <a:cubicBezTo>
                    <a:pt x="22" y="17"/>
                    <a:pt x="23" y="17"/>
                    <a:pt x="23" y="17"/>
                  </a:cubicBezTo>
                  <a:cubicBezTo>
                    <a:pt x="23" y="17"/>
                    <a:pt x="23" y="17"/>
                    <a:pt x="23" y="17"/>
                  </a:cubicBezTo>
                  <a:close/>
                  <a:moveTo>
                    <a:pt x="23" y="17"/>
                  </a:move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7"/>
                    <a:pt x="22" y="17"/>
                    <a:pt x="22" y="17"/>
                  </a:cubicBezTo>
                  <a:cubicBezTo>
                    <a:pt x="22" y="17"/>
                    <a:pt x="22" y="17"/>
                    <a:pt x="22" y="17"/>
                  </a:cubicBezTo>
                  <a:cubicBezTo>
                    <a:pt x="22" y="17"/>
                    <a:pt x="22" y="16"/>
                    <a:pt x="22" y="16"/>
                  </a:cubicBezTo>
                  <a:cubicBezTo>
                    <a:pt x="22" y="16"/>
                    <a:pt x="22" y="17"/>
                    <a:pt x="22" y="17"/>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5"/>
                    <a:pt x="22" y="15"/>
                    <a:pt x="22" y="15"/>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7"/>
                  </a:cubicBezTo>
                  <a:cubicBezTo>
                    <a:pt x="22" y="17"/>
                    <a:pt x="22" y="17"/>
                    <a:pt x="22" y="17"/>
                  </a:cubicBezTo>
                  <a:cubicBezTo>
                    <a:pt x="22" y="17"/>
                    <a:pt x="22" y="17"/>
                    <a:pt x="22" y="17"/>
                  </a:cubicBezTo>
                  <a:cubicBezTo>
                    <a:pt x="22" y="17"/>
                    <a:pt x="22" y="17"/>
                    <a:pt x="22" y="16"/>
                  </a:cubicBezTo>
                  <a:close/>
                  <a:moveTo>
                    <a:pt x="22" y="16"/>
                  </a:moveTo>
                  <a:cubicBezTo>
                    <a:pt x="22" y="16"/>
                    <a:pt x="22" y="16"/>
                    <a:pt x="22" y="16"/>
                  </a:cubicBezTo>
                  <a:cubicBezTo>
                    <a:pt x="22" y="16"/>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6"/>
                  </a:moveTo>
                  <a:cubicBezTo>
                    <a:pt x="22" y="16"/>
                    <a:pt x="22" y="16"/>
                    <a:pt x="22" y="17"/>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5"/>
                  </a:moveTo>
                  <a:cubicBezTo>
                    <a:pt x="22" y="15"/>
                    <a:pt x="22" y="15"/>
                    <a:pt x="22" y="15"/>
                  </a:cubicBezTo>
                  <a:cubicBezTo>
                    <a:pt x="22" y="15"/>
                    <a:pt x="22" y="15"/>
                    <a:pt x="22" y="15"/>
                  </a:cubicBezTo>
                  <a:cubicBezTo>
                    <a:pt x="22" y="15"/>
                    <a:pt x="22" y="16"/>
                    <a:pt x="22" y="16"/>
                  </a:cubicBezTo>
                  <a:cubicBezTo>
                    <a:pt x="22" y="16"/>
                    <a:pt x="22" y="15"/>
                    <a:pt x="22" y="15"/>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7"/>
                    <a:pt x="22" y="17"/>
                  </a:cubicBezTo>
                  <a:cubicBezTo>
                    <a:pt x="22" y="17"/>
                    <a:pt x="22" y="17"/>
                    <a:pt x="22" y="17"/>
                  </a:cubicBezTo>
                  <a:cubicBezTo>
                    <a:pt x="22" y="17"/>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ubicBezTo>
                    <a:pt x="22" y="16"/>
                    <a:pt x="22" y="17"/>
                    <a:pt x="22" y="17"/>
                  </a:cubicBezTo>
                  <a:cubicBezTo>
                    <a:pt x="22" y="17"/>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3" y="17"/>
                    <a:pt x="23" y="17"/>
                  </a:cubicBezTo>
                  <a:cubicBezTo>
                    <a:pt x="22" y="17"/>
                    <a:pt x="22" y="17"/>
                    <a:pt x="22" y="17"/>
                  </a:cubicBezTo>
                  <a:cubicBezTo>
                    <a:pt x="22" y="17"/>
                    <a:pt x="22" y="16"/>
                    <a:pt x="22" y="16"/>
                  </a:cubicBezTo>
                  <a:cubicBezTo>
                    <a:pt x="22" y="16"/>
                    <a:pt x="22" y="17"/>
                    <a:pt x="22" y="17"/>
                  </a:cubicBezTo>
                  <a:close/>
                  <a:moveTo>
                    <a:pt x="23" y="17"/>
                  </a:moveTo>
                  <a:cubicBezTo>
                    <a:pt x="23" y="17"/>
                    <a:pt x="23" y="17"/>
                    <a:pt x="23" y="17"/>
                  </a:cubicBezTo>
                  <a:cubicBezTo>
                    <a:pt x="23" y="17"/>
                    <a:pt x="22" y="17"/>
                    <a:pt x="22" y="17"/>
                  </a:cubicBezTo>
                  <a:cubicBezTo>
                    <a:pt x="22" y="17"/>
                    <a:pt x="23" y="17"/>
                    <a:pt x="23"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6"/>
                    <a:pt x="22" y="16"/>
                    <a:pt x="22" y="15"/>
                  </a:cubicBezTo>
                  <a:cubicBezTo>
                    <a:pt x="22" y="16"/>
                    <a:pt x="22" y="16"/>
                    <a:pt x="22" y="16"/>
                  </a:cubicBezTo>
                  <a:cubicBezTo>
                    <a:pt x="22" y="16"/>
                    <a:pt x="22" y="16"/>
                    <a:pt x="23" y="17"/>
                  </a:cubicBezTo>
                  <a:cubicBezTo>
                    <a:pt x="23" y="17"/>
                    <a:pt x="23" y="17"/>
                    <a:pt x="23" y="17"/>
                  </a:cubicBezTo>
                  <a:cubicBezTo>
                    <a:pt x="23" y="17"/>
                    <a:pt x="22" y="17"/>
                    <a:pt x="22" y="17"/>
                  </a:cubicBezTo>
                  <a:close/>
                  <a:moveTo>
                    <a:pt x="22" y="16"/>
                  </a:moveTo>
                  <a:cubicBezTo>
                    <a:pt x="22" y="16"/>
                    <a:pt x="22" y="16"/>
                    <a:pt x="22" y="16"/>
                  </a:cubicBezTo>
                  <a:cubicBezTo>
                    <a:pt x="22" y="16"/>
                    <a:pt x="22" y="15"/>
                    <a:pt x="22" y="15"/>
                  </a:cubicBezTo>
                  <a:cubicBezTo>
                    <a:pt x="22" y="15"/>
                    <a:pt x="22" y="15"/>
                    <a:pt x="22" y="15"/>
                  </a:cubicBezTo>
                  <a:cubicBezTo>
                    <a:pt x="22" y="15"/>
                    <a:pt x="22" y="15"/>
                    <a:pt x="22" y="15"/>
                  </a:cubicBezTo>
                  <a:cubicBezTo>
                    <a:pt x="22" y="15"/>
                    <a:pt x="22" y="16"/>
                    <a:pt x="22" y="16"/>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5"/>
                  </a:moveTo>
                  <a:cubicBezTo>
                    <a:pt x="22" y="15"/>
                    <a:pt x="22" y="15"/>
                    <a:pt x="22" y="15"/>
                  </a:cubicBezTo>
                  <a:cubicBezTo>
                    <a:pt x="22" y="15"/>
                    <a:pt x="22" y="15"/>
                    <a:pt x="22" y="15"/>
                  </a:cubicBezTo>
                  <a:cubicBezTo>
                    <a:pt x="22" y="15"/>
                    <a:pt x="22" y="15"/>
                    <a:pt x="22" y="15"/>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6"/>
                  </a:moveTo>
                  <a:cubicBezTo>
                    <a:pt x="22" y="16"/>
                    <a:pt x="22" y="16"/>
                    <a:pt x="22" y="16"/>
                  </a:cubicBezTo>
                  <a:cubicBezTo>
                    <a:pt x="22" y="16"/>
                    <a:pt x="22" y="16"/>
                    <a:pt x="22" y="16"/>
                  </a:cubicBezTo>
                  <a:cubicBezTo>
                    <a:pt x="22" y="16"/>
                    <a:pt x="22" y="16"/>
                    <a:pt x="22" y="16"/>
                  </a:cubicBezTo>
                  <a:cubicBezTo>
                    <a:pt x="22" y="16"/>
                    <a:pt x="22" y="16"/>
                    <a:pt x="22" y="16"/>
                  </a:cubicBezTo>
                  <a:close/>
                  <a:moveTo>
                    <a:pt x="22" y="16"/>
                  </a:moveTo>
                  <a:cubicBezTo>
                    <a:pt x="22" y="16"/>
                    <a:pt x="22" y="16"/>
                    <a:pt x="22" y="16"/>
                  </a:cubicBezTo>
                  <a:cubicBezTo>
                    <a:pt x="22" y="16"/>
                    <a:pt x="22" y="16"/>
                    <a:pt x="22" y="16"/>
                  </a:cubicBezTo>
                  <a:close/>
                  <a:moveTo>
                    <a:pt x="22" y="15"/>
                  </a:moveTo>
                  <a:cubicBezTo>
                    <a:pt x="22" y="15"/>
                    <a:pt x="22" y="14"/>
                    <a:pt x="22" y="14"/>
                  </a:cubicBezTo>
                  <a:cubicBezTo>
                    <a:pt x="22" y="14"/>
                    <a:pt x="22" y="14"/>
                    <a:pt x="22" y="14"/>
                  </a:cubicBezTo>
                  <a:cubicBezTo>
                    <a:pt x="22" y="14"/>
                    <a:pt x="22" y="15"/>
                    <a:pt x="22" y="15"/>
                  </a:cubicBezTo>
                  <a:close/>
                  <a:moveTo>
                    <a:pt x="22" y="14"/>
                  </a:moveTo>
                  <a:cubicBezTo>
                    <a:pt x="22" y="14"/>
                    <a:pt x="22" y="14"/>
                    <a:pt x="22" y="14"/>
                  </a:cubicBezTo>
                  <a:cubicBezTo>
                    <a:pt x="22" y="14"/>
                    <a:pt x="22" y="14"/>
                    <a:pt x="22" y="14"/>
                  </a:cubicBezTo>
                  <a:cubicBezTo>
                    <a:pt x="22" y="14"/>
                    <a:pt x="22" y="14"/>
                    <a:pt x="22" y="14"/>
                  </a:cubicBezTo>
                  <a:close/>
                  <a:moveTo>
                    <a:pt x="22" y="15"/>
                  </a:moveTo>
                  <a:cubicBezTo>
                    <a:pt x="22" y="15"/>
                    <a:pt x="22" y="15"/>
                    <a:pt x="22" y="15"/>
                  </a:cubicBezTo>
                  <a:cubicBezTo>
                    <a:pt x="22" y="14"/>
                    <a:pt x="21" y="14"/>
                    <a:pt x="21" y="14"/>
                  </a:cubicBezTo>
                  <a:cubicBezTo>
                    <a:pt x="21" y="14"/>
                    <a:pt x="22" y="14"/>
                    <a:pt x="22" y="14"/>
                  </a:cubicBezTo>
                  <a:cubicBezTo>
                    <a:pt x="22" y="14"/>
                    <a:pt x="22" y="14"/>
                    <a:pt x="22" y="15"/>
                  </a:cubicBezTo>
                  <a:close/>
                  <a:moveTo>
                    <a:pt x="22" y="15"/>
                  </a:moveTo>
                  <a:cubicBezTo>
                    <a:pt x="22" y="15"/>
                    <a:pt x="22" y="15"/>
                    <a:pt x="22" y="15"/>
                  </a:cubicBezTo>
                  <a:cubicBezTo>
                    <a:pt x="22" y="15"/>
                    <a:pt x="22" y="15"/>
                    <a:pt x="22" y="15"/>
                  </a:cubicBezTo>
                  <a:cubicBezTo>
                    <a:pt x="22" y="15"/>
                    <a:pt x="22" y="15"/>
                    <a:pt x="22" y="15"/>
                  </a:cubicBezTo>
                  <a:cubicBezTo>
                    <a:pt x="22" y="15"/>
                    <a:pt x="22" y="15"/>
                    <a:pt x="22" y="15"/>
                  </a:cubicBezTo>
                  <a:close/>
                  <a:moveTo>
                    <a:pt x="22" y="16"/>
                  </a:moveTo>
                  <a:cubicBezTo>
                    <a:pt x="22" y="16"/>
                    <a:pt x="22" y="16"/>
                    <a:pt x="22" y="16"/>
                  </a:cubicBezTo>
                  <a:cubicBezTo>
                    <a:pt x="22" y="16"/>
                    <a:pt x="22" y="16"/>
                    <a:pt x="22" y="16"/>
                  </a:cubicBezTo>
                  <a:cubicBezTo>
                    <a:pt x="22" y="16"/>
                    <a:pt x="22" y="16"/>
                    <a:pt x="22" y="16"/>
                  </a:cubicBezTo>
                  <a:close/>
                  <a:moveTo>
                    <a:pt x="21" y="14"/>
                  </a:moveTo>
                  <a:cubicBezTo>
                    <a:pt x="21" y="14"/>
                    <a:pt x="21" y="14"/>
                    <a:pt x="21" y="14"/>
                  </a:cubicBezTo>
                  <a:cubicBezTo>
                    <a:pt x="21" y="14"/>
                    <a:pt x="22" y="15"/>
                    <a:pt x="22" y="15"/>
                  </a:cubicBezTo>
                  <a:cubicBezTo>
                    <a:pt x="22" y="15"/>
                    <a:pt x="22" y="15"/>
                    <a:pt x="22" y="15"/>
                  </a:cubicBezTo>
                  <a:cubicBezTo>
                    <a:pt x="22" y="15"/>
                    <a:pt x="21" y="14"/>
                    <a:pt x="21" y="14"/>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2" y="15"/>
                  </a:cubicBezTo>
                  <a:cubicBezTo>
                    <a:pt x="21" y="15"/>
                    <a:pt x="21" y="15"/>
                    <a:pt x="21" y="15"/>
                  </a:cubicBezTo>
                  <a:close/>
                  <a:moveTo>
                    <a:pt x="21" y="14"/>
                  </a:moveTo>
                  <a:cubicBezTo>
                    <a:pt x="21" y="14"/>
                    <a:pt x="21" y="14"/>
                    <a:pt x="22" y="14"/>
                  </a:cubicBezTo>
                  <a:cubicBezTo>
                    <a:pt x="21" y="14"/>
                    <a:pt x="21" y="14"/>
                    <a:pt x="21" y="14"/>
                  </a:cubicBezTo>
                  <a:cubicBezTo>
                    <a:pt x="21" y="14"/>
                    <a:pt x="21" y="14"/>
                    <a:pt x="21" y="14"/>
                  </a:cubicBezTo>
                  <a:close/>
                  <a:moveTo>
                    <a:pt x="21" y="14"/>
                  </a:moveTo>
                  <a:cubicBezTo>
                    <a:pt x="21" y="14"/>
                    <a:pt x="21" y="14"/>
                    <a:pt x="22" y="14"/>
                  </a:cubicBezTo>
                  <a:cubicBezTo>
                    <a:pt x="22" y="14"/>
                    <a:pt x="22" y="14"/>
                    <a:pt x="22" y="14"/>
                  </a:cubicBezTo>
                  <a:cubicBezTo>
                    <a:pt x="22" y="14"/>
                    <a:pt x="21" y="14"/>
                    <a:pt x="21" y="14"/>
                  </a:cubicBezTo>
                  <a:close/>
                  <a:moveTo>
                    <a:pt x="21" y="14"/>
                  </a:move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lose/>
                  <a:moveTo>
                    <a:pt x="21" y="15"/>
                  </a:move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lose/>
                  <a:moveTo>
                    <a:pt x="21" y="17"/>
                  </a:move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lose/>
                  <a:moveTo>
                    <a:pt x="21" y="17"/>
                  </a:moveTo>
                  <a:cubicBezTo>
                    <a:pt x="21" y="17"/>
                    <a:pt x="21" y="17"/>
                    <a:pt x="21" y="17"/>
                  </a:cubicBezTo>
                  <a:cubicBezTo>
                    <a:pt x="21" y="17"/>
                    <a:pt x="21" y="17"/>
                    <a:pt x="21" y="17"/>
                  </a:cubicBezTo>
                  <a:cubicBezTo>
                    <a:pt x="21" y="17"/>
                    <a:pt x="21" y="17"/>
                    <a:pt x="21" y="17"/>
                  </a:cubicBezTo>
                  <a:cubicBezTo>
                    <a:pt x="21" y="17"/>
                    <a:pt x="21" y="17"/>
                    <a:pt x="21" y="17"/>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lose/>
                  <a:moveTo>
                    <a:pt x="21" y="16"/>
                  </a:moveTo>
                  <a:cubicBezTo>
                    <a:pt x="21" y="16"/>
                    <a:pt x="21" y="16"/>
                    <a:pt x="21" y="16"/>
                  </a:cubicBezTo>
                  <a:cubicBezTo>
                    <a:pt x="21" y="16"/>
                    <a:pt x="21" y="16"/>
                    <a:pt x="21" y="16"/>
                  </a:cubicBezTo>
                  <a:cubicBezTo>
                    <a:pt x="21" y="16"/>
                    <a:pt x="21" y="16"/>
                    <a:pt x="21" y="16"/>
                  </a:cubicBezTo>
                  <a:cubicBezTo>
                    <a:pt x="21" y="16"/>
                    <a:pt x="21" y="16"/>
                    <a:pt x="21" y="16"/>
                  </a:cubicBezTo>
                  <a:close/>
                  <a:moveTo>
                    <a:pt x="21" y="16"/>
                  </a:moveTo>
                  <a:cubicBezTo>
                    <a:pt x="21" y="16"/>
                    <a:pt x="21" y="16"/>
                    <a:pt x="21" y="16"/>
                  </a:cubicBezTo>
                  <a:cubicBezTo>
                    <a:pt x="22" y="16"/>
                    <a:pt x="22" y="16"/>
                    <a:pt x="22" y="16"/>
                  </a:cubicBezTo>
                  <a:cubicBezTo>
                    <a:pt x="22" y="16"/>
                    <a:pt x="22" y="16"/>
                    <a:pt x="22" y="16"/>
                  </a:cubicBezTo>
                  <a:cubicBezTo>
                    <a:pt x="21" y="16"/>
                    <a:pt x="21" y="16"/>
                    <a:pt x="21"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6"/>
                  </a:moveTo>
                  <a:cubicBezTo>
                    <a:pt x="22" y="16"/>
                    <a:pt x="22" y="16"/>
                    <a:pt x="22" y="16"/>
                  </a:cubicBezTo>
                  <a:cubicBezTo>
                    <a:pt x="22" y="16"/>
                    <a:pt x="22" y="16"/>
                    <a:pt x="22" y="16"/>
                  </a:cubicBezTo>
                  <a:cubicBezTo>
                    <a:pt x="22" y="16"/>
                    <a:pt x="22" y="16"/>
                    <a:pt x="22" y="16"/>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7"/>
                    <a:pt x="22" y="17"/>
                  </a:cubicBezTo>
                  <a:cubicBezTo>
                    <a:pt x="22" y="17"/>
                    <a:pt x="22" y="17"/>
                    <a:pt x="22" y="17"/>
                  </a:cubicBezTo>
                  <a:cubicBezTo>
                    <a:pt x="22" y="17"/>
                    <a:pt x="22" y="17"/>
                    <a:pt x="22" y="17"/>
                  </a:cubicBezTo>
                  <a:cubicBezTo>
                    <a:pt x="22" y="17"/>
                    <a:pt x="22" y="17"/>
                    <a:pt x="22" y="18"/>
                  </a:cubicBezTo>
                  <a:cubicBezTo>
                    <a:pt x="22" y="18"/>
                    <a:pt x="22" y="18"/>
                    <a:pt x="22" y="18"/>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6"/>
                    <a:pt x="22" y="16"/>
                  </a:cubicBezTo>
                  <a:cubicBezTo>
                    <a:pt x="22" y="16"/>
                    <a:pt x="22" y="16"/>
                    <a:pt x="22" y="16"/>
                  </a:cubicBezTo>
                  <a:cubicBezTo>
                    <a:pt x="22" y="17"/>
                    <a:pt x="22" y="17"/>
                    <a:pt x="22" y="17"/>
                  </a:cubicBezTo>
                  <a:cubicBezTo>
                    <a:pt x="22" y="17"/>
                    <a:pt x="22" y="17"/>
                    <a:pt x="22" y="17"/>
                  </a:cubicBezTo>
                  <a:cubicBezTo>
                    <a:pt x="22" y="17"/>
                    <a:pt x="22" y="17"/>
                    <a:pt x="22" y="17"/>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lose/>
                  <a:moveTo>
                    <a:pt x="24" y="18"/>
                  </a:moveTo>
                  <a:cubicBezTo>
                    <a:pt x="24" y="18"/>
                    <a:pt x="23" y="18"/>
                    <a:pt x="23" y="18"/>
                  </a:cubicBezTo>
                  <a:cubicBezTo>
                    <a:pt x="23" y="18"/>
                    <a:pt x="23" y="18"/>
                    <a:pt x="23" y="18"/>
                  </a:cubicBezTo>
                  <a:cubicBezTo>
                    <a:pt x="23"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lose/>
                  <a:moveTo>
                    <a:pt x="24" y="18"/>
                  </a:moveTo>
                  <a:cubicBezTo>
                    <a:pt x="24" y="18"/>
                    <a:pt x="24" y="18"/>
                    <a:pt x="23" y="18"/>
                  </a:cubicBezTo>
                  <a:cubicBezTo>
                    <a:pt x="23" y="18"/>
                    <a:pt x="23" y="18"/>
                    <a:pt x="23" y="18"/>
                  </a:cubicBezTo>
                  <a:cubicBezTo>
                    <a:pt x="23" y="18"/>
                    <a:pt x="23" y="18"/>
                    <a:pt x="23" y="18"/>
                  </a:cubicBezTo>
                  <a:cubicBezTo>
                    <a:pt x="23" y="18"/>
                    <a:pt x="23" y="18"/>
                    <a:pt x="24" y="18"/>
                  </a:cubicBezTo>
                  <a:close/>
                  <a:moveTo>
                    <a:pt x="24" y="21"/>
                  </a:moveTo>
                  <a:cubicBezTo>
                    <a:pt x="24" y="21"/>
                    <a:pt x="24" y="21"/>
                    <a:pt x="24" y="21"/>
                  </a:cubicBezTo>
                  <a:cubicBezTo>
                    <a:pt x="24" y="21"/>
                    <a:pt x="24" y="21"/>
                    <a:pt x="24" y="21"/>
                  </a:cubicBezTo>
                  <a:cubicBezTo>
                    <a:pt x="24" y="21"/>
                    <a:pt x="24" y="21"/>
                    <a:pt x="24" y="21"/>
                  </a:cubicBezTo>
                  <a:cubicBezTo>
                    <a:pt x="24"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1"/>
                    <a:pt x="24" y="21"/>
                  </a:cubicBezTo>
                  <a:close/>
                  <a:moveTo>
                    <a:pt x="23" y="20"/>
                  </a:moveTo>
                  <a:cubicBezTo>
                    <a:pt x="23" y="20"/>
                    <a:pt x="23" y="20"/>
                    <a:pt x="24" y="20"/>
                  </a:cubicBezTo>
                  <a:cubicBezTo>
                    <a:pt x="24" y="20"/>
                    <a:pt x="24" y="21"/>
                    <a:pt x="24" y="21"/>
                  </a:cubicBezTo>
                  <a:cubicBezTo>
                    <a:pt x="24" y="21"/>
                    <a:pt x="24" y="21"/>
                    <a:pt x="24" y="21"/>
                  </a:cubicBezTo>
                  <a:cubicBezTo>
                    <a:pt x="23" y="21"/>
                    <a:pt x="23" y="20"/>
                    <a:pt x="23" y="20"/>
                  </a:cubicBezTo>
                  <a:cubicBezTo>
                    <a:pt x="23" y="20"/>
                    <a:pt x="23" y="20"/>
                    <a:pt x="23" y="20"/>
                  </a:cubicBezTo>
                  <a:close/>
                  <a:moveTo>
                    <a:pt x="24" y="20"/>
                  </a:moveTo>
                  <a:cubicBezTo>
                    <a:pt x="24" y="20"/>
                    <a:pt x="24" y="20"/>
                    <a:pt x="24" y="20"/>
                  </a:cubicBezTo>
                  <a:cubicBezTo>
                    <a:pt x="24" y="20"/>
                    <a:pt x="24" y="20"/>
                    <a:pt x="24" y="20"/>
                  </a:cubicBezTo>
                  <a:cubicBezTo>
                    <a:pt x="24" y="20"/>
                    <a:pt x="24" y="20"/>
                    <a:pt x="24" y="20"/>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3" y="21"/>
                    <a:pt x="23" y="21"/>
                    <a:pt x="23" y="21"/>
                  </a:cubicBezTo>
                  <a:cubicBezTo>
                    <a:pt x="23" y="21"/>
                    <a:pt x="24" y="21"/>
                    <a:pt x="24" y="21"/>
                  </a:cubicBezTo>
                  <a:cubicBezTo>
                    <a:pt x="24" y="21"/>
                    <a:pt x="24" y="21"/>
                    <a:pt x="24" y="21"/>
                  </a:cubicBezTo>
                  <a:cubicBezTo>
                    <a:pt x="24" y="21"/>
                    <a:pt x="24" y="21"/>
                    <a:pt x="24" y="21"/>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4" y="21"/>
                  </a:cubicBezTo>
                  <a:cubicBezTo>
                    <a:pt x="24" y="21"/>
                    <a:pt x="23" y="21"/>
                    <a:pt x="23" y="21"/>
                  </a:cubicBezTo>
                  <a:cubicBezTo>
                    <a:pt x="23" y="21"/>
                    <a:pt x="23" y="21"/>
                    <a:pt x="23" y="21"/>
                  </a:cubicBezTo>
                  <a:close/>
                  <a:moveTo>
                    <a:pt x="24" y="21"/>
                  </a:moveTo>
                  <a:cubicBezTo>
                    <a:pt x="24" y="21"/>
                    <a:pt x="24" y="21"/>
                    <a:pt x="24" y="21"/>
                  </a:cubicBezTo>
                  <a:cubicBezTo>
                    <a:pt x="24" y="21"/>
                    <a:pt x="24" y="21"/>
                    <a:pt x="23" y="21"/>
                  </a:cubicBezTo>
                  <a:cubicBezTo>
                    <a:pt x="24" y="21"/>
                    <a:pt x="24" y="21"/>
                    <a:pt x="24" y="21"/>
                  </a:cubicBezTo>
                  <a:close/>
                  <a:moveTo>
                    <a:pt x="23" y="21"/>
                  </a:moveTo>
                  <a:cubicBezTo>
                    <a:pt x="23" y="21"/>
                    <a:pt x="23" y="21"/>
                    <a:pt x="23" y="21"/>
                  </a:cubicBezTo>
                  <a:cubicBezTo>
                    <a:pt x="23" y="21"/>
                    <a:pt x="23" y="21"/>
                    <a:pt x="23" y="21"/>
                  </a:cubicBezTo>
                  <a:cubicBezTo>
                    <a:pt x="23" y="21"/>
                    <a:pt x="23" y="21"/>
                    <a:pt x="24" y="21"/>
                  </a:cubicBezTo>
                  <a:cubicBezTo>
                    <a:pt x="24" y="21"/>
                    <a:pt x="24" y="21"/>
                    <a:pt x="24" y="21"/>
                  </a:cubicBezTo>
                  <a:cubicBezTo>
                    <a:pt x="24" y="21"/>
                    <a:pt x="24" y="21"/>
                    <a:pt x="24" y="21"/>
                  </a:cubicBezTo>
                  <a:cubicBezTo>
                    <a:pt x="24" y="21"/>
                    <a:pt x="24" y="21"/>
                    <a:pt x="24" y="21"/>
                  </a:cubicBezTo>
                  <a:cubicBezTo>
                    <a:pt x="24" y="21"/>
                    <a:pt x="23" y="21"/>
                    <a:pt x="23" y="21"/>
                  </a:cubicBezTo>
                  <a:close/>
                  <a:moveTo>
                    <a:pt x="23" y="22"/>
                  </a:move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0"/>
                  </a:moveTo>
                  <a:cubicBezTo>
                    <a:pt x="24" y="20"/>
                    <a:pt x="24" y="20"/>
                    <a:pt x="24" y="20"/>
                  </a:cubicBezTo>
                  <a:cubicBezTo>
                    <a:pt x="24" y="20"/>
                    <a:pt x="24" y="21"/>
                    <a:pt x="24" y="21"/>
                  </a:cubicBezTo>
                  <a:cubicBezTo>
                    <a:pt x="24" y="21"/>
                    <a:pt x="24" y="20"/>
                    <a:pt x="24" y="20"/>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0"/>
                    <a:pt x="23" y="20"/>
                  </a:cubicBezTo>
                  <a:cubicBezTo>
                    <a:pt x="23" y="20"/>
                    <a:pt x="23" y="20"/>
                    <a:pt x="23" y="20"/>
                  </a:cubicBezTo>
                  <a:cubicBezTo>
                    <a:pt x="23" y="20"/>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2" y="19"/>
                  </a:moveTo>
                  <a:cubicBezTo>
                    <a:pt x="22" y="19"/>
                    <a:pt x="22" y="19"/>
                    <a:pt x="22" y="19"/>
                  </a:cubicBezTo>
                  <a:cubicBezTo>
                    <a:pt x="23" y="19"/>
                    <a:pt x="23" y="19"/>
                    <a:pt x="23" y="19"/>
                  </a:cubicBezTo>
                  <a:cubicBezTo>
                    <a:pt x="23" y="19"/>
                    <a:pt x="23" y="19"/>
                    <a:pt x="23" y="19"/>
                  </a:cubicBezTo>
                  <a:cubicBezTo>
                    <a:pt x="23" y="19"/>
                    <a:pt x="23" y="19"/>
                    <a:pt x="23" y="19"/>
                  </a:cubicBezTo>
                  <a:cubicBezTo>
                    <a:pt x="23" y="19"/>
                    <a:pt x="23" y="19"/>
                    <a:pt x="22" y="19"/>
                  </a:cubicBezTo>
                  <a:close/>
                  <a:moveTo>
                    <a:pt x="23" y="19"/>
                  </a:moveTo>
                  <a:cubicBezTo>
                    <a:pt x="23" y="19"/>
                    <a:pt x="23" y="19"/>
                    <a:pt x="23" y="19"/>
                  </a:cubicBezTo>
                  <a:cubicBezTo>
                    <a:pt x="23" y="19"/>
                    <a:pt x="23" y="19"/>
                    <a:pt x="23" y="19"/>
                  </a:cubicBezTo>
                  <a:cubicBezTo>
                    <a:pt x="23" y="19"/>
                    <a:pt x="23" y="19"/>
                    <a:pt x="23" y="19"/>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3" y="18"/>
                  </a:moveTo>
                  <a:cubicBezTo>
                    <a:pt x="23" y="18"/>
                    <a:pt x="22" y="18"/>
                    <a:pt x="22" y="18"/>
                  </a:cubicBezTo>
                  <a:cubicBezTo>
                    <a:pt x="22" y="18"/>
                    <a:pt x="22" y="18"/>
                    <a:pt x="22" y="18"/>
                  </a:cubicBezTo>
                  <a:cubicBezTo>
                    <a:pt x="22" y="18"/>
                    <a:pt x="23" y="18"/>
                    <a:pt x="23"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8"/>
                  </a:moveTo>
                  <a:cubicBezTo>
                    <a:pt x="23" y="18"/>
                    <a:pt x="23" y="18"/>
                    <a:pt x="23" y="18"/>
                  </a:cubicBezTo>
                  <a:cubicBezTo>
                    <a:pt x="23" y="18"/>
                    <a:pt x="23" y="18"/>
                    <a:pt x="22"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9"/>
                  </a:moveTo>
                  <a:cubicBezTo>
                    <a:pt x="23" y="19"/>
                    <a:pt x="23" y="19"/>
                    <a:pt x="23" y="19"/>
                  </a:cubicBezTo>
                  <a:cubicBezTo>
                    <a:pt x="23" y="19"/>
                    <a:pt x="23" y="19"/>
                    <a:pt x="23" y="18"/>
                  </a:cubicBezTo>
                  <a:cubicBezTo>
                    <a:pt x="23" y="19"/>
                    <a:pt x="23" y="19"/>
                    <a:pt x="23" y="19"/>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9"/>
                  </a:cubicBezTo>
                  <a:cubicBezTo>
                    <a:pt x="23" y="19"/>
                    <a:pt x="23" y="19"/>
                    <a:pt x="23" y="19"/>
                  </a:cubicBezTo>
                  <a:cubicBezTo>
                    <a:pt x="23" y="19"/>
                    <a:pt x="23" y="19"/>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2" y="18"/>
                  </a:cubicBezTo>
                  <a:cubicBezTo>
                    <a:pt x="22" y="18"/>
                    <a:pt x="22" y="18"/>
                    <a:pt x="22" y="18"/>
                  </a:cubicBezTo>
                  <a:cubicBezTo>
                    <a:pt x="22" y="18"/>
                    <a:pt x="22" y="18"/>
                    <a:pt x="22" y="18"/>
                  </a:cubicBezTo>
                  <a:cubicBezTo>
                    <a:pt x="23" y="18"/>
                    <a:pt x="23" y="18"/>
                    <a:pt x="23" y="18"/>
                  </a:cubicBezTo>
                  <a:close/>
                  <a:moveTo>
                    <a:pt x="22" y="18"/>
                  </a:moveTo>
                  <a:cubicBezTo>
                    <a:pt x="22" y="18"/>
                    <a:pt x="22" y="18"/>
                    <a:pt x="22" y="18"/>
                  </a:cubicBezTo>
                  <a:cubicBezTo>
                    <a:pt x="23" y="18"/>
                    <a:pt x="23" y="18"/>
                    <a:pt x="23" y="18"/>
                  </a:cubicBezTo>
                  <a:cubicBezTo>
                    <a:pt x="22" y="18"/>
                    <a:pt x="22" y="18"/>
                    <a:pt x="22" y="18"/>
                  </a:cubicBezTo>
                  <a:cubicBezTo>
                    <a:pt x="22" y="18"/>
                    <a:pt x="22" y="18"/>
                    <a:pt x="22" y="18"/>
                  </a:cubicBezTo>
                  <a:cubicBezTo>
                    <a:pt x="22" y="18"/>
                    <a:pt x="22" y="18"/>
                    <a:pt x="22" y="18"/>
                  </a:cubicBezTo>
                  <a:close/>
                  <a:moveTo>
                    <a:pt x="22" y="18"/>
                  </a:moveTo>
                  <a:cubicBezTo>
                    <a:pt x="22" y="18"/>
                    <a:pt x="22" y="19"/>
                    <a:pt x="22" y="19"/>
                  </a:cubicBezTo>
                  <a:cubicBezTo>
                    <a:pt x="22" y="19"/>
                    <a:pt x="22" y="19"/>
                    <a:pt x="22" y="19"/>
                  </a:cubicBezTo>
                  <a:cubicBezTo>
                    <a:pt x="22" y="19"/>
                    <a:pt x="22" y="18"/>
                    <a:pt x="22" y="18"/>
                  </a:cubicBezTo>
                  <a:cubicBezTo>
                    <a:pt x="22" y="18"/>
                    <a:pt x="22" y="18"/>
                    <a:pt x="22" y="18"/>
                  </a:cubicBezTo>
                  <a:cubicBezTo>
                    <a:pt x="22" y="18"/>
                    <a:pt x="22" y="18"/>
                    <a:pt x="22" y="18"/>
                  </a:cubicBezTo>
                  <a:close/>
                  <a:moveTo>
                    <a:pt x="22" y="18"/>
                  </a:moveTo>
                  <a:cubicBezTo>
                    <a:pt x="22" y="19"/>
                    <a:pt x="22" y="19"/>
                    <a:pt x="22" y="19"/>
                  </a:cubicBezTo>
                  <a:cubicBezTo>
                    <a:pt x="22" y="19"/>
                    <a:pt x="22" y="19"/>
                    <a:pt x="22" y="19"/>
                  </a:cubicBezTo>
                  <a:cubicBezTo>
                    <a:pt x="22" y="19"/>
                    <a:pt x="22" y="19"/>
                    <a:pt x="22" y="18"/>
                  </a:cubicBezTo>
                  <a:close/>
                  <a:moveTo>
                    <a:pt x="22" y="19"/>
                  </a:moveTo>
                  <a:cubicBezTo>
                    <a:pt x="22" y="19"/>
                    <a:pt x="23" y="19"/>
                    <a:pt x="23" y="19"/>
                  </a:cubicBezTo>
                  <a:cubicBezTo>
                    <a:pt x="23" y="19"/>
                    <a:pt x="22" y="19"/>
                    <a:pt x="22"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20"/>
                  </a:moveTo>
                  <a:cubicBezTo>
                    <a:pt x="23" y="20"/>
                    <a:pt x="23" y="20"/>
                    <a:pt x="23" y="20"/>
                  </a:cubicBezTo>
                  <a:cubicBezTo>
                    <a:pt x="23" y="20"/>
                    <a:pt x="23" y="20"/>
                    <a:pt x="23" y="20"/>
                  </a:cubicBezTo>
                  <a:close/>
                  <a:moveTo>
                    <a:pt x="23" y="19"/>
                  </a:moveTo>
                  <a:cubicBezTo>
                    <a:pt x="23" y="19"/>
                    <a:pt x="23" y="19"/>
                    <a:pt x="23" y="19"/>
                  </a:cubicBezTo>
                  <a:cubicBezTo>
                    <a:pt x="23" y="20"/>
                    <a:pt x="23" y="20"/>
                    <a:pt x="23" y="20"/>
                  </a:cubicBezTo>
                  <a:cubicBezTo>
                    <a:pt x="23" y="20"/>
                    <a:pt x="23" y="20"/>
                    <a:pt x="23" y="20"/>
                  </a:cubicBezTo>
                  <a:cubicBezTo>
                    <a:pt x="23" y="20"/>
                    <a:pt x="23" y="20"/>
                    <a:pt x="23" y="20"/>
                  </a:cubicBezTo>
                  <a:cubicBezTo>
                    <a:pt x="23" y="20"/>
                    <a:pt x="23" y="20"/>
                    <a:pt x="23" y="19"/>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lose/>
                  <a:moveTo>
                    <a:pt x="23" y="20"/>
                  </a:moveTo>
                  <a:cubicBezTo>
                    <a:pt x="23" y="20"/>
                    <a:pt x="23" y="20"/>
                    <a:pt x="23" y="21"/>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ubicBezTo>
                    <a:pt x="23" y="19"/>
                    <a:pt x="23" y="19"/>
                    <a:pt x="23" y="20"/>
                  </a:cubicBezTo>
                  <a:cubicBezTo>
                    <a:pt x="23" y="20"/>
                    <a:pt x="23" y="20"/>
                    <a:pt x="23" y="20"/>
                  </a:cubicBezTo>
                  <a:cubicBezTo>
                    <a:pt x="23" y="20"/>
                    <a:pt x="23" y="20"/>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8"/>
                    <a:pt x="23" y="18"/>
                  </a:cubicBezTo>
                  <a:cubicBezTo>
                    <a:pt x="23" y="18"/>
                    <a:pt x="23" y="18"/>
                    <a:pt x="23" y="18"/>
                  </a:cubicBezTo>
                  <a:cubicBezTo>
                    <a:pt x="23" y="18"/>
                    <a:pt x="23" y="18"/>
                    <a:pt x="23" y="18"/>
                  </a:cubicBezTo>
                  <a:cubicBezTo>
                    <a:pt x="23" y="18"/>
                    <a:pt x="23" y="18"/>
                    <a:pt x="23" y="18"/>
                  </a:cubicBezTo>
                  <a:cubicBezTo>
                    <a:pt x="23" y="19"/>
                    <a:pt x="23" y="19"/>
                    <a:pt x="23" y="19"/>
                  </a:cubicBezTo>
                  <a:cubicBezTo>
                    <a:pt x="23" y="19"/>
                    <a:pt x="23" y="19"/>
                    <a:pt x="23" y="19"/>
                  </a:cubicBezTo>
                  <a:close/>
                  <a:moveTo>
                    <a:pt x="23" y="18"/>
                  </a:moveTo>
                  <a:cubicBezTo>
                    <a:pt x="23" y="18"/>
                    <a:pt x="23" y="18"/>
                    <a:pt x="23" y="18"/>
                  </a:cubicBezTo>
                  <a:cubicBezTo>
                    <a:pt x="23" y="18"/>
                    <a:pt x="23" y="18"/>
                    <a:pt x="23" y="18"/>
                  </a:cubicBezTo>
                  <a:cubicBezTo>
                    <a:pt x="23" y="18"/>
                    <a:pt x="23" y="18"/>
                    <a:pt x="23" y="18"/>
                  </a:cubicBezTo>
                  <a:cubicBezTo>
                    <a:pt x="23" y="18"/>
                    <a:pt x="23" y="19"/>
                    <a:pt x="23" y="19"/>
                  </a:cubicBezTo>
                  <a:cubicBezTo>
                    <a:pt x="23" y="19"/>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lose/>
                  <a:moveTo>
                    <a:pt x="23" y="18"/>
                  </a:moveTo>
                  <a:cubicBezTo>
                    <a:pt x="22" y="18"/>
                    <a:pt x="22" y="18"/>
                    <a:pt x="22" y="18"/>
                  </a:cubicBezTo>
                  <a:cubicBezTo>
                    <a:pt x="22" y="18"/>
                    <a:pt x="22" y="18"/>
                    <a:pt x="22" y="18"/>
                  </a:cubicBezTo>
                  <a:cubicBezTo>
                    <a:pt x="22" y="18"/>
                    <a:pt x="22" y="18"/>
                    <a:pt x="22" y="18"/>
                  </a:cubicBezTo>
                  <a:cubicBezTo>
                    <a:pt x="22" y="18"/>
                    <a:pt x="22" y="18"/>
                    <a:pt x="22" y="18"/>
                  </a:cubicBezTo>
                  <a:cubicBezTo>
                    <a:pt x="23" y="18"/>
                    <a:pt x="23" y="18"/>
                    <a:pt x="23" y="18"/>
                  </a:cubicBezTo>
                  <a:close/>
                  <a:moveTo>
                    <a:pt x="22" y="18"/>
                  </a:moveTo>
                  <a:cubicBezTo>
                    <a:pt x="23" y="18"/>
                    <a:pt x="23" y="18"/>
                    <a:pt x="23" y="18"/>
                  </a:cubicBezTo>
                  <a:cubicBezTo>
                    <a:pt x="23" y="18"/>
                    <a:pt x="23" y="18"/>
                    <a:pt x="23" y="18"/>
                  </a:cubicBezTo>
                  <a:cubicBezTo>
                    <a:pt x="23" y="18"/>
                    <a:pt x="23" y="18"/>
                    <a:pt x="22" y="18"/>
                  </a:cubicBezTo>
                  <a:close/>
                  <a:moveTo>
                    <a:pt x="22" y="18"/>
                  </a:moveTo>
                  <a:cubicBezTo>
                    <a:pt x="22" y="18"/>
                    <a:pt x="22" y="18"/>
                    <a:pt x="23" y="18"/>
                  </a:cubicBezTo>
                  <a:cubicBezTo>
                    <a:pt x="23" y="18"/>
                    <a:pt x="23" y="18"/>
                    <a:pt x="23" y="18"/>
                  </a:cubicBezTo>
                  <a:cubicBezTo>
                    <a:pt x="23"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7"/>
                  </a:moveTo>
                  <a:cubicBezTo>
                    <a:pt x="22" y="18"/>
                    <a:pt x="22" y="18"/>
                    <a:pt x="22" y="18"/>
                  </a:cubicBezTo>
                  <a:cubicBezTo>
                    <a:pt x="22" y="18"/>
                    <a:pt x="23" y="18"/>
                    <a:pt x="23" y="18"/>
                  </a:cubicBezTo>
                  <a:cubicBezTo>
                    <a:pt x="23" y="18"/>
                    <a:pt x="22" y="18"/>
                    <a:pt x="22" y="18"/>
                  </a:cubicBezTo>
                  <a:cubicBezTo>
                    <a:pt x="22" y="18"/>
                    <a:pt x="22" y="18"/>
                    <a:pt x="22" y="17"/>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7"/>
                    <a:pt x="22" y="17"/>
                    <a:pt x="22" y="17"/>
                  </a:cubicBezTo>
                  <a:cubicBezTo>
                    <a:pt x="22" y="17"/>
                    <a:pt x="22" y="17"/>
                    <a:pt x="22" y="17"/>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7"/>
                  </a:moveTo>
                  <a:cubicBezTo>
                    <a:pt x="22" y="17"/>
                    <a:pt x="22" y="17"/>
                    <a:pt x="22" y="18"/>
                  </a:cubicBezTo>
                  <a:cubicBezTo>
                    <a:pt x="22" y="18"/>
                    <a:pt x="22" y="18"/>
                    <a:pt x="22" y="18"/>
                  </a:cubicBezTo>
                  <a:cubicBezTo>
                    <a:pt x="22" y="18"/>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lose/>
                  <a:moveTo>
                    <a:pt x="22" y="17"/>
                  </a:moveTo>
                  <a:cubicBezTo>
                    <a:pt x="22" y="17"/>
                    <a:pt x="22" y="17"/>
                    <a:pt x="22" y="17"/>
                  </a:cubicBezTo>
                  <a:cubicBezTo>
                    <a:pt x="22" y="17"/>
                    <a:pt x="22" y="17"/>
                    <a:pt x="22" y="16"/>
                  </a:cubicBezTo>
                  <a:cubicBezTo>
                    <a:pt x="22" y="17"/>
                    <a:pt x="22" y="17"/>
                    <a:pt x="22" y="17"/>
                  </a:cubicBezTo>
                  <a:cubicBezTo>
                    <a:pt x="22" y="17"/>
                    <a:pt x="22" y="17"/>
                    <a:pt x="22" y="17"/>
                  </a:cubicBezTo>
                  <a:cubicBezTo>
                    <a:pt x="22" y="17"/>
                    <a:pt x="22" y="17"/>
                    <a:pt x="22" y="17"/>
                  </a:cubicBezTo>
                  <a:close/>
                  <a:moveTo>
                    <a:pt x="22" y="17"/>
                  </a:moveTo>
                  <a:cubicBezTo>
                    <a:pt x="22" y="17"/>
                    <a:pt x="22" y="17"/>
                    <a:pt x="22" y="17"/>
                  </a:cubicBezTo>
                  <a:cubicBezTo>
                    <a:pt x="22" y="17"/>
                    <a:pt x="22" y="17"/>
                    <a:pt x="22" y="17"/>
                  </a:cubicBezTo>
                  <a:cubicBezTo>
                    <a:pt x="22" y="17"/>
                    <a:pt x="22" y="17"/>
                    <a:pt x="22" y="17"/>
                  </a:cubicBezTo>
                  <a:close/>
                  <a:moveTo>
                    <a:pt x="22" y="17"/>
                  </a:moveTo>
                  <a:cubicBezTo>
                    <a:pt x="22" y="17"/>
                    <a:pt x="22" y="18"/>
                    <a:pt x="22" y="18"/>
                  </a:cubicBezTo>
                  <a:cubicBezTo>
                    <a:pt x="22" y="18"/>
                    <a:pt x="22" y="18"/>
                    <a:pt x="22" y="18"/>
                  </a:cubicBezTo>
                  <a:cubicBezTo>
                    <a:pt x="22" y="18"/>
                    <a:pt x="22" y="18"/>
                    <a:pt x="22" y="18"/>
                  </a:cubicBezTo>
                  <a:cubicBezTo>
                    <a:pt x="22" y="18"/>
                    <a:pt x="22" y="18"/>
                    <a:pt x="22" y="18"/>
                  </a:cubicBezTo>
                  <a:cubicBezTo>
                    <a:pt x="22" y="17"/>
                    <a:pt x="22" y="17"/>
                    <a:pt x="22" y="17"/>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lose/>
                  <a:moveTo>
                    <a:pt x="22" y="18"/>
                  </a:moveTo>
                  <a:cubicBezTo>
                    <a:pt x="22" y="18"/>
                    <a:pt x="22" y="18"/>
                    <a:pt x="22" y="18"/>
                  </a:cubicBezTo>
                  <a:cubicBezTo>
                    <a:pt x="22" y="18"/>
                    <a:pt x="22" y="18"/>
                    <a:pt x="22" y="18"/>
                  </a:cubicBezTo>
                  <a:cubicBezTo>
                    <a:pt x="22" y="18"/>
                    <a:pt x="22" y="18"/>
                    <a:pt x="22" y="18"/>
                  </a:cubicBezTo>
                  <a:cubicBezTo>
                    <a:pt x="22" y="18"/>
                    <a:pt x="22" y="18"/>
                    <a:pt x="22" y="18"/>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lose/>
                  <a:moveTo>
                    <a:pt x="22" y="19"/>
                  </a:moveTo>
                  <a:cubicBezTo>
                    <a:pt x="22" y="19"/>
                    <a:pt x="22" y="19"/>
                    <a:pt x="23" y="19"/>
                  </a:cubicBezTo>
                  <a:cubicBezTo>
                    <a:pt x="23" y="19"/>
                    <a:pt x="23" y="19"/>
                    <a:pt x="23" y="19"/>
                  </a:cubicBezTo>
                  <a:cubicBezTo>
                    <a:pt x="23" y="19"/>
                    <a:pt x="23" y="19"/>
                    <a:pt x="23" y="19"/>
                  </a:cubicBezTo>
                  <a:cubicBezTo>
                    <a:pt x="23" y="19"/>
                    <a:pt x="22" y="19"/>
                    <a:pt x="22" y="19"/>
                  </a:cubicBezTo>
                  <a:cubicBezTo>
                    <a:pt x="22" y="19"/>
                    <a:pt x="22" y="19"/>
                    <a:pt x="22" y="19"/>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19"/>
                  </a:move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20"/>
                  </a:cubicBezTo>
                  <a:cubicBezTo>
                    <a:pt x="23" y="20"/>
                    <a:pt x="23" y="20"/>
                    <a:pt x="23" y="20"/>
                  </a:cubicBezTo>
                  <a:cubicBezTo>
                    <a:pt x="23" y="20"/>
                    <a:pt x="23" y="19"/>
                    <a:pt x="23" y="19"/>
                  </a:cubicBezTo>
                  <a:cubicBezTo>
                    <a:pt x="23" y="19"/>
                    <a:pt x="23" y="19"/>
                    <a:pt x="23" y="19"/>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1"/>
                  </a:move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ubicBezTo>
                    <a:pt x="23" y="21"/>
                    <a:pt x="23" y="21"/>
                    <a:pt x="23" y="21"/>
                  </a:cubicBezTo>
                  <a:cubicBezTo>
                    <a:pt x="23" y="21"/>
                    <a:pt x="23" y="21"/>
                    <a:pt x="23" y="21"/>
                  </a:cubicBezTo>
                  <a:cubicBezTo>
                    <a:pt x="23" y="21"/>
                    <a:pt x="23" y="21"/>
                    <a:pt x="23" y="21"/>
                  </a:cubicBezTo>
                  <a:cubicBezTo>
                    <a:pt x="23" y="20"/>
                    <a:pt x="23" y="20"/>
                    <a:pt x="23" y="20"/>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2"/>
                    <a:pt x="23" y="22"/>
                    <a:pt x="23" y="22"/>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0"/>
                  </a:moveTo>
                  <a:cubicBezTo>
                    <a:pt x="23" y="20"/>
                    <a:pt x="23" y="20"/>
                    <a:pt x="23" y="20"/>
                  </a:cubicBezTo>
                  <a:cubicBezTo>
                    <a:pt x="23" y="20"/>
                    <a:pt x="23" y="20"/>
                    <a:pt x="23" y="20"/>
                  </a:cubicBezTo>
                  <a:cubicBezTo>
                    <a:pt x="23" y="20"/>
                    <a:pt x="23" y="20"/>
                    <a:pt x="23" y="21"/>
                  </a:cubicBezTo>
                  <a:cubicBezTo>
                    <a:pt x="23" y="21"/>
                    <a:pt x="23" y="20"/>
                    <a:pt x="23" y="20"/>
                  </a:cubicBezTo>
                  <a:close/>
                  <a:moveTo>
                    <a:pt x="23" y="22"/>
                  </a:moveTo>
                  <a:cubicBezTo>
                    <a:pt x="23" y="22"/>
                    <a:pt x="23" y="22"/>
                    <a:pt x="23" y="21"/>
                  </a:cubicBezTo>
                  <a:cubicBezTo>
                    <a:pt x="23" y="22"/>
                    <a:pt x="23" y="22"/>
                    <a:pt x="23" y="22"/>
                  </a:cubicBezTo>
                  <a:cubicBezTo>
                    <a:pt x="23" y="22"/>
                    <a:pt x="23" y="22"/>
                    <a:pt x="23" y="22"/>
                  </a:cubicBezTo>
                  <a:close/>
                  <a:moveTo>
                    <a:pt x="23" y="20"/>
                  </a:moveTo>
                  <a:cubicBezTo>
                    <a:pt x="23" y="20"/>
                    <a:pt x="23" y="20"/>
                    <a:pt x="23" y="20"/>
                  </a:cubicBezTo>
                  <a:cubicBezTo>
                    <a:pt x="23" y="21"/>
                    <a:pt x="23" y="21"/>
                    <a:pt x="23" y="21"/>
                  </a:cubicBezTo>
                  <a:cubicBezTo>
                    <a:pt x="23" y="21"/>
                    <a:pt x="23" y="21"/>
                    <a:pt x="23" y="21"/>
                  </a:cubicBezTo>
                  <a:cubicBezTo>
                    <a:pt x="23" y="21"/>
                    <a:pt x="23" y="21"/>
                    <a:pt x="23" y="21"/>
                  </a:cubicBezTo>
                  <a:cubicBezTo>
                    <a:pt x="23" y="21"/>
                    <a:pt x="23" y="20"/>
                    <a:pt x="23" y="20"/>
                  </a:cubicBezTo>
                  <a:close/>
                  <a:moveTo>
                    <a:pt x="23" y="21"/>
                  </a:move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2"/>
                  </a:moveTo>
                  <a:cubicBezTo>
                    <a:pt x="23" y="22"/>
                    <a:pt x="23" y="22"/>
                    <a:pt x="23" y="22"/>
                  </a:cubicBezTo>
                  <a:cubicBezTo>
                    <a:pt x="23" y="22"/>
                    <a:pt x="23" y="22"/>
                    <a:pt x="23" y="22"/>
                  </a:cubicBezTo>
                  <a:cubicBezTo>
                    <a:pt x="23" y="22"/>
                    <a:pt x="23" y="22"/>
                    <a:pt x="23" y="22"/>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2"/>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1"/>
                  </a:cubicBezTo>
                  <a:cubicBezTo>
                    <a:pt x="23" y="21"/>
                    <a:pt x="23" y="21"/>
                    <a:pt x="23" y="21"/>
                  </a:cubicBezTo>
                  <a:cubicBezTo>
                    <a:pt x="23" y="21"/>
                    <a:pt x="23" y="21"/>
                    <a:pt x="23" y="21"/>
                  </a:cubicBezTo>
                  <a:close/>
                  <a:moveTo>
                    <a:pt x="23" y="21"/>
                  </a:moveTo>
                  <a:cubicBezTo>
                    <a:pt x="23" y="21"/>
                    <a:pt x="23" y="21"/>
                    <a:pt x="23" y="21"/>
                  </a:cubicBezTo>
                  <a:cubicBezTo>
                    <a:pt x="23" y="21"/>
                    <a:pt x="23" y="21"/>
                    <a:pt x="23" y="22"/>
                  </a:cubicBezTo>
                  <a:cubicBezTo>
                    <a:pt x="23" y="22"/>
                    <a:pt x="23" y="22"/>
                    <a:pt x="23" y="22"/>
                  </a:cubicBezTo>
                  <a:cubicBezTo>
                    <a:pt x="23" y="22"/>
                    <a:pt x="23" y="22"/>
                    <a:pt x="23" y="22"/>
                  </a:cubicBezTo>
                  <a:cubicBezTo>
                    <a:pt x="23" y="21"/>
                    <a:pt x="23" y="21"/>
                    <a:pt x="23" y="21"/>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3"/>
                  </a:moveTo>
                  <a:cubicBezTo>
                    <a:pt x="23" y="22"/>
                    <a:pt x="23" y="22"/>
                    <a:pt x="23" y="22"/>
                  </a:cubicBezTo>
                  <a:cubicBezTo>
                    <a:pt x="23" y="22"/>
                    <a:pt x="23" y="22"/>
                    <a:pt x="23" y="22"/>
                  </a:cubicBezTo>
                  <a:cubicBezTo>
                    <a:pt x="23" y="22"/>
                    <a:pt x="23" y="22"/>
                    <a:pt x="23" y="22"/>
                  </a:cubicBezTo>
                  <a:cubicBezTo>
                    <a:pt x="23" y="22"/>
                    <a:pt x="23" y="22"/>
                    <a:pt x="23" y="22"/>
                  </a:cubicBezTo>
                  <a:cubicBezTo>
                    <a:pt x="23" y="23"/>
                    <a:pt x="23" y="23"/>
                    <a:pt x="23" y="23"/>
                  </a:cubicBezTo>
                  <a:cubicBezTo>
                    <a:pt x="23" y="23"/>
                    <a:pt x="23" y="23"/>
                    <a:pt x="23" y="23"/>
                  </a:cubicBezTo>
                  <a:close/>
                  <a:moveTo>
                    <a:pt x="23" y="22"/>
                  </a:moveTo>
                  <a:cubicBezTo>
                    <a:pt x="23" y="22"/>
                    <a:pt x="23" y="22"/>
                    <a:pt x="23" y="21"/>
                  </a:cubicBezTo>
                  <a:cubicBezTo>
                    <a:pt x="23" y="21"/>
                    <a:pt x="23" y="21"/>
                    <a:pt x="23" y="21"/>
                  </a:cubicBezTo>
                  <a:cubicBezTo>
                    <a:pt x="23" y="21"/>
                    <a:pt x="23" y="21"/>
                    <a:pt x="23" y="21"/>
                  </a:cubicBezTo>
                  <a:cubicBezTo>
                    <a:pt x="23" y="21"/>
                    <a:pt x="24" y="21"/>
                    <a:pt x="24" y="21"/>
                  </a:cubicBezTo>
                  <a:cubicBezTo>
                    <a:pt x="24" y="21"/>
                    <a:pt x="24" y="21"/>
                    <a:pt x="24" y="21"/>
                  </a:cubicBezTo>
                  <a:cubicBezTo>
                    <a:pt x="24" y="21"/>
                    <a:pt x="24" y="21"/>
                    <a:pt x="24" y="22"/>
                  </a:cubicBezTo>
                  <a:cubicBezTo>
                    <a:pt x="24" y="22"/>
                    <a:pt x="24" y="22"/>
                    <a:pt x="24" y="22"/>
                  </a:cubicBezTo>
                  <a:cubicBezTo>
                    <a:pt x="24" y="22"/>
                    <a:pt x="24" y="22"/>
                    <a:pt x="24" y="22"/>
                  </a:cubicBezTo>
                  <a:cubicBezTo>
                    <a:pt x="24" y="22"/>
                    <a:pt x="24" y="22"/>
                    <a:pt x="23" y="22"/>
                  </a:cubicBezTo>
                  <a:close/>
                  <a:moveTo>
                    <a:pt x="25" y="24"/>
                  </a:moveTo>
                  <a:cubicBezTo>
                    <a:pt x="25" y="24"/>
                    <a:pt x="25" y="24"/>
                    <a:pt x="25" y="24"/>
                  </a:cubicBezTo>
                  <a:cubicBezTo>
                    <a:pt x="25" y="24"/>
                    <a:pt x="25" y="24"/>
                    <a:pt x="25" y="23"/>
                  </a:cubicBezTo>
                  <a:cubicBezTo>
                    <a:pt x="25" y="23"/>
                    <a:pt x="25" y="23"/>
                    <a:pt x="25" y="23"/>
                  </a:cubicBezTo>
                  <a:cubicBezTo>
                    <a:pt x="25" y="23"/>
                    <a:pt x="25" y="23"/>
                    <a:pt x="25" y="23"/>
                  </a:cubicBezTo>
                  <a:cubicBezTo>
                    <a:pt x="25" y="24"/>
                    <a:pt x="25" y="24"/>
                    <a:pt x="25" y="24"/>
                  </a:cubicBezTo>
                  <a:close/>
                  <a:moveTo>
                    <a:pt x="25" y="23"/>
                  </a:moveTo>
                  <a:cubicBezTo>
                    <a:pt x="25" y="23"/>
                    <a:pt x="25" y="23"/>
                    <a:pt x="25" y="23"/>
                  </a:cubicBezTo>
                  <a:cubicBezTo>
                    <a:pt x="25" y="23"/>
                    <a:pt x="25" y="23"/>
                    <a:pt x="25"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4" y="24"/>
                  </a:cubicBezTo>
                  <a:cubicBezTo>
                    <a:pt x="24" y="24"/>
                    <a:pt x="24" y="24"/>
                    <a:pt x="24" y="24"/>
                  </a:cubicBezTo>
                  <a:cubicBezTo>
                    <a:pt x="25" y="24"/>
                    <a:pt x="25" y="24"/>
                    <a:pt x="25" y="24"/>
                  </a:cubicBezTo>
                  <a:cubicBezTo>
                    <a:pt x="25" y="24"/>
                    <a:pt x="25" y="24"/>
                    <a:pt x="25" y="24"/>
                  </a:cubicBezTo>
                  <a:cubicBezTo>
                    <a:pt x="25" y="24"/>
                    <a:pt x="25" y="24"/>
                    <a:pt x="25" y="24"/>
                  </a:cubicBezTo>
                  <a:close/>
                  <a:moveTo>
                    <a:pt x="25" y="24"/>
                  </a:moveTo>
                  <a:cubicBezTo>
                    <a:pt x="25" y="24"/>
                    <a:pt x="25" y="24"/>
                    <a:pt x="24" y="24"/>
                  </a:cubicBezTo>
                  <a:cubicBezTo>
                    <a:pt x="24" y="24"/>
                    <a:pt x="24" y="24"/>
                    <a:pt x="24"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3"/>
                    <a:pt x="24" y="23"/>
                  </a:cubicBezTo>
                  <a:cubicBezTo>
                    <a:pt x="24" y="23"/>
                    <a:pt x="24" y="23"/>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5" y="24"/>
                  </a:move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5" y="24"/>
                    <a:pt x="25" y="24"/>
                    <a:pt x="25" y="24"/>
                  </a:cubicBezTo>
                  <a:cubicBezTo>
                    <a:pt x="25" y="24"/>
                    <a:pt x="25" y="24"/>
                    <a:pt x="25" y="24"/>
                  </a:cubicBezTo>
                  <a:cubicBezTo>
                    <a:pt x="25" y="24"/>
                    <a:pt x="25" y="24"/>
                    <a:pt x="26" y="24"/>
                  </a:cubicBezTo>
                  <a:cubicBezTo>
                    <a:pt x="26" y="24"/>
                    <a:pt x="25" y="24"/>
                    <a:pt x="25" y="24"/>
                  </a:cubicBezTo>
                  <a:cubicBezTo>
                    <a:pt x="25" y="24"/>
                    <a:pt x="25" y="24"/>
                    <a:pt x="25" y="24"/>
                  </a:cubicBezTo>
                  <a:close/>
                  <a:moveTo>
                    <a:pt x="24" y="23"/>
                  </a:moveTo>
                  <a:cubicBezTo>
                    <a:pt x="24" y="23"/>
                    <a:pt x="24"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lose/>
                  <a:moveTo>
                    <a:pt x="25" y="23"/>
                  </a:moveTo>
                  <a:cubicBezTo>
                    <a:pt x="25" y="23"/>
                    <a:pt x="25" y="23"/>
                    <a:pt x="25" y="23"/>
                  </a:cubicBezTo>
                  <a:cubicBezTo>
                    <a:pt x="25" y="23"/>
                    <a:pt x="25" y="23"/>
                    <a:pt x="25" y="23"/>
                  </a:cubicBezTo>
                  <a:cubicBezTo>
                    <a:pt x="25" y="24"/>
                    <a:pt x="25" y="24"/>
                    <a:pt x="25" y="24"/>
                  </a:cubicBezTo>
                  <a:cubicBezTo>
                    <a:pt x="25" y="24"/>
                    <a:pt x="25" y="24"/>
                    <a:pt x="25" y="23"/>
                  </a:cubicBezTo>
                  <a:close/>
                  <a:moveTo>
                    <a:pt x="25" y="24"/>
                  </a:moveTo>
                  <a:cubicBezTo>
                    <a:pt x="25" y="24"/>
                    <a:pt x="25" y="23"/>
                    <a:pt x="24" y="23"/>
                  </a:cubicBezTo>
                  <a:cubicBezTo>
                    <a:pt x="24" y="23"/>
                    <a:pt x="25" y="23"/>
                    <a:pt x="25" y="23"/>
                  </a:cubicBezTo>
                  <a:cubicBezTo>
                    <a:pt x="25" y="23"/>
                    <a:pt x="25" y="23"/>
                    <a:pt x="25" y="24"/>
                  </a:cubicBezTo>
                  <a:cubicBezTo>
                    <a:pt x="25" y="24"/>
                    <a:pt x="25" y="24"/>
                    <a:pt x="25" y="24"/>
                  </a:cubicBezTo>
                  <a:close/>
                  <a:moveTo>
                    <a:pt x="25" y="23"/>
                  </a:moveTo>
                  <a:cubicBezTo>
                    <a:pt x="25" y="23"/>
                    <a:pt x="24" y="23"/>
                    <a:pt x="24" y="23"/>
                  </a:cubicBezTo>
                  <a:cubicBezTo>
                    <a:pt x="25" y="23"/>
                    <a:pt x="25" y="23"/>
                    <a:pt x="25" y="23"/>
                  </a:cubicBezTo>
                  <a:cubicBezTo>
                    <a:pt x="25" y="23"/>
                    <a:pt x="25" y="23"/>
                    <a:pt x="25" y="23"/>
                  </a:cubicBezTo>
                  <a:close/>
                  <a:moveTo>
                    <a:pt x="26" y="24"/>
                  </a:moveTo>
                  <a:cubicBezTo>
                    <a:pt x="26" y="24"/>
                    <a:pt x="26" y="24"/>
                    <a:pt x="26" y="24"/>
                  </a:cubicBezTo>
                  <a:cubicBezTo>
                    <a:pt x="26" y="24"/>
                    <a:pt x="26" y="24"/>
                    <a:pt x="25" y="24"/>
                  </a:cubicBezTo>
                  <a:cubicBezTo>
                    <a:pt x="25" y="24"/>
                    <a:pt x="25" y="24"/>
                    <a:pt x="25" y="24"/>
                  </a:cubicBezTo>
                  <a:cubicBezTo>
                    <a:pt x="25" y="24"/>
                    <a:pt x="25" y="24"/>
                    <a:pt x="25" y="24"/>
                  </a:cubicBezTo>
                  <a:cubicBezTo>
                    <a:pt x="25"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lose/>
                  <a:moveTo>
                    <a:pt x="25" y="24"/>
                  </a:moveTo>
                  <a:cubicBezTo>
                    <a:pt x="25" y="24"/>
                    <a:pt x="25" y="24"/>
                    <a:pt x="25" y="24"/>
                  </a:cubicBezTo>
                  <a:cubicBezTo>
                    <a:pt x="25" y="24"/>
                    <a:pt x="25" y="24"/>
                    <a:pt x="25" y="24"/>
                  </a:cubicBezTo>
                  <a:cubicBezTo>
                    <a:pt x="25" y="24"/>
                    <a:pt x="25" y="24"/>
                    <a:pt x="25" y="24"/>
                  </a:cubicBezTo>
                  <a:cubicBezTo>
                    <a:pt x="25" y="24"/>
                    <a:pt x="25" y="24"/>
                    <a:pt x="26" y="24"/>
                  </a:cubicBezTo>
                  <a:cubicBezTo>
                    <a:pt x="26" y="24"/>
                    <a:pt x="26" y="24"/>
                    <a:pt x="25" y="24"/>
                  </a:cubicBezTo>
                  <a:close/>
                  <a:moveTo>
                    <a:pt x="25" y="24"/>
                  </a:moveTo>
                  <a:cubicBezTo>
                    <a:pt x="25" y="24"/>
                    <a:pt x="25" y="24"/>
                    <a:pt x="25" y="24"/>
                  </a:cubicBezTo>
                  <a:cubicBezTo>
                    <a:pt x="25" y="24"/>
                    <a:pt x="25" y="24"/>
                    <a:pt x="25" y="24"/>
                  </a:cubicBezTo>
                  <a:cubicBezTo>
                    <a:pt x="25" y="24"/>
                    <a:pt x="25" y="24"/>
                    <a:pt x="25" y="24"/>
                  </a:cubicBezTo>
                  <a:close/>
                  <a:moveTo>
                    <a:pt x="25" y="23"/>
                  </a:moveTo>
                  <a:cubicBezTo>
                    <a:pt x="24" y="23"/>
                    <a:pt x="24" y="23"/>
                    <a:pt x="24" y="23"/>
                  </a:cubicBezTo>
                  <a:cubicBezTo>
                    <a:pt x="24" y="23"/>
                    <a:pt x="24" y="23"/>
                    <a:pt x="24" y="23"/>
                  </a:cubicBezTo>
                  <a:cubicBezTo>
                    <a:pt x="24" y="23"/>
                    <a:pt x="25" y="23"/>
                    <a:pt x="25" y="23"/>
                  </a:cubicBezTo>
                  <a:cubicBezTo>
                    <a:pt x="25" y="23"/>
                    <a:pt x="25" y="23"/>
                    <a:pt x="25" y="23"/>
                  </a:cubicBezTo>
                  <a:cubicBezTo>
                    <a:pt x="25" y="23"/>
                    <a:pt x="25" y="23"/>
                    <a:pt x="25" y="23"/>
                  </a:cubicBezTo>
                  <a:close/>
                  <a:moveTo>
                    <a:pt x="24" y="23"/>
                  </a:moveTo>
                  <a:cubicBezTo>
                    <a:pt x="24" y="23"/>
                    <a:pt x="24" y="23"/>
                    <a:pt x="24" y="23"/>
                  </a:cubicBezTo>
                  <a:cubicBezTo>
                    <a:pt x="24" y="23"/>
                    <a:pt x="24" y="23"/>
                    <a:pt x="24" y="23"/>
                  </a:cubicBezTo>
                  <a:cubicBezTo>
                    <a:pt x="24" y="23"/>
                    <a:pt x="25" y="23"/>
                    <a:pt x="25" y="23"/>
                  </a:cubicBezTo>
                  <a:cubicBezTo>
                    <a:pt x="25"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2"/>
                  </a:cubicBezTo>
                  <a:cubicBezTo>
                    <a:pt x="24" y="22"/>
                    <a:pt x="24" y="22"/>
                    <a:pt x="24" y="22"/>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2"/>
                  </a:move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2"/>
                  </a:moveTo>
                  <a:cubicBezTo>
                    <a:pt x="24" y="22"/>
                    <a:pt x="24" y="22"/>
                    <a:pt x="24" y="22"/>
                  </a:cubicBezTo>
                  <a:cubicBezTo>
                    <a:pt x="24" y="22"/>
                    <a:pt x="24" y="22"/>
                    <a:pt x="24" y="23"/>
                  </a:cubicBezTo>
                  <a:cubicBezTo>
                    <a:pt x="24" y="23"/>
                    <a:pt x="24" y="23"/>
                    <a:pt x="24" y="23"/>
                  </a:cubicBezTo>
                  <a:cubicBezTo>
                    <a:pt x="24" y="23"/>
                    <a:pt x="24" y="23"/>
                    <a:pt x="24" y="23"/>
                  </a:cubicBezTo>
                  <a:cubicBezTo>
                    <a:pt x="24" y="22"/>
                    <a:pt x="24" y="22"/>
                    <a:pt x="24" y="22"/>
                  </a:cubicBezTo>
                  <a:close/>
                  <a:moveTo>
                    <a:pt x="24" y="23"/>
                  </a:moveTo>
                  <a:cubicBezTo>
                    <a:pt x="24" y="23"/>
                    <a:pt x="24" y="23"/>
                    <a:pt x="24" y="23"/>
                  </a:cubicBezTo>
                  <a:cubicBezTo>
                    <a:pt x="24" y="23"/>
                    <a:pt x="24" y="23"/>
                    <a:pt x="24" y="22"/>
                  </a:cubicBezTo>
                  <a:cubicBezTo>
                    <a:pt x="24" y="22"/>
                    <a:pt x="24" y="22"/>
                    <a:pt x="24" y="22"/>
                  </a:cubicBezTo>
                  <a:cubicBezTo>
                    <a:pt x="24" y="23"/>
                    <a:pt x="24" y="23"/>
                    <a:pt x="24" y="23"/>
                  </a:cubicBezTo>
                  <a:close/>
                  <a:moveTo>
                    <a:pt x="24" y="22"/>
                  </a:moveTo>
                  <a:cubicBezTo>
                    <a:pt x="24" y="22"/>
                    <a:pt x="24" y="22"/>
                    <a:pt x="24" y="22"/>
                  </a:cubicBezTo>
                  <a:cubicBezTo>
                    <a:pt x="24" y="22"/>
                    <a:pt x="24" y="23"/>
                    <a:pt x="24" y="23"/>
                  </a:cubicBezTo>
                  <a:cubicBezTo>
                    <a:pt x="24" y="23"/>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2"/>
                  </a:cubicBezTo>
                  <a:cubicBezTo>
                    <a:pt x="24" y="22"/>
                    <a:pt x="24" y="23"/>
                    <a:pt x="24" y="23"/>
                  </a:cubicBezTo>
                  <a:close/>
                  <a:moveTo>
                    <a:pt x="24" y="22"/>
                  </a:moveTo>
                  <a:cubicBezTo>
                    <a:pt x="24" y="22"/>
                    <a:pt x="24" y="22"/>
                    <a:pt x="24" y="22"/>
                  </a:cubicBezTo>
                  <a:cubicBezTo>
                    <a:pt x="24" y="22"/>
                    <a:pt x="24" y="23"/>
                    <a:pt x="24" y="23"/>
                  </a:cubicBezTo>
                  <a:cubicBezTo>
                    <a:pt x="24" y="22"/>
                    <a:pt x="24" y="22"/>
                    <a:pt x="24" y="22"/>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2"/>
                  </a:cubicBezTo>
                  <a:cubicBezTo>
                    <a:pt x="24" y="22"/>
                    <a:pt x="24" y="22"/>
                    <a:pt x="24" y="22"/>
                  </a:cubicBezTo>
                  <a:cubicBezTo>
                    <a:pt x="24" y="22"/>
                    <a:pt x="24" y="22"/>
                    <a:pt x="24" y="22"/>
                  </a:cubicBezTo>
                  <a:cubicBezTo>
                    <a:pt x="24" y="23"/>
                    <a:pt x="24" y="23"/>
                    <a:pt x="24" y="23"/>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2"/>
                  </a:moveTo>
                  <a:cubicBezTo>
                    <a:pt x="24" y="22"/>
                    <a:pt x="24" y="22"/>
                    <a:pt x="24" y="22"/>
                  </a:cubicBezTo>
                  <a:cubicBezTo>
                    <a:pt x="24" y="22"/>
                    <a:pt x="24" y="22"/>
                    <a:pt x="23" y="22"/>
                  </a:cubicBezTo>
                  <a:cubicBezTo>
                    <a:pt x="24" y="22"/>
                    <a:pt x="24" y="22"/>
                    <a:pt x="24" y="22"/>
                  </a:cubicBezTo>
                  <a:close/>
                  <a:moveTo>
                    <a:pt x="23" y="22"/>
                  </a:moveTo>
                  <a:cubicBezTo>
                    <a:pt x="23" y="22"/>
                    <a:pt x="23" y="22"/>
                    <a:pt x="23" y="22"/>
                  </a:cubicBezTo>
                  <a:cubicBezTo>
                    <a:pt x="23" y="22"/>
                    <a:pt x="23" y="22"/>
                    <a:pt x="23" y="22"/>
                  </a:cubicBezTo>
                  <a:cubicBezTo>
                    <a:pt x="23" y="22"/>
                    <a:pt x="23" y="22"/>
                    <a:pt x="23" y="22"/>
                  </a:cubicBezTo>
                  <a:cubicBezTo>
                    <a:pt x="23" y="22"/>
                    <a:pt x="23" y="22"/>
                    <a:pt x="23" y="22"/>
                  </a:cubicBezTo>
                  <a:close/>
                  <a:moveTo>
                    <a:pt x="23" y="22"/>
                  </a:moveTo>
                  <a:cubicBezTo>
                    <a:pt x="23" y="22"/>
                    <a:pt x="23" y="22"/>
                    <a:pt x="23" y="22"/>
                  </a:cubicBezTo>
                  <a:cubicBezTo>
                    <a:pt x="23" y="22"/>
                    <a:pt x="24" y="22"/>
                    <a:pt x="24" y="22"/>
                  </a:cubicBezTo>
                  <a:cubicBezTo>
                    <a:pt x="24" y="22"/>
                    <a:pt x="23" y="22"/>
                    <a:pt x="23" y="22"/>
                  </a:cubicBezTo>
                  <a:cubicBezTo>
                    <a:pt x="23" y="22"/>
                    <a:pt x="23" y="22"/>
                    <a:pt x="23" y="22"/>
                  </a:cubicBezTo>
                  <a:close/>
                  <a:moveTo>
                    <a:pt x="24" y="22"/>
                  </a:moveTo>
                  <a:cubicBezTo>
                    <a:pt x="24" y="22"/>
                    <a:pt x="24" y="22"/>
                    <a:pt x="24" y="22"/>
                  </a:cubicBezTo>
                  <a:cubicBezTo>
                    <a:pt x="24" y="22"/>
                    <a:pt x="24" y="22"/>
                    <a:pt x="23" y="22"/>
                  </a:cubicBezTo>
                  <a:cubicBezTo>
                    <a:pt x="24" y="22"/>
                    <a:pt x="24" y="22"/>
                    <a:pt x="24" y="22"/>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4"/>
                  </a:cubicBezTo>
                  <a:cubicBezTo>
                    <a:pt x="24" y="23"/>
                    <a:pt x="24" y="23"/>
                    <a:pt x="24" y="23"/>
                  </a:cubicBezTo>
                  <a:close/>
                  <a:moveTo>
                    <a:pt x="24" y="23"/>
                  </a:moveTo>
                  <a:cubicBezTo>
                    <a:pt x="24" y="23"/>
                    <a:pt x="24" y="23"/>
                    <a:pt x="24" y="23"/>
                  </a:cubicBezTo>
                  <a:cubicBezTo>
                    <a:pt x="24" y="23"/>
                    <a:pt x="24" y="23"/>
                    <a:pt x="24" y="24"/>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4"/>
                  </a:moveTo>
                  <a:cubicBezTo>
                    <a:pt x="24" y="24"/>
                    <a:pt x="24" y="24"/>
                    <a:pt x="24" y="23"/>
                  </a:cubicBezTo>
                  <a:cubicBezTo>
                    <a:pt x="24" y="24"/>
                    <a:pt x="24" y="24"/>
                    <a:pt x="24" y="24"/>
                  </a:cubicBezTo>
                  <a:close/>
                  <a:moveTo>
                    <a:pt x="24" y="23"/>
                  </a:move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4"/>
                    <a:pt x="24" y="24"/>
                  </a:cubicBezTo>
                  <a:cubicBezTo>
                    <a:pt x="24" y="24"/>
                    <a:pt x="24" y="24"/>
                    <a:pt x="24" y="24"/>
                  </a:cubicBezTo>
                  <a:cubicBezTo>
                    <a:pt x="24" y="24"/>
                    <a:pt x="24" y="23"/>
                    <a:pt x="24" y="23"/>
                  </a:cubicBezTo>
                  <a:close/>
                  <a:moveTo>
                    <a:pt x="24" y="24"/>
                  </a:move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3"/>
                  </a:moveTo>
                  <a:cubicBezTo>
                    <a:pt x="24" y="23"/>
                    <a:pt x="24" y="23"/>
                    <a:pt x="24" y="24"/>
                  </a:cubicBezTo>
                  <a:cubicBezTo>
                    <a:pt x="24" y="23"/>
                    <a:pt x="24" y="23"/>
                    <a:pt x="24" y="23"/>
                  </a:cubicBezTo>
                  <a:cubicBezTo>
                    <a:pt x="24" y="23"/>
                    <a:pt x="24" y="23"/>
                    <a:pt x="24" y="23"/>
                  </a:cubicBezTo>
                  <a:cubicBezTo>
                    <a:pt x="24" y="23"/>
                    <a:pt x="24" y="23"/>
                    <a:pt x="24" y="23"/>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3"/>
                  </a:moveTo>
                  <a:cubicBezTo>
                    <a:pt x="24" y="23"/>
                    <a:pt x="24" y="23"/>
                    <a:pt x="24" y="23"/>
                  </a:cubicBezTo>
                  <a:cubicBezTo>
                    <a:pt x="24" y="23"/>
                    <a:pt x="24" y="23"/>
                    <a:pt x="24" y="23"/>
                  </a:cubicBezTo>
                  <a:cubicBezTo>
                    <a:pt x="24" y="23"/>
                    <a:pt x="24" y="23"/>
                    <a:pt x="24" y="23"/>
                  </a:cubicBezTo>
                  <a:close/>
                  <a:moveTo>
                    <a:pt x="24" y="23"/>
                  </a:move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lose/>
                  <a:moveTo>
                    <a:pt x="24" y="23"/>
                  </a:moveTo>
                  <a:cubicBezTo>
                    <a:pt x="24" y="23"/>
                    <a:pt x="24" y="24"/>
                    <a:pt x="24" y="24"/>
                  </a:cubicBezTo>
                  <a:cubicBezTo>
                    <a:pt x="24" y="24"/>
                    <a:pt x="24" y="24"/>
                    <a:pt x="24" y="24"/>
                  </a:cubicBezTo>
                  <a:cubicBezTo>
                    <a:pt x="24" y="24"/>
                    <a:pt x="24" y="24"/>
                    <a:pt x="24" y="24"/>
                  </a:cubicBezTo>
                  <a:cubicBezTo>
                    <a:pt x="24" y="24"/>
                    <a:pt x="24" y="24"/>
                    <a:pt x="24" y="24"/>
                  </a:cubicBezTo>
                  <a:cubicBezTo>
                    <a:pt x="24" y="23"/>
                    <a:pt x="24" y="23"/>
                    <a:pt x="24" y="23"/>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5" y="24"/>
                  </a:moveTo>
                  <a:cubicBezTo>
                    <a:pt x="25" y="24"/>
                    <a:pt x="25" y="24"/>
                    <a:pt x="25" y="24"/>
                  </a:cubicBezTo>
                  <a:cubicBezTo>
                    <a:pt x="25" y="24"/>
                    <a:pt x="25" y="24"/>
                    <a:pt x="25" y="24"/>
                  </a:cubicBezTo>
                  <a:cubicBezTo>
                    <a:pt x="25" y="24"/>
                    <a:pt x="25" y="24"/>
                    <a:pt x="25" y="24"/>
                  </a:cubicBezTo>
                  <a:close/>
                  <a:moveTo>
                    <a:pt x="26" y="25"/>
                  </a:moveTo>
                  <a:cubicBezTo>
                    <a:pt x="26" y="25"/>
                    <a:pt x="26" y="25"/>
                    <a:pt x="26" y="25"/>
                  </a:cubicBezTo>
                  <a:cubicBezTo>
                    <a:pt x="26" y="25"/>
                    <a:pt x="26" y="25"/>
                    <a:pt x="25" y="25"/>
                  </a:cubicBezTo>
                  <a:cubicBezTo>
                    <a:pt x="25" y="25"/>
                    <a:pt x="25" y="25"/>
                    <a:pt x="25" y="25"/>
                  </a:cubicBezTo>
                  <a:cubicBezTo>
                    <a:pt x="25" y="25"/>
                    <a:pt x="25" y="25"/>
                    <a:pt x="25" y="25"/>
                  </a:cubicBezTo>
                  <a:cubicBezTo>
                    <a:pt x="25" y="24"/>
                    <a:pt x="25" y="24"/>
                    <a:pt x="24" y="24"/>
                  </a:cubicBezTo>
                  <a:cubicBezTo>
                    <a:pt x="24" y="24"/>
                    <a:pt x="24" y="24"/>
                    <a:pt x="24" y="24"/>
                  </a:cubicBezTo>
                  <a:cubicBezTo>
                    <a:pt x="25" y="24"/>
                    <a:pt x="25" y="24"/>
                    <a:pt x="25" y="24"/>
                  </a:cubicBezTo>
                  <a:cubicBezTo>
                    <a:pt x="25" y="24"/>
                    <a:pt x="25" y="25"/>
                    <a:pt x="26" y="25"/>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6" y="24"/>
                  </a:cubicBezTo>
                  <a:cubicBezTo>
                    <a:pt x="26" y="24"/>
                    <a:pt x="26" y="24"/>
                    <a:pt x="26" y="24"/>
                  </a:cubicBezTo>
                  <a:cubicBezTo>
                    <a:pt x="26" y="24"/>
                    <a:pt x="26" y="24"/>
                    <a:pt x="26" y="24"/>
                  </a:cubicBezTo>
                  <a:cubicBezTo>
                    <a:pt x="26" y="24"/>
                    <a:pt x="26"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7" y="23"/>
                  </a:moveTo>
                  <a:cubicBezTo>
                    <a:pt x="27" y="23"/>
                    <a:pt x="27" y="23"/>
                    <a:pt x="27" y="23"/>
                  </a:cubicBezTo>
                  <a:cubicBezTo>
                    <a:pt x="27" y="24"/>
                    <a:pt x="27" y="24"/>
                    <a:pt x="26" y="24"/>
                  </a:cubicBezTo>
                  <a:cubicBezTo>
                    <a:pt x="27" y="24"/>
                    <a:pt x="27" y="23"/>
                    <a:pt x="27" y="23"/>
                  </a:cubicBezTo>
                  <a:close/>
                  <a:moveTo>
                    <a:pt x="27" y="23"/>
                  </a:moveTo>
                  <a:cubicBezTo>
                    <a:pt x="27" y="23"/>
                    <a:pt x="27" y="23"/>
                    <a:pt x="27" y="23"/>
                  </a:cubicBezTo>
                  <a:cubicBezTo>
                    <a:pt x="27" y="23"/>
                    <a:pt x="27" y="23"/>
                    <a:pt x="27" y="23"/>
                  </a:cubicBezTo>
                  <a:cubicBezTo>
                    <a:pt x="27" y="23"/>
                    <a:pt x="27" y="24"/>
                    <a:pt x="26" y="24"/>
                  </a:cubicBezTo>
                  <a:cubicBezTo>
                    <a:pt x="26" y="24"/>
                    <a:pt x="26" y="24"/>
                    <a:pt x="26" y="24"/>
                  </a:cubicBezTo>
                  <a:cubicBezTo>
                    <a:pt x="26" y="24"/>
                    <a:pt x="26" y="24"/>
                    <a:pt x="26" y="24"/>
                  </a:cubicBezTo>
                  <a:cubicBezTo>
                    <a:pt x="26" y="24"/>
                    <a:pt x="27" y="24"/>
                    <a:pt x="27" y="24"/>
                  </a:cubicBezTo>
                  <a:cubicBezTo>
                    <a:pt x="27" y="24"/>
                    <a:pt x="27" y="23"/>
                    <a:pt x="27" y="23"/>
                  </a:cubicBezTo>
                  <a:close/>
                  <a:moveTo>
                    <a:pt x="27" y="23"/>
                  </a:moveTo>
                  <a:cubicBezTo>
                    <a:pt x="27" y="24"/>
                    <a:pt x="27" y="24"/>
                    <a:pt x="27" y="24"/>
                  </a:cubicBezTo>
                  <a:cubicBezTo>
                    <a:pt x="27" y="24"/>
                    <a:pt x="26" y="24"/>
                    <a:pt x="26" y="24"/>
                  </a:cubicBezTo>
                  <a:cubicBezTo>
                    <a:pt x="26" y="24"/>
                    <a:pt x="26" y="24"/>
                    <a:pt x="26" y="24"/>
                  </a:cubicBezTo>
                  <a:cubicBezTo>
                    <a:pt x="26" y="24"/>
                    <a:pt x="27" y="24"/>
                    <a:pt x="27" y="23"/>
                  </a:cubicBezTo>
                  <a:close/>
                  <a:moveTo>
                    <a:pt x="26" y="23"/>
                  </a:moveTo>
                  <a:cubicBezTo>
                    <a:pt x="26" y="23"/>
                    <a:pt x="26" y="24"/>
                    <a:pt x="26" y="24"/>
                  </a:cubicBezTo>
                  <a:cubicBezTo>
                    <a:pt x="26" y="24"/>
                    <a:pt x="26" y="24"/>
                    <a:pt x="26" y="24"/>
                  </a:cubicBezTo>
                  <a:cubicBezTo>
                    <a:pt x="26" y="24"/>
                    <a:pt x="26" y="23"/>
                    <a:pt x="26" y="23"/>
                  </a:cubicBezTo>
                  <a:close/>
                  <a:moveTo>
                    <a:pt x="26" y="24"/>
                  </a:move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6" y="24"/>
                  </a:cubicBezTo>
                  <a:cubicBezTo>
                    <a:pt x="26" y="24"/>
                    <a:pt x="26" y="24"/>
                    <a:pt x="26" y="24"/>
                  </a:cubicBezTo>
                  <a:cubicBezTo>
                    <a:pt x="26" y="24"/>
                    <a:pt x="26" y="24"/>
                    <a:pt x="26" y="24"/>
                  </a:cubicBezTo>
                  <a:cubicBezTo>
                    <a:pt x="26" y="24"/>
                    <a:pt x="25" y="24"/>
                    <a:pt x="25" y="24"/>
                  </a:cubicBezTo>
                  <a:cubicBezTo>
                    <a:pt x="26" y="24"/>
                    <a:pt x="26" y="24"/>
                    <a:pt x="26" y="24"/>
                  </a:cubicBezTo>
                  <a:close/>
                  <a:moveTo>
                    <a:pt x="26" y="24"/>
                  </a:move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lose/>
                  <a:moveTo>
                    <a:pt x="25" y="24"/>
                  </a:moveTo>
                  <a:cubicBezTo>
                    <a:pt x="25" y="24"/>
                    <a:pt x="25" y="24"/>
                    <a:pt x="25" y="24"/>
                  </a:cubicBezTo>
                  <a:cubicBezTo>
                    <a:pt x="25" y="24"/>
                    <a:pt x="25" y="24"/>
                    <a:pt x="25" y="24"/>
                  </a:cubicBezTo>
                  <a:cubicBezTo>
                    <a:pt x="25" y="24"/>
                    <a:pt x="25" y="24"/>
                    <a:pt x="25" y="23"/>
                  </a:cubicBezTo>
                  <a:cubicBezTo>
                    <a:pt x="25" y="23"/>
                    <a:pt x="25" y="23"/>
                    <a:pt x="25" y="23"/>
                  </a:cubicBezTo>
                  <a:cubicBezTo>
                    <a:pt x="25" y="23"/>
                    <a:pt x="25" y="23"/>
                    <a:pt x="25" y="24"/>
                  </a:cubicBezTo>
                  <a:cubicBezTo>
                    <a:pt x="25" y="24"/>
                    <a:pt x="25" y="24"/>
                    <a:pt x="25" y="24"/>
                  </a:cubicBezTo>
                  <a:close/>
                  <a:moveTo>
                    <a:pt x="25" y="23"/>
                  </a:moveTo>
                  <a:cubicBezTo>
                    <a:pt x="26" y="23"/>
                    <a:pt x="26" y="23"/>
                    <a:pt x="26" y="23"/>
                  </a:cubicBezTo>
                  <a:cubicBezTo>
                    <a:pt x="26" y="23"/>
                    <a:pt x="26" y="23"/>
                    <a:pt x="26" y="23"/>
                  </a:cubicBezTo>
                  <a:cubicBezTo>
                    <a:pt x="26" y="24"/>
                    <a:pt x="25" y="24"/>
                    <a:pt x="25" y="23"/>
                  </a:cubicBezTo>
                  <a:cubicBezTo>
                    <a:pt x="25" y="23"/>
                    <a:pt x="25" y="23"/>
                    <a:pt x="25" y="23"/>
                  </a:cubicBezTo>
                  <a:cubicBezTo>
                    <a:pt x="25" y="23"/>
                    <a:pt x="25" y="23"/>
                    <a:pt x="25" y="23"/>
                  </a:cubicBezTo>
                  <a:close/>
                  <a:moveTo>
                    <a:pt x="25" y="23"/>
                  </a:moveTo>
                  <a:cubicBezTo>
                    <a:pt x="25" y="23"/>
                    <a:pt x="25" y="23"/>
                    <a:pt x="25" y="23"/>
                  </a:cubicBezTo>
                  <a:cubicBezTo>
                    <a:pt x="25" y="23"/>
                    <a:pt x="25" y="23"/>
                    <a:pt x="25" y="23"/>
                  </a:cubicBezTo>
                  <a:cubicBezTo>
                    <a:pt x="25" y="23"/>
                    <a:pt x="25" y="23"/>
                    <a:pt x="25" y="23"/>
                  </a:cubicBezTo>
                  <a:close/>
                  <a:moveTo>
                    <a:pt x="24" y="23"/>
                  </a:moveTo>
                  <a:cubicBezTo>
                    <a:pt x="25" y="23"/>
                    <a:pt x="25" y="23"/>
                    <a:pt x="25" y="23"/>
                  </a:cubicBezTo>
                  <a:cubicBezTo>
                    <a:pt x="25" y="23"/>
                    <a:pt x="25" y="23"/>
                    <a:pt x="25" y="23"/>
                  </a:cubicBezTo>
                  <a:cubicBezTo>
                    <a:pt x="25" y="23"/>
                    <a:pt x="25" y="23"/>
                    <a:pt x="25" y="23"/>
                  </a:cubicBezTo>
                  <a:cubicBezTo>
                    <a:pt x="25" y="23"/>
                    <a:pt x="24" y="23"/>
                    <a:pt x="24" y="23"/>
                  </a:cubicBezTo>
                  <a:cubicBezTo>
                    <a:pt x="24" y="23"/>
                    <a:pt x="24" y="23"/>
                    <a:pt x="24" y="23"/>
                  </a:cubicBezTo>
                  <a:cubicBezTo>
                    <a:pt x="24" y="23"/>
                    <a:pt x="24" y="23"/>
                    <a:pt x="24" y="23"/>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2"/>
                    <a:pt x="24" y="22"/>
                    <a:pt x="24" y="22"/>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5" y="21"/>
                  </a:moveTo>
                  <a:cubicBezTo>
                    <a:pt x="25" y="21"/>
                    <a:pt x="24" y="21"/>
                    <a:pt x="24" y="21"/>
                  </a:cubicBezTo>
                  <a:cubicBezTo>
                    <a:pt x="24" y="21"/>
                    <a:pt x="24" y="21"/>
                    <a:pt x="24" y="21"/>
                  </a:cubicBezTo>
                  <a:cubicBezTo>
                    <a:pt x="24" y="21"/>
                    <a:pt x="24" y="21"/>
                    <a:pt x="24" y="21"/>
                  </a:cubicBezTo>
                  <a:cubicBezTo>
                    <a:pt x="24" y="21"/>
                    <a:pt x="25" y="21"/>
                    <a:pt x="25" y="21"/>
                  </a:cubicBezTo>
                  <a:cubicBezTo>
                    <a:pt x="25" y="21"/>
                    <a:pt x="25" y="21"/>
                    <a:pt x="25" y="21"/>
                  </a:cubicBezTo>
                  <a:cubicBezTo>
                    <a:pt x="25" y="21"/>
                    <a:pt x="25" y="21"/>
                    <a:pt x="25" y="21"/>
                  </a:cubicBezTo>
                  <a:close/>
                  <a:moveTo>
                    <a:pt x="25" y="21"/>
                  </a:move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lose/>
                  <a:moveTo>
                    <a:pt x="25" y="21"/>
                  </a:moveTo>
                  <a:cubicBezTo>
                    <a:pt x="25" y="21"/>
                    <a:pt x="25" y="21"/>
                    <a:pt x="25" y="21"/>
                  </a:cubicBezTo>
                  <a:cubicBezTo>
                    <a:pt x="25" y="21"/>
                    <a:pt x="25" y="21"/>
                    <a:pt x="24" y="21"/>
                  </a:cubicBezTo>
                  <a:cubicBezTo>
                    <a:pt x="25" y="21"/>
                    <a:pt x="25" y="21"/>
                    <a:pt x="25" y="21"/>
                  </a:cubicBezTo>
                  <a:cubicBezTo>
                    <a:pt x="25" y="21"/>
                    <a:pt x="25" y="21"/>
                    <a:pt x="25" y="21"/>
                  </a:cubicBezTo>
                  <a:cubicBezTo>
                    <a:pt x="25" y="21"/>
                    <a:pt x="25" y="21"/>
                    <a:pt x="25" y="21"/>
                  </a:cubicBezTo>
                  <a:close/>
                  <a:moveTo>
                    <a:pt x="24" y="21"/>
                  </a:moveTo>
                  <a:cubicBezTo>
                    <a:pt x="24" y="21"/>
                    <a:pt x="25" y="21"/>
                    <a:pt x="25" y="21"/>
                  </a:cubicBezTo>
                  <a:cubicBezTo>
                    <a:pt x="25" y="21"/>
                    <a:pt x="25" y="21"/>
                    <a:pt x="25" y="21"/>
                  </a:cubicBezTo>
                  <a:cubicBezTo>
                    <a:pt x="25" y="21"/>
                    <a:pt x="25"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0"/>
                  </a:cubicBezTo>
                  <a:cubicBezTo>
                    <a:pt x="24" y="21"/>
                    <a:pt x="24" y="21"/>
                    <a:pt x="24" y="21"/>
                  </a:cubicBezTo>
                  <a:cubicBezTo>
                    <a:pt x="24" y="21"/>
                    <a:pt x="24" y="21"/>
                    <a:pt x="24" y="21"/>
                  </a:cubicBezTo>
                  <a:cubicBezTo>
                    <a:pt x="24" y="21"/>
                    <a:pt x="24" y="21"/>
                    <a:pt x="24" y="21"/>
                  </a:cubicBezTo>
                  <a:close/>
                  <a:moveTo>
                    <a:pt x="24" y="20"/>
                  </a:moveTo>
                  <a:cubicBezTo>
                    <a:pt x="24" y="21"/>
                    <a:pt x="24" y="21"/>
                    <a:pt x="24" y="21"/>
                  </a:cubicBezTo>
                  <a:cubicBezTo>
                    <a:pt x="24" y="21"/>
                    <a:pt x="24" y="21"/>
                    <a:pt x="24" y="21"/>
                  </a:cubicBezTo>
                  <a:cubicBezTo>
                    <a:pt x="24" y="21"/>
                    <a:pt x="24" y="20"/>
                    <a:pt x="24" y="20"/>
                  </a:cubicBezTo>
                  <a:cubicBezTo>
                    <a:pt x="24" y="20"/>
                    <a:pt x="24" y="20"/>
                    <a:pt x="24" y="20"/>
                  </a:cubicBezTo>
                  <a:cubicBezTo>
                    <a:pt x="24" y="20"/>
                    <a:pt x="24" y="20"/>
                    <a:pt x="24" y="20"/>
                  </a:cubicBezTo>
                  <a:cubicBezTo>
                    <a:pt x="24" y="20"/>
                    <a:pt x="24" y="20"/>
                    <a:pt x="24" y="20"/>
                  </a:cubicBezTo>
                  <a:close/>
                  <a:moveTo>
                    <a:pt x="24"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4" y="20"/>
                    <a:pt x="24"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19"/>
                  </a:cubicBezTo>
                  <a:cubicBezTo>
                    <a:pt x="23" y="19"/>
                    <a:pt x="23" y="19"/>
                    <a:pt x="23" y="19"/>
                  </a:cubicBezTo>
                  <a:cubicBezTo>
                    <a:pt x="23" y="19"/>
                    <a:pt x="23" y="19"/>
                    <a:pt x="23" y="19"/>
                  </a:cubicBezTo>
                  <a:cubicBezTo>
                    <a:pt x="23" y="19"/>
                    <a:pt x="23" y="19"/>
                    <a:pt x="23" y="20"/>
                  </a:cubicBezTo>
                  <a:close/>
                  <a:moveTo>
                    <a:pt x="23" y="19"/>
                  </a:moveTo>
                  <a:cubicBezTo>
                    <a:pt x="23" y="19"/>
                    <a:pt x="23" y="19"/>
                    <a:pt x="23" y="19"/>
                  </a:cubicBezTo>
                  <a:cubicBezTo>
                    <a:pt x="23" y="19"/>
                    <a:pt x="23" y="19"/>
                    <a:pt x="23" y="19"/>
                  </a:cubicBezTo>
                  <a:cubicBezTo>
                    <a:pt x="23" y="19"/>
                    <a:pt x="23" y="19"/>
                    <a:pt x="23" y="19"/>
                  </a:cubicBezTo>
                  <a:cubicBezTo>
                    <a:pt x="23" y="19"/>
                    <a:pt x="23" y="19"/>
                    <a:pt x="23" y="19"/>
                  </a:cubicBezTo>
                  <a:close/>
                  <a:moveTo>
                    <a:pt x="23" y="19"/>
                  </a:moveTo>
                  <a:cubicBezTo>
                    <a:pt x="23" y="19"/>
                    <a:pt x="23" y="19"/>
                    <a:pt x="23" y="19"/>
                  </a:cubicBezTo>
                  <a:cubicBezTo>
                    <a:pt x="23" y="19"/>
                    <a:pt x="23" y="19"/>
                    <a:pt x="23" y="19"/>
                  </a:cubicBezTo>
                  <a:cubicBezTo>
                    <a:pt x="23" y="19"/>
                    <a:pt x="23" y="19"/>
                    <a:pt x="24" y="18"/>
                  </a:cubicBezTo>
                  <a:cubicBezTo>
                    <a:pt x="24" y="19"/>
                    <a:pt x="23" y="19"/>
                    <a:pt x="23" y="19"/>
                  </a:cubicBezTo>
                  <a:close/>
                  <a:moveTo>
                    <a:pt x="23" y="19"/>
                  </a:moveTo>
                  <a:cubicBezTo>
                    <a:pt x="23" y="19"/>
                    <a:pt x="23" y="19"/>
                    <a:pt x="23" y="19"/>
                  </a:cubicBezTo>
                  <a:cubicBezTo>
                    <a:pt x="23" y="19"/>
                    <a:pt x="23" y="19"/>
                    <a:pt x="23" y="19"/>
                  </a:cubicBezTo>
                  <a:cubicBezTo>
                    <a:pt x="23" y="18"/>
                    <a:pt x="23" y="18"/>
                    <a:pt x="23" y="18"/>
                  </a:cubicBezTo>
                  <a:cubicBezTo>
                    <a:pt x="24" y="18"/>
                    <a:pt x="24" y="18"/>
                    <a:pt x="24" y="18"/>
                  </a:cubicBezTo>
                  <a:cubicBezTo>
                    <a:pt x="24" y="18"/>
                    <a:pt x="23" y="19"/>
                    <a:pt x="23" y="19"/>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9"/>
                    <a:pt x="24" y="19"/>
                  </a:cubicBezTo>
                  <a:cubicBezTo>
                    <a:pt x="24" y="19"/>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5"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4" y="18"/>
                    <a:pt x="24" y="18"/>
                    <a:pt x="24" y="18"/>
                  </a:cubicBezTo>
                  <a:cubicBezTo>
                    <a:pt x="24" y="18"/>
                    <a:pt x="24" y="18"/>
                    <a:pt x="24" y="18"/>
                  </a:cubicBezTo>
                  <a:cubicBezTo>
                    <a:pt x="24" y="18"/>
                    <a:pt x="24" y="18"/>
                    <a:pt x="24"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lose/>
                  <a:moveTo>
                    <a:pt x="25" y="18"/>
                  </a:moveTo>
                  <a:cubicBezTo>
                    <a:pt x="25" y="18"/>
                    <a:pt x="25" y="18"/>
                    <a:pt x="25" y="18"/>
                  </a:cubicBezTo>
                  <a:cubicBezTo>
                    <a:pt x="25" y="18"/>
                    <a:pt x="24" y="18"/>
                    <a:pt x="24" y="18"/>
                  </a:cubicBezTo>
                  <a:cubicBezTo>
                    <a:pt x="24" y="18"/>
                    <a:pt x="24" y="18"/>
                    <a:pt x="24" y="18"/>
                  </a:cubicBezTo>
                  <a:cubicBezTo>
                    <a:pt x="25" y="18"/>
                    <a:pt x="25" y="18"/>
                    <a:pt x="25"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lose/>
                  <a:moveTo>
                    <a:pt x="24" y="18"/>
                  </a:moveTo>
                  <a:cubicBezTo>
                    <a:pt x="24" y="18"/>
                    <a:pt x="24" y="18"/>
                    <a:pt x="24" y="18"/>
                  </a:cubicBezTo>
                  <a:cubicBezTo>
                    <a:pt x="24" y="18"/>
                    <a:pt x="24" y="18"/>
                    <a:pt x="24" y="18"/>
                  </a:cubicBezTo>
                  <a:cubicBezTo>
                    <a:pt x="24" y="18"/>
                    <a:pt x="23" y="18"/>
                    <a:pt x="23" y="18"/>
                  </a:cubicBezTo>
                  <a:cubicBezTo>
                    <a:pt x="23" y="18"/>
                    <a:pt x="23" y="18"/>
                    <a:pt x="23" y="18"/>
                  </a:cubicBezTo>
                  <a:cubicBezTo>
                    <a:pt x="23" y="18"/>
                    <a:pt x="23" y="18"/>
                    <a:pt x="24" y="18"/>
                  </a:cubicBezTo>
                  <a:close/>
                  <a:moveTo>
                    <a:pt x="23" y="18"/>
                  </a:move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3" y="18"/>
                  </a:cubicBezTo>
                  <a:close/>
                  <a:moveTo>
                    <a:pt x="23" y="18"/>
                  </a:moveTo>
                  <a:cubicBezTo>
                    <a:pt x="23" y="18"/>
                    <a:pt x="23" y="18"/>
                    <a:pt x="23" y="18"/>
                  </a:cubicBezTo>
                  <a:cubicBezTo>
                    <a:pt x="23" y="18"/>
                    <a:pt x="23" y="18"/>
                    <a:pt x="23" y="18"/>
                  </a:cubicBezTo>
                  <a:cubicBezTo>
                    <a:pt x="23" y="18"/>
                    <a:pt x="23" y="18"/>
                    <a:pt x="22" y="18"/>
                  </a:cubicBezTo>
                  <a:cubicBezTo>
                    <a:pt x="22" y="18"/>
                    <a:pt x="22" y="18"/>
                    <a:pt x="22" y="18"/>
                  </a:cubicBezTo>
                  <a:cubicBezTo>
                    <a:pt x="22" y="18"/>
                    <a:pt x="23" y="18"/>
                    <a:pt x="23" y="18"/>
                  </a:cubicBezTo>
                  <a:cubicBezTo>
                    <a:pt x="23" y="18"/>
                    <a:pt x="23" y="18"/>
                    <a:pt x="23" y="18"/>
                  </a:cubicBezTo>
                  <a:close/>
                  <a:moveTo>
                    <a:pt x="23" y="18"/>
                  </a:moveTo>
                  <a:cubicBezTo>
                    <a:pt x="23" y="18"/>
                    <a:pt x="23" y="18"/>
                    <a:pt x="23" y="18"/>
                  </a:cubicBezTo>
                  <a:cubicBezTo>
                    <a:pt x="23" y="18"/>
                    <a:pt x="22" y="18"/>
                    <a:pt x="22" y="18"/>
                  </a:cubicBezTo>
                  <a:cubicBezTo>
                    <a:pt x="22" y="18"/>
                    <a:pt x="22" y="18"/>
                    <a:pt x="22" y="17"/>
                  </a:cubicBezTo>
                  <a:cubicBezTo>
                    <a:pt x="22" y="17"/>
                    <a:pt x="22" y="17"/>
                    <a:pt x="22" y="17"/>
                  </a:cubicBezTo>
                  <a:cubicBezTo>
                    <a:pt x="22" y="17"/>
                    <a:pt x="22" y="17"/>
                    <a:pt x="22" y="16"/>
                  </a:cubicBezTo>
                  <a:cubicBezTo>
                    <a:pt x="22" y="16"/>
                    <a:pt x="22" y="16"/>
                    <a:pt x="22" y="16"/>
                  </a:cubicBezTo>
                  <a:cubicBezTo>
                    <a:pt x="22" y="16"/>
                    <a:pt x="22" y="16"/>
                    <a:pt x="22" y="16"/>
                  </a:cubicBezTo>
                  <a:cubicBezTo>
                    <a:pt x="22" y="16"/>
                    <a:pt x="22" y="17"/>
                    <a:pt x="22" y="17"/>
                  </a:cubicBezTo>
                  <a:cubicBezTo>
                    <a:pt x="22" y="17"/>
                    <a:pt x="23" y="17"/>
                    <a:pt x="23" y="17"/>
                  </a:cubicBezTo>
                  <a:cubicBezTo>
                    <a:pt x="23" y="17"/>
                    <a:pt x="23" y="17"/>
                    <a:pt x="23" y="17"/>
                  </a:cubicBezTo>
                  <a:cubicBezTo>
                    <a:pt x="23" y="17"/>
                    <a:pt x="23" y="17"/>
                    <a:pt x="23" y="18"/>
                  </a:cubicBezTo>
                  <a:close/>
                  <a:moveTo>
                    <a:pt x="23" y="17"/>
                  </a:move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3" y="17"/>
                  </a:move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lose/>
                  <a:moveTo>
                    <a:pt x="22" y="15"/>
                  </a:moveTo>
                  <a:cubicBezTo>
                    <a:pt x="22" y="15"/>
                    <a:pt x="22" y="15"/>
                    <a:pt x="22" y="16"/>
                  </a:cubicBezTo>
                  <a:cubicBezTo>
                    <a:pt x="22" y="16"/>
                    <a:pt x="22" y="16"/>
                    <a:pt x="23" y="17"/>
                  </a:cubicBezTo>
                  <a:cubicBezTo>
                    <a:pt x="23" y="17"/>
                    <a:pt x="23" y="17"/>
                    <a:pt x="23" y="17"/>
                  </a:cubicBezTo>
                  <a:cubicBezTo>
                    <a:pt x="23" y="17"/>
                    <a:pt x="23" y="17"/>
                    <a:pt x="23" y="17"/>
                  </a:cubicBezTo>
                  <a:cubicBezTo>
                    <a:pt x="22" y="16"/>
                    <a:pt x="22" y="16"/>
                    <a:pt x="22" y="16"/>
                  </a:cubicBezTo>
                  <a:cubicBezTo>
                    <a:pt x="22" y="16"/>
                    <a:pt x="22" y="16"/>
                    <a:pt x="22" y="15"/>
                  </a:cubicBezTo>
                  <a:cubicBezTo>
                    <a:pt x="22" y="15"/>
                    <a:pt x="22" y="15"/>
                    <a:pt x="22" y="15"/>
                  </a:cubicBezTo>
                  <a:cubicBezTo>
                    <a:pt x="22" y="15"/>
                    <a:pt x="22" y="15"/>
                    <a:pt x="22" y="15"/>
                  </a:cubicBezTo>
                  <a:cubicBezTo>
                    <a:pt x="22" y="15"/>
                    <a:pt x="22" y="15"/>
                    <a:pt x="22" y="15"/>
                  </a:cubicBezTo>
                  <a:close/>
                  <a:moveTo>
                    <a:pt x="22" y="14"/>
                  </a:moveTo>
                  <a:cubicBezTo>
                    <a:pt x="22" y="14"/>
                    <a:pt x="22" y="15"/>
                    <a:pt x="22" y="15"/>
                  </a:cubicBezTo>
                  <a:cubicBezTo>
                    <a:pt x="22" y="15"/>
                    <a:pt x="22" y="15"/>
                    <a:pt x="22" y="14"/>
                  </a:cubicBezTo>
                  <a:cubicBezTo>
                    <a:pt x="22" y="14"/>
                    <a:pt x="22" y="14"/>
                    <a:pt x="22" y="14"/>
                  </a:cubicBezTo>
                  <a:cubicBezTo>
                    <a:pt x="21" y="14"/>
                    <a:pt x="21" y="14"/>
                    <a:pt x="21" y="14"/>
                  </a:cubicBezTo>
                  <a:cubicBezTo>
                    <a:pt x="21" y="13"/>
                    <a:pt x="21" y="13"/>
                    <a:pt x="21" y="13"/>
                  </a:cubicBezTo>
                  <a:cubicBezTo>
                    <a:pt x="21" y="14"/>
                    <a:pt x="22" y="14"/>
                    <a:pt x="22" y="14"/>
                  </a:cubicBezTo>
                  <a:close/>
                  <a:moveTo>
                    <a:pt x="21" y="14"/>
                  </a:moveTo>
                  <a:cubicBezTo>
                    <a:pt x="21" y="14"/>
                    <a:pt x="21" y="14"/>
                    <a:pt x="21" y="14"/>
                  </a:cubicBezTo>
                  <a:cubicBezTo>
                    <a:pt x="21" y="13"/>
                    <a:pt x="21" y="13"/>
                    <a:pt x="21" y="13"/>
                  </a:cubicBezTo>
                  <a:cubicBezTo>
                    <a:pt x="21" y="13"/>
                    <a:pt x="21" y="13"/>
                    <a:pt x="21" y="13"/>
                  </a:cubicBezTo>
                  <a:cubicBezTo>
                    <a:pt x="21" y="13"/>
                    <a:pt x="21" y="13"/>
                    <a:pt x="21" y="14"/>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2"/>
                  </a:cubicBezTo>
                  <a:cubicBezTo>
                    <a:pt x="21" y="12"/>
                    <a:pt x="21" y="12"/>
                    <a:pt x="21" y="12"/>
                  </a:cubicBezTo>
                  <a:cubicBezTo>
                    <a:pt x="21" y="12"/>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3"/>
                  </a:move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lose/>
                  <a:moveTo>
                    <a:pt x="21" y="12"/>
                  </a:moveTo>
                  <a:cubicBezTo>
                    <a:pt x="21" y="12"/>
                    <a:pt x="21" y="12"/>
                    <a:pt x="21" y="12"/>
                  </a:cubicBezTo>
                  <a:cubicBezTo>
                    <a:pt x="21" y="12"/>
                    <a:pt x="21" y="12"/>
                    <a:pt x="21" y="12"/>
                  </a:cubicBezTo>
                  <a:cubicBezTo>
                    <a:pt x="21" y="12"/>
                    <a:pt x="21" y="12"/>
                    <a:pt x="21" y="12"/>
                  </a:cubicBezTo>
                  <a:cubicBezTo>
                    <a:pt x="21" y="12"/>
                    <a:pt x="21" y="12"/>
                    <a:pt x="21" y="12"/>
                  </a:cubicBezTo>
                  <a:close/>
                  <a:moveTo>
                    <a:pt x="21" y="12"/>
                  </a:moveTo>
                  <a:cubicBezTo>
                    <a:pt x="21" y="12"/>
                    <a:pt x="21" y="12"/>
                    <a:pt x="21" y="12"/>
                  </a:cubicBezTo>
                  <a:cubicBezTo>
                    <a:pt x="21" y="12"/>
                    <a:pt x="20" y="12"/>
                    <a:pt x="20" y="12"/>
                  </a:cubicBezTo>
                  <a:cubicBezTo>
                    <a:pt x="20" y="12"/>
                    <a:pt x="20" y="12"/>
                    <a:pt x="20" y="12"/>
                  </a:cubicBezTo>
                  <a:cubicBezTo>
                    <a:pt x="20" y="12"/>
                    <a:pt x="21" y="12"/>
                    <a:pt x="21" y="12"/>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moveTo>
                    <a:pt x="20" y="12"/>
                  </a:moveTo>
                  <a:cubicBezTo>
                    <a:pt x="20" y="12"/>
                    <a:pt x="20" y="12"/>
                    <a:pt x="20" y="12"/>
                  </a:cubicBezTo>
                  <a:cubicBezTo>
                    <a:pt x="20" y="12"/>
                    <a:pt x="20" y="12"/>
                    <a:pt x="20" y="12"/>
                  </a:cubicBezTo>
                  <a:cubicBezTo>
                    <a:pt x="20" y="12"/>
                    <a:pt x="20" y="12"/>
                    <a:pt x="20" y="11"/>
                  </a:cubicBezTo>
                  <a:cubicBezTo>
                    <a:pt x="20" y="12"/>
                    <a:pt x="20" y="12"/>
                    <a:pt x="20" y="12"/>
                  </a:cubicBezTo>
                  <a:cubicBezTo>
                    <a:pt x="20" y="12"/>
                    <a:pt x="20" y="12"/>
                    <a:pt x="20" y="12"/>
                  </a:cubicBezTo>
                  <a:cubicBezTo>
                    <a:pt x="20" y="12"/>
                    <a:pt x="20" y="12"/>
                    <a:pt x="20" y="12"/>
                  </a:cubicBezTo>
                  <a:close/>
                  <a:moveTo>
                    <a:pt x="20" y="11"/>
                  </a:moveTo>
                  <a:cubicBezTo>
                    <a:pt x="20" y="11"/>
                    <a:pt x="20" y="11"/>
                    <a:pt x="20" y="11"/>
                  </a:cubicBezTo>
                  <a:cubicBezTo>
                    <a:pt x="20" y="11"/>
                    <a:pt x="20" y="11"/>
                    <a:pt x="20" y="11"/>
                  </a:cubicBezTo>
                  <a:cubicBezTo>
                    <a:pt x="20" y="11"/>
                    <a:pt x="20" y="11"/>
                    <a:pt x="20" y="12"/>
                  </a:cubicBezTo>
                  <a:cubicBezTo>
                    <a:pt x="20" y="11"/>
                    <a:pt x="20" y="11"/>
                    <a:pt x="20" y="11"/>
                  </a:cubicBezTo>
                  <a:close/>
                  <a:moveTo>
                    <a:pt x="20" y="10"/>
                  </a:moveTo>
                  <a:cubicBezTo>
                    <a:pt x="20" y="11"/>
                    <a:pt x="20" y="11"/>
                    <a:pt x="20" y="11"/>
                  </a:cubicBezTo>
                  <a:cubicBezTo>
                    <a:pt x="20" y="11"/>
                    <a:pt x="20" y="11"/>
                    <a:pt x="20" y="10"/>
                  </a:cubicBezTo>
                  <a:cubicBezTo>
                    <a:pt x="20" y="10"/>
                    <a:pt x="20" y="10"/>
                    <a:pt x="20" y="10"/>
                  </a:cubicBezTo>
                  <a:cubicBezTo>
                    <a:pt x="20" y="10"/>
                    <a:pt x="20" y="10"/>
                    <a:pt x="20" y="10"/>
                  </a:cubicBezTo>
                  <a:cubicBezTo>
                    <a:pt x="20" y="10"/>
                    <a:pt x="20" y="10"/>
                    <a:pt x="20" y="10"/>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1" y="10"/>
                  </a:moveTo>
                  <a:cubicBezTo>
                    <a:pt x="21" y="10"/>
                    <a:pt x="21" y="10"/>
                    <a:pt x="21" y="10"/>
                  </a:cubicBezTo>
                  <a:cubicBezTo>
                    <a:pt x="21" y="10"/>
                    <a:pt x="21" y="10"/>
                    <a:pt x="21" y="10"/>
                  </a:cubicBezTo>
                  <a:close/>
                  <a:moveTo>
                    <a:pt x="21" y="10"/>
                  </a:moveTo>
                  <a:cubicBezTo>
                    <a:pt x="21" y="10"/>
                    <a:pt x="21"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2" y="10"/>
                  </a:cubicBezTo>
                  <a:cubicBezTo>
                    <a:pt x="21" y="10"/>
                    <a:pt x="21" y="10"/>
                    <a:pt x="21" y="10"/>
                  </a:cubicBezTo>
                  <a:close/>
                  <a:moveTo>
                    <a:pt x="22" y="10"/>
                  </a:moveTo>
                  <a:cubicBezTo>
                    <a:pt x="22" y="10"/>
                    <a:pt x="22" y="10"/>
                    <a:pt x="22" y="10"/>
                  </a:cubicBezTo>
                  <a:cubicBezTo>
                    <a:pt x="22" y="10"/>
                    <a:pt x="22" y="10"/>
                    <a:pt x="22" y="10"/>
                  </a:cubicBezTo>
                  <a:cubicBezTo>
                    <a:pt x="22" y="10"/>
                    <a:pt x="22" y="10"/>
                    <a:pt x="22" y="10"/>
                  </a:cubicBezTo>
                  <a:close/>
                  <a:moveTo>
                    <a:pt x="22" y="10"/>
                  </a:moveTo>
                  <a:cubicBezTo>
                    <a:pt x="22" y="10"/>
                    <a:pt x="22" y="10"/>
                    <a:pt x="22" y="10"/>
                  </a:cubicBezTo>
                  <a:cubicBezTo>
                    <a:pt x="22" y="10"/>
                    <a:pt x="22" y="10"/>
                    <a:pt x="22" y="10"/>
                  </a:cubicBezTo>
                  <a:cubicBezTo>
                    <a:pt x="22" y="10"/>
                    <a:pt x="22" y="10"/>
                    <a:pt x="22" y="10"/>
                  </a:cubicBezTo>
                  <a:close/>
                  <a:moveTo>
                    <a:pt x="21" y="10"/>
                  </a:moveTo>
                  <a:cubicBezTo>
                    <a:pt x="21" y="10"/>
                    <a:pt x="21" y="10"/>
                    <a:pt x="22" y="10"/>
                  </a:cubicBezTo>
                  <a:cubicBezTo>
                    <a:pt x="22" y="10"/>
                    <a:pt x="21" y="10"/>
                    <a:pt x="21" y="10"/>
                  </a:cubicBezTo>
                  <a:cubicBezTo>
                    <a:pt x="21" y="10"/>
                    <a:pt x="21" y="10"/>
                    <a:pt x="21" y="10"/>
                  </a:cubicBezTo>
                  <a:cubicBezTo>
                    <a:pt x="21" y="10"/>
                    <a:pt x="21" y="10"/>
                    <a:pt x="21" y="10"/>
                  </a:cubicBezTo>
                  <a:close/>
                  <a:moveTo>
                    <a:pt x="21" y="10"/>
                  </a:move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lose/>
                  <a:moveTo>
                    <a:pt x="20" y="10"/>
                  </a:moveTo>
                  <a:cubicBezTo>
                    <a:pt x="21" y="10"/>
                    <a:pt x="21" y="10"/>
                    <a:pt x="21" y="10"/>
                  </a:cubicBezTo>
                  <a:cubicBezTo>
                    <a:pt x="21" y="10"/>
                    <a:pt x="21" y="10"/>
                    <a:pt x="21" y="10"/>
                  </a:cubicBezTo>
                  <a:cubicBezTo>
                    <a:pt x="21" y="10"/>
                    <a:pt x="20" y="10"/>
                    <a:pt x="20" y="10"/>
                  </a:cubicBezTo>
                  <a:cubicBezTo>
                    <a:pt x="20" y="10"/>
                    <a:pt x="20" y="10"/>
                    <a:pt x="20" y="10"/>
                  </a:cubicBezTo>
                  <a:close/>
                  <a:moveTo>
                    <a:pt x="21" y="10"/>
                  </a:moveTo>
                  <a:cubicBezTo>
                    <a:pt x="21" y="10"/>
                    <a:pt x="21" y="10"/>
                    <a:pt x="21" y="10"/>
                  </a:cubicBezTo>
                  <a:cubicBezTo>
                    <a:pt x="21" y="10"/>
                    <a:pt x="20" y="10"/>
                    <a:pt x="20" y="10"/>
                  </a:cubicBezTo>
                  <a:cubicBezTo>
                    <a:pt x="20" y="10"/>
                    <a:pt x="20" y="10"/>
                    <a:pt x="20" y="10"/>
                  </a:cubicBezTo>
                  <a:cubicBezTo>
                    <a:pt x="20" y="10"/>
                    <a:pt x="21" y="10"/>
                    <a:pt x="21"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lose/>
                  <a:moveTo>
                    <a:pt x="20" y="10"/>
                  </a:moveTo>
                  <a:cubicBezTo>
                    <a:pt x="20" y="10"/>
                    <a:pt x="20" y="10"/>
                    <a:pt x="20" y="10"/>
                  </a:cubicBezTo>
                  <a:cubicBezTo>
                    <a:pt x="20" y="10"/>
                    <a:pt x="20" y="10"/>
                    <a:pt x="20" y="10"/>
                  </a:cubicBezTo>
                  <a:cubicBezTo>
                    <a:pt x="20" y="10"/>
                    <a:pt x="20" y="10"/>
                    <a:pt x="20" y="10"/>
                  </a:cubicBezTo>
                  <a:close/>
                  <a:moveTo>
                    <a:pt x="20" y="9"/>
                  </a:moveTo>
                  <a:cubicBezTo>
                    <a:pt x="20" y="9"/>
                    <a:pt x="20" y="9"/>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lose/>
                  <a:moveTo>
                    <a:pt x="20" y="9"/>
                  </a:moveTo>
                  <a:cubicBezTo>
                    <a:pt x="20" y="9"/>
                    <a:pt x="20" y="9"/>
                    <a:pt x="20" y="9"/>
                  </a:cubicBezTo>
                  <a:cubicBezTo>
                    <a:pt x="20" y="9"/>
                    <a:pt x="20" y="9"/>
                    <a:pt x="19" y="9"/>
                  </a:cubicBezTo>
                  <a:cubicBezTo>
                    <a:pt x="19" y="9"/>
                    <a:pt x="20" y="9"/>
                    <a:pt x="20" y="9"/>
                  </a:cubicBezTo>
                  <a:cubicBezTo>
                    <a:pt x="20" y="9"/>
                    <a:pt x="20" y="9"/>
                    <a:pt x="20" y="9"/>
                  </a:cubicBezTo>
                  <a:close/>
                  <a:moveTo>
                    <a:pt x="19" y="8"/>
                  </a:moveTo>
                  <a:cubicBezTo>
                    <a:pt x="19" y="9"/>
                    <a:pt x="19" y="9"/>
                    <a:pt x="20" y="9"/>
                  </a:cubicBezTo>
                  <a:cubicBezTo>
                    <a:pt x="20" y="9"/>
                    <a:pt x="20" y="9"/>
                    <a:pt x="20" y="9"/>
                  </a:cubicBezTo>
                  <a:cubicBezTo>
                    <a:pt x="19" y="9"/>
                    <a:pt x="19" y="8"/>
                    <a:pt x="19" y="8"/>
                  </a:cubicBezTo>
                  <a:cubicBezTo>
                    <a:pt x="19" y="8"/>
                    <a:pt x="19" y="8"/>
                    <a:pt x="19" y="8"/>
                  </a:cubicBezTo>
                  <a:cubicBezTo>
                    <a:pt x="19" y="8"/>
                    <a:pt x="19" y="8"/>
                    <a:pt x="19" y="8"/>
                  </a:cubicBezTo>
                  <a:cubicBezTo>
                    <a:pt x="19" y="8"/>
                    <a:pt x="19" y="8"/>
                    <a:pt x="19" y="8"/>
                  </a:cubicBezTo>
                  <a:close/>
                  <a:moveTo>
                    <a:pt x="19" y="8"/>
                  </a:moveTo>
                  <a:cubicBezTo>
                    <a:pt x="19" y="8"/>
                    <a:pt x="19" y="9"/>
                    <a:pt x="19" y="9"/>
                  </a:cubicBezTo>
                  <a:cubicBezTo>
                    <a:pt x="19" y="9"/>
                    <a:pt x="19" y="9"/>
                    <a:pt x="19" y="9"/>
                  </a:cubicBezTo>
                  <a:cubicBezTo>
                    <a:pt x="19" y="9"/>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8"/>
                  </a:cubicBezTo>
                  <a:cubicBezTo>
                    <a:pt x="19" y="8"/>
                    <a:pt x="19" y="8"/>
                    <a:pt x="19" y="8"/>
                  </a:cubicBezTo>
                  <a:cubicBezTo>
                    <a:pt x="19" y="8"/>
                    <a:pt x="19" y="8"/>
                    <a:pt x="19" y="8"/>
                  </a:cubicBezTo>
                  <a:close/>
                  <a:moveTo>
                    <a:pt x="19" y="8"/>
                  </a:moveTo>
                  <a:cubicBezTo>
                    <a:pt x="19" y="8"/>
                    <a:pt x="19" y="8"/>
                    <a:pt x="19" y="8"/>
                  </a:cubicBezTo>
                  <a:cubicBezTo>
                    <a:pt x="19" y="8"/>
                    <a:pt x="19" y="8"/>
                    <a:pt x="19" y="9"/>
                  </a:cubicBezTo>
                  <a:cubicBezTo>
                    <a:pt x="19" y="8"/>
                    <a:pt x="19" y="8"/>
                    <a:pt x="19" y="8"/>
                  </a:cubicBezTo>
                  <a:cubicBezTo>
                    <a:pt x="19" y="8"/>
                    <a:pt x="19" y="8"/>
                    <a:pt x="19" y="8"/>
                  </a:cubicBezTo>
                  <a:close/>
                  <a:moveTo>
                    <a:pt x="19" y="8"/>
                  </a:moveTo>
                  <a:cubicBezTo>
                    <a:pt x="19" y="8"/>
                    <a:pt x="19" y="8"/>
                    <a:pt x="19" y="7"/>
                  </a:cubicBezTo>
                  <a:cubicBezTo>
                    <a:pt x="19" y="7"/>
                    <a:pt x="19" y="7"/>
                    <a:pt x="19" y="7"/>
                  </a:cubicBezTo>
                  <a:cubicBezTo>
                    <a:pt x="19" y="7"/>
                    <a:pt x="19" y="7"/>
                    <a:pt x="19" y="7"/>
                  </a:cubicBezTo>
                  <a:cubicBezTo>
                    <a:pt x="19" y="7"/>
                    <a:pt x="19" y="7"/>
                    <a:pt x="19" y="7"/>
                  </a:cubicBezTo>
                  <a:cubicBezTo>
                    <a:pt x="19" y="8"/>
                    <a:pt x="19" y="8"/>
                    <a:pt x="20" y="8"/>
                  </a:cubicBezTo>
                  <a:cubicBezTo>
                    <a:pt x="20" y="8"/>
                    <a:pt x="19" y="8"/>
                    <a:pt x="19" y="8"/>
                  </a:cubicBezTo>
                  <a:close/>
                  <a:moveTo>
                    <a:pt x="20" y="8"/>
                  </a:moveTo>
                  <a:cubicBezTo>
                    <a:pt x="19" y="8"/>
                    <a:pt x="19" y="8"/>
                    <a:pt x="19" y="7"/>
                  </a:cubicBezTo>
                  <a:cubicBezTo>
                    <a:pt x="19" y="7"/>
                    <a:pt x="19" y="7"/>
                    <a:pt x="19" y="8"/>
                  </a:cubicBezTo>
                  <a:cubicBezTo>
                    <a:pt x="19"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21" y="8"/>
                  </a:moveTo>
                  <a:cubicBezTo>
                    <a:pt x="21" y="8"/>
                    <a:pt x="21" y="8"/>
                    <a:pt x="21" y="8"/>
                  </a:cubicBezTo>
                  <a:cubicBezTo>
                    <a:pt x="21" y="8"/>
                    <a:pt x="21" y="8"/>
                    <a:pt x="21" y="8"/>
                  </a:cubicBezTo>
                  <a:cubicBezTo>
                    <a:pt x="21" y="8"/>
                    <a:pt x="21" y="8"/>
                    <a:pt x="21" y="8"/>
                  </a:cubicBezTo>
                  <a:close/>
                  <a:moveTo>
                    <a:pt x="21" y="8"/>
                  </a:moveTo>
                  <a:cubicBezTo>
                    <a:pt x="21" y="8"/>
                    <a:pt x="21" y="8"/>
                    <a:pt x="21" y="8"/>
                  </a:cubicBezTo>
                  <a:cubicBezTo>
                    <a:pt x="21" y="8"/>
                    <a:pt x="20" y="8"/>
                    <a:pt x="20" y="8"/>
                  </a:cubicBezTo>
                  <a:cubicBezTo>
                    <a:pt x="20" y="8"/>
                    <a:pt x="20" y="8"/>
                    <a:pt x="21" y="8"/>
                  </a:cubicBezTo>
                  <a:cubicBezTo>
                    <a:pt x="21" y="8"/>
                    <a:pt x="21" y="8"/>
                    <a:pt x="21" y="8"/>
                  </a:cubicBezTo>
                  <a:close/>
                  <a:moveTo>
                    <a:pt x="20" y="8"/>
                  </a:moveTo>
                  <a:cubicBezTo>
                    <a:pt x="20" y="8"/>
                    <a:pt x="20" y="8"/>
                    <a:pt x="20" y="8"/>
                  </a:cubicBezTo>
                  <a:cubicBezTo>
                    <a:pt x="20" y="8"/>
                    <a:pt x="20"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19" y="7"/>
                  </a:moveTo>
                  <a:cubicBezTo>
                    <a:pt x="19" y="7"/>
                    <a:pt x="19" y="7"/>
                    <a:pt x="19" y="7"/>
                  </a:cubicBezTo>
                  <a:cubicBezTo>
                    <a:pt x="20" y="8"/>
                    <a:pt x="20" y="8"/>
                    <a:pt x="20" y="8"/>
                  </a:cubicBezTo>
                  <a:cubicBezTo>
                    <a:pt x="20" y="8"/>
                    <a:pt x="20" y="8"/>
                    <a:pt x="20" y="8"/>
                  </a:cubicBezTo>
                  <a:cubicBezTo>
                    <a:pt x="20" y="8"/>
                    <a:pt x="20" y="8"/>
                    <a:pt x="20" y="8"/>
                  </a:cubicBezTo>
                  <a:cubicBezTo>
                    <a:pt x="20" y="8"/>
                    <a:pt x="20" y="8"/>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8"/>
                  </a:move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8"/>
                    <a:pt x="19" y="8"/>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lose/>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5"/>
                  </a:cubicBezTo>
                  <a:cubicBezTo>
                    <a:pt x="19" y="5"/>
                    <a:pt x="19" y="5"/>
                    <a:pt x="19" y="5"/>
                  </a:cubicBezTo>
                  <a:cubicBezTo>
                    <a:pt x="19" y="5"/>
                    <a:pt x="19" y="6"/>
                    <a:pt x="19" y="6"/>
                  </a:cubicBezTo>
                  <a:cubicBezTo>
                    <a:pt x="19" y="6"/>
                    <a:pt x="19" y="6"/>
                    <a:pt x="19" y="6"/>
                  </a:cubicBezTo>
                  <a:cubicBezTo>
                    <a:pt x="19" y="6"/>
                    <a:pt x="19" y="6"/>
                    <a:pt x="19" y="6"/>
                  </a:cubicBezTo>
                  <a:close/>
                  <a:moveTo>
                    <a:pt x="19" y="6"/>
                  </a:moveTo>
                  <a:cubicBezTo>
                    <a:pt x="19" y="6"/>
                    <a:pt x="19" y="6"/>
                    <a:pt x="18" y="5"/>
                  </a:cubicBezTo>
                  <a:cubicBezTo>
                    <a:pt x="18" y="5"/>
                    <a:pt x="18" y="5"/>
                    <a:pt x="18" y="5"/>
                  </a:cubicBezTo>
                  <a:cubicBezTo>
                    <a:pt x="18" y="5"/>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8" y="6"/>
                  </a:moveTo>
                  <a:cubicBezTo>
                    <a:pt x="18" y="5"/>
                    <a:pt x="18" y="5"/>
                    <a:pt x="18" y="5"/>
                  </a:cubicBezTo>
                  <a:cubicBezTo>
                    <a:pt x="18" y="5"/>
                    <a:pt x="18" y="5"/>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ubicBezTo>
                    <a:pt x="18" y="6"/>
                    <a:pt x="18" y="6"/>
                    <a:pt x="18" y="6"/>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4"/>
                  </a:cubicBezTo>
                  <a:cubicBezTo>
                    <a:pt x="18" y="4"/>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6"/>
                    <a:pt x="18" y="6"/>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9" y="5"/>
                  </a:cubicBezTo>
                  <a:cubicBezTo>
                    <a:pt x="19" y="5"/>
                    <a:pt x="19" y="5"/>
                    <a:pt x="19" y="5"/>
                  </a:cubicBezTo>
                  <a:cubicBezTo>
                    <a:pt x="19"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6"/>
                  </a:move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9" y="6"/>
                  </a:cubicBezTo>
                  <a:cubicBezTo>
                    <a:pt x="19" y="6"/>
                    <a:pt x="19" y="6"/>
                    <a:pt x="19" y="6"/>
                  </a:cubicBezTo>
                  <a:cubicBezTo>
                    <a:pt x="19" y="6"/>
                    <a:pt x="19" y="6"/>
                    <a:pt x="19" y="6"/>
                  </a:cubicBezTo>
                  <a:cubicBezTo>
                    <a:pt x="19" y="6"/>
                    <a:pt x="18" y="6"/>
                    <a:pt x="18" y="6"/>
                  </a:cubicBezTo>
                  <a:close/>
                  <a:moveTo>
                    <a:pt x="19" y="6"/>
                  </a:moveTo>
                  <a:cubicBezTo>
                    <a:pt x="19" y="6"/>
                    <a:pt x="19" y="6"/>
                    <a:pt x="19" y="6"/>
                  </a:cubicBezTo>
                  <a:cubicBezTo>
                    <a:pt x="19" y="6"/>
                    <a:pt x="19" y="6"/>
                    <a:pt x="19" y="6"/>
                  </a:cubicBezTo>
                  <a:cubicBezTo>
                    <a:pt x="19" y="5"/>
                    <a:pt x="19" y="5"/>
                    <a:pt x="18" y="5"/>
                  </a:cubicBezTo>
                  <a:cubicBezTo>
                    <a:pt x="18" y="5"/>
                    <a:pt x="18" y="5"/>
                    <a:pt x="18" y="5"/>
                  </a:cubicBezTo>
                  <a:cubicBezTo>
                    <a:pt x="18" y="5"/>
                    <a:pt x="18" y="5"/>
                    <a:pt x="18" y="5"/>
                  </a:cubicBezTo>
                  <a:cubicBezTo>
                    <a:pt x="18" y="5"/>
                    <a:pt x="18" y="5"/>
                    <a:pt x="18" y="5"/>
                  </a:cubicBezTo>
                  <a:cubicBezTo>
                    <a:pt x="18" y="5"/>
                    <a:pt x="19" y="5"/>
                    <a:pt x="19" y="5"/>
                  </a:cubicBezTo>
                  <a:cubicBezTo>
                    <a:pt x="19" y="5"/>
                    <a:pt x="19" y="5"/>
                    <a:pt x="19" y="6"/>
                  </a:cubicBezTo>
                  <a:close/>
                  <a:moveTo>
                    <a:pt x="19" y="6"/>
                  </a:move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lose/>
                  <a:moveTo>
                    <a:pt x="20" y="7"/>
                  </a:moveTo>
                  <a:cubicBezTo>
                    <a:pt x="20" y="7"/>
                    <a:pt x="20" y="7"/>
                    <a:pt x="20" y="7"/>
                  </a:cubicBezTo>
                  <a:cubicBezTo>
                    <a:pt x="20" y="7"/>
                    <a:pt x="20" y="7"/>
                    <a:pt x="20" y="7"/>
                  </a:cubicBezTo>
                  <a:cubicBezTo>
                    <a:pt x="20" y="7"/>
                    <a:pt x="20" y="7"/>
                    <a:pt x="20" y="7"/>
                  </a:cubicBezTo>
                  <a:close/>
                  <a:moveTo>
                    <a:pt x="20" y="7"/>
                  </a:moveTo>
                  <a:cubicBezTo>
                    <a:pt x="20" y="6"/>
                    <a:pt x="20" y="6"/>
                    <a:pt x="20" y="6"/>
                  </a:cubicBezTo>
                  <a:cubicBezTo>
                    <a:pt x="20" y="6"/>
                    <a:pt x="19" y="6"/>
                    <a:pt x="19" y="6"/>
                  </a:cubicBezTo>
                  <a:cubicBezTo>
                    <a:pt x="19" y="6"/>
                    <a:pt x="19" y="6"/>
                    <a:pt x="19" y="6"/>
                  </a:cubicBezTo>
                  <a:cubicBezTo>
                    <a:pt x="19" y="6"/>
                    <a:pt x="19" y="6"/>
                    <a:pt x="19" y="6"/>
                  </a:cubicBezTo>
                  <a:cubicBezTo>
                    <a:pt x="20" y="6"/>
                    <a:pt x="20" y="6"/>
                    <a:pt x="20" y="7"/>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5"/>
                  </a:cubicBezTo>
                  <a:cubicBezTo>
                    <a:pt x="19" y="6"/>
                    <a:pt x="19" y="6"/>
                    <a:pt x="19" y="6"/>
                  </a:cubicBezTo>
                  <a:cubicBezTo>
                    <a:pt x="19" y="6"/>
                    <a:pt x="19" y="6"/>
                    <a:pt x="19" y="6"/>
                  </a:cubicBezTo>
                  <a:close/>
                  <a:moveTo>
                    <a:pt x="19" y="5"/>
                  </a:moveTo>
                  <a:cubicBezTo>
                    <a:pt x="19" y="5"/>
                    <a:pt x="19" y="6"/>
                    <a:pt x="19" y="6"/>
                  </a:cubicBezTo>
                  <a:cubicBezTo>
                    <a:pt x="19" y="6"/>
                    <a:pt x="19" y="5"/>
                    <a:pt x="19" y="5"/>
                  </a:cubicBezTo>
                  <a:cubicBezTo>
                    <a:pt x="19" y="5"/>
                    <a:pt x="19" y="5"/>
                    <a:pt x="19" y="5"/>
                  </a:cubicBezTo>
                  <a:cubicBezTo>
                    <a:pt x="19" y="5"/>
                    <a:pt x="19" y="5"/>
                    <a:pt x="19" y="5"/>
                  </a:cubicBezTo>
                  <a:close/>
                  <a:moveTo>
                    <a:pt x="19" y="5"/>
                  </a:moveTo>
                  <a:cubicBezTo>
                    <a:pt x="19" y="5"/>
                    <a:pt x="19" y="5"/>
                    <a:pt x="19" y="5"/>
                  </a:cubicBezTo>
                  <a:cubicBezTo>
                    <a:pt x="19" y="5"/>
                    <a:pt x="19" y="5"/>
                    <a:pt x="19" y="5"/>
                  </a:cubicBezTo>
                  <a:cubicBezTo>
                    <a:pt x="19" y="5"/>
                    <a:pt x="19" y="5"/>
                    <a:pt x="19" y="5"/>
                  </a:cubicBezTo>
                  <a:cubicBezTo>
                    <a:pt x="19" y="5"/>
                    <a:pt x="19" y="5"/>
                    <a:pt x="18" y="5"/>
                  </a:cubicBezTo>
                  <a:cubicBezTo>
                    <a:pt x="19" y="5"/>
                    <a:pt x="19" y="5"/>
                    <a:pt x="19" y="5"/>
                  </a:cubicBezTo>
                  <a:close/>
                  <a:moveTo>
                    <a:pt x="19" y="5"/>
                  </a:moveTo>
                  <a:cubicBezTo>
                    <a:pt x="19" y="5"/>
                    <a:pt x="19" y="5"/>
                    <a:pt x="18" y="5"/>
                  </a:cubicBezTo>
                  <a:cubicBezTo>
                    <a:pt x="18" y="5"/>
                    <a:pt x="18" y="5"/>
                    <a:pt x="18" y="5"/>
                  </a:cubicBezTo>
                  <a:cubicBezTo>
                    <a:pt x="19" y="5"/>
                    <a:pt x="19" y="5"/>
                    <a:pt x="19" y="5"/>
                  </a:cubicBezTo>
                  <a:cubicBezTo>
                    <a:pt x="19" y="5"/>
                    <a:pt x="19" y="5"/>
                    <a:pt x="19" y="5"/>
                  </a:cubicBezTo>
                  <a:close/>
                  <a:moveTo>
                    <a:pt x="19" y="5"/>
                  </a:moveTo>
                  <a:cubicBezTo>
                    <a:pt x="19" y="5"/>
                    <a:pt x="19" y="5"/>
                    <a:pt x="19" y="5"/>
                  </a:cubicBezTo>
                  <a:cubicBezTo>
                    <a:pt x="19" y="5"/>
                    <a:pt x="19" y="5"/>
                    <a:pt x="19" y="5"/>
                  </a:cubicBezTo>
                  <a:cubicBezTo>
                    <a:pt x="19" y="5"/>
                    <a:pt x="19" y="5"/>
                    <a:pt x="19" y="5"/>
                  </a:cubicBezTo>
                  <a:close/>
                  <a:moveTo>
                    <a:pt x="19" y="5"/>
                  </a:moveTo>
                  <a:cubicBezTo>
                    <a:pt x="19" y="5"/>
                    <a:pt x="19" y="5"/>
                    <a:pt x="19" y="5"/>
                  </a:cubicBezTo>
                  <a:cubicBezTo>
                    <a:pt x="19" y="5"/>
                    <a:pt x="19" y="5"/>
                    <a:pt x="18" y="5"/>
                  </a:cubicBezTo>
                  <a:cubicBezTo>
                    <a:pt x="18" y="5"/>
                    <a:pt x="18" y="5"/>
                    <a:pt x="18" y="5"/>
                  </a:cubicBezTo>
                  <a:cubicBezTo>
                    <a:pt x="18" y="5"/>
                    <a:pt x="18" y="5"/>
                    <a:pt x="18" y="5"/>
                  </a:cubicBezTo>
                  <a:cubicBezTo>
                    <a:pt x="18" y="5"/>
                    <a:pt x="18" y="5"/>
                    <a:pt x="18" y="5"/>
                  </a:cubicBezTo>
                  <a:cubicBezTo>
                    <a:pt x="18" y="5"/>
                    <a:pt x="19" y="5"/>
                    <a:pt x="19" y="5"/>
                  </a:cubicBezTo>
                  <a:cubicBezTo>
                    <a:pt x="19" y="5"/>
                    <a:pt x="19" y="5"/>
                    <a:pt x="19" y="5"/>
                  </a:cubicBezTo>
                  <a:close/>
                  <a:moveTo>
                    <a:pt x="19" y="5"/>
                  </a:moveTo>
                  <a:cubicBezTo>
                    <a:pt x="19" y="5"/>
                    <a:pt x="19" y="5"/>
                    <a:pt x="19" y="5"/>
                  </a:cubicBezTo>
                  <a:cubicBezTo>
                    <a:pt x="19"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9" y="5"/>
                    <a:pt x="19" y="5"/>
                  </a:cubicBezTo>
                  <a:close/>
                  <a:moveTo>
                    <a:pt x="18" y="5"/>
                  </a:moveTo>
                  <a:cubicBezTo>
                    <a:pt x="18" y="5"/>
                    <a:pt x="18" y="5"/>
                    <a:pt x="18" y="5"/>
                  </a:cubicBezTo>
                  <a:cubicBezTo>
                    <a:pt x="19" y="5"/>
                    <a:pt x="19" y="5"/>
                    <a:pt x="19" y="5"/>
                  </a:cubicBezTo>
                  <a:cubicBezTo>
                    <a:pt x="19" y="5"/>
                    <a:pt x="19" y="5"/>
                    <a:pt x="18" y="5"/>
                  </a:cubicBezTo>
                  <a:close/>
                  <a:moveTo>
                    <a:pt x="19" y="5"/>
                  </a:moveTo>
                  <a:cubicBezTo>
                    <a:pt x="19" y="5"/>
                    <a:pt x="19" y="5"/>
                    <a:pt x="19" y="5"/>
                  </a:cubicBezTo>
                  <a:cubicBezTo>
                    <a:pt x="19" y="5"/>
                    <a:pt x="19" y="5"/>
                    <a:pt x="19" y="5"/>
                  </a:cubicBezTo>
                  <a:cubicBezTo>
                    <a:pt x="19" y="5"/>
                    <a:pt x="19" y="5"/>
                    <a:pt x="19" y="5"/>
                  </a:cubicBezTo>
                  <a:close/>
                  <a:moveTo>
                    <a:pt x="19" y="5"/>
                  </a:moveTo>
                  <a:cubicBezTo>
                    <a:pt x="19" y="5"/>
                    <a:pt x="19" y="5"/>
                    <a:pt x="19" y="5"/>
                  </a:cubicBezTo>
                  <a:cubicBezTo>
                    <a:pt x="19" y="5"/>
                    <a:pt x="19" y="5"/>
                    <a:pt x="19" y="5"/>
                  </a:cubicBezTo>
                  <a:cubicBezTo>
                    <a:pt x="19" y="5"/>
                    <a:pt x="19" y="5"/>
                    <a:pt x="19" y="5"/>
                  </a:cubicBezTo>
                  <a:cubicBezTo>
                    <a:pt x="19" y="5"/>
                    <a:pt x="18" y="5"/>
                    <a:pt x="18" y="5"/>
                  </a:cubicBezTo>
                  <a:cubicBezTo>
                    <a:pt x="18" y="5"/>
                    <a:pt x="18" y="5"/>
                    <a:pt x="18" y="5"/>
                  </a:cubicBezTo>
                  <a:cubicBezTo>
                    <a:pt x="18" y="5"/>
                    <a:pt x="18" y="5"/>
                    <a:pt x="19"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4"/>
                    <a:pt x="18" y="4"/>
                  </a:cubicBezTo>
                  <a:cubicBezTo>
                    <a:pt x="18" y="4"/>
                    <a:pt x="18" y="5"/>
                    <a:pt x="18" y="5"/>
                  </a:cubicBezTo>
                  <a:close/>
                  <a:moveTo>
                    <a:pt x="18" y="5"/>
                  </a:moveTo>
                  <a:cubicBezTo>
                    <a:pt x="18" y="5"/>
                    <a:pt x="18" y="5"/>
                    <a:pt x="18" y="5"/>
                  </a:cubicBezTo>
                  <a:cubicBezTo>
                    <a:pt x="18" y="4"/>
                    <a:pt x="18" y="4"/>
                    <a:pt x="18" y="4"/>
                  </a:cubicBezTo>
                  <a:cubicBezTo>
                    <a:pt x="18" y="4"/>
                    <a:pt x="18" y="4"/>
                    <a:pt x="18" y="4"/>
                  </a:cubicBezTo>
                  <a:cubicBezTo>
                    <a:pt x="18" y="4"/>
                    <a:pt x="18" y="4"/>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4"/>
                    <a:pt x="18" y="4"/>
                    <a:pt x="18" y="4"/>
                  </a:cubicBezTo>
                  <a:cubicBezTo>
                    <a:pt x="18" y="4"/>
                    <a:pt x="18" y="4"/>
                    <a:pt x="18" y="4"/>
                  </a:cubicBezTo>
                  <a:cubicBezTo>
                    <a:pt x="18" y="4"/>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5"/>
                  </a:moveTo>
                  <a:cubicBezTo>
                    <a:pt x="18" y="5"/>
                    <a:pt x="18" y="5"/>
                    <a:pt x="18" y="5"/>
                  </a:cubicBezTo>
                  <a:cubicBezTo>
                    <a:pt x="18" y="5"/>
                    <a:pt x="18" y="5"/>
                    <a:pt x="18" y="5"/>
                  </a:cubicBezTo>
                  <a:cubicBezTo>
                    <a:pt x="18" y="5"/>
                    <a:pt x="18" y="5"/>
                    <a:pt x="18" y="5"/>
                  </a:cubicBezTo>
                  <a:cubicBezTo>
                    <a:pt x="18" y="5"/>
                    <a:pt x="18" y="4"/>
                    <a:pt x="18" y="4"/>
                  </a:cubicBezTo>
                  <a:cubicBezTo>
                    <a:pt x="18" y="4"/>
                    <a:pt x="18" y="5"/>
                    <a:pt x="18" y="5"/>
                  </a:cubicBezTo>
                  <a:close/>
                  <a:moveTo>
                    <a:pt x="18" y="4"/>
                  </a:moveTo>
                  <a:cubicBezTo>
                    <a:pt x="18" y="4"/>
                    <a:pt x="18" y="4"/>
                    <a:pt x="18" y="4"/>
                  </a:cubicBezTo>
                  <a:cubicBezTo>
                    <a:pt x="18" y="4"/>
                    <a:pt x="18" y="4"/>
                    <a:pt x="18" y="4"/>
                  </a:cubicBezTo>
                  <a:cubicBezTo>
                    <a:pt x="18" y="4"/>
                    <a:pt x="18" y="4"/>
                    <a:pt x="18" y="4"/>
                  </a:cubicBezTo>
                  <a:close/>
                  <a:moveTo>
                    <a:pt x="18" y="5"/>
                  </a:moveTo>
                  <a:cubicBezTo>
                    <a:pt x="18" y="5"/>
                    <a:pt x="18" y="5"/>
                    <a:pt x="18" y="5"/>
                  </a:cubicBezTo>
                  <a:cubicBezTo>
                    <a:pt x="18" y="5"/>
                    <a:pt x="18" y="5"/>
                    <a:pt x="18" y="5"/>
                  </a:cubicBezTo>
                  <a:cubicBezTo>
                    <a:pt x="18" y="5"/>
                    <a:pt x="18" y="5"/>
                    <a:pt x="18" y="5"/>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3"/>
                    <a:pt x="18" y="3"/>
                    <a:pt x="18" y="3"/>
                  </a:cubicBezTo>
                  <a:cubicBezTo>
                    <a:pt x="18" y="3"/>
                    <a:pt x="18" y="3"/>
                    <a:pt x="18" y="4"/>
                  </a:cubicBezTo>
                  <a:close/>
                  <a:moveTo>
                    <a:pt x="18" y="3"/>
                  </a:move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8" y="4"/>
                    <a:pt x="18" y="4"/>
                    <a:pt x="18" y="3"/>
                  </a:cubicBezTo>
                  <a:cubicBezTo>
                    <a:pt x="18" y="3"/>
                    <a:pt x="18" y="3"/>
                    <a:pt x="18" y="3"/>
                  </a:cubicBezTo>
                  <a:close/>
                  <a:moveTo>
                    <a:pt x="18" y="3"/>
                  </a:moveTo>
                  <a:cubicBezTo>
                    <a:pt x="17" y="3"/>
                    <a:pt x="17" y="3"/>
                    <a:pt x="17" y="3"/>
                  </a:cubicBezTo>
                  <a:cubicBezTo>
                    <a:pt x="17" y="3"/>
                    <a:pt x="17" y="3"/>
                    <a:pt x="17" y="3"/>
                  </a:cubicBezTo>
                  <a:cubicBezTo>
                    <a:pt x="17" y="3"/>
                    <a:pt x="17" y="3"/>
                    <a:pt x="17" y="3"/>
                  </a:cubicBezTo>
                  <a:cubicBezTo>
                    <a:pt x="17" y="3"/>
                    <a:pt x="17"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8" y="3"/>
                  </a:cubicBezTo>
                  <a:cubicBezTo>
                    <a:pt x="18" y="3"/>
                    <a:pt x="18" y="3"/>
                    <a:pt x="18" y="3"/>
                  </a:cubicBezTo>
                  <a:cubicBezTo>
                    <a:pt x="18" y="3"/>
                    <a:pt x="18" y="3"/>
                    <a:pt x="18"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2"/>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2"/>
                    <a:pt x="17" y="2"/>
                  </a:cubicBezTo>
                  <a:cubicBezTo>
                    <a:pt x="17" y="3"/>
                    <a:pt x="17" y="3"/>
                    <a:pt x="17" y="3"/>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6"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8" y="3"/>
                  </a:moveTo>
                  <a:cubicBezTo>
                    <a:pt x="18" y="3"/>
                    <a:pt x="18" y="3"/>
                    <a:pt x="18" y="3"/>
                  </a:cubicBezTo>
                  <a:cubicBezTo>
                    <a:pt x="17" y="3"/>
                    <a:pt x="17" y="2"/>
                    <a:pt x="17" y="2"/>
                  </a:cubicBezTo>
                  <a:cubicBezTo>
                    <a:pt x="17" y="2"/>
                    <a:pt x="17" y="2"/>
                    <a:pt x="17" y="2"/>
                  </a:cubicBezTo>
                  <a:cubicBezTo>
                    <a:pt x="17" y="2"/>
                    <a:pt x="17" y="2"/>
                    <a:pt x="17" y="2"/>
                  </a:cubicBezTo>
                  <a:cubicBezTo>
                    <a:pt x="17" y="2"/>
                    <a:pt x="17" y="2"/>
                    <a:pt x="17" y="2"/>
                  </a:cubicBezTo>
                  <a:cubicBezTo>
                    <a:pt x="17" y="2"/>
                    <a:pt x="17"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lose/>
                  <a:moveTo>
                    <a:pt x="17" y="2"/>
                  </a:moveTo>
                  <a:cubicBezTo>
                    <a:pt x="17" y="2"/>
                    <a:pt x="17" y="2"/>
                    <a:pt x="17" y="2"/>
                  </a:cubicBezTo>
                  <a:cubicBezTo>
                    <a:pt x="17" y="2"/>
                    <a:pt x="17" y="3"/>
                    <a:pt x="17" y="3"/>
                  </a:cubicBezTo>
                  <a:cubicBezTo>
                    <a:pt x="17" y="3"/>
                    <a:pt x="17" y="3"/>
                    <a:pt x="17" y="2"/>
                  </a:cubicBezTo>
                  <a:close/>
                  <a:moveTo>
                    <a:pt x="17" y="3"/>
                  </a:moveTo>
                  <a:cubicBezTo>
                    <a:pt x="17" y="3"/>
                    <a:pt x="17" y="3"/>
                    <a:pt x="17" y="3"/>
                  </a:cubicBezTo>
                  <a:cubicBezTo>
                    <a:pt x="17" y="3"/>
                    <a:pt x="17" y="3"/>
                    <a:pt x="17" y="2"/>
                  </a:cubicBezTo>
                  <a:cubicBezTo>
                    <a:pt x="17" y="3"/>
                    <a:pt x="17" y="3"/>
                    <a:pt x="17" y="3"/>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3"/>
                    <a:pt x="17" y="3"/>
                  </a:cubicBezTo>
                  <a:cubicBezTo>
                    <a:pt x="17" y="3"/>
                    <a:pt x="17" y="3"/>
                    <a:pt x="17" y="3"/>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2"/>
                    <a:pt x="17" y="2"/>
                  </a:cubicBezTo>
                  <a:cubicBezTo>
                    <a:pt x="17" y="2"/>
                    <a:pt x="17" y="2"/>
                    <a:pt x="17" y="2"/>
                  </a:cubicBezTo>
                  <a:cubicBezTo>
                    <a:pt x="17" y="2"/>
                    <a:pt x="17" y="2"/>
                    <a:pt x="17" y="2"/>
                  </a:cubicBezTo>
                  <a:cubicBezTo>
                    <a:pt x="17" y="2"/>
                    <a:pt x="17" y="2"/>
                    <a:pt x="17" y="3"/>
                  </a:cubicBezTo>
                  <a:cubicBezTo>
                    <a:pt x="17" y="3"/>
                    <a:pt x="17" y="3"/>
                    <a:pt x="17" y="3"/>
                  </a:cubicBezTo>
                  <a:cubicBezTo>
                    <a:pt x="17" y="3"/>
                    <a:pt x="17" y="3"/>
                    <a:pt x="17" y="3"/>
                  </a:cubicBezTo>
                  <a:cubicBezTo>
                    <a:pt x="17" y="3"/>
                    <a:pt x="17" y="3"/>
                    <a:pt x="17" y="3"/>
                  </a:cubicBezTo>
                  <a:close/>
                  <a:moveTo>
                    <a:pt x="18" y="3"/>
                  </a:moveTo>
                  <a:cubicBezTo>
                    <a:pt x="18" y="3"/>
                    <a:pt x="18" y="3"/>
                    <a:pt x="18" y="3"/>
                  </a:cubicBezTo>
                  <a:cubicBezTo>
                    <a:pt x="18" y="3"/>
                    <a:pt x="17" y="3"/>
                    <a:pt x="17" y="3"/>
                  </a:cubicBezTo>
                  <a:cubicBezTo>
                    <a:pt x="17" y="3"/>
                    <a:pt x="17" y="3"/>
                    <a:pt x="17" y="3"/>
                  </a:cubicBezTo>
                  <a:cubicBezTo>
                    <a:pt x="17" y="3"/>
                    <a:pt x="17" y="3"/>
                    <a:pt x="17" y="3"/>
                  </a:cubicBezTo>
                  <a:cubicBezTo>
                    <a:pt x="17" y="3"/>
                    <a:pt x="18" y="3"/>
                    <a:pt x="18" y="3"/>
                  </a:cubicBezTo>
                  <a:close/>
                  <a:moveTo>
                    <a:pt x="18" y="3"/>
                  </a:move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7" y="2"/>
                    <a:pt x="17" y="2"/>
                  </a:cubicBezTo>
                  <a:cubicBezTo>
                    <a:pt x="17" y="2"/>
                    <a:pt x="17" y="2"/>
                    <a:pt x="17" y="2"/>
                  </a:cubicBezTo>
                  <a:cubicBezTo>
                    <a:pt x="17" y="2"/>
                    <a:pt x="17" y="2"/>
                    <a:pt x="17" y="2"/>
                  </a:cubicBezTo>
                  <a:cubicBezTo>
                    <a:pt x="17" y="2"/>
                    <a:pt x="17" y="2"/>
                    <a:pt x="18" y="3"/>
                  </a:cubicBezTo>
                  <a:cubicBezTo>
                    <a:pt x="18" y="3"/>
                    <a:pt x="18" y="3"/>
                    <a:pt x="18" y="3"/>
                  </a:cubicBezTo>
                  <a:close/>
                  <a:moveTo>
                    <a:pt x="17" y="2"/>
                  </a:moveTo>
                  <a:cubicBezTo>
                    <a:pt x="17" y="2"/>
                    <a:pt x="17" y="2"/>
                    <a:pt x="18" y="3"/>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4" y="0"/>
                  </a:moveTo>
                  <a:cubicBezTo>
                    <a:pt x="14" y="0"/>
                    <a:pt x="14" y="0"/>
                    <a:pt x="15" y="0"/>
                  </a:cubicBezTo>
                  <a:cubicBezTo>
                    <a:pt x="15" y="1"/>
                    <a:pt x="15" y="1"/>
                    <a:pt x="15" y="1"/>
                  </a:cubicBezTo>
                  <a:cubicBezTo>
                    <a:pt x="15" y="1"/>
                    <a:pt x="15" y="1"/>
                    <a:pt x="15" y="1"/>
                  </a:cubicBezTo>
                  <a:cubicBezTo>
                    <a:pt x="15" y="1"/>
                    <a:pt x="15" y="1"/>
                    <a:pt x="14" y="0"/>
                  </a:cubicBezTo>
                  <a:cubicBezTo>
                    <a:pt x="14" y="0"/>
                    <a:pt x="14" y="0"/>
                    <a:pt x="14" y="0"/>
                  </a:cubicBezTo>
                  <a:cubicBezTo>
                    <a:pt x="14" y="0"/>
                    <a:pt x="14" y="0"/>
                    <a:pt x="14" y="0"/>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ubicBezTo>
                    <a:pt x="15" y="1"/>
                    <a:pt x="15" y="1"/>
                    <a:pt x="15" y="1"/>
                  </a:cubicBezTo>
                  <a:close/>
                  <a:moveTo>
                    <a:pt x="15" y="1"/>
                  </a:moveTo>
                  <a:cubicBezTo>
                    <a:pt x="15" y="1"/>
                    <a:pt x="15" y="1"/>
                    <a:pt x="15" y="1"/>
                  </a:cubicBezTo>
                  <a:cubicBezTo>
                    <a:pt x="15" y="1"/>
                    <a:pt x="15" y="1"/>
                    <a:pt x="15" y="1"/>
                  </a:cubicBezTo>
                  <a:cubicBezTo>
                    <a:pt x="15" y="1"/>
                    <a:pt x="15" y="1"/>
                    <a:pt x="15" y="1"/>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1"/>
                  </a:moveTo>
                  <a:cubicBezTo>
                    <a:pt x="14" y="1"/>
                    <a:pt x="14" y="1"/>
                    <a:pt x="14" y="1"/>
                  </a:cubicBezTo>
                  <a:cubicBezTo>
                    <a:pt x="14" y="1"/>
                    <a:pt x="14" y="1"/>
                    <a:pt x="14" y="1"/>
                  </a:cubicBezTo>
                  <a:cubicBezTo>
                    <a:pt x="14" y="1"/>
                    <a:pt x="14" y="1"/>
                    <a:pt x="14" y="1"/>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0"/>
                  </a:moveTo>
                  <a:cubicBezTo>
                    <a:pt x="14" y="0"/>
                    <a:pt x="14" y="0"/>
                    <a:pt x="14" y="0"/>
                  </a:cubicBezTo>
                  <a:cubicBezTo>
                    <a:pt x="14" y="0"/>
                    <a:pt x="14" y="0"/>
                    <a:pt x="14" y="0"/>
                  </a:cubicBezTo>
                  <a:cubicBezTo>
                    <a:pt x="14" y="0"/>
                    <a:pt x="14" y="0"/>
                    <a:pt x="14" y="0"/>
                  </a:cubicBezTo>
                  <a:cubicBezTo>
                    <a:pt x="14" y="0"/>
                    <a:pt x="14" y="0"/>
                    <a:pt x="13" y="0"/>
                  </a:cubicBezTo>
                  <a:cubicBezTo>
                    <a:pt x="14" y="0"/>
                    <a:pt x="14" y="0"/>
                    <a:pt x="14" y="0"/>
                  </a:cubicBezTo>
                  <a:close/>
                  <a:moveTo>
                    <a:pt x="13" y="0"/>
                  </a:move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lose/>
                  <a:moveTo>
                    <a:pt x="13" y="0"/>
                  </a:moveTo>
                  <a:cubicBezTo>
                    <a:pt x="13" y="0"/>
                    <a:pt x="13" y="0"/>
                    <a:pt x="13" y="0"/>
                  </a:cubicBezTo>
                  <a:cubicBezTo>
                    <a:pt x="13" y="0"/>
                    <a:pt x="13" y="0"/>
                    <a:pt x="13" y="0"/>
                  </a:cubicBezTo>
                  <a:cubicBezTo>
                    <a:pt x="13" y="0"/>
                    <a:pt x="13" y="0"/>
                    <a:pt x="13" y="0"/>
                  </a:cubicBezTo>
                  <a:close/>
                  <a:moveTo>
                    <a:pt x="13" y="1"/>
                  </a:moveTo>
                  <a:cubicBezTo>
                    <a:pt x="13" y="1"/>
                    <a:pt x="13" y="1"/>
                    <a:pt x="13" y="1"/>
                  </a:cubicBezTo>
                  <a:cubicBezTo>
                    <a:pt x="13" y="1"/>
                    <a:pt x="13" y="1"/>
                    <a:pt x="13" y="1"/>
                  </a:cubicBezTo>
                  <a:cubicBezTo>
                    <a:pt x="13" y="1"/>
                    <a:pt x="13" y="1"/>
                    <a:pt x="13" y="1"/>
                  </a:cubicBezTo>
                  <a:close/>
                  <a:moveTo>
                    <a:pt x="13" y="0"/>
                  </a:move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lose/>
                  <a:moveTo>
                    <a:pt x="13" y="0"/>
                  </a:moveTo>
                  <a:cubicBezTo>
                    <a:pt x="13" y="0"/>
                    <a:pt x="13" y="0"/>
                    <a:pt x="13" y="0"/>
                  </a:cubicBezTo>
                  <a:cubicBezTo>
                    <a:pt x="13" y="0"/>
                    <a:pt x="13" y="0"/>
                    <a:pt x="13" y="0"/>
                  </a:cubicBezTo>
                  <a:cubicBezTo>
                    <a:pt x="13" y="0"/>
                    <a:pt x="13" y="0"/>
                    <a:pt x="13" y="0"/>
                  </a:cubicBezTo>
                  <a:close/>
                  <a:moveTo>
                    <a:pt x="13" y="1"/>
                  </a:move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lose/>
                  <a:moveTo>
                    <a:pt x="13" y="0"/>
                  </a:moveTo>
                  <a:cubicBezTo>
                    <a:pt x="13" y="0"/>
                    <a:pt x="13" y="0"/>
                    <a:pt x="13" y="0"/>
                  </a:cubicBezTo>
                  <a:cubicBezTo>
                    <a:pt x="13" y="0"/>
                    <a:pt x="13" y="0"/>
                    <a:pt x="13" y="0"/>
                  </a:cubicBezTo>
                  <a:cubicBezTo>
                    <a:pt x="13" y="0"/>
                    <a:pt x="13" y="0"/>
                    <a:pt x="13" y="0"/>
                  </a:cubicBezTo>
                  <a:cubicBezTo>
                    <a:pt x="13" y="0"/>
                    <a:pt x="13" y="0"/>
                    <a:pt x="13" y="0"/>
                  </a:cubicBezTo>
                  <a:close/>
                  <a:moveTo>
                    <a:pt x="13" y="1"/>
                  </a:moveTo>
                  <a:cubicBezTo>
                    <a:pt x="13" y="1"/>
                    <a:pt x="13" y="1"/>
                    <a:pt x="13" y="1"/>
                  </a:cubicBezTo>
                  <a:cubicBezTo>
                    <a:pt x="13" y="1"/>
                    <a:pt x="13" y="1"/>
                    <a:pt x="13" y="1"/>
                  </a:cubicBezTo>
                  <a:cubicBezTo>
                    <a:pt x="13" y="1"/>
                    <a:pt x="13" y="1"/>
                    <a:pt x="13" y="1"/>
                  </a:cubicBezTo>
                  <a:close/>
                  <a:moveTo>
                    <a:pt x="13" y="1"/>
                  </a:moveTo>
                  <a:cubicBezTo>
                    <a:pt x="13" y="1"/>
                    <a:pt x="13" y="1"/>
                    <a:pt x="13" y="1"/>
                  </a:cubicBezTo>
                  <a:cubicBezTo>
                    <a:pt x="13" y="1"/>
                    <a:pt x="13" y="1"/>
                    <a:pt x="13" y="1"/>
                  </a:cubicBezTo>
                  <a:cubicBezTo>
                    <a:pt x="13" y="1"/>
                    <a:pt x="13" y="1"/>
                    <a:pt x="13" y="1"/>
                  </a:cubicBezTo>
                  <a:cubicBezTo>
                    <a:pt x="13" y="1"/>
                    <a:pt x="13" y="1"/>
                    <a:pt x="13" y="1"/>
                  </a:cubicBezTo>
                  <a:close/>
                  <a:moveTo>
                    <a:pt x="13" y="0"/>
                  </a:moveTo>
                  <a:cubicBezTo>
                    <a:pt x="13" y="0"/>
                    <a:pt x="13" y="0"/>
                    <a:pt x="13" y="0"/>
                  </a:cubicBezTo>
                  <a:cubicBezTo>
                    <a:pt x="13" y="0"/>
                    <a:pt x="13" y="0"/>
                    <a:pt x="13" y="0"/>
                  </a:cubicBezTo>
                  <a:cubicBezTo>
                    <a:pt x="13" y="0"/>
                    <a:pt x="13" y="0"/>
                    <a:pt x="13" y="0"/>
                  </a:cubicBezTo>
                  <a:cubicBezTo>
                    <a:pt x="13" y="0"/>
                    <a:pt x="14" y="0"/>
                    <a:pt x="14" y="0"/>
                  </a:cubicBezTo>
                  <a:cubicBezTo>
                    <a:pt x="14" y="0"/>
                    <a:pt x="14" y="0"/>
                    <a:pt x="14" y="0"/>
                  </a:cubicBezTo>
                  <a:cubicBezTo>
                    <a:pt x="14" y="0"/>
                    <a:pt x="14" y="0"/>
                    <a:pt x="14" y="0"/>
                  </a:cubicBezTo>
                  <a:cubicBezTo>
                    <a:pt x="14" y="0"/>
                    <a:pt x="13" y="0"/>
                    <a:pt x="13" y="0"/>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4" y="1"/>
                  </a:move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lose/>
                  <a:moveTo>
                    <a:pt x="14" y="0"/>
                  </a:moveTo>
                  <a:cubicBezTo>
                    <a:pt x="14" y="0"/>
                    <a:pt x="14" y="0"/>
                    <a:pt x="14" y="0"/>
                  </a:cubicBezTo>
                  <a:cubicBezTo>
                    <a:pt x="14" y="0"/>
                    <a:pt x="14" y="0"/>
                    <a:pt x="14" y="0"/>
                  </a:cubicBezTo>
                  <a:cubicBezTo>
                    <a:pt x="14" y="0"/>
                    <a:pt x="14" y="0"/>
                    <a:pt x="14" y="0"/>
                  </a:cubicBezTo>
                  <a:cubicBezTo>
                    <a:pt x="14" y="0"/>
                    <a:pt x="14" y="0"/>
                    <a:pt x="14" y="0"/>
                  </a:cubicBezTo>
                  <a:close/>
                  <a:moveTo>
                    <a:pt x="14" y="1"/>
                  </a:moveTo>
                  <a:cubicBezTo>
                    <a:pt x="14" y="1"/>
                    <a:pt x="14" y="1"/>
                    <a:pt x="14" y="1"/>
                  </a:cubicBezTo>
                  <a:cubicBezTo>
                    <a:pt x="14" y="1"/>
                    <a:pt x="14" y="1"/>
                    <a:pt x="14" y="1"/>
                  </a:cubicBezTo>
                  <a:cubicBezTo>
                    <a:pt x="14" y="1"/>
                    <a:pt x="14" y="1"/>
                    <a:pt x="14" y="1"/>
                  </a:cubicBezTo>
                  <a:close/>
                  <a:moveTo>
                    <a:pt x="15" y="94"/>
                  </a:moveTo>
                  <a:cubicBezTo>
                    <a:pt x="15" y="95"/>
                    <a:pt x="14" y="96"/>
                    <a:pt x="14" y="96"/>
                  </a:cubicBezTo>
                  <a:cubicBezTo>
                    <a:pt x="14" y="96"/>
                    <a:pt x="15" y="95"/>
                    <a:pt x="15" y="94"/>
                  </a:cubicBezTo>
                  <a:cubicBezTo>
                    <a:pt x="15" y="93"/>
                    <a:pt x="15" y="90"/>
                    <a:pt x="15" y="90"/>
                  </a:cubicBezTo>
                  <a:cubicBezTo>
                    <a:pt x="15" y="90"/>
                    <a:pt x="16" y="91"/>
                    <a:pt x="16" y="91"/>
                  </a:cubicBezTo>
                  <a:cubicBezTo>
                    <a:pt x="16" y="92"/>
                    <a:pt x="15" y="93"/>
                    <a:pt x="15" y="94"/>
                  </a:cubicBezTo>
                  <a:close/>
                  <a:moveTo>
                    <a:pt x="16" y="1"/>
                  </a:moveTo>
                  <a:cubicBezTo>
                    <a:pt x="16" y="1"/>
                    <a:pt x="16" y="1"/>
                    <a:pt x="15" y="1"/>
                  </a:cubicBez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lose/>
                  <a:moveTo>
                    <a:pt x="15" y="1"/>
                  </a:moveTo>
                  <a:cubicBezTo>
                    <a:pt x="15" y="1"/>
                    <a:pt x="15" y="1"/>
                    <a:pt x="15" y="1"/>
                  </a:cubicBezTo>
                  <a:cubicBezTo>
                    <a:pt x="15" y="1"/>
                    <a:pt x="15" y="1"/>
                    <a:pt x="16" y="1"/>
                  </a:cubicBezTo>
                  <a:cubicBezTo>
                    <a:pt x="16" y="1"/>
                    <a:pt x="16" y="1"/>
                    <a:pt x="16" y="1"/>
                  </a:cubicBezTo>
                  <a:cubicBezTo>
                    <a:pt x="16" y="1"/>
                    <a:pt x="16" y="1"/>
                    <a:pt x="16" y="1"/>
                  </a:cubicBezTo>
                  <a:cubicBezTo>
                    <a:pt x="16" y="1"/>
                    <a:pt x="15" y="1"/>
                    <a:pt x="15" y="1"/>
                  </a:cubicBezTo>
                  <a:close/>
                  <a:moveTo>
                    <a:pt x="16" y="1"/>
                  </a:move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6" y="1"/>
                  </a:moveTo>
                  <a:cubicBezTo>
                    <a:pt x="16" y="1"/>
                    <a:pt x="16" y="1"/>
                    <a:pt x="16" y="1"/>
                  </a:cubicBezTo>
                  <a:cubicBezTo>
                    <a:pt x="16" y="1"/>
                    <a:pt x="16" y="1"/>
                    <a:pt x="16" y="1"/>
                  </a:cubicBezTo>
                  <a:cubicBezTo>
                    <a:pt x="16" y="1"/>
                    <a:pt x="16" y="1"/>
                    <a:pt x="16" y="1"/>
                  </a:cubicBezTo>
                  <a:cubicBezTo>
                    <a:pt x="16" y="1"/>
                    <a:pt x="16" y="2"/>
                    <a:pt x="16" y="2"/>
                  </a:cubicBezTo>
                  <a:cubicBezTo>
                    <a:pt x="16" y="2"/>
                    <a:pt x="16" y="2"/>
                    <a:pt x="16" y="1"/>
                  </a:cubicBezTo>
                  <a:cubicBezTo>
                    <a:pt x="16" y="1"/>
                    <a:pt x="16" y="1"/>
                    <a:pt x="16" y="1"/>
                  </a:cubicBezTo>
                  <a:close/>
                  <a:moveTo>
                    <a:pt x="16" y="2"/>
                  </a:move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lose/>
                  <a:moveTo>
                    <a:pt x="16" y="2"/>
                  </a:moveTo>
                  <a:cubicBezTo>
                    <a:pt x="16" y="2"/>
                    <a:pt x="16" y="2"/>
                    <a:pt x="16" y="2"/>
                  </a:cubicBezTo>
                  <a:cubicBezTo>
                    <a:pt x="16" y="2"/>
                    <a:pt x="16" y="2"/>
                    <a:pt x="16" y="2"/>
                  </a:cubicBezTo>
                  <a:cubicBezTo>
                    <a:pt x="16" y="2"/>
                    <a:pt x="16" y="2"/>
                    <a:pt x="16" y="2"/>
                  </a:cubicBezTo>
                  <a:close/>
                  <a:moveTo>
                    <a:pt x="16" y="2"/>
                  </a:moveTo>
                  <a:cubicBezTo>
                    <a:pt x="16" y="2"/>
                    <a:pt x="16" y="2"/>
                    <a:pt x="16" y="2"/>
                  </a:cubicBezTo>
                  <a:cubicBezTo>
                    <a:pt x="16" y="2"/>
                    <a:pt x="16" y="2"/>
                    <a:pt x="16" y="2"/>
                  </a:cubicBezTo>
                  <a:cubicBezTo>
                    <a:pt x="16" y="2"/>
                    <a:pt x="16" y="2"/>
                    <a:pt x="16" y="2"/>
                  </a:cubicBezTo>
                  <a:cubicBezTo>
                    <a:pt x="16" y="2"/>
                    <a:pt x="16" y="2"/>
                    <a:pt x="16" y="2"/>
                  </a:cubicBezTo>
                  <a:close/>
                  <a:moveTo>
                    <a:pt x="16" y="2"/>
                  </a:moveTo>
                  <a:cubicBezTo>
                    <a:pt x="16" y="2"/>
                    <a:pt x="16" y="1"/>
                    <a:pt x="16" y="1"/>
                  </a:cubicBezTo>
                  <a:cubicBezTo>
                    <a:pt x="16" y="1"/>
                    <a:pt x="16" y="1"/>
                    <a:pt x="16" y="1"/>
                  </a:cubicBezTo>
                  <a:cubicBezTo>
                    <a:pt x="16" y="1"/>
                    <a:pt x="16" y="1"/>
                    <a:pt x="16" y="1"/>
                  </a:cubicBezTo>
                  <a:cubicBezTo>
                    <a:pt x="16" y="1"/>
                    <a:pt x="16" y="1"/>
                    <a:pt x="16" y="1"/>
                  </a:cubicBezTo>
                  <a:cubicBezTo>
                    <a:pt x="16" y="1"/>
                    <a:pt x="16" y="2"/>
                    <a:pt x="17" y="2"/>
                  </a:cubicBezTo>
                  <a:cubicBezTo>
                    <a:pt x="17" y="2"/>
                    <a:pt x="17" y="2"/>
                    <a:pt x="17" y="2"/>
                  </a:cubicBezTo>
                  <a:cubicBezTo>
                    <a:pt x="17" y="2"/>
                    <a:pt x="17" y="2"/>
                    <a:pt x="17" y="2"/>
                  </a:cubicBezTo>
                  <a:cubicBezTo>
                    <a:pt x="17" y="2"/>
                    <a:pt x="17" y="2"/>
                    <a:pt x="16" y="2"/>
                  </a:cubicBezTo>
                  <a:cubicBezTo>
                    <a:pt x="16" y="2"/>
                    <a:pt x="16" y="2"/>
                    <a:pt x="16" y="2"/>
                  </a:cubicBezTo>
                  <a:close/>
                  <a:moveTo>
                    <a:pt x="16" y="2"/>
                  </a:moveTo>
                  <a:cubicBezTo>
                    <a:pt x="17" y="2"/>
                    <a:pt x="17" y="2"/>
                    <a:pt x="17" y="2"/>
                  </a:cubicBezTo>
                  <a:cubicBezTo>
                    <a:pt x="17" y="2"/>
                    <a:pt x="17" y="2"/>
                    <a:pt x="17" y="2"/>
                  </a:cubicBezTo>
                  <a:cubicBezTo>
                    <a:pt x="17" y="2"/>
                    <a:pt x="17" y="2"/>
                    <a:pt x="17" y="2"/>
                  </a:cubicBezTo>
                  <a:cubicBezTo>
                    <a:pt x="17" y="2"/>
                    <a:pt x="16" y="2"/>
                    <a:pt x="16" y="2"/>
                  </a:cubicBezTo>
                  <a:close/>
                  <a:moveTo>
                    <a:pt x="17" y="2"/>
                  </a:move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3"/>
                  </a:cubicBezTo>
                  <a:cubicBezTo>
                    <a:pt x="17" y="3"/>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2"/>
                  </a:move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2"/>
                  </a:moveTo>
                  <a:cubicBezTo>
                    <a:pt x="17" y="2"/>
                    <a:pt x="17" y="2"/>
                    <a:pt x="17" y="2"/>
                  </a:cubicBezTo>
                  <a:cubicBezTo>
                    <a:pt x="17" y="2"/>
                    <a:pt x="17" y="2"/>
                    <a:pt x="17" y="2"/>
                  </a:cubicBezTo>
                  <a:cubicBezTo>
                    <a:pt x="17" y="3"/>
                    <a:pt x="17" y="3"/>
                    <a:pt x="17" y="3"/>
                  </a:cubicBezTo>
                  <a:cubicBezTo>
                    <a:pt x="17" y="3"/>
                    <a:pt x="17" y="2"/>
                    <a:pt x="17" y="2"/>
                  </a:cubicBezTo>
                  <a:close/>
                  <a:moveTo>
                    <a:pt x="17" y="2"/>
                  </a:moveTo>
                  <a:cubicBezTo>
                    <a:pt x="17" y="2"/>
                    <a:pt x="17" y="2"/>
                    <a:pt x="17" y="2"/>
                  </a:cubicBez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lose/>
                  <a:moveTo>
                    <a:pt x="17" y="3"/>
                  </a:move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lose/>
                  <a:moveTo>
                    <a:pt x="17" y="3"/>
                  </a:moveTo>
                  <a:cubicBezTo>
                    <a:pt x="17" y="3"/>
                    <a:pt x="17" y="3"/>
                    <a:pt x="17" y="3"/>
                  </a:cubicBezTo>
                  <a:cubicBezTo>
                    <a:pt x="17" y="3"/>
                    <a:pt x="17" y="3"/>
                    <a:pt x="17" y="3"/>
                  </a:cubicBezTo>
                  <a:cubicBezTo>
                    <a:pt x="17" y="3"/>
                    <a:pt x="17" y="3"/>
                    <a:pt x="18" y="3"/>
                  </a:cubicBezTo>
                  <a:cubicBezTo>
                    <a:pt x="17" y="3"/>
                    <a:pt x="17" y="3"/>
                    <a:pt x="17" y="3"/>
                  </a:cubicBezTo>
                  <a:close/>
                  <a:moveTo>
                    <a:pt x="18" y="3"/>
                  </a:move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lose/>
                  <a:moveTo>
                    <a:pt x="18" y="3"/>
                  </a:moveTo>
                  <a:cubicBezTo>
                    <a:pt x="18" y="3"/>
                    <a:pt x="18" y="3"/>
                    <a:pt x="18" y="4"/>
                  </a:cubicBezTo>
                  <a:cubicBezTo>
                    <a:pt x="18" y="4"/>
                    <a:pt x="18" y="4"/>
                    <a:pt x="18" y="4"/>
                  </a:cubicBezTo>
                  <a:cubicBezTo>
                    <a:pt x="18" y="4"/>
                    <a:pt x="18" y="3"/>
                    <a:pt x="18" y="3"/>
                  </a:cubicBezTo>
                  <a:cubicBezTo>
                    <a:pt x="18" y="3"/>
                    <a:pt x="18" y="3"/>
                    <a:pt x="18" y="3"/>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3"/>
                  </a:moveTo>
                  <a:cubicBezTo>
                    <a:pt x="18" y="3"/>
                    <a:pt x="18" y="3"/>
                    <a:pt x="18" y="3"/>
                  </a:cubicBezTo>
                  <a:cubicBezTo>
                    <a:pt x="18" y="3"/>
                    <a:pt x="18" y="3"/>
                    <a:pt x="18" y="3"/>
                  </a:cubicBezTo>
                  <a:cubicBezTo>
                    <a:pt x="18" y="3"/>
                    <a:pt x="18" y="3"/>
                    <a:pt x="18" y="3"/>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4"/>
                  </a:moveTo>
                  <a:cubicBezTo>
                    <a:pt x="18" y="4"/>
                    <a:pt x="18" y="4"/>
                    <a:pt x="18" y="4"/>
                  </a:cubicBezTo>
                  <a:cubicBezTo>
                    <a:pt x="18" y="4"/>
                    <a:pt x="18" y="4"/>
                    <a:pt x="18" y="4"/>
                  </a:cubicBezTo>
                  <a:cubicBezTo>
                    <a:pt x="18" y="4"/>
                    <a:pt x="18" y="4"/>
                    <a:pt x="18" y="4"/>
                  </a:cubicBezTo>
                  <a:cubicBezTo>
                    <a:pt x="18" y="4"/>
                    <a:pt x="18" y="4"/>
                    <a:pt x="18" y="4"/>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6"/>
                  </a:moveTo>
                  <a:cubicBezTo>
                    <a:pt x="18" y="6"/>
                    <a:pt x="18" y="6"/>
                    <a:pt x="18" y="6"/>
                  </a:cubicBezTo>
                  <a:cubicBezTo>
                    <a:pt x="18" y="6"/>
                    <a:pt x="18" y="6"/>
                    <a:pt x="18" y="6"/>
                  </a:cubicBezTo>
                  <a:close/>
                  <a:moveTo>
                    <a:pt x="18" y="6"/>
                  </a:moveTo>
                  <a:cubicBezTo>
                    <a:pt x="18" y="6"/>
                    <a:pt x="18" y="5"/>
                    <a:pt x="18" y="5"/>
                  </a:cubicBezTo>
                  <a:cubicBezTo>
                    <a:pt x="18" y="5"/>
                    <a:pt x="18" y="5"/>
                    <a:pt x="18" y="5"/>
                  </a:cubicBezTo>
                  <a:cubicBezTo>
                    <a:pt x="18" y="5"/>
                    <a:pt x="18" y="5"/>
                    <a:pt x="18" y="6"/>
                  </a:cubicBezTo>
                  <a:cubicBezTo>
                    <a:pt x="18" y="6"/>
                    <a:pt x="18" y="6"/>
                    <a:pt x="18" y="6"/>
                  </a:cubicBezTo>
                  <a:cubicBezTo>
                    <a:pt x="18" y="6"/>
                    <a:pt x="18" y="6"/>
                    <a:pt x="18" y="6"/>
                  </a:cubicBezTo>
                  <a:close/>
                  <a:moveTo>
                    <a:pt x="18" y="5"/>
                  </a:moveTo>
                  <a:cubicBezTo>
                    <a:pt x="18" y="5"/>
                    <a:pt x="18" y="5"/>
                    <a:pt x="18" y="5"/>
                  </a:cubicBezTo>
                  <a:cubicBezTo>
                    <a:pt x="18" y="5"/>
                    <a:pt x="18" y="5"/>
                    <a:pt x="18" y="6"/>
                  </a:cubicBezTo>
                  <a:cubicBezTo>
                    <a:pt x="18" y="5"/>
                    <a:pt x="18" y="5"/>
                    <a:pt x="18" y="5"/>
                  </a:cubicBezTo>
                  <a:close/>
                  <a:moveTo>
                    <a:pt x="18" y="6"/>
                  </a:move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lose/>
                  <a:moveTo>
                    <a:pt x="18" y="6"/>
                  </a:moveTo>
                  <a:cubicBezTo>
                    <a:pt x="18" y="6"/>
                    <a:pt x="18" y="6"/>
                    <a:pt x="18" y="6"/>
                  </a:cubicBezTo>
                  <a:cubicBezTo>
                    <a:pt x="18" y="6"/>
                    <a:pt x="18" y="6"/>
                    <a:pt x="18" y="6"/>
                  </a:cubicBezTo>
                  <a:cubicBezTo>
                    <a:pt x="18" y="6"/>
                    <a:pt x="18" y="6"/>
                    <a:pt x="19" y="6"/>
                  </a:cubicBezTo>
                  <a:cubicBezTo>
                    <a:pt x="19" y="6"/>
                    <a:pt x="19" y="6"/>
                    <a:pt x="18" y="6"/>
                  </a:cubicBezTo>
                  <a:close/>
                  <a:moveTo>
                    <a:pt x="18" y="6"/>
                  </a:moveTo>
                  <a:cubicBezTo>
                    <a:pt x="18" y="6"/>
                    <a:pt x="18" y="6"/>
                    <a:pt x="18" y="6"/>
                  </a:cubicBezTo>
                  <a:cubicBezTo>
                    <a:pt x="18" y="6"/>
                    <a:pt x="18" y="6"/>
                    <a:pt x="18" y="6"/>
                  </a:cubicBezTo>
                  <a:cubicBezTo>
                    <a:pt x="18" y="6"/>
                    <a:pt x="18" y="6"/>
                    <a:pt x="18" y="6"/>
                  </a:cubicBezTo>
                  <a:cubicBezTo>
                    <a:pt x="18" y="6"/>
                    <a:pt x="19" y="6"/>
                    <a:pt x="19" y="6"/>
                  </a:cubicBezTo>
                  <a:cubicBezTo>
                    <a:pt x="19" y="6"/>
                    <a:pt x="19" y="6"/>
                    <a:pt x="19" y="6"/>
                  </a:cubicBezTo>
                  <a:cubicBezTo>
                    <a:pt x="18" y="6"/>
                    <a:pt x="18" y="6"/>
                    <a:pt x="18" y="6"/>
                  </a:cubicBezTo>
                  <a:close/>
                  <a:moveTo>
                    <a:pt x="18" y="6"/>
                  </a:moveTo>
                  <a:cubicBezTo>
                    <a:pt x="18" y="6"/>
                    <a:pt x="18" y="6"/>
                    <a:pt x="18" y="6"/>
                  </a:cubicBezTo>
                  <a:cubicBezTo>
                    <a:pt x="18" y="6"/>
                    <a:pt x="18" y="6"/>
                    <a:pt x="18" y="6"/>
                  </a:cubicBezTo>
                  <a:cubicBezTo>
                    <a:pt x="18" y="6"/>
                    <a:pt x="18" y="6"/>
                    <a:pt x="18" y="6"/>
                  </a:cubicBezTo>
                  <a:close/>
                  <a:moveTo>
                    <a:pt x="19" y="6"/>
                  </a:moveTo>
                  <a:cubicBezTo>
                    <a:pt x="19" y="6"/>
                    <a:pt x="19" y="6"/>
                    <a:pt x="19" y="6"/>
                  </a:cubicBezTo>
                  <a:cubicBezTo>
                    <a:pt x="19" y="6"/>
                    <a:pt x="19" y="6"/>
                    <a:pt x="19" y="6"/>
                  </a:cubicBezTo>
                  <a:cubicBezTo>
                    <a:pt x="19" y="6"/>
                    <a:pt x="19" y="6"/>
                    <a:pt x="19" y="6"/>
                  </a:cubicBezTo>
                  <a:close/>
                  <a:moveTo>
                    <a:pt x="18" y="6"/>
                  </a:moveTo>
                  <a:cubicBezTo>
                    <a:pt x="18" y="6"/>
                    <a:pt x="18" y="6"/>
                    <a:pt x="18" y="6"/>
                  </a:cubicBezTo>
                  <a:cubicBezTo>
                    <a:pt x="18" y="6"/>
                    <a:pt x="19" y="6"/>
                    <a:pt x="19" y="6"/>
                  </a:cubicBezTo>
                  <a:cubicBezTo>
                    <a:pt x="19" y="6"/>
                    <a:pt x="19" y="6"/>
                    <a:pt x="19" y="6"/>
                  </a:cubicBezTo>
                  <a:cubicBezTo>
                    <a:pt x="19" y="6"/>
                    <a:pt x="19" y="6"/>
                    <a:pt x="19" y="6"/>
                  </a:cubicBezTo>
                  <a:cubicBezTo>
                    <a:pt x="19" y="6"/>
                    <a:pt x="19" y="6"/>
                    <a:pt x="18"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lose/>
                  <a:moveTo>
                    <a:pt x="19" y="6"/>
                  </a:move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lose/>
                  <a:moveTo>
                    <a:pt x="23" y="82"/>
                  </a:moveTo>
                  <a:cubicBezTo>
                    <a:pt x="23" y="83"/>
                    <a:pt x="23" y="82"/>
                    <a:pt x="23" y="82"/>
                  </a:cubicBezTo>
                  <a:cubicBezTo>
                    <a:pt x="23" y="82"/>
                    <a:pt x="23" y="82"/>
                    <a:pt x="23" y="82"/>
                  </a:cubicBezTo>
                  <a:cubicBezTo>
                    <a:pt x="23" y="82"/>
                    <a:pt x="23" y="82"/>
                    <a:pt x="23" y="82"/>
                  </a:cubicBezTo>
                  <a:close/>
                  <a:moveTo>
                    <a:pt x="30" y="83"/>
                  </a:moveTo>
                  <a:cubicBezTo>
                    <a:pt x="30" y="83"/>
                    <a:pt x="30" y="83"/>
                    <a:pt x="30" y="82"/>
                  </a:cubicBezTo>
                  <a:cubicBezTo>
                    <a:pt x="30" y="82"/>
                    <a:pt x="30" y="82"/>
                    <a:pt x="30" y="83"/>
                  </a:cubicBezTo>
                  <a:close/>
                  <a:moveTo>
                    <a:pt x="32" y="83"/>
                  </a:moveTo>
                  <a:cubicBezTo>
                    <a:pt x="32" y="83"/>
                    <a:pt x="32" y="82"/>
                    <a:pt x="32" y="83"/>
                  </a:cubicBezTo>
                  <a:cubicBezTo>
                    <a:pt x="32" y="83"/>
                    <a:pt x="32" y="83"/>
                    <a:pt x="32" y="83"/>
                  </a:cubicBezTo>
                  <a:close/>
                  <a:moveTo>
                    <a:pt x="34" y="82"/>
                  </a:moveTo>
                  <a:cubicBezTo>
                    <a:pt x="33" y="82"/>
                    <a:pt x="33" y="82"/>
                    <a:pt x="33" y="82"/>
                  </a:cubicBezTo>
                  <a:cubicBezTo>
                    <a:pt x="34" y="82"/>
                    <a:pt x="34" y="82"/>
                    <a:pt x="34" y="82"/>
                  </a:cubicBezTo>
                  <a:close/>
                  <a:moveTo>
                    <a:pt x="19" y="5"/>
                  </a:moveTo>
                  <a:cubicBezTo>
                    <a:pt x="19" y="5"/>
                    <a:pt x="19" y="5"/>
                    <a:pt x="19" y="5"/>
                  </a:cubicBezTo>
                  <a:cubicBezTo>
                    <a:pt x="19" y="5"/>
                    <a:pt x="19" y="5"/>
                    <a:pt x="19" y="5"/>
                  </a:cubicBezTo>
                  <a:close/>
                  <a:moveTo>
                    <a:pt x="23" y="11"/>
                  </a:moveTo>
                  <a:cubicBezTo>
                    <a:pt x="23" y="11"/>
                    <a:pt x="23" y="11"/>
                    <a:pt x="23" y="11"/>
                  </a:cubicBezTo>
                  <a:close/>
                  <a:moveTo>
                    <a:pt x="26" y="19"/>
                  </a:moveTo>
                  <a:cubicBezTo>
                    <a:pt x="26" y="19"/>
                    <a:pt x="26" y="19"/>
                    <a:pt x="26" y="19"/>
                  </a:cubicBezTo>
                  <a:cubicBezTo>
                    <a:pt x="26" y="19"/>
                    <a:pt x="26" y="19"/>
                    <a:pt x="26" y="19"/>
                  </a:cubicBezTo>
                  <a:close/>
                  <a:moveTo>
                    <a:pt x="19" y="5"/>
                  </a:moveTo>
                  <a:cubicBezTo>
                    <a:pt x="19" y="5"/>
                    <a:pt x="19" y="5"/>
                    <a:pt x="19" y="5"/>
                  </a:cubicBezTo>
                  <a:cubicBezTo>
                    <a:pt x="19" y="5"/>
                    <a:pt x="19" y="5"/>
                    <a:pt x="19" y="5"/>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7" name="Freeform 578"/>
            <p:cNvSpPr>
              <a:spLocks noEditPoints="1"/>
            </p:cNvSpPr>
            <p:nvPr/>
          </p:nvSpPr>
          <p:spPr bwMode="auto">
            <a:xfrm>
              <a:off x="5006975" y="4476751"/>
              <a:ext cx="274638" cy="496888"/>
            </a:xfrm>
            <a:custGeom>
              <a:avLst/>
              <a:gdLst>
                <a:gd name="T0" fmla="*/ 66 w 73"/>
                <a:gd name="T1" fmla="*/ 120 h 132"/>
                <a:gd name="T2" fmla="*/ 63 w 73"/>
                <a:gd name="T3" fmla="*/ 96 h 132"/>
                <a:gd name="T4" fmla="*/ 64 w 73"/>
                <a:gd name="T5" fmla="*/ 92 h 132"/>
                <a:gd name="T6" fmla="*/ 62 w 73"/>
                <a:gd name="T7" fmla="*/ 83 h 132"/>
                <a:gd name="T8" fmla="*/ 60 w 73"/>
                <a:gd name="T9" fmla="*/ 73 h 132"/>
                <a:gd name="T10" fmla="*/ 59 w 73"/>
                <a:gd name="T11" fmla="*/ 67 h 132"/>
                <a:gd name="T12" fmla="*/ 70 w 73"/>
                <a:gd name="T13" fmla="*/ 61 h 132"/>
                <a:gd name="T14" fmla="*/ 60 w 73"/>
                <a:gd name="T15" fmla="*/ 41 h 132"/>
                <a:gd name="T16" fmla="*/ 56 w 73"/>
                <a:gd name="T17" fmla="*/ 40 h 132"/>
                <a:gd name="T18" fmla="*/ 56 w 73"/>
                <a:gd name="T19" fmla="*/ 33 h 132"/>
                <a:gd name="T20" fmla="*/ 57 w 73"/>
                <a:gd name="T21" fmla="*/ 32 h 132"/>
                <a:gd name="T22" fmla="*/ 57 w 73"/>
                <a:gd name="T23" fmla="*/ 31 h 132"/>
                <a:gd name="T24" fmla="*/ 58 w 73"/>
                <a:gd name="T25" fmla="*/ 30 h 132"/>
                <a:gd name="T26" fmla="*/ 58 w 73"/>
                <a:gd name="T27" fmla="*/ 26 h 132"/>
                <a:gd name="T28" fmla="*/ 48 w 73"/>
                <a:gd name="T29" fmla="*/ 22 h 132"/>
                <a:gd name="T30" fmla="*/ 46 w 73"/>
                <a:gd name="T31" fmla="*/ 29 h 132"/>
                <a:gd name="T32" fmla="*/ 47 w 73"/>
                <a:gd name="T33" fmla="*/ 37 h 132"/>
                <a:gd name="T34" fmla="*/ 45 w 73"/>
                <a:gd name="T35" fmla="*/ 38 h 132"/>
                <a:gd name="T36" fmla="*/ 40 w 73"/>
                <a:gd name="T37" fmla="*/ 37 h 132"/>
                <a:gd name="T38" fmla="*/ 26 w 73"/>
                <a:gd name="T39" fmla="*/ 27 h 132"/>
                <a:gd name="T40" fmla="*/ 44 w 73"/>
                <a:gd name="T41" fmla="*/ 0 h 132"/>
                <a:gd name="T42" fmla="*/ 13 w 73"/>
                <a:gd name="T43" fmla="*/ 0 h 132"/>
                <a:gd name="T44" fmla="*/ 6 w 73"/>
                <a:gd name="T45" fmla="*/ 19 h 132"/>
                <a:gd name="T46" fmla="*/ 10 w 73"/>
                <a:gd name="T47" fmla="*/ 33 h 132"/>
                <a:gd name="T48" fmla="*/ 22 w 73"/>
                <a:gd name="T49" fmla="*/ 32 h 132"/>
                <a:gd name="T50" fmla="*/ 39 w 73"/>
                <a:gd name="T51" fmla="*/ 49 h 132"/>
                <a:gd name="T52" fmla="*/ 39 w 73"/>
                <a:gd name="T53" fmla="*/ 56 h 132"/>
                <a:gd name="T54" fmla="*/ 39 w 73"/>
                <a:gd name="T55" fmla="*/ 65 h 132"/>
                <a:gd name="T56" fmla="*/ 38 w 73"/>
                <a:gd name="T57" fmla="*/ 70 h 132"/>
                <a:gd name="T58" fmla="*/ 36 w 73"/>
                <a:gd name="T59" fmla="*/ 78 h 132"/>
                <a:gd name="T60" fmla="*/ 35 w 73"/>
                <a:gd name="T61" fmla="*/ 89 h 132"/>
                <a:gd name="T62" fmla="*/ 38 w 73"/>
                <a:gd name="T63" fmla="*/ 100 h 132"/>
                <a:gd name="T64" fmla="*/ 38 w 73"/>
                <a:gd name="T65" fmla="*/ 125 h 132"/>
                <a:gd name="T66" fmla="*/ 37 w 73"/>
                <a:gd name="T67" fmla="*/ 131 h 132"/>
                <a:gd name="T68" fmla="*/ 43 w 73"/>
                <a:gd name="T69" fmla="*/ 125 h 132"/>
                <a:gd name="T70" fmla="*/ 45 w 73"/>
                <a:gd name="T71" fmla="*/ 101 h 132"/>
                <a:gd name="T72" fmla="*/ 50 w 73"/>
                <a:gd name="T73" fmla="*/ 92 h 132"/>
                <a:gd name="T74" fmla="*/ 57 w 73"/>
                <a:gd name="T75" fmla="*/ 101 h 132"/>
                <a:gd name="T76" fmla="*/ 66 w 73"/>
                <a:gd name="T77" fmla="*/ 125 h 132"/>
                <a:gd name="T78" fmla="*/ 73 w 73"/>
                <a:gd name="T79" fmla="*/ 125 h 132"/>
                <a:gd name="T80" fmla="*/ 60 w 73"/>
                <a:gd name="T81" fmla="*/ 52 h 132"/>
                <a:gd name="T82" fmla="*/ 60 w 73"/>
                <a:gd name="T83" fmla="*/ 61 h 132"/>
                <a:gd name="T84" fmla="*/ 18 w 73"/>
                <a:gd name="T85" fmla="*/ 20 h 132"/>
                <a:gd name="T86" fmla="*/ 21 w 73"/>
                <a:gd name="T87" fmla="*/ 26 h 132"/>
                <a:gd name="T88" fmla="*/ 21 w 73"/>
                <a:gd name="T89" fmla="*/ 19 h 132"/>
                <a:gd name="T90" fmla="*/ 22 w 73"/>
                <a:gd name="T91" fmla="*/ 17 h 132"/>
                <a:gd name="T92" fmla="*/ 22 w 73"/>
                <a:gd name="T93" fmla="*/ 17 h 132"/>
                <a:gd name="T94" fmla="*/ 21 w 73"/>
                <a:gd name="T95" fmla="*/ 15 h 132"/>
                <a:gd name="T96" fmla="*/ 20 w 73"/>
                <a:gd name="T97" fmla="*/ 17 h 132"/>
                <a:gd name="T98" fmla="*/ 16 w 73"/>
                <a:gd name="T99" fmla="*/ 15 h 132"/>
                <a:gd name="T100" fmla="*/ 15 w 73"/>
                <a:gd name="T101" fmla="*/ 1 h 132"/>
                <a:gd name="T102" fmla="*/ 44 w 73"/>
                <a:gd name="T103" fmla="*/ 0 h 132"/>
                <a:gd name="T104" fmla="*/ 24 w 73"/>
                <a:gd name="T105" fmla="*/ 21 h 132"/>
                <a:gd name="T106" fmla="*/ 25 w 73"/>
                <a:gd name="T107" fmla="*/ 15 h 132"/>
                <a:gd name="T108" fmla="*/ 43 w 73"/>
                <a:gd name="T109" fmla="*/ 1 h 132"/>
                <a:gd name="T110" fmla="*/ 28 w 73"/>
                <a:gd name="T111" fmla="*/ 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132">
                  <a:moveTo>
                    <a:pt x="73" y="125"/>
                  </a:moveTo>
                  <a:cubicBezTo>
                    <a:pt x="73" y="125"/>
                    <a:pt x="72" y="125"/>
                    <a:pt x="72" y="125"/>
                  </a:cubicBezTo>
                  <a:cubicBezTo>
                    <a:pt x="72" y="125"/>
                    <a:pt x="72" y="125"/>
                    <a:pt x="72" y="124"/>
                  </a:cubicBezTo>
                  <a:cubicBezTo>
                    <a:pt x="72" y="124"/>
                    <a:pt x="70" y="124"/>
                    <a:pt x="69" y="123"/>
                  </a:cubicBezTo>
                  <a:cubicBezTo>
                    <a:pt x="69" y="123"/>
                    <a:pt x="68" y="122"/>
                    <a:pt x="67" y="121"/>
                  </a:cubicBezTo>
                  <a:cubicBezTo>
                    <a:pt x="67" y="121"/>
                    <a:pt x="66" y="121"/>
                    <a:pt x="66" y="120"/>
                  </a:cubicBezTo>
                  <a:cubicBezTo>
                    <a:pt x="66" y="120"/>
                    <a:pt x="65" y="120"/>
                    <a:pt x="65" y="118"/>
                  </a:cubicBezTo>
                  <a:cubicBezTo>
                    <a:pt x="65" y="117"/>
                    <a:pt x="65" y="111"/>
                    <a:pt x="65" y="109"/>
                  </a:cubicBezTo>
                  <a:cubicBezTo>
                    <a:pt x="65" y="106"/>
                    <a:pt x="64" y="104"/>
                    <a:pt x="64" y="103"/>
                  </a:cubicBezTo>
                  <a:cubicBezTo>
                    <a:pt x="64" y="103"/>
                    <a:pt x="64" y="102"/>
                    <a:pt x="64" y="102"/>
                  </a:cubicBezTo>
                  <a:cubicBezTo>
                    <a:pt x="64" y="102"/>
                    <a:pt x="64" y="100"/>
                    <a:pt x="64" y="99"/>
                  </a:cubicBezTo>
                  <a:cubicBezTo>
                    <a:pt x="64" y="98"/>
                    <a:pt x="63" y="96"/>
                    <a:pt x="63" y="96"/>
                  </a:cubicBezTo>
                  <a:cubicBezTo>
                    <a:pt x="63" y="96"/>
                    <a:pt x="64" y="96"/>
                    <a:pt x="64" y="95"/>
                  </a:cubicBezTo>
                  <a:cubicBezTo>
                    <a:pt x="64" y="95"/>
                    <a:pt x="64" y="95"/>
                    <a:pt x="64" y="95"/>
                  </a:cubicBezTo>
                  <a:cubicBezTo>
                    <a:pt x="64" y="95"/>
                    <a:pt x="64" y="95"/>
                    <a:pt x="64" y="94"/>
                  </a:cubicBezTo>
                  <a:cubicBezTo>
                    <a:pt x="64" y="94"/>
                    <a:pt x="64" y="93"/>
                    <a:pt x="64" y="93"/>
                  </a:cubicBezTo>
                  <a:cubicBezTo>
                    <a:pt x="64" y="93"/>
                    <a:pt x="64" y="93"/>
                    <a:pt x="64" y="93"/>
                  </a:cubicBezTo>
                  <a:cubicBezTo>
                    <a:pt x="64" y="92"/>
                    <a:pt x="64" y="92"/>
                    <a:pt x="64" y="92"/>
                  </a:cubicBezTo>
                  <a:cubicBezTo>
                    <a:pt x="64" y="92"/>
                    <a:pt x="64" y="92"/>
                    <a:pt x="64" y="91"/>
                  </a:cubicBezTo>
                  <a:cubicBezTo>
                    <a:pt x="64" y="90"/>
                    <a:pt x="64" y="90"/>
                    <a:pt x="64" y="90"/>
                  </a:cubicBezTo>
                  <a:cubicBezTo>
                    <a:pt x="64" y="89"/>
                    <a:pt x="64" y="88"/>
                    <a:pt x="64" y="88"/>
                  </a:cubicBezTo>
                  <a:cubicBezTo>
                    <a:pt x="64" y="88"/>
                    <a:pt x="63" y="86"/>
                    <a:pt x="63" y="86"/>
                  </a:cubicBezTo>
                  <a:cubicBezTo>
                    <a:pt x="63" y="85"/>
                    <a:pt x="63" y="85"/>
                    <a:pt x="63" y="84"/>
                  </a:cubicBezTo>
                  <a:cubicBezTo>
                    <a:pt x="63" y="84"/>
                    <a:pt x="62" y="83"/>
                    <a:pt x="62" y="83"/>
                  </a:cubicBezTo>
                  <a:cubicBezTo>
                    <a:pt x="62" y="82"/>
                    <a:pt x="63" y="81"/>
                    <a:pt x="63" y="81"/>
                  </a:cubicBezTo>
                  <a:cubicBezTo>
                    <a:pt x="63" y="81"/>
                    <a:pt x="63" y="79"/>
                    <a:pt x="63" y="79"/>
                  </a:cubicBezTo>
                  <a:cubicBezTo>
                    <a:pt x="62" y="78"/>
                    <a:pt x="62" y="77"/>
                    <a:pt x="62" y="76"/>
                  </a:cubicBezTo>
                  <a:cubicBezTo>
                    <a:pt x="61" y="76"/>
                    <a:pt x="61" y="76"/>
                    <a:pt x="61" y="75"/>
                  </a:cubicBezTo>
                  <a:cubicBezTo>
                    <a:pt x="61" y="75"/>
                    <a:pt x="60" y="74"/>
                    <a:pt x="60" y="74"/>
                  </a:cubicBezTo>
                  <a:cubicBezTo>
                    <a:pt x="60" y="74"/>
                    <a:pt x="60" y="74"/>
                    <a:pt x="60" y="73"/>
                  </a:cubicBezTo>
                  <a:cubicBezTo>
                    <a:pt x="60" y="73"/>
                    <a:pt x="61" y="73"/>
                    <a:pt x="60" y="72"/>
                  </a:cubicBezTo>
                  <a:cubicBezTo>
                    <a:pt x="60" y="72"/>
                    <a:pt x="60" y="71"/>
                    <a:pt x="60" y="71"/>
                  </a:cubicBezTo>
                  <a:cubicBezTo>
                    <a:pt x="60" y="71"/>
                    <a:pt x="60" y="70"/>
                    <a:pt x="60" y="70"/>
                  </a:cubicBezTo>
                  <a:cubicBezTo>
                    <a:pt x="60" y="70"/>
                    <a:pt x="59" y="70"/>
                    <a:pt x="60" y="69"/>
                  </a:cubicBezTo>
                  <a:cubicBezTo>
                    <a:pt x="60" y="69"/>
                    <a:pt x="60" y="69"/>
                    <a:pt x="60" y="68"/>
                  </a:cubicBezTo>
                  <a:cubicBezTo>
                    <a:pt x="60" y="68"/>
                    <a:pt x="59" y="68"/>
                    <a:pt x="59" y="67"/>
                  </a:cubicBezTo>
                  <a:cubicBezTo>
                    <a:pt x="59" y="67"/>
                    <a:pt x="59" y="66"/>
                    <a:pt x="59" y="66"/>
                  </a:cubicBezTo>
                  <a:cubicBezTo>
                    <a:pt x="60" y="66"/>
                    <a:pt x="60" y="66"/>
                    <a:pt x="60" y="66"/>
                  </a:cubicBezTo>
                  <a:cubicBezTo>
                    <a:pt x="60" y="66"/>
                    <a:pt x="63" y="66"/>
                    <a:pt x="64" y="66"/>
                  </a:cubicBezTo>
                  <a:cubicBezTo>
                    <a:pt x="65" y="65"/>
                    <a:pt x="68" y="64"/>
                    <a:pt x="69" y="64"/>
                  </a:cubicBezTo>
                  <a:cubicBezTo>
                    <a:pt x="69" y="64"/>
                    <a:pt x="70" y="64"/>
                    <a:pt x="70" y="63"/>
                  </a:cubicBezTo>
                  <a:cubicBezTo>
                    <a:pt x="70" y="63"/>
                    <a:pt x="70" y="62"/>
                    <a:pt x="70" y="61"/>
                  </a:cubicBezTo>
                  <a:cubicBezTo>
                    <a:pt x="70" y="60"/>
                    <a:pt x="69" y="58"/>
                    <a:pt x="69" y="58"/>
                  </a:cubicBezTo>
                  <a:cubicBezTo>
                    <a:pt x="69" y="57"/>
                    <a:pt x="68" y="55"/>
                    <a:pt x="67" y="54"/>
                  </a:cubicBezTo>
                  <a:cubicBezTo>
                    <a:pt x="67" y="53"/>
                    <a:pt x="66" y="52"/>
                    <a:pt x="66" y="51"/>
                  </a:cubicBezTo>
                  <a:cubicBezTo>
                    <a:pt x="66" y="50"/>
                    <a:pt x="65" y="47"/>
                    <a:pt x="64" y="45"/>
                  </a:cubicBezTo>
                  <a:cubicBezTo>
                    <a:pt x="62" y="43"/>
                    <a:pt x="61" y="42"/>
                    <a:pt x="61" y="42"/>
                  </a:cubicBezTo>
                  <a:cubicBezTo>
                    <a:pt x="61" y="42"/>
                    <a:pt x="61" y="41"/>
                    <a:pt x="60" y="41"/>
                  </a:cubicBezTo>
                  <a:cubicBezTo>
                    <a:pt x="60" y="41"/>
                    <a:pt x="60" y="41"/>
                    <a:pt x="60" y="41"/>
                  </a:cubicBezTo>
                  <a:cubicBezTo>
                    <a:pt x="60" y="41"/>
                    <a:pt x="59" y="41"/>
                    <a:pt x="59" y="41"/>
                  </a:cubicBezTo>
                  <a:cubicBezTo>
                    <a:pt x="59" y="41"/>
                    <a:pt x="59" y="41"/>
                    <a:pt x="58" y="41"/>
                  </a:cubicBezTo>
                  <a:cubicBezTo>
                    <a:pt x="58" y="40"/>
                    <a:pt x="58" y="40"/>
                    <a:pt x="57" y="40"/>
                  </a:cubicBezTo>
                  <a:cubicBezTo>
                    <a:pt x="57" y="40"/>
                    <a:pt x="57" y="40"/>
                    <a:pt x="57" y="40"/>
                  </a:cubicBezTo>
                  <a:cubicBezTo>
                    <a:pt x="57" y="40"/>
                    <a:pt x="56" y="40"/>
                    <a:pt x="56" y="40"/>
                  </a:cubicBezTo>
                  <a:cubicBezTo>
                    <a:pt x="56" y="40"/>
                    <a:pt x="55" y="40"/>
                    <a:pt x="55" y="37"/>
                  </a:cubicBezTo>
                  <a:cubicBezTo>
                    <a:pt x="55" y="35"/>
                    <a:pt x="55" y="35"/>
                    <a:pt x="55" y="35"/>
                  </a:cubicBezTo>
                  <a:cubicBezTo>
                    <a:pt x="55" y="34"/>
                    <a:pt x="55" y="34"/>
                    <a:pt x="55" y="34"/>
                  </a:cubicBezTo>
                  <a:cubicBezTo>
                    <a:pt x="55" y="34"/>
                    <a:pt x="56" y="34"/>
                    <a:pt x="56" y="34"/>
                  </a:cubicBezTo>
                  <a:cubicBezTo>
                    <a:pt x="56" y="34"/>
                    <a:pt x="56" y="34"/>
                    <a:pt x="56" y="34"/>
                  </a:cubicBezTo>
                  <a:cubicBezTo>
                    <a:pt x="56" y="34"/>
                    <a:pt x="56" y="33"/>
                    <a:pt x="56" y="33"/>
                  </a:cubicBezTo>
                  <a:cubicBezTo>
                    <a:pt x="56" y="33"/>
                    <a:pt x="56" y="33"/>
                    <a:pt x="56" y="33"/>
                  </a:cubicBezTo>
                  <a:cubicBezTo>
                    <a:pt x="56" y="32"/>
                    <a:pt x="56" y="32"/>
                    <a:pt x="56" y="32"/>
                  </a:cubicBezTo>
                  <a:cubicBezTo>
                    <a:pt x="56" y="32"/>
                    <a:pt x="56" y="32"/>
                    <a:pt x="56"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1"/>
                    <a:pt x="57" y="31"/>
                    <a:pt x="57" y="31"/>
                  </a:cubicBezTo>
                  <a:cubicBezTo>
                    <a:pt x="57" y="31"/>
                    <a:pt x="57" y="31"/>
                    <a:pt x="57" y="31"/>
                  </a:cubicBezTo>
                  <a:cubicBezTo>
                    <a:pt x="57" y="31"/>
                    <a:pt x="58" y="31"/>
                    <a:pt x="58" y="31"/>
                  </a:cubicBezTo>
                  <a:cubicBezTo>
                    <a:pt x="57" y="31"/>
                    <a:pt x="57" y="31"/>
                    <a:pt x="57" y="31"/>
                  </a:cubicBezTo>
                  <a:cubicBezTo>
                    <a:pt x="58" y="31"/>
                    <a:pt x="58" y="31"/>
                    <a:pt x="58" y="31"/>
                  </a:cubicBezTo>
                  <a:cubicBezTo>
                    <a:pt x="58" y="31"/>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29"/>
                  </a:cubicBezTo>
                  <a:cubicBezTo>
                    <a:pt x="58" y="29"/>
                    <a:pt x="58" y="29"/>
                    <a:pt x="58" y="29"/>
                  </a:cubicBezTo>
                  <a:cubicBezTo>
                    <a:pt x="58" y="29"/>
                    <a:pt x="58" y="29"/>
                    <a:pt x="58" y="29"/>
                  </a:cubicBezTo>
                  <a:cubicBezTo>
                    <a:pt x="58" y="29"/>
                    <a:pt x="58" y="28"/>
                    <a:pt x="58" y="28"/>
                  </a:cubicBezTo>
                  <a:cubicBezTo>
                    <a:pt x="58" y="28"/>
                    <a:pt x="58" y="28"/>
                    <a:pt x="58" y="28"/>
                  </a:cubicBezTo>
                  <a:cubicBezTo>
                    <a:pt x="58" y="28"/>
                    <a:pt x="58" y="26"/>
                    <a:pt x="58" y="26"/>
                  </a:cubicBezTo>
                  <a:cubicBezTo>
                    <a:pt x="57" y="25"/>
                    <a:pt x="57" y="24"/>
                    <a:pt x="57" y="24"/>
                  </a:cubicBezTo>
                  <a:cubicBezTo>
                    <a:pt x="56" y="24"/>
                    <a:pt x="56" y="23"/>
                    <a:pt x="56" y="23"/>
                  </a:cubicBezTo>
                  <a:cubicBezTo>
                    <a:pt x="56" y="23"/>
                    <a:pt x="55" y="23"/>
                    <a:pt x="55" y="22"/>
                  </a:cubicBezTo>
                  <a:cubicBezTo>
                    <a:pt x="55" y="22"/>
                    <a:pt x="54" y="22"/>
                    <a:pt x="54" y="21"/>
                  </a:cubicBezTo>
                  <a:cubicBezTo>
                    <a:pt x="53" y="21"/>
                    <a:pt x="53" y="21"/>
                    <a:pt x="52" y="21"/>
                  </a:cubicBezTo>
                  <a:cubicBezTo>
                    <a:pt x="51" y="21"/>
                    <a:pt x="49" y="22"/>
                    <a:pt x="48" y="22"/>
                  </a:cubicBezTo>
                  <a:cubicBezTo>
                    <a:pt x="48" y="22"/>
                    <a:pt x="46" y="22"/>
                    <a:pt x="46" y="22"/>
                  </a:cubicBezTo>
                  <a:cubicBezTo>
                    <a:pt x="45" y="22"/>
                    <a:pt x="44" y="22"/>
                    <a:pt x="44" y="22"/>
                  </a:cubicBezTo>
                  <a:cubicBezTo>
                    <a:pt x="43" y="22"/>
                    <a:pt x="43" y="22"/>
                    <a:pt x="42" y="24"/>
                  </a:cubicBezTo>
                  <a:cubicBezTo>
                    <a:pt x="42" y="25"/>
                    <a:pt x="42" y="27"/>
                    <a:pt x="43" y="28"/>
                  </a:cubicBezTo>
                  <a:cubicBezTo>
                    <a:pt x="44" y="29"/>
                    <a:pt x="46" y="29"/>
                    <a:pt x="46" y="29"/>
                  </a:cubicBezTo>
                  <a:cubicBezTo>
                    <a:pt x="46" y="29"/>
                    <a:pt x="46" y="29"/>
                    <a:pt x="46" y="29"/>
                  </a:cubicBezTo>
                  <a:cubicBezTo>
                    <a:pt x="45" y="29"/>
                    <a:pt x="45" y="29"/>
                    <a:pt x="45" y="29"/>
                  </a:cubicBezTo>
                  <a:cubicBezTo>
                    <a:pt x="45" y="29"/>
                    <a:pt x="45" y="29"/>
                    <a:pt x="46" y="29"/>
                  </a:cubicBezTo>
                  <a:cubicBezTo>
                    <a:pt x="46" y="30"/>
                    <a:pt x="46" y="30"/>
                    <a:pt x="45" y="31"/>
                  </a:cubicBezTo>
                  <a:cubicBezTo>
                    <a:pt x="45" y="32"/>
                    <a:pt x="45" y="34"/>
                    <a:pt x="46" y="34"/>
                  </a:cubicBezTo>
                  <a:cubicBezTo>
                    <a:pt x="46" y="35"/>
                    <a:pt x="46" y="35"/>
                    <a:pt x="46" y="36"/>
                  </a:cubicBezTo>
                  <a:cubicBezTo>
                    <a:pt x="46" y="36"/>
                    <a:pt x="47" y="37"/>
                    <a:pt x="47" y="37"/>
                  </a:cubicBezTo>
                  <a:cubicBezTo>
                    <a:pt x="47" y="37"/>
                    <a:pt x="47" y="38"/>
                    <a:pt x="47" y="38"/>
                  </a:cubicBezTo>
                  <a:cubicBezTo>
                    <a:pt x="47" y="38"/>
                    <a:pt x="46" y="38"/>
                    <a:pt x="46" y="38"/>
                  </a:cubicBezTo>
                  <a:cubicBezTo>
                    <a:pt x="46" y="38"/>
                    <a:pt x="46" y="38"/>
                    <a:pt x="46" y="38"/>
                  </a:cubicBezTo>
                  <a:cubicBezTo>
                    <a:pt x="46" y="38"/>
                    <a:pt x="46" y="38"/>
                    <a:pt x="46" y="38"/>
                  </a:cubicBezTo>
                  <a:cubicBezTo>
                    <a:pt x="46" y="38"/>
                    <a:pt x="46" y="38"/>
                    <a:pt x="46" y="38"/>
                  </a:cubicBezTo>
                  <a:cubicBezTo>
                    <a:pt x="46" y="38"/>
                    <a:pt x="45" y="38"/>
                    <a:pt x="45" y="38"/>
                  </a:cubicBezTo>
                  <a:cubicBezTo>
                    <a:pt x="45" y="38"/>
                    <a:pt x="45" y="38"/>
                    <a:pt x="45" y="38"/>
                  </a:cubicBezTo>
                  <a:cubicBezTo>
                    <a:pt x="44" y="38"/>
                    <a:pt x="44" y="38"/>
                    <a:pt x="44" y="38"/>
                  </a:cubicBezTo>
                  <a:cubicBezTo>
                    <a:pt x="44" y="38"/>
                    <a:pt x="44" y="38"/>
                    <a:pt x="44" y="38"/>
                  </a:cubicBezTo>
                  <a:cubicBezTo>
                    <a:pt x="44" y="38"/>
                    <a:pt x="44" y="38"/>
                    <a:pt x="44" y="38"/>
                  </a:cubicBezTo>
                  <a:cubicBezTo>
                    <a:pt x="44" y="38"/>
                    <a:pt x="43" y="38"/>
                    <a:pt x="43" y="38"/>
                  </a:cubicBezTo>
                  <a:cubicBezTo>
                    <a:pt x="43" y="38"/>
                    <a:pt x="41" y="38"/>
                    <a:pt x="40" y="37"/>
                  </a:cubicBezTo>
                  <a:cubicBezTo>
                    <a:pt x="40" y="37"/>
                    <a:pt x="37" y="36"/>
                    <a:pt x="36" y="36"/>
                  </a:cubicBezTo>
                  <a:cubicBezTo>
                    <a:pt x="35" y="36"/>
                    <a:pt x="34" y="36"/>
                    <a:pt x="33" y="35"/>
                  </a:cubicBezTo>
                  <a:cubicBezTo>
                    <a:pt x="32" y="35"/>
                    <a:pt x="31" y="34"/>
                    <a:pt x="30" y="33"/>
                  </a:cubicBezTo>
                  <a:cubicBezTo>
                    <a:pt x="29" y="32"/>
                    <a:pt x="28" y="32"/>
                    <a:pt x="28" y="31"/>
                  </a:cubicBezTo>
                  <a:cubicBezTo>
                    <a:pt x="28" y="31"/>
                    <a:pt x="28" y="30"/>
                    <a:pt x="27" y="29"/>
                  </a:cubicBezTo>
                  <a:cubicBezTo>
                    <a:pt x="27" y="28"/>
                    <a:pt x="26" y="27"/>
                    <a:pt x="26" y="27"/>
                  </a:cubicBezTo>
                  <a:cubicBezTo>
                    <a:pt x="27" y="25"/>
                    <a:pt x="30" y="20"/>
                    <a:pt x="31" y="19"/>
                  </a:cubicBezTo>
                  <a:cubicBezTo>
                    <a:pt x="32" y="18"/>
                    <a:pt x="37" y="11"/>
                    <a:pt x="38" y="10"/>
                  </a:cubicBezTo>
                  <a:cubicBezTo>
                    <a:pt x="39" y="9"/>
                    <a:pt x="41" y="5"/>
                    <a:pt x="41" y="5"/>
                  </a:cubicBezTo>
                  <a:cubicBezTo>
                    <a:pt x="42" y="4"/>
                    <a:pt x="43" y="2"/>
                    <a:pt x="44" y="1"/>
                  </a:cubicBezTo>
                  <a:cubicBezTo>
                    <a:pt x="44" y="1"/>
                    <a:pt x="44" y="1"/>
                    <a:pt x="44" y="1"/>
                  </a:cubicBezTo>
                  <a:cubicBezTo>
                    <a:pt x="45" y="0"/>
                    <a:pt x="45" y="0"/>
                    <a:pt x="44" y="0"/>
                  </a:cubicBezTo>
                  <a:cubicBezTo>
                    <a:pt x="44" y="0"/>
                    <a:pt x="44" y="0"/>
                    <a:pt x="44" y="0"/>
                  </a:cubicBezTo>
                  <a:cubicBezTo>
                    <a:pt x="44" y="0"/>
                    <a:pt x="44" y="0"/>
                    <a:pt x="44" y="0"/>
                  </a:cubicBezTo>
                  <a:cubicBezTo>
                    <a:pt x="44" y="0"/>
                    <a:pt x="42" y="0"/>
                    <a:pt x="41" y="0"/>
                  </a:cubicBezTo>
                  <a:cubicBezTo>
                    <a:pt x="41" y="0"/>
                    <a:pt x="25" y="0"/>
                    <a:pt x="24" y="0"/>
                  </a:cubicBezTo>
                  <a:cubicBezTo>
                    <a:pt x="23" y="0"/>
                    <a:pt x="15" y="0"/>
                    <a:pt x="15" y="0"/>
                  </a:cubicBezTo>
                  <a:cubicBezTo>
                    <a:pt x="14" y="0"/>
                    <a:pt x="13" y="0"/>
                    <a:pt x="13" y="0"/>
                  </a:cubicBezTo>
                  <a:cubicBezTo>
                    <a:pt x="13" y="0"/>
                    <a:pt x="13" y="0"/>
                    <a:pt x="12" y="0"/>
                  </a:cubicBezTo>
                  <a:cubicBezTo>
                    <a:pt x="12" y="0"/>
                    <a:pt x="12" y="0"/>
                    <a:pt x="12" y="0"/>
                  </a:cubicBezTo>
                  <a:cubicBezTo>
                    <a:pt x="12" y="1"/>
                    <a:pt x="12" y="1"/>
                    <a:pt x="12" y="1"/>
                  </a:cubicBezTo>
                  <a:cubicBezTo>
                    <a:pt x="12" y="1"/>
                    <a:pt x="11" y="2"/>
                    <a:pt x="11" y="4"/>
                  </a:cubicBezTo>
                  <a:cubicBezTo>
                    <a:pt x="10" y="5"/>
                    <a:pt x="10" y="7"/>
                    <a:pt x="9" y="8"/>
                  </a:cubicBezTo>
                  <a:cubicBezTo>
                    <a:pt x="9" y="9"/>
                    <a:pt x="6" y="17"/>
                    <a:pt x="6" y="19"/>
                  </a:cubicBezTo>
                  <a:cubicBezTo>
                    <a:pt x="5" y="20"/>
                    <a:pt x="3" y="26"/>
                    <a:pt x="2" y="28"/>
                  </a:cubicBezTo>
                  <a:cubicBezTo>
                    <a:pt x="2" y="28"/>
                    <a:pt x="1" y="31"/>
                    <a:pt x="0" y="32"/>
                  </a:cubicBezTo>
                  <a:cubicBezTo>
                    <a:pt x="0" y="32"/>
                    <a:pt x="0" y="32"/>
                    <a:pt x="0" y="33"/>
                  </a:cubicBezTo>
                  <a:cubicBezTo>
                    <a:pt x="0" y="33"/>
                    <a:pt x="1" y="33"/>
                    <a:pt x="1" y="33"/>
                  </a:cubicBezTo>
                  <a:cubicBezTo>
                    <a:pt x="1" y="33"/>
                    <a:pt x="1" y="33"/>
                    <a:pt x="1" y="33"/>
                  </a:cubicBezTo>
                  <a:cubicBezTo>
                    <a:pt x="3" y="33"/>
                    <a:pt x="9" y="33"/>
                    <a:pt x="10" y="33"/>
                  </a:cubicBezTo>
                  <a:cubicBezTo>
                    <a:pt x="12" y="33"/>
                    <a:pt x="20" y="33"/>
                    <a:pt x="21" y="33"/>
                  </a:cubicBezTo>
                  <a:cubicBezTo>
                    <a:pt x="21" y="33"/>
                    <a:pt x="21" y="33"/>
                    <a:pt x="21" y="33"/>
                  </a:cubicBezTo>
                  <a:cubicBezTo>
                    <a:pt x="21" y="33"/>
                    <a:pt x="22" y="33"/>
                    <a:pt x="22" y="33"/>
                  </a:cubicBezTo>
                  <a:cubicBezTo>
                    <a:pt x="22" y="33"/>
                    <a:pt x="22" y="33"/>
                    <a:pt x="22" y="33"/>
                  </a:cubicBezTo>
                  <a:cubicBezTo>
                    <a:pt x="22" y="33"/>
                    <a:pt x="22" y="33"/>
                    <a:pt x="22" y="32"/>
                  </a:cubicBezTo>
                  <a:cubicBezTo>
                    <a:pt x="22" y="32"/>
                    <a:pt x="22" y="32"/>
                    <a:pt x="22" y="32"/>
                  </a:cubicBezTo>
                  <a:cubicBezTo>
                    <a:pt x="23" y="33"/>
                    <a:pt x="23" y="34"/>
                    <a:pt x="23" y="34"/>
                  </a:cubicBezTo>
                  <a:cubicBezTo>
                    <a:pt x="24" y="35"/>
                    <a:pt x="24" y="35"/>
                    <a:pt x="24" y="35"/>
                  </a:cubicBezTo>
                  <a:cubicBezTo>
                    <a:pt x="24" y="35"/>
                    <a:pt x="27" y="37"/>
                    <a:pt x="27" y="37"/>
                  </a:cubicBezTo>
                  <a:cubicBezTo>
                    <a:pt x="28" y="38"/>
                    <a:pt x="31" y="41"/>
                    <a:pt x="33" y="42"/>
                  </a:cubicBezTo>
                  <a:cubicBezTo>
                    <a:pt x="35" y="43"/>
                    <a:pt x="37" y="43"/>
                    <a:pt x="37" y="44"/>
                  </a:cubicBezTo>
                  <a:cubicBezTo>
                    <a:pt x="38" y="45"/>
                    <a:pt x="39" y="47"/>
                    <a:pt x="39" y="49"/>
                  </a:cubicBezTo>
                  <a:cubicBezTo>
                    <a:pt x="39" y="50"/>
                    <a:pt x="39" y="50"/>
                    <a:pt x="39" y="51"/>
                  </a:cubicBezTo>
                  <a:cubicBezTo>
                    <a:pt x="39" y="51"/>
                    <a:pt x="39" y="51"/>
                    <a:pt x="39" y="51"/>
                  </a:cubicBezTo>
                  <a:cubicBezTo>
                    <a:pt x="39" y="51"/>
                    <a:pt x="39" y="52"/>
                    <a:pt x="39" y="52"/>
                  </a:cubicBezTo>
                  <a:cubicBezTo>
                    <a:pt x="39" y="52"/>
                    <a:pt x="39" y="53"/>
                    <a:pt x="39" y="53"/>
                  </a:cubicBezTo>
                  <a:cubicBezTo>
                    <a:pt x="39" y="54"/>
                    <a:pt x="39" y="54"/>
                    <a:pt x="39" y="55"/>
                  </a:cubicBezTo>
                  <a:cubicBezTo>
                    <a:pt x="39" y="55"/>
                    <a:pt x="39" y="55"/>
                    <a:pt x="39" y="56"/>
                  </a:cubicBezTo>
                  <a:cubicBezTo>
                    <a:pt x="40" y="56"/>
                    <a:pt x="39" y="57"/>
                    <a:pt x="39" y="57"/>
                  </a:cubicBezTo>
                  <a:cubicBezTo>
                    <a:pt x="39" y="58"/>
                    <a:pt x="40" y="58"/>
                    <a:pt x="40" y="58"/>
                  </a:cubicBezTo>
                  <a:cubicBezTo>
                    <a:pt x="40" y="58"/>
                    <a:pt x="39" y="59"/>
                    <a:pt x="39" y="60"/>
                  </a:cubicBezTo>
                  <a:cubicBezTo>
                    <a:pt x="40" y="60"/>
                    <a:pt x="40" y="60"/>
                    <a:pt x="40" y="61"/>
                  </a:cubicBezTo>
                  <a:cubicBezTo>
                    <a:pt x="39" y="61"/>
                    <a:pt x="39" y="62"/>
                    <a:pt x="39" y="63"/>
                  </a:cubicBezTo>
                  <a:cubicBezTo>
                    <a:pt x="39" y="65"/>
                    <a:pt x="39" y="64"/>
                    <a:pt x="39" y="65"/>
                  </a:cubicBezTo>
                  <a:cubicBezTo>
                    <a:pt x="39" y="65"/>
                    <a:pt x="39" y="66"/>
                    <a:pt x="39" y="66"/>
                  </a:cubicBezTo>
                  <a:cubicBezTo>
                    <a:pt x="39" y="67"/>
                    <a:pt x="39" y="67"/>
                    <a:pt x="39" y="67"/>
                  </a:cubicBezTo>
                  <a:cubicBezTo>
                    <a:pt x="39" y="67"/>
                    <a:pt x="38" y="68"/>
                    <a:pt x="38" y="68"/>
                  </a:cubicBezTo>
                  <a:cubicBezTo>
                    <a:pt x="38" y="68"/>
                    <a:pt x="38" y="69"/>
                    <a:pt x="38" y="69"/>
                  </a:cubicBezTo>
                  <a:cubicBezTo>
                    <a:pt x="39" y="69"/>
                    <a:pt x="39" y="69"/>
                    <a:pt x="39" y="69"/>
                  </a:cubicBezTo>
                  <a:cubicBezTo>
                    <a:pt x="39" y="70"/>
                    <a:pt x="38" y="70"/>
                    <a:pt x="38" y="70"/>
                  </a:cubicBezTo>
                  <a:cubicBezTo>
                    <a:pt x="38" y="70"/>
                    <a:pt x="39" y="71"/>
                    <a:pt x="38" y="71"/>
                  </a:cubicBezTo>
                  <a:cubicBezTo>
                    <a:pt x="38" y="71"/>
                    <a:pt x="38" y="72"/>
                    <a:pt x="38" y="72"/>
                  </a:cubicBezTo>
                  <a:cubicBezTo>
                    <a:pt x="38" y="73"/>
                    <a:pt x="38" y="74"/>
                    <a:pt x="38" y="74"/>
                  </a:cubicBezTo>
                  <a:cubicBezTo>
                    <a:pt x="38" y="74"/>
                    <a:pt x="37" y="74"/>
                    <a:pt x="38" y="75"/>
                  </a:cubicBezTo>
                  <a:cubicBezTo>
                    <a:pt x="38" y="75"/>
                    <a:pt x="38" y="75"/>
                    <a:pt x="37" y="75"/>
                  </a:cubicBezTo>
                  <a:cubicBezTo>
                    <a:pt x="37" y="76"/>
                    <a:pt x="37" y="77"/>
                    <a:pt x="36" y="78"/>
                  </a:cubicBezTo>
                  <a:cubicBezTo>
                    <a:pt x="36" y="79"/>
                    <a:pt x="36" y="80"/>
                    <a:pt x="36" y="81"/>
                  </a:cubicBezTo>
                  <a:cubicBezTo>
                    <a:pt x="36" y="81"/>
                    <a:pt x="36" y="82"/>
                    <a:pt x="36" y="82"/>
                  </a:cubicBezTo>
                  <a:cubicBezTo>
                    <a:pt x="36" y="82"/>
                    <a:pt x="36" y="83"/>
                    <a:pt x="36" y="83"/>
                  </a:cubicBezTo>
                  <a:cubicBezTo>
                    <a:pt x="36" y="84"/>
                    <a:pt x="36" y="84"/>
                    <a:pt x="36" y="84"/>
                  </a:cubicBezTo>
                  <a:cubicBezTo>
                    <a:pt x="36" y="85"/>
                    <a:pt x="35" y="85"/>
                    <a:pt x="35" y="87"/>
                  </a:cubicBezTo>
                  <a:cubicBezTo>
                    <a:pt x="35" y="88"/>
                    <a:pt x="35" y="88"/>
                    <a:pt x="35" y="89"/>
                  </a:cubicBezTo>
                  <a:cubicBezTo>
                    <a:pt x="35" y="89"/>
                    <a:pt x="34" y="89"/>
                    <a:pt x="34" y="90"/>
                  </a:cubicBezTo>
                  <a:cubicBezTo>
                    <a:pt x="34" y="91"/>
                    <a:pt x="34" y="92"/>
                    <a:pt x="34" y="92"/>
                  </a:cubicBezTo>
                  <a:cubicBezTo>
                    <a:pt x="34" y="92"/>
                    <a:pt x="34" y="93"/>
                    <a:pt x="34" y="93"/>
                  </a:cubicBezTo>
                  <a:cubicBezTo>
                    <a:pt x="34" y="93"/>
                    <a:pt x="34" y="95"/>
                    <a:pt x="34" y="95"/>
                  </a:cubicBezTo>
                  <a:cubicBezTo>
                    <a:pt x="35" y="96"/>
                    <a:pt x="36" y="97"/>
                    <a:pt x="38" y="97"/>
                  </a:cubicBezTo>
                  <a:cubicBezTo>
                    <a:pt x="38" y="97"/>
                    <a:pt x="38" y="99"/>
                    <a:pt x="38" y="100"/>
                  </a:cubicBezTo>
                  <a:cubicBezTo>
                    <a:pt x="38" y="101"/>
                    <a:pt x="38" y="102"/>
                    <a:pt x="38" y="103"/>
                  </a:cubicBezTo>
                  <a:cubicBezTo>
                    <a:pt x="37" y="105"/>
                    <a:pt x="37" y="108"/>
                    <a:pt x="37" y="109"/>
                  </a:cubicBezTo>
                  <a:cubicBezTo>
                    <a:pt x="37" y="110"/>
                    <a:pt x="38" y="115"/>
                    <a:pt x="38" y="116"/>
                  </a:cubicBezTo>
                  <a:cubicBezTo>
                    <a:pt x="39" y="118"/>
                    <a:pt x="39" y="121"/>
                    <a:pt x="39" y="121"/>
                  </a:cubicBezTo>
                  <a:cubicBezTo>
                    <a:pt x="39" y="122"/>
                    <a:pt x="39" y="123"/>
                    <a:pt x="39" y="123"/>
                  </a:cubicBezTo>
                  <a:cubicBezTo>
                    <a:pt x="39" y="124"/>
                    <a:pt x="38" y="125"/>
                    <a:pt x="38" y="125"/>
                  </a:cubicBezTo>
                  <a:cubicBezTo>
                    <a:pt x="37" y="126"/>
                    <a:pt x="37" y="127"/>
                    <a:pt x="36" y="128"/>
                  </a:cubicBezTo>
                  <a:cubicBezTo>
                    <a:pt x="36" y="128"/>
                    <a:pt x="35" y="128"/>
                    <a:pt x="35" y="128"/>
                  </a:cubicBezTo>
                  <a:cubicBezTo>
                    <a:pt x="35" y="129"/>
                    <a:pt x="35" y="129"/>
                    <a:pt x="35" y="129"/>
                  </a:cubicBezTo>
                  <a:cubicBezTo>
                    <a:pt x="35" y="130"/>
                    <a:pt x="35" y="130"/>
                    <a:pt x="35" y="130"/>
                  </a:cubicBezTo>
                  <a:cubicBezTo>
                    <a:pt x="35" y="130"/>
                    <a:pt x="35" y="131"/>
                    <a:pt x="36" y="130"/>
                  </a:cubicBezTo>
                  <a:cubicBezTo>
                    <a:pt x="36" y="131"/>
                    <a:pt x="37" y="131"/>
                    <a:pt x="37" y="131"/>
                  </a:cubicBezTo>
                  <a:cubicBezTo>
                    <a:pt x="37" y="131"/>
                    <a:pt x="37" y="131"/>
                    <a:pt x="37" y="130"/>
                  </a:cubicBezTo>
                  <a:cubicBezTo>
                    <a:pt x="37" y="132"/>
                    <a:pt x="39" y="132"/>
                    <a:pt x="39" y="131"/>
                  </a:cubicBezTo>
                  <a:cubicBezTo>
                    <a:pt x="40" y="130"/>
                    <a:pt x="40" y="130"/>
                    <a:pt x="40" y="130"/>
                  </a:cubicBezTo>
                  <a:cubicBezTo>
                    <a:pt x="40" y="130"/>
                    <a:pt x="41" y="130"/>
                    <a:pt x="41" y="129"/>
                  </a:cubicBezTo>
                  <a:cubicBezTo>
                    <a:pt x="41" y="129"/>
                    <a:pt x="41" y="128"/>
                    <a:pt x="42" y="127"/>
                  </a:cubicBezTo>
                  <a:cubicBezTo>
                    <a:pt x="43" y="126"/>
                    <a:pt x="43" y="126"/>
                    <a:pt x="43" y="125"/>
                  </a:cubicBezTo>
                  <a:cubicBezTo>
                    <a:pt x="43" y="124"/>
                    <a:pt x="43" y="124"/>
                    <a:pt x="43" y="123"/>
                  </a:cubicBezTo>
                  <a:cubicBezTo>
                    <a:pt x="43" y="123"/>
                    <a:pt x="43" y="122"/>
                    <a:pt x="43" y="122"/>
                  </a:cubicBezTo>
                  <a:cubicBezTo>
                    <a:pt x="43" y="122"/>
                    <a:pt x="42" y="120"/>
                    <a:pt x="42" y="119"/>
                  </a:cubicBezTo>
                  <a:cubicBezTo>
                    <a:pt x="43" y="117"/>
                    <a:pt x="44" y="112"/>
                    <a:pt x="44" y="110"/>
                  </a:cubicBezTo>
                  <a:cubicBezTo>
                    <a:pt x="44" y="107"/>
                    <a:pt x="44" y="105"/>
                    <a:pt x="44" y="105"/>
                  </a:cubicBezTo>
                  <a:cubicBezTo>
                    <a:pt x="44" y="104"/>
                    <a:pt x="45" y="102"/>
                    <a:pt x="45" y="101"/>
                  </a:cubicBezTo>
                  <a:cubicBezTo>
                    <a:pt x="45" y="99"/>
                    <a:pt x="45" y="97"/>
                    <a:pt x="45" y="97"/>
                  </a:cubicBezTo>
                  <a:cubicBezTo>
                    <a:pt x="45" y="97"/>
                    <a:pt x="47" y="97"/>
                    <a:pt x="48" y="97"/>
                  </a:cubicBezTo>
                  <a:cubicBezTo>
                    <a:pt x="48" y="97"/>
                    <a:pt x="49" y="97"/>
                    <a:pt x="49" y="96"/>
                  </a:cubicBezTo>
                  <a:cubicBezTo>
                    <a:pt x="49" y="96"/>
                    <a:pt x="49" y="95"/>
                    <a:pt x="50" y="95"/>
                  </a:cubicBezTo>
                  <a:cubicBezTo>
                    <a:pt x="50" y="95"/>
                    <a:pt x="50" y="94"/>
                    <a:pt x="50" y="94"/>
                  </a:cubicBezTo>
                  <a:cubicBezTo>
                    <a:pt x="50" y="93"/>
                    <a:pt x="50" y="92"/>
                    <a:pt x="50" y="92"/>
                  </a:cubicBezTo>
                  <a:cubicBezTo>
                    <a:pt x="50" y="92"/>
                    <a:pt x="50" y="94"/>
                    <a:pt x="50" y="94"/>
                  </a:cubicBezTo>
                  <a:cubicBezTo>
                    <a:pt x="51" y="95"/>
                    <a:pt x="51" y="95"/>
                    <a:pt x="51" y="95"/>
                  </a:cubicBezTo>
                  <a:cubicBezTo>
                    <a:pt x="51" y="96"/>
                    <a:pt x="51" y="97"/>
                    <a:pt x="51" y="97"/>
                  </a:cubicBezTo>
                  <a:cubicBezTo>
                    <a:pt x="51" y="98"/>
                    <a:pt x="51" y="98"/>
                    <a:pt x="51" y="98"/>
                  </a:cubicBezTo>
                  <a:cubicBezTo>
                    <a:pt x="52" y="98"/>
                    <a:pt x="55" y="99"/>
                    <a:pt x="56" y="98"/>
                  </a:cubicBezTo>
                  <a:cubicBezTo>
                    <a:pt x="56" y="98"/>
                    <a:pt x="57" y="100"/>
                    <a:pt x="57" y="101"/>
                  </a:cubicBezTo>
                  <a:cubicBezTo>
                    <a:pt x="57" y="101"/>
                    <a:pt x="58" y="102"/>
                    <a:pt x="58" y="103"/>
                  </a:cubicBezTo>
                  <a:cubicBezTo>
                    <a:pt x="58" y="104"/>
                    <a:pt x="58" y="106"/>
                    <a:pt x="58" y="108"/>
                  </a:cubicBezTo>
                  <a:cubicBezTo>
                    <a:pt x="59" y="110"/>
                    <a:pt x="61" y="116"/>
                    <a:pt x="61" y="118"/>
                  </a:cubicBezTo>
                  <a:cubicBezTo>
                    <a:pt x="61" y="119"/>
                    <a:pt x="62" y="121"/>
                    <a:pt x="62" y="122"/>
                  </a:cubicBezTo>
                  <a:cubicBezTo>
                    <a:pt x="62" y="123"/>
                    <a:pt x="62" y="124"/>
                    <a:pt x="63" y="124"/>
                  </a:cubicBezTo>
                  <a:cubicBezTo>
                    <a:pt x="64" y="125"/>
                    <a:pt x="66" y="125"/>
                    <a:pt x="66" y="125"/>
                  </a:cubicBezTo>
                  <a:cubicBezTo>
                    <a:pt x="67" y="126"/>
                    <a:pt x="68" y="127"/>
                    <a:pt x="69" y="127"/>
                  </a:cubicBezTo>
                  <a:cubicBezTo>
                    <a:pt x="69" y="127"/>
                    <a:pt x="70" y="127"/>
                    <a:pt x="70" y="127"/>
                  </a:cubicBezTo>
                  <a:cubicBezTo>
                    <a:pt x="70" y="127"/>
                    <a:pt x="70" y="128"/>
                    <a:pt x="72" y="128"/>
                  </a:cubicBezTo>
                  <a:cubicBezTo>
                    <a:pt x="73" y="128"/>
                    <a:pt x="73" y="127"/>
                    <a:pt x="73" y="127"/>
                  </a:cubicBezTo>
                  <a:cubicBezTo>
                    <a:pt x="73" y="127"/>
                    <a:pt x="73" y="126"/>
                    <a:pt x="73" y="126"/>
                  </a:cubicBezTo>
                  <a:cubicBezTo>
                    <a:pt x="73" y="126"/>
                    <a:pt x="73" y="126"/>
                    <a:pt x="73" y="125"/>
                  </a:cubicBezTo>
                  <a:close/>
                  <a:moveTo>
                    <a:pt x="60" y="61"/>
                  </a:moveTo>
                  <a:cubicBezTo>
                    <a:pt x="60" y="60"/>
                    <a:pt x="60" y="60"/>
                    <a:pt x="60" y="59"/>
                  </a:cubicBezTo>
                  <a:cubicBezTo>
                    <a:pt x="60" y="58"/>
                    <a:pt x="60" y="57"/>
                    <a:pt x="60" y="56"/>
                  </a:cubicBezTo>
                  <a:cubicBezTo>
                    <a:pt x="60" y="55"/>
                    <a:pt x="60" y="55"/>
                    <a:pt x="60" y="54"/>
                  </a:cubicBezTo>
                  <a:cubicBezTo>
                    <a:pt x="60" y="54"/>
                    <a:pt x="60" y="53"/>
                    <a:pt x="60" y="53"/>
                  </a:cubicBezTo>
                  <a:cubicBezTo>
                    <a:pt x="60" y="52"/>
                    <a:pt x="60" y="52"/>
                    <a:pt x="60" y="52"/>
                  </a:cubicBezTo>
                  <a:cubicBezTo>
                    <a:pt x="60" y="52"/>
                    <a:pt x="61" y="53"/>
                    <a:pt x="62" y="55"/>
                  </a:cubicBezTo>
                  <a:cubicBezTo>
                    <a:pt x="63" y="56"/>
                    <a:pt x="63" y="57"/>
                    <a:pt x="64" y="58"/>
                  </a:cubicBezTo>
                  <a:cubicBezTo>
                    <a:pt x="65" y="59"/>
                    <a:pt x="65" y="59"/>
                    <a:pt x="65" y="59"/>
                  </a:cubicBezTo>
                  <a:cubicBezTo>
                    <a:pt x="65" y="60"/>
                    <a:pt x="63" y="61"/>
                    <a:pt x="62" y="61"/>
                  </a:cubicBezTo>
                  <a:cubicBezTo>
                    <a:pt x="61" y="62"/>
                    <a:pt x="59" y="62"/>
                    <a:pt x="59" y="62"/>
                  </a:cubicBezTo>
                  <a:cubicBezTo>
                    <a:pt x="59" y="62"/>
                    <a:pt x="59" y="62"/>
                    <a:pt x="60" y="61"/>
                  </a:cubicBezTo>
                  <a:close/>
                  <a:moveTo>
                    <a:pt x="22" y="32"/>
                  </a:moveTo>
                  <a:cubicBezTo>
                    <a:pt x="22" y="32"/>
                    <a:pt x="22" y="32"/>
                    <a:pt x="22" y="32"/>
                  </a:cubicBezTo>
                  <a:cubicBezTo>
                    <a:pt x="22" y="32"/>
                    <a:pt x="21" y="28"/>
                    <a:pt x="20" y="27"/>
                  </a:cubicBezTo>
                  <a:cubicBezTo>
                    <a:pt x="20" y="26"/>
                    <a:pt x="19" y="23"/>
                    <a:pt x="19" y="23"/>
                  </a:cubicBezTo>
                  <a:cubicBezTo>
                    <a:pt x="18" y="22"/>
                    <a:pt x="18" y="22"/>
                    <a:pt x="18" y="22"/>
                  </a:cubicBezTo>
                  <a:cubicBezTo>
                    <a:pt x="18" y="22"/>
                    <a:pt x="18" y="21"/>
                    <a:pt x="18" y="20"/>
                  </a:cubicBezTo>
                  <a:cubicBezTo>
                    <a:pt x="18" y="20"/>
                    <a:pt x="18" y="19"/>
                    <a:pt x="19" y="19"/>
                  </a:cubicBezTo>
                  <a:cubicBezTo>
                    <a:pt x="19" y="19"/>
                    <a:pt x="19" y="19"/>
                    <a:pt x="19" y="19"/>
                  </a:cubicBezTo>
                  <a:cubicBezTo>
                    <a:pt x="19" y="20"/>
                    <a:pt x="19" y="20"/>
                    <a:pt x="19" y="21"/>
                  </a:cubicBezTo>
                  <a:cubicBezTo>
                    <a:pt x="20" y="22"/>
                    <a:pt x="20" y="22"/>
                    <a:pt x="20" y="22"/>
                  </a:cubicBezTo>
                  <a:cubicBezTo>
                    <a:pt x="20" y="23"/>
                    <a:pt x="21" y="23"/>
                    <a:pt x="21" y="24"/>
                  </a:cubicBezTo>
                  <a:cubicBezTo>
                    <a:pt x="21" y="24"/>
                    <a:pt x="21" y="25"/>
                    <a:pt x="21" y="26"/>
                  </a:cubicBezTo>
                  <a:cubicBezTo>
                    <a:pt x="21" y="27"/>
                    <a:pt x="21" y="29"/>
                    <a:pt x="22" y="31"/>
                  </a:cubicBezTo>
                  <a:cubicBezTo>
                    <a:pt x="22" y="31"/>
                    <a:pt x="22" y="31"/>
                    <a:pt x="22" y="32"/>
                  </a:cubicBezTo>
                  <a:cubicBezTo>
                    <a:pt x="22" y="32"/>
                    <a:pt x="22" y="32"/>
                    <a:pt x="22" y="32"/>
                  </a:cubicBezTo>
                  <a:close/>
                  <a:moveTo>
                    <a:pt x="20" y="18"/>
                  </a:moveTo>
                  <a:cubicBezTo>
                    <a:pt x="20" y="18"/>
                    <a:pt x="20" y="18"/>
                    <a:pt x="21" y="18"/>
                  </a:cubicBezTo>
                  <a:cubicBezTo>
                    <a:pt x="21" y="18"/>
                    <a:pt x="21" y="19"/>
                    <a:pt x="21" y="19"/>
                  </a:cubicBezTo>
                  <a:cubicBezTo>
                    <a:pt x="21" y="19"/>
                    <a:pt x="21" y="19"/>
                    <a:pt x="21" y="19"/>
                  </a:cubicBezTo>
                  <a:cubicBezTo>
                    <a:pt x="21" y="20"/>
                    <a:pt x="21" y="20"/>
                    <a:pt x="21" y="20"/>
                  </a:cubicBezTo>
                  <a:cubicBezTo>
                    <a:pt x="21" y="20"/>
                    <a:pt x="21" y="20"/>
                    <a:pt x="21" y="20"/>
                  </a:cubicBezTo>
                  <a:cubicBezTo>
                    <a:pt x="20" y="19"/>
                    <a:pt x="20" y="19"/>
                    <a:pt x="20" y="19"/>
                  </a:cubicBezTo>
                  <a:cubicBezTo>
                    <a:pt x="20" y="19"/>
                    <a:pt x="20" y="18"/>
                    <a:pt x="20" y="18"/>
                  </a:cubicBezTo>
                  <a:close/>
                  <a:moveTo>
                    <a:pt x="22" y="17"/>
                  </a:moveTo>
                  <a:cubicBezTo>
                    <a:pt x="22" y="17"/>
                    <a:pt x="22" y="17"/>
                    <a:pt x="22" y="17"/>
                  </a:cubicBezTo>
                  <a:cubicBezTo>
                    <a:pt x="22" y="17"/>
                    <a:pt x="21" y="17"/>
                    <a:pt x="21" y="17"/>
                  </a:cubicBezTo>
                  <a:cubicBezTo>
                    <a:pt x="21" y="17"/>
                    <a:pt x="21" y="17"/>
                    <a:pt x="21" y="17"/>
                  </a:cubicBezTo>
                  <a:cubicBezTo>
                    <a:pt x="21" y="17"/>
                    <a:pt x="22" y="17"/>
                    <a:pt x="22" y="16"/>
                  </a:cubicBezTo>
                  <a:cubicBezTo>
                    <a:pt x="22" y="16"/>
                    <a:pt x="22" y="16"/>
                    <a:pt x="22" y="16"/>
                  </a:cubicBezTo>
                  <a:cubicBezTo>
                    <a:pt x="22" y="16"/>
                    <a:pt x="22" y="17"/>
                    <a:pt x="22" y="17"/>
                  </a:cubicBezTo>
                  <a:close/>
                  <a:moveTo>
                    <a:pt x="23" y="14"/>
                  </a:moveTo>
                  <a:cubicBezTo>
                    <a:pt x="23" y="14"/>
                    <a:pt x="23" y="14"/>
                    <a:pt x="23" y="14"/>
                  </a:cubicBezTo>
                  <a:cubicBezTo>
                    <a:pt x="23" y="14"/>
                    <a:pt x="22" y="14"/>
                    <a:pt x="22" y="14"/>
                  </a:cubicBezTo>
                  <a:cubicBezTo>
                    <a:pt x="22" y="14"/>
                    <a:pt x="21" y="14"/>
                    <a:pt x="21" y="14"/>
                  </a:cubicBezTo>
                  <a:cubicBezTo>
                    <a:pt x="21" y="14"/>
                    <a:pt x="21" y="14"/>
                    <a:pt x="21" y="14"/>
                  </a:cubicBezTo>
                  <a:cubicBezTo>
                    <a:pt x="21" y="14"/>
                    <a:pt x="21" y="15"/>
                    <a:pt x="21" y="15"/>
                  </a:cubicBezTo>
                  <a:cubicBezTo>
                    <a:pt x="21" y="15"/>
                    <a:pt x="20" y="15"/>
                    <a:pt x="20" y="15"/>
                  </a:cubicBezTo>
                  <a:cubicBezTo>
                    <a:pt x="20" y="15"/>
                    <a:pt x="19" y="15"/>
                    <a:pt x="19" y="15"/>
                  </a:cubicBezTo>
                  <a:cubicBezTo>
                    <a:pt x="19" y="15"/>
                    <a:pt x="20" y="16"/>
                    <a:pt x="21" y="16"/>
                  </a:cubicBezTo>
                  <a:cubicBezTo>
                    <a:pt x="21" y="16"/>
                    <a:pt x="21" y="16"/>
                    <a:pt x="21" y="16"/>
                  </a:cubicBezTo>
                  <a:cubicBezTo>
                    <a:pt x="21" y="16"/>
                    <a:pt x="21" y="17"/>
                    <a:pt x="20" y="17"/>
                  </a:cubicBezTo>
                  <a:cubicBezTo>
                    <a:pt x="20" y="17"/>
                    <a:pt x="20" y="17"/>
                    <a:pt x="20" y="17"/>
                  </a:cubicBezTo>
                  <a:cubicBezTo>
                    <a:pt x="19" y="17"/>
                    <a:pt x="19" y="17"/>
                    <a:pt x="19" y="17"/>
                  </a:cubicBezTo>
                  <a:cubicBezTo>
                    <a:pt x="18" y="17"/>
                    <a:pt x="18" y="17"/>
                    <a:pt x="19" y="18"/>
                  </a:cubicBezTo>
                  <a:cubicBezTo>
                    <a:pt x="19" y="18"/>
                    <a:pt x="19" y="18"/>
                    <a:pt x="19" y="18"/>
                  </a:cubicBezTo>
                  <a:cubicBezTo>
                    <a:pt x="19" y="18"/>
                    <a:pt x="18" y="19"/>
                    <a:pt x="18" y="19"/>
                  </a:cubicBezTo>
                  <a:cubicBezTo>
                    <a:pt x="17" y="19"/>
                    <a:pt x="17" y="19"/>
                    <a:pt x="17" y="18"/>
                  </a:cubicBezTo>
                  <a:cubicBezTo>
                    <a:pt x="17" y="18"/>
                    <a:pt x="16" y="15"/>
                    <a:pt x="16" y="15"/>
                  </a:cubicBezTo>
                  <a:cubicBezTo>
                    <a:pt x="16" y="14"/>
                    <a:pt x="16" y="14"/>
                    <a:pt x="16" y="14"/>
                  </a:cubicBezTo>
                  <a:cubicBezTo>
                    <a:pt x="16" y="14"/>
                    <a:pt x="14" y="7"/>
                    <a:pt x="14" y="6"/>
                  </a:cubicBezTo>
                  <a:cubicBezTo>
                    <a:pt x="14" y="5"/>
                    <a:pt x="13" y="2"/>
                    <a:pt x="13" y="1"/>
                  </a:cubicBezTo>
                  <a:cubicBezTo>
                    <a:pt x="13" y="1"/>
                    <a:pt x="13" y="1"/>
                    <a:pt x="13" y="1"/>
                  </a:cubicBezTo>
                  <a:cubicBezTo>
                    <a:pt x="13" y="1"/>
                    <a:pt x="14" y="1"/>
                    <a:pt x="14" y="1"/>
                  </a:cubicBezTo>
                  <a:cubicBezTo>
                    <a:pt x="14" y="1"/>
                    <a:pt x="14" y="1"/>
                    <a:pt x="15" y="1"/>
                  </a:cubicBezTo>
                  <a:cubicBezTo>
                    <a:pt x="15" y="1"/>
                    <a:pt x="16" y="1"/>
                    <a:pt x="16" y="1"/>
                  </a:cubicBezTo>
                  <a:cubicBezTo>
                    <a:pt x="17" y="0"/>
                    <a:pt x="22" y="0"/>
                    <a:pt x="24" y="0"/>
                  </a:cubicBezTo>
                  <a:cubicBezTo>
                    <a:pt x="25" y="0"/>
                    <a:pt x="36" y="0"/>
                    <a:pt x="37" y="0"/>
                  </a:cubicBezTo>
                  <a:cubicBezTo>
                    <a:pt x="38" y="0"/>
                    <a:pt x="41" y="0"/>
                    <a:pt x="43" y="0"/>
                  </a:cubicBezTo>
                  <a:cubicBezTo>
                    <a:pt x="43" y="0"/>
                    <a:pt x="43" y="0"/>
                    <a:pt x="44" y="0"/>
                  </a:cubicBezTo>
                  <a:cubicBezTo>
                    <a:pt x="44" y="0"/>
                    <a:pt x="44" y="0"/>
                    <a:pt x="44" y="0"/>
                  </a:cubicBezTo>
                  <a:cubicBezTo>
                    <a:pt x="43" y="0"/>
                    <a:pt x="43" y="0"/>
                    <a:pt x="43" y="1"/>
                  </a:cubicBezTo>
                  <a:cubicBezTo>
                    <a:pt x="42" y="1"/>
                    <a:pt x="31" y="9"/>
                    <a:pt x="31" y="9"/>
                  </a:cubicBezTo>
                  <a:cubicBezTo>
                    <a:pt x="31" y="9"/>
                    <a:pt x="31" y="9"/>
                    <a:pt x="30" y="9"/>
                  </a:cubicBezTo>
                  <a:cubicBezTo>
                    <a:pt x="30" y="9"/>
                    <a:pt x="26" y="13"/>
                    <a:pt x="23" y="14"/>
                  </a:cubicBezTo>
                  <a:close/>
                  <a:moveTo>
                    <a:pt x="25" y="25"/>
                  </a:moveTo>
                  <a:cubicBezTo>
                    <a:pt x="25" y="24"/>
                    <a:pt x="24" y="22"/>
                    <a:pt x="24" y="21"/>
                  </a:cubicBezTo>
                  <a:cubicBezTo>
                    <a:pt x="24" y="20"/>
                    <a:pt x="24" y="20"/>
                    <a:pt x="24" y="20"/>
                  </a:cubicBezTo>
                  <a:cubicBezTo>
                    <a:pt x="24" y="19"/>
                    <a:pt x="25" y="19"/>
                    <a:pt x="25" y="19"/>
                  </a:cubicBezTo>
                  <a:cubicBezTo>
                    <a:pt x="25" y="19"/>
                    <a:pt x="25" y="18"/>
                    <a:pt x="25" y="18"/>
                  </a:cubicBezTo>
                  <a:cubicBezTo>
                    <a:pt x="24" y="18"/>
                    <a:pt x="24" y="17"/>
                    <a:pt x="24" y="17"/>
                  </a:cubicBezTo>
                  <a:cubicBezTo>
                    <a:pt x="24" y="17"/>
                    <a:pt x="25" y="16"/>
                    <a:pt x="25" y="16"/>
                  </a:cubicBezTo>
                  <a:cubicBezTo>
                    <a:pt x="25" y="16"/>
                    <a:pt x="25" y="16"/>
                    <a:pt x="25" y="15"/>
                  </a:cubicBezTo>
                  <a:cubicBezTo>
                    <a:pt x="25" y="15"/>
                    <a:pt x="24" y="15"/>
                    <a:pt x="24" y="15"/>
                  </a:cubicBezTo>
                  <a:cubicBezTo>
                    <a:pt x="26" y="14"/>
                    <a:pt x="31" y="10"/>
                    <a:pt x="31" y="10"/>
                  </a:cubicBezTo>
                  <a:cubicBezTo>
                    <a:pt x="32" y="9"/>
                    <a:pt x="32" y="9"/>
                    <a:pt x="32" y="9"/>
                  </a:cubicBezTo>
                  <a:cubicBezTo>
                    <a:pt x="32" y="9"/>
                    <a:pt x="33" y="9"/>
                    <a:pt x="33" y="8"/>
                  </a:cubicBezTo>
                  <a:cubicBezTo>
                    <a:pt x="34" y="8"/>
                    <a:pt x="42" y="2"/>
                    <a:pt x="43" y="1"/>
                  </a:cubicBezTo>
                  <a:cubicBezTo>
                    <a:pt x="43" y="1"/>
                    <a:pt x="43" y="1"/>
                    <a:pt x="43" y="1"/>
                  </a:cubicBezTo>
                  <a:cubicBezTo>
                    <a:pt x="43" y="2"/>
                    <a:pt x="43" y="2"/>
                    <a:pt x="43" y="2"/>
                  </a:cubicBezTo>
                  <a:cubicBezTo>
                    <a:pt x="43" y="2"/>
                    <a:pt x="42" y="4"/>
                    <a:pt x="41" y="5"/>
                  </a:cubicBezTo>
                  <a:cubicBezTo>
                    <a:pt x="40" y="6"/>
                    <a:pt x="39" y="8"/>
                    <a:pt x="38" y="9"/>
                  </a:cubicBezTo>
                  <a:cubicBezTo>
                    <a:pt x="38" y="10"/>
                    <a:pt x="35" y="13"/>
                    <a:pt x="35" y="13"/>
                  </a:cubicBezTo>
                  <a:cubicBezTo>
                    <a:pt x="34" y="14"/>
                    <a:pt x="32" y="18"/>
                    <a:pt x="31" y="19"/>
                  </a:cubicBezTo>
                  <a:cubicBezTo>
                    <a:pt x="31" y="19"/>
                    <a:pt x="28" y="23"/>
                    <a:pt x="28" y="24"/>
                  </a:cubicBezTo>
                  <a:cubicBezTo>
                    <a:pt x="27" y="24"/>
                    <a:pt x="26" y="25"/>
                    <a:pt x="26" y="26"/>
                  </a:cubicBezTo>
                  <a:cubicBezTo>
                    <a:pt x="25" y="26"/>
                    <a:pt x="25" y="25"/>
                    <a:pt x="25" y="25"/>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8" name="Freeform 579"/>
            <p:cNvSpPr>
              <a:spLocks noEditPoints="1"/>
            </p:cNvSpPr>
            <p:nvPr/>
          </p:nvSpPr>
          <p:spPr bwMode="auto">
            <a:xfrm>
              <a:off x="8131175" y="3508376"/>
              <a:ext cx="250825" cy="457200"/>
            </a:xfrm>
            <a:custGeom>
              <a:avLst/>
              <a:gdLst>
                <a:gd name="T0" fmla="*/ 61 w 67"/>
                <a:gd name="T1" fmla="*/ 112 h 122"/>
                <a:gd name="T2" fmla="*/ 58 w 67"/>
                <a:gd name="T3" fmla="*/ 89 h 122"/>
                <a:gd name="T4" fmla="*/ 59 w 67"/>
                <a:gd name="T5" fmla="*/ 85 h 122"/>
                <a:gd name="T6" fmla="*/ 57 w 67"/>
                <a:gd name="T7" fmla="*/ 77 h 122"/>
                <a:gd name="T8" fmla="*/ 56 w 67"/>
                <a:gd name="T9" fmla="*/ 68 h 122"/>
                <a:gd name="T10" fmla="*/ 55 w 67"/>
                <a:gd name="T11" fmla="*/ 63 h 122"/>
                <a:gd name="T12" fmla="*/ 65 w 67"/>
                <a:gd name="T13" fmla="*/ 57 h 122"/>
                <a:gd name="T14" fmla="*/ 56 w 67"/>
                <a:gd name="T15" fmla="*/ 38 h 122"/>
                <a:gd name="T16" fmla="*/ 52 w 67"/>
                <a:gd name="T17" fmla="*/ 37 h 122"/>
                <a:gd name="T18" fmla="*/ 52 w 67"/>
                <a:gd name="T19" fmla="*/ 31 h 122"/>
                <a:gd name="T20" fmla="*/ 53 w 67"/>
                <a:gd name="T21" fmla="*/ 30 h 122"/>
                <a:gd name="T22" fmla="*/ 53 w 67"/>
                <a:gd name="T23" fmla="*/ 28 h 122"/>
                <a:gd name="T24" fmla="*/ 53 w 67"/>
                <a:gd name="T25" fmla="*/ 28 h 122"/>
                <a:gd name="T26" fmla="*/ 53 w 67"/>
                <a:gd name="T27" fmla="*/ 24 h 122"/>
                <a:gd name="T28" fmla="*/ 44 w 67"/>
                <a:gd name="T29" fmla="*/ 21 h 122"/>
                <a:gd name="T30" fmla="*/ 42 w 67"/>
                <a:gd name="T31" fmla="*/ 27 h 122"/>
                <a:gd name="T32" fmla="*/ 43 w 67"/>
                <a:gd name="T33" fmla="*/ 34 h 122"/>
                <a:gd name="T34" fmla="*/ 42 w 67"/>
                <a:gd name="T35" fmla="*/ 35 h 122"/>
                <a:gd name="T36" fmla="*/ 37 w 67"/>
                <a:gd name="T37" fmla="*/ 35 h 122"/>
                <a:gd name="T38" fmla="*/ 24 w 67"/>
                <a:gd name="T39" fmla="*/ 25 h 122"/>
                <a:gd name="T40" fmla="*/ 41 w 67"/>
                <a:gd name="T41" fmla="*/ 0 h 122"/>
                <a:gd name="T42" fmla="*/ 11 w 67"/>
                <a:gd name="T43" fmla="*/ 0 h 122"/>
                <a:gd name="T44" fmla="*/ 5 w 67"/>
                <a:gd name="T45" fmla="*/ 17 h 122"/>
                <a:gd name="T46" fmla="*/ 9 w 67"/>
                <a:gd name="T47" fmla="*/ 31 h 122"/>
                <a:gd name="T48" fmla="*/ 20 w 67"/>
                <a:gd name="T49" fmla="*/ 30 h 122"/>
                <a:gd name="T50" fmla="*/ 36 w 67"/>
                <a:gd name="T51" fmla="*/ 45 h 122"/>
                <a:gd name="T52" fmla="*/ 36 w 67"/>
                <a:gd name="T53" fmla="*/ 52 h 122"/>
                <a:gd name="T54" fmla="*/ 36 w 67"/>
                <a:gd name="T55" fmla="*/ 60 h 122"/>
                <a:gd name="T56" fmla="*/ 35 w 67"/>
                <a:gd name="T57" fmla="*/ 65 h 122"/>
                <a:gd name="T58" fmla="*/ 33 w 67"/>
                <a:gd name="T59" fmla="*/ 72 h 122"/>
                <a:gd name="T60" fmla="*/ 32 w 67"/>
                <a:gd name="T61" fmla="*/ 82 h 122"/>
                <a:gd name="T62" fmla="*/ 35 w 67"/>
                <a:gd name="T63" fmla="*/ 93 h 122"/>
                <a:gd name="T64" fmla="*/ 35 w 67"/>
                <a:gd name="T65" fmla="*/ 116 h 122"/>
                <a:gd name="T66" fmla="*/ 34 w 67"/>
                <a:gd name="T67" fmla="*/ 121 h 122"/>
                <a:gd name="T68" fmla="*/ 39 w 67"/>
                <a:gd name="T69" fmla="*/ 116 h 122"/>
                <a:gd name="T70" fmla="*/ 41 w 67"/>
                <a:gd name="T71" fmla="*/ 93 h 122"/>
                <a:gd name="T72" fmla="*/ 46 w 67"/>
                <a:gd name="T73" fmla="*/ 85 h 122"/>
                <a:gd name="T74" fmla="*/ 52 w 67"/>
                <a:gd name="T75" fmla="*/ 93 h 122"/>
                <a:gd name="T76" fmla="*/ 61 w 67"/>
                <a:gd name="T77" fmla="*/ 116 h 122"/>
                <a:gd name="T78" fmla="*/ 67 w 67"/>
                <a:gd name="T79" fmla="*/ 116 h 122"/>
                <a:gd name="T80" fmla="*/ 56 w 67"/>
                <a:gd name="T81" fmla="*/ 48 h 122"/>
                <a:gd name="T82" fmla="*/ 55 w 67"/>
                <a:gd name="T83" fmla="*/ 57 h 122"/>
                <a:gd name="T84" fmla="*/ 16 w 67"/>
                <a:gd name="T85" fmla="*/ 18 h 122"/>
                <a:gd name="T86" fmla="*/ 19 w 67"/>
                <a:gd name="T87" fmla="*/ 24 h 122"/>
                <a:gd name="T88" fmla="*/ 19 w 67"/>
                <a:gd name="T89" fmla="*/ 17 h 122"/>
                <a:gd name="T90" fmla="*/ 20 w 67"/>
                <a:gd name="T91" fmla="*/ 16 h 122"/>
                <a:gd name="T92" fmla="*/ 20 w 67"/>
                <a:gd name="T93" fmla="*/ 16 h 122"/>
                <a:gd name="T94" fmla="*/ 19 w 67"/>
                <a:gd name="T95" fmla="*/ 14 h 122"/>
                <a:gd name="T96" fmla="*/ 18 w 67"/>
                <a:gd name="T97" fmla="*/ 16 h 122"/>
                <a:gd name="T98" fmla="*/ 15 w 67"/>
                <a:gd name="T99" fmla="*/ 14 h 122"/>
                <a:gd name="T100" fmla="*/ 13 w 67"/>
                <a:gd name="T101" fmla="*/ 1 h 122"/>
                <a:gd name="T102" fmla="*/ 40 w 67"/>
                <a:gd name="T103" fmla="*/ 0 h 122"/>
                <a:gd name="T104" fmla="*/ 22 w 67"/>
                <a:gd name="T105" fmla="*/ 20 h 122"/>
                <a:gd name="T106" fmla="*/ 23 w 67"/>
                <a:gd name="T107" fmla="*/ 14 h 122"/>
                <a:gd name="T108" fmla="*/ 39 w 67"/>
                <a:gd name="T109" fmla="*/ 1 h 122"/>
                <a:gd name="T110" fmla="*/ 25 w 67"/>
                <a:gd name="T111" fmla="*/ 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 h="122">
                  <a:moveTo>
                    <a:pt x="67" y="116"/>
                  </a:moveTo>
                  <a:cubicBezTo>
                    <a:pt x="67" y="116"/>
                    <a:pt x="67" y="116"/>
                    <a:pt x="67" y="116"/>
                  </a:cubicBezTo>
                  <a:cubicBezTo>
                    <a:pt x="66" y="116"/>
                    <a:pt x="66" y="115"/>
                    <a:pt x="66" y="115"/>
                  </a:cubicBezTo>
                  <a:cubicBezTo>
                    <a:pt x="66" y="115"/>
                    <a:pt x="65" y="115"/>
                    <a:pt x="64" y="114"/>
                  </a:cubicBezTo>
                  <a:cubicBezTo>
                    <a:pt x="63" y="114"/>
                    <a:pt x="62" y="113"/>
                    <a:pt x="62" y="113"/>
                  </a:cubicBezTo>
                  <a:cubicBezTo>
                    <a:pt x="61" y="112"/>
                    <a:pt x="61" y="112"/>
                    <a:pt x="61" y="112"/>
                  </a:cubicBezTo>
                  <a:cubicBezTo>
                    <a:pt x="61" y="111"/>
                    <a:pt x="60" y="111"/>
                    <a:pt x="60" y="110"/>
                  </a:cubicBezTo>
                  <a:cubicBezTo>
                    <a:pt x="60" y="108"/>
                    <a:pt x="60" y="103"/>
                    <a:pt x="60" y="101"/>
                  </a:cubicBezTo>
                  <a:cubicBezTo>
                    <a:pt x="60" y="98"/>
                    <a:pt x="59" y="96"/>
                    <a:pt x="59" y="96"/>
                  </a:cubicBezTo>
                  <a:cubicBezTo>
                    <a:pt x="59" y="95"/>
                    <a:pt x="59" y="95"/>
                    <a:pt x="59" y="95"/>
                  </a:cubicBezTo>
                  <a:cubicBezTo>
                    <a:pt x="59" y="95"/>
                    <a:pt x="59" y="93"/>
                    <a:pt x="59" y="92"/>
                  </a:cubicBezTo>
                  <a:cubicBezTo>
                    <a:pt x="59" y="91"/>
                    <a:pt x="58" y="89"/>
                    <a:pt x="58" y="89"/>
                  </a:cubicBezTo>
                  <a:cubicBezTo>
                    <a:pt x="58" y="89"/>
                    <a:pt x="59" y="89"/>
                    <a:pt x="59" y="88"/>
                  </a:cubicBezTo>
                  <a:cubicBezTo>
                    <a:pt x="59" y="88"/>
                    <a:pt x="59" y="88"/>
                    <a:pt x="59" y="88"/>
                  </a:cubicBezTo>
                  <a:cubicBezTo>
                    <a:pt x="59" y="88"/>
                    <a:pt x="59" y="88"/>
                    <a:pt x="59" y="87"/>
                  </a:cubicBezTo>
                  <a:cubicBezTo>
                    <a:pt x="59" y="87"/>
                    <a:pt x="59" y="87"/>
                    <a:pt x="59" y="87"/>
                  </a:cubicBezTo>
                  <a:cubicBezTo>
                    <a:pt x="59" y="86"/>
                    <a:pt x="59" y="86"/>
                    <a:pt x="59" y="86"/>
                  </a:cubicBezTo>
                  <a:cubicBezTo>
                    <a:pt x="59" y="86"/>
                    <a:pt x="59" y="85"/>
                    <a:pt x="59" y="85"/>
                  </a:cubicBezTo>
                  <a:cubicBezTo>
                    <a:pt x="59" y="85"/>
                    <a:pt x="59" y="85"/>
                    <a:pt x="59" y="84"/>
                  </a:cubicBezTo>
                  <a:cubicBezTo>
                    <a:pt x="59" y="84"/>
                    <a:pt x="59" y="84"/>
                    <a:pt x="59" y="83"/>
                  </a:cubicBezTo>
                  <a:cubicBezTo>
                    <a:pt x="59" y="83"/>
                    <a:pt x="59" y="82"/>
                    <a:pt x="59" y="82"/>
                  </a:cubicBezTo>
                  <a:cubicBezTo>
                    <a:pt x="59" y="81"/>
                    <a:pt x="58" y="80"/>
                    <a:pt x="58" y="79"/>
                  </a:cubicBezTo>
                  <a:cubicBezTo>
                    <a:pt x="58" y="79"/>
                    <a:pt x="58" y="79"/>
                    <a:pt x="58" y="78"/>
                  </a:cubicBezTo>
                  <a:cubicBezTo>
                    <a:pt x="58" y="78"/>
                    <a:pt x="57" y="77"/>
                    <a:pt x="57" y="77"/>
                  </a:cubicBezTo>
                  <a:cubicBezTo>
                    <a:pt x="57" y="76"/>
                    <a:pt x="58" y="75"/>
                    <a:pt x="58" y="75"/>
                  </a:cubicBezTo>
                  <a:cubicBezTo>
                    <a:pt x="58" y="75"/>
                    <a:pt x="58" y="73"/>
                    <a:pt x="58" y="73"/>
                  </a:cubicBezTo>
                  <a:cubicBezTo>
                    <a:pt x="57" y="72"/>
                    <a:pt x="57" y="71"/>
                    <a:pt x="57" y="71"/>
                  </a:cubicBezTo>
                  <a:cubicBezTo>
                    <a:pt x="57" y="71"/>
                    <a:pt x="56" y="70"/>
                    <a:pt x="56" y="70"/>
                  </a:cubicBezTo>
                  <a:cubicBezTo>
                    <a:pt x="56" y="69"/>
                    <a:pt x="55" y="69"/>
                    <a:pt x="55" y="69"/>
                  </a:cubicBezTo>
                  <a:cubicBezTo>
                    <a:pt x="55" y="69"/>
                    <a:pt x="55" y="68"/>
                    <a:pt x="56" y="68"/>
                  </a:cubicBezTo>
                  <a:cubicBezTo>
                    <a:pt x="56" y="68"/>
                    <a:pt x="56" y="67"/>
                    <a:pt x="55" y="67"/>
                  </a:cubicBezTo>
                  <a:cubicBezTo>
                    <a:pt x="55" y="66"/>
                    <a:pt x="55" y="66"/>
                    <a:pt x="55" y="66"/>
                  </a:cubicBezTo>
                  <a:cubicBezTo>
                    <a:pt x="55" y="66"/>
                    <a:pt x="55" y="65"/>
                    <a:pt x="55" y="65"/>
                  </a:cubicBezTo>
                  <a:cubicBezTo>
                    <a:pt x="55" y="65"/>
                    <a:pt x="54" y="65"/>
                    <a:pt x="55" y="64"/>
                  </a:cubicBezTo>
                  <a:cubicBezTo>
                    <a:pt x="55" y="64"/>
                    <a:pt x="55" y="64"/>
                    <a:pt x="55" y="64"/>
                  </a:cubicBezTo>
                  <a:cubicBezTo>
                    <a:pt x="55" y="63"/>
                    <a:pt x="55" y="63"/>
                    <a:pt x="55" y="63"/>
                  </a:cubicBezTo>
                  <a:cubicBezTo>
                    <a:pt x="55" y="62"/>
                    <a:pt x="54" y="62"/>
                    <a:pt x="55" y="61"/>
                  </a:cubicBezTo>
                  <a:cubicBezTo>
                    <a:pt x="55" y="61"/>
                    <a:pt x="55" y="61"/>
                    <a:pt x="55" y="61"/>
                  </a:cubicBezTo>
                  <a:cubicBezTo>
                    <a:pt x="55" y="61"/>
                    <a:pt x="58" y="61"/>
                    <a:pt x="59" y="61"/>
                  </a:cubicBezTo>
                  <a:cubicBezTo>
                    <a:pt x="60" y="61"/>
                    <a:pt x="63" y="60"/>
                    <a:pt x="63" y="59"/>
                  </a:cubicBezTo>
                  <a:cubicBezTo>
                    <a:pt x="64" y="59"/>
                    <a:pt x="64" y="59"/>
                    <a:pt x="64" y="59"/>
                  </a:cubicBezTo>
                  <a:cubicBezTo>
                    <a:pt x="64" y="59"/>
                    <a:pt x="65" y="57"/>
                    <a:pt x="65" y="57"/>
                  </a:cubicBezTo>
                  <a:cubicBezTo>
                    <a:pt x="65" y="56"/>
                    <a:pt x="64" y="54"/>
                    <a:pt x="64" y="54"/>
                  </a:cubicBezTo>
                  <a:cubicBezTo>
                    <a:pt x="63" y="53"/>
                    <a:pt x="63" y="51"/>
                    <a:pt x="62" y="50"/>
                  </a:cubicBezTo>
                  <a:cubicBezTo>
                    <a:pt x="61" y="49"/>
                    <a:pt x="61" y="48"/>
                    <a:pt x="61" y="48"/>
                  </a:cubicBezTo>
                  <a:cubicBezTo>
                    <a:pt x="60" y="47"/>
                    <a:pt x="60" y="44"/>
                    <a:pt x="59" y="42"/>
                  </a:cubicBezTo>
                  <a:cubicBezTo>
                    <a:pt x="57" y="40"/>
                    <a:pt x="56" y="39"/>
                    <a:pt x="56" y="39"/>
                  </a:cubicBezTo>
                  <a:cubicBezTo>
                    <a:pt x="56" y="39"/>
                    <a:pt x="56" y="39"/>
                    <a:pt x="56" y="38"/>
                  </a:cubicBezTo>
                  <a:cubicBezTo>
                    <a:pt x="55" y="38"/>
                    <a:pt x="55" y="38"/>
                    <a:pt x="55" y="38"/>
                  </a:cubicBezTo>
                  <a:cubicBezTo>
                    <a:pt x="55" y="38"/>
                    <a:pt x="54" y="38"/>
                    <a:pt x="54" y="38"/>
                  </a:cubicBezTo>
                  <a:cubicBezTo>
                    <a:pt x="54" y="38"/>
                    <a:pt x="54" y="38"/>
                    <a:pt x="54" y="38"/>
                  </a:cubicBezTo>
                  <a:cubicBezTo>
                    <a:pt x="53" y="37"/>
                    <a:pt x="53" y="37"/>
                    <a:pt x="53" y="37"/>
                  </a:cubicBezTo>
                  <a:cubicBezTo>
                    <a:pt x="53" y="37"/>
                    <a:pt x="52" y="37"/>
                    <a:pt x="52" y="37"/>
                  </a:cubicBezTo>
                  <a:cubicBezTo>
                    <a:pt x="52" y="37"/>
                    <a:pt x="52" y="37"/>
                    <a:pt x="52" y="37"/>
                  </a:cubicBezTo>
                  <a:cubicBezTo>
                    <a:pt x="52" y="37"/>
                    <a:pt x="50" y="37"/>
                    <a:pt x="50" y="35"/>
                  </a:cubicBezTo>
                  <a:cubicBezTo>
                    <a:pt x="50" y="33"/>
                    <a:pt x="50" y="33"/>
                    <a:pt x="51" y="32"/>
                  </a:cubicBezTo>
                  <a:cubicBezTo>
                    <a:pt x="51" y="32"/>
                    <a:pt x="51" y="32"/>
                    <a:pt x="51" y="32"/>
                  </a:cubicBezTo>
                  <a:cubicBezTo>
                    <a:pt x="51" y="32"/>
                    <a:pt x="51" y="32"/>
                    <a:pt x="51" y="31"/>
                  </a:cubicBezTo>
                  <a:cubicBezTo>
                    <a:pt x="51" y="31"/>
                    <a:pt x="51" y="31"/>
                    <a:pt x="51" y="31"/>
                  </a:cubicBezTo>
                  <a:cubicBezTo>
                    <a:pt x="51" y="31"/>
                    <a:pt x="51" y="31"/>
                    <a:pt x="52" y="31"/>
                  </a:cubicBezTo>
                  <a:cubicBezTo>
                    <a:pt x="52" y="31"/>
                    <a:pt x="52" y="30"/>
                    <a:pt x="52" y="30"/>
                  </a:cubicBezTo>
                  <a:cubicBezTo>
                    <a:pt x="52" y="30"/>
                    <a:pt x="52" y="30"/>
                    <a:pt x="52" y="30"/>
                  </a:cubicBezTo>
                  <a:cubicBezTo>
                    <a:pt x="52" y="30"/>
                    <a:pt x="52" y="30"/>
                    <a:pt x="52" y="30"/>
                  </a:cubicBezTo>
                  <a:cubicBezTo>
                    <a:pt x="52" y="30"/>
                    <a:pt x="52" y="30"/>
                    <a:pt x="52" y="30"/>
                  </a:cubicBezTo>
                  <a:cubicBezTo>
                    <a:pt x="52" y="30"/>
                    <a:pt x="52" y="30"/>
                    <a:pt x="52" y="30"/>
                  </a:cubicBezTo>
                  <a:cubicBezTo>
                    <a:pt x="52" y="30"/>
                    <a:pt x="52" y="30"/>
                    <a:pt x="53" y="30"/>
                  </a:cubicBezTo>
                  <a:cubicBezTo>
                    <a:pt x="53" y="30"/>
                    <a:pt x="53" y="30"/>
                    <a:pt x="53" y="30"/>
                  </a:cubicBezTo>
                  <a:cubicBezTo>
                    <a:pt x="53" y="30"/>
                    <a:pt x="53" y="30"/>
                    <a:pt x="53" y="29"/>
                  </a:cubicBezTo>
                  <a:cubicBezTo>
                    <a:pt x="53" y="29"/>
                    <a:pt x="53" y="29"/>
                    <a:pt x="53" y="29"/>
                  </a:cubicBezTo>
                  <a:cubicBezTo>
                    <a:pt x="53" y="29"/>
                    <a:pt x="53" y="29"/>
                    <a:pt x="53" y="29"/>
                  </a:cubicBezTo>
                  <a:cubicBezTo>
                    <a:pt x="53" y="29"/>
                    <a:pt x="53" y="29"/>
                    <a:pt x="53" y="29"/>
                  </a:cubicBezTo>
                  <a:cubicBezTo>
                    <a:pt x="53" y="29"/>
                    <a:pt x="53" y="29"/>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8"/>
                  </a:cubicBezTo>
                  <a:cubicBezTo>
                    <a:pt x="53" y="28"/>
                    <a:pt x="53" y="28"/>
                    <a:pt x="53" y="27"/>
                  </a:cubicBezTo>
                  <a:cubicBezTo>
                    <a:pt x="53" y="27"/>
                    <a:pt x="53" y="27"/>
                    <a:pt x="53" y="27"/>
                  </a:cubicBezTo>
                  <a:cubicBezTo>
                    <a:pt x="53" y="27"/>
                    <a:pt x="53" y="27"/>
                    <a:pt x="53" y="27"/>
                  </a:cubicBezTo>
                  <a:cubicBezTo>
                    <a:pt x="53" y="27"/>
                    <a:pt x="54" y="26"/>
                    <a:pt x="53" y="26"/>
                  </a:cubicBezTo>
                  <a:cubicBezTo>
                    <a:pt x="53" y="26"/>
                    <a:pt x="53" y="26"/>
                    <a:pt x="53" y="26"/>
                  </a:cubicBezTo>
                  <a:cubicBezTo>
                    <a:pt x="53" y="26"/>
                    <a:pt x="53" y="25"/>
                    <a:pt x="53" y="24"/>
                  </a:cubicBezTo>
                  <a:cubicBezTo>
                    <a:pt x="53" y="24"/>
                    <a:pt x="52" y="23"/>
                    <a:pt x="52" y="22"/>
                  </a:cubicBezTo>
                  <a:cubicBezTo>
                    <a:pt x="52" y="22"/>
                    <a:pt x="51" y="22"/>
                    <a:pt x="51" y="21"/>
                  </a:cubicBezTo>
                  <a:cubicBezTo>
                    <a:pt x="51" y="21"/>
                    <a:pt x="51" y="21"/>
                    <a:pt x="51" y="21"/>
                  </a:cubicBezTo>
                  <a:cubicBezTo>
                    <a:pt x="51" y="20"/>
                    <a:pt x="50" y="20"/>
                    <a:pt x="49" y="20"/>
                  </a:cubicBezTo>
                  <a:cubicBezTo>
                    <a:pt x="49" y="20"/>
                    <a:pt x="48" y="20"/>
                    <a:pt x="48" y="20"/>
                  </a:cubicBezTo>
                  <a:cubicBezTo>
                    <a:pt x="47" y="20"/>
                    <a:pt x="45" y="21"/>
                    <a:pt x="44" y="21"/>
                  </a:cubicBezTo>
                  <a:cubicBezTo>
                    <a:pt x="44" y="21"/>
                    <a:pt x="42" y="21"/>
                    <a:pt x="42" y="20"/>
                  </a:cubicBezTo>
                  <a:cubicBezTo>
                    <a:pt x="41" y="20"/>
                    <a:pt x="41" y="20"/>
                    <a:pt x="40" y="20"/>
                  </a:cubicBezTo>
                  <a:cubicBezTo>
                    <a:pt x="40" y="20"/>
                    <a:pt x="39" y="21"/>
                    <a:pt x="39" y="22"/>
                  </a:cubicBezTo>
                  <a:cubicBezTo>
                    <a:pt x="39" y="23"/>
                    <a:pt x="39" y="25"/>
                    <a:pt x="40" y="26"/>
                  </a:cubicBezTo>
                  <a:cubicBezTo>
                    <a:pt x="41" y="27"/>
                    <a:pt x="42" y="27"/>
                    <a:pt x="42" y="27"/>
                  </a:cubicBezTo>
                  <a:cubicBezTo>
                    <a:pt x="42" y="27"/>
                    <a:pt x="42" y="27"/>
                    <a:pt x="42" y="27"/>
                  </a:cubicBezTo>
                  <a:cubicBezTo>
                    <a:pt x="42" y="27"/>
                    <a:pt x="42" y="27"/>
                    <a:pt x="42" y="27"/>
                  </a:cubicBezTo>
                  <a:cubicBezTo>
                    <a:pt x="42" y="27"/>
                    <a:pt x="42" y="27"/>
                    <a:pt x="42" y="27"/>
                  </a:cubicBezTo>
                  <a:cubicBezTo>
                    <a:pt x="42" y="28"/>
                    <a:pt x="42" y="28"/>
                    <a:pt x="42" y="29"/>
                  </a:cubicBezTo>
                  <a:cubicBezTo>
                    <a:pt x="42" y="30"/>
                    <a:pt x="42" y="31"/>
                    <a:pt x="42" y="32"/>
                  </a:cubicBezTo>
                  <a:cubicBezTo>
                    <a:pt x="42" y="32"/>
                    <a:pt x="42" y="33"/>
                    <a:pt x="42" y="33"/>
                  </a:cubicBezTo>
                  <a:cubicBezTo>
                    <a:pt x="42" y="34"/>
                    <a:pt x="43" y="34"/>
                    <a:pt x="43" y="34"/>
                  </a:cubicBezTo>
                  <a:cubicBezTo>
                    <a:pt x="43" y="34"/>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0" y="35"/>
                  </a:cubicBezTo>
                  <a:cubicBezTo>
                    <a:pt x="40" y="35"/>
                    <a:pt x="40" y="35"/>
                    <a:pt x="40" y="35"/>
                  </a:cubicBezTo>
                  <a:cubicBezTo>
                    <a:pt x="40" y="35"/>
                    <a:pt x="40" y="35"/>
                    <a:pt x="39" y="35"/>
                  </a:cubicBezTo>
                  <a:cubicBezTo>
                    <a:pt x="39" y="35"/>
                    <a:pt x="38" y="35"/>
                    <a:pt x="37" y="35"/>
                  </a:cubicBezTo>
                  <a:cubicBezTo>
                    <a:pt x="37" y="34"/>
                    <a:pt x="34" y="33"/>
                    <a:pt x="33" y="33"/>
                  </a:cubicBezTo>
                  <a:cubicBezTo>
                    <a:pt x="32" y="33"/>
                    <a:pt x="31" y="33"/>
                    <a:pt x="30" y="33"/>
                  </a:cubicBezTo>
                  <a:cubicBezTo>
                    <a:pt x="30" y="32"/>
                    <a:pt x="28" y="31"/>
                    <a:pt x="27" y="31"/>
                  </a:cubicBezTo>
                  <a:cubicBezTo>
                    <a:pt x="27" y="30"/>
                    <a:pt x="26" y="29"/>
                    <a:pt x="26" y="29"/>
                  </a:cubicBezTo>
                  <a:cubicBezTo>
                    <a:pt x="26" y="29"/>
                    <a:pt x="26" y="28"/>
                    <a:pt x="25" y="27"/>
                  </a:cubicBezTo>
                  <a:cubicBezTo>
                    <a:pt x="24" y="26"/>
                    <a:pt x="24" y="25"/>
                    <a:pt x="24" y="25"/>
                  </a:cubicBezTo>
                  <a:cubicBezTo>
                    <a:pt x="25" y="23"/>
                    <a:pt x="28" y="19"/>
                    <a:pt x="28" y="18"/>
                  </a:cubicBezTo>
                  <a:cubicBezTo>
                    <a:pt x="29" y="17"/>
                    <a:pt x="34" y="10"/>
                    <a:pt x="34" y="9"/>
                  </a:cubicBezTo>
                  <a:cubicBezTo>
                    <a:pt x="35" y="8"/>
                    <a:pt x="37" y="5"/>
                    <a:pt x="38" y="5"/>
                  </a:cubicBezTo>
                  <a:cubicBezTo>
                    <a:pt x="38" y="4"/>
                    <a:pt x="39" y="2"/>
                    <a:pt x="40" y="1"/>
                  </a:cubicBezTo>
                  <a:cubicBezTo>
                    <a:pt x="40" y="1"/>
                    <a:pt x="41" y="1"/>
                    <a:pt x="41" y="1"/>
                  </a:cubicBezTo>
                  <a:cubicBezTo>
                    <a:pt x="41" y="0"/>
                    <a:pt x="41" y="0"/>
                    <a:pt x="41" y="0"/>
                  </a:cubicBezTo>
                  <a:cubicBezTo>
                    <a:pt x="41" y="0"/>
                    <a:pt x="41" y="0"/>
                    <a:pt x="40" y="0"/>
                  </a:cubicBezTo>
                  <a:cubicBezTo>
                    <a:pt x="40" y="0"/>
                    <a:pt x="40" y="0"/>
                    <a:pt x="40" y="0"/>
                  </a:cubicBezTo>
                  <a:cubicBezTo>
                    <a:pt x="40" y="0"/>
                    <a:pt x="38" y="0"/>
                    <a:pt x="38" y="0"/>
                  </a:cubicBezTo>
                  <a:cubicBezTo>
                    <a:pt x="37" y="0"/>
                    <a:pt x="23" y="0"/>
                    <a:pt x="22" y="0"/>
                  </a:cubicBezTo>
                  <a:cubicBezTo>
                    <a:pt x="21" y="0"/>
                    <a:pt x="14" y="0"/>
                    <a:pt x="13" y="0"/>
                  </a:cubicBezTo>
                  <a:cubicBezTo>
                    <a:pt x="13" y="0"/>
                    <a:pt x="12" y="0"/>
                    <a:pt x="11" y="0"/>
                  </a:cubicBezTo>
                  <a:cubicBezTo>
                    <a:pt x="11" y="0"/>
                    <a:pt x="11" y="0"/>
                    <a:pt x="11" y="0"/>
                  </a:cubicBezTo>
                  <a:cubicBezTo>
                    <a:pt x="11" y="0"/>
                    <a:pt x="11" y="0"/>
                    <a:pt x="11" y="1"/>
                  </a:cubicBezTo>
                  <a:cubicBezTo>
                    <a:pt x="11" y="1"/>
                    <a:pt x="11" y="1"/>
                    <a:pt x="11" y="1"/>
                  </a:cubicBezTo>
                  <a:cubicBezTo>
                    <a:pt x="10" y="1"/>
                    <a:pt x="10" y="2"/>
                    <a:pt x="10" y="3"/>
                  </a:cubicBezTo>
                  <a:cubicBezTo>
                    <a:pt x="9" y="4"/>
                    <a:pt x="9" y="6"/>
                    <a:pt x="8" y="8"/>
                  </a:cubicBezTo>
                  <a:cubicBezTo>
                    <a:pt x="8" y="9"/>
                    <a:pt x="6" y="16"/>
                    <a:pt x="5" y="17"/>
                  </a:cubicBezTo>
                  <a:cubicBezTo>
                    <a:pt x="4" y="19"/>
                    <a:pt x="2" y="25"/>
                    <a:pt x="2" y="26"/>
                  </a:cubicBezTo>
                  <a:cubicBezTo>
                    <a:pt x="1" y="26"/>
                    <a:pt x="0" y="29"/>
                    <a:pt x="0" y="30"/>
                  </a:cubicBezTo>
                  <a:cubicBezTo>
                    <a:pt x="0" y="30"/>
                    <a:pt x="0" y="30"/>
                    <a:pt x="0" y="30"/>
                  </a:cubicBezTo>
                  <a:cubicBezTo>
                    <a:pt x="0" y="31"/>
                    <a:pt x="0" y="31"/>
                    <a:pt x="0" y="31"/>
                  </a:cubicBezTo>
                  <a:cubicBezTo>
                    <a:pt x="1" y="31"/>
                    <a:pt x="1" y="30"/>
                    <a:pt x="1" y="30"/>
                  </a:cubicBezTo>
                  <a:cubicBezTo>
                    <a:pt x="2" y="30"/>
                    <a:pt x="8" y="30"/>
                    <a:pt x="9" y="31"/>
                  </a:cubicBezTo>
                  <a:cubicBezTo>
                    <a:pt x="11" y="31"/>
                    <a:pt x="18" y="31"/>
                    <a:pt x="19" y="31"/>
                  </a:cubicBezTo>
                  <a:cubicBezTo>
                    <a:pt x="19" y="31"/>
                    <a:pt x="19" y="31"/>
                    <a:pt x="19" y="31"/>
                  </a:cubicBezTo>
                  <a:cubicBezTo>
                    <a:pt x="19" y="31"/>
                    <a:pt x="20" y="31"/>
                    <a:pt x="20" y="31"/>
                  </a:cubicBezTo>
                  <a:cubicBezTo>
                    <a:pt x="20" y="31"/>
                    <a:pt x="20" y="31"/>
                    <a:pt x="20" y="31"/>
                  </a:cubicBezTo>
                  <a:cubicBezTo>
                    <a:pt x="20" y="30"/>
                    <a:pt x="20" y="30"/>
                    <a:pt x="20" y="30"/>
                  </a:cubicBezTo>
                  <a:cubicBezTo>
                    <a:pt x="20" y="30"/>
                    <a:pt x="20" y="30"/>
                    <a:pt x="20" y="30"/>
                  </a:cubicBezTo>
                  <a:cubicBezTo>
                    <a:pt x="21" y="31"/>
                    <a:pt x="21" y="32"/>
                    <a:pt x="21" y="32"/>
                  </a:cubicBezTo>
                  <a:cubicBezTo>
                    <a:pt x="22" y="33"/>
                    <a:pt x="22" y="33"/>
                    <a:pt x="22" y="33"/>
                  </a:cubicBezTo>
                  <a:cubicBezTo>
                    <a:pt x="22" y="33"/>
                    <a:pt x="24" y="34"/>
                    <a:pt x="25" y="35"/>
                  </a:cubicBezTo>
                  <a:cubicBezTo>
                    <a:pt x="25" y="35"/>
                    <a:pt x="28" y="38"/>
                    <a:pt x="30" y="39"/>
                  </a:cubicBezTo>
                  <a:cubicBezTo>
                    <a:pt x="32" y="40"/>
                    <a:pt x="34" y="40"/>
                    <a:pt x="34" y="41"/>
                  </a:cubicBezTo>
                  <a:cubicBezTo>
                    <a:pt x="35" y="42"/>
                    <a:pt x="36" y="44"/>
                    <a:pt x="36" y="45"/>
                  </a:cubicBezTo>
                  <a:cubicBezTo>
                    <a:pt x="36" y="46"/>
                    <a:pt x="36" y="47"/>
                    <a:pt x="36" y="47"/>
                  </a:cubicBezTo>
                  <a:cubicBezTo>
                    <a:pt x="36" y="47"/>
                    <a:pt x="36" y="48"/>
                    <a:pt x="36" y="48"/>
                  </a:cubicBezTo>
                  <a:cubicBezTo>
                    <a:pt x="36" y="48"/>
                    <a:pt x="36" y="48"/>
                    <a:pt x="36" y="48"/>
                  </a:cubicBezTo>
                  <a:cubicBezTo>
                    <a:pt x="36" y="49"/>
                    <a:pt x="36" y="49"/>
                    <a:pt x="36" y="49"/>
                  </a:cubicBezTo>
                  <a:cubicBezTo>
                    <a:pt x="36" y="50"/>
                    <a:pt x="36" y="50"/>
                    <a:pt x="36" y="51"/>
                  </a:cubicBezTo>
                  <a:cubicBezTo>
                    <a:pt x="36" y="51"/>
                    <a:pt x="36" y="51"/>
                    <a:pt x="36" y="52"/>
                  </a:cubicBezTo>
                  <a:cubicBezTo>
                    <a:pt x="36" y="52"/>
                    <a:pt x="36" y="53"/>
                    <a:pt x="36" y="53"/>
                  </a:cubicBezTo>
                  <a:cubicBezTo>
                    <a:pt x="36" y="53"/>
                    <a:pt x="36" y="54"/>
                    <a:pt x="36" y="54"/>
                  </a:cubicBezTo>
                  <a:cubicBezTo>
                    <a:pt x="36" y="54"/>
                    <a:pt x="36" y="55"/>
                    <a:pt x="36" y="55"/>
                  </a:cubicBezTo>
                  <a:cubicBezTo>
                    <a:pt x="36" y="56"/>
                    <a:pt x="36" y="56"/>
                    <a:pt x="36" y="56"/>
                  </a:cubicBezTo>
                  <a:cubicBezTo>
                    <a:pt x="36" y="57"/>
                    <a:pt x="36" y="57"/>
                    <a:pt x="36" y="59"/>
                  </a:cubicBezTo>
                  <a:cubicBezTo>
                    <a:pt x="36" y="60"/>
                    <a:pt x="36" y="60"/>
                    <a:pt x="36" y="60"/>
                  </a:cubicBezTo>
                  <a:cubicBezTo>
                    <a:pt x="35" y="61"/>
                    <a:pt x="36" y="61"/>
                    <a:pt x="36" y="62"/>
                  </a:cubicBezTo>
                  <a:cubicBezTo>
                    <a:pt x="36" y="62"/>
                    <a:pt x="36" y="63"/>
                    <a:pt x="36" y="63"/>
                  </a:cubicBezTo>
                  <a:cubicBezTo>
                    <a:pt x="36" y="63"/>
                    <a:pt x="35" y="63"/>
                    <a:pt x="35" y="63"/>
                  </a:cubicBezTo>
                  <a:cubicBezTo>
                    <a:pt x="35" y="63"/>
                    <a:pt x="35" y="64"/>
                    <a:pt x="35" y="64"/>
                  </a:cubicBezTo>
                  <a:cubicBezTo>
                    <a:pt x="35" y="64"/>
                    <a:pt x="35" y="64"/>
                    <a:pt x="35" y="64"/>
                  </a:cubicBezTo>
                  <a:cubicBezTo>
                    <a:pt x="35" y="65"/>
                    <a:pt x="35" y="65"/>
                    <a:pt x="35" y="65"/>
                  </a:cubicBezTo>
                  <a:cubicBezTo>
                    <a:pt x="35" y="65"/>
                    <a:pt x="35" y="66"/>
                    <a:pt x="35" y="66"/>
                  </a:cubicBezTo>
                  <a:cubicBezTo>
                    <a:pt x="35" y="66"/>
                    <a:pt x="35" y="67"/>
                    <a:pt x="35" y="67"/>
                  </a:cubicBezTo>
                  <a:cubicBezTo>
                    <a:pt x="35" y="67"/>
                    <a:pt x="35" y="68"/>
                    <a:pt x="35" y="68"/>
                  </a:cubicBezTo>
                  <a:cubicBezTo>
                    <a:pt x="35" y="68"/>
                    <a:pt x="34" y="69"/>
                    <a:pt x="34" y="69"/>
                  </a:cubicBezTo>
                  <a:cubicBezTo>
                    <a:pt x="34" y="70"/>
                    <a:pt x="34" y="70"/>
                    <a:pt x="34" y="70"/>
                  </a:cubicBezTo>
                  <a:cubicBezTo>
                    <a:pt x="34" y="70"/>
                    <a:pt x="33" y="72"/>
                    <a:pt x="33" y="72"/>
                  </a:cubicBezTo>
                  <a:cubicBezTo>
                    <a:pt x="33" y="73"/>
                    <a:pt x="33" y="74"/>
                    <a:pt x="33" y="75"/>
                  </a:cubicBezTo>
                  <a:cubicBezTo>
                    <a:pt x="33" y="75"/>
                    <a:pt x="33" y="76"/>
                    <a:pt x="33" y="76"/>
                  </a:cubicBezTo>
                  <a:cubicBezTo>
                    <a:pt x="33" y="76"/>
                    <a:pt x="33" y="77"/>
                    <a:pt x="33" y="77"/>
                  </a:cubicBezTo>
                  <a:cubicBezTo>
                    <a:pt x="33" y="78"/>
                    <a:pt x="33" y="78"/>
                    <a:pt x="33" y="78"/>
                  </a:cubicBezTo>
                  <a:cubicBezTo>
                    <a:pt x="33" y="79"/>
                    <a:pt x="32" y="79"/>
                    <a:pt x="32" y="80"/>
                  </a:cubicBezTo>
                  <a:cubicBezTo>
                    <a:pt x="32" y="81"/>
                    <a:pt x="32" y="82"/>
                    <a:pt x="32" y="82"/>
                  </a:cubicBezTo>
                  <a:cubicBezTo>
                    <a:pt x="32" y="83"/>
                    <a:pt x="31" y="83"/>
                    <a:pt x="31" y="84"/>
                  </a:cubicBezTo>
                  <a:cubicBezTo>
                    <a:pt x="31" y="85"/>
                    <a:pt x="31" y="85"/>
                    <a:pt x="31" y="85"/>
                  </a:cubicBezTo>
                  <a:cubicBezTo>
                    <a:pt x="31" y="86"/>
                    <a:pt x="31" y="87"/>
                    <a:pt x="31" y="87"/>
                  </a:cubicBezTo>
                  <a:cubicBezTo>
                    <a:pt x="31" y="87"/>
                    <a:pt x="31" y="88"/>
                    <a:pt x="31" y="88"/>
                  </a:cubicBezTo>
                  <a:cubicBezTo>
                    <a:pt x="32" y="89"/>
                    <a:pt x="33" y="90"/>
                    <a:pt x="35" y="90"/>
                  </a:cubicBezTo>
                  <a:cubicBezTo>
                    <a:pt x="35" y="90"/>
                    <a:pt x="35" y="92"/>
                    <a:pt x="35" y="93"/>
                  </a:cubicBezTo>
                  <a:cubicBezTo>
                    <a:pt x="35" y="94"/>
                    <a:pt x="35" y="94"/>
                    <a:pt x="35" y="96"/>
                  </a:cubicBezTo>
                  <a:cubicBezTo>
                    <a:pt x="34" y="98"/>
                    <a:pt x="34" y="100"/>
                    <a:pt x="34" y="101"/>
                  </a:cubicBezTo>
                  <a:cubicBezTo>
                    <a:pt x="34" y="102"/>
                    <a:pt x="35" y="106"/>
                    <a:pt x="35" y="108"/>
                  </a:cubicBezTo>
                  <a:cubicBezTo>
                    <a:pt x="35" y="109"/>
                    <a:pt x="36" y="112"/>
                    <a:pt x="36" y="113"/>
                  </a:cubicBezTo>
                  <a:cubicBezTo>
                    <a:pt x="36" y="113"/>
                    <a:pt x="35" y="114"/>
                    <a:pt x="35" y="114"/>
                  </a:cubicBezTo>
                  <a:cubicBezTo>
                    <a:pt x="35" y="115"/>
                    <a:pt x="35" y="116"/>
                    <a:pt x="35" y="116"/>
                  </a:cubicBezTo>
                  <a:cubicBezTo>
                    <a:pt x="34" y="117"/>
                    <a:pt x="34" y="118"/>
                    <a:pt x="33" y="118"/>
                  </a:cubicBezTo>
                  <a:cubicBezTo>
                    <a:pt x="33" y="118"/>
                    <a:pt x="32" y="119"/>
                    <a:pt x="32" y="119"/>
                  </a:cubicBezTo>
                  <a:cubicBezTo>
                    <a:pt x="32" y="120"/>
                    <a:pt x="32" y="120"/>
                    <a:pt x="32" y="120"/>
                  </a:cubicBezTo>
                  <a:cubicBezTo>
                    <a:pt x="32" y="120"/>
                    <a:pt x="32" y="120"/>
                    <a:pt x="32" y="120"/>
                  </a:cubicBezTo>
                  <a:cubicBezTo>
                    <a:pt x="32" y="121"/>
                    <a:pt x="32" y="121"/>
                    <a:pt x="33" y="121"/>
                  </a:cubicBezTo>
                  <a:cubicBezTo>
                    <a:pt x="33" y="121"/>
                    <a:pt x="34" y="121"/>
                    <a:pt x="34" y="121"/>
                  </a:cubicBezTo>
                  <a:cubicBezTo>
                    <a:pt x="34" y="121"/>
                    <a:pt x="34" y="121"/>
                    <a:pt x="34" y="121"/>
                  </a:cubicBezTo>
                  <a:cubicBezTo>
                    <a:pt x="34" y="122"/>
                    <a:pt x="36" y="122"/>
                    <a:pt x="36" y="121"/>
                  </a:cubicBezTo>
                  <a:cubicBezTo>
                    <a:pt x="37" y="121"/>
                    <a:pt x="36" y="121"/>
                    <a:pt x="37" y="121"/>
                  </a:cubicBezTo>
                  <a:cubicBezTo>
                    <a:pt x="37" y="121"/>
                    <a:pt x="37" y="121"/>
                    <a:pt x="38" y="120"/>
                  </a:cubicBezTo>
                  <a:cubicBezTo>
                    <a:pt x="38" y="120"/>
                    <a:pt x="38" y="119"/>
                    <a:pt x="38" y="118"/>
                  </a:cubicBezTo>
                  <a:cubicBezTo>
                    <a:pt x="39" y="117"/>
                    <a:pt x="39" y="117"/>
                    <a:pt x="39" y="116"/>
                  </a:cubicBezTo>
                  <a:cubicBezTo>
                    <a:pt x="39" y="115"/>
                    <a:pt x="39" y="115"/>
                    <a:pt x="39" y="114"/>
                  </a:cubicBezTo>
                  <a:cubicBezTo>
                    <a:pt x="40" y="114"/>
                    <a:pt x="40" y="114"/>
                    <a:pt x="39" y="113"/>
                  </a:cubicBezTo>
                  <a:cubicBezTo>
                    <a:pt x="39" y="113"/>
                    <a:pt x="39" y="112"/>
                    <a:pt x="39" y="110"/>
                  </a:cubicBezTo>
                  <a:cubicBezTo>
                    <a:pt x="39" y="109"/>
                    <a:pt x="40" y="104"/>
                    <a:pt x="40" y="102"/>
                  </a:cubicBezTo>
                  <a:cubicBezTo>
                    <a:pt x="40" y="99"/>
                    <a:pt x="40" y="98"/>
                    <a:pt x="40" y="97"/>
                  </a:cubicBezTo>
                  <a:cubicBezTo>
                    <a:pt x="40" y="97"/>
                    <a:pt x="41" y="95"/>
                    <a:pt x="41" y="93"/>
                  </a:cubicBezTo>
                  <a:cubicBezTo>
                    <a:pt x="42" y="92"/>
                    <a:pt x="42" y="90"/>
                    <a:pt x="42" y="90"/>
                  </a:cubicBezTo>
                  <a:cubicBezTo>
                    <a:pt x="42" y="90"/>
                    <a:pt x="43" y="90"/>
                    <a:pt x="44" y="90"/>
                  </a:cubicBezTo>
                  <a:cubicBezTo>
                    <a:pt x="44" y="90"/>
                    <a:pt x="45" y="90"/>
                    <a:pt x="45" y="89"/>
                  </a:cubicBezTo>
                  <a:cubicBezTo>
                    <a:pt x="45" y="89"/>
                    <a:pt x="45" y="88"/>
                    <a:pt x="46" y="88"/>
                  </a:cubicBezTo>
                  <a:cubicBezTo>
                    <a:pt x="46" y="88"/>
                    <a:pt x="46" y="87"/>
                    <a:pt x="46" y="87"/>
                  </a:cubicBezTo>
                  <a:cubicBezTo>
                    <a:pt x="46" y="87"/>
                    <a:pt x="46" y="86"/>
                    <a:pt x="46" y="85"/>
                  </a:cubicBezTo>
                  <a:cubicBezTo>
                    <a:pt x="46" y="85"/>
                    <a:pt x="46" y="87"/>
                    <a:pt x="46" y="87"/>
                  </a:cubicBezTo>
                  <a:cubicBezTo>
                    <a:pt x="46" y="88"/>
                    <a:pt x="47" y="88"/>
                    <a:pt x="47" y="89"/>
                  </a:cubicBezTo>
                  <a:cubicBezTo>
                    <a:pt x="47" y="89"/>
                    <a:pt x="47" y="90"/>
                    <a:pt x="47" y="90"/>
                  </a:cubicBezTo>
                  <a:cubicBezTo>
                    <a:pt x="47" y="91"/>
                    <a:pt x="47" y="91"/>
                    <a:pt x="47" y="91"/>
                  </a:cubicBezTo>
                  <a:cubicBezTo>
                    <a:pt x="48" y="91"/>
                    <a:pt x="51" y="91"/>
                    <a:pt x="52" y="91"/>
                  </a:cubicBezTo>
                  <a:cubicBezTo>
                    <a:pt x="52" y="91"/>
                    <a:pt x="52" y="92"/>
                    <a:pt x="52" y="93"/>
                  </a:cubicBezTo>
                  <a:cubicBezTo>
                    <a:pt x="52" y="94"/>
                    <a:pt x="53" y="95"/>
                    <a:pt x="53" y="96"/>
                  </a:cubicBezTo>
                  <a:cubicBezTo>
                    <a:pt x="53" y="96"/>
                    <a:pt x="53" y="98"/>
                    <a:pt x="54" y="100"/>
                  </a:cubicBezTo>
                  <a:cubicBezTo>
                    <a:pt x="54" y="102"/>
                    <a:pt x="56" y="107"/>
                    <a:pt x="56" y="109"/>
                  </a:cubicBezTo>
                  <a:cubicBezTo>
                    <a:pt x="57" y="111"/>
                    <a:pt x="57" y="112"/>
                    <a:pt x="57" y="113"/>
                  </a:cubicBezTo>
                  <a:cubicBezTo>
                    <a:pt x="57" y="114"/>
                    <a:pt x="57" y="115"/>
                    <a:pt x="58" y="115"/>
                  </a:cubicBezTo>
                  <a:cubicBezTo>
                    <a:pt x="59" y="115"/>
                    <a:pt x="60" y="116"/>
                    <a:pt x="61" y="116"/>
                  </a:cubicBezTo>
                  <a:cubicBezTo>
                    <a:pt x="61" y="116"/>
                    <a:pt x="62" y="118"/>
                    <a:pt x="63" y="118"/>
                  </a:cubicBezTo>
                  <a:cubicBezTo>
                    <a:pt x="64" y="118"/>
                    <a:pt x="64" y="118"/>
                    <a:pt x="64" y="118"/>
                  </a:cubicBezTo>
                  <a:cubicBezTo>
                    <a:pt x="64" y="118"/>
                    <a:pt x="65" y="118"/>
                    <a:pt x="66" y="118"/>
                  </a:cubicBezTo>
                  <a:cubicBezTo>
                    <a:pt x="67" y="118"/>
                    <a:pt x="67" y="118"/>
                    <a:pt x="67" y="117"/>
                  </a:cubicBezTo>
                  <a:cubicBezTo>
                    <a:pt x="67" y="117"/>
                    <a:pt x="67" y="117"/>
                    <a:pt x="67" y="117"/>
                  </a:cubicBezTo>
                  <a:cubicBezTo>
                    <a:pt x="67" y="117"/>
                    <a:pt x="67" y="116"/>
                    <a:pt x="67" y="116"/>
                  </a:cubicBezTo>
                  <a:close/>
                  <a:moveTo>
                    <a:pt x="55" y="57"/>
                  </a:moveTo>
                  <a:cubicBezTo>
                    <a:pt x="55" y="56"/>
                    <a:pt x="55" y="56"/>
                    <a:pt x="55" y="55"/>
                  </a:cubicBezTo>
                  <a:cubicBezTo>
                    <a:pt x="55" y="54"/>
                    <a:pt x="55" y="53"/>
                    <a:pt x="55" y="52"/>
                  </a:cubicBezTo>
                  <a:cubicBezTo>
                    <a:pt x="55" y="51"/>
                    <a:pt x="55" y="51"/>
                    <a:pt x="55" y="50"/>
                  </a:cubicBezTo>
                  <a:cubicBezTo>
                    <a:pt x="55" y="50"/>
                    <a:pt x="56" y="50"/>
                    <a:pt x="55" y="49"/>
                  </a:cubicBezTo>
                  <a:cubicBezTo>
                    <a:pt x="55" y="48"/>
                    <a:pt x="56" y="48"/>
                    <a:pt x="56" y="48"/>
                  </a:cubicBezTo>
                  <a:cubicBezTo>
                    <a:pt x="56" y="48"/>
                    <a:pt x="56" y="49"/>
                    <a:pt x="57" y="51"/>
                  </a:cubicBezTo>
                  <a:cubicBezTo>
                    <a:pt x="58" y="52"/>
                    <a:pt x="58" y="53"/>
                    <a:pt x="59" y="54"/>
                  </a:cubicBezTo>
                  <a:cubicBezTo>
                    <a:pt x="60" y="55"/>
                    <a:pt x="60" y="55"/>
                    <a:pt x="60" y="55"/>
                  </a:cubicBezTo>
                  <a:cubicBezTo>
                    <a:pt x="60" y="55"/>
                    <a:pt x="58" y="57"/>
                    <a:pt x="57" y="57"/>
                  </a:cubicBezTo>
                  <a:cubicBezTo>
                    <a:pt x="56" y="57"/>
                    <a:pt x="55" y="58"/>
                    <a:pt x="55" y="58"/>
                  </a:cubicBezTo>
                  <a:cubicBezTo>
                    <a:pt x="55" y="58"/>
                    <a:pt x="55" y="58"/>
                    <a:pt x="55" y="57"/>
                  </a:cubicBezTo>
                  <a:close/>
                  <a:moveTo>
                    <a:pt x="20" y="30"/>
                  </a:moveTo>
                  <a:cubicBezTo>
                    <a:pt x="20" y="30"/>
                    <a:pt x="20" y="30"/>
                    <a:pt x="20" y="30"/>
                  </a:cubicBezTo>
                  <a:cubicBezTo>
                    <a:pt x="20" y="30"/>
                    <a:pt x="19" y="26"/>
                    <a:pt x="18" y="25"/>
                  </a:cubicBezTo>
                  <a:cubicBezTo>
                    <a:pt x="18" y="25"/>
                    <a:pt x="17" y="22"/>
                    <a:pt x="17" y="21"/>
                  </a:cubicBezTo>
                  <a:cubicBezTo>
                    <a:pt x="17" y="21"/>
                    <a:pt x="17" y="21"/>
                    <a:pt x="17" y="21"/>
                  </a:cubicBezTo>
                  <a:cubicBezTo>
                    <a:pt x="17" y="21"/>
                    <a:pt x="16" y="19"/>
                    <a:pt x="16" y="18"/>
                  </a:cubicBezTo>
                  <a:cubicBezTo>
                    <a:pt x="16" y="18"/>
                    <a:pt x="17" y="18"/>
                    <a:pt x="17" y="18"/>
                  </a:cubicBezTo>
                  <a:cubicBezTo>
                    <a:pt x="17" y="18"/>
                    <a:pt x="17" y="18"/>
                    <a:pt x="17" y="18"/>
                  </a:cubicBezTo>
                  <a:cubicBezTo>
                    <a:pt x="17" y="18"/>
                    <a:pt x="18" y="19"/>
                    <a:pt x="18" y="20"/>
                  </a:cubicBezTo>
                  <a:cubicBezTo>
                    <a:pt x="18" y="20"/>
                    <a:pt x="18" y="20"/>
                    <a:pt x="18" y="21"/>
                  </a:cubicBezTo>
                  <a:cubicBezTo>
                    <a:pt x="18" y="21"/>
                    <a:pt x="19" y="22"/>
                    <a:pt x="19" y="22"/>
                  </a:cubicBezTo>
                  <a:cubicBezTo>
                    <a:pt x="19" y="22"/>
                    <a:pt x="19" y="24"/>
                    <a:pt x="19" y="24"/>
                  </a:cubicBezTo>
                  <a:cubicBezTo>
                    <a:pt x="19" y="25"/>
                    <a:pt x="19" y="27"/>
                    <a:pt x="20" y="29"/>
                  </a:cubicBezTo>
                  <a:cubicBezTo>
                    <a:pt x="20" y="29"/>
                    <a:pt x="20" y="29"/>
                    <a:pt x="20" y="29"/>
                  </a:cubicBezTo>
                  <a:cubicBezTo>
                    <a:pt x="20" y="30"/>
                    <a:pt x="20" y="30"/>
                    <a:pt x="20" y="30"/>
                  </a:cubicBezTo>
                  <a:close/>
                  <a:moveTo>
                    <a:pt x="18" y="17"/>
                  </a:moveTo>
                  <a:cubicBezTo>
                    <a:pt x="18" y="17"/>
                    <a:pt x="19" y="17"/>
                    <a:pt x="19" y="17"/>
                  </a:cubicBezTo>
                  <a:cubicBezTo>
                    <a:pt x="19" y="17"/>
                    <a:pt x="19" y="17"/>
                    <a:pt x="19" y="17"/>
                  </a:cubicBezTo>
                  <a:cubicBezTo>
                    <a:pt x="19" y="17"/>
                    <a:pt x="19" y="18"/>
                    <a:pt x="19" y="18"/>
                  </a:cubicBezTo>
                  <a:cubicBezTo>
                    <a:pt x="19" y="18"/>
                    <a:pt x="19" y="18"/>
                    <a:pt x="19" y="18"/>
                  </a:cubicBezTo>
                  <a:cubicBezTo>
                    <a:pt x="19" y="18"/>
                    <a:pt x="19" y="18"/>
                    <a:pt x="19" y="18"/>
                  </a:cubicBezTo>
                  <a:cubicBezTo>
                    <a:pt x="19" y="18"/>
                    <a:pt x="18" y="18"/>
                    <a:pt x="18" y="18"/>
                  </a:cubicBezTo>
                  <a:cubicBezTo>
                    <a:pt x="18" y="17"/>
                    <a:pt x="18" y="17"/>
                    <a:pt x="18" y="17"/>
                  </a:cubicBezTo>
                  <a:close/>
                  <a:moveTo>
                    <a:pt x="20" y="16"/>
                  </a:moveTo>
                  <a:cubicBezTo>
                    <a:pt x="20" y="16"/>
                    <a:pt x="20" y="16"/>
                    <a:pt x="20" y="16"/>
                  </a:cubicBezTo>
                  <a:cubicBezTo>
                    <a:pt x="20" y="16"/>
                    <a:pt x="19" y="16"/>
                    <a:pt x="19" y="16"/>
                  </a:cubicBezTo>
                  <a:cubicBezTo>
                    <a:pt x="19" y="16"/>
                    <a:pt x="19" y="16"/>
                    <a:pt x="19" y="16"/>
                  </a:cubicBezTo>
                  <a:cubicBezTo>
                    <a:pt x="19" y="16"/>
                    <a:pt x="20" y="15"/>
                    <a:pt x="20" y="15"/>
                  </a:cubicBezTo>
                  <a:cubicBezTo>
                    <a:pt x="20" y="15"/>
                    <a:pt x="20" y="15"/>
                    <a:pt x="20" y="15"/>
                  </a:cubicBezTo>
                  <a:cubicBezTo>
                    <a:pt x="20" y="15"/>
                    <a:pt x="20" y="15"/>
                    <a:pt x="20" y="16"/>
                  </a:cubicBezTo>
                  <a:close/>
                  <a:moveTo>
                    <a:pt x="21" y="13"/>
                  </a:moveTo>
                  <a:cubicBezTo>
                    <a:pt x="21" y="13"/>
                    <a:pt x="21" y="13"/>
                    <a:pt x="21" y="13"/>
                  </a:cubicBezTo>
                  <a:cubicBezTo>
                    <a:pt x="21" y="13"/>
                    <a:pt x="20" y="13"/>
                    <a:pt x="20" y="13"/>
                  </a:cubicBezTo>
                  <a:cubicBezTo>
                    <a:pt x="20" y="13"/>
                    <a:pt x="19" y="13"/>
                    <a:pt x="19" y="13"/>
                  </a:cubicBezTo>
                  <a:cubicBezTo>
                    <a:pt x="19" y="13"/>
                    <a:pt x="19" y="13"/>
                    <a:pt x="19" y="13"/>
                  </a:cubicBezTo>
                  <a:cubicBezTo>
                    <a:pt x="19" y="13"/>
                    <a:pt x="19" y="14"/>
                    <a:pt x="19" y="14"/>
                  </a:cubicBezTo>
                  <a:cubicBezTo>
                    <a:pt x="19" y="14"/>
                    <a:pt x="18" y="14"/>
                    <a:pt x="18" y="14"/>
                  </a:cubicBezTo>
                  <a:cubicBezTo>
                    <a:pt x="18" y="14"/>
                    <a:pt x="18" y="14"/>
                    <a:pt x="18" y="14"/>
                  </a:cubicBezTo>
                  <a:cubicBezTo>
                    <a:pt x="17" y="14"/>
                    <a:pt x="18" y="15"/>
                    <a:pt x="19" y="15"/>
                  </a:cubicBezTo>
                  <a:cubicBezTo>
                    <a:pt x="19" y="15"/>
                    <a:pt x="19" y="15"/>
                    <a:pt x="19" y="15"/>
                  </a:cubicBezTo>
                  <a:cubicBezTo>
                    <a:pt x="19" y="15"/>
                    <a:pt x="19" y="15"/>
                    <a:pt x="18" y="16"/>
                  </a:cubicBezTo>
                  <a:cubicBezTo>
                    <a:pt x="18" y="16"/>
                    <a:pt x="18" y="16"/>
                    <a:pt x="18" y="16"/>
                  </a:cubicBezTo>
                  <a:cubicBezTo>
                    <a:pt x="18" y="16"/>
                    <a:pt x="17" y="16"/>
                    <a:pt x="17" y="16"/>
                  </a:cubicBezTo>
                  <a:cubicBezTo>
                    <a:pt x="17" y="16"/>
                    <a:pt x="17" y="16"/>
                    <a:pt x="17" y="17"/>
                  </a:cubicBezTo>
                  <a:cubicBezTo>
                    <a:pt x="17" y="17"/>
                    <a:pt x="17" y="17"/>
                    <a:pt x="17" y="17"/>
                  </a:cubicBezTo>
                  <a:cubicBezTo>
                    <a:pt x="17" y="17"/>
                    <a:pt x="16" y="17"/>
                    <a:pt x="16" y="18"/>
                  </a:cubicBezTo>
                  <a:cubicBezTo>
                    <a:pt x="16" y="17"/>
                    <a:pt x="16" y="17"/>
                    <a:pt x="16" y="17"/>
                  </a:cubicBezTo>
                  <a:cubicBezTo>
                    <a:pt x="16" y="17"/>
                    <a:pt x="15" y="14"/>
                    <a:pt x="15" y="14"/>
                  </a:cubicBezTo>
                  <a:cubicBezTo>
                    <a:pt x="15" y="13"/>
                    <a:pt x="15" y="13"/>
                    <a:pt x="14" y="13"/>
                  </a:cubicBezTo>
                  <a:cubicBezTo>
                    <a:pt x="14" y="13"/>
                    <a:pt x="13" y="7"/>
                    <a:pt x="13" y="6"/>
                  </a:cubicBezTo>
                  <a:cubicBezTo>
                    <a:pt x="13" y="5"/>
                    <a:pt x="12" y="2"/>
                    <a:pt x="12" y="1"/>
                  </a:cubicBezTo>
                  <a:cubicBezTo>
                    <a:pt x="12" y="1"/>
                    <a:pt x="12" y="1"/>
                    <a:pt x="12" y="1"/>
                  </a:cubicBezTo>
                  <a:cubicBezTo>
                    <a:pt x="12" y="1"/>
                    <a:pt x="13" y="1"/>
                    <a:pt x="13" y="1"/>
                  </a:cubicBezTo>
                  <a:cubicBezTo>
                    <a:pt x="13" y="1"/>
                    <a:pt x="13" y="1"/>
                    <a:pt x="13" y="1"/>
                  </a:cubicBezTo>
                  <a:cubicBezTo>
                    <a:pt x="14" y="1"/>
                    <a:pt x="14" y="1"/>
                    <a:pt x="15" y="1"/>
                  </a:cubicBezTo>
                  <a:cubicBezTo>
                    <a:pt x="15" y="1"/>
                    <a:pt x="20" y="1"/>
                    <a:pt x="22" y="1"/>
                  </a:cubicBezTo>
                  <a:cubicBezTo>
                    <a:pt x="23" y="1"/>
                    <a:pt x="33" y="0"/>
                    <a:pt x="34" y="0"/>
                  </a:cubicBezTo>
                  <a:cubicBezTo>
                    <a:pt x="35" y="0"/>
                    <a:pt x="38" y="0"/>
                    <a:pt x="39" y="0"/>
                  </a:cubicBezTo>
                  <a:cubicBezTo>
                    <a:pt x="40" y="0"/>
                    <a:pt x="40" y="0"/>
                    <a:pt x="40" y="0"/>
                  </a:cubicBezTo>
                  <a:cubicBezTo>
                    <a:pt x="40" y="0"/>
                    <a:pt x="40" y="0"/>
                    <a:pt x="40" y="0"/>
                  </a:cubicBezTo>
                  <a:cubicBezTo>
                    <a:pt x="40" y="0"/>
                    <a:pt x="40" y="0"/>
                    <a:pt x="39" y="1"/>
                  </a:cubicBezTo>
                  <a:cubicBezTo>
                    <a:pt x="39" y="1"/>
                    <a:pt x="29" y="8"/>
                    <a:pt x="29" y="8"/>
                  </a:cubicBezTo>
                  <a:cubicBezTo>
                    <a:pt x="29" y="8"/>
                    <a:pt x="28" y="8"/>
                    <a:pt x="28" y="9"/>
                  </a:cubicBezTo>
                  <a:cubicBezTo>
                    <a:pt x="28" y="9"/>
                    <a:pt x="24" y="12"/>
                    <a:pt x="21" y="13"/>
                  </a:cubicBezTo>
                  <a:close/>
                  <a:moveTo>
                    <a:pt x="23" y="23"/>
                  </a:moveTo>
                  <a:cubicBezTo>
                    <a:pt x="22" y="22"/>
                    <a:pt x="22" y="21"/>
                    <a:pt x="22" y="20"/>
                  </a:cubicBezTo>
                  <a:cubicBezTo>
                    <a:pt x="22" y="19"/>
                    <a:pt x="22" y="19"/>
                    <a:pt x="22" y="18"/>
                  </a:cubicBezTo>
                  <a:cubicBezTo>
                    <a:pt x="22" y="18"/>
                    <a:pt x="23" y="18"/>
                    <a:pt x="23" y="18"/>
                  </a:cubicBezTo>
                  <a:cubicBezTo>
                    <a:pt x="23" y="18"/>
                    <a:pt x="23" y="17"/>
                    <a:pt x="22" y="17"/>
                  </a:cubicBezTo>
                  <a:cubicBezTo>
                    <a:pt x="22" y="17"/>
                    <a:pt x="22" y="16"/>
                    <a:pt x="22" y="16"/>
                  </a:cubicBezTo>
                  <a:cubicBezTo>
                    <a:pt x="22" y="16"/>
                    <a:pt x="22" y="15"/>
                    <a:pt x="23" y="15"/>
                  </a:cubicBezTo>
                  <a:cubicBezTo>
                    <a:pt x="23" y="15"/>
                    <a:pt x="23" y="15"/>
                    <a:pt x="23" y="14"/>
                  </a:cubicBezTo>
                  <a:cubicBezTo>
                    <a:pt x="22" y="14"/>
                    <a:pt x="22" y="14"/>
                    <a:pt x="22" y="14"/>
                  </a:cubicBezTo>
                  <a:cubicBezTo>
                    <a:pt x="23" y="13"/>
                    <a:pt x="28" y="9"/>
                    <a:pt x="28" y="9"/>
                  </a:cubicBezTo>
                  <a:cubicBezTo>
                    <a:pt x="29" y="9"/>
                    <a:pt x="29" y="9"/>
                    <a:pt x="29" y="9"/>
                  </a:cubicBezTo>
                  <a:cubicBezTo>
                    <a:pt x="29" y="9"/>
                    <a:pt x="30" y="8"/>
                    <a:pt x="30" y="8"/>
                  </a:cubicBezTo>
                  <a:cubicBezTo>
                    <a:pt x="31" y="7"/>
                    <a:pt x="39" y="2"/>
                    <a:pt x="39" y="2"/>
                  </a:cubicBezTo>
                  <a:cubicBezTo>
                    <a:pt x="39" y="1"/>
                    <a:pt x="39" y="1"/>
                    <a:pt x="39" y="1"/>
                  </a:cubicBezTo>
                  <a:cubicBezTo>
                    <a:pt x="39" y="2"/>
                    <a:pt x="39" y="2"/>
                    <a:pt x="39" y="2"/>
                  </a:cubicBezTo>
                  <a:cubicBezTo>
                    <a:pt x="39" y="2"/>
                    <a:pt x="38" y="4"/>
                    <a:pt x="38" y="4"/>
                  </a:cubicBezTo>
                  <a:cubicBezTo>
                    <a:pt x="37" y="5"/>
                    <a:pt x="35" y="7"/>
                    <a:pt x="35" y="8"/>
                  </a:cubicBezTo>
                  <a:cubicBezTo>
                    <a:pt x="34" y="9"/>
                    <a:pt x="32" y="12"/>
                    <a:pt x="32" y="12"/>
                  </a:cubicBezTo>
                  <a:cubicBezTo>
                    <a:pt x="32" y="13"/>
                    <a:pt x="29" y="17"/>
                    <a:pt x="28" y="17"/>
                  </a:cubicBezTo>
                  <a:cubicBezTo>
                    <a:pt x="28" y="18"/>
                    <a:pt x="26" y="21"/>
                    <a:pt x="25" y="22"/>
                  </a:cubicBezTo>
                  <a:cubicBezTo>
                    <a:pt x="25" y="22"/>
                    <a:pt x="24" y="24"/>
                    <a:pt x="23" y="25"/>
                  </a:cubicBezTo>
                  <a:cubicBezTo>
                    <a:pt x="23" y="24"/>
                    <a:pt x="23" y="24"/>
                    <a:pt x="23" y="2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9" name="Freeform 580"/>
            <p:cNvSpPr>
              <a:spLocks noEditPoints="1"/>
            </p:cNvSpPr>
            <p:nvPr/>
          </p:nvSpPr>
          <p:spPr bwMode="auto">
            <a:xfrm>
              <a:off x="4789488" y="3978276"/>
              <a:ext cx="285750" cy="465138"/>
            </a:xfrm>
            <a:custGeom>
              <a:avLst/>
              <a:gdLst>
                <a:gd name="T0" fmla="*/ 76 w 76"/>
                <a:gd name="T1" fmla="*/ 17 h 124"/>
                <a:gd name="T2" fmla="*/ 76 w 76"/>
                <a:gd name="T3" fmla="*/ 16 h 124"/>
                <a:gd name="T4" fmla="*/ 76 w 76"/>
                <a:gd name="T5" fmla="*/ 15 h 124"/>
                <a:gd name="T6" fmla="*/ 75 w 76"/>
                <a:gd name="T7" fmla="*/ 14 h 124"/>
                <a:gd name="T8" fmla="*/ 73 w 76"/>
                <a:gd name="T9" fmla="*/ 13 h 124"/>
                <a:gd name="T10" fmla="*/ 72 w 76"/>
                <a:gd name="T11" fmla="*/ 12 h 124"/>
                <a:gd name="T12" fmla="*/ 71 w 76"/>
                <a:gd name="T13" fmla="*/ 12 h 124"/>
                <a:gd name="T14" fmla="*/ 70 w 76"/>
                <a:gd name="T15" fmla="*/ 12 h 124"/>
                <a:gd name="T16" fmla="*/ 69 w 76"/>
                <a:gd name="T17" fmla="*/ 12 h 124"/>
                <a:gd name="T18" fmla="*/ 68 w 76"/>
                <a:gd name="T19" fmla="*/ 12 h 124"/>
                <a:gd name="T20" fmla="*/ 67 w 76"/>
                <a:gd name="T21" fmla="*/ 13 h 124"/>
                <a:gd name="T22" fmla="*/ 66 w 76"/>
                <a:gd name="T23" fmla="*/ 13 h 124"/>
                <a:gd name="T24" fmla="*/ 64 w 76"/>
                <a:gd name="T25" fmla="*/ 14 h 124"/>
                <a:gd name="T26" fmla="*/ 63 w 76"/>
                <a:gd name="T27" fmla="*/ 15 h 124"/>
                <a:gd name="T28" fmla="*/ 63 w 76"/>
                <a:gd name="T29" fmla="*/ 17 h 124"/>
                <a:gd name="T30" fmla="*/ 62 w 76"/>
                <a:gd name="T31" fmla="*/ 18 h 124"/>
                <a:gd name="T32" fmla="*/ 51 w 76"/>
                <a:gd name="T33" fmla="*/ 23 h 124"/>
                <a:gd name="T34" fmla="*/ 53 w 76"/>
                <a:gd name="T35" fmla="*/ 10 h 124"/>
                <a:gd name="T36" fmla="*/ 54 w 76"/>
                <a:gd name="T37" fmla="*/ 9 h 124"/>
                <a:gd name="T38" fmla="*/ 54 w 76"/>
                <a:gd name="T39" fmla="*/ 8 h 124"/>
                <a:gd name="T40" fmla="*/ 54 w 76"/>
                <a:gd name="T41" fmla="*/ 7 h 124"/>
                <a:gd name="T42" fmla="*/ 54 w 76"/>
                <a:gd name="T43" fmla="*/ 7 h 124"/>
                <a:gd name="T44" fmla="*/ 54 w 76"/>
                <a:gd name="T45" fmla="*/ 6 h 124"/>
                <a:gd name="T46" fmla="*/ 54 w 76"/>
                <a:gd name="T47" fmla="*/ 5 h 124"/>
                <a:gd name="T48" fmla="*/ 53 w 76"/>
                <a:gd name="T49" fmla="*/ 4 h 124"/>
                <a:gd name="T50" fmla="*/ 53 w 76"/>
                <a:gd name="T51" fmla="*/ 3 h 124"/>
                <a:gd name="T52" fmla="*/ 51 w 76"/>
                <a:gd name="T53" fmla="*/ 2 h 124"/>
                <a:gd name="T54" fmla="*/ 50 w 76"/>
                <a:gd name="T55" fmla="*/ 1 h 124"/>
                <a:gd name="T56" fmla="*/ 49 w 76"/>
                <a:gd name="T57" fmla="*/ 0 h 124"/>
                <a:gd name="T58" fmla="*/ 48 w 76"/>
                <a:gd name="T59" fmla="*/ 0 h 124"/>
                <a:gd name="T60" fmla="*/ 47 w 76"/>
                <a:gd name="T61" fmla="*/ 0 h 124"/>
                <a:gd name="T62" fmla="*/ 46 w 76"/>
                <a:gd name="T63" fmla="*/ 0 h 124"/>
                <a:gd name="T64" fmla="*/ 45 w 76"/>
                <a:gd name="T65" fmla="*/ 0 h 124"/>
                <a:gd name="T66" fmla="*/ 44 w 76"/>
                <a:gd name="T67" fmla="*/ 0 h 124"/>
                <a:gd name="T68" fmla="*/ 43 w 76"/>
                <a:gd name="T69" fmla="*/ 1 h 124"/>
                <a:gd name="T70" fmla="*/ 42 w 76"/>
                <a:gd name="T71" fmla="*/ 2 h 124"/>
                <a:gd name="T72" fmla="*/ 41 w 76"/>
                <a:gd name="T73" fmla="*/ 3 h 124"/>
                <a:gd name="T74" fmla="*/ 40 w 76"/>
                <a:gd name="T75" fmla="*/ 4 h 124"/>
                <a:gd name="T76" fmla="*/ 40 w 76"/>
                <a:gd name="T77" fmla="*/ 5 h 124"/>
                <a:gd name="T78" fmla="*/ 40 w 76"/>
                <a:gd name="T79" fmla="*/ 6 h 124"/>
                <a:gd name="T80" fmla="*/ 40 w 76"/>
                <a:gd name="T81" fmla="*/ 7 h 124"/>
                <a:gd name="T82" fmla="*/ 40 w 76"/>
                <a:gd name="T83" fmla="*/ 8 h 124"/>
                <a:gd name="T84" fmla="*/ 40 w 76"/>
                <a:gd name="T85" fmla="*/ 9 h 124"/>
                <a:gd name="T86" fmla="*/ 40 w 76"/>
                <a:gd name="T87" fmla="*/ 10 h 124"/>
                <a:gd name="T88" fmla="*/ 42 w 76"/>
                <a:gd name="T89" fmla="*/ 16 h 124"/>
                <a:gd name="T90" fmla="*/ 32 w 76"/>
                <a:gd name="T91" fmla="*/ 30 h 124"/>
                <a:gd name="T92" fmla="*/ 23 w 76"/>
                <a:gd name="T93" fmla="*/ 50 h 124"/>
                <a:gd name="T94" fmla="*/ 0 w 76"/>
                <a:gd name="T95" fmla="*/ 102 h 124"/>
                <a:gd name="T96" fmla="*/ 17 w 76"/>
                <a:gd name="T97" fmla="*/ 79 h 124"/>
                <a:gd name="T98" fmla="*/ 22 w 76"/>
                <a:gd name="T99" fmla="*/ 107 h 124"/>
                <a:gd name="T100" fmla="*/ 35 w 76"/>
                <a:gd name="T101" fmla="*/ 83 h 124"/>
                <a:gd name="T102" fmla="*/ 38 w 76"/>
                <a:gd name="T103" fmla="*/ 119 h 124"/>
                <a:gd name="T104" fmla="*/ 47 w 76"/>
                <a:gd name="T105" fmla="*/ 86 h 124"/>
                <a:gd name="T106" fmla="*/ 60 w 76"/>
                <a:gd name="T107" fmla="*/ 122 h 124"/>
                <a:gd name="T108" fmla="*/ 64 w 76"/>
                <a:gd name="T109" fmla="*/ 107 h 124"/>
                <a:gd name="T110" fmla="*/ 67 w 76"/>
                <a:gd name="T111" fmla="*/ 43 h 124"/>
                <a:gd name="T112" fmla="*/ 70 w 76"/>
                <a:gd name="T113" fmla="*/ 28 h 124"/>
                <a:gd name="T114" fmla="*/ 75 w 76"/>
                <a:gd name="T115" fmla="*/ 24 h 124"/>
                <a:gd name="T116" fmla="*/ 75 w 76"/>
                <a:gd name="T117" fmla="*/ 23 h 124"/>
                <a:gd name="T118" fmla="*/ 76 w 76"/>
                <a:gd name="T119" fmla="*/ 22 h 124"/>
                <a:gd name="T120" fmla="*/ 76 w 76"/>
                <a:gd name="T121" fmla="*/ 20 h 124"/>
                <a:gd name="T122" fmla="*/ 76 w 76"/>
                <a:gd name="T123" fmla="*/ 20 h 124"/>
                <a:gd name="T124" fmla="*/ 76 w 76"/>
                <a:gd name="T125"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 h="124">
                  <a:moveTo>
                    <a:pt x="76" y="18"/>
                  </a:move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8"/>
                  </a:cubicBezTo>
                  <a:cubicBezTo>
                    <a:pt x="76" y="18"/>
                    <a:pt x="76" y="18"/>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7"/>
                    <a:pt x="76" y="17"/>
                    <a:pt x="76" y="17"/>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6" y="15"/>
                    <a:pt x="76" y="15"/>
                    <a:pt x="76" y="15"/>
                  </a:cubicBezTo>
                  <a:cubicBezTo>
                    <a:pt x="76" y="15"/>
                    <a:pt x="76" y="15"/>
                    <a:pt x="76" y="15"/>
                  </a:cubicBezTo>
                  <a:cubicBezTo>
                    <a:pt x="76" y="15"/>
                    <a:pt x="76" y="15"/>
                    <a:pt x="76" y="15"/>
                  </a:cubicBezTo>
                  <a:cubicBezTo>
                    <a:pt x="76" y="15"/>
                    <a:pt x="76" y="15"/>
                    <a:pt x="76" y="15"/>
                  </a:cubicBezTo>
                  <a:cubicBezTo>
                    <a:pt x="76" y="15"/>
                    <a:pt x="76" y="15"/>
                    <a:pt x="76" y="15"/>
                  </a:cubicBezTo>
                  <a:cubicBezTo>
                    <a:pt x="76" y="15"/>
                    <a:pt x="76" y="15"/>
                    <a:pt x="75" y="15"/>
                  </a:cubicBezTo>
                  <a:cubicBezTo>
                    <a:pt x="75" y="15"/>
                    <a:pt x="75" y="15"/>
                    <a:pt x="75" y="15"/>
                  </a:cubicBezTo>
                  <a:cubicBezTo>
                    <a:pt x="75" y="15"/>
                    <a:pt x="75" y="15"/>
                    <a:pt x="75" y="15"/>
                  </a:cubicBezTo>
                  <a:cubicBezTo>
                    <a:pt x="75" y="15"/>
                    <a:pt x="75" y="15"/>
                    <a:pt x="75" y="15"/>
                  </a:cubicBezTo>
                  <a:cubicBezTo>
                    <a:pt x="75" y="15"/>
                    <a:pt x="75" y="15"/>
                    <a:pt x="75" y="15"/>
                  </a:cubicBezTo>
                  <a:cubicBezTo>
                    <a:pt x="75" y="15"/>
                    <a:pt x="75" y="15"/>
                    <a:pt x="75" y="15"/>
                  </a:cubicBezTo>
                  <a:cubicBezTo>
                    <a:pt x="75" y="15"/>
                    <a:pt x="75" y="15"/>
                    <a:pt x="75" y="15"/>
                  </a:cubicBezTo>
                  <a:cubicBezTo>
                    <a:pt x="75" y="15"/>
                    <a:pt x="75" y="14"/>
                    <a:pt x="75" y="14"/>
                  </a:cubicBezTo>
                  <a:cubicBezTo>
                    <a:pt x="75" y="14"/>
                    <a:pt x="75" y="14"/>
                    <a:pt x="75" y="14"/>
                  </a:cubicBezTo>
                  <a:cubicBezTo>
                    <a:pt x="75" y="14"/>
                    <a:pt x="75" y="14"/>
                    <a:pt x="75" y="14"/>
                  </a:cubicBezTo>
                  <a:cubicBezTo>
                    <a:pt x="75" y="14"/>
                    <a:pt x="75" y="14"/>
                    <a:pt x="75" y="14"/>
                  </a:cubicBezTo>
                  <a:cubicBezTo>
                    <a:pt x="75" y="14"/>
                    <a:pt x="75" y="14"/>
                    <a:pt x="75" y="14"/>
                  </a:cubicBezTo>
                  <a:cubicBezTo>
                    <a:pt x="75" y="14"/>
                    <a:pt x="75" y="14"/>
                    <a:pt x="75" y="14"/>
                  </a:cubicBezTo>
                  <a:cubicBezTo>
                    <a:pt x="75" y="14"/>
                    <a:pt x="75" y="14"/>
                    <a:pt x="75" y="14"/>
                  </a:cubicBezTo>
                  <a:cubicBezTo>
                    <a:pt x="75" y="14"/>
                    <a:pt x="75" y="14"/>
                    <a:pt x="75" y="14"/>
                  </a:cubicBezTo>
                  <a:cubicBezTo>
                    <a:pt x="75" y="14"/>
                    <a:pt x="75" y="14"/>
                    <a:pt x="74" y="14"/>
                  </a:cubicBezTo>
                  <a:cubicBezTo>
                    <a:pt x="74" y="14"/>
                    <a:pt x="74" y="14"/>
                    <a:pt x="74" y="14"/>
                  </a:cubicBezTo>
                  <a:cubicBezTo>
                    <a:pt x="74" y="14"/>
                    <a:pt x="74" y="14"/>
                    <a:pt x="74" y="14"/>
                  </a:cubicBezTo>
                  <a:cubicBezTo>
                    <a:pt x="74" y="14"/>
                    <a:pt x="74" y="14"/>
                    <a:pt x="74" y="14"/>
                  </a:cubicBezTo>
                  <a:cubicBezTo>
                    <a:pt x="74" y="14"/>
                    <a:pt x="74" y="14"/>
                    <a:pt x="74" y="14"/>
                  </a:cubicBezTo>
                  <a:cubicBezTo>
                    <a:pt x="74" y="14"/>
                    <a:pt x="74" y="14"/>
                    <a:pt x="74" y="14"/>
                  </a:cubicBezTo>
                  <a:cubicBezTo>
                    <a:pt x="74" y="14"/>
                    <a:pt x="74" y="14"/>
                    <a:pt x="74" y="13"/>
                  </a:cubicBezTo>
                  <a:cubicBezTo>
                    <a:pt x="74" y="13"/>
                    <a:pt x="74" y="13"/>
                    <a:pt x="74" y="13"/>
                  </a:cubicBezTo>
                  <a:cubicBezTo>
                    <a:pt x="74" y="13"/>
                    <a:pt x="74" y="13"/>
                    <a:pt x="74" y="13"/>
                  </a:cubicBezTo>
                  <a:cubicBezTo>
                    <a:pt x="74" y="13"/>
                    <a:pt x="74" y="13"/>
                    <a:pt x="74" y="13"/>
                  </a:cubicBezTo>
                  <a:cubicBezTo>
                    <a:pt x="74" y="13"/>
                    <a:pt x="74" y="13"/>
                    <a:pt x="74" y="13"/>
                  </a:cubicBezTo>
                  <a:cubicBezTo>
                    <a:pt x="74" y="13"/>
                    <a:pt x="74" y="13"/>
                    <a:pt x="74" y="13"/>
                  </a:cubicBezTo>
                  <a:cubicBezTo>
                    <a:pt x="74" y="13"/>
                    <a:pt x="74" y="13"/>
                    <a:pt x="74" y="13"/>
                  </a:cubicBezTo>
                  <a:cubicBezTo>
                    <a:pt x="74" y="13"/>
                    <a:pt x="74" y="13"/>
                    <a:pt x="74" y="13"/>
                  </a:cubicBezTo>
                  <a:cubicBezTo>
                    <a:pt x="74"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2" y="13"/>
                  </a:cubicBezTo>
                  <a:cubicBezTo>
                    <a:pt x="72" y="13"/>
                    <a:pt x="72" y="13"/>
                    <a:pt x="72" y="13"/>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9" y="12"/>
                    <a:pt x="69" y="12"/>
                  </a:cubicBezTo>
                  <a:cubicBezTo>
                    <a:pt x="69"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8" y="13"/>
                    <a:pt x="68" y="13"/>
                    <a:pt x="68"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5" y="13"/>
                    <a:pt x="65" y="13"/>
                    <a:pt x="65" y="13"/>
                  </a:cubicBezTo>
                  <a:cubicBezTo>
                    <a:pt x="65" y="13"/>
                    <a:pt x="65" y="13"/>
                    <a:pt x="65" y="13"/>
                  </a:cubicBezTo>
                  <a:cubicBezTo>
                    <a:pt x="65" y="13"/>
                    <a:pt x="65" y="13"/>
                    <a:pt x="65" y="13"/>
                  </a:cubicBezTo>
                  <a:cubicBezTo>
                    <a:pt x="65" y="13"/>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3" y="15"/>
                    <a:pt x="63" y="15"/>
                  </a:cubicBezTo>
                  <a:cubicBezTo>
                    <a:pt x="63" y="15"/>
                    <a:pt x="63" y="15"/>
                    <a:pt x="63" y="15"/>
                  </a:cubicBezTo>
                  <a:cubicBezTo>
                    <a:pt x="63" y="15"/>
                    <a:pt x="63" y="15"/>
                    <a:pt x="63" y="15"/>
                  </a:cubicBezTo>
                  <a:cubicBezTo>
                    <a:pt x="63" y="15"/>
                    <a:pt x="63" y="15"/>
                    <a:pt x="63" y="15"/>
                  </a:cubicBezTo>
                  <a:cubicBezTo>
                    <a:pt x="63" y="15"/>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3" y="17"/>
                    <a:pt x="63" y="17"/>
                  </a:cubicBezTo>
                  <a:cubicBezTo>
                    <a:pt x="63" y="17"/>
                    <a:pt x="62" y="17"/>
                    <a:pt x="62" y="17"/>
                  </a:cubicBezTo>
                  <a:cubicBezTo>
                    <a:pt x="62" y="17"/>
                    <a:pt x="62" y="17"/>
                    <a:pt x="62" y="17"/>
                  </a:cubicBezTo>
                  <a:cubicBezTo>
                    <a:pt x="62" y="17"/>
                    <a:pt x="62" y="17"/>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9"/>
                  </a:cubicBezTo>
                  <a:cubicBezTo>
                    <a:pt x="62" y="19"/>
                    <a:pt x="62" y="19"/>
                    <a:pt x="62" y="19"/>
                  </a:cubicBezTo>
                  <a:cubicBezTo>
                    <a:pt x="62" y="19"/>
                    <a:pt x="61" y="19"/>
                    <a:pt x="61" y="20"/>
                  </a:cubicBezTo>
                  <a:cubicBezTo>
                    <a:pt x="61" y="20"/>
                    <a:pt x="61" y="22"/>
                    <a:pt x="61" y="22"/>
                  </a:cubicBezTo>
                  <a:cubicBezTo>
                    <a:pt x="61" y="22"/>
                    <a:pt x="61" y="23"/>
                    <a:pt x="61" y="23"/>
                  </a:cubicBezTo>
                  <a:cubicBezTo>
                    <a:pt x="62" y="23"/>
                    <a:pt x="62" y="23"/>
                    <a:pt x="62" y="23"/>
                  </a:cubicBezTo>
                  <a:cubicBezTo>
                    <a:pt x="62" y="23"/>
                    <a:pt x="62" y="23"/>
                    <a:pt x="62" y="23"/>
                  </a:cubicBezTo>
                  <a:cubicBezTo>
                    <a:pt x="62" y="23"/>
                    <a:pt x="61" y="25"/>
                    <a:pt x="61" y="25"/>
                  </a:cubicBezTo>
                  <a:cubicBezTo>
                    <a:pt x="60" y="26"/>
                    <a:pt x="60" y="26"/>
                    <a:pt x="60" y="26"/>
                  </a:cubicBezTo>
                  <a:cubicBezTo>
                    <a:pt x="60" y="26"/>
                    <a:pt x="59" y="26"/>
                    <a:pt x="58" y="25"/>
                  </a:cubicBezTo>
                  <a:cubicBezTo>
                    <a:pt x="57" y="24"/>
                    <a:pt x="55" y="23"/>
                    <a:pt x="54" y="23"/>
                  </a:cubicBezTo>
                  <a:cubicBezTo>
                    <a:pt x="53" y="23"/>
                    <a:pt x="51" y="23"/>
                    <a:pt x="51" y="23"/>
                  </a:cubicBezTo>
                  <a:cubicBezTo>
                    <a:pt x="51" y="23"/>
                    <a:pt x="50" y="23"/>
                    <a:pt x="50" y="22"/>
                  </a:cubicBezTo>
                  <a:cubicBezTo>
                    <a:pt x="50" y="22"/>
                    <a:pt x="50" y="22"/>
                    <a:pt x="50" y="21"/>
                  </a:cubicBezTo>
                  <a:cubicBezTo>
                    <a:pt x="50" y="21"/>
                    <a:pt x="50" y="20"/>
                    <a:pt x="50" y="20"/>
                  </a:cubicBezTo>
                  <a:cubicBezTo>
                    <a:pt x="50" y="19"/>
                    <a:pt x="51" y="18"/>
                    <a:pt x="52" y="17"/>
                  </a:cubicBezTo>
                  <a:cubicBezTo>
                    <a:pt x="52" y="16"/>
                    <a:pt x="52" y="15"/>
                    <a:pt x="52" y="15"/>
                  </a:cubicBezTo>
                  <a:cubicBezTo>
                    <a:pt x="52" y="15"/>
                    <a:pt x="53" y="16"/>
                    <a:pt x="53" y="15"/>
                  </a:cubicBezTo>
                  <a:cubicBezTo>
                    <a:pt x="53" y="15"/>
                    <a:pt x="54" y="14"/>
                    <a:pt x="54" y="14"/>
                  </a:cubicBezTo>
                  <a:cubicBezTo>
                    <a:pt x="54" y="13"/>
                    <a:pt x="54" y="12"/>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6"/>
                    <a:pt x="54" y="6"/>
                  </a:cubicBezTo>
                  <a:cubicBezTo>
                    <a:pt x="54" y="6"/>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1" y="2"/>
                    <a:pt x="51" y="2"/>
                  </a:cubicBezTo>
                  <a:cubicBezTo>
                    <a:pt x="51" y="2"/>
                    <a:pt x="51" y="2"/>
                    <a:pt x="51" y="2"/>
                  </a:cubicBezTo>
                  <a:cubicBezTo>
                    <a:pt x="51" y="2"/>
                    <a:pt x="51" y="2"/>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9"/>
                    <a:pt x="40" y="9"/>
                  </a:cubicBezTo>
                  <a:cubicBezTo>
                    <a:pt x="39" y="9"/>
                    <a:pt x="39" y="9"/>
                    <a:pt x="39" y="9"/>
                  </a:cubicBezTo>
                  <a:cubicBezTo>
                    <a:pt x="39" y="9"/>
                    <a:pt x="39"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39" y="11"/>
                    <a:pt x="39" y="12"/>
                    <a:pt x="39" y="13"/>
                  </a:cubicBezTo>
                  <a:cubicBezTo>
                    <a:pt x="40" y="13"/>
                    <a:pt x="40" y="14"/>
                    <a:pt x="40" y="14"/>
                  </a:cubicBezTo>
                  <a:cubicBezTo>
                    <a:pt x="40" y="15"/>
                    <a:pt x="41" y="15"/>
                    <a:pt x="41" y="16"/>
                  </a:cubicBezTo>
                  <a:cubicBezTo>
                    <a:pt x="41" y="16"/>
                    <a:pt x="42" y="16"/>
                    <a:pt x="42" y="16"/>
                  </a:cubicBezTo>
                  <a:cubicBezTo>
                    <a:pt x="42" y="16"/>
                    <a:pt x="42" y="16"/>
                    <a:pt x="42" y="16"/>
                  </a:cubicBezTo>
                  <a:cubicBezTo>
                    <a:pt x="42" y="17"/>
                    <a:pt x="42" y="17"/>
                    <a:pt x="42" y="17"/>
                  </a:cubicBezTo>
                  <a:cubicBezTo>
                    <a:pt x="42" y="18"/>
                    <a:pt x="42" y="18"/>
                    <a:pt x="42" y="18"/>
                  </a:cubicBezTo>
                  <a:cubicBezTo>
                    <a:pt x="42" y="18"/>
                    <a:pt x="42" y="18"/>
                    <a:pt x="41" y="18"/>
                  </a:cubicBezTo>
                  <a:cubicBezTo>
                    <a:pt x="41" y="17"/>
                    <a:pt x="40" y="17"/>
                    <a:pt x="40" y="17"/>
                  </a:cubicBezTo>
                  <a:cubicBezTo>
                    <a:pt x="39" y="17"/>
                    <a:pt x="38" y="17"/>
                    <a:pt x="37" y="19"/>
                  </a:cubicBezTo>
                  <a:cubicBezTo>
                    <a:pt x="36" y="20"/>
                    <a:pt x="35" y="23"/>
                    <a:pt x="35" y="23"/>
                  </a:cubicBezTo>
                  <a:cubicBezTo>
                    <a:pt x="34" y="24"/>
                    <a:pt x="34" y="25"/>
                    <a:pt x="34" y="25"/>
                  </a:cubicBezTo>
                  <a:cubicBezTo>
                    <a:pt x="34" y="25"/>
                    <a:pt x="34" y="25"/>
                    <a:pt x="34" y="25"/>
                  </a:cubicBezTo>
                  <a:cubicBezTo>
                    <a:pt x="34" y="26"/>
                    <a:pt x="33" y="25"/>
                    <a:pt x="33" y="26"/>
                  </a:cubicBezTo>
                  <a:cubicBezTo>
                    <a:pt x="33" y="26"/>
                    <a:pt x="33" y="26"/>
                    <a:pt x="34" y="27"/>
                  </a:cubicBezTo>
                  <a:cubicBezTo>
                    <a:pt x="34" y="27"/>
                    <a:pt x="34" y="27"/>
                    <a:pt x="34" y="27"/>
                  </a:cubicBezTo>
                  <a:cubicBezTo>
                    <a:pt x="34" y="27"/>
                    <a:pt x="34" y="28"/>
                    <a:pt x="34" y="28"/>
                  </a:cubicBezTo>
                  <a:cubicBezTo>
                    <a:pt x="34" y="28"/>
                    <a:pt x="34" y="28"/>
                    <a:pt x="34" y="28"/>
                  </a:cubicBezTo>
                  <a:cubicBezTo>
                    <a:pt x="34" y="28"/>
                    <a:pt x="33" y="29"/>
                    <a:pt x="32" y="29"/>
                  </a:cubicBezTo>
                  <a:cubicBezTo>
                    <a:pt x="32" y="29"/>
                    <a:pt x="32" y="30"/>
                    <a:pt x="32" y="30"/>
                  </a:cubicBezTo>
                  <a:cubicBezTo>
                    <a:pt x="32" y="30"/>
                    <a:pt x="32" y="30"/>
                    <a:pt x="32" y="30"/>
                  </a:cubicBezTo>
                  <a:cubicBezTo>
                    <a:pt x="32" y="31"/>
                    <a:pt x="31" y="31"/>
                    <a:pt x="32" y="31"/>
                  </a:cubicBezTo>
                  <a:cubicBezTo>
                    <a:pt x="32" y="32"/>
                    <a:pt x="32" y="32"/>
                    <a:pt x="32" y="32"/>
                  </a:cubicBezTo>
                  <a:cubicBezTo>
                    <a:pt x="32" y="32"/>
                    <a:pt x="31" y="33"/>
                    <a:pt x="32" y="33"/>
                  </a:cubicBezTo>
                  <a:cubicBezTo>
                    <a:pt x="32" y="34"/>
                    <a:pt x="32" y="34"/>
                    <a:pt x="32" y="34"/>
                  </a:cubicBezTo>
                  <a:cubicBezTo>
                    <a:pt x="32" y="34"/>
                    <a:pt x="32" y="35"/>
                    <a:pt x="33" y="35"/>
                  </a:cubicBezTo>
                  <a:cubicBezTo>
                    <a:pt x="33" y="35"/>
                    <a:pt x="33" y="35"/>
                    <a:pt x="34" y="35"/>
                  </a:cubicBezTo>
                  <a:cubicBezTo>
                    <a:pt x="34" y="36"/>
                    <a:pt x="35" y="37"/>
                    <a:pt x="35" y="37"/>
                  </a:cubicBezTo>
                  <a:cubicBezTo>
                    <a:pt x="35" y="37"/>
                    <a:pt x="33" y="39"/>
                    <a:pt x="32" y="40"/>
                  </a:cubicBezTo>
                  <a:cubicBezTo>
                    <a:pt x="32" y="40"/>
                    <a:pt x="31" y="41"/>
                    <a:pt x="31" y="41"/>
                  </a:cubicBezTo>
                  <a:cubicBezTo>
                    <a:pt x="31" y="41"/>
                    <a:pt x="30" y="41"/>
                    <a:pt x="30" y="41"/>
                  </a:cubicBezTo>
                  <a:cubicBezTo>
                    <a:pt x="30" y="41"/>
                    <a:pt x="29" y="41"/>
                    <a:pt x="29" y="41"/>
                  </a:cubicBezTo>
                  <a:cubicBezTo>
                    <a:pt x="29" y="41"/>
                    <a:pt x="29" y="42"/>
                    <a:pt x="29" y="42"/>
                  </a:cubicBezTo>
                  <a:cubicBezTo>
                    <a:pt x="29" y="42"/>
                    <a:pt x="29" y="42"/>
                    <a:pt x="29" y="43"/>
                  </a:cubicBezTo>
                  <a:cubicBezTo>
                    <a:pt x="28" y="43"/>
                    <a:pt x="27" y="44"/>
                    <a:pt x="27" y="45"/>
                  </a:cubicBezTo>
                  <a:cubicBezTo>
                    <a:pt x="26" y="45"/>
                    <a:pt x="26" y="46"/>
                    <a:pt x="26" y="46"/>
                  </a:cubicBezTo>
                  <a:cubicBezTo>
                    <a:pt x="26" y="45"/>
                    <a:pt x="25" y="45"/>
                    <a:pt x="25" y="46"/>
                  </a:cubicBezTo>
                  <a:cubicBezTo>
                    <a:pt x="25" y="46"/>
                    <a:pt x="23" y="49"/>
                    <a:pt x="23" y="50"/>
                  </a:cubicBezTo>
                  <a:cubicBezTo>
                    <a:pt x="23" y="51"/>
                    <a:pt x="22" y="52"/>
                    <a:pt x="22" y="52"/>
                  </a:cubicBezTo>
                  <a:cubicBezTo>
                    <a:pt x="22" y="52"/>
                    <a:pt x="21" y="54"/>
                    <a:pt x="21" y="55"/>
                  </a:cubicBezTo>
                  <a:cubicBezTo>
                    <a:pt x="21" y="56"/>
                    <a:pt x="21" y="56"/>
                    <a:pt x="21" y="57"/>
                  </a:cubicBezTo>
                  <a:cubicBezTo>
                    <a:pt x="20" y="58"/>
                    <a:pt x="20" y="60"/>
                    <a:pt x="20" y="60"/>
                  </a:cubicBezTo>
                  <a:cubicBezTo>
                    <a:pt x="20" y="60"/>
                    <a:pt x="20" y="61"/>
                    <a:pt x="20" y="61"/>
                  </a:cubicBezTo>
                  <a:cubicBezTo>
                    <a:pt x="20" y="61"/>
                    <a:pt x="18" y="65"/>
                    <a:pt x="17" y="66"/>
                  </a:cubicBezTo>
                  <a:cubicBezTo>
                    <a:pt x="17" y="67"/>
                    <a:pt x="15" y="69"/>
                    <a:pt x="15" y="70"/>
                  </a:cubicBezTo>
                  <a:cubicBezTo>
                    <a:pt x="15" y="71"/>
                    <a:pt x="15" y="71"/>
                    <a:pt x="14" y="71"/>
                  </a:cubicBezTo>
                  <a:cubicBezTo>
                    <a:pt x="14" y="72"/>
                    <a:pt x="14" y="71"/>
                    <a:pt x="14" y="72"/>
                  </a:cubicBezTo>
                  <a:cubicBezTo>
                    <a:pt x="14" y="73"/>
                    <a:pt x="14" y="73"/>
                    <a:pt x="14" y="73"/>
                  </a:cubicBezTo>
                  <a:cubicBezTo>
                    <a:pt x="14" y="73"/>
                    <a:pt x="12" y="76"/>
                    <a:pt x="10" y="79"/>
                  </a:cubicBezTo>
                  <a:cubicBezTo>
                    <a:pt x="8" y="82"/>
                    <a:pt x="7" y="85"/>
                    <a:pt x="6" y="87"/>
                  </a:cubicBezTo>
                  <a:cubicBezTo>
                    <a:pt x="6" y="88"/>
                    <a:pt x="5" y="90"/>
                    <a:pt x="4" y="91"/>
                  </a:cubicBezTo>
                  <a:cubicBezTo>
                    <a:pt x="4" y="91"/>
                    <a:pt x="3" y="92"/>
                    <a:pt x="3" y="92"/>
                  </a:cubicBezTo>
                  <a:cubicBezTo>
                    <a:pt x="3" y="93"/>
                    <a:pt x="3" y="94"/>
                    <a:pt x="2" y="94"/>
                  </a:cubicBezTo>
                  <a:cubicBezTo>
                    <a:pt x="2" y="95"/>
                    <a:pt x="1" y="98"/>
                    <a:pt x="1" y="99"/>
                  </a:cubicBezTo>
                  <a:cubicBezTo>
                    <a:pt x="0" y="100"/>
                    <a:pt x="0" y="102"/>
                    <a:pt x="0" y="102"/>
                  </a:cubicBezTo>
                  <a:cubicBezTo>
                    <a:pt x="0" y="103"/>
                    <a:pt x="0" y="103"/>
                    <a:pt x="0" y="104"/>
                  </a:cubicBezTo>
                  <a:cubicBezTo>
                    <a:pt x="1" y="104"/>
                    <a:pt x="1" y="103"/>
                    <a:pt x="1" y="103"/>
                  </a:cubicBezTo>
                  <a:cubicBezTo>
                    <a:pt x="1" y="103"/>
                    <a:pt x="1" y="104"/>
                    <a:pt x="1" y="104"/>
                  </a:cubicBezTo>
                  <a:cubicBezTo>
                    <a:pt x="1" y="105"/>
                    <a:pt x="1" y="105"/>
                    <a:pt x="2" y="105"/>
                  </a:cubicBezTo>
                  <a:cubicBezTo>
                    <a:pt x="2" y="106"/>
                    <a:pt x="2" y="106"/>
                    <a:pt x="3" y="106"/>
                  </a:cubicBezTo>
                  <a:cubicBezTo>
                    <a:pt x="3" y="107"/>
                    <a:pt x="3" y="107"/>
                    <a:pt x="4" y="107"/>
                  </a:cubicBezTo>
                  <a:cubicBezTo>
                    <a:pt x="4" y="107"/>
                    <a:pt x="4" y="106"/>
                    <a:pt x="4" y="106"/>
                  </a:cubicBezTo>
                  <a:cubicBezTo>
                    <a:pt x="4" y="106"/>
                    <a:pt x="5" y="107"/>
                    <a:pt x="5" y="107"/>
                  </a:cubicBezTo>
                  <a:cubicBezTo>
                    <a:pt x="6" y="107"/>
                    <a:pt x="7" y="107"/>
                    <a:pt x="7" y="106"/>
                  </a:cubicBezTo>
                  <a:cubicBezTo>
                    <a:pt x="7" y="105"/>
                    <a:pt x="7" y="104"/>
                    <a:pt x="7" y="104"/>
                  </a:cubicBezTo>
                  <a:cubicBezTo>
                    <a:pt x="7" y="104"/>
                    <a:pt x="7" y="102"/>
                    <a:pt x="7" y="102"/>
                  </a:cubicBezTo>
                  <a:cubicBezTo>
                    <a:pt x="7" y="101"/>
                    <a:pt x="7" y="98"/>
                    <a:pt x="7" y="97"/>
                  </a:cubicBezTo>
                  <a:cubicBezTo>
                    <a:pt x="7" y="96"/>
                    <a:pt x="8" y="95"/>
                    <a:pt x="8" y="95"/>
                  </a:cubicBezTo>
                  <a:cubicBezTo>
                    <a:pt x="8" y="94"/>
                    <a:pt x="8" y="94"/>
                    <a:pt x="8" y="93"/>
                  </a:cubicBezTo>
                  <a:cubicBezTo>
                    <a:pt x="9" y="93"/>
                    <a:pt x="9" y="91"/>
                    <a:pt x="9" y="91"/>
                  </a:cubicBezTo>
                  <a:cubicBezTo>
                    <a:pt x="10" y="90"/>
                    <a:pt x="12" y="87"/>
                    <a:pt x="13" y="85"/>
                  </a:cubicBezTo>
                  <a:cubicBezTo>
                    <a:pt x="14" y="84"/>
                    <a:pt x="17" y="80"/>
                    <a:pt x="17" y="79"/>
                  </a:cubicBezTo>
                  <a:cubicBezTo>
                    <a:pt x="18" y="78"/>
                    <a:pt x="18" y="78"/>
                    <a:pt x="18" y="78"/>
                  </a:cubicBezTo>
                  <a:cubicBezTo>
                    <a:pt x="18" y="78"/>
                    <a:pt x="18" y="78"/>
                    <a:pt x="19" y="78"/>
                  </a:cubicBezTo>
                  <a:cubicBezTo>
                    <a:pt x="20" y="77"/>
                    <a:pt x="20" y="77"/>
                    <a:pt x="21" y="77"/>
                  </a:cubicBezTo>
                  <a:cubicBezTo>
                    <a:pt x="22" y="77"/>
                    <a:pt x="25" y="77"/>
                    <a:pt x="25" y="76"/>
                  </a:cubicBezTo>
                  <a:cubicBezTo>
                    <a:pt x="26" y="76"/>
                    <a:pt x="26" y="76"/>
                    <a:pt x="26" y="76"/>
                  </a:cubicBezTo>
                  <a:cubicBezTo>
                    <a:pt x="26" y="76"/>
                    <a:pt x="26" y="77"/>
                    <a:pt x="26" y="77"/>
                  </a:cubicBezTo>
                  <a:cubicBezTo>
                    <a:pt x="25" y="77"/>
                    <a:pt x="26" y="77"/>
                    <a:pt x="26" y="78"/>
                  </a:cubicBezTo>
                  <a:cubicBezTo>
                    <a:pt x="26" y="78"/>
                    <a:pt x="29" y="79"/>
                    <a:pt x="29" y="79"/>
                  </a:cubicBezTo>
                  <a:cubicBezTo>
                    <a:pt x="29" y="79"/>
                    <a:pt x="29" y="81"/>
                    <a:pt x="29" y="81"/>
                  </a:cubicBezTo>
                  <a:cubicBezTo>
                    <a:pt x="29" y="81"/>
                    <a:pt x="29" y="81"/>
                    <a:pt x="29" y="82"/>
                  </a:cubicBezTo>
                  <a:cubicBezTo>
                    <a:pt x="28" y="82"/>
                    <a:pt x="27" y="84"/>
                    <a:pt x="27" y="87"/>
                  </a:cubicBezTo>
                  <a:cubicBezTo>
                    <a:pt x="26" y="89"/>
                    <a:pt x="26" y="93"/>
                    <a:pt x="25" y="95"/>
                  </a:cubicBezTo>
                  <a:cubicBezTo>
                    <a:pt x="24" y="98"/>
                    <a:pt x="23" y="100"/>
                    <a:pt x="23" y="101"/>
                  </a:cubicBezTo>
                  <a:cubicBezTo>
                    <a:pt x="23" y="101"/>
                    <a:pt x="22" y="101"/>
                    <a:pt x="22" y="102"/>
                  </a:cubicBezTo>
                  <a:cubicBezTo>
                    <a:pt x="22" y="102"/>
                    <a:pt x="22" y="102"/>
                    <a:pt x="22" y="103"/>
                  </a:cubicBezTo>
                  <a:cubicBezTo>
                    <a:pt x="22" y="103"/>
                    <a:pt x="21" y="104"/>
                    <a:pt x="21" y="105"/>
                  </a:cubicBezTo>
                  <a:cubicBezTo>
                    <a:pt x="21" y="105"/>
                    <a:pt x="22" y="106"/>
                    <a:pt x="22" y="107"/>
                  </a:cubicBezTo>
                  <a:cubicBezTo>
                    <a:pt x="22" y="108"/>
                    <a:pt x="21" y="111"/>
                    <a:pt x="21" y="112"/>
                  </a:cubicBezTo>
                  <a:cubicBezTo>
                    <a:pt x="21" y="113"/>
                    <a:pt x="21" y="113"/>
                    <a:pt x="21" y="113"/>
                  </a:cubicBezTo>
                  <a:cubicBezTo>
                    <a:pt x="21" y="113"/>
                    <a:pt x="21" y="115"/>
                    <a:pt x="22" y="115"/>
                  </a:cubicBezTo>
                  <a:cubicBezTo>
                    <a:pt x="22" y="115"/>
                    <a:pt x="23" y="115"/>
                    <a:pt x="24" y="114"/>
                  </a:cubicBezTo>
                  <a:cubicBezTo>
                    <a:pt x="24" y="115"/>
                    <a:pt x="24" y="115"/>
                    <a:pt x="25" y="115"/>
                  </a:cubicBezTo>
                  <a:cubicBezTo>
                    <a:pt x="25" y="115"/>
                    <a:pt x="25" y="115"/>
                    <a:pt x="25" y="115"/>
                  </a:cubicBezTo>
                  <a:cubicBezTo>
                    <a:pt x="25" y="115"/>
                    <a:pt x="26" y="115"/>
                    <a:pt x="26" y="115"/>
                  </a:cubicBezTo>
                  <a:cubicBezTo>
                    <a:pt x="26" y="115"/>
                    <a:pt x="27" y="115"/>
                    <a:pt x="27" y="114"/>
                  </a:cubicBezTo>
                  <a:cubicBezTo>
                    <a:pt x="27" y="114"/>
                    <a:pt x="27" y="114"/>
                    <a:pt x="27" y="113"/>
                  </a:cubicBezTo>
                  <a:cubicBezTo>
                    <a:pt x="27" y="113"/>
                    <a:pt x="27" y="112"/>
                    <a:pt x="27" y="112"/>
                  </a:cubicBezTo>
                  <a:cubicBezTo>
                    <a:pt x="27" y="111"/>
                    <a:pt x="26" y="109"/>
                    <a:pt x="27" y="108"/>
                  </a:cubicBezTo>
                  <a:cubicBezTo>
                    <a:pt x="27" y="107"/>
                    <a:pt x="26" y="106"/>
                    <a:pt x="26" y="105"/>
                  </a:cubicBezTo>
                  <a:cubicBezTo>
                    <a:pt x="26" y="103"/>
                    <a:pt x="26" y="104"/>
                    <a:pt x="27" y="103"/>
                  </a:cubicBezTo>
                  <a:cubicBezTo>
                    <a:pt x="27" y="102"/>
                    <a:pt x="27" y="101"/>
                    <a:pt x="28" y="100"/>
                  </a:cubicBezTo>
                  <a:cubicBezTo>
                    <a:pt x="29" y="99"/>
                    <a:pt x="30" y="96"/>
                    <a:pt x="31" y="94"/>
                  </a:cubicBezTo>
                  <a:cubicBezTo>
                    <a:pt x="31" y="93"/>
                    <a:pt x="33" y="89"/>
                    <a:pt x="34" y="87"/>
                  </a:cubicBezTo>
                  <a:cubicBezTo>
                    <a:pt x="34" y="85"/>
                    <a:pt x="35" y="84"/>
                    <a:pt x="35" y="83"/>
                  </a:cubicBezTo>
                  <a:cubicBezTo>
                    <a:pt x="35" y="82"/>
                    <a:pt x="35" y="81"/>
                    <a:pt x="35" y="81"/>
                  </a:cubicBezTo>
                  <a:cubicBezTo>
                    <a:pt x="35" y="81"/>
                    <a:pt x="36" y="81"/>
                    <a:pt x="36" y="81"/>
                  </a:cubicBezTo>
                  <a:cubicBezTo>
                    <a:pt x="36" y="81"/>
                    <a:pt x="36" y="79"/>
                    <a:pt x="37" y="79"/>
                  </a:cubicBezTo>
                  <a:cubicBezTo>
                    <a:pt x="37" y="78"/>
                    <a:pt x="37" y="78"/>
                    <a:pt x="37" y="78"/>
                  </a:cubicBezTo>
                  <a:cubicBezTo>
                    <a:pt x="37" y="78"/>
                    <a:pt x="37" y="81"/>
                    <a:pt x="36" y="82"/>
                  </a:cubicBezTo>
                  <a:cubicBezTo>
                    <a:pt x="36" y="83"/>
                    <a:pt x="37" y="85"/>
                    <a:pt x="36" y="85"/>
                  </a:cubicBezTo>
                  <a:cubicBezTo>
                    <a:pt x="35" y="86"/>
                    <a:pt x="36" y="87"/>
                    <a:pt x="36" y="87"/>
                  </a:cubicBezTo>
                  <a:cubicBezTo>
                    <a:pt x="36" y="87"/>
                    <a:pt x="37" y="87"/>
                    <a:pt x="38" y="88"/>
                  </a:cubicBezTo>
                  <a:cubicBezTo>
                    <a:pt x="38" y="90"/>
                    <a:pt x="39" y="90"/>
                    <a:pt x="39" y="90"/>
                  </a:cubicBezTo>
                  <a:cubicBezTo>
                    <a:pt x="39" y="90"/>
                    <a:pt x="39" y="95"/>
                    <a:pt x="40" y="99"/>
                  </a:cubicBezTo>
                  <a:cubicBezTo>
                    <a:pt x="41" y="103"/>
                    <a:pt x="42" y="106"/>
                    <a:pt x="42" y="108"/>
                  </a:cubicBezTo>
                  <a:cubicBezTo>
                    <a:pt x="42" y="111"/>
                    <a:pt x="42" y="111"/>
                    <a:pt x="41" y="112"/>
                  </a:cubicBezTo>
                  <a:cubicBezTo>
                    <a:pt x="40" y="113"/>
                    <a:pt x="39" y="115"/>
                    <a:pt x="38" y="116"/>
                  </a:cubicBezTo>
                  <a:cubicBezTo>
                    <a:pt x="38" y="116"/>
                    <a:pt x="38" y="116"/>
                    <a:pt x="38" y="117"/>
                  </a:cubicBezTo>
                  <a:cubicBezTo>
                    <a:pt x="37" y="117"/>
                    <a:pt x="37" y="117"/>
                    <a:pt x="37" y="118"/>
                  </a:cubicBezTo>
                  <a:cubicBezTo>
                    <a:pt x="37" y="118"/>
                    <a:pt x="37" y="118"/>
                    <a:pt x="38" y="118"/>
                  </a:cubicBezTo>
                  <a:cubicBezTo>
                    <a:pt x="38" y="119"/>
                    <a:pt x="38" y="119"/>
                    <a:pt x="38" y="119"/>
                  </a:cubicBezTo>
                  <a:cubicBezTo>
                    <a:pt x="38" y="119"/>
                    <a:pt x="38" y="120"/>
                    <a:pt x="39" y="120"/>
                  </a:cubicBezTo>
                  <a:cubicBezTo>
                    <a:pt x="39" y="120"/>
                    <a:pt x="39" y="120"/>
                    <a:pt x="39" y="120"/>
                  </a:cubicBezTo>
                  <a:cubicBezTo>
                    <a:pt x="39" y="120"/>
                    <a:pt x="39" y="120"/>
                    <a:pt x="40" y="120"/>
                  </a:cubicBezTo>
                  <a:cubicBezTo>
                    <a:pt x="41" y="121"/>
                    <a:pt x="42" y="120"/>
                    <a:pt x="42" y="120"/>
                  </a:cubicBezTo>
                  <a:cubicBezTo>
                    <a:pt x="42" y="119"/>
                    <a:pt x="42" y="119"/>
                    <a:pt x="42" y="119"/>
                  </a:cubicBezTo>
                  <a:cubicBezTo>
                    <a:pt x="42" y="119"/>
                    <a:pt x="43" y="118"/>
                    <a:pt x="43" y="117"/>
                  </a:cubicBezTo>
                  <a:cubicBezTo>
                    <a:pt x="43" y="117"/>
                    <a:pt x="44" y="116"/>
                    <a:pt x="45" y="115"/>
                  </a:cubicBezTo>
                  <a:cubicBezTo>
                    <a:pt x="46" y="114"/>
                    <a:pt x="47" y="114"/>
                    <a:pt x="47" y="113"/>
                  </a:cubicBezTo>
                  <a:cubicBezTo>
                    <a:pt x="48" y="113"/>
                    <a:pt x="48" y="112"/>
                    <a:pt x="48" y="111"/>
                  </a:cubicBezTo>
                  <a:cubicBezTo>
                    <a:pt x="48" y="110"/>
                    <a:pt x="47" y="110"/>
                    <a:pt x="47" y="109"/>
                  </a:cubicBezTo>
                  <a:cubicBezTo>
                    <a:pt x="47" y="108"/>
                    <a:pt x="46" y="107"/>
                    <a:pt x="46" y="104"/>
                  </a:cubicBezTo>
                  <a:cubicBezTo>
                    <a:pt x="46" y="101"/>
                    <a:pt x="46" y="97"/>
                    <a:pt x="46" y="96"/>
                  </a:cubicBezTo>
                  <a:cubicBezTo>
                    <a:pt x="46" y="95"/>
                    <a:pt x="46" y="92"/>
                    <a:pt x="45" y="91"/>
                  </a:cubicBezTo>
                  <a:cubicBezTo>
                    <a:pt x="45" y="91"/>
                    <a:pt x="45" y="90"/>
                    <a:pt x="45" y="90"/>
                  </a:cubicBezTo>
                  <a:cubicBezTo>
                    <a:pt x="45" y="90"/>
                    <a:pt x="46" y="90"/>
                    <a:pt x="46" y="90"/>
                  </a:cubicBezTo>
                  <a:cubicBezTo>
                    <a:pt x="47" y="90"/>
                    <a:pt x="47" y="90"/>
                    <a:pt x="47" y="89"/>
                  </a:cubicBezTo>
                  <a:cubicBezTo>
                    <a:pt x="47" y="89"/>
                    <a:pt x="47" y="87"/>
                    <a:pt x="47" y="86"/>
                  </a:cubicBezTo>
                  <a:cubicBezTo>
                    <a:pt x="47" y="86"/>
                    <a:pt x="47" y="85"/>
                    <a:pt x="47" y="84"/>
                  </a:cubicBezTo>
                  <a:cubicBezTo>
                    <a:pt x="46" y="83"/>
                    <a:pt x="46" y="81"/>
                    <a:pt x="46" y="80"/>
                  </a:cubicBezTo>
                  <a:cubicBezTo>
                    <a:pt x="46" y="79"/>
                    <a:pt x="47" y="77"/>
                    <a:pt x="47" y="76"/>
                  </a:cubicBezTo>
                  <a:cubicBezTo>
                    <a:pt x="47" y="76"/>
                    <a:pt x="48" y="76"/>
                    <a:pt x="48" y="76"/>
                  </a:cubicBezTo>
                  <a:cubicBezTo>
                    <a:pt x="48" y="75"/>
                    <a:pt x="49" y="75"/>
                    <a:pt x="49" y="75"/>
                  </a:cubicBezTo>
                  <a:cubicBezTo>
                    <a:pt x="49" y="75"/>
                    <a:pt x="49" y="80"/>
                    <a:pt x="49" y="82"/>
                  </a:cubicBezTo>
                  <a:cubicBezTo>
                    <a:pt x="49" y="83"/>
                    <a:pt x="50" y="88"/>
                    <a:pt x="50" y="89"/>
                  </a:cubicBezTo>
                  <a:cubicBezTo>
                    <a:pt x="50" y="90"/>
                    <a:pt x="50" y="91"/>
                    <a:pt x="50" y="90"/>
                  </a:cubicBezTo>
                  <a:cubicBezTo>
                    <a:pt x="51" y="90"/>
                    <a:pt x="54" y="91"/>
                    <a:pt x="54" y="91"/>
                  </a:cubicBezTo>
                  <a:cubicBezTo>
                    <a:pt x="54" y="91"/>
                    <a:pt x="54" y="92"/>
                    <a:pt x="55" y="93"/>
                  </a:cubicBezTo>
                  <a:cubicBezTo>
                    <a:pt x="56" y="94"/>
                    <a:pt x="57" y="95"/>
                    <a:pt x="57" y="96"/>
                  </a:cubicBezTo>
                  <a:cubicBezTo>
                    <a:pt x="57" y="97"/>
                    <a:pt x="58" y="100"/>
                    <a:pt x="58" y="101"/>
                  </a:cubicBezTo>
                  <a:cubicBezTo>
                    <a:pt x="58" y="103"/>
                    <a:pt x="59" y="105"/>
                    <a:pt x="60" y="106"/>
                  </a:cubicBezTo>
                  <a:cubicBezTo>
                    <a:pt x="60" y="108"/>
                    <a:pt x="60" y="110"/>
                    <a:pt x="60" y="111"/>
                  </a:cubicBezTo>
                  <a:cubicBezTo>
                    <a:pt x="60" y="112"/>
                    <a:pt x="60" y="114"/>
                    <a:pt x="60" y="116"/>
                  </a:cubicBezTo>
                  <a:cubicBezTo>
                    <a:pt x="61" y="117"/>
                    <a:pt x="61" y="118"/>
                    <a:pt x="61" y="120"/>
                  </a:cubicBezTo>
                  <a:cubicBezTo>
                    <a:pt x="61" y="121"/>
                    <a:pt x="61" y="121"/>
                    <a:pt x="60" y="122"/>
                  </a:cubicBezTo>
                  <a:cubicBezTo>
                    <a:pt x="60" y="122"/>
                    <a:pt x="60" y="123"/>
                    <a:pt x="61" y="123"/>
                  </a:cubicBezTo>
                  <a:cubicBezTo>
                    <a:pt x="62" y="124"/>
                    <a:pt x="63" y="123"/>
                    <a:pt x="63" y="123"/>
                  </a:cubicBezTo>
                  <a:cubicBezTo>
                    <a:pt x="63" y="123"/>
                    <a:pt x="63" y="123"/>
                    <a:pt x="63" y="123"/>
                  </a:cubicBezTo>
                  <a:cubicBezTo>
                    <a:pt x="63" y="123"/>
                    <a:pt x="63" y="123"/>
                    <a:pt x="63" y="123"/>
                  </a:cubicBezTo>
                  <a:cubicBezTo>
                    <a:pt x="63" y="123"/>
                    <a:pt x="64" y="123"/>
                    <a:pt x="64" y="123"/>
                  </a:cubicBezTo>
                  <a:cubicBezTo>
                    <a:pt x="64" y="123"/>
                    <a:pt x="64" y="123"/>
                    <a:pt x="64" y="123"/>
                  </a:cubicBezTo>
                  <a:cubicBezTo>
                    <a:pt x="65" y="123"/>
                    <a:pt x="65" y="123"/>
                    <a:pt x="65" y="123"/>
                  </a:cubicBezTo>
                  <a:cubicBezTo>
                    <a:pt x="65" y="123"/>
                    <a:pt x="65" y="123"/>
                    <a:pt x="65" y="123"/>
                  </a:cubicBezTo>
                  <a:cubicBezTo>
                    <a:pt x="66" y="123"/>
                    <a:pt x="66" y="123"/>
                    <a:pt x="66" y="122"/>
                  </a:cubicBezTo>
                  <a:cubicBezTo>
                    <a:pt x="66" y="122"/>
                    <a:pt x="66" y="123"/>
                    <a:pt x="66" y="123"/>
                  </a:cubicBezTo>
                  <a:cubicBezTo>
                    <a:pt x="67" y="123"/>
                    <a:pt x="67" y="122"/>
                    <a:pt x="67" y="122"/>
                  </a:cubicBezTo>
                  <a:cubicBezTo>
                    <a:pt x="67" y="122"/>
                    <a:pt x="68" y="122"/>
                    <a:pt x="68" y="121"/>
                  </a:cubicBezTo>
                  <a:cubicBezTo>
                    <a:pt x="68" y="121"/>
                    <a:pt x="68" y="121"/>
                    <a:pt x="68" y="120"/>
                  </a:cubicBezTo>
                  <a:cubicBezTo>
                    <a:pt x="68" y="120"/>
                    <a:pt x="68" y="120"/>
                    <a:pt x="67" y="119"/>
                  </a:cubicBezTo>
                  <a:cubicBezTo>
                    <a:pt x="67" y="119"/>
                    <a:pt x="66" y="117"/>
                    <a:pt x="66" y="116"/>
                  </a:cubicBezTo>
                  <a:cubicBezTo>
                    <a:pt x="66" y="114"/>
                    <a:pt x="65" y="112"/>
                    <a:pt x="65" y="111"/>
                  </a:cubicBezTo>
                  <a:cubicBezTo>
                    <a:pt x="65" y="110"/>
                    <a:pt x="64" y="108"/>
                    <a:pt x="64" y="107"/>
                  </a:cubicBezTo>
                  <a:cubicBezTo>
                    <a:pt x="64" y="105"/>
                    <a:pt x="63" y="97"/>
                    <a:pt x="62" y="94"/>
                  </a:cubicBezTo>
                  <a:cubicBezTo>
                    <a:pt x="61" y="92"/>
                    <a:pt x="61" y="91"/>
                    <a:pt x="61" y="91"/>
                  </a:cubicBezTo>
                  <a:cubicBezTo>
                    <a:pt x="61" y="91"/>
                    <a:pt x="61" y="91"/>
                    <a:pt x="62" y="91"/>
                  </a:cubicBezTo>
                  <a:cubicBezTo>
                    <a:pt x="62" y="91"/>
                    <a:pt x="62" y="91"/>
                    <a:pt x="62" y="91"/>
                  </a:cubicBezTo>
                  <a:cubicBezTo>
                    <a:pt x="62" y="91"/>
                    <a:pt x="62" y="88"/>
                    <a:pt x="62" y="85"/>
                  </a:cubicBezTo>
                  <a:cubicBezTo>
                    <a:pt x="63" y="82"/>
                    <a:pt x="63" y="78"/>
                    <a:pt x="62" y="76"/>
                  </a:cubicBezTo>
                  <a:cubicBezTo>
                    <a:pt x="61" y="74"/>
                    <a:pt x="61" y="71"/>
                    <a:pt x="61" y="69"/>
                  </a:cubicBezTo>
                  <a:cubicBezTo>
                    <a:pt x="61" y="67"/>
                    <a:pt x="61" y="66"/>
                    <a:pt x="60" y="65"/>
                  </a:cubicBezTo>
                  <a:cubicBezTo>
                    <a:pt x="60" y="65"/>
                    <a:pt x="61" y="65"/>
                    <a:pt x="62" y="63"/>
                  </a:cubicBezTo>
                  <a:cubicBezTo>
                    <a:pt x="62" y="61"/>
                    <a:pt x="62" y="61"/>
                    <a:pt x="62" y="60"/>
                  </a:cubicBezTo>
                  <a:cubicBezTo>
                    <a:pt x="62" y="59"/>
                    <a:pt x="61" y="58"/>
                    <a:pt x="61" y="56"/>
                  </a:cubicBezTo>
                  <a:cubicBezTo>
                    <a:pt x="62" y="55"/>
                    <a:pt x="62" y="55"/>
                    <a:pt x="62" y="54"/>
                  </a:cubicBezTo>
                  <a:cubicBezTo>
                    <a:pt x="62" y="52"/>
                    <a:pt x="61" y="49"/>
                    <a:pt x="62" y="49"/>
                  </a:cubicBezTo>
                  <a:cubicBezTo>
                    <a:pt x="62" y="48"/>
                    <a:pt x="63" y="48"/>
                    <a:pt x="63" y="47"/>
                  </a:cubicBezTo>
                  <a:cubicBezTo>
                    <a:pt x="63" y="46"/>
                    <a:pt x="63" y="46"/>
                    <a:pt x="64" y="46"/>
                  </a:cubicBezTo>
                  <a:cubicBezTo>
                    <a:pt x="64" y="45"/>
                    <a:pt x="65" y="44"/>
                    <a:pt x="66" y="44"/>
                  </a:cubicBezTo>
                  <a:cubicBezTo>
                    <a:pt x="66" y="43"/>
                    <a:pt x="67" y="43"/>
                    <a:pt x="67" y="43"/>
                  </a:cubicBezTo>
                  <a:cubicBezTo>
                    <a:pt x="67" y="43"/>
                    <a:pt x="67" y="40"/>
                    <a:pt x="69" y="39"/>
                  </a:cubicBezTo>
                  <a:cubicBezTo>
                    <a:pt x="70" y="38"/>
                    <a:pt x="70" y="38"/>
                    <a:pt x="71" y="38"/>
                  </a:cubicBezTo>
                  <a:cubicBezTo>
                    <a:pt x="71" y="37"/>
                    <a:pt x="72" y="36"/>
                    <a:pt x="72" y="36"/>
                  </a:cubicBezTo>
                  <a:cubicBezTo>
                    <a:pt x="72" y="36"/>
                    <a:pt x="72" y="36"/>
                    <a:pt x="72" y="36"/>
                  </a:cubicBezTo>
                  <a:cubicBezTo>
                    <a:pt x="73" y="36"/>
                    <a:pt x="73" y="35"/>
                    <a:pt x="73" y="35"/>
                  </a:cubicBezTo>
                  <a:cubicBezTo>
                    <a:pt x="73" y="35"/>
                    <a:pt x="74" y="34"/>
                    <a:pt x="74" y="34"/>
                  </a:cubicBezTo>
                  <a:cubicBezTo>
                    <a:pt x="74" y="34"/>
                    <a:pt x="74" y="33"/>
                    <a:pt x="74" y="32"/>
                  </a:cubicBezTo>
                  <a:cubicBezTo>
                    <a:pt x="74" y="32"/>
                    <a:pt x="74" y="32"/>
                    <a:pt x="74" y="32"/>
                  </a:cubicBezTo>
                  <a:cubicBezTo>
                    <a:pt x="73" y="31"/>
                    <a:pt x="73" y="31"/>
                    <a:pt x="73" y="31"/>
                  </a:cubicBezTo>
                  <a:cubicBezTo>
                    <a:pt x="73" y="31"/>
                    <a:pt x="73" y="31"/>
                    <a:pt x="73" y="31"/>
                  </a:cubicBezTo>
                  <a:cubicBezTo>
                    <a:pt x="73" y="31"/>
                    <a:pt x="72" y="30"/>
                    <a:pt x="72" y="30"/>
                  </a:cubicBezTo>
                  <a:cubicBezTo>
                    <a:pt x="72" y="30"/>
                    <a:pt x="72" y="30"/>
                    <a:pt x="72" y="30"/>
                  </a:cubicBezTo>
                  <a:cubicBezTo>
                    <a:pt x="72" y="30"/>
                    <a:pt x="71" y="29"/>
                    <a:pt x="71" y="29"/>
                  </a:cubicBezTo>
                  <a:cubicBezTo>
                    <a:pt x="71" y="29"/>
                    <a:pt x="71" y="29"/>
                    <a:pt x="71" y="29"/>
                  </a:cubicBezTo>
                  <a:cubicBezTo>
                    <a:pt x="71" y="29"/>
                    <a:pt x="70" y="29"/>
                    <a:pt x="70" y="29"/>
                  </a:cubicBezTo>
                  <a:cubicBezTo>
                    <a:pt x="70" y="29"/>
                    <a:pt x="69" y="29"/>
                    <a:pt x="69" y="29"/>
                  </a:cubicBezTo>
                  <a:cubicBezTo>
                    <a:pt x="69" y="29"/>
                    <a:pt x="69" y="28"/>
                    <a:pt x="70" y="28"/>
                  </a:cubicBezTo>
                  <a:cubicBezTo>
                    <a:pt x="70" y="28"/>
                    <a:pt x="71" y="28"/>
                    <a:pt x="71" y="28"/>
                  </a:cubicBezTo>
                  <a:cubicBezTo>
                    <a:pt x="71" y="28"/>
                    <a:pt x="71" y="28"/>
                    <a:pt x="71" y="28"/>
                  </a:cubicBezTo>
                  <a:cubicBezTo>
                    <a:pt x="72" y="28"/>
                    <a:pt x="71" y="27"/>
                    <a:pt x="72" y="27"/>
                  </a:cubicBezTo>
                  <a:cubicBezTo>
                    <a:pt x="73" y="27"/>
                    <a:pt x="74" y="26"/>
                    <a:pt x="74" y="25"/>
                  </a:cubicBezTo>
                  <a:cubicBezTo>
                    <a:pt x="74" y="25"/>
                    <a:pt x="74" y="25"/>
                    <a:pt x="74" y="25"/>
                  </a:cubicBezTo>
                  <a:cubicBezTo>
                    <a:pt x="74" y="25"/>
                    <a:pt x="74" y="25"/>
                    <a:pt x="74" y="25"/>
                  </a:cubicBezTo>
                  <a:cubicBezTo>
                    <a:pt x="74" y="25"/>
                    <a:pt x="74" y="25"/>
                    <a:pt x="74" y="25"/>
                  </a:cubicBezTo>
                  <a:cubicBezTo>
                    <a:pt x="74" y="25"/>
                    <a:pt x="74" y="25"/>
                    <a:pt x="74" y="25"/>
                  </a:cubicBezTo>
                  <a:cubicBezTo>
                    <a:pt x="74" y="25"/>
                    <a:pt x="74" y="25"/>
                    <a:pt x="74" y="25"/>
                  </a:cubicBezTo>
                  <a:cubicBezTo>
                    <a:pt x="74" y="25"/>
                    <a:pt x="74" y="25"/>
                    <a:pt x="74" y="25"/>
                  </a:cubicBezTo>
                  <a:cubicBezTo>
                    <a:pt x="74" y="25"/>
                    <a:pt x="74" y="25"/>
                    <a:pt x="74" y="24"/>
                  </a:cubicBezTo>
                  <a:cubicBezTo>
                    <a:pt x="74" y="24"/>
                    <a:pt x="74" y="24"/>
                    <a:pt x="74" y="24"/>
                  </a:cubicBezTo>
                  <a:cubicBezTo>
                    <a:pt x="74" y="24"/>
                    <a:pt x="74" y="24"/>
                    <a:pt x="74" y="24"/>
                  </a:cubicBezTo>
                  <a:cubicBezTo>
                    <a:pt x="74" y="24"/>
                    <a:pt x="74" y="24"/>
                    <a:pt x="74" y="24"/>
                  </a:cubicBezTo>
                  <a:cubicBezTo>
                    <a:pt x="74" y="24"/>
                    <a:pt x="74" y="24"/>
                    <a:pt x="74" y="24"/>
                  </a:cubicBezTo>
                  <a:cubicBezTo>
                    <a:pt x="75" y="24"/>
                    <a:pt x="75" y="24"/>
                    <a:pt x="75" y="24"/>
                  </a:cubicBezTo>
                  <a:cubicBezTo>
                    <a:pt x="75" y="24"/>
                    <a:pt x="75" y="24"/>
                    <a:pt x="75" y="24"/>
                  </a:cubicBezTo>
                  <a:cubicBezTo>
                    <a:pt x="75" y="24"/>
                    <a:pt x="75" y="24"/>
                    <a:pt x="75" y="24"/>
                  </a:cubicBezTo>
                  <a:cubicBezTo>
                    <a:pt x="75" y="24"/>
                    <a:pt x="75" y="24"/>
                    <a:pt x="75" y="24"/>
                  </a:cubicBezTo>
                  <a:cubicBezTo>
                    <a:pt x="75" y="24"/>
                    <a:pt x="75" y="24"/>
                    <a:pt x="75" y="24"/>
                  </a:cubicBezTo>
                  <a:cubicBezTo>
                    <a:pt x="75" y="24"/>
                    <a:pt x="75" y="24"/>
                    <a:pt x="75" y="24"/>
                  </a:cubicBezTo>
                  <a:cubicBezTo>
                    <a:pt x="75" y="24"/>
                    <a:pt x="75" y="24"/>
                    <a:pt x="75" y="24"/>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5" y="23"/>
                    <a:pt x="75" y="23"/>
                    <a:pt x="75" y="23"/>
                  </a:cubicBezTo>
                  <a:cubicBezTo>
                    <a:pt x="76" y="23"/>
                    <a:pt x="76" y="23"/>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2"/>
                  </a:cubicBezTo>
                  <a:cubicBezTo>
                    <a:pt x="76" y="22"/>
                    <a:pt x="76" y="22"/>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1"/>
                  </a:cubicBezTo>
                  <a:cubicBezTo>
                    <a:pt x="76" y="21"/>
                    <a:pt x="76" y="21"/>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20"/>
                    <a:pt x="76" y="20"/>
                  </a:cubicBezTo>
                  <a:cubicBezTo>
                    <a:pt x="76" y="20"/>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8"/>
                    <a:pt x="76" y="18"/>
                    <a:pt x="76" y="18"/>
                  </a:cubicBezTo>
                  <a:close/>
                  <a:moveTo>
                    <a:pt x="40" y="11"/>
                  </a:moveTo>
                  <a:cubicBezTo>
                    <a:pt x="40" y="11"/>
                    <a:pt x="40" y="11"/>
                    <a:pt x="40" y="11"/>
                  </a:cubicBezTo>
                  <a:cubicBezTo>
                    <a:pt x="40" y="11"/>
                    <a:pt x="40" y="11"/>
                    <a:pt x="40" y="11"/>
                  </a:cubicBezTo>
                  <a:cubicBezTo>
                    <a:pt x="40" y="11"/>
                    <a:pt x="40" y="11"/>
                    <a:pt x="40" y="1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0" name="Freeform 581"/>
            <p:cNvSpPr>
              <a:spLocks noEditPoints="1"/>
            </p:cNvSpPr>
            <p:nvPr/>
          </p:nvSpPr>
          <p:spPr bwMode="auto">
            <a:xfrm>
              <a:off x="6888163" y="3259138"/>
              <a:ext cx="198438" cy="290513"/>
            </a:xfrm>
            <a:custGeom>
              <a:avLst/>
              <a:gdLst>
                <a:gd name="T0" fmla="*/ 53 w 53"/>
                <a:gd name="T1" fmla="*/ 12 h 77"/>
                <a:gd name="T2" fmla="*/ 53 w 53"/>
                <a:gd name="T3" fmla="*/ 12 h 77"/>
                <a:gd name="T4" fmla="*/ 52 w 53"/>
                <a:gd name="T5" fmla="*/ 11 h 77"/>
                <a:gd name="T6" fmla="*/ 52 w 53"/>
                <a:gd name="T7" fmla="*/ 10 h 77"/>
                <a:gd name="T8" fmla="*/ 51 w 53"/>
                <a:gd name="T9" fmla="*/ 9 h 77"/>
                <a:gd name="T10" fmla="*/ 50 w 53"/>
                <a:gd name="T11" fmla="*/ 9 h 77"/>
                <a:gd name="T12" fmla="*/ 50 w 53"/>
                <a:gd name="T13" fmla="*/ 9 h 77"/>
                <a:gd name="T14" fmla="*/ 49 w 53"/>
                <a:gd name="T15" fmla="*/ 9 h 77"/>
                <a:gd name="T16" fmla="*/ 49 w 53"/>
                <a:gd name="T17" fmla="*/ 9 h 77"/>
                <a:gd name="T18" fmla="*/ 48 w 53"/>
                <a:gd name="T19" fmla="*/ 9 h 77"/>
                <a:gd name="T20" fmla="*/ 47 w 53"/>
                <a:gd name="T21" fmla="*/ 9 h 77"/>
                <a:gd name="T22" fmla="*/ 46 w 53"/>
                <a:gd name="T23" fmla="*/ 9 h 77"/>
                <a:gd name="T24" fmla="*/ 46 w 53"/>
                <a:gd name="T25" fmla="*/ 10 h 77"/>
                <a:gd name="T26" fmla="*/ 45 w 53"/>
                <a:gd name="T27" fmla="*/ 10 h 77"/>
                <a:gd name="T28" fmla="*/ 44 w 53"/>
                <a:gd name="T29" fmla="*/ 11 h 77"/>
                <a:gd name="T30" fmla="*/ 44 w 53"/>
                <a:gd name="T31" fmla="*/ 12 h 77"/>
                <a:gd name="T32" fmla="*/ 37 w 53"/>
                <a:gd name="T33" fmla="*/ 14 h 77"/>
                <a:gd name="T34" fmla="*/ 39 w 53"/>
                <a:gd name="T35" fmla="*/ 7 h 77"/>
                <a:gd name="T36" fmla="*/ 39 w 53"/>
                <a:gd name="T37" fmla="*/ 6 h 77"/>
                <a:gd name="T38" fmla="*/ 39 w 53"/>
                <a:gd name="T39" fmla="*/ 5 h 77"/>
                <a:gd name="T40" fmla="*/ 39 w 53"/>
                <a:gd name="T41" fmla="*/ 5 h 77"/>
                <a:gd name="T42" fmla="*/ 39 w 53"/>
                <a:gd name="T43" fmla="*/ 4 h 77"/>
                <a:gd name="T44" fmla="*/ 39 w 53"/>
                <a:gd name="T45" fmla="*/ 4 h 77"/>
                <a:gd name="T46" fmla="*/ 39 w 53"/>
                <a:gd name="T47" fmla="*/ 3 h 77"/>
                <a:gd name="T48" fmla="*/ 39 w 53"/>
                <a:gd name="T49" fmla="*/ 3 h 77"/>
                <a:gd name="T50" fmla="*/ 39 w 53"/>
                <a:gd name="T51" fmla="*/ 2 h 77"/>
                <a:gd name="T52" fmla="*/ 38 w 53"/>
                <a:gd name="T53" fmla="*/ 1 h 77"/>
                <a:gd name="T54" fmla="*/ 38 w 53"/>
                <a:gd name="T55" fmla="*/ 0 h 77"/>
                <a:gd name="T56" fmla="*/ 37 w 53"/>
                <a:gd name="T57" fmla="*/ 0 h 77"/>
                <a:gd name="T58" fmla="*/ 36 w 53"/>
                <a:gd name="T59" fmla="*/ 0 h 77"/>
                <a:gd name="T60" fmla="*/ 36 w 53"/>
                <a:gd name="T61" fmla="*/ 0 h 77"/>
                <a:gd name="T62" fmla="*/ 35 w 53"/>
                <a:gd name="T63" fmla="*/ 0 h 77"/>
                <a:gd name="T64" fmla="*/ 34 w 53"/>
                <a:gd name="T65" fmla="*/ 0 h 77"/>
                <a:gd name="T66" fmla="*/ 34 w 53"/>
                <a:gd name="T67" fmla="*/ 0 h 77"/>
                <a:gd name="T68" fmla="*/ 33 w 53"/>
                <a:gd name="T69" fmla="*/ 0 h 77"/>
                <a:gd name="T70" fmla="*/ 32 w 53"/>
                <a:gd name="T71" fmla="*/ 0 h 77"/>
                <a:gd name="T72" fmla="*/ 32 w 53"/>
                <a:gd name="T73" fmla="*/ 1 h 77"/>
                <a:gd name="T74" fmla="*/ 31 w 53"/>
                <a:gd name="T75" fmla="*/ 2 h 77"/>
                <a:gd name="T76" fmla="*/ 31 w 53"/>
                <a:gd name="T77" fmla="*/ 3 h 77"/>
                <a:gd name="T78" fmla="*/ 31 w 53"/>
                <a:gd name="T79" fmla="*/ 3 h 77"/>
                <a:gd name="T80" fmla="*/ 31 w 53"/>
                <a:gd name="T81" fmla="*/ 4 h 77"/>
                <a:gd name="T82" fmla="*/ 30 w 53"/>
                <a:gd name="T83" fmla="*/ 4 h 77"/>
                <a:gd name="T84" fmla="*/ 30 w 53"/>
                <a:gd name="T85" fmla="*/ 5 h 77"/>
                <a:gd name="T86" fmla="*/ 31 w 53"/>
                <a:gd name="T87" fmla="*/ 6 h 77"/>
                <a:gd name="T88" fmla="*/ 31 w 53"/>
                <a:gd name="T89" fmla="*/ 9 h 77"/>
                <a:gd name="T90" fmla="*/ 24 w 53"/>
                <a:gd name="T91" fmla="*/ 18 h 77"/>
                <a:gd name="T92" fmla="*/ 18 w 53"/>
                <a:gd name="T93" fmla="*/ 29 h 77"/>
                <a:gd name="T94" fmla="*/ 0 w 53"/>
                <a:gd name="T95" fmla="*/ 60 h 77"/>
                <a:gd name="T96" fmla="*/ 12 w 53"/>
                <a:gd name="T97" fmla="*/ 47 h 77"/>
                <a:gd name="T98" fmla="*/ 13 w 53"/>
                <a:gd name="T99" fmla="*/ 64 h 77"/>
                <a:gd name="T100" fmla="*/ 23 w 53"/>
                <a:gd name="T101" fmla="*/ 50 h 77"/>
                <a:gd name="T102" fmla="*/ 23 w 53"/>
                <a:gd name="T103" fmla="*/ 73 h 77"/>
                <a:gd name="T104" fmla="*/ 30 w 53"/>
                <a:gd name="T105" fmla="*/ 53 h 77"/>
                <a:gd name="T106" fmla="*/ 36 w 53"/>
                <a:gd name="T107" fmla="*/ 76 h 77"/>
                <a:gd name="T108" fmla="*/ 39 w 53"/>
                <a:gd name="T109" fmla="*/ 67 h 77"/>
                <a:gd name="T110" fmla="*/ 45 w 53"/>
                <a:gd name="T111" fmla="*/ 27 h 77"/>
                <a:gd name="T112" fmla="*/ 48 w 53"/>
                <a:gd name="T113" fmla="*/ 19 h 77"/>
                <a:gd name="T114" fmla="*/ 51 w 53"/>
                <a:gd name="T115" fmla="*/ 16 h 77"/>
                <a:gd name="T116" fmla="*/ 52 w 53"/>
                <a:gd name="T117" fmla="*/ 15 h 77"/>
                <a:gd name="T118" fmla="*/ 52 w 53"/>
                <a:gd name="T119" fmla="*/ 15 h 77"/>
                <a:gd name="T120" fmla="*/ 52 w 53"/>
                <a:gd name="T121" fmla="*/ 14 h 77"/>
                <a:gd name="T122" fmla="*/ 52 w 53"/>
                <a:gd name="T123" fmla="*/ 14 h 77"/>
                <a:gd name="T124" fmla="*/ 53 w 53"/>
                <a:gd name="T125"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77">
                  <a:moveTo>
                    <a:pt x="53" y="13"/>
                  </a:move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1"/>
                    <a:pt x="45" y="11"/>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3" y="13"/>
                    <a:pt x="43" y="13"/>
                  </a:cubicBezTo>
                  <a:cubicBezTo>
                    <a:pt x="43" y="13"/>
                    <a:pt x="43" y="14"/>
                    <a:pt x="43" y="14"/>
                  </a:cubicBezTo>
                  <a:cubicBezTo>
                    <a:pt x="43" y="14"/>
                    <a:pt x="43" y="15"/>
                    <a:pt x="43" y="15"/>
                  </a:cubicBezTo>
                  <a:cubicBezTo>
                    <a:pt x="43" y="15"/>
                    <a:pt x="43" y="15"/>
                    <a:pt x="43" y="15"/>
                  </a:cubicBezTo>
                  <a:cubicBezTo>
                    <a:pt x="43" y="15"/>
                    <a:pt x="43" y="15"/>
                    <a:pt x="43" y="15"/>
                  </a:cubicBezTo>
                  <a:cubicBezTo>
                    <a:pt x="43" y="15"/>
                    <a:pt x="43" y="16"/>
                    <a:pt x="42" y="16"/>
                  </a:cubicBezTo>
                  <a:cubicBezTo>
                    <a:pt x="42" y="16"/>
                    <a:pt x="42" y="17"/>
                    <a:pt x="42" y="17"/>
                  </a:cubicBezTo>
                  <a:cubicBezTo>
                    <a:pt x="42" y="17"/>
                    <a:pt x="41" y="17"/>
                    <a:pt x="41" y="16"/>
                  </a:cubicBezTo>
                  <a:cubicBezTo>
                    <a:pt x="41" y="15"/>
                    <a:pt x="39" y="14"/>
                    <a:pt x="39" y="14"/>
                  </a:cubicBezTo>
                  <a:cubicBezTo>
                    <a:pt x="38" y="14"/>
                    <a:pt x="37" y="14"/>
                    <a:pt x="37" y="14"/>
                  </a:cubicBezTo>
                  <a:cubicBezTo>
                    <a:pt x="36" y="14"/>
                    <a:pt x="36" y="14"/>
                    <a:pt x="36" y="14"/>
                  </a:cubicBezTo>
                  <a:cubicBezTo>
                    <a:pt x="36" y="13"/>
                    <a:pt x="36" y="13"/>
                    <a:pt x="36" y="13"/>
                  </a:cubicBezTo>
                  <a:cubicBezTo>
                    <a:pt x="36" y="13"/>
                    <a:pt x="36" y="12"/>
                    <a:pt x="36" y="12"/>
                  </a:cubicBezTo>
                  <a:cubicBezTo>
                    <a:pt x="36" y="12"/>
                    <a:pt x="37" y="11"/>
                    <a:pt x="37" y="11"/>
                  </a:cubicBezTo>
                  <a:cubicBezTo>
                    <a:pt x="38" y="10"/>
                    <a:pt x="38" y="10"/>
                    <a:pt x="38" y="10"/>
                  </a:cubicBezTo>
                  <a:cubicBezTo>
                    <a:pt x="38" y="10"/>
                    <a:pt x="38" y="10"/>
                    <a:pt x="38" y="9"/>
                  </a:cubicBezTo>
                  <a:cubicBezTo>
                    <a:pt x="39" y="9"/>
                    <a:pt x="39" y="9"/>
                    <a:pt x="39" y="9"/>
                  </a:cubicBezTo>
                  <a:cubicBezTo>
                    <a:pt x="39" y="8"/>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0" y="4"/>
                    <a:pt x="30" y="4"/>
                  </a:cubicBezTo>
                  <a:cubicBezTo>
                    <a:pt x="30" y="4"/>
                    <a:pt x="31" y="4"/>
                    <a:pt x="31" y="4"/>
                  </a:cubicBezTo>
                  <a:cubicBezTo>
                    <a:pt x="31" y="4"/>
                    <a:pt x="31" y="4"/>
                    <a:pt x="31" y="4"/>
                  </a:cubicBezTo>
                  <a:cubicBezTo>
                    <a:pt x="31" y="4"/>
                    <a:pt x="31" y="4"/>
                    <a:pt x="31" y="4"/>
                  </a:cubicBezTo>
                  <a:cubicBezTo>
                    <a:pt x="30" y="4"/>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6"/>
                  </a:cubicBezTo>
                  <a:cubicBezTo>
                    <a:pt x="30" y="6"/>
                    <a:pt x="30" y="6"/>
                    <a:pt x="30" y="6"/>
                  </a:cubicBezTo>
                  <a:cubicBezTo>
                    <a:pt x="30" y="6"/>
                    <a:pt x="30"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0" y="6"/>
                    <a:pt x="30" y="6"/>
                  </a:cubicBezTo>
                  <a:cubicBezTo>
                    <a:pt x="30" y="6"/>
                    <a:pt x="30" y="7"/>
                    <a:pt x="30" y="7"/>
                  </a:cubicBezTo>
                  <a:cubicBezTo>
                    <a:pt x="30" y="7"/>
                    <a:pt x="30" y="8"/>
                    <a:pt x="30" y="8"/>
                  </a:cubicBezTo>
                  <a:cubicBezTo>
                    <a:pt x="30" y="8"/>
                    <a:pt x="31" y="9"/>
                    <a:pt x="31" y="9"/>
                  </a:cubicBezTo>
                  <a:cubicBezTo>
                    <a:pt x="31" y="9"/>
                    <a:pt x="31" y="9"/>
                    <a:pt x="31" y="9"/>
                  </a:cubicBezTo>
                  <a:cubicBezTo>
                    <a:pt x="31" y="9"/>
                    <a:pt x="31" y="9"/>
                    <a:pt x="31" y="10"/>
                  </a:cubicBezTo>
                  <a:cubicBezTo>
                    <a:pt x="31" y="10"/>
                    <a:pt x="32" y="10"/>
                    <a:pt x="32" y="10"/>
                  </a:cubicBezTo>
                  <a:cubicBezTo>
                    <a:pt x="32" y="10"/>
                    <a:pt x="32" y="11"/>
                    <a:pt x="32" y="11"/>
                  </a:cubicBezTo>
                  <a:cubicBezTo>
                    <a:pt x="32" y="11"/>
                    <a:pt x="31" y="11"/>
                    <a:pt x="31" y="10"/>
                  </a:cubicBezTo>
                  <a:cubicBezTo>
                    <a:pt x="31" y="10"/>
                    <a:pt x="30" y="10"/>
                    <a:pt x="30" y="10"/>
                  </a:cubicBezTo>
                  <a:cubicBezTo>
                    <a:pt x="29" y="10"/>
                    <a:pt x="29" y="10"/>
                    <a:pt x="28" y="11"/>
                  </a:cubicBezTo>
                  <a:cubicBezTo>
                    <a:pt x="27" y="11"/>
                    <a:pt x="27" y="13"/>
                    <a:pt x="26" y="13"/>
                  </a:cubicBezTo>
                  <a:cubicBezTo>
                    <a:pt x="26" y="14"/>
                    <a:pt x="26" y="15"/>
                    <a:pt x="26" y="15"/>
                  </a:cubicBezTo>
                  <a:cubicBezTo>
                    <a:pt x="26" y="15"/>
                    <a:pt x="26" y="15"/>
                    <a:pt x="26" y="15"/>
                  </a:cubicBezTo>
                  <a:cubicBezTo>
                    <a:pt x="26" y="15"/>
                    <a:pt x="26" y="15"/>
                    <a:pt x="25" y="15"/>
                  </a:cubicBezTo>
                  <a:cubicBezTo>
                    <a:pt x="25" y="15"/>
                    <a:pt x="25" y="15"/>
                    <a:pt x="26" y="15"/>
                  </a:cubicBezTo>
                  <a:cubicBezTo>
                    <a:pt x="26" y="15"/>
                    <a:pt x="26" y="15"/>
                    <a:pt x="26" y="15"/>
                  </a:cubicBezTo>
                  <a:cubicBezTo>
                    <a:pt x="26" y="16"/>
                    <a:pt x="26" y="16"/>
                    <a:pt x="26" y="16"/>
                  </a:cubicBezTo>
                  <a:cubicBezTo>
                    <a:pt x="26" y="16"/>
                    <a:pt x="26" y="16"/>
                    <a:pt x="26" y="16"/>
                  </a:cubicBezTo>
                  <a:cubicBezTo>
                    <a:pt x="26" y="16"/>
                    <a:pt x="25" y="17"/>
                    <a:pt x="25" y="17"/>
                  </a:cubicBezTo>
                  <a:cubicBezTo>
                    <a:pt x="25" y="17"/>
                    <a:pt x="24" y="17"/>
                    <a:pt x="24" y="17"/>
                  </a:cubicBezTo>
                  <a:cubicBezTo>
                    <a:pt x="24" y="17"/>
                    <a:pt x="24" y="18"/>
                    <a:pt x="24" y="18"/>
                  </a:cubicBezTo>
                  <a:cubicBezTo>
                    <a:pt x="24" y="18"/>
                    <a:pt x="24" y="18"/>
                    <a:pt x="24" y="18"/>
                  </a:cubicBezTo>
                  <a:cubicBezTo>
                    <a:pt x="24" y="18"/>
                    <a:pt x="24" y="19"/>
                    <a:pt x="24" y="19"/>
                  </a:cubicBezTo>
                  <a:cubicBezTo>
                    <a:pt x="24" y="19"/>
                    <a:pt x="24" y="19"/>
                    <a:pt x="24" y="19"/>
                  </a:cubicBezTo>
                  <a:cubicBezTo>
                    <a:pt x="24" y="20"/>
                    <a:pt x="24" y="20"/>
                    <a:pt x="24" y="20"/>
                  </a:cubicBezTo>
                  <a:cubicBezTo>
                    <a:pt x="24" y="20"/>
                    <a:pt x="24" y="20"/>
                    <a:pt x="25" y="20"/>
                  </a:cubicBezTo>
                  <a:cubicBezTo>
                    <a:pt x="25" y="21"/>
                    <a:pt x="25" y="21"/>
                    <a:pt x="25" y="21"/>
                  </a:cubicBezTo>
                  <a:cubicBezTo>
                    <a:pt x="25" y="21"/>
                    <a:pt x="26" y="22"/>
                    <a:pt x="26" y="22"/>
                  </a:cubicBezTo>
                  <a:cubicBezTo>
                    <a:pt x="26" y="22"/>
                    <a:pt x="24" y="23"/>
                    <a:pt x="24" y="23"/>
                  </a:cubicBezTo>
                  <a:cubicBezTo>
                    <a:pt x="24" y="24"/>
                    <a:pt x="23" y="24"/>
                    <a:pt x="23" y="24"/>
                  </a:cubicBezTo>
                  <a:cubicBezTo>
                    <a:pt x="23" y="24"/>
                    <a:pt x="23" y="24"/>
                    <a:pt x="23" y="24"/>
                  </a:cubicBezTo>
                  <a:cubicBezTo>
                    <a:pt x="22" y="24"/>
                    <a:pt x="22" y="24"/>
                    <a:pt x="22" y="24"/>
                  </a:cubicBezTo>
                  <a:cubicBezTo>
                    <a:pt x="22" y="24"/>
                    <a:pt x="22" y="24"/>
                    <a:pt x="22" y="25"/>
                  </a:cubicBezTo>
                  <a:cubicBezTo>
                    <a:pt x="22" y="25"/>
                    <a:pt x="22" y="25"/>
                    <a:pt x="22" y="25"/>
                  </a:cubicBezTo>
                  <a:cubicBezTo>
                    <a:pt x="22" y="25"/>
                    <a:pt x="20" y="26"/>
                    <a:pt x="20" y="26"/>
                  </a:cubicBezTo>
                  <a:cubicBezTo>
                    <a:pt x="20" y="26"/>
                    <a:pt x="20" y="27"/>
                    <a:pt x="20" y="27"/>
                  </a:cubicBezTo>
                  <a:cubicBezTo>
                    <a:pt x="20" y="26"/>
                    <a:pt x="19" y="26"/>
                    <a:pt x="19" y="27"/>
                  </a:cubicBezTo>
                  <a:cubicBezTo>
                    <a:pt x="19" y="27"/>
                    <a:pt x="18" y="29"/>
                    <a:pt x="18" y="29"/>
                  </a:cubicBezTo>
                  <a:cubicBezTo>
                    <a:pt x="17" y="30"/>
                    <a:pt x="17" y="30"/>
                    <a:pt x="17" y="30"/>
                  </a:cubicBezTo>
                  <a:cubicBezTo>
                    <a:pt x="17" y="30"/>
                    <a:pt x="17" y="32"/>
                    <a:pt x="16" y="32"/>
                  </a:cubicBezTo>
                  <a:cubicBezTo>
                    <a:pt x="16" y="33"/>
                    <a:pt x="16" y="33"/>
                    <a:pt x="16" y="33"/>
                  </a:cubicBezTo>
                  <a:cubicBezTo>
                    <a:pt x="15" y="34"/>
                    <a:pt x="15" y="35"/>
                    <a:pt x="15" y="35"/>
                  </a:cubicBezTo>
                  <a:cubicBezTo>
                    <a:pt x="15" y="35"/>
                    <a:pt x="15" y="36"/>
                    <a:pt x="15" y="36"/>
                  </a:cubicBezTo>
                  <a:cubicBezTo>
                    <a:pt x="15" y="36"/>
                    <a:pt x="14" y="38"/>
                    <a:pt x="13" y="39"/>
                  </a:cubicBezTo>
                  <a:cubicBezTo>
                    <a:pt x="13" y="39"/>
                    <a:pt x="12" y="41"/>
                    <a:pt x="12" y="41"/>
                  </a:cubicBezTo>
                  <a:cubicBezTo>
                    <a:pt x="12" y="41"/>
                    <a:pt x="11" y="41"/>
                    <a:pt x="11" y="42"/>
                  </a:cubicBezTo>
                  <a:cubicBezTo>
                    <a:pt x="11" y="42"/>
                    <a:pt x="11" y="42"/>
                    <a:pt x="11" y="42"/>
                  </a:cubicBezTo>
                  <a:cubicBezTo>
                    <a:pt x="11" y="43"/>
                    <a:pt x="11" y="43"/>
                    <a:pt x="11" y="43"/>
                  </a:cubicBezTo>
                  <a:cubicBezTo>
                    <a:pt x="11" y="43"/>
                    <a:pt x="9" y="44"/>
                    <a:pt x="8" y="46"/>
                  </a:cubicBezTo>
                  <a:cubicBezTo>
                    <a:pt x="7" y="48"/>
                    <a:pt x="6" y="50"/>
                    <a:pt x="5" y="51"/>
                  </a:cubicBezTo>
                  <a:cubicBezTo>
                    <a:pt x="5" y="51"/>
                    <a:pt x="4" y="53"/>
                    <a:pt x="4" y="53"/>
                  </a:cubicBezTo>
                  <a:cubicBezTo>
                    <a:pt x="3" y="53"/>
                    <a:pt x="3" y="54"/>
                    <a:pt x="3" y="54"/>
                  </a:cubicBezTo>
                  <a:cubicBezTo>
                    <a:pt x="3" y="55"/>
                    <a:pt x="3" y="55"/>
                    <a:pt x="2" y="55"/>
                  </a:cubicBezTo>
                  <a:cubicBezTo>
                    <a:pt x="2" y="56"/>
                    <a:pt x="1" y="57"/>
                    <a:pt x="1" y="58"/>
                  </a:cubicBezTo>
                  <a:cubicBezTo>
                    <a:pt x="0" y="59"/>
                    <a:pt x="0" y="60"/>
                    <a:pt x="0" y="60"/>
                  </a:cubicBezTo>
                  <a:cubicBezTo>
                    <a:pt x="0" y="60"/>
                    <a:pt x="0" y="61"/>
                    <a:pt x="0" y="61"/>
                  </a:cubicBezTo>
                  <a:cubicBezTo>
                    <a:pt x="1" y="61"/>
                    <a:pt x="1" y="61"/>
                    <a:pt x="1" y="61"/>
                  </a:cubicBezTo>
                  <a:cubicBezTo>
                    <a:pt x="1" y="61"/>
                    <a:pt x="1" y="61"/>
                    <a:pt x="1" y="61"/>
                  </a:cubicBezTo>
                  <a:cubicBezTo>
                    <a:pt x="1" y="61"/>
                    <a:pt x="1" y="62"/>
                    <a:pt x="1" y="62"/>
                  </a:cubicBezTo>
                  <a:cubicBezTo>
                    <a:pt x="1" y="62"/>
                    <a:pt x="1" y="63"/>
                    <a:pt x="2" y="62"/>
                  </a:cubicBezTo>
                  <a:cubicBezTo>
                    <a:pt x="2" y="63"/>
                    <a:pt x="2" y="63"/>
                    <a:pt x="2" y="63"/>
                  </a:cubicBezTo>
                  <a:cubicBezTo>
                    <a:pt x="3" y="63"/>
                    <a:pt x="3" y="62"/>
                    <a:pt x="3" y="62"/>
                  </a:cubicBezTo>
                  <a:cubicBezTo>
                    <a:pt x="3" y="62"/>
                    <a:pt x="3" y="63"/>
                    <a:pt x="3" y="63"/>
                  </a:cubicBezTo>
                  <a:cubicBezTo>
                    <a:pt x="4" y="63"/>
                    <a:pt x="4" y="63"/>
                    <a:pt x="4" y="62"/>
                  </a:cubicBezTo>
                  <a:cubicBezTo>
                    <a:pt x="4" y="62"/>
                    <a:pt x="4" y="62"/>
                    <a:pt x="4" y="61"/>
                  </a:cubicBezTo>
                  <a:cubicBezTo>
                    <a:pt x="4" y="61"/>
                    <a:pt x="5" y="60"/>
                    <a:pt x="5" y="60"/>
                  </a:cubicBezTo>
                  <a:cubicBezTo>
                    <a:pt x="5" y="59"/>
                    <a:pt x="5" y="57"/>
                    <a:pt x="5" y="57"/>
                  </a:cubicBezTo>
                  <a:cubicBezTo>
                    <a:pt x="5" y="56"/>
                    <a:pt x="5" y="56"/>
                    <a:pt x="6" y="56"/>
                  </a:cubicBezTo>
                  <a:cubicBezTo>
                    <a:pt x="6" y="55"/>
                    <a:pt x="6" y="55"/>
                    <a:pt x="6" y="55"/>
                  </a:cubicBezTo>
                  <a:cubicBezTo>
                    <a:pt x="6" y="54"/>
                    <a:pt x="6" y="54"/>
                    <a:pt x="7" y="53"/>
                  </a:cubicBezTo>
                  <a:cubicBezTo>
                    <a:pt x="7" y="53"/>
                    <a:pt x="8" y="51"/>
                    <a:pt x="9" y="50"/>
                  </a:cubicBezTo>
                  <a:cubicBezTo>
                    <a:pt x="10" y="49"/>
                    <a:pt x="12" y="47"/>
                    <a:pt x="12" y="47"/>
                  </a:cubicBezTo>
                  <a:cubicBezTo>
                    <a:pt x="13" y="46"/>
                    <a:pt x="13" y="46"/>
                    <a:pt x="13" y="46"/>
                  </a:cubicBezTo>
                  <a:cubicBezTo>
                    <a:pt x="13" y="46"/>
                    <a:pt x="13" y="46"/>
                    <a:pt x="14" y="46"/>
                  </a:cubicBezTo>
                  <a:cubicBezTo>
                    <a:pt x="14" y="46"/>
                    <a:pt x="14" y="45"/>
                    <a:pt x="15" y="45"/>
                  </a:cubicBezTo>
                  <a:cubicBezTo>
                    <a:pt x="15" y="46"/>
                    <a:pt x="17" y="46"/>
                    <a:pt x="17" y="45"/>
                  </a:cubicBezTo>
                  <a:cubicBezTo>
                    <a:pt x="18" y="45"/>
                    <a:pt x="18" y="45"/>
                    <a:pt x="18" y="45"/>
                  </a:cubicBezTo>
                  <a:cubicBezTo>
                    <a:pt x="18" y="45"/>
                    <a:pt x="18" y="46"/>
                    <a:pt x="18" y="46"/>
                  </a:cubicBezTo>
                  <a:cubicBezTo>
                    <a:pt x="17" y="46"/>
                    <a:pt x="18" y="46"/>
                    <a:pt x="18" y="46"/>
                  </a:cubicBezTo>
                  <a:cubicBezTo>
                    <a:pt x="18" y="47"/>
                    <a:pt x="20" y="47"/>
                    <a:pt x="20" y="47"/>
                  </a:cubicBezTo>
                  <a:cubicBezTo>
                    <a:pt x="20" y="47"/>
                    <a:pt x="19" y="48"/>
                    <a:pt x="19" y="48"/>
                  </a:cubicBezTo>
                  <a:cubicBezTo>
                    <a:pt x="19" y="49"/>
                    <a:pt x="19" y="49"/>
                    <a:pt x="19" y="49"/>
                  </a:cubicBezTo>
                  <a:cubicBezTo>
                    <a:pt x="19" y="49"/>
                    <a:pt x="18" y="50"/>
                    <a:pt x="18" y="52"/>
                  </a:cubicBezTo>
                  <a:cubicBezTo>
                    <a:pt x="17" y="53"/>
                    <a:pt x="17" y="55"/>
                    <a:pt x="16" y="57"/>
                  </a:cubicBezTo>
                  <a:cubicBezTo>
                    <a:pt x="16" y="59"/>
                    <a:pt x="15" y="60"/>
                    <a:pt x="15" y="60"/>
                  </a:cubicBezTo>
                  <a:cubicBezTo>
                    <a:pt x="14" y="60"/>
                    <a:pt x="14" y="61"/>
                    <a:pt x="14" y="61"/>
                  </a:cubicBezTo>
                  <a:cubicBezTo>
                    <a:pt x="14" y="61"/>
                    <a:pt x="14" y="61"/>
                    <a:pt x="14" y="61"/>
                  </a:cubicBezTo>
                  <a:cubicBezTo>
                    <a:pt x="14" y="62"/>
                    <a:pt x="13" y="62"/>
                    <a:pt x="13" y="63"/>
                  </a:cubicBezTo>
                  <a:cubicBezTo>
                    <a:pt x="13" y="63"/>
                    <a:pt x="13" y="64"/>
                    <a:pt x="13" y="64"/>
                  </a:cubicBezTo>
                  <a:cubicBezTo>
                    <a:pt x="13" y="65"/>
                    <a:pt x="13" y="67"/>
                    <a:pt x="13" y="67"/>
                  </a:cubicBezTo>
                  <a:cubicBezTo>
                    <a:pt x="13" y="68"/>
                    <a:pt x="13" y="68"/>
                    <a:pt x="13" y="68"/>
                  </a:cubicBezTo>
                  <a:cubicBezTo>
                    <a:pt x="13" y="68"/>
                    <a:pt x="12" y="69"/>
                    <a:pt x="13" y="69"/>
                  </a:cubicBezTo>
                  <a:cubicBezTo>
                    <a:pt x="13" y="69"/>
                    <a:pt x="14" y="69"/>
                    <a:pt x="14" y="69"/>
                  </a:cubicBezTo>
                  <a:cubicBezTo>
                    <a:pt x="14" y="69"/>
                    <a:pt x="14" y="69"/>
                    <a:pt x="15" y="70"/>
                  </a:cubicBezTo>
                  <a:cubicBezTo>
                    <a:pt x="15" y="70"/>
                    <a:pt x="15" y="69"/>
                    <a:pt x="15" y="69"/>
                  </a:cubicBezTo>
                  <a:cubicBezTo>
                    <a:pt x="15" y="70"/>
                    <a:pt x="16" y="69"/>
                    <a:pt x="16" y="69"/>
                  </a:cubicBezTo>
                  <a:cubicBezTo>
                    <a:pt x="16" y="69"/>
                    <a:pt x="16" y="69"/>
                    <a:pt x="16" y="69"/>
                  </a:cubicBezTo>
                  <a:cubicBezTo>
                    <a:pt x="16" y="69"/>
                    <a:pt x="16" y="69"/>
                    <a:pt x="16" y="68"/>
                  </a:cubicBezTo>
                  <a:cubicBezTo>
                    <a:pt x="16" y="68"/>
                    <a:pt x="16" y="68"/>
                    <a:pt x="16" y="67"/>
                  </a:cubicBezTo>
                  <a:cubicBezTo>
                    <a:pt x="16" y="67"/>
                    <a:pt x="16" y="66"/>
                    <a:pt x="16" y="65"/>
                  </a:cubicBezTo>
                  <a:cubicBezTo>
                    <a:pt x="16" y="65"/>
                    <a:pt x="16" y="64"/>
                    <a:pt x="16" y="63"/>
                  </a:cubicBezTo>
                  <a:cubicBezTo>
                    <a:pt x="16" y="62"/>
                    <a:pt x="16" y="63"/>
                    <a:pt x="17" y="62"/>
                  </a:cubicBezTo>
                  <a:cubicBezTo>
                    <a:pt x="17" y="62"/>
                    <a:pt x="17" y="61"/>
                    <a:pt x="18" y="60"/>
                  </a:cubicBezTo>
                  <a:cubicBezTo>
                    <a:pt x="18" y="59"/>
                    <a:pt x="19" y="58"/>
                    <a:pt x="20" y="57"/>
                  </a:cubicBezTo>
                  <a:cubicBezTo>
                    <a:pt x="20" y="56"/>
                    <a:pt x="22" y="54"/>
                    <a:pt x="22" y="53"/>
                  </a:cubicBezTo>
                  <a:cubicBezTo>
                    <a:pt x="22" y="52"/>
                    <a:pt x="23" y="51"/>
                    <a:pt x="23" y="50"/>
                  </a:cubicBezTo>
                  <a:cubicBezTo>
                    <a:pt x="23" y="50"/>
                    <a:pt x="23" y="49"/>
                    <a:pt x="23" y="49"/>
                  </a:cubicBezTo>
                  <a:cubicBezTo>
                    <a:pt x="23" y="49"/>
                    <a:pt x="24" y="49"/>
                    <a:pt x="24" y="49"/>
                  </a:cubicBezTo>
                  <a:cubicBezTo>
                    <a:pt x="24" y="49"/>
                    <a:pt x="24" y="48"/>
                    <a:pt x="24" y="48"/>
                  </a:cubicBezTo>
                  <a:cubicBezTo>
                    <a:pt x="24" y="47"/>
                    <a:pt x="24" y="47"/>
                    <a:pt x="24" y="47"/>
                  </a:cubicBezTo>
                  <a:cubicBezTo>
                    <a:pt x="24" y="47"/>
                    <a:pt x="24" y="49"/>
                    <a:pt x="24" y="49"/>
                  </a:cubicBezTo>
                  <a:cubicBezTo>
                    <a:pt x="24" y="50"/>
                    <a:pt x="24" y="51"/>
                    <a:pt x="24" y="52"/>
                  </a:cubicBezTo>
                  <a:cubicBezTo>
                    <a:pt x="23" y="52"/>
                    <a:pt x="23" y="53"/>
                    <a:pt x="23" y="53"/>
                  </a:cubicBezTo>
                  <a:cubicBezTo>
                    <a:pt x="24" y="53"/>
                    <a:pt x="24" y="53"/>
                    <a:pt x="24" y="54"/>
                  </a:cubicBezTo>
                  <a:cubicBezTo>
                    <a:pt x="25" y="54"/>
                    <a:pt x="25" y="54"/>
                    <a:pt x="25" y="54"/>
                  </a:cubicBezTo>
                  <a:cubicBezTo>
                    <a:pt x="25" y="54"/>
                    <a:pt x="25" y="58"/>
                    <a:pt x="25" y="60"/>
                  </a:cubicBezTo>
                  <a:cubicBezTo>
                    <a:pt x="26" y="63"/>
                    <a:pt x="26" y="65"/>
                    <a:pt x="26" y="66"/>
                  </a:cubicBezTo>
                  <a:cubicBezTo>
                    <a:pt x="26" y="68"/>
                    <a:pt x="25" y="68"/>
                    <a:pt x="25" y="68"/>
                  </a:cubicBezTo>
                  <a:cubicBezTo>
                    <a:pt x="25" y="69"/>
                    <a:pt x="23" y="70"/>
                    <a:pt x="23" y="71"/>
                  </a:cubicBezTo>
                  <a:cubicBezTo>
                    <a:pt x="23" y="71"/>
                    <a:pt x="23" y="71"/>
                    <a:pt x="23" y="71"/>
                  </a:cubicBezTo>
                  <a:cubicBezTo>
                    <a:pt x="22" y="71"/>
                    <a:pt x="22" y="72"/>
                    <a:pt x="22" y="72"/>
                  </a:cubicBezTo>
                  <a:cubicBezTo>
                    <a:pt x="22" y="72"/>
                    <a:pt x="22" y="72"/>
                    <a:pt x="23" y="72"/>
                  </a:cubicBezTo>
                  <a:cubicBezTo>
                    <a:pt x="22" y="72"/>
                    <a:pt x="23" y="73"/>
                    <a:pt x="23" y="73"/>
                  </a:cubicBezTo>
                  <a:cubicBezTo>
                    <a:pt x="23" y="73"/>
                    <a:pt x="23" y="73"/>
                    <a:pt x="23" y="73"/>
                  </a:cubicBezTo>
                  <a:cubicBezTo>
                    <a:pt x="23" y="73"/>
                    <a:pt x="23" y="73"/>
                    <a:pt x="23" y="73"/>
                  </a:cubicBezTo>
                  <a:cubicBezTo>
                    <a:pt x="23" y="73"/>
                    <a:pt x="23" y="73"/>
                    <a:pt x="24" y="74"/>
                  </a:cubicBezTo>
                  <a:cubicBezTo>
                    <a:pt x="24" y="74"/>
                    <a:pt x="25" y="73"/>
                    <a:pt x="25" y="73"/>
                  </a:cubicBezTo>
                  <a:cubicBezTo>
                    <a:pt x="25" y="73"/>
                    <a:pt x="25" y="73"/>
                    <a:pt x="25" y="73"/>
                  </a:cubicBezTo>
                  <a:cubicBezTo>
                    <a:pt x="25" y="73"/>
                    <a:pt x="26" y="72"/>
                    <a:pt x="26" y="72"/>
                  </a:cubicBezTo>
                  <a:cubicBezTo>
                    <a:pt x="26" y="71"/>
                    <a:pt x="27" y="71"/>
                    <a:pt x="27" y="71"/>
                  </a:cubicBezTo>
                  <a:cubicBezTo>
                    <a:pt x="28" y="70"/>
                    <a:pt x="28" y="70"/>
                    <a:pt x="29" y="70"/>
                  </a:cubicBezTo>
                  <a:cubicBezTo>
                    <a:pt x="29" y="69"/>
                    <a:pt x="29" y="69"/>
                    <a:pt x="29" y="69"/>
                  </a:cubicBezTo>
                  <a:cubicBezTo>
                    <a:pt x="29" y="68"/>
                    <a:pt x="29" y="68"/>
                    <a:pt x="29" y="67"/>
                  </a:cubicBezTo>
                  <a:cubicBezTo>
                    <a:pt x="29" y="66"/>
                    <a:pt x="29" y="65"/>
                    <a:pt x="29" y="64"/>
                  </a:cubicBezTo>
                  <a:cubicBezTo>
                    <a:pt x="29" y="62"/>
                    <a:pt x="29" y="60"/>
                    <a:pt x="29" y="59"/>
                  </a:cubicBezTo>
                  <a:cubicBezTo>
                    <a:pt x="29" y="58"/>
                    <a:pt x="29" y="57"/>
                    <a:pt x="29" y="56"/>
                  </a:cubicBezTo>
                  <a:cubicBezTo>
                    <a:pt x="29" y="55"/>
                    <a:pt x="29" y="55"/>
                    <a:pt x="29" y="55"/>
                  </a:cubicBezTo>
                  <a:cubicBezTo>
                    <a:pt x="29" y="55"/>
                    <a:pt x="29" y="55"/>
                    <a:pt x="30" y="55"/>
                  </a:cubicBezTo>
                  <a:cubicBezTo>
                    <a:pt x="30" y="55"/>
                    <a:pt x="30" y="55"/>
                    <a:pt x="30" y="55"/>
                  </a:cubicBezTo>
                  <a:cubicBezTo>
                    <a:pt x="30" y="55"/>
                    <a:pt x="30" y="53"/>
                    <a:pt x="30" y="53"/>
                  </a:cubicBezTo>
                  <a:cubicBezTo>
                    <a:pt x="30" y="53"/>
                    <a:pt x="30" y="52"/>
                    <a:pt x="30" y="51"/>
                  </a:cubicBezTo>
                  <a:cubicBezTo>
                    <a:pt x="30" y="51"/>
                    <a:pt x="30" y="50"/>
                    <a:pt x="30" y="49"/>
                  </a:cubicBezTo>
                  <a:cubicBezTo>
                    <a:pt x="30" y="48"/>
                    <a:pt x="31" y="47"/>
                    <a:pt x="31" y="47"/>
                  </a:cubicBezTo>
                  <a:cubicBezTo>
                    <a:pt x="31" y="47"/>
                    <a:pt x="31" y="47"/>
                    <a:pt x="32" y="46"/>
                  </a:cubicBezTo>
                  <a:cubicBezTo>
                    <a:pt x="32" y="46"/>
                    <a:pt x="32" y="46"/>
                    <a:pt x="32" y="46"/>
                  </a:cubicBezTo>
                  <a:cubicBezTo>
                    <a:pt x="32" y="46"/>
                    <a:pt x="32" y="49"/>
                    <a:pt x="32" y="50"/>
                  </a:cubicBezTo>
                  <a:cubicBezTo>
                    <a:pt x="32" y="51"/>
                    <a:pt x="32" y="54"/>
                    <a:pt x="32" y="55"/>
                  </a:cubicBezTo>
                  <a:cubicBezTo>
                    <a:pt x="32" y="55"/>
                    <a:pt x="32" y="56"/>
                    <a:pt x="32" y="56"/>
                  </a:cubicBezTo>
                  <a:cubicBezTo>
                    <a:pt x="32" y="56"/>
                    <a:pt x="34" y="56"/>
                    <a:pt x="34" y="56"/>
                  </a:cubicBezTo>
                  <a:cubicBezTo>
                    <a:pt x="34" y="56"/>
                    <a:pt x="34" y="57"/>
                    <a:pt x="35" y="58"/>
                  </a:cubicBezTo>
                  <a:cubicBezTo>
                    <a:pt x="35" y="58"/>
                    <a:pt x="36" y="59"/>
                    <a:pt x="36" y="60"/>
                  </a:cubicBezTo>
                  <a:cubicBezTo>
                    <a:pt x="36" y="60"/>
                    <a:pt x="36" y="62"/>
                    <a:pt x="36" y="63"/>
                  </a:cubicBezTo>
                  <a:cubicBezTo>
                    <a:pt x="36" y="64"/>
                    <a:pt x="37" y="65"/>
                    <a:pt x="37" y="66"/>
                  </a:cubicBezTo>
                  <a:cubicBezTo>
                    <a:pt x="37" y="67"/>
                    <a:pt x="37" y="69"/>
                    <a:pt x="37" y="69"/>
                  </a:cubicBezTo>
                  <a:cubicBezTo>
                    <a:pt x="37" y="70"/>
                    <a:pt x="36" y="71"/>
                    <a:pt x="37" y="72"/>
                  </a:cubicBezTo>
                  <a:cubicBezTo>
                    <a:pt x="37" y="73"/>
                    <a:pt x="37" y="74"/>
                    <a:pt x="37" y="74"/>
                  </a:cubicBezTo>
                  <a:cubicBezTo>
                    <a:pt x="36" y="75"/>
                    <a:pt x="36" y="75"/>
                    <a:pt x="36" y="76"/>
                  </a:cubicBezTo>
                  <a:cubicBezTo>
                    <a:pt x="36" y="76"/>
                    <a:pt x="36" y="76"/>
                    <a:pt x="37" y="77"/>
                  </a:cubicBezTo>
                  <a:cubicBezTo>
                    <a:pt x="37" y="77"/>
                    <a:pt x="38" y="77"/>
                    <a:pt x="38" y="77"/>
                  </a:cubicBezTo>
                  <a:cubicBezTo>
                    <a:pt x="38" y="76"/>
                    <a:pt x="38" y="76"/>
                    <a:pt x="38" y="76"/>
                  </a:cubicBezTo>
                  <a:cubicBezTo>
                    <a:pt x="38" y="76"/>
                    <a:pt x="38" y="77"/>
                    <a:pt x="38" y="77"/>
                  </a:cubicBezTo>
                  <a:cubicBezTo>
                    <a:pt x="38" y="77"/>
                    <a:pt x="38" y="77"/>
                    <a:pt x="39" y="77"/>
                  </a:cubicBezTo>
                  <a:cubicBezTo>
                    <a:pt x="39" y="77"/>
                    <a:pt x="39" y="77"/>
                    <a:pt x="39" y="76"/>
                  </a:cubicBezTo>
                  <a:cubicBezTo>
                    <a:pt x="39" y="76"/>
                    <a:pt x="39" y="76"/>
                    <a:pt x="39" y="76"/>
                  </a:cubicBezTo>
                  <a:cubicBezTo>
                    <a:pt x="39" y="77"/>
                    <a:pt x="39" y="77"/>
                    <a:pt x="39" y="77"/>
                  </a:cubicBezTo>
                  <a:cubicBezTo>
                    <a:pt x="39" y="77"/>
                    <a:pt x="40" y="77"/>
                    <a:pt x="40" y="76"/>
                  </a:cubicBezTo>
                  <a:cubicBezTo>
                    <a:pt x="40" y="76"/>
                    <a:pt x="40" y="77"/>
                    <a:pt x="40" y="77"/>
                  </a:cubicBezTo>
                  <a:cubicBezTo>
                    <a:pt x="40" y="77"/>
                    <a:pt x="40" y="76"/>
                    <a:pt x="40" y="76"/>
                  </a:cubicBezTo>
                  <a:cubicBezTo>
                    <a:pt x="40" y="76"/>
                    <a:pt x="41" y="76"/>
                    <a:pt x="41" y="76"/>
                  </a:cubicBezTo>
                  <a:cubicBezTo>
                    <a:pt x="41" y="75"/>
                    <a:pt x="41" y="75"/>
                    <a:pt x="41" y="75"/>
                  </a:cubicBezTo>
                  <a:cubicBezTo>
                    <a:pt x="41" y="75"/>
                    <a:pt x="41" y="75"/>
                    <a:pt x="41" y="75"/>
                  </a:cubicBezTo>
                  <a:cubicBezTo>
                    <a:pt x="41" y="74"/>
                    <a:pt x="40" y="73"/>
                    <a:pt x="40" y="72"/>
                  </a:cubicBezTo>
                  <a:cubicBezTo>
                    <a:pt x="40" y="71"/>
                    <a:pt x="40" y="70"/>
                    <a:pt x="40" y="69"/>
                  </a:cubicBezTo>
                  <a:cubicBezTo>
                    <a:pt x="40" y="69"/>
                    <a:pt x="39" y="68"/>
                    <a:pt x="39" y="67"/>
                  </a:cubicBezTo>
                  <a:cubicBezTo>
                    <a:pt x="39" y="65"/>
                    <a:pt x="40" y="61"/>
                    <a:pt x="39" y="59"/>
                  </a:cubicBezTo>
                  <a:cubicBezTo>
                    <a:pt x="39" y="57"/>
                    <a:pt x="39" y="57"/>
                    <a:pt x="39" y="57"/>
                  </a:cubicBezTo>
                  <a:cubicBezTo>
                    <a:pt x="39" y="57"/>
                    <a:pt x="39" y="57"/>
                    <a:pt x="39" y="57"/>
                  </a:cubicBezTo>
                  <a:cubicBezTo>
                    <a:pt x="39" y="57"/>
                    <a:pt x="39" y="57"/>
                    <a:pt x="39" y="57"/>
                  </a:cubicBezTo>
                  <a:cubicBezTo>
                    <a:pt x="39" y="57"/>
                    <a:pt x="39" y="55"/>
                    <a:pt x="40" y="53"/>
                  </a:cubicBezTo>
                  <a:cubicBezTo>
                    <a:pt x="40" y="51"/>
                    <a:pt x="40" y="49"/>
                    <a:pt x="40" y="47"/>
                  </a:cubicBezTo>
                  <a:cubicBezTo>
                    <a:pt x="40" y="46"/>
                    <a:pt x="40" y="44"/>
                    <a:pt x="40" y="43"/>
                  </a:cubicBezTo>
                  <a:cubicBezTo>
                    <a:pt x="40" y="42"/>
                    <a:pt x="40" y="41"/>
                    <a:pt x="40" y="41"/>
                  </a:cubicBezTo>
                  <a:cubicBezTo>
                    <a:pt x="40" y="41"/>
                    <a:pt x="40" y="41"/>
                    <a:pt x="41" y="40"/>
                  </a:cubicBezTo>
                  <a:cubicBezTo>
                    <a:pt x="41" y="39"/>
                    <a:pt x="41" y="38"/>
                    <a:pt x="41" y="38"/>
                  </a:cubicBezTo>
                  <a:cubicBezTo>
                    <a:pt x="41" y="37"/>
                    <a:pt x="41" y="36"/>
                    <a:pt x="41" y="35"/>
                  </a:cubicBezTo>
                  <a:cubicBezTo>
                    <a:pt x="41" y="35"/>
                    <a:pt x="41" y="34"/>
                    <a:pt x="41" y="34"/>
                  </a:cubicBezTo>
                  <a:cubicBezTo>
                    <a:pt x="41" y="33"/>
                    <a:pt x="41" y="31"/>
                    <a:pt x="42" y="31"/>
                  </a:cubicBezTo>
                  <a:cubicBezTo>
                    <a:pt x="42" y="30"/>
                    <a:pt x="42" y="30"/>
                    <a:pt x="43" y="30"/>
                  </a:cubicBezTo>
                  <a:cubicBezTo>
                    <a:pt x="43" y="29"/>
                    <a:pt x="43" y="29"/>
                    <a:pt x="43" y="29"/>
                  </a:cubicBezTo>
                  <a:cubicBezTo>
                    <a:pt x="43" y="29"/>
                    <a:pt x="44" y="28"/>
                    <a:pt x="44" y="28"/>
                  </a:cubicBezTo>
                  <a:cubicBezTo>
                    <a:pt x="45" y="28"/>
                    <a:pt x="45" y="27"/>
                    <a:pt x="45" y="27"/>
                  </a:cubicBezTo>
                  <a:cubicBezTo>
                    <a:pt x="45" y="27"/>
                    <a:pt x="46" y="26"/>
                    <a:pt x="46" y="25"/>
                  </a:cubicBezTo>
                  <a:cubicBezTo>
                    <a:pt x="47" y="25"/>
                    <a:pt x="47" y="25"/>
                    <a:pt x="48" y="24"/>
                  </a:cubicBezTo>
                  <a:cubicBezTo>
                    <a:pt x="48" y="24"/>
                    <a:pt x="49" y="23"/>
                    <a:pt x="49" y="23"/>
                  </a:cubicBezTo>
                  <a:cubicBezTo>
                    <a:pt x="49" y="23"/>
                    <a:pt x="49" y="23"/>
                    <a:pt x="49" y="23"/>
                  </a:cubicBezTo>
                  <a:cubicBezTo>
                    <a:pt x="49" y="23"/>
                    <a:pt x="49" y="23"/>
                    <a:pt x="49" y="23"/>
                  </a:cubicBezTo>
                  <a:cubicBezTo>
                    <a:pt x="50" y="23"/>
                    <a:pt x="50" y="23"/>
                    <a:pt x="50" y="22"/>
                  </a:cubicBezTo>
                  <a:cubicBezTo>
                    <a:pt x="50" y="22"/>
                    <a:pt x="50" y="22"/>
                    <a:pt x="50" y="21"/>
                  </a:cubicBezTo>
                  <a:cubicBezTo>
                    <a:pt x="50" y="21"/>
                    <a:pt x="50" y="21"/>
                    <a:pt x="50" y="21"/>
                  </a:cubicBezTo>
                  <a:cubicBezTo>
                    <a:pt x="50" y="21"/>
                    <a:pt x="50" y="21"/>
                    <a:pt x="50" y="21"/>
                  </a:cubicBezTo>
                  <a:cubicBezTo>
                    <a:pt x="50" y="20"/>
                    <a:pt x="50" y="20"/>
                    <a:pt x="50" y="20"/>
                  </a:cubicBezTo>
                  <a:cubicBezTo>
                    <a:pt x="50" y="20"/>
                    <a:pt x="49" y="20"/>
                    <a:pt x="49" y="20"/>
                  </a:cubicBezTo>
                  <a:cubicBezTo>
                    <a:pt x="49" y="20"/>
                    <a:pt x="49" y="20"/>
                    <a:pt x="49" y="20"/>
                  </a:cubicBezTo>
                  <a:cubicBezTo>
                    <a:pt x="49" y="20"/>
                    <a:pt x="49" y="19"/>
                    <a:pt x="49" y="19"/>
                  </a:cubicBezTo>
                  <a:cubicBezTo>
                    <a:pt x="48" y="19"/>
                    <a:pt x="48" y="19"/>
                    <a:pt x="48" y="19"/>
                  </a:cubicBezTo>
                  <a:cubicBezTo>
                    <a:pt x="48" y="19"/>
                    <a:pt x="48" y="19"/>
                    <a:pt x="48" y="19"/>
                  </a:cubicBezTo>
                  <a:cubicBezTo>
                    <a:pt x="48" y="19"/>
                    <a:pt x="48" y="19"/>
                    <a:pt x="47" y="19"/>
                  </a:cubicBezTo>
                  <a:cubicBezTo>
                    <a:pt x="47" y="19"/>
                    <a:pt x="48" y="19"/>
                    <a:pt x="48" y="19"/>
                  </a:cubicBezTo>
                  <a:cubicBezTo>
                    <a:pt x="48" y="19"/>
                    <a:pt x="48" y="18"/>
                    <a:pt x="48" y="18"/>
                  </a:cubicBezTo>
                  <a:cubicBezTo>
                    <a:pt x="48" y="18"/>
                    <a:pt x="49" y="19"/>
                    <a:pt x="49" y="19"/>
                  </a:cubicBezTo>
                  <a:cubicBezTo>
                    <a:pt x="49" y="18"/>
                    <a:pt x="49" y="18"/>
                    <a:pt x="49" y="18"/>
                  </a:cubicBezTo>
                  <a:cubicBezTo>
                    <a:pt x="50" y="18"/>
                    <a:pt x="50" y="18"/>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4"/>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lose/>
                  <a:moveTo>
                    <a:pt x="31" y="6"/>
                  </a:moveTo>
                  <a:cubicBezTo>
                    <a:pt x="31" y="6"/>
                    <a:pt x="31" y="6"/>
                    <a:pt x="31" y="6"/>
                  </a:cubicBezTo>
                  <a:cubicBezTo>
                    <a:pt x="31" y="6"/>
                    <a:pt x="31" y="6"/>
                    <a:pt x="31" y="6"/>
                  </a:cubicBezTo>
                  <a:cubicBezTo>
                    <a:pt x="31" y="6"/>
                    <a:pt x="31" y="6"/>
                    <a:pt x="31" y="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1" name="Freeform 582"/>
            <p:cNvSpPr>
              <a:spLocks noEditPoints="1"/>
            </p:cNvSpPr>
            <p:nvPr/>
          </p:nvSpPr>
          <p:spPr bwMode="auto">
            <a:xfrm>
              <a:off x="5840413" y="3725863"/>
              <a:ext cx="211138" cy="541338"/>
            </a:xfrm>
            <a:custGeom>
              <a:avLst/>
              <a:gdLst>
                <a:gd name="T0" fmla="*/ 27 w 56"/>
                <a:gd name="T1" fmla="*/ 19 h 144"/>
                <a:gd name="T2" fmla="*/ 26 w 56"/>
                <a:gd name="T3" fmla="*/ 18 h 144"/>
                <a:gd name="T4" fmla="*/ 7 w 56"/>
                <a:gd name="T5" fmla="*/ 42 h 144"/>
                <a:gd name="T6" fmla="*/ 26 w 56"/>
                <a:gd name="T7" fmla="*/ 17 h 144"/>
                <a:gd name="T8" fmla="*/ 26 w 56"/>
                <a:gd name="T9" fmla="*/ 18 h 144"/>
                <a:gd name="T10" fmla="*/ 26 w 56"/>
                <a:gd name="T11" fmla="*/ 18 h 144"/>
                <a:gd name="T12" fmla="*/ 27 w 56"/>
                <a:gd name="T13" fmla="*/ 18 h 144"/>
                <a:gd name="T14" fmla="*/ 24 w 56"/>
                <a:gd name="T15" fmla="*/ 12 h 144"/>
                <a:gd name="T16" fmla="*/ 26 w 56"/>
                <a:gd name="T17" fmla="*/ 17 h 144"/>
                <a:gd name="T18" fmla="*/ 27 w 56"/>
                <a:gd name="T19" fmla="*/ 18 h 144"/>
                <a:gd name="T20" fmla="*/ 50 w 56"/>
                <a:gd name="T21" fmla="*/ 138 h 144"/>
                <a:gd name="T22" fmla="*/ 39 w 56"/>
                <a:gd name="T23" fmla="*/ 132 h 144"/>
                <a:gd name="T24" fmla="*/ 41 w 56"/>
                <a:gd name="T25" fmla="*/ 131 h 144"/>
                <a:gd name="T26" fmla="*/ 42 w 56"/>
                <a:gd name="T27" fmla="*/ 130 h 144"/>
                <a:gd name="T28" fmla="*/ 34 w 56"/>
                <a:gd name="T29" fmla="*/ 127 h 144"/>
                <a:gd name="T30" fmla="*/ 31 w 56"/>
                <a:gd name="T31" fmla="*/ 136 h 144"/>
                <a:gd name="T32" fmla="*/ 12 w 56"/>
                <a:gd name="T33" fmla="*/ 139 h 144"/>
                <a:gd name="T34" fmla="*/ 18 w 56"/>
                <a:gd name="T35" fmla="*/ 136 h 144"/>
                <a:gd name="T36" fmla="*/ 20 w 56"/>
                <a:gd name="T37" fmla="*/ 134 h 144"/>
                <a:gd name="T38" fmla="*/ 21 w 56"/>
                <a:gd name="T39" fmla="*/ 134 h 144"/>
                <a:gd name="T40" fmla="*/ 22 w 56"/>
                <a:gd name="T41" fmla="*/ 128 h 144"/>
                <a:gd name="T42" fmla="*/ 27 w 56"/>
                <a:gd name="T43" fmla="*/ 63 h 144"/>
                <a:gd name="T44" fmla="*/ 27 w 56"/>
                <a:gd name="T45" fmla="*/ 59 h 144"/>
                <a:gd name="T46" fmla="*/ 13 w 56"/>
                <a:gd name="T47" fmla="*/ 55 h 144"/>
                <a:gd name="T48" fmla="*/ 2 w 56"/>
                <a:gd name="T49" fmla="*/ 51 h 144"/>
                <a:gd name="T50" fmla="*/ 1 w 56"/>
                <a:gd name="T51" fmla="*/ 45 h 144"/>
                <a:gd name="T52" fmla="*/ 3 w 56"/>
                <a:gd name="T53" fmla="*/ 43 h 144"/>
                <a:gd name="T54" fmla="*/ 5 w 56"/>
                <a:gd name="T55" fmla="*/ 43 h 144"/>
                <a:gd name="T56" fmla="*/ 7 w 56"/>
                <a:gd name="T57" fmla="*/ 43 h 144"/>
                <a:gd name="T58" fmla="*/ 8 w 56"/>
                <a:gd name="T59" fmla="*/ 44 h 144"/>
                <a:gd name="T60" fmla="*/ 9 w 56"/>
                <a:gd name="T61" fmla="*/ 45 h 144"/>
                <a:gd name="T62" fmla="*/ 10 w 56"/>
                <a:gd name="T63" fmla="*/ 44 h 144"/>
                <a:gd name="T64" fmla="*/ 11 w 56"/>
                <a:gd name="T65" fmla="*/ 45 h 144"/>
                <a:gd name="T66" fmla="*/ 12 w 56"/>
                <a:gd name="T67" fmla="*/ 45 h 144"/>
                <a:gd name="T68" fmla="*/ 23 w 56"/>
                <a:gd name="T69" fmla="*/ 49 h 144"/>
                <a:gd name="T70" fmla="*/ 26 w 56"/>
                <a:gd name="T71" fmla="*/ 43 h 144"/>
                <a:gd name="T72" fmla="*/ 22 w 56"/>
                <a:gd name="T73" fmla="*/ 41 h 144"/>
                <a:gd name="T74" fmla="*/ 16 w 56"/>
                <a:gd name="T75" fmla="*/ 40 h 144"/>
                <a:gd name="T76" fmla="*/ 7 w 56"/>
                <a:gd name="T77" fmla="*/ 42 h 144"/>
                <a:gd name="T78" fmla="*/ 16 w 56"/>
                <a:gd name="T79" fmla="*/ 40 h 144"/>
                <a:gd name="T80" fmla="*/ 23 w 56"/>
                <a:gd name="T81" fmla="*/ 35 h 144"/>
                <a:gd name="T82" fmla="*/ 34 w 56"/>
                <a:gd name="T83" fmla="*/ 25 h 144"/>
                <a:gd name="T84" fmla="*/ 32 w 56"/>
                <a:gd name="T85" fmla="*/ 23 h 144"/>
                <a:gd name="T86" fmla="*/ 28 w 56"/>
                <a:gd name="T87" fmla="*/ 19 h 144"/>
                <a:gd name="T88" fmla="*/ 26 w 56"/>
                <a:gd name="T89" fmla="*/ 18 h 144"/>
                <a:gd name="T90" fmla="*/ 26 w 56"/>
                <a:gd name="T91" fmla="*/ 18 h 144"/>
                <a:gd name="T92" fmla="*/ 25 w 56"/>
                <a:gd name="T93" fmla="*/ 12 h 144"/>
                <a:gd name="T94" fmla="*/ 24 w 56"/>
                <a:gd name="T95" fmla="*/ 12 h 144"/>
                <a:gd name="T96" fmla="*/ 24 w 56"/>
                <a:gd name="T97" fmla="*/ 10 h 144"/>
                <a:gd name="T98" fmla="*/ 24 w 56"/>
                <a:gd name="T99" fmla="*/ 5 h 144"/>
                <a:gd name="T100" fmla="*/ 37 w 56"/>
                <a:gd name="T101" fmla="*/ 0 h 144"/>
                <a:gd name="T102" fmla="*/ 39 w 56"/>
                <a:gd name="T103" fmla="*/ 2 h 144"/>
                <a:gd name="T104" fmla="*/ 44 w 56"/>
                <a:gd name="T105" fmla="*/ 17 h 144"/>
                <a:gd name="T106" fmla="*/ 53 w 56"/>
                <a:gd name="T107" fmla="*/ 26 h 144"/>
                <a:gd name="T108" fmla="*/ 52 w 56"/>
                <a:gd name="T109" fmla="*/ 54 h 144"/>
                <a:gd name="T110" fmla="*/ 51 w 56"/>
                <a:gd name="T111" fmla="*/ 85 h 144"/>
                <a:gd name="T112" fmla="*/ 48 w 56"/>
                <a:gd name="T113" fmla="*/ 12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144">
                  <a:moveTo>
                    <a:pt x="24" y="12"/>
                  </a:moveTo>
                  <a:cubicBezTo>
                    <a:pt x="24" y="12"/>
                    <a:pt x="24" y="12"/>
                    <a:pt x="24" y="12"/>
                  </a:cubicBezTo>
                  <a:close/>
                  <a:moveTo>
                    <a:pt x="24" y="12"/>
                  </a:moveTo>
                  <a:cubicBezTo>
                    <a:pt x="24" y="12"/>
                    <a:pt x="24" y="12"/>
                    <a:pt x="24" y="12"/>
                  </a:cubicBezTo>
                  <a:cubicBezTo>
                    <a:pt x="24" y="12"/>
                    <a:pt x="24" y="12"/>
                    <a:pt x="24" y="12"/>
                  </a:cubicBezTo>
                  <a:close/>
                  <a:moveTo>
                    <a:pt x="24" y="12"/>
                  </a:moveTo>
                  <a:cubicBezTo>
                    <a:pt x="24" y="12"/>
                    <a:pt x="24" y="12"/>
                    <a:pt x="24" y="12"/>
                  </a:cubicBezTo>
                  <a:moveTo>
                    <a:pt x="27" y="19"/>
                  </a:moveTo>
                  <a:cubicBezTo>
                    <a:pt x="27" y="18"/>
                    <a:pt x="27" y="18"/>
                    <a:pt x="27" y="18"/>
                  </a:cubicBezTo>
                  <a:cubicBezTo>
                    <a:pt x="27" y="19"/>
                    <a:pt x="27" y="19"/>
                    <a:pt x="27" y="19"/>
                  </a:cubicBezTo>
                  <a:close/>
                  <a:moveTo>
                    <a:pt x="27" y="18"/>
                  </a:moveTo>
                  <a:cubicBezTo>
                    <a:pt x="27" y="18"/>
                    <a:pt x="27" y="18"/>
                    <a:pt x="27" y="18"/>
                  </a:cubicBezTo>
                  <a:close/>
                  <a:moveTo>
                    <a:pt x="26" y="18"/>
                  </a:moveTo>
                  <a:cubicBezTo>
                    <a:pt x="26" y="18"/>
                    <a:pt x="26" y="18"/>
                    <a:pt x="26" y="18"/>
                  </a:cubicBezTo>
                  <a:cubicBezTo>
                    <a:pt x="26" y="18"/>
                    <a:pt x="26" y="18"/>
                    <a:pt x="26" y="18"/>
                  </a:cubicBezTo>
                  <a:close/>
                  <a:moveTo>
                    <a:pt x="26" y="18"/>
                  </a:move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lose/>
                  <a:moveTo>
                    <a:pt x="7" y="42"/>
                  </a:moveTo>
                  <a:cubicBezTo>
                    <a:pt x="8" y="42"/>
                    <a:pt x="9" y="41"/>
                    <a:pt x="9" y="41"/>
                  </a:cubicBezTo>
                  <a:cubicBezTo>
                    <a:pt x="10" y="41"/>
                    <a:pt x="10" y="41"/>
                    <a:pt x="10" y="40"/>
                  </a:cubicBezTo>
                  <a:cubicBezTo>
                    <a:pt x="10" y="40"/>
                    <a:pt x="9" y="40"/>
                    <a:pt x="9" y="40"/>
                  </a:cubicBezTo>
                  <a:cubicBezTo>
                    <a:pt x="9" y="40"/>
                    <a:pt x="8" y="39"/>
                    <a:pt x="7" y="39"/>
                  </a:cubicBezTo>
                  <a:cubicBezTo>
                    <a:pt x="7" y="39"/>
                    <a:pt x="7" y="39"/>
                    <a:pt x="7" y="40"/>
                  </a:cubicBezTo>
                  <a:cubicBezTo>
                    <a:pt x="7" y="40"/>
                    <a:pt x="7" y="41"/>
                    <a:pt x="7" y="42"/>
                  </a:cubicBezTo>
                  <a:close/>
                  <a:moveTo>
                    <a:pt x="26" y="17"/>
                  </a:moveTo>
                  <a:cubicBezTo>
                    <a:pt x="26" y="17"/>
                    <a:pt x="26" y="17"/>
                    <a:pt x="26" y="17"/>
                  </a:cubicBezTo>
                  <a:cubicBezTo>
                    <a:pt x="26" y="17"/>
                    <a:pt x="26" y="17"/>
                    <a:pt x="26" y="18"/>
                  </a:cubicBezTo>
                  <a:cubicBezTo>
                    <a:pt x="26" y="18"/>
                    <a:pt x="26" y="18"/>
                    <a:pt x="26" y="18"/>
                  </a:cubicBezTo>
                  <a:cubicBezTo>
                    <a:pt x="26" y="18"/>
                    <a:pt x="26" y="18"/>
                    <a:pt x="26" y="18"/>
                  </a:cubicBezTo>
                  <a:cubicBezTo>
                    <a:pt x="26" y="18"/>
                    <a:pt x="26" y="18"/>
                    <a:pt x="26" y="17"/>
                  </a:cubicBezTo>
                  <a:cubicBezTo>
                    <a:pt x="26" y="17"/>
                    <a:pt x="26" y="17"/>
                    <a:pt x="26" y="17"/>
                  </a:cubicBezTo>
                  <a:close/>
                  <a:moveTo>
                    <a:pt x="26" y="18"/>
                  </a:moveTo>
                  <a:cubicBezTo>
                    <a:pt x="26" y="18"/>
                    <a:pt x="26" y="18"/>
                    <a:pt x="26" y="18"/>
                  </a:cubicBezTo>
                  <a:cubicBezTo>
                    <a:pt x="26" y="18"/>
                    <a:pt x="26" y="18"/>
                    <a:pt x="26" y="18"/>
                  </a:cubicBezTo>
                  <a:close/>
                  <a:moveTo>
                    <a:pt x="26" y="18"/>
                  </a:moveTo>
                  <a:cubicBezTo>
                    <a:pt x="26" y="18"/>
                    <a:pt x="26" y="18"/>
                    <a:pt x="26" y="18"/>
                  </a:cubicBezTo>
                  <a:cubicBezTo>
                    <a:pt x="26" y="18"/>
                    <a:pt x="26" y="18"/>
                    <a:pt x="26" y="18"/>
                  </a:cubicBezTo>
                  <a:cubicBezTo>
                    <a:pt x="26" y="18"/>
                    <a:pt x="26" y="18"/>
                    <a:pt x="26" y="18"/>
                  </a:cubicBezTo>
                  <a:close/>
                  <a:moveTo>
                    <a:pt x="26" y="18"/>
                  </a:moveTo>
                  <a:cubicBezTo>
                    <a:pt x="26" y="18"/>
                    <a:pt x="26" y="18"/>
                    <a:pt x="26" y="18"/>
                  </a:cubicBezTo>
                  <a:moveTo>
                    <a:pt x="26" y="18"/>
                  </a:moveTo>
                  <a:cubicBezTo>
                    <a:pt x="26" y="18"/>
                    <a:pt x="26" y="18"/>
                    <a:pt x="26" y="18"/>
                  </a:cubicBezTo>
                  <a:cubicBezTo>
                    <a:pt x="26" y="18"/>
                    <a:pt x="26" y="18"/>
                    <a:pt x="26" y="18"/>
                  </a:cubicBezTo>
                  <a:close/>
                  <a:moveTo>
                    <a:pt x="27" y="18"/>
                  </a:moveTo>
                  <a:cubicBezTo>
                    <a:pt x="27" y="18"/>
                    <a:pt x="27" y="18"/>
                    <a:pt x="27" y="18"/>
                  </a:cubicBezTo>
                  <a:moveTo>
                    <a:pt x="27" y="19"/>
                  </a:moveTo>
                  <a:cubicBezTo>
                    <a:pt x="27" y="19"/>
                    <a:pt x="27" y="19"/>
                    <a:pt x="27" y="19"/>
                  </a:cubicBezTo>
                  <a:cubicBezTo>
                    <a:pt x="27" y="18"/>
                    <a:pt x="27" y="18"/>
                    <a:pt x="27" y="18"/>
                  </a:cubicBezTo>
                  <a:cubicBezTo>
                    <a:pt x="27" y="18"/>
                    <a:pt x="27" y="18"/>
                    <a:pt x="27" y="18"/>
                  </a:cubicBezTo>
                  <a:cubicBezTo>
                    <a:pt x="27" y="18"/>
                    <a:pt x="27" y="18"/>
                    <a:pt x="27" y="18"/>
                  </a:cubicBezTo>
                  <a:cubicBezTo>
                    <a:pt x="27" y="19"/>
                    <a:pt x="27" y="19"/>
                    <a:pt x="27" y="19"/>
                  </a:cubicBezTo>
                  <a:close/>
                  <a:moveTo>
                    <a:pt x="24" y="12"/>
                  </a:moveTo>
                  <a:cubicBezTo>
                    <a:pt x="24" y="12"/>
                    <a:pt x="24" y="12"/>
                    <a:pt x="24" y="12"/>
                  </a:cubicBezTo>
                  <a:moveTo>
                    <a:pt x="24" y="12"/>
                  </a:moveTo>
                  <a:cubicBezTo>
                    <a:pt x="24" y="12"/>
                    <a:pt x="24" y="12"/>
                    <a:pt x="24" y="12"/>
                  </a:cubicBezTo>
                  <a:cubicBezTo>
                    <a:pt x="24" y="12"/>
                    <a:pt x="24" y="12"/>
                    <a:pt x="24" y="12"/>
                  </a:cubicBezTo>
                  <a:close/>
                  <a:moveTo>
                    <a:pt x="24" y="12"/>
                  </a:moveTo>
                  <a:cubicBezTo>
                    <a:pt x="24" y="12"/>
                    <a:pt x="24" y="12"/>
                    <a:pt x="24" y="12"/>
                  </a:cubicBezTo>
                  <a:moveTo>
                    <a:pt x="24" y="12"/>
                  </a:moveTo>
                  <a:cubicBezTo>
                    <a:pt x="24" y="12"/>
                    <a:pt x="24" y="12"/>
                    <a:pt x="24" y="12"/>
                  </a:cubicBezTo>
                  <a:moveTo>
                    <a:pt x="24" y="12"/>
                  </a:moveTo>
                  <a:cubicBezTo>
                    <a:pt x="24" y="12"/>
                    <a:pt x="24" y="12"/>
                    <a:pt x="24" y="12"/>
                  </a:cubicBezTo>
                  <a:moveTo>
                    <a:pt x="24" y="12"/>
                  </a:moveTo>
                  <a:cubicBezTo>
                    <a:pt x="24" y="12"/>
                    <a:pt x="24" y="12"/>
                    <a:pt x="24" y="12"/>
                  </a:cubicBezTo>
                  <a:cubicBezTo>
                    <a:pt x="24" y="12"/>
                    <a:pt x="24" y="12"/>
                    <a:pt x="24" y="12"/>
                  </a:cubicBezTo>
                  <a:close/>
                  <a:moveTo>
                    <a:pt x="26" y="17"/>
                  </a:moveTo>
                  <a:cubicBezTo>
                    <a:pt x="26" y="17"/>
                    <a:pt x="26" y="17"/>
                    <a:pt x="26" y="17"/>
                  </a:cubicBezTo>
                  <a:cubicBezTo>
                    <a:pt x="26" y="17"/>
                    <a:pt x="26" y="17"/>
                    <a:pt x="26" y="17"/>
                  </a:cubicBezTo>
                  <a:cubicBezTo>
                    <a:pt x="26" y="17"/>
                    <a:pt x="26" y="18"/>
                    <a:pt x="26" y="18"/>
                  </a:cubicBezTo>
                  <a:lnTo>
                    <a:pt x="26" y="17"/>
                  </a:lnTo>
                  <a:close/>
                  <a:moveTo>
                    <a:pt x="24" y="12"/>
                  </a:moveTo>
                  <a:cubicBezTo>
                    <a:pt x="24" y="12"/>
                    <a:pt x="24" y="12"/>
                    <a:pt x="24" y="12"/>
                  </a:cubicBezTo>
                  <a:cubicBezTo>
                    <a:pt x="24" y="12"/>
                    <a:pt x="24" y="12"/>
                    <a:pt x="24" y="12"/>
                  </a:cubicBezTo>
                  <a:close/>
                  <a:moveTo>
                    <a:pt x="27" y="18"/>
                  </a:moveTo>
                  <a:cubicBezTo>
                    <a:pt x="27" y="18"/>
                    <a:pt x="27" y="18"/>
                    <a:pt x="27" y="18"/>
                  </a:cubicBezTo>
                  <a:cubicBezTo>
                    <a:pt x="27" y="18"/>
                    <a:pt x="27" y="18"/>
                    <a:pt x="27" y="18"/>
                  </a:cubicBezTo>
                  <a:cubicBezTo>
                    <a:pt x="27" y="18"/>
                    <a:pt x="27" y="18"/>
                    <a:pt x="27" y="18"/>
                  </a:cubicBezTo>
                  <a:close/>
                  <a:moveTo>
                    <a:pt x="48" y="132"/>
                  </a:moveTo>
                  <a:cubicBezTo>
                    <a:pt x="48" y="132"/>
                    <a:pt x="49" y="132"/>
                    <a:pt x="49" y="132"/>
                  </a:cubicBezTo>
                  <a:cubicBezTo>
                    <a:pt x="50" y="132"/>
                    <a:pt x="50" y="134"/>
                    <a:pt x="50" y="136"/>
                  </a:cubicBezTo>
                  <a:cubicBezTo>
                    <a:pt x="50" y="136"/>
                    <a:pt x="50" y="136"/>
                    <a:pt x="50" y="137"/>
                  </a:cubicBezTo>
                  <a:cubicBezTo>
                    <a:pt x="50" y="137"/>
                    <a:pt x="50" y="138"/>
                    <a:pt x="50" y="138"/>
                  </a:cubicBezTo>
                  <a:cubicBezTo>
                    <a:pt x="50" y="139"/>
                    <a:pt x="50" y="139"/>
                    <a:pt x="50" y="139"/>
                  </a:cubicBezTo>
                  <a:cubicBezTo>
                    <a:pt x="50" y="139"/>
                    <a:pt x="49" y="140"/>
                    <a:pt x="47" y="140"/>
                  </a:cubicBezTo>
                  <a:cubicBezTo>
                    <a:pt x="46" y="140"/>
                    <a:pt x="42" y="138"/>
                    <a:pt x="41" y="138"/>
                  </a:cubicBezTo>
                  <a:cubicBezTo>
                    <a:pt x="39" y="138"/>
                    <a:pt x="36" y="138"/>
                    <a:pt x="34" y="137"/>
                  </a:cubicBezTo>
                  <a:cubicBezTo>
                    <a:pt x="32" y="136"/>
                    <a:pt x="33" y="135"/>
                    <a:pt x="33" y="135"/>
                  </a:cubicBezTo>
                  <a:cubicBezTo>
                    <a:pt x="33" y="135"/>
                    <a:pt x="32" y="133"/>
                    <a:pt x="33" y="133"/>
                  </a:cubicBezTo>
                  <a:cubicBezTo>
                    <a:pt x="34" y="132"/>
                    <a:pt x="35" y="132"/>
                    <a:pt x="36" y="132"/>
                  </a:cubicBezTo>
                  <a:cubicBezTo>
                    <a:pt x="37" y="132"/>
                    <a:pt x="39" y="132"/>
                    <a:pt x="39" y="132"/>
                  </a:cubicBezTo>
                  <a:cubicBezTo>
                    <a:pt x="39" y="132"/>
                    <a:pt x="39" y="132"/>
                    <a:pt x="39" y="132"/>
                  </a:cubicBezTo>
                  <a:cubicBezTo>
                    <a:pt x="39" y="132"/>
                    <a:pt x="39" y="132"/>
                    <a:pt x="39" y="132"/>
                  </a:cubicBezTo>
                  <a:cubicBezTo>
                    <a:pt x="39" y="132"/>
                    <a:pt x="39" y="132"/>
                    <a:pt x="39" y="132"/>
                  </a:cubicBezTo>
                  <a:cubicBezTo>
                    <a:pt x="39" y="132"/>
                    <a:pt x="40" y="132"/>
                    <a:pt x="40" y="132"/>
                  </a:cubicBezTo>
                  <a:cubicBezTo>
                    <a:pt x="40" y="132"/>
                    <a:pt x="40" y="132"/>
                    <a:pt x="40" y="132"/>
                  </a:cubicBezTo>
                  <a:cubicBezTo>
                    <a:pt x="40" y="132"/>
                    <a:pt x="40" y="132"/>
                    <a:pt x="40" y="132"/>
                  </a:cubicBezTo>
                  <a:cubicBezTo>
                    <a:pt x="40" y="132"/>
                    <a:pt x="40" y="131"/>
                    <a:pt x="40" y="131"/>
                  </a:cubicBezTo>
                  <a:cubicBezTo>
                    <a:pt x="41" y="131"/>
                    <a:pt x="41" y="131"/>
                    <a:pt x="41" y="131"/>
                  </a:cubicBezTo>
                  <a:cubicBezTo>
                    <a:pt x="41" y="131"/>
                    <a:pt x="41" y="131"/>
                    <a:pt x="41" y="131"/>
                  </a:cubicBezTo>
                  <a:cubicBezTo>
                    <a:pt x="41" y="131"/>
                    <a:pt x="41" y="131"/>
                    <a:pt x="41" y="131"/>
                  </a:cubicBezTo>
                  <a:cubicBezTo>
                    <a:pt x="41" y="131"/>
                    <a:pt x="41" y="131"/>
                    <a:pt x="40" y="131"/>
                  </a:cubicBezTo>
                  <a:cubicBezTo>
                    <a:pt x="40" y="131"/>
                    <a:pt x="40" y="131"/>
                    <a:pt x="40" y="131"/>
                  </a:cubicBezTo>
                  <a:cubicBezTo>
                    <a:pt x="40" y="131"/>
                    <a:pt x="40" y="131"/>
                    <a:pt x="40" y="131"/>
                  </a:cubicBezTo>
                  <a:cubicBezTo>
                    <a:pt x="40" y="131"/>
                    <a:pt x="41" y="131"/>
                    <a:pt x="41" y="131"/>
                  </a:cubicBezTo>
                  <a:cubicBezTo>
                    <a:pt x="41" y="131"/>
                    <a:pt x="41" y="131"/>
                    <a:pt x="41" y="131"/>
                  </a:cubicBezTo>
                  <a:cubicBezTo>
                    <a:pt x="41" y="131"/>
                    <a:pt x="41" y="130"/>
                    <a:pt x="42" y="130"/>
                  </a:cubicBezTo>
                  <a:cubicBezTo>
                    <a:pt x="42" y="130"/>
                    <a:pt x="42" y="130"/>
                    <a:pt x="42" y="130"/>
                  </a:cubicBezTo>
                  <a:cubicBezTo>
                    <a:pt x="42" y="129"/>
                    <a:pt x="41" y="129"/>
                    <a:pt x="41" y="129"/>
                  </a:cubicBezTo>
                  <a:cubicBezTo>
                    <a:pt x="42" y="128"/>
                    <a:pt x="42" y="128"/>
                    <a:pt x="42" y="128"/>
                  </a:cubicBezTo>
                  <a:cubicBezTo>
                    <a:pt x="42" y="128"/>
                    <a:pt x="42" y="128"/>
                    <a:pt x="42" y="128"/>
                  </a:cubicBezTo>
                  <a:cubicBezTo>
                    <a:pt x="42" y="128"/>
                    <a:pt x="42" y="127"/>
                    <a:pt x="42" y="127"/>
                  </a:cubicBezTo>
                  <a:cubicBezTo>
                    <a:pt x="42" y="127"/>
                    <a:pt x="42" y="127"/>
                    <a:pt x="41" y="126"/>
                  </a:cubicBezTo>
                  <a:cubicBezTo>
                    <a:pt x="40" y="126"/>
                    <a:pt x="37" y="127"/>
                    <a:pt x="35" y="127"/>
                  </a:cubicBezTo>
                  <a:cubicBezTo>
                    <a:pt x="34" y="127"/>
                    <a:pt x="34" y="127"/>
                    <a:pt x="34" y="127"/>
                  </a:cubicBezTo>
                  <a:cubicBezTo>
                    <a:pt x="32" y="128"/>
                    <a:pt x="32" y="128"/>
                    <a:pt x="31" y="129"/>
                  </a:cubicBezTo>
                  <a:cubicBezTo>
                    <a:pt x="31" y="129"/>
                    <a:pt x="31" y="131"/>
                    <a:pt x="30" y="132"/>
                  </a:cubicBezTo>
                  <a:cubicBezTo>
                    <a:pt x="29" y="132"/>
                    <a:pt x="29" y="132"/>
                    <a:pt x="29" y="132"/>
                  </a:cubicBezTo>
                  <a:cubicBezTo>
                    <a:pt x="29" y="132"/>
                    <a:pt x="29" y="133"/>
                    <a:pt x="29" y="133"/>
                  </a:cubicBezTo>
                  <a:cubicBezTo>
                    <a:pt x="29" y="133"/>
                    <a:pt x="29" y="133"/>
                    <a:pt x="29" y="133"/>
                  </a:cubicBezTo>
                  <a:cubicBezTo>
                    <a:pt x="29" y="133"/>
                    <a:pt x="29" y="133"/>
                    <a:pt x="30" y="133"/>
                  </a:cubicBezTo>
                  <a:cubicBezTo>
                    <a:pt x="30" y="134"/>
                    <a:pt x="30" y="134"/>
                    <a:pt x="30" y="135"/>
                  </a:cubicBezTo>
                  <a:cubicBezTo>
                    <a:pt x="30" y="135"/>
                    <a:pt x="31" y="136"/>
                    <a:pt x="31" y="136"/>
                  </a:cubicBezTo>
                  <a:cubicBezTo>
                    <a:pt x="31" y="136"/>
                    <a:pt x="31" y="137"/>
                    <a:pt x="31" y="138"/>
                  </a:cubicBezTo>
                  <a:cubicBezTo>
                    <a:pt x="31" y="138"/>
                    <a:pt x="31" y="138"/>
                    <a:pt x="31" y="139"/>
                  </a:cubicBezTo>
                  <a:cubicBezTo>
                    <a:pt x="31" y="139"/>
                    <a:pt x="31" y="139"/>
                    <a:pt x="31" y="139"/>
                  </a:cubicBezTo>
                  <a:cubicBezTo>
                    <a:pt x="31" y="140"/>
                    <a:pt x="31" y="140"/>
                    <a:pt x="31" y="141"/>
                  </a:cubicBezTo>
                  <a:cubicBezTo>
                    <a:pt x="31" y="141"/>
                    <a:pt x="31" y="141"/>
                    <a:pt x="26" y="142"/>
                  </a:cubicBezTo>
                  <a:cubicBezTo>
                    <a:pt x="22" y="143"/>
                    <a:pt x="19" y="144"/>
                    <a:pt x="17" y="143"/>
                  </a:cubicBezTo>
                  <a:cubicBezTo>
                    <a:pt x="14" y="143"/>
                    <a:pt x="12" y="142"/>
                    <a:pt x="12" y="141"/>
                  </a:cubicBezTo>
                  <a:cubicBezTo>
                    <a:pt x="12" y="141"/>
                    <a:pt x="11" y="139"/>
                    <a:pt x="12" y="139"/>
                  </a:cubicBezTo>
                  <a:cubicBezTo>
                    <a:pt x="12" y="139"/>
                    <a:pt x="13" y="139"/>
                    <a:pt x="13" y="139"/>
                  </a:cubicBezTo>
                  <a:cubicBezTo>
                    <a:pt x="13" y="139"/>
                    <a:pt x="15" y="138"/>
                    <a:pt x="16" y="137"/>
                  </a:cubicBezTo>
                  <a:cubicBezTo>
                    <a:pt x="16" y="137"/>
                    <a:pt x="16" y="137"/>
                    <a:pt x="16" y="137"/>
                  </a:cubicBezTo>
                  <a:cubicBezTo>
                    <a:pt x="16" y="137"/>
                    <a:pt x="17" y="137"/>
                    <a:pt x="17"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9" y="135"/>
                    <a:pt x="19" y="136"/>
                    <a:pt x="19" y="136"/>
                  </a:cubicBezTo>
                  <a:cubicBezTo>
                    <a:pt x="19" y="136"/>
                    <a:pt x="19" y="136"/>
                    <a:pt x="19" y="136"/>
                  </a:cubicBezTo>
                  <a:cubicBezTo>
                    <a:pt x="19" y="136"/>
                    <a:pt x="19" y="135"/>
                    <a:pt x="19" y="135"/>
                  </a:cubicBezTo>
                  <a:cubicBezTo>
                    <a:pt x="20" y="135"/>
                    <a:pt x="20" y="135"/>
                    <a:pt x="20" y="135"/>
                  </a:cubicBezTo>
                  <a:cubicBezTo>
                    <a:pt x="20" y="135"/>
                    <a:pt x="20" y="135"/>
                    <a:pt x="20" y="135"/>
                  </a:cubicBezTo>
                  <a:cubicBezTo>
                    <a:pt x="20" y="135"/>
                    <a:pt x="20" y="135"/>
                    <a:pt x="20" y="135"/>
                  </a:cubicBezTo>
                  <a:cubicBezTo>
                    <a:pt x="20" y="135"/>
                    <a:pt x="20" y="134"/>
                    <a:pt x="20" y="134"/>
                  </a:cubicBezTo>
                  <a:cubicBezTo>
                    <a:pt x="20" y="134"/>
                    <a:pt x="20" y="134"/>
                    <a:pt x="20" y="134"/>
                  </a:cubicBezTo>
                  <a:cubicBezTo>
                    <a:pt x="20" y="134"/>
                    <a:pt x="20" y="133"/>
                    <a:pt x="20" y="133"/>
                  </a:cubicBezTo>
                  <a:cubicBezTo>
                    <a:pt x="19" y="132"/>
                    <a:pt x="19" y="132"/>
                    <a:pt x="19" y="132"/>
                  </a:cubicBezTo>
                  <a:cubicBezTo>
                    <a:pt x="19" y="132"/>
                    <a:pt x="19" y="132"/>
                    <a:pt x="19" y="132"/>
                  </a:cubicBezTo>
                  <a:cubicBezTo>
                    <a:pt x="20" y="132"/>
                    <a:pt x="20" y="133"/>
                    <a:pt x="20" y="133"/>
                  </a:cubicBezTo>
                  <a:cubicBezTo>
                    <a:pt x="20" y="133"/>
                    <a:pt x="20" y="133"/>
                    <a:pt x="20" y="133"/>
                  </a:cubicBezTo>
                  <a:cubicBezTo>
                    <a:pt x="21" y="132"/>
                    <a:pt x="21" y="133"/>
                    <a:pt x="21" y="133"/>
                  </a:cubicBezTo>
                  <a:cubicBezTo>
                    <a:pt x="21" y="133"/>
                    <a:pt x="21" y="134"/>
                    <a:pt x="21" y="134"/>
                  </a:cubicBezTo>
                  <a:cubicBezTo>
                    <a:pt x="21" y="134"/>
                    <a:pt x="21" y="134"/>
                    <a:pt x="21" y="134"/>
                  </a:cubicBezTo>
                  <a:cubicBezTo>
                    <a:pt x="21" y="134"/>
                    <a:pt x="21" y="133"/>
                    <a:pt x="21" y="133"/>
                  </a:cubicBezTo>
                  <a:cubicBezTo>
                    <a:pt x="21" y="132"/>
                    <a:pt x="22" y="132"/>
                    <a:pt x="22" y="132"/>
                  </a:cubicBezTo>
                  <a:cubicBezTo>
                    <a:pt x="22" y="132"/>
                    <a:pt x="23" y="133"/>
                    <a:pt x="23" y="133"/>
                  </a:cubicBezTo>
                  <a:cubicBezTo>
                    <a:pt x="23" y="133"/>
                    <a:pt x="23" y="132"/>
                    <a:pt x="23" y="132"/>
                  </a:cubicBezTo>
                  <a:cubicBezTo>
                    <a:pt x="23" y="132"/>
                    <a:pt x="23" y="131"/>
                    <a:pt x="23" y="131"/>
                  </a:cubicBezTo>
                  <a:cubicBezTo>
                    <a:pt x="23" y="131"/>
                    <a:pt x="23" y="130"/>
                    <a:pt x="23" y="130"/>
                  </a:cubicBezTo>
                  <a:cubicBezTo>
                    <a:pt x="23" y="130"/>
                    <a:pt x="22" y="130"/>
                    <a:pt x="22" y="129"/>
                  </a:cubicBezTo>
                  <a:cubicBezTo>
                    <a:pt x="22" y="128"/>
                    <a:pt x="22" y="128"/>
                    <a:pt x="22" y="128"/>
                  </a:cubicBezTo>
                  <a:cubicBezTo>
                    <a:pt x="21" y="128"/>
                    <a:pt x="21" y="127"/>
                    <a:pt x="21" y="126"/>
                  </a:cubicBezTo>
                  <a:cubicBezTo>
                    <a:pt x="21" y="125"/>
                    <a:pt x="22" y="121"/>
                    <a:pt x="22" y="117"/>
                  </a:cubicBezTo>
                  <a:cubicBezTo>
                    <a:pt x="23" y="113"/>
                    <a:pt x="22" y="103"/>
                    <a:pt x="22" y="97"/>
                  </a:cubicBezTo>
                  <a:cubicBezTo>
                    <a:pt x="22" y="90"/>
                    <a:pt x="25" y="78"/>
                    <a:pt x="25" y="75"/>
                  </a:cubicBezTo>
                  <a:cubicBezTo>
                    <a:pt x="25" y="72"/>
                    <a:pt x="27" y="69"/>
                    <a:pt x="27" y="68"/>
                  </a:cubicBezTo>
                  <a:cubicBezTo>
                    <a:pt x="26" y="67"/>
                    <a:pt x="27" y="65"/>
                    <a:pt x="27" y="64"/>
                  </a:cubicBezTo>
                  <a:cubicBezTo>
                    <a:pt x="27" y="64"/>
                    <a:pt x="28" y="64"/>
                    <a:pt x="28" y="64"/>
                  </a:cubicBezTo>
                  <a:cubicBezTo>
                    <a:pt x="28" y="64"/>
                    <a:pt x="27" y="64"/>
                    <a:pt x="27" y="63"/>
                  </a:cubicBezTo>
                  <a:cubicBezTo>
                    <a:pt x="27" y="63"/>
                    <a:pt x="28" y="63"/>
                    <a:pt x="28" y="63"/>
                  </a:cubicBezTo>
                  <a:cubicBezTo>
                    <a:pt x="28" y="63"/>
                    <a:pt x="28" y="62"/>
                    <a:pt x="27" y="62"/>
                  </a:cubicBezTo>
                  <a:cubicBezTo>
                    <a:pt x="27" y="61"/>
                    <a:pt x="27" y="61"/>
                    <a:pt x="28" y="61"/>
                  </a:cubicBezTo>
                  <a:cubicBezTo>
                    <a:pt x="28" y="61"/>
                    <a:pt x="28" y="61"/>
                    <a:pt x="28" y="61"/>
                  </a:cubicBezTo>
                  <a:cubicBezTo>
                    <a:pt x="27" y="61"/>
                    <a:pt x="27" y="60"/>
                    <a:pt x="27" y="60"/>
                  </a:cubicBezTo>
                  <a:cubicBezTo>
                    <a:pt x="27" y="60"/>
                    <a:pt x="27" y="60"/>
                    <a:pt x="27" y="59"/>
                  </a:cubicBezTo>
                  <a:cubicBezTo>
                    <a:pt x="28" y="59"/>
                    <a:pt x="27" y="59"/>
                    <a:pt x="27" y="59"/>
                  </a:cubicBezTo>
                  <a:cubicBezTo>
                    <a:pt x="27" y="59"/>
                    <a:pt x="27" y="59"/>
                    <a:pt x="27" y="59"/>
                  </a:cubicBezTo>
                  <a:cubicBezTo>
                    <a:pt x="26" y="58"/>
                    <a:pt x="26" y="58"/>
                    <a:pt x="26" y="58"/>
                  </a:cubicBezTo>
                  <a:cubicBezTo>
                    <a:pt x="26" y="58"/>
                    <a:pt x="26" y="58"/>
                    <a:pt x="26" y="58"/>
                  </a:cubicBezTo>
                  <a:cubicBezTo>
                    <a:pt x="26" y="58"/>
                    <a:pt x="26" y="58"/>
                    <a:pt x="26" y="58"/>
                  </a:cubicBezTo>
                  <a:cubicBezTo>
                    <a:pt x="26" y="57"/>
                    <a:pt x="25" y="58"/>
                    <a:pt x="25" y="58"/>
                  </a:cubicBezTo>
                  <a:cubicBezTo>
                    <a:pt x="25" y="58"/>
                    <a:pt x="24" y="57"/>
                    <a:pt x="24" y="57"/>
                  </a:cubicBezTo>
                  <a:cubicBezTo>
                    <a:pt x="24" y="57"/>
                    <a:pt x="23" y="57"/>
                    <a:pt x="23" y="57"/>
                  </a:cubicBezTo>
                  <a:cubicBezTo>
                    <a:pt x="20" y="58"/>
                    <a:pt x="18" y="56"/>
                    <a:pt x="17" y="56"/>
                  </a:cubicBezTo>
                  <a:cubicBezTo>
                    <a:pt x="16" y="56"/>
                    <a:pt x="15" y="55"/>
                    <a:pt x="13" y="55"/>
                  </a:cubicBezTo>
                  <a:cubicBezTo>
                    <a:pt x="12" y="55"/>
                    <a:pt x="11" y="54"/>
                    <a:pt x="11" y="54"/>
                  </a:cubicBezTo>
                  <a:cubicBezTo>
                    <a:pt x="10" y="54"/>
                    <a:pt x="10" y="54"/>
                    <a:pt x="10" y="54"/>
                  </a:cubicBezTo>
                  <a:cubicBezTo>
                    <a:pt x="9" y="54"/>
                    <a:pt x="8" y="54"/>
                    <a:pt x="7" y="54"/>
                  </a:cubicBezTo>
                  <a:cubicBezTo>
                    <a:pt x="5" y="54"/>
                    <a:pt x="5" y="53"/>
                    <a:pt x="4" y="53"/>
                  </a:cubicBezTo>
                  <a:cubicBezTo>
                    <a:pt x="4" y="52"/>
                    <a:pt x="4" y="53"/>
                    <a:pt x="3" y="53"/>
                  </a:cubicBezTo>
                  <a:cubicBezTo>
                    <a:pt x="3" y="53"/>
                    <a:pt x="3" y="53"/>
                    <a:pt x="3" y="53"/>
                  </a:cubicBezTo>
                  <a:cubicBezTo>
                    <a:pt x="2" y="52"/>
                    <a:pt x="2" y="52"/>
                    <a:pt x="2" y="52"/>
                  </a:cubicBezTo>
                  <a:cubicBezTo>
                    <a:pt x="2" y="51"/>
                    <a:pt x="2" y="51"/>
                    <a:pt x="2" y="51"/>
                  </a:cubicBezTo>
                  <a:cubicBezTo>
                    <a:pt x="2" y="51"/>
                    <a:pt x="1" y="50"/>
                    <a:pt x="1" y="50"/>
                  </a:cubicBezTo>
                  <a:cubicBezTo>
                    <a:pt x="1" y="50"/>
                    <a:pt x="1" y="50"/>
                    <a:pt x="1" y="50"/>
                  </a:cubicBezTo>
                  <a:cubicBezTo>
                    <a:pt x="1" y="50"/>
                    <a:pt x="0" y="49"/>
                    <a:pt x="0" y="49"/>
                  </a:cubicBezTo>
                  <a:cubicBezTo>
                    <a:pt x="0" y="48"/>
                    <a:pt x="0" y="48"/>
                    <a:pt x="0" y="48"/>
                  </a:cubicBezTo>
                  <a:cubicBezTo>
                    <a:pt x="0" y="48"/>
                    <a:pt x="0" y="47"/>
                    <a:pt x="1" y="47"/>
                  </a:cubicBezTo>
                  <a:cubicBezTo>
                    <a:pt x="1" y="47"/>
                    <a:pt x="1" y="48"/>
                    <a:pt x="1" y="48"/>
                  </a:cubicBezTo>
                  <a:cubicBezTo>
                    <a:pt x="1" y="48"/>
                    <a:pt x="1" y="47"/>
                    <a:pt x="1" y="47"/>
                  </a:cubicBezTo>
                  <a:cubicBezTo>
                    <a:pt x="1" y="46"/>
                    <a:pt x="1" y="46"/>
                    <a:pt x="1" y="45"/>
                  </a:cubicBezTo>
                  <a:cubicBezTo>
                    <a:pt x="1" y="45"/>
                    <a:pt x="1" y="45"/>
                    <a:pt x="1" y="44"/>
                  </a:cubicBezTo>
                  <a:cubicBezTo>
                    <a:pt x="1" y="44"/>
                    <a:pt x="1" y="44"/>
                    <a:pt x="1" y="44"/>
                  </a:cubicBezTo>
                  <a:cubicBezTo>
                    <a:pt x="1" y="43"/>
                    <a:pt x="1" y="43"/>
                    <a:pt x="1" y="43"/>
                  </a:cubicBezTo>
                  <a:cubicBezTo>
                    <a:pt x="1" y="43"/>
                    <a:pt x="1" y="43"/>
                    <a:pt x="1" y="44"/>
                  </a:cubicBezTo>
                  <a:cubicBezTo>
                    <a:pt x="1" y="44"/>
                    <a:pt x="2" y="44"/>
                    <a:pt x="2" y="44"/>
                  </a:cubicBezTo>
                  <a:cubicBezTo>
                    <a:pt x="2" y="44"/>
                    <a:pt x="2" y="43"/>
                    <a:pt x="2" y="43"/>
                  </a:cubicBezTo>
                  <a:cubicBezTo>
                    <a:pt x="2" y="43"/>
                    <a:pt x="2" y="42"/>
                    <a:pt x="2" y="42"/>
                  </a:cubicBezTo>
                  <a:cubicBezTo>
                    <a:pt x="2" y="42"/>
                    <a:pt x="2" y="43"/>
                    <a:pt x="3" y="43"/>
                  </a:cubicBezTo>
                  <a:cubicBezTo>
                    <a:pt x="3" y="43"/>
                    <a:pt x="3" y="43"/>
                    <a:pt x="3" y="42"/>
                  </a:cubicBezTo>
                  <a:cubicBezTo>
                    <a:pt x="3" y="42"/>
                    <a:pt x="3" y="42"/>
                    <a:pt x="3" y="42"/>
                  </a:cubicBezTo>
                  <a:cubicBezTo>
                    <a:pt x="3" y="42"/>
                    <a:pt x="3" y="42"/>
                    <a:pt x="3" y="42"/>
                  </a:cubicBezTo>
                  <a:cubicBezTo>
                    <a:pt x="3" y="42"/>
                    <a:pt x="3" y="42"/>
                    <a:pt x="3" y="43"/>
                  </a:cubicBezTo>
                  <a:cubicBezTo>
                    <a:pt x="3" y="43"/>
                    <a:pt x="3" y="43"/>
                    <a:pt x="3" y="44"/>
                  </a:cubicBezTo>
                  <a:cubicBezTo>
                    <a:pt x="3" y="44"/>
                    <a:pt x="3" y="44"/>
                    <a:pt x="3" y="44"/>
                  </a:cubicBezTo>
                  <a:cubicBezTo>
                    <a:pt x="3"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8" y="43"/>
                    <a:pt x="8" y="43"/>
                  </a:cubicBezTo>
                  <a:cubicBezTo>
                    <a:pt x="8" y="43"/>
                    <a:pt x="8" y="43"/>
                    <a:pt x="8" y="43"/>
                  </a:cubicBezTo>
                  <a:cubicBezTo>
                    <a:pt x="8" y="43"/>
                    <a:pt x="8" y="43"/>
                    <a:pt x="8" y="43"/>
                  </a:cubicBezTo>
                  <a:cubicBezTo>
                    <a:pt x="8" y="43"/>
                    <a:pt x="8" y="43"/>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9" y="44"/>
                    <a:pt x="9" y="44"/>
                  </a:cubicBezTo>
                  <a:cubicBezTo>
                    <a:pt x="9" y="44"/>
                    <a:pt x="9" y="44"/>
                    <a:pt x="9" y="44"/>
                  </a:cubicBezTo>
                  <a:cubicBezTo>
                    <a:pt x="9" y="44"/>
                    <a:pt x="9" y="44"/>
                    <a:pt x="9" y="44"/>
                  </a:cubicBezTo>
                  <a:cubicBezTo>
                    <a:pt x="9" y="44"/>
                    <a:pt x="9" y="44"/>
                    <a:pt x="9" y="44"/>
                  </a:cubicBezTo>
                  <a:cubicBezTo>
                    <a:pt x="9" y="44"/>
                    <a:pt x="9" y="44"/>
                    <a:pt x="9" y="45"/>
                  </a:cubicBezTo>
                  <a:cubicBezTo>
                    <a:pt x="9" y="45"/>
                    <a:pt x="9" y="45"/>
                    <a:pt x="9" y="45"/>
                  </a:cubicBezTo>
                  <a:cubicBezTo>
                    <a:pt x="9" y="45"/>
                    <a:pt x="9" y="45"/>
                    <a:pt x="9" y="44"/>
                  </a:cubicBezTo>
                  <a:cubicBezTo>
                    <a:pt x="9" y="44"/>
                    <a:pt x="9" y="44"/>
                    <a:pt x="9" y="45"/>
                  </a:cubicBezTo>
                  <a:cubicBezTo>
                    <a:pt x="9" y="45"/>
                    <a:pt x="9" y="45"/>
                    <a:pt x="9" y="45"/>
                  </a:cubicBezTo>
                  <a:cubicBezTo>
                    <a:pt x="10" y="45"/>
                    <a:pt x="9" y="45"/>
                    <a:pt x="9" y="44"/>
                  </a:cubicBezTo>
                  <a:cubicBezTo>
                    <a:pt x="9" y="44"/>
                    <a:pt x="10" y="44"/>
                    <a:pt x="10" y="44"/>
                  </a:cubicBezTo>
                  <a:cubicBezTo>
                    <a:pt x="10" y="44"/>
                    <a:pt x="10" y="44"/>
                    <a:pt x="10" y="44"/>
                  </a:cubicBezTo>
                  <a:cubicBezTo>
                    <a:pt x="10" y="44"/>
                    <a:pt x="10" y="44"/>
                    <a:pt x="10" y="44"/>
                  </a:cubicBezTo>
                  <a:cubicBezTo>
                    <a:pt x="10" y="44"/>
                    <a:pt x="10" y="44"/>
                    <a:pt x="10" y="44"/>
                  </a:cubicBezTo>
                  <a:cubicBezTo>
                    <a:pt x="10" y="44"/>
                    <a:pt x="10" y="45"/>
                    <a:pt x="10" y="45"/>
                  </a:cubicBezTo>
                  <a:cubicBezTo>
                    <a:pt x="10" y="45"/>
                    <a:pt x="10" y="45"/>
                    <a:pt x="10" y="45"/>
                  </a:cubicBezTo>
                  <a:cubicBezTo>
                    <a:pt x="10" y="45"/>
                    <a:pt x="10" y="45"/>
                    <a:pt x="10" y="45"/>
                  </a:cubicBezTo>
                  <a:cubicBezTo>
                    <a:pt x="10" y="45"/>
                    <a:pt x="10" y="45"/>
                    <a:pt x="10" y="44"/>
                  </a:cubicBezTo>
                  <a:cubicBezTo>
                    <a:pt x="10" y="44"/>
                    <a:pt x="11" y="44"/>
                    <a:pt x="11" y="44"/>
                  </a:cubicBezTo>
                  <a:cubicBezTo>
                    <a:pt x="11" y="44"/>
                    <a:pt x="11" y="44"/>
                    <a:pt x="11" y="44"/>
                  </a:cubicBezTo>
                  <a:cubicBezTo>
                    <a:pt x="11" y="44"/>
                    <a:pt x="11" y="44"/>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5"/>
                    <a:pt x="12" y="45"/>
                    <a:pt x="12" y="45"/>
                  </a:cubicBezTo>
                  <a:cubicBezTo>
                    <a:pt x="13" y="46"/>
                    <a:pt x="12" y="47"/>
                    <a:pt x="12" y="47"/>
                  </a:cubicBezTo>
                  <a:cubicBezTo>
                    <a:pt x="12" y="48"/>
                    <a:pt x="11" y="49"/>
                    <a:pt x="11" y="49"/>
                  </a:cubicBezTo>
                  <a:cubicBezTo>
                    <a:pt x="11" y="49"/>
                    <a:pt x="11" y="50"/>
                    <a:pt x="12" y="50"/>
                  </a:cubicBezTo>
                  <a:cubicBezTo>
                    <a:pt x="12" y="50"/>
                    <a:pt x="13" y="50"/>
                    <a:pt x="16" y="50"/>
                  </a:cubicBezTo>
                  <a:cubicBezTo>
                    <a:pt x="19" y="50"/>
                    <a:pt x="22" y="50"/>
                    <a:pt x="22" y="50"/>
                  </a:cubicBezTo>
                  <a:cubicBezTo>
                    <a:pt x="22" y="50"/>
                    <a:pt x="22" y="50"/>
                    <a:pt x="23" y="50"/>
                  </a:cubicBezTo>
                  <a:cubicBezTo>
                    <a:pt x="23" y="50"/>
                    <a:pt x="23" y="50"/>
                    <a:pt x="23" y="50"/>
                  </a:cubicBezTo>
                  <a:cubicBezTo>
                    <a:pt x="23" y="49"/>
                    <a:pt x="23" y="49"/>
                    <a:pt x="23" y="49"/>
                  </a:cubicBezTo>
                  <a:cubicBezTo>
                    <a:pt x="24" y="48"/>
                    <a:pt x="24" y="48"/>
                    <a:pt x="24" y="47"/>
                  </a:cubicBezTo>
                  <a:cubicBezTo>
                    <a:pt x="25" y="47"/>
                    <a:pt x="25" y="47"/>
                    <a:pt x="25" y="47"/>
                  </a:cubicBezTo>
                  <a:cubicBezTo>
                    <a:pt x="25" y="48"/>
                    <a:pt x="25" y="47"/>
                    <a:pt x="25" y="47"/>
                  </a:cubicBezTo>
                  <a:cubicBezTo>
                    <a:pt x="25" y="47"/>
                    <a:pt x="26" y="47"/>
                    <a:pt x="26" y="47"/>
                  </a:cubicBezTo>
                  <a:cubicBezTo>
                    <a:pt x="26" y="47"/>
                    <a:pt x="26" y="47"/>
                    <a:pt x="26" y="47"/>
                  </a:cubicBezTo>
                  <a:cubicBezTo>
                    <a:pt x="26" y="47"/>
                    <a:pt x="26" y="47"/>
                    <a:pt x="26" y="46"/>
                  </a:cubicBezTo>
                  <a:cubicBezTo>
                    <a:pt x="25" y="46"/>
                    <a:pt x="26" y="45"/>
                    <a:pt x="26" y="45"/>
                  </a:cubicBezTo>
                  <a:cubicBezTo>
                    <a:pt x="26" y="45"/>
                    <a:pt x="26" y="44"/>
                    <a:pt x="26" y="43"/>
                  </a:cubicBezTo>
                  <a:cubicBezTo>
                    <a:pt x="27" y="42"/>
                    <a:pt x="27" y="41"/>
                    <a:pt x="27" y="41"/>
                  </a:cubicBezTo>
                  <a:cubicBezTo>
                    <a:pt x="27" y="41"/>
                    <a:pt x="27" y="40"/>
                    <a:pt x="27" y="40"/>
                  </a:cubicBezTo>
                  <a:cubicBezTo>
                    <a:pt x="27" y="40"/>
                    <a:pt x="27" y="39"/>
                    <a:pt x="27" y="38"/>
                  </a:cubicBezTo>
                  <a:cubicBezTo>
                    <a:pt x="27" y="38"/>
                    <a:pt x="27" y="38"/>
                    <a:pt x="27" y="38"/>
                  </a:cubicBezTo>
                  <a:cubicBezTo>
                    <a:pt x="27" y="38"/>
                    <a:pt x="26" y="38"/>
                    <a:pt x="26" y="38"/>
                  </a:cubicBezTo>
                  <a:cubicBezTo>
                    <a:pt x="26" y="38"/>
                    <a:pt x="25" y="38"/>
                    <a:pt x="25" y="39"/>
                  </a:cubicBezTo>
                  <a:cubicBezTo>
                    <a:pt x="25" y="39"/>
                    <a:pt x="24" y="40"/>
                    <a:pt x="23" y="40"/>
                  </a:cubicBezTo>
                  <a:cubicBezTo>
                    <a:pt x="22" y="40"/>
                    <a:pt x="22" y="40"/>
                    <a:pt x="22" y="41"/>
                  </a:cubicBezTo>
                  <a:cubicBezTo>
                    <a:pt x="22" y="41"/>
                    <a:pt x="21" y="41"/>
                    <a:pt x="20" y="41"/>
                  </a:cubicBezTo>
                  <a:cubicBezTo>
                    <a:pt x="20" y="41"/>
                    <a:pt x="20" y="42"/>
                    <a:pt x="20" y="42"/>
                  </a:cubicBezTo>
                  <a:cubicBezTo>
                    <a:pt x="20" y="42"/>
                    <a:pt x="20" y="42"/>
                    <a:pt x="20" y="42"/>
                  </a:cubicBezTo>
                  <a:cubicBezTo>
                    <a:pt x="20" y="42"/>
                    <a:pt x="19" y="42"/>
                    <a:pt x="19" y="42"/>
                  </a:cubicBezTo>
                  <a:cubicBezTo>
                    <a:pt x="19" y="42"/>
                    <a:pt x="18" y="42"/>
                    <a:pt x="18" y="42"/>
                  </a:cubicBezTo>
                  <a:cubicBezTo>
                    <a:pt x="18" y="42"/>
                    <a:pt x="18" y="41"/>
                    <a:pt x="17" y="41"/>
                  </a:cubicBezTo>
                  <a:cubicBezTo>
                    <a:pt x="17" y="41"/>
                    <a:pt x="17" y="40"/>
                    <a:pt x="17" y="40"/>
                  </a:cubicBezTo>
                  <a:cubicBezTo>
                    <a:pt x="17" y="40"/>
                    <a:pt x="16" y="40"/>
                    <a:pt x="16" y="40"/>
                  </a:cubicBezTo>
                  <a:cubicBezTo>
                    <a:pt x="16" y="40"/>
                    <a:pt x="16" y="40"/>
                    <a:pt x="16" y="40"/>
                  </a:cubicBezTo>
                  <a:cubicBezTo>
                    <a:pt x="14" y="40"/>
                    <a:pt x="14" y="40"/>
                    <a:pt x="14" y="40"/>
                  </a:cubicBezTo>
                  <a:cubicBezTo>
                    <a:pt x="14" y="40"/>
                    <a:pt x="14" y="40"/>
                    <a:pt x="14" y="40"/>
                  </a:cubicBezTo>
                  <a:cubicBezTo>
                    <a:pt x="11" y="41"/>
                    <a:pt x="11" y="41"/>
                    <a:pt x="11" y="41"/>
                  </a:cubicBezTo>
                  <a:cubicBezTo>
                    <a:pt x="10" y="41"/>
                    <a:pt x="10" y="41"/>
                    <a:pt x="10" y="41"/>
                  </a:cubicBezTo>
                  <a:cubicBezTo>
                    <a:pt x="10" y="41"/>
                    <a:pt x="10" y="41"/>
                    <a:pt x="10" y="42"/>
                  </a:cubicBezTo>
                  <a:cubicBezTo>
                    <a:pt x="9" y="42"/>
                    <a:pt x="7" y="43"/>
                    <a:pt x="7" y="42"/>
                  </a:cubicBezTo>
                  <a:cubicBezTo>
                    <a:pt x="7" y="42"/>
                    <a:pt x="7" y="42"/>
                    <a:pt x="7" y="42"/>
                  </a:cubicBezTo>
                  <a:cubicBezTo>
                    <a:pt x="7" y="41"/>
                    <a:pt x="7" y="40"/>
                    <a:pt x="7" y="39"/>
                  </a:cubicBezTo>
                  <a:cubicBezTo>
                    <a:pt x="7" y="39"/>
                    <a:pt x="7" y="39"/>
                    <a:pt x="7" y="39"/>
                  </a:cubicBezTo>
                  <a:cubicBezTo>
                    <a:pt x="8" y="39"/>
                    <a:pt x="9" y="39"/>
                    <a:pt x="9" y="39"/>
                  </a:cubicBezTo>
                  <a:cubicBezTo>
                    <a:pt x="9" y="40"/>
                    <a:pt x="10" y="40"/>
                    <a:pt x="10" y="40"/>
                  </a:cubicBezTo>
                  <a:cubicBezTo>
                    <a:pt x="11" y="40"/>
                    <a:pt x="13" y="40"/>
                    <a:pt x="14" y="40"/>
                  </a:cubicBezTo>
                  <a:cubicBezTo>
                    <a:pt x="14" y="40"/>
                    <a:pt x="14" y="40"/>
                    <a:pt x="15" y="40"/>
                  </a:cubicBezTo>
                  <a:cubicBezTo>
                    <a:pt x="15" y="40"/>
                    <a:pt x="15" y="40"/>
                    <a:pt x="16" y="40"/>
                  </a:cubicBezTo>
                  <a:cubicBezTo>
                    <a:pt x="16" y="40"/>
                    <a:pt x="16" y="40"/>
                    <a:pt x="16" y="40"/>
                  </a:cubicBezTo>
                  <a:cubicBezTo>
                    <a:pt x="17" y="40"/>
                    <a:pt x="17" y="40"/>
                    <a:pt x="17" y="40"/>
                  </a:cubicBezTo>
                  <a:cubicBezTo>
                    <a:pt x="17" y="40"/>
                    <a:pt x="17" y="39"/>
                    <a:pt x="17" y="38"/>
                  </a:cubicBezTo>
                  <a:cubicBezTo>
                    <a:pt x="17" y="38"/>
                    <a:pt x="17" y="38"/>
                    <a:pt x="17" y="38"/>
                  </a:cubicBezTo>
                  <a:cubicBezTo>
                    <a:pt x="17" y="38"/>
                    <a:pt x="18" y="37"/>
                    <a:pt x="18" y="37"/>
                  </a:cubicBezTo>
                  <a:cubicBezTo>
                    <a:pt x="18" y="36"/>
                    <a:pt x="18" y="36"/>
                    <a:pt x="18" y="36"/>
                  </a:cubicBezTo>
                  <a:cubicBezTo>
                    <a:pt x="19" y="35"/>
                    <a:pt x="19" y="35"/>
                    <a:pt x="19" y="35"/>
                  </a:cubicBezTo>
                  <a:cubicBezTo>
                    <a:pt x="19" y="35"/>
                    <a:pt x="20" y="35"/>
                    <a:pt x="21" y="35"/>
                  </a:cubicBezTo>
                  <a:cubicBezTo>
                    <a:pt x="22" y="35"/>
                    <a:pt x="22" y="35"/>
                    <a:pt x="23" y="35"/>
                  </a:cubicBezTo>
                  <a:cubicBezTo>
                    <a:pt x="23" y="35"/>
                    <a:pt x="25" y="34"/>
                    <a:pt x="25" y="34"/>
                  </a:cubicBezTo>
                  <a:cubicBezTo>
                    <a:pt x="25" y="34"/>
                    <a:pt x="26" y="34"/>
                    <a:pt x="26" y="34"/>
                  </a:cubicBezTo>
                  <a:cubicBezTo>
                    <a:pt x="27" y="34"/>
                    <a:pt x="28" y="34"/>
                    <a:pt x="28" y="34"/>
                  </a:cubicBezTo>
                  <a:cubicBezTo>
                    <a:pt x="29" y="33"/>
                    <a:pt x="29" y="32"/>
                    <a:pt x="29" y="31"/>
                  </a:cubicBezTo>
                  <a:cubicBezTo>
                    <a:pt x="30" y="29"/>
                    <a:pt x="31" y="28"/>
                    <a:pt x="32" y="28"/>
                  </a:cubicBezTo>
                  <a:cubicBezTo>
                    <a:pt x="32" y="28"/>
                    <a:pt x="32" y="27"/>
                    <a:pt x="32" y="27"/>
                  </a:cubicBezTo>
                  <a:cubicBezTo>
                    <a:pt x="33" y="26"/>
                    <a:pt x="33" y="26"/>
                    <a:pt x="33" y="26"/>
                  </a:cubicBezTo>
                  <a:cubicBezTo>
                    <a:pt x="33" y="26"/>
                    <a:pt x="34" y="25"/>
                    <a:pt x="34" y="25"/>
                  </a:cubicBezTo>
                  <a:cubicBezTo>
                    <a:pt x="34" y="25"/>
                    <a:pt x="34" y="25"/>
                    <a:pt x="34" y="24"/>
                  </a:cubicBezTo>
                  <a:cubicBezTo>
                    <a:pt x="34" y="24"/>
                    <a:pt x="34" y="24"/>
                    <a:pt x="34" y="24"/>
                  </a:cubicBezTo>
                  <a:cubicBezTo>
                    <a:pt x="34" y="24"/>
                    <a:pt x="34" y="24"/>
                    <a:pt x="34" y="24"/>
                  </a:cubicBezTo>
                  <a:cubicBezTo>
                    <a:pt x="34" y="24"/>
                    <a:pt x="34" y="23"/>
                    <a:pt x="34" y="23"/>
                  </a:cubicBezTo>
                  <a:cubicBezTo>
                    <a:pt x="34" y="23"/>
                    <a:pt x="34" y="23"/>
                    <a:pt x="34" y="23"/>
                  </a:cubicBezTo>
                  <a:cubicBezTo>
                    <a:pt x="34" y="23"/>
                    <a:pt x="33" y="23"/>
                    <a:pt x="33" y="23"/>
                  </a:cubicBezTo>
                  <a:cubicBezTo>
                    <a:pt x="33" y="23"/>
                    <a:pt x="33" y="22"/>
                    <a:pt x="32" y="22"/>
                  </a:cubicBezTo>
                  <a:cubicBezTo>
                    <a:pt x="32" y="22"/>
                    <a:pt x="32" y="23"/>
                    <a:pt x="32" y="23"/>
                  </a:cubicBezTo>
                  <a:cubicBezTo>
                    <a:pt x="31" y="23"/>
                    <a:pt x="30" y="23"/>
                    <a:pt x="30" y="22"/>
                  </a:cubicBezTo>
                  <a:cubicBezTo>
                    <a:pt x="30" y="22"/>
                    <a:pt x="30" y="22"/>
                    <a:pt x="30" y="22"/>
                  </a:cubicBezTo>
                  <a:cubicBezTo>
                    <a:pt x="30" y="22"/>
                    <a:pt x="29" y="22"/>
                    <a:pt x="29" y="22"/>
                  </a:cubicBezTo>
                  <a:cubicBezTo>
                    <a:pt x="29" y="22"/>
                    <a:pt x="28" y="22"/>
                    <a:pt x="28" y="22"/>
                  </a:cubicBezTo>
                  <a:cubicBezTo>
                    <a:pt x="28" y="21"/>
                    <a:pt x="28" y="20"/>
                    <a:pt x="28" y="20"/>
                  </a:cubicBezTo>
                  <a:cubicBezTo>
                    <a:pt x="28" y="20"/>
                    <a:pt x="28" y="20"/>
                    <a:pt x="28" y="20"/>
                  </a:cubicBezTo>
                  <a:cubicBezTo>
                    <a:pt x="27" y="20"/>
                    <a:pt x="27" y="20"/>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7"/>
                    <a:pt x="26" y="17"/>
                    <a:pt x="26" y="17"/>
                  </a:cubicBezTo>
                  <a:cubicBezTo>
                    <a:pt x="26" y="17"/>
                    <a:pt x="26" y="17"/>
                    <a:pt x="26" y="17"/>
                  </a:cubicBezTo>
                  <a:cubicBezTo>
                    <a:pt x="26" y="17"/>
                    <a:pt x="26" y="16"/>
                    <a:pt x="26" y="16"/>
                  </a:cubicBezTo>
                  <a:cubicBezTo>
                    <a:pt x="26" y="16"/>
                    <a:pt x="25" y="16"/>
                    <a:pt x="25" y="16"/>
                  </a:cubicBezTo>
                  <a:cubicBezTo>
                    <a:pt x="25" y="16"/>
                    <a:pt x="25" y="17"/>
                    <a:pt x="24" y="16"/>
                  </a:cubicBezTo>
                  <a:cubicBezTo>
                    <a:pt x="24" y="16"/>
                    <a:pt x="24" y="15"/>
                    <a:pt x="25" y="15"/>
                  </a:cubicBezTo>
                  <a:cubicBezTo>
                    <a:pt x="25" y="14"/>
                    <a:pt x="25" y="13"/>
                    <a:pt x="25" y="13"/>
                  </a:cubicBezTo>
                  <a:cubicBezTo>
                    <a:pt x="25" y="13"/>
                    <a:pt x="25" y="12"/>
                    <a:pt x="25" y="12"/>
                  </a:cubicBezTo>
                  <a:cubicBezTo>
                    <a:pt x="25" y="12"/>
                    <a:pt x="25"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0"/>
                    <a:pt x="24" y="10"/>
                    <a:pt x="24" y="10"/>
                  </a:cubicBezTo>
                  <a:cubicBezTo>
                    <a:pt x="24" y="9"/>
                    <a:pt x="24" y="9"/>
                    <a:pt x="24" y="8"/>
                  </a:cubicBezTo>
                  <a:cubicBezTo>
                    <a:pt x="24" y="8"/>
                    <a:pt x="24" y="7"/>
                    <a:pt x="24" y="7"/>
                  </a:cubicBezTo>
                  <a:cubicBezTo>
                    <a:pt x="24" y="7"/>
                    <a:pt x="24" y="7"/>
                    <a:pt x="24" y="7"/>
                  </a:cubicBezTo>
                  <a:cubicBezTo>
                    <a:pt x="24" y="7"/>
                    <a:pt x="23" y="7"/>
                    <a:pt x="23" y="7"/>
                  </a:cubicBezTo>
                  <a:cubicBezTo>
                    <a:pt x="23" y="7"/>
                    <a:pt x="23" y="7"/>
                    <a:pt x="23" y="7"/>
                  </a:cubicBezTo>
                  <a:cubicBezTo>
                    <a:pt x="23" y="7"/>
                    <a:pt x="23" y="7"/>
                    <a:pt x="23" y="7"/>
                  </a:cubicBezTo>
                  <a:cubicBezTo>
                    <a:pt x="23" y="7"/>
                    <a:pt x="23" y="7"/>
                    <a:pt x="23" y="6"/>
                  </a:cubicBezTo>
                  <a:cubicBezTo>
                    <a:pt x="23" y="6"/>
                    <a:pt x="23" y="5"/>
                    <a:pt x="24" y="5"/>
                  </a:cubicBezTo>
                  <a:cubicBezTo>
                    <a:pt x="24" y="4"/>
                    <a:pt x="24" y="4"/>
                    <a:pt x="25" y="3"/>
                  </a:cubicBezTo>
                  <a:cubicBezTo>
                    <a:pt x="25" y="3"/>
                    <a:pt x="26" y="2"/>
                    <a:pt x="26" y="2"/>
                  </a:cubicBezTo>
                  <a:cubicBezTo>
                    <a:pt x="26" y="2"/>
                    <a:pt x="27" y="1"/>
                    <a:pt x="29" y="1"/>
                  </a:cubicBezTo>
                  <a:cubicBezTo>
                    <a:pt x="31" y="0"/>
                    <a:pt x="34" y="0"/>
                    <a:pt x="34" y="0"/>
                  </a:cubicBezTo>
                  <a:cubicBezTo>
                    <a:pt x="34" y="0"/>
                    <a:pt x="34" y="0"/>
                    <a:pt x="34" y="0"/>
                  </a:cubicBezTo>
                  <a:cubicBezTo>
                    <a:pt x="34" y="0"/>
                    <a:pt x="35" y="0"/>
                    <a:pt x="35" y="0"/>
                  </a:cubicBezTo>
                  <a:cubicBezTo>
                    <a:pt x="35" y="0"/>
                    <a:pt x="36" y="0"/>
                    <a:pt x="36" y="0"/>
                  </a:cubicBezTo>
                  <a:cubicBezTo>
                    <a:pt x="37" y="0"/>
                    <a:pt x="37" y="0"/>
                    <a:pt x="37" y="0"/>
                  </a:cubicBezTo>
                  <a:cubicBezTo>
                    <a:pt x="37" y="0"/>
                    <a:pt x="37" y="1"/>
                    <a:pt x="37" y="1"/>
                  </a:cubicBezTo>
                  <a:cubicBezTo>
                    <a:pt x="38" y="1"/>
                    <a:pt x="38" y="0"/>
                    <a:pt x="38" y="0"/>
                  </a:cubicBezTo>
                  <a:cubicBezTo>
                    <a:pt x="38" y="0"/>
                    <a:pt x="38" y="1"/>
                    <a:pt x="38" y="1"/>
                  </a:cubicBezTo>
                  <a:cubicBezTo>
                    <a:pt x="38" y="1"/>
                    <a:pt x="38" y="1"/>
                    <a:pt x="38" y="1"/>
                  </a:cubicBezTo>
                  <a:cubicBezTo>
                    <a:pt x="38" y="1"/>
                    <a:pt x="38" y="2"/>
                    <a:pt x="38" y="1"/>
                  </a:cubicBezTo>
                  <a:cubicBezTo>
                    <a:pt x="39" y="1"/>
                    <a:pt x="39" y="1"/>
                    <a:pt x="39" y="1"/>
                  </a:cubicBezTo>
                  <a:cubicBezTo>
                    <a:pt x="39" y="1"/>
                    <a:pt x="38" y="2"/>
                    <a:pt x="39" y="2"/>
                  </a:cubicBezTo>
                  <a:cubicBezTo>
                    <a:pt x="39" y="2"/>
                    <a:pt x="39" y="2"/>
                    <a:pt x="39" y="2"/>
                  </a:cubicBezTo>
                  <a:cubicBezTo>
                    <a:pt x="39" y="2"/>
                    <a:pt x="38" y="2"/>
                    <a:pt x="39" y="2"/>
                  </a:cubicBezTo>
                  <a:cubicBezTo>
                    <a:pt x="39" y="2"/>
                    <a:pt x="40" y="4"/>
                    <a:pt x="41" y="5"/>
                  </a:cubicBezTo>
                  <a:cubicBezTo>
                    <a:pt x="41" y="6"/>
                    <a:pt x="42" y="8"/>
                    <a:pt x="42" y="9"/>
                  </a:cubicBezTo>
                  <a:cubicBezTo>
                    <a:pt x="42" y="10"/>
                    <a:pt x="42" y="10"/>
                    <a:pt x="42" y="11"/>
                  </a:cubicBezTo>
                  <a:cubicBezTo>
                    <a:pt x="42" y="11"/>
                    <a:pt x="42" y="12"/>
                    <a:pt x="42" y="12"/>
                  </a:cubicBezTo>
                  <a:cubicBezTo>
                    <a:pt x="42" y="12"/>
                    <a:pt x="42" y="13"/>
                    <a:pt x="42" y="13"/>
                  </a:cubicBezTo>
                  <a:cubicBezTo>
                    <a:pt x="42" y="14"/>
                    <a:pt x="42" y="14"/>
                    <a:pt x="42" y="14"/>
                  </a:cubicBezTo>
                  <a:cubicBezTo>
                    <a:pt x="42" y="15"/>
                    <a:pt x="43" y="17"/>
                    <a:pt x="44" y="17"/>
                  </a:cubicBezTo>
                  <a:cubicBezTo>
                    <a:pt x="44" y="18"/>
                    <a:pt x="45" y="19"/>
                    <a:pt x="45" y="19"/>
                  </a:cubicBezTo>
                  <a:cubicBezTo>
                    <a:pt x="46" y="19"/>
                    <a:pt x="46" y="19"/>
                    <a:pt x="46" y="19"/>
                  </a:cubicBezTo>
                  <a:cubicBezTo>
                    <a:pt x="46" y="20"/>
                    <a:pt x="47" y="20"/>
                    <a:pt x="47" y="20"/>
                  </a:cubicBezTo>
                  <a:cubicBezTo>
                    <a:pt x="47" y="20"/>
                    <a:pt x="47" y="20"/>
                    <a:pt x="47" y="20"/>
                  </a:cubicBezTo>
                  <a:cubicBezTo>
                    <a:pt x="48" y="20"/>
                    <a:pt x="48" y="21"/>
                    <a:pt x="48" y="21"/>
                  </a:cubicBezTo>
                  <a:cubicBezTo>
                    <a:pt x="48" y="21"/>
                    <a:pt x="49" y="21"/>
                    <a:pt x="49" y="21"/>
                  </a:cubicBezTo>
                  <a:cubicBezTo>
                    <a:pt x="50" y="22"/>
                    <a:pt x="51" y="22"/>
                    <a:pt x="51" y="23"/>
                  </a:cubicBezTo>
                  <a:cubicBezTo>
                    <a:pt x="52" y="23"/>
                    <a:pt x="53" y="25"/>
                    <a:pt x="53" y="26"/>
                  </a:cubicBezTo>
                  <a:cubicBezTo>
                    <a:pt x="54" y="27"/>
                    <a:pt x="54" y="28"/>
                    <a:pt x="54" y="28"/>
                  </a:cubicBezTo>
                  <a:cubicBezTo>
                    <a:pt x="55" y="28"/>
                    <a:pt x="55" y="30"/>
                    <a:pt x="55" y="32"/>
                  </a:cubicBezTo>
                  <a:cubicBezTo>
                    <a:pt x="56" y="35"/>
                    <a:pt x="55" y="37"/>
                    <a:pt x="54" y="37"/>
                  </a:cubicBezTo>
                  <a:cubicBezTo>
                    <a:pt x="54" y="38"/>
                    <a:pt x="54" y="38"/>
                    <a:pt x="54" y="39"/>
                  </a:cubicBezTo>
                  <a:cubicBezTo>
                    <a:pt x="54" y="40"/>
                    <a:pt x="54" y="41"/>
                    <a:pt x="53" y="42"/>
                  </a:cubicBezTo>
                  <a:cubicBezTo>
                    <a:pt x="53" y="43"/>
                    <a:pt x="53" y="43"/>
                    <a:pt x="53" y="43"/>
                  </a:cubicBezTo>
                  <a:cubicBezTo>
                    <a:pt x="53" y="44"/>
                    <a:pt x="53" y="48"/>
                    <a:pt x="53" y="49"/>
                  </a:cubicBezTo>
                  <a:cubicBezTo>
                    <a:pt x="53" y="50"/>
                    <a:pt x="52" y="54"/>
                    <a:pt x="52" y="54"/>
                  </a:cubicBezTo>
                  <a:cubicBezTo>
                    <a:pt x="52" y="55"/>
                    <a:pt x="52" y="56"/>
                    <a:pt x="52" y="56"/>
                  </a:cubicBezTo>
                  <a:cubicBezTo>
                    <a:pt x="52" y="57"/>
                    <a:pt x="52" y="57"/>
                    <a:pt x="52" y="58"/>
                  </a:cubicBezTo>
                  <a:cubicBezTo>
                    <a:pt x="52" y="58"/>
                    <a:pt x="52" y="59"/>
                    <a:pt x="51" y="59"/>
                  </a:cubicBezTo>
                  <a:cubicBezTo>
                    <a:pt x="51" y="59"/>
                    <a:pt x="51" y="59"/>
                    <a:pt x="51" y="60"/>
                  </a:cubicBezTo>
                  <a:cubicBezTo>
                    <a:pt x="51" y="60"/>
                    <a:pt x="53" y="62"/>
                    <a:pt x="53" y="62"/>
                  </a:cubicBezTo>
                  <a:cubicBezTo>
                    <a:pt x="54" y="63"/>
                    <a:pt x="53" y="64"/>
                    <a:pt x="52" y="65"/>
                  </a:cubicBezTo>
                  <a:cubicBezTo>
                    <a:pt x="52" y="66"/>
                    <a:pt x="53" y="71"/>
                    <a:pt x="54" y="75"/>
                  </a:cubicBezTo>
                  <a:cubicBezTo>
                    <a:pt x="54" y="79"/>
                    <a:pt x="52" y="84"/>
                    <a:pt x="51" y="85"/>
                  </a:cubicBezTo>
                  <a:cubicBezTo>
                    <a:pt x="51" y="87"/>
                    <a:pt x="52" y="100"/>
                    <a:pt x="52" y="104"/>
                  </a:cubicBezTo>
                  <a:cubicBezTo>
                    <a:pt x="52" y="108"/>
                    <a:pt x="52" y="116"/>
                    <a:pt x="51" y="117"/>
                  </a:cubicBezTo>
                  <a:cubicBezTo>
                    <a:pt x="51" y="118"/>
                    <a:pt x="53" y="125"/>
                    <a:pt x="53" y="126"/>
                  </a:cubicBezTo>
                  <a:cubicBezTo>
                    <a:pt x="53" y="126"/>
                    <a:pt x="50" y="127"/>
                    <a:pt x="49" y="127"/>
                  </a:cubicBezTo>
                  <a:cubicBezTo>
                    <a:pt x="49" y="127"/>
                    <a:pt x="48" y="127"/>
                    <a:pt x="48" y="126"/>
                  </a:cubicBezTo>
                  <a:cubicBezTo>
                    <a:pt x="48" y="127"/>
                    <a:pt x="48" y="127"/>
                    <a:pt x="48" y="127"/>
                  </a:cubicBezTo>
                  <a:cubicBezTo>
                    <a:pt x="48" y="127"/>
                    <a:pt x="48" y="128"/>
                    <a:pt x="48" y="128"/>
                  </a:cubicBezTo>
                  <a:cubicBezTo>
                    <a:pt x="48" y="128"/>
                    <a:pt x="49" y="128"/>
                    <a:pt x="48" y="129"/>
                  </a:cubicBezTo>
                  <a:cubicBezTo>
                    <a:pt x="48" y="129"/>
                    <a:pt x="48" y="129"/>
                    <a:pt x="48" y="130"/>
                  </a:cubicBezTo>
                  <a:cubicBezTo>
                    <a:pt x="48" y="130"/>
                    <a:pt x="48" y="130"/>
                    <a:pt x="48" y="130"/>
                  </a:cubicBezTo>
                  <a:cubicBezTo>
                    <a:pt x="48" y="130"/>
                    <a:pt x="48" y="130"/>
                    <a:pt x="48" y="131"/>
                  </a:cubicBezTo>
                  <a:cubicBezTo>
                    <a:pt x="48" y="131"/>
                    <a:pt x="48" y="131"/>
                    <a:pt x="48" y="131"/>
                  </a:cubicBezTo>
                  <a:cubicBezTo>
                    <a:pt x="48" y="132"/>
                    <a:pt x="48" y="132"/>
                    <a:pt x="48" y="13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2" name="Freeform 583"/>
            <p:cNvSpPr>
              <a:spLocks noEditPoints="1"/>
            </p:cNvSpPr>
            <p:nvPr/>
          </p:nvSpPr>
          <p:spPr bwMode="auto">
            <a:xfrm>
              <a:off x="5432425" y="4586288"/>
              <a:ext cx="217488" cy="514350"/>
            </a:xfrm>
            <a:custGeom>
              <a:avLst/>
              <a:gdLst>
                <a:gd name="T0" fmla="*/ 33 w 58"/>
                <a:gd name="T1" fmla="*/ 20 h 137"/>
                <a:gd name="T2" fmla="*/ 48 w 58"/>
                <a:gd name="T3" fmla="*/ 3 h 137"/>
                <a:gd name="T4" fmla="*/ 50 w 58"/>
                <a:gd name="T5" fmla="*/ 6 h 137"/>
                <a:gd name="T6" fmla="*/ 48 w 58"/>
                <a:gd name="T7" fmla="*/ 4 h 137"/>
                <a:gd name="T8" fmla="*/ 48 w 58"/>
                <a:gd name="T9" fmla="*/ 4 h 137"/>
                <a:gd name="T10" fmla="*/ 49 w 58"/>
                <a:gd name="T11" fmla="*/ 4 h 137"/>
                <a:gd name="T12" fmla="*/ 50 w 58"/>
                <a:gd name="T13" fmla="*/ 7 h 137"/>
                <a:gd name="T14" fmla="*/ 49 w 58"/>
                <a:gd name="T15" fmla="*/ 5 h 137"/>
                <a:gd name="T16" fmla="*/ 50 w 58"/>
                <a:gd name="T17" fmla="*/ 6 h 137"/>
                <a:gd name="T18" fmla="*/ 50 w 58"/>
                <a:gd name="T19" fmla="*/ 8 h 137"/>
                <a:gd name="T20" fmla="*/ 50 w 58"/>
                <a:gd name="T21" fmla="*/ 18 h 137"/>
                <a:gd name="T22" fmla="*/ 51 w 58"/>
                <a:gd name="T23" fmla="*/ 8 h 137"/>
                <a:gd name="T24" fmla="*/ 51 w 58"/>
                <a:gd name="T25" fmla="*/ 16 h 137"/>
                <a:gd name="T26" fmla="*/ 51 w 58"/>
                <a:gd name="T27" fmla="*/ 13 h 137"/>
                <a:gd name="T28" fmla="*/ 51 w 58"/>
                <a:gd name="T29" fmla="*/ 15 h 137"/>
                <a:gd name="T30" fmla="*/ 52 w 58"/>
                <a:gd name="T31" fmla="*/ 12 h 137"/>
                <a:gd name="T32" fmla="*/ 52 w 58"/>
                <a:gd name="T33" fmla="*/ 13 h 137"/>
                <a:gd name="T34" fmla="*/ 52 w 58"/>
                <a:gd name="T35" fmla="*/ 9 h 137"/>
                <a:gd name="T36" fmla="*/ 51 w 58"/>
                <a:gd name="T37" fmla="*/ 15 h 137"/>
                <a:gd name="T38" fmla="*/ 52 w 58"/>
                <a:gd name="T39" fmla="*/ 13 h 137"/>
                <a:gd name="T40" fmla="*/ 49 w 58"/>
                <a:gd name="T41" fmla="*/ 18 h 137"/>
                <a:gd name="T42" fmla="*/ 46 w 58"/>
                <a:gd name="T43" fmla="*/ 2 h 137"/>
                <a:gd name="T44" fmla="*/ 45 w 58"/>
                <a:gd name="T45" fmla="*/ 2 h 137"/>
                <a:gd name="T46" fmla="*/ 32 w 58"/>
                <a:gd name="T47" fmla="*/ 17 h 137"/>
                <a:gd name="T48" fmla="*/ 43 w 58"/>
                <a:gd name="T49" fmla="*/ 1 h 137"/>
                <a:gd name="T50" fmla="*/ 34 w 58"/>
                <a:gd name="T51" fmla="*/ 19 h 137"/>
                <a:gd name="T52" fmla="*/ 31 w 58"/>
                <a:gd name="T53" fmla="*/ 15 h 137"/>
                <a:gd name="T54" fmla="*/ 31 w 58"/>
                <a:gd name="T55" fmla="*/ 14 h 137"/>
                <a:gd name="T56" fmla="*/ 31 w 58"/>
                <a:gd name="T57" fmla="*/ 15 h 137"/>
                <a:gd name="T58" fmla="*/ 31 w 58"/>
                <a:gd name="T59" fmla="*/ 14 h 137"/>
                <a:gd name="T60" fmla="*/ 31 w 58"/>
                <a:gd name="T61" fmla="*/ 9 h 137"/>
                <a:gd name="T62" fmla="*/ 30 w 58"/>
                <a:gd name="T63" fmla="*/ 12 h 137"/>
                <a:gd name="T64" fmla="*/ 31 w 58"/>
                <a:gd name="T65" fmla="*/ 15 h 137"/>
                <a:gd name="T66" fmla="*/ 32 w 58"/>
                <a:gd name="T67" fmla="*/ 7 h 137"/>
                <a:gd name="T68" fmla="*/ 34 w 58"/>
                <a:gd name="T69" fmla="*/ 4 h 137"/>
                <a:gd name="T70" fmla="*/ 33 w 58"/>
                <a:gd name="T71" fmla="*/ 5 h 137"/>
                <a:gd name="T72" fmla="*/ 31 w 58"/>
                <a:gd name="T73" fmla="*/ 8 h 137"/>
                <a:gd name="T74" fmla="*/ 33 w 58"/>
                <a:gd name="T75" fmla="*/ 6 h 137"/>
                <a:gd name="T76" fmla="*/ 31 w 58"/>
                <a:gd name="T77" fmla="*/ 8 h 137"/>
                <a:gd name="T78" fmla="*/ 34 w 58"/>
                <a:gd name="T79" fmla="*/ 20 h 137"/>
                <a:gd name="T80" fmla="*/ 35 w 58"/>
                <a:gd name="T81" fmla="*/ 3 h 137"/>
                <a:gd name="T82" fmla="*/ 43 w 58"/>
                <a:gd name="T83" fmla="*/ 1 h 137"/>
                <a:gd name="T84" fmla="*/ 36 w 58"/>
                <a:gd name="T85" fmla="*/ 2 h 137"/>
                <a:gd name="T86" fmla="*/ 37 w 58"/>
                <a:gd name="T87" fmla="*/ 2 h 137"/>
                <a:gd name="T88" fmla="*/ 36 w 58"/>
                <a:gd name="T89" fmla="*/ 2 h 137"/>
                <a:gd name="T90" fmla="*/ 38 w 58"/>
                <a:gd name="T91" fmla="*/ 2 h 137"/>
                <a:gd name="T92" fmla="*/ 41 w 58"/>
                <a:gd name="T93" fmla="*/ 1 h 137"/>
                <a:gd name="T94" fmla="*/ 39 w 58"/>
                <a:gd name="T95" fmla="*/ 1 h 137"/>
                <a:gd name="T96" fmla="*/ 38 w 58"/>
                <a:gd name="T97" fmla="*/ 2 h 137"/>
                <a:gd name="T98" fmla="*/ 36 w 58"/>
                <a:gd name="T99" fmla="*/ 2 h 137"/>
                <a:gd name="T100" fmla="*/ 40 w 58"/>
                <a:gd name="T101" fmla="*/ 1 h 137"/>
                <a:gd name="T102" fmla="*/ 30 w 58"/>
                <a:gd name="T103" fmla="*/ 13 h 137"/>
                <a:gd name="T104" fmla="*/ 32 w 58"/>
                <a:gd name="T105" fmla="*/ 16 h 137"/>
                <a:gd name="T106" fmla="*/ 32 w 58"/>
                <a:gd name="T107" fmla="*/ 18 h 137"/>
                <a:gd name="T108" fmla="*/ 34 w 58"/>
                <a:gd name="T109" fmla="*/ 19 h 137"/>
                <a:gd name="T110" fmla="*/ 35 w 58"/>
                <a:gd name="T111" fmla="*/ 20 h 137"/>
                <a:gd name="T112" fmla="*/ 44 w 58"/>
                <a:gd name="T113" fmla="*/ 1 h 137"/>
                <a:gd name="T114" fmla="*/ 30 w 58"/>
                <a:gd name="T115" fmla="*/ 12 h 137"/>
                <a:gd name="T116" fmla="*/ 33 w 58"/>
                <a:gd name="T117" fmla="*/ 19 h 137"/>
                <a:gd name="T118" fmla="*/ 42 w 58"/>
                <a:gd name="T119" fmla="*/ 2 h 137"/>
                <a:gd name="T120" fmla="*/ 45 w 58"/>
                <a:gd name="T121" fmla="*/ 2 h 137"/>
                <a:gd name="T122" fmla="*/ 47 w 58"/>
                <a:gd name="T123" fmla="*/ 4 h 137"/>
                <a:gd name="T124" fmla="*/ 48 w 58"/>
                <a:gd name="T125"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137">
                  <a:moveTo>
                    <a:pt x="57" y="43"/>
                  </a:moveTo>
                  <a:cubicBezTo>
                    <a:pt x="57" y="43"/>
                    <a:pt x="58" y="35"/>
                    <a:pt x="57" y="32"/>
                  </a:cubicBezTo>
                  <a:cubicBezTo>
                    <a:pt x="56" y="29"/>
                    <a:pt x="53" y="27"/>
                    <a:pt x="53" y="27"/>
                  </a:cubicBezTo>
                  <a:cubicBezTo>
                    <a:pt x="52" y="27"/>
                    <a:pt x="52" y="25"/>
                    <a:pt x="51" y="25"/>
                  </a:cubicBezTo>
                  <a:cubicBezTo>
                    <a:pt x="51" y="24"/>
                    <a:pt x="49" y="23"/>
                    <a:pt x="49" y="22"/>
                  </a:cubicBezTo>
                  <a:cubicBezTo>
                    <a:pt x="49" y="22"/>
                    <a:pt x="48" y="21"/>
                    <a:pt x="48" y="21"/>
                  </a:cubicBezTo>
                  <a:cubicBezTo>
                    <a:pt x="48" y="21"/>
                    <a:pt x="49" y="21"/>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19"/>
                    <a:pt x="50" y="19"/>
                  </a:cubicBezTo>
                  <a:cubicBezTo>
                    <a:pt x="50" y="19"/>
                    <a:pt x="50" y="19"/>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2" y="16"/>
                    <a:pt x="52" y="16"/>
                  </a:cubicBezTo>
                  <a:cubicBezTo>
                    <a:pt x="52" y="16"/>
                    <a:pt x="52" y="16"/>
                    <a:pt x="52" y="16"/>
                  </a:cubicBezTo>
                  <a:cubicBezTo>
                    <a:pt x="52" y="16"/>
                    <a:pt x="52" y="16"/>
                    <a:pt x="52" y="16"/>
                  </a:cubicBezTo>
                  <a:cubicBezTo>
                    <a:pt x="52" y="16"/>
                    <a:pt x="52" y="15"/>
                    <a:pt x="52" y="15"/>
                  </a:cubicBezTo>
                  <a:cubicBezTo>
                    <a:pt x="52" y="15"/>
                    <a:pt x="52" y="14"/>
                    <a:pt x="52" y="14"/>
                  </a:cubicBezTo>
                  <a:cubicBezTo>
                    <a:pt x="52" y="14"/>
                    <a:pt x="52" y="14"/>
                    <a:pt x="52" y="14"/>
                  </a:cubicBezTo>
                  <a:cubicBezTo>
                    <a:pt x="52" y="14"/>
                    <a:pt x="52" y="13"/>
                    <a:pt x="52" y="13"/>
                  </a:cubicBezTo>
                  <a:cubicBezTo>
                    <a:pt x="52" y="13"/>
                    <a:pt x="52" y="13"/>
                    <a:pt x="52" y="13"/>
                  </a:cubicBezTo>
                  <a:cubicBezTo>
                    <a:pt x="52" y="13"/>
                    <a:pt x="52" y="13"/>
                    <a:pt x="52" y="13"/>
                  </a:cubicBezTo>
                  <a:cubicBezTo>
                    <a:pt x="53" y="12"/>
                    <a:pt x="53" y="12"/>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9"/>
                    <a:pt x="52" y="9"/>
                    <a:pt x="52" y="8"/>
                  </a:cubicBezTo>
                  <a:cubicBezTo>
                    <a:pt x="52" y="8"/>
                    <a:pt x="52"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7" y="2"/>
                    <a:pt x="47" y="2"/>
                    <a:pt x="47" y="2"/>
                  </a:cubicBezTo>
                  <a:cubicBezTo>
                    <a:pt x="47" y="2"/>
                    <a:pt x="47" y="2"/>
                    <a:pt x="47" y="2"/>
                  </a:cubicBezTo>
                  <a:cubicBezTo>
                    <a:pt x="47" y="2"/>
                    <a:pt x="47"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1"/>
                    <a:pt x="45" y="1"/>
                  </a:cubicBezTo>
                  <a:cubicBezTo>
                    <a:pt x="45" y="1"/>
                    <a:pt x="45" y="1"/>
                    <a:pt x="45" y="1"/>
                  </a:cubicBezTo>
                  <a:cubicBezTo>
                    <a:pt x="45"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1"/>
                    <a:pt x="41" y="1"/>
                    <a:pt x="41" y="1"/>
                  </a:cubicBezTo>
                  <a:cubicBezTo>
                    <a:pt x="41" y="1"/>
                    <a:pt x="41" y="1"/>
                    <a:pt x="41" y="1"/>
                  </a:cubicBezTo>
                  <a:cubicBezTo>
                    <a:pt x="41" y="1"/>
                    <a:pt x="41" y="1"/>
                    <a:pt x="41" y="1"/>
                  </a:cubicBezTo>
                  <a:cubicBezTo>
                    <a:pt x="41" y="0"/>
                    <a:pt x="41" y="0"/>
                    <a:pt x="41" y="0"/>
                  </a:cubicBezTo>
                  <a:cubicBezTo>
                    <a:pt x="41" y="0"/>
                    <a:pt x="41" y="0"/>
                    <a:pt x="41" y="0"/>
                  </a:cubicBezTo>
                  <a:cubicBezTo>
                    <a:pt x="41"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1"/>
                  </a:cubicBezTo>
                  <a:cubicBezTo>
                    <a:pt x="40" y="1"/>
                    <a:pt x="40" y="1"/>
                    <a:pt x="40" y="1"/>
                  </a:cubicBezTo>
                  <a:cubicBezTo>
                    <a:pt x="40" y="1"/>
                    <a:pt x="40" y="1"/>
                    <a:pt x="40" y="1"/>
                  </a:cubicBezTo>
                  <a:cubicBezTo>
                    <a:pt x="40" y="1"/>
                    <a:pt x="40" y="1"/>
                    <a:pt x="40"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5" y="2"/>
                  </a:cubicBezTo>
                  <a:cubicBezTo>
                    <a:pt x="35" y="2"/>
                    <a:pt x="35" y="2"/>
                    <a:pt x="35" y="2"/>
                  </a:cubicBezTo>
                  <a:cubicBezTo>
                    <a:pt x="35" y="2"/>
                    <a:pt x="34" y="2"/>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5"/>
                  </a:cubicBezTo>
                  <a:cubicBezTo>
                    <a:pt x="33" y="5"/>
                    <a:pt x="33" y="5"/>
                    <a:pt x="33" y="5"/>
                  </a:cubicBezTo>
                  <a:cubicBezTo>
                    <a:pt x="33" y="5"/>
                    <a:pt x="33" y="5"/>
                    <a:pt x="33" y="5"/>
                  </a:cubicBezTo>
                  <a:cubicBezTo>
                    <a:pt x="33" y="5"/>
                    <a:pt x="33"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1" y="6"/>
                    <a:pt x="31" y="6"/>
                  </a:cubicBezTo>
                  <a:cubicBezTo>
                    <a:pt x="31" y="6"/>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9"/>
                  </a:cubicBezTo>
                  <a:cubicBezTo>
                    <a:pt x="31" y="9"/>
                    <a:pt x="31"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ubicBezTo>
                    <a:pt x="30" y="10"/>
                    <a:pt x="30" y="10"/>
                    <a:pt x="30" y="11"/>
                  </a:cubicBezTo>
                  <a:cubicBezTo>
                    <a:pt x="30" y="11"/>
                    <a:pt x="30" y="11"/>
                    <a:pt x="30" y="11"/>
                  </a:cubicBezTo>
                  <a:cubicBezTo>
                    <a:pt x="30" y="11"/>
                    <a:pt x="30" y="11"/>
                    <a:pt x="30" y="11"/>
                  </a:cubicBezTo>
                  <a:cubicBezTo>
                    <a:pt x="30" y="11"/>
                    <a:pt x="30" y="11"/>
                    <a:pt x="30" y="11"/>
                  </a:cubicBezTo>
                  <a:cubicBezTo>
                    <a:pt x="30" y="11"/>
                    <a:pt x="30" y="11"/>
                    <a:pt x="30" y="12"/>
                  </a:cubicBezTo>
                  <a:cubicBezTo>
                    <a:pt x="30" y="12"/>
                    <a:pt x="30" y="12"/>
                    <a:pt x="30" y="12"/>
                  </a:cubicBezTo>
                  <a:cubicBezTo>
                    <a:pt x="30" y="12"/>
                    <a:pt x="30" y="13"/>
                    <a:pt x="30" y="13"/>
                  </a:cubicBezTo>
                  <a:cubicBezTo>
                    <a:pt x="30" y="13"/>
                    <a:pt x="30" y="13"/>
                    <a:pt x="30" y="13"/>
                  </a:cubicBezTo>
                  <a:cubicBezTo>
                    <a:pt x="30" y="13"/>
                    <a:pt x="30" y="13"/>
                    <a:pt x="30" y="13"/>
                  </a:cubicBezTo>
                  <a:cubicBezTo>
                    <a:pt x="30" y="14"/>
                    <a:pt x="30" y="14"/>
                    <a:pt x="30" y="14"/>
                  </a:cubicBezTo>
                  <a:cubicBezTo>
                    <a:pt x="30" y="14"/>
                    <a:pt x="30" y="15"/>
                    <a:pt x="30" y="15"/>
                  </a:cubicBezTo>
                  <a:cubicBezTo>
                    <a:pt x="30" y="15"/>
                    <a:pt x="30" y="15"/>
                    <a:pt x="30" y="15"/>
                  </a:cubicBezTo>
                  <a:cubicBezTo>
                    <a:pt x="30" y="15"/>
                    <a:pt x="30" y="15"/>
                    <a:pt x="30" y="15"/>
                  </a:cubicBezTo>
                  <a:cubicBezTo>
                    <a:pt x="30" y="15"/>
                    <a:pt x="30" y="15"/>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7"/>
                    <a:pt x="31" y="17"/>
                    <a:pt x="31" y="18"/>
                  </a:cubicBezTo>
                  <a:cubicBezTo>
                    <a:pt x="31" y="18"/>
                    <a:pt x="31" y="18"/>
                    <a:pt x="32" y="18"/>
                  </a:cubicBezTo>
                  <a:cubicBezTo>
                    <a:pt x="31" y="18"/>
                    <a:pt x="32" y="18"/>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3" y="19"/>
                    <a:pt x="33" y="19"/>
                  </a:cubicBezTo>
                  <a:cubicBezTo>
                    <a:pt x="33" y="19"/>
                    <a:pt x="33" y="19"/>
                    <a:pt x="33" y="19"/>
                  </a:cubicBezTo>
                  <a:cubicBezTo>
                    <a:pt x="33" y="19"/>
                    <a:pt x="33" y="19"/>
                    <a:pt x="33" y="19"/>
                  </a:cubicBezTo>
                  <a:cubicBezTo>
                    <a:pt x="33" y="19"/>
                    <a:pt x="33" y="19"/>
                    <a:pt x="33" y="19"/>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4" y="20"/>
                  </a:cubicBezTo>
                  <a:cubicBezTo>
                    <a:pt x="34" y="20"/>
                    <a:pt x="34" y="21"/>
                    <a:pt x="34" y="21"/>
                  </a:cubicBezTo>
                  <a:cubicBezTo>
                    <a:pt x="34" y="21"/>
                    <a:pt x="34" y="21"/>
                    <a:pt x="34" y="21"/>
                  </a:cubicBezTo>
                  <a:cubicBezTo>
                    <a:pt x="34" y="21"/>
                    <a:pt x="34" y="21"/>
                    <a:pt x="34" y="21"/>
                  </a:cubicBezTo>
                  <a:cubicBezTo>
                    <a:pt x="34" y="21"/>
                    <a:pt x="34" y="21"/>
                    <a:pt x="34" y="21"/>
                  </a:cubicBezTo>
                  <a:cubicBezTo>
                    <a:pt x="35" y="21"/>
                    <a:pt x="35" y="22"/>
                    <a:pt x="35" y="22"/>
                  </a:cubicBezTo>
                  <a:cubicBezTo>
                    <a:pt x="35" y="22"/>
                    <a:pt x="36" y="22"/>
                    <a:pt x="36" y="22"/>
                  </a:cubicBezTo>
                  <a:cubicBezTo>
                    <a:pt x="36" y="22"/>
                    <a:pt x="36" y="22"/>
                    <a:pt x="36" y="22"/>
                  </a:cubicBezTo>
                  <a:cubicBezTo>
                    <a:pt x="36" y="22"/>
                    <a:pt x="36" y="22"/>
                    <a:pt x="37" y="22"/>
                  </a:cubicBezTo>
                  <a:cubicBezTo>
                    <a:pt x="37" y="22"/>
                    <a:pt x="37" y="22"/>
                    <a:pt x="37" y="22"/>
                  </a:cubicBezTo>
                  <a:cubicBezTo>
                    <a:pt x="37" y="22"/>
                    <a:pt x="37" y="22"/>
                    <a:pt x="37" y="22"/>
                  </a:cubicBezTo>
                  <a:cubicBezTo>
                    <a:pt x="37" y="23"/>
                    <a:pt x="38" y="23"/>
                    <a:pt x="38" y="23"/>
                  </a:cubicBezTo>
                  <a:cubicBezTo>
                    <a:pt x="38" y="23"/>
                    <a:pt x="37" y="24"/>
                    <a:pt x="36" y="24"/>
                  </a:cubicBezTo>
                  <a:cubicBezTo>
                    <a:pt x="36" y="25"/>
                    <a:pt x="36" y="25"/>
                    <a:pt x="36" y="25"/>
                  </a:cubicBezTo>
                  <a:cubicBezTo>
                    <a:pt x="35" y="25"/>
                    <a:pt x="35" y="25"/>
                    <a:pt x="35" y="25"/>
                  </a:cubicBezTo>
                  <a:cubicBezTo>
                    <a:pt x="36" y="26"/>
                    <a:pt x="36" y="25"/>
                    <a:pt x="36" y="25"/>
                  </a:cubicBezTo>
                  <a:cubicBezTo>
                    <a:pt x="36" y="26"/>
                    <a:pt x="35" y="26"/>
                    <a:pt x="35" y="27"/>
                  </a:cubicBezTo>
                  <a:cubicBezTo>
                    <a:pt x="36" y="27"/>
                    <a:pt x="36" y="27"/>
                    <a:pt x="36" y="28"/>
                  </a:cubicBezTo>
                  <a:cubicBezTo>
                    <a:pt x="36" y="29"/>
                    <a:pt x="36" y="30"/>
                    <a:pt x="36" y="31"/>
                  </a:cubicBezTo>
                  <a:cubicBezTo>
                    <a:pt x="36" y="32"/>
                    <a:pt x="35" y="35"/>
                    <a:pt x="35" y="36"/>
                  </a:cubicBezTo>
                  <a:cubicBezTo>
                    <a:pt x="35" y="36"/>
                    <a:pt x="35" y="36"/>
                    <a:pt x="34" y="36"/>
                  </a:cubicBezTo>
                  <a:cubicBezTo>
                    <a:pt x="34" y="36"/>
                    <a:pt x="32" y="36"/>
                    <a:pt x="32" y="35"/>
                  </a:cubicBezTo>
                  <a:cubicBezTo>
                    <a:pt x="32" y="35"/>
                    <a:pt x="31" y="34"/>
                    <a:pt x="31" y="34"/>
                  </a:cubicBezTo>
                  <a:cubicBezTo>
                    <a:pt x="31" y="34"/>
                    <a:pt x="30" y="33"/>
                    <a:pt x="30" y="32"/>
                  </a:cubicBezTo>
                  <a:cubicBezTo>
                    <a:pt x="30" y="32"/>
                    <a:pt x="30" y="32"/>
                    <a:pt x="30" y="31"/>
                  </a:cubicBezTo>
                  <a:cubicBezTo>
                    <a:pt x="30" y="31"/>
                    <a:pt x="30" y="31"/>
                    <a:pt x="30" y="31"/>
                  </a:cubicBezTo>
                  <a:cubicBezTo>
                    <a:pt x="30" y="31"/>
                    <a:pt x="31" y="31"/>
                    <a:pt x="31" y="31"/>
                  </a:cubicBezTo>
                  <a:cubicBezTo>
                    <a:pt x="32" y="31"/>
                    <a:pt x="32" y="30"/>
                    <a:pt x="32" y="30"/>
                  </a:cubicBezTo>
                  <a:cubicBezTo>
                    <a:pt x="31" y="30"/>
                    <a:pt x="31" y="29"/>
                    <a:pt x="31" y="29"/>
                  </a:cubicBezTo>
                  <a:cubicBezTo>
                    <a:pt x="31" y="29"/>
                    <a:pt x="30" y="29"/>
                    <a:pt x="30" y="29"/>
                  </a:cubicBezTo>
                  <a:cubicBezTo>
                    <a:pt x="30" y="29"/>
                    <a:pt x="30" y="29"/>
                    <a:pt x="30" y="29"/>
                  </a:cubicBezTo>
                  <a:cubicBezTo>
                    <a:pt x="29" y="28"/>
                    <a:pt x="28" y="27"/>
                    <a:pt x="28" y="27"/>
                  </a:cubicBezTo>
                  <a:cubicBezTo>
                    <a:pt x="27" y="27"/>
                    <a:pt x="27" y="27"/>
                    <a:pt x="27" y="27"/>
                  </a:cubicBezTo>
                  <a:cubicBezTo>
                    <a:pt x="26" y="27"/>
                    <a:pt x="25" y="27"/>
                    <a:pt x="24" y="27"/>
                  </a:cubicBezTo>
                  <a:cubicBezTo>
                    <a:pt x="24" y="27"/>
                    <a:pt x="24" y="27"/>
                    <a:pt x="24" y="27"/>
                  </a:cubicBezTo>
                  <a:cubicBezTo>
                    <a:pt x="23" y="27"/>
                    <a:pt x="23" y="28"/>
                    <a:pt x="23" y="28"/>
                  </a:cubicBezTo>
                  <a:cubicBezTo>
                    <a:pt x="23" y="28"/>
                    <a:pt x="23" y="28"/>
                    <a:pt x="23" y="28"/>
                  </a:cubicBezTo>
                  <a:cubicBezTo>
                    <a:pt x="23" y="28"/>
                    <a:pt x="23" y="28"/>
                    <a:pt x="22" y="28"/>
                  </a:cubicBezTo>
                  <a:cubicBezTo>
                    <a:pt x="22" y="27"/>
                    <a:pt x="22" y="27"/>
                    <a:pt x="22" y="26"/>
                  </a:cubicBezTo>
                  <a:cubicBezTo>
                    <a:pt x="22" y="26"/>
                    <a:pt x="22" y="26"/>
                    <a:pt x="22" y="26"/>
                  </a:cubicBezTo>
                  <a:cubicBezTo>
                    <a:pt x="22" y="26"/>
                    <a:pt x="20" y="26"/>
                    <a:pt x="20" y="26"/>
                  </a:cubicBezTo>
                  <a:cubicBezTo>
                    <a:pt x="20" y="26"/>
                    <a:pt x="19" y="25"/>
                    <a:pt x="19" y="26"/>
                  </a:cubicBezTo>
                  <a:cubicBezTo>
                    <a:pt x="19" y="26"/>
                    <a:pt x="18" y="25"/>
                    <a:pt x="17" y="25"/>
                  </a:cubicBezTo>
                  <a:cubicBezTo>
                    <a:pt x="17" y="25"/>
                    <a:pt x="16" y="25"/>
                    <a:pt x="16" y="25"/>
                  </a:cubicBezTo>
                  <a:cubicBezTo>
                    <a:pt x="16" y="25"/>
                    <a:pt x="16" y="25"/>
                    <a:pt x="15" y="25"/>
                  </a:cubicBezTo>
                  <a:cubicBezTo>
                    <a:pt x="16" y="25"/>
                    <a:pt x="16" y="25"/>
                    <a:pt x="16" y="25"/>
                  </a:cubicBezTo>
                  <a:cubicBezTo>
                    <a:pt x="16" y="25"/>
                    <a:pt x="16" y="25"/>
                    <a:pt x="15" y="25"/>
                  </a:cubicBezTo>
                  <a:cubicBezTo>
                    <a:pt x="15" y="25"/>
                    <a:pt x="16" y="25"/>
                    <a:pt x="16" y="25"/>
                  </a:cubicBezTo>
                  <a:cubicBezTo>
                    <a:pt x="16" y="25"/>
                    <a:pt x="16" y="25"/>
                    <a:pt x="15" y="25"/>
                  </a:cubicBezTo>
                  <a:cubicBezTo>
                    <a:pt x="15" y="25"/>
                    <a:pt x="16" y="25"/>
                    <a:pt x="16" y="25"/>
                  </a:cubicBezTo>
                  <a:cubicBezTo>
                    <a:pt x="16" y="25"/>
                    <a:pt x="15" y="25"/>
                    <a:pt x="15" y="25"/>
                  </a:cubicBezTo>
                  <a:cubicBezTo>
                    <a:pt x="15" y="25"/>
                    <a:pt x="16" y="25"/>
                    <a:pt x="16" y="25"/>
                  </a:cubicBezTo>
                  <a:cubicBezTo>
                    <a:pt x="16" y="25"/>
                    <a:pt x="15" y="25"/>
                    <a:pt x="15" y="25"/>
                  </a:cubicBezTo>
                  <a:cubicBezTo>
                    <a:pt x="15" y="25"/>
                    <a:pt x="16" y="25"/>
                    <a:pt x="16" y="25"/>
                  </a:cubicBezTo>
                  <a:cubicBezTo>
                    <a:pt x="16" y="25"/>
                    <a:pt x="15" y="25"/>
                    <a:pt x="15" y="25"/>
                  </a:cubicBezTo>
                  <a:cubicBezTo>
                    <a:pt x="15" y="25"/>
                    <a:pt x="16" y="25"/>
                    <a:pt x="16" y="25"/>
                  </a:cubicBezTo>
                  <a:cubicBezTo>
                    <a:pt x="16" y="25"/>
                    <a:pt x="15" y="25"/>
                    <a:pt x="15" y="25"/>
                  </a:cubicBezTo>
                  <a:cubicBezTo>
                    <a:pt x="15" y="25"/>
                    <a:pt x="16" y="25"/>
                    <a:pt x="16" y="25"/>
                  </a:cubicBezTo>
                  <a:cubicBezTo>
                    <a:pt x="16" y="25"/>
                    <a:pt x="15" y="25"/>
                    <a:pt x="15" y="25"/>
                  </a:cubicBezTo>
                  <a:cubicBezTo>
                    <a:pt x="15" y="25"/>
                    <a:pt x="16" y="26"/>
                    <a:pt x="16" y="26"/>
                  </a:cubicBezTo>
                  <a:cubicBezTo>
                    <a:pt x="16" y="26"/>
                    <a:pt x="15" y="25"/>
                    <a:pt x="15" y="25"/>
                  </a:cubicBezTo>
                  <a:cubicBezTo>
                    <a:pt x="15" y="26"/>
                    <a:pt x="16" y="26"/>
                    <a:pt x="16" y="26"/>
                  </a:cubicBezTo>
                  <a:cubicBezTo>
                    <a:pt x="16" y="26"/>
                    <a:pt x="15" y="26"/>
                    <a:pt x="15" y="25"/>
                  </a:cubicBezTo>
                  <a:cubicBezTo>
                    <a:pt x="15" y="26"/>
                    <a:pt x="16" y="26"/>
                    <a:pt x="16" y="26"/>
                  </a:cubicBezTo>
                  <a:cubicBezTo>
                    <a:pt x="16" y="26"/>
                    <a:pt x="15" y="26"/>
                    <a:pt x="15" y="26"/>
                  </a:cubicBezTo>
                  <a:cubicBezTo>
                    <a:pt x="15" y="26"/>
                    <a:pt x="16" y="26"/>
                    <a:pt x="16" y="26"/>
                  </a:cubicBezTo>
                  <a:cubicBezTo>
                    <a:pt x="16"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7"/>
                    <a:pt x="15" y="27"/>
                  </a:cubicBezTo>
                  <a:cubicBezTo>
                    <a:pt x="15" y="27"/>
                    <a:pt x="15" y="26"/>
                    <a:pt x="15" y="26"/>
                  </a:cubicBezTo>
                  <a:cubicBezTo>
                    <a:pt x="15" y="27"/>
                    <a:pt x="15" y="27"/>
                    <a:pt x="15" y="27"/>
                  </a:cubicBezTo>
                  <a:cubicBezTo>
                    <a:pt x="15" y="27"/>
                    <a:pt x="15" y="27"/>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8"/>
                    <a:pt x="15" y="28"/>
                  </a:cubicBezTo>
                  <a:cubicBezTo>
                    <a:pt x="15" y="28"/>
                    <a:pt x="15" y="27"/>
                    <a:pt x="15" y="27"/>
                  </a:cubicBezTo>
                  <a:cubicBezTo>
                    <a:pt x="15" y="28"/>
                    <a:pt x="15" y="28"/>
                    <a:pt x="15" y="28"/>
                  </a:cubicBezTo>
                  <a:cubicBezTo>
                    <a:pt x="15" y="28"/>
                    <a:pt x="15" y="28"/>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9"/>
                    <a:pt x="15" y="29"/>
                  </a:cubicBezTo>
                  <a:cubicBezTo>
                    <a:pt x="15" y="29"/>
                    <a:pt x="15" y="28"/>
                    <a:pt x="15" y="28"/>
                  </a:cubicBezTo>
                  <a:cubicBezTo>
                    <a:pt x="15" y="29"/>
                    <a:pt x="15" y="29"/>
                    <a:pt x="15" y="29"/>
                  </a:cubicBezTo>
                  <a:cubicBezTo>
                    <a:pt x="15" y="29"/>
                    <a:pt x="15" y="29"/>
                    <a:pt x="15" y="28"/>
                  </a:cubicBezTo>
                  <a:cubicBezTo>
                    <a:pt x="15" y="29"/>
                    <a:pt x="15" y="29"/>
                    <a:pt x="15" y="29"/>
                  </a:cubicBezTo>
                  <a:cubicBezTo>
                    <a:pt x="15" y="29"/>
                    <a:pt x="15" y="29"/>
                    <a:pt x="14"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4" y="29"/>
                  </a:cubicBezTo>
                  <a:cubicBezTo>
                    <a:pt x="15" y="29"/>
                    <a:pt x="15" y="29"/>
                    <a:pt x="15" y="29"/>
                  </a:cubicBezTo>
                  <a:cubicBezTo>
                    <a:pt x="15" y="29"/>
                    <a:pt x="15" y="29"/>
                    <a:pt x="14" y="29"/>
                  </a:cubicBezTo>
                  <a:cubicBezTo>
                    <a:pt x="15" y="29"/>
                    <a:pt x="15" y="29"/>
                    <a:pt x="15" y="29"/>
                  </a:cubicBezTo>
                  <a:cubicBezTo>
                    <a:pt x="15" y="29"/>
                    <a:pt x="15" y="29"/>
                    <a:pt x="14" y="29"/>
                  </a:cubicBezTo>
                  <a:cubicBezTo>
                    <a:pt x="15" y="29"/>
                    <a:pt x="15" y="29"/>
                    <a:pt x="15" y="29"/>
                  </a:cubicBezTo>
                  <a:cubicBezTo>
                    <a:pt x="15" y="29"/>
                    <a:pt x="15" y="29"/>
                    <a:pt x="14" y="29"/>
                  </a:cubicBezTo>
                  <a:cubicBezTo>
                    <a:pt x="15" y="29"/>
                    <a:pt x="15" y="29"/>
                    <a:pt x="15" y="29"/>
                  </a:cubicBezTo>
                  <a:cubicBezTo>
                    <a:pt x="15" y="29"/>
                    <a:pt x="15" y="29"/>
                    <a:pt x="14" y="29"/>
                  </a:cubicBezTo>
                  <a:cubicBezTo>
                    <a:pt x="14" y="29"/>
                    <a:pt x="15" y="29"/>
                    <a:pt x="15" y="29"/>
                  </a:cubicBezTo>
                  <a:cubicBezTo>
                    <a:pt x="15" y="29"/>
                    <a:pt x="15" y="29"/>
                    <a:pt x="14" y="29"/>
                  </a:cubicBezTo>
                  <a:cubicBezTo>
                    <a:pt x="14" y="29"/>
                    <a:pt x="15" y="30"/>
                    <a:pt x="15" y="30"/>
                  </a:cubicBezTo>
                  <a:cubicBezTo>
                    <a:pt x="15" y="30"/>
                    <a:pt x="15" y="29"/>
                    <a:pt x="14" y="29"/>
                  </a:cubicBezTo>
                  <a:cubicBezTo>
                    <a:pt x="14" y="30"/>
                    <a:pt x="15" y="30"/>
                    <a:pt x="15" y="30"/>
                  </a:cubicBezTo>
                  <a:cubicBezTo>
                    <a:pt x="15" y="30"/>
                    <a:pt x="14" y="30"/>
                    <a:pt x="14" y="29"/>
                  </a:cubicBezTo>
                  <a:cubicBezTo>
                    <a:pt x="14" y="30"/>
                    <a:pt x="15" y="30"/>
                    <a:pt x="15" y="30"/>
                  </a:cubicBezTo>
                  <a:cubicBezTo>
                    <a:pt x="15" y="30"/>
                    <a:pt x="16" y="30"/>
                    <a:pt x="16" y="30"/>
                  </a:cubicBezTo>
                  <a:cubicBezTo>
                    <a:pt x="17" y="30"/>
                    <a:pt x="18" y="30"/>
                    <a:pt x="18" y="30"/>
                  </a:cubicBezTo>
                  <a:cubicBezTo>
                    <a:pt x="18" y="30"/>
                    <a:pt x="19" y="30"/>
                    <a:pt x="19" y="30"/>
                  </a:cubicBezTo>
                  <a:cubicBezTo>
                    <a:pt x="19" y="31"/>
                    <a:pt x="21" y="31"/>
                    <a:pt x="21" y="31"/>
                  </a:cubicBezTo>
                  <a:cubicBezTo>
                    <a:pt x="21" y="31"/>
                    <a:pt x="21" y="31"/>
                    <a:pt x="21" y="31"/>
                  </a:cubicBezTo>
                  <a:cubicBezTo>
                    <a:pt x="21" y="31"/>
                    <a:pt x="21" y="31"/>
                    <a:pt x="21" y="31"/>
                  </a:cubicBezTo>
                  <a:cubicBezTo>
                    <a:pt x="22" y="31"/>
                    <a:pt x="22" y="31"/>
                    <a:pt x="22" y="31"/>
                  </a:cubicBezTo>
                  <a:cubicBezTo>
                    <a:pt x="22" y="31"/>
                    <a:pt x="22" y="32"/>
                    <a:pt x="22" y="32"/>
                  </a:cubicBezTo>
                  <a:cubicBezTo>
                    <a:pt x="22" y="32"/>
                    <a:pt x="22" y="32"/>
                    <a:pt x="22" y="32"/>
                  </a:cubicBezTo>
                  <a:cubicBezTo>
                    <a:pt x="22" y="32"/>
                    <a:pt x="23" y="32"/>
                    <a:pt x="23" y="32"/>
                  </a:cubicBezTo>
                  <a:cubicBezTo>
                    <a:pt x="24" y="32"/>
                    <a:pt x="24" y="31"/>
                    <a:pt x="24" y="31"/>
                  </a:cubicBezTo>
                  <a:cubicBezTo>
                    <a:pt x="24" y="31"/>
                    <a:pt x="24" y="31"/>
                    <a:pt x="24" y="31"/>
                  </a:cubicBezTo>
                  <a:cubicBezTo>
                    <a:pt x="25" y="30"/>
                    <a:pt x="25" y="30"/>
                    <a:pt x="25" y="30"/>
                  </a:cubicBezTo>
                  <a:cubicBezTo>
                    <a:pt x="25" y="30"/>
                    <a:pt x="26" y="30"/>
                    <a:pt x="26" y="30"/>
                  </a:cubicBezTo>
                  <a:cubicBezTo>
                    <a:pt x="26" y="30"/>
                    <a:pt x="26" y="31"/>
                    <a:pt x="26" y="31"/>
                  </a:cubicBezTo>
                  <a:cubicBezTo>
                    <a:pt x="26" y="31"/>
                    <a:pt x="26" y="32"/>
                    <a:pt x="26" y="32"/>
                  </a:cubicBezTo>
                  <a:cubicBezTo>
                    <a:pt x="26" y="32"/>
                    <a:pt x="26" y="34"/>
                    <a:pt x="27" y="35"/>
                  </a:cubicBezTo>
                  <a:cubicBezTo>
                    <a:pt x="27" y="35"/>
                    <a:pt x="28" y="36"/>
                    <a:pt x="28" y="36"/>
                  </a:cubicBezTo>
                  <a:cubicBezTo>
                    <a:pt x="29" y="36"/>
                    <a:pt x="29" y="37"/>
                    <a:pt x="30" y="37"/>
                  </a:cubicBezTo>
                  <a:cubicBezTo>
                    <a:pt x="30" y="38"/>
                    <a:pt x="33" y="41"/>
                    <a:pt x="33" y="41"/>
                  </a:cubicBezTo>
                  <a:cubicBezTo>
                    <a:pt x="33" y="42"/>
                    <a:pt x="33" y="43"/>
                    <a:pt x="34" y="43"/>
                  </a:cubicBezTo>
                  <a:cubicBezTo>
                    <a:pt x="34" y="43"/>
                    <a:pt x="35" y="43"/>
                    <a:pt x="34" y="43"/>
                  </a:cubicBezTo>
                  <a:cubicBezTo>
                    <a:pt x="34" y="44"/>
                    <a:pt x="34" y="45"/>
                    <a:pt x="34" y="45"/>
                  </a:cubicBezTo>
                  <a:cubicBezTo>
                    <a:pt x="34" y="46"/>
                    <a:pt x="33" y="47"/>
                    <a:pt x="33" y="48"/>
                  </a:cubicBezTo>
                  <a:cubicBezTo>
                    <a:pt x="31" y="47"/>
                    <a:pt x="12" y="39"/>
                    <a:pt x="6" y="40"/>
                  </a:cubicBezTo>
                  <a:cubicBezTo>
                    <a:pt x="0" y="42"/>
                    <a:pt x="3" y="46"/>
                    <a:pt x="6" y="48"/>
                  </a:cubicBezTo>
                  <a:cubicBezTo>
                    <a:pt x="10" y="50"/>
                    <a:pt x="27" y="59"/>
                    <a:pt x="31" y="60"/>
                  </a:cubicBezTo>
                  <a:cubicBezTo>
                    <a:pt x="31" y="60"/>
                    <a:pt x="31" y="61"/>
                    <a:pt x="32" y="61"/>
                  </a:cubicBezTo>
                  <a:cubicBezTo>
                    <a:pt x="32" y="61"/>
                    <a:pt x="32" y="61"/>
                    <a:pt x="33" y="61"/>
                  </a:cubicBezTo>
                  <a:cubicBezTo>
                    <a:pt x="32" y="61"/>
                    <a:pt x="32" y="62"/>
                    <a:pt x="32" y="62"/>
                  </a:cubicBezTo>
                  <a:cubicBezTo>
                    <a:pt x="32" y="62"/>
                    <a:pt x="32" y="62"/>
                    <a:pt x="32" y="62"/>
                  </a:cubicBezTo>
                  <a:cubicBezTo>
                    <a:pt x="32" y="62"/>
                    <a:pt x="32" y="63"/>
                    <a:pt x="32" y="63"/>
                  </a:cubicBezTo>
                  <a:cubicBezTo>
                    <a:pt x="32" y="63"/>
                    <a:pt x="32" y="63"/>
                    <a:pt x="32" y="64"/>
                  </a:cubicBezTo>
                  <a:cubicBezTo>
                    <a:pt x="32" y="64"/>
                    <a:pt x="32" y="66"/>
                    <a:pt x="31" y="66"/>
                  </a:cubicBezTo>
                  <a:cubicBezTo>
                    <a:pt x="31" y="66"/>
                    <a:pt x="31" y="66"/>
                    <a:pt x="31" y="66"/>
                  </a:cubicBezTo>
                  <a:cubicBezTo>
                    <a:pt x="31" y="67"/>
                    <a:pt x="30" y="69"/>
                    <a:pt x="31" y="70"/>
                  </a:cubicBezTo>
                  <a:cubicBezTo>
                    <a:pt x="31" y="71"/>
                    <a:pt x="31" y="75"/>
                    <a:pt x="31" y="75"/>
                  </a:cubicBezTo>
                  <a:cubicBezTo>
                    <a:pt x="31" y="75"/>
                    <a:pt x="30" y="78"/>
                    <a:pt x="30" y="79"/>
                  </a:cubicBezTo>
                  <a:cubicBezTo>
                    <a:pt x="30" y="80"/>
                    <a:pt x="30" y="88"/>
                    <a:pt x="30" y="91"/>
                  </a:cubicBezTo>
                  <a:cubicBezTo>
                    <a:pt x="30" y="95"/>
                    <a:pt x="30" y="97"/>
                    <a:pt x="31" y="97"/>
                  </a:cubicBezTo>
                  <a:cubicBezTo>
                    <a:pt x="31" y="98"/>
                    <a:pt x="33" y="100"/>
                    <a:pt x="33" y="101"/>
                  </a:cubicBezTo>
                  <a:cubicBezTo>
                    <a:pt x="32" y="102"/>
                    <a:pt x="33" y="112"/>
                    <a:pt x="33" y="114"/>
                  </a:cubicBezTo>
                  <a:cubicBezTo>
                    <a:pt x="33" y="117"/>
                    <a:pt x="33" y="119"/>
                    <a:pt x="34" y="120"/>
                  </a:cubicBezTo>
                  <a:cubicBezTo>
                    <a:pt x="34" y="120"/>
                    <a:pt x="35" y="120"/>
                    <a:pt x="35" y="121"/>
                  </a:cubicBezTo>
                  <a:cubicBezTo>
                    <a:pt x="34" y="121"/>
                    <a:pt x="34" y="121"/>
                    <a:pt x="34" y="122"/>
                  </a:cubicBezTo>
                  <a:cubicBezTo>
                    <a:pt x="34" y="122"/>
                    <a:pt x="33" y="122"/>
                    <a:pt x="34" y="122"/>
                  </a:cubicBezTo>
                  <a:cubicBezTo>
                    <a:pt x="33" y="123"/>
                    <a:pt x="32" y="124"/>
                    <a:pt x="32" y="124"/>
                  </a:cubicBezTo>
                  <a:cubicBezTo>
                    <a:pt x="31" y="124"/>
                    <a:pt x="31" y="125"/>
                    <a:pt x="30" y="125"/>
                  </a:cubicBezTo>
                  <a:cubicBezTo>
                    <a:pt x="30" y="125"/>
                    <a:pt x="28" y="126"/>
                    <a:pt x="27" y="125"/>
                  </a:cubicBezTo>
                  <a:cubicBezTo>
                    <a:pt x="25" y="125"/>
                    <a:pt x="25" y="127"/>
                    <a:pt x="25" y="128"/>
                  </a:cubicBezTo>
                  <a:cubicBezTo>
                    <a:pt x="24" y="128"/>
                    <a:pt x="24" y="128"/>
                    <a:pt x="24" y="128"/>
                  </a:cubicBezTo>
                  <a:cubicBezTo>
                    <a:pt x="24" y="129"/>
                    <a:pt x="24" y="129"/>
                    <a:pt x="24" y="129"/>
                  </a:cubicBezTo>
                  <a:cubicBezTo>
                    <a:pt x="24" y="129"/>
                    <a:pt x="24" y="129"/>
                    <a:pt x="25" y="129"/>
                  </a:cubicBezTo>
                  <a:cubicBezTo>
                    <a:pt x="25" y="129"/>
                    <a:pt x="32" y="131"/>
                    <a:pt x="34" y="129"/>
                  </a:cubicBezTo>
                  <a:cubicBezTo>
                    <a:pt x="35" y="129"/>
                    <a:pt x="34" y="129"/>
                    <a:pt x="35" y="129"/>
                  </a:cubicBezTo>
                  <a:cubicBezTo>
                    <a:pt x="35" y="129"/>
                    <a:pt x="38" y="129"/>
                    <a:pt x="38" y="129"/>
                  </a:cubicBezTo>
                  <a:cubicBezTo>
                    <a:pt x="38" y="129"/>
                    <a:pt x="38" y="130"/>
                    <a:pt x="38" y="130"/>
                  </a:cubicBezTo>
                  <a:cubicBezTo>
                    <a:pt x="37" y="130"/>
                    <a:pt x="34" y="131"/>
                    <a:pt x="34" y="132"/>
                  </a:cubicBezTo>
                  <a:cubicBezTo>
                    <a:pt x="33" y="132"/>
                    <a:pt x="33" y="133"/>
                    <a:pt x="33" y="135"/>
                  </a:cubicBezTo>
                  <a:cubicBezTo>
                    <a:pt x="33" y="135"/>
                    <a:pt x="32" y="135"/>
                    <a:pt x="32" y="135"/>
                  </a:cubicBezTo>
                  <a:cubicBezTo>
                    <a:pt x="32" y="136"/>
                    <a:pt x="32" y="136"/>
                    <a:pt x="33" y="136"/>
                  </a:cubicBezTo>
                  <a:cubicBezTo>
                    <a:pt x="35" y="137"/>
                    <a:pt x="40" y="137"/>
                    <a:pt x="41" y="137"/>
                  </a:cubicBezTo>
                  <a:cubicBezTo>
                    <a:pt x="42" y="136"/>
                    <a:pt x="44" y="136"/>
                    <a:pt x="46" y="134"/>
                  </a:cubicBezTo>
                  <a:cubicBezTo>
                    <a:pt x="47" y="134"/>
                    <a:pt x="47" y="134"/>
                    <a:pt x="47" y="134"/>
                  </a:cubicBezTo>
                  <a:cubicBezTo>
                    <a:pt x="47" y="134"/>
                    <a:pt x="47" y="134"/>
                    <a:pt x="47" y="134"/>
                  </a:cubicBezTo>
                  <a:cubicBezTo>
                    <a:pt x="47" y="134"/>
                    <a:pt x="47" y="134"/>
                    <a:pt x="48" y="134"/>
                  </a:cubicBezTo>
                  <a:cubicBezTo>
                    <a:pt x="48" y="134"/>
                    <a:pt x="49" y="134"/>
                    <a:pt x="49" y="134"/>
                  </a:cubicBezTo>
                  <a:cubicBezTo>
                    <a:pt x="49" y="133"/>
                    <a:pt x="49" y="133"/>
                    <a:pt x="49" y="133"/>
                  </a:cubicBezTo>
                  <a:cubicBezTo>
                    <a:pt x="49" y="132"/>
                    <a:pt x="49" y="131"/>
                    <a:pt x="49" y="131"/>
                  </a:cubicBezTo>
                  <a:cubicBezTo>
                    <a:pt x="49" y="131"/>
                    <a:pt x="49" y="129"/>
                    <a:pt x="49" y="129"/>
                  </a:cubicBezTo>
                  <a:cubicBezTo>
                    <a:pt x="49" y="129"/>
                    <a:pt x="49" y="128"/>
                    <a:pt x="49" y="128"/>
                  </a:cubicBezTo>
                  <a:cubicBezTo>
                    <a:pt x="49" y="127"/>
                    <a:pt x="48" y="127"/>
                    <a:pt x="49" y="127"/>
                  </a:cubicBezTo>
                  <a:cubicBezTo>
                    <a:pt x="49" y="127"/>
                    <a:pt x="50" y="126"/>
                    <a:pt x="50" y="126"/>
                  </a:cubicBezTo>
                  <a:cubicBezTo>
                    <a:pt x="50" y="125"/>
                    <a:pt x="50" y="124"/>
                    <a:pt x="50" y="124"/>
                  </a:cubicBezTo>
                  <a:cubicBezTo>
                    <a:pt x="50" y="123"/>
                    <a:pt x="49" y="123"/>
                    <a:pt x="49" y="123"/>
                  </a:cubicBezTo>
                  <a:cubicBezTo>
                    <a:pt x="49" y="123"/>
                    <a:pt x="48" y="122"/>
                    <a:pt x="48" y="122"/>
                  </a:cubicBezTo>
                  <a:cubicBezTo>
                    <a:pt x="48" y="121"/>
                    <a:pt x="49" y="119"/>
                    <a:pt x="49" y="119"/>
                  </a:cubicBezTo>
                  <a:cubicBezTo>
                    <a:pt x="49" y="118"/>
                    <a:pt x="50" y="114"/>
                    <a:pt x="51" y="110"/>
                  </a:cubicBezTo>
                  <a:cubicBezTo>
                    <a:pt x="51" y="105"/>
                    <a:pt x="51" y="103"/>
                    <a:pt x="51" y="103"/>
                  </a:cubicBezTo>
                  <a:cubicBezTo>
                    <a:pt x="51" y="103"/>
                    <a:pt x="51" y="101"/>
                    <a:pt x="51" y="101"/>
                  </a:cubicBezTo>
                  <a:cubicBezTo>
                    <a:pt x="51" y="100"/>
                    <a:pt x="51" y="93"/>
                    <a:pt x="51" y="92"/>
                  </a:cubicBezTo>
                  <a:cubicBezTo>
                    <a:pt x="51" y="90"/>
                    <a:pt x="50" y="87"/>
                    <a:pt x="50" y="87"/>
                  </a:cubicBezTo>
                  <a:cubicBezTo>
                    <a:pt x="50" y="87"/>
                    <a:pt x="52" y="81"/>
                    <a:pt x="52" y="79"/>
                  </a:cubicBezTo>
                  <a:cubicBezTo>
                    <a:pt x="52" y="76"/>
                    <a:pt x="52" y="76"/>
                    <a:pt x="52" y="76"/>
                  </a:cubicBezTo>
                  <a:cubicBezTo>
                    <a:pt x="52" y="75"/>
                    <a:pt x="52" y="74"/>
                    <a:pt x="52" y="73"/>
                  </a:cubicBezTo>
                  <a:cubicBezTo>
                    <a:pt x="52" y="72"/>
                    <a:pt x="52" y="69"/>
                    <a:pt x="52" y="68"/>
                  </a:cubicBezTo>
                  <a:cubicBezTo>
                    <a:pt x="52" y="67"/>
                    <a:pt x="52" y="65"/>
                    <a:pt x="52" y="65"/>
                  </a:cubicBezTo>
                  <a:cubicBezTo>
                    <a:pt x="53" y="64"/>
                    <a:pt x="56" y="64"/>
                    <a:pt x="54" y="61"/>
                  </a:cubicBezTo>
                  <a:cubicBezTo>
                    <a:pt x="55" y="59"/>
                    <a:pt x="55" y="60"/>
                    <a:pt x="55" y="59"/>
                  </a:cubicBezTo>
                  <a:cubicBezTo>
                    <a:pt x="55" y="58"/>
                    <a:pt x="56" y="57"/>
                    <a:pt x="56" y="56"/>
                  </a:cubicBezTo>
                  <a:cubicBezTo>
                    <a:pt x="57" y="55"/>
                    <a:pt x="57" y="54"/>
                    <a:pt x="57" y="53"/>
                  </a:cubicBezTo>
                  <a:cubicBezTo>
                    <a:pt x="56" y="52"/>
                    <a:pt x="56" y="49"/>
                    <a:pt x="56" y="48"/>
                  </a:cubicBezTo>
                  <a:cubicBezTo>
                    <a:pt x="56" y="48"/>
                    <a:pt x="57" y="44"/>
                    <a:pt x="57" y="43"/>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8" y="3"/>
                  </a:move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20"/>
                    <a:pt x="49" y="20"/>
                    <a:pt x="49" y="20"/>
                  </a:cubicBezTo>
                  <a:cubicBezTo>
                    <a:pt x="49" y="20"/>
                    <a:pt x="49" y="20"/>
                    <a:pt x="49" y="20"/>
                  </a:cubicBezTo>
                  <a:cubicBezTo>
                    <a:pt x="49" y="20"/>
                    <a:pt x="49" y="20"/>
                    <a:pt x="49" y="20"/>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19"/>
                  </a:moveTo>
                  <a:cubicBezTo>
                    <a:pt x="49" y="19"/>
                    <a:pt x="49" y="19"/>
                    <a:pt x="49" y="19"/>
                  </a:cubicBezTo>
                  <a:cubicBezTo>
                    <a:pt x="49" y="19"/>
                    <a:pt x="49" y="19"/>
                    <a:pt x="49" y="19"/>
                  </a:cubicBezTo>
                  <a:cubicBezTo>
                    <a:pt x="49" y="19"/>
                    <a:pt x="49" y="19"/>
                    <a:pt x="49" y="19"/>
                  </a:cubicBezTo>
                  <a:close/>
                  <a:moveTo>
                    <a:pt x="49" y="4"/>
                  </a:moveTo>
                  <a:cubicBezTo>
                    <a:pt x="49" y="4"/>
                    <a:pt x="49" y="4"/>
                    <a:pt x="49" y="4"/>
                  </a:cubicBezTo>
                  <a:cubicBezTo>
                    <a:pt x="49" y="4"/>
                    <a:pt x="49" y="4"/>
                    <a:pt x="49" y="4"/>
                  </a:cubicBezTo>
                  <a:close/>
                  <a:moveTo>
                    <a:pt x="49" y="17"/>
                  </a:moveTo>
                  <a:cubicBezTo>
                    <a:pt x="49" y="17"/>
                    <a:pt x="49" y="17"/>
                    <a:pt x="49" y="17"/>
                  </a:cubicBezTo>
                  <a:cubicBezTo>
                    <a:pt x="49" y="17"/>
                    <a:pt x="49" y="17"/>
                    <a:pt x="49" y="17"/>
                  </a:cubicBezTo>
                  <a:cubicBezTo>
                    <a:pt x="49" y="17"/>
                    <a:pt x="49" y="17"/>
                    <a:pt x="49" y="17"/>
                  </a:cubicBezTo>
                  <a:cubicBezTo>
                    <a:pt x="49" y="17"/>
                    <a:pt x="49" y="17"/>
                    <a:pt x="49" y="17"/>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15"/>
                  </a:moveTo>
                  <a:cubicBezTo>
                    <a:pt x="50" y="15"/>
                    <a:pt x="50" y="15"/>
                    <a:pt x="50" y="15"/>
                  </a:cubicBezTo>
                  <a:cubicBezTo>
                    <a:pt x="50" y="15"/>
                    <a:pt x="50" y="15"/>
                    <a:pt x="50" y="15"/>
                  </a:cubicBezTo>
                  <a:cubicBezTo>
                    <a:pt x="50" y="15"/>
                    <a:pt x="50" y="15"/>
                    <a:pt x="50" y="15"/>
                  </a:cubicBezTo>
                  <a:cubicBezTo>
                    <a:pt x="50" y="15"/>
                    <a:pt x="50" y="15"/>
                    <a:pt x="50" y="15"/>
                  </a:cubicBezTo>
                  <a:close/>
                  <a:moveTo>
                    <a:pt x="50" y="17"/>
                  </a:moveTo>
                  <a:cubicBezTo>
                    <a:pt x="50" y="17"/>
                    <a:pt x="50" y="17"/>
                    <a:pt x="50" y="17"/>
                  </a:cubicBezTo>
                  <a:cubicBezTo>
                    <a:pt x="50" y="17"/>
                    <a:pt x="50" y="17"/>
                    <a:pt x="50" y="17"/>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lose/>
                  <a:moveTo>
                    <a:pt x="50" y="18"/>
                  </a:move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17"/>
                  </a:move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lose/>
                  <a:moveTo>
                    <a:pt x="50" y="18"/>
                  </a:move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0" y="7"/>
                  </a:moveTo>
                  <a:cubicBezTo>
                    <a:pt x="50" y="7"/>
                    <a:pt x="50" y="7"/>
                    <a:pt x="50" y="7"/>
                  </a:cubicBezTo>
                  <a:cubicBezTo>
                    <a:pt x="50" y="7"/>
                    <a:pt x="50" y="7"/>
                    <a:pt x="50" y="7"/>
                  </a:cubicBezTo>
                  <a:cubicBezTo>
                    <a:pt x="50" y="7"/>
                    <a:pt x="50" y="7"/>
                    <a:pt x="50" y="7"/>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20"/>
                  </a:moveTo>
                  <a:cubicBezTo>
                    <a:pt x="49" y="20"/>
                    <a:pt x="49" y="20"/>
                    <a:pt x="49" y="20"/>
                  </a:cubicBezTo>
                  <a:cubicBezTo>
                    <a:pt x="49" y="20"/>
                    <a:pt x="49" y="20"/>
                    <a:pt x="49" y="20"/>
                  </a:cubicBezTo>
                  <a:cubicBezTo>
                    <a:pt x="49" y="20"/>
                    <a:pt x="49" y="20"/>
                    <a:pt x="49" y="20"/>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8" y="20"/>
                  </a:moveTo>
                  <a:cubicBezTo>
                    <a:pt x="48" y="20"/>
                    <a:pt x="48" y="20"/>
                    <a:pt x="48" y="20"/>
                  </a:cubicBezTo>
                  <a:cubicBezTo>
                    <a:pt x="48" y="20"/>
                    <a:pt x="48" y="20"/>
                    <a:pt x="48" y="20"/>
                  </a:cubicBezTo>
                  <a:cubicBezTo>
                    <a:pt x="48" y="20"/>
                    <a:pt x="48" y="20"/>
                    <a:pt x="48" y="19"/>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20"/>
                  </a:move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3"/>
                    <a:pt x="48" y="3"/>
                    <a:pt x="48" y="3"/>
                  </a:cubicBezTo>
                  <a:cubicBezTo>
                    <a:pt x="48" y="3"/>
                    <a:pt x="48" y="3"/>
                    <a:pt x="48" y="3"/>
                  </a:cubicBezTo>
                  <a:cubicBezTo>
                    <a:pt x="48" y="3"/>
                    <a:pt x="48" y="3"/>
                    <a:pt x="48" y="3"/>
                  </a:cubicBezTo>
                  <a:cubicBezTo>
                    <a:pt x="48" y="3"/>
                    <a:pt x="48" y="3"/>
                    <a:pt x="48" y="3"/>
                  </a:cubicBezTo>
                  <a:cubicBezTo>
                    <a:pt x="48" y="3"/>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9" y="4"/>
                  </a:moveTo>
                  <a:cubicBezTo>
                    <a:pt x="49" y="4"/>
                    <a:pt x="49" y="4"/>
                    <a:pt x="49" y="4"/>
                  </a:cubicBezTo>
                  <a:cubicBezTo>
                    <a:pt x="49" y="4"/>
                    <a:pt x="49" y="4"/>
                    <a:pt x="49" y="4"/>
                  </a:cubicBezTo>
                  <a:cubicBezTo>
                    <a:pt x="49" y="4"/>
                    <a:pt x="49" y="4"/>
                    <a:pt x="49" y="4"/>
                  </a:cubicBezTo>
                  <a:cubicBezTo>
                    <a:pt x="49" y="4"/>
                    <a:pt x="49" y="4"/>
                    <a:pt x="49" y="5"/>
                  </a:cubicBezTo>
                  <a:cubicBezTo>
                    <a:pt x="49" y="5"/>
                    <a:pt x="49" y="5"/>
                    <a:pt x="49" y="5"/>
                  </a:cubicBezTo>
                  <a:cubicBezTo>
                    <a:pt x="49" y="5"/>
                    <a:pt x="49" y="5"/>
                    <a:pt x="49" y="4"/>
                  </a:cubicBezTo>
                  <a:close/>
                  <a:moveTo>
                    <a:pt x="49" y="5"/>
                  </a:move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19"/>
                  </a:moveTo>
                  <a:cubicBezTo>
                    <a:pt x="48" y="19"/>
                    <a:pt x="48" y="19"/>
                    <a:pt x="48" y="19"/>
                  </a:cubicBezTo>
                  <a:cubicBezTo>
                    <a:pt x="48" y="19"/>
                    <a:pt x="48" y="19"/>
                    <a:pt x="48" y="19"/>
                  </a:cubicBezTo>
                  <a:cubicBezTo>
                    <a:pt x="48" y="19"/>
                    <a:pt x="48" y="19"/>
                    <a:pt x="48" y="20"/>
                  </a:cubicBezTo>
                  <a:cubicBezTo>
                    <a:pt x="48" y="20"/>
                    <a:pt x="48" y="20"/>
                    <a:pt x="48" y="20"/>
                  </a:cubicBezTo>
                  <a:cubicBezTo>
                    <a:pt x="48" y="20"/>
                    <a:pt x="48" y="20"/>
                    <a:pt x="48" y="20"/>
                  </a:cubicBezTo>
                  <a:cubicBezTo>
                    <a:pt x="48" y="20"/>
                    <a:pt x="48" y="19"/>
                    <a:pt x="48" y="19"/>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lose/>
                  <a:moveTo>
                    <a:pt x="48" y="4"/>
                  </a:moveTo>
                  <a:cubicBezTo>
                    <a:pt x="48" y="4"/>
                    <a:pt x="49" y="4"/>
                    <a:pt x="49" y="4"/>
                  </a:cubicBezTo>
                  <a:cubicBezTo>
                    <a:pt x="49" y="4"/>
                    <a:pt x="49" y="4"/>
                    <a:pt x="49" y="4"/>
                  </a:cubicBezTo>
                  <a:cubicBezTo>
                    <a:pt x="49" y="4"/>
                    <a:pt x="49" y="4"/>
                    <a:pt x="49" y="4"/>
                  </a:cubicBezTo>
                  <a:cubicBezTo>
                    <a:pt x="49" y="4"/>
                    <a:pt x="48" y="4"/>
                    <a:pt x="48" y="4"/>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lose/>
                  <a:moveTo>
                    <a:pt x="49" y="19"/>
                  </a:moveTo>
                  <a:cubicBezTo>
                    <a:pt x="49" y="19"/>
                    <a:pt x="49" y="19"/>
                    <a:pt x="49" y="19"/>
                  </a:cubicBez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5"/>
                    <a:pt x="49" y="5"/>
                  </a:cubicBezTo>
                  <a:cubicBezTo>
                    <a:pt x="49" y="5"/>
                    <a:pt x="49" y="5"/>
                    <a:pt x="49" y="5"/>
                  </a:cubicBezTo>
                  <a:cubicBezTo>
                    <a:pt x="49" y="5"/>
                    <a:pt x="49" y="5"/>
                    <a:pt x="49" y="5"/>
                  </a:cubicBezTo>
                  <a:cubicBezTo>
                    <a:pt x="49" y="5"/>
                    <a:pt x="49" y="5"/>
                    <a:pt x="49" y="5"/>
                  </a:cubicBezTo>
                  <a:cubicBezTo>
                    <a:pt x="49" y="5"/>
                    <a:pt x="49" y="5"/>
                    <a:pt x="49" y="4"/>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20"/>
                  </a:moveTo>
                  <a:cubicBezTo>
                    <a:pt x="49" y="20"/>
                    <a:pt x="49" y="20"/>
                    <a:pt x="49" y="20"/>
                  </a:cubicBezTo>
                  <a:cubicBezTo>
                    <a:pt x="49" y="20"/>
                    <a:pt x="49" y="20"/>
                    <a:pt x="49" y="20"/>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3"/>
                  </a:cubicBezTo>
                  <a:cubicBezTo>
                    <a:pt x="49" y="4"/>
                    <a:pt x="49" y="4"/>
                    <a:pt x="49" y="4"/>
                  </a:cubicBezTo>
                  <a:cubicBezTo>
                    <a:pt x="49" y="4"/>
                    <a:pt x="49" y="4"/>
                    <a:pt x="49" y="4"/>
                  </a:cubicBezTo>
                  <a:cubicBezTo>
                    <a:pt x="49" y="4"/>
                    <a:pt x="49" y="4"/>
                    <a:pt x="49" y="4"/>
                  </a:cubicBezTo>
                  <a:close/>
                  <a:moveTo>
                    <a:pt x="49" y="3"/>
                  </a:moveTo>
                  <a:cubicBezTo>
                    <a:pt x="49" y="3"/>
                    <a:pt x="49" y="3"/>
                    <a:pt x="49" y="3"/>
                  </a:cubicBezTo>
                  <a:cubicBezTo>
                    <a:pt x="49" y="3"/>
                    <a:pt x="49" y="3"/>
                    <a:pt x="49" y="3"/>
                  </a:cubicBezTo>
                  <a:cubicBezTo>
                    <a:pt x="49" y="3"/>
                    <a:pt x="49" y="4"/>
                    <a:pt x="49" y="4"/>
                  </a:cubicBezTo>
                  <a:cubicBezTo>
                    <a:pt x="49" y="4"/>
                    <a:pt x="49" y="4"/>
                    <a:pt x="49" y="4"/>
                  </a:cubicBezTo>
                  <a:cubicBezTo>
                    <a:pt x="49" y="4"/>
                    <a:pt x="49" y="3"/>
                    <a:pt x="49" y="3"/>
                  </a:cubicBezTo>
                  <a:close/>
                  <a:moveTo>
                    <a:pt x="49" y="3"/>
                  </a:move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lose/>
                  <a:moveTo>
                    <a:pt x="49" y="4"/>
                  </a:moveTo>
                  <a:cubicBezTo>
                    <a:pt x="49" y="4"/>
                    <a:pt x="49" y="4"/>
                    <a:pt x="49" y="4"/>
                  </a:cubicBezTo>
                  <a:cubicBezTo>
                    <a:pt x="48" y="4"/>
                    <a:pt x="48" y="4"/>
                    <a:pt x="48" y="4"/>
                  </a:cubicBezTo>
                  <a:cubicBezTo>
                    <a:pt x="48" y="4"/>
                    <a:pt x="48" y="4"/>
                    <a:pt x="48" y="4"/>
                  </a:cubicBezTo>
                  <a:cubicBezTo>
                    <a:pt x="48" y="4"/>
                    <a:pt x="48" y="4"/>
                    <a:pt x="48" y="4"/>
                  </a:cubicBezTo>
                  <a:cubicBezTo>
                    <a:pt x="48" y="4"/>
                    <a:pt x="48" y="4"/>
                    <a:pt x="49" y="4"/>
                  </a:cubicBezTo>
                  <a:close/>
                  <a:moveTo>
                    <a:pt x="48" y="4"/>
                  </a:moveTo>
                  <a:cubicBezTo>
                    <a:pt x="48" y="4"/>
                    <a:pt x="48" y="4"/>
                    <a:pt x="48" y="4"/>
                  </a:cubicBezTo>
                  <a:cubicBezTo>
                    <a:pt x="48" y="4"/>
                    <a:pt x="48" y="4"/>
                    <a:pt x="49" y="4"/>
                  </a:cubicBezTo>
                  <a:cubicBezTo>
                    <a:pt x="49" y="4"/>
                    <a:pt x="49" y="4"/>
                    <a:pt x="49"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19"/>
                  </a:move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lose/>
                  <a:moveTo>
                    <a:pt x="48" y="19"/>
                  </a:moveTo>
                  <a:cubicBezTo>
                    <a:pt x="48" y="19"/>
                    <a:pt x="48" y="19"/>
                    <a:pt x="48" y="19"/>
                  </a:cubicBezTo>
                  <a:cubicBezTo>
                    <a:pt x="48" y="19"/>
                    <a:pt x="48" y="19"/>
                    <a:pt x="48" y="19"/>
                  </a:cubicBezTo>
                  <a:cubicBezTo>
                    <a:pt x="48" y="19"/>
                    <a:pt x="48" y="19"/>
                    <a:pt x="48" y="19"/>
                  </a:cubicBezTo>
                  <a:cubicBezTo>
                    <a:pt x="48" y="19"/>
                    <a:pt x="48" y="19"/>
                    <a:pt x="48" y="19"/>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5"/>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19"/>
                  </a:move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19"/>
                  </a:moveTo>
                  <a:cubicBezTo>
                    <a:pt x="48" y="19"/>
                    <a:pt x="48" y="19"/>
                    <a:pt x="48" y="19"/>
                  </a:cubicBezTo>
                  <a:cubicBezTo>
                    <a:pt x="48" y="19"/>
                    <a:pt x="48" y="19"/>
                    <a:pt x="48" y="19"/>
                  </a:cubicBezTo>
                  <a:cubicBezTo>
                    <a:pt x="48" y="19"/>
                    <a:pt x="48" y="19"/>
                    <a:pt x="48" y="19"/>
                  </a:cubicBezTo>
                  <a:cubicBezTo>
                    <a:pt x="48" y="19"/>
                    <a:pt x="48" y="19"/>
                    <a:pt x="48" y="19"/>
                  </a:cubicBezTo>
                  <a:close/>
                  <a:moveTo>
                    <a:pt x="48" y="4"/>
                  </a:moveTo>
                  <a:cubicBezTo>
                    <a:pt x="48" y="4"/>
                    <a:pt x="48" y="4"/>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lose/>
                  <a:moveTo>
                    <a:pt x="48" y="4"/>
                  </a:move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9" y="20"/>
                  </a:moveTo>
                  <a:cubicBezTo>
                    <a:pt x="49" y="20"/>
                    <a:pt x="49" y="20"/>
                    <a:pt x="49" y="20"/>
                  </a:cubicBezTo>
                  <a:cubicBezTo>
                    <a:pt x="49" y="20"/>
                    <a:pt x="49" y="20"/>
                    <a:pt x="48" y="20"/>
                  </a:cubicBezTo>
                  <a:cubicBezTo>
                    <a:pt x="48"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4"/>
                  </a:move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4"/>
                  </a:moveTo>
                  <a:cubicBezTo>
                    <a:pt x="49" y="4"/>
                    <a:pt x="49" y="5"/>
                    <a:pt x="49" y="5"/>
                  </a:cubicBezTo>
                  <a:cubicBezTo>
                    <a:pt x="49" y="5"/>
                    <a:pt x="49" y="4"/>
                    <a:pt x="49" y="4"/>
                  </a:cubicBezTo>
                  <a:cubicBezTo>
                    <a:pt x="49" y="4"/>
                    <a:pt x="49" y="4"/>
                    <a:pt x="49" y="4"/>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20"/>
                  </a:moveTo>
                  <a:cubicBezTo>
                    <a:pt x="49" y="20"/>
                    <a:pt x="49" y="20"/>
                    <a:pt x="49" y="20"/>
                  </a:cubicBezTo>
                  <a:cubicBezTo>
                    <a:pt x="49" y="20"/>
                    <a:pt x="49" y="20"/>
                    <a:pt x="49" y="20"/>
                  </a:cubicBezTo>
                  <a:cubicBezTo>
                    <a:pt x="49" y="20"/>
                    <a:pt x="49" y="20"/>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50" y="19"/>
                    <a:pt x="50" y="19"/>
                  </a:cubicBezTo>
                  <a:cubicBezTo>
                    <a:pt x="49" y="19"/>
                    <a:pt x="49" y="20"/>
                    <a:pt x="49" y="20"/>
                  </a:cubicBezTo>
                  <a:cubicBezTo>
                    <a:pt x="49" y="20"/>
                    <a:pt x="49" y="20"/>
                    <a:pt x="49" y="20"/>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17"/>
                  </a:moveTo>
                  <a:cubicBezTo>
                    <a:pt x="49" y="17"/>
                    <a:pt x="49" y="17"/>
                    <a:pt x="49" y="17"/>
                  </a:cubicBezTo>
                  <a:cubicBezTo>
                    <a:pt x="49" y="17"/>
                    <a:pt x="49" y="17"/>
                    <a:pt x="49" y="17"/>
                  </a:cubicBezTo>
                  <a:cubicBezTo>
                    <a:pt x="49" y="17"/>
                    <a:pt x="49" y="17"/>
                    <a:pt x="49" y="17"/>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18"/>
                  </a:moveTo>
                  <a:cubicBezTo>
                    <a:pt x="49" y="18"/>
                    <a:pt x="49" y="18"/>
                    <a:pt x="49" y="18"/>
                  </a:cubicBezTo>
                  <a:cubicBezTo>
                    <a:pt x="49" y="18"/>
                    <a:pt x="49" y="18"/>
                    <a:pt x="49" y="18"/>
                  </a:cubicBezTo>
                  <a:close/>
                  <a:moveTo>
                    <a:pt x="49" y="19"/>
                  </a:move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lose/>
                  <a:moveTo>
                    <a:pt x="49" y="19"/>
                  </a:move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50" y="6"/>
                  </a:moveTo>
                  <a:cubicBezTo>
                    <a:pt x="50" y="6"/>
                    <a:pt x="50" y="6"/>
                    <a:pt x="50" y="6"/>
                  </a:cubicBezTo>
                  <a:cubicBezTo>
                    <a:pt x="50" y="6"/>
                    <a:pt x="49" y="6"/>
                    <a:pt x="49" y="6"/>
                  </a:cubicBezTo>
                  <a:cubicBezTo>
                    <a:pt x="49" y="6"/>
                    <a:pt x="49" y="6"/>
                    <a:pt x="49" y="6"/>
                  </a:cubicBezTo>
                  <a:cubicBezTo>
                    <a:pt x="49" y="6"/>
                    <a:pt x="49" y="6"/>
                    <a:pt x="49" y="6"/>
                  </a:cubicBezTo>
                  <a:cubicBezTo>
                    <a:pt x="49" y="6"/>
                    <a:pt x="50" y="6"/>
                    <a:pt x="50" y="6"/>
                  </a:cubicBezTo>
                  <a:close/>
                  <a:moveTo>
                    <a:pt x="49" y="6"/>
                  </a:moveTo>
                  <a:cubicBezTo>
                    <a:pt x="49" y="6"/>
                    <a:pt x="49" y="6"/>
                    <a:pt x="49" y="6"/>
                  </a:cubicBezTo>
                  <a:cubicBezTo>
                    <a:pt x="49" y="6"/>
                    <a:pt x="49" y="6"/>
                    <a:pt x="49" y="6"/>
                  </a:cubicBezTo>
                  <a:close/>
                  <a:moveTo>
                    <a:pt x="49" y="19"/>
                  </a:moveTo>
                  <a:cubicBezTo>
                    <a:pt x="49" y="19"/>
                    <a:pt x="49" y="19"/>
                    <a:pt x="49"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49" y="19"/>
                    <a:pt x="49" y="19"/>
                  </a:cubicBezTo>
                  <a:close/>
                  <a:moveTo>
                    <a:pt x="50" y="19"/>
                  </a:moveTo>
                  <a:cubicBezTo>
                    <a:pt x="50" y="19"/>
                    <a:pt x="50" y="19"/>
                    <a:pt x="50" y="19"/>
                  </a:cubicBezTo>
                  <a:cubicBezTo>
                    <a:pt x="49" y="19"/>
                    <a:pt x="49" y="19"/>
                    <a:pt x="49" y="19"/>
                  </a:cubicBezTo>
                  <a:cubicBezTo>
                    <a:pt x="49" y="19"/>
                    <a:pt x="50" y="19"/>
                    <a:pt x="50" y="19"/>
                  </a:cubicBezTo>
                  <a:close/>
                  <a:moveTo>
                    <a:pt x="49" y="7"/>
                  </a:moveTo>
                  <a:cubicBezTo>
                    <a:pt x="49" y="7"/>
                    <a:pt x="49" y="7"/>
                    <a:pt x="49" y="7"/>
                  </a:cubicBezTo>
                  <a:cubicBezTo>
                    <a:pt x="49" y="7"/>
                    <a:pt x="50" y="7"/>
                    <a:pt x="50" y="7"/>
                  </a:cubicBezTo>
                  <a:cubicBezTo>
                    <a:pt x="50" y="7"/>
                    <a:pt x="50" y="7"/>
                    <a:pt x="50" y="7"/>
                  </a:cubicBezTo>
                  <a:cubicBezTo>
                    <a:pt x="50" y="7"/>
                    <a:pt x="50" y="7"/>
                    <a:pt x="50" y="7"/>
                  </a:cubicBezTo>
                  <a:cubicBezTo>
                    <a:pt x="50" y="7"/>
                    <a:pt x="49" y="7"/>
                    <a:pt x="49" y="7"/>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19"/>
                  </a:moveTo>
                  <a:cubicBezTo>
                    <a:pt x="50" y="19"/>
                    <a:pt x="50" y="19"/>
                    <a:pt x="50" y="19"/>
                  </a:cubicBezTo>
                  <a:cubicBezTo>
                    <a:pt x="50" y="19"/>
                    <a:pt x="50" y="19"/>
                    <a:pt x="50" y="19"/>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lose/>
                  <a:moveTo>
                    <a:pt x="50" y="18"/>
                  </a:move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6"/>
                  </a:move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49" y="6"/>
                    <a:pt x="49" y="6"/>
                    <a:pt x="49" y="6"/>
                  </a:cubicBezTo>
                  <a:cubicBezTo>
                    <a:pt x="49" y="6"/>
                    <a:pt x="49" y="6"/>
                    <a:pt x="49" y="6"/>
                  </a:cubicBezTo>
                  <a:cubicBezTo>
                    <a:pt x="50" y="6"/>
                    <a:pt x="50" y="6"/>
                    <a:pt x="50"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50" y="19"/>
                    <a:pt x="50" y="19"/>
                    <a:pt x="50" y="19"/>
                  </a:cubicBezTo>
                  <a:cubicBezTo>
                    <a:pt x="50" y="19"/>
                    <a:pt x="50" y="19"/>
                    <a:pt x="50" y="19"/>
                  </a:cubicBezTo>
                  <a:cubicBezTo>
                    <a:pt x="50" y="19"/>
                    <a:pt x="50" y="19"/>
                    <a:pt x="50" y="19"/>
                  </a:cubicBezTo>
                  <a:cubicBezTo>
                    <a:pt x="50" y="19"/>
                    <a:pt x="49" y="19"/>
                    <a:pt x="49" y="19"/>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49" y="5"/>
                    <a:pt x="49" y="5"/>
                  </a:cubicBezTo>
                  <a:cubicBezTo>
                    <a:pt x="49" y="5"/>
                    <a:pt x="49" y="5"/>
                    <a:pt x="50" y="5"/>
                  </a:cubicBezTo>
                  <a:cubicBezTo>
                    <a:pt x="50" y="5"/>
                    <a:pt x="50" y="5"/>
                    <a:pt x="50" y="5"/>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18"/>
                  </a:moveTo>
                  <a:cubicBezTo>
                    <a:pt x="49" y="18"/>
                    <a:pt x="49" y="18"/>
                    <a:pt x="49" y="18"/>
                  </a:cubicBezTo>
                  <a:cubicBezTo>
                    <a:pt x="49" y="18"/>
                    <a:pt x="49" y="18"/>
                    <a:pt x="49" y="18"/>
                  </a:cubicBezTo>
                  <a:cubicBezTo>
                    <a:pt x="49" y="18"/>
                    <a:pt x="49" y="18"/>
                    <a:pt x="49" y="18"/>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7"/>
                  </a:moveTo>
                  <a:cubicBezTo>
                    <a:pt x="49" y="7"/>
                    <a:pt x="49" y="7"/>
                    <a:pt x="49" y="7"/>
                  </a:cubicBezTo>
                  <a:cubicBezTo>
                    <a:pt x="49" y="7"/>
                    <a:pt x="49" y="7"/>
                    <a:pt x="49" y="7"/>
                  </a:cubicBezTo>
                  <a:cubicBezTo>
                    <a:pt x="49" y="7"/>
                    <a:pt x="49" y="7"/>
                    <a:pt x="49" y="7"/>
                  </a:cubicBezTo>
                  <a:close/>
                  <a:moveTo>
                    <a:pt x="49" y="6"/>
                  </a:move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lose/>
                  <a:moveTo>
                    <a:pt x="49" y="17"/>
                  </a:move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19"/>
                  </a:moveTo>
                  <a:cubicBezTo>
                    <a:pt x="49" y="19"/>
                    <a:pt x="49" y="19"/>
                    <a:pt x="49" y="19"/>
                  </a:cubicBezTo>
                  <a:cubicBezTo>
                    <a:pt x="49" y="19"/>
                    <a:pt x="49" y="19"/>
                    <a:pt x="49" y="19"/>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49" y="4"/>
                  </a:cubicBezTo>
                  <a:cubicBezTo>
                    <a:pt x="49" y="4"/>
                    <a:pt x="49" y="4"/>
                    <a:pt x="49" y="3"/>
                  </a:cubicBezTo>
                  <a:cubicBezTo>
                    <a:pt x="49" y="4"/>
                    <a:pt x="49" y="4"/>
                    <a:pt x="49" y="4"/>
                  </a:cubicBezTo>
                  <a:cubicBezTo>
                    <a:pt x="49" y="4"/>
                    <a:pt x="49" y="4"/>
                    <a:pt x="49" y="4"/>
                  </a:cubicBezTo>
                  <a:cubicBezTo>
                    <a:pt x="49" y="4"/>
                    <a:pt x="49" y="4"/>
                    <a:pt x="49" y="4"/>
                  </a:cubicBezTo>
                  <a:close/>
                  <a:moveTo>
                    <a:pt x="49" y="3"/>
                  </a:moveTo>
                  <a:cubicBezTo>
                    <a:pt x="49" y="3"/>
                    <a:pt x="49" y="3"/>
                    <a:pt x="49" y="3"/>
                  </a:cubicBezTo>
                  <a:cubicBezTo>
                    <a:pt x="49" y="3"/>
                    <a:pt x="49" y="3"/>
                    <a:pt x="48" y="3"/>
                  </a:cubicBezTo>
                  <a:cubicBezTo>
                    <a:pt x="48" y="3"/>
                    <a:pt x="48" y="3"/>
                    <a:pt x="48" y="3"/>
                  </a:cubicBezTo>
                  <a:cubicBezTo>
                    <a:pt x="49" y="3"/>
                    <a:pt x="49" y="3"/>
                    <a:pt x="49" y="4"/>
                  </a:cubicBezTo>
                  <a:cubicBezTo>
                    <a:pt x="49" y="4"/>
                    <a:pt x="49" y="3"/>
                    <a:pt x="49"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20"/>
                  </a:move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8" y="20"/>
                    <a:pt x="48" y="20"/>
                  </a:cubicBezTo>
                  <a:cubicBezTo>
                    <a:pt x="48" y="20"/>
                    <a:pt x="48" y="20"/>
                    <a:pt x="48"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6"/>
                  </a:move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20"/>
                  </a:move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19"/>
                  </a:moveTo>
                  <a:cubicBezTo>
                    <a:pt x="49" y="19"/>
                    <a:pt x="49" y="19"/>
                    <a:pt x="49" y="19"/>
                  </a:cubicBezTo>
                  <a:cubicBezTo>
                    <a:pt x="49" y="19"/>
                    <a:pt x="49" y="19"/>
                    <a:pt x="49" y="19"/>
                  </a:cubicBezTo>
                  <a:cubicBezTo>
                    <a:pt x="49" y="19"/>
                    <a:pt x="49" y="19"/>
                    <a:pt x="49" y="19"/>
                  </a:cubicBezTo>
                  <a:cubicBezTo>
                    <a:pt x="49" y="19"/>
                    <a:pt x="49" y="19"/>
                    <a:pt x="49" y="19"/>
                  </a:cubicBezTo>
                  <a:close/>
                  <a:moveTo>
                    <a:pt x="49" y="19"/>
                  </a:moveTo>
                  <a:cubicBezTo>
                    <a:pt x="49" y="19"/>
                    <a:pt x="49" y="19"/>
                    <a:pt x="49" y="19"/>
                  </a:cubicBezTo>
                  <a:cubicBezTo>
                    <a:pt x="49" y="19"/>
                    <a:pt x="49" y="19"/>
                    <a:pt x="49" y="19"/>
                  </a:cubicBezTo>
                  <a:cubicBezTo>
                    <a:pt x="49" y="19"/>
                    <a:pt x="49" y="19"/>
                    <a:pt x="49" y="19"/>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lose/>
                  <a:moveTo>
                    <a:pt x="49" y="19"/>
                  </a:move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6"/>
                  </a:move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lose/>
                  <a:moveTo>
                    <a:pt x="49" y="5"/>
                  </a:move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5"/>
                  </a:moveTo>
                  <a:cubicBezTo>
                    <a:pt x="49" y="5"/>
                    <a:pt x="49" y="5"/>
                    <a:pt x="49" y="5"/>
                  </a:cubicBezTo>
                  <a:cubicBezTo>
                    <a:pt x="49" y="5"/>
                    <a:pt x="49" y="5"/>
                    <a:pt x="49" y="5"/>
                  </a:cubicBezTo>
                  <a:cubicBezTo>
                    <a:pt x="49" y="5"/>
                    <a:pt x="49" y="5"/>
                    <a:pt x="49" y="5"/>
                  </a:cubicBezTo>
                  <a:close/>
                  <a:moveTo>
                    <a:pt x="49" y="19"/>
                  </a:moveTo>
                  <a:cubicBezTo>
                    <a:pt x="49" y="19"/>
                    <a:pt x="49" y="19"/>
                    <a:pt x="49" y="19"/>
                  </a:cubicBezTo>
                  <a:cubicBezTo>
                    <a:pt x="49" y="19"/>
                    <a:pt x="49" y="19"/>
                    <a:pt x="49" y="19"/>
                  </a:cubicBezTo>
                  <a:cubicBezTo>
                    <a:pt x="49" y="19"/>
                    <a:pt x="49" y="19"/>
                    <a:pt x="49" y="19"/>
                  </a:cubicBezTo>
                  <a:close/>
                  <a:moveTo>
                    <a:pt x="49" y="6"/>
                  </a:moveTo>
                  <a:cubicBezTo>
                    <a:pt x="49" y="6"/>
                    <a:pt x="49" y="6"/>
                    <a:pt x="49" y="6"/>
                  </a:cubicBezTo>
                  <a:cubicBezTo>
                    <a:pt x="49" y="6"/>
                    <a:pt x="49" y="6"/>
                    <a:pt x="49" y="6"/>
                  </a:cubicBezTo>
                  <a:cubicBezTo>
                    <a:pt x="49" y="6"/>
                    <a:pt x="49" y="6"/>
                    <a:pt x="49" y="6"/>
                  </a:cubicBezTo>
                  <a:cubicBezTo>
                    <a:pt x="49" y="6"/>
                    <a:pt x="49" y="6"/>
                    <a:pt x="49" y="6"/>
                  </a:cubicBezTo>
                  <a:close/>
                  <a:moveTo>
                    <a:pt x="49" y="20"/>
                  </a:move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lose/>
                  <a:moveTo>
                    <a:pt x="49" y="20"/>
                  </a:moveTo>
                  <a:cubicBezTo>
                    <a:pt x="49" y="20"/>
                    <a:pt x="49" y="20"/>
                    <a:pt x="49" y="20"/>
                  </a:cubicBezTo>
                  <a:cubicBezTo>
                    <a:pt x="49" y="20"/>
                    <a:pt x="49" y="20"/>
                    <a:pt x="49" y="20"/>
                  </a:cubicBezTo>
                  <a:cubicBezTo>
                    <a:pt x="49" y="20"/>
                    <a:pt x="49" y="19"/>
                    <a:pt x="50" y="19"/>
                  </a:cubicBezTo>
                  <a:cubicBezTo>
                    <a:pt x="50" y="19"/>
                    <a:pt x="50" y="19"/>
                    <a:pt x="50" y="19"/>
                  </a:cubicBezTo>
                  <a:cubicBezTo>
                    <a:pt x="50" y="19"/>
                    <a:pt x="50" y="19"/>
                    <a:pt x="50" y="19"/>
                  </a:cubicBezTo>
                  <a:cubicBezTo>
                    <a:pt x="50" y="19"/>
                    <a:pt x="49" y="20"/>
                    <a:pt x="49" y="20"/>
                  </a:cubicBezTo>
                  <a:close/>
                  <a:moveTo>
                    <a:pt x="50" y="19"/>
                  </a:move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5"/>
                  </a:moveTo>
                  <a:cubicBezTo>
                    <a:pt x="50" y="5"/>
                    <a:pt x="50" y="5"/>
                    <a:pt x="50" y="5"/>
                  </a:cubicBezTo>
                  <a:cubicBezTo>
                    <a:pt x="50" y="5"/>
                    <a:pt x="50" y="5"/>
                    <a:pt x="50" y="6"/>
                  </a:cubicBezTo>
                  <a:cubicBezTo>
                    <a:pt x="50" y="6"/>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19"/>
                  </a:moveTo>
                  <a:cubicBezTo>
                    <a:pt x="50" y="19"/>
                    <a:pt x="50" y="19"/>
                    <a:pt x="50" y="19"/>
                  </a:cubicBezTo>
                  <a:cubicBezTo>
                    <a:pt x="50" y="19"/>
                    <a:pt x="50" y="19"/>
                    <a:pt x="50" y="19"/>
                  </a:cubicBezTo>
                  <a:cubicBezTo>
                    <a:pt x="50" y="19"/>
                    <a:pt x="50" y="19"/>
                    <a:pt x="50" y="19"/>
                  </a:cubicBezTo>
                  <a:close/>
                  <a:moveTo>
                    <a:pt x="50" y="19"/>
                  </a:moveTo>
                  <a:cubicBezTo>
                    <a:pt x="50" y="19"/>
                    <a:pt x="50" y="19"/>
                    <a:pt x="50" y="19"/>
                  </a:cubicBezTo>
                  <a:cubicBezTo>
                    <a:pt x="50" y="19"/>
                    <a:pt x="50" y="19"/>
                    <a:pt x="50" y="19"/>
                  </a:cubicBezTo>
                  <a:cubicBezTo>
                    <a:pt x="50" y="19"/>
                    <a:pt x="50" y="19"/>
                    <a:pt x="50" y="19"/>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5"/>
                  </a:cubicBezTo>
                  <a:cubicBezTo>
                    <a:pt x="50" y="6"/>
                    <a:pt x="50" y="6"/>
                    <a:pt x="50" y="6"/>
                  </a:cubicBezTo>
                  <a:cubicBezTo>
                    <a:pt x="50" y="6"/>
                    <a:pt x="50" y="6"/>
                    <a:pt x="50" y="6"/>
                  </a:cubicBezTo>
                  <a:close/>
                  <a:moveTo>
                    <a:pt x="50" y="8"/>
                  </a:moveTo>
                  <a:cubicBezTo>
                    <a:pt x="50" y="8"/>
                    <a:pt x="50" y="8"/>
                    <a:pt x="50" y="8"/>
                  </a:cubicBezTo>
                  <a:cubicBezTo>
                    <a:pt x="50" y="8"/>
                    <a:pt x="50" y="8"/>
                    <a:pt x="50" y="8"/>
                  </a:cubicBezTo>
                  <a:cubicBezTo>
                    <a:pt x="50" y="8"/>
                    <a:pt x="50" y="8"/>
                    <a:pt x="50" y="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15"/>
                  </a:moveTo>
                  <a:cubicBezTo>
                    <a:pt x="50" y="15"/>
                    <a:pt x="50" y="15"/>
                    <a:pt x="50" y="15"/>
                  </a:cubicBezTo>
                  <a:cubicBezTo>
                    <a:pt x="50" y="15"/>
                    <a:pt x="50" y="15"/>
                    <a:pt x="50" y="15"/>
                  </a:cubicBezTo>
                  <a:cubicBezTo>
                    <a:pt x="50" y="15"/>
                    <a:pt x="50" y="15"/>
                    <a:pt x="50" y="15"/>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17"/>
                  </a:moveTo>
                  <a:cubicBezTo>
                    <a:pt x="50" y="17"/>
                    <a:pt x="50" y="17"/>
                    <a:pt x="50" y="17"/>
                  </a:cubicBezTo>
                  <a:cubicBezTo>
                    <a:pt x="50" y="17"/>
                    <a:pt x="50" y="17"/>
                    <a:pt x="50" y="17"/>
                  </a:cubicBezTo>
                  <a:cubicBezTo>
                    <a:pt x="50" y="17"/>
                    <a:pt x="50" y="17"/>
                    <a:pt x="50" y="1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0" y="9"/>
                  </a:moveTo>
                  <a:cubicBezTo>
                    <a:pt x="50" y="9"/>
                    <a:pt x="50" y="9"/>
                    <a:pt x="50" y="9"/>
                  </a:cubicBezTo>
                  <a:cubicBezTo>
                    <a:pt x="50" y="9"/>
                    <a:pt x="50" y="9"/>
                    <a:pt x="50" y="9"/>
                  </a:cubicBezTo>
                  <a:cubicBezTo>
                    <a:pt x="50" y="9"/>
                    <a:pt x="50" y="9"/>
                    <a:pt x="50" y="9"/>
                  </a:cubicBezTo>
                  <a:cubicBezTo>
                    <a:pt x="50" y="9"/>
                    <a:pt x="50" y="9"/>
                    <a:pt x="50" y="9"/>
                  </a:cubicBezTo>
                  <a:close/>
                  <a:moveTo>
                    <a:pt x="50" y="16"/>
                  </a:moveTo>
                  <a:cubicBezTo>
                    <a:pt x="50" y="16"/>
                    <a:pt x="50" y="16"/>
                    <a:pt x="50" y="16"/>
                  </a:cubicBezTo>
                  <a:cubicBezTo>
                    <a:pt x="50" y="16"/>
                    <a:pt x="50" y="16"/>
                    <a:pt x="50" y="16"/>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lose/>
                  <a:moveTo>
                    <a:pt x="50" y="7"/>
                  </a:moveTo>
                  <a:cubicBezTo>
                    <a:pt x="50" y="7"/>
                    <a:pt x="50" y="7"/>
                    <a:pt x="50" y="7"/>
                  </a:cubicBezTo>
                  <a:cubicBezTo>
                    <a:pt x="50" y="7"/>
                    <a:pt x="50" y="7"/>
                    <a:pt x="50" y="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7"/>
                  </a:moveTo>
                  <a:cubicBezTo>
                    <a:pt x="50" y="7"/>
                    <a:pt x="50" y="7"/>
                    <a:pt x="50" y="7"/>
                  </a:cubicBezTo>
                  <a:cubicBezTo>
                    <a:pt x="50" y="7"/>
                    <a:pt x="50" y="7"/>
                    <a:pt x="50" y="7"/>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13"/>
                  </a:move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8"/>
                  </a:moveTo>
                  <a:cubicBezTo>
                    <a:pt x="50" y="8"/>
                    <a:pt x="50" y="8"/>
                    <a:pt x="50" y="8"/>
                  </a:cubicBezTo>
                  <a:cubicBezTo>
                    <a:pt x="50" y="8"/>
                    <a:pt x="50" y="8"/>
                    <a:pt x="50" y="8"/>
                  </a:cubicBezTo>
                  <a:cubicBezTo>
                    <a:pt x="50" y="8"/>
                    <a:pt x="50" y="8"/>
                    <a:pt x="50" y="8"/>
                  </a:cubicBezTo>
                  <a:close/>
                  <a:moveTo>
                    <a:pt x="50" y="8"/>
                  </a:moveTo>
                  <a:cubicBezTo>
                    <a:pt x="50" y="8"/>
                    <a:pt x="50" y="8"/>
                    <a:pt x="50" y="8"/>
                  </a:cubicBezTo>
                  <a:cubicBezTo>
                    <a:pt x="50" y="8"/>
                    <a:pt x="50" y="8"/>
                    <a:pt x="50" y="8"/>
                  </a:cubicBezTo>
                  <a:cubicBezTo>
                    <a:pt x="50" y="8"/>
                    <a:pt x="50" y="8"/>
                    <a:pt x="50" y="8"/>
                  </a:cubicBezTo>
                  <a:close/>
                  <a:moveTo>
                    <a:pt x="50" y="8"/>
                  </a:moveTo>
                  <a:cubicBezTo>
                    <a:pt x="50" y="8"/>
                    <a:pt x="50" y="8"/>
                    <a:pt x="50" y="8"/>
                  </a:cubicBezTo>
                  <a:cubicBezTo>
                    <a:pt x="50" y="8"/>
                    <a:pt x="50" y="8"/>
                    <a:pt x="50" y="8"/>
                  </a:cubicBezTo>
                  <a:cubicBezTo>
                    <a:pt x="50" y="8"/>
                    <a:pt x="50" y="8"/>
                    <a:pt x="50" y="8"/>
                  </a:cubicBezTo>
                  <a:close/>
                  <a:moveTo>
                    <a:pt x="50" y="7"/>
                  </a:moveTo>
                  <a:cubicBezTo>
                    <a:pt x="50" y="7"/>
                    <a:pt x="50" y="7"/>
                    <a:pt x="50" y="6"/>
                  </a:cubicBezTo>
                  <a:cubicBezTo>
                    <a:pt x="50" y="7"/>
                    <a:pt x="50" y="7"/>
                    <a:pt x="50" y="7"/>
                  </a:cubicBezTo>
                  <a:cubicBezTo>
                    <a:pt x="50" y="7"/>
                    <a:pt x="50" y="7"/>
                    <a:pt x="50" y="7"/>
                  </a:cubicBezTo>
                  <a:cubicBezTo>
                    <a:pt x="50" y="7"/>
                    <a:pt x="50" y="7"/>
                    <a:pt x="50" y="7"/>
                  </a:cubicBezTo>
                  <a:close/>
                  <a:moveTo>
                    <a:pt x="50" y="15"/>
                  </a:moveTo>
                  <a:cubicBezTo>
                    <a:pt x="50" y="16"/>
                    <a:pt x="50" y="16"/>
                    <a:pt x="50" y="16"/>
                  </a:cubicBezTo>
                  <a:cubicBezTo>
                    <a:pt x="50" y="15"/>
                    <a:pt x="50" y="15"/>
                    <a:pt x="50" y="15"/>
                  </a:cubicBezTo>
                  <a:cubicBezTo>
                    <a:pt x="50" y="15"/>
                    <a:pt x="50" y="15"/>
                    <a:pt x="50" y="15"/>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15"/>
                  </a:moveTo>
                  <a:cubicBezTo>
                    <a:pt x="50" y="15"/>
                    <a:pt x="50" y="15"/>
                    <a:pt x="50" y="15"/>
                  </a:cubicBezTo>
                  <a:cubicBezTo>
                    <a:pt x="50" y="15"/>
                    <a:pt x="50" y="15"/>
                    <a:pt x="50" y="15"/>
                  </a:cubicBezTo>
                  <a:cubicBezTo>
                    <a:pt x="50" y="15"/>
                    <a:pt x="50" y="15"/>
                    <a:pt x="50" y="15"/>
                  </a:cubicBezTo>
                  <a:cubicBezTo>
                    <a:pt x="50" y="15"/>
                    <a:pt x="50" y="15"/>
                    <a:pt x="50" y="15"/>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8"/>
                  </a:moveTo>
                  <a:cubicBezTo>
                    <a:pt x="50" y="8"/>
                    <a:pt x="50" y="8"/>
                    <a:pt x="50" y="8"/>
                  </a:cubicBezTo>
                  <a:cubicBezTo>
                    <a:pt x="50" y="8"/>
                    <a:pt x="50" y="8"/>
                    <a:pt x="50" y="8"/>
                  </a:cubicBezTo>
                  <a:cubicBezTo>
                    <a:pt x="50" y="8"/>
                    <a:pt x="50" y="8"/>
                    <a:pt x="50" y="8"/>
                  </a:cubicBezTo>
                  <a:cubicBezTo>
                    <a:pt x="50" y="8"/>
                    <a:pt x="50" y="8"/>
                    <a:pt x="50" y="8"/>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16"/>
                  </a:moveTo>
                  <a:cubicBezTo>
                    <a:pt x="50" y="16"/>
                    <a:pt x="50" y="16"/>
                    <a:pt x="50" y="16"/>
                  </a:cubicBezTo>
                  <a:cubicBezTo>
                    <a:pt x="50" y="16"/>
                    <a:pt x="50" y="16"/>
                    <a:pt x="50" y="16"/>
                  </a:cubicBezTo>
                  <a:cubicBezTo>
                    <a:pt x="50" y="16"/>
                    <a:pt x="50" y="16"/>
                    <a:pt x="50" y="16"/>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0" y="8"/>
                  </a:move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7"/>
                  </a:move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lose/>
                  <a:moveTo>
                    <a:pt x="50" y="17"/>
                  </a:move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ubicBezTo>
                    <a:pt x="50" y="17"/>
                    <a:pt x="50" y="17"/>
                    <a:pt x="50" y="17"/>
                  </a:cubicBezTo>
                  <a:close/>
                  <a:moveTo>
                    <a:pt x="50" y="18"/>
                  </a:moveTo>
                  <a:cubicBezTo>
                    <a:pt x="50" y="18"/>
                    <a:pt x="50"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7"/>
                  </a:moveTo>
                  <a:cubicBezTo>
                    <a:pt x="50" y="17"/>
                    <a:pt x="50" y="17"/>
                    <a:pt x="50" y="17"/>
                  </a:cubicBezTo>
                  <a:cubicBezTo>
                    <a:pt x="50" y="17"/>
                    <a:pt x="50" y="17"/>
                    <a:pt x="50" y="17"/>
                  </a:cubicBezTo>
                  <a:close/>
                  <a:moveTo>
                    <a:pt x="50" y="6"/>
                  </a:moveTo>
                  <a:cubicBezTo>
                    <a:pt x="50" y="6"/>
                    <a:pt x="50" y="6"/>
                    <a:pt x="50" y="6"/>
                  </a:cubicBezTo>
                  <a:cubicBezTo>
                    <a:pt x="50" y="6"/>
                    <a:pt x="50" y="6"/>
                    <a:pt x="51" y="6"/>
                  </a:cubicBezTo>
                  <a:cubicBezTo>
                    <a:pt x="51" y="6"/>
                    <a:pt x="51"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7"/>
                    <a:pt x="50" y="7"/>
                  </a:cubicBezTo>
                  <a:cubicBezTo>
                    <a:pt x="50" y="7"/>
                    <a:pt x="50" y="6"/>
                    <a:pt x="50" y="6"/>
                  </a:cubicBezTo>
                  <a:cubicBezTo>
                    <a:pt x="50" y="6"/>
                    <a:pt x="50" y="6"/>
                    <a:pt x="50" y="6"/>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7"/>
                  </a:cubicBezTo>
                  <a:cubicBezTo>
                    <a:pt x="50" y="7"/>
                    <a:pt x="50" y="7"/>
                    <a:pt x="50" y="7"/>
                  </a:cubicBezTo>
                  <a:cubicBezTo>
                    <a:pt x="50" y="7"/>
                    <a:pt x="50" y="7"/>
                    <a:pt x="50" y="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1" y="17"/>
                  </a:moveTo>
                  <a:cubicBezTo>
                    <a:pt x="51" y="17"/>
                    <a:pt x="51" y="17"/>
                    <a:pt x="51" y="17"/>
                  </a:cubicBezTo>
                  <a:cubicBezTo>
                    <a:pt x="51" y="17"/>
                    <a:pt x="51"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1" y="17"/>
                  </a:cubicBezTo>
                  <a:close/>
                  <a:moveTo>
                    <a:pt x="50" y="17"/>
                  </a:moveTo>
                  <a:cubicBezTo>
                    <a:pt x="50" y="17"/>
                    <a:pt x="51" y="17"/>
                    <a:pt x="51" y="17"/>
                  </a:cubicBezTo>
                  <a:cubicBezTo>
                    <a:pt x="51" y="17"/>
                    <a:pt x="51" y="17"/>
                    <a:pt x="51" y="17"/>
                  </a:cubicBezTo>
                  <a:cubicBezTo>
                    <a:pt x="51" y="17"/>
                    <a:pt x="50" y="17"/>
                    <a:pt x="50" y="17"/>
                  </a:cubicBezTo>
                  <a:close/>
                  <a:moveTo>
                    <a:pt x="50" y="16"/>
                  </a:moveTo>
                  <a:cubicBezTo>
                    <a:pt x="50" y="16"/>
                    <a:pt x="50" y="16"/>
                    <a:pt x="50" y="16"/>
                  </a:cubicBezTo>
                  <a:cubicBezTo>
                    <a:pt x="50" y="16"/>
                    <a:pt x="50" y="16"/>
                    <a:pt x="50" y="16"/>
                  </a:cubicBezTo>
                  <a:cubicBezTo>
                    <a:pt x="50" y="16"/>
                    <a:pt x="50" y="16"/>
                    <a:pt x="50" y="16"/>
                  </a:cubicBezTo>
                  <a:cubicBezTo>
                    <a:pt x="50" y="16"/>
                    <a:pt x="50" y="16"/>
                    <a:pt x="50" y="16"/>
                  </a:cubicBezTo>
                  <a:close/>
                  <a:moveTo>
                    <a:pt x="50" y="16"/>
                  </a:moveTo>
                  <a:cubicBezTo>
                    <a:pt x="50" y="16"/>
                    <a:pt x="50" y="16"/>
                    <a:pt x="50" y="16"/>
                  </a:cubicBezTo>
                  <a:cubicBezTo>
                    <a:pt x="50" y="16"/>
                    <a:pt x="50" y="16"/>
                    <a:pt x="50" y="16"/>
                  </a:cubicBezTo>
                  <a:cubicBezTo>
                    <a:pt x="50" y="16"/>
                    <a:pt x="50" y="16"/>
                    <a:pt x="50" y="16"/>
                  </a:cubicBezTo>
                  <a:cubicBezTo>
                    <a:pt x="50" y="16"/>
                    <a:pt x="50" y="16"/>
                    <a:pt x="50" y="16"/>
                  </a:cubicBezTo>
                  <a:close/>
                  <a:moveTo>
                    <a:pt x="50" y="7"/>
                  </a:moveTo>
                  <a:cubicBezTo>
                    <a:pt x="50" y="7"/>
                    <a:pt x="50" y="7"/>
                    <a:pt x="50" y="7"/>
                  </a:cubicBezTo>
                  <a:cubicBezTo>
                    <a:pt x="50" y="7"/>
                    <a:pt x="50" y="7"/>
                    <a:pt x="50" y="7"/>
                  </a:cubicBezTo>
                  <a:cubicBezTo>
                    <a:pt x="50" y="7"/>
                    <a:pt x="50" y="7"/>
                    <a:pt x="50" y="7"/>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lose/>
                  <a:moveTo>
                    <a:pt x="51" y="18"/>
                  </a:moveTo>
                  <a:cubicBezTo>
                    <a:pt x="51" y="18"/>
                    <a:pt x="51" y="18"/>
                    <a:pt x="51" y="18"/>
                  </a:cubicBezTo>
                  <a:cubicBezTo>
                    <a:pt x="50" y="18"/>
                    <a:pt x="50" y="18"/>
                    <a:pt x="50" y="18"/>
                  </a:cubicBezTo>
                  <a:cubicBezTo>
                    <a:pt x="50" y="18"/>
                    <a:pt x="50" y="18"/>
                    <a:pt x="51" y="18"/>
                  </a:cubicBezTo>
                  <a:close/>
                  <a:moveTo>
                    <a:pt x="51" y="14"/>
                  </a:moveTo>
                  <a:cubicBezTo>
                    <a:pt x="51" y="14"/>
                    <a:pt x="51" y="14"/>
                    <a:pt x="51" y="14"/>
                  </a:cubicBezTo>
                  <a:cubicBezTo>
                    <a:pt x="51" y="14"/>
                    <a:pt x="51" y="14"/>
                    <a:pt x="51" y="14"/>
                  </a:cubicBezTo>
                  <a:cubicBezTo>
                    <a:pt x="51" y="14"/>
                    <a:pt x="51" y="14"/>
                    <a:pt x="51" y="14"/>
                  </a:cubicBezTo>
                  <a:close/>
                  <a:moveTo>
                    <a:pt x="51" y="7"/>
                  </a:moveTo>
                  <a:cubicBezTo>
                    <a:pt x="50" y="7"/>
                    <a:pt x="50" y="7"/>
                    <a:pt x="50" y="7"/>
                  </a:cubicBezTo>
                  <a:cubicBezTo>
                    <a:pt x="50" y="7"/>
                    <a:pt x="50" y="7"/>
                    <a:pt x="50" y="7"/>
                  </a:cubicBezTo>
                  <a:cubicBezTo>
                    <a:pt x="50" y="7"/>
                    <a:pt x="50" y="7"/>
                    <a:pt x="51" y="7"/>
                  </a:cubicBezTo>
                  <a:close/>
                  <a:moveTo>
                    <a:pt x="50" y="7"/>
                  </a:moveTo>
                  <a:cubicBezTo>
                    <a:pt x="50" y="7"/>
                    <a:pt x="50" y="7"/>
                    <a:pt x="50" y="7"/>
                  </a:cubicBezTo>
                  <a:cubicBezTo>
                    <a:pt x="50" y="7"/>
                    <a:pt x="50" y="7"/>
                    <a:pt x="50" y="7"/>
                  </a:cubicBezTo>
                  <a:cubicBezTo>
                    <a:pt x="50" y="7"/>
                    <a:pt x="50" y="7"/>
                    <a:pt x="50" y="7"/>
                  </a:cubicBezTo>
                  <a:cubicBezTo>
                    <a:pt x="50" y="7"/>
                    <a:pt x="51" y="7"/>
                    <a:pt x="51" y="7"/>
                  </a:cubicBezTo>
                  <a:cubicBezTo>
                    <a:pt x="51" y="7"/>
                    <a:pt x="51" y="7"/>
                    <a:pt x="51" y="7"/>
                  </a:cubicBezTo>
                  <a:cubicBezTo>
                    <a:pt x="51" y="7"/>
                    <a:pt x="51" y="7"/>
                    <a:pt x="51" y="7"/>
                  </a:cubicBezTo>
                  <a:cubicBezTo>
                    <a:pt x="50" y="7"/>
                    <a:pt x="50" y="7"/>
                    <a:pt x="50" y="7"/>
                  </a:cubicBezTo>
                  <a:close/>
                  <a:moveTo>
                    <a:pt x="51" y="6"/>
                  </a:moveTo>
                  <a:cubicBezTo>
                    <a:pt x="50" y="6"/>
                    <a:pt x="50" y="6"/>
                    <a:pt x="50" y="6"/>
                  </a:cubicBezTo>
                  <a:cubicBezTo>
                    <a:pt x="50" y="6"/>
                    <a:pt x="50" y="6"/>
                    <a:pt x="50" y="6"/>
                  </a:cubicBezTo>
                  <a:cubicBezTo>
                    <a:pt x="50" y="6"/>
                    <a:pt x="50" y="6"/>
                    <a:pt x="51" y="6"/>
                  </a:cubicBezTo>
                  <a:cubicBezTo>
                    <a:pt x="51" y="6"/>
                    <a:pt x="51" y="6"/>
                    <a:pt x="51" y="6"/>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7"/>
                  </a:moveTo>
                  <a:cubicBezTo>
                    <a:pt x="50" y="7"/>
                    <a:pt x="50" y="7"/>
                    <a:pt x="50" y="7"/>
                  </a:cubicBezTo>
                  <a:cubicBezTo>
                    <a:pt x="50" y="7"/>
                    <a:pt x="50" y="7"/>
                    <a:pt x="50" y="7"/>
                  </a:cubicBezTo>
                  <a:cubicBezTo>
                    <a:pt x="50" y="7"/>
                    <a:pt x="50" y="7"/>
                    <a:pt x="50" y="7"/>
                  </a:cubicBezTo>
                  <a:close/>
                  <a:moveTo>
                    <a:pt x="50" y="7"/>
                  </a:moveTo>
                  <a:cubicBezTo>
                    <a:pt x="50" y="7"/>
                    <a:pt x="50" y="7"/>
                    <a:pt x="50" y="6"/>
                  </a:cubicBezTo>
                  <a:cubicBezTo>
                    <a:pt x="50" y="6"/>
                    <a:pt x="50" y="6"/>
                    <a:pt x="50" y="6"/>
                  </a:cubicBezTo>
                  <a:cubicBezTo>
                    <a:pt x="50" y="6"/>
                    <a:pt x="50" y="6"/>
                    <a:pt x="50" y="6"/>
                  </a:cubicBezTo>
                  <a:cubicBezTo>
                    <a:pt x="50" y="6"/>
                    <a:pt x="50" y="6"/>
                    <a:pt x="50" y="6"/>
                  </a:cubicBezTo>
                  <a:cubicBezTo>
                    <a:pt x="50" y="6"/>
                    <a:pt x="50" y="7"/>
                    <a:pt x="50" y="7"/>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5"/>
                  </a:moveTo>
                  <a:cubicBezTo>
                    <a:pt x="50" y="5"/>
                    <a:pt x="50" y="5"/>
                    <a:pt x="50" y="5"/>
                  </a:cubicBezTo>
                  <a:cubicBezTo>
                    <a:pt x="50" y="5"/>
                    <a:pt x="50" y="6"/>
                    <a:pt x="50" y="6"/>
                  </a:cubicBezTo>
                  <a:cubicBezTo>
                    <a:pt x="50" y="5"/>
                    <a:pt x="50" y="5"/>
                    <a:pt x="50" y="5"/>
                  </a:cubicBezTo>
                  <a:close/>
                  <a:moveTo>
                    <a:pt x="50" y="5"/>
                  </a:moveTo>
                  <a:cubicBezTo>
                    <a:pt x="50" y="5"/>
                    <a:pt x="50" y="6"/>
                    <a:pt x="50" y="6"/>
                  </a:cubicBezTo>
                  <a:cubicBezTo>
                    <a:pt x="50" y="6"/>
                    <a:pt x="50" y="6"/>
                    <a:pt x="50" y="6"/>
                  </a:cubicBezTo>
                  <a:cubicBezTo>
                    <a:pt x="50" y="6"/>
                    <a:pt x="50" y="6"/>
                    <a:pt x="50" y="6"/>
                  </a:cubicBezTo>
                  <a:cubicBezTo>
                    <a:pt x="50" y="6"/>
                    <a:pt x="50" y="6"/>
                    <a:pt x="50" y="6"/>
                  </a:cubicBezTo>
                  <a:cubicBezTo>
                    <a:pt x="50" y="6"/>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6"/>
                  </a:cubicBezTo>
                  <a:cubicBezTo>
                    <a:pt x="50" y="6"/>
                    <a:pt x="50" y="6"/>
                    <a:pt x="50" y="6"/>
                  </a:cubicBezTo>
                  <a:cubicBezTo>
                    <a:pt x="50" y="6"/>
                    <a:pt x="50" y="5"/>
                    <a:pt x="50" y="5"/>
                  </a:cubicBezTo>
                  <a:cubicBezTo>
                    <a:pt x="50" y="5"/>
                    <a:pt x="50" y="5"/>
                    <a:pt x="50" y="5"/>
                  </a:cubicBezTo>
                  <a:cubicBezTo>
                    <a:pt x="50" y="5"/>
                    <a:pt x="50" y="5"/>
                    <a:pt x="50" y="5"/>
                  </a:cubicBezTo>
                  <a:cubicBezTo>
                    <a:pt x="50" y="5"/>
                    <a:pt x="50" y="5"/>
                    <a:pt x="50" y="5"/>
                  </a:cubicBezTo>
                  <a:close/>
                  <a:moveTo>
                    <a:pt x="50" y="6"/>
                  </a:moveTo>
                  <a:cubicBezTo>
                    <a:pt x="50" y="6"/>
                    <a:pt x="50" y="5"/>
                    <a:pt x="50" y="5"/>
                  </a:cubicBez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lose/>
                  <a:moveTo>
                    <a:pt x="50" y="6"/>
                  </a:move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lose/>
                  <a:moveTo>
                    <a:pt x="50" y="18"/>
                  </a:moveTo>
                  <a:cubicBezTo>
                    <a:pt x="50" y="18"/>
                    <a:pt x="50" y="18"/>
                    <a:pt x="50" y="18"/>
                  </a:cubicBezTo>
                  <a:cubicBezTo>
                    <a:pt x="50" y="18"/>
                    <a:pt x="50" y="18"/>
                    <a:pt x="50" y="18"/>
                  </a:cubicBezTo>
                  <a:cubicBezTo>
                    <a:pt x="50" y="18"/>
                    <a:pt x="50" y="18"/>
                    <a:pt x="50" y="18"/>
                  </a:cubicBezTo>
                  <a:close/>
                  <a:moveTo>
                    <a:pt x="50" y="17"/>
                  </a:move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lose/>
                  <a:moveTo>
                    <a:pt x="50"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lose/>
                  <a:moveTo>
                    <a:pt x="51"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lose/>
                  <a:moveTo>
                    <a:pt x="51" y="18"/>
                  </a:move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1" y="18"/>
                  </a:cubicBezTo>
                  <a:cubicBezTo>
                    <a:pt x="51" y="18"/>
                    <a:pt x="51" y="18"/>
                    <a:pt x="51" y="18"/>
                  </a:cubicBezTo>
                  <a:cubicBezTo>
                    <a:pt x="51" y="18"/>
                    <a:pt x="51" y="18"/>
                    <a:pt x="51" y="1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lose/>
                  <a:moveTo>
                    <a:pt x="51" y="9"/>
                  </a:moveTo>
                  <a:cubicBezTo>
                    <a:pt x="52" y="9"/>
                    <a:pt x="52" y="9"/>
                    <a:pt x="52" y="9"/>
                  </a:cubicBezTo>
                  <a:cubicBezTo>
                    <a:pt x="51" y="9"/>
                    <a:pt x="51" y="9"/>
                    <a:pt x="51" y="9"/>
                  </a:cubicBezTo>
                  <a:cubicBezTo>
                    <a:pt x="51" y="9"/>
                    <a:pt x="51" y="9"/>
                    <a:pt x="51" y="9"/>
                  </a:cubicBezTo>
                  <a:cubicBezTo>
                    <a:pt x="51" y="9"/>
                    <a:pt x="51" y="9"/>
                    <a:pt x="51" y="9"/>
                  </a:cubicBezTo>
                  <a:close/>
                  <a:moveTo>
                    <a:pt x="51" y="9"/>
                  </a:moveTo>
                  <a:cubicBezTo>
                    <a:pt x="51" y="8"/>
                    <a:pt x="51" y="8"/>
                    <a:pt x="51" y="8"/>
                  </a:cubicBezTo>
                  <a:cubicBezTo>
                    <a:pt x="51" y="8"/>
                    <a:pt x="51" y="8"/>
                    <a:pt x="51" y="8"/>
                  </a:cubicBezTo>
                  <a:cubicBezTo>
                    <a:pt x="51" y="8"/>
                    <a:pt x="51" y="8"/>
                    <a:pt x="51" y="8"/>
                  </a:cubicBezTo>
                  <a:cubicBezTo>
                    <a:pt x="51" y="8"/>
                    <a:pt x="51" y="8"/>
                    <a:pt x="51"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3"/>
                  </a:cubicBezTo>
                  <a:cubicBezTo>
                    <a:pt x="52" y="13"/>
                    <a:pt x="52" y="13"/>
                    <a:pt x="52" y="13"/>
                  </a:cubicBezTo>
                  <a:cubicBezTo>
                    <a:pt x="52" y="13"/>
                    <a:pt x="52" y="13"/>
                    <a:pt x="52" y="13"/>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2"/>
                    <a:pt x="52" y="12"/>
                  </a:cubicBezTo>
                  <a:cubicBezTo>
                    <a:pt x="52" y="12"/>
                    <a:pt x="52" y="13"/>
                    <a:pt x="52" y="13"/>
                  </a:cubicBezTo>
                  <a:cubicBezTo>
                    <a:pt x="52" y="13"/>
                    <a:pt x="52" y="13"/>
                    <a:pt x="52" y="13"/>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lose/>
                  <a:moveTo>
                    <a:pt x="51" y="17"/>
                  </a:move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3"/>
                  </a:moveTo>
                  <a:cubicBezTo>
                    <a:pt x="51" y="13"/>
                    <a:pt x="51" y="13"/>
                    <a:pt x="51" y="13"/>
                  </a:cubicBezTo>
                  <a:cubicBezTo>
                    <a:pt x="51" y="13"/>
                    <a:pt x="51" y="13"/>
                    <a:pt x="51" y="13"/>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6"/>
                  </a:moveTo>
                  <a:cubicBezTo>
                    <a:pt x="51" y="16"/>
                    <a:pt x="51" y="16"/>
                    <a:pt x="51" y="16"/>
                  </a:cubicBezTo>
                  <a:cubicBezTo>
                    <a:pt x="51" y="16"/>
                    <a:pt x="51" y="16"/>
                    <a:pt x="51" y="16"/>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lose/>
                  <a:moveTo>
                    <a:pt x="51" y="9"/>
                  </a:moveTo>
                  <a:cubicBezTo>
                    <a:pt x="51" y="9"/>
                    <a:pt x="51" y="8"/>
                    <a:pt x="51" y="8"/>
                  </a:cubicBezTo>
                  <a:cubicBezTo>
                    <a:pt x="51" y="8"/>
                    <a:pt x="51" y="8"/>
                    <a:pt x="51" y="8"/>
                  </a:cubicBezTo>
                  <a:cubicBezTo>
                    <a:pt x="51" y="8"/>
                    <a:pt x="51" y="9"/>
                    <a:pt x="51" y="9"/>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7"/>
                    <a:pt x="51" y="17"/>
                  </a:cubicBezTo>
                  <a:cubicBezTo>
                    <a:pt x="51" y="17"/>
                    <a:pt x="51" y="17"/>
                    <a:pt x="51" y="17"/>
                  </a:cubicBezTo>
                  <a:cubicBezTo>
                    <a:pt x="51" y="17"/>
                    <a:pt x="51" y="17"/>
                    <a:pt x="51" y="17"/>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8"/>
                    <a:pt x="51" y="8"/>
                    <a:pt x="51" y="8"/>
                  </a:cubicBezTo>
                  <a:cubicBezTo>
                    <a:pt x="51" y="8"/>
                    <a:pt x="51" y="8"/>
                    <a:pt x="51" y="8"/>
                  </a:cubicBezTo>
                  <a:cubicBezTo>
                    <a:pt x="51" y="8"/>
                    <a:pt x="51" y="8"/>
                    <a:pt x="51" y="8"/>
                  </a:cubicBezTo>
                  <a:cubicBezTo>
                    <a:pt x="51" y="8"/>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13"/>
                  </a:moveTo>
                  <a:cubicBezTo>
                    <a:pt x="51" y="13"/>
                    <a:pt x="51" y="13"/>
                    <a:pt x="51" y="13"/>
                  </a:cubicBezTo>
                  <a:cubicBezTo>
                    <a:pt x="51" y="13"/>
                    <a:pt x="51" y="13"/>
                    <a:pt x="51" y="13"/>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0"/>
                  </a:moveTo>
                  <a:cubicBezTo>
                    <a:pt x="51" y="10"/>
                    <a:pt x="51" y="10"/>
                    <a:pt x="51" y="10"/>
                  </a:cubicBezTo>
                  <a:cubicBezTo>
                    <a:pt x="51" y="10"/>
                    <a:pt x="51" y="10"/>
                    <a:pt x="51" y="10"/>
                  </a:cubicBezTo>
                  <a:cubicBezTo>
                    <a:pt x="51" y="10"/>
                    <a:pt x="51" y="10"/>
                    <a:pt x="51" y="10"/>
                  </a:cubicBezTo>
                  <a:close/>
                  <a:moveTo>
                    <a:pt x="51" y="16"/>
                  </a:move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0"/>
                  </a:moveTo>
                  <a:cubicBezTo>
                    <a:pt x="51" y="10"/>
                    <a:pt x="51" y="10"/>
                    <a:pt x="51" y="10"/>
                  </a:cubicBezTo>
                  <a:cubicBezTo>
                    <a:pt x="51" y="10"/>
                    <a:pt x="51" y="10"/>
                    <a:pt x="51" y="10"/>
                  </a:cubicBezTo>
                  <a:cubicBezTo>
                    <a:pt x="51" y="10"/>
                    <a:pt x="51" y="10"/>
                    <a:pt x="51" y="10"/>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5"/>
                  </a:moveTo>
                  <a:cubicBezTo>
                    <a:pt x="51" y="15"/>
                    <a:pt x="51" y="15"/>
                    <a:pt x="51" y="15"/>
                  </a:cubicBezTo>
                  <a:cubicBezTo>
                    <a:pt x="51" y="15"/>
                    <a:pt x="51" y="15"/>
                    <a:pt x="51" y="15"/>
                  </a:cubicBezTo>
                  <a:cubicBezTo>
                    <a:pt x="51" y="15"/>
                    <a:pt x="51" y="15"/>
                    <a:pt x="51" y="15"/>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7"/>
                    <a:pt x="51" y="7"/>
                  </a:cubicBezTo>
                  <a:cubicBezTo>
                    <a:pt x="51" y="7"/>
                    <a:pt x="51" y="7"/>
                    <a:pt x="51" y="7"/>
                  </a:cubicBezTo>
                  <a:cubicBezTo>
                    <a:pt x="51" y="7"/>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lose/>
                  <a:moveTo>
                    <a:pt x="51" y="10"/>
                  </a:moveTo>
                  <a:cubicBezTo>
                    <a:pt x="51" y="10"/>
                    <a:pt x="51" y="10"/>
                    <a:pt x="51" y="10"/>
                  </a:cubicBezTo>
                  <a:cubicBezTo>
                    <a:pt x="51" y="10"/>
                    <a:pt x="51" y="10"/>
                    <a:pt x="51" y="10"/>
                  </a:cubicBezTo>
                  <a:close/>
                  <a:moveTo>
                    <a:pt x="51" y="8"/>
                  </a:move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lose/>
                  <a:moveTo>
                    <a:pt x="51" y="10"/>
                  </a:moveTo>
                  <a:cubicBezTo>
                    <a:pt x="51" y="10"/>
                    <a:pt x="51" y="10"/>
                    <a:pt x="51" y="10"/>
                  </a:cubicBezTo>
                  <a:cubicBezTo>
                    <a:pt x="51" y="10"/>
                    <a:pt x="51" y="10"/>
                    <a:pt x="51" y="10"/>
                  </a:cubicBezTo>
                  <a:close/>
                  <a:moveTo>
                    <a:pt x="51" y="16"/>
                  </a:moveTo>
                  <a:cubicBezTo>
                    <a:pt x="51" y="16"/>
                    <a:pt x="51" y="16"/>
                    <a:pt x="51" y="16"/>
                  </a:cubicBezTo>
                  <a:cubicBezTo>
                    <a:pt x="51" y="16"/>
                    <a:pt x="51" y="16"/>
                    <a:pt x="51" y="16"/>
                  </a:cubicBezTo>
                  <a:cubicBezTo>
                    <a:pt x="51" y="16"/>
                    <a:pt x="51" y="16"/>
                    <a:pt x="51" y="16"/>
                  </a:cubicBezTo>
                  <a:close/>
                  <a:moveTo>
                    <a:pt x="51" y="17"/>
                  </a:move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2"/>
                  </a:moveTo>
                  <a:cubicBezTo>
                    <a:pt x="51" y="12"/>
                    <a:pt x="51" y="12"/>
                    <a:pt x="51" y="12"/>
                  </a:cubicBezTo>
                  <a:cubicBezTo>
                    <a:pt x="51" y="12"/>
                    <a:pt x="51" y="12"/>
                    <a:pt x="51" y="12"/>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lose/>
                  <a:moveTo>
                    <a:pt x="51" y="9"/>
                  </a:moveTo>
                  <a:cubicBezTo>
                    <a:pt x="51" y="9"/>
                    <a:pt x="51" y="9"/>
                    <a:pt x="51" y="9"/>
                  </a:cubicBezTo>
                  <a:cubicBezTo>
                    <a:pt x="51" y="9"/>
                    <a:pt x="51" y="9"/>
                    <a:pt x="51" y="9"/>
                  </a:cubicBezTo>
                  <a:close/>
                  <a:moveTo>
                    <a:pt x="51" y="12"/>
                  </a:moveTo>
                  <a:cubicBezTo>
                    <a:pt x="51" y="12"/>
                    <a:pt x="51" y="12"/>
                    <a:pt x="51" y="12"/>
                  </a:cubicBezTo>
                  <a:cubicBezTo>
                    <a:pt x="51" y="12"/>
                    <a:pt x="51" y="12"/>
                    <a:pt x="51" y="12"/>
                  </a:cubicBezTo>
                  <a:cubicBezTo>
                    <a:pt x="51" y="12"/>
                    <a:pt x="51" y="12"/>
                    <a:pt x="51" y="12"/>
                  </a:cubicBezTo>
                  <a:close/>
                  <a:moveTo>
                    <a:pt x="51" y="9"/>
                  </a:move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lose/>
                  <a:moveTo>
                    <a:pt x="51" y="13"/>
                  </a:moveTo>
                  <a:cubicBezTo>
                    <a:pt x="51" y="13"/>
                    <a:pt x="51" y="13"/>
                    <a:pt x="51" y="13"/>
                  </a:cubicBezTo>
                  <a:cubicBezTo>
                    <a:pt x="51" y="13"/>
                    <a:pt x="51" y="13"/>
                    <a:pt x="51" y="13"/>
                  </a:cubicBezTo>
                  <a:cubicBezTo>
                    <a:pt x="51" y="13"/>
                    <a:pt x="51" y="13"/>
                    <a:pt x="51" y="13"/>
                  </a:cubicBezTo>
                  <a:close/>
                  <a:moveTo>
                    <a:pt x="51" y="13"/>
                  </a:moveTo>
                  <a:cubicBezTo>
                    <a:pt x="51" y="13"/>
                    <a:pt x="51" y="13"/>
                    <a:pt x="51" y="13"/>
                  </a:cubicBezTo>
                  <a:cubicBezTo>
                    <a:pt x="51" y="13"/>
                    <a:pt x="51" y="13"/>
                    <a:pt x="51" y="13"/>
                  </a:cubicBezTo>
                  <a:cubicBezTo>
                    <a:pt x="51" y="13"/>
                    <a:pt x="51" y="13"/>
                    <a:pt x="51" y="13"/>
                  </a:cubicBezTo>
                  <a:close/>
                  <a:moveTo>
                    <a:pt x="51" y="11"/>
                  </a:moveTo>
                  <a:cubicBezTo>
                    <a:pt x="51" y="11"/>
                    <a:pt x="51" y="11"/>
                    <a:pt x="51" y="11"/>
                  </a:cubicBezTo>
                  <a:cubicBezTo>
                    <a:pt x="51" y="11"/>
                    <a:pt x="51" y="11"/>
                    <a:pt x="51" y="11"/>
                  </a:cubicBezTo>
                  <a:cubicBezTo>
                    <a:pt x="51" y="11"/>
                    <a:pt x="51" y="11"/>
                    <a:pt x="51" y="11"/>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lose/>
                  <a:moveTo>
                    <a:pt x="51" y="12"/>
                  </a:moveTo>
                  <a:cubicBezTo>
                    <a:pt x="51" y="12"/>
                    <a:pt x="51" y="12"/>
                    <a:pt x="51" y="12"/>
                  </a:cubicBezTo>
                  <a:cubicBezTo>
                    <a:pt x="51" y="12"/>
                    <a:pt x="51" y="12"/>
                    <a:pt x="51" y="12"/>
                  </a:cubicBezTo>
                  <a:cubicBezTo>
                    <a:pt x="51" y="12"/>
                    <a:pt x="51" y="12"/>
                    <a:pt x="51" y="12"/>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10"/>
                  </a:moveTo>
                  <a:cubicBezTo>
                    <a:pt x="51" y="10"/>
                    <a:pt x="51" y="10"/>
                    <a:pt x="51" y="10"/>
                  </a:cubicBezTo>
                  <a:cubicBezTo>
                    <a:pt x="51" y="10"/>
                    <a:pt x="51" y="10"/>
                    <a:pt x="51" y="10"/>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lose/>
                  <a:moveTo>
                    <a:pt x="51" y="13"/>
                  </a:moveTo>
                  <a:cubicBezTo>
                    <a:pt x="51" y="13"/>
                    <a:pt x="51" y="13"/>
                    <a:pt x="51" y="13"/>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1"/>
                  </a:moveTo>
                  <a:cubicBezTo>
                    <a:pt x="51" y="11"/>
                    <a:pt x="51" y="11"/>
                    <a:pt x="51" y="11"/>
                  </a:cubicBezTo>
                  <a:cubicBezTo>
                    <a:pt x="51" y="11"/>
                    <a:pt x="51" y="11"/>
                    <a:pt x="51" y="11"/>
                  </a:cubicBezTo>
                  <a:cubicBezTo>
                    <a:pt x="51" y="11"/>
                    <a:pt x="51" y="11"/>
                    <a:pt x="51" y="11"/>
                  </a:cubicBezTo>
                  <a:close/>
                  <a:moveTo>
                    <a:pt x="51" y="13"/>
                  </a:moveTo>
                  <a:cubicBezTo>
                    <a:pt x="51" y="13"/>
                    <a:pt x="51" y="13"/>
                    <a:pt x="51" y="13"/>
                  </a:cubicBezTo>
                  <a:cubicBezTo>
                    <a:pt x="51" y="13"/>
                    <a:pt x="51" y="13"/>
                    <a:pt x="51" y="12"/>
                  </a:cubicBezTo>
                  <a:cubicBezTo>
                    <a:pt x="51" y="12"/>
                    <a:pt x="51" y="12"/>
                    <a:pt x="51" y="12"/>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3"/>
                  </a:moveTo>
                  <a:cubicBezTo>
                    <a:pt x="51" y="13"/>
                    <a:pt x="51" y="13"/>
                    <a:pt x="51" y="13"/>
                  </a:cubicBezTo>
                  <a:cubicBezTo>
                    <a:pt x="51" y="13"/>
                    <a:pt x="51" y="13"/>
                    <a:pt x="51" y="13"/>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lose/>
                  <a:moveTo>
                    <a:pt x="51" y="13"/>
                  </a:moveTo>
                  <a:cubicBezTo>
                    <a:pt x="51" y="13"/>
                    <a:pt x="51" y="13"/>
                    <a:pt x="51" y="13"/>
                  </a:cubicBezTo>
                  <a:cubicBezTo>
                    <a:pt x="51" y="13"/>
                    <a:pt x="51" y="13"/>
                    <a:pt x="51" y="13"/>
                  </a:cubicBezTo>
                  <a:cubicBezTo>
                    <a:pt x="51" y="13"/>
                    <a:pt x="51" y="13"/>
                    <a:pt x="51" y="13"/>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lose/>
                  <a:moveTo>
                    <a:pt x="51" y="12"/>
                  </a:moveTo>
                  <a:cubicBezTo>
                    <a:pt x="51" y="12"/>
                    <a:pt x="51" y="12"/>
                    <a:pt x="51" y="12"/>
                  </a:cubicBezTo>
                  <a:cubicBezTo>
                    <a:pt x="51" y="12"/>
                    <a:pt x="51" y="12"/>
                    <a:pt x="51" y="12"/>
                  </a:cubicBezTo>
                  <a:cubicBezTo>
                    <a:pt x="51" y="12"/>
                    <a:pt x="51" y="12"/>
                    <a:pt x="51" y="12"/>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12"/>
                  </a:moveTo>
                  <a:cubicBezTo>
                    <a:pt x="51" y="12"/>
                    <a:pt x="51" y="12"/>
                    <a:pt x="51" y="12"/>
                  </a:cubicBezTo>
                  <a:cubicBezTo>
                    <a:pt x="51" y="12"/>
                    <a:pt x="51" y="12"/>
                    <a:pt x="51" y="12"/>
                  </a:cubicBezTo>
                  <a:cubicBezTo>
                    <a:pt x="51" y="12"/>
                    <a:pt x="51" y="12"/>
                    <a:pt x="51" y="12"/>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5"/>
                  </a:move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6"/>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2"/>
                  </a:moveTo>
                  <a:cubicBezTo>
                    <a:pt x="51" y="12"/>
                    <a:pt x="51" y="12"/>
                    <a:pt x="51" y="12"/>
                  </a:cubicBezTo>
                  <a:cubicBezTo>
                    <a:pt x="51" y="12"/>
                    <a:pt x="51" y="12"/>
                    <a:pt x="51" y="12"/>
                  </a:cubicBezTo>
                  <a:cubicBezTo>
                    <a:pt x="51" y="12"/>
                    <a:pt x="51" y="12"/>
                    <a:pt x="51" y="12"/>
                  </a:cubicBezTo>
                  <a:cubicBezTo>
                    <a:pt x="51" y="12"/>
                    <a:pt x="51" y="12"/>
                    <a:pt x="51" y="12"/>
                  </a:cubicBezTo>
                  <a:close/>
                  <a:moveTo>
                    <a:pt x="51" y="10"/>
                  </a:moveTo>
                  <a:cubicBezTo>
                    <a:pt x="51" y="10"/>
                    <a:pt x="51" y="10"/>
                    <a:pt x="51" y="10"/>
                  </a:cubicBezTo>
                  <a:cubicBezTo>
                    <a:pt x="51" y="10"/>
                    <a:pt x="51" y="10"/>
                    <a:pt x="51" y="10"/>
                  </a:cubicBezTo>
                  <a:close/>
                  <a:moveTo>
                    <a:pt x="51" y="14"/>
                  </a:moveTo>
                  <a:cubicBezTo>
                    <a:pt x="51" y="14"/>
                    <a:pt x="51" y="14"/>
                    <a:pt x="51" y="14"/>
                  </a:cubicBezTo>
                  <a:cubicBezTo>
                    <a:pt x="51" y="14"/>
                    <a:pt x="51" y="14"/>
                    <a:pt x="51" y="14"/>
                  </a:cubicBezTo>
                  <a:cubicBezTo>
                    <a:pt x="51" y="14"/>
                    <a:pt x="51" y="14"/>
                    <a:pt x="51" y="14"/>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8"/>
                  </a:move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8"/>
                  </a:cubicBezTo>
                  <a:cubicBezTo>
                    <a:pt x="51" y="9"/>
                    <a:pt x="51" y="9"/>
                    <a:pt x="51" y="9"/>
                  </a:cubicBezTo>
                  <a:close/>
                  <a:moveTo>
                    <a:pt x="51" y="9"/>
                  </a:move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15"/>
                  </a:moveTo>
                  <a:cubicBezTo>
                    <a:pt x="51" y="15"/>
                    <a:pt x="51" y="15"/>
                    <a:pt x="51" y="15"/>
                  </a:cubicBezTo>
                  <a:cubicBezTo>
                    <a:pt x="51" y="15"/>
                    <a:pt x="51" y="15"/>
                    <a:pt x="51" y="15"/>
                  </a:cubicBezTo>
                  <a:cubicBezTo>
                    <a:pt x="51" y="15"/>
                    <a:pt x="51" y="15"/>
                    <a:pt x="51" y="15"/>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lose/>
                  <a:moveTo>
                    <a:pt x="51" y="16"/>
                  </a:moveTo>
                  <a:cubicBezTo>
                    <a:pt x="51" y="16"/>
                    <a:pt x="51" y="16"/>
                    <a:pt x="51" y="16"/>
                  </a:cubicBezTo>
                  <a:cubicBezTo>
                    <a:pt x="51" y="16"/>
                    <a:pt x="51" y="16"/>
                    <a:pt x="51" y="16"/>
                  </a:cubicBezTo>
                  <a:cubicBezTo>
                    <a:pt x="51" y="16"/>
                    <a:pt x="51" y="16"/>
                    <a:pt x="51" y="16"/>
                  </a:cubicBezTo>
                  <a:cubicBezTo>
                    <a:pt x="51" y="16"/>
                    <a:pt x="51" y="17"/>
                    <a:pt x="51" y="17"/>
                  </a:cubicBezTo>
                  <a:cubicBezTo>
                    <a:pt x="51" y="17"/>
                    <a:pt x="51" y="17"/>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lose/>
                  <a:moveTo>
                    <a:pt x="52" y="9"/>
                  </a:moveTo>
                  <a:cubicBezTo>
                    <a:pt x="52" y="9"/>
                    <a:pt x="52" y="9"/>
                    <a:pt x="52" y="9"/>
                  </a:cubicBezTo>
                  <a:cubicBezTo>
                    <a:pt x="52" y="9"/>
                    <a:pt x="52" y="9"/>
                    <a:pt x="52" y="9"/>
                  </a:cubicBezTo>
                  <a:cubicBezTo>
                    <a:pt x="52" y="10"/>
                    <a:pt x="52" y="10"/>
                    <a:pt x="52" y="10"/>
                  </a:cubicBezTo>
                  <a:cubicBezTo>
                    <a:pt x="52" y="10"/>
                    <a:pt x="52" y="10"/>
                    <a:pt x="52" y="10"/>
                  </a:cubicBezTo>
                  <a:cubicBezTo>
                    <a:pt x="52" y="10"/>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lose/>
                  <a:moveTo>
                    <a:pt x="52" y="10"/>
                  </a:move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ubicBezTo>
                    <a:pt x="52" y="11"/>
                    <a:pt x="52" y="11"/>
                    <a:pt x="52" y="10"/>
                  </a:cubicBezTo>
                  <a:cubicBezTo>
                    <a:pt x="52" y="10"/>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1" y="14"/>
                  </a:moveTo>
                  <a:cubicBezTo>
                    <a:pt x="51" y="14"/>
                    <a:pt x="51" y="14"/>
                    <a:pt x="51" y="14"/>
                  </a:cubicBezTo>
                  <a:cubicBezTo>
                    <a:pt x="51" y="14"/>
                    <a:pt x="51" y="14"/>
                    <a:pt x="51" y="14"/>
                  </a:cubicBezTo>
                  <a:cubicBezTo>
                    <a:pt x="51" y="14"/>
                    <a:pt x="51" y="14"/>
                    <a:pt x="51" y="14"/>
                  </a:cubicBezTo>
                  <a:close/>
                  <a:moveTo>
                    <a:pt x="51" y="15"/>
                  </a:moveTo>
                  <a:cubicBezTo>
                    <a:pt x="51" y="15"/>
                    <a:pt x="51" y="15"/>
                    <a:pt x="51" y="15"/>
                  </a:cubicBezTo>
                  <a:cubicBezTo>
                    <a:pt x="51" y="15"/>
                    <a:pt x="51" y="15"/>
                    <a:pt x="51" y="15"/>
                  </a:cubicBezTo>
                  <a:close/>
                  <a:moveTo>
                    <a:pt x="51" y="14"/>
                  </a:moveTo>
                  <a:cubicBezTo>
                    <a:pt x="51" y="14"/>
                    <a:pt x="51" y="14"/>
                    <a:pt x="51" y="14"/>
                  </a:cubicBezTo>
                  <a:cubicBezTo>
                    <a:pt x="51" y="14"/>
                    <a:pt x="51" y="14"/>
                    <a:pt x="51" y="14"/>
                  </a:cubicBezTo>
                  <a:close/>
                  <a:moveTo>
                    <a:pt x="51" y="14"/>
                  </a:moveTo>
                  <a:cubicBezTo>
                    <a:pt x="51" y="14"/>
                    <a:pt x="51" y="14"/>
                    <a:pt x="51" y="14"/>
                  </a:cubicBezTo>
                  <a:cubicBezTo>
                    <a:pt x="51" y="14"/>
                    <a:pt x="52" y="14"/>
                    <a:pt x="52" y="14"/>
                  </a:cubicBezTo>
                  <a:cubicBezTo>
                    <a:pt x="52" y="14"/>
                    <a:pt x="52" y="14"/>
                    <a:pt x="52" y="14"/>
                  </a:cubicBezTo>
                  <a:cubicBezTo>
                    <a:pt x="52" y="14"/>
                    <a:pt x="52" y="14"/>
                    <a:pt x="52" y="14"/>
                  </a:cubicBezTo>
                  <a:cubicBezTo>
                    <a:pt x="52" y="14"/>
                    <a:pt x="52" y="14"/>
                    <a:pt x="52" y="14"/>
                  </a:cubicBezTo>
                  <a:cubicBezTo>
                    <a:pt x="52" y="14"/>
                    <a:pt x="52" y="14"/>
                    <a:pt x="51" y="14"/>
                  </a:cubicBezTo>
                  <a:close/>
                  <a:moveTo>
                    <a:pt x="52" y="13"/>
                  </a:moveTo>
                  <a:cubicBezTo>
                    <a:pt x="52" y="13"/>
                    <a:pt x="52" y="13"/>
                    <a:pt x="52" y="13"/>
                  </a:cubicBezTo>
                  <a:cubicBezTo>
                    <a:pt x="52" y="13"/>
                    <a:pt x="52" y="13"/>
                    <a:pt x="52" y="13"/>
                  </a:cubicBezTo>
                  <a:cubicBezTo>
                    <a:pt x="51" y="13"/>
                    <a:pt x="51" y="13"/>
                    <a:pt x="51" y="13"/>
                  </a:cubicBezTo>
                  <a:cubicBezTo>
                    <a:pt x="51" y="13"/>
                    <a:pt x="52" y="13"/>
                    <a:pt x="52" y="13"/>
                  </a:cubicBezTo>
                  <a:close/>
                  <a:moveTo>
                    <a:pt x="51" y="13"/>
                  </a:moveTo>
                  <a:cubicBezTo>
                    <a:pt x="51" y="13"/>
                    <a:pt x="51" y="13"/>
                    <a:pt x="51" y="13"/>
                  </a:cubicBezTo>
                  <a:cubicBezTo>
                    <a:pt x="51" y="13"/>
                    <a:pt x="51" y="13"/>
                    <a:pt x="51" y="13"/>
                  </a:cubicBezTo>
                  <a:cubicBezTo>
                    <a:pt x="51" y="13"/>
                    <a:pt x="51" y="13"/>
                    <a:pt x="51" y="13"/>
                  </a:cubicBezTo>
                  <a:close/>
                  <a:moveTo>
                    <a:pt x="52" y="13"/>
                  </a:moveTo>
                  <a:cubicBezTo>
                    <a:pt x="52" y="13"/>
                    <a:pt x="52" y="13"/>
                    <a:pt x="52" y="13"/>
                  </a:cubicBezTo>
                  <a:cubicBezTo>
                    <a:pt x="52" y="13"/>
                    <a:pt x="52" y="13"/>
                    <a:pt x="52" y="13"/>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9"/>
                    <a:pt x="52" y="9"/>
                  </a:cubicBezTo>
                  <a:cubicBezTo>
                    <a:pt x="52" y="9"/>
                    <a:pt x="52" y="9"/>
                    <a:pt x="52" y="9"/>
                  </a:cubicBezTo>
                  <a:cubicBezTo>
                    <a:pt x="52" y="9"/>
                    <a:pt x="52" y="10"/>
                    <a:pt x="52" y="10"/>
                  </a:cubicBezTo>
                  <a:close/>
                  <a:moveTo>
                    <a:pt x="52" y="9"/>
                  </a:moveTo>
                  <a:cubicBezTo>
                    <a:pt x="52" y="9"/>
                    <a:pt x="52" y="9"/>
                    <a:pt x="52" y="9"/>
                  </a:cubicBezTo>
                  <a:cubicBezTo>
                    <a:pt x="52" y="9"/>
                    <a:pt x="52" y="9"/>
                    <a:pt x="52" y="9"/>
                  </a:cubicBezTo>
                  <a:cubicBezTo>
                    <a:pt x="52" y="9"/>
                    <a:pt x="52" y="9"/>
                    <a:pt x="52" y="9"/>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lose/>
                  <a:moveTo>
                    <a:pt x="52" y="13"/>
                  </a:moveTo>
                  <a:cubicBezTo>
                    <a:pt x="52" y="13"/>
                    <a:pt x="52" y="13"/>
                    <a:pt x="52" y="13"/>
                  </a:cubicBezTo>
                  <a:cubicBezTo>
                    <a:pt x="52" y="13"/>
                    <a:pt x="52" y="12"/>
                    <a:pt x="52" y="12"/>
                  </a:cubicBezTo>
                  <a:cubicBezTo>
                    <a:pt x="52" y="12"/>
                    <a:pt x="52" y="12"/>
                    <a:pt x="52" y="12"/>
                  </a:cubicBezTo>
                  <a:cubicBezTo>
                    <a:pt x="52" y="12"/>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3"/>
                  </a:moveTo>
                  <a:cubicBezTo>
                    <a:pt x="52" y="13"/>
                    <a:pt x="52" y="13"/>
                    <a:pt x="52" y="13"/>
                  </a:cubicBezTo>
                  <a:cubicBezTo>
                    <a:pt x="52" y="13"/>
                    <a:pt x="52" y="13"/>
                    <a:pt x="52" y="13"/>
                  </a:cubicBezTo>
                  <a:cubicBezTo>
                    <a:pt x="52" y="13"/>
                    <a:pt x="52" y="13"/>
                    <a:pt x="52" y="13"/>
                  </a:cubicBezTo>
                  <a:cubicBezTo>
                    <a:pt x="52" y="14"/>
                    <a:pt x="52" y="14"/>
                    <a:pt x="52" y="14"/>
                  </a:cubicBezTo>
                  <a:cubicBezTo>
                    <a:pt x="52" y="14"/>
                    <a:pt x="52" y="14"/>
                    <a:pt x="52" y="14"/>
                  </a:cubicBezTo>
                  <a:cubicBezTo>
                    <a:pt x="52" y="14"/>
                    <a:pt x="52" y="14"/>
                    <a:pt x="52" y="13"/>
                  </a:cubicBezTo>
                  <a:cubicBezTo>
                    <a:pt x="52" y="13"/>
                    <a:pt x="52" y="13"/>
                    <a:pt x="52" y="13"/>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1" y="14"/>
                  </a:cubicBezTo>
                  <a:cubicBezTo>
                    <a:pt x="51" y="14"/>
                    <a:pt x="51" y="14"/>
                    <a:pt x="51" y="14"/>
                  </a:cubicBezTo>
                  <a:cubicBezTo>
                    <a:pt x="51" y="14"/>
                    <a:pt x="51" y="14"/>
                    <a:pt x="52" y="14"/>
                  </a:cubicBezTo>
                  <a:close/>
                  <a:moveTo>
                    <a:pt x="51" y="14"/>
                  </a:moveTo>
                  <a:cubicBezTo>
                    <a:pt x="51" y="14"/>
                    <a:pt x="51" y="14"/>
                    <a:pt x="51" y="14"/>
                  </a:cubicBezTo>
                  <a:cubicBezTo>
                    <a:pt x="52" y="14"/>
                    <a:pt x="52" y="14"/>
                    <a:pt x="52" y="14"/>
                  </a:cubicBezTo>
                  <a:cubicBezTo>
                    <a:pt x="52" y="14"/>
                    <a:pt x="52" y="14"/>
                    <a:pt x="52" y="14"/>
                  </a:cubicBezTo>
                  <a:cubicBezTo>
                    <a:pt x="52" y="14"/>
                    <a:pt x="52" y="14"/>
                    <a:pt x="52" y="14"/>
                  </a:cubicBezTo>
                  <a:cubicBezTo>
                    <a:pt x="52" y="14"/>
                    <a:pt x="52" y="14"/>
                    <a:pt x="51"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lose/>
                  <a:moveTo>
                    <a:pt x="52" y="13"/>
                  </a:moveTo>
                  <a:cubicBezTo>
                    <a:pt x="52" y="12"/>
                    <a:pt x="52" y="12"/>
                    <a:pt x="52" y="12"/>
                  </a:cubicBezTo>
                  <a:cubicBezTo>
                    <a:pt x="52" y="12"/>
                    <a:pt x="52" y="12"/>
                    <a:pt x="52" y="12"/>
                  </a:cubicBezTo>
                  <a:cubicBezTo>
                    <a:pt x="52" y="12"/>
                    <a:pt x="52" y="12"/>
                    <a:pt x="52" y="13"/>
                  </a:cubicBezTo>
                  <a:close/>
                  <a:moveTo>
                    <a:pt x="52" y="11"/>
                  </a:moveTo>
                  <a:cubicBezTo>
                    <a:pt x="52" y="11"/>
                    <a:pt x="52" y="11"/>
                    <a:pt x="52" y="11"/>
                  </a:cubicBezTo>
                  <a:cubicBezTo>
                    <a:pt x="52" y="11"/>
                    <a:pt x="52" y="11"/>
                    <a:pt x="52" y="11"/>
                  </a:cubicBezTo>
                  <a:cubicBezTo>
                    <a:pt x="52" y="11"/>
                    <a:pt x="52" y="11"/>
                    <a:pt x="52" y="11"/>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2"/>
                    <a:pt x="52" y="12"/>
                  </a:cubicBezTo>
                  <a:cubicBezTo>
                    <a:pt x="52" y="12"/>
                    <a:pt x="52" y="12"/>
                    <a:pt x="52" y="12"/>
                  </a:cubicBezTo>
                  <a:cubicBezTo>
                    <a:pt x="52" y="12"/>
                    <a:pt x="52" y="12"/>
                    <a:pt x="52" y="12"/>
                  </a:cubicBezTo>
                  <a:cubicBezTo>
                    <a:pt x="52" y="12"/>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4"/>
                    <a:pt x="52" y="14"/>
                    <a:pt x="52" y="14"/>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5"/>
                  </a:move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5"/>
                  </a:moveTo>
                  <a:cubicBezTo>
                    <a:pt x="52" y="15"/>
                    <a:pt x="52" y="15"/>
                    <a:pt x="52" y="15"/>
                  </a:cubicBezTo>
                  <a:cubicBezTo>
                    <a:pt x="52" y="15"/>
                    <a:pt x="52" y="15"/>
                    <a:pt x="52" y="15"/>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lose/>
                  <a:moveTo>
                    <a:pt x="52" y="15"/>
                  </a:moveTo>
                  <a:cubicBezTo>
                    <a:pt x="52" y="15"/>
                    <a:pt x="52" y="15"/>
                    <a:pt x="52" y="15"/>
                  </a:cubicBezTo>
                  <a:cubicBezTo>
                    <a:pt x="52" y="15"/>
                    <a:pt x="52" y="15"/>
                    <a:pt x="52" y="15"/>
                  </a:cubicBezTo>
                  <a:close/>
                  <a:moveTo>
                    <a:pt x="52" y="14"/>
                  </a:moveTo>
                  <a:cubicBezTo>
                    <a:pt x="51" y="14"/>
                    <a:pt x="51" y="14"/>
                    <a:pt x="51" y="14"/>
                  </a:cubicBezTo>
                  <a:cubicBezTo>
                    <a:pt x="51" y="14"/>
                    <a:pt x="51" y="14"/>
                    <a:pt x="51" y="14"/>
                  </a:cubicBezTo>
                  <a:cubicBezTo>
                    <a:pt x="51" y="14"/>
                    <a:pt x="51" y="14"/>
                    <a:pt x="52" y="14"/>
                  </a:cubicBezTo>
                  <a:close/>
                  <a:moveTo>
                    <a:pt x="51" y="15"/>
                  </a:moveTo>
                  <a:cubicBezTo>
                    <a:pt x="51" y="15"/>
                    <a:pt x="51" y="15"/>
                    <a:pt x="51" y="15"/>
                  </a:cubicBezTo>
                  <a:cubicBezTo>
                    <a:pt x="52" y="15"/>
                    <a:pt x="52" y="15"/>
                    <a:pt x="52" y="15"/>
                  </a:cubicBezTo>
                  <a:cubicBezTo>
                    <a:pt x="52" y="15"/>
                    <a:pt x="52" y="15"/>
                    <a:pt x="52" y="15"/>
                  </a:cubicBezTo>
                  <a:cubicBezTo>
                    <a:pt x="52" y="15"/>
                    <a:pt x="52" y="15"/>
                    <a:pt x="51" y="15"/>
                  </a:cubicBezTo>
                  <a:close/>
                  <a:moveTo>
                    <a:pt x="52" y="15"/>
                  </a:moveTo>
                  <a:cubicBezTo>
                    <a:pt x="52" y="15"/>
                    <a:pt x="52" y="15"/>
                    <a:pt x="52" y="15"/>
                  </a:cubicBezTo>
                  <a:cubicBezTo>
                    <a:pt x="52" y="15"/>
                    <a:pt x="52" y="15"/>
                    <a:pt x="52" y="15"/>
                  </a:cubicBezTo>
                  <a:cubicBezTo>
                    <a:pt x="52" y="15"/>
                    <a:pt x="52" y="15"/>
                    <a:pt x="52" y="15"/>
                  </a:cubicBezTo>
                  <a:cubicBezTo>
                    <a:pt x="52" y="15"/>
                    <a:pt x="52" y="15"/>
                    <a:pt x="51" y="15"/>
                  </a:cubicBezTo>
                  <a:cubicBezTo>
                    <a:pt x="52" y="15"/>
                    <a:pt x="52" y="15"/>
                    <a:pt x="52" y="15"/>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lose/>
                  <a:moveTo>
                    <a:pt x="52" y="10"/>
                  </a:moveTo>
                  <a:cubicBezTo>
                    <a:pt x="52" y="10"/>
                    <a:pt x="52" y="10"/>
                    <a:pt x="52" y="10"/>
                  </a:cubicBezTo>
                  <a:cubicBezTo>
                    <a:pt x="52" y="10"/>
                    <a:pt x="52" y="11"/>
                    <a:pt x="52" y="11"/>
                  </a:cubicBezTo>
                  <a:cubicBezTo>
                    <a:pt x="52" y="10"/>
                    <a:pt x="52" y="10"/>
                    <a:pt x="52" y="10"/>
                  </a:cubicBezTo>
                  <a:cubicBezTo>
                    <a:pt x="52" y="10"/>
                    <a:pt x="52" y="10"/>
                    <a:pt x="52" y="10"/>
                  </a:cubicBezTo>
                  <a:cubicBezTo>
                    <a:pt x="52" y="10"/>
                    <a:pt x="52" y="10"/>
                    <a:pt x="52" y="10"/>
                  </a:cubicBezTo>
                  <a:cubicBezTo>
                    <a:pt x="52" y="10"/>
                    <a:pt x="52" y="10"/>
                    <a:pt x="52" y="10"/>
                  </a:cubicBezTo>
                  <a:close/>
                  <a:moveTo>
                    <a:pt x="52" y="12"/>
                  </a:move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lose/>
                  <a:moveTo>
                    <a:pt x="52" y="11"/>
                  </a:move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4"/>
                  </a:moveTo>
                  <a:cubicBezTo>
                    <a:pt x="52" y="14"/>
                    <a:pt x="52" y="14"/>
                    <a:pt x="52" y="14"/>
                  </a:cubicBezTo>
                  <a:cubicBezTo>
                    <a:pt x="52" y="14"/>
                    <a:pt x="52" y="14"/>
                    <a:pt x="51" y="14"/>
                  </a:cubicBezTo>
                  <a:cubicBezTo>
                    <a:pt x="51" y="14"/>
                    <a:pt x="51" y="14"/>
                    <a:pt x="51" y="14"/>
                  </a:cubicBezTo>
                  <a:cubicBezTo>
                    <a:pt x="52" y="14"/>
                    <a:pt x="52" y="14"/>
                    <a:pt x="52" y="14"/>
                  </a:cubicBezTo>
                  <a:close/>
                  <a:moveTo>
                    <a:pt x="52" y="14"/>
                  </a:moveTo>
                  <a:cubicBezTo>
                    <a:pt x="52" y="14"/>
                    <a:pt x="52" y="14"/>
                    <a:pt x="52" y="14"/>
                  </a:cubicBezTo>
                  <a:cubicBezTo>
                    <a:pt x="52" y="14"/>
                    <a:pt x="51" y="14"/>
                    <a:pt x="51" y="14"/>
                  </a:cubicBezTo>
                  <a:cubicBezTo>
                    <a:pt x="51" y="14"/>
                    <a:pt x="51" y="14"/>
                    <a:pt x="51" y="14"/>
                  </a:cubicBezTo>
                  <a:cubicBezTo>
                    <a:pt x="51" y="14"/>
                    <a:pt x="51" y="14"/>
                    <a:pt x="51" y="14"/>
                  </a:cubicBezTo>
                  <a:cubicBezTo>
                    <a:pt x="51" y="14"/>
                    <a:pt x="51" y="14"/>
                    <a:pt x="51" y="14"/>
                  </a:cubicBezTo>
                  <a:cubicBezTo>
                    <a:pt x="52" y="14"/>
                    <a:pt x="52" y="14"/>
                    <a:pt x="52" y="14"/>
                  </a:cubicBezTo>
                  <a:close/>
                  <a:moveTo>
                    <a:pt x="51" y="15"/>
                  </a:moveTo>
                  <a:cubicBezTo>
                    <a:pt x="51" y="15"/>
                    <a:pt x="51" y="15"/>
                    <a:pt x="51" y="15"/>
                  </a:cubicBezTo>
                  <a:cubicBezTo>
                    <a:pt x="51" y="15"/>
                    <a:pt x="51" y="15"/>
                    <a:pt x="51" y="15"/>
                  </a:cubicBezTo>
                  <a:cubicBezTo>
                    <a:pt x="51" y="15"/>
                    <a:pt x="51" y="15"/>
                    <a:pt x="51" y="15"/>
                  </a:cubicBezTo>
                  <a:close/>
                  <a:moveTo>
                    <a:pt x="51" y="16"/>
                  </a:moveTo>
                  <a:cubicBezTo>
                    <a:pt x="51" y="15"/>
                    <a:pt x="51"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1" y="16"/>
                    <a:pt x="51" y="16"/>
                  </a:cubicBezTo>
                  <a:cubicBezTo>
                    <a:pt x="51" y="16"/>
                    <a:pt x="51" y="16"/>
                    <a:pt x="51" y="16"/>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2" y="15"/>
                  </a:move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5"/>
                  </a:cubicBezTo>
                  <a:close/>
                  <a:moveTo>
                    <a:pt x="52" y="15"/>
                  </a:move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5"/>
                    <a:pt x="52" y="15"/>
                    <a:pt x="52" y="15"/>
                  </a:cubicBezTo>
                  <a:cubicBezTo>
                    <a:pt x="52" y="15"/>
                    <a:pt x="52" y="15"/>
                    <a:pt x="52" y="15"/>
                  </a:cubicBezTo>
                  <a:cubicBezTo>
                    <a:pt x="52" y="15"/>
                    <a:pt x="52" y="15"/>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3"/>
                    <a:pt x="52" y="13"/>
                  </a:cubicBezTo>
                  <a:cubicBezTo>
                    <a:pt x="52" y="13"/>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2"/>
                  </a:moveTo>
                  <a:cubicBezTo>
                    <a:pt x="52" y="12"/>
                    <a:pt x="52" y="12"/>
                    <a:pt x="52" y="12"/>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lose/>
                  <a:moveTo>
                    <a:pt x="52" y="10"/>
                  </a:moveTo>
                  <a:cubicBezTo>
                    <a:pt x="52" y="11"/>
                    <a:pt x="52" y="11"/>
                    <a:pt x="52" y="11"/>
                  </a:cubicBezTo>
                  <a:cubicBezTo>
                    <a:pt x="52" y="11"/>
                    <a:pt x="52" y="11"/>
                    <a:pt x="52" y="11"/>
                  </a:cubicBezTo>
                  <a:cubicBezTo>
                    <a:pt x="52" y="11"/>
                    <a:pt x="52" y="11"/>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10"/>
                  </a:moveTo>
                  <a:cubicBezTo>
                    <a:pt x="52" y="10"/>
                    <a:pt x="52" y="10"/>
                    <a:pt x="52" y="10"/>
                  </a:cubicBezTo>
                  <a:cubicBezTo>
                    <a:pt x="52" y="10"/>
                    <a:pt x="52" y="10"/>
                    <a:pt x="52" y="10"/>
                  </a:cubicBezTo>
                  <a:cubicBezTo>
                    <a:pt x="52" y="10"/>
                    <a:pt x="52" y="10"/>
                    <a:pt x="52" y="10"/>
                  </a:cubicBezTo>
                  <a:cubicBezTo>
                    <a:pt x="52" y="10"/>
                    <a:pt x="52" y="10"/>
                    <a:pt x="51" y="10"/>
                  </a:cubicBezTo>
                  <a:cubicBezTo>
                    <a:pt x="51" y="10"/>
                    <a:pt x="51" y="10"/>
                    <a:pt x="51" y="10"/>
                  </a:cubicBezTo>
                  <a:cubicBezTo>
                    <a:pt x="52" y="10"/>
                    <a:pt x="52" y="10"/>
                    <a:pt x="52" y="10"/>
                  </a:cubicBezTo>
                  <a:close/>
                  <a:moveTo>
                    <a:pt x="52" y="13"/>
                  </a:moveTo>
                  <a:cubicBezTo>
                    <a:pt x="52" y="13"/>
                    <a:pt x="52" y="13"/>
                    <a:pt x="51" y="13"/>
                  </a:cubicBezTo>
                  <a:cubicBezTo>
                    <a:pt x="51" y="13"/>
                    <a:pt x="51" y="13"/>
                    <a:pt x="51" y="13"/>
                  </a:cubicBezTo>
                  <a:cubicBezTo>
                    <a:pt x="52" y="13"/>
                    <a:pt x="52" y="13"/>
                    <a:pt x="52" y="13"/>
                  </a:cubicBezTo>
                  <a:close/>
                  <a:moveTo>
                    <a:pt x="52" y="11"/>
                  </a:moveTo>
                  <a:cubicBezTo>
                    <a:pt x="52" y="11"/>
                    <a:pt x="52" y="11"/>
                    <a:pt x="52" y="11"/>
                  </a:cubicBezTo>
                  <a:cubicBezTo>
                    <a:pt x="52" y="11"/>
                    <a:pt x="52" y="11"/>
                    <a:pt x="52" y="11"/>
                  </a:cubicBezTo>
                  <a:cubicBezTo>
                    <a:pt x="52" y="11"/>
                    <a:pt x="52" y="11"/>
                    <a:pt x="52" y="11"/>
                  </a:cubicBezTo>
                  <a:cubicBezTo>
                    <a:pt x="52" y="11"/>
                    <a:pt x="51" y="11"/>
                    <a:pt x="51" y="11"/>
                  </a:cubicBezTo>
                  <a:cubicBezTo>
                    <a:pt x="51" y="11"/>
                    <a:pt x="51" y="11"/>
                    <a:pt x="51" y="11"/>
                  </a:cubicBezTo>
                  <a:cubicBezTo>
                    <a:pt x="51" y="11"/>
                    <a:pt x="51" y="11"/>
                    <a:pt x="52" y="11"/>
                  </a:cubicBezTo>
                  <a:close/>
                  <a:moveTo>
                    <a:pt x="52" y="13"/>
                  </a:moveTo>
                  <a:cubicBezTo>
                    <a:pt x="52"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2" y="13"/>
                    <a:pt x="52" y="13"/>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lose/>
                  <a:moveTo>
                    <a:pt x="51" y="16"/>
                  </a:moveTo>
                  <a:cubicBezTo>
                    <a:pt x="52" y="15"/>
                    <a:pt x="52" y="15"/>
                    <a:pt x="52" y="15"/>
                  </a:cubicBezTo>
                  <a:cubicBezTo>
                    <a:pt x="52" y="15"/>
                    <a:pt x="52" y="15"/>
                    <a:pt x="52" y="15"/>
                  </a:cubicBezTo>
                  <a:cubicBezTo>
                    <a:pt x="52" y="15"/>
                    <a:pt x="52" y="15"/>
                    <a:pt x="51" y="16"/>
                  </a:cubicBezTo>
                  <a:cubicBezTo>
                    <a:pt x="51" y="16"/>
                    <a:pt x="51" y="16"/>
                    <a:pt x="51" y="16"/>
                  </a:cubicBezTo>
                  <a:close/>
                  <a:moveTo>
                    <a:pt x="51" y="16"/>
                  </a:moveTo>
                  <a:cubicBezTo>
                    <a:pt x="52" y="15"/>
                    <a:pt x="52" y="15"/>
                    <a:pt x="52" y="15"/>
                  </a:cubicBezTo>
                  <a:cubicBezTo>
                    <a:pt x="52" y="15"/>
                    <a:pt x="52" y="15"/>
                    <a:pt x="52" y="15"/>
                  </a:cubicBezTo>
                  <a:cubicBezTo>
                    <a:pt x="52" y="15"/>
                    <a:pt x="52" y="15"/>
                    <a:pt x="52" y="16"/>
                  </a:cubicBezTo>
                  <a:cubicBezTo>
                    <a:pt x="52" y="16"/>
                    <a:pt x="51" y="16"/>
                    <a:pt x="51" y="16"/>
                  </a:cubicBezTo>
                  <a:cubicBezTo>
                    <a:pt x="51" y="16"/>
                    <a:pt x="51" y="16"/>
                    <a:pt x="51" y="16"/>
                  </a:cubicBezTo>
                  <a:cubicBezTo>
                    <a:pt x="51" y="16"/>
                    <a:pt x="51" y="16"/>
                    <a:pt x="51" y="16"/>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8"/>
                    <a:pt x="52" y="8"/>
                    <a:pt x="52" y="8"/>
                  </a:cubicBezTo>
                  <a:cubicBezTo>
                    <a:pt x="52" y="8"/>
                    <a:pt x="52" y="8"/>
                    <a:pt x="52" y="8"/>
                  </a:cubicBezTo>
                  <a:cubicBezTo>
                    <a:pt x="52" y="8"/>
                    <a:pt x="52" y="8"/>
                    <a:pt x="52" y="8"/>
                  </a:cubicBezTo>
                  <a:cubicBezTo>
                    <a:pt x="52" y="8"/>
                    <a:pt x="52" y="8"/>
                    <a:pt x="52" y="8"/>
                  </a:cubicBezTo>
                  <a:cubicBezTo>
                    <a:pt x="52" y="8"/>
                    <a:pt x="52" y="8"/>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1" y="9"/>
                    <a:pt x="51" y="9"/>
                    <a:pt x="51" y="9"/>
                  </a:cubicBezTo>
                  <a:cubicBezTo>
                    <a:pt x="51" y="9"/>
                    <a:pt x="51" y="9"/>
                    <a:pt x="52" y="9"/>
                  </a:cubicBezTo>
                  <a:cubicBezTo>
                    <a:pt x="52" y="9"/>
                    <a:pt x="52" y="9"/>
                    <a:pt x="52" y="9"/>
                  </a:cubicBezTo>
                  <a:close/>
                  <a:moveTo>
                    <a:pt x="52" y="9"/>
                  </a:moveTo>
                  <a:cubicBezTo>
                    <a:pt x="52" y="9"/>
                    <a:pt x="52" y="9"/>
                    <a:pt x="52" y="9"/>
                  </a:cubicBezTo>
                  <a:cubicBezTo>
                    <a:pt x="52" y="9"/>
                    <a:pt x="52" y="9"/>
                    <a:pt x="52" y="9"/>
                  </a:cubicBezTo>
                  <a:cubicBezTo>
                    <a:pt x="52" y="9"/>
                    <a:pt x="52" y="9"/>
                    <a:pt x="52" y="9"/>
                  </a:cubicBezTo>
                  <a:cubicBezTo>
                    <a:pt x="52" y="9"/>
                    <a:pt x="52" y="9"/>
                    <a:pt x="52" y="9"/>
                  </a:cubicBezTo>
                  <a:close/>
                  <a:moveTo>
                    <a:pt x="51" y="10"/>
                  </a:move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lose/>
                  <a:moveTo>
                    <a:pt x="51" y="8"/>
                  </a:moveTo>
                  <a:cubicBezTo>
                    <a:pt x="51" y="9"/>
                    <a:pt x="51" y="9"/>
                    <a:pt x="51" y="9"/>
                  </a:cubicBezTo>
                  <a:cubicBezTo>
                    <a:pt x="51" y="9"/>
                    <a:pt x="51" y="9"/>
                    <a:pt x="51" y="9"/>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10"/>
                  </a:moveTo>
                  <a:cubicBezTo>
                    <a:pt x="51" y="10"/>
                    <a:pt x="51" y="10"/>
                    <a:pt x="51" y="10"/>
                  </a:cubicBezTo>
                  <a:cubicBezTo>
                    <a:pt x="51" y="10"/>
                    <a:pt x="51" y="10"/>
                    <a:pt x="51" y="10"/>
                  </a:cubicBezTo>
                  <a:cubicBezTo>
                    <a:pt x="51" y="10"/>
                    <a:pt x="51" y="10"/>
                    <a:pt x="51" y="10"/>
                  </a:cubicBezTo>
                  <a:close/>
                  <a:moveTo>
                    <a:pt x="51" y="9"/>
                  </a:move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11"/>
                  </a:moveTo>
                  <a:cubicBezTo>
                    <a:pt x="51" y="12"/>
                    <a:pt x="51" y="12"/>
                    <a:pt x="51" y="12"/>
                  </a:cubicBezTo>
                  <a:cubicBezTo>
                    <a:pt x="51" y="12"/>
                    <a:pt x="51" y="12"/>
                    <a:pt x="51" y="12"/>
                  </a:cubicBezTo>
                  <a:cubicBezTo>
                    <a:pt x="51" y="12"/>
                    <a:pt x="51" y="11"/>
                    <a:pt x="51" y="11"/>
                  </a:cubicBezTo>
                  <a:cubicBezTo>
                    <a:pt x="51" y="11"/>
                    <a:pt x="51" y="11"/>
                    <a:pt x="51" y="11"/>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9"/>
                  </a:moveTo>
                  <a:cubicBezTo>
                    <a:pt x="51" y="9"/>
                    <a:pt x="51" y="9"/>
                    <a:pt x="51" y="9"/>
                  </a:cubicBezTo>
                  <a:cubicBezTo>
                    <a:pt x="51" y="9"/>
                    <a:pt x="51" y="9"/>
                    <a:pt x="51" y="9"/>
                  </a:cubicBezTo>
                  <a:cubicBezTo>
                    <a:pt x="51" y="9"/>
                    <a:pt x="51" y="9"/>
                    <a:pt x="51" y="9"/>
                  </a:cubicBezTo>
                  <a:cubicBezTo>
                    <a:pt x="51" y="9"/>
                    <a:pt x="51" y="9"/>
                    <a:pt x="51" y="9"/>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7"/>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8"/>
                  </a:moveTo>
                  <a:cubicBezTo>
                    <a:pt x="51" y="18"/>
                    <a:pt x="51" y="18"/>
                    <a:pt x="51" y="18"/>
                  </a:cubicBezTo>
                  <a:cubicBezTo>
                    <a:pt x="51" y="18"/>
                    <a:pt x="51" y="18"/>
                    <a:pt x="51" y="18"/>
                  </a:cubicBezTo>
                  <a:cubicBezTo>
                    <a:pt x="51" y="18"/>
                    <a:pt x="51" y="18"/>
                    <a:pt x="51" y="18"/>
                  </a:cubicBezTo>
                  <a:cubicBezTo>
                    <a:pt x="51" y="18"/>
                    <a:pt x="51" y="18"/>
                    <a:pt x="51" y="18"/>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8"/>
                  </a:moveTo>
                  <a:cubicBezTo>
                    <a:pt x="51" y="18"/>
                    <a:pt x="51" y="18"/>
                    <a:pt x="51" y="18"/>
                  </a:cubicBezTo>
                  <a:cubicBezTo>
                    <a:pt x="51" y="18"/>
                    <a:pt x="51" y="18"/>
                    <a:pt x="51" y="18"/>
                  </a:cubicBezTo>
                  <a:cubicBezTo>
                    <a:pt x="51" y="18"/>
                    <a:pt x="51" y="18"/>
                    <a:pt x="51" y="18"/>
                  </a:cubicBezTo>
                  <a:close/>
                  <a:moveTo>
                    <a:pt x="51" y="18"/>
                  </a:moveTo>
                  <a:cubicBezTo>
                    <a:pt x="51" y="18"/>
                    <a:pt x="51" y="17"/>
                    <a:pt x="51" y="17"/>
                  </a:cubicBezTo>
                  <a:cubicBezTo>
                    <a:pt x="51" y="17"/>
                    <a:pt x="51" y="17"/>
                    <a:pt x="51" y="17"/>
                  </a:cubicBezTo>
                  <a:cubicBezTo>
                    <a:pt x="51" y="17"/>
                    <a:pt x="51" y="17"/>
                    <a:pt x="51" y="18"/>
                  </a:cubicBezTo>
                  <a:cubicBezTo>
                    <a:pt x="51" y="18"/>
                    <a:pt x="51" y="18"/>
                    <a:pt x="51" y="18"/>
                  </a:cubicBezTo>
                  <a:close/>
                  <a:moveTo>
                    <a:pt x="51" y="18"/>
                  </a:moveTo>
                  <a:cubicBezTo>
                    <a:pt x="51" y="18"/>
                    <a:pt x="51" y="18"/>
                    <a:pt x="51" y="18"/>
                  </a:cubicBezTo>
                  <a:cubicBezTo>
                    <a:pt x="51" y="18"/>
                    <a:pt x="51" y="18"/>
                    <a:pt x="51" y="18"/>
                  </a:cubicBezTo>
                  <a:cubicBezTo>
                    <a:pt x="51" y="18"/>
                    <a:pt x="51" y="18"/>
                    <a:pt x="51" y="18"/>
                  </a:cubicBezTo>
                  <a:cubicBezTo>
                    <a:pt x="51" y="18"/>
                    <a:pt x="51" y="18"/>
                    <a:pt x="51" y="18"/>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7"/>
                  </a:move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lose/>
                  <a:moveTo>
                    <a:pt x="51" y="15"/>
                  </a:moveTo>
                  <a:cubicBezTo>
                    <a:pt x="51" y="15"/>
                    <a:pt x="51" y="15"/>
                    <a:pt x="51" y="15"/>
                  </a:cubicBezTo>
                  <a:cubicBezTo>
                    <a:pt x="51" y="15"/>
                    <a:pt x="51" y="15"/>
                    <a:pt x="51" y="15"/>
                  </a:cubicBezTo>
                  <a:cubicBezTo>
                    <a:pt x="51" y="15"/>
                    <a:pt x="51" y="15"/>
                    <a:pt x="51" y="15"/>
                  </a:cubicBezTo>
                  <a:cubicBezTo>
                    <a:pt x="51" y="15"/>
                    <a:pt x="51" y="15"/>
                    <a:pt x="51" y="15"/>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lose/>
                  <a:moveTo>
                    <a:pt x="51" y="14"/>
                  </a:moveTo>
                  <a:cubicBezTo>
                    <a:pt x="51" y="14"/>
                    <a:pt x="51" y="14"/>
                    <a:pt x="51" y="14"/>
                  </a:cubicBezTo>
                  <a:cubicBezTo>
                    <a:pt x="51" y="14"/>
                    <a:pt x="51" y="14"/>
                    <a:pt x="51" y="14"/>
                  </a:cubicBezTo>
                  <a:cubicBezTo>
                    <a:pt x="51" y="14"/>
                    <a:pt x="51" y="14"/>
                    <a:pt x="51" y="14"/>
                  </a:cubicBezTo>
                  <a:close/>
                  <a:moveTo>
                    <a:pt x="51" y="16"/>
                  </a:moveTo>
                  <a:cubicBezTo>
                    <a:pt x="51" y="16"/>
                    <a:pt x="51" y="16"/>
                    <a:pt x="51" y="17"/>
                  </a:cubicBezTo>
                  <a:cubicBezTo>
                    <a:pt x="51" y="17"/>
                    <a:pt x="51" y="17"/>
                    <a:pt x="51" y="17"/>
                  </a:cubicBezTo>
                  <a:cubicBezTo>
                    <a:pt x="51" y="17"/>
                    <a:pt x="51" y="16"/>
                    <a:pt x="51" y="16"/>
                  </a:cubicBezTo>
                  <a:cubicBezTo>
                    <a:pt x="51" y="16"/>
                    <a:pt x="51" y="16"/>
                    <a:pt x="51" y="16"/>
                  </a:cubicBezTo>
                  <a:cubicBezTo>
                    <a:pt x="51" y="16"/>
                    <a:pt x="51" y="16"/>
                    <a:pt x="51" y="16"/>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6"/>
                  </a:moveTo>
                  <a:cubicBezTo>
                    <a:pt x="51" y="6"/>
                    <a:pt x="51" y="6"/>
                    <a:pt x="51" y="6"/>
                  </a:cubicBezTo>
                  <a:cubicBezTo>
                    <a:pt x="51" y="6"/>
                    <a:pt x="51" y="6"/>
                    <a:pt x="51" y="6"/>
                  </a:cubicBezTo>
                  <a:cubicBezTo>
                    <a:pt x="51" y="7"/>
                    <a:pt x="51" y="7"/>
                    <a:pt x="51" y="7"/>
                  </a:cubicBezTo>
                  <a:cubicBezTo>
                    <a:pt x="51" y="7"/>
                    <a:pt x="51" y="6"/>
                    <a:pt x="51" y="6"/>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17"/>
                  </a:moveTo>
                  <a:cubicBezTo>
                    <a:pt x="51" y="17"/>
                    <a:pt x="51" y="17"/>
                    <a:pt x="51" y="17"/>
                  </a:cubicBezTo>
                  <a:cubicBezTo>
                    <a:pt x="51" y="17"/>
                    <a:pt x="51" y="17"/>
                    <a:pt x="51" y="17"/>
                  </a:cubicBezTo>
                  <a:cubicBezTo>
                    <a:pt x="51" y="17"/>
                    <a:pt x="51" y="17"/>
                    <a:pt x="51" y="17"/>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8"/>
                    <a:pt x="51" y="8"/>
                    <a:pt x="51" y="8"/>
                  </a:cubicBezTo>
                  <a:cubicBezTo>
                    <a:pt x="51" y="8"/>
                    <a:pt x="51" y="8"/>
                    <a:pt x="51" y="7"/>
                  </a:cubicBezTo>
                  <a:cubicBezTo>
                    <a:pt x="51" y="7"/>
                    <a:pt x="51" y="7"/>
                    <a:pt x="51" y="7"/>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6"/>
                  </a:move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lose/>
                  <a:moveTo>
                    <a:pt x="51" y="6"/>
                  </a:move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lose/>
                  <a:moveTo>
                    <a:pt x="51" y="6"/>
                  </a:moveTo>
                  <a:cubicBezTo>
                    <a:pt x="51" y="6"/>
                    <a:pt x="51" y="6"/>
                    <a:pt x="51" y="6"/>
                  </a:cubicBezTo>
                  <a:cubicBezTo>
                    <a:pt x="51" y="6"/>
                    <a:pt x="51" y="6"/>
                    <a:pt x="51" y="6"/>
                  </a:cubicBezTo>
                  <a:cubicBezTo>
                    <a:pt x="51" y="6"/>
                    <a:pt x="51" y="6"/>
                    <a:pt x="51" y="6"/>
                  </a:cubicBezTo>
                  <a:close/>
                  <a:moveTo>
                    <a:pt x="51" y="18"/>
                  </a:move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lose/>
                  <a:moveTo>
                    <a:pt x="51" y="18"/>
                  </a:moveTo>
                  <a:cubicBezTo>
                    <a:pt x="51" y="18"/>
                    <a:pt x="51" y="18"/>
                    <a:pt x="51" y="18"/>
                  </a:cubicBezTo>
                  <a:cubicBezTo>
                    <a:pt x="51" y="18"/>
                    <a:pt x="51" y="18"/>
                    <a:pt x="51" y="18"/>
                  </a:cubicBezTo>
                  <a:cubicBezTo>
                    <a:pt x="51" y="18"/>
                    <a:pt x="51" y="18"/>
                    <a:pt x="51" y="18"/>
                  </a:cubicBezTo>
                  <a:cubicBezTo>
                    <a:pt x="51" y="18"/>
                    <a:pt x="51" y="18"/>
                    <a:pt x="51" y="18"/>
                  </a:cubicBezTo>
                  <a:close/>
                  <a:moveTo>
                    <a:pt x="51" y="18"/>
                  </a:moveTo>
                  <a:cubicBezTo>
                    <a:pt x="51" y="18"/>
                    <a:pt x="51" y="18"/>
                    <a:pt x="51" y="18"/>
                  </a:cubicBezTo>
                  <a:cubicBezTo>
                    <a:pt x="51" y="18"/>
                    <a:pt x="51" y="18"/>
                    <a:pt x="51" y="18"/>
                  </a:cubicBezTo>
                  <a:cubicBezTo>
                    <a:pt x="51" y="18"/>
                    <a:pt x="51" y="18"/>
                    <a:pt x="51" y="18"/>
                  </a:cubicBezTo>
                  <a:cubicBezTo>
                    <a:pt x="51" y="17"/>
                    <a:pt x="51" y="17"/>
                    <a:pt x="51" y="17"/>
                  </a:cubicBezTo>
                  <a:cubicBezTo>
                    <a:pt x="51" y="17"/>
                    <a:pt x="51" y="18"/>
                    <a:pt x="51" y="18"/>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8"/>
                  </a:moveTo>
                  <a:cubicBezTo>
                    <a:pt x="51" y="8"/>
                    <a:pt x="51" y="8"/>
                    <a:pt x="51" y="8"/>
                  </a:cubicBezTo>
                  <a:cubicBezTo>
                    <a:pt x="51" y="8"/>
                    <a:pt x="51" y="8"/>
                    <a:pt x="51" y="8"/>
                  </a:cubicBezTo>
                  <a:cubicBezTo>
                    <a:pt x="51" y="8"/>
                    <a:pt x="51" y="8"/>
                    <a:pt x="51" y="8"/>
                  </a:cubicBezTo>
                  <a:close/>
                  <a:moveTo>
                    <a:pt x="51" y="13"/>
                  </a:move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lose/>
                  <a:moveTo>
                    <a:pt x="51" y="16"/>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lose/>
                  <a:moveTo>
                    <a:pt x="51" y="17"/>
                  </a:moveTo>
                  <a:cubicBezTo>
                    <a:pt x="51" y="17"/>
                    <a:pt x="51" y="17"/>
                    <a:pt x="51" y="17"/>
                  </a:cubicBezTo>
                  <a:cubicBezTo>
                    <a:pt x="51" y="17"/>
                    <a:pt x="51" y="17"/>
                    <a:pt x="51" y="17"/>
                  </a:cubicBezTo>
                  <a:cubicBezTo>
                    <a:pt x="51" y="17"/>
                    <a:pt x="51" y="17"/>
                    <a:pt x="51" y="17"/>
                  </a:cubicBezTo>
                  <a:cubicBezTo>
                    <a:pt x="51" y="17"/>
                    <a:pt x="51" y="17"/>
                    <a:pt x="51" y="18"/>
                  </a:cubicBezTo>
                  <a:cubicBezTo>
                    <a:pt x="51" y="18"/>
                    <a:pt x="51" y="18"/>
                    <a:pt x="51"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7"/>
                  </a:cubicBezTo>
                  <a:close/>
                  <a:moveTo>
                    <a:pt x="51" y="16"/>
                  </a:moveTo>
                  <a:cubicBezTo>
                    <a:pt x="51" y="16"/>
                    <a:pt x="51" y="16"/>
                    <a:pt x="51" y="16"/>
                  </a:cubicBezTo>
                  <a:cubicBezTo>
                    <a:pt x="51" y="16"/>
                    <a:pt x="51" y="16"/>
                    <a:pt x="51" y="16"/>
                  </a:cubicBezTo>
                  <a:cubicBezTo>
                    <a:pt x="51" y="16"/>
                    <a:pt x="51" y="16"/>
                    <a:pt x="51" y="16"/>
                  </a:cubicBezTo>
                  <a:close/>
                  <a:moveTo>
                    <a:pt x="51" y="14"/>
                  </a:moveTo>
                  <a:cubicBezTo>
                    <a:pt x="51" y="14"/>
                    <a:pt x="51" y="14"/>
                    <a:pt x="51" y="14"/>
                  </a:cubicBezTo>
                  <a:cubicBezTo>
                    <a:pt x="51" y="14"/>
                    <a:pt x="51" y="14"/>
                    <a:pt x="51" y="14"/>
                  </a:cubicBezTo>
                  <a:cubicBezTo>
                    <a:pt x="51" y="14"/>
                    <a:pt x="51" y="14"/>
                    <a:pt x="51" y="14"/>
                  </a:cubicBezTo>
                  <a:cubicBezTo>
                    <a:pt x="51" y="14"/>
                    <a:pt x="51" y="14"/>
                    <a:pt x="51" y="14"/>
                  </a:cubicBezTo>
                  <a:close/>
                  <a:moveTo>
                    <a:pt x="51" y="17"/>
                  </a:moveTo>
                  <a:cubicBezTo>
                    <a:pt x="51" y="17"/>
                    <a:pt x="51" y="17"/>
                    <a:pt x="51" y="17"/>
                  </a:cubicBezTo>
                  <a:cubicBezTo>
                    <a:pt x="51" y="17"/>
                    <a:pt x="51" y="17"/>
                    <a:pt x="51" y="17"/>
                  </a:cubicBezTo>
                  <a:cubicBezTo>
                    <a:pt x="51" y="17"/>
                    <a:pt x="51" y="17"/>
                    <a:pt x="51" y="17"/>
                  </a:cubicBezTo>
                  <a:close/>
                  <a:moveTo>
                    <a:pt x="51" y="17"/>
                  </a:move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6"/>
                    <a:pt x="51" y="16"/>
                  </a:cubicBezTo>
                  <a:cubicBezTo>
                    <a:pt x="51" y="16"/>
                    <a:pt x="51" y="17"/>
                    <a:pt x="51" y="17"/>
                  </a:cubicBezTo>
                  <a:close/>
                  <a:moveTo>
                    <a:pt x="52" y="16"/>
                  </a:moveTo>
                  <a:cubicBezTo>
                    <a:pt x="52" y="16"/>
                    <a:pt x="51" y="16"/>
                    <a:pt x="51" y="16"/>
                  </a:cubicBezTo>
                  <a:cubicBezTo>
                    <a:pt x="51" y="16"/>
                    <a:pt x="51" y="16"/>
                    <a:pt x="51" y="16"/>
                  </a:cubicBezTo>
                  <a:cubicBezTo>
                    <a:pt x="51" y="16"/>
                    <a:pt x="51" y="16"/>
                    <a:pt x="51" y="17"/>
                  </a:cubicBezTo>
                  <a:cubicBezTo>
                    <a:pt x="51" y="17"/>
                    <a:pt x="51" y="17"/>
                    <a:pt x="51" y="17"/>
                  </a:cubicBezTo>
                  <a:cubicBezTo>
                    <a:pt x="51" y="17"/>
                    <a:pt x="51" y="17"/>
                    <a:pt x="51" y="17"/>
                  </a:cubicBezTo>
                  <a:cubicBezTo>
                    <a:pt x="51" y="16"/>
                    <a:pt x="51" y="16"/>
                    <a:pt x="51" y="16"/>
                  </a:cubicBezTo>
                  <a:cubicBezTo>
                    <a:pt x="51" y="16"/>
                    <a:pt x="52" y="16"/>
                    <a:pt x="52" y="16"/>
                  </a:cubicBezTo>
                  <a:cubicBezTo>
                    <a:pt x="52" y="16"/>
                    <a:pt x="52" y="16"/>
                    <a:pt x="52" y="16"/>
                  </a:cubicBezTo>
                  <a:cubicBezTo>
                    <a:pt x="52" y="16"/>
                    <a:pt x="52" y="16"/>
                    <a:pt x="52" y="16"/>
                  </a:cubicBezTo>
                  <a:close/>
                  <a:moveTo>
                    <a:pt x="52" y="16"/>
                  </a:moveTo>
                  <a:cubicBezTo>
                    <a:pt x="52" y="16"/>
                    <a:pt x="52" y="16"/>
                    <a:pt x="52" y="16"/>
                  </a:cubicBezTo>
                  <a:cubicBezTo>
                    <a:pt x="51" y="16"/>
                    <a:pt x="51" y="16"/>
                    <a:pt x="51" y="16"/>
                  </a:cubicBezTo>
                  <a:cubicBezTo>
                    <a:pt x="51" y="16"/>
                    <a:pt x="51" y="16"/>
                    <a:pt x="51" y="16"/>
                  </a:cubicBezTo>
                  <a:cubicBezTo>
                    <a:pt x="52" y="16"/>
                    <a:pt x="52" y="16"/>
                    <a:pt x="52" y="16"/>
                  </a:cubicBezTo>
                  <a:cubicBezTo>
                    <a:pt x="52" y="15"/>
                    <a:pt x="52" y="15"/>
                    <a:pt x="52" y="15"/>
                  </a:cubicBezTo>
                  <a:cubicBezTo>
                    <a:pt x="52" y="15"/>
                    <a:pt x="52" y="15"/>
                    <a:pt x="52" y="15"/>
                  </a:cubicBezTo>
                  <a:cubicBezTo>
                    <a:pt x="52" y="15"/>
                    <a:pt x="52" y="16"/>
                    <a:pt x="52" y="16"/>
                  </a:cubicBezTo>
                  <a:close/>
                  <a:moveTo>
                    <a:pt x="52" y="15"/>
                  </a:moveTo>
                  <a:cubicBezTo>
                    <a:pt x="52" y="15"/>
                    <a:pt x="52" y="14"/>
                    <a:pt x="52" y="14"/>
                  </a:cubicBezTo>
                  <a:cubicBezTo>
                    <a:pt x="52" y="14"/>
                    <a:pt x="52" y="14"/>
                    <a:pt x="52" y="14"/>
                  </a:cubicBezTo>
                  <a:cubicBezTo>
                    <a:pt x="52" y="14"/>
                    <a:pt x="52" y="14"/>
                    <a:pt x="52" y="15"/>
                  </a:cubicBezTo>
                  <a:close/>
                  <a:moveTo>
                    <a:pt x="52" y="13"/>
                  </a:move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lose/>
                  <a:moveTo>
                    <a:pt x="52" y="12"/>
                  </a:move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lose/>
                  <a:moveTo>
                    <a:pt x="52" y="13"/>
                  </a:move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lose/>
                  <a:moveTo>
                    <a:pt x="52" y="13"/>
                  </a:moveTo>
                  <a:cubicBezTo>
                    <a:pt x="52" y="13"/>
                    <a:pt x="52" y="13"/>
                    <a:pt x="52" y="13"/>
                  </a:cubicBezTo>
                  <a:cubicBezTo>
                    <a:pt x="52" y="13"/>
                    <a:pt x="52" y="13"/>
                    <a:pt x="52" y="13"/>
                  </a:cubicBezTo>
                  <a:cubicBezTo>
                    <a:pt x="52" y="13"/>
                    <a:pt x="52" y="13"/>
                    <a:pt x="52" y="13"/>
                  </a:cubicBezTo>
                  <a:cubicBezTo>
                    <a:pt x="52" y="12"/>
                    <a:pt x="52" y="12"/>
                    <a:pt x="52" y="12"/>
                  </a:cubicBezTo>
                  <a:cubicBezTo>
                    <a:pt x="52" y="12"/>
                    <a:pt x="52" y="12"/>
                    <a:pt x="52" y="12"/>
                  </a:cubicBezTo>
                  <a:cubicBezTo>
                    <a:pt x="52" y="11"/>
                    <a:pt x="52" y="11"/>
                    <a:pt x="52" y="11"/>
                  </a:cubicBezTo>
                  <a:cubicBezTo>
                    <a:pt x="53" y="12"/>
                    <a:pt x="53" y="12"/>
                    <a:pt x="52" y="13"/>
                  </a:cubicBezTo>
                  <a:close/>
                  <a:moveTo>
                    <a:pt x="52" y="11"/>
                  </a:move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lose/>
                  <a:moveTo>
                    <a:pt x="52" y="10"/>
                  </a:move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1"/>
                    <a:pt x="52" y="11"/>
                    <a:pt x="52" y="11"/>
                  </a:cubicBezTo>
                  <a:cubicBezTo>
                    <a:pt x="52" y="11"/>
                    <a:pt x="52" y="10"/>
                    <a:pt x="52" y="10"/>
                  </a:cubicBezTo>
                  <a:cubicBezTo>
                    <a:pt x="52" y="10"/>
                    <a:pt x="52" y="10"/>
                    <a:pt x="52" y="10"/>
                  </a:cubicBezTo>
                  <a:cubicBezTo>
                    <a:pt x="52" y="10"/>
                    <a:pt x="52" y="10"/>
                    <a:pt x="52" y="10"/>
                  </a:cubicBezTo>
                  <a:close/>
                  <a:moveTo>
                    <a:pt x="52" y="10"/>
                  </a:moveTo>
                  <a:cubicBezTo>
                    <a:pt x="52" y="10"/>
                    <a:pt x="52" y="10"/>
                    <a:pt x="52" y="10"/>
                  </a:cubicBezTo>
                  <a:cubicBezTo>
                    <a:pt x="52" y="10"/>
                    <a:pt x="52" y="10"/>
                    <a:pt x="52" y="9"/>
                  </a:cubicBezTo>
                  <a:cubicBezTo>
                    <a:pt x="52" y="9"/>
                    <a:pt x="52" y="9"/>
                    <a:pt x="52" y="9"/>
                  </a:cubicBezTo>
                  <a:cubicBezTo>
                    <a:pt x="52" y="9"/>
                    <a:pt x="52" y="9"/>
                    <a:pt x="52" y="9"/>
                  </a:cubicBezTo>
                  <a:cubicBezTo>
                    <a:pt x="52" y="9"/>
                    <a:pt x="52" y="9"/>
                    <a:pt x="52" y="8"/>
                  </a:cubicBezTo>
                  <a:cubicBezTo>
                    <a:pt x="52" y="9"/>
                    <a:pt x="52" y="9"/>
                    <a:pt x="52" y="10"/>
                  </a:cubicBezTo>
                  <a:close/>
                  <a:moveTo>
                    <a:pt x="52" y="9"/>
                  </a:moveTo>
                  <a:cubicBezTo>
                    <a:pt x="52" y="9"/>
                    <a:pt x="52" y="9"/>
                    <a:pt x="52" y="9"/>
                  </a:cubicBezTo>
                  <a:cubicBezTo>
                    <a:pt x="52" y="9"/>
                    <a:pt x="52" y="9"/>
                    <a:pt x="52" y="9"/>
                  </a:cubicBezTo>
                  <a:cubicBezTo>
                    <a:pt x="52" y="9"/>
                    <a:pt x="52" y="9"/>
                    <a:pt x="52" y="9"/>
                  </a:cubicBezTo>
                  <a:close/>
                  <a:moveTo>
                    <a:pt x="52" y="8"/>
                  </a:moveTo>
                  <a:cubicBezTo>
                    <a:pt x="52" y="8"/>
                    <a:pt x="52" y="9"/>
                    <a:pt x="52" y="9"/>
                  </a:cubicBezTo>
                  <a:cubicBezTo>
                    <a:pt x="52" y="9"/>
                    <a:pt x="52" y="9"/>
                    <a:pt x="52" y="9"/>
                  </a:cubicBezTo>
                  <a:cubicBezTo>
                    <a:pt x="52" y="9"/>
                    <a:pt x="52" y="9"/>
                    <a:pt x="52" y="9"/>
                  </a:cubicBezTo>
                  <a:cubicBezTo>
                    <a:pt x="52" y="9"/>
                    <a:pt x="52" y="9"/>
                    <a:pt x="52" y="9"/>
                  </a:cubicBezTo>
                  <a:cubicBezTo>
                    <a:pt x="52" y="9"/>
                    <a:pt x="52" y="9"/>
                    <a:pt x="52" y="8"/>
                  </a:cubicBezTo>
                  <a:close/>
                  <a:moveTo>
                    <a:pt x="52" y="8"/>
                  </a:move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lose/>
                  <a:moveTo>
                    <a:pt x="51" y="8"/>
                  </a:moveTo>
                  <a:cubicBezTo>
                    <a:pt x="51" y="8"/>
                    <a:pt x="51" y="8"/>
                    <a:pt x="51" y="8"/>
                  </a:cubicBezTo>
                  <a:cubicBezTo>
                    <a:pt x="51" y="8"/>
                    <a:pt x="51" y="8"/>
                    <a:pt x="51" y="8"/>
                  </a:cubicBezTo>
                  <a:cubicBezTo>
                    <a:pt x="51" y="8"/>
                    <a:pt x="51" y="8"/>
                    <a:pt x="51" y="8"/>
                  </a:cubicBezTo>
                  <a:cubicBezTo>
                    <a:pt x="51" y="8"/>
                    <a:pt x="51" y="8"/>
                    <a:pt x="52" y="8"/>
                  </a:cubicBezTo>
                  <a:cubicBezTo>
                    <a:pt x="52" y="8"/>
                    <a:pt x="52" y="8"/>
                    <a:pt x="51" y="8"/>
                  </a:cubicBezTo>
                  <a:close/>
                  <a:moveTo>
                    <a:pt x="51" y="8"/>
                  </a:move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lose/>
                  <a:moveTo>
                    <a:pt x="51" y="8"/>
                  </a:moveTo>
                  <a:cubicBezTo>
                    <a:pt x="51" y="8"/>
                    <a:pt x="51" y="8"/>
                    <a:pt x="51" y="8"/>
                  </a:cubicBezTo>
                  <a:cubicBezTo>
                    <a:pt x="51" y="8"/>
                    <a:pt x="51" y="8"/>
                    <a:pt x="51" y="8"/>
                  </a:cubicBezTo>
                  <a:cubicBezTo>
                    <a:pt x="51" y="8"/>
                    <a:pt x="51" y="8"/>
                    <a:pt x="51" y="7"/>
                  </a:cubicBezTo>
                  <a:cubicBezTo>
                    <a:pt x="51" y="8"/>
                    <a:pt x="51" y="8"/>
                    <a:pt x="51" y="8"/>
                  </a:cubicBezTo>
                  <a:cubicBezTo>
                    <a:pt x="51" y="8"/>
                    <a:pt x="51" y="8"/>
                    <a:pt x="51" y="8"/>
                  </a:cubicBezTo>
                  <a:close/>
                  <a:moveTo>
                    <a:pt x="51" y="7"/>
                  </a:move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lose/>
                  <a:moveTo>
                    <a:pt x="51" y="7"/>
                  </a:moveTo>
                  <a:cubicBezTo>
                    <a:pt x="51" y="7"/>
                    <a:pt x="51" y="7"/>
                    <a:pt x="51" y="7"/>
                  </a:cubicBezTo>
                  <a:cubicBezTo>
                    <a:pt x="51" y="7"/>
                    <a:pt x="51" y="7"/>
                    <a:pt x="51" y="7"/>
                  </a:cubicBezTo>
                  <a:cubicBezTo>
                    <a:pt x="51" y="7"/>
                    <a:pt x="51" y="7"/>
                    <a:pt x="51" y="7"/>
                  </a:cubicBezTo>
                  <a:cubicBezTo>
                    <a:pt x="51" y="7"/>
                    <a:pt x="51" y="7"/>
                    <a:pt x="51" y="7"/>
                  </a:cubicBezTo>
                  <a:close/>
                  <a:moveTo>
                    <a:pt x="51" y="6"/>
                  </a:move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lose/>
                  <a:moveTo>
                    <a:pt x="51" y="7"/>
                  </a:moveTo>
                  <a:cubicBezTo>
                    <a:pt x="51" y="7"/>
                    <a:pt x="50" y="7"/>
                    <a:pt x="50" y="7"/>
                  </a:cubicBezTo>
                  <a:cubicBezTo>
                    <a:pt x="50" y="7"/>
                    <a:pt x="50" y="7"/>
                    <a:pt x="50" y="7"/>
                  </a:cubicBezTo>
                  <a:cubicBezTo>
                    <a:pt x="50" y="7"/>
                    <a:pt x="51" y="7"/>
                    <a:pt x="51" y="7"/>
                  </a:cubicBezTo>
                  <a:close/>
                  <a:moveTo>
                    <a:pt x="51" y="6"/>
                  </a:moveTo>
                  <a:cubicBezTo>
                    <a:pt x="50" y="6"/>
                    <a:pt x="50" y="6"/>
                    <a:pt x="50" y="6"/>
                  </a:cubicBezTo>
                  <a:cubicBezTo>
                    <a:pt x="50" y="6"/>
                    <a:pt x="50" y="6"/>
                    <a:pt x="50" y="6"/>
                  </a:cubicBezTo>
                  <a:cubicBezTo>
                    <a:pt x="50" y="6"/>
                    <a:pt x="50" y="6"/>
                    <a:pt x="51" y="6"/>
                  </a:cubicBezTo>
                  <a:cubicBezTo>
                    <a:pt x="51" y="6"/>
                    <a:pt x="51" y="6"/>
                    <a:pt x="51" y="6"/>
                  </a:cubicBezTo>
                  <a:close/>
                  <a:moveTo>
                    <a:pt x="50" y="6"/>
                  </a:moveTo>
                  <a:cubicBezTo>
                    <a:pt x="50" y="6"/>
                    <a:pt x="51" y="6"/>
                    <a:pt x="51" y="6"/>
                  </a:cubicBezTo>
                  <a:cubicBezTo>
                    <a:pt x="51" y="6"/>
                    <a:pt x="51"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5"/>
                    <a:pt x="50" y="5"/>
                  </a:cubicBezTo>
                  <a:cubicBezTo>
                    <a:pt x="50" y="5"/>
                    <a:pt x="50" y="5"/>
                    <a:pt x="50" y="5"/>
                  </a:cubicBezTo>
                  <a:cubicBezTo>
                    <a:pt x="50" y="5"/>
                    <a:pt x="50" y="5"/>
                    <a:pt x="50" y="5"/>
                  </a:cubicBezTo>
                  <a:cubicBezTo>
                    <a:pt x="50" y="5"/>
                    <a:pt x="50" y="6"/>
                    <a:pt x="50"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50" y="5"/>
                  </a:moveTo>
                  <a:cubicBezTo>
                    <a:pt x="50" y="5"/>
                    <a:pt x="50" y="5"/>
                    <a:pt x="50" y="5"/>
                  </a:cubicBezTo>
                  <a:cubicBezTo>
                    <a:pt x="50" y="5"/>
                    <a:pt x="50" y="5"/>
                    <a:pt x="50" y="5"/>
                  </a:cubicBezTo>
                  <a:cubicBezTo>
                    <a:pt x="50" y="5"/>
                    <a:pt x="50" y="5"/>
                    <a:pt x="50" y="5"/>
                  </a:cubicBezTo>
                  <a:cubicBezTo>
                    <a:pt x="50" y="5"/>
                    <a:pt x="50" y="5"/>
                    <a:pt x="50" y="5"/>
                  </a:cubicBezTo>
                  <a:close/>
                  <a:moveTo>
                    <a:pt x="49" y="4"/>
                  </a:moveTo>
                  <a:cubicBezTo>
                    <a:pt x="50" y="4"/>
                    <a:pt x="50" y="4"/>
                    <a:pt x="50" y="5"/>
                  </a:cubicBezTo>
                  <a:cubicBezTo>
                    <a:pt x="50" y="5"/>
                    <a:pt x="50" y="5"/>
                    <a:pt x="50" y="5"/>
                  </a:cubicBezTo>
                  <a:cubicBezTo>
                    <a:pt x="50" y="4"/>
                    <a:pt x="50" y="4"/>
                    <a:pt x="49" y="4"/>
                  </a:cubicBezTo>
                  <a:cubicBezTo>
                    <a:pt x="49" y="4"/>
                    <a:pt x="49" y="4"/>
                    <a:pt x="49" y="4"/>
                  </a:cubicBezTo>
                  <a:close/>
                  <a:moveTo>
                    <a:pt x="49" y="4"/>
                  </a:moveTo>
                  <a:cubicBezTo>
                    <a:pt x="50" y="4"/>
                    <a:pt x="50" y="4"/>
                    <a:pt x="50" y="5"/>
                  </a:cubicBezTo>
                  <a:cubicBezTo>
                    <a:pt x="50" y="5"/>
                    <a:pt x="50" y="5"/>
                    <a:pt x="50" y="4"/>
                  </a:cubicBezTo>
                  <a:cubicBezTo>
                    <a:pt x="50" y="4"/>
                    <a:pt x="50" y="4"/>
                    <a:pt x="50" y="4"/>
                  </a:cubicBezTo>
                  <a:cubicBezTo>
                    <a:pt x="50" y="4"/>
                    <a:pt x="50" y="4"/>
                    <a:pt x="50" y="4"/>
                  </a:cubicBezTo>
                  <a:cubicBezTo>
                    <a:pt x="49" y="4"/>
                    <a:pt x="49" y="4"/>
                    <a:pt x="49" y="4"/>
                  </a:cubicBezTo>
                  <a:cubicBezTo>
                    <a:pt x="49" y="4"/>
                    <a:pt x="49" y="4"/>
                    <a:pt x="49" y="4"/>
                  </a:cubicBezTo>
                  <a:cubicBezTo>
                    <a:pt x="49" y="4"/>
                    <a:pt x="49" y="4"/>
                    <a:pt x="49" y="4"/>
                  </a:cubicBezTo>
                  <a:cubicBezTo>
                    <a:pt x="49" y="4"/>
                    <a:pt x="49" y="4"/>
                    <a:pt x="49" y="4"/>
                  </a:cubicBezTo>
                  <a:close/>
                  <a:moveTo>
                    <a:pt x="49" y="4"/>
                  </a:moveTo>
                  <a:cubicBezTo>
                    <a:pt x="49" y="4"/>
                    <a:pt x="49" y="4"/>
                    <a:pt x="49" y="4"/>
                  </a:cubicBezTo>
                  <a:cubicBezTo>
                    <a:pt x="49" y="4"/>
                    <a:pt x="49" y="4"/>
                    <a:pt x="50" y="4"/>
                  </a:cubicBezTo>
                  <a:cubicBezTo>
                    <a:pt x="49" y="4"/>
                    <a:pt x="49" y="4"/>
                    <a:pt x="49" y="4"/>
                  </a:cubicBezTo>
                  <a:cubicBezTo>
                    <a:pt x="49" y="4"/>
                    <a:pt x="49" y="4"/>
                    <a:pt x="49" y="4"/>
                  </a:cubicBezTo>
                  <a:close/>
                  <a:moveTo>
                    <a:pt x="49" y="5"/>
                  </a:moveTo>
                  <a:cubicBezTo>
                    <a:pt x="49" y="5"/>
                    <a:pt x="49" y="5"/>
                    <a:pt x="49" y="5"/>
                  </a:cubicBezTo>
                  <a:cubicBezTo>
                    <a:pt x="49" y="5"/>
                    <a:pt x="49" y="5"/>
                    <a:pt x="49" y="5"/>
                  </a:cubicBezTo>
                  <a:cubicBezTo>
                    <a:pt x="49" y="5"/>
                    <a:pt x="49" y="5"/>
                    <a:pt x="49" y="4"/>
                  </a:cubicBezTo>
                  <a:cubicBezTo>
                    <a:pt x="49" y="4"/>
                    <a:pt x="49" y="4"/>
                    <a:pt x="49" y="5"/>
                  </a:cubicBezTo>
                  <a:close/>
                  <a:moveTo>
                    <a:pt x="49" y="5"/>
                  </a:moveTo>
                  <a:cubicBezTo>
                    <a:pt x="49" y="5"/>
                    <a:pt x="49" y="5"/>
                    <a:pt x="49" y="5"/>
                  </a:cubicBezTo>
                  <a:cubicBezTo>
                    <a:pt x="49" y="5"/>
                    <a:pt x="49" y="5"/>
                    <a:pt x="49" y="5"/>
                  </a:cubicBezTo>
                  <a:cubicBezTo>
                    <a:pt x="49" y="5"/>
                    <a:pt x="49" y="5"/>
                    <a:pt x="49" y="5"/>
                  </a:cubicBezTo>
                  <a:cubicBezTo>
                    <a:pt x="49" y="5"/>
                    <a:pt x="49" y="5"/>
                    <a:pt x="49" y="5"/>
                  </a:cubicBezTo>
                  <a:close/>
                  <a:moveTo>
                    <a:pt x="49" y="7"/>
                  </a:move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lose/>
                  <a:moveTo>
                    <a:pt x="49" y="18"/>
                  </a:moveTo>
                  <a:cubicBezTo>
                    <a:pt x="49" y="18"/>
                    <a:pt x="49" y="18"/>
                    <a:pt x="49" y="18"/>
                  </a:cubicBezTo>
                  <a:cubicBezTo>
                    <a:pt x="49" y="18"/>
                    <a:pt x="49" y="18"/>
                    <a:pt x="49" y="18"/>
                  </a:cubicBezTo>
                  <a:cubicBezTo>
                    <a:pt x="49" y="18"/>
                    <a:pt x="49" y="18"/>
                    <a:pt x="49" y="18"/>
                  </a:cubicBezTo>
                  <a:cubicBezTo>
                    <a:pt x="49" y="18"/>
                    <a:pt x="49" y="18"/>
                    <a:pt x="49" y="18"/>
                  </a:cubicBezTo>
                  <a:close/>
                  <a:moveTo>
                    <a:pt x="49" y="4"/>
                  </a:move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lose/>
                  <a:moveTo>
                    <a:pt x="49" y="3"/>
                  </a:move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3"/>
                    <a:pt x="49" y="3"/>
                    <a:pt x="48" y="3"/>
                  </a:cubicBezTo>
                  <a:cubicBezTo>
                    <a:pt x="48" y="3"/>
                    <a:pt x="48" y="3"/>
                    <a:pt x="48" y="3"/>
                  </a:cubicBezTo>
                  <a:cubicBezTo>
                    <a:pt x="48" y="3"/>
                    <a:pt x="49" y="3"/>
                    <a:pt x="49"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8" y="3"/>
                  </a:moveTo>
                  <a:cubicBezTo>
                    <a:pt x="48" y="3"/>
                    <a:pt x="48" y="3"/>
                    <a:pt x="48" y="3"/>
                  </a:cubicBezTo>
                  <a:cubicBezTo>
                    <a:pt x="47" y="3"/>
                    <a:pt x="47" y="3"/>
                    <a:pt x="47" y="3"/>
                  </a:cubicBezTo>
                  <a:cubicBezTo>
                    <a:pt x="47" y="3"/>
                    <a:pt x="47" y="3"/>
                    <a:pt x="47"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7" y="3"/>
                  </a:moveTo>
                  <a:cubicBezTo>
                    <a:pt x="47" y="3"/>
                    <a:pt x="48" y="3"/>
                    <a:pt x="48" y="3"/>
                  </a:cubicBezTo>
                  <a:cubicBezTo>
                    <a:pt x="48" y="3"/>
                    <a:pt x="48" y="3"/>
                    <a:pt x="48" y="3"/>
                  </a:cubicBezTo>
                  <a:cubicBezTo>
                    <a:pt x="48" y="3"/>
                    <a:pt x="48" y="3"/>
                    <a:pt x="48" y="3"/>
                  </a:cubicBezTo>
                  <a:cubicBezTo>
                    <a:pt x="48" y="3"/>
                    <a:pt x="48" y="3"/>
                    <a:pt x="47" y="3"/>
                  </a:cubicBezTo>
                  <a:cubicBezTo>
                    <a:pt x="47" y="3"/>
                    <a:pt x="47" y="3"/>
                    <a:pt x="47" y="3"/>
                  </a:cubicBezTo>
                  <a:cubicBezTo>
                    <a:pt x="47" y="3"/>
                    <a:pt x="47" y="3"/>
                    <a:pt x="47" y="3"/>
                  </a:cubicBezTo>
                  <a:close/>
                  <a:moveTo>
                    <a:pt x="48" y="3"/>
                  </a:moveTo>
                  <a:cubicBezTo>
                    <a:pt x="48" y="3"/>
                    <a:pt x="48" y="3"/>
                    <a:pt x="48" y="3"/>
                  </a:cubicBezTo>
                  <a:cubicBezTo>
                    <a:pt x="48" y="3"/>
                    <a:pt x="48" y="3"/>
                    <a:pt x="48" y="3"/>
                  </a:cubicBezTo>
                  <a:cubicBezTo>
                    <a:pt x="48" y="3"/>
                    <a:pt x="48" y="3"/>
                    <a:pt x="47" y="3"/>
                  </a:cubicBezTo>
                  <a:cubicBezTo>
                    <a:pt x="47" y="3"/>
                    <a:pt x="47" y="3"/>
                    <a:pt x="47" y="3"/>
                  </a:cubicBezTo>
                  <a:cubicBezTo>
                    <a:pt x="47"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7" y="3"/>
                  </a:cubicBezTo>
                  <a:cubicBezTo>
                    <a:pt x="48" y="3"/>
                    <a:pt x="48" y="3"/>
                    <a:pt x="48" y="3"/>
                  </a:cubicBezTo>
                  <a:cubicBezTo>
                    <a:pt x="48" y="3"/>
                    <a:pt x="48" y="3"/>
                    <a:pt x="48"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3"/>
                  </a:cubicBezTo>
                  <a:cubicBezTo>
                    <a:pt x="48" y="3"/>
                    <a:pt x="48" y="3"/>
                    <a:pt x="48" y="3"/>
                  </a:cubicBezTo>
                  <a:cubicBezTo>
                    <a:pt x="48" y="3"/>
                    <a:pt x="47" y="3"/>
                    <a:pt x="47" y="3"/>
                  </a:cubicBezTo>
                  <a:cubicBezTo>
                    <a:pt x="47" y="2"/>
                    <a:pt x="47" y="2"/>
                    <a:pt x="47" y="2"/>
                  </a:cubicBezTo>
                  <a:cubicBezTo>
                    <a:pt x="47" y="2"/>
                    <a:pt x="47" y="2"/>
                    <a:pt x="47" y="2"/>
                  </a:cubicBezTo>
                  <a:close/>
                  <a:moveTo>
                    <a:pt x="47" y="2"/>
                  </a:move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5" y="2"/>
                  </a:moveTo>
                  <a:cubicBezTo>
                    <a:pt x="45"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5" y="2"/>
                    <a:pt x="45" y="2"/>
                  </a:cubicBezTo>
                  <a:close/>
                  <a:moveTo>
                    <a:pt x="45" y="2"/>
                  </a:moveTo>
                  <a:cubicBezTo>
                    <a:pt x="45" y="2"/>
                    <a:pt x="45" y="2"/>
                    <a:pt x="45" y="2"/>
                  </a:cubicBezTo>
                  <a:cubicBezTo>
                    <a:pt x="45" y="2"/>
                    <a:pt x="45" y="2"/>
                    <a:pt x="45" y="2"/>
                  </a:cubicBezTo>
                  <a:cubicBezTo>
                    <a:pt x="45" y="2"/>
                    <a:pt x="45" y="2"/>
                    <a:pt x="45" y="2"/>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7" y="2"/>
                  </a:cubicBezTo>
                  <a:cubicBezTo>
                    <a:pt x="47" y="2"/>
                    <a:pt x="47" y="2"/>
                    <a:pt x="47" y="2"/>
                  </a:cubicBezTo>
                  <a:cubicBezTo>
                    <a:pt x="47" y="2"/>
                    <a:pt x="46" y="2"/>
                    <a:pt x="46" y="2"/>
                  </a:cubicBezTo>
                  <a:cubicBezTo>
                    <a:pt x="46" y="2"/>
                    <a:pt x="46" y="2"/>
                    <a:pt x="46" y="2"/>
                  </a:cubicBezTo>
                  <a:cubicBezTo>
                    <a:pt x="46" y="2"/>
                    <a:pt x="46" y="2"/>
                    <a:pt x="46" y="2"/>
                  </a:cubicBezTo>
                  <a:close/>
                  <a:moveTo>
                    <a:pt x="47" y="3"/>
                  </a:moveTo>
                  <a:cubicBezTo>
                    <a:pt x="47" y="3"/>
                    <a:pt x="46" y="3"/>
                    <a:pt x="46" y="3"/>
                  </a:cubicBezTo>
                  <a:cubicBezTo>
                    <a:pt x="46" y="3"/>
                    <a:pt x="46" y="3"/>
                    <a:pt x="46" y="3"/>
                  </a:cubicBez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lose/>
                  <a:moveTo>
                    <a:pt x="47" y="2"/>
                  </a:moveTo>
                  <a:cubicBezTo>
                    <a:pt x="47" y="2"/>
                    <a:pt x="47" y="2"/>
                    <a:pt x="46" y="2"/>
                  </a:cubicBezTo>
                  <a:cubicBezTo>
                    <a:pt x="46" y="2"/>
                    <a:pt x="46" y="2"/>
                    <a:pt x="46" y="2"/>
                  </a:cubicBezTo>
                  <a:cubicBezTo>
                    <a:pt x="46" y="2"/>
                    <a:pt x="47" y="2"/>
                    <a:pt x="47" y="2"/>
                  </a:cubicBezTo>
                  <a:cubicBezTo>
                    <a:pt x="47" y="2"/>
                    <a:pt x="47" y="2"/>
                    <a:pt x="47" y="2"/>
                  </a:cubicBezTo>
                  <a:close/>
                  <a:moveTo>
                    <a:pt x="47" y="2"/>
                  </a:moveTo>
                  <a:cubicBezTo>
                    <a:pt x="47" y="2"/>
                    <a:pt x="47" y="2"/>
                    <a:pt x="47" y="2"/>
                  </a:cubicBezTo>
                  <a:cubicBezTo>
                    <a:pt x="47" y="2"/>
                    <a:pt x="46" y="2"/>
                    <a:pt x="46" y="2"/>
                  </a:cubicBezTo>
                  <a:cubicBezTo>
                    <a:pt x="46" y="2"/>
                    <a:pt x="46" y="2"/>
                    <a:pt x="46" y="2"/>
                  </a:cubicBezTo>
                  <a:cubicBezTo>
                    <a:pt x="46" y="2"/>
                    <a:pt x="46" y="2"/>
                    <a:pt x="47"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6" y="2"/>
                  </a:cubicBezTo>
                  <a:cubicBezTo>
                    <a:pt x="46" y="2"/>
                    <a:pt x="46" y="2"/>
                    <a:pt x="46" y="2"/>
                  </a:cubicBezTo>
                  <a:close/>
                  <a:moveTo>
                    <a:pt x="46"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6"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1"/>
                  </a:moveTo>
                  <a:cubicBezTo>
                    <a:pt x="45" y="1"/>
                    <a:pt x="45" y="1"/>
                    <a:pt x="45" y="1"/>
                  </a:cubicBezTo>
                  <a:cubicBezTo>
                    <a:pt x="45" y="1"/>
                    <a:pt x="45" y="1"/>
                    <a:pt x="45" y="1"/>
                  </a:cubicBezTo>
                  <a:cubicBezTo>
                    <a:pt x="45" y="1"/>
                    <a:pt x="45" y="1"/>
                    <a:pt x="45" y="1"/>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1"/>
                    <a:pt x="45" y="1"/>
                    <a:pt x="45" y="1"/>
                  </a:cubicBezTo>
                  <a:cubicBezTo>
                    <a:pt x="45" y="1"/>
                    <a:pt x="45" y="1"/>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1"/>
                  </a:moveTo>
                  <a:cubicBezTo>
                    <a:pt x="45" y="1"/>
                    <a:pt x="45" y="1"/>
                    <a:pt x="45" y="1"/>
                  </a:cubicBezTo>
                  <a:cubicBezTo>
                    <a:pt x="45" y="1"/>
                    <a:pt x="45" y="1"/>
                    <a:pt x="45" y="1"/>
                  </a:cubicBezTo>
                  <a:cubicBezTo>
                    <a:pt x="45" y="1"/>
                    <a:pt x="45" y="1"/>
                    <a:pt x="45" y="1"/>
                  </a:cubicBezTo>
                  <a:cubicBezTo>
                    <a:pt x="45" y="1"/>
                    <a:pt x="45" y="1"/>
                    <a:pt x="45" y="1"/>
                  </a:cubicBezTo>
                  <a:close/>
                  <a:moveTo>
                    <a:pt x="45" y="1"/>
                  </a:moveTo>
                  <a:cubicBezTo>
                    <a:pt x="45" y="1"/>
                    <a:pt x="45" y="1"/>
                    <a:pt x="45" y="1"/>
                  </a:cubicBezTo>
                  <a:cubicBezTo>
                    <a:pt x="45" y="1"/>
                    <a:pt x="45" y="1"/>
                    <a:pt x="45" y="1"/>
                  </a:cubicBezTo>
                  <a:cubicBezTo>
                    <a:pt x="45" y="1"/>
                    <a:pt x="45" y="1"/>
                    <a:pt x="45" y="1"/>
                  </a:cubicBezTo>
                  <a:close/>
                  <a:moveTo>
                    <a:pt x="45" y="1"/>
                  </a:moveTo>
                  <a:cubicBezTo>
                    <a:pt x="45" y="1"/>
                    <a:pt x="45" y="1"/>
                    <a:pt x="45" y="1"/>
                  </a:cubicBezTo>
                  <a:cubicBezTo>
                    <a:pt x="45" y="1"/>
                    <a:pt x="45" y="1"/>
                    <a:pt x="45" y="1"/>
                  </a:cubicBezTo>
                  <a:cubicBezTo>
                    <a:pt x="45" y="1"/>
                    <a:pt x="45" y="1"/>
                    <a:pt x="45" y="1"/>
                  </a:cubicBezTo>
                  <a:cubicBezTo>
                    <a:pt x="45" y="1"/>
                    <a:pt x="45" y="1"/>
                    <a:pt x="45" y="1"/>
                  </a:cubicBezTo>
                  <a:close/>
                  <a:moveTo>
                    <a:pt x="45" y="1"/>
                  </a:move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lose/>
                  <a:moveTo>
                    <a:pt x="44" y="1"/>
                  </a:moveTo>
                  <a:cubicBezTo>
                    <a:pt x="44" y="1"/>
                    <a:pt x="44" y="1"/>
                    <a:pt x="44" y="1"/>
                  </a:cubicBezTo>
                  <a:cubicBezTo>
                    <a:pt x="44" y="1"/>
                    <a:pt x="44" y="1"/>
                    <a:pt x="44"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4" y="1"/>
                    <a:pt x="44" y="1"/>
                  </a:cubicBezTo>
                  <a:cubicBezTo>
                    <a:pt x="44" y="1"/>
                    <a:pt x="44" y="1"/>
                    <a:pt x="44" y="1"/>
                  </a:cubicBezTo>
                  <a:close/>
                  <a:moveTo>
                    <a:pt x="44" y="1"/>
                  </a:moveTo>
                  <a:cubicBezTo>
                    <a:pt x="44" y="1"/>
                    <a:pt x="44"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36" y="21"/>
                  </a:moveTo>
                  <a:cubicBezTo>
                    <a:pt x="36" y="21"/>
                    <a:pt x="36" y="21"/>
                    <a:pt x="36" y="21"/>
                  </a:cubicBezTo>
                  <a:cubicBezTo>
                    <a:pt x="36" y="21"/>
                    <a:pt x="36" y="21"/>
                    <a:pt x="36" y="21"/>
                  </a:cubicBezTo>
                  <a:cubicBezTo>
                    <a:pt x="36" y="21"/>
                    <a:pt x="36" y="21"/>
                    <a:pt x="36" y="21"/>
                  </a:cubicBezTo>
                  <a:close/>
                  <a:moveTo>
                    <a:pt x="36" y="22"/>
                  </a:moveTo>
                  <a:cubicBezTo>
                    <a:pt x="36" y="22"/>
                    <a:pt x="36" y="22"/>
                    <a:pt x="36" y="22"/>
                  </a:cubicBezTo>
                  <a:cubicBezTo>
                    <a:pt x="36" y="22"/>
                    <a:pt x="36" y="22"/>
                    <a:pt x="36" y="22"/>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lose/>
                  <a:moveTo>
                    <a:pt x="34" y="20"/>
                  </a:move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lose/>
                  <a:moveTo>
                    <a:pt x="34" y="20"/>
                  </a:moveTo>
                  <a:cubicBezTo>
                    <a:pt x="34" y="19"/>
                    <a:pt x="34" y="19"/>
                    <a:pt x="34" y="19"/>
                  </a:cubicBezTo>
                  <a:cubicBezTo>
                    <a:pt x="34" y="19"/>
                    <a:pt x="34" y="19"/>
                    <a:pt x="34" y="19"/>
                  </a:cubicBezTo>
                  <a:cubicBezTo>
                    <a:pt x="34" y="19"/>
                    <a:pt x="34" y="19"/>
                    <a:pt x="34" y="19"/>
                  </a:cubicBezTo>
                  <a:cubicBezTo>
                    <a:pt x="34" y="19"/>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lose/>
                  <a:moveTo>
                    <a:pt x="33" y="19"/>
                  </a:move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lose/>
                  <a:moveTo>
                    <a:pt x="32" y="18"/>
                  </a:move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1" y="17"/>
                  </a:move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0"/>
                  </a:move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1"/>
                  </a:cubicBezTo>
                  <a:cubicBezTo>
                    <a:pt x="30" y="11"/>
                    <a:pt x="30" y="11"/>
                    <a:pt x="30" y="11"/>
                  </a:cubicBezTo>
                  <a:cubicBezTo>
                    <a:pt x="30" y="11"/>
                    <a:pt x="30" y="11"/>
                    <a:pt x="30" y="11"/>
                  </a:cubicBezTo>
                  <a:cubicBezTo>
                    <a:pt x="30" y="10"/>
                    <a:pt x="30" y="10"/>
                    <a:pt x="30" y="10"/>
                  </a:cubicBezTo>
                  <a:close/>
                  <a:moveTo>
                    <a:pt x="30" y="9"/>
                  </a:move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6"/>
                  </a:moveTo>
                  <a:cubicBezTo>
                    <a:pt x="31" y="6"/>
                    <a:pt x="31" y="6"/>
                    <a:pt x="31" y="6"/>
                  </a:cubicBezTo>
                  <a:cubicBezTo>
                    <a:pt x="31" y="6"/>
                    <a:pt x="32" y="6"/>
                    <a:pt x="32" y="6"/>
                  </a:cubicBezTo>
                  <a:cubicBezTo>
                    <a:pt x="32" y="6"/>
                    <a:pt x="32" y="6"/>
                    <a:pt x="32" y="6"/>
                  </a:cubicBezTo>
                  <a:cubicBezTo>
                    <a:pt x="32" y="6"/>
                    <a:pt x="32" y="6"/>
                    <a:pt x="32" y="6"/>
                  </a:cubicBezTo>
                  <a:cubicBezTo>
                    <a:pt x="32" y="6"/>
                    <a:pt x="32" y="6"/>
                    <a:pt x="32" y="7"/>
                  </a:cubicBezTo>
                  <a:cubicBezTo>
                    <a:pt x="32" y="7"/>
                    <a:pt x="32" y="7"/>
                    <a:pt x="32" y="7"/>
                  </a:cubicBezTo>
                  <a:cubicBezTo>
                    <a:pt x="32" y="7"/>
                    <a:pt x="31" y="7"/>
                    <a:pt x="31" y="7"/>
                  </a:cubicBezTo>
                  <a:cubicBezTo>
                    <a:pt x="31" y="7"/>
                    <a:pt x="31" y="7"/>
                    <a:pt x="31" y="6"/>
                  </a:cubicBezTo>
                  <a:close/>
                  <a:moveTo>
                    <a:pt x="32" y="5"/>
                  </a:move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lose/>
                  <a:moveTo>
                    <a:pt x="32" y="5"/>
                  </a:moveTo>
                  <a:cubicBezTo>
                    <a:pt x="32" y="5"/>
                    <a:pt x="32" y="5"/>
                    <a:pt x="32" y="5"/>
                  </a:cubicBezTo>
                  <a:cubicBezTo>
                    <a:pt x="32" y="5"/>
                    <a:pt x="32" y="5"/>
                    <a:pt x="32"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lose/>
                  <a:moveTo>
                    <a:pt x="33" y="3"/>
                  </a:moveTo>
                  <a:cubicBezTo>
                    <a:pt x="33" y="3"/>
                    <a:pt x="33" y="3"/>
                    <a:pt x="33" y="3"/>
                  </a:cubicBezTo>
                  <a:cubicBezTo>
                    <a:pt x="33" y="3"/>
                    <a:pt x="33" y="3"/>
                    <a:pt x="33"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5" y="2"/>
                  </a:moveTo>
                  <a:cubicBezTo>
                    <a:pt x="35" y="2"/>
                    <a:pt x="35" y="2"/>
                    <a:pt x="35" y="2"/>
                  </a:cubicBezTo>
                  <a:cubicBezTo>
                    <a:pt x="35" y="2"/>
                    <a:pt x="35" y="2"/>
                    <a:pt x="35" y="2"/>
                  </a:cubicBezTo>
                  <a:cubicBezTo>
                    <a:pt x="35" y="2"/>
                    <a:pt x="35" y="2"/>
                    <a:pt x="35"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lose/>
                  <a:moveTo>
                    <a:pt x="40" y="0"/>
                  </a:move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1" y="0"/>
                    <a:pt x="41" y="0"/>
                    <a:pt x="41"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0"/>
                    <a:pt x="40" y="1"/>
                    <a:pt x="40" y="1"/>
                  </a:cubicBezTo>
                  <a:cubicBezTo>
                    <a:pt x="40" y="1"/>
                    <a:pt x="40" y="1"/>
                    <a:pt x="40" y="1"/>
                  </a:cubicBezTo>
                  <a:cubicBezTo>
                    <a:pt x="40" y="1"/>
                    <a:pt x="40" y="0"/>
                    <a:pt x="40" y="0"/>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2" y="0"/>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4" y="1"/>
                  </a:move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1"/>
                  </a:moveTo>
                  <a:cubicBezTo>
                    <a:pt x="44" y="1"/>
                    <a:pt x="44" y="1"/>
                    <a:pt x="44" y="1"/>
                  </a:cubicBezTo>
                  <a:cubicBezTo>
                    <a:pt x="44" y="1"/>
                    <a:pt x="44" y="1"/>
                    <a:pt x="44" y="1"/>
                  </a:cubicBezTo>
                  <a:cubicBezTo>
                    <a:pt x="44" y="1"/>
                    <a:pt x="44" y="1"/>
                    <a:pt x="44" y="1"/>
                  </a:cubicBezTo>
                  <a:close/>
                  <a:moveTo>
                    <a:pt x="44" y="1"/>
                  </a:move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3" y="2"/>
                  </a:moveTo>
                  <a:cubicBezTo>
                    <a:pt x="43" y="2"/>
                    <a:pt x="43" y="2"/>
                    <a:pt x="43" y="2"/>
                  </a:cubicBezTo>
                  <a:cubicBezTo>
                    <a:pt x="43" y="2"/>
                    <a:pt x="43" y="2"/>
                    <a:pt x="43" y="2"/>
                  </a:cubicBezTo>
                  <a:cubicBezTo>
                    <a:pt x="43" y="2"/>
                    <a:pt x="43" y="2"/>
                    <a:pt x="43" y="2"/>
                  </a:cubicBezTo>
                  <a:close/>
                  <a:moveTo>
                    <a:pt x="42" y="2"/>
                  </a:moveTo>
                  <a:cubicBezTo>
                    <a:pt x="42" y="2"/>
                    <a:pt x="42" y="2"/>
                    <a:pt x="42" y="2"/>
                  </a:cubicBezTo>
                  <a:cubicBezTo>
                    <a:pt x="42" y="2"/>
                    <a:pt x="42" y="2"/>
                    <a:pt x="42" y="2"/>
                  </a:cubicBezTo>
                  <a:cubicBezTo>
                    <a:pt x="42" y="2"/>
                    <a:pt x="42" y="2"/>
                    <a:pt x="42" y="2"/>
                  </a:cubicBezTo>
                  <a:close/>
                  <a:moveTo>
                    <a:pt x="41" y="2"/>
                  </a:moveTo>
                  <a:cubicBezTo>
                    <a:pt x="41" y="2"/>
                    <a:pt x="41" y="2"/>
                    <a:pt x="41" y="2"/>
                  </a:cubicBezTo>
                  <a:cubicBezTo>
                    <a:pt x="41" y="2"/>
                    <a:pt x="41" y="2"/>
                    <a:pt x="41" y="2"/>
                  </a:cubicBezTo>
                  <a:cubicBezTo>
                    <a:pt x="41" y="2"/>
                    <a:pt x="41" y="2"/>
                    <a:pt x="41" y="2"/>
                  </a:cubicBezTo>
                  <a:cubicBezTo>
                    <a:pt x="41" y="2"/>
                    <a:pt x="41" y="2"/>
                    <a:pt x="41"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lose/>
                  <a:moveTo>
                    <a:pt x="39" y="2"/>
                  </a:move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3"/>
                  </a:moveTo>
                  <a:cubicBezTo>
                    <a:pt x="38" y="3"/>
                    <a:pt x="38" y="3"/>
                    <a:pt x="38" y="3"/>
                  </a:cubicBezTo>
                  <a:cubicBezTo>
                    <a:pt x="38" y="3"/>
                    <a:pt x="38" y="3"/>
                    <a:pt x="38" y="3"/>
                  </a:cubicBezTo>
                  <a:cubicBezTo>
                    <a:pt x="38" y="3"/>
                    <a:pt x="38" y="3"/>
                    <a:pt x="38" y="3"/>
                  </a:cubicBezTo>
                  <a:cubicBezTo>
                    <a:pt x="38" y="3"/>
                    <a:pt x="38" y="3"/>
                    <a:pt x="38" y="3"/>
                  </a:cubicBezTo>
                  <a:close/>
                  <a:moveTo>
                    <a:pt x="37" y="3"/>
                  </a:move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6" y="3"/>
                  </a:moveTo>
                  <a:cubicBezTo>
                    <a:pt x="36" y="3"/>
                    <a:pt x="36" y="3"/>
                    <a:pt x="36" y="3"/>
                  </a:cubicBezTo>
                  <a:cubicBezTo>
                    <a:pt x="36" y="3"/>
                    <a:pt x="36" y="3"/>
                    <a:pt x="36" y="3"/>
                  </a:cubicBezTo>
                  <a:cubicBezTo>
                    <a:pt x="36" y="3"/>
                    <a:pt x="36" y="3"/>
                    <a:pt x="36" y="3"/>
                  </a:cubicBezTo>
                  <a:close/>
                  <a:moveTo>
                    <a:pt x="36" y="21"/>
                  </a:moveTo>
                  <a:cubicBezTo>
                    <a:pt x="36" y="21"/>
                    <a:pt x="36" y="21"/>
                    <a:pt x="36" y="21"/>
                  </a:cubicBezTo>
                  <a:cubicBezTo>
                    <a:pt x="36" y="21"/>
                    <a:pt x="36" y="21"/>
                    <a:pt x="36" y="21"/>
                  </a:cubicBezTo>
                  <a:cubicBezTo>
                    <a:pt x="36" y="21"/>
                    <a:pt x="36" y="21"/>
                    <a:pt x="36"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4"/>
                  </a:move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lose/>
                  <a:moveTo>
                    <a:pt x="34" y="19"/>
                  </a:move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19"/>
                  </a:moveTo>
                  <a:cubicBezTo>
                    <a:pt x="34" y="19"/>
                    <a:pt x="34" y="19"/>
                    <a:pt x="34" y="19"/>
                  </a:cubicBezTo>
                  <a:cubicBezTo>
                    <a:pt x="34" y="19"/>
                    <a:pt x="34" y="19"/>
                    <a:pt x="34" y="19"/>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3" y="18"/>
                  </a:move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8"/>
                  </a:cubicBezTo>
                  <a:cubicBezTo>
                    <a:pt x="33" y="18"/>
                    <a:pt x="33" y="18"/>
                    <a:pt x="33" y="18"/>
                  </a:cubicBezTo>
                  <a:cubicBezTo>
                    <a:pt x="33" y="18"/>
                    <a:pt x="33" y="18"/>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lose/>
                  <a:moveTo>
                    <a:pt x="33" y="19"/>
                  </a:moveTo>
                  <a:cubicBezTo>
                    <a:pt x="33" y="19"/>
                    <a:pt x="33" y="18"/>
                    <a:pt x="33" y="18"/>
                  </a:cubicBezTo>
                  <a:cubicBezTo>
                    <a:pt x="33" y="18"/>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2" y="18"/>
                  </a:moveTo>
                  <a:cubicBezTo>
                    <a:pt x="32" y="18"/>
                    <a:pt x="32" y="18"/>
                    <a:pt x="32" y="18"/>
                  </a:cubicBezTo>
                  <a:cubicBezTo>
                    <a:pt x="32" y="18"/>
                    <a:pt x="33" y="18"/>
                    <a:pt x="33" y="18"/>
                  </a:cubicBezTo>
                  <a:cubicBezTo>
                    <a:pt x="33" y="18"/>
                    <a:pt x="33" y="18"/>
                    <a:pt x="32" y="18"/>
                  </a:cubicBezTo>
                  <a:close/>
                  <a:moveTo>
                    <a:pt x="31" y="8"/>
                  </a:moveTo>
                  <a:cubicBezTo>
                    <a:pt x="31" y="8"/>
                    <a:pt x="31" y="8"/>
                    <a:pt x="31" y="8"/>
                  </a:cubicBezTo>
                  <a:cubicBezTo>
                    <a:pt x="31" y="8"/>
                    <a:pt x="31" y="8"/>
                    <a:pt x="31" y="8"/>
                  </a:cubicBezTo>
                  <a:close/>
                  <a:moveTo>
                    <a:pt x="31" y="10"/>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lose/>
                  <a:moveTo>
                    <a:pt x="31" y="14"/>
                  </a:move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5"/>
                  </a:moveTo>
                  <a:cubicBezTo>
                    <a:pt x="31" y="15"/>
                    <a:pt x="31" y="15"/>
                    <a:pt x="31" y="15"/>
                  </a:cubicBezTo>
                  <a:cubicBezTo>
                    <a:pt x="31" y="15"/>
                    <a:pt x="31" y="15"/>
                    <a:pt x="31" y="15"/>
                  </a:cubicBezTo>
                  <a:cubicBezTo>
                    <a:pt x="31" y="15"/>
                    <a:pt x="31" y="15"/>
                    <a:pt x="31" y="15"/>
                  </a:cubicBezTo>
                  <a:cubicBezTo>
                    <a:pt x="31" y="15"/>
                    <a:pt x="31" y="16"/>
                    <a:pt x="31" y="16"/>
                  </a:cubicBezTo>
                  <a:cubicBezTo>
                    <a:pt x="31" y="16"/>
                    <a:pt x="31" y="15"/>
                    <a:pt x="31" y="15"/>
                  </a:cubicBezTo>
                  <a:cubicBezTo>
                    <a:pt x="31" y="15"/>
                    <a:pt x="31" y="15"/>
                    <a:pt x="31" y="15"/>
                  </a:cubicBezTo>
                  <a:close/>
                  <a:moveTo>
                    <a:pt x="31" y="14"/>
                  </a:move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4"/>
                  </a:moveTo>
                  <a:cubicBezTo>
                    <a:pt x="31" y="14"/>
                    <a:pt x="31" y="14"/>
                    <a:pt x="31" y="14"/>
                  </a:cubicBezTo>
                  <a:cubicBezTo>
                    <a:pt x="31" y="14"/>
                    <a:pt x="31" y="14"/>
                    <a:pt x="31" y="14"/>
                  </a:cubicBezTo>
                  <a:cubicBezTo>
                    <a:pt x="31" y="14"/>
                    <a:pt x="31" y="14"/>
                    <a:pt x="31" y="14"/>
                  </a:cubicBezTo>
                  <a:close/>
                  <a:moveTo>
                    <a:pt x="31" y="16"/>
                  </a:move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7"/>
                  </a:moveTo>
                  <a:cubicBezTo>
                    <a:pt x="31" y="17"/>
                    <a:pt x="31" y="17"/>
                    <a:pt x="31" y="17"/>
                  </a:cubicBezTo>
                  <a:cubicBezTo>
                    <a:pt x="31" y="17"/>
                    <a:pt x="31" y="17"/>
                    <a:pt x="31" y="17"/>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0"/>
                  </a:moveTo>
                  <a:cubicBezTo>
                    <a:pt x="30" y="10"/>
                    <a:pt x="30" y="10"/>
                    <a:pt x="30" y="10"/>
                  </a:cubicBezTo>
                  <a:cubicBezTo>
                    <a:pt x="30" y="10"/>
                    <a:pt x="30" y="10"/>
                    <a:pt x="30" y="10"/>
                  </a:cubicBezTo>
                  <a:cubicBezTo>
                    <a:pt x="30" y="10"/>
                    <a:pt x="30" y="10"/>
                    <a:pt x="30" y="10"/>
                  </a:cubicBezTo>
                  <a:close/>
                  <a:moveTo>
                    <a:pt x="30" y="9"/>
                  </a:moveTo>
                  <a:cubicBezTo>
                    <a:pt x="30" y="9"/>
                    <a:pt x="30"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9"/>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0" y="13"/>
                    <a:pt x="30" y="13"/>
                  </a:cubicBezTo>
                  <a:cubicBezTo>
                    <a:pt x="30" y="13"/>
                    <a:pt x="30" y="13"/>
                    <a:pt x="30" y="13"/>
                  </a:cubicBezTo>
                  <a:cubicBezTo>
                    <a:pt x="30" y="13"/>
                    <a:pt x="30" y="13"/>
                    <a:pt x="30" y="13"/>
                  </a:cubicBezTo>
                  <a:cubicBezTo>
                    <a:pt x="30" y="13"/>
                    <a:pt x="31" y="13"/>
                    <a:pt x="31" y="13"/>
                  </a:cubicBezTo>
                  <a:close/>
                  <a:moveTo>
                    <a:pt x="31" y="13"/>
                  </a:moveTo>
                  <a:cubicBezTo>
                    <a:pt x="31" y="13"/>
                    <a:pt x="30" y="13"/>
                    <a:pt x="30" y="13"/>
                  </a:cubicBezTo>
                  <a:cubicBezTo>
                    <a:pt x="30" y="13"/>
                    <a:pt x="30" y="13"/>
                    <a:pt x="30" y="13"/>
                  </a:cubicBezTo>
                  <a:cubicBezTo>
                    <a:pt x="30" y="13"/>
                    <a:pt x="31" y="13"/>
                    <a:pt x="31" y="13"/>
                  </a:cubicBezTo>
                  <a:cubicBezTo>
                    <a:pt x="31" y="13"/>
                    <a:pt x="31" y="13"/>
                    <a:pt x="31"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1"/>
                  </a:moveTo>
                  <a:cubicBezTo>
                    <a:pt x="30" y="10"/>
                    <a:pt x="30" y="10"/>
                    <a:pt x="30" y="10"/>
                  </a:cubicBezTo>
                  <a:cubicBezTo>
                    <a:pt x="30" y="10"/>
                    <a:pt x="30" y="10"/>
                    <a:pt x="30" y="10"/>
                  </a:cubicBezTo>
                  <a:cubicBezTo>
                    <a:pt x="30" y="10"/>
                    <a:pt x="30" y="10"/>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0"/>
                  </a:moveTo>
                  <a:cubicBezTo>
                    <a:pt x="30" y="10"/>
                    <a:pt x="30" y="10"/>
                    <a:pt x="30" y="10"/>
                  </a:cubicBezTo>
                  <a:cubicBezTo>
                    <a:pt x="30" y="10"/>
                    <a:pt x="30" y="10"/>
                    <a:pt x="30" y="10"/>
                  </a:cubicBezTo>
                  <a:cubicBezTo>
                    <a:pt x="30" y="10"/>
                    <a:pt x="30" y="10"/>
                    <a:pt x="30" y="10"/>
                  </a:cubicBezTo>
                  <a:close/>
                  <a:moveTo>
                    <a:pt x="30" y="10"/>
                  </a:moveTo>
                  <a:cubicBezTo>
                    <a:pt x="30" y="10"/>
                    <a:pt x="31" y="10"/>
                    <a:pt x="31" y="10"/>
                  </a:cubicBezTo>
                  <a:cubicBezTo>
                    <a:pt x="31" y="10"/>
                    <a:pt x="31" y="10"/>
                    <a:pt x="31" y="10"/>
                  </a:cubicBezTo>
                  <a:cubicBezTo>
                    <a:pt x="31"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lose/>
                  <a:moveTo>
                    <a:pt x="31" y="10"/>
                  </a:moveTo>
                  <a:cubicBezTo>
                    <a:pt x="31" y="10"/>
                    <a:pt x="31" y="10"/>
                    <a:pt x="31" y="10"/>
                  </a:cubicBezTo>
                  <a:cubicBezTo>
                    <a:pt x="31" y="10"/>
                    <a:pt x="31" y="10"/>
                    <a:pt x="31" y="10"/>
                  </a:cubicBezTo>
                  <a:cubicBezTo>
                    <a:pt x="31" y="10"/>
                    <a:pt x="31" y="10"/>
                    <a:pt x="31" y="10"/>
                  </a:cubicBezTo>
                  <a:cubicBezTo>
                    <a:pt x="30" y="10"/>
                    <a:pt x="30" y="10"/>
                    <a:pt x="30"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lose/>
                  <a:moveTo>
                    <a:pt x="31" y="12"/>
                  </a:moveTo>
                  <a:cubicBezTo>
                    <a:pt x="31" y="12"/>
                    <a:pt x="31" y="12"/>
                    <a:pt x="31" y="12"/>
                  </a:cubicBezTo>
                  <a:cubicBezTo>
                    <a:pt x="31" y="12"/>
                    <a:pt x="31" y="12"/>
                    <a:pt x="31" y="12"/>
                  </a:cubicBezTo>
                  <a:cubicBezTo>
                    <a:pt x="31" y="12"/>
                    <a:pt x="31" y="12"/>
                    <a:pt x="30" y="12"/>
                  </a:cubicBezTo>
                  <a:cubicBezTo>
                    <a:pt x="30" y="12"/>
                    <a:pt x="30" y="12"/>
                    <a:pt x="31" y="12"/>
                  </a:cubicBezTo>
                  <a:close/>
                  <a:moveTo>
                    <a:pt x="30" y="12"/>
                  </a:moveTo>
                  <a:cubicBezTo>
                    <a:pt x="30" y="12"/>
                    <a:pt x="30" y="12"/>
                    <a:pt x="30" y="12"/>
                  </a:cubicBezTo>
                  <a:cubicBezTo>
                    <a:pt x="30" y="12"/>
                    <a:pt x="30" y="12"/>
                    <a:pt x="30" y="12"/>
                  </a:cubicBezTo>
                  <a:cubicBezTo>
                    <a:pt x="30" y="12"/>
                    <a:pt x="30" y="12"/>
                    <a:pt x="30" y="12"/>
                  </a:cubicBezTo>
                  <a:close/>
                  <a:moveTo>
                    <a:pt x="31" y="11"/>
                  </a:moveTo>
                  <a:cubicBezTo>
                    <a:pt x="31" y="11"/>
                    <a:pt x="31" y="11"/>
                    <a:pt x="31" y="11"/>
                  </a:cubicBezTo>
                  <a:cubicBezTo>
                    <a:pt x="31" y="11"/>
                    <a:pt x="31" y="11"/>
                    <a:pt x="31" y="11"/>
                  </a:cubicBezTo>
                  <a:cubicBezTo>
                    <a:pt x="31" y="11"/>
                    <a:pt x="31" y="11"/>
                    <a:pt x="31" y="11"/>
                  </a:cubicBezTo>
                  <a:close/>
                  <a:moveTo>
                    <a:pt x="31" y="12"/>
                  </a:moveTo>
                  <a:cubicBezTo>
                    <a:pt x="31" y="12"/>
                    <a:pt x="31" y="12"/>
                    <a:pt x="31" y="12"/>
                  </a:cubicBezTo>
                  <a:cubicBezTo>
                    <a:pt x="31" y="12"/>
                    <a:pt x="31" y="12"/>
                    <a:pt x="31" y="12"/>
                  </a:cubicBezTo>
                  <a:cubicBezTo>
                    <a:pt x="31" y="12"/>
                    <a:pt x="31" y="12"/>
                    <a:pt x="30"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3"/>
                  </a:cubicBezTo>
                  <a:cubicBezTo>
                    <a:pt x="31" y="13"/>
                    <a:pt x="31" y="13"/>
                    <a:pt x="31" y="13"/>
                  </a:cubicBezTo>
                  <a:cubicBezTo>
                    <a:pt x="31" y="13"/>
                    <a:pt x="31" y="13"/>
                    <a:pt x="31" y="13"/>
                  </a:cubicBezTo>
                  <a:cubicBezTo>
                    <a:pt x="31" y="13"/>
                    <a:pt x="31" y="12"/>
                    <a:pt x="31" y="12"/>
                  </a:cubicBezTo>
                  <a:close/>
                  <a:moveTo>
                    <a:pt x="31" y="11"/>
                  </a:move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1" y="11"/>
                  </a:cubicBezTo>
                  <a:cubicBezTo>
                    <a:pt x="31" y="11"/>
                    <a:pt x="31" y="11"/>
                    <a:pt x="31" y="11"/>
                  </a:cubicBezTo>
                  <a:cubicBezTo>
                    <a:pt x="31" y="11"/>
                    <a:pt x="31" y="11"/>
                    <a:pt x="31" y="11"/>
                  </a:cubicBezTo>
                  <a:cubicBezTo>
                    <a:pt x="31"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1" y="11"/>
                  </a:move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1"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1"/>
                  </a:move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2"/>
                  </a:cubicBezTo>
                  <a:cubicBezTo>
                    <a:pt x="30" y="12"/>
                    <a:pt x="31" y="12"/>
                    <a:pt x="31" y="12"/>
                  </a:cubicBezTo>
                  <a:cubicBezTo>
                    <a:pt x="30" y="13"/>
                    <a:pt x="30" y="13"/>
                    <a:pt x="30" y="13"/>
                  </a:cubicBezTo>
                  <a:cubicBezTo>
                    <a:pt x="30" y="13"/>
                    <a:pt x="30" y="13"/>
                    <a:pt x="30"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2"/>
                  </a:move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2"/>
                    <a:pt x="31" y="12"/>
                  </a:cubicBezTo>
                  <a:cubicBezTo>
                    <a:pt x="31" y="12"/>
                    <a:pt x="31" y="12"/>
                    <a:pt x="31" y="12"/>
                  </a:cubicBezTo>
                  <a:cubicBezTo>
                    <a:pt x="31" y="12"/>
                    <a:pt x="31" y="12"/>
                    <a:pt x="31" y="12"/>
                  </a:cubicBezTo>
                  <a:cubicBezTo>
                    <a:pt x="31" y="12"/>
                    <a:pt x="31" y="12"/>
                    <a:pt x="31" y="12"/>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2"/>
                  </a:moveTo>
                  <a:cubicBezTo>
                    <a:pt x="31" y="12"/>
                    <a:pt x="31" y="12"/>
                    <a:pt x="31" y="12"/>
                  </a:cubicBezTo>
                  <a:cubicBezTo>
                    <a:pt x="31" y="12"/>
                    <a:pt x="31" y="12"/>
                    <a:pt x="31" y="12"/>
                  </a:cubicBezTo>
                  <a:cubicBezTo>
                    <a:pt x="31" y="12"/>
                    <a:pt x="31" y="12"/>
                    <a:pt x="31" y="12"/>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3"/>
                  </a:move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2"/>
                  </a:moveTo>
                  <a:cubicBezTo>
                    <a:pt x="31" y="12"/>
                    <a:pt x="31" y="12"/>
                    <a:pt x="31" y="12"/>
                  </a:cubicBezTo>
                  <a:cubicBezTo>
                    <a:pt x="31" y="12"/>
                    <a:pt x="31" y="12"/>
                    <a:pt x="31" y="12"/>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5"/>
                  </a:move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2"/>
                  </a:move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lose/>
                  <a:moveTo>
                    <a:pt x="31" y="15"/>
                  </a:move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lose/>
                  <a:moveTo>
                    <a:pt x="31" y="11"/>
                  </a:moveTo>
                  <a:cubicBezTo>
                    <a:pt x="31" y="11"/>
                    <a:pt x="31" y="11"/>
                    <a:pt x="31" y="11"/>
                  </a:cubicBezTo>
                  <a:cubicBezTo>
                    <a:pt x="31" y="11"/>
                    <a:pt x="31" y="11"/>
                    <a:pt x="31" y="11"/>
                  </a:cubicBezTo>
                  <a:cubicBezTo>
                    <a:pt x="31" y="11"/>
                    <a:pt x="31" y="11"/>
                    <a:pt x="31" y="11"/>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7"/>
                  </a:cubicBezTo>
                  <a:cubicBezTo>
                    <a:pt x="31" y="17"/>
                    <a:pt x="31" y="17"/>
                    <a:pt x="31" y="17"/>
                  </a:cubicBezTo>
                  <a:cubicBezTo>
                    <a:pt x="31" y="17"/>
                    <a:pt x="31" y="17"/>
                    <a:pt x="31" y="17"/>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lose/>
                  <a:moveTo>
                    <a:pt x="31" y="11"/>
                  </a:moveTo>
                  <a:cubicBezTo>
                    <a:pt x="31" y="11"/>
                    <a:pt x="31" y="11"/>
                    <a:pt x="31" y="11"/>
                  </a:cubicBezTo>
                  <a:cubicBezTo>
                    <a:pt x="31" y="11"/>
                    <a:pt x="31" y="11"/>
                    <a:pt x="31" y="11"/>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lose/>
                  <a:moveTo>
                    <a:pt x="31" y="13"/>
                  </a:move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0" y="10"/>
                  </a:moveTo>
                  <a:cubicBezTo>
                    <a:pt x="30" y="9"/>
                    <a:pt x="30" y="9"/>
                    <a:pt x="30" y="9"/>
                  </a:cubicBezTo>
                  <a:cubicBezTo>
                    <a:pt x="31" y="9"/>
                    <a:pt x="31" y="9"/>
                    <a:pt x="31" y="9"/>
                  </a:cubicBezTo>
                  <a:cubicBezTo>
                    <a:pt x="31" y="9"/>
                    <a:pt x="31" y="9"/>
                    <a:pt x="31" y="9"/>
                  </a:cubicBezTo>
                  <a:cubicBezTo>
                    <a:pt x="31" y="9"/>
                    <a:pt x="31" y="9"/>
                    <a:pt x="31" y="9"/>
                  </a:cubicBezTo>
                  <a:cubicBezTo>
                    <a:pt x="31" y="9"/>
                    <a:pt x="30" y="10"/>
                    <a:pt x="30" y="10"/>
                  </a:cubicBezTo>
                  <a:cubicBezTo>
                    <a:pt x="30" y="10"/>
                    <a:pt x="30" y="10"/>
                    <a:pt x="30" y="10"/>
                  </a:cubicBezTo>
                  <a:close/>
                  <a:moveTo>
                    <a:pt x="31" y="10"/>
                  </a:moveTo>
                  <a:cubicBezTo>
                    <a:pt x="31" y="10"/>
                    <a:pt x="31" y="10"/>
                    <a:pt x="31" y="10"/>
                  </a:cubicBezTo>
                  <a:cubicBezTo>
                    <a:pt x="31" y="10"/>
                    <a:pt x="31" y="10"/>
                    <a:pt x="31" y="10"/>
                  </a:cubicBezTo>
                  <a:cubicBezTo>
                    <a:pt x="31" y="10"/>
                    <a:pt x="30" y="10"/>
                    <a:pt x="30" y="10"/>
                  </a:cubicBezTo>
                  <a:cubicBezTo>
                    <a:pt x="30" y="10"/>
                    <a:pt x="30" y="10"/>
                    <a:pt x="30"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lose/>
                  <a:moveTo>
                    <a:pt x="31" y="10"/>
                  </a:moveTo>
                  <a:cubicBezTo>
                    <a:pt x="31" y="10"/>
                    <a:pt x="31" y="9"/>
                    <a:pt x="31" y="9"/>
                  </a:cubicBezTo>
                  <a:cubicBezTo>
                    <a:pt x="31" y="9"/>
                    <a:pt x="31" y="9"/>
                    <a:pt x="31" y="9"/>
                  </a:cubicBezTo>
                  <a:cubicBezTo>
                    <a:pt x="31" y="9"/>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9"/>
                    <a:pt x="31" y="9"/>
                    <a:pt x="31" y="9"/>
                  </a:cubicBezTo>
                  <a:cubicBezTo>
                    <a:pt x="31" y="9"/>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1" y="9"/>
                  </a:moveTo>
                  <a:cubicBezTo>
                    <a:pt x="31" y="9"/>
                    <a:pt x="31" y="9"/>
                    <a:pt x="31" y="9"/>
                  </a:cubicBezTo>
                  <a:cubicBezTo>
                    <a:pt x="31" y="9"/>
                    <a:pt x="31" y="9"/>
                    <a:pt x="31" y="9"/>
                  </a:cubicBezTo>
                  <a:cubicBezTo>
                    <a:pt x="31" y="9"/>
                    <a:pt x="31" y="9"/>
                    <a:pt x="31" y="9"/>
                  </a:cubicBezTo>
                  <a:cubicBezTo>
                    <a:pt x="31" y="9"/>
                    <a:pt x="31" y="9"/>
                    <a:pt x="31" y="9"/>
                  </a:cubicBezTo>
                  <a:close/>
                  <a:moveTo>
                    <a:pt x="30" y="9"/>
                  </a:moveTo>
                  <a:cubicBezTo>
                    <a:pt x="30" y="9"/>
                    <a:pt x="30" y="9"/>
                    <a:pt x="30" y="9"/>
                  </a:cubicBezTo>
                  <a:cubicBezTo>
                    <a:pt x="30" y="9"/>
                    <a:pt x="30" y="9"/>
                    <a:pt x="30" y="9"/>
                  </a:cubicBezTo>
                  <a:cubicBezTo>
                    <a:pt x="30" y="9"/>
                    <a:pt x="30" y="9"/>
                    <a:pt x="30" y="9"/>
                  </a:cubicBezTo>
                  <a:cubicBezTo>
                    <a:pt x="30" y="9"/>
                    <a:pt x="30" y="9"/>
                    <a:pt x="30" y="9"/>
                  </a:cubicBezTo>
                  <a:close/>
                  <a:moveTo>
                    <a:pt x="30" y="9"/>
                  </a:moveTo>
                  <a:cubicBezTo>
                    <a:pt x="30" y="9"/>
                    <a:pt x="30" y="9"/>
                    <a:pt x="30" y="10"/>
                  </a:cubicBezTo>
                  <a:cubicBezTo>
                    <a:pt x="30" y="9"/>
                    <a:pt x="30" y="9"/>
                    <a:pt x="30" y="9"/>
                  </a:cubicBezTo>
                  <a:cubicBezTo>
                    <a:pt x="30" y="9"/>
                    <a:pt x="30" y="9"/>
                    <a:pt x="30" y="9"/>
                  </a:cubicBezTo>
                  <a:cubicBezTo>
                    <a:pt x="30" y="9"/>
                    <a:pt x="30" y="9"/>
                    <a:pt x="30" y="9"/>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1" y="10"/>
                    <a:pt x="31" y="10"/>
                    <a:pt x="31" y="10"/>
                  </a:cubicBezTo>
                  <a:cubicBezTo>
                    <a:pt x="31" y="10"/>
                    <a:pt x="31" y="10"/>
                    <a:pt x="30" y="10"/>
                  </a:cubicBezTo>
                  <a:cubicBezTo>
                    <a:pt x="30" y="10"/>
                    <a:pt x="30" y="10"/>
                    <a:pt x="30"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0" y="10"/>
                    <a:pt x="30" y="10"/>
                  </a:cubicBezTo>
                  <a:cubicBezTo>
                    <a:pt x="30" y="10"/>
                    <a:pt x="30" y="10"/>
                    <a:pt x="30" y="10"/>
                  </a:cubicBezTo>
                  <a:cubicBezTo>
                    <a:pt x="30" y="10"/>
                    <a:pt x="30" y="10"/>
                    <a:pt x="30" y="10"/>
                  </a:cubicBezTo>
                  <a:cubicBezTo>
                    <a:pt x="30" y="10"/>
                    <a:pt x="30" y="10"/>
                    <a:pt x="30" y="10"/>
                  </a:cubicBezTo>
                  <a:cubicBezTo>
                    <a:pt x="30" y="10"/>
                    <a:pt x="30" y="10"/>
                    <a:pt x="31" y="10"/>
                  </a:cubicBezTo>
                  <a:cubicBezTo>
                    <a:pt x="31" y="10"/>
                    <a:pt x="31" y="10"/>
                    <a:pt x="31"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1"/>
                  </a:moveTo>
                  <a:cubicBezTo>
                    <a:pt x="30" y="11"/>
                    <a:pt x="30" y="11"/>
                    <a:pt x="30" y="11"/>
                  </a:cubicBezTo>
                  <a:cubicBezTo>
                    <a:pt x="30" y="11"/>
                    <a:pt x="30" y="11"/>
                    <a:pt x="30" y="11"/>
                  </a:cubicBezTo>
                  <a:cubicBezTo>
                    <a:pt x="30" y="11"/>
                    <a:pt x="30" y="12"/>
                    <a:pt x="30" y="12"/>
                  </a:cubicBezTo>
                  <a:cubicBezTo>
                    <a:pt x="30" y="12"/>
                    <a:pt x="30" y="12"/>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lose/>
                  <a:moveTo>
                    <a:pt x="30" y="11"/>
                  </a:moveTo>
                  <a:cubicBezTo>
                    <a:pt x="30" y="11"/>
                    <a:pt x="30" y="11"/>
                    <a:pt x="30" y="11"/>
                  </a:cubicBezTo>
                  <a:cubicBezTo>
                    <a:pt x="30" y="11"/>
                    <a:pt x="30" y="11"/>
                    <a:pt x="30" y="12"/>
                  </a:cubicBezTo>
                  <a:cubicBezTo>
                    <a:pt x="30" y="12"/>
                    <a:pt x="30" y="12"/>
                    <a:pt x="30" y="12"/>
                  </a:cubicBezTo>
                  <a:cubicBezTo>
                    <a:pt x="30" y="12"/>
                    <a:pt x="30" y="12"/>
                    <a:pt x="30" y="12"/>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4"/>
                  </a:moveTo>
                  <a:cubicBezTo>
                    <a:pt x="30" y="14"/>
                    <a:pt x="30" y="14"/>
                    <a:pt x="30" y="14"/>
                  </a:cubicBezTo>
                  <a:cubicBezTo>
                    <a:pt x="30" y="14"/>
                    <a:pt x="30" y="14"/>
                    <a:pt x="30" y="14"/>
                  </a:cubicBezTo>
                  <a:cubicBezTo>
                    <a:pt x="30" y="14"/>
                    <a:pt x="30" y="14"/>
                    <a:pt x="31" y="14"/>
                  </a:cubicBezTo>
                  <a:cubicBezTo>
                    <a:pt x="31" y="14"/>
                    <a:pt x="31" y="14"/>
                    <a:pt x="31" y="14"/>
                  </a:cubicBezTo>
                  <a:cubicBezTo>
                    <a:pt x="31" y="14"/>
                    <a:pt x="30" y="14"/>
                    <a:pt x="30" y="14"/>
                  </a:cubicBezTo>
                  <a:cubicBezTo>
                    <a:pt x="30" y="14"/>
                    <a:pt x="30" y="14"/>
                    <a:pt x="30" y="14"/>
                  </a:cubicBezTo>
                  <a:cubicBezTo>
                    <a:pt x="30" y="14"/>
                    <a:pt x="30" y="14"/>
                    <a:pt x="30" y="14"/>
                  </a:cubicBezTo>
                  <a:close/>
                  <a:moveTo>
                    <a:pt x="31" y="15"/>
                  </a:moveTo>
                  <a:cubicBezTo>
                    <a:pt x="31" y="14"/>
                    <a:pt x="31" y="14"/>
                    <a:pt x="31" y="14"/>
                  </a:cubicBezTo>
                  <a:cubicBezTo>
                    <a:pt x="31" y="14"/>
                    <a:pt x="31" y="14"/>
                    <a:pt x="31" y="14"/>
                  </a:cubicBezTo>
                  <a:lnTo>
                    <a:pt x="31" y="15"/>
                  </a:ln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0"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lose/>
                  <a:moveTo>
                    <a:pt x="30" y="14"/>
                  </a:moveTo>
                  <a:cubicBezTo>
                    <a:pt x="30" y="14"/>
                    <a:pt x="31" y="14"/>
                    <a:pt x="31" y="15"/>
                  </a:cubicBezTo>
                  <a:cubicBezTo>
                    <a:pt x="31" y="15"/>
                    <a:pt x="31" y="15"/>
                    <a:pt x="31" y="15"/>
                  </a:cubicBezTo>
                  <a:cubicBezTo>
                    <a:pt x="30" y="15"/>
                    <a:pt x="30" y="15"/>
                    <a:pt x="30" y="15"/>
                  </a:cubicBezTo>
                  <a:cubicBezTo>
                    <a:pt x="30" y="15"/>
                    <a:pt x="30" y="15"/>
                    <a:pt x="30" y="14"/>
                  </a:cubicBezTo>
                  <a:cubicBezTo>
                    <a:pt x="30" y="14"/>
                    <a:pt x="30" y="14"/>
                    <a:pt x="30" y="14"/>
                  </a:cubicBezTo>
                  <a:close/>
                  <a:moveTo>
                    <a:pt x="30" y="15"/>
                  </a:moveTo>
                  <a:cubicBezTo>
                    <a:pt x="30" y="15"/>
                    <a:pt x="30" y="15"/>
                    <a:pt x="30" y="15"/>
                  </a:cubicBezTo>
                  <a:cubicBezTo>
                    <a:pt x="30" y="15"/>
                    <a:pt x="30" y="15"/>
                    <a:pt x="30" y="15"/>
                  </a:cubicBezTo>
                  <a:cubicBezTo>
                    <a:pt x="30" y="15"/>
                    <a:pt x="30" y="15"/>
                    <a:pt x="30" y="15"/>
                  </a:cubicBezTo>
                  <a:close/>
                  <a:moveTo>
                    <a:pt x="30" y="15"/>
                  </a:moveTo>
                  <a:cubicBezTo>
                    <a:pt x="30" y="15"/>
                    <a:pt x="31" y="15"/>
                    <a:pt x="31" y="15"/>
                  </a:cubicBezTo>
                  <a:cubicBezTo>
                    <a:pt x="31" y="15"/>
                    <a:pt x="31" y="15"/>
                    <a:pt x="31" y="15"/>
                  </a:cubicBezTo>
                  <a:cubicBezTo>
                    <a:pt x="31" y="15"/>
                    <a:pt x="31" y="15"/>
                    <a:pt x="31" y="15"/>
                  </a:cubicBezTo>
                  <a:cubicBezTo>
                    <a:pt x="31" y="15"/>
                    <a:pt x="31" y="15"/>
                    <a:pt x="31" y="15"/>
                  </a:cubicBezTo>
                  <a:cubicBezTo>
                    <a:pt x="31" y="15"/>
                    <a:pt x="30" y="15"/>
                    <a:pt x="30" y="15"/>
                  </a:cubicBezTo>
                  <a:cubicBezTo>
                    <a:pt x="30" y="15"/>
                    <a:pt x="30" y="15"/>
                    <a:pt x="30"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0" y="14"/>
                    <a:pt x="30" y="13"/>
                  </a:cubicBezTo>
                  <a:cubicBezTo>
                    <a:pt x="30" y="13"/>
                    <a:pt x="30" y="13"/>
                    <a:pt x="30" y="13"/>
                  </a:cubicBezTo>
                  <a:cubicBezTo>
                    <a:pt x="31" y="13"/>
                    <a:pt x="31" y="13"/>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6"/>
                  </a:cubicBezTo>
                  <a:cubicBezTo>
                    <a:pt x="31" y="16"/>
                    <a:pt x="31" y="16"/>
                    <a:pt x="31" y="16"/>
                  </a:cubicBezTo>
                  <a:cubicBezTo>
                    <a:pt x="31" y="16"/>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7"/>
                  </a:moveTo>
                  <a:cubicBezTo>
                    <a:pt x="31" y="17"/>
                    <a:pt x="31" y="17"/>
                    <a:pt x="31" y="17"/>
                  </a:cubicBezTo>
                  <a:cubicBezTo>
                    <a:pt x="31" y="17"/>
                    <a:pt x="31" y="17"/>
                    <a:pt x="31" y="17"/>
                  </a:cubicBezTo>
                  <a:cubicBezTo>
                    <a:pt x="31" y="17"/>
                    <a:pt x="31" y="17"/>
                    <a:pt x="31" y="17"/>
                  </a:cubicBezTo>
                  <a:cubicBezTo>
                    <a:pt x="31" y="17"/>
                    <a:pt x="31" y="17"/>
                    <a:pt x="31" y="16"/>
                  </a:cubicBezTo>
                  <a:cubicBezTo>
                    <a:pt x="31" y="17"/>
                    <a:pt x="31" y="17"/>
                    <a:pt x="31" y="17"/>
                  </a:cubicBezTo>
                  <a:close/>
                  <a:moveTo>
                    <a:pt x="31" y="16"/>
                  </a:moveTo>
                  <a:cubicBezTo>
                    <a:pt x="31" y="16"/>
                    <a:pt x="31" y="16"/>
                    <a:pt x="31" y="16"/>
                  </a:cubicBezTo>
                  <a:cubicBezTo>
                    <a:pt x="31" y="16"/>
                    <a:pt x="31" y="17"/>
                    <a:pt x="31" y="17"/>
                  </a:cubicBezTo>
                  <a:cubicBezTo>
                    <a:pt x="31" y="17"/>
                    <a:pt x="31" y="17"/>
                    <a:pt x="31" y="17"/>
                  </a:cubicBezTo>
                  <a:cubicBezTo>
                    <a:pt x="31" y="17"/>
                    <a:pt x="31" y="17"/>
                    <a:pt x="31" y="17"/>
                  </a:cubicBezTo>
                  <a:cubicBezTo>
                    <a:pt x="31" y="16"/>
                    <a:pt x="31" y="16"/>
                    <a:pt x="31" y="16"/>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5"/>
                  </a:moveTo>
                  <a:cubicBezTo>
                    <a:pt x="31" y="15"/>
                    <a:pt x="31" y="15"/>
                    <a:pt x="31" y="15"/>
                  </a:cubicBezTo>
                  <a:cubicBezTo>
                    <a:pt x="31" y="15"/>
                    <a:pt x="31" y="15"/>
                    <a:pt x="31" y="15"/>
                  </a:cubicBezTo>
                  <a:cubicBezTo>
                    <a:pt x="31" y="15"/>
                    <a:pt x="31" y="15"/>
                    <a:pt x="31" y="15"/>
                  </a:cubicBezTo>
                  <a:close/>
                  <a:moveTo>
                    <a:pt x="31" y="14"/>
                  </a:moveTo>
                  <a:cubicBezTo>
                    <a:pt x="31" y="14"/>
                    <a:pt x="31" y="14"/>
                    <a:pt x="31" y="14"/>
                  </a:cubicBezTo>
                  <a:cubicBezTo>
                    <a:pt x="31" y="14"/>
                    <a:pt x="31" y="14"/>
                    <a:pt x="31" y="14"/>
                  </a:cubicBezTo>
                  <a:cubicBezTo>
                    <a:pt x="31" y="14"/>
                    <a:pt x="31" y="14"/>
                    <a:pt x="31" y="14"/>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ubicBezTo>
                    <a:pt x="31" y="15"/>
                    <a:pt x="31" y="15"/>
                    <a:pt x="31"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7"/>
                    <a:pt x="31" y="17"/>
                    <a:pt x="31" y="17"/>
                  </a:cubicBezTo>
                  <a:cubicBezTo>
                    <a:pt x="31" y="17"/>
                    <a:pt x="31" y="17"/>
                    <a:pt x="31" y="17"/>
                  </a:cubicBezTo>
                  <a:cubicBezTo>
                    <a:pt x="31" y="17"/>
                    <a:pt x="31" y="17"/>
                    <a:pt x="31" y="16"/>
                  </a:cubicBezTo>
                  <a:cubicBezTo>
                    <a:pt x="31" y="16"/>
                    <a:pt x="31" y="16"/>
                    <a:pt x="31" y="16"/>
                  </a:cubicBezTo>
                  <a:close/>
                  <a:moveTo>
                    <a:pt x="31" y="17"/>
                  </a:move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6"/>
                    <a:pt x="31" y="16"/>
                    <a:pt x="31" y="16"/>
                  </a:cubicBezTo>
                  <a:cubicBezTo>
                    <a:pt x="31" y="16"/>
                    <a:pt x="31" y="17"/>
                    <a:pt x="31" y="17"/>
                  </a:cubicBezTo>
                  <a:cubicBezTo>
                    <a:pt x="31" y="17"/>
                    <a:pt x="31" y="17"/>
                    <a:pt x="31" y="1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4"/>
                  </a:move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6"/>
                  </a:move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ubicBezTo>
                    <a:pt x="31" y="15"/>
                    <a:pt x="31" y="14"/>
                    <a:pt x="31" y="14"/>
                  </a:cubicBezTo>
                  <a:cubicBezTo>
                    <a:pt x="31" y="14"/>
                    <a:pt x="31" y="14"/>
                    <a:pt x="31" y="14"/>
                  </a:cubicBezTo>
                  <a:cubicBezTo>
                    <a:pt x="31" y="14"/>
                    <a:pt x="31" y="14"/>
                    <a:pt x="31" y="15"/>
                  </a:cubicBezTo>
                  <a:close/>
                  <a:moveTo>
                    <a:pt x="31" y="14"/>
                  </a:moveTo>
                  <a:cubicBezTo>
                    <a:pt x="31" y="14"/>
                    <a:pt x="31" y="14"/>
                    <a:pt x="31" y="14"/>
                  </a:cubicBezTo>
                  <a:cubicBezTo>
                    <a:pt x="31" y="14"/>
                    <a:pt x="31" y="14"/>
                    <a:pt x="31" y="14"/>
                  </a:cubicBezTo>
                  <a:cubicBezTo>
                    <a:pt x="31" y="14"/>
                    <a:pt x="31" y="14"/>
                    <a:pt x="31" y="14"/>
                  </a:cubicBezTo>
                  <a:cubicBezTo>
                    <a:pt x="31" y="14"/>
                    <a:pt x="31" y="14"/>
                    <a:pt x="31" y="14"/>
                  </a:cubicBezTo>
                  <a:close/>
                  <a:moveTo>
                    <a:pt x="31" y="12"/>
                  </a:moveTo>
                  <a:cubicBezTo>
                    <a:pt x="31" y="12"/>
                    <a:pt x="31" y="12"/>
                    <a:pt x="31" y="12"/>
                  </a:cubicBezTo>
                  <a:cubicBezTo>
                    <a:pt x="31" y="12"/>
                    <a:pt x="31" y="12"/>
                    <a:pt x="31" y="12"/>
                  </a:cubicBezTo>
                  <a:cubicBezTo>
                    <a:pt x="31" y="12"/>
                    <a:pt x="31" y="12"/>
                    <a:pt x="31" y="12"/>
                  </a:cubicBezTo>
                  <a:close/>
                  <a:moveTo>
                    <a:pt x="31" y="15"/>
                  </a:moveTo>
                  <a:cubicBezTo>
                    <a:pt x="31" y="15"/>
                    <a:pt x="31" y="15"/>
                    <a:pt x="31" y="15"/>
                  </a:cubicBezTo>
                  <a:cubicBezTo>
                    <a:pt x="31" y="15"/>
                    <a:pt x="31" y="15"/>
                    <a:pt x="31" y="15"/>
                  </a:cubicBezTo>
                  <a:cubicBezTo>
                    <a:pt x="31" y="15"/>
                    <a:pt x="31" y="15"/>
                    <a:pt x="31" y="15"/>
                  </a:cubicBezTo>
                  <a:close/>
                  <a:moveTo>
                    <a:pt x="31" y="15"/>
                  </a:moveTo>
                  <a:cubicBezTo>
                    <a:pt x="31" y="15"/>
                    <a:pt x="31" y="15"/>
                    <a:pt x="31" y="15"/>
                  </a:cubicBezTo>
                  <a:cubicBezTo>
                    <a:pt x="31" y="15"/>
                    <a:pt x="31" y="15"/>
                    <a:pt x="31" y="15"/>
                  </a:cubicBezTo>
                  <a:cubicBezTo>
                    <a:pt x="31" y="15"/>
                    <a:pt x="31" y="15"/>
                    <a:pt x="31" y="15"/>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1" y="10"/>
                  </a:moveTo>
                  <a:cubicBezTo>
                    <a:pt x="31" y="10"/>
                    <a:pt x="31" y="10"/>
                    <a:pt x="31" y="10"/>
                  </a:cubicBezTo>
                  <a:cubicBezTo>
                    <a:pt x="31" y="10"/>
                    <a:pt x="31" y="10"/>
                    <a:pt x="31" y="10"/>
                  </a:cubicBezTo>
                  <a:cubicBezTo>
                    <a:pt x="31" y="10"/>
                    <a:pt x="31" y="10"/>
                    <a:pt x="31" y="10"/>
                  </a:cubicBezTo>
                  <a:cubicBezTo>
                    <a:pt x="31" y="10"/>
                    <a:pt x="31" y="10"/>
                    <a:pt x="31" y="10"/>
                  </a:cubicBezTo>
                  <a:close/>
                  <a:moveTo>
                    <a:pt x="31" y="10"/>
                  </a:moveTo>
                  <a:cubicBezTo>
                    <a:pt x="31" y="10"/>
                    <a:pt x="31" y="10"/>
                    <a:pt x="31" y="10"/>
                  </a:cubicBezTo>
                  <a:cubicBezTo>
                    <a:pt x="31" y="10"/>
                    <a:pt x="31" y="10"/>
                    <a:pt x="31" y="10"/>
                  </a:cubicBezTo>
                  <a:close/>
                  <a:moveTo>
                    <a:pt x="31" y="10"/>
                  </a:moveTo>
                  <a:cubicBezTo>
                    <a:pt x="31" y="10"/>
                    <a:pt x="31" y="11"/>
                    <a:pt x="31" y="11"/>
                  </a:cubicBezTo>
                  <a:cubicBezTo>
                    <a:pt x="31" y="11"/>
                    <a:pt x="31" y="10"/>
                    <a:pt x="31" y="10"/>
                  </a:cubicBezTo>
                  <a:cubicBezTo>
                    <a:pt x="31" y="10"/>
                    <a:pt x="31" y="10"/>
                    <a:pt x="31" y="10"/>
                  </a:cubicBezTo>
                  <a:close/>
                  <a:moveTo>
                    <a:pt x="31" y="8"/>
                  </a:moveTo>
                  <a:cubicBezTo>
                    <a:pt x="31" y="8"/>
                    <a:pt x="31" y="8"/>
                    <a:pt x="31" y="8"/>
                  </a:cubicBezTo>
                  <a:cubicBezTo>
                    <a:pt x="31" y="8"/>
                    <a:pt x="31" y="8"/>
                    <a:pt x="31" y="8"/>
                  </a:cubicBezTo>
                  <a:close/>
                  <a:moveTo>
                    <a:pt x="31" y="9"/>
                  </a:moveTo>
                  <a:cubicBezTo>
                    <a:pt x="31" y="9"/>
                    <a:pt x="31" y="9"/>
                    <a:pt x="31" y="9"/>
                  </a:cubicBezTo>
                  <a:cubicBezTo>
                    <a:pt x="31" y="9"/>
                    <a:pt x="31" y="9"/>
                    <a:pt x="31" y="9"/>
                  </a:cubicBezTo>
                  <a:close/>
                  <a:moveTo>
                    <a:pt x="31" y="9"/>
                  </a:moveTo>
                  <a:cubicBezTo>
                    <a:pt x="31" y="9"/>
                    <a:pt x="31" y="9"/>
                    <a:pt x="31" y="9"/>
                  </a:cubicBezTo>
                  <a:cubicBezTo>
                    <a:pt x="31" y="8"/>
                    <a:pt x="31" y="8"/>
                    <a:pt x="31" y="8"/>
                  </a:cubicBezTo>
                  <a:cubicBezTo>
                    <a:pt x="31" y="9"/>
                    <a:pt x="31" y="9"/>
                    <a:pt x="31" y="9"/>
                  </a:cubicBezTo>
                  <a:cubicBezTo>
                    <a:pt x="31" y="9"/>
                    <a:pt x="31" y="9"/>
                    <a:pt x="31" y="9"/>
                  </a:cubicBezTo>
                  <a:close/>
                  <a:moveTo>
                    <a:pt x="31" y="8"/>
                  </a:moveTo>
                  <a:cubicBezTo>
                    <a:pt x="31" y="8"/>
                    <a:pt x="31" y="8"/>
                    <a:pt x="31" y="9"/>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9"/>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7"/>
                  </a:moveTo>
                  <a:cubicBezTo>
                    <a:pt x="31" y="7"/>
                    <a:pt x="31" y="7"/>
                    <a:pt x="31" y="7"/>
                  </a:cubicBezTo>
                  <a:cubicBezTo>
                    <a:pt x="31" y="7"/>
                    <a:pt x="31" y="7"/>
                    <a:pt x="31" y="7"/>
                  </a:cubicBezTo>
                  <a:cubicBezTo>
                    <a:pt x="31" y="7"/>
                    <a:pt x="31" y="7"/>
                    <a:pt x="31" y="7"/>
                  </a:cubicBezTo>
                  <a:cubicBezTo>
                    <a:pt x="31" y="7"/>
                    <a:pt x="31" y="7"/>
                    <a:pt x="31"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3" y="5"/>
                  </a:moveTo>
                  <a:cubicBezTo>
                    <a:pt x="33" y="5"/>
                    <a:pt x="32" y="5"/>
                    <a:pt x="32" y="5"/>
                  </a:cubicBezTo>
                  <a:cubicBezTo>
                    <a:pt x="32" y="5"/>
                    <a:pt x="32" y="5"/>
                    <a:pt x="32" y="5"/>
                  </a:cubicBezTo>
                  <a:cubicBezTo>
                    <a:pt x="32"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3"/>
                  </a:move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lose/>
                  <a:moveTo>
                    <a:pt x="34" y="3"/>
                  </a:move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lose/>
                  <a:moveTo>
                    <a:pt x="33" y="5"/>
                  </a:moveTo>
                  <a:cubicBezTo>
                    <a:pt x="33" y="5"/>
                    <a:pt x="33" y="5"/>
                    <a:pt x="33" y="5"/>
                  </a:cubicBezTo>
                  <a:cubicBezTo>
                    <a:pt x="33" y="5"/>
                    <a:pt x="33" y="5"/>
                    <a:pt x="33" y="5"/>
                  </a:cubicBezTo>
                  <a:cubicBezTo>
                    <a:pt x="33" y="5"/>
                    <a:pt x="33" y="5"/>
                    <a:pt x="33" y="5"/>
                  </a:cubicBezTo>
                  <a:cubicBezTo>
                    <a:pt x="33" y="5"/>
                    <a:pt x="33" y="5"/>
                    <a:pt x="33" y="4"/>
                  </a:cubicBezTo>
                  <a:cubicBezTo>
                    <a:pt x="33" y="4"/>
                    <a:pt x="33" y="4"/>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3"/>
                  </a:cubicBezTo>
                  <a:cubicBezTo>
                    <a:pt x="34" y="3"/>
                    <a:pt x="34" y="3"/>
                    <a:pt x="34" y="3"/>
                  </a:cubicBezTo>
                  <a:cubicBezTo>
                    <a:pt x="34" y="3"/>
                    <a:pt x="34" y="3"/>
                    <a:pt x="34" y="3"/>
                  </a:cubicBezTo>
                  <a:cubicBezTo>
                    <a:pt x="34" y="3"/>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lose/>
                  <a:moveTo>
                    <a:pt x="34" y="5"/>
                  </a:moveTo>
                  <a:cubicBezTo>
                    <a:pt x="33" y="5"/>
                    <a:pt x="33" y="5"/>
                    <a:pt x="33" y="5"/>
                  </a:cubicBezTo>
                  <a:cubicBezTo>
                    <a:pt x="33" y="5"/>
                    <a:pt x="33" y="5"/>
                    <a:pt x="33" y="5"/>
                  </a:cubicBezTo>
                  <a:cubicBezTo>
                    <a:pt x="33" y="5"/>
                    <a:pt x="33" y="5"/>
                    <a:pt x="33" y="5"/>
                  </a:cubicBezTo>
                  <a:cubicBezTo>
                    <a:pt x="33" y="5"/>
                    <a:pt x="33"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3" y="5"/>
                  </a:cubicBezTo>
                  <a:cubicBezTo>
                    <a:pt x="34" y="5"/>
                    <a:pt x="34" y="5"/>
                    <a:pt x="34"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4"/>
                    <a:pt x="33" y="4"/>
                  </a:cubicBezTo>
                  <a:cubicBezTo>
                    <a:pt x="33" y="4"/>
                    <a:pt x="33" y="5"/>
                    <a:pt x="33" y="5"/>
                  </a:cubicBezTo>
                  <a:cubicBezTo>
                    <a:pt x="33" y="5"/>
                    <a:pt x="33" y="5"/>
                    <a:pt x="33" y="5"/>
                  </a:cubicBezTo>
                  <a:close/>
                  <a:moveTo>
                    <a:pt x="34" y="5"/>
                  </a:moveTo>
                  <a:cubicBezTo>
                    <a:pt x="34" y="5"/>
                    <a:pt x="34" y="5"/>
                    <a:pt x="34" y="5"/>
                  </a:cubicBezTo>
                  <a:cubicBezTo>
                    <a:pt x="33" y="5"/>
                    <a:pt x="33" y="5"/>
                    <a:pt x="33" y="5"/>
                  </a:cubicBezTo>
                  <a:cubicBezTo>
                    <a:pt x="33" y="5"/>
                    <a:pt x="33" y="5"/>
                    <a:pt x="33" y="5"/>
                  </a:cubicBezTo>
                  <a:cubicBezTo>
                    <a:pt x="33" y="5"/>
                    <a:pt x="33" y="5"/>
                    <a:pt x="33" y="5"/>
                  </a:cubicBezTo>
                  <a:cubicBezTo>
                    <a:pt x="33" y="5"/>
                    <a:pt x="33" y="5"/>
                    <a:pt x="34"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4" y="4"/>
                  </a:moveTo>
                  <a:cubicBezTo>
                    <a:pt x="34" y="4"/>
                    <a:pt x="34" y="4"/>
                    <a:pt x="34" y="4"/>
                  </a:cubicBezTo>
                  <a:cubicBezTo>
                    <a:pt x="33" y="4"/>
                    <a:pt x="33" y="4"/>
                    <a:pt x="33" y="4"/>
                  </a:cubicBezTo>
                  <a:cubicBezTo>
                    <a:pt x="33" y="4"/>
                    <a:pt x="33" y="4"/>
                    <a:pt x="33" y="4"/>
                  </a:cubicBezTo>
                  <a:cubicBezTo>
                    <a:pt x="34" y="4"/>
                    <a:pt x="34" y="4"/>
                    <a:pt x="34" y="4"/>
                  </a:cubicBezTo>
                  <a:cubicBezTo>
                    <a:pt x="34" y="4"/>
                    <a:pt x="34" y="4"/>
                    <a:pt x="34" y="4"/>
                  </a:cubicBezTo>
                  <a:close/>
                  <a:moveTo>
                    <a:pt x="34" y="4"/>
                  </a:moveTo>
                  <a:cubicBezTo>
                    <a:pt x="34" y="4"/>
                    <a:pt x="34" y="4"/>
                    <a:pt x="34" y="4"/>
                  </a:cubicBezTo>
                  <a:cubicBezTo>
                    <a:pt x="33" y="4"/>
                    <a:pt x="33" y="4"/>
                    <a:pt x="33" y="4"/>
                  </a:cubicBezTo>
                  <a:cubicBezTo>
                    <a:pt x="33" y="4"/>
                    <a:pt x="33" y="4"/>
                    <a:pt x="33" y="4"/>
                  </a:cubicBezTo>
                  <a:cubicBezTo>
                    <a:pt x="33" y="4"/>
                    <a:pt x="33" y="4"/>
                    <a:pt x="33" y="4"/>
                  </a:cubicBezTo>
                  <a:cubicBezTo>
                    <a:pt x="33" y="4"/>
                    <a:pt x="33" y="4"/>
                    <a:pt x="34"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5"/>
                  </a:move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4" y="5"/>
                    <a:pt x="34" y="5"/>
                  </a:cubicBezTo>
                  <a:cubicBezTo>
                    <a:pt x="34" y="5"/>
                    <a:pt x="34" y="5"/>
                    <a:pt x="34" y="5"/>
                  </a:cubicBezTo>
                  <a:cubicBezTo>
                    <a:pt x="34" y="5"/>
                    <a:pt x="34" y="5"/>
                    <a:pt x="34" y="5"/>
                  </a:cubicBezTo>
                  <a:cubicBezTo>
                    <a:pt x="34" y="5"/>
                    <a:pt x="33" y="5"/>
                    <a:pt x="33" y="5"/>
                  </a:cubicBezTo>
                  <a:cubicBezTo>
                    <a:pt x="33" y="5"/>
                    <a:pt x="33" y="5"/>
                    <a:pt x="33"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4"/>
                    <a:pt x="34" y="4"/>
                  </a:cubicBezTo>
                  <a:cubicBezTo>
                    <a:pt x="34" y="4"/>
                    <a:pt x="34" y="4"/>
                    <a:pt x="34" y="4"/>
                  </a:cubicBezTo>
                  <a:cubicBezTo>
                    <a:pt x="34" y="4"/>
                    <a:pt x="34" y="4"/>
                    <a:pt x="34" y="4"/>
                  </a:cubicBezTo>
                  <a:cubicBezTo>
                    <a:pt x="34" y="4"/>
                    <a:pt x="34" y="4"/>
                    <a:pt x="34" y="5"/>
                  </a:cubicBezTo>
                  <a:close/>
                  <a:moveTo>
                    <a:pt x="34" y="4"/>
                  </a:moveTo>
                  <a:cubicBezTo>
                    <a:pt x="34" y="4"/>
                    <a:pt x="34" y="4"/>
                    <a:pt x="34" y="4"/>
                  </a:cubicBezTo>
                  <a:cubicBezTo>
                    <a:pt x="34" y="4"/>
                    <a:pt x="34" y="4"/>
                    <a:pt x="34" y="4"/>
                  </a:cubicBezTo>
                  <a:cubicBezTo>
                    <a:pt x="34" y="4"/>
                    <a:pt x="34" y="4"/>
                    <a:pt x="34" y="4"/>
                  </a:cubicBezTo>
                  <a:close/>
                  <a:moveTo>
                    <a:pt x="34" y="5"/>
                  </a:moveTo>
                  <a:cubicBezTo>
                    <a:pt x="34" y="4"/>
                    <a:pt x="34" y="4"/>
                    <a:pt x="34" y="4"/>
                  </a:cubicBezTo>
                  <a:cubicBezTo>
                    <a:pt x="34" y="4"/>
                    <a:pt x="34" y="4"/>
                    <a:pt x="34" y="4"/>
                  </a:cubicBezTo>
                  <a:cubicBezTo>
                    <a:pt x="34" y="4"/>
                    <a:pt x="34" y="4"/>
                    <a:pt x="34" y="4"/>
                  </a:cubicBezTo>
                  <a:cubicBezTo>
                    <a:pt x="34" y="4"/>
                    <a:pt x="34" y="4"/>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3" y="4"/>
                    <a:pt x="33" y="4"/>
                  </a:cubicBezTo>
                  <a:cubicBezTo>
                    <a:pt x="33" y="4"/>
                    <a:pt x="33" y="4"/>
                    <a:pt x="33" y="4"/>
                  </a:cubicBezTo>
                  <a:cubicBezTo>
                    <a:pt x="33" y="4"/>
                    <a:pt x="33" y="4"/>
                    <a:pt x="33" y="4"/>
                  </a:cubicBezTo>
                  <a:cubicBezTo>
                    <a:pt x="33" y="4"/>
                    <a:pt x="33" y="4"/>
                    <a:pt x="33" y="4"/>
                  </a:cubicBezTo>
                  <a:cubicBezTo>
                    <a:pt x="34" y="4"/>
                    <a:pt x="34" y="4"/>
                    <a:pt x="34"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4"/>
                    <a:pt x="33" y="4"/>
                  </a:cubicBezTo>
                  <a:cubicBezTo>
                    <a:pt x="33" y="4"/>
                    <a:pt x="33" y="4"/>
                    <a:pt x="33" y="4"/>
                  </a:cubicBezTo>
                  <a:cubicBezTo>
                    <a:pt x="33" y="4"/>
                    <a:pt x="33" y="4"/>
                    <a:pt x="33" y="4"/>
                  </a:cubicBezTo>
                  <a:cubicBezTo>
                    <a:pt x="33" y="4"/>
                    <a:pt x="33" y="4"/>
                    <a:pt x="33" y="5"/>
                  </a:cubicBezTo>
                  <a:cubicBezTo>
                    <a:pt x="33" y="5"/>
                    <a:pt x="33" y="5"/>
                    <a:pt x="33" y="5"/>
                  </a:cubicBezTo>
                  <a:close/>
                  <a:moveTo>
                    <a:pt x="33" y="4"/>
                  </a:move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5"/>
                  </a:cubicBezTo>
                  <a:cubicBezTo>
                    <a:pt x="33" y="5"/>
                    <a:pt x="33" y="5"/>
                    <a:pt x="33" y="5"/>
                  </a:cubicBezTo>
                  <a:cubicBezTo>
                    <a:pt x="33" y="4"/>
                    <a:pt x="33" y="4"/>
                    <a:pt x="33" y="4"/>
                  </a:cubicBezTo>
                  <a:cubicBezTo>
                    <a:pt x="33" y="4"/>
                    <a:pt x="33" y="4"/>
                    <a:pt x="33" y="4"/>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4"/>
                  </a:move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3"/>
                  </a:moveTo>
                  <a:cubicBezTo>
                    <a:pt x="34" y="3"/>
                    <a:pt x="34" y="3"/>
                    <a:pt x="34" y="3"/>
                  </a:cubicBezTo>
                  <a:cubicBezTo>
                    <a:pt x="34" y="3"/>
                    <a:pt x="34" y="3"/>
                    <a:pt x="34" y="4"/>
                  </a:cubicBezTo>
                  <a:cubicBezTo>
                    <a:pt x="34" y="3"/>
                    <a:pt x="34" y="3"/>
                    <a:pt x="34" y="3"/>
                  </a:cubicBezTo>
                  <a:cubicBezTo>
                    <a:pt x="34" y="3"/>
                    <a:pt x="34" y="3"/>
                    <a:pt x="34" y="3"/>
                  </a:cubicBezTo>
                  <a:cubicBezTo>
                    <a:pt x="34" y="3"/>
                    <a:pt x="34" y="3"/>
                    <a:pt x="34" y="3"/>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3" y="4"/>
                  </a:cubicBezTo>
                  <a:cubicBezTo>
                    <a:pt x="33" y="4"/>
                    <a:pt x="33" y="4"/>
                    <a:pt x="33" y="4"/>
                  </a:cubicBezTo>
                  <a:cubicBezTo>
                    <a:pt x="33" y="4"/>
                    <a:pt x="33" y="4"/>
                    <a:pt x="34" y="4"/>
                  </a:cubicBezTo>
                  <a:cubicBezTo>
                    <a:pt x="34" y="4"/>
                    <a:pt x="34" y="4"/>
                    <a:pt x="34" y="4"/>
                  </a:cubicBezTo>
                  <a:cubicBezTo>
                    <a:pt x="34" y="4"/>
                    <a:pt x="34" y="4"/>
                    <a:pt x="34" y="3"/>
                  </a:cubicBezTo>
                  <a:cubicBezTo>
                    <a:pt x="34" y="3"/>
                    <a:pt x="34" y="3"/>
                    <a:pt x="34" y="3"/>
                  </a:cubicBezTo>
                  <a:cubicBezTo>
                    <a:pt x="34" y="4"/>
                    <a:pt x="34" y="4"/>
                    <a:pt x="34" y="4"/>
                  </a:cubicBezTo>
                  <a:close/>
                  <a:moveTo>
                    <a:pt x="34" y="4"/>
                  </a:moveTo>
                  <a:cubicBezTo>
                    <a:pt x="34" y="4"/>
                    <a:pt x="34" y="4"/>
                    <a:pt x="34" y="4"/>
                  </a:cubicBezTo>
                  <a:cubicBezTo>
                    <a:pt x="33" y="4"/>
                    <a:pt x="33" y="4"/>
                    <a:pt x="33" y="4"/>
                  </a:cubicBezTo>
                  <a:cubicBezTo>
                    <a:pt x="33" y="4"/>
                    <a:pt x="33" y="4"/>
                    <a:pt x="33" y="4"/>
                  </a:cubicBezTo>
                  <a:cubicBezTo>
                    <a:pt x="33" y="4"/>
                    <a:pt x="33" y="4"/>
                    <a:pt x="33" y="4"/>
                  </a:cubicBezTo>
                  <a:cubicBezTo>
                    <a:pt x="33" y="4"/>
                    <a:pt x="33" y="4"/>
                    <a:pt x="34" y="4"/>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4" y="6"/>
                  </a:move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lose/>
                  <a:moveTo>
                    <a:pt x="34" y="6"/>
                  </a:moveTo>
                  <a:cubicBezTo>
                    <a:pt x="34" y="6"/>
                    <a:pt x="34" y="6"/>
                    <a:pt x="34" y="6"/>
                  </a:cubicBezTo>
                  <a:cubicBezTo>
                    <a:pt x="34" y="6"/>
                    <a:pt x="34" y="6"/>
                    <a:pt x="34" y="6"/>
                  </a:cubicBezTo>
                  <a:cubicBezTo>
                    <a:pt x="34" y="6"/>
                    <a:pt x="34" y="6"/>
                    <a:pt x="34" y="6"/>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2" y="8"/>
                  </a:moveTo>
                  <a:cubicBezTo>
                    <a:pt x="32" y="8"/>
                    <a:pt x="32" y="8"/>
                    <a:pt x="32" y="8"/>
                  </a:cubicBez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5"/>
                  </a:moveTo>
                  <a:cubicBezTo>
                    <a:pt x="33" y="5"/>
                    <a:pt x="33" y="5"/>
                    <a:pt x="33" y="5"/>
                  </a:cubicBezTo>
                  <a:cubicBezTo>
                    <a:pt x="33" y="5"/>
                    <a:pt x="33" y="5"/>
                    <a:pt x="33" y="5"/>
                  </a:cubicBezTo>
                  <a:cubicBezTo>
                    <a:pt x="33" y="5"/>
                    <a:pt x="33" y="5"/>
                    <a:pt x="33" y="5"/>
                  </a:cubicBezTo>
                  <a:close/>
                  <a:moveTo>
                    <a:pt x="33" y="6"/>
                  </a:moveTo>
                  <a:cubicBezTo>
                    <a:pt x="33" y="5"/>
                    <a:pt x="33" y="5"/>
                    <a:pt x="33" y="5"/>
                  </a:cubicBezTo>
                  <a:cubicBezTo>
                    <a:pt x="33" y="5"/>
                    <a:pt x="33" y="5"/>
                    <a:pt x="33" y="5"/>
                  </a:cubicBezTo>
                  <a:cubicBezTo>
                    <a:pt x="33" y="5"/>
                    <a:pt x="33" y="5"/>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5"/>
                  </a:moveTo>
                  <a:cubicBezTo>
                    <a:pt x="33" y="5"/>
                    <a:pt x="33" y="5"/>
                    <a:pt x="33" y="5"/>
                  </a:cubicBezTo>
                  <a:cubicBezTo>
                    <a:pt x="33" y="5"/>
                    <a:pt x="33" y="5"/>
                    <a:pt x="33" y="5"/>
                  </a:cubicBezTo>
                  <a:cubicBezTo>
                    <a:pt x="33" y="5"/>
                    <a:pt x="33" y="5"/>
                    <a:pt x="33" y="5"/>
                  </a:cubicBezTo>
                  <a:close/>
                  <a:moveTo>
                    <a:pt x="32" y="7"/>
                  </a:moveTo>
                  <a:cubicBezTo>
                    <a:pt x="32" y="7"/>
                    <a:pt x="32" y="7"/>
                    <a:pt x="32" y="7"/>
                  </a:cubicBezTo>
                  <a:cubicBezTo>
                    <a:pt x="32" y="7"/>
                    <a:pt x="32" y="7"/>
                    <a:pt x="32" y="7"/>
                  </a:cubicBezTo>
                  <a:cubicBezTo>
                    <a:pt x="32" y="7"/>
                    <a:pt x="32" y="7"/>
                    <a:pt x="32" y="7"/>
                  </a:cubicBezTo>
                  <a:close/>
                  <a:moveTo>
                    <a:pt x="33" y="8"/>
                  </a:moveTo>
                  <a:cubicBezTo>
                    <a:pt x="33" y="8"/>
                    <a:pt x="33" y="8"/>
                    <a:pt x="33" y="8"/>
                  </a:cubicBezTo>
                  <a:cubicBezTo>
                    <a:pt x="33" y="8"/>
                    <a:pt x="33" y="8"/>
                    <a:pt x="33" y="8"/>
                  </a:cubicBezTo>
                  <a:cubicBezTo>
                    <a:pt x="33" y="8"/>
                    <a:pt x="33" y="8"/>
                    <a:pt x="33"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3" y="6"/>
                  </a:moveTo>
                  <a:cubicBezTo>
                    <a:pt x="33" y="6"/>
                    <a:pt x="33" y="6"/>
                    <a:pt x="33" y="6"/>
                  </a:cubicBezTo>
                  <a:cubicBezTo>
                    <a:pt x="32" y="6"/>
                    <a:pt x="32" y="6"/>
                    <a:pt x="32" y="6"/>
                  </a:cubicBezTo>
                  <a:cubicBezTo>
                    <a:pt x="32" y="6"/>
                    <a:pt x="32" y="6"/>
                    <a:pt x="32"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2" y="6"/>
                    <a:pt x="32" y="6"/>
                  </a:cubicBezTo>
                  <a:cubicBezTo>
                    <a:pt x="32" y="6"/>
                    <a:pt x="32" y="6"/>
                    <a:pt x="32" y="6"/>
                  </a:cubicBezTo>
                  <a:cubicBezTo>
                    <a:pt x="32" y="6"/>
                    <a:pt x="32" y="6"/>
                    <a:pt x="32" y="6"/>
                  </a:cubicBezTo>
                  <a:cubicBezTo>
                    <a:pt x="33" y="6"/>
                    <a:pt x="33" y="6"/>
                    <a:pt x="33" y="6"/>
                  </a:cubicBezTo>
                  <a:close/>
                  <a:moveTo>
                    <a:pt x="33" y="6"/>
                  </a:moveTo>
                  <a:cubicBezTo>
                    <a:pt x="32" y="6"/>
                    <a:pt x="32" y="6"/>
                    <a:pt x="32" y="6"/>
                  </a:cubicBezTo>
                  <a:cubicBezTo>
                    <a:pt x="32" y="6"/>
                    <a:pt x="32" y="6"/>
                    <a:pt x="32" y="6"/>
                  </a:cubicBezTo>
                  <a:cubicBezTo>
                    <a:pt x="32" y="6"/>
                    <a:pt x="32" y="6"/>
                    <a:pt x="32" y="6"/>
                  </a:cubicBezTo>
                  <a:cubicBezTo>
                    <a:pt x="32" y="6"/>
                    <a:pt x="32" y="6"/>
                    <a:pt x="33"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lose/>
                  <a:moveTo>
                    <a:pt x="33" y="6"/>
                  </a:moveTo>
                  <a:cubicBezTo>
                    <a:pt x="33" y="6"/>
                    <a:pt x="33" y="6"/>
                    <a:pt x="33" y="6"/>
                  </a:cubicBezTo>
                  <a:cubicBezTo>
                    <a:pt x="33" y="6"/>
                    <a:pt x="33" y="6"/>
                    <a:pt x="33" y="6"/>
                  </a:cubicBezTo>
                  <a:cubicBezTo>
                    <a:pt x="33" y="6"/>
                    <a:pt x="33" y="6"/>
                    <a:pt x="32" y="6"/>
                  </a:cubicBezTo>
                  <a:cubicBezTo>
                    <a:pt x="32" y="6"/>
                    <a:pt x="32" y="6"/>
                    <a:pt x="32" y="6"/>
                  </a:cubicBezTo>
                  <a:cubicBezTo>
                    <a:pt x="32" y="6"/>
                    <a:pt x="32" y="6"/>
                    <a:pt x="32" y="6"/>
                  </a:cubicBezTo>
                  <a:cubicBezTo>
                    <a:pt x="32" y="6"/>
                    <a:pt x="33" y="6"/>
                    <a:pt x="33" y="6"/>
                  </a:cubicBezTo>
                  <a:cubicBezTo>
                    <a:pt x="33" y="6"/>
                    <a:pt x="33" y="6"/>
                    <a:pt x="33"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8"/>
                  </a:moveTo>
                  <a:cubicBezTo>
                    <a:pt x="32" y="8"/>
                    <a:pt x="32" y="8"/>
                    <a:pt x="32" y="8"/>
                  </a:cubicBez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8"/>
                  </a:moveTo>
                  <a:cubicBezTo>
                    <a:pt x="32" y="8"/>
                    <a:pt x="32" y="8"/>
                    <a:pt x="32" y="7"/>
                  </a:cubicBezTo>
                  <a:cubicBezTo>
                    <a:pt x="32" y="7"/>
                    <a:pt x="32" y="7"/>
                    <a:pt x="32" y="7"/>
                  </a:cubicBezTo>
                  <a:cubicBezTo>
                    <a:pt x="32" y="7"/>
                    <a:pt x="32" y="8"/>
                    <a:pt x="32" y="8"/>
                  </a:cubicBezTo>
                  <a:cubicBezTo>
                    <a:pt x="32" y="8"/>
                    <a:pt x="32" y="8"/>
                    <a:pt x="32" y="8"/>
                  </a:cubicBez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8"/>
                  </a:moveTo>
                  <a:cubicBezTo>
                    <a:pt x="32" y="8"/>
                    <a:pt x="32" y="8"/>
                    <a:pt x="32" y="8"/>
                  </a:cubicBez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8"/>
                  </a:moveTo>
                  <a:cubicBezTo>
                    <a:pt x="32" y="8"/>
                    <a:pt x="32" y="8"/>
                    <a:pt x="32" y="8"/>
                  </a:cubicBezTo>
                  <a:cubicBezTo>
                    <a:pt x="32" y="8"/>
                    <a:pt x="32" y="8"/>
                    <a:pt x="32" y="8"/>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6"/>
                  </a:moveTo>
                  <a:cubicBezTo>
                    <a:pt x="32" y="6"/>
                    <a:pt x="32" y="6"/>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6"/>
                    <a:pt x="32" y="6"/>
                  </a:cubicBezTo>
                  <a:cubicBezTo>
                    <a:pt x="32" y="6"/>
                    <a:pt x="32" y="6"/>
                    <a:pt x="32" y="6"/>
                  </a:cubicBezTo>
                  <a:cubicBezTo>
                    <a:pt x="32" y="6"/>
                    <a:pt x="32" y="6"/>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2" y="7"/>
                  </a:moveTo>
                  <a:cubicBezTo>
                    <a:pt x="32" y="7"/>
                    <a:pt x="32" y="7"/>
                    <a:pt x="32" y="7"/>
                  </a:cubicBezTo>
                  <a:cubicBezTo>
                    <a:pt x="32" y="7"/>
                    <a:pt x="32" y="7"/>
                    <a:pt x="32" y="7"/>
                  </a:cubicBezTo>
                  <a:close/>
                  <a:moveTo>
                    <a:pt x="31" y="8"/>
                  </a:moveTo>
                  <a:cubicBezTo>
                    <a:pt x="31" y="8"/>
                    <a:pt x="31" y="8"/>
                    <a:pt x="31" y="8"/>
                  </a:cubicBezTo>
                  <a:cubicBezTo>
                    <a:pt x="31" y="8"/>
                    <a:pt x="31" y="8"/>
                    <a:pt x="31" y="8"/>
                  </a:cubicBezTo>
                  <a:cubicBezTo>
                    <a:pt x="31" y="8"/>
                    <a:pt x="31" y="8"/>
                    <a:pt x="31" y="8"/>
                  </a:cubicBezTo>
                  <a:close/>
                  <a:moveTo>
                    <a:pt x="32" y="8"/>
                  </a:move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lose/>
                  <a:moveTo>
                    <a:pt x="31" y="8"/>
                  </a:moveTo>
                  <a:cubicBezTo>
                    <a:pt x="31" y="8"/>
                    <a:pt x="31" y="8"/>
                    <a:pt x="31" y="8"/>
                  </a:cubicBezTo>
                  <a:cubicBezTo>
                    <a:pt x="31" y="8"/>
                    <a:pt x="32" y="8"/>
                    <a:pt x="32" y="8"/>
                  </a:cubicBezTo>
                  <a:cubicBezTo>
                    <a:pt x="32" y="8"/>
                    <a:pt x="32" y="8"/>
                    <a:pt x="32" y="8"/>
                  </a:cubicBezTo>
                  <a:cubicBezTo>
                    <a:pt x="32" y="8"/>
                    <a:pt x="31" y="8"/>
                    <a:pt x="31" y="8"/>
                  </a:cubicBezTo>
                  <a:close/>
                  <a:moveTo>
                    <a:pt x="32" y="8"/>
                  </a:move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lose/>
                  <a:moveTo>
                    <a:pt x="32" y="8"/>
                  </a:moveTo>
                  <a:cubicBezTo>
                    <a:pt x="32" y="8"/>
                    <a:pt x="32" y="8"/>
                    <a:pt x="32" y="8"/>
                  </a:cubicBezTo>
                  <a:cubicBezTo>
                    <a:pt x="32" y="8"/>
                    <a:pt x="32" y="8"/>
                    <a:pt x="32" y="8"/>
                  </a:cubicBezTo>
                  <a:close/>
                  <a:moveTo>
                    <a:pt x="32" y="8"/>
                  </a:moveTo>
                  <a:cubicBezTo>
                    <a:pt x="32" y="8"/>
                    <a:pt x="32" y="8"/>
                    <a:pt x="32" y="8"/>
                  </a:cubicBezTo>
                  <a:cubicBezTo>
                    <a:pt x="32" y="8"/>
                    <a:pt x="32" y="8"/>
                    <a:pt x="32" y="8"/>
                  </a:cubicBezTo>
                  <a:cubicBezTo>
                    <a:pt x="32" y="8"/>
                    <a:pt x="32" y="8"/>
                    <a:pt x="32" y="8"/>
                  </a:cubicBezTo>
                  <a:close/>
                  <a:moveTo>
                    <a:pt x="31" y="7"/>
                  </a:move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8"/>
                    <a:pt x="31" y="8"/>
                    <a:pt x="31" y="8"/>
                  </a:cubicBezTo>
                  <a:cubicBezTo>
                    <a:pt x="31" y="8"/>
                    <a:pt x="31" y="8"/>
                    <a:pt x="31" y="8"/>
                  </a:cubicBezTo>
                  <a:cubicBezTo>
                    <a:pt x="31" y="7"/>
                    <a:pt x="31" y="7"/>
                    <a:pt x="31" y="7"/>
                  </a:cubicBezTo>
                  <a:cubicBezTo>
                    <a:pt x="31" y="7"/>
                    <a:pt x="31" y="7"/>
                    <a:pt x="31" y="7"/>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2" y="7"/>
                  </a:move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3" y="7"/>
                  </a:moveTo>
                  <a:cubicBezTo>
                    <a:pt x="33" y="7"/>
                    <a:pt x="33" y="7"/>
                    <a:pt x="33" y="7"/>
                  </a:cubicBezTo>
                  <a:cubicBezTo>
                    <a:pt x="33" y="7"/>
                    <a:pt x="33" y="7"/>
                    <a:pt x="33" y="7"/>
                  </a:cubicBezTo>
                  <a:cubicBezTo>
                    <a:pt x="33" y="7"/>
                    <a:pt x="33" y="7"/>
                    <a:pt x="33" y="7"/>
                  </a:cubicBezTo>
                  <a:cubicBezTo>
                    <a:pt x="33" y="7"/>
                    <a:pt x="33" y="7"/>
                    <a:pt x="33" y="7"/>
                  </a:cubicBezTo>
                  <a:close/>
                  <a:moveTo>
                    <a:pt x="33" y="5"/>
                  </a:moveTo>
                  <a:cubicBezTo>
                    <a:pt x="33" y="5"/>
                    <a:pt x="33" y="5"/>
                    <a:pt x="33" y="5"/>
                  </a:cubicBezTo>
                  <a:cubicBezTo>
                    <a:pt x="33" y="5"/>
                    <a:pt x="33" y="5"/>
                    <a:pt x="33" y="5"/>
                  </a:cubicBezTo>
                  <a:cubicBezTo>
                    <a:pt x="33" y="5"/>
                    <a:pt x="33" y="5"/>
                    <a:pt x="33" y="6"/>
                  </a:cubicBezTo>
                  <a:cubicBezTo>
                    <a:pt x="33" y="6"/>
                    <a:pt x="33" y="6"/>
                    <a:pt x="33" y="6"/>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4" y="6"/>
                  </a:moveTo>
                  <a:cubicBezTo>
                    <a:pt x="34" y="6"/>
                    <a:pt x="34" y="6"/>
                    <a:pt x="34" y="6"/>
                  </a:cubicBezTo>
                  <a:cubicBezTo>
                    <a:pt x="34" y="6"/>
                    <a:pt x="34" y="6"/>
                    <a:pt x="34" y="6"/>
                  </a:cubicBezTo>
                  <a:cubicBezTo>
                    <a:pt x="34" y="6"/>
                    <a:pt x="34" y="6"/>
                    <a:pt x="34" y="6"/>
                  </a:cubicBezTo>
                  <a:close/>
                  <a:moveTo>
                    <a:pt x="34" y="6"/>
                  </a:move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3" y="5"/>
                  </a:moveTo>
                  <a:cubicBezTo>
                    <a:pt x="33" y="5"/>
                    <a:pt x="33" y="5"/>
                    <a:pt x="33" y="6"/>
                  </a:cubicBezTo>
                  <a:cubicBezTo>
                    <a:pt x="33" y="6"/>
                    <a:pt x="33" y="6"/>
                    <a:pt x="33" y="6"/>
                  </a:cubicBezTo>
                  <a:cubicBezTo>
                    <a:pt x="33" y="5"/>
                    <a:pt x="33" y="5"/>
                    <a:pt x="33" y="5"/>
                  </a:cubicBezTo>
                  <a:cubicBezTo>
                    <a:pt x="33" y="5"/>
                    <a:pt x="33" y="5"/>
                    <a:pt x="33" y="5"/>
                  </a:cubicBezTo>
                  <a:cubicBezTo>
                    <a:pt x="33" y="5"/>
                    <a:pt x="33" y="5"/>
                    <a:pt x="33" y="5"/>
                  </a:cubicBezTo>
                  <a:close/>
                  <a:moveTo>
                    <a:pt x="33" y="5"/>
                  </a:moveTo>
                  <a:cubicBezTo>
                    <a:pt x="33" y="6"/>
                    <a:pt x="33" y="6"/>
                    <a:pt x="33" y="6"/>
                  </a:cubicBezTo>
                  <a:cubicBezTo>
                    <a:pt x="33" y="6"/>
                    <a:pt x="33" y="6"/>
                    <a:pt x="33" y="6"/>
                  </a:cubicBezTo>
                  <a:cubicBezTo>
                    <a:pt x="33" y="6"/>
                    <a:pt x="33" y="6"/>
                    <a:pt x="33" y="6"/>
                  </a:cubicBezTo>
                  <a:cubicBezTo>
                    <a:pt x="33" y="6"/>
                    <a:pt x="33" y="6"/>
                    <a:pt x="33" y="6"/>
                  </a:cubicBezTo>
                  <a:cubicBezTo>
                    <a:pt x="33" y="6"/>
                    <a:pt x="33" y="5"/>
                    <a:pt x="33" y="5"/>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8"/>
                  </a:cubicBezTo>
                  <a:cubicBezTo>
                    <a:pt x="32" y="8"/>
                    <a:pt x="32" y="8"/>
                    <a:pt x="32" y="8"/>
                  </a:cubicBezTo>
                  <a:cubicBezTo>
                    <a:pt x="32" y="8"/>
                    <a:pt x="32" y="7"/>
                    <a:pt x="32" y="7"/>
                  </a:cubicBezTo>
                  <a:cubicBezTo>
                    <a:pt x="32" y="7"/>
                    <a:pt x="32" y="7"/>
                    <a:pt x="32" y="7"/>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2" y="7"/>
                  </a:moveTo>
                  <a:cubicBezTo>
                    <a:pt x="32" y="7"/>
                    <a:pt x="32" y="7"/>
                    <a:pt x="32" y="7"/>
                  </a:cubicBezTo>
                  <a:cubicBezTo>
                    <a:pt x="32" y="7"/>
                    <a:pt x="32" y="7"/>
                    <a:pt x="32" y="7"/>
                  </a:cubicBezTo>
                  <a:cubicBezTo>
                    <a:pt x="32" y="7"/>
                    <a:pt x="32" y="7"/>
                    <a:pt x="32" y="7"/>
                  </a:cubicBezTo>
                  <a:cubicBezTo>
                    <a:pt x="32" y="7"/>
                    <a:pt x="32" y="7"/>
                    <a:pt x="32"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8"/>
                    <a:pt x="31" y="8"/>
                    <a:pt x="31" y="8"/>
                  </a:cubicBezTo>
                  <a:cubicBezTo>
                    <a:pt x="31" y="8"/>
                    <a:pt x="31" y="8"/>
                    <a:pt x="31" y="8"/>
                  </a:cubicBezTo>
                  <a:cubicBezTo>
                    <a:pt x="31" y="8"/>
                    <a:pt x="31" y="7"/>
                    <a:pt x="31" y="7"/>
                  </a:cubicBezTo>
                  <a:cubicBezTo>
                    <a:pt x="31" y="7"/>
                    <a:pt x="31" y="7"/>
                    <a:pt x="31" y="7"/>
                  </a:cubicBezTo>
                  <a:cubicBezTo>
                    <a:pt x="31" y="7"/>
                    <a:pt x="31" y="7"/>
                    <a:pt x="31" y="7"/>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lose/>
                  <a:moveTo>
                    <a:pt x="31" y="7"/>
                  </a:moveTo>
                  <a:cubicBezTo>
                    <a:pt x="31" y="7"/>
                    <a:pt x="31" y="7"/>
                    <a:pt x="31" y="7"/>
                  </a:cubicBezTo>
                  <a:cubicBezTo>
                    <a:pt x="31" y="7"/>
                    <a:pt x="31" y="7"/>
                    <a:pt x="31" y="7"/>
                  </a:cubicBezTo>
                  <a:cubicBezTo>
                    <a:pt x="31" y="7"/>
                    <a:pt x="31" y="7"/>
                    <a:pt x="31" y="7"/>
                  </a:cubicBezTo>
                  <a:close/>
                  <a:moveTo>
                    <a:pt x="31" y="7"/>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lose/>
                  <a:moveTo>
                    <a:pt x="33" y="8"/>
                  </a:moveTo>
                  <a:cubicBezTo>
                    <a:pt x="33" y="8"/>
                    <a:pt x="33" y="8"/>
                    <a:pt x="33" y="8"/>
                  </a:cubicBezTo>
                  <a:cubicBezTo>
                    <a:pt x="33" y="8"/>
                    <a:pt x="33" y="8"/>
                    <a:pt x="33" y="8"/>
                  </a:cubicBezTo>
                  <a:cubicBezTo>
                    <a:pt x="33" y="8"/>
                    <a:pt x="33" y="8"/>
                    <a:pt x="33" y="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8"/>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7"/>
                  </a:moveTo>
                  <a:cubicBezTo>
                    <a:pt x="33" y="17"/>
                    <a:pt x="33" y="17"/>
                    <a:pt x="33" y="17"/>
                  </a:cubicBezTo>
                  <a:cubicBezTo>
                    <a:pt x="33" y="17"/>
                    <a:pt x="33" y="17"/>
                    <a:pt x="33" y="17"/>
                  </a:cubicBezTo>
                  <a:cubicBezTo>
                    <a:pt x="33" y="17"/>
                    <a:pt x="33" y="17"/>
                    <a:pt x="33" y="17"/>
                  </a:cubicBezTo>
                  <a:cubicBezTo>
                    <a:pt x="33" y="17"/>
                    <a:pt x="33" y="17"/>
                    <a:pt x="33" y="17"/>
                  </a:cubicBezTo>
                  <a:close/>
                  <a:moveTo>
                    <a:pt x="33" y="17"/>
                  </a:move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8"/>
                  </a:moveTo>
                  <a:cubicBezTo>
                    <a:pt x="33" y="18"/>
                    <a:pt x="33" y="18"/>
                    <a:pt x="33" y="18"/>
                  </a:cubicBezTo>
                  <a:cubicBezTo>
                    <a:pt x="33" y="18"/>
                    <a:pt x="33" y="18"/>
                    <a:pt x="33" y="18"/>
                  </a:cubicBezTo>
                  <a:cubicBezTo>
                    <a:pt x="33" y="18"/>
                    <a:pt x="33" y="18"/>
                    <a:pt x="33" y="18"/>
                  </a:cubicBezTo>
                  <a:close/>
                  <a:moveTo>
                    <a:pt x="33" y="18"/>
                  </a:moveTo>
                  <a:cubicBezTo>
                    <a:pt x="33" y="18"/>
                    <a:pt x="33" y="18"/>
                    <a:pt x="33" y="18"/>
                  </a:cubicBezTo>
                  <a:cubicBezTo>
                    <a:pt x="33" y="18"/>
                    <a:pt x="33" y="18"/>
                    <a:pt x="33" y="18"/>
                  </a:cubicBezTo>
                  <a:cubicBezTo>
                    <a:pt x="33" y="18"/>
                    <a:pt x="33" y="18"/>
                    <a:pt x="33" y="18"/>
                  </a:cubicBezTo>
                  <a:cubicBezTo>
                    <a:pt x="33" y="18"/>
                    <a:pt x="33" y="18"/>
                    <a:pt x="33" y="18"/>
                  </a:cubicBezTo>
                  <a:close/>
                  <a:moveTo>
                    <a:pt x="34" y="20"/>
                  </a:move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lose/>
                  <a:moveTo>
                    <a:pt x="34" y="4"/>
                  </a:move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lose/>
                  <a:moveTo>
                    <a:pt x="34" y="3"/>
                  </a:moveTo>
                  <a:cubicBezTo>
                    <a:pt x="34" y="3"/>
                    <a:pt x="34" y="3"/>
                    <a:pt x="34" y="3"/>
                  </a:cubicBezTo>
                  <a:cubicBezTo>
                    <a:pt x="34" y="3"/>
                    <a:pt x="34" y="3"/>
                    <a:pt x="34" y="3"/>
                  </a:cubicBezTo>
                  <a:cubicBezTo>
                    <a:pt x="34" y="3"/>
                    <a:pt x="34" y="3"/>
                    <a:pt x="34" y="3"/>
                  </a:cubicBezTo>
                  <a:close/>
                  <a:moveTo>
                    <a:pt x="34" y="4"/>
                  </a:moveTo>
                  <a:cubicBezTo>
                    <a:pt x="34" y="4"/>
                    <a:pt x="34" y="4"/>
                    <a:pt x="34" y="4"/>
                  </a:cubicBezTo>
                  <a:cubicBezTo>
                    <a:pt x="34" y="4"/>
                    <a:pt x="34" y="4"/>
                    <a:pt x="34" y="4"/>
                  </a:cubicBezTo>
                  <a:cubicBezTo>
                    <a:pt x="34" y="4"/>
                    <a:pt x="34" y="4"/>
                    <a:pt x="34" y="4"/>
                  </a:cubicBezTo>
                  <a:close/>
                  <a:moveTo>
                    <a:pt x="34" y="4"/>
                  </a:moveTo>
                  <a:cubicBezTo>
                    <a:pt x="34" y="4"/>
                    <a:pt x="34" y="4"/>
                    <a:pt x="34" y="4"/>
                  </a:cubicBezTo>
                  <a:cubicBezTo>
                    <a:pt x="34" y="4"/>
                    <a:pt x="34" y="4"/>
                    <a:pt x="34" y="4"/>
                  </a:cubicBezTo>
                  <a:cubicBezTo>
                    <a:pt x="34" y="4"/>
                    <a:pt x="34" y="4"/>
                    <a:pt x="35" y="4"/>
                  </a:cubicBezTo>
                  <a:cubicBezTo>
                    <a:pt x="35" y="4"/>
                    <a:pt x="35" y="4"/>
                    <a:pt x="35" y="4"/>
                  </a:cubicBezTo>
                  <a:cubicBezTo>
                    <a:pt x="35" y="4"/>
                    <a:pt x="35" y="4"/>
                    <a:pt x="35" y="4"/>
                  </a:cubicBezTo>
                  <a:cubicBezTo>
                    <a:pt x="35" y="4"/>
                    <a:pt x="35" y="4"/>
                    <a:pt x="35" y="4"/>
                  </a:cubicBezTo>
                  <a:cubicBezTo>
                    <a:pt x="34" y="4"/>
                    <a:pt x="34" y="4"/>
                    <a:pt x="34" y="4"/>
                  </a:cubicBezTo>
                  <a:close/>
                  <a:moveTo>
                    <a:pt x="34" y="3"/>
                  </a:moveTo>
                  <a:cubicBezTo>
                    <a:pt x="34" y="3"/>
                    <a:pt x="34" y="3"/>
                    <a:pt x="34" y="4"/>
                  </a:cubicBezTo>
                  <a:cubicBezTo>
                    <a:pt x="34" y="4"/>
                    <a:pt x="34" y="4"/>
                    <a:pt x="34" y="4"/>
                  </a:cubicBezTo>
                  <a:cubicBezTo>
                    <a:pt x="34" y="4"/>
                    <a:pt x="34" y="3"/>
                    <a:pt x="34" y="3"/>
                  </a:cubicBezTo>
                  <a:cubicBezTo>
                    <a:pt x="34" y="3"/>
                    <a:pt x="34" y="3"/>
                    <a:pt x="34" y="3"/>
                  </a:cubicBezTo>
                  <a:cubicBezTo>
                    <a:pt x="34" y="3"/>
                    <a:pt x="34" y="3"/>
                    <a:pt x="34"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2"/>
                  </a:move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2"/>
                  </a:cubicBezTo>
                  <a:cubicBezTo>
                    <a:pt x="35" y="2"/>
                    <a:pt x="35" y="2"/>
                    <a:pt x="35" y="2"/>
                  </a:cubicBezTo>
                  <a:cubicBezTo>
                    <a:pt x="35" y="2"/>
                    <a:pt x="35" y="2"/>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5" y="2"/>
                  </a:moveTo>
                  <a:cubicBezTo>
                    <a:pt x="35" y="2"/>
                    <a:pt x="35" y="2"/>
                    <a:pt x="35" y="2"/>
                  </a:cubicBezTo>
                  <a:cubicBezTo>
                    <a:pt x="35" y="2"/>
                    <a:pt x="35" y="2"/>
                    <a:pt x="35" y="2"/>
                  </a:cubicBezTo>
                  <a:cubicBezTo>
                    <a:pt x="35" y="2"/>
                    <a:pt x="35" y="2"/>
                    <a:pt x="35" y="2"/>
                  </a:cubicBezTo>
                  <a:cubicBezTo>
                    <a:pt x="35" y="2"/>
                    <a:pt x="35" y="2"/>
                    <a:pt x="35" y="3"/>
                  </a:cubicBezTo>
                  <a:cubicBezTo>
                    <a:pt x="35" y="2"/>
                    <a:pt x="35" y="2"/>
                    <a:pt x="35" y="2"/>
                  </a:cubicBezTo>
                  <a:cubicBezTo>
                    <a:pt x="35" y="2"/>
                    <a:pt x="35" y="2"/>
                    <a:pt x="35" y="2"/>
                  </a:cubicBezTo>
                  <a:cubicBezTo>
                    <a:pt x="35" y="2"/>
                    <a:pt x="35" y="2"/>
                    <a:pt x="35" y="2"/>
                  </a:cubicBezTo>
                  <a:close/>
                  <a:moveTo>
                    <a:pt x="35" y="2"/>
                  </a:moveTo>
                  <a:cubicBezTo>
                    <a:pt x="35" y="2"/>
                    <a:pt x="35" y="2"/>
                    <a:pt x="35" y="2"/>
                  </a:cubicBezTo>
                  <a:cubicBezTo>
                    <a:pt x="35" y="2"/>
                    <a:pt x="35" y="2"/>
                    <a:pt x="35" y="2"/>
                  </a:cubicBezTo>
                  <a:cubicBezTo>
                    <a:pt x="35" y="2"/>
                    <a:pt x="35" y="2"/>
                    <a:pt x="35" y="2"/>
                  </a:cubicBezTo>
                  <a:close/>
                  <a:moveTo>
                    <a:pt x="36" y="2"/>
                  </a:moveTo>
                  <a:cubicBezTo>
                    <a:pt x="37" y="2"/>
                    <a:pt x="37" y="2"/>
                    <a:pt x="37" y="2"/>
                  </a:cubicBezTo>
                  <a:cubicBezTo>
                    <a:pt x="37" y="2"/>
                    <a:pt x="37" y="2"/>
                    <a:pt x="37" y="2"/>
                  </a:cubicBezTo>
                  <a:cubicBezTo>
                    <a:pt x="37" y="2"/>
                    <a:pt x="37" y="2"/>
                    <a:pt x="36"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2"/>
                  </a:cubicBezTo>
                  <a:cubicBezTo>
                    <a:pt x="37" y="2"/>
                    <a:pt x="37" y="2"/>
                    <a:pt x="37" y="2"/>
                  </a:cubicBezTo>
                  <a:cubicBezTo>
                    <a:pt x="37" y="2"/>
                    <a:pt x="37" y="2"/>
                    <a:pt x="37" y="1"/>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2"/>
                  </a:cubicBezTo>
                  <a:cubicBezTo>
                    <a:pt x="37" y="1"/>
                    <a:pt x="37" y="1"/>
                    <a:pt x="37" y="2"/>
                  </a:cubicBezTo>
                  <a:cubicBezTo>
                    <a:pt x="37" y="1"/>
                    <a:pt x="37" y="1"/>
                    <a:pt x="37" y="1"/>
                  </a:cubicBezTo>
                  <a:cubicBezTo>
                    <a:pt x="37" y="1"/>
                    <a:pt x="37" y="1"/>
                    <a:pt x="37" y="1"/>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7" y="1"/>
                  </a:cubicBezTo>
                  <a:cubicBezTo>
                    <a:pt x="37" y="1"/>
                    <a:pt x="37" y="1"/>
                    <a:pt x="37" y="1"/>
                  </a:cubicBezTo>
                  <a:cubicBezTo>
                    <a:pt x="37" y="1"/>
                    <a:pt x="37" y="1"/>
                    <a:pt x="37" y="1"/>
                  </a:cubicBezTo>
                  <a:cubicBezTo>
                    <a:pt x="37" y="1"/>
                    <a:pt x="37" y="1"/>
                    <a:pt x="37" y="1"/>
                  </a:cubicBezTo>
                  <a:cubicBezTo>
                    <a:pt x="37" y="1"/>
                    <a:pt x="37" y="1"/>
                    <a:pt x="37"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1" y="1"/>
                  </a:moveTo>
                  <a:cubicBezTo>
                    <a:pt x="41" y="1"/>
                    <a:pt x="41" y="1"/>
                    <a:pt x="41" y="1"/>
                  </a:cubicBezTo>
                  <a:cubicBezTo>
                    <a:pt x="41" y="1"/>
                    <a:pt x="41"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2"/>
                  </a:moveTo>
                  <a:cubicBezTo>
                    <a:pt x="43" y="2"/>
                    <a:pt x="43" y="2"/>
                    <a:pt x="43" y="2"/>
                  </a:cubicBezTo>
                  <a:cubicBezTo>
                    <a:pt x="43" y="2"/>
                    <a:pt x="43" y="2"/>
                    <a:pt x="43" y="2"/>
                  </a:cubicBezTo>
                  <a:cubicBezTo>
                    <a:pt x="43" y="2"/>
                    <a:pt x="43" y="2"/>
                    <a:pt x="43" y="2"/>
                  </a:cubicBezTo>
                  <a:close/>
                  <a:moveTo>
                    <a:pt x="43" y="1"/>
                  </a:move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2"/>
                  </a:moveTo>
                  <a:cubicBezTo>
                    <a:pt x="43" y="2"/>
                    <a:pt x="43" y="2"/>
                    <a:pt x="43" y="2"/>
                  </a:cubicBezTo>
                  <a:cubicBezTo>
                    <a:pt x="43" y="2"/>
                    <a:pt x="43" y="2"/>
                    <a:pt x="43" y="2"/>
                  </a:cubicBezTo>
                  <a:cubicBezTo>
                    <a:pt x="43" y="2"/>
                    <a:pt x="43" y="2"/>
                    <a:pt x="43" y="2"/>
                  </a:cubicBezTo>
                  <a:cubicBezTo>
                    <a:pt x="43" y="2"/>
                    <a:pt x="43" y="2"/>
                    <a:pt x="43" y="2"/>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2"/>
                  </a:move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2"/>
                  </a:moveTo>
                  <a:cubicBezTo>
                    <a:pt x="43" y="2"/>
                    <a:pt x="43" y="2"/>
                    <a:pt x="43" y="2"/>
                  </a:cubicBezTo>
                  <a:cubicBezTo>
                    <a:pt x="43" y="2"/>
                    <a:pt x="43" y="2"/>
                    <a:pt x="43" y="2"/>
                  </a:cubicBezTo>
                  <a:close/>
                  <a:moveTo>
                    <a:pt x="42" y="2"/>
                  </a:moveTo>
                  <a:cubicBezTo>
                    <a:pt x="42" y="2"/>
                    <a:pt x="42" y="2"/>
                    <a:pt x="42" y="2"/>
                  </a:cubicBezTo>
                  <a:cubicBezTo>
                    <a:pt x="42" y="2"/>
                    <a:pt x="42" y="2"/>
                    <a:pt x="42" y="2"/>
                  </a:cubicBezTo>
                  <a:cubicBezTo>
                    <a:pt x="42" y="2"/>
                    <a:pt x="42" y="2"/>
                    <a:pt x="42" y="2"/>
                  </a:cubicBezTo>
                  <a:cubicBezTo>
                    <a:pt x="42" y="2"/>
                    <a:pt x="42" y="2"/>
                    <a:pt x="42" y="2"/>
                  </a:cubicBezTo>
                  <a:close/>
                  <a:moveTo>
                    <a:pt x="41" y="2"/>
                  </a:moveTo>
                  <a:cubicBezTo>
                    <a:pt x="41" y="2"/>
                    <a:pt x="41" y="2"/>
                    <a:pt x="41" y="2"/>
                  </a:cubicBezTo>
                  <a:cubicBezTo>
                    <a:pt x="41" y="2"/>
                    <a:pt x="41" y="2"/>
                    <a:pt x="41" y="2"/>
                  </a:cubicBezTo>
                  <a:cubicBezTo>
                    <a:pt x="41" y="2"/>
                    <a:pt x="41" y="2"/>
                    <a:pt x="41" y="2"/>
                  </a:cubicBezTo>
                  <a:cubicBezTo>
                    <a:pt x="41" y="2"/>
                    <a:pt x="41" y="2"/>
                    <a:pt x="41"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1"/>
                    <a:pt x="39" y="1"/>
                  </a:cubicBezTo>
                  <a:cubicBezTo>
                    <a:pt x="39" y="1"/>
                    <a:pt x="39" y="2"/>
                    <a:pt x="39" y="2"/>
                  </a:cubicBezTo>
                  <a:cubicBezTo>
                    <a:pt x="39" y="2"/>
                    <a:pt x="39" y="2"/>
                    <a:pt x="39"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1"/>
                  </a:moveTo>
                  <a:cubicBezTo>
                    <a:pt x="38" y="1"/>
                    <a:pt x="38" y="1"/>
                    <a:pt x="38" y="1"/>
                  </a:cubicBezTo>
                  <a:cubicBezTo>
                    <a:pt x="38" y="1"/>
                    <a:pt x="38" y="1"/>
                    <a:pt x="38" y="1"/>
                  </a:cubicBezTo>
                  <a:cubicBezTo>
                    <a:pt x="38" y="2"/>
                    <a:pt x="38" y="2"/>
                    <a:pt x="38" y="2"/>
                  </a:cubicBezTo>
                  <a:cubicBezTo>
                    <a:pt x="38" y="2"/>
                    <a:pt x="38" y="2"/>
                    <a:pt x="38" y="2"/>
                  </a:cubicBezTo>
                  <a:cubicBezTo>
                    <a:pt x="38" y="2"/>
                    <a:pt x="38" y="2"/>
                    <a:pt x="38" y="2"/>
                  </a:cubicBezTo>
                  <a:cubicBezTo>
                    <a:pt x="38" y="2"/>
                    <a:pt x="38" y="2"/>
                    <a:pt x="38" y="1"/>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22"/>
                  </a:move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6" y="21"/>
                    <a:pt x="36" y="21"/>
                  </a:cubicBezTo>
                  <a:close/>
                  <a:moveTo>
                    <a:pt x="35" y="21"/>
                  </a:moveTo>
                  <a:cubicBezTo>
                    <a:pt x="35" y="21"/>
                    <a:pt x="35" y="21"/>
                    <a:pt x="35" y="21"/>
                  </a:cubicBezTo>
                  <a:cubicBezTo>
                    <a:pt x="35" y="21"/>
                    <a:pt x="35" y="21"/>
                    <a:pt x="35" y="21"/>
                  </a:cubicBezTo>
                  <a:close/>
                  <a:moveTo>
                    <a:pt x="35" y="3"/>
                  </a:move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3"/>
                  </a:moveTo>
                  <a:cubicBezTo>
                    <a:pt x="35" y="3"/>
                    <a:pt x="35" y="3"/>
                    <a:pt x="35" y="3"/>
                  </a:cubicBezTo>
                  <a:cubicBezTo>
                    <a:pt x="35" y="3"/>
                    <a:pt x="35" y="3"/>
                    <a:pt x="35" y="3"/>
                  </a:cubicBezTo>
                  <a:cubicBezTo>
                    <a:pt x="35" y="3"/>
                    <a:pt x="35" y="3"/>
                    <a:pt x="35" y="3"/>
                  </a:cubicBezTo>
                  <a:close/>
                  <a:moveTo>
                    <a:pt x="35" y="2"/>
                  </a:moveTo>
                  <a:cubicBezTo>
                    <a:pt x="35" y="2"/>
                    <a:pt x="35" y="2"/>
                    <a:pt x="35" y="2"/>
                  </a:cubicBezTo>
                  <a:cubicBezTo>
                    <a:pt x="35" y="2"/>
                    <a:pt x="35" y="2"/>
                    <a:pt x="35" y="2"/>
                  </a:cubicBezTo>
                  <a:cubicBezTo>
                    <a:pt x="35" y="2"/>
                    <a:pt x="35" y="2"/>
                    <a:pt x="35" y="2"/>
                  </a:cubicBezTo>
                  <a:cubicBezTo>
                    <a:pt x="35" y="2"/>
                    <a:pt x="35" y="2"/>
                    <a:pt x="36" y="2"/>
                  </a:cubicBezTo>
                  <a:cubicBezTo>
                    <a:pt x="36" y="2"/>
                    <a:pt x="36" y="2"/>
                    <a:pt x="35"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8" y="1"/>
                  </a:moveTo>
                  <a:cubicBezTo>
                    <a:pt x="38" y="1"/>
                    <a:pt x="38" y="1"/>
                    <a:pt x="38" y="1"/>
                  </a:cubicBezTo>
                  <a:cubicBezTo>
                    <a:pt x="38" y="1"/>
                    <a:pt x="38" y="1"/>
                    <a:pt x="38" y="1"/>
                  </a:cubicBezTo>
                  <a:cubicBezTo>
                    <a:pt x="37" y="1"/>
                    <a:pt x="37" y="2"/>
                    <a:pt x="37" y="2"/>
                  </a:cubicBezTo>
                  <a:cubicBezTo>
                    <a:pt x="37" y="2"/>
                    <a:pt x="37" y="2"/>
                    <a:pt x="37" y="2"/>
                  </a:cubicBezTo>
                  <a:cubicBezTo>
                    <a:pt x="37" y="2"/>
                    <a:pt x="37" y="2"/>
                    <a:pt x="37" y="2"/>
                  </a:cubicBezTo>
                  <a:cubicBezTo>
                    <a:pt x="37" y="1"/>
                    <a:pt x="37" y="1"/>
                    <a:pt x="37" y="1"/>
                  </a:cubicBezTo>
                  <a:cubicBezTo>
                    <a:pt x="37" y="1"/>
                    <a:pt x="37" y="1"/>
                    <a:pt x="37" y="1"/>
                  </a:cubicBezTo>
                  <a:cubicBezTo>
                    <a:pt x="37" y="1"/>
                    <a:pt x="38" y="1"/>
                    <a:pt x="38" y="1"/>
                  </a:cubicBezTo>
                  <a:cubicBezTo>
                    <a:pt x="38" y="1"/>
                    <a:pt x="38" y="1"/>
                    <a:pt x="38" y="1"/>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3"/>
                    <a:pt x="36" y="3"/>
                  </a:cubicBezTo>
                  <a:cubicBezTo>
                    <a:pt x="36" y="2"/>
                    <a:pt x="36" y="2"/>
                    <a:pt x="36" y="2"/>
                  </a:cubicBezTo>
                  <a:cubicBezTo>
                    <a:pt x="36" y="2"/>
                    <a:pt x="36" y="2"/>
                    <a:pt x="36" y="2"/>
                  </a:cubicBezTo>
                  <a:cubicBezTo>
                    <a:pt x="36" y="2"/>
                    <a:pt x="36" y="2"/>
                    <a:pt x="36" y="2"/>
                  </a:cubicBezTo>
                  <a:cubicBezTo>
                    <a:pt x="37" y="2"/>
                    <a:pt x="37" y="2"/>
                    <a:pt x="37" y="2"/>
                  </a:cubicBezTo>
                  <a:cubicBezTo>
                    <a:pt x="36" y="2"/>
                    <a:pt x="36" y="2"/>
                    <a:pt x="36" y="2"/>
                  </a:cubicBezTo>
                  <a:close/>
                  <a:moveTo>
                    <a:pt x="37" y="3"/>
                  </a:moveTo>
                  <a:cubicBezTo>
                    <a:pt x="37" y="3"/>
                    <a:pt x="37" y="3"/>
                    <a:pt x="37" y="3"/>
                  </a:cubicBezTo>
                  <a:cubicBezTo>
                    <a:pt x="37" y="3"/>
                    <a:pt x="37" y="3"/>
                    <a:pt x="37" y="3"/>
                  </a:cubicBezTo>
                  <a:cubicBezTo>
                    <a:pt x="37" y="3"/>
                    <a:pt x="37" y="3"/>
                    <a:pt x="37" y="3"/>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6" y="3"/>
                  </a:moveTo>
                  <a:cubicBezTo>
                    <a:pt x="36" y="3"/>
                    <a:pt x="36" y="3"/>
                    <a:pt x="36" y="3"/>
                  </a:cubicBezTo>
                  <a:cubicBezTo>
                    <a:pt x="36" y="2"/>
                    <a:pt x="36" y="2"/>
                    <a:pt x="36" y="2"/>
                  </a:cubicBezTo>
                  <a:cubicBezTo>
                    <a:pt x="36" y="2"/>
                    <a:pt x="36" y="2"/>
                    <a:pt x="36" y="3"/>
                  </a:cubicBezTo>
                  <a:close/>
                  <a:moveTo>
                    <a:pt x="37" y="3"/>
                  </a:move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2"/>
                    <a:pt x="36" y="2"/>
                    <a:pt x="36" y="2"/>
                  </a:cubicBezTo>
                  <a:cubicBezTo>
                    <a:pt x="36" y="2"/>
                    <a:pt x="36" y="2"/>
                    <a:pt x="36" y="2"/>
                  </a:cubicBezTo>
                  <a:cubicBezTo>
                    <a:pt x="36" y="2"/>
                    <a:pt x="36" y="2"/>
                    <a:pt x="36" y="2"/>
                  </a:cubicBezTo>
                  <a:cubicBezTo>
                    <a:pt x="36" y="2"/>
                    <a:pt x="36" y="2"/>
                    <a:pt x="36" y="2"/>
                  </a:cubicBezTo>
                  <a:cubicBezTo>
                    <a:pt x="36" y="2"/>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4"/>
                  </a:moveTo>
                  <a:cubicBezTo>
                    <a:pt x="36" y="4"/>
                    <a:pt x="36" y="4"/>
                    <a:pt x="35" y="4"/>
                  </a:cubicBezTo>
                  <a:cubicBezTo>
                    <a:pt x="35" y="4"/>
                    <a:pt x="35" y="4"/>
                    <a:pt x="35" y="4"/>
                  </a:cubicBezTo>
                  <a:cubicBezTo>
                    <a:pt x="36" y="4"/>
                    <a:pt x="36" y="4"/>
                    <a:pt x="36" y="4"/>
                  </a:cubicBezTo>
                  <a:cubicBezTo>
                    <a:pt x="36" y="4"/>
                    <a:pt x="36" y="4"/>
                    <a:pt x="36"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lose/>
                  <a:moveTo>
                    <a:pt x="36" y="3"/>
                  </a:moveTo>
                  <a:cubicBezTo>
                    <a:pt x="36" y="3"/>
                    <a:pt x="36" y="3"/>
                    <a:pt x="36" y="3"/>
                  </a:cubicBezTo>
                  <a:cubicBezTo>
                    <a:pt x="36" y="3"/>
                    <a:pt x="36" y="3"/>
                    <a:pt x="36" y="3"/>
                  </a:cubicBezTo>
                  <a:cubicBezTo>
                    <a:pt x="36" y="3"/>
                    <a:pt x="36" y="3"/>
                    <a:pt x="35" y="3"/>
                  </a:cubicBezTo>
                  <a:cubicBezTo>
                    <a:pt x="35" y="3"/>
                    <a:pt x="35" y="3"/>
                    <a:pt x="36" y="3"/>
                  </a:cubicBezTo>
                  <a:close/>
                  <a:moveTo>
                    <a:pt x="35" y="3"/>
                  </a:moveTo>
                  <a:cubicBezTo>
                    <a:pt x="35" y="3"/>
                    <a:pt x="35" y="3"/>
                    <a:pt x="35" y="3"/>
                  </a:cubicBezTo>
                  <a:cubicBezTo>
                    <a:pt x="35" y="3"/>
                    <a:pt x="35" y="3"/>
                    <a:pt x="35" y="3"/>
                  </a:cubicBezTo>
                  <a:cubicBezTo>
                    <a:pt x="35" y="3"/>
                    <a:pt x="35" y="3"/>
                    <a:pt x="35"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2"/>
                  </a:moveTo>
                  <a:cubicBezTo>
                    <a:pt x="36" y="2"/>
                    <a:pt x="36" y="2"/>
                    <a:pt x="36" y="3"/>
                  </a:cubicBezTo>
                  <a:cubicBezTo>
                    <a:pt x="36" y="3"/>
                    <a:pt x="36" y="3"/>
                    <a:pt x="36" y="3"/>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5" y="3"/>
                    <a:pt x="35" y="3"/>
                    <a:pt x="35" y="3"/>
                  </a:cubicBezTo>
                  <a:cubicBezTo>
                    <a:pt x="35" y="3"/>
                    <a:pt x="35" y="3"/>
                    <a:pt x="36" y="3"/>
                  </a:cubicBezTo>
                  <a:close/>
                  <a:moveTo>
                    <a:pt x="36" y="4"/>
                  </a:moveTo>
                  <a:cubicBezTo>
                    <a:pt x="35" y="4"/>
                    <a:pt x="35" y="4"/>
                    <a:pt x="35" y="4"/>
                  </a:cubicBezTo>
                  <a:cubicBezTo>
                    <a:pt x="35" y="4"/>
                    <a:pt x="35" y="4"/>
                    <a:pt x="35" y="4"/>
                  </a:cubicBezTo>
                  <a:cubicBezTo>
                    <a:pt x="35" y="4"/>
                    <a:pt x="35" y="4"/>
                    <a:pt x="35" y="4"/>
                  </a:cubicBezTo>
                  <a:cubicBezTo>
                    <a:pt x="35" y="4"/>
                    <a:pt x="35" y="4"/>
                    <a:pt x="36"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5" y="4"/>
                  </a:moveTo>
                  <a:cubicBezTo>
                    <a:pt x="35" y="4"/>
                    <a:pt x="35" y="4"/>
                    <a:pt x="35" y="4"/>
                  </a:cubicBezTo>
                  <a:cubicBezTo>
                    <a:pt x="35" y="4"/>
                    <a:pt x="35" y="4"/>
                    <a:pt x="36" y="4"/>
                  </a:cubicBezTo>
                  <a:cubicBezTo>
                    <a:pt x="35" y="4"/>
                    <a:pt x="35" y="4"/>
                    <a:pt x="35" y="4"/>
                  </a:cubicBezTo>
                  <a:cubicBezTo>
                    <a:pt x="35" y="4"/>
                    <a:pt x="35" y="4"/>
                    <a:pt x="35" y="4"/>
                  </a:cubicBezTo>
                  <a:cubicBezTo>
                    <a:pt x="35" y="4"/>
                    <a:pt x="35" y="4"/>
                    <a:pt x="35" y="4"/>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2"/>
                  </a:cubicBezTo>
                  <a:cubicBezTo>
                    <a:pt x="36" y="3"/>
                    <a:pt x="36" y="3"/>
                    <a:pt x="36" y="3"/>
                  </a:cubicBezTo>
                  <a:cubicBezTo>
                    <a:pt x="36" y="3"/>
                    <a:pt x="36" y="3"/>
                    <a:pt x="36" y="3"/>
                  </a:cubicBezTo>
                  <a:cubicBezTo>
                    <a:pt x="36" y="3"/>
                    <a:pt x="36" y="3"/>
                    <a:pt x="36" y="3"/>
                  </a:cubicBezTo>
                  <a:close/>
                  <a:moveTo>
                    <a:pt x="36" y="3"/>
                  </a:moveTo>
                  <a:cubicBezTo>
                    <a:pt x="36" y="3"/>
                    <a:pt x="36" y="2"/>
                    <a:pt x="36" y="2"/>
                  </a:cubicBezTo>
                  <a:cubicBezTo>
                    <a:pt x="36" y="2"/>
                    <a:pt x="36" y="2"/>
                    <a:pt x="36" y="2"/>
                  </a:cubicBezTo>
                  <a:cubicBezTo>
                    <a:pt x="36" y="2"/>
                    <a:pt x="36" y="3"/>
                    <a:pt x="36"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7" y="2"/>
                  </a:cubicBezTo>
                  <a:cubicBezTo>
                    <a:pt x="36" y="2"/>
                    <a:pt x="36" y="2"/>
                    <a:pt x="36" y="2"/>
                  </a:cubicBezTo>
                  <a:cubicBezTo>
                    <a:pt x="36" y="2"/>
                    <a:pt x="36" y="2"/>
                    <a:pt x="36" y="2"/>
                  </a:cubicBezTo>
                  <a:cubicBezTo>
                    <a:pt x="36" y="2"/>
                    <a:pt x="36" y="2"/>
                    <a:pt x="36"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6" y="2"/>
                  </a:moveTo>
                  <a:cubicBezTo>
                    <a:pt x="37" y="2"/>
                    <a:pt x="37" y="2"/>
                    <a:pt x="37" y="2"/>
                  </a:cubicBezTo>
                  <a:cubicBezTo>
                    <a:pt x="37" y="2"/>
                    <a:pt x="37" y="2"/>
                    <a:pt x="37" y="2"/>
                  </a:cubicBezTo>
                  <a:cubicBezTo>
                    <a:pt x="37" y="2"/>
                    <a:pt x="37"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2"/>
                    <a:pt x="36" y="2"/>
                  </a:cubicBezTo>
                  <a:cubicBezTo>
                    <a:pt x="36" y="2"/>
                    <a:pt x="36" y="2"/>
                    <a:pt x="36" y="2"/>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22"/>
                  </a:moveTo>
                  <a:cubicBezTo>
                    <a:pt x="36" y="22"/>
                    <a:pt x="36" y="22"/>
                    <a:pt x="36" y="22"/>
                  </a:cubicBezTo>
                  <a:cubicBezTo>
                    <a:pt x="36" y="22"/>
                    <a:pt x="36" y="21"/>
                    <a:pt x="36" y="21"/>
                  </a:cubicBezTo>
                  <a:cubicBezTo>
                    <a:pt x="36" y="21"/>
                    <a:pt x="36" y="21"/>
                    <a:pt x="36" y="21"/>
                  </a:cubicBezTo>
                  <a:cubicBezTo>
                    <a:pt x="36" y="21"/>
                    <a:pt x="36" y="21"/>
                    <a:pt x="36" y="21"/>
                  </a:cubicBezTo>
                  <a:cubicBezTo>
                    <a:pt x="36" y="21"/>
                    <a:pt x="36" y="21"/>
                    <a:pt x="36" y="22"/>
                  </a:cubicBezTo>
                  <a:close/>
                  <a:moveTo>
                    <a:pt x="36" y="22"/>
                  </a:moveTo>
                  <a:cubicBezTo>
                    <a:pt x="36" y="22"/>
                    <a:pt x="36" y="22"/>
                    <a:pt x="36" y="22"/>
                  </a:cubicBezTo>
                  <a:cubicBezTo>
                    <a:pt x="36" y="22"/>
                    <a:pt x="36" y="22"/>
                    <a:pt x="36" y="22"/>
                  </a:cubicBezTo>
                  <a:close/>
                  <a:moveTo>
                    <a:pt x="36" y="22"/>
                  </a:moveTo>
                  <a:cubicBezTo>
                    <a:pt x="36" y="22"/>
                    <a:pt x="36" y="22"/>
                    <a:pt x="36" y="22"/>
                  </a:cubicBezTo>
                  <a:cubicBezTo>
                    <a:pt x="36" y="22"/>
                    <a:pt x="36" y="22"/>
                    <a:pt x="36" y="21"/>
                  </a:cubicBezTo>
                  <a:cubicBezTo>
                    <a:pt x="36" y="22"/>
                    <a:pt x="36" y="22"/>
                    <a:pt x="36" y="22"/>
                  </a:cubicBezTo>
                  <a:close/>
                  <a:moveTo>
                    <a:pt x="36" y="22"/>
                  </a:moveTo>
                  <a:cubicBezTo>
                    <a:pt x="37" y="22"/>
                    <a:pt x="37" y="22"/>
                    <a:pt x="37" y="22"/>
                  </a:cubicBezTo>
                  <a:cubicBezTo>
                    <a:pt x="37" y="22"/>
                    <a:pt x="36" y="22"/>
                    <a:pt x="36" y="22"/>
                  </a:cubicBezTo>
                  <a:cubicBezTo>
                    <a:pt x="36" y="22"/>
                    <a:pt x="36" y="22"/>
                    <a:pt x="36" y="22"/>
                  </a:cubicBezTo>
                  <a:close/>
                  <a:moveTo>
                    <a:pt x="36" y="3"/>
                  </a:moveTo>
                  <a:cubicBezTo>
                    <a:pt x="36" y="3"/>
                    <a:pt x="36" y="3"/>
                    <a:pt x="36" y="3"/>
                  </a:cubicBezTo>
                  <a:cubicBezTo>
                    <a:pt x="36" y="3"/>
                    <a:pt x="36" y="3"/>
                    <a:pt x="36" y="3"/>
                  </a:cubicBezTo>
                  <a:close/>
                  <a:moveTo>
                    <a:pt x="36" y="21"/>
                  </a:moveTo>
                  <a:cubicBezTo>
                    <a:pt x="37" y="21"/>
                    <a:pt x="37" y="21"/>
                    <a:pt x="37" y="22"/>
                  </a:cubicBezTo>
                  <a:cubicBezTo>
                    <a:pt x="37" y="22"/>
                    <a:pt x="37" y="22"/>
                    <a:pt x="37" y="22"/>
                  </a:cubicBezTo>
                  <a:cubicBezTo>
                    <a:pt x="37" y="22"/>
                    <a:pt x="37" y="22"/>
                    <a:pt x="37" y="22"/>
                  </a:cubicBezTo>
                  <a:cubicBezTo>
                    <a:pt x="36" y="21"/>
                    <a:pt x="36" y="21"/>
                    <a:pt x="36" y="21"/>
                  </a:cubicBezTo>
                  <a:cubicBezTo>
                    <a:pt x="36" y="21"/>
                    <a:pt x="36" y="21"/>
                    <a:pt x="36" y="21"/>
                  </a:cubicBezTo>
                  <a:close/>
                  <a:moveTo>
                    <a:pt x="36" y="3"/>
                  </a:moveTo>
                  <a:cubicBezTo>
                    <a:pt x="36" y="3"/>
                    <a:pt x="37" y="3"/>
                    <a:pt x="37" y="3"/>
                  </a:cubicBezTo>
                  <a:cubicBezTo>
                    <a:pt x="37" y="3"/>
                    <a:pt x="37" y="3"/>
                    <a:pt x="37" y="3"/>
                  </a:cubicBezTo>
                  <a:cubicBezTo>
                    <a:pt x="37" y="3"/>
                    <a:pt x="37" y="3"/>
                    <a:pt x="37" y="3"/>
                  </a:cubicBezTo>
                  <a:cubicBezTo>
                    <a:pt x="36" y="3"/>
                    <a:pt x="36" y="3"/>
                    <a:pt x="36" y="3"/>
                  </a:cubicBezTo>
                  <a:cubicBezTo>
                    <a:pt x="36" y="3"/>
                    <a:pt x="36" y="3"/>
                    <a:pt x="36"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2"/>
                  </a:move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5" y="3"/>
                  </a:moveTo>
                  <a:cubicBezTo>
                    <a:pt x="35" y="3"/>
                    <a:pt x="35" y="3"/>
                    <a:pt x="35" y="3"/>
                  </a:cubicBezTo>
                  <a:cubicBezTo>
                    <a:pt x="35" y="3"/>
                    <a:pt x="35" y="3"/>
                    <a:pt x="35" y="3"/>
                  </a:cubicBezTo>
                  <a:cubicBezTo>
                    <a:pt x="35" y="3"/>
                    <a:pt x="35" y="3"/>
                    <a:pt x="35" y="3"/>
                  </a:cubicBezTo>
                  <a:cubicBezTo>
                    <a:pt x="35" y="3"/>
                    <a:pt x="35" y="3"/>
                    <a:pt x="35"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2"/>
                  </a:cubicBezTo>
                  <a:cubicBezTo>
                    <a:pt x="36" y="22"/>
                    <a:pt x="36" y="22"/>
                    <a:pt x="36" y="22"/>
                  </a:cubicBezTo>
                  <a:cubicBezTo>
                    <a:pt x="36" y="21"/>
                    <a:pt x="36" y="21"/>
                    <a:pt x="36" y="21"/>
                  </a:cubicBezTo>
                  <a:cubicBezTo>
                    <a:pt x="36" y="21"/>
                    <a:pt x="36" y="21"/>
                    <a:pt x="36" y="21"/>
                  </a:cubicBezTo>
                  <a:close/>
                  <a:moveTo>
                    <a:pt x="36" y="3"/>
                  </a:move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lose/>
                  <a:moveTo>
                    <a:pt x="36" y="3"/>
                  </a:moveTo>
                  <a:cubicBezTo>
                    <a:pt x="36" y="3"/>
                    <a:pt x="36" y="3"/>
                    <a:pt x="36" y="3"/>
                  </a:cubicBezTo>
                  <a:cubicBezTo>
                    <a:pt x="36" y="3"/>
                    <a:pt x="36" y="3"/>
                    <a:pt x="36" y="3"/>
                  </a:cubicBezTo>
                  <a:cubicBezTo>
                    <a:pt x="36" y="3"/>
                    <a:pt x="36" y="3"/>
                    <a:pt x="36" y="3"/>
                  </a:cubicBezTo>
                  <a:close/>
                  <a:moveTo>
                    <a:pt x="36" y="22"/>
                  </a:moveTo>
                  <a:cubicBezTo>
                    <a:pt x="36" y="22"/>
                    <a:pt x="36" y="22"/>
                    <a:pt x="36" y="22"/>
                  </a:cubicBezTo>
                  <a:cubicBezTo>
                    <a:pt x="36" y="22"/>
                    <a:pt x="37" y="22"/>
                    <a:pt x="37" y="22"/>
                  </a:cubicBezTo>
                  <a:cubicBezTo>
                    <a:pt x="37" y="22"/>
                    <a:pt x="37" y="22"/>
                    <a:pt x="37" y="22"/>
                  </a:cubicBezTo>
                  <a:cubicBezTo>
                    <a:pt x="37" y="22"/>
                    <a:pt x="37" y="22"/>
                    <a:pt x="37" y="22"/>
                  </a:cubicBezTo>
                  <a:cubicBezTo>
                    <a:pt x="37" y="22"/>
                    <a:pt x="36" y="22"/>
                    <a:pt x="36" y="22"/>
                  </a:cubicBezTo>
                  <a:cubicBezTo>
                    <a:pt x="36" y="22"/>
                    <a:pt x="36" y="22"/>
                    <a:pt x="36" y="22"/>
                  </a:cubicBezTo>
                  <a:close/>
                  <a:moveTo>
                    <a:pt x="37" y="22"/>
                  </a:move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lose/>
                  <a:moveTo>
                    <a:pt x="37" y="3"/>
                  </a:moveTo>
                  <a:cubicBezTo>
                    <a:pt x="37" y="3"/>
                    <a:pt x="37" y="3"/>
                    <a:pt x="37" y="3"/>
                  </a:cubicBezTo>
                  <a:cubicBezTo>
                    <a:pt x="37" y="3"/>
                    <a:pt x="37" y="3"/>
                    <a:pt x="37" y="3"/>
                  </a:cubicBezTo>
                  <a:close/>
                  <a:moveTo>
                    <a:pt x="37" y="3"/>
                  </a:move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7" y="2"/>
                    <a:pt x="37" y="2"/>
                    <a:pt x="37" y="2"/>
                  </a:cubicBezTo>
                  <a:cubicBezTo>
                    <a:pt x="37" y="2"/>
                    <a:pt x="37" y="2"/>
                    <a:pt x="37" y="2"/>
                  </a:cubicBezTo>
                  <a:cubicBezTo>
                    <a:pt x="37" y="2"/>
                    <a:pt x="36" y="2"/>
                    <a:pt x="36" y="2"/>
                  </a:cubicBezTo>
                  <a:close/>
                  <a:moveTo>
                    <a:pt x="37" y="2"/>
                  </a:move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8" y="2"/>
                  </a:moveTo>
                  <a:cubicBezTo>
                    <a:pt x="38" y="2"/>
                    <a:pt x="38" y="2"/>
                    <a:pt x="38" y="2"/>
                  </a:cubicBezTo>
                  <a:cubicBezTo>
                    <a:pt x="38" y="2"/>
                    <a:pt x="38" y="2"/>
                    <a:pt x="38" y="2"/>
                  </a:cubicBezTo>
                  <a:cubicBezTo>
                    <a:pt x="38" y="2"/>
                    <a:pt x="38" y="2"/>
                    <a:pt x="38" y="2"/>
                  </a:cubicBezTo>
                  <a:close/>
                  <a:moveTo>
                    <a:pt x="38" y="1"/>
                  </a:moveTo>
                  <a:cubicBezTo>
                    <a:pt x="38" y="2"/>
                    <a:pt x="38" y="2"/>
                    <a:pt x="38" y="2"/>
                  </a:cubicBezTo>
                  <a:cubicBezTo>
                    <a:pt x="38" y="2"/>
                    <a:pt x="38" y="2"/>
                    <a:pt x="38" y="2"/>
                  </a:cubicBezTo>
                  <a:cubicBezTo>
                    <a:pt x="38" y="2"/>
                    <a:pt x="38" y="2"/>
                    <a:pt x="38" y="2"/>
                  </a:cubicBezTo>
                  <a:cubicBezTo>
                    <a:pt x="38" y="2"/>
                    <a:pt x="38" y="2"/>
                    <a:pt x="38" y="2"/>
                  </a:cubicBezTo>
                  <a:cubicBezTo>
                    <a:pt x="38" y="2"/>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2"/>
                  </a:moveTo>
                  <a:cubicBezTo>
                    <a:pt x="38" y="2"/>
                    <a:pt x="38" y="2"/>
                    <a:pt x="38" y="2"/>
                  </a:cubicBezTo>
                  <a:cubicBezTo>
                    <a:pt x="38" y="2"/>
                    <a:pt x="38" y="2"/>
                    <a:pt x="38" y="2"/>
                  </a:cubicBezTo>
                  <a:close/>
                  <a:moveTo>
                    <a:pt x="38" y="2"/>
                  </a:moveTo>
                  <a:cubicBezTo>
                    <a:pt x="38" y="2"/>
                    <a:pt x="38" y="2"/>
                    <a:pt x="38" y="2"/>
                  </a:cubicBezTo>
                  <a:cubicBezTo>
                    <a:pt x="37" y="2"/>
                    <a:pt x="37" y="2"/>
                    <a:pt x="37" y="2"/>
                  </a:cubicBezTo>
                  <a:cubicBezTo>
                    <a:pt x="37" y="2"/>
                    <a:pt x="37" y="2"/>
                    <a:pt x="37"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7" y="2"/>
                  </a:moveTo>
                  <a:cubicBezTo>
                    <a:pt x="37" y="2"/>
                    <a:pt x="37" y="2"/>
                    <a:pt x="37" y="2"/>
                  </a:cubicBezTo>
                  <a:cubicBezTo>
                    <a:pt x="38" y="2"/>
                    <a:pt x="38" y="2"/>
                    <a:pt x="38" y="2"/>
                  </a:cubicBezTo>
                  <a:cubicBezTo>
                    <a:pt x="38" y="2"/>
                    <a:pt x="38" y="2"/>
                    <a:pt x="38" y="2"/>
                  </a:cubicBezTo>
                  <a:cubicBezTo>
                    <a:pt x="37" y="2"/>
                    <a:pt x="37" y="2"/>
                    <a:pt x="37" y="2"/>
                  </a:cubicBezTo>
                  <a:cubicBezTo>
                    <a:pt x="37" y="2"/>
                    <a:pt x="37" y="2"/>
                    <a:pt x="37"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7" y="2"/>
                  </a:moveTo>
                  <a:cubicBezTo>
                    <a:pt x="37" y="2"/>
                    <a:pt x="37" y="2"/>
                    <a:pt x="37" y="2"/>
                  </a:cubicBezTo>
                  <a:cubicBezTo>
                    <a:pt x="37" y="2"/>
                    <a:pt x="37" y="2"/>
                    <a:pt x="37" y="2"/>
                  </a:cubicBezTo>
                  <a:cubicBezTo>
                    <a:pt x="37" y="2"/>
                    <a:pt x="37" y="2"/>
                    <a:pt x="37" y="2"/>
                  </a:cubicBezTo>
                  <a:cubicBezTo>
                    <a:pt x="37" y="2"/>
                    <a:pt x="37" y="2"/>
                    <a:pt x="37" y="2"/>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1" y="2"/>
                  </a:moveTo>
                  <a:cubicBezTo>
                    <a:pt x="41" y="2"/>
                    <a:pt x="41" y="2"/>
                    <a:pt x="41" y="2"/>
                  </a:cubicBezTo>
                  <a:cubicBezTo>
                    <a:pt x="41" y="2"/>
                    <a:pt x="41" y="2"/>
                    <a:pt x="41" y="2"/>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2"/>
                  </a:moveTo>
                  <a:cubicBezTo>
                    <a:pt x="40" y="2"/>
                    <a:pt x="40" y="2"/>
                    <a:pt x="40" y="2"/>
                  </a:cubicBezTo>
                  <a:cubicBezTo>
                    <a:pt x="40" y="2"/>
                    <a:pt x="40" y="2"/>
                    <a:pt x="40" y="2"/>
                  </a:cubicBezTo>
                  <a:cubicBezTo>
                    <a:pt x="40" y="2"/>
                    <a:pt x="40" y="2"/>
                    <a:pt x="40"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9" y="1"/>
                  </a:moveTo>
                  <a:cubicBezTo>
                    <a:pt x="39" y="1"/>
                    <a:pt x="39" y="1"/>
                    <a:pt x="39" y="1"/>
                  </a:cubicBezTo>
                  <a:cubicBezTo>
                    <a:pt x="39" y="1"/>
                    <a:pt x="38" y="1"/>
                    <a:pt x="38" y="1"/>
                  </a:cubicBezTo>
                  <a:cubicBezTo>
                    <a:pt x="38" y="1"/>
                    <a:pt x="38" y="1"/>
                    <a:pt x="38" y="1"/>
                  </a:cubicBezTo>
                  <a:cubicBezTo>
                    <a:pt x="38" y="1"/>
                    <a:pt x="38" y="1"/>
                    <a:pt x="38"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0" y="2"/>
                  </a:move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lose/>
                  <a:moveTo>
                    <a:pt x="40" y="2"/>
                  </a:moveTo>
                  <a:cubicBezTo>
                    <a:pt x="40" y="2"/>
                    <a:pt x="40" y="2"/>
                    <a:pt x="40" y="2"/>
                  </a:cubicBezTo>
                  <a:cubicBezTo>
                    <a:pt x="40" y="2"/>
                    <a:pt x="40" y="2"/>
                    <a:pt x="40" y="2"/>
                  </a:cubicBezTo>
                  <a:cubicBezTo>
                    <a:pt x="39" y="2"/>
                    <a:pt x="39" y="2"/>
                    <a:pt x="39" y="2"/>
                  </a:cubicBezTo>
                  <a:cubicBezTo>
                    <a:pt x="39" y="2"/>
                    <a:pt x="39" y="2"/>
                    <a:pt x="39" y="2"/>
                  </a:cubicBezTo>
                  <a:cubicBezTo>
                    <a:pt x="40" y="2"/>
                    <a:pt x="40" y="2"/>
                    <a:pt x="40" y="2"/>
                  </a:cubicBezTo>
                  <a:cubicBezTo>
                    <a:pt x="40" y="2"/>
                    <a:pt x="40" y="2"/>
                    <a:pt x="40" y="2"/>
                  </a:cubicBezTo>
                  <a:cubicBezTo>
                    <a:pt x="40" y="2"/>
                    <a:pt x="40" y="2"/>
                    <a:pt x="40" y="2"/>
                  </a:cubicBezTo>
                  <a:cubicBezTo>
                    <a:pt x="40" y="2"/>
                    <a:pt x="40" y="2"/>
                    <a:pt x="40" y="2"/>
                  </a:cubicBezTo>
                  <a:close/>
                  <a:moveTo>
                    <a:pt x="39" y="2"/>
                  </a:moveTo>
                  <a:cubicBezTo>
                    <a:pt x="39" y="2"/>
                    <a:pt x="39" y="2"/>
                    <a:pt x="39" y="2"/>
                  </a:cubicBezTo>
                  <a:cubicBezTo>
                    <a:pt x="39" y="2"/>
                    <a:pt x="39" y="2"/>
                    <a:pt x="39" y="2"/>
                  </a:cubicBezTo>
                  <a:cubicBezTo>
                    <a:pt x="39" y="2"/>
                    <a:pt x="39" y="2"/>
                    <a:pt x="39" y="2"/>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1" y="1"/>
                  </a:moveTo>
                  <a:cubicBezTo>
                    <a:pt x="41" y="1"/>
                    <a:pt x="41" y="1"/>
                    <a:pt x="41" y="1"/>
                  </a:cubicBezTo>
                  <a:cubicBezTo>
                    <a:pt x="41" y="1"/>
                    <a:pt x="41" y="1"/>
                    <a:pt x="41" y="1"/>
                  </a:cubicBezTo>
                  <a:cubicBezTo>
                    <a:pt x="41" y="1"/>
                    <a:pt x="41" y="1"/>
                    <a:pt x="41" y="1"/>
                  </a:cubicBezTo>
                  <a:cubicBezTo>
                    <a:pt x="41" y="1"/>
                    <a:pt x="41" y="1"/>
                    <a:pt x="42"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1" y="1"/>
                    <a:pt x="41" y="1"/>
                    <a:pt x="41" y="1"/>
                  </a:cubicBezTo>
                  <a:cubicBezTo>
                    <a:pt x="41" y="1"/>
                    <a:pt x="41" y="1"/>
                    <a:pt x="41"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1" y="1"/>
                    <a:pt x="41" y="1"/>
                    <a:pt x="41" y="1"/>
                  </a:cubicBezTo>
                  <a:cubicBezTo>
                    <a:pt x="41" y="1"/>
                    <a:pt x="41" y="1"/>
                    <a:pt x="41" y="1"/>
                  </a:cubicBezTo>
                  <a:cubicBezTo>
                    <a:pt x="41" y="1"/>
                    <a:pt x="40" y="1"/>
                    <a:pt x="40"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1"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1" y="1"/>
                  </a:moveTo>
                  <a:cubicBezTo>
                    <a:pt x="41" y="1"/>
                    <a:pt x="41" y="1"/>
                    <a:pt x="41" y="1"/>
                  </a:cubicBezTo>
                  <a:cubicBezTo>
                    <a:pt x="41" y="1"/>
                    <a:pt x="41" y="1"/>
                    <a:pt x="41" y="1"/>
                  </a:cubicBezTo>
                  <a:cubicBezTo>
                    <a:pt x="41" y="1"/>
                    <a:pt x="41" y="1"/>
                    <a:pt x="41" y="1"/>
                  </a:cubicBezTo>
                  <a:close/>
                  <a:moveTo>
                    <a:pt x="41" y="2"/>
                  </a:move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1" y="1"/>
                  </a:move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39" y="1"/>
                  </a:cubicBezTo>
                  <a:cubicBezTo>
                    <a:pt x="39" y="1"/>
                    <a:pt x="39" y="1"/>
                    <a:pt x="39" y="1"/>
                  </a:cubicBezTo>
                  <a:cubicBezTo>
                    <a:pt x="39" y="1"/>
                    <a:pt x="39" y="1"/>
                    <a:pt x="40"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2"/>
                    <a:pt x="39" y="2"/>
                  </a:cubicBezTo>
                  <a:cubicBezTo>
                    <a:pt x="39" y="2"/>
                    <a:pt x="39" y="2"/>
                    <a:pt x="39" y="2"/>
                  </a:cubicBezTo>
                  <a:cubicBezTo>
                    <a:pt x="39" y="2"/>
                    <a:pt x="39" y="2"/>
                    <a:pt x="39" y="2"/>
                  </a:cubicBezTo>
                  <a:cubicBezTo>
                    <a:pt x="39" y="2"/>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2"/>
                  </a:move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40" y="2"/>
                  </a:moveTo>
                  <a:cubicBezTo>
                    <a:pt x="40" y="2"/>
                    <a:pt x="40" y="2"/>
                    <a:pt x="40" y="2"/>
                  </a:cubicBezTo>
                  <a:cubicBezTo>
                    <a:pt x="40" y="2"/>
                    <a:pt x="40" y="2"/>
                    <a:pt x="40" y="2"/>
                  </a:cubicBezTo>
                  <a:cubicBezTo>
                    <a:pt x="40" y="2"/>
                    <a:pt x="40" y="2"/>
                    <a:pt x="40" y="2"/>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1" y="1"/>
                  </a:move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lose/>
                  <a:moveTo>
                    <a:pt x="41" y="2"/>
                  </a:moveTo>
                  <a:cubicBezTo>
                    <a:pt x="41" y="2"/>
                    <a:pt x="41" y="2"/>
                    <a:pt x="41" y="2"/>
                  </a:cubicBezTo>
                  <a:cubicBezTo>
                    <a:pt x="41" y="2"/>
                    <a:pt x="41" y="2"/>
                    <a:pt x="41" y="2"/>
                  </a:cubicBezTo>
                  <a:cubicBezTo>
                    <a:pt x="41" y="2"/>
                    <a:pt x="41" y="2"/>
                    <a:pt x="41" y="2"/>
                  </a:cubicBezTo>
                  <a:cubicBezTo>
                    <a:pt x="41" y="2"/>
                    <a:pt x="41" y="2"/>
                    <a:pt x="41" y="2"/>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1" y="1"/>
                    <a:pt x="41" y="1"/>
                    <a:pt x="41" y="1"/>
                  </a:cubicBezTo>
                  <a:close/>
                  <a:moveTo>
                    <a:pt x="40" y="1"/>
                  </a:moveTo>
                  <a:cubicBezTo>
                    <a:pt x="40" y="1"/>
                    <a:pt x="40" y="1"/>
                    <a:pt x="40"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lose/>
                  <a:moveTo>
                    <a:pt x="38" y="1"/>
                  </a:moveTo>
                  <a:cubicBezTo>
                    <a:pt x="38" y="1"/>
                    <a:pt x="39" y="1"/>
                    <a:pt x="39" y="1"/>
                  </a:cubicBezTo>
                  <a:cubicBezTo>
                    <a:pt x="39" y="1"/>
                    <a:pt x="39" y="1"/>
                    <a:pt x="39" y="1"/>
                  </a:cubicBezTo>
                  <a:cubicBezTo>
                    <a:pt x="39" y="1"/>
                    <a:pt x="39" y="1"/>
                    <a:pt x="39"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9" y="2"/>
                  </a:move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2"/>
                  </a:moveTo>
                  <a:cubicBezTo>
                    <a:pt x="40" y="2"/>
                    <a:pt x="40" y="2"/>
                    <a:pt x="40" y="2"/>
                  </a:cubicBezTo>
                  <a:cubicBezTo>
                    <a:pt x="40" y="2"/>
                    <a:pt x="40" y="2"/>
                    <a:pt x="40" y="2"/>
                  </a:cubicBezTo>
                  <a:cubicBezTo>
                    <a:pt x="40" y="2"/>
                    <a:pt x="40" y="2"/>
                    <a:pt x="40" y="2"/>
                  </a:cubicBezTo>
                  <a:close/>
                  <a:moveTo>
                    <a:pt x="41" y="2"/>
                  </a:moveTo>
                  <a:cubicBezTo>
                    <a:pt x="41" y="2"/>
                    <a:pt x="41" y="2"/>
                    <a:pt x="41" y="2"/>
                  </a:cubicBezTo>
                  <a:cubicBezTo>
                    <a:pt x="41" y="2"/>
                    <a:pt x="41" y="2"/>
                    <a:pt x="41" y="2"/>
                  </a:cubicBezTo>
                  <a:cubicBezTo>
                    <a:pt x="41" y="2"/>
                    <a:pt x="41" y="2"/>
                    <a:pt x="41" y="2"/>
                  </a:cubicBezTo>
                  <a:cubicBezTo>
                    <a:pt x="41" y="2"/>
                    <a:pt x="41" y="2"/>
                    <a:pt x="41" y="2"/>
                  </a:cubicBezTo>
                  <a:close/>
                  <a:moveTo>
                    <a:pt x="42" y="1"/>
                  </a:moveTo>
                  <a:cubicBezTo>
                    <a:pt x="42" y="1"/>
                    <a:pt x="42" y="1"/>
                    <a:pt x="42" y="1"/>
                  </a:cubicBezTo>
                  <a:cubicBezTo>
                    <a:pt x="42" y="1"/>
                    <a:pt x="42" y="1"/>
                    <a:pt x="42" y="1"/>
                  </a:cubicBezTo>
                  <a:cubicBezTo>
                    <a:pt x="42" y="1"/>
                    <a:pt x="42" y="1"/>
                    <a:pt x="42" y="1"/>
                  </a:cubicBezTo>
                  <a:close/>
                  <a:moveTo>
                    <a:pt x="42" y="2"/>
                  </a:moveTo>
                  <a:cubicBezTo>
                    <a:pt x="42" y="2"/>
                    <a:pt x="42" y="2"/>
                    <a:pt x="42" y="2"/>
                  </a:cubicBezTo>
                  <a:cubicBezTo>
                    <a:pt x="42" y="2"/>
                    <a:pt x="42" y="2"/>
                    <a:pt x="42" y="2"/>
                  </a:cubicBezTo>
                  <a:cubicBezTo>
                    <a:pt x="42" y="2"/>
                    <a:pt x="42" y="2"/>
                    <a:pt x="42" y="2"/>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3" y="1"/>
                  </a:moveTo>
                  <a:cubicBezTo>
                    <a:pt x="43" y="1"/>
                    <a:pt x="43" y="1"/>
                    <a:pt x="42"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1" y="1"/>
                  </a:move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40" y="1"/>
                  </a:moveTo>
                  <a:cubicBezTo>
                    <a:pt x="40" y="1"/>
                    <a:pt x="40" y="1"/>
                    <a:pt x="39" y="1"/>
                  </a:cubicBezTo>
                  <a:cubicBezTo>
                    <a:pt x="39" y="1"/>
                    <a:pt x="39" y="1"/>
                    <a:pt x="39" y="1"/>
                  </a:cubicBezTo>
                  <a:cubicBezTo>
                    <a:pt x="39" y="1"/>
                    <a:pt x="40" y="1"/>
                    <a:pt x="40" y="1"/>
                  </a:cubicBezTo>
                  <a:cubicBezTo>
                    <a:pt x="40" y="1"/>
                    <a:pt x="40" y="1"/>
                    <a:pt x="40" y="1"/>
                  </a:cubicBezTo>
                  <a:cubicBezTo>
                    <a:pt x="40" y="1"/>
                    <a:pt x="40" y="1"/>
                    <a:pt x="40"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8" y="1"/>
                  </a:move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9" y="1"/>
                  </a:cubicBezTo>
                  <a:cubicBezTo>
                    <a:pt x="39" y="1"/>
                    <a:pt x="39" y="1"/>
                    <a:pt x="39" y="1"/>
                  </a:cubicBezTo>
                  <a:cubicBezTo>
                    <a:pt x="39"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6" y="2"/>
                    <a:pt x="36" y="2"/>
                  </a:cubicBezTo>
                  <a:close/>
                  <a:moveTo>
                    <a:pt x="35" y="3"/>
                  </a:moveTo>
                  <a:cubicBezTo>
                    <a:pt x="35" y="3"/>
                    <a:pt x="35" y="3"/>
                    <a:pt x="35" y="3"/>
                  </a:cubicBezTo>
                  <a:cubicBezTo>
                    <a:pt x="35" y="3"/>
                    <a:pt x="35" y="3"/>
                    <a:pt x="35" y="3"/>
                  </a:cubicBezTo>
                  <a:cubicBezTo>
                    <a:pt x="35" y="3"/>
                    <a:pt x="35" y="3"/>
                    <a:pt x="35" y="3"/>
                  </a:cubicBezTo>
                  <a:close/>
                  <a:moveTo>
                    <a:pt x="35" y="21"/>
                  </a:move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6" y="21"/>
                    <a:pt x="36" y="21"/>
                    <a:pt x="36" y="21"/>
                  </a:cubicBezTo>
                  <a:cubicBezTo>
                    <a:pt x="35" y="21"/>
                    <a:pt x="35" y="21"/>
                    <a:pt x="35" y="21"/>
                  </a:cubicBezTo>
                  <a:cubicBezTo>
                    <a:pt x="35" y="21"/>
                    <a:pt x="35" y="21"/>
                    <a:pt x="35" y="21"/>
                  </a:cubicBezTo>
                  <a:cubicBezTo>
                    <a:pt x="35" y="21"/>
                    <a:pt x="35" y="21"/>
                    <a:pt x="35" y="21"/>
                  </a:cubicBezTo>
                  <a:close/>
                  <a:moveTo>
                    <a:pt x="36" y="21"/>
                  </a:moveTo>
                  <a:cubicBezTo>
                    <a:pt x="36" y="21"/>
                    <a:pt x="36" y="21"/>
                    <a:pt x="36" y="21"/>
                  </a:cubicBezTo>
                  <a:cubicBezTo>
                    <a:pt x="36" y="21"/>
                    <a:pt x="36" y="21"/>
                    <a:pt x="36" y="21"/>
                  </a:cubicBezTo>
                  <a:cubicBezTo>
                    <a:pt x="36" y="21"/>
                    <a:pt x="36" y="21"/>
                    <a:pt x="36" y="21"/>
                  </a:cubicBezTo>
                  <a:cubicBezTo>
                    <a:pt x="36" y="21"/>
                    <a:pt x="36" y="21"/>
                    <a:pt x="35" y="21"/>
                  </a:cubicBezTo>
                  <a:cubicBezTo>
                    <a:pt x="36" y="21"/>
                    <a:pt x="36" y="21"/>
                    <a:pt x="36" y="21"/>
                  </a:cubicBezTo>
                  <a:close/>
                  <a:moveTo>
                    <a:pt x="36" y="21"/>
                  </a:moveTo>
                  <a:cubicBezTo>
                    <a:pt x="36" y="21"/>
                    <a:pt x="36" y="21"/>
                    <a:pt x="36" y="22"/>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lose/>
                  <a:moveTo>
                    <a:pt x="36" y="21"/>
                  </a:moveTo>
                  <a:cubicBezTo>
                    <a:pt x="36" y="21"/>
                    <a:pt x="36" y="21"/>
                    <a:pt x="36" y="21"/>
                  </a:cubicBezTo>
                  <a:cubicBezTo>
                    <a:pt x="36" y="21"/>
                    <a:pt x="36" y="21"/>
                    <a:pt x="36" y="21"/>
                  </a:cubicBezTo>
                  <a:cubicBezTo>
                    <a:pt x="36" y="21"/>
                    <a:pt x="36" y="21"/>
                    <a:pt x="36" y="22"/>
                  </a:cubicBezTo>
                  <a:cubicBezTo>
                    <a:pt x="36" y="22"/>
                    <a:pt x="36" y="22"/>
                    <a:pt x="36" y="22"/>
                  </a:cubicBezTo>
                  <a:cubicBezTo>
                    <a:pt x="36" y="21"/>
                    <a:pt x="36" y="21"/>
                    <a:pt x="36" y="21"/>
                  </a:cubicBezTo>
                  <a:close/>
                  <a:moveTo>
                    <a:pt x="36" y="22"/>
                  </a:move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7" y="22"/>
                  </a:cubicBezTo>
                  <a:cubicBezTo>
                    <a:pt x="36" y="22"/>
                    <a:pt x="36" y="22"/>
                    <a:pt x="36" y="22"/>
                  </a:cubicBezTo>
                  <a:cubicBezTo>
                    <a:pt x="36" y="22"/>
                    <a:pt x="36" y="22"/>
                    <a:pt x="36" y="22"/>
                  </a:cubicBezTo>
                  <a:close/>
                  <a:moveTo>
                    <a:pt x="37" y="22"/>
                  </a:move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lose/>
                  <a:moveTo>
                    <a:pt x="37" y="22"/>
                  </a:moveTo>
                  <a:cubicBezTo>
                    <a:pt x="37" y="22"/>
                    <a:pt x="37" y="22"/>
                    <a:pt x="37" y="22"/>
                  </a:cubicBezTo>
                  <a:cubicBezTo>
                    <a:pt x="37" y="22"/>
                    <a:pt x="37" y="22"/>
                    <a:pt x="37" y="22"/>
                  </a:cubicBezTo>
                  <a:cubicBezTo>
                    <a:pt x="37" y="22"/>
                    <a:pt x="37" y="22"/>
                    <a:pt x="37" y="22"/>
                  </a:cubicBezTo>
                  <a:cubicBezTo>
                    <a:pt x="37" y="22"/>
                    <a:pt x="37" y="22"/>
                    <a:pt x="37" y="22"/>
                  </a:cubicBezTo>
                  <a:close/>
                  <a:moveTo>
                    <a:pt x="37" y="22"/>
                  </a:moveTo>
                  <a:cubicBezTo>
                    <a:pt x="37" y="22"/>
                    <a:pt x="37" y="22"/>
                    <a:pt x="37" y="22"/>
                  </a:cubicBezTo>
                  <a:cubicBezTo>
                    <a:pt x="37" y="22"/>
                    <a:pt x="37" y="22"/>
                    <a:pt x="37" y="22"/>
                  </a:cubicBezTo>
                  <a:cubicBezTo>
                    <a:pt x="37" y="22"/>
                    <a:pt x="37" y="22"/>
                    <a:pt x="37" y="22"/>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2"/>
                  </a:moveTo>
                  <a:cubicBezTo>
                    <a:pt x="37" y="2"/>
                    <a:pt x="37" y="2"/>
                    <a:pt x="37" y="2"/>
                  </a:cubicBezTo>
                  <a:cubicBezTo>
                    <a:pt x="37" y="2"/>
                    <a:pt x="37" y="2"/>
                    <a:pt x="37" y="2"/>
                  </a:cubicBezTo>
                  <a:cubicBezTo>
                    <a:pt x="37" y="2"/>
                    <a:pt x="37" y="2"/>
                    <a:pt x="37" y="2"/>
                  </a:cubicBezTo>
                  <a:close/>
                  <a:moveTo>
                    <a:pt x="37" y="3"/>
                  </a:moveTo>
                  <a:cubicBezTo>
                    <a:pt x="37" y="3"/>
                    <a:pt x="37" y="3"/>
                    <a:pt x="37" y="3"/>
                  </a:cubicBezTo>
                  <a:cubicBezTo>
                    <a:pt x="37" y="3"/>
                    <a:pt x="37" y="3"/>
                    <a:pt x="37" y="3"/>
                  </a:cubicBezTo>
                  <a:cubicBezTo>
                    <a:pt x="37" y="3"/>
                    <a:pt x="37" y="3"/>
                    <a:pt x="37" y="3"/>
                  </a:cubicBezTo>
                  <a:cubicBezTo>
                    <a:pt x="37" y="3"/>
                    <a:pt x="37" y="3"/>
                    <a:pt x="37" y="3"/>
                  </a:cubicBezTo>
                  <a:close/>
                  <a:moveTo>
                    <a:pt x="37" y="2"/>
                  </a:moveTo>
                  <a:cubicBezTo>
                    <a:pt x="37" y="2"/>
                    <a:pt x="37" y="2"/>
                    <a:pt x="37" y="2"/>
                  </a:cubicBezTo>
                  <a:cubicBezTo>
                    <a:pt x="37" y="2"/>
                    <a:pt x="37" y="2"/>
                    <a:pt x="37" y="2"/>
                  </a:cubicBezTo>
                  <a:cubicBezTo>
                    <a:pt x="37" y="2"/>
                    <a:pt x="37" y="2"/>
                    <a:pt x="37"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lose/>
                  <a:moveTo>
                    <a:pt x="39" y="2"/>
                  </a:moveTo>
                  <a:cubicBezTo>
                    <a:pt x="39" y="2"/>
                    <a:pt x="39" y="2"/>
                    <a:pt x="39" y="2"/>
                  </a:cubicBezTo>
                  <a:cubicBezTo>
                    <a:pt x="39" y="2"/>
                    <a:pt x="39" y="2"/>
                    <a:pt x="39" y="2"/>
                  </a:cubicBezTo>
                  <a:cubicBezTo>
                    <a:pt x="39" y="2"/>
                    <a:pt x="39" y="2"/>
                    <a:pt x="39" y="2"/>
                  </a:cubicBezTo>
                  <a:close/>
                  <a:moveTo>
                    <a:pt x="39" y="2"/>
                  </a:moveTo>
                  <a:cubicBezTo>
                    <a:pt x="39" y="2"/>
                    <a:pt x="39" y="2"/>
                    <a:pt x="39" y="2"/>
                  </a:cubicBezTo>
                  <a:cubicBezTo>
                    <a:pt x="39" y="2"/>
                    <a:pt x="39" y="2"/>
                    <a:pt x="39" y="2"/>
                  </a:cubicBezTo>
                  <a:cubicBezTo>
                    <a:pt x="39" y="2"/>
                    <a:pt x="39" y="2"/>
                    <a:pt x="39" y="2"/>
                  </a:cubicBezTo>
                  <a:close/>
                  <a:moveTo>
                    <a:pt x="42" y="2"/>
                  </a:moveTo>
                  <a:cubicBezTo>
                    <a:pt x="42" y="2"/>
                    <a:pt x="42" y="2"/>
                    <a:pt x="42" y="2"/>
                  </a:cubicBezTo>
                  <a:cubicBezTo>
                    <a:pt x="42" y="2"/>
                    <a:pt x="42" y="2"/>
                    <a:pt x="42" y="2"/>
                  </a:cubicBezTo>
                  <a:close/>
                  <a:moveTo>
                    <a:pt x="43" y="2"/>
                  </a:moveTo>
                  <a:cubicBezTo>
                    <a:pt x="43" y="2"/>
                    <a:pt x="43" y="2"/>
                    <a:pt x="43" y="2"/>
                  </a:cubicBezTo>
                  <a:cubicBezTo>
                    <a:pt x="43" y="2"/>
                    <a:pt x="43" y="2"/>
                    <a:pt x="43" y="2"/>
                  </a:cubicBezTo>
                  <a:cubicBezTo>
                    <a:pt x="43" y="2"/>
                    <a:pt x="43" y="2"/>
                    <a:pt x="43" y="2"/>
                  </a:cubicBezTo>
                  <a:close/>
                  <a:moveTo>
                    <a:pt x="43" y="2"/>
                  </a:moveTo>
                  <a:cubicBezTo>
                    <a:pt x="43" y="2"/>
                    <a:pt x="43" y="2"/>
                    <a:pt x="43" y="2"/>
                  </a:cubicBezTo>
                  <a:cubicBezTo>
                    <a:pt x="43" y="2"/>
                    <a:pt x="43" y="2"/>
                    <a:pt x="43" y="2"/>
                  </a:cubicBezTo>
                  <a:cubicBezTo>
                    <a:pt x="43" y="2"/>
                    <a:pt x="43" y="2"/>
                    <a:pt x="43" y="2"/>
                  </a:cubicBezTo>
                  <a:cubicBezTo>
                    <a:pt x="43" y="2"/>
                    <a:pt x="43" y="2"/>
                    <a:pt x="43" y="2"/>
                  </a:cubicBezTo>
                  <a:close/>
                  <a:moveTo>
                    <a:pt x="43" y="1"/>
                  </a:moveTo>
                  <a:cubicBezTo>
                    <a:pt x="43" y="1"/>
                    <a:pt x="43" y="1"/>
                    <a:pt x="43" y="1"/>
                  </a:cubicBezTo>
                  <a:cubicBezTo>
                    <a:pt x="43" y="1"/>
                    <a:pt x="43" y="1"/>
                    <a:pt x="43" y="1"/>
                  </a:cubicBezTo>
                  <a:cubicBezTo>
                    <a:pt x="43" y="1"/>
                    <a:pt x="43" y="1"/>
                    <a:pt x="43" y="2"/>
                  </a:cubicBezTo>
                  <a:cubicBezTo>
                    <a:pt x="43" y="2"/>
                    <a:pt x="43" y="2"/>
                    <a:pt x="43" y="2"/>
                  </a:cubicBezTo>
                  <a:cubicBezTo>
                    <a:pt x="43" y="2"/>
                    <a:pt x="43" y="2"/>
                    <a:pt x="43" y="2"/>
                  </a:cubicBezTo>
                  <a:cubicBezTo>
                    <a:pt x="43" y="1"/>
                    <a:pt x="43" y="1"/>
                    <a:pt x="43" y="1"/>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1"/>
                  </a:move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lose/>
                  <a:moveTo>
                    <a:pt x="44" y="1"/>
                  </a:moveTo>
                  <a:cubicBezTo>
                    <a:pt x="44" y="1"/>
                    <a:pt x="44" y="1"/>
                    <a:pt x="43" y="1"/>
                  </a:cubicBezTo>
                  <a:cubicBezTo>
                    <a:pt x="44" y="1"/>
                    <a:pt x="44" y="1"/>
                    <a:pt x="44" y="1"/>
                  </a:cubicBezTo>
                  <a:cubicBezTo>
                    <a:pt x="44" y="1"/>
                    <a:pt x="44" y="1"/>
                    <a:pt x="44" y="1"/>
                  </a:cubicBezTo>
                  <a:cubicBezTo>
                    <a:pt x="44" y="1"/>
                    <a:pt x="44" y="1"/>
                    <a:pt x="44" y="1"/>
                  </a:cubicBezTo>
                  <a:cubicBezTo>
                    <a:pt x="44" y="1"/>
                    <a:pt x="44" y="1"/>
                    <a:pt x="44" y="1"/>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3" y="1"/>
                  </a:moveTo>
                  <a:cubicBezTo>
                    <a:pt x="43" y="1"/>
                    <a:pt x="43" y="1"/>
                    <a:pt x="43" y="1"/>
                  </a:cubicBezTo>
                  <a:cubicBezTo>
                    <a:pt x="44" y="1"/>
                    <a:pt x="44" y="1"/>
                    <a:pt x="44" y="1"/>
                  </a:cubicBezTo>
                  <a:cubicBezTo>
                    <a:pt x="44" y="1"/>
                    <a:pt x="44" y="1"/>
                    <a:pt x="44" y="1"/>
                  </a:cubicBezTo>
                  <a:cubicBezTo>
                    <a:pt x="44"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2" y="1"/>
                    <a:pt x="42" y="1"/>
                    <a:pt x="42" y="1"/>
                  </a:cubicBezTo>
                  <a:cubicBezTo>
                    <a:pt x="42" y="1"/>
                    <a:pt x="42" y="1"/>
                    <a:pt x="42" y="1"/>
                  </a:cubicBezTo>
                  <a:cubicBezTo>
                    <a:pt x="42" y="1"/>
                    <a:pt x="42" y="1"/>
                    <a:pt x="42" y="1"/>
                  </a:cubicBezTo>
                  <a:cubicBezTo>
                    <a:pt x="42" y="1"/>
                    <a:pt x="43" y="1"/>
                    <a:pt x="43" y="1"/>
                  </a:cubicBezTo>
                  <a:cubicBezTo>
                    <a:pt x="43" y="1"/>
                    <a:pt x="43" y="1"/>
                    <a:pt x="43"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0" y="1"/>
                  </a:move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8" y="1"/>
                  </a:cubicBezTo>
                  <a:cubicBezTo>
                    <a:pt x="38" y="1"/>
                    <a:pt x="38" y="1"/>
                    <a:pt x="38" y="1"/>
                  </a:cubicBezTo>
                  <a:cubicBezTo>
                    <a:pt x="38" y="1"/>
                    <a:pt x="38" y="1"/>
                    <a:pt x="38" y="1"/>
                  </a:cubicBezTo>
                  <a:cubicBezTo>
                    <a:pt x="38"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lose/>
                  <a:moveTo>
                    <a:pt x="36" y="2"/>
                  </a:moveTo>
                  <a:cubicBezTo>
                    <a:pt x="36" y="2"/>
                    <a:pt x="36" y="2"/>
                    <a:pt x="36" y="2"/>
                  </a:cubicBezTo>
                  <a:cubicBezTo>
                    <a:pt x="36" y="2"/>
                    <a:pt x="36" y="2"/>
                    <a:pt x="36" y="2"/>
                  </a:cubicBezTo>
                  <a:close/>
                  <a:moveTo>
                    <a:pt x="36" y="2"/>
                  </a:move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lose/>
                  <a:moveTo>
                    <a:pt x="36" y="2"/>
                  </a:moveTo>
                  <a:cubicBezTo>
                    <a:pt x="36" y="2"/>
                    <a:pt x="36" y="2"/>
                    <a:pt x="36" y="2"/>
                  </a:cubicBezTo>
                  <a:cubicBezTo>
                    <a:pt x="36" y="2"/>
                    <a:pt x="36"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6" y="2"/>
                  </a:cubicBezTo>
                  <a:cubicBezTo>
                    <a:pt x="36" y="2"/>
                    <a:pt x="36" y="2"/>
                    <a:pt x="36" y="2"/>
                  </a:cubicBezTo>
                  <a:close/>
                  <a:moveTo>
                    <a:pt x="35" y="2"/>
                  </a:move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lose/>
                  <a:moveTo>
                    <a:pt x="35" y="2"/>
                  </a:move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lose/>
                  <a:moveTo>
                    <a:pt x="35" y="3"/>
                  </a:move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5" y="3"/>
                  </a:cubicBezTo>
                  <a:cubicBezTo>
                    <a:pt x="35" y="3"/>
                    <a:pt x="35" y="3"/>
                    <a:pt x="35" y="3"/>
                  </a:cubicBezTo>
                  <a:cubicBezTo>
                    <a:pt x="35" y="3"/>
                    <a:pt x="35" y="3"/>
                    <a:pt x="35"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lose/>
                  <a:moveTo>
                    <a:pt x="33" y="4"/>
                  </a:moveTo>
                  <a:cubicBezTo>
                    <a:pt x="33" y="4"/>
                    <a:pt x="33" y="4"/>
                    <a:pt x="33" y="4"/>
                  </a:cubicBezTo>
                  <a:cubicBezTo>
                    <a:pt x="33" y="4"/>
                    <a:pt x="33" y="4"/>
                    <a:pt x="33" y="4"/>
                  </a:cubicBezTo>
                  <a:cubicBezTo>
                    <a:pt x="33" y="4"/>
                    <a:pt x="33" y="4"/>
                    <a:pt x="33" y="4"/>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2" y="5"/>
                  </a:cubicBezTo>
                  <a:cubicBezTo>
                    <a:pt x="33" y="5"/>
                    <a:pt x="33" y="5"/>
                    <a:pt x="33" y="5"/>
                  </a:cubicBezTo>
                  <a:cubicBezTo>
                    <a:pt x="33" y="4"/>
                    <a:pt x="33" y="4"/>
                    <a:pt x="33" y="4"/>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2" y="5"/>
                  </a:cubicBezTo>
                  <a:cubicBezTo>
                    <a:pt x="32" y="5"/>
                    <a:pt x="32" y="5"/>
                    <a:pt x="32" y="5"/>
                  </a:cubicBezTo>
                  <a:cubicBezTo>
                    <a:pt x="32" y="5"/>
                    <a:pt x="32" y="5"/>
                    <a:pt x="32" y="5"/>
                  </a:cubicBezTo>
                  <a:cubicBezTo>
                    <a:pt x="32" y="5"/>
                    <a:pt x="32" y="5"/>
                    <a:pt x="32" y="5"/>
                  </a:cubicBezTo>
                  <a:cubicBezTo>
                    <a:pt x="32" y="5"/>
                    <a:pt x="33" y="5"/>
                    <a:pt x="33" y="5"/>
                  </a:cubicBezTo>
                  <a:close/>
                  <a:moveTo>
                    <a:pt x="32" y="5"/>
                  </a:move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lose/>
                  <a:moveTo>
                    <a:pt x="33" y="5"/>
                  </a:moveTo>
                  <a:cubicBezTo>
                    <a:pt x="33" y="5"/>
                    <a:pt x="33" y="5"/>
                    <a:pt x="33" y="5"/>
                  </a:cubicBezTo>
                  <a:cubicBezTo>
                    <a:pt x="33" y="5"/>
                    <a:pt x="32" y="5"/>
                    <a:pt x="32" y="5"/>
                  </a:cubicBezTo>
                  <a:cubicBezTo>
                    <a:pt x="32" y="5"/>
                    <a:pt x="32" y="5"/>
                    <a:pt x="32" y="6"/>
                  </a:cubicBezTo>
                  <a:cubicBezTo>
                    <a:pt x="32" y="5"/>
                    <a:pt x="32" y="5"/>
                    <a:pt x="33" y="5"/>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7"/>
                  </a:moveTo>
                  <a:cubicBezTo>
                    <a:pt x="32" y="7"/>
                    <a:pt x="32" y="7"/>
                    <a:pt x="32" y="7"/>
                  </a:cubicBezTo>
                  <a:cubicBezTo>
                    <a:pt x="32" y="7"/>
                    <a:pt x="32" y="7"/>
                    <a:pt x="32" y="7"/>
                  </a:cubicBezTo>
                  <a:cubicBezTo>
                    <a:pt x="31" y="7"/>
                    <a:pt x="31" y="7"/>
                    <a:pt x="31" y="7"/>
                  </a:cubicBezTo>
                  <a:cubicBezTo>
                    <a:pt x="31" y="7"/>
                    <a:pt x="31" y="7"/>
                    <a:pt x="31" y="7"/>
                  </a:cubicBezTo>
                  <a:cubicBezTo>
                    <a:pt x="31" y="7"/>
                    <a:pt x="32" y="7"/>
                    <a:pt x="32"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lose/>
                  <a:moveTo>
                    <a:pt x="31" y="7"/>
                  </a:moveTo>
                  <a:cubicBezTo>
                    <a:pt x="31" y="7"/>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31" y="7"/>
                    <a:pt x="31" y="7"/>
                    <a:pt x="31" y="7"/>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9"/>
                    <a:pt x="31" y="9"/>
                    <a:pt x="31" y="9"/>
                  </a:cubicBezTo>
                  <a:cubicBezTo>
                    <a:pt x="31" y="9"/>
                    <a:pt x="31" y="9"/>
                    <a:pt x="31" y="9"/>
                  </a:cubicBezTo>
                  <a:cubicBezTo>
                    <a:pt x="31" y="9"/>
                    <a:pt x="31" y="9"/>
                    <a:pt x="31" y="8"/>
                  </a:cubicBezTo>
                  <a:cubicBezTo>
                    <a:pt x="31" y="8"/>
                    <a:pt x="31" y="8"/>
                    <a:pt x="31" y="8"/>
                  </a:cubicBezTo>
                  <a:close/>
                  <a:moveTo>
                    <a:pt x="31" y="10"/>
                  </a:moveTo>
                  <a:cubicBezTo>
                    <a:pt x="31" y="10"/>
                    <a:pt x="31" y="10"/>
                    <a:pt x="31" y="10"/>
                  </a:cubicBezTo>
                  <a:cubicBezTo>
                    <a:pt x="31" y="10"/>
                    <a:pt x="31" y="10"/>
                    <a:pt x="31" y="10"/>
                  </a:cubicBezTo>
                  <a:cubicBezTo>
                    <a:pt x="31" y="10"/>
                    <a:pt x="31" y="10"/>
                    <a:pt x="31" y="10"/>
                  </a:cubicBezTo>
                  <a:cubicBezTo>
                    <a:pt x="31" y="10"/>
                    <a:pt x="31" y="10"/>
                    <a:pt x="30" y="10"/>
                  </a:cubicBezTo>
                  <a:cubicBezTo>
                    <a:pt x="30" y="10"/>
                    <a:pt x="31" y="10"/>
                    <a:pt x="31"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lose/>
                  <a:moveTo>
                    <a:pt x="30" y="10"/>
                  </a:move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lose/>
                  <a:moveTo>
                    <a:pt x="30" y="11"/>
                  </a:moveTo>
                  <a:cubicBezTo>
                    <a:pt x="30" y="11"/>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3"/>
                  </a:moveTo>
                  <a:cubicBezTo>
                    <a:pt x="30" y="13"/>
                    <a:pt x="30" y="13"/>
                    <a:pt x="30" y="13"/>
                  </a:cubicBezTo>
                  <a:cubicBezTo>
                    <a:pt x="30" y="13"/>
                    <a:pt x="30" y="13"/>
                    <a:pt x="30" y="13"/>
                  </a:cubicBezTo>
                  <a:cubicBezTo>
                    <a:pt x="30" y="13"/>
                    <a:pt x="30" y="13"/>
                    <a:pt x="30" y="13"/>
                  </a:cubicBezTo>
                  <a:close/>
                  <a:moveTo>
                    <a:pt x="30" y="14"/>
                  </a:moveTo>
                  <a:cubicBezTo>
                    <a:pt x="30" y="14"/>
                    <a:pt x="30" y="14"/>
                    <a:pt x="30" y="14"/>
                  </a:cubicBezTo>
                  <a:cubicBezTo>
                    <a:pt x="30" y="14"/>
                    <a:pt x="30" y="14"/>
                    <a:pt x="30" y="13"/>
                  </a:cubicBezTo>
                  <a:cubicBezTo>
                    <a:pt x="30" y="13"/>
                    <a:pt x="30" y="13"/>
                    <a:pt x="30" y="13"/>
                  </a:cubicBezTo>
                  <a:cubicBezTo>
                    <a:pt x="30" y="13"/>
                    <a:pt x="30" y="13"/>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lose/>
                  <a:moveTo>
                    <a:pt x="30" y="13"/>
                  </a:moveTo>
                  <a:cubicBezTo>
                    <a:pt x="30" y="14"/>
                    <a:pt x="30" y="14"/>
                    <a:pt x="30" y="14"/>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5"/>
                  </a:moveTo>
                  <a:cubicBezTo>
                    <a:pt x="30" y="15"/>
                    <a:pt x="30" y="15"/>
                    <a:pt x="30" y="15"/>
                  </a:cubicBezTo>
                  <a:cubicBezTo>
                    <a:pt x="30" y="15"/>
                    <a:pt x="30" y="15"/>
                    <a:pt x="30" y="15"/>
                  </a:cubicBezTo>
                  <a:cubicBezTo>
                    <a:pt x="30" y="15"/>
                    <a:pt x="30" y="15"/>
                    <a:pt x="30" y="15"/>
                  </a:cubicBezTo>
                  <a:cubicBezTo>
                    <a:pt x="30" y="15"/>
                    <a:pt x="30" y="15"/>
                    <a:pt x="30" y="15"/>
                  </a:cubicBezTo>
                  <a:close/>
                  <a:moveTo>
                    <a:pt x="30" y="15"/>
                  </a:moveTo>
                  <a:cubicBezTo>
                    <a:pt x="30" y="15"/>
                    <a:pt x="30" y="15"/>
                    <a:pt x="30" y="15"/>
                  </a:cubicBezTo>
                  <a:cubicBezTo>
                    <a:pt x="30" y="15"/>
                    <a:pt x="30" y="15"/>
                    <a:pt x="30" y="15"/>
                  </a:cubicBezTo>
                  <a:cubicBezTo>
                    <a:pt x="30" y="15"/>
                    <a:pt x="30" y="15"/>
                    <a:pt x="30" y="15"/>
                  </a:cubicBezTo>
                  <a:close/>
                  <a:moveTo>
                    <a:pt x="30" y="15"/>
                  </a:move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lose/>
                  <a:moveTo>
                    <a:pt x="30" y="15"/>
                  </a:moveTo>
                  <a:cubicBezTo>
                    <a:pt x="30" y="15"/>
                    <a:pt x="30" y="15"/>
                    <a:pt x="30" y="15"/>
                  </a:cubicBezTo>
                  <a:cubicBezTo>
                    <a:pt x="30" y="15"/>
                    <a:pt x="30" y="15"/>
                    <a:pt x="30" y="15"/>
                  </a:cubicBezTo>
                  <a:cubicBezTo>
                    <a:pt x="30" y="15"/>
                    <a:pt x="30" y="15"/>
                    <a:pt x="30" y="15"/>
                  </a:cubicBezTo>
                  <a:close/>
                  <a:moveTo>
                    <a:pt x="30" y="15"/>
                  </a:moveTo>
                  <a:cubicBezTo>
                    <a:pt x="30" y="15"/>
                    <a:pt x="30" y="15"/>
                    <a:pt x="30" y="15"/>
                  </a:cubicBezTo>
                  <a:cubicBezTo>
                    <a:pt x="30" y="15"/>
                    <a:pt x="30" y="15"/>
                    <a:pt x="31" y="15"/>
                  </a:cubicBezTo>
                  <a:cubicBezTo>
                    <a:pt x="31" y="15"/>
                    <a:pt x="31" y="15"/>
                    <a:pt x="31" y="15"/>
                  </a:cubicBezTo>
                  <a:cubicBezTo>
                    <a:pt x="30" y="15"/>
                    <a:pt x="30" y="15"/>
                    <a:pt x="30" y="15"/>
                  </a:cubicBezTo>
                  <a:cubicBezTo>
                    <a:pt x="30" y="15"/>
                    <a:pt x="30" y="15"/>
                    <a:pt x="30" y="15"/>
                  </a:cubicBezTo>
                  <a:close/>
                  <a:moveTo>
                    <a:pt x="30" y="15"/>
                  </a:moveTo>
                  <a:cubicBezTo>
                    <a:pt x="31" y="15"/>
                    <a:pt x="31" y="15"/>
                    <a:pt x="31" y="15"/>
                  </a:cubicBezTo>
                  <a:cubicBezTo>
                    <a:pt x="31" y="15"/>
                    <a:pt x="31" y="15"/>
                    <a:pt x="31" y="15"/>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0" y="15"/>
                  </a:cubicBezTo>
                  <a:cubicBezTo>
                    <a:pt x="30" y="15"/>
                    <a:pt x="30" y="15"/>
                    <a:pt x="30" y="15"/>
                  </a:cubicBezTo>
                  <a:cubicBezTo>
                    <a:pt x="30" y="15"/>
                    <a:pt x="30" y="15"/>
                    <a:pt x="30" y="15"/>
                  </a:cubicBezTo>
                  <a:cubicBezTo>
                    <a:pt x="30" y="15"/>
                    <a:pt x="30" y="15"/>
                    <a:pt x="30" y="15"/>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6"/>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1"/>
                  </a:move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ubicBezTo>
                    <a:pt x="32" y="16"/>
                    <a:pt x="32" y="16"/>
                    <a:pt x="32" y="16"/>
                  </a:cubicBezTo>
                  <a:close/>
                  <a:moveTo>
                    <a:pt x="32" y="15"/>
                  </a:moveTo>
                  <a:cubicBezTo>
                    <a:pt x="32" y="15"/>
                    <a:pt x="32" y="15"/>
                    <a:pt x="32" y="15"/>
                  </a:cubicBezTo>
                  <a:cubicBezTo>
                    <a:pt x="32" y="15"/>
                    <a:pt x="32" y="15"/>
                    <a:pt x="32" y="15"/>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1" y="15"/>
                  </a:move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1" y="15"/>
                    <a:pt x="31" y="15"/>
                  </a:cubicBezTo>
                  <a:close/>
                  <a:moveTo>
                    <a:pt x="31" y="17"/>
                  </a:moveTo>
                  <a:cubicBezTo>
                    <a:pt x="31" y="17"/>
                    <a:pt x="31" y="17"/>
                    <a:pt x="31" y="17"/>
                  </a:cubicBezTo>
                  <a:cubicBezTo>
                    <a:pt x="31" y="17"/>
                    <a:pt x="31" y="17"/>
                    <a:pt x="32" y="17"/>
                  </a:cubicBezTo>
                  <a:cubicBezTo>
                    <a:pt x="32" y="17"/>
                    <a:pt x="32" y="17"/>
                    <a:pt x="32" y="17"/>
                  </a:cubicBezTo>
                  <a:cubicBezTo>
                    <a:pt x="32" y="17"/>
                    <a:pt x="32" y="17"/>
                    <a:pt x="32" y="17"/>
                  </a:cubicBezTo>
                  <a:cubicBezTo>
                    <a:pt x="31" y="17"/>
                    <a:pt x="31" y="17"/>
                    <a:pt x="31" y="17"/>
                  </a:cubicBezTo>
                  <a:close/>
                  <a:moveTo>
                    <a:pt x="31" y="17"/>
                  </a:moveTo>
                  <a:cubicBezTo>
                    <a:pt x="31" y="17"/>
                    <a:pt x="31" y="17"/>
                    <a:pt x="31" y="17"/>
                  </a:cubicBezTo>
                  <a:cubicBezTo>
                    <a:pt x="31" y="17"/>
                    <a:pt x="31" y="17"/>
                    <a:pt x="31" y="17"/>
                  </a:cubicBezTo>
                  <a:close/>
                  <a:moveTo>
                    <a:pt x="32" y="15"/>
                  </a:move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lose/>
                  <a:moveTo>
                    <a:pt x="31" y="12"/>
                  </a:moveTo>
                  <a:cubicBezTo>
                    <a:pt x="31" y="12"/>
                    <a:pt x="31" y="12"/>
                    <a:pt x="31" y="12"/>
                  </a:cubicBezTo>
                  <a:cubicBezTo>
                    <a:pt x="31" y="12"/>
                    <a:pt x="31" y="12"/>
                    <a:pt x="31" y="12"/>
                  </a:cubicBezTo>
                  <a:cubicBezTo>
                    <a:pt x="31" y="12"/>
                    <a:pt x="31" y="12"/>
                    <a:pt x="31" y="12"/>
                  </a:cubicBezTo>
                  <a:close/>
                  <a:moveTo>
                    <a:pt x="31" y="12"/>
                  </a:moveTo>
                  <a:cubicBezTo>
                    <a:pt x="31" y="12"/>
                    <a:pt x="31" y="12"/>
                    <a:pt x="31" y="12"/>
                  </a:cubicBezTo>
                  <a:cubicBezTo>
                    <a:pt x="31" y="12"/>
                    <a:pt x="31" y="12"/>
                    <a:pt x="31" y="12"/>
                  </a:cubicBezTo>
                  <a:cubicBezTo>
                    <a:pt x="31" y="12"/>
                    <a:pt x="31" y="12"/>
                    <a:pt x="31" y="12"/>
                  </a:cubicBezTo>
                  <a:close/>
                  <a:moveTo>
                    <a:pt x="31" y="17"/>
                  </a:moveTo>
                  <a:cubicBezTo>
                    <a:pt x="32" y="17"/>
                    <a:pt x="32" y="17"/>
                    <a:pt x="32" y="17"/>
                  </a:cubicBezTo>
                  <a:cubicBezTo>
                    <a:pt x="32" y="17"/>
                    <a:pt x="32" y="17"/>
                    <a:pt x="31" y="17"/>
                  </a:cubicBezTo>
                  <a:cubicBezTo>
                    <a:pt x="31" y="17"/>
                    <a:pt x="31" y="17"/>
                    <a:pt x="31" y="17"/>
                  </a:cubicBezTo>
                  <a:close/>
                  <a:moveTo>
                    <a:pt x="31" y="16"/>
                  </a:moveTo>
                  <a:cubicBezTo>
                    <a:pt x="31" y="16"/>
                    <a:pt x="31" y="16"/>
                    <a:pt x="31" y="16"/>
                  </a:cubicBezTo>
                  <a:cubicBezTo>
                    <a:pt x="32" y="16"/>
                    <a:pt x="32" y="16"/>
                    <a:pt x="32" y="16"/>
                  </a:cubicBezTo>
                  <a:cubicBezTo>
                    <a:pt x="32" y="16"/>
                    <a:pt x="32" y="16"/>
                    <a:pt x="32" y="16"/>
                  </a:cubicBezTo>
                  <a:cubicBezTo>
                    <a:pt x="32" y="16"/>
                    <a:pt x="32" y="17"/>
                    <a:pt x="32" y="17"/>
                  </a:cubicBezTo>
                  <a:cubicBezTo>
                    <a:pt x="32" y="17"/>
                    <a:pt x="32" y="17"/>
                    <a:pt x="32" y="17"/>
                  </a:cubicBezTo>
                  <a:cubicBezTo>
                    <a:pt x="32" y="17"/>
                    <a:pt x="32" y="16"/>
                    <a:pt x="31"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1" y="8"/>
                  </a:move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9"/>
                  </a:moveTo>
                  <a:cubicBezTo>
                    <a:pt x="32" y="9"/>
                    <a:pt x="32" y="9"/>
                    <a:pt x="32" y="9"/>
                  </a:cubicBezTo>
                  <a:cubicBezTo>
                    <a:pt x="32" y="9"/>
                    <a:pt x="32" y="9"/>
                    <a:pt x="32" y="9"/>
                  </a:cubicBezTo>
                  <a:cubicBezTo>
                    <a:pt x="32" y="9"/>
                    <a:pt x="32" y="9"/>
                    <a:pt x="32" y="9"/>
                  </a:cubicBezTo>
                  <a:cubicBezTo>
                    <a:pt x="32" y="9"/>
                    <a:pt x="32" y="9"/>
                    <a:pt x="32" y="9"/>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9"/>
                  </a:moveTo>
                  <a:cubicBezTo>
                    <a:pt x="32" y="9"/>
                    <a:pt x="32" y="9"/>
                    <a:pt x="32" y="9"/>
                  </a:cubicBezTo>
                  <a:cubicBezTo>
                    <a:pt x="32" y="9"/>
                    <a:pt x="32" y="9"/>
                    <a:pt x="32" y="9"/>
                  </a:cubicBezTo>
                  <a:cubicBezTo>
                    <a:pt x="32" y="9"/>
                    <a:pt x="32" y="9"/>
                    <a:pt x="32" y="9"/>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9"/>
                  </a:moveTo>
                  <a:cubicBezTo>
                    <a:pt x="32" y="9"/>
                    <a:pt x="32" y="9"/>
                    <a:pt x="32" y="9"/>
                  </a:cubicBezTo>
                  <a:cubicBezTo>
                    <a:pt x="32" y="9"/>
                    <a:pt x="32" y="9"/>
                    <a:pt x="32" y="9"/>
                  </a:cubicBezTo>
                  <a:cubicBezTo>
                    <a:pt x="32" y="9"/>
                    <a:pt x="32" y="9"/>
                    <a:pt x="32" y="9"/>
                  </a:cubicBezTo>
                  <a:cubicBezTo>
                    <a:pt x="32" y="9"/>
                    <a:pt x="32" y="9"/>
                    <a:pt x="32" y="9"/>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7"/>
                    <a:pt x="32" y="17"/>
                  </a:cubicBezTo>
                  <a:cubicBezTo>
                    <a:pt x="32" y="17"/>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lose/>
                  <a:moveTo>
                    <a:pt x="32" y="18"/>
                  </a:move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6"/>
                  </a:move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8"/>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lose/>
                  <a:moveTo>
                    <a:pt x="32" y="16"/>
                  </a:moveTo>
                  <a:cubicBezTo>
                    <a:pt x="32" y="16"/>
                    <a:pt x="32" y="16"/>
                    <a:pt x="32" y="16"/>
                  </a:cubicBezTo>
                  <a:cubicBezTo>
                    <a:pt x="32" y="16"/>
                    <a:pt x="32" y="16"/>
                    <a:pt x="32" y="16"/>
                  </a:cubicBezTo>
                  <a:cubicBezTo>
                    <a:pt x="32" y="16"/>
                    <a:pt x="32" y="16"/>
                    <a:pt x="32" y="16"/>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lose/>
                  <a:moveTo>
                    <a:pt x="32" y="10"/>
                  </a:moveTo>
                  <a:cubicBezTo>
                    <a:pt x="32" y="10"/>
                    <a:pt x="32" y="10"/>
                    <a:pt x="32" y="10"/>
                  </a:cubicBezTo>
                  <a:cubicBezTo>
                    <a:pt x="32" y="10"/>
                    <a:pt x="32" y="10"/>
                    <a:pt x="32" y="10"/>
                  </a:cubicBezTo>
                  <a:cubicBezTo>
                    <a:pt x="32" y="10"/>
                    <a:pt x="32" y="10"/>
                    <a:pt x="32" y="10"/>
                  </a:cubicBezTo>
                  <a:cubicBezTo>
                    <a:pt x="32" y="10"/>
                    <a:pt x="32" y="10"/>
                    <a:pt x="32" y="10"/>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9"/>
                  </a:move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lose/>
                  <a:moveTo>
                    <a:pt x="32" y="16"/>
                  </a:moveTo>
                  <a:cubicBezTo>
                    <a:pt x="32" y="16"/>
                    <a:pt x="32" y="16"/>
                    <a:pt x="32" y="16"/>
                  </a:cubicBezTo>
                  <a:cubicBezTo>
                    <a:pt x="32" y="16"/>
                    <a:pt x="32" y="16"/>
                    <a:pt x="32" y="16"/>
                  </a:cubicBezTo>
                  <a:cubicBezTo>
                    <a:pt x="32" y="16"/>
                    <a:pt x="32" y="16"/>
                    <a:pt x="32" y="16"/>
                  </a:cubicBezTo>
                  <a:cubicBezTo>
                    <a:pt x="32" y="16"/>
                    <a:pt x="32" y="16"/>
                    <a:pt x="32" y="16"/>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lose/>
                  <a:moveTo>
                    <a:pt x="32" y="8"/>
                  </a:move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lose/>
                  <a:moveTo>
                    <a:pt x="32" y="17"/>
                  </a:moveTo>
                  <a:cubicBezTo>
                    <a:pt x="32" y="17"/>
                    <a:pt x="32" y="18"/>
                    <a:pt x="32" y="18"/>
                  </a:cubicBezTo>
                  <a:cubicBezTo>
                    <a:pt x="32" y="18"/>
                    <a:pt x="32" y="18"/>
                    <a:pt x="32" y="18"/>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6"/>
                  </a:moveTo>
                  <a:cubicBezTo>
                    <a:pt x="32" y="16"/>
                    <a:pt x="32" y="16"/>
                    <a:pt x="32" y="16"/>
                  </a:cubicBezTo>
                  <a:cubicBezTo>
                    <a:pt x="32" y="16"/>
                    <a:pt x="32" y="16"/>
                    <a:pt x="32" y="16"/>
                  </a:cubicBezTo>
                  <a:cubicBezTo>
                    <a:pt x="32" y="16"/>
                    <a:pt x="32" y="16"/>
                    <a:pt x="32" y="16"/>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lose/>
                  <a:moveTo>
                    <a:pt x="32" y="17"/>
                  </a:moveTo>
                  <a:cubicBezTo>
                    <a:pt x="32" y="17"/>
                    <a:pt x="32" y="17"/>
                    <a:pt x="32" y="17"/>
                  </a:cubicBezTo>
                  <a:cubicBezTo>
                    <a:pt x="32" y="17"/>
                    <a:pt x="32" y="17"/>
                    <a:pt x="32" y="17"/>
                  </a:cubicBezTo>
                  <a:cubicBezTo>
                    <a:pt x="32" y="17"/>
                    <a:pt x="32" y="17"/>
                    <a:pt x="32" y="17"/>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9"/>
                    <a:pt x="32" y="19"/>
                  </a:cubicBezTo>
                  <a:cubicBezTo>
                    <a:pt x="32" y="19"/>
                    <a:pt x="32" y="19"/>
                    <a:pt x="32" y="19"/>
                  </a:cubicBezTo>
                  <a:cubicBezTo>
                    <a:pt x="32" y="19"/>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7"/>
                  </a:moveTo>
                  <a:cubicBezTo>
                    <a:pt x="32" y="17"/>
                    <a:pt x="32" y="17"/>
                    <a:pt x="32" y="17"/>
                  </a:cubicBezTo>
                  <a:cubicBezTo>
                    <a:pt x="32" y="17"/>
                    <a:pt x="32" y="17"/>
                    <a:pt x="32" y="17"/>
                  </a:cubicBezTo>
                  <a:cubicBezTo>
                    <a:pt x="32" y="17"/>
                    <a:pt x="32" y="17"/>
                    <a:pt x="32" y="17"/>
                  </a:cubicBezTo>
                  <a:cubicBezTo>
                    <a:pt x="32" y="17"/>
                    <a:pt x="32" y="17"/>
                    <a:pt x="32" y="17"/>
                  </a:cubicBezTo>
                  <a:close/>
                  <a:moveTo>
                    <a:pt x="32" y="19"/>
                  </a:moveTo>
                  <a:cubicBezTo>
                    <a:pt x="32" y="19"/>
                    <a:pt x="32" y="19"/>
                    <a:pt x="32" y="19"/>
                  </a:cubicBezTo>
                  <a:cubicBezTo>
                    <a:pt x="32" y="19"/>
                    <a:pt x="32" y="19"/>
                    <a:pt x="32" y="19"/>
                  </a:cubicBezTo>
                  <a:close/>
                  <a:moveTo>
                    <a:pt x="33" y="17"/>
                  </a:moveTo>
                  <a:cubicBezTo>
                    <a:pt x="33" y="17"/>
                    <a:pt x="32" y="17"/>
                    <a:pt x="32" y="17"/>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lose/>
                  <a:moveTo>
                    <a:pt x="33" y="18"/>
                  </a:moveTo>
                  <a:cubicBezTo>
                    <a:pt x="33" y="18"/>
                    <a:pt x="33" y="18"/>
                    <a:pt x="33" y="18"/>
                  </a:cubicBezTo>
                  <a:cubicBezTo>
                    <a:pt x="33" y="18"/>
                    <a:pt x="33" y="18"/>
                    <a:pt x="33" y="18"/>
                  </a:cubicBezTo>
                  <a:close/>
                  <a:moveTo>
                    <a:pt x="32" y="18"/>
                  </a:moveTo>
                  <a:cubicBezTo>
                    <a:pt x="32" y="18"/>
                    <a:pt x="33" y="18"/>
                    <a:pt x="33" y="18"/>
                  </a:cubicBezTo>
                  <a:cubicBezTo>
                    <a:pt x="33" y="18"/>
                    <a:pt x="33" y="18"/>
                    <a:pt x="33" y="18"/>
                  </a:cubicBezTo>
                  <a:cubicBezTo>
                    <a:pt x="33" y="18"/>
                    <a:pt x="32" y="18"/>
                    <a:pt x="32" y="18"/>
                  </a:cubicBezTo>
                  <a:cubicBezTo>
                    <a:pt x="32" y="18"/>
                    <a:pt x="32" y="18"/>
                    <a:pt x="32" y="18"/>
                  </a:cubicBezTo>
                  <a:cubicBezTo>
                    <a:pt x="32" y="18"/>
                    <a:pt x="32" y="18"/>
                    <a:pt x="32" y="18"/>
                  </a:cubicBezTo>
                  <a:close/>
                  <a:moveTo>
                    <a:pt x="32" y="19"/>
                  </a:moveTo>
                  <a:cubicBezTo>
                    <a:pt x="32" y="19"/>
                    <a:pt x="32" y="19"/>
                    <a:pt x="32" y="19"/>
                  </a:cubicBezTo>
                  <a:cubicBezTo>
                    <a:pt x="32" y="19"/>
                    <a:pt x="32" y="19"/>
                    <a:pt x="32" y="19"/>
                  </a:cubicBezTo>
                  <a:cubicBezTo>
                    <a:pt x="32" y="19"/>
                    <a:pt x="32" y="19"/>
                    <a:pt x="32" y="19"/>
                  </a:cubicBezTo>
                  <a:cubicBezTo>
                    <a:pt x="32" y="19"/>
                    <a:pt x="32" y="19"/>
                    <a:pt x="32" y="19"/>
                  </a:cubicBezTo>
                  <a:close/>
                  <a:moveTo>
                    <a:pt x="33" y="19"/>
                  </a:moveTo>
                  <a:cubicBezTo>
                    <a:pt x="33" y="19"/>
                    <a:pt x="33" y="19"/>
                    <a:pt x="33" y="19"/>
                  </a:cubicBezTo>
                  <a:cubicBezTo>
                    <a:pt x="33" y="19"/>
                    <a:pt x="33" y="19"/>
                    <a:pt x="33" y="19"/>
                  </a:cubicBezTo>
                  <a:cubicBezTo>
                    <a:pt x="33" y="19"/>
                    <a:pt x="33" y="19"/>
                    <a:pt x="32" y="19"/>
                  </a:cubicBezTo>
                  <a:cubicBezTo>
                    <a:pt x="32" y="19"/>
                    <a:pt x="32" y="19"/>
                    <a:pt x="32" y="19"/>
                  </a:cubicBezTo>
                  <a:cubicBezTo>
                    <a:pt x="32"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lose/>
                  <a:moveTo>
                    <a:pt x="34" y="18"/>
                  </a:move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lose/>
                  <a:moveTo>
                    <a:pt x="34" y="20"/>
                  </a:move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19"/>
                  </a:move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1"/>
                    <a:pt x="34" y="21"/>
                    <a:pt x="34" y="21"/>
                  </a:cubicBezTo>
                  <a:cubicBezTo>
                    <a:pt x="34" y="21"/>
                    <a:pt x="34" y="21"/>
                    <a:pt x="34" y="21"/>
                  </a:cubicBezTo>
                  <a:cubicBezTo>
                    <a:pt x="34" y="21"/>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lose/>
                  <a:moveTo>
                    <a:pt x="35" y="20"/>
                  </a:moveTo>
                  <a:cubicBezTo>
                    <a:pt x="35" y="20"/>
                    <a:pt x="35" y="20"/>
                    <a:pt x="35" y="20"/>
                  </a:cubicBezTo>
                  <a:cubicBezTo>
                    <a:pt x="35" y="20"/>
                    <a:pt x="35" y="20"/>
                    <a:pt x="35" y="20"/>
                  </a:cubicBezTo>
                  <a:cubicBezTo>
                    <a:pt x="35" y="20"/>
                    <a:pt x="35" y="20"/>
                    <a:pt x="34" y="20"/>
                  </a:cubicBezTo>
                  <a:cubicBezTo>
                    <a:pt x="34" y="20"/>
                    <a:pt x="34" y="20"/>
                    <a:pt x="34" y="20"/>
                  </a:cubicBezTo>
                  <a:cubicBezTo>
                    <a:pt x="34" y="20"/>
                    <a:pt x="35" y="20"/>
                    <a:pt x="35" y="20"/>
                  </a:cubicBezTo>
                  <a:close/>
                  <a:moveTo>
                    <a:pt x="35" y="21"/>
                  </a:moveTo>
                  <a:cubicBezTo>
                    <a:pt x="35" y="21"/>
                    <a:pt x="35" y="21"/>
                    <a:pt x="35" y="21"/>
                  </a:cubicBezTo>
                  <a:cubicBezTo>
                    <a:pt x="35" y="21"/>
                    <a:pt x="35" y="21"/>
                    <a:pt x="35" y="21"/>
                  </a:cubicBezTo>
                  <a:cubicBezTo>
                    <a:pt x="35" y="21"/>
                    <a:pt x="35" y="21"/>
                    <a:pt x="35" y="21"/>
                  </a:cubicBezTo>
                  <a:close/>
                  <a:moveTo>
                    <a:pt x="35" y="4"/>
                  </a:move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lose/>
                  <a:moveTo>
                    <a:pt x="35" y="5"/>
                  </a:move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4"/>
                  </a:moveTo>
                  <a:cubicBezTo>
                    <a:pt x="35" y="4"/>
                    <a:pt x="35" y="4"/>
                    <a:pt x="35" y="4"/>
                  </a:cubicBezTo>
                  <a:cubicBezTo>
                    <a:pt x="35" y="4"/>
                    <a:pt x="35" y="4"/>
                    <a:pt x="35" y="4"/>
                  </a:cubicBezTo>
                  <a:cubicBezTo>
                    <a:pt x="35" y="4"/>
                    <a:pt x="35" y="4"/>
                    <a:pt x="35" y="4"/>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4"/>
                  </a:move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lose/>
                  <a:moveTo>
                    <a:pt x="35" y="4"/>
                  </a:move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lose/>
                  <a:moveTo>
                    <a:pt x="35" y="4"/>
                  </a:moveTo>
                  <a:cubicBezTo>
                    <a:pt x="35" y="4"/>
                    <a:pt x="35" y="4"/>
                    <a:pt x="35" y="4"/>
                  </a:cubicBezTo>
                  <a:cubicBezTo>
                    <a:pt x="35" y="4"/>
                    <a:pt x="35" y="4"/>
                    <a:pt x="35" y="4"/>
                  </a:cubicBezTo>
                  <a:cubicBezTo>
                    <a:pt x="35" y="4"/>
                    <a:pt x="35" y="4"/>
                    <a:pt x="35" y="4"/>
                  </a:cubicBezTo>
                  <a:cubicBezTo>
                    <a:pt x="35" y="4"/>
                    <a:pt x="35" y="4"/>
                    <a:pt x="35" y="4"/>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lose/>
                  <a:moveTo>
                    <a:pt x="35" y="21"/>
                  </a:moveTo>
                  <a:cubicBezTo>
                    <a:pt x="35" y="21"/>
                    <a:pt x="35" y="21"/>
                    <a:pt x="35" y="21"/>
                  </a:cubicBezTo>
                  <a:cubicBezTo>
                    <a:pt x="35" y="21"/>
                    <a:pt x="35" y="21"/>
                    <a:pt x="35" y="21"/>
                  </a:cubicBezTo>
                  <a:cubicBezTo>
                    <a:pt x="35" y="21"/>
                    <a:pt x="35" y="21"/>
                    <a:pt x="35" y="21"/>
                  </a:cubicBezTo>
                  <a:cubicBezTo>
                    <a:pt x="35" y="21"/>
                    <a:pt x="35" y="21"/>
                    <a:pt x="35" y="21"/>
                  </a:cubicBezTo>
                  <a:close/>
                  <a:moveTo>
                    <a:pt x="35" y="22"/>
                  </a:moveTo>
                  <a:cubicBezTo>
                    <a:pt x="35" y="22"/>
                    <a:pt x="35" y="22"/>
                    <a:pt x="35" y="21"/>
                  </a:cubicBezTo>
                  <a:cubicBezTo>
                    <a:pt x="36" y="22"/>
                    <a:pt x="36" y="22"/>
                    <a:pt x="36" y="22"/>
                  </a:cubicBezTo>
                  <a:cubicBezTo>
                    <a:pt x="36" y="22"/>
                    <a:pt x="36" y="22"/>
                    <a:pt x="36" y="22"/>
                  </a:cubicBezTo>
                  <a:cubicBezTo>
                    <a:pt x="36" y="22"/>
                    <a:pt x="35" y="22"/>
                    <a:pt x="35" y="22"/>
                  </a:cubicBezTo>
                  <a:close/>
                  <a:moveTo>
                    <a:pt x="35" y="22"/>
                  </a:move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lose/>
                  <a:moveTo>
                    <a:pt x="36" y="21"/>
                  </a:moveTo>
                  <a:cubicBezTo>
                    <a:pt x="36" y="21"/>
                    <a:pt x="36" y="21"/>
                    <a:pt x="36" y="21"/>
                  </a:cubicBezTo>
                  <a:cubicBezTo>
                    <a:pt x="36" y="21"/>
                    <a:pt x="36" y="21"/>
                    <a:pt x="36" y="21"/>
                  </a:cubicBezTo>
                  <a:cubicBezTo>
                    <a:pt x="36" y="21"/>
                    <a:pt x="36" y="21"/>
                    <a:pt x="36" y="21"/>
                  </a:cubicBezTo>
                  <a:close/>
                  <a:moveTo>
                    <a:pt x="36" y="22"/>
                  </a:move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1"/>
                  </a:moveTo>
                  <a:cubicBezTo>
                    <a:pt x="36" y="21"/>
                    <a:pt x="36" y="21"/>
                    <a:pt x="36" y="21"/>
                  </a:cubicBezTo>
                  <a:cubicBezTo>
                    <a:pt x="36" y="21"/>
                    <a:pt x="36" y="21"/>
                    <a:pt x="36" y="21"/>
                  </a:cubicBezTo>
                  <a:cubicBezTo>
                    <a:pt x="36" y="21"/>
                    <a:pt x="36" y="21"/>
                    <a:pt x="36" y="21"/>
                  </a:cubicBezTo>
                  <a:cubicBezTo>
                    <a:pt x="36" y="21"/>
                    <a:pt x="36" y="21"/>
                    <a:pt x="36" y="22"/>
                  </a:cubicBezTo>
                  <a:cubicBezTo>
                    <a:pt x="36" y="22"/>
                    <a:pt x="36" y="21"/>
                    <a:pt x="36" y="21"/>
                  </a:cubicBezTo>
                  <a:cubicBezTo>
                    <a:pt x="36" y="21"/>
                    <a:pt x="36" y="21"/>
                    <a:pt x="36" y="21"/>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7" y="22"/>
                    <a:pt x="37" y="22"/>
                    <a:pt x="37" y="22"/>
                  </a:cubicBezTo>
                  <a:cubicBezTo>
                    <a:pt x="37" y="22"/>
                    <a:pt x="37" y="22"/>
                    <a:pt x="37" y="22"/>
                  </a:cubicBezTo>
                  <a:cubicBezTo>
                    <a:pt x="37" y="22"/>
                    <a:pt x="37" y="22"/>
                    <a:pt x="36" y="22"/>
                  </a:cubicBezTo>
                  <a:cubicBezTo>
                    <a:pt x="36" y="22"/>
                    <a:pt x="36" y="22"/>
                    <a:pt x="36" y="22"/>
                  </a:cubicBezTo>
                  <a:cubicBezTo>
                    <a:pt x="36" y="22"/>
                    <a:pt x="36" y="22"/>
                    <a:pt x="36" y="22"/>
                  </a:cubicBezTo>
                  <a:close/>
                  <a:moveTo>
                    <a:pt x="38" y="3"/>
                  </a:moveTo>
                  <a:cubicBezTo>
                    <a:pt x="38" y="3"/>
                    <a:pt x="38" y="3"/>
                    <a:pt x="38" y="3"/>
                  </a:cubicBezTo>
                  <a:cubicBezTo>
                    <a:pt x="38" y="3"/>
                    <a:pt x="38" y="3"/>
                    <a:pt x="38" y="3"/>
                  </a:cubicBezTo>
                  <a:cubicBezTo>
                    <a:pt x="38" y="3"/>
                    <a:pt x="38" y="3"/>
                    <a:pt x="38" y="3"/>
                  </a:cubicBezTo>
                  <a:cubicBezTo>
                    <a:pt x="38" y="3"/>
                    <a:pt x="38" y="3"/>
                    <a:pt x="38" y="3"/>
                  </a:cubicBezTo>
                  <a:close/>
                  <a:moveTo>
                    <a:pt x="38" y="2"/>
                  </a:moveTo>
                  <a:cubicBezTo>
                    <a:pt x="38" y="2"/>
                    <a:pt x="38" y="2"/>
                    <a:pt x="38" y="2"/>
                  </a:cubicBezTo>
                  <a:cubicBezTo>
                    <a:pt x="38" y="2"/>
                    <a:pt x="38" y="2"/>
                    <a:pt x="38" y="2"/>
                  </a:cubicBezTo>
                  <a:cubicBezTo>
                    <a:pt x="38" y="2"/>
                    <a:pt x="38" y="2"/>
                    <a:pt x="38" y="2"/>
                  </a:cubicBezTo>
                  <a:cubicBezTo>
                    <a:pt x="38" y="2"/>
                    <a:pt x="38" y="2"/>
                    <a:pt x="38" y="2"/>
                  </a:cubicBezTo>
                  <a:close/>
                  <a:moveTo>
                    <a:pt x="39" y="2"/>
                  </a:move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lose/>
                  <a:moveTo>
                    <a:pt x="39" y="3"/>
                  </a:move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lose/>
                  <a:moveTo>
                    <a:pt x="44" y="2"/>
                  </a:moveTo>
                  <a:cubicBezTo>
                    <a:pt x="44" y="2"/>
                    <a:pt x="44" y="2"/>
                    <a:pt x="44" y="1"/>
                  </a:cubicBezTo>
                  <a:cubicBezTo>
                    <a:pt x="44" y="1"/>
                    <a:pt x="44" y="1"/>
                    <a:pt x="44" y="1"/>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1"/>
                    <a:pt x="44" y="1"/>
                  </a:cubicBezTo>
                  <a:cubicBezTo>
                    <a:pt x="44" y="1"/>
                    <a:pt x="44" y="1"/>
                    <a:pt x="44" y="1"/>
                  </a:cubicBezTo>
                  <a:cubicBezTo>
                    <a:pt x="44" y="2"/>
                    <a:pt x="44" y="2"/>
                    <a:pt x="44" y="2"/>
                  </a:cubicBezTo>
                  <a:close/>
                  <a:moveTo>
                    <a:pt x="44" y="1"/>
                  </a:moveTo>
                  <a:cubicBezTo>
                    <a:pt x="44" y="1"/>
                    <a:pt x="44" y="1"/>
                    <a:pt x="44" y="1"/>
                  </a:cubicBezTo>
                  <a:cubicBezTo>
                    <a:pt x="44" y="1"/>
                    <a:pt x="44" y="1"/>
                    <a:pt x="44" y="1"/>
                  </a:cubicBezTo>
                  <a:cubicBezTo>
                    <a:pt x="44" y="1"/>
                    <a:pt x="44" y="1"/>
                    <a:pt x="44" y="1"/>
                  </a:cubicBezTo>
                  <a:close/>
                  <a:moveTo>
                    <a:pt x="44" y="1"/>
                  </a:move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lose/>
                  <a:moveTo>
                    <a:pt x="44" y="1"/>
                  </a:moveTo>
                  <a:cubicBezTo>
                    <a:pt x="44" y="1"/>
                    <a:pt x="44" y="1"/>
                    <a:pt x="44" y="1"/>
                  </a:cubicBezTo>
                  <a:cubicBezTo>
                    <a:pt x="44" y="1"/>
                    <a:pt x="44" y="1"/>
                    <a:pt x="44" y="1"/>
                  </a:cubicBezTo>
                  <a:cubicBezTo>
                    <a:pt x="44" y="1"/>
                    <a:pt x="44" y="1"/>
                    <a:pt x="44" y="1"/>
                  </a:cubicBezTo>
                  <a:cubicBezTo>
                    <a:pt x="44" y="1"/>
                    <a:pt x="44" y="1"/>
                    <a:pt x="44"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3" y="1"/>
                  </a:cubicBezTo>
                  <a:cubicBezTo>
                    <a:pt x="43" y="1"/>
                    <a:pt x="43" y="1"/>
                    <a:pt x="43" y="1"/>
                  </a:cubicBezTo>
                  <a:cubicBezTo>
                    <a:pt x="43" y="1"/>
                    <a:pt x="43" y="1"/>
                    <a:pt x="43" y="1"/>
                  </a:cubicBezTo>
                  <a:cubicBezTo>
                    <a:pt x="43" y="1"/>
                    <a:pt x="43" y="1"/>
                    <a:pt x="43" y="1"/>
                  </a:cubicBezTo>
                  <a:close/>
                  <a:moveTo>
                    <a:pt x="43" y="1"/>
                  </a:moveTo>
                  <a:cubicBezTo>
                    <a:pt x="43" y="1"/>
                    <a:pt x="43" y="1"/>
                    <a:pt x="42" y="1"/>
                  </a:cubicBezTo>
                  <a:cubicBezTo>
                    <a:pt x="42" y="1"/>
                    <a:pt x="42" y="1"/>
                    <a:pt x="42" y="1"/>
                  </a:cubicBezTo>
                  <a:cubicBezTo>
                    <a:pt x="42" y="1"/>
                    <a:pt x="42" y="1"/>
                    <a:pt x="42" y="1"/>
                  </a:cubicBezTo>
                  <a:cubicBezTo>
                    <a:pt x="42" y="1"/>
                    <a:pt x="42" y="1"/>
                    <a:pt x="42" y="1"/>
                  </a:cubicBezTo>
                  <a:cubicBezTo>
                    <a:pt x="42" y="1"/>
                    <a:pt x="42" y="1"/>
                    <a:pt x="43" y="1"/>
                  </a:cubicBezTo>
                  <a:close/>
                  <a:moveTo>
                    <a:pt x="42" y="1"/>
                  </a:move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ubicBezTo>
                    <a:pt x="42" y="1"/>
                    <a:pt x="42" y="1"/>
                    <a:pt x="42" y="1"/>
                  </a:cubicBezTo>
                  <a:close/>
                  <a:moveTo>
                    <a:pt x="42" y="1"/>
                  </a:moveTo>
                  <a:cubicBezTo>
                    <a:pt x="42" y="1"/>
                    <a:pt x="42" y="1"/>
                    <a:pt x="42" y="1"/>
                  </a:cubicBezTo>
                  <a:cubicBezTo>
                    <a:pt x="42" y="1"/>
                    <a:pt x="42" y="1"/>
                    <a:pt x="42" y="1"/>
                  </a:cubicBezTo>
                  <a:cubicBezTo>
                    <a:pt x="42" y="1"/>
                    <a:pt x="42" y="1"/>
                    <a:pt x="42"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9" y="1"/>
                  </a:move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lose/>
                  <a:moveTo>
                    <a:pt x="38" y="1"/>
                  </a:move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7" y="1"/>
                  </a:cubicBezTo>
                  <a:cubicBezTo>
                    <a:pt x="37" y="1"/>
                    <a:pt x="37" y="1"/>
                    <a:pt x="37" y="1"/>
                  </a:cubicBezTo>
                  <a:cubicBezTo>
                    <a:pt x="37" y="1"/>
                    <a:pt x="37" y="1"/>
                    <a:pt x="38" y="1"/>
                  </a:cubicBezTo>
                  <a:close/>
                  <a:moveTo>
                    <a:pt x="37" y="1"/>
                  </a:move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2"/>
                  </a:cubicBezTo>
                  <a:cubicBezTo>
                    <a:pt x="37" y="2"/>
                    <a:pt x="37" y="2"/>
                    <a:pt x="37" y="2"/>
                  </a:cubicBezTo>
                  <a:cubicBezTo>
                    <a:pt x="37" y="2"/>
                    <a:pt x="37" y="2"/>
                    <a:pt x="37" y="2"/>
                  </a:cubicBezTo>
                  <a:cubicBezTo>
                    <a:pt x="37" y="1"/>
                    <a:pt x="37" y="1"/>
                    <a:pt x="37" y="1"/>
                  </a:cubicBezTo>
                  <a:close/>
                  <a:moveTo>
                    <a:pt x="35" y="2"/>
                  </a:moveTo>
                  <a:cubicBezTo>
                    <a:pt x="35" y="2"/>
                    <a:pt x="35" y="2"/>
                    <a:pt x="35" y="2"/>
                  </a:cubicBezTo>
                  <a:cubicBezTo>
                    <a:pt x="35" y="2"/>
                    <a:pt x="35" y="2"/>
                    <a:pt x="35" y="2"/>
                  </a:cubicBezTo>
                  <a:cubicBezTo>
                    <a:pt x="35" y="2"/>
                    <a:pt x="35" y="2"/>
                    <a:pt x="34" y="3"/>
                  </a:cubicBezTo>
                  <a:cubicBezTo>
                    <a:pt x="34" y="3"/>
                    <a:pt x="34" y="3"/>
                    <a:pt x="34" y="3"/>
                  </a:cubicBezTo>
                  <a:cubicBezTo>
                    <a:pt x="34" y="3"/>
                    <a:pt x="34" y="3"/>
                    <a:pt x="34" y="3"/>
                  </a:cubicBezTo>
                  <a:cubicBezTo>
                    <a:pt x="35" y="2"/>
                    <a:pt x="35" y="2"/>
                    <a:pt x="35" y="2"/>
                  </a:cubicBezTo>
                  <a:close/>
                  <a:moveTo>
                    <a:pt x="34" y="3"/>
                  </a:move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lose/>
                  <a:moveTo>
                    <a:pt x="34" y="3"/>
                  </a:moveTo>
                  <a:cubicBezTo>
                    <a:pt x="34" y="3"/>
                    <a:pt x="34" y="3"/>
                    <a:pt x="34" y="3"/>
                  </a:cubicBezTo>
                  <a:cubicBezTo>
                    <a:pt x="34" y="3"/>
                    <a:pt x="34" y="3"/>
                    <a:pt x="34" y="3"/>
                  </a:cubicBezTo>
                  <a:cubicBezTo>
                    <a:pt x="34" y="3"/>
                    <a:pt x="34" y="3"/>
                    <a:pt x="34" y="3"/>
                  </a:cubicBezTo>
                  <a:cubicBezTo>
                    <a:pt x="34" y="3"/>
                    <a:pt x="34" y="3"/>
                    <a:pt x="34" y="3"/>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lose/>
                  <a:moveTo>
                    <a:pt x="33" y="4"/>
                  </a:moveTo>
                  <a:cubicBezTo>
                    <a:pt x="33" y="4"/>
                    <a:pt x="33" y="4"/>
                    <a:pt x="33" y="4"/>
                  </a:cubicBezTo>
                  <a:cubicBezTo>
                    <a:pt x="33" y="4"/>
                    <a:pt x="33" y="4"/>
                    <a:pt x="33" y="4"/>
                  </a:cubicBezTo>
                  <a:cubicBezTo>
                    <a:pt x="33" y="4"/>
                    <a:pt x="33" y="5"/>
                    <a:pt x="33" y="5"/>
                  </a:cubicBezTo>
                  <a:cubicBezTo>
                    <a:pt x="33" y="5"/>
                    <a:pt x="33" y="5"/>
                    <a:pt x="33" y="5"/>
                  </a:cubicBezTo>
                  <a:cubicBezTo>
                    <a:pt x="33" y="5"/>
                    <a:pt x="33" y="5"/>
                    <a:pt x="33" y="5"/>
                  </a:cubicBezTo>
                  <a:cubicBezTo>
                    <a:pt x="33" y="5"/>
                    <a:pt x="33" y="5"/>
                    <a:pt x="33" y="5"/>
                  </a:cubicBezTo>
                  <a:cubicBezTo>
                    <a:pt x="33" y="5"/>
                    <a:pt x="33" y="4"/>
                    <a:pt x="33" y="4"/>
                  </a:cubicBezTo>
                  <a:close/>
                  <a:moveTo>
                    <a:pt x="33" y="5"/>
                  </a:move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3" y="4"/>
                  </a:moveTo>
                  <a:cubicBezTo>
                    <a:pt x="33" y="5"/>
                    <a:pt x="33" y="5"/>
                    <a:pt x="33" y="5"/>
                  </a:cubicBezTo>
                  <a:cubicBezTo>
                    <a:pt x="33" y="5"/>
                    <a:pt x="33" y="5"/>
                    <a:pt x="33" y="5"/>
                  </a:cubicBezTo>
                  <a:cubicBezTo>
                    <a:pt x="33" y="5"/>
                    <a:pt x="33" y="5"/>
                    <a:pt x="33" y="5"/>
                  </a:cubicBezTo>
                  <a:cubicBezTo>
                    <a:pt x="33" y="5"/>
                    <a:pt x="33" y="5"/>
                    <a:pt x="33" y="4"/>
                  </a:cubicBezTo>
                  <a:close/>
                  <a:moveTo>
                    <a:pt x="33" y="5"/>
                  </a:move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lose/>
                  <a:moveTo>
                    <a:pt x="33" y="5"/>
                  </a:moveTo>
                  <a:cubicBezTo>
                    <a:pt x="33" y="5"/>
                    <a:pt x="33" y="5"/>
                    <a:pt x="33" y="5"/>
                  </a:cubicBezTo>
                  <a:cubicBezTo>
                    <a:pt x="33" y="5"/>
                    <a:pt x="33" y="5"/>
                    <a:pt x="33" y="5"/>
                  </a:cubicBezTo>
                  <a:cubicBezTo>
                    <a:pt x="33" y="5"/>
                    <a:pt x="33" y="5"/>
                    <a:pt x="33" y="5"/>
                  </a:cubicBezTo>
                  <a:close/>
                  <a:moveTo>
                    <a:pt x="32" y="5"/>
                  </a:move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3" y="5"/>
                    <a:pt x="33" y="5"/>
                  </a:cubicBezTo>
                  <a:cubicBezTo>
                    <a:pt x="33" y="5"/>
                    <a:pt x="33" y="5"/>
                    <a:pt x="33" y="5"/>
                  </a:cubicBezTo>
                  <a:cubicBezTo>
                    <a:pt x="33" y="5"/>
                    <a:pt x="33" y="5"/>
                    <a:pt x="33" y="5"/>
                  </a:cubicBezTo>
                  <a:cubicBezTo>
                    <a:pt x="33" y="5"/>
                    <a:pt x="33" y="4"/>
                    <a:pt x="33" y="4"/>
                  </a:cubicBezTo>
                  <a:cubicBezTo>
                    <a:pt x="33" y="4"/>
                    <a:pt x="33" y="4"/>
                    <a:pt x="33" y="4"/>
                  </a:cubicBezTo>
                  <a:cubicBezTo>
                    <a:pt x="33" y="4"/>
                    <a:pt x="33" y="4"/>
                    <a:pt x="33" y="4"/>
                  </a:cubicBezTo>
                  <a:cubicBezTo>
                    <a:pt x="33" y="4"/>
                    <a:pt x="33" y="4"/>
                    <a:pt x="33" y="4"/>
                  </a:cubicBezTo>
                  <a:cubicBezTo>
                    <a:pt x="33"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lose/>
                  <a:moveTo>
                    <a:pt x="32" y="5"/>
                  </a:moveTo>
                  <a:cubicBezTo>
                    <a:pt x="32" y="5"/>
                    <a:pt x="32" y="5"/>
                    <a:pt x="32" y="5"/>
                  </a:cubicBezTo>
                  <a:cubicBezTo>
                    <a:pt x="32" y="5"/>
                    <a:pt x="32" y="5"/>
                    <a:pt x="32" y="5"/>
                  </a:cubicBezTo>
                  <a:cubicBezTo>
                    <a:pt x="32" y="5"/>
                    <a:pt x="32" y="5"/>
                    <a:pt x="32" y="5"/>
                  </a:cubicBezTo>
                  <a:cubicBezTo>
                    <a:pt x="32" y="5"/>
                    <a:pt x="32" y="5"/>
                    <a:pt x="32" y="5"/>
                  </a:cubicBezTo>
                  <a:close/>
                  <a:moveTo>
                    <a:pt x="32" y="6"/>
                  </a:moveTo>
                  <a:cubicBezTo>
                    <a:pt x="32" y="6"/>
                    <a:pt x="32" y="5"/>
                    <a:pt x="32" y="5"/>
                  </a:cubicBezTo>
                  <a:cubicBezTo>
                    <a:pt x="32" y="5"/>
                    <a:pt x="32" y="5"/>
                    <a:pt x="32" y="5"/>
                  </a:cubicBezTo>
                  <a:cubicBezTo>
                    <a:pt x="32" y="5"/>
                    <a:pt x="32" y="6"/>
                    <a:pt x="32" y="6"/>
                  </a:cubicBez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2" y="6"/>
                  </a:moveTo>
                  <a:cubicBezTo>
                    <a:pt x="32" y="6"/>
                    <a:pt x="32" y="6"/>
                    <a:pt x="32" y="6"/>
                  </a:cubicBezTo>
                  <a:cubicBezTo>
                    <a:pt x="32" y="6"/>
                    <a:pt x="32" y="6"/>
                    <a:pt x="31" y="6"/>
                  </a:cubicBezTo>
                  <a:cubicBezTo>
                    <a:pt x="32" y="6"/>
                    <a:pt x="32" y="6"/>
                    <a:pt x="32" y="6"/>
                  </a:cubicBezTo>
                  <a:close/>
                  <a:moveTo>
                    <a:pt x="31" y="6"/>
                  </a:moveTo>
                  <a:cubicBezTo>
                    <a:pt x="31" y="7"/>
                    <a:pt x="31" y="7"/>
                    <a:pt x="31" y="7"/>
                  </a:cubicBezTo>
                  <a:cubicBezTo>
                    <a:pt x="31" y="7"/>
                    <a:pt x="31" y="7"/>
                    <a:pt x="31" y="7"/>
                  </a:cubicBezTo>
                  <a:cubicBezTo>
                    <a:pt x="31" y="7"/>
                    <a:pt x="31" y="7"/>
                    <a:pt x="31" y="6"/>
                  </a:cubicBezTo>
                  <a:close/>
                  <a:moveTo>
                    <a:pt x="31" y="7"/>
                  </a:moveTo>
                  <a:cubicBezTo>
                    <a:pt x="31" y="7"/>
                    <a:pt x="31" y="7"/>
                    <a:pt x="31" y="7"/>
                  </a:cubicBezTo>
                  <a:cubicBezTo>
                    <a:pt x="31" y="7"/>
                    <a:pt x="31" y="7"/>
                    <a:pt x="31" y="7"/>
                  </a:cubicBezTo>
                  <a:cubicBezTo>
                    <a:pt x="31" y="7"/>
                    <a:pt x="31" y="7"/>
                    <a:pt x="31" y="7"/>
                  </a:cubicBezTo>
                  <a:cubicBezTo>
                    <a:pt x="31" y="7"/>
                    <a:pt x="31" y="7"/>
                    <a:pt x="31" y="8"/>
                  </a:cubicBezTo>
                  <a:cubicBezTo>
                    <a:pt x="31" y="8"/>
                    <a:pt x="31" y="8"/>
                    <a:pt x="31" y="8"/>
                  </a:cubicBezTo>
                  <a:cubicBezTo>
                    <a:pt x="31" y="7"/>
                    <a:pt x="31" y="7"/>
                    <a:pt x="31" y="7"/>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1" y="8"/>
                  </a:moveTo>
                  <a:cubicBezTo>
                    <a:pt x="31" y="8"/>
                    <a:pt x="31" y="8"/>
                    <a:pt x="31" y="8"/>
                  </a:cubicBezTo>
                  <a:cubicBezTo>
                    <a:pt x="31" y="8"/>
                    <a:pt x="31" y="8"/>
                    <a:pt x="31" y="8"/>
                  </a:cubicBezTo>
                  <a:cubicBezTo>
                    <a:pt x="31" y="8"/>
                    <a:pt x="31" y="8"/>
                    <a:pt x="31" y="8"/>
                  </a:cubicBezTo>
                  <a:cubicBezTo>
                    <a:pt x="31" y="8"/>
                    <a:pt x="31" y="8"/>
                    <a:pt x="31" y="8"/>
                  </a:cubicBezTo>
                  <a:close/>
                  <a:moveTo>
                    <a:pt x="30" y="11"/>
                  </a:moveTo>
                  <a:cubicBezTo>
                    <a:pt x="30" y="10"/>
                    <a:pt x="30" y="10"/>
                    <a:pt x="30" y="10"/>
                  </a:cubicBezTo>
                  <a:cubicBezTo>
                    <a:pt x="30" y="10"/>
                    <a:pt x="30" y="9"/>
                    <a:pt x="30" y="9"/>
                  </a:cubicBezTo>
                  <a:cubicBezTo>
                    <a:pt x="30" y="9"/>
                    <a:pt x="30" y="10"/>
                    <a:pt x="30" y="10"/>
                  </a:cubicBezTo>
                  <a:cubicBezTo>
                    <a:pt x="30" y="10"/>
                    <a:pt x="30" y="10"/>
                    <a:pt x="30" y="10"/>
                  </a:cubicBezTo>
                  <a:cubicBezTo>
                    <a:pt x="30" y="10"/>
                    <a:pt x="30" y="10"/>
                    <a:pt x="30" y="10"/>
                  </a:cubicBezTo>
                  <a:cubicBezTo>
                    <a:pt x="30" y="10"/>
                    <a:pt x="30" y="10"/>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1"/>
                  </a:moveTo>
                  <a:cubicBezTo>
                    <a:pt x="30" y="11"/>
                    <a:pt x="30" y="11"/>
                    <a:pt x="30" y="11"/>
                  </a:cubicBezTo>
                  <a:cubicBezTo>
                    <a:pt x="30" y="11"/>
                    <a:pt x="30" y="11"/>
                    <a:pt x="30" y="11"/>
                  </a:cubicBezTo>
                  <a:cubicBezTo>
                    <a:pt x="30" y="11"/>
                    <a:pt x="30" y="11"/>
                    <a:pt x="30" y="11"/>
                  </a:cubicBezTo>
                  <a:cubicBezTo>
                    <a:pt x="30" y="11"/>
                    <a:pt x="30" y="11"/>
                    <a:pt x="30" y="11"/>
                  </a:cubicBezTo>
                  <a:close/>
                  <a:moveTo>
                    <a:pt x="30" y="12"/>
                  </a:moveTo>
                  <a:cubicBezTo>
                    <a:pt x="30" y="12"/>
                    <a:pt x="30" y="12"/>
                    <a:pt x="30" y="12"/>
                  </a:cubicBezTo>
                  <a:cubicBezTo>
                    <a:pt x="30" y="13"/>
                    <a:pt x="30" y="13"/>
                    <a:pt x="30" y="13"/>
                  </a:cubicBezTo>
                  <a:cubicBezTo>
                    <a:pt x="30" y="13"/>
                    <a:pt x="30" y="13"/>
                    <a:pt x="30" y="13"/>
                  </a:cubicBezTo>
                  <a:cubicBezTo>
                    <a:pt x="30" y="13"/>
                    <a:pt x="30" y="13"/>
                    <a:pt x="30" y="13"/>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lose/>
                  <a:moveTo>
                    <a:pt x="30" y="12"/>
                  </a:move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3"/>
                    <a:pt x="30" y="13"/>
                    <a:pt x="30" y="13"/>
                  </a:cubicBezTo>
                  <a:cubicBezTo>
                    <a:pt x="30" y="13"/>
                    <a:pt x="30" y="13"/>
                    <a:pt x="30" y="13"/>
                  </a:cubicBezTo>
                  <a:cubicBezTo>
                    <a:pt x="30" y="13"/>
                    <a:pt x="30" y="13"/>
                    <a:pt x="30" y="13"/>
                  </a:cubicBezTo>
                  <a:cubicBezTo>
                    <a:pt x="30" y="13"/>
                    <a:pt x="30" y="12"/>
                    <a:pt x="30" y="12"/>
                  </a:cubicBezTo>
                  <a:close/>
                  <a:moveTo>
                    <a:pt x="30" y="13"/>
                  </a:move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lose/>
                  <a:moveTo>
                    <a:pt x="30" y="14"/>
                  </a:move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5"/>
                  </a:cubicBezTo>
                  <a:cubicBezTo>
                    <a:pt x="30" y="15"/>
                    <a:pt x="30" y="14"/>
                    <a:pt x="30" y="14"/>
                  </a:cubicBezTo>
                  <a:close/>
                  <a:moveTo>
                    <a:pt x="30" y="15"/>
                  </a:moveTo>
                  <a:cubicBezTo>
                    <a:pt x="30" y="15"/>
                    <a:pt x="30" y="14"/>
                    <a:pt x="30" y="14"/>
                  </a:cubicBezTo>
                  <a:cubicBezTo>
                    <a:pt x="30" y="14"/>
                    <a:pt x="30" y="14"/>
                    <a:pt x="30" y="14"/>
                  </a:cubicBezTo>
                  <a:cubicBezTo>
                    <a:pt x="30" y="14"/>
                    <a:pt x="30" y="14"/>
                    <a:pt x="30" y="14"/>
                  </a:cubicBezTo>
                  <a:cubicBezTo>
                    <a:pt x="30" y="14"/>
                    <a:pt x="30" y="14"/>
                    <a:pt x="30" y="15"/>
                  </a:cubicBezTo>
                  <a:cubicBezTo>
                    <a:pt x="30" y="15"/>
                    <a:pt x="30" y="15"/>
                    <a:pt x="30" y="15"/>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lose/>
                  <a:moveTo>
                    <a:pt x="30" y="16"/>
                  </a:moveTo>
                  <a:cubicBezTo>
                    <a:pt x="30" y="16"/>
                    <a:pt x="30" y="16"/>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6"/>
                    <a:pt x="31" y="16"/>
                  </a:cubicBezTo>
                  <a:cubicBezTo>
                    <a:pt x="31" y="16"/>
                    <a:pt x="31" y="16"/>
                    <a:pt x="31" y="16"/>
                  </a:cubicBezTo>
                  <a:cubicBezTo>
                    <a:pt x="31" y="16"/>
                    <a:pt x="30" y="16"/>
                    <a:pt x="30" y="16"/>
                  </a:cubicBezTo>
                  <a:cubicBezTo>
                    <a:pt x="30" y="16"/>
                    <a:pt x="30" y="16"/>
                    <a:pt x="30" y="16"/>
                  </a:cubicBezTo>
                  <a:cubicBezTo>
                    <a:pt x="30" y="16"/>
                    <a:pt x="30" y="16"/>
                    <a:pt x="30" y="16"/>
                  </a:cubicBezTo>
                  <a:close/>
                  <a:moveTo>
                    <a:pt x="30" y="16"/>
                  </a:moveTo>
                  <a:cubicBezTo>
                    <a:pt x="30" y="16"/>
                    <a:pt x="30" y="16"/>
                    <a:pt x="30" y="16"/>
                  </a:cubicBezTo>
                  <a:cubicBezTo>
                    <a:pt x="31" y="16"/>
                    <a:pt x="31" y="16"/>
                    <a:pt x="31" y="16"/>
                  </a:cubicBezTo>
                  <a:cubicBezTo>
                    <a:pt x="30" y="17"/>
                    <a:pt x="31" y="17"/>
                    <a:pt x="31" y="17"/>
                  </a:cubicBezTo>
                  <a:cubicBezTo>
                    <a:pt x="31" y="17"/>
                    <a:pt x="31" y="17"/>
                    <a:pt x="31" y="17"/>
                  </a:cubicBezTo>
                  <a:cubicBezTo>
                    <a:pt x="31" y="17"/>
                    <a:pt x="30" y="17"/>
                    <a:pt x="30" y="16"/>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31" y="15"/>
                  </a:moveTo>
                  <a:cubicBezTo>
                    <a:pt x="31" y="15"/>
                    <a:pt x="31" y="15"/>
                    <a:pt x="31" y="15"/>
                  </a:cubicBezTo>
                  <a:cubicBezTo>
                    <a:pt x="31" y="15"/>
                    <a:pt x="31" y="15"/>
                    <a:pt x="31" y="15"/>
                  </a:cubicBezTo>
                  <a:close/>
                  <a:moveTo>
                    <a:pt x="31" y="17"/>
                  </a:move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1" y="17"/>
                  </a:cubicBezTo>
                  <a:cubicBezTo>
                    <a:pt x="31" y="17"/>
                    <a:pt x="31" y="17"/>
                    <a:pt x="31" y="17"/>
                  </a:cubicBezTo>
                  <a:close/>
                  <a:moveTo>
                    <a:pt x="31" y="17"/>
                  </a:moveTo>
                  <a:cubicBezTo>
                    <a:pt x="32" y="17"/>
                    <a:pt x="32" y="17"/>
                    <a:pt x="32" y="17"/>
                  </a:cubicBezTo>
                  <a:cubicBezTo>
                    <a:pt x="32" y="17"/>
                    <a:pt x="32" y="17"/>
                    <a:pt x="32" y="17"/>
                  </a:cubicBezTo>
                  <a:cubicBezTo>
                    <a:pt x="32" y="17"/>
                    <a:pt x="32" y="18"/>
                    <a:pt x="32" y="18"/>
                  </a:cubicBezTo>
                  <a:cubicBezTo>
                    <a:pt x="32" y="17"/>
                    <a:pt x="32" y="17"/>
                    <a:pt x="31" y="17"/>
                  </a:cubicBezTo>
                  <a:cubicBezTo>
                    <a:pt x="31" y="17"/>
                    <a:pt x="31" y="17"/>
                    <a:pt x="31" y="17"/>
                  </a:cubicBezTo>
                  <a:close/>
                  <a:moveTo>
                    <a:pt x="31" y="18"/>
                  </a:moveTo>
                  <a:cubicBezTo>
                    <a:pt x="31" y="18"/>
                    <a:pt x="31" y="18"/>
                    <a:pt x="31" y="18"/>
                  </a:cubicBezTo>
                  <a:cubicBezTo>
                    <a:pt x="32" y="18"/>
                    <a:pt x="32" y="18"/>
                    <a:pt x="32" y="18"/>
                  </a:cubicBezTo>
                  <a:cubicBezTo>
                    <a:pt x="32" y="18"/>
                    <a:pt x="32" y="18"/>
                    <a:pt x="32" y="18"/>
                  </a:cubicBezTo>
                  <a:cubicBezTo>
                    <a:pt x="32" y="18"/>
                    <a:pt x="32" y="18"/>
                    <a:pt x="31" y="18"/>
                  </a:cubicBezTo>
                  <a:cubicBezTo>
                    <a:pt x="31" y="18"/>
                    <a:pt x="31" y="18"/>
                    <a:pt x="31"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8"/>
                    <a:pt x="32" y="18"/>
                  </a:cubicBezTo>
                  <a:close/>
                  <a:moveTo>
                    <a:pt x="32" y="19"/>
                  </a:move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lose/>
                  <a:moveTo>
                    <a:pt x="32" y="19"/>
                  </a:move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lose/>
                  <a:moveTo>
                    <a:pt x="32" y="19"/>
                  </a:moveTo>
                  <a:cubicBezTo>
                    <a:pt x="32" y="19"/>
                    <a:pt x="32" y="19"/>
                    <a:pt x="32" y="19"/>
                  </a:cubicBezTo>
                  <a:cubicBezTo>
                    <a:pt x="32" y="19"/>
                    <a:pt x="32" y="19"/>
                    <a:pt x="32" y="19"/>
                  </a:cubicBezTo>
                  <a:cubicBezTo>
                    <a:pt x="32" y="19"/>
                    <a:pt x="32" y="19"/>
                    <a:pt x="32" y="19"/>
                  </a:cubicBezTo>
                  <a:close/>
                  <a:moveTo>
                    <a:pt x="33" y="20"/>
                  </a:move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3" y="19"/>
                    <a:pt x="33" y="19"/>
                    <a:pt x="33" y="19"/>
                  </a:cubicBezTo>
                  <a:cubicBezTo>
                    <a:pt x="33" y="19"/>
                    <a:pt x="33" y="19"/>
                    <a:pt x="33" y="19"/>
                  </a:cubicBezTo>
                  <a:cubicBezTo>
                    <a:pt x="33" y="19"/>
                    <a:pt x="33" y="19"/>
                    <a:pt x="33" y="19"/>
                  </a:cubicBezTo>
                  <a:cubicBezTo>
                    <a:pt x="33" y="19"/>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19"/>
                  </a:moveTo>
                  <a:cubicBezTo>
                    <a:pt x="33" y="19"/>
                    <a:pt x="33" y="19"/>
                    <a:pt x="33" y="19"/>
                  </a:cubicBezTo>
                  <a:cubicBezTo>
                    <a:pt x="33" y="20"/>
                    <a:pt x="33" y="20"/>
                    <a:pt x="33" y="20"/>
                  </a:cubicBezTo>
                  <a:cubicBezTo>
                    <a:pt x="33" y="20"/>
                    <a:pt x="33" y="20"/>
                    <a:pt x="33" y="19"/>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lose/>
                  <a:moveTo>
                    <a:pt x="33" y="20"/>
                  </a:move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lose/>
                  <a:moveTo>
                    <a:pt x="33" y="19"/>
                  </a:moveTo>
                  <a:cubicBezTo>
                    <a:pt x="33" y="19"/>
                    <a:pt x="33" y="19"/>
                    <a:pt x="33" y="19"/>
                  </a:cubicBezTo>
                  <a:cubicBezTo>
                    <a:pt x="33" y="19"/>
                    <a:pt x="33" y="19"/>
                    <a:pt x="33" y="19"/>
                  </a:cubicBezTo>
                  <a:close/>
                  <a:moveTo>
                    <a:pt x="33" y="19"/>
                  </a:moveTo>
                  <a:cubicBezTo>
                    <a:pt x="34" y="19"/>
                    <a:pt x="34" y="19"/>
                    <a:pt x="34" y="19"/>
                  </a:cubicBezTo>
                  <a:cubicBezTo>
                    <a:pt x="34" y="19"/>
                    <a:pt x="34" y="19"/>
                    <a:pt x="34" y="19"/>
                  </a:cubicBezTo>
                  <a:cubicBezTo>
                    <a:pt x="34" y="19"/>
                    <a:pt x="34" y="19"/>
                    <a:pt x="33" y="19"/>
                  </a:cubicBezTo>
                  <a:cubicBezTo>
                    <a:pt x="33" y="19"/>
                    <a:pt x="33" y="19"/>
                    <a:pt x="33" y="19"/>
                  </a:cubicBezTo>
                  <a:close/>
                  <a:moveTo>
                    <a:pt x="34" y="20"/>
                  </a:move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1"/>
                  </a:cubicBezTo>
                  <a:cubicBezTo>
                    <a:pt x="34" y="21"/>
                    <a:pt x="34" y="21"/>
                    <a:pt x="34"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lose/>
                  <a:moveTo>
                    <a:pt x="34" y="20"/>
                  </a:move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lose/>
                  <a:moveTo>
                    <a:pt x="34" y="20"/>
                  </a:move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4" y="21"/>
                    <a:pt x="34" y="21"/>
                  </a:cubicBezTo>
                  <a:cubicBezTo>
                    <a:pt x="34" y="21"/>
                    <a:pt x="34" y="21"/>
                    <a:pt x="34" y="21"/>
                  </a:cubicBezTo>
                  <a:close/>
                  <a:moveTo>
                    <a:pt x="34" y="21"/>
                  </a:moveTo>
                  <a:cubicBezTo>
                    <a:pt x="34" y="21"/>
                    <a:pt x="34" y="21"/>
                    <a:pt x="35" y="21"/>
                  </a:cubicBezTo>
                  <a:cubicBezTo>
                    <a:pt x="35" y="21"/>
                    <a:pt x="35" y="21"/>
                    <a:pt x="35" y="21"/>
                  </a:cubicBezTo>
                  <a:cubicBezTo>
                    <a:pt x="35" y="21"/>
                    <a:pt x="35" y="21"/>
                    <a:pt x="35" y="21"/>
                  </a:cubicBezTo>
                  <a:cubicBezTo>
                    <a:pt x="34" y="21"/>
                    <a:pt x="34" y="21"/>
                    <a:pt x="34" y="21"/>
                  </a:cubicBezTo>
                  <a:cubicBezTo>
                    <a:pt x="34" y="21"/>
                    <a:pt x="34" y="21"/>
                    <a:pt x="34" y="21"/>
                  </a:cubicBezTo>
                  <a:close/>
                  <a:moveTo>
                    <a:pt x="34" y="21"/>
                  </a:moveTo>
                  <a:cubicBezTo>
                    <a:pt x="34" y="21"/>
                    <a:pt x="34" y="21"/>
                    <a:pt x="34" y="21"/>
                  </a:cubicBezTo>
                  <a:cubicBezTo>
                    <a:pt x="34" y="21"/>
                    <a:pt x="34" y="21"/>
                    <a:pt x="34" y="21"/>
                  </a:cubicBezTo>
                  <a:cubicBezTo>
                    <a:pt x="34" y="21"/>
                    <a:pt x="35" y="21"/>
                    <a:pt x="35" y="21"/>
                  </a:cubicBezTo>
                  <a:cubicBezTo>
                    <a:pt x="35" y="21"/>
                    <a:pt x="35" y="21"/>
                    <a:pt x="35" y="21"/>
                  </a:cubicBezTo>
                  <a:cubicBezTo>
                    <a:pt x="35" y="21"/>
                    <a:pt x="35" y="21"/>
                    <a:pt x="35" y="22"/>
                  </a:cubicBezTo>
                  <a:cubicBezTo>
                    <a:pt x="35" y="22"/>
                    <a:pt x="35" y="22"/>
                    <a:pt x="35" y="22"/>
                  </a:cubicBezTo>
                  <a:cubicBezTo>
                    <a:pt x="35" y="21"/>
                    <a:pt x="35" y="21"/>
                    <a:pt x="34" y="21"/>
                  </a:cubicBezTo>
                  <a:close/>
                  <a:moveTo>
                    <a:pt x="35" y="22"/>
                  </a:move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2"/>
                  </a:cubicBezTo>
                  <a:cubicBezTo>
                    <a:pt x="35" y="22"/>
                    <a:pt x="35" y="22"/>
                    <a:pt x="35" y="22"/>
                  </a:cubicBezTo>
                  <a:close/>
                  <a:moveTo>
                    <a:pt x="35" y="22"/>
                  </a:moveTo>
                  <a:cubicBezTo>
                    <a:pt x="35" y="22"/>
                    <a:pt x="35" y="22"/>
                    <a:pt x="35" y="22"/>
                  </a:cubicBezTo>
                  <a:cubicBezTo>
                    <a:pt x="35" y="22"/>
                    <a:pt x="35" y="22"/>
                    <a:pt x="35" y="22"/>
                  </a:cubicBezTo>
                  <a:cubicBezTo>
                    <a:pt x="35" y="22"/>
                    <a:pt x="35" y="22"/>
                    <a:pt x="35" y="22"/>
                  </a:cubicBezTo>
                  <a:cubicBezTo>
                    <a:pt x="35" y="22"/>
                    <a:pt x="35" y="22"/>
                    <a:pt x="35" y="22"/>
                  </a:cubicBezTo>
                  <a:close/>
                  <a:moveTo>
                    <a:pt x="35" y="22"/>
                  </a:moveTo>
                  <a:cubicBezTo>
                    <a:pt x="35" y="22"/>
                    <a:pt x="35" y="22"/>
                    <a:pt x="36" y="22"/>
                  </a:cubicBezTo>
                  <a:cubicBezTo>
                    <a:pt x="36" y="22"/>
                    <a:pt x="36" y="22"/>
                    <a:pt x="36" y="22"/>
                  </a:cubicBezTo>
                  <a:cubicBezTo>
                    <a:pt x="36" y="22"/>
                    <a:pt x="36" y="22"/>
                    <a:pt x="36" y="22"/>
                  </a:cubicBezTo>
                  <a:cubicBezTo>
                    <a:pt x="36" y="22"/>
                    <a:pt x="35" y="22"/>
                    <a:pt x="35" y="22"/>
                  </a:cubicBezTo>
                  <a:close/>
                  <a:moveTo>
                    <a:pt x="36" y="22"/>
                  </a:moveTo>
                  <a:cubicBezTo>
                    <a:pt x="36" y="22"/>
                    <a:pt x="36" y="22"/>
                    <a:pt x="36" y="22"/>
                  </a:cubicBezTo>
                  <a:cubicBezTo>
                    <a:pt x="36" y="22"/>
                    <a:pt x="36" y="22"/>
                    <a:pt x="36" y="21"/>
                  </a:cubicBezTo>
                  <a:cubicBezTo>
                    <a:pt x="36" y="21"/>
                    <a:pt x="36" y="21"/>
                    <a:pt x="36" y="21"/>
                  </a:cubicBezTo>
                  <a:cubicBezTo>
                    <a:pt x="36" y="21"/>
                    <a:pt x="36" y="21"/>
                    <a:pt x="36" y="21"/>
                  </a:cubicBezTo>
                  <a:cubicBezTo>
                    <a:pt x="36" y="21"/>
                    <a:pt x="36" y="21"/>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37" y="22"/>
                  </a:moveTo>
                  <a:cubicBezTo>
                    <a:pt x="37" y="22"/>
                    <a:pt x="37" y="22"/>
                    <a:pt x="37" y="22"/>
                  </a:cubicBezTo>
                  <a:cubicBezTo>
                    <a:pt x="37" y="22"/>
                    <a:pt x="37" y="22"/>
                    <a:pt x="37"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lose/>
                  <a:moveTo>
                    <a:pt x="37" y="3"/>
                  </a:move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lose/>
                  <a:moveTo>
                    <a:pt x="38" y="3"/>
                  </a:moveTo>
                  <a:cubicBezTo>
                    <a:pt x="38" y="3"/>
                    <a:pt x="38" y="3"/>
                    <a:pt x="38" y="3"/>
                  </a:cubicBezTo>
                  <a:cubicBezTo>
                    <a:pt x="38" y="3"/>
                    <a:pt x="38" y="3"/>
                    <a:pt x="38" y="3"/>
                  </a:cubicBezTo>
                  <a:close/>
                  <a:moveTo>
                    <a:pt x="38" y="2"/>
                  </a:move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lose/>
                  <a:moveTo>
                    <a:pt x="38" y="2"/>
                  </a:moveTo>
                  <a:cubicBezTo>
                    <a:pt x="38" y="2"/>
                    <a:pt x="38" y="2"/>
                    <a:pt x="38" y="2"/>
                  </a:cubicBezTo>
                  <a:cubicBezTo>
                    <a:pt x="38" y="2"/>
                    <a:pt x="38" y="2"/>
                    <a:pt x="38" y="2"/>
                  </a:cubicBezTo>
                  <a:close/>
                  <a:moveTo>
                    <a:pt x="38" y="3"/>
                  </a:move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lose/>
                  <a:moveTo>
                    <a:pt x="38" y="3"/>
                  </a:moveTo>
                  <a:cubicBezTo>
                    <a:pt x="38" y="3"/>
                    <a:pt x="38" y="3"/>
                    <a:pt x="38" y="3"/>
                  </a:cubicBezTo>
                  <a:cubicBezTo>
                    <a:pt x="38" y="3"/>
                    <a:pt x="38" y="3"/>
                    <a:pt x="38" y="3"/>
                  </a:cubicBezTo>
                  <a:cubicBezTo>
                    <a:pt x="38" y="3"/>
                    <a:pt x="38" y="3"/>
                    <a:pt x="38" y="3"/>
                  </a:cubicBezTo>
                  <a:cubicBezTo>
                    <a:pt x="38" y="3"/>
                    <a:pt x="38" y="3"/>
                    <a:pt x="38" y="3"/>
                  </a:cubicBezTo>
                  <a:close/>
                  <a:moveTo>
                    <a:pt x="39" y="3"/>
                  </a:move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lose/>
                  <a:moveTo>
                    <a:pt x="39" y="3"/>
                  </a:moveTo>
                  <a:cubicBezTo>
                    <a:pt x="39" y="3"/>
                    <a:pt x="39" y="3"/>
                    <a:pt x="39" y="3"/>
                  </a:cubicBezTo>
                  <a:cubicBezTo>
                    <a:pt x="39" y="3"/>
                    <a:pt x="39" y="3"/>
                    <a:pt x="39" y="3"/>
                  </a:cubicBezTo>
                  <a:cubicBezTo>
                    <a:pt x="39" y="3"/>
                    <a:pt x="39" y="3"/>
                    <a:pt x="39" y="3"/>
                  </a:cubicBezTo>
                  <a:cubicBezTo>
                    <a:pt x="39" y="3"/>
                    <a:pt x="39" y="3"/>
                    <a:pt x="39" y="3"/>
                  </a:cubicBezTo>
                  <a:close/>
                  <a:moveTo>
                    <a:pt x="39" y="3"/>
                  </a:moveTo>
                  <a:cubicBezTo>
                    <a:pt x="39" y="3"/>
                    <a:pt x="39" y="3"/>
                    <a:pt x="39" y="3"/>
                  </a:cubicBezTo>
                  <a:cubicBezTo>
                    <a:pt x="39" y="3"/>
                    <a:pt x="39" y="3"/>
                    <a:pt x="39" y="3"/>
                  </a:cubicBezTo>
                  <a:cubicBezTo>
                    <a:pt x="39" y="3"/>
                    <a:pt x="39" y="3"/>
                    <a:pt x="39" y="3"/>
                  </a:cubicBezTo>
                  <a:cubicBezTo>
                    <a:pt x="39" y="3"/>
                    <a:pt x="39" y="3"/>
                    <a:pt x="39" y="3"/>
                  </a:cubicBezTo>
                  <a:close/>
                  <a:moveTo>
                    <a:pt x="39" y="3"/>
                  </a:moveTo>
                  <a:cubicBezTo>
                    <a:pt x="39" y="3"/>
                    <a:pt x="39" y="3"/>
                    <a:pt x="39" y="3"/>
                  </a:cubicBezTo>
                  <a:cubicBezTo>
                    <a:pt x="39" y="3"/>
                    <a:pt x="39" y="3"/>
                    <a:pt x="39" y="3"/>
                  </a:cubicBezTo>
                  <a:cubicBezTo>
                    <a:pt x="39" y="3"/>
                    <a:pt x="39" y="3"/>
                    <a:pt x="39" y="3"/>
                  </a:cubicBezTo>
                  <a:cubicBezTo>
                    <a:pt x="39" y="3"/>
                    <a:pt x="39" y="3"/>
                    <a:pt x="39" y="3"/>
                  </a:cubicBezTo>
                  <a:close/>
                  <a:moveTo>
                    <a:pt x="39" y="2"/>
                  </a:moveTo>
                  <a:cubicBezTo>
                    <a:pt x="39" y="2"/>
                    <a:pt x="39" y="2"/>
                    <a:pt x="39" y="2"/>
                  </a:cubicBezTo>
                  <a:cubicBezTo>
                    <a:pt x="39" y="2"/>
                    <a:pt x="39" y="2"/>
                    <a:pt x="39" y="2"/>
                  </a:cubicBezTo>
                  <a:cubicBezTo>
                    <a:pt x="39" y="2"/>
                    <a:pt x="39" y="2"/>
                    <a:pt x="39" y="2"/>
                  </a:cubicBezTo>
                  <a:cubicBezTo>
                    <a:pt x="39" y="2"/>
                    <a:pt x="39" y="2"/>
                    <a:pt x="39" y="2"/>
                  </a:cubicBezTo>
                  <a:close/>
                  <a:moveTo>
                    <a:pt x="40" y="2"/>
                  </a:moveTo>
                  <a:cubicBezTo>
                    <a:pt x="40" y="2"/>
                    <a:pt x="40" y="2"/>
                    <a:pt x="40" y="2"/>
                  </a:cubicBezTo>
                  <a:cubicBezTo>
                    <a:pt x="40" y="2"/>
                    <a:pt x="40" y="2"/>
                    <a:pt x="40" y="2"/>
                  </a:cubicBezTo>
                  <a:cubicBezTo>
                    <a:pt x="40" y="2"/>
                    <a:pt x="40" y="2"/>
                    <a:pt x="40" y="2"/>
                  </a:cubicBezTo>
                  <a:cubicBezTo>
                    <a:pt x="40" y="2"/>
                    <a:pt x="40" y="2"/>
                    <a:pt x="40" y="2"/>
                  </a:cubicBezTo>
                  <a:close/>
                  <a:moveTo>
                    <a:pt x="40" y="3"/>
                  </a:moveTo>
                  <a:cubicBezTo>
                    <a:pt x="40" y="3"/>
                    <a:pt x="40" y="3"/>
                    <a:pt x="40" y="3"/>
                  </a:cubicBezTo>
                  <a:cubicBezTo>
                    <a:pt x="40" y="3"/>
                    <a:pt x="40" y="3"/>
                    <a:pt x="40" y="3"/>
                  </a:cubicBezTo>
                  <a:cubicBezTo>
                    <a:pt x="40" y="3"/>
                    <a:pt x="40" y="3"/>
                    <a:pt x="40" y="3"/>
                  </a:cubicBezTo>
                  <a:close/>
                  <a:moveTo>
                    <a:pt x="40" y="3"/>
                  </a:moveTo>
                  <a:cubicBezTo>
                    <a:pt x="40" y="3"/>
                    <a:pt x="40" y="3"/>
                    <a:pt x="40" y="3"/>
                  </a:cubicBezTo>
                  <a:cubicBezTo>
                    <a:pt x="40" y="3"/>
                    <a:pt x="40" y="3"/>
                    <a:pt x="40" y="3"/>
                  </a:cubicBezTo>
                  <a:cubicBezTo>
                    <a:pt x="40" y="3"/>
                    <a:pt x="40" y="3"/>
                    <a:pt x="40" y="3"/>
                  </a:cubicBezTo>
                  <a:cubicBezTo>
                    <a:pt x="40" y="3"/>
                    <a:pt x="40" y="3"/>
                    <a:pt x="40" y="3"/>
                  </a:cubicBezTo>
                  <a:close/>
                  <a:moveTo>
                    <a:pt x="42" y="2"/>
                  </a:moveTo>
                  <a:cubicBezTo>
                    <a:pt x="42" y="2"/>
                    <a:pt x="42" y="2"/>
                    <a:pt x="42" y="2"/>
                  </a:cubicBezTo>
                  <a:cubicBezTo>
                    <a:pt x="42" y="2"/>
                    <a:pt x="42" y="2"/>
                    <a:pt x="42" y="2"/>
                  </a:cubicBezTo>
                  <a:close/>
                  <a:moveTo>
                    <a:pt x="42" y="2"/>
                  </a:moveTo>
                  <a:cubicBezTo>
                    <a:pt x="42" y="2"/>
                    <a:pt x="42" y="2"/>
                    <a:pt x="42" y="2"/>
                  </a:cubicBezTo>
                  <a:cubicBezTo>
                    <a:pt x="42" y="2"/>
                    <a:pt x="42" y="2"/>
                    <a:pt x="42" y="2"/>
                  </a:cubicBezTo>
                  <a:close/>
                  <a:moveTo>
                    <a:pt x="42" y="2"/>
                  </a:moveTo>
                  <a:cubicBezTo>
                    <a:pt x="42" y="2"/>
                    <a:pt x="42" y="2"/>
                    <a:pt x="42" y="2"/>
                  </a:cubicBezTo>
                  <a:cubicBezTo>
                    <a:pt x="42" y="2"/>
                    <a:pt x="42" y="2"/>
                    <a:pt x="42" y="2"/>
                  </a:cubicBezTo>
                  <a:cubicBezTo>
                    <a:pt x="42" y="2"/>
                    <a:pt x="42" y="2"/>
                    <a:pt x="42" y="2"/>
                  </a:cubicBezTo>
                  <a:cubicBezTo>
                    <a:pt x="42" y="2"/>
                    <a:pt x="42" y="2"/>
                    <a:pt x="42" y="2"/>
                  </a:cubicBezTo>
                  <a:close/>
                  <a:moveTo>
                    <a:pt x="43" y="3"/>
                  </a:moveTo>
                  <a:cubicBezTo>
                    <a:pt x="43" y="3"/>
                    <a:pt x="43" y="3"/>
                    <a:pt x="43" y="3"/>
                  </a:cubicBezTo>
                  <a:cubicBezTo>
                    <a:pt x="43" y="2"/>
                    <a:pt x="43" y="2"/>
                    <a:pt x="43" y="2"/>
                  </a:cubicBezTo>
                  <a:cubicBezTo>
                    <a:pt x="43" y="2"/>
                    <a:pt x="43" y="2"/>
                    <a:pt x="43" y="3"/>
                  </a:cubicBezTo>
                  <a:cubicBezTo>
                    <a:pt x="43" y="3"/>
                    <a:pt x="43" y="3"/>
                    <a:pt x="43" y="3"/>
                  </a:cubicBezTo>
                  <a:close/>
                  <a:moveTo>
                    <a:pt x="43" y="3"/>
                  </a:moveTo>
                  <a:cubicBezTo>
                    <a:pt x="43" y="3"/>
                    <a:pt x="43" y="3"/>
                    <a:pt x="43" y="3"/>
                  </a:cubicBezTo>
                  <a:cubicBezTo>
                    <a:pt x="43" y="3"/>
                    <a:pt x="43" y="3"/>
                    <a:pt x="43" y="3"/>
                  </a:cubicBezTo>
                  <a:cubicBezTo>
                    <a:pt x="43" y="3"/>
                    <a:pt x="43" y="3"/>
                    <a:pt x="43" y="3"/>
                  </a:cubicBezTo>
                  <a:cubicBezTo>
                    <a:pt x="43" y="3"/>
                    <a:pt x="43" y="3"/>
                    <a:pt x="43" y="3"/>
                  </a:cubicBezTo>
                  <a:close/>
                  <a:moveTo>
                    <a:pt x="43" y="3"/>
                  </a:moveTo>
                  <a:cubicBezTo>
                    <a:pt x="43" y="3"/>
                    <a:pt x="43" y="3"/>
                    <a:pt x="43" y="3"/>
                  </a:cubicBezTo>
                  <a:cubicBezTo>
                    <a:pt x="43" y="3"/>
                    <a:pt x="43" y="3"/>
                    <a:pt x="43" y="3"/>
                  </a:cubicBezTo>
                  <a:cubicBezTo>
                    <a:pt x="43" y="3"/>
                    <a:pt x="43" y="3"/>
                    <a:pt x="43" y="3"/>
                  </a:cubicBezTo>
                  <a:cubicBezTo>
                    <a:pt x="43" y="3"/>
                    <a:pt x="43" y="3"/>
                    <a:pt x="43" y="3"/>
                  </a:cubicBezTo>
                  <a:close/>
                  <a:moveTo>
                    <a:pt x="44" y="3"/>
                  </a:moveTo>
                  <a:cubicBezTo>
                    <a:pt x="44" y="3"/>
                    <a:pt x="44" y="3"/>
                    <a:pt x="44" y="3"/>
                  </a:cubicBezTo>
                  <a:cubicBezTo>
                    <a:pt x="44" y="3"/>
                    <a:pt x="44" y="3"/>
                    <a:pt x="44" y="3"/>
                  </a:cubicBezTo>
                  <a:cubicBezTo>
                    <a:pt x="44" y="3"/>
                    <a:pt x="44" y="3"/>
                    <a:pt x="44" y="3"/>
                  </a:cubicBezTo>
                  <a:cubicBezTo>
                    <a:pt x="44" y="3"/>
                    <a:pt x="44" y="3"/>
                    <a:pt x="44" y="3"/>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ubicBezTo>
                    <a:pt x="44" y="2"/>
                    <a:pt x="44" y="2"/>
                    <a:pt x="44" y="2"/>
                  </a:cubicBezTo>
                  <a:cubicBezTo>
                    <a:pt x="44" y="2"/>
                    <a:pt x="44" y="2"/>
                    <a:pt x="44" y="2"/>
                  </a:cubicBezTo>
                  <a:close/>
                  <a:moveTo>
                    <a:pt x="44" y="2"/>
                  </a:moveTo>
                  <a:cubicBezTo>
                    <a:pt x="44" y="2"/>
                    <a:pt x="44" y="2"/>
                    <a:pt x="44" y="2"/>
                  </a:cubicBezTo>
                  <a:cubicBezTo>
                    <a:pt x="44" y="2"/>
                    <a:pt x="44" y="2"/>
                    <a:pt x="44" y="2"/>
                  </a:cubicBezTo>
                  <a:close/>
                  <a:moveTo>
                    <a:pt x="44" y="3"/>
                  </a:moveTo>
                  <a:cubicBezTo>
                    <a:pt x="44" y="3"/>
                    <a:pt x="44" y="3"/>
                    <a:pt x="44" y="3"/>
                  </a:cubicBezTo>
                  <a:cubicBezTo>
                    <a:pt x="44" y="3"/>
                    <a:pt x="44" y="3"/>
                    <a:pt x="44" y="3"/>
                  </a:cubicBezTo>
                  <a:cubicBezTo>
                    <a:pt x="44" y="3"/>
                    <a:pt x="44" y="3"/>
                    <a:pt x="44" y="3"/>
                  </a:cubicBezTo>
                  <a:close/>
                  <a:moveTo>
                    <a:pt x="44" y="3"/>
                  </a:moveTo>
                  <a:cubicBezTo>
                    <a:pt x="44" y="3"/>
                    <a:pt x="44" y="3"/>
                    <a:pt x="44" y="3"/>
                  </a:cubicBezTo>
                  <a:cubicBezTo>
                    <a:pt x="44" y="3"/>
                    <a:pt x="44" y="3"/>
                    <a:pt x="44" y="3"/>
                  </a:cubicBezTo>
                  <a:cubicBezTo>
                    <a:pt x="44" y="3"/>
                    <a:pt x="44" y="3"/>
                    <a:pt x="44" y="3"/>
                  </a:cubicBezTo>
                  <a:cubicBezTo>
                    <a:pt x="44" y="3"/>
                    <a:pt x="44" y="3"/>
                    <a:pt x="44" y="3"/>
                  </a:cubicBezTo>
                  <a:close/>
                  <a:moveTo>
                    <a:pt x="44" y="3"/>
                  </a:moveTo>
                  <a:cubicBezTo>
                    <a:pt x="44" y="3"/>
                    <a:pt x="44" y="3"/>
                    <a:pt x="44" y="3"/>
                  </a:cubicBezTo>
                  <a:cubicBezTo>
                    <a:pt x="44" y="3"/>
                    <a:pt x="44" y="3"/>
                    <a:pt x="44" y="3"/>
                  </a:cubicBezTo>
                  <a:cubicBezTo>
                    <a:pt x="44" y="3"/>
                    <a:pt x="44" y="3"/>
                    <a:pt x="44" y="3"/>
                  </a:cubicBezTo>
                  <a:cubicBezTo>
                    <a:pt x="44" y="3"/>
                    <a:pt x="44" y="3"/>
                    <a:pt x="44" y="3"/>
                  </a:cubicBezTo>
                  <a:close/>
                  <a:moveTo>
                    <a:pt x="44" y="3"/>
                  </a:moveTo>
                  <a:cubicBezTo>
                    <a:pt x="44" y="3"/>
                    <a:pt x="44" y="3"/>
                    <a:pt x="44" y="3"/>
                  </a:cubicBezTo>
                  <a:cubicBezTo>
                    <a:pt x="44" y="3"/>
                    <a:pt x="44" y="3"/>
                    <a:pt x="44" y="3"/>
                  </a:cubicBezTo>
                  <a:cubicBezTo>
                    <a:pt x="44" y="3"/>
                    <a:pt x="44" y="3"/>
                    <a:pt x="44" y="3"/>
                  </a:cubicBezTo>
                  <a:cubicBezTo>
                    <a:pt x="44" y="3"/>
                    <a:pt x="44" y="3"/>
                    <a:pt x="44" y="3"/>
                  </a:cubicBezTo>
                  <a:close/>
                  <a:moveTo>
                    <a:pt x="45" y="2"/>
                  </a:moveTo>
                  <a:cubicBezTo>
                    <a:pt x="45" y="2"/>
                    <a:pt x="45" y="2"/>
                    <a:pt x="44" y="2"/>
                  </a:cubicBezTo>
                  <a:cubicBezTo>
                    <a:pt x="45" y="2"/>
                    <a:pt x="45" y="2"/>
                    <a:pt x="45" y="2"/>
                  </a:cubicBezTo>
                  <a:cubicBezTo>
                    <a:pt x="45" y="2"/>
                    <a:pt x="45" y="2"/>
                    <a:pt x="45" y="2"/>
                  </a:cubicBezTo>
                  <a:cubicBezTo>
                    <a:pt x="45" y="2"/>
                    <a:pt x="45" y="2"/>
                    <a:pt x="45" y="2"/>
                  </a:cubicBezTo>
                  <a:close/>
                  <a:moveTo>
                    <a:pt x="44" y="1"/>
                  </a:moveTo>
                  <a:cubicBezTo>
                    <a:pt x="44" y="1"/>
                    <a:pt x="44" y="1"/>
                    <a:pt x="44" y="1"/>
                  </a:cubicBezTo>
                  <a:cubicBezTo>
                    <a:pt x="44" y="1"/>
                    <a:pt x="44" y="1"/>
                    <a:pt x="44" y="1"/>
                  </a:cubicBezTo>
                  <a:cubicBezTo>
                    <a:pt x="44" y="1"/>
                    <a:pt x="44" y="1"/>
                    <a:pt x="44" y="1"/>
                  </a:cubicBezTo>
                  <a:cubicBezTo>
                    <a:pt x="44" y="1"/>
                    <a:pt x="44"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lose/>
                  <a:moveTo>
                    <a:pt x="45" y="2"/>
                  </a:move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lose/>
                  <a:moveTo>
                    <a:pt x="45" y="2"/>
                  </a:moveTo>
                  <a:cubicBezTo>
                    <a:pt x="45" y="2"/>
                    <a:pt x="45" y="2"/>
                    <a:pt x="45" y="2"/>
                  </a:cubicBezTo>
                  <a:cubicBezTo>
                    <a:pt x="45" y="2"/>
                    <a:pt x="45" y="2"/>
                    <a:pt x="45" y="2"/>
                  </a:cubicBezTo>
                  <a:cubicBezTo>
                    <a:pt x="45" y="2"/>
                    <a:pt x="45" y="2"/>
                    <a:pt x="45" y="2"/>
                  </a:cubicBezTo>
                  <a:cubicBezTo>
                    <a:pt x="45" y="2"/>
                    <a:pt x="45" y="2"/>
                    <a:pt x="45" y="2"/>
                  </a:cubicBezTo>
                  <a:close/>
                  <a:moveTo>
                    <a:pt x="45" y="3"/>
                  </a:moveTo>
                  <a:cubicBezTo>
                    <a:pt x="45" y="3"/>
                    <a:pt x="45" y="3"/>
                    <a:pt x="45" y="3"/>
                  </a:cubicBezTo>
                  <a:cubicBezTo>
                    <a:pt x="45" y="3"/>
                    <a:pt x="45" y="3"/>
                    <a:pt x="45" y="3"/>
                  </a:cubicBezTo>
                  <a:cubicBezTo>
                    <a:pt x="45" y="3"/>
                    <a:pt x="45" y="3"/>
                    <a:pt x="45" y="3"/>
                  </a:cubicBezTo>
                  <a:close/>
                  <a:moveTo>
                    <a:pt x="45" y="3"/>
                  </a:moveTo>
                  <a:cubicBezTo>
                    <a:pt x="45" y="3"/>
                    <a:pt x="45" y="3"/>
                    <a:pt x="45" y="3"/>
                  </a:cubicBezTo>
                  <a:cubicBezTo>
                    <a:pt x="45" y="3"/>
                    <a:pt x="45" y="3"/>
                    <a:pt x="45" y="3"/>
                  </a:cubicBezTo>
                  <a:cubicBezTo>
                    <a:pt x="45" y="3"/>
                    <a:pt x="45" y="3"/>
                    <a:pt x="45" y="3"/>
                  </a:cubicBezTo>
                  <a:cubicBezTo>
                    <a:pt x="45" y="3"/>
                    <a:pt x="45" y="3"/>
                    <a:pt x="45"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ubicBezTo>
                    <a:pt x="46" y="4"/>
                    <a:pt x="46" y="4"/>
                    <a:pt x="46" y="4"/>
                  </a:cubicBezTo>
                  <a:cubicBezTo>
                    <a:pt x="46" y="4"/>
                    <a:pt x="46" y="4"/>
                    <a:pt x="46" y="4"/>
                  </a:cubicBezTo>
                  <a:close/>
                  <a:moveTo>
                    <a:pt x="46" y="4"/>
                  </a:moveTo>
                  <a:cubicBezTo>
                    <a:pt x="46" y="4"/>
                    <a:pt x="46" y="4"/>
                    <a:pt x="46" y="4"/>
                  </a:cubicBezTo>
                  <a:cubicBezTo>
                    <a:pt x="46" y="4"/>
                    <a:pt x="46" y="4"/>
                    <a:pt x="46" y="4"/>
                  </a:cubicBezTo>
                  <a:cubicBezTo>
                    <a:pt x="46" y="4"/>
                    <a:pt x="46" y="4"/>
                    <a:pt x="46" y="4"/>
                  </a:cubicBezTo>
                  <a:close/>
                  <a:moveTo>
                    <a:pt x="46" y="3"/>
                  </a:move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ubicBezTo>
                    <a:pt x="46" y="2"/>
                    <a:pt x="46" y="2"/>
                    <a:pt x="46" y="2"/>
                  </a:cubicBezTo>
                  <a:close/>
                  <a:moveTo>
                    <a:pt x="46" y="2"/>
                  </a:move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ubicBezTo>
                    <a:pt x="46" y="4"/>
                    <a:pt x="46" y="4"/>
                    <a:pt x="46" y="4"/>
                  </a:cubicBezTo>
                  <a:cubicBezTo>
                    <a:pt x="46" y="4"/>
                    <a:pt x="46" y="4"/>
                    <a:pt x="46" y="4"/>
                  </a:cubicBezTo>
                  <a:close/>
                  <a:moveTo>
                    <a:pt x="46" y="4"/>
                  </a:move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2"/>
                  </a:moveTo>
                  <a:cubicBezTo>
                    <a:pt x="46" y="2"/>
                    <a:pt x="46" y="2"/>
                    <a:pt x="46" y="2"/>
                  </a:cubicBezTo>
                  <a:cubicBezTo>
                    <a:pt x="46" y="2"/>
                    <a:pt x="46" y="2"/>
                    <a:pt x="46" y="2"/>
                  </a:cubicBezTo>
                  <a:cubicBezTo>
                    <a:pt x="46" y="2"/>
                    <a:pt x="46" y="2"/>
                    <a:pt x="46" y="2"/>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lose/>
                  <a:moveTo>
                    <a:pt x="46" y="3"/>
                  </a:move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3"/>
                  </a:move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lose/>
                  <a:moveTo>
                    <a:pt x="46" y="4"/>
                  </a:move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lose/>
                  <a:moveTo>
                    <a:pt x="46" y="4"/>
                  </a:moveTo>
                  <a:cubicBezTo>
                    <a:pt x="46" y="4"/>
                    <a:pt x="46" y="4"/>
                    <a:pt x="46" y="4"/>
                  </a:cubicBezTo>
                  <a:cubicBezTo>
                    <a:pt x="46" y="4"/>
                    <a:pt x="46" y="4"/>
                    <a:pt x="46" y="4"/>
                  </a:cubicBezTo>
                  <a:close/>
                  <a:moveTo>
                    <a:pt x="46" y="4"/>
                  </a:moveTo>
                  <a:cubicBezTo>
                    <a:pt x="46" y="4"/>
                    <a:pt x="46" y="4"/>
                    <a:pt x="46" y="4"/>
                  </a:cubicBezTo>
                  <a:cubicBezTo>
                    <a:pt x="46" y="4"/>
                    <a:pt x="46" y="4"/>
                    <a:pt x="46" y="4"/>
                  </a:cubicBezTo>
                  <a:cubicBezTo>
                    <a:pt x="47" y="4"/>
                    <a:pt x="47" y="4"/>
                    <a:pt x="47" y="4"/>
                  </a:cubicBezTo>
                  <a:cubicBezTo>
                    <a:pt x="47" y="4"/>
                    <a:pt x="46" y="4"/>
                    <a:pt x="46"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lose/>
                  <a:moveTo>
                    <a:pt x="47" y="3"/>
                  </a:moveTo>
                  <a:cubicBezTo>
                    <a:pt x="47" y="3"/>
                    <a:pt x="47" y="3"/>
                    <a:pt x="47" y="3"/>
                  </a:cubicBezTo>
                  <a:cubicBezTo>
                    <a:pt x="47" y="3"/>
                    <a:pt x="47"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3"/>
                    <a:pt x="47" y="3"/>
                    <a:pt x="47" y="3"/>
                  </a:cubicBezTo>
                  <a:cubicBezTo>
                    <a:pt x="47" y="3"/>
                    <a:pt x="47" y="3"/>
                    <a:pt x="47" y="3"/>
                  </a:cubicBezTo>
                  <a:cubicBezTo>
                    <a:pt x="47" y="3"/>
                    <a:pt x="47" y="3"/>
                    <a:pt x="47" y="4"/>
                  </a:cubicBezTo>
                  <a:close/>
                  <a:moveTo>
                    <a:pt x="47" y="3"/>
                  </a:moveTo>
                  <a:cubicBezTo>
                    <a:pt x="47" y="3"/>
                    <a:pt x="47" y="3"/>
                    <a:pt x="47" y="3"/>
                  </a:cubicBezTo>
                  <a:cubicBezTo>
                    <a:pt x="47" y="3"/>
                    <a:pt x="47" y="3"/>
                    <a:pt x="47" y="3"/>
                  </a:cubicBezTo>
                  <a:cubicBezTo>
                    <a:pt x="47" y="3"/>
                    <a:pt x="47" y="3"/>
                    <a:pt x="47" y="3"/>
                  </a:cubicBezTo>
                  <a:close/>
                  <a:moveTo>
                    <a:pt x="47" y="2"/>
                  </a:move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lose/>
                  <a:moveTo>
                    <a:pt x="47" y="3"/>
                  </a:move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lose/>
                  <a:moveTo>
                    <a:pt x="47" y="4"/>
                  </a:moveTo>
                  <a:cubicBezTo>
                    <a:pt x="47" y="4"/>
                    <a:pt x="47" y="4"/>
                    <a:pt x="47" y="4"/>
                  </a:cubicBezTo>
                  <a:cubicBezTo>
                    <a:pt x="47" y="4"/>
                    <a:pt x="47" y="4"/>
                    <a:pt x="47" y="4"/>
                  </a:cubicBezTo>
                  <a:cubicBezTo>
                    <a:pt x="47" y="4"/>
                    <a:pt x="47" y="4"/>
                    <a:pt x="47" y="4"/>
                  </a:cubicBezTo>
                  <a:cubicBezTo>
                    <a:pt x="47" y="4"/>
                    <a:pt x="47" y="4"/>
                    <a:pt x="47" y="4"/>
                  </a:cubicBezTo>
                  <a:close/>
                  <a:moveTo>
                    <a:pt x="47" y="4"/>
                  </a:moveTo>
                  <a:cubicBezTo>
                    <a:pt x="47" y="4"/>
                    <a:pt x="47" y="4"/>
                    <a:pt x="47" y="4"/>
                  </a:cubicBezTo>
                  <a:cubicBezTo>
                    <a:pt x="47" y="4"/>
                    <a:pt x="47" y="4"/>
                    <a:pt x="47" y="4"/>
                  </a:cubicBezTo>
                  <a:close/>
                  <a:moveTo>
                    <a:pt x="47" y="4"/>
                  </a:moveTo>
                  <a:cubicBezTo>
                    <a:pt x="47" y="4"/>
                    <a:pt x="47" y="4"/>
                    <a:pt x="47" y="4"/>
                  </a:cubicBezTo>
                  <a:cubicBezTo>
                    <a:pt x="47" y="4"/>
                    <a:pt x="47" y="4"/>
                    <a:pt x="47" y="4"/>
                  </a:cubicBezTo>
                  <a:cubicBezTo>
                    <a:pt x="47" y="4"/>
                    <a:pt x="47" y="4"/>
                    <a:pt x="47" y="4"/>
                  </a:cubicBezTo>
                  <a:close/>
                  <a:moveTo>
                    <a:pt x="47" y="3"/>
                  </a:moveTo>
                  <a:cubicBezTo>
                    <a:pt x="47" y="3"/>
                    <a:pt x="47" y="3"/>
                    <a:pt x="47" y="3"/>
                  </a:cubicBezTo>
                  <a:cubicBezTo>
                    <a:pt x="47" y="4"/>
                    <a:pt x="47" y="4"/>
                    <a:pt x="47" y="4"/>
                  </a:cubicBezTo>
                  <a:cubicBezTo>
                    <a:pt x="47" y="4"/>
                    <a:pt x="47" y="4"/>
                    <a:pt x="47" y="3"/>
                  </a:cubicBezTo>
                  <a:close/>
                  <a:moveTo>
                    <a:pt x="47" y="3"/>
                  </a:moveTo>
                  <a:cubicBezTo>
                    <a:pt x="47" y="3"/>
                    <a:pt x="47" y="3"/>
                    <a:pt x="47" y="3"/>
                  </a:cubicBezTo>
                  <a:cubicBezTo>
                    <a:pt x="47" y="3"/>
                    <a:pt x="47" y="3"/>
                    <a:pt x="47" y="3"/>
                  </a:cubicBezTo>
                  <a:cubicBezTo>
                    <a:pt x="47" y="3"/>
                    <a:pt x="47" y="3"/>
                    <a:pt x="47" y="3"/>
                  </a:cubicBezTo>
                  <a:close/>
                  <a:moveTo>
                    <a:pt x="47" y="3"/>
                  </a:moveTo>
                  <a:cubicBezTo>
                    <a:pt x="47" y="3"/>
                    <a:pt x="47" y="3"/>
                    <a:pt x="47" y="3"/>
                  </a:cubicBezTo>
                  <a:cubicBezTo>
                    <a:pt x="47" y="3"/>
                    <a:pt x="47" y="3"/>
                    <a:pt x="47" y="3"/>
                  </a:cubicBezTo>
                  <a:cubicBezTo>
                    <a:pt x="47" y="3"/>
                    <a:pt x="47" y="3"/>
                    <a:pt x="47" y="3"/>
                  </a:cubicBezTo>
                  <a:cubicBezTo>
                    <a:pt x="47" y="3"/>
                    <a:pt x="47" y="3"/>
                    <a:pt x="48" y="3"/>
                  </a:cubicBezTo>
                  <a:cubicBezTo>
                    <a:pt x="47" y="3"/>
                    <a:pt x="47" y="3"/>
                    <a:pt x="47" y="3"/>
                  </a:cubicBezTo>
                  <a:cubicBezTo>
                    <a:pt x="47" y="3"/>
                    <a:pt x="47" y="3"/>
                    <a:pt x="47" y="3"/>
                  </a:cubicBezTo>
                  <a:cubicBezTo>
                    <a:pt x="47" y="3"/>
                    <a:pt x="47" y="3"/>
                    <a:pt x="47" y="3"/>
                  </a:cubicBezTo>
                  <a:close/>
                  <a:moveTo>
                    <a:pt x="47" y="3"/>
                  </a:moveTo>
                  <a:cubicBezTo>
                    <a:pt x="47" y="3"/>
                    <a:pt x="48" y="3"/>
                    <a:pt x="48" y="3"/>
                  </a:cubicBezTo>
                  <a:cubicBezTo>
                    <a:pt x="48" y="3"/>
                    <a:pt x="48" y="3"/>
                    <a:pt x="48" y="4"/>
                  </a:cubicBezTo>
                  <a:cubicBezTo>
                    <a:pt x="48" y="4"/>
                    <a:pt x="48" y="4"/>
                    <a:pt x="47" y="4"/>
                  </a:cubicBezTo>
                  <a:cubicBezTo>
                    <a:pt x="47" y="4"/>
                    <a:pt x="47" y="3"/>
                    <a:pt x="47"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lose/>
                  <a:moveTo>
                    <a:pt x="48" y="5"/>
                  </a:move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5"/>
                  </a:moveTo>
                  <a:cubicBezTo>
                    <a:pt x="48" y="5"/>
                    <a:pt x="48" y="5"/>
                    <a:pt x="48" y="5"/>
                  </a:cubicBezTo>
                  <a:cubicBezTo>
                    <a:pt x="48" y="5"/>
                    <a:pt x="48" y="5"/>
                    <a:pt x="48" y="5"/>
                  </a:cubicBezTo>
                  <a:cubicBezTo>
                    <a:pt x="48" y="5"/>
                    <a:pt x="48" y="5"/>
                    <a:pt x="48" y="5"/>
                  </a:cubicBezTo>
                  <a:cubicBezTo>
                    <a:pt x="48" y="5"/>
                    <a:pt x="48" y="5"/>
                    <a:pt x="48" y="5"/>
                  </a:cubicBezTo>
                  <a:close/>
                  <a:moveTo>
                    <a:pt x="48" y="5"/>
                  </a:moveTo>
                  <a:cubicBezTo>
                    <a:pt x="48" y="5"/>
                    <a:pt x="48" y="5"/>
                    <a:pt x="48" y="5"/>
                  </a:cubicBezTo>
                  <a:cubicBezTo>
                    <a:pt x="48" y="5"/>
                    <a:pt x="48" y="5"/>
                    <a:pt x="48" y="5"/>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ubicBezTo>
                    <a:pt x="48" y="5"/>
                    <a:pt x="48" y="5"/>
                    <a:pt x="48" y="5"/>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5"/>
                  </a:moveTo>
                  <a:cubicBezTo>
                    <a:pt x="48" y="5"/>
                    <a:pt x="48" y="5"/>
                    <a:pt x="48" y="5"/>
                  </a:cubicBezTo>
                  <a:cubicBezTo>
                    <a:pt x="48" y="5"/>
                    <a:pt x="48" y="5"/>
                    <a:pt x="48" y="5"/>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4"/>
                  </a:cubicBezTo>
                  <a:cubicBezTo>
                    <a:pt x="48" y="4"/>
                    <a:pt x="48" y="4"/>
                    <a:pt x="48" y="3"/>
                  </a:cubicBezTo>
                  <a:close/>
                  <a:moveTo>
                    <a:pt x="48" y="3"/>
                  </a:move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3"/>
                    <a:pt x="48" y="3"/>
                    <a:pt x="48" y="3"/>
                  </a:cubicBezTo>
                  <a:cubicBezTo>
                    <a:pt x="48" y="3"/>
                    <a:pt x="48" y="3"/>
                    <a:pt x="48" y="3"/>
                  </a:cubicBezTo>
                  <a:cubicBezTo>
                    <a:pt x="48" y="3"/>
                    <a:pt x="48" y="3"/>
                    <a:pt x="48" y="3"/>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lose/>
                  <a:moveTo>
                    <a:pt x="48" y="3"/>
                  </a:moveTo>
                  <a:cubicBezTo>
                    <a:pt x="48" y="3"/>
                    <a:pt x="48" y="3"/>
                    <a:pt x="48" y="3"/>
                  </a:cubicBezTo>
                  <a:cubicBezTo>
                    <a:pt x="48" y="3"/>
                    <a:pt x="48" y="3"/>
                    <a:pt x="48" y="3"/>
                  </a:cubicBezTo>
                  <a:close/>
                  <a:moveTo>
                    <a:pt x="48" y="3"/>
                  </a:move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ubicBezTo>
                    <a:pt x="48" y="4"/>
                    <a:pt x="48" y="4"/>
                    <a:pt x="48" y="4"/>
                  </a:cubicBezTo>
                  <a:close/>
                  <a:moveTo>
                    <a:pt x="48" y="4"/>
                  </a:moveTo>
                  <a:cubicBezTo>
                    <a:pt x="48" y="4"/>
                    <a:pt x="48" y="4"/>
                    <a:pt x="48" y="4"/>
                  </a:cubicBezTo>
                  <a:cubicBezTo>
                    <a:pt x="48" y="4"/>
                    <a:pt x="48" y="4"/>
                    <a:pt x="48" y="4"/>
                  </a:cubicBezTo>
                  <a:close/>
                  <a:moveTo>
                    <a:pt x="48" y="20"/>
                  </a:move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lose/>
                  <a:moveTo>
                    <a:pt x="48" y="20"/>
                  </a:moveTo>
                  <a:cubicBezTo>
                    <a:pt x="48" y="20"/>
                    <a:pt x="48" y="20"/>
                    <a:pt x="48" y="20"/>
                  </a:cubicBezTo>
                  <a:cubicBezTo>
                    <a:pt x="48" y="20"/>
                    <a:pt x="48" y="20"/>
                    <a:pt x="48" y="20"/>
                  </a:cubicBezTo>
                  <a:cubicBezTo>
                    <a:pt x="48" y="20"/>
                    <a:pt x="48" y="20"/>
                    <a:pt x="48" y="20"/>
                  </a:cubicBezTo>
                  <a:close/>
                  <a:moveTo>
                    <a:pt x="48" y="21"/>
                  </a:moveTo>
                  <a:cubicBezTo>
                    <a:pt x="48" y="21"/>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lose/>
                  <a:moveTo>
                    <a:pt x="48" y="21"/>
                  </a:moveTo>
                  <a:cubicBezTo>
                    <a:pt x="48" y="21"/>
                    <a:pt x="48" y="21"/>
                    <a:pt x="48" y="21"/>
                  </a:cubicBezTo>
                  <a:cubicBezTo>
                    <a:pt x="48" y="21"/>
                    <a:pt x="48" y="21"/>
                    <a:pt x="48" y="21"/>
                  </a:cubicBezTo>
                  <a:cubicBezTo>
                    <a:pt x="48" y="21"/>
                    <a:pt x="49" y="20"/>
                    <a:pt x="49" y="20"/>
                  </a:cubicBezTo>
                  <a:cubicBezTo>
                    <a:pt x="49" y="20"/>
                    <a:pt x="49" y="20"/>
                    <a:pt x="49" y="20"/>
                  </a:cubicBezTo>
                  <a:cubicBezTo>
                    <a:pt x="49" y="20"/>
                    <a:pt x="49" y="20"/>
                    <a:pt x="49" y="20"/>
                  </a:cubicBezTo>
                  <a:cubicBezTo>
                    <a:pt x="49" y="20"/>
                    <a:pt x="49" y="20"/>
                    <a:pt x="49" y="20"/>
                  </a:cubicBezTo>
                  <a:cubicBezTo>
                    <a:pt x="49" y="21"/>
                    <a:pt x="49"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3" name="Freeform 584"/>
            <p:cNvSpPr>
              <a:spLocks noEditPoints="1"/>
            </p:cNvSpPr>
            <p:nvPr/>
          </p:nvSpPr>
          <p:spPr bwMode="auto">
            <a:xfrm>
              <a:off x="4478338" y="5581651"/>
              <a:ext cx="165100" cy="519113"/>
            </a:xfrm>
            <a:custGeom>
              <a:avLst/>
              <a:gdLst>
                <a:gd name="T0" fmla="*/ 37 w 44"/>
                <a:gd name="T1" fmla="*/ 105 h 138"/>
                <a:gd name="T2" fmla="*/ 41 w 44"/>
                <a:gd name="T3" fmla="*/ 106 h 138"/>
                <a:gd name="T4" fmla="*/ 41 w 44"/>
                <a:gd name="T5" fmla="*/ 106 h 138"/>
                <a:gd name="T6" fmla="*/ 32 w 44"/>
                <a:gd name="T7" fmla="*/ 105 h 138"/>
                <a:gd name="T8" fmla="*/ 32 w 44"/>
                <a:gd name="T9" fmla="*/ 119 h 138"/>
                <a:gd name="T10" fmla="*/ 37 w 44"/>
                <a:gd name="T11" fmla="*/ 134 h 138"/>
                <a:gd name="T12" fmla="*/ 27 w 44"/>
                <a:gd name="T13" fmla="*/ 134 h 138"/>
                <a:gd name="T14" fmla="*/ 25 w 44"/>
                <a:gd name="T15" fmla="*/ 129 h 138"/>
                <a:gd name="T16" fmla="*/ 24 w 44"/>
                <a:gd name="T17" fmla="*/ 111 h 138"/>
                <a:gd name="T18" fmla="*/ 20 w 44"/>
                <a:gd name="T19" fmla="*/ 98 h 138"/>
                <a:gd name="T20" fmla="*/ 16 w 44"/>
                <a:gd name="T21" fmla="*/ 111 h 138"/>
                <a:gd name="T22" fmla="*/ 13 w 44"/>
                <a:gd name="T23" fmla="*/ 127 h 138"/>
                <a:gd name="T24" fmla="*/ 11 w 44"/>
                <a:gd name="T25" fmla="*/ 136 h 138"/>
                <a:gd name="T26" fmla="*/ 3 w 44"/>
                <a:gd name="T27" fmla="*/ 136 h 138"/>
                <a:gd name="T28" fmla="*/ 7 w 44"/>
                <a:gd name="T29" fmla="*/ 121 h 138"/>
                <a:gd name="T30" fmla="*/ 8 w 44"/>
                <a:gd name="T31" fmla="*/ 105 h 138"/>
                <a:gd name="T32" fmla="*/ 6 w 44"/>
                <a:gd name="T33" fmla="*/ 94 h 138"/>
                <a:gd name="T34" fmla="*/ 6 w 44"/>
                <a:gd name="T35" fmla="*/ 88 h 138"/>
                <a:gd name="T36" fmla="*/ 2 w 44"/>
                <a:gd name="T37" fmla="*/ 82 h 138"/>
                <a:gd name="T38" fmla="*/ 0 w 44"/>
                <a:gd name="T39" fmla="*/ 76 h 138"/>
                <a:gd name="T40" fmla="*/ 3 w 44"/>
                <a:gd name="T41" fmla="*/ 48 h 138"/>
                <a:gd name="T42" fmla="*/ 10 w 44"/>
                <a:gd name="T43" fmla="*/ 33 h 138"/>
                <a:gd name="T44" fmla="*/ 13 w 44"/>
                <a:gd name="T45" fmla="*/ 29 h 138"/>
                <a:gd name="T46" fmla="*/ 10 w 44"/>
                <a:gd name="T47" fmla="*/ 25 h 138"/>
                <a:gd name="T48" fmla="*/ 13 w 44"/>
                <a:gd name="T49" fmla="*/ 20 h 138"/>
                <a:gd name="T50" fmla="*/ 20 w 44"/>
                <a:gd name="T51" fmla="*/ 16 h 138"/>
                <a:gd name="T52" fmla="*/ 24 w 44"/>
                <a:gd name="T53" fmla="*/ 20 h 138"/>
                <a:gd name="T54" fmla="*/ 27 w 44"/>
                <a:gd name="T55" fmla="*/ 23 h 138"/>
                <a:gd name="T56" fmla="*/ 25 w 44"/>
                <a:gd name="T57" fmla="*/ 26 h 138"/>
                <a:gd name="T58" fmla="*/ 24 w 44"/>
                <a:gd name="T59" fmla="*/ 32 h 138"/>
                <a:gd name="T60" fmla="*/ 34 w 44"/>
                <a:gd name="T61" fmla="*/ 42 h 138"/>
                <a:gd name="T62" fmla="*/ 39 w 44"/>
                <a:gd name="T63" fmla="*/ 37 h 138"/>
                <a:gd name="T64" fmla="*/ 38 w 44"/>
                <a:gd name="T65" fmla="*/ 9 h 138"/>
                <a:gd name="T66" fmla="*/ 39 w 44"/>
                <a:gd name="T67" fmla="*/ 9 h 138"/>
                <a:gd name="T68" fmla="*/ 40 w 44"/>
                <a:gd name="T69" fmla="*/ 37 h 138"/>
                <a:gd name="T70" fmla="*/ 40 w 44"/>
                <a:gd name="T71" fmla="*/ 53 h 138"/>
                <a:gd name="T72" fmla="*/ 42 w 44"/>
                <a:gd name="T73" fmla="*/ 70 h 138"/>
                <a:gd name="T74" fmla="*/ 41 w 44"/>
                <a:gd name="T75" fmla="*/ 75 h 138"/>
                <a:gd name="T76" fmla="*/ 40 w 44"/>
                <a:gd name="T77" fmla="*/ 84 h 138"/>
                <a:gd name="T78" fmla="*/ 41 w 44"/>
                <a:gd name="T79" fmla="*/ 102 h 138"/>
                <a:gd name="T80" fmla="*/ 43 w 44"/>
                <a:gd name="T81" fmla="*/ 108 h 138"/>
                <a:gd name="T82" fmla="*/ 43 w 44"/>
                <a:gd name="T83" fmla="*/ 109 h 138"/>
                <a:gd name="T84" fmla="*/ 40 w 44"/>
                <a:gd name="T85" fmla="*/ 111 h 138"/>
                <a:gd name="T86" fmla="*/ 41 w 44"/>
                <a:gd name="T87" fmla="*/ 132 h 138"/>
                <a:gd name="T88" fmla="*/ 39 w 44"/>
                <a:gd name="T89" fmla="*/ 132 h 138"/>
                <a:gd name="T90" fmla="*/ 39 w 44"/>
                <a:gd name="T91" fmla="*/ 116 h 138"/>
                <a:gd name="T92" fmla="*/ 37 w 44"/>
                <a:gd name="T93" fmla="*/ 111 h 138"/>
                <a:gd name="T94" fmla="*/ 36 w 44"/>
                <a:gd name="T95" fmla="*/ 109 h 138"/>
                <a:gd name="T96" fmla="*/ 35 w 44"/>
                <a:gd name="T97" fmla="*/ 107 h 138"/>
                <a:gd name="T98" fmla="*/ 34 w 44"/>
                <a:gd name="T99" fmla="*/ 109 h 138"/>
                <a:gd name="T100" fmla="*/ 34 w 44"/>
                <a:gd name="T101" fmla="*/ 106 h 138"/>
                <a:gd name="T102" fmla="*/ 32 w 44"/>
                <a:gd name="T103" fmla="*/ 105 h 138"/>
                <a:gd name="T104" fmla="*/ 39 w 44"/>
                <a:gd name="T105" fmla="*/ 79 h 138"/>
                <a:gd name="T106" fmla="*/ 36 w 44"/>
                <a:gd name="T107" fmla="*/ 78 h 138"/>
                <a:gd name="T108" fmla="*/ 35 w 44"/>
                <a:gd name="T109" fmla="*/ 90 h 138"/>
                <a:gd name="T110" fmla="*/ 34 w 44"/>
                <a:gd name="T111" fmla="*/ 100 h 138"/>
                <a:gd name="T112" fmla="*/ 35 w 44"/>
                <a:gd name="T113" fmla="*/ 104 h 138"/>
                <a:gd name="T114" fmla="*/ 35 w 44"/>
                <a:gd name="T115" fmla="*/ 106 h 138"/>
                <a:gd name="T116" fmla="*/ 39 w 44"/>
                <a:gd name="T117" fmla="*/ 103 h 138"/>
                <a:gd name="T118" fmla="*/ 39 w 44"/>
                <a:gd name="T119" fmla="*/ 98 h 138"/>
                <a:gd name="T120" fmla="*/ 39 w 44"/>
                <a:gd name="T121" fmla="*/ 5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138">
                  <a:moveTo>
                    <a:pt x="37" y="105"/>
                  </a:moveTo>
                  <a:cubicBezTo>
                    <a:pt x="37" y="105"/>
                    <a:pt x="37" y="105"/>
                    <a:pt x="37" y="106"/>
                  </a:cubicBezTo>
                  <a:cubicBezTo>
                    <a:pt x="37" y="106"/>
                    <a:pt x="38" y="106"/>
                    <a:pt x="39" y="106"/>
                  </a:cubicBezTo>
                  <a:cubicBezTo>
                    <a:pt x="39" y="105"/>
                    <a:pt x="39" y="105"/>
                    <a:pt x="39" y="105"/>
                  </a:cubicBezTo>
                  <a:cubicBezTo>
                    <a:pt x="37" y="105"/>
                    <a:pt x="37" y="105"/>
                    <a:pt x="37" y="105"/>
                  </a:cubicBezTo>
                  <a:cubicBezTo>
                    <a:pt x="37" y="105"/>
                    <a:pt x="37" y="105"/>
                    <a:pt x="37" y="105"/>
                  </a:cubicBezTo>
                  <a:close/>
                  <a:moveTo>
                    <a:pt x="39" y="111"/>
                  </a:moveTo>
                  <a:cubicBezTo>
                    <a:pt x="39" y="110"/>
                    <a:pt x="39" y="110"/>
                    <a:pt x="39" y="110"/>
                  </a:cubicBezTo>
                  <a:cubicBezTo>
                    <a:pt x="39" y="110"/>
                    <a:pt x="38" y="110"/>
                    <a:pt x="37" y="110"/>
                  </a:cubicBezTo>
                  <a:cubicBezTo>
                    <a:pt x="37" y="110"/>
                    <a:pt x="37" y="110"/>
                    <a:pt x="37" y="111"/>
                  </a:cubicBezTo>
                  <a:cubicBezTo>
                    <a:pt x="39" y="111"/>
                    <a:pt x="39" y="111"/>
                    <a:pt x="39" y="111"/>
                  </a:cubicBezTo>
                  <a:close/>
                  <a:moveTo>
                    <a:pt x="41" y="106"/>
                  </a:moveTo>
                  <a:cubicBezTo>
                    <a:pt x="42" y="106"/>
                    <a:pt x="42" y="106"/>
                    <a:pt x="42" y="106"/>
                  </a:cubicBezTo>
                  <a:cubicBezTo>
                    <a:pt x="42" y="106"/>
                    <a:pt x="42" y="105"/>
                    <a:pt x="42" y="105"/>
                  </a:cubicBezTo>
                  <a:cubicBezTo>
                    <a:pt x="42" y="105"/>
                    <a:pt x="42" y="105"/>
                    <a:pt x="42" y="105"/>
                  </a:cubicBezTo>
                  <a:cubicBezTo>
                    <a:pt x="41" y="105"/>
                    <a:pt x="41" y="105"/>
                    <a:pt x="41" y="105"/>
                  </a:cubicBezTo>
                  <a:cubicBezTo>
                    <a:pt x="41" y="106"/>
                    <a:pt x="41" y="106"/>
                    <a:pt x="41" y="106"/>
                  </a:cubicBezTo>
                  <a:cubicBezTo>
                    <a:pt x="41" y="106"/>
                    <a:pt x="41" y="106"/>
                    <a:pt x="41" y="106"/>
                  </a:cubicBezTo>
                  <a:close/>
                  <a:moveTo>
                    <a:pt x="42" y="111"/>
                  </a:moveTo>
                  <a:cubicBezTo>
                    <a:pt x="42" y="110"/>
                    <a:pt x="42" y="110"/>
                    <a:pt x="42" y="110"/>
                  </a:cubicBezTo>
                  <a:cubicBezTo>
                    <a:pt x="42" y="110"/>
                    <a:pt x="41" y="110"/>
                    <a:pt x="41" y="110"/>
                  </a:cubicBezTo>
                  <a:cubicBezTo>
                    <a:pt x="41" y="110"/>
                    <a:pt x="41" y="110"/>
                    <a:pt x="41" y="111"/>
                  </a:cubicBezTo>
                  <a:cubicBezTo>
                    <a:pt x="42" y="111"/>
                    <a:pt x="42" y="111"/>
                    <a:pt x="42" y="111"/>
                  </a:cubicBezTo>
                  <a:close/>
                  <a:moveTo>
                    <a:pt x="32" y="105"/>
                  </a:moveTo>
                  <a:cubicBezTo>
                    <a:pt x="32" y="105"/>
                    <a:pt x="32" y="106"/>
                    <a:pt x="32" y="106"/>
                  </a:cubicBezTo>
                  <a:cubicBezTo>
                    <a:pt x="32" y="107"/>
                    <a:pt x="32" y="108"/>
                    <a:pt x="32" y="108"/>
                  </a:cubicBezTo>
                  <a:cubicBezTo>
                    <a:pt x="32" y="109"/>
                    <a:pt x="32" y="112"/>
                    <a:pt x="32" y="112"/>
                  </a:cubicBezTo>
                  <a:cubicBezTo>
                    <a:pt x="32" y="113"/>
                    <a:pt x="32" y="113"/>
                    <a:pt x="32" y="113"/>
                  </a:cubicBezTo>
                  <a:cubicBezTo>
                    <a:pt x="32" y="114"/>
                    <a:pt x="32" y="115"/>
                    <a:pt x="32" y="115"/>
                  </a:cubicBezTo>
                  <a:cubicBezTo>
                    <a:pt x="32" y="116"/>
                    <a:pt x="32" y="117"/>
                    <a:pt x="32" y="119"/>
                  </a:cubicBezTo>
                  <a:cubicBezTo>
                    <a:pt x="32" y="120"/>
                    <a:pt x="31" y="123"/>
                    <a:pt x="31" y="124"/>
                  </a:cubicBezTo>
                  <a:cubicBezTo>
                    <a:pt x="31" y="124"/>
                    <a:pt x="31" y="126"/>
                    <a:pt x="32" y="127"/>
                  </a:cubicBezTo>
                  <a:cubicBezTo>
                    <a:pt x="32" y="129"/>
                    <a:pt x="33" y="129"/>
                    <a:pt x="33" y="130"/>
                  </a:cubicBezTo>
                  <a:cubicBezTo>
                    <a:pt x="34" y="130"/>
                    <a:pt x="34" y="131"/>
                    <a:pt x="35" y="131"/>
                  </a:cubicBezTo>
                  <a:cubicBezTo>
                    <a:pt x="35" y="132"/>
                    <a:pt x="37" y="132"/>
                    <a:pt x="37" y="132"/>
                  </a:cubicBezTo>
                  <a:cubicBezTo>
                    <a:pt x="37" y="133"/>
                    <a:pt x="37" y="134"/>
                    <a:pt x="37" y="134"/>
                  </a:cubicBezTo>
                  <a:cubicBezTo>
                    <a:pt x="37" y="134"/>
                    <a:pt x="37" y="134"/>
                    <a:pt x="37" y="134"/>
                  </a:cubicBezTo>
                  <a:cubicBezTo>
                    <a:pt x="37" y="134"/>
                    <a:pt x="37" y="135"/>
                    <a:pt x="37" y="135"/>
                  </a:cubicBezTo>
                  <a:cubicBezTo>
                    <a:pt x="37" y="135"/>
                    <a:pt x="36" y="135"/>
                    <a:pt x="35" y="136"/>
                  </a:cubicBezTo>
                  <a:cubicBezTo>
                    <a:pt x="35" y="136"/>
                    <a:pt x="33" y="136"/>
                    <a:pt x="33" y="136"/>
                  </a:cubicBezTo>
                  <a:cubicBezTo>
                    <a:pt x="32" y="136"/>
                    <a:pt x="29" y="136"/>
                    <a:pt x="29" y="133"/>
                  </a:cubicBezTo>
                  <a:cubicBezTo>
                    <a:pt x="29" y="133"/>
                    <a:pt x="28" y="134"/>
                    <a:pt x="27" y="134"/>
                  </a:cubicBezTo>
                  <a:cubicBezTo>
                    <a:pt x="27" y="134"/>
                    <a:pt x="27" y="133"/>
                    <a:pt x="27" y="133"/>
                  </a:cubicBezTo>
                  <a:cubicBezTo>
                    <a:pt x="27" y="133"/>
                    <a:pt x="26" y="134"/>
                    <a:pt x="26" y="133"/>
                  </a:cubicBezTo>
                  <a:cubicBezTo>
                    <a:pt x="26" y="133"/>
                    <a:pt x="25" y="133"/>
                    <a:pt x="25" y="132"/>
                  </a:cubicBezTo>
                  <a:cubicBezTo>
                    <a:pt x="25" y="132"/>
                    <a:pt x="25" y="131"/>
                    <a:pt x="25" y="131"/>
                  </a:cubicBezTo>
                  <a:cubicBezTo>
                    <a:pt x="25" y="131"/>
                    <a:pt x="25" y="131"/>
                    <a:pt x="25" y="130"/>
                  </a:cubicBezTo>
                  <a:cubicBezTo>
                    <a:pt x="25" y="130"/>
                    <a:pt x="25" y="129"/>
                    <a:pt x="25" y="129"/>
                  </a:cubicBezTo>
                  <a:cubicBezTo>
                    <a:pt x="25" y="129"/>
                    <a:pt x="25" y="127"/>
                    <a:pt x="25" y="126"/>
                  </a:cubicBezTo>
                  <a:cubicBezTo>
                    <a:pt x="25" y="124"/>
                    <a:pt x="24" y="123"/>
                    <a:pt x="24" y="122"/>
                  </a:cubicBezTo>
                  <a:cubicBezTo>
                    <a:pt x="24" y="122"/>
                    <a:pt x="24" y="120"/>
                    <a:pt x="24" y="120"/>
                  </a:cubicBezTo>
                  <a:cubicBezTo>
                    <a:pt x="24" y="119"/>
                    <a:pt x="23" y="118"/>
                    <a:pt x="24" y="118"/>
                  </a:cubicBezTo>
                  <a:cubicBezTo>
                    <a:pt x="24" y="117"/>
                    <a:pt x="24" y="116"/>
                    <a:pt x="24" y="115"/>
                  </a:cubicBezTo>
                  <a:cubicBezTo>
                    <a:pt x="24" y="114"/>
                    <a:pt x="24" y="114"/>
                    <a:pt x="24" y="111"/>
                  </a:cubicBezTo>
                  <a:cubicBezTo>
                    <a:pt x="24" y="111"/>
                    <a:pt x="24" y="110"/>
                    <a:pt x="24" y="109"/>
                  </a:cubicBezTo>
                  <a:cubicBezTo>
                    <a:pt x="24" y="108"/>
                    <a:pt x="24" y="106"/>
                    <a:pt x="24" y="106"/>
                  </a:cubicBezTo>
                  <a:cubicBezTo>
                    <a:pt x="24" y="105"/>
                    <a:pt x="24" y="105"/>
                    <a:pt x="23" y="105"/>
                  </a:cubicBezTo>
                  <a:cubicBezTo>
                    <a:pt x="23" y="104"/>
                    <a:pt x="22" y="103"/>
                    <a:pt x="21" y="103"/>
                  </a:cubicBezTo>
                  <a:cubicBezTo>
                    <a:pt x="21" y="102"/>
                    <a:pt x="20" y="102"/>
                    <a:pt x="20" y="101"/>
                  </a:cubicBezTo>
                  <a:cubicBezTo>
                    <a:pt x="20" y="100"/>
                    <a:pt x="20" y="99"/>
                    <a:pt x="20" y="98"/>
                  </a:cubicBezTo>
                  <a:cubicBezTo>
                    <a:pt x="20" y="97"/>
                    <a:pt x="20" y="98"/>
                    <a:pt x="20" y="99"/>
                  </a:cubicBezTo>
                  <a:cubicBezTo>
                    <a:pt x="20" y="100"/>
                    <a:pt x="20" y="101"/>
                    <a:pt x="18" y="103"/>
                  </a:cubicBezTo>
                  <a:cubicBezTo>
                    <a:pt x="18" y="103"/>
                    <a:pt x="18" y="104"/>
                    <a:pt x="18" y="104"/>
                  </a:cubicBezTo>
                  <a:cubicBezTo>
                    <a:pt x="18" y="105"/>
                    <a:pt x="19" y="105"/>
                    <a:pt x="19" y="106"/>
                  </a:cubicBezTo>
                  <a:cubicBezTo>
                    <a:pt x="18" y="107"/>
                    <a:pt x="17" y="109"/>
                    <a:pt x="16" y="109"/>
                  </a:cubicBezTo>
                  <a:cubicBezTo>
                    <a:pt x="16" y="109"/>
                    <a:pt x="16" y="110"/>
                    <a:pt x="16" y="111"/>
                  </a:cubicBezTo>
                  <a:cubicBezTo>
                    <a:pt x="15" y="112"/>
                    <a:pt x="15" y="112"/>
                    <a:pt x="15" y="113"/>
                  </a:cubicBezTo>
                  <a:cubicBezTo>
                    <a:pt x="15" y="113"/>
                    <a:pt x="14" y="116"/>
                    <a:pt x="14" y="117"/>
                  </a:cubicBezTo>
                  <a:cubicBezTo>
                    <a:pt x="14" y="117"/>
                    <a:pt x="13" y="118"/>
                    <a:pt x="13" y="118"/>
                  </a:cubicBezTo>
                  <a:cubicBezTo>
                    <a:pt x="14" y="119"/>
                    <a:pt x="14" y="119"/>
                    <a:pt x="14" y="120"/>
                  </a:cubicBezTo>
                  <a:cubicBezTo>
                    <a:pt x="14" y="120"/>
                    <a:pt x="14" y="121"/>
                    <a:pt x="14" y="122"/>
                  </a:cubicBezTo>
                  <a:cubicBezTo>
                    <a:pt x="14" y="123"/>
                    <a:pt x="13" y="126"/>
                    <a:pt x="13" y="127"/>
                  </a:cubicBezTo>
                  <a:cubicBezTo>
                    <a:pt x="13" y="128"/>
                    <a:pt x="13" y="130"/>
                    <a:pt x="13" y="131"/>
                  </a:cubicBezTo>
                  <a:cubicBezTo>
                    <a:pt x="13" y="131"/>
                    <a:pt x="13" y="132"/>
                    <a:pt x="13" y="132"/>
                  </a:cubicBezTo>
                  <a:cubicBezTo>
                    <a:pt x="13" y="132"/>
                    <a:pt x="13" y="132"/>
                    <a:pt x="13" y="133"/>
                  </a:cubicBezTo>
                  <a:cubicBezTo>
                    <a:pt x="13" y="133"/>
                    <a:pt x="12" y="133"/>
                    <a:pt x="12" y="133"/>
                  </a:cubicBezTo>
                  <a:cubicBezTo>
                    <a:pt x="12" y="133"/>
                    <a:pt x="12" y="135"/>
                    <a:pt x="12" y="135"/>
                  </a:cubicBezTo>
                  <a:cubicBezTo>
                    <a:pt x="12" y="135"/>
                    <a:pt x="11" y="136"/>
                    <a:pt x="11" y="136"/>
                  </a:cubicBezTo>
                  <a:cubicBezTo>
                    <a:pt x="11" y="136"/>
                    <a:pt x="11" y="136"/>
                    <a:pt x="11" y="137"/>
                  </a:cubicBezTo>
                  <a:cubicBezTo>
                    <a:pt x="11" y="137"/>
                    <a:pt x="10" y="138"/>
                    <a:pt x="9" y="138"/>
                  </a:cubicBezTo>
                  <a:cubicBezTo>
                    <a:pt x="8" y="138"/>
                    <a:pt x="7" y="138"/>
                    <a:pt x="6" y="138"/>
                  </a:cubicBezTo>
                  <a:cubicBezTo>
                    <a:pt x="5" y="138"/>
                    <a:pt x="4" y="137"/>
                    <a:pt x="4" y="137"/>
                  </a:cubicBezTo>
                  <a:cubicBezTo>
                    <a:pt x="3" y="137"/>
                    <a:pt x="3" y="137"/>
                    <a:pt x="3" y="137"/>
                  </a:cubicBezTo>
                  <a:cubicBezTo>
                    <a:pt x="3" y="136"/>
                    <a:pt x="3" y="136"/>
                    <a:pt x="3" y="136"/>
                  </a:cubicBezTo>
                  <a:cubicBezTo>
                    <a:pt x="3" y="136"/>
                    <a:pt x="3" y="135"/>
                    <a:pt x="3" y="135"/>
                  </a:cubicBezTo>
                  <a:cubicBezTo>
                    <a:pt x="4" y="134"/>
                    <a:pt x="5" y="134"/>
                    <a:pt x="5" y="134"/>
                  </a:cubicBezTo>
                  <a:cubicBezTo>
                    <a:pt x="5" y="134"/>
                    <a:pt x="5" y="133"/>
                    <a:pt x="5" y="133"/>
                  </a:cubicBezTo>
                  <a:cubicBezTo>
                    <a:pt x="5" y="133"/>
                    <a:pt x="6" y="132"/>
                    <a:pt x="6" y="131"/>
                  </a:cubicBezTo>
                  <a:cubicBezTo>
                    <a:pt x="6" y="130"/>
                    <a:pt x="6" y="128"/>
                    <a:pt x="6" y="127"/>
                  </a:cubicBezTo>
                  <a:cubicBezTo>
                    <a:pt x="6" y="126"/>
                    <a:pt x="7" y="122"/>
                    <a:pt x="7" y="121"/>
                  </a:cubicBezTo>
                  <a:cubicBezTo>
                    <a:pt x="7" y="121"/>
                    <a:pt x="7" y="120"/>
                    <a:pt x="7" y="120"/>
                  </a:cubicBezTo>
                  <a:cubicBezTo>
                    <a:pt x="7" y="120"/>
                    <a:pt x="7" y="118"/>
                    <a:pt x="7" y="118"/>
                  </a:cubicBezTo>
                  <a:cubicBezTo>
                    <a:pt x="7" y="117"/>
                    <a:pt x="7" y="116"/>
                    <a:pt x="7" y="115"/>
                  </a:cubicBezTo>
                  <a:cubicBezTo>
                    <a:pt x="7" y="115"/>
                    <a:pt x="7" y="114"/>
                    <a:pt x="7" y="112"/>
                  </a:cubicBezTo>
                  <a:cubicBezTo>
                    <a:pt x="7" y="111"/>
                    <a:pt x="7" y="109"/>
                    <a:pt x="7" y="107"/>
                  </a:cubicBezTo>
                  <a:cubicBezTo>
                    <a:pt x="8" y="106"/>
                    <a:pt x="7" y="105"/>
                    <a:pt x="8" y="105"/>
                  </a:cubicBezTo>
                  <a:cubicBezTo>
                    <a:pt x="8" y="104"/>
                    <a:pt x="8" y="103"/>
                    <a:pt x="8" y="103"/>
                  </a:cubicBezTo>
                  <a:cubicBezTo>
                    <a:pt x="8" y="103"/>
                    <a:pt x="7" y="103"/>
                    <a:pt x="7" y="102"/>
                  </a:cubicBezTo>
                  <a:cubicBezTo>
                    <a:pt x="6" y="102"/>
                    <a:pt x="6" y="102"/>
                    <a:pt x="6" y="101"/>
                  </a:cubicBezTo>
                  <a:cubicBezTo>
                    <a:pt x="6" y="100"/>
                    <a:pt x="5" y="99"/>
                    <a:pt x="6" y="98"/>
                  </a:cubicBezTo>
                  <a:cubicBezTo>
                    <a:pt x="6" y="97"/>
                    <a:pt x="5" y="96"/>
                    <a:pt x="6" y="95"/>
                  </a:cubicBezTo>
                  <a:cubicBezTo>
                    <a:pt x="6" y="95"/>
                    <a:pt x="6" y="94"/>
                    <a:pt x="6" y="94"/>
                  </a:cubicBezTo>
                  <a:cubicBezTo>
                    <a:pt x="6" y="94"/>
                    <a:pt x="7" y="92"/>
                    <a:pt x="7" y="91"/>
                  </a:cubicBezTo>
                  <a:cubicBezTo>
                    <a:pt x="6" y="90"/>
                    <a:pt x="8" y="89"/>
                    <a:pt x="8" y="89"/>
                  </a:cubicBezTo>
                  <a:cubicBezTo>
                    <a:pt x="8" y="89"/>
                    <a:pt x="7" y="89"/>
                    <a:pt x="7" y="88"/>
                  </a:cubicBezTo>
                  <a:cubicBezTo>
                    <a:pt x="7" y="88"/>
                    <a:pt x="7" y="88"/>
                    <a:pt x="7" y="88"/>
                  </a:cubicBezTo>
                  <a:cubicBezTo>
                    <a:pt x="7" y="88"/>
                    <a:pt x="7" y="88"/>
                    <a:pt x="7" y="88"/>
                  </a:cubicBezTo>
                  <a:cubicBezTo>
                    <a:pt x="6" y="88"/>
                    <a:pt x="6" y="88"/>
                    <a:pt x="6" y="88"/>
                  </a:cubicBezTo>
                  <a:cubicBezTo>
                    <a:pt x="5" y="88"/>
                    <a:pt x="5" y="88"/>
                    <a:pt x="5" y="88"/>
                  </a:cubicBezTo>
                  <a:cubicBezTo>
                    <a:pt x="4" y="88"/>
                    <a:pt x="4" y="88"/>
                    <a:pt x="4" y="88"/>
                  </a:cubicBezTo>
                  <a:cubicBezTo>
                    <a:pt x="3" y="88"/>
                    <a:pt x="3" y="87"/>
                    <a:pt x="3" y="87"/>
                  </a:cubicBezTo>
                  <a:cubicBezTo>
                    <a:pt x="3" y="86"/>
                    <a:pt x="2" y="86"/>
                    <a:pt x="2" y="85"/>
                  </a:cubicBezTo>
                  <a:cubicBezTo>
                    <a:pt x="2" y="85"/>
                    <a:pt x="2" y="84"/>
                    <a:pt x="2" y="84"/>
                  </a:cubicBezTo>
                  <a:cubicBezTo>
                    <a:pt x="2" y="84"/>
                    <a:pt x="2" y="83"/>
                    <a:pt x="2" y="82"/>
                  </a:cubicBezTo>
                  <a:cubicBezTo>
                    <a:pt x="2" y="82"/>
                    <a:pt x="2" y="82"/>
                    <a:pt x="2" y="81"/>
                  </a:cubicBezTo>
                  <a:cubicBezTo>
                    <a:pt x="2" y="81"/>
                    <a:pt x="2" y="81"/>
                    <a:pt x="2" y="80"/>
                  </a:cubicBezTo>
                  <a:cubicBezTo>
                    <a:pt x="3" y="80"/>
                    <a:pt x="2" y="80"/>
                    <a:pt x="3" y="80"/>
                  </a:cubicBezTo>
                  <a:cubicBezTo>
                    <a:pt x="3" y="80"/>
                    <a:pt x="2" y="79"/>
                    <a:pt x="1" y="79"/>
                  </a:cubicBezTo>
                  <a:cubicBezTo>
                    <a:pt x="1" y="78"/>
                    <a:pt x="0" y="77"/>
                    <a:pt x="0" y="77"/>
                  </a:cubicBezTo>
                  <a:cubicBezTo>
                    <a:pt x="0" y="77"/>
                    <a:pt x="0" y="77"/>
                    <a:pt x="0" y="76"/>
                  </a:cubicBezTo>
                  <a:cubicBezTo>
                    <a:pt x="0" y="76"/>
                    <a:pt x="0" y="75"/>
                    <a:pt x="0" y="75"/>
                  </a:cubicBezTo>
                  <a:cubicBezTo>
                    <a:pt x="0" y="75"/>
                    <a:pt x="0" y="74"/>
                    <a:pt x="0" y="74"/>
                  </a:cubicBezTo>
                  <a:cubicBezTo>
                    <a:pt x="0" y="74"/>
                    <a:pt x="0" y="69"/>
                    <a:pt x="0" y="68"/>
                  </a:cubicBezTo>
                  <a:cubicBezTo>
                    <a:pt x="0" y="68"/>
                    <a:pt x="1" y="62"/>
                    <a:pt x="1" y="59"/>
                  </a:cubicBezTo>
                  <a:cubicBezTo>
                    <a:pt x="2" y="57"/>
                    <a:pt x="3" y="50"/>
                    <a:pt x="3" y="49"/>
                  </a:cubicBezTo>
                  <a:cubicBezTo>
                    <a:pt x="3" y="49"/>
                    <a:pt x="3" y="48"/>
                    <a:pt x="3" y="48"/>
                  </a:cubicBezTo>
                  <a:cubicBezTo>
                    <a:pt x="3" y="47"/>
                    <a:pt x="3" y="44"/>
                    <a:pt x="3" y="43"/>
                  </a:cubicBezTo>
                  <a:cubicBezTo>
                    <a:pt x="4" y="43"/>
                    <a:pt x="4" y="41"/>
                    <a:pt x="5" y="41"/>
                  </a:cubicBezTo>
                  <a:cubicBezTo>
                    <a:pt x="6" y="40"/>
                    <a:pt x="7" y="39"/>
                    <a:pt x="7" y="38"/>
                  </a:cubicBezTo>
                  <a:cubicBezTo>
                    <a:pt x="7" y="38"/>
                    <a:pt x="8" y="37"/>
                    <a:pt x="8" y="36"/>
                  </a:cubicBezTo>
                  <a:cubicBezTo>
                    <a:pt x="8" y="36"/>
                    <a:pt x="8" y="35"/>
                    <a:pt x="9" y="35"/>
                  </a:cubicBezTo>
                  <a:cubicBezTo>
                    <a:pt x="9" y="34"/>
                    <a:pt x="10" y="34"/>
                    <a:pt x="10" y="33"/>
                  </a:cubicBezTo>
                  <a:cubicBezTo>
                    <a:pt x="11" y="33"/>
                    <a:pt x="11" y="33"/>
                    <a:pt x="12" y="33"/>
                  </a:cubicBezTo>
                  <a:cubicBezTo>
                    <a:pt x="12" y="33"/>
                    <a:pt x="14" y="33"/>
                    <a:pt x="15" y="33"/>
                  </a:cubicBezTo>
                  <a:cubicBezTo>
                    <a:pt x="15" y="33"/>
                    <a:pt x="15" y="32"/>
                    <a:pt x="15" y="32"/>
                  </a:cubicBezTo>
                  <a:cubicBezTo>
                    <a:pt x="14" y="31"/>
                    <a:pt x="14" y="30"/>
                    <a:pt x="14" y="30"/>
                  </a:cubicBezTo>
                  <a:cubicBezTo>
                    <a:pt x="14" y="30"/>
                    <a:pt x="14" y="30"/>
                    <a:pt x="13" y="30"/>
                  </a:cubicBezTo>
                  <a:cubicBezTo>
                    <a:pt x="13" y="30"/>
                    <a:pt x="13" y="29"/>
                    <a:pt x="13" y="29"/>
                  </a:cubicBezTo>
                  <a:cubicBezTo>
                    <a:pt x="13" y="29"/>
                    <a:pt x="12" y="29"/>
                    <a:pt x="12" y="28"/>
                  </a:cubicBezTo>
                  <a:cubicBezTo>
                    <a:pt x="12" y="28"/>
                    <a:pt x="12" y="27"/>
                    <a:pt x="12" y="27"/>
                  </a:cubicBezTo>
                  <a:cubicBezTo>
                    <a:pt x="11" y="27"/>
                    <a:pt x="11" y="26"/>
                    <a:pt x="11" y="26"/>
                  </a:cubicBezTo>
                  <a:cubicBezTo>
                    <a:pt x="9" y="26"/>
                    <a:pt x="9" y="26"/>
                    <a:pt x="9" y="26"/>
                  </a:cubicBezTo>
                  <a:cubicBezTo>
                    <a:pt x="8" y="26"/>
                    <a:pt x="8" y="26"/>
                    <a:pt x="9" y="25"/>
                  </a:cubicBezTo>
                  <a:cubicBezTo>
                    <a:pt x="9" y="25"/>
                    <a:pt x="10" y="25"/>
                    <a:pt x="10" y="25"/>
                  </a:cubicBezTo>
                  <a:cubicBezTo>
                    <a:pt x="11" y="24"/>
                    <a:pt x="12" y="24"/>
                    <a:pt x="12" y="24"/>
                  </a:cubicBezTo>
                  <a:cubicBezTo>
                    <a:pt x="12" y="24"/>
                    <a:pt x="12" y="24"/>
                    <a:pt x="12" y="24"/>
                  </a:cubicBezTo>
                  <a:cubicBezTo>
                    <a:pt x="12" y="24"/>
                    <a:pt x="12" y="23"/>
                    <a:pt x="12" y="23"/>
                  </a:cubicBezTo>
                  <a:cubicBezTo>
                    <a:pt x="12" y="23"/>
                    <a:pt x="12" y="23"/>
                    <a:pt x="12" y="23"/>
                  </a:cubicBezTo>
                  <a:cubicBezTo>
                    <a:pt x="12" y="22"/>
                    <a:pt x="12" y="21"/>
                    <a:pt x="12" y="21"/>
                  </a:cubicBezTo>
                  <a:cubicBezTo>
                    <a:pt x="13" y="20"/>
                    <a:pt x="12" y="20"/>
                    <a:pt x="13" y="20"/>
                  </a:cubicBezTo>
                  <a:cubicBezTo>
                    <a:pt x="13" y="19"/>
                    <a:pt x="13" y="19"/>
                    <a:pt x="13" y="19"/>
                  </a:cubicBezTo>
                  <a:cubicBezTo>
                    <a:pt x="13" y="18"/>
                    <a:pt x="13" y="18"/>
                    <a:pt x="13" y="18"/>
                  </a:cubicBezTo>
                  <a:cubicBezTo>
                    <a:pt x="13" y="17"/>
                    <a:pt x="14" y="17"/>
                    <a:pt x="15" y="16"/>
                  </a:cubicBezTo>
                  <a:cubicBezTo>
                    <a:pt x="16" y="16"/>
                    <a:pt x="17" y="16"/>
                    <a:pt x="17" y="16"/>
                  </a:cubicBezTo>
                  <a:cubicBezTo>
                    <a:pt x="17" y="16"/>
                    <a:pt x="18" y="16"/>
                    <a:pt x="18" y="16"/>
                  </a:cubicBezTo>
                  <a:cubicBezTo>
                    <a:pt x="19" y="16"/>
                    <a:pt x="20" y="16"/>
                    <a:pt x="20" y="16"/>
                  </a:cubicBezTo>
                  <a:cubicBezTo>
                    <a:pt x="20" y="16"/>
                    <a:pt x="21" y="16"/>
                    <a:pt x="21" y="16"/>
                  </a:cubicBezTo>
                  <a:cubicBezTo>
                    <a:pt x="22" y="16"/>
                    <a:pt x="23" y="16"/>
                    <a:pt x="23" y="17"/>
                  </a:cubicBezTo>
                  <a:cubicBezTo>
                    <a:pt x="23" y="17"/>
                    <a:pt x="23" y="17"/>
                    <a:pt x="23" y="18"/>
                  </a:cubicBezTo>
                  <a:cubicBezTo>
                    <a:pt x="23" y="18"/>
                    <a:pt x="23" y="18"/>
                    <a:pt x="23" y="18"/>
                  </a:cubicBezTo>
                  <a:cubicBezTo>
                    <a:pt x="23" y="18"/>
                    <a:pt x="24" y="19"/>
                    <a:pt x="24" y="20"/>
                  </a:cubicBezTo>
                  <a:cubicBezTo>
                    <a:pt x="24" y="20"/>
                    <a:pt x="24" y="20"/>
                    <a:pt x="24" y="20"/>
                  </a:cubicBezTo>
                  <a:cubicBezTo>
                    <a:pt x="24" y="20"/>
                    <a:pt x="24" y="20"/>
                    <a:pt x="24" y="20"/>
                  </a:cubicBezTo>
                  <a:cubicBezTo>
                    <a:pt x="24" y="20"/>
                    <a:pt x="24" y="21"/>
                    <a:pt x="24" y="21"/>
                  </a:cubicBezTo>
                  <a:cubicBezTo>
                    <a:pt x="24" y="21"/>
                    <a:pt x="24" y="21"/>
                    <a:pt x="24" y="21"/>
                  </a:cubicBezTo>
                  <a:cubicBezTo>
                    <a:pt x="24" y="22"/>
                    <a:pt x="25" y="22"/>
                    <a:pt x="25" y="22"/>
                  </a:cubicBezTo>
                  <a:cubicBezTo>
                    <a:pt x="25" y="22"/>
                    <a:pt x="25" y="22"/>
                    <a:pt x="25" y="22"/>
                  </a:cubicBezTo>
                  <a:cubicBezTo>
                    <a:pt x="25" y="22"/>
                    <a:pt x="26" y="23"/>
                    <a:pt x="27" y="23"/>
                  </a:cubicBezTo>
                  <a:cubicBezTo>
                    <a:pt x="28" y="23"/>
                    <a:pt x="29" y="23"/>
                    <a:pt x="29" y="24"/>
                  </a:cubicBezTo>
                  <a:cubicBezTo>
                    <a:pt x="29" y="24"/>
                    <a:pt x="28" y="24"/>
                    <a:pt x="28" y="24"/>
                  </a:cubicBezTo>
                  <a:cubicBezTo>
                    <a:pt x="27" y="24"/>
                    <a:pt x="27" y="24"/>
                    <a:pt x="27" y="24"/>
                  </a:cubicBezTo>
                  <a:cubicBezTo>
                    <a:pt x="27" y="24"/>
                    <a:pt x="26" y="24"/>
                    <a:pt x="26" y="25"/>
                  </a:cubicBezTo>
                  <a:cubicBezTo>
                    <a:pt x="25" y="25"/>
                    <a:pt x="25" y="25"/>
                    <a:pt x="25" y="25"/>
                  </a:cubicBezTo>
                  <a:cubicBezTo>
                    <a:pt x="25" y="25"/>
                    <a:pt x="25" y="26"/>
                    <a:pt x="25" y="26"/>
                  </a:cubicBezTo>
                  <a:cubicBezTo>
                    <a:pt x="25" y="26"/>
                    <a:pt x="25" y="26"/>
                    <a:pt x="25" y="27"/>
                  </a:cubicBezTo>
                  <a:cubicBezTo>
                    <a:pt x="25" y="28"/>
                    <a:pt x="25" y="28"/>
                    <a:pt x="25" y="28"/>
                  </a:cubicBezTo>
                  <a:cubicBezTo>
                    <a:pt x="25" y="29"/>
                    <a:pt x="25" y="29"/>
                    <a:pt x="24" y="30"/>
                  </a:cubicBezTo>
                  <a:cubicBezTo>
                    <a:pt x="24" y="30"/>
                    <a:pt x="24" y="30"/>
                    <a:pt x="24" y="30"/>
                  </a:cubicBezTo>
                  <a:cubicBezTo>
                    <a:pt x="24" y="30"/>
                    <a:pt x="23" y="31"/>
                    <a:pt x="23" y="31"/>
                  </a:cubicBezTo>
                  <a:cubicBezTo>
                    <a:pt x="23" y="31"/>
                    <a:pt x="24" y="31"/>
                    <a:pt x="24" y="32"/>
                  </a:cubicBezTo>
                  <a:cubicBezTo>
                    <a:pt x="25" y="32"/>
                    <a:pt x="24" y="32"/>
                    <a:pt x="25" y="32"/>
                  </a:cubicBezTo>
                  <a:cubicBezTo>
                    <a:pt x="26" y="33"/>
                    <a:pt x="27" y="34"/>
                    <a:pt x="27" y="34"/>
                  </a:cubicBezTo>
                  <a:cubicBezTo>
                    <a:pt x="27" y="34"/>
                    <a:pt x="28" y="35"/>
                    <a:pt x="28" y="35"/>
                  </a:cubicBezTo>
                  <a:cubicBezTo>
                    <a:pt x="28" y="35"/>
                    <a:pt x="29" y="37"/>
                    <a:pt x="29" y="38"/>
                  </a:cubicBezTo>
                  <a:cubicBezTo>
                    <a:pt x="29" y="38"/>
                    <a:pt x="31" y="38"/>
                    <a:pt x="31" y="39"/>
                  </a:cubicBezTo>
                  <a:cubicBezTo>
                    <a:pt x="32" y="39"/>
                    <a:pt x="34" y="42"/>
                    <a:pt x="34" y="42"/>
                  </a:cubicBezTo>
                  <a:cubicBezTo>
                    <a:pt x="35" y="43"/>
                    <a:pt x="36" y="48"/>
                    <a:pt x="36" y="48"/>
                  </a:cubicBezTo>
                  <a:cubicBezTo>
                    <a:pt x="37" y="49"/>
                    <a:pt x="37" y="51"/>
                    <a:pt x="37" y="52"/>
                  </a:cubicBezTo>
                  <a:cubicBezTo>
                    <a:pt x="37" y="53"/>
                    <a:pt x="38" y="53"/>
                    <a:pt x="38" y="54"/>
                  </a:cubicBezTo>
                  <a:cubicBezTo>
                    <a:pt x="38" y="53"/>
                    <a:pt x="38" y="53"/>
                    <a:pt x="39" y="53"/>
                  </a:cubicBezTo>
                  <a:cubicBezTo>
                    <a:pt x="39" y="48"/>
                    <a:pt x="39" y="44"/>
                    <a:pt x="39" y="39"/>
                  </a:cubicBezTo>
                  <a:cubicBezTo>
                    <a:pt x="39" y="37"/>
                    <a:pt x="39" y="37"/>
                    <a:pt x="39" y="37"/>
                  </a:cubicBezTo>
                  <a:cubicBezTo>
                    <a:pt x="38" y="37"/>
                    <a:pt x="38" y="37"/>
                    <a:pt x="38" y="37"/>
                  </a:cubicBezTo>
                  <a:cubicBezTo>
                    <a:pt x="38" y="37"/>
                    <a:pt x="38" y="37"/>
                    <a:pt x="39" y="36"/>
                  </a:cubicBezTo>
                  <a:cubicBezTo>
                    <a:pt x="38" y="32"/>
                    <a:pt x="38" y="27"/>
                    <a:pt x="38" y="23"/>
                  </a:cubicBezTo>
                  <a:cubicBezTo>
                    <a:pt x="38" y="23"/>
                    <a:pt x="38" y="23"/>
                    <a:pt x="38" y="22"/>
                  </a:cubicBezTo>
                  <a:cubicBezTo>
                    <a:pt x="38" y="22"/>
                    <a:pt x="38" y="22"/>
                    <a:pt x="38" y="22"/>
                  </a:cubicBezTo>
                  <a:cubicBezTo>
                    <a:pt x="38" y="17"/>
                    <a:pt x="38" y="12"/>
                    <a:pt x="38" y="9"/>
                  </a:cubicBezTo>
                  <a:cubicBezTo>
                    <a:pt x="38" y="9"/>
                    <a:pt x="37" y="9"/>
                    <a:pt x="37" y="9"/>
                  </a:cubicBezTo>
                  <a:cubicBezTo>
                    <a:pt x="37" y="8"/>
                    <a:pt x="38" y="8"/>
                    <a:pt x="38" y="8"/>
                  </a:cubicBezTo>
                  <a:cubicBezTo>
                    <a:pt x="38" y="1"/>
                    <a:pt x="38" y="1"/>
                    <a:pt x="38" y="1"/>
                  </a:cubicBezTo>
                  <a:cubicBezTo>
                    <a:pt x="38" y="0"/>
                    <a:pt x="38" y="0"/>
                    <a:pt x="38" y="1"/>
                  </a:cubicBezTo>
                  <a:cubicBezTo>
                    <a:pt x="38" y="1"/>
                    <a:pt x="38" y="7"/>
                    <a:pt x="38" y="8"/>
                  </a:cubicBezTo>
                  <a:cubicBezTo>
                    <a:pt x="39" y="8"/>
                    <a:pt x="39" y="8"/>
                    <a:pt x="39" y="9"/>
                  </a:cubicBezTo>
                  <a:cubicBezTo>
                    <a:pt x="39" y="9"/>
                    <a:pt x="39" y="9"/>
                    <a:pt x="38" y="9"/>
                  </a:cubicBezTo>
                  <a:cubicBezTo>
                    <a:pt x="38" y="12"/>
                    <a:pt x="39" y="16"/>
                    <a:pt x="39" y="22"/>
                  </a:cubicBezTo>
                  <a:cubicBezTo>
                    <a:pt x="39" y="22"/>
                    <a:pt x="39" y="22"/>
                    <a:pt x="39" y="22"/>
                  </a:cubicBezTo>
                  <a:cubicBezTo>
                    <a:pt x="39" y="23"/>
                    <a:pt x="39" y="23"/>
                    <a:pt x="39" y="23"/>
                  </a:cubicBezTo>
                  <a:cubicBezTo>
                    <a:pt x="39" y="27"/>
                    <a:pt x="39" y="32"/>
                    <a:pt x="39" y="36"/>
                  </a:cubicBezTo>
                  <a:cubicBezTo>
                    <a:pt x="39" y="37"/>
                    <a:pt x="40" y="37"/>
                    <a:pt x="40" y="37"/>
                  </a:cubicBezTo>
                  <a:cubicBezTo>
                    <a:pt x="40" y="37"/>
                    <a:pt x="39" y="37"/>
                    <a:pt x="39" y="37"/>
                  </a:cubicBezTo>
                  <a:cubicBezTo>
                    <a:pt x="39" y="39"/>
                    <a:pt x="39" y="39"/>
                    <a:pt x="39" y="39"/>
                  </a:cubicBezTo>
                  <a:cubicBezTo>
                    <a:pt x="39" y="41"/>
                    <a:pt x="39" y="43"/>
                    <a:pt x="39" y="45"/>
                  </a:cubicBezTo>
                  <a:cubicBezTo>
                    <a:pt x="40" y="46"/>
                    <a:pt x="40" y="46"/>
                    <a:pt x="40" y="47"/>
                  </a:cubicBezTo>
                  <a:cubicBezTo>
                    <a:pt x="41" y="48"/>
                    <a:pt x="41" y="49"/>
                    <a:pt x="41" y="50"/>
                  </a:cubicBezTo>
                  <a:cubicBezTo>
                    <a:pt x="41" y="52"/>
                    <a:pt x="40" y="52"/>
                    <a:pt x="40" y="53"/>
                  </a:cubicBezTo>
                  <a:cubicBezTo>
                    <a:pt x="40" y="55"/>
                    <a:pt x="40" y="58"/>
                    <a:pt x="40" y="60"/>
                  </a:cubicBezTo>
                  <a:cubicBezTo>
                    <a:pt x="40" y="61"/>
                    <a:pt x="40" y="62"/>
                    <a:pt x="40" y="62"/>
                  </a:cubicBezTo>
                  <a:cubicBezTo>
                    <a:pt x="40" y="63"/>
                    <a:pt x="40" y="64"/>
                    <a:pt x="41" y="65"/>
                  </a:cubicBezTo>
                  <a:cubicBezTo>
                    <a:pt x="41" y="66"/>
                    <a:pt x="41" y="68"/>
                    <a:pt x="41" y="68"/>
                  </a:cubicBezTo>
                  <a:cubicBezTo>
                    <a:pt x="41" y="68"/>
                    <a:pt x="42" y="68"/>
                    <a:pt x="42" y="69"/>
                  </a:cubicBezTo>
                  <a:cubicBezTo>
                    <a:pt x="42" y="70"/>
                    <a:pt x="42" y="70"/>
                    <a:pt x="42" y="70"/>
                  </a:cubicBezTo>
                  <a:cubicBezTo>
                    <a:pt x="42" y="70"/>
                    <a:pt x="43" y="71"/>
                    <a:pt x="43" y="71"/>
                  </a:cubicBezTo>
                  <a:cubicBezTo>
                    <a:pt x="43" y="71"/>
                    <a:pt x="42" y="71"/>
                    <a:pt x="42" y="72"/>
                  </a:cubicBezTo>
                  <a:cubicBezTo>
                    <a:pt x="42" y="72"/>
                    <a:pt x="43" y="72"/>
                    <a:pt x="43" y="72"/>
                  </a:cubicBezTo>
                  <a:cubicBezTo>
                    <a:pt x="42" y="73"/>
                    <a:pt x="42" y="73"/>
                    <a:pt x="42" y="73"/>
                  </a:cubicBezTo>
                  <a:cubicBezTo>
                    <a:pt x="42" y="73"/>
                    <a:pt x="42" y="74"/>
                    <a:pt x="42" y="74"/>
                  </a:cubicBezTo>
                  <a:cubicBezTo>
                    <a:pt x="42" y="75"/>
                    <a:pt x="42" y="75"/>
                    <a:pt x="41" y="75"/>
                  </a:cubicBezTo>
                  <a:cubicBezTo>
                    <a:pt x="41" y="75"/>
                    <a:pt x="41" y="76"/>
                    <a:pt x="40" y="76"/>
                  </a:cubicBezTo>
                  <a:cubicBezTo>
                    <a:pt x="40" y="79"/>
                    <a:pt x="40" y="79"/>
                    <a:pt x="40" y="79"/>
                  </a:cubicBezTo>
                  <a:cubicBezTo>
                    <a:pt x="40" y="79"/>
                    <a:pt x="40" y="79"/>
                    <a:pt x="40" y="79"/>
                  </a:cubicBezTo>
                  <a:cubicBezTo>
                    <a:pt x="40" y="82"/>
                    <a:pt x="40" y="82"/>
                    <a:pt x="40" y="82"/>
                  </a:cubicBezTo>
                  <a:cubicBezTo>
                    <a:pt x="40" y="82"/>
                    <a:pt x="41" y="82"/>
                    <a:pt x="41" y="83"/>
                  </a:cubicBezTo>
                  <a:cubicBezTo>
                    <a:pt x="41" y="84"/>
                    <a:pt x="40" y="84"/>
                    <a:pt x="40" y="84"/>
                  </a:cubicBezTo>
                  <a:cubicBezTo>
                    <a:pt x="40" y="84"/>
                    <a:pt x="41" y="84"/>
                    <a:pt x="41" y="84"/>
                  </a:cubicBezTo>
                  <a:cubicBezTo>
                    <a:pt x="41" y="85"/>
                    <a:pt x="41" y="94"/>
                    <a:pt x="41" y="98"/>
                  </a:cubicBezTo>
                  <a:cubicBezTo>
                    <a:pt x="41" y="101"/>
                    <a:pt x="41" y="101"/>
                    <a:pt x="41" y="101"/>
                  </a:cubicBezTo>
                  <a:cubicBezTo>
                    <a:pt x="41" y="101"/>
                    <a:pt x="40" y="101"/>
                    <a:pt x="40" y="101"/>
                  </a:cubicBezTo>
                  <a:cubicBezTo>
                    <a:pt x="40" y="101"/>
                    <a:pt x="41" y="101"/>
                    <a:pt x="41" y="102"/>
                  </a:cubicBezTo>
                  <a:cubicBezTo>
                    <a:pt x="41" y="102"/>
                    <a:pt x="41" y="102"/>
                    <a:pt x="41" y="102"/>
                  </a:cubicBezTo>
                  <a:cubicBezTo>
                    <a:pt x="41" y="102"/>
                    <a:pt x="40" y="103"/>
                    <a:pt x="40" y="103"/>
                  </a:cubicBezTo>
                  <a:cubicBezTo>
                    <a:pt x="40" y="103"/>
                    <a:pt x="41" y="103"/>
                    <a:pt x="41" y="103"/>
                  </a:cubicBezTo>
                  <a:cubicBezTo>
                    <a:pt x="41" y="103"/>
                    <a:pt x="41" y="104"/>
                    <a:pt x="41" y="104"/>
                  </a:cubicBezTo>
                  <a:cubicBezTo>
                    <a:pt x="43" y="104"/>
                    <a:pt x="43" y="104"/>
                    <a:pt x="43" y="104"/>
                  </a:cubicBezTo>
                  <a:cubicBezTo>
                    <a:pt x="43" y="104"/>
                    <a:pt x="43" y="104"/>
                    <a:pt x="43" y="104"/>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3" y="109"/>
                    <a:pt x="43" y="109"/>
                    <a:pt x="43" y="109"/>
                  </a:cubicBezTo>
                  <a:cubicBezTo>
                    <a:pt x="43" y="112"/>
                    <a:pt x="43" y="112"/>
                    <a:pt x="43" y="112"/>
                  </a:cubicBezTo>
                  <a:cubicBezTo>
                    <a:pt x="43" y="112"/>
                    <a:pt x="43" y="112"/>
                    <a:pt x="43" y="112"/>
                  </a:cubicBezTo>
                  <a:cubicBezTo>
                    <a:pt x="43" y="112"/>
                    <a:pt x="43" y="111"/>
                    <a:pt x="43" y="111"/>
                  </a:cubicBezTo>
                  <a:cubicBezTo>
                    <a:pt x="43" y="111"/>
                    <a:pt x="43" y="111"/>
                    <a:pt x="43" y="111"/>
                  </a:cubicBezTo>
                  <a:cubicBezTo>
                    <a:pt x="40" y="111"/>
                    <a:pt x="40" y="111"/>
                    <a:pt x="40" y="111"/>
                  </a:cubicBezTo>
                  <a:cubicBezTo>
                    <a:pt x="40" y="111"/>
                    <a:pt x="40" y="111"/>
                    <a:pt x="40" y="111"/>
                  </a:cubicBezTo>
                  <a:cubicBezTo>
                    <a:pt x="40" y="111"/>
                    <a:pt x="41" y="113"/>
                    <a:pt x="41" y="115"/>
                  </a:cubicBezTo>
                  <a:cubicBezTo>
                    <a:pt x="41" y="116"/>
                    <a:pt x="41" y="117"/>
                    <a:pt x="41" y="117"/>
                  </a:cubicBezTo>
                  <a:cubicBezTo>
                    <a:pt x="41" y="122"/>
                    <a:pt x="41" y="127"/>
                    <a:pt x="41" y="127"/>
                  </a:cubicBezTo>
                  <a:cubicBezTo>
                    <a:pt x="40" y="131"/>
                    <a:pt x="40" y="131"/>
                    <a:pt x="40" y="131"/>
                  </a:cubicBezTo>
                  <a:cubicBezTo>
                    <a:pt x="40" y="131"/>
                    <a:pt x="41" y="131"/>
                    <a:pt x="41" y="131"/>
                  </a:cubicBezTo>
                  <a:cubicBezTo>
                    <a:pt x="41" y="132"/>
                    <a:pt x="41" y="132"/>
                    <a:pt x="41" y="132"/>
                  </a:cubicBezTo>
                  <a:cubicBezTo>
                    <a:pt x="41" y="132"/>
                    <a:pt x="41" y="132"/>
                    <a:pt x="41" y="132"/>
                  </a:cubicBezTo>
                  <a:cubicBezTo>
                    <a:pt x="41" y="132"/>
                    <a:pt x="40" y="136"/>
                    <a:pt x="40" y="136"/>
                  </a:cubicBezTo>
                  <a:cubicBezTo>
                    <a:pt x="40" y="137"/>
                    <a:pt x="40" y="136"/>
                    <a:pt x="40" y="136"/>
                  </a:cubicBezTo>
                  <a:cubicBezTo>
                    <a:pt x="39" y="136"/>
                    <a:pt x="39" y="136"/>
                    <a:pt x="39" y="136"/>
                  </a:cubicBezTo>
                  <a:cubicBezTo>
                    <a:pt x="39" y="136"/>
                    <a:pt x="39" y="136"/>
                    <a:pt x="39" y="136"/>
                  </a:cubicBezTo>
                  <a:cubicBezTo>
                    <a:pt x="39" y="136"/>
                    <a:pt x="39" y="132"/>
                    <a:pt x="39" y="132"/>
                  </a:cubicBezTo>
                  <a:cubicBezTo>
                    <a:pt x="39" y="132"/>
                    <a:pt x="39" y="132"/>
                    <a:pt x="39" y="132"/>
                  </a:cubicBezTo>
                  <a:cubicBezTo>
                    <a:pt x="39" y="131"/>
                    <a:pt x="39" y="131"/>
                    <a:pt x="39" y="131"/>
                  </a:cubicBezTo>
                  <a:cubicBezTo>
                    <a:pt x="39" y="131"/>
                    <a:pt x="39" y="131"/>
                    <a:pt x="39" y="131"/>
                  </a:cubicBezTo>
                  <a:cubicBezTo>
                    <a:pt x="39" y="131"/>
                    <a:pt x="39" y="128"/>
                    <a:pt x="39" y="127"/>
                  </a:cubicBezTo>
                  <a:cubicBezTo>
                    <a:pt x="39" y="125"/>
                    <a:pt x="39" y="120"/>
                    <a:pt x="39" y="116"/>
                  </a:cubicBezTo>
                  <a:cubicBezTo>
                    <a:pt x="39" y="116"/>
                    <a:pt x="39" y="116"/>
                    <a:pt x="39" y="116"/>
                  </a:cubicBezTo>
                  <a:cubicBezTo>
                    <a:pt x="39" y="116"/>
                    <a:pt x="39" y="116"/>
                    <a:pt x="39" y="116"/>
                  </a:cubicBezTo>
                  <a:cubicBezTo>
                    <a:pt x="39" y="116"/>
                    <a:pt x="39" y="115"/>
                    <a:pt x="39" y="115"/>
                  </a:cubicBezTo>
                  <a:cubicBezTo>
                    <a:pt x="39" y="113"/>
                    <a:pt x="39" y="111"/>
                    <a:pt x="39" y="111"/>
                  </a:cubicBezTo>
                  <a:cubicBezTo>
                    <a:pt x="39" y="111"/>
                    <a:pt x="39" y="111"/>
                    <a:pt x="39" y="111"/>
                  </a:cubicBezTo>
                  <a:cubicBezTo>
                    <a:pt x="37" y="111"/>
                    <a:pt x="37" y="111"/>
                    <a:pt x="37" y="111"/>
                  </a:cubicBezTo>
                  <a:cubicBezTo>
                    <a:pt x="37" y="111"/>
                    <a:pt x="37" y="111"/>
                    <a:pt x="37" y="111"/>
                  </a:cubicBezTo>
                  <a:cubicBezTo>
                    <a:pt x="37" y="112"/>
                    <a:pt x="37" y="112"/>
                    <a:pt x="37" y="112"/>
                  </a:cubicBezTo>
                  <a:cubicBezTo>
                    <a:pt x="36" y="112"/>
                    <a:pt x="36" y="112"/>
                    <a:pt x="36" y="112"/>
                  </a:cubicBezTo>
                  <a:cubicBezTo>
                    <a:pt x="36" y="112"/>
                    <a:pt x="36" y="112"/>
                    <a:pt x="36" y="112"/>
                  </a:cubicBezTo>
                  <a:cubicBezTo>
                    <a:pt x="36" y="112"/>
                    <a:pt x="36" y="112"/>
                    <a:pt x="36" y="112"/>
                  </a:cubicBezTo>
                  <a:cubicBezTo>
                    <a:pt x="36" y="109"/>
                    <a:pt x="36" y="109"/>
                    <a:pt x="36" y="109"/>
                  </a:cubicBezTo>
                  <a:cubicBezTo>
                    <a:pt x="36" y="109"/>
                    <a:pt x="36" y="109"/>
                    <a:pt x="36" y="109"/>
                  </a:cubicBezTo>
                  <a:cubicBezTo>
                    <a:pt x="36" y="109"/>
                    <a:pt x="35" y="108"/>
                    <a:pt x="35" y="108"/>
                  </a:cubicBezTo>
                  <a:cubicBezTo>
                    <a:pt x="35" y="108"/>
                    <a:pt x="36" y="108"/>
                    <a:pt x="36" y="108"/>
                  </a:cubicBezTo>
                  <a:cubicBezTo>
                    <a:pt x="36" y="108"/>
                    <a:pt x="36" y="108"/>
                    <a:pt x="36" y="108"/>
                  </a:cubicBezTo>
                  <a:cubicBezTo>
                    <a:pt x="36" y="107"/>
                    <a:pt x="36" y="107"/>
                    <a:pt x="36" y="107"/>
                  </a:cubicBezTo>
                  <a:cubicBezTo>
                    <a:pt x="36" y="107"/>
                    <a:pt x="35" y="107"/>
                    <a:pt x="35" y="107"/>
                  </a:cubicBezTo>
                  <a:cubicBezTo>
                    <a:pt x="35" y="107"/>
                    <a:pt x="35" y="107"/>
                    <a:pt x="35" y="107"/>
                  </a:cubicBezTo>
                  <a:cubicBezTo>
                    <a:pt x="35" y="108"/>
                    <a:pt x="35" y="108"/>
                    <a:pt x="35" y="108"/>
                  </a:cubicBezTo>
                  <a:cubicBezTo>
                    <a:pt x="35" y="108"/>
                    <a:pt x="35" y="108"/>
                    <a:pt x="35" y="108"/>
                  </a:cubicBezTo>
                  <a:cubicBezTo>
                    <a:pt x="35" y="107"/>
                    <a:pt x="35" y="107"/>
                    <a:pt x="35" y="107"/>
                  </a:cubicBezTo>
                  <a:cubicBezTo>
                    <a:pt x="35" y="107"/>
                    <a:pt x="35" y="107"/>
                    <a:pt x="35" y="107"/>
                  </a:cubicBezTo>
                  <a:cubicBezTo>
                    <a:pt x="35" y="109"/>
                    <a:pt x="35" y="109"/>
                    <a:pt x="35" y="109"/>
                  </a:cubicBezTo>
                  <a:cubicBezTo>
                    <a:pt x="35" y="109"/>
                    <a:pt x="34" y="109"/>
                    <a:pt x="34" y="109"/>
                  </a:cubicBezTo>
                  <a:cubicBezTo>
                    <a:pt x="34" y="109"/>
                    <a:pt x="34" y="109"/>
                    <a:pt x="34" y="109"/>
                  </a:cubicBezTo>
                  <a:cubicBezTo>
                    <a:pt x="34" y="108"/>
                    <a:pt x="34" y="108"/>
                    <a:pt x="34" y="108"/>
                  </a:cubicBezTo>
                  <a:cubicBezTo>
                    <a:pt x="34" y="108"/>
                    <a:pt x="34" y="108"/>
                    <a:pt x="34" y="108"/>
                  </a:cubicBezTo>
                  <a:cubicBezTo>
                    <a:pt x="34" y="107"/>
                    <a:pt x="34" y="107"/>
                    <a:pt x="34" y="107"/>
                  </a:cubicBezTo>
                  <a:cubicBezTo>
                    <a:pt x="34" y="107"/>
                    <a:pt x="34" y="107"/>
                    <a:pt x="34" y="107"/>
                  </a:cubicBezTo>
                  <a:cubicBezTo>
                    <a:pt x="34" y="107"/>
                    <a:pt x="34" y="106"/>
                    <a:pt x="34" y="106"/>
                  </a:cubicBezTo>
                  <a:cubicBezTo>
                    <a:pt x="34" y="106"/>
                    <a:pt x="34" y="106"/>
                    <a:pt x="34" y="106"/>
                  </a:cubicBezTo>
                  <a:cubicBezTo>
                    <a:pt x="34" y="105"/>
                    <a:pt x="34" y="105"/>
                    <a:pt x="34" y="105"/>
                  </a:cubicBezTo>
                  <a:cubicBezTo>
                    <a:pt x="34" y="105"/>
                    <a:pt x="34" y="105"/>
                    <a:pt x="34" y="105"/>
                  </a:cubicBezTo>
                  <a:cubicBezTo>
                    <a:pt x="34" y="105"/>
                    <a:pt x="33" y="105"/>
                    <a:pt x="33" y="105"/>
                  </a:cubicBezTo>
                  <a:cubicBezTo>
                    <a:pt x="33" y="105"/>
                    <a:pt x="32" y="105"/>
                    <a:pt x="32" y="105"/>
                  </a:cubicBezTo>
                  <a:cubicBezTo>
                    <a:pt x="32" y="105"/>
                    <a:pt x="32" y="105"/>
                    <a:pt x="32" y="105"/>
                  </a:cubicBezTo>
                  <a:close/>
                  <a:moveTo>
                    <a:pt x="39" y="85"/>
                  </a:moveTo>
                  <a:cubicBezTo>
                    <a:pt x="39" y="84"/>
                    <a:pt x="39" y="84"/>
                    <a:pt x="39" y="84"/>
                  </a:cubicBezTo>
                  <a:cubicBezTo>
                    <a:pt x="39" y="84"/>
                    <a:pt x="38" y="84"/>
                    <a:pt x="38" y="83"/>
                  </a:cubicBezTo>
                  <a:cubicBezTo>
                    <a:pt x="38" y="82"/>
                    <a:pt x="39" y="82"/>
                    <a:pt x="39" y="82"/>
                  </a:cubicBezTo>
                  <a:cubicBezTo>
                    <a:pt x="39" y="79"/>
                    <a:pt x="39" y="79"/>
                    <a:pt x="39" y="79"/>
                  </a:cubicBezTo>
                  <a:cubicBezTo>
                    <a:pt x="39" y="79"/>
                    <a:pt x="39" y="79"/>
                    <a:pt x="39" y="79"/>
                  </a:cubicBezTo>
                  <a:cubicBezTo>
                    <a:pt x="39" y="76"/>
                    <a:pt x="39" y="76"/>
                    <a:pt x="39" y="76"/>
                  </a:cubicBezTo>
                  <a:cubicBezTo>
                    <a:pt x="39" y="76"/>
                    <a:pt x="39" y="76"/>
                    <a:pt x="39" y="76"/>
                  </a:cubicBezTo>
                  <a:cubicBezTo>
                    <a:pt x="38" y="76"/>
                    <a:pt x="38" y="75"/>
                    <a:pt x="37" y="75"/>
                  </a:cubicBezTo>
                  <a:cubicBezTo>
                    <a:pt x="37" y="75"/>
                    <a:pt x="36" y="74"/>
                    <a:pt x="36" y="73"/>
                  </a:cubicBezTo>
                  <a:cubicBezTo>
                    <a:pt x="36" y="73"/>
                    <a:pt x="36" y="73"/>
                    <a:pt x="36" y="75"/>
                  </a:cubicBezTo>
                  <a:cubicBezTo>
                    <a:pt x="36" y="76"/>
                    <a:pt x="36" y="77"/>
                    <a:pt x="36" y="78"/>
                  </a:cubicBezTo>
                  <a:cubicBezTo>
                    <a:pt x="36" y="78"/>
                    <a:pt x="37" y="79"/>
                    <a:pt x="37" y="79"/>
                  </a:cubicBezTo>
                  <a:cubicBezTo>
                    <a:pt x="37" y="79"/>
                    <a:pt x="36" y="79"/>
                    <a:pt x="36" y="79"/>
                  </a:cubicBezTo>
                  <a:cubicBezTo>
                    <a:pt x="36" y="85"/>
                    <a:pt x="36" y="85"/>
                    <a:pt x="36" y="85"/>
                  </a:cubicBezTo>
                  <a:cubicBezTo>
                    <a:pt x="36" y="87"/>
                    <a:pt x="36" y="90"/>
                    <a:pt x="36" y="90"/>
                  </a:cubicBezTo>
                  <a:cubicBezTo>
                    <a:pt x="36" y="90"/>
                    <a:pt x="36" y="90"/>
                    <a:pt x="36" y="90"/>
                  </a:cubicBezTo>
                  <a:cubicBezTo>
                    <a:pt x="36" y="90"/>
                    <a:pt x="35" y="90"/>
                    <a:pt x="35" y="90"/>
                  </a:cubicBezTo>
                  <a:cubicBezTo>
                    <a:pt x="35" y="90"/>
                    <a:pt x="35" y="93"/>
                    <a:pt x="35" y="94"/>
                  </a:cubicBezTo>
                  <a:cubicBezTo>
                    <a:pt x="35" y="95"/>
                    <a:pt x="35" y="96"/>
                    <a:pt x="34" y="96"/>
                  </a:cubicBezTo>
                  <a:cubicBezTo>
                    <a:pt x="34" y="97"/>
                    <a:pt x="34" y="97"/>
                    <a:pt x="34" y="97"/>
                  </a:cubicBezTo>
                  <a:cubicBezTo>
                    <a:pt x="34" y="98"/>
                    <a:pt x="34" y="98"/>
                    <a:pt x="34" y="98"/>
                  </a:cubicBezTo>
                  <a:cubicBezTo>
                    <a:pt x="34" y="98"/>
                    <a:pt x="34" y="98"/>
                    <a:pt x="34" y="98"/>
                  </a:cubicBezTo>
                  <a:cubicBezTo>
                    <a:pt x="34" y="99"/>
                    <a:pt x="34" y="99"/>
                    <a:pt x="34" y="100"/>
                  </a:cubicBezTo>
                  <a:cubicBezTo>
                    <a:pt x="34" y="100"/>
                    <a:pt x="33" y="101"/>
                    <a:pt x="33" y="101"/>
                  </a:cubicBezTo>
                  <a:cubicBezTo>
                    <a:pt x="33" y="102"/>
                    <a:pt x="32" y="103"/>
                    <a:pt x="32" y="104"/>
                  </a:cubicBezTo>
                  <a:cubicBezTo>
                    <a:pt x="32" y="104"/>
                    <a:pt x="32" y="104"/>
                    <a:pt x="32" y="104"/>
                  </a:cubicBezTo>
                  <a:cubicBezTo>
                    <a:pt x="32" y="104"/>
                    <a:pt x="33" y="104"/>
                    <a:pt x="33" y="104"/>
                  </a:cubicBezTo>
                  <a:cubicBezTo>
                    <a:pt x="33" y="104"/>
                    <a:pt x="34" y="104"/>
                    <a:pt x="34" y="104"/>
                  </a:cubicBezTo>
                  <a:cubicBezTo>
                    <a:pt x="35" y="104"/>
                    <a:pt x="35" y="104"/>
                    <a:pt x="35" y="104"/>
                  </a:cubicBezTo>
                  <a:cubicBezTo>
                    <a:pt x="35" y="106"/>
                    <a:pt x="35" y="106"/>
                    <a:pt x="35" y="106"/>
                  </a:cubicBezTo>
                  <a:cubicBezTo>
                    <a:pt x="35" y="106"/>
                    <a:pt x="35" y="106"/>
                    <a:pt x="35" y="106"/>
                  </a:cubicBezTo>
                  <a:cubicBezTo>
                    <a:pt x="35" y="104"/>
                    <a:pt x="35" y="104"/>
                    <a:pt x="35" y="104"/>
                  </a:cubicBezTo>
                  <a:cubicBezTo>
                    <a:pt x="35" y="104"/>
                    <a:pt x="35" y="104"/>
                    <a:pt x="35" y="104"/>
                  </a:cubicBezTo>
                  <a:cubicBezTo>
                    <a:pt x="35" y="106"/>
                    <a:pt x="35" y="106"/>
                    <a:pt x="35" y="106"/>
                  </a:cubicBezTo>
                  <a:cubicBezTo>
                    <a:pt x="35" y="106"/>
                    <a:pt x="35" y="106"/>
                    <a:pt x="35" y="106"/>
                  </a:cubicBezTo>
                  <a:cubicBezTo>
                    <a:pt x="35" y="106"/>
                    <a:pt x="36" y="106"/>
                    <a:pt x="36" y="106"/>
                  </a:cubicBezTo>
                  <a:cubicBezTo>
                    <a:pt x="36" y="104"/>
                    <a:pt x="36" y="104"/>
                    <a:pt x="36" y="104"/>
                  </a:cubicBezTo>
                  <a:cubicBezTo>
                    <a:pt x="36" y="104"/>
                    <a:pt x="36" y="104"/>
                    <a:pt x="36" y="104"/>
                  </a:cubicBezTo>
                  <a:cubicBezTo>
                    <a:pt x="36" y="104"/>
                    <a:pt x="37" y="104"/>
                    <a:pt x="37" y="104"/>
                  </a:cubicBezTo>
                  <a:cubicBezTo>
                    <a:pt x="39" y="104"/>
                    <a:pt x="39" y="104"/>
                    <a:pt x="39" y="104"/>
                  </a:cubicBezTo>
                  <a:cubicBezTo>
                    <a:pt x="39" y="103"/>
                    <a:pt x="39" y="103"/>
                    <a:pt x="39" y="103"/>
                  </a:cubicBezTo>
                  <a:cubicBezTo>
                    <a:pt x="39" y="103"/>
                    <a:pt x="39" y="103"/>
                    <a:pt x="39" y="103"/>
                  </a:cubicBezTo>
                  <a:cubicBezTo>
                    <a:pt x="39" y="103"/>
                    <a:pt x="39" y="102"/>
                    <a:pt x="39" y="102"/>
                  </a:cubicBezTo>
                  <a:cubicBezTo>
                    <a:pt x="39" y="102"/>
                    <a:pt x="39" y="102"/>
                    <a:pt x="39" y="102"/>
                  </a:cubicBezTo>
                  <a:cubicBezTo>
                    <a:pt x="39" y="101"/>
                    <a:pt x="39" y="101"/>
                    <a:pt x="39" y="101"/>
                  </a:cubicBezTo>
                  <a:cubicBezTo>
                    <a:pt x="39" y="101"/>
                    <a:pt x="39" y="101"/>
                    <a:pt x="39" y="101"/>
                  </a:cubicBezTo>
                  <a:cubicBezTo>
                    <a:pt x="39" y="98"/>
                    <a:pt x="39" y="98"/>
                    <a:pt x="39" y="98"/>
                  </a:cubicBezTo>
                  <a:cubicBezTo>
                    <a:pt x="39" y="85"/>
                    <a:pt x="39" y="85"/>
                    <a:pt x="39" y="85"/>
                  </a:cubicBezTo>
                  <a:close/>
                  <a:moveTo>
                    <a:pt x="39" y="56"/>
                  </a:moveTo>
                  <a:cubicBezTo>
                    <a:pt x="39" y="56"/>
                    <a:pt x="39" y="56"/>
                    <a:pt x="39" y="57"/>
                  </a:cubicBezTo>
                  <a:cubicBezTo>
                    <a:pt x="39" y="53"/>
                    <a:pt x="39" y="53"/>
                    <a:pt x="39" y="53"/>
                  </a:cubicBezTo>
                  <a:cubicBezTo>
                    <a:pt x="38" y="53"/>
                    <a:pt x="38" y="54"/>
                    <a:pt x="38" y="54"/>
                  </a:cubicBezTo>
                  <a:cubicBezTo>
                    <a:pt x="38" y="55"/>
                    <a:pt x="39" y="55"/>
                    <a:pt x="39" y="56"/>
                  </a:cubicBezTo>
                  <a:close/>
                  <a:moveTo>
                    <a:pt x="39" y="46"/>
                  </a:moveTo>
                  <a:cubicBezTo>
                    <a:pt x="40" y="48"/>
                    <a:pt x="40" y="50"/>
                    <a:pt x="40" y="53"/>
                  </a:cubicBezTo>
                  <a:cubicBezTo>
                    <a:pt x="40" y="52"/>
                    <a:pt x="41" y="51"/>
                    <a:pt x="41" y="50"/>
                  </a:cubicBezTo>
                  <a:cubicBezTo>
                    <a:pt x="41" y="49"/>
                    <a:pt x="40" y="47"/>
                    <a:pt x="39" y="46"/>
                  </a:cubicBezTo>
                  <a:close/>
                </a:path>
              </a:pathLst>
            </a:custGeom>
            <a:solidFill>
              <a:srgbClr val="D5E8F3"/>
            </a:solidFill>
            <a:ln>
              <a:noFill/>
            </a:ln>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4" name="Freeform 585"/>
            <p:cNvSpPr>
              <a:spLocks noEditPoints="1"/>
            </p:cNvSpPr>
            <p:nvPr/>
          </p:nvSpPr>
          <p:spPr bwMode="auto">
            <a:xfrm>
              <a:off x="8535988" y="2925763"/>
              <a:ext cx="139700" cy="431800"/>
            </a:xfrm>
            <a:custGeom>
              <a:avLst/>
              <a:gdLst>
                <a:gd name="T0" fmla="*/ 31 w 37"/>
                <a:gd name="T1" fmla="*/ 87 h 115"/>
                <a:gd name="T2" fmla="*/ 34 w 37"/>
                <a:gd name="T3" fmla="*/ 88 h 115"/>
                <a:gd name="T4" fmla="*/ 34 w 37"/>
                <a:gd name="T5" fmla="*/ 88 h 115"/>
                <a:gd name="T6" fmla="*/ 26 w 37"/>
                <a:gd name="T7" fmla="*/ 88 h 115"/>
                <a:gd name="T8" fmla="*/ 26 w 37"/>
                <a:gd name="T9" fmla="*/ 99 h 115"/>
                <a:gd name="T10" fmla="*/ 31 w 37"/>
                <a:gd name="T11" fmla="*/ 112 h 115"/>
                <a:gd name="T12" fmla="*/ 23 w 37"/>
                <a:gd name="T13" fmla="*/ 112 h 115"/>
                <a:gd name="T14" fmla="*/ 21 w 37"/>
                <a:gd name="T15" fmla="*/ 108 h 115"/>
                <a:gd name="T16" fmla="*/ 20 w 37"/>
                <a:gd name="T17" fmla="*/ 93 h 115"/>
                <a:gd name="T18" fmla="*/ 17 w 37"/>
                <a:gd name="T19" fmla="*/ 82 h 115"/>
                <a:gd name="T20" fmla="*/ 13 w 37"/>
                <a:gd name="T21" fmla="*/ 93 h 115"/>
                <a:gd name="T22" fmla="*/ 11 w 37"/>
                <a:gd name="T23" fmla="*/ 106 h 115"/>
                <a:gd name="T24" fmla="*/ 9 w 37"/>
                <a:gd name="T25" fmla="*/ 113 h 115"/>
                <a:gd name="T26" fmla="*/ 3 w 37"/>
                <a:gd name="T27" fmla="*/ 114 h 115"/>
                <a:gd name="T28" fmla="*/ 6 w 37"/>
                <a:gd name="T29" fmla="*/ 101 h 115"/>
                <a:gd name="T30" fmla="*/ 6 w 37"/>
                <a:gd name="T31" fmla="*/ 87 h 115"/>
                <a:gd name="T32" fmla="*/ 5 w 37"/>
                <a:gd name="T33" fmla="*/ 79 h 115"/>
                <a:gd name="T34" fmla="*/ 5 w 37"/>
                <a:gd name="T35" fmla="*/ 73 h 115"/>
                <a:gd name="T36" fmla="*/ 2 w 37"/>
                <a:gd name="T37" fmla="*/ 69 h 115"/>
                <a:gd name="T38" fmla="*/ 0 w 37"/>
                <a:gd name="T39" fmla="*/ 64 h 115"/>
                <a:gd name="T40" fmla="*/ 3 w 37"/>
                <a:gd name="T41" fmla="*/ 40 h 115"/>
                <a:gd name="T42" fmla="*/ 9 w 37"/>
                <a:gd name="T43" fmla="*/ 28 h 115"/>
                <a:gd name="T44" fmla="*/ 11 w 37"/>
                <a:gd name="T45" fmla="*/ 24 h 115"/>
                <a:gd name="T46" fmla="*/ 8 w 37"/>
                <a:gd name="T47" fmla="*/ 21 h 115"/>
                <a:gd name="T48" fmla="*/ 10 w 37"/>
                <a:gd name="T49" fmla="*/ 16 h 115"/>
                <a:gd name="T50" fmla="*/ 17 w 37"/>
                <a:gd name="T51" fmla="*/ 13 h 115"/>
                <a:gd name="T52" fmla="*/ 20 w 37"/>
                <a:gd name="T53" fmla="*/ 17 h 115"/>
                <a:gd name="T54" fmla="*/ 22 w 37"/>
                <a:gd name="T55" fmla="*/ 19 h 115"/>
                <a:gd name="T56" fmla="*/ 21 w 37"/>
                <a:gd name="T57" fmla="*/ 21 h 115"/>
                <a:gd name="T58" fmla="*/ 20 w 37"/>
                <a:gd name="T59" fmla="*/ 26 h 115"/>
                <a:gd name="T60" fmla="*/ 28 w 37"/>
                <a:gd name="T61" fmla="*/ 35 h 115"/>
                <a:gd name="T62" fmla="*/ 32 w 37"/>
                <a:gd name="T63" fmla="*/ 31 h 115"/>
                <a:gd name="T64" fmla="*/ 32 w 37"/>
                <a:gd name="T65" fmla="*/ 7 h 115"/>
                <a:gd name="T66" fmla="*/ 32 w 37"/>
                <a:gd name="T67" fmla="*/ 7 h 115"/>
                <a:gd name="T68" fmla="*/ 33 w 37"/>
                <a:gd name="T69" fmla="*/ 31 h 115"/>
                <a:gd name="T70" fmla="*/ 33 w 37"/>
                <a:gd name="T71" fmla="*/ 44 h 115"/>
                <a:gd name="T72" fmla="*/ 35 w 37"/>
                <a:gd name="T73" fmla="*/ 59 h 115"/>
                <a:gd name="T74" fmla="*/ 35 w 37"/>
                <a:gd name="T75" fmla="*/ 63 h 115"/>
                <a:gd name="T76" fmla="*/ 34 w 37"/>
                <a:gd name="T77" fmla="*/ 70 h 115"/>
                <a:gd name="T78" fmla="*/ 34 w 37"/>
                <a:gd name="T79" fmla="*/ 85 h 115"/>
                <a:gd name="T80" fmla="*/ 36 w 37"/>
                <a:gd name="T81" fmla="*/ 90 h 115"/>
                <a:gd name="T82" fmla="*/ 36 w 37"/>
                <a:gd name="T83" fmla="*/ 91 h 115"/>
                <a:gd name="T84" fmla="*/ 34 w 37"/>
                <a:gd name="T85" fmla="*/ 93 h 115"/>
                <a:gd name="T86" fmla="*/ 34 w 37"/>
                <a:gd name="T87" fmla="*/ 110 h 115"/>
                <a:gd name="T88" fmla="*/ 32 w 37"/>
                <a:gd name="T89" fmla="*/ 110 h 115"/>
                <a:gd name="T90" fmla="*/ 32 w 37"/>
                <a:gd name="T91" fmla="*/ 97 h 115"/>
                <a:gd name="T92" fmla="*/ 31 w 37"/>
                <a:gd name="T93" fmla="*/ 93 h 115"/>
                <a:gd name="T94" fmla="*/ 30 w 37"/>
                <a:gd name="T95" fmla="*/ 91 h 115"/>
                <a:gd name="T96" fmla="*/ 29 w 37"/>
                <a:gd name="T97" fmla="*/ 89 h 115"/>
                <a:gd name="T98" fmla="*/ 28 w 37"/>
                <a:gd name="T99" fmla="*/ 91 h 115"/>
                <a:gd name="T100" fmla="*/ 29 w 37"/>
                <a:gd name="T101" fmla="*/ 88 h 115"/>
                <a:gd name="T102" fmla="*/ 26 w 37"/>
                <a:gd name="T103" fmla="*/ 88 h 115"/>
                <a:gd name="T104" fmla="*/ 33 w 37"/>
                <a:gd name="T105" fmla="*/ 66 h 115"/>
                <a:gd name="T106" fmla="*/ 30 w 37"/>
                <a:gd name="T107" fmla="*/ 65 h 115"/>
                <a:gd name="T108" fmla="*/ 29 w 37"/>
                <a:gd name="T109" fmla="*/ 75 h 115"/>
                <a:gd name="T110" fmla="*/ 28 w 37"/>
                <a:gd name="T111" fmla="*/ 83 h 115"/>
                <a:gd name="T112" fmla="*/ 29 w 37"/>
                <a:gd name="T113" fmla="*/ 87 h 115"/>
                <a:gd name="T114" fmla="*/ 30 w 37"/>
                <a:gd name="T115" fmla="*/ 88 h 115"/>
                <a:gd name="T116" fmla="*/ 32 w 37"/>
                <a:gd name="T117" fmla="*/ 86 h 115"/>
                <a:gd name="T118" fmla="*/ 32 w 37"/>
                <a:gd name="T119" fmla="*/ 82 h 115"/>
                <a:gd name="T120" fmla="*/ 32 w 37"/>
                <a:gd name="T121" fmla="*/ 4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115">
                  <a:moveTo>
                    <a:pt x="31" y="87"/>
                  </a:moveTo>
                  <a:cubicBezTo>
                    <a:pt x="31" y="87"/>
                    <a:pt x="31" y="88"/>
                    <a:pt x="31" y="88"/>
                  </a:cubicBezTo>
                  <a:cubicBezTo>
                    <a:pt x="31" y="88"/>
                    <a:pt x="32" y="88"/>
                    <a:pt x="32" y="88"/>
                  </a:cubicBezTo>
                  <a:cubicBezTo>
                    <a:pt x="32" y="87"/>
                    <a:pt x="32" y="87"/>
                    <a:pt x="32" y="87"/>
                  </a:cubicBezTo>
                  <a:cubicBezTo>
                    <a:pt x="31" y="87"/>
                    <a:pt x="31" y="87"/>
                    <a:pt x="31" y="87"/>
                  </a:cubicBezTo>
                  <a:cubicBezTo>
                    <a:pt x="31" y="87"/>
                    <a:pt x="31" y="87"/>
                    <a:pt x="31" y="87"/>
                  </a:cubicBezTo>
                  <a:close/>
                  <a:moveTo>
                    <a:pt x="32" y="92"/>
                  </a:moveTo>
                  <a:cubicBezTo>
                    <a:pt x="32" y="92"/>
                    <a:pt x="32" y="92"/>
                    <a:pt x="32" y="92"/>
                  </a:cubicBezTo>
                  <a:cubicBezTo>
                    <a:pt x="32" y="92"/>
                    <a:pt x="31" y="92"/>
                    <a:pt x="31" y="92"/>
                  </a:cubicBezTo>
                  <a:cubicBezTo>
                    <a:pt x="31" y="92"/>
                    <a:pt x="31" y="92"/>
                    <a:pt x="31" y="92"/>
                  </a:cubicBezTo>
                  <a:cubicBezTo>
                    <a:pt x="32" y="92"/>
                    <a:pt x="32" y="92"/>
                    <a:pt x="32" y="92"/>
                  </a:cubicBezTo>
                  <a:close/>
                  <a:moveTo>
                    <a:pt x="34" y="88"/>
                  </a:moveTo>
                  <a:cubicBezTo>
                    <a:pt x="35" y="88"/>
                    <a:pt x="35" y="88"/>
                    <a:pt x="35" y="88"/>
                  </a:cubicBezTo>
                  <a:cubicBezTo>
                    <a:pt x="35" y="88"/>
                    <a:pt x="35" y="88"/>
                    <a:pt x="35" y="87"/>
                  </a:cubicBezTo>
                  <a:cubicBezTo>
                    <a:pt x="35" y="87"/>
                    <a:pt x="35" y="87"/>
                    <a:pt x="35" y="87"/>
                  </a:cubicBezTo>
                  <a:cubicBezTo>
                    <a:pt x="34" y="87"/>
                    <a:pt x="34" y="87"/>
                    <a:pt x="34" y="87"/>
                  </a:cubicBezTo>
                  <a:cubicBezTo>
                    <a:pt x="34" y="88"/>
                    <a:pt x="34" y="88"/>
                    <a:pt x="34" y="88"/>
                  </a:cubicBezTo>
                  <a:cubicBezTo>
                    <a:pt x="34" y="88"/>
                    <a:pt x="34" y="88"/>
                    <a:pt x="34" y="88"/>
                  </a:cubicBezTo>
                  <a:close/>
                  <a:moveTo>
                    <a:pt x="35" y="92"/>
                  </a:moveTo>
                  <a:cubicBezTo>
                    <a:pt x="35" y="92"/>
                    <a:pt x="35" y="92"/>
                    <a:pt x="35" y="92"/>
                  </a:cubicBezTo>
                  <a:cubicBezTo>
                    <a:pt x="35" y="92"/>
                    <a:pt x="34" y="92"/>
                    <a:pt x="34" y="92"/>
                  </a:cubicBezTo>
                  <a:cubicBezTo>
                    <a:pt x="34" y="92"/>
                    <a:pt x="34" y="92"/>
                    <a:pt x="34" y="92"/>
                  </a:cubicBezTo>
                  <a:cubicBezTo>
                    <a:pt x="35" y="92"/>
                    <a:pt x="35" y="92"/>
                    <a:pt x="35" y="92"/>
                  </a:cubicBezTo>
                  <a:close/>
                  <a:moveTo>
                    <a:pt x="26" y="88"/>
                  </a:moveTo>
                  <a:cubicBezTo>
                    <a:pt x="26" y="88"/>
                    <a:pt x="26" y="88"/>
                    <a:pt x="26" y="88"/>
                  </a:cubicBezTo>
                  <a:cubicBezTo>
                    <a:pt x="27" y="89"/>
                    <a:pt x="27" y="90"/>
                    <a:pt x="27" y="90"/>
                  </a:cubicBezTo>
                  <a:cubicBezTo>
                    <a:pt x="27" y="91"/>
                    <a:pt x="27" y="93"/>
                    <a:pt x="27" y="94"/>
                  </a:cubicBezTo>
                  <a:cubicBezTo>
                    <a:pt x="27" y="94"/>
                    <a:pt x="27" y="94"/>
                    <a:pt x="27" y="94"/>
                  </a:cubicBezTo>
                  <a:cubicBezTo>
                    <a:pt x="27" y="95"/>
                    <a:pt x="26" y="96"/>
                    <a:pt x="26" y="96"/>
                  </a:cubicBezTo>
                  <a:cubicBezTo>
                    <a:pt x="27" y="96"/>
                    <a:pt x="27" y="98"/>
                    <a:pt x="26" y="99"/>
                  </a:cubicBezTo>
                  <a:cubicBezTo>
                    <a:pt x="26" y="100"/>
                    <a:pt x="26" y="103"/>
                    <a:pt x="26" y="103"/>
                  </a:cubicBezTo>
                  <a:cubicBezTo>
                    <a:pt x="26" y="104"/>
                    <a:pt x="26" y="105"/>
                    <a:pt x="27" y="106"/>
                  </a:cubicBezTo>
                  <a:cubicBezTo>
                    <a:pt x="27" y="107"/>
                    <a:pt x="27" y="108"/>
                    <a:pt x="28" y="108"/>
                  </a:cubicBezTo>
                  <a:cubicBezTo>
                    <a:pt x="28" y="109"/>
                    <a:pt x="28" y="109"/>
                    <a:pt x="29" y="110"/>
                  </a:cubicBezTo>
                  <a:cubicBezTo>
                    <a:pt x="30" y="110"/>
                    <a:pt x="30" y="110"/>
                    <a:pt x="31" y="110"/>
                  </a:cubicBezTo>
                  <a:cubicBezTo>
                    <a:pt x="31" y="111"/>
                    <a:pt x="31" y="112"/>
                    <a:pt x="31" y="112"/>
                  </a:cubicBezTo>
                  <a:cubicBezTo>
                    <a:pt x="31" y="112"/>
                    <a:pt x="31" y="112"/>
                    <a:pt x="31" y="112"/>
                  </a:cubicBezTo>
                  <a:cubicBezTo>
                    <a:pt x="31" y="112"/>
                    <a:pt x="31" y="112"/>
                    <a:pt x="31" y="112"/>
                  </a:cubicBezTo>
                  <a:cubicBezTo>
                    <a:pt x="31" y="113"/>
                    <a:pt x="30" y="113"/>
                    <a:pt x="30" y="113"/>
                  </a:cubicBezTo>
                  <a:cubicBezTo>
                    <a:pt x="29" y="113"/>
                    <a:pt x="28" y="114"/>
                    <a:pt x="27" y="114"/>
                  </a:cubicBezTo>
                  <a:cubicBezTo>
                    <a:pt x="27" y="114"/>
                    <a:pt x="25" y="113"/>
                    <a:pt x="24" y="111"/>
                  </a:cubicBezTo>
                  <a:cubicBezTo>
                    <a:pt x="24" y="111"/>
                    <a:pt x="23" y="112"/>
                    <a:pt x="23" y="112"/>
                  </a:cubicBezTo>
                  <a:cubicBezTo>
                    <a:pt x="22" y="112"/>
                    <a:pt x="22" y="111"/>
                    <a:pt x="22" y="111"/>
                  </a:cubicBezTo>
                  <a:cubicBezTo>
                    <a:pt x="22" y="111"/>
                    <a:pt x="22" y="111"/>
                    <a:pt x="22" y="111"/>
                  </a:cubicBezTo>
                  <a:cubicBezTo>
                    <a:pt x="22" y="111"/>
                    <a:pt x="21" y="111"/>
                    <a:pt x="21" y="110"/>
                  </a:cubicBezTo>
                  <a:cubicBezTo>
                    <a:pt x="21" y="110"/>
                    <a:pt x="21" y="109"/>
                    <a:pt x="21" y="109"/>
                  </a:cubicBezTo>
                  <a:cubicBezTo>
                    <a:pt x="21" y="109"/>
                    <a:pt x="21" y="109"/>
                    <a:pt x="21" y="109"/>
                  </a:cubicBezTo>
                  <a:cubicBezTo>
                    <a:pt x="21" y="108"/>
                    <a:pt x="21" y="108"/>
                    <a:pt x="21" y="108"/>
                  </a:cubicBezTo>
                  <a:cubicBezTo>
                    <a:pt x="21" y="107"/>
                    <a:pt x="21" y="106"/>
                    <a:pt x="21" y="105"/>
                  </a:cubicBezTo>
                  <a:cubicBezTo>
                    <a:pt x="21" y="104"/>
                    <a:pt x="20" y="103"/>
                    <a:pt x="20" y="102"/>
                  </a:cubicBezTo>
                  <a:cubicBezTo>
                    <a:pt x="20" y="101"/>
                    <a:pt x="20" y="100"/>
                    <a:pt x="20" y="100"/>
                  </a:cubicBezTo>
                  <a:cubicBezTo>
                    <a:pt x="20" y="99"/>
                    <a:pt x="20" y="99"/>
                    <a:pt x="20" y="98"/>
                  </a:cubicBezTo>
                  <a:cubicBezTo>
                    <a:pt x="20" y="97"/>
                    <a:pt x="20" y="97"/>
                    <a:pt x="20" y="96"/>
                  </a:cubicBezTo>
                  <a:cubicBezTo>
                    <a:pt x="20" y="95"/>
                    <a:pt x="20" y="95"/>
                    <a:pt x="20" y="93"/>
                  </a:cubicBezTo>
                  <a:cubicBezTo>
                    <a:pt x="20" y="92"/>
                    <a:pt x="20" y="92"/>
                    <a:pt x="20" y="91"/>
                  </a:cubicBezTo>
                  <a:cubicBezTo>
                    <a:pt x="20" y="90"/>
                    <a:pt x="20" y="89"/>
                    <a:pt x="20" y="88"/>
                  </a:cubicBezTo>
                  <a:cubicBezTo>
                    <a:pt x="20" y="88"/>
                    <a:pt x="20" y="88"/>
                    <a:pt x="19" y="87"/>
                  </a:cubicBezTo>
                  <a:cubicBezTo>
                    <a:pt x="19" y="87"/>
                    <a:pt x="18" y="86"/>
                    <a:pt x="18" y="86"/>
                  </a:cubicBezTo>
                  <a:cubicBezTo>
                    <a:pt x="17" y="85"/>
                    <a:pt x="17" y="85"/>
                    <a:pt x="17" y="84"/>
                  </a:cubicBezTo>
                  <a:cubicBezTo>
                    <a:pt x="17" y="83"/>
                    <a:pt x="17" y="82"/>
                    <a:pt x="17" y="82"/>
                  </a:cubicBezTo>
                  <a:cubicBezTo>
                    <a:pt x="17" y="81"/>
                    <a:pt x="17" y="82"/>
                    <a:pt x="17" y="83"/>
                  </a:cubicBezTo>
                  <a:cubicBezTo>
                    <a:pt x="16" y="84"/>
                    <a:pt x="17" y="84"/>
                    <a:pt x="15" y="86"/>
                  </a:cubicBezTo>
                  <a:cubicBezTo>
                    <a:pt x="15" y="86"/>
                    <a:pt x="15" y="87"/>
                    <a:pt x="15" y="87"/>
                  </a:cubicBezTo>
                  <a:cubicBezTo>
                    <a:pt x="15" y="87"/>
                    <a:pt x="16" y="88"/>
                    <a:pt x="15" y="88"/>
                  </a:cubicBezTo>
                  <a:cubicBezTo>
                    <a:pt x="15" y="89"/>
                    <a:pt x="14" y="91"/>
                    <a:pt x="13" y="91"/>
                  </a:cubicBezTo>
                  <a:cubicBezTo>
                    <a:pt x="13" y="91"/>
                    <a:pt x="13" y="92"/>
                    <a:pt x="13" y="93"/>
                  </a:cubicBezTo>
                  <a:cubicBezTo>
                    <a:pt x="13" y="93"/>
                    <a:pt x="13" y="93"/>
                    <a:pt x="12" y="94"/>
                  </a:cubicBezTo>
                  <a:cubicBezTo>
                    <a:pt x="12" y="95"/>
                    <a:pt x="12" y="97"/>
                    <a:pt x="11" y="97"/>
                  </a:cubicBezTo>
                  <a:cubicBezTo>
                    <a:pt x="11" y="98"/>
                    <a:pt x="11" y="98"/>
                    <a:pt x="11" y="99"/>
                  </a:cubicBezTo>
                  <a:cubicBezTo>
                    <a:pt x="11" y="99"/>
                    <a:pt x="12" y="100"/>
                    <a:pt x="12" y="100"/>
                  </a:cubicBezTo>
                  <a:cubicBezTo>
                    <a:pt x="12" y="100"/>
                    <a:pt x="12" y="101"/>
                    <a:pt x="12" y="102"/>
                  </a:cubicBezTo>
                  <a:cubicBezTo>
                    <a:pt x="11" y="103"/>
                    <a:pt x="11" y="105"/>
                    <a:pt x="11" y="106"/>
                  </a:cubicBezTo>
                  <a:cubicBezTo>
                    <a:pt x="11" y="107"/>
                    <a:pt x="11" y="109"/>
                    <a:pt x="11" y="109"/>
                  </a:cubicBezTo>
                  <a:cubicBezTo>
                    <a:pt x="11" y="110"/>
                    <a:pt x="11" y="110"/>
                    <a:pt x="11" y="110"/>
                  </a:cubicBezTo>
                  <a:cubicBezTo>
                    <a:pt x="11" y="110"/>
                    <a:pt x="11" y="110"/>
                    <a:pt x="11" y="111"/>
                  </a:cubicBezTo>
                  <a:cubicBezTo>
                    <a:pt x="11" y="111"/>
                    <a:pt x="10" y="111"/>
                    <a:pt x="10" y="111"/>
                  </a:cubicBezTo>
                  <a:cubicBezTo>
                    <a:pt x="10" y="111"/>
                    <a:pt x="10" y="112"/>
                    <a:pt x="10" y="112"/>
                  </a:cubicBezTo>
                  <a:cubicBezTo>
                    <a:pt x="10" y="113"/>
                    <a:pt x="9" y="113"/>
                    <a:pt x="9" y="113"/>
                  </a:cubicBezTo>
                  <a:cubicBezTo>
                    <a:pt x="9" y="113"/>
                    <a:pt x="9" y="114"/>
                    <a:pt x="9" y="114"/>
                  </a:cubicBezTo>
                  <a:cubicBezTo>
                    <a:pt x="9" y="114"/>
                    <a:pt x="8" y="115"/>
                    <a:pt x="8" y="115"/>
                  </a:cubicBezTo>
                  <a:cubicBezTo>
                    <a:pt x="7" y="115"/>
                    <a:pt x="6" y="115"/>
                    <a:pt x="5" y="115"/>
                  </a:cubicBezTo>
                  <a:cubicBezTo>
                    <a:pt x="4" y="115"/>
                    <a:pt x="3" y="115"/>
                    <a:pt x="3" y="115"/>
                  </a:cubicBezTo>
                  <a:cubicBezTo>
                    <a:pt x="3" y="115"/>
                    <a:pt x="2" y="114"/>
                    <a:pt x="2" y="114"/>
                  </a:cubicBezTo>
                  <a:cubicBezTo>
                    <a:pt x="2" y="113"/>
                    <a:pt x="3" y="114"/>
                    <a:pt x="3" y="114"/>
                  </a:cubicBezTo>
                  <a:cubicBezTo>
                    <a:pt x="3" y="114"/>
                    <a:pt x="3" y="113"/>
                    <a:pt x="3" y="113"/>
                  </a:cubicBezTo>
                  <a:cubicBezTo>
                    <a:pt x="3" y="112"/>
                    <a:pt x="4" y="112"/>
                    <a:pt x="4" y="112"/>
                  </a:cubicBezTo>
                  <a:cubicBezTo>
                    <a:pt x="4" y="112"/>
                    <a:pt x="4" y="111"/>
                    <a:pt x="4" y="111"/>
                  </a:cubicBezTo>
                  <a:cubicBezTo>
                    <a:pt x="4" y="111"/>
                    <a:pt x="5" y="110"/>
                    <a:pt x="5" y="109"/>
                  </a:cubicBezTo>
                  <a:cubicBezTo>
                    <a:pt x="5" y="108"/>
                    <a:pt x="5" y="107"/>
                    <a:pt x="5" y="106"/>
                  </a:cubicBezTo>
                  <a:cubicBezTo>
                    <a:pt x="5" y="105"/>
                    <a:pt x="6" y="102"/>
                    <a:pt x="6" y="101"/>
                  </a:cubicBezTo>
                  <a:cubicBezTo>
                    <a:pt x="6" y="101"/>
                    <a:pt x="6" y="100"/>
                    <a:pt x="6" y="100"/>
                  </a:cubicBezTo>
                  <a:cubicBezTo>
                    <a:pt x="6" y="100"/>
                    <a:pt x="6" y="99"/>
                    <a:pt x="6" y="98"/>
                  </a:cubicBezTo>
                  <a:cubicBezTo>
                    <a:pt x="6" y="98"/>
                    <a:pt x="6" y="97"/>
                    <a:pt x="6" y="96"/>
                  </a:cubicBezTo>
                  <a:cubicBezTo>
                    <a:pt x="6" y="96"/>
                    <a:pt x="6" y="95"/>
                    <a:pt x="6" y="94"/>
                  </a:cubicBezTo>
                  <a:cubicBezTo>
                    <a:pt x="6" y="93"/>
                    <a:pt x="6" y="91"/>
                    <a:pt x="6" y="89"/>
                  </a:cubicBezTo>
                  <a:cubicBezTo>
                    <a:pt x="6" y="88"/>
                    <a:pt x="6" y="88"/>
                    <a:pt x="6" y="87"/>
                  </a:cubicBezTo>
                  <a:cubicBezTo>
                    <a:pt x="6" y="87"/>
                    <a:pt x="6" y="86"/>
                    <a:pt x="6" y="86"/>
                  </a:cubicBezTo>
                  <a:cubicBezTo>
                    <a:pt x="6" y="86"/>
                    <a:pt x="6" y="86"/>
                    <a:pt x="5" y="85"/>
                  </a:cubicBezTo>
                  <a:cubicBezTo>
                    <a:pt x="5" y="85"/>
                    <a:pt x="5" y="85"/>
                    <a:pt x="5" y="84"/>
                  </a:cubicBezTo>
                  <a:cubicBezTo>
                    <a:pt x="5" y="83"/>
                    <a:pt x="5" y="82"/>
                    <a:pt x="5" y="82"/>
                  </a:cubicBezTo>
                  <a:cubicBezTo>
                    <a:pt x="5" y="81"/>
                    <a:pt x="5" y="80"/>
                    <a:pt x="5" y="80"/>
                  </a:cubicBezTo>
                  <a:cubicBezTo>
                    <a:pt x="5" y="79"/>
                    <a:pt x="5" y="79"/>
                    <a:pt x="5" y="79"/>
                  </a:cubicBezTo>
                  <a:cubicBezTo>
                    <a:pt x="5" y="79"/>
                    <a:pt x="6" y="77"/>
                    <a:pt x="5" y="76"/>
                  </a:cubicBezTo>
                  <a:cubicBezTo>
                    <a:pt x="5" y="75"/>
                    <a:pt x="6" y="74"/>
                    <a:pt x="6" y="74"/>
                  </a:cubicBezTo>
                  <a:cubicBezTo>
                    <a:pt x="6" y="74"/>
                    <a:pt x="6" y="74"/>
                    <a:pt x="6" y="74"/>
                  </a:cubicBezTo>
                  <a:cubicBezTo>
                    <a:pt x="6" y="73"/>
                    <a:pt x="6" y="73"/>
                    <a:pt x="6" y="73"/>
                  </a:cubicBezTo>
                  <a:cubicBezTo>
                    <a:pt x="6" y="73"/>
                    <a:pt x="6" y="73"/>
                    <a:pt x="6" y="73"/>
                  </a:cubicBezTo>
                  <a:cubicBezTo>
                    <a:pt x="5" y="73"/>
                    <a:pt x="5" y="73"/>
                    <a:pt x="5" y="73"/>
                  </a:cubicBezTo>
                  <a:cubicBezTo>
                    <a:pt x="4" y="73"/>
                    <a:pt x="4" y="73"/>
                    <a:pt x="4" y="73"/>
                  </a:cubicBezTo>
                  <a:cubicBezTo>
                    <a:pt x="4" y="73"/>
                    <a:pt x="3" y="73"/>
                    <a:pt x="3" y="73"/>
                  </a:cubicBezTo>
                  <a:cubicBezTo>
                    <a:pt x="3" y="73"/>
                    <a:pt x="3" y="72"/>
                    <a:pt x="2" y="72"/>
                  </a:cubicBezTo>
                  <a:cubicBezTo>
                    <a:pt x="2" y="72"/>
                    <a:pt x="2" y="71"/>
                    <a:pt x="2" y="71"/>
                  </a:cubicBezTo>
                  <a:cubicBezTo>
                    <a:pt x="1" y="71"/>
                    <a:pt x="1" y="70"/>
                    <a:pt x="1" y="70"/>
                  </a:cubicBezTo>
                  <a:cubicBezTo>
                    <a:pt x="1" y="70"/>
                    <a:pt x="2" y="69"/>
                    <a:pt x="2" y="69"/>
                  </a:cubicBezTo>
                  <a:cubicBezTo>
                    <a:pt x="2" y="68"/>
                    <a:pt x="2" y="68"/>
                    <a:pt x="2" y="68"/>
                  </a:cubicBezTo>
                  <a:cubicBezTo>
                    <a:pt x="2" y="68"/>
                    <a:pt x="2" y="67"/>
                    <a:pt x="2" y="67"/>
                  </a:cubicBezTo>
                  <a:cubicBezTo>
                    <a:pt x="2" y="67"/>
                    <a:pt x="2" y="66"/>
                    <a:pt x="2" y="66"/>
                  </a:cubicBezTo>
                  <a:cubicBezTo>
                    <a:pt x="2" y="66"/>
                    <a:pt x="2" y="66"/>
                    <a:pt x="1" y="65"/>
                  </a:cubicBezTo>
                  <a:cubicBezTo>
                    <a:pt x="1" y="65"/>
                    <a:pt x="0" y="65"/>
                    <a:pt x="0" y="64"/>
                  </a:cubicBezTo>
                  <a:cubicBezTo>
                    <a:pt x="0" y="64"/>
                    <a:pt x="0" y="64"/>
                    <a:pt x="0" y="64"/>
                  </a:cubicBezTo>
                  <a:cubicBezTo>
                    <a:pt x="0" y="63"/>
                    <a:pt x="0" y="63"/>
                    <a:pt x="0" y="63"/>
                  </a:cubicBezTo>
                  <a:cubicBezTo>
                    <a:pt x="0" y="62"/>
                    <a:pt x="0" y="62"/>
                    <a:pt x="0" y="62"/>
                  </a:cubicBezTo>
                  <a:cubicBezTo>
                    <a:pt x="0" y="62"/>
                    <a:pt x="0" y="57"/>
                    <a:pt x="0" y="57"/>
                  </a:cubicBezTo>
                  <a:cubicBezTo>
                    <a:pt x="0" y="56"/>
                    <a:pt x="1" y="51"/>
                    <a:pt x="1" y="49"/>
                  </a:cubicBezTo>
                  <a:cubicBezTo>
                    <a:pt x="2" y="47"/>
                    <a:pt x="2" y="42"/>
                    <a:pt x="2" y="41"/>
                  </a:cubicBezTo>
                  <a:cubicBezTo>
                    <a:pt x="2" y="41"/>
                    <a:pt x="3" y="40"/>
                    <a:pt x="3" y="40"/>
                  </a:cubicBezTo>
                  <a:cubicBezTo>
                    <a:pt x="3" y="39"/>
                    <a:pt x="3" y="36"/>
                    <a:pt x="3" y="36"/>
                  </a:cubicBezTo>
                  <a:cubicBezTo>
                    <a:pt x="3" y="35"/>
                    <a:pt x="4" y="34"/>
                    <a:pt x="4" y="34"/>
                  </a:cubicBezTo>
                  <a:cubicBezTo>
                    <a:pt x="5" y="33"/>
                    <a:pt x="6" y="32"/>
                    <a:pt x="6" y="32"/>
                  </a:cubicBezTo>
                  <a:cubicBezTo>
                    <a:pt x="6" y="32"/>
                    <a:pt x="6" y="31"/>
                    <a:pt x="6" y="30"/>
                  </a:cubicBezTo>
                  <a:cubicBezTo>
                    <a:pt x="7" y="30"/>
                    <a:pt x="7" y="29"/>
                    <a:pt x="7" y="29"/>
                  </a:cubicBezTo>
                  <a:cubicBezTo>
                    <a:pt x="8" y="28"/>
                    <a:pt x="8" y="28"/>
                    <a:pt x="9" y="28"/>
                  </a:cubicBezTo>
                  <a:cubicBezTo>
                    <a:pt x="9" y="28"/>
                    <a:pt x="9" y="28"/>
                    <a:pt x="10" y="28"/>
                  </a:cubicBezTo>
                  <a:cubicBezTo>
                    <a:pt x="10" y="28"/>
                    <a:pt x="12" y="27"/>
                    <a:pt x="12" y="27"/>
                  </a:cubicBezTo>
                  <a:cubicBezTo>
                    <a:pt x="12" y="27"/>
                    <a:pt x="12" y="27"/>
                    <a:pt x="12" y="26"/>
                  </a:cubicBezTo>
                  <a:cubicBezTo>
                    <a:pt x="12" y="26"/>
                    <a:pt x="12" y="25"/>
                    <a:pt x="12" y="25"/>
                  </a:cubicBezTo>
                  <a:cubicBezTo>
                    <a:pt x="12" y="25"/>
                    <a:pt x="11" y="25"/>
                    <a:pt x="11" y="25"/>
                  </a:cubicBezTo>
                  <a:cubicBezTo>
                    <a:pt x="11" y="25"/>
                    <a:pt x="11" y="24"/>
                    <a:pt x="11" y="24"/>
                  </a:cubicBezTo>
                  <a:cubicBezTo>
                    <a:pt x="11" y="24"/>
                    <a:pt x="10" y="24"/>
                    <a:pt x="10" y="23"/>
                  </a:cubicBezTo>
                  <a:cubicBezTo>
                    <a:pt x="10" y="23"/>
                    <a:pt x="10" y="23"/>
                    <a:pt x="10" y="22"/>
                  </a:cubicBezTo>
                  <a:cubicBezTo>
                    <a:pt x="10" y="22"/>
                    <a:pt x="9" y="22"/>
                    <a:pt x="9" y="22"/>
                  </a:cubicBezTo>
                  <a:cubicBezTo>
                    <a:pt x="8" y="21"/>
                    <a:pt x="8" y="21"/>
                    <a:pt x="7" y="21"/>
                  </a:cubicBezTo>
                  <a:cubicBezTo>
                    <a:pt x="7" y="21"/>
                    <a:pt x="7" y="21"/>
                    <a:pt x="7" y="21"/>
                  </a:cubicBezTo>
                  <a:cubicBezTo>
                    <a:pt x="8" y="21"/>
                    <a:pt x="8" y="21"/>
                    <a:pt x="8" y="21"/>
                  </a:cubicBezTo>
                  <a:cubicBezTo>
                    <a:pt x="9" y="20"/>
                    <a:pt x="10" y="20"/>
                    <a:pt x="10" y="20"/>
                  </a:cubicBezTo>
                  <a:cubicBezTo>
                    <a:pt x="10" y="20"/>
                    <a:pt x="10" y="20"/>
                    <a:pt x="10" y="20"/>
                  </a:cubicBezTo>
                  <a:cubicBezTo>
                    <a:pt x="10" y="20"/>
                    <a:pt x="10" y="19"/>
                    <a:pt x="10" y="19"/>
                  </a:cubicBezTo>
                  <a:cubicBezTo>
                    <a:pt x="10" y="19"/>
                    <a:pt x="10" y="19"/>
                    <a:pt x="10" y="19"/>
                  </a:cubicBezTo>
                  <a:cubicBezTo>
                    <a:pt x="10" y="18"/>
                    <a:pt x="10" y="18"/>
                    <a:pt x="10" y="17"/>
                  </a:cubicBezTo>
                  <a:cubicBezTo>
                    <a:pt x="10" y="17"/>
                    <a:pt x="10" y="16"/>
                    <a:pt x="10" y="16"/>
                  </a:cubicBezTo>
                  <a:cubicBezTo>
                    <a:pt x="10" y="16"/>
                    <a:pt x="10" y="16"/>
                    <a:pt x="10" y="15"/>
                  </a:cubicBezTo>
                  <a:cubicBezTo>
                    <a:pt x="10" y="15"/>
                    <a:pt x="11" y="15"/>
                    <a:pt x="11" y="15"/>
                  </a:cubicBezTo>
                  <a:cubicBezTo>
                    <a:pt x="11" y="14"/>
                    <a:pt x="12" y="14"/>
                    <a:pt x="13" y="14"/>
                  </a:cubicBezTo>
                  <a:cubicBezTo>
                    <a:pt x="14" y="13"/>
                    <a:pt x="14" y="13"/>
                    <a:pt x="14" y="13"/>
                  </a:cubicBezTo>
                  <a:cubicBezTo>
                    <a:pt x="14" y="13"/>
                    <a:pt x="15" y="13"/>
                    <a:pt x="15" y="13"/>
                  </a:cubicBezTo>
                  <a:cubicBezTo>
                    <a:pt x="16" y="13"/>
                    <a:pt x="16" y="13"/>
                    <a:pt x="17" y="13"/>
                  </a:cubicBezTo>
                  <a:cubicBezTo>
                    <a:pt x="17" y="13"/>
                    <a:pt x="17" y="13"/>
                    <a:pt x="18" y="13"/>
                  </a:cubicBezTo>
                  <a:cubicBezTo>
                    <a:pt x="18" y="13"/>
                    <a:pt x="19" y="14"/>
                    <a:pt x="19" y="14"/>
                  </a:cubicBezTo>
                  <a:cubicBezTo>
                    <a:pt x="19" y="14"/>
                    <a:pt x="19" y="14"/>
                    <a:pt x="19" y="15"/>
                  </a:cubicBezTo>
                  <a:cubicBezTo>
                    <a:pt x="19" y="15"/>
                    <a:pt x="19" y="15"/>
                    <a:pt x="19" y="15"/>
                  </a:cubicBezTo>
                  <a:cubicBezTo>
                    <a:pt x="19" y="15"/>
                    <a:pt x="20" y="16"/>
                    <a:pt x="20" y="16"/>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1" y="19"/>
                    <a:pt x="22" y="19"/>
                  </a:cubicBezTo>
                  <a:cubicBezTo>
                    <a:pt x="23" y="19"/>
                    <a:pt x="24" y="19"/>
                    <a:pt x="24" y="20"/>
                  </a:cubicBezTo>
                  <a:cubicBezTo>
                    <a:pt x="24" y="20"/>
                    <a:pt x="23" y="20"/>
                    <a:pt x="23" y="20"/>
                  </a:cubicBezTo>
                  <a:cubicBezTo>
                    <a:pt x="23" y="20"/>
                    <a:pt x="23" y="20"/>
                    <a:pt x="23" y="20"/>
                  </a:cubicBezTo>
                  <a:cubicBezTo>
                    <a:pt x="23" y="20"/>
                    <a:pt x="22" y="20"/>
                    <a:pt x="21" y="20"/>
                  </a:cubicBezTo>
                  <a:cubicBezTo>
                    <a:pt x="21" y="20"/>
                    <a:pt x="21" y="21"/>
                    <a:pt x="21" y="21"/>
                  </a:cubicBezTo>
                  <a:cubicBezTo>
                    <a:pt x="21" y="21"/>
                    <a:pt x="21" y="21"/>
                    <a:pt x="21" y="21"/>
                  </a:cubicBezTo>
                  <a:cubicBezTo>
                    <a:pt x="21" y="21"/>
                    <a:pt x="21" y="21"/>
                    <a:pt x="21" y="22"/>
                  </a:cubicBezTo>
                  <a:cubicBezTo>
                    <a:pt x="21" y="23"/>
                    <a:pt x="21" y="23"/>
                    <a:pt x="21" y="24"/>
                  </a:cubicBezTo>
                  <a:cubicBezTo>
                    <a:pt x="21" y="24"/>
                    <a:pt x="21" y="24"/>
                    <a:pt x="20" y="25"/>
                  </a:cubicBezTo>
                  <a:cubicBezTo>
                    <a:pt x="20" y="25"/>
                    <a:pt x="20" y="25"/>
                    <a:pt x="20" y="25"/>
                  </a:cubicBezTo>
                  <a:cubicBezTo>
                    <a:pt x="20" y="25"/>
                    <a:pt x="19" y="26"/>
                    <a:pt x="19" y="26"/>
                  </a:cubicBezTo>
                  <a:cubicBezTo>
                    <a:pt x="19" y="26"/>
                    <a:pt x="20" y="26"/>
                    <a:pt x="20" y="26"/>
                  </a:cubicBezTo>
                  <a:cubicBezTo>
                    <a:pt x="20" y="27"/>
                    <a:pt x="20" y="27"/>
                    <a:pt x="21" y="27"/>
                  </a:cubicBezTo>
                  <a:cubicBezTo>
                    <a:pt x="22" y="27"/>
                    <a:pt x="23" y="28"/>
                    <a:pt x="23" y="28"/>
                  </a:cubicBezTo>
                  <a:cubicBezTo>
                    <a:pt x="23" y="28"/>
                    <a:pt x="23" y="29"/>
                    <a:pt x="23" y="29"/>
                  </a:cubicBezTo>
                  <a:cubicBezTo>
                    <a:pt x="23" y="30"/>
                    <a:pt x="24" y="31"/>
                    <a:pt x="24" y="31"/>
                  </a:cubicBezTo>
                  <a:cubicBezTo>
                    <a:pt x="24" y="32"/>
                    <a:pt x="26" y="32"/>
                    <a:pt x="26" y="32"/>
                  </a:cubicBezTo>
                  <a:cubicBezTo>
                    <a:pt x="26" y="33"/>
                    <a:pt x="28" y="35"/>
                    <a:pt x="28" y="35"/>
                  </a:cubicBezTo>
                  <a:cubicBezTo>
                    <a:pt x="29" y="36"/>
                    <a:pt x="30" y="40"/>
                    <a:pt x="30" y="40"/>
                  </a:cubicBezTo>
                  <a:cubicBezTo>
                    <a:pt x="30" y="41"/>
                    <a:pt x="31" y="43"/>
                    <a:pt x="31" y="44"/>
                  </a:cubicBezTo>
                  <a:cubicBezTo>
                    <a:pt x="31" y="44"/>
                    <a:pt x="31" y="44"/>
                    <a:pt x="32" y="45"/>
                  </a:cubicBezTo>
                  <a:cubicBezTo>
                    <a:pt x="32" y="44"/>
                    <a:pt x="32" y="44"/>
                    <a:pt x="32" y="44"/>
                  </a:cubicBezTo>
                  <a:cubicBezTo>
                    <a:pt x="32" y="40"/>
                    <a:pt x="32" y="36"/>
                    <a:pt x="32" y="32"/>
                  </a:cubicBezTo>
                  <a:cubicBezTo>
                    <a:pt x="32" y="31"/>
                    <a:pt x="32" y="31"/>
                    <a:pt x="32" y="31"/>
                  </a:cubicBezTo>
                  <a:cubicBezTo>
                    <a:pt x="32" y="31"/>
                    <a:pt x="32" y="31"/>
                    <a:pt x="32" y="31"/>
                  </a:cubicBezTo>
                  <a:cubicBezTo>
                    <a:pt x="32" y="31"/>
                    <a:pt x="32" y="30"/>
                    <a:pt x="32" y="30"/>
                  </a:cubicBezTo>
                  <a:cubicBezTo>
                    <a:pt x="32" y="26"/>
                    <a:pt x="32" y="23"/>
                    <a:pt x="32" y="19"/>
                  </a:cubicBezTo>
                  <a:cubicBezTo>
                    <a:pt x="32" y="19"/>
                    <a:pt x="32" y="19"/>
                    <a:pt x="32" y="19"/>
                  </a:cubicBezTo>
                  <a:cubicBezTo>
                    <a:pt x="32" y="19"/>
                    <a:pt x="32" y="18"/>
                    <a:pt x="32" y="18"/>
                  </a:cubicBezTo>
                  <a:cubicBezTo>
                    <a:pt x="32" y="14"/>
                    <a:pt x="32" y="10"/>
                    <a:pt x="32" y="7"/>
                  </a:cubicBezTo>
                  <a:cubicBezTo>
                    <a:pt x="31" y="7"/>
                    <a:pt x="31" y="7"/>
                    <a:pt x="31" y="7"/>
                  </a:cubicBezTo>
                  <a:cubicBezTo>
                    <a:pt x="31" y="7"/>
                    <a:pt x="31" y="7"/>
                    <a:pt x="32" y="7"/>
                  </a:cubicBezTo>
                  <a:cubicBezTo>
                    <a:pt x="31" y="0"/>
                    <a:pt x="31" y="0"/>
                    <a:pt x="31" y="0"/>
                  </a:cubicBezTo>
                  <a:cubicBezTo>
                    <a:pt x="31" y="0"/>
                    <a:pt x="32" y="0"/>
                    <a:pt x="32" y="0"/>
                  </a:cubicBezTo>
                  <a:cubicBezTo>
                    <a:pt x="32" y="0"/>
                    <a:pt x="32" y="5"/>
                    <a:pt x="32" y="7"/>
                  </a:cubicBezTo>
                  <a:cubicBezTo>
                    <a:pt x="32" y="7"/>
                    <a:pt x="32" y="7"/>
                    <a:pt x="32" y="7"/>
                  </a:cubicBezTo>
                  <a:cubicBezTo>
                    <a:pt x="32" y="7"/>
                    <a:pt x="32" y="7"/>
                    <a:pt x="32" y="7"/>
                  </a:cubicBezTo>
                  <a:cubicBezTo>
                    <a:pt x="32" y="10"/>
                    <a:pt x="32" y="14"/>
                    <a:pt x="32" y="18"/>
                  </a:cubicBezTo>
                  <a:cubicBezTo>
                    <a:pt x="33" y="18"/>
                    <a:pt x="33" y="19"/>
                    <a:pt x="33" y="19"/>
                  </a:cubicBezTo>
                  <a:cubicBezTo>
                    <a:pt x="33" y="19"/>
                    <a:pt x="33" y="19"/>
                    <a:pt x="32" y="19"/>
                  </a:cubicBezTo>
                  <a:cubicBezTo>
                    <a:pt x="33" y="22"/>
                    <a:pt x="33" y="26"/>
                    <a:pt x="33" y="30"/>
                  </a:cubicBezTo>
                  <a:cubicBezTo>
                    <a:pt x="33" y="30"/>
                    <a:pt x="33" y="31"/>
                    <a:pt x="33" y="31"/>
                  </a:cubicBezTo>
                  <a:cubicBezTo>
                    <a:pt x="33" y="31"/>
                    <a:pt x="33" y="31"/>
                    <a:pt x="33" y="31"/>
                  </a:cubicBezTo>
                  <a:cubicBezTo>
                    <a:pt x="33" y="32"/>
                    <a:pt x="33" y="32"/>
                    <a:pt x="33" y="32"/>
                  </a:cubicBezTo>
                  <a:cubicBezTo>
                    <a:pt x="33" y="34"/>
                    <a:pt x="33" y="36"/>
                    <a:pt x="33" y="38"/>
                  </a:cubicBezTo>
                  <a:cubicBezTo>
                    <a:pt x="33" y="38"/>
                    <a:pt x="33" y="39"/>
                    <a:pt x="34" y="39"/>
                  </a:cubicBezTo>
                  <a:cubicBezTo>
                    <a:pt x="34" y="40"/>
                    <a:pt x="34" y="41"/>
                    <a:pt x="34" y="41"/>
                  </a:cubicBezTo>
                  <a:cubicBezTo>
                    <a:pt x="34" y="43"/>
                    <a:pt x="34" y="44"/>
                    <a:pt x="33" y="44"/>
                  </a:cubicBezTo>
                  <a:cubicBezTo>
                    <a:pt x="33" y="46"/>
                    <a:pt x="33" y="48"/>
                    <a:pt x="33" y="50"/>
                  </a:cubicBezTo>
                  <a:cubicBezTo>
                    <a:pt x="34" y="51"/>
                    <a:pt x="34" y="51"/>
                    <a:pt x="34" y="52"/>
                  </a:cubicBezTo>
                  <a:cubicBezTo>
                    <a:pt x="34" y="52"/>
                    <a:pt x="34" y="53"/>
                    <a:pt x="34" y="54"/>
                  </a:cubicBezTo>
                  <a:cubicBezTo>
                    <a:pt x="34" y="55"/>
                    <a:pt x="34" y="56"/>
                    <a:pt x="34" y="57"/>
                  </a:cubicBezTo>
                  <a:cubicBezTo>
                    <a:pt x="34" y="57"/>
                    <a:pt x="35" y="57"/>
                    <a:pt x="35" y="58"/>
                  </a:cubicBezTo>
                  <a:cubicBezTo>
                    <a:pt x="35" y="58"/>
                    <a:pt x="35" y="59"/>
                    <a:pt x="35" y="59"/>
                  </a:cubicBezTo>
                  <a:cubicBezTo>
                    <a:pt x="35" y="59"/>
                    <a:pt x="36" y="59"/>
                    <a:pt x="36" y="59"/>
                  </a:cubicBezTo>
                  <a:cubicBezTo>
                    <a:pt x="36" y="59"/>
                    <a:pt x="35" y="60"/>
                    <a:pt x="35" y="60"/>
                  </a:cubicBezTo>
                  <a:cubicBezTo>
                    <a:pt x="35" y="60"/>
                    <a:pt x="36" y="60"/>
                    <a:pt x="35" y="60"/>
                  </a:cubicBezTo>
                  <a:cubicBezTo>
                    <a:pt x="35" y="61"/>
                    <a:pt x="35" y="61"/>
                    <a:pt x="35" y="61"/>
                  </a:cubicBezTo>
                  <a:cubicBezTo>
                    <a:pt x="35" y="61"/>
                    <a:pt x="35" y="62"/>
                    <a:pt x="35" y="62"/>
                  </a:cubicBezTo>
                  <a:cubicBezTo>
                    <a:pt x="35" y="62"/>
                    <a:pt x="35" y="63"/>
                    <a:pt x="35" y="63"/>
                  </a:cubicBezTo>
                  <a:cubicBezTo>
                    <a:pt x="34" y="63"/>
                    <a:pt x="34" y="63"/>
                    <a:pt x="34" y="63"/>
                  </a:cubicBezTo>
                  <a:cubicBezTo>
                    <a:pt x="34" y="66"/>
                    <a:pt x="34" y="66"/>
                    <a:pt x="34" y="66"/>
                  </a:cubicBezTo>
                  <a:cubicBezTo>
                    <a:pt x="34" y="66"/>
                    <a:pt x="34" y="66"/>
                    <a:pt x="34" y="66"/>
                  </a:cubicBezTo>
                  <a:cubicBezTo>
                    <a:pt x="34" y="69"/>
                    <a:pt x="34" y="69"/>
                    <a:pt x="34" y="69"/>
                  </a:cubicBezTo>
                  <a:cubicBezTo>
                    <a:pt x="34" y="69"/>
                    <a:pt x="34" y="69"/>
                    <a:pt x="34" y="69"/>
                  </a:cubicBezTo>
                  <a:cubicBezTo>
                    <a:pt x="34" y="70"/>
                    <a:pt x="34" y="70"/>
                    <a:pt x="34" y="70"/>
                  </a:cubicBezTo>
                  <a:cubicBezTo>
                    <a:pt x="34" y="70"/>
                    <a:pt x="34" y="70"/>
                    <a:pt x="34" y="70"/>
                  </a:cubicBezTo>
                  <a:cubicBezTo>
                    <a:pt x="34" y="71"/>
                    <a:pt x="34" y="78"/>
                    <a:pt x="34" y="82"/>
                  </a:cubicBezTo>
                  <a:cubicBezTo>
                    <a:pt x="34" y="84"/>
                    <a:pt x="34" y="84"/>
                    <a:pt x="34" y="84"/>
                  </a:cubicBezTo>
                  <a:cubicBezTo>
                    <a:pt x="34" y="84"/>
                    <a:pt x="34" y="84"/>
                    <a:pt x="34" y="84"/>
                  </a:cubicBezTo>
                  <a:cubicBezTo>
                    <a:pt x="34" y="84"/>
                    <a:pt x="34" y="84"/>
                    <a:pt x="34" y="85"/>
                  </a:cubicBezTo>
                  <a:cubicBezTo>
                    <a:pt x="34" y="85"/>
                    <a:pt x="34" y="85"/>
                    <a:pt x="34" y="85"/>
                  </a:cubicBezTo>
                  <a:cubicBezTo>
                    <a:pt x="34" y="85"/>
                    <a:pt x="34" y="86"/>
                    <a:pt x="34" y="86"/>
                  </a:cubicBezTo>
                  <a:cubicBezTo>
                    <a:pt x="34" y="86"/>
                    <a:pt x="34" y="86"/>
                    <a:pt x="34" y="86"/>
                  </a:cubicBezTo>
                  <a:cubicBezTo>
                    <a:pt x="34" y="86"/>
                    <a:pt x="34" y="86"/>
                    <a:pt x="34" y="87"/>
                  </a:cubicBezTo>
                  <a:cubicBezTo>
                    <a:pt x="36" y="87"/>
                    <a:pt x="36" y="87"/>
                    <a:pt x="36" y="87"/>
                  </a:cubicBezTo>
                  <a:cubicBezTo>
                    <a:pt x="36" y="87"/>
                    <a:pt x="36" y="87"/>
                    <a:pt x="36" y="87"/>
                  </a:cubicBezTo>
                  <a:cubicBezTo>
                    <a:pt x="36" y="90"/>
                    <a:pt x="36" y="90"/>
                    <a:pt x="36"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6" y="91"/>
                    <a:pt x="36" y="91"/>
                    <a:pt x="36" y="91"/>
                  </a:cubicBezTo>
                  <a:cubicBezTo>
                    <a:pt x="36" y="93"/>
                    <a:pt x="36" y="93"/>
                    <a:pt x="36" y="93"/>
                  </a:cubicBezTo>
                  <a:cubicBezTo>
                    <a:pt x="36" y="93"/>
                    <a:pt x="36" y="93"/>
                    <a:pt x="36" y="93"/>
                  </a:cubicBezTo>
                  <a:cubicBezTo>
                    <a:pt x="36" y="93"/>
                    <a:pt x="36" y="93"/>
                    <a:pt x="36" y="93"/>
                  </a:cubicBezTo>
                  <a:cubicBezTo>
                    <a:pt x="36" y="93"/>
                    <a:pt x="36" y="93"/>
                    <a:pt x="35" y="93"/>
                  </a:cubicBezTo>
                  <a:cubicBezTo>
                    <a:pt x="34" y="93"/>
                    <a:pt x="34" y="93"/>
                    <a:pt x="34" y="93"/>
                  </a:cubicBezTo>
                  <a:cubicBezTo>
                    <a:pt x="34" y="93"/>
                    <a:pt x="34" y="93"/>
                    <a:pt x="34" y="93"/>
                  </a:cubicBezTo>
                  <a:cubicBezTo>
                    <a:pt x="34" y="93"/>
                    <a:pt x="34" y="94"/>
                    <a:pt x="34" y="96"/>
                  </a:cubicBezTo>
                  <a:cubicBezTo>
                    <a:pt x="34" y="96"/>
                    <a:pt x="34" y="97"/>
                    <a:pt x="34" y="98"/>
                  </a:cubicBezTo>
                  <a:cubicBezTo>
                    <a:pt x="34" y="101"/>
                    <a:pt x="34" y="106"/>
                    <a:pt x="34" y="106"/>
                  </a:cubicBezTo>
                  <a:cubicBezTo>
                    <a:pt x="34" y="109"/>
                    <a:pt x="34" y="109"/>
                    <a:pt x="34" y="109"/>
                  </a:cubicBezTo>
                  <a:cubicBezTo>
                    <a:pt x="34" y="109"/>
                    <a:pt x="34" y="109"/>
                    <a:pt x="34" y="109"/>
                  </a:cubicBezTo>
                  <a:cubicBezTo>
                    <a:pt x="34" y="110"/>
                    <a:pt x="34" y="110"/>
                    <a:pt x="34" y="110"/>
                  </a:cubicBezTo>
                  <a:cubicBezTo>
                    <a:pt x="34" y="110"/>
                    <a:pt x="34" y="110"/>
                    <a:pt x="34" y="110"/>
                  </a:cubicBezTo>
                  <a:cubicBezTo>
                    <a:pt x="34" y="110"/>
                    <a:pt x="34" y="113"/>
                    <a:pt x="34" y="113"/>
                  </a:cubicBezTo>
                  <a:cubicBezTo>
                    <a:pt x="34" y="114"/>
                    <a:pt x="33" y="114"/>
                    <a:pt x="33" y="114"/>
                  </a:cubicBezTo>
                  <a:cubicBezTo>
                    <a:pt x="33" y="114"/>
                    <a:pt x="33" y="114"/>
                    <a:pt x="33" y="114"/>
                  </a:cubicBezTo>
                  <a:cubicBezTo>
                    <a:pt x="33" y="114"/>
                    <a:pt x="32" y="114"/>
                    <a:pt x="32" y="114"/>
                  </a:cubicBezTo>
                  <a:cubicBezTo>
                    <a:pt x="32" y="113"/>
                    <a:pt x="32" y="110"/>
                    <a:pt x="32" y="110"/>
                  </a:cubicBezTo>
                  <a:cubicBezTo>
                    <a:pt x="32" y="110"/>
                    <a:pt x="32" y="110"/>
                    <a:pt x="32" y="110"/>
                  </a:cubicBezTo>
                  <a:cubicBezTo>
                    <a:pt x="32" y="109"/>
                    <a:pt x="32" y="109"/>
                    <a:pt x="32" y="109"/>
                  </a:cubicBezTo>
                  <a:cubicBezTo>
                    <a:pt x="32" y="109"/>
                    <a:pt x="33" y="109"/>
                    <a:pt x="33" y="109"/>
                  </a:cubicBezTo>
                  <a:cubicBezTo>
                    <a:pt x="33" y="109"/>
                    <a:pt x="33" y="107"/>
                    <a:pt x="33" y="106"/>
                  </a:cubicBezTo>
                  <a:cubicBezTo>
                    <a:pt x="33" y="104"/>
                    <a:pt x="32" y="100"/>
                    <a:pt x="32" y="97"/>
                  </a:cubicBezTo>
                  <a:cubicBezTo>
                    <a:pt x="32" y="97"/>
                    <a:pt x="32" y="97"/>
                    <a:pt x="32" y="97"/>
                  </a:cubicBezTo>
                  <a:cubicBezTo>
                    <a:pt x="32" y="97"/>
                    <a:pt x="32" y="97"/>
                    <a:pt x="32" y="97"/>
                  </a:cubicBezTo>
                  <a:cubicBezTo>
                    <a:pt x="32" y="96"/>
                    <a:pt x="32" y="96"/>
                    <a:pt x="32" y="96"/>
                  </a:cubicBezTo>
                  <a:cubicBezTo>
                    <a:pt x="32" y="94"/>
                    <a:pt x="32" y="93"/>
                    <a:pt x="32" y="93"/>
                  </a:cubicBezTo>
                  <a:cubicBezTo>
                    <a:pt x="32" y="93"/>
                    <a:pt x="32" y="93"/>
                    <a:pt x="32" y="93"/>
                  </a:cubicBezTo>
                  <a:cubicBezTo>
                    <a:pt x="31" y="93"/>
                    <a:pt x="31" y="93"/>
                    <a:pt x="31" y="93"/>
                  </a:cubicBezTo>
                  <a:cubicBezTo>
                    <a:pt x="31" y="93"/>
                    <a:pt x="31" y="93"/>
                    <a:pt x="31" y="93"/>
                  </a:cubicBezTo>
                  <a:cubicBezTo>
                    <a:pt x="31" y="93"/>
                    <a:pt x="31" y="93"/>
                    <a:pt x="31" y="93"/>
                  </a:cubicBezTo>
                  <a:cubicBezTo>
                    <a:pt x="30" y="93"/>
                    <a:pt x="30" y="93"/>
                    <a:pt x="30" y="93"/>
                  </a:cubicBezTo>
                  <a:cubicBezTo>
                    <a:pt x="30" y="94"/>
                    <a:pt x="30" y="94"/>
                    <a:pt x="30" y="94"/>
                  </a:cubicBezTo>
                  <a:cubicBezTo>
                    <a:pt x="30" y="94"/>
                    <a:pt x="30" y="94"/>
                    <a:pt x="30" y="94"/>
                  </a:cubicBezTo>
                  <a:cubicBezTo>
                    <a:pt x="30" y="91"/>
                    <a:pt x="30" y="91"/>
                    <a:pt x="30" y="91"/>
                  </a:cubicBezTo>
                  <a:cubicBezTo>
                    <a:pt x="30" y="91"/>
                    <a:pt x="30" y="91"/>
                    <a:pt x="30" y="91"/>
                  </a:cubicBezTo>
                  <a:cubicBezTo>
                    <a:pt x="30" y="91"/>
                    <a:pt x="30" y="90"/>
                    <a:pt x="30" y="90"/>
                  </a:cubicBezTo>
                  <a:cubicBezTo>
                    <a:pt x="30" y="90"/>
                    <a:pt x="30" y="90"/>
                    <a:pt x="30" y="90"/>
                  </a:cubicBezTo>
                  <a:cubicBezTo>
                    <a:pt x="30" y="90"/>
                    <a:pt x="30" y="90"/>
                    <a:pt x="30" y="90"/>
                  </a:cubicBezTo>
                  <a:cubicBezTo>
                    <a:pt x="30" y="89"/>
                    <a:pt x="30" y="89"/>
                    <a:pt x="30" y="89"/>
                  </a:cubicBezTo>
                  <a:cubicBezTo>
                    <a:pt x="30" y="89"/>
                    <a:pt x="30" y="89"/>
                    <a:pt x="30" y="89"/>
                  </a:cubicBezTo>
                  <a:cubicBezTo>
                    <a:pt x="30" y="89"/>
                    <a:pt x="29" y="89"/>
                    <a:pt x="29" y="89"/>
                  </a:cubicBezTo>
                  <a:cubicBezTo>
                    <a:pt x="29" y="90"/>
                    <a:pt x="29" y="90"/>
                    <a:pt x="29" y="90"/>
                  </a:cubicBezTo>
                  <a:cubicBezTo>
                    <a:pt x="29" y="90"/>
                    <a:pt x="29" y="90"/>
                    <a:pt x="29" y="90"/>
                  </a:cubicBezTo>
                  <a:cubicBezTo>
                    <a:pt x="29" y="89"/>
                    <a:pt x="29" y="89"/>
                    <a:pt x="29" y="89"/>
                  </a:cubicBezTo>
                  <a:cubicBezTo>
                    <a:pt x="29" y="89"/>
                    <a:pt x="29" y="89"/>
                    <a:pt x="29" y="89"/>
                  </a:cubicBezTo>
                  <a:cubicBezTo>
                    <a:pt x="29" y="91"/>
                    <a:pt x="29" y="91"/>
                    <a:pt x="29" y="91"/>
                  </a:cubicBezTo>
                  <a:cubicBezTo>
                    <a:pt x="29" y="91"/>
                    <a:pt x="29" y="91"/>
                    <a:pt x="28" y="91"/>
                  </a:cubicBezTo>
                  <a:cubicBezTo>
                    <a:pt x="28" y="91"/>
                    <a:pt x="28" y="91"/>
                    <a:pt x="28" y="91"/>
                  </a:cubicBezTo>
                  <a:cubicBezTo>
                    <a:pt x="28" y="90"/>
                    <a:pt x="28" y="90"/>
                    <a:pt x="28" y="90"/>
                  </a:cubicBezTo>
                  <a:cubicBezTo>
                    <a:pt x="29" y="90"/>
                    <a:pt x="29" y="90"/>
                    <a:pt x="29" y="90"/>
                  </a:cubicBezTo>
                  <a:cubicBezTo>
                    <a:pt x="29" y="89"/>
                    <a:pt x="29" y="89"/>
                    <a:pt x="29" y="89"/>
                  </a:cubicBezTo>
                  <a:cubicBezTo>
                    <a:pt x="29" y="89"/>
                    <a:pt x="29" y="89"/>
                    <a:pt x="29" y="89"/>
                  </a:cubicBezTo>
                  <a:cubicBezTo>
                    <a:pt x="28" y="89"/>
                    <a:pt x="28" y="88"/>
                    <a:pt x="29" y="88"/>
                  </a:cubicBezTo>
                  <a:cubicBezTo>
                    <a:pt x="29" y="88"/>
                    <a:pt x="29" y="88"/>
                    <a:pt x="29" y="88"/>
                  </a:cubicBezTo>
                  <a:cubicBezTo>
                    <a:pt x="29" y="87"/>
                    <a:pt x="29" y="87"/>
                    <a:pt x="29" y="87"/>
                  </a:cubicBezTo>
                  <a:cubicBezTo>
                    <a:pt x="29" y="87"/>
                    <a:pt x="29" y="87"/>
                    <a:pt x="28" y="87"/>
                  </a:cubicBezTo>
                  <a:cubicBezTo>
                    <a:pt x="28" y="87"/>
                    <a:pt x="28" y="87"/>
                    <a:pt x="27" y="87"/>
                  </a:cubicBezTo>
                  <a:cubicBezTo>
                    <a:pt x="27" y="87"/>
                    <a:pt x="27" y="88"/>
                    <a:pt x="27" y="88"/>
                  </a:cubicBezTo>
                  <a:cubicBezTo>
                    <a:pt x="27" y="88"/>
                    <a:pt x="26" y="88"/>
                    <a:pt x="26" y="88"/>
                  </a:cubicBezTo>
                  <a:close/>
                  <a:moveTo>
                    <a:pt x="32" y="70"/>
                  </a:moveTo>
                  <a:cubicBezTo>
                    <a:pt x="32" y="70"/>
                    <a:pt x="32" y="70"/>
                    <a:pt x="32" y="70"/>
                  </a:cubicBezTo>
                  <a:cubicBezTo>
                    <a:pt x="32" y="70"/>
                    <a:pt x="32" y="70"/>
                    <a:pt x="32" y="69"/>
                  </a:cubicBezTo>
                  <a:cubicBezTo>
                    <a:pt x="32" y="69"/>
                    <a:pt x="32" y="69"/>
                    <a:pt x="32" y="69"/>
                  </a:cubicBezTo>
                  <a:cubicBezTo>
                    <a:pt x="32" y="66"/>
                    <a:pt x="32" y="66"/>
                    <a:pt x="32" y="66"/>
                  </a:cubicBezTo>
                  <a:cubicBezTo>
                    <a:pt x="32" y="66"/>
                    <a:pt x="33" y="66"/>
                    <a:pt x="33" y="66"/>
                  </a:cubicBezTo>
                  <a:cubicBezTo>
                    <a:pt x="33" y="63"/>
                    <a:pt x="33" y="63"/>
                    <a:pt x="33" y="63"/>
                  </a:cubicBezTo>
                  <a:cubicBezTo>
                    <a:pt x="32" y="63"/>
                    <a:pt x="32" y="63"/>
                    <a:pt x="32" y="63"/>
                  </a:cubicBezTo>
                  <a:cubicBezTo>
                    <a:pt x="32" y="63"/>
                    <a:pt x="31" y="63"/>
                    <a:pt x="31" y="63"/>
                  </a:cubicBezTo>
                  <a:cubicBezTo>
                    <a:pt x="31" y="62"/>
                    <a:pt x="30" y="62"/>
                    <a:pt x="30" y="61"/>
                  </a:cubicBezTo>
                  <a:cubicBezTo>
                    <a:pt x="30" y="61"/>
                    <a:pt x="30" y="61"/>
                    <a:pt x="30" y="62"/>
                  </a:cubicBezTo>
                  <a:cubicBezTo>
                    <a:pt x="30" y="63"/>
                    <a:pt x="30" y="64"/>
                    <a:pt x="30" y="65"/>
                  </a:cubicBezTo>
                  <a:cubicBezTo>
                    <a:pt x="30" y="65"/>
                    <a:pt x="31" y="66"/>
                    <a:pt x="31" y="66"/>
                  </a:cubicBezTo>
                  <a:cubicBezTo>
                    <a:pt x="31" y="66"/>
                    <a:pt x="30" y="66"/>
                    <a:pt x="30" y="66"/>
                  </a:cubicBezTo>
                  <a:cubicBezTo>
                    <a:pt x="30" y="71"/>
                    <a:pt x="30" y="71"/>
                    <a:pt x="30" y="71"/>
                  </a:cubicBezTo>
                  <a:cubicBezTo>
                    <a:pt x="30" y="73"/>
                    <a:pt x="30" y="75"/>
                    <a:pt x="30" y="75"/>
                  </a:cubicBezTo>
                  <a:cubicBezTo>
                    <a:pt x="30" y="75"/>
                    <a:pt x="30" y="75"/>
                    <a:pt x="30" y="75"/>
                  </a:cubicBezTo>
                  <a:cubicBezTo>
                    <a:pt x="30" y="75"/>
                    <a:pt x="29" y="75"/>
                    <a:pt x="29" y="75"/>
                  </a:cubicBezTo>
                  <a:cubicBezTo>
                    <a:pt x="29" y="75"/>
                    <a:pt x="29" y="78"/>
                    <a:pt x="29" y="78"/>
                  </a:cubicBezTo>
                  <a:cubicBezTo>
                    <a:pt x="29" y="79"/>
                    <a:pt x="29" y="80"/>
                    <a:pt x="29" y="80"/>
                  </a:cubicBezTo>
                  <a:cubicBezTo>
                    <a:pt x="28" y="81"/>
                    <a:pt x="28" y="81"/>
                    <a:pt x="28" y="81"/>
                  </a:cubicBezTo>
                  <a:cubicBezTo>
                    <a:pt x="28" y="81"/>
                    <a:pt x="28" y="81"/>
                    <a:pt x="28" y="81"/>
                  </a:cubicBezTo>
                  <a:cubicBezTo>
                    <a:pt x="28" y="81"/>
                    <a:pt x="28" y="82"/>
                    <a:pt x="28" y="82"/>
                  </a:cubicBezTo>
                  <a:cubicBezTo>
                    <a:pt x="28" y="82"/>
                    <a:pt x="28" y="83"/>
                    <a:pt x="28" y="83"/>
                  </a:cubicBezTo>
                  <a:cubicBezTo>
                    <a:pt x="28" y="83"/>
                    <a:pt x="28" y="84"/>
                    <a:pt x="27" y="84"/>
                  </a:cubicBezTo>
                  <a:cubicBezTo>
                    <a:pt x="27" y="85"/>
                    <a:pt x="27" y="86"/>
                    <a:pt x="27" y="86"/>
                  </a:cubicBezTo>
                  <a:cubicBezTo>
                    <a:pt x="27" y="86"/>
                    <a:pt x="27" y="86"/>
                    <a:pt x="27" y="86"/>
                  </a:cubicBezTo>
                  <a:cubicBezTo>
                    <a:pt x="27" y="86"/>
                    <a:pt x="27" y="86"/>
                    <a:pt x="27" y="87"/>
                  </a:cubicBezTo>
                  <a:cubicBezTo>
                    <a:pt x="28" y="87"/>
                    <a:pt x="28" y="87"/>
                    <a:pt x="28" y="87"/>
                  </a:cubicBezTo>
                  <a:cubicBezTo>
                    <a:pt x="29" y="87"/>
                    <a:pt x="29" y="87"/>
                    <a:pt x="29" y="87"/>
                  </a:cubicBezTo>
                  <a:cubicBezTo>
                    <a:pt x="29" y="88"/>
                    <a:pt x="29" y="88"/>
                    <a:pt x="29" y="88"/>
                  </a:cubicBezTo>
                  <a:cubicBezTo>
                    <a:pt x="29" y="88"/>
                    <a:pt x="29" y="88"/>
                    <a:pt x="29" y="88"/>
                  </a:cubicBezTo>
                  <a:cubicBezTo>
                    <a:pt x="29" y="87"/>
                    <a:pt x="29" y="87"/>
                    <a:pt x="29" y="87"/>
                  </a:cubicBezTo>
                  <a:cubicBezTo>
                    <a:pt x="29" y="87"/>
                    <a:pt x="29" y="87"/>
                    <a:pt x="29" y="87"/>
                  </a:cubicBezTo>
                  <a:cubicBezTo>
                    <a:pt x="29" y="88"/>
                    <a:pt x="29" y="88"/>
                    <a:pt x="29" y="88"/>
                  </a:cubicBezTo>
                  <a:cubicBezTo>
                    <a:pt x="30" y="88"/>
                    <a:pt x="30" y="88"/>
                    <a:pt x="30" y="88"/>
                  </a:cubicBezTo>
                  <a:cubicBezTo>
                    <a:pt x="30" y="88"/>
                    <a:pt x="30" y="88"/>
                    <a:pt x="30" y="88"/>
                  </a:cubicBezTo>
                  <a:cubicBezTo>
                    <a:pt x="30" y="87"/>
                    <a:pt x="30" y="87"/>
                    <a:pt x="30" y="87"/>
                  </a:cubicBezTo>
                  <a:cubicBezTo>
                    <a:pt x="30" y="87"/>
                    <a:pt x="30" y="87"/>
                    <a:pt x="30" y="87"/>
                  </a:cubicBezTo>
                  <a:cubicBezTo>
                    <a:pt x="30" y="87"/>
                    <a:pt x="31" y="87"/>
                    <a:pt x="31" y="87"/>
                  </a:cubicBezTo>
                  <a:cubicBezTo>
                    <a:pt x="32" y="87"/>
                    <a:pt x="32" y="87"/>
                    <a:pt x="32" y="87"/>
                  </a:cubicBezTo>
                  <a:cubicBezTo>
                    <a:pt x="32" y="86"/>
                    <a:pt x="32" y="86"/>
                    <a:pt x="32" y="86"/>
                  </a:cubicBezTo>
                  <a:cubicBezTo>
                    <a:pt x="32" y="86"/>
                    <a:pt x="32" y="86"/>
                    <a:pt x="32" y="86"/>
                  </a:cubicBezTo>
                  <a:cubicBezTo>
                    <a:pt x="32" y="86"/>
                    <a:pt x="32" y="85"/>
                    <a:pt x="32" y="85"/>
                  </a:cubicBezTo>
                  <a:cubicBezTo>
                    <a:pt x="32" y="85"/>
                    <a:pt x="32" y="85"/>
                    <a:pt x="32" y="85"/>
                  </a:cubicBezTo>
                  <a:cubicBezTo>
                    <a:pt x="32" y="84"/>
                    <a:pt x="32" y="84"/>
                    <a:pt x="32" y="84"/>
                  </a:cubicBezTo>
                  <a:cubicBezTo>
                    <a:pt x="32" y="84"/>
                    <a:pt x="32" y="84"/>
                    <a:pt x="32" y="84"/>
                  </a:cubicBezTo>
                  <a:cubicBezTo>
                    <a:pt x="32" y="82"/>
                    <a:pt x="32" y="82"/>
                    <a:pt x="32" y="82"/>
                  </a:cubicBezTo>
                  <a:cubicBezTo>
                    <a:pt x="32" y="70"/>
                    <a:pt x="32" y="70"/>
                    <a:pt x="32" y="70"/>
                  </a:cubicBezTo>
                  <a:close/>
                  <a:moveTo>
                    <a:pt x="32" y="46"/>
                  </a:moveTo>
                  <a:cubicBezTo>
                    <a:pt x="32" y="47"/>
                    <a:pt x="32" y="47"/>
                    <a:pt x="32" y="47"/>
                  </a:cubicBezTo>
                  <a:cubicBezTo>
                    <a:pt x="32" y="44"/>
                    <a:pt x="32" y="44"/>
                    <a:pt x="32" y="44"/>
                  </a:cubicBezTo>
                  <a:cubicBezTo>
                    <a:pt x="32" y="44"/>
                    <a:pt x="32" y="45"/>
                    <a:pt x="32" y="45"/>
                  </a:cubicBezTo>
                  <a:cubicBezTo>
                    <a:pt x="32" y="45"/>
                    <a:pt x="32" y="46"/>
                    <a:pt x="32" y="46"/>
                  </a:cubicBezTo>
                  <a:close/>
                  <a:moveTo>
                    <a:pt x="33" y="38"/>
                  </a:moveTo>
                  <a:cubicBezTo>
                    <a:pt x="33" y="40"/>
                    <a:pt x="33" y="42"/>
                    <a:pt x="33" y="44"/>
                  </a:cubicBezTo>
                  <a:cubicBezTo>
                    <a:pt x="34" y="43"/>
                    <a:pt x="34" y="43"/>
                    <a:pt x="34" y="41"/>
                  </a:cubicBezTo>
                  <a:cubicBezTo>
                    <a:pt x="34" y="41"/>
                    <a:pt x="33" y="39"/>
                    <a:pt x="33" y="3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5" name="Freeform 586"/>
            <p:cNvSpPr>
              <a:spLocks noEditPoints="1"/>
            </p:cNvSpPr>
            <p:nvPr/>
          </p:nvSpPr>
          <p:spPr bwMode="auto">
            <a:xfrm>
              <a:off x="6915150" y="3571876"/>
              <a:ext cx="142875" cy="514350"/>
            </a:xfrm>
            <a:custGeom>
              <a:avLst/>
              <a:gdLst>
                <a:gd name="T0" fmla="*/ 35 w 38"/>
                <a:gd name="T1" fmla="*/ 54 h 137"/>
                <a:gd name="T2" fmla="*/ 34 w 38"/>
                <a:gd name="T3" fmla="*/ 38 h 137"/>
                <a:gd name="T4" fmla="*/ 36 w 38"/>
                <a:gd name="T5" fmla="*/ 27 h 137"/>
                <a:gd name="T6" fmla="*/ 32 w 38"/>
                <a:gd name="T7" fmla="*/ 23 h 137"/>
                <a:gd name="T8" fmla="*/ 32 w 38"/>
                <a:gd name="T9" fmla="*/ 23 h 137"/>
                <a:gd name="T10" fmla="*/ 31 w 38"/>
                <a:gd name="T11" fmla="*/ 22 h 137"/>
                <a:gd name="T12" fmla="*/ 32 w 38"/>
                <a:gd name="T13" fmla="*/ 18 h 137"/>
                <a:gd name="T14" fmla="*/ 26 w 38"/>
                <a:gd name="T15" fmla="*/ 2 h 137"/>
                <a:gd name="T16" fmla="*/ 16 w 38"/>
                <a:gd name="T17" fmla="*/ 3 h 137"/>
                <a:gd name="T18" fmla="*/ 12 w 38"/>
                <a:gd name="T19" fmla="*/ 18 h 137"/>
                <a:gd name="T20" fmla="*/ 4 w 38"/>
                <a:gd name="T21" fmla="*/ 20 h 137"/>
                <a:gd name="T22" fmla="*/ 6 w 38"/>
                <a:gd name="T23" fmla="*/ 21 h 137"/>
                <a:gd name="T24" fmla="*/ 4 w 38"/>
                <a:gd name="T25" fmla="*/ 26 h 137"/>
                <a:gd name="T26" fmla="*/ 4 w 38"/>
                <a:gd name="T27" fmla="*/ 33 h 137"/>
                <a:gd name="T28" fmla="*/ 3 w 38"/>
                <a:gd name="T29" fmla="*/ 45 h 137"/>
                <a:gd name="T30" fmla="*/ 2 w 38"/>
                <a:gd name="T31" fmla="*/ 61 h 137"/>
                <a:gd name="T32" fmla="*/ 2 w 38"/>
                <a:gd name="T33" fmla="*/ 67 h 137"/>
                <a:gd name="T34" fmla="*/ 2 w 38"/>
                <a:gd name="T35" fmla="*/ 73 h 137"/>
                <a:gd name="T36" fmla="*/ 4 w 38"/>
                <a:gd name="T37" fmla="*/ 76 h 137"/>
                <a:gd name="T38" fmla="*/ 6 w 38"/>
                <a:gd name="T39" fmla="*/ 77 h 137"/>
                <a:gd name="T40" fmla="*/ 6 w 38"/>
                <a:gd name="T41" fmla="*/ 75 h 137"/>
                <a:gd name="T42" fmla="*/ 3 w 38"/>
                <a:gd name="T43" fmla="*/ 71 h 137"/>
                <a:gd name="T44" fmla="*/ 5 w 38"/>
                <a:gd name="T45" fmla="*/ 71 h 137"/>
                <a:gd name="T46" fmla="*/ 6 w 38"/>
                <a:gd name="T47" fmla="*/ 74 h 137"/>
                <a:gd name="T48" fmla="*/ 6 w 38"/>
                <a:gd name="T49" fmla="*/ 70 h 137"/>
                <a:gd name="T50" fmla="*/ 5 w 38"/>
                <a:gd name="T51" fmla="*/ 64 h 137"/>
                <a:gd name="T52" fmla="*/ 8 w 38"/>
                <a:gd name="T53" fmla="*/ 46 h 137"/>
                <a:gd name="T54" fmla="*/ 9 w 38"/>
                <a:gd name="T55" fmla="*/ 43 h 137"/>
                <a:gd name="T56" fmla="*/ 10 w 38"/>
                <a:gd name="T57" fmla="*/ 50 h 137"/>
                <a:gd name="T58" fmla="*/ 9 w 38"/>
                <a:gd name="T59" fmla="*/ 57 h 137"/>
                <a:gd name="T60" fmla="*/ 10 w 38"/>
                <a:gd name="T61" fmla="*/ 76 h 137"/>
                <a:gd name="T62" fmla="*/ 11 w 38"/>
                <a:gd name="T63" fmla="*/ 93 h 137"/>
                <a:gd name="T64" fmla="*/ 11 w 38"/>
                <a:gd name="T65" fmla="*/ 98 h 137"/>
                <a:gd name="T66" fmla="*/ 12 w 38"/>
                <a:gd name="T67" fmla="*/ 108 h 137"/>
                <a:gd name="T68" fmla="*/ 14 w 38"/>
                <a:gd name="T69" fmla="*/ 115 h 137"/>
                <a:gd name="T70" fmla="*/ 16 w 38"/>
                <a:gd name="T71" fmla="*/ 126 h 137"/>
                <a:gd name="T72" fmla="*/ 16 w 38"/>
                <a:gd name="T73" fmla="*/ 126 h 137"/>
                <a:gd name="T74" fmla="*/ 16 w 38"/>
                <a:gd name="T75" fmla="*/ 136 h 137"/>
                <a:gd name="T76" fmla="*/ 19 w 38"/>
                <a:gd name="T77" fmla="*/ 137 h 137"/>
                <a:gd name="T78" fmla="*/ 21 w 38"/>
                <a:gd name="T79" fmla="*/ 137 h 137"/>
                <a:gd name="T80" fmla="*/ 22 w 38"/>
                <a:gd name="T81" fmla="*/ 136 h 137"/>
                <a:gd name="T82" fmla="*/ 21 w 38"/>
                <a:gd name="T83" fmla="*/ 129 h 137"/>
                <a:gd name="T84" fmla="*/ 23 w 38"/>
                <a:gd name="T85" fmla="*/ 125 h 137"/>
                <a:gd name="T86" fmla="*/ 25 w 38"/>
                <a:gd name="T87" fmla="*/ 121 h 137"/>
                <a:gd name="T88" fmla="*/ 31 w 38"/>
                <a:gd name="T89" fmla="*/ 109 h 137"/>
                <a:gd name="T90" fmla="*/ 37 w 38"/>
                <a:gd name="T91" fmla="*/ 76 h 137"/>
                <a:gd name="T92" fmla="*/ 29 w 38"/>
                <a:gd name="T93" fmla="*/ 41 h 137"/>
                <a:gd name="T94" fmla="*/ 29 w 38"/>
                <a:gd name="T95" fmla="*/ 45 h 137"/>
                <a:gd name="T96" fmla="*/ 28 w 38"/>
                <a:gd name="T97" fmla="*/ 44 h 137"/>
                <a:gd name="T98" fmla="*/ 29 w 38"/>
                <a:gd name="T99" fmla="*/ 41 h 137"/>
                <a:gd name="T100" fmla="*/ 5 w 38"/>
                <a:gd name="T101" fmla="*/ 23 h 137"/>
                <a:gd name="T102" fmla="*/ 5 w 38"/>
                <a:gd name="T103" fmla="*/ 23 h 137"/>
                <a:gd name="T104" fmla="*/ 5 w 38"/>
                <a:gd name="T10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 h="137">
                  <a:moveTo>
                    <a:pt x="37" y="61"/>
                  </a:moveTo>
                  <a:cubicBezTo>
                    <a:pt x="37" y="59"/>
                    <a:pt x="36" y="56"/>
                    <a:pt x="35" y="54"/>
                  </a:cubicBezTo>
                  <a:cubicBezTo>
                    <a:pt x="35" y="52"/>
                    <a:pt x="34" y="49"/>
                    <a:pt x="34" y="47"/>
                  </a:cubicBezTo>
                  <a:cubicBezTo>
                    <a:pt x="34" y="44"/>
                    <a:pt x="34" y="39"/>
                    <a:pt x="34" y="38"/>
                  </a:cubicBezTo>
                  <a:cubicBezTo>
                    <a:pt x="35" y="36"/>
                    <a:pt x="35" y="35"/>
                    <a:pt x="36" y="33"/>
                  </a:cubicBezTo>
                  <a:cubicBezTo>
                    <a:pt x="36" y="31"/>
                    <a:pt x="37" y="28"/>
                    <a:pt x="36" y="27"/>
                  </a:cubicBezTo>
                  <a:cubicBezTo>
                    <a:pt x="35" y="25"/>
                    <a:pt x="34" y="24"/>
                    <a:pt x="32" y="24"/>
                  </a:cubicBezTo>
                  <a:cubicBezTo>
                    <a:pt x="32" y="24"/>
                    <a:pt x="32" y="23"/>
                    <a:pt x="32" y="23"/>
                  </a:cubicBezTo>
                  <a:cubicBezTo>
                    <a:pt x="32" y="23"/>
                    <a:pt x="32" y="23"/>
                    <a:pt x="31" y="23"/>
                  </a:cubicBezTo>
                  <a:cubicBezTo>
                    <a:pt x="32" y="23"/>
                    <a:pt x="32" y="23"/>
                    <a:pt x="32" y="23"/>
                  </a:cubicBezTo>
                  <a:cubicBezTo>
                    <a:pt x="33" y="23"/>
                    <a:pt x="33" y="21"/>
                    <a:pt x="33" y="21"/>
                  </a:cubicBezTo>
                  <a:cubicBezTo>
                    <a:pt x="33" y="21"/>
                    <a:pt x="32" y="22"/>
                    <a:pt x="31" y="22"/>
                  </a:cubicBezTo>
                  <a:cubicBezTo>
                    <a:pt x="31" y="22"/>
                    <a:pt x="31" y="21"/>
                    <a:pt x="31" y="21"/>
                  </a:cubicBezTo>
                  <a:cubicBezTo>
                    <a:pt x="31" y="21"/>
                    <a:pt x="32" y="19"/>
                    <a:pt x="32" y="18"/>
                  </a:cubicBezTo>
                  <a:cubicBezTo>
                    <a:pt x="32" y="16"/>
                    <a:pt x="30" y="14"/>
                    <a:pt x="30" y="11"/>
                  </a:cubicBezTo>
                  <a:cubicBezTo>
                    <a:pt x="29" y="8"/>
                    <a:pt x="27" y="3"/>
                    <a:pt x="26" y="2"/>
                  </a:cubicBezTo>
                  <a:cubicBezTo>
                    <a:pt x="25" y="0"/>
                    <a:pt x="23" y="0"/>
                    <a:pt x="21" y="0"/>
                  </a:cubicBezTo>
                  <a:cubicBezTo>
                    <a:pt x="19" y="0"/>
                    <a:pt x="17" y="2"/>
                    <a:pt x="16" y="3"/>
                  </a:cubicBezTo>
                  <a:cubicBezTo>
                    <a:pt x="16" y="4"/>
                    <a:pt x="14" y="9"/>
                    <a:pt x="13" y="11"/>
                  </a:cubicBezTo>
                  <a:cubicBezTo>
                    <a:pt x="13" y="12"/>
                    <a:pt x="13" y="16"/>
                    <a:pt x="12" y="18"/>
                  </a:cubicBezTo>
                  <a:cubicBezTo>
                    <a:pt x="11" y="20"/>
                    <a:pt x="9" y="20"/>
                    <a:pt x="7" y="21"/>
                  </a:cubicBezTo>
                  <a:cubicBezTo>
                    <a:pt x="5" y="21"/>
                    <a:pt x="4" y="20"/>
                    <a:pt x="4" y="20"/>
                  </a:cubicBezTo>
                  <a:cubicBezTo>
                    <a:pt x="4" y="20"/>
                    <a:pt x="4" y="21"/>
                    <a:pt x="5" y="21"/>
                  </a:cubicBezTo>
                  <a:cubicBezTo>
                    <a:pt x="5" y="22"/>
                    <a:pt x="6" y="21"/>
                    <a:pt x="6" y="21"/>
                  </a:cubicBezTo>
                  <a:cubicBezTo>
                    <a:pt x="6" y="21"/>
                    <a:pt x="5" y="22"/>
                    <a:pt x="4" y="23"/>
                  </a:cubicBezTo>
                  <a:cubicBezTo>
                    <a:pt x="4" y="23"/>
                    <a:pt x="4" y="25"/>
                    <a:pt x="4" y="26"/>
                  </a:cubicBezTo>
                  <a:cubicBezTo>
                    <a:pt x="4" y="26"/>
                    <a:pt x="4" y="26"/>
                    <a:pt x="4" y="27"/>
                  </a:cubicBezTo>
                  <a:cubicBezTo>
                    <a:pt x="4" y="30"/>
                    <a:pt x="5" y="31"/>
                    <a:pt x="4" y="33"/>
                  </a:cubicBezTo>
                  <a:cubicBezTo>
                    <a:pt x="4" y="35"/>
                    <a:pt x="4" y="38"/>
                    <a:pt x="4" y="40"/>
                  </a:cubicBezTo>
                  <a:cubicBezTo>
                    <a:pt x="4" y="42"/>
                    <a:pt x="4" y="44"/>
                    <a:pt x="3" y="45"/>
                  </a:cubicBezTo>
                  <a:cubicBezTo>
                    <a:pt x="3" y="47"/>
                    <a:pt x="2" y="52"/>
                    <a:pt x="2" y="56"/>
                  </a:cubicBezTo>
                  <a:cubicBezTo>
                    <a:pt x="2" y="59"/>
                    <a:pt x="2" y="61"/>
                    <a:pt x="2" y="61"/>
                  </a:cubicBezTo>
                  <a:cubicBezTo>
                    <a:pt x="2" y="61"/>
                    <a:pt x="1" y="63"/>
                    <a:pt x="1" y="64"/>
                  </a:cubicBezTo>
                  <a:cubicBezTo>
                    <a:pt x="1" y="64"/>
                    <a:pt x="2" y="66"/>
                    <a:pt x="2" y="67"/>
                  </a:cubicBezTo>
                  <a:cubicBezTo>
                    <a:pt x="1" y="68"/>
                    <a:pt x="0" y="70"/>
                    <a:pt x="1" y="71"/>
                  </a:cubicBezTo>
                  <a:cubicBezTo>
                    <a:pt x="1" y="71"/>
                    <a:pt x="1" y="72"/>
                    <a:pt x="2" y="73"/>
                  </a:cubicBezTo>
                  <a:cubicBezTo>
                    <a:pt x="2" y="73"/>
                    <a:pt x="2" y="74"/>
                    <a:pt x="2" y="75"/>
                  </a:cubicBezTo>
                  <a:cubicBezTo>
                    <a:pt x="3" y="75"/>
                    <a:pt x="4" y="76"/>
                    <a:pt x="4" y="76"/>
                  </a:cubicBezTo>
                  <a:cubicBezTo>
                    <a:pt x="5" y="76"/>
                    <a:pt x="5" y="77"/>
                    <a:pt x="6" y="77"/>
                  </a:cubicBezTo>
                  <a:cubicBezTo>
                    <a:pt x="6" y="77"/>
                    <a:pt x="6" y="77"/>
                    <a:pt x="6" y="77"/>
                  </a:cubicBezTo>
                  <a:cubicBezTo>
                    <a:pt x="6" y="77"/>
                    <a:pt x="7" y="76"/>
                    <a:pt x="7" y="76"/>
                  </a:cubicBezTo>
                  <a:cubicBezTo>
                    <a:pt x="6" y="76"/>
                    <a:pt x="6" y="75"/>
                    <a:pt x="6" y="75"/>
                  </a:cubicBezTo>
                  <a:cubicBezTo>
                    <a:pt x="6" y="75"/>
                    <a:pt x="5" y="74"/>
                    <a:pt x="4" y="74"/>
                  </a:cubicBezTo>
                  <a:cubicBezTo>
                    <a:pt x="4" y="73"/>
                    <a:pt x="3" y="72"/>
                    <a:pt x="3" y="71"/>
                  </a:cubicBezTo>
                  <a:cubicBezTo>
                    <a:pt x="3" y="71"/>
                    <a:pt x="4" y="70"/>
                    <a:pt x="4" y="70"/>
                  </a:cubicBezTo>
                  <a:cubicBezTo>
                    <a:pt x="4" y="70"/>
                    <a:pt x="5" y="70"/>
                    <a:pt x="5" y="71"/>
                  </a:cubicBezTo>
                  <a:cubicBezTo>
                    <a:pt x="5" y="71"/>
                    <a:pt x="4" y="72"/>
                    <a:pt x="5" y="72"/>
                  </a:cubicBezTo>
                  <a:cubicBezTo>
                    <a:pt x="5" y="73"/>
                    <a:pt x="5" y="75"/>
                    <a:pt x="6" y="74"/>
                  </a:cubicBezTo>
                  <a:cubicBezTo>
                    <a:pt x="6" y="74"/>
                    <a:pt x="6" y="73"/>
                    <a:pt x="6" y="73"/>
                  </a:cubicBezTo>
                  <a:cubicBezTo>
                    <a:pt x="6" y="72"/>
                    <a:pt x="6" y="71"/>
                    <a:pt x="6" y="70"/>
                  </a:cubicBezTo>
                  <a:cubicBezTo>
                    <a:pt x="6" y="69"/>
                    <a:pt x="6" y="67"/>
                    <a:pt x="6" y="66"/>
                  </a:cubicBezTo>
                  <a:cubicBezTo>
                    <a:pt x="5" y="66"/>
                    <a:pt x="5" y="64"/>
                    <a:pt x="5" y="64"/>
                  </a:cubicBezTo>
                  <a:cubicBezTo>
                    <a:pt x="5" y="63"/>
                    <a:pt x="6" y="57"/>
                    <a:pt x="7" y="55"/>
                  </a:cubicBezTo>
                  <a:cubicBezTo>
                    <a:pt x="7" y="53"/>
                    <a:pt x="8" y="47"/>
                    <a:pt x="8" y="46"/>
                  </a:cubicBezTo>
                  <a:cubicBezTo>
                    <a:pt x="8" y="46"/>
                    <a:pt x="8" y="45"/>
                    <a:pt x="8" y="43"/>
                  </a:cubicBezTo>
                  <a:cubicBezTo>
                    <a:pt x="8" y="43"/>
                    <a:pt x="9" y="43"/>
                    <a:pt x="9" y="43"/>
                  </a:cubicBezTo>
                  <a:cubicBezTo>
                    <a:pt x="9" y="44"/>
                    <a:pt x="9" y="45"/>
                    <a:pt x="9" y="45"/>
                  </a:cubicBezTo>
                  <a:cubicBezTo>
                    <a:pt x="9" y="47"/>
                    <a:pt x="10" y="49"/>
                    <a:pt x="10" y="50"/>
                  </a:cubicBezTo>
                  <a:cubicBezTo>
                    <a:pt x="9" y="52"/>
                    <a:pt x="9" y="55"/>
                    <a:pt x="9" y="57"/>
                  </a:cubicBezTo>
                  <a:cubicBezTo>
                    <a:pt x="9" y="57"/>
                    <a:pt x="9" y="57"/>
                    <a:pt x="9" y="57"/>
                  </a:cubicBezTo>
                  <a:cubicBezTo>
                    <a:pt x="8" y="57"/>
                    <a:pt x="9" y="60"/>
                    <a:pt x="9" y="62"/>
                  </a:cubicBezTo>
                  <a:cubicBezTo>
                    <a:pt x="9" y="65"/>
                    <a:pt x="9" y="70"/>
                    <a:pt x="10" y="76"/>
                  </a:cubicBezTo>
                  <a:cubicBezTo>
                    <a:pt x="10" y="81"/>
                    <a:pt x="11" y="89"/>
                    <a:pt x="11" y="91"/>
                  </a:cubicBezTo>
                  <a:cubicBezTo>
                    <a:pt x="12" y="92"/>
                    <a:pt x="12" y="92"/>
                    <a:pt x="11" y="93"/>
                  </a:cubicBezTo>
                  <a:cubicBezTo>
                    <a:pt x="10" y="94"/>
                    <a:pt x="10" y="95"/>
                    <a:pt x="10" y="96"/>
                  </a:cubicBezTo>
                  <a:cubicBezTo>
                    <a:pt x="11" y="98"/>
                    <a:pt x="12" y="98"/>
                    <a:pt x="11" y="98"/>
                  </a:cubicBezTo>
                  <a:cubicBezTo>
                    <a:pt x="10" y="99"/>
                    <a:pt x="12" y="99"/>
                    <a:pt x="12" y="100"/>
                  </a:cubicBezTo>
                  <a:cubicBezTo>
                    <a:pt x="12" y="102"/>
                    <a:pt x="12" y="106"/>
                    <a:pt x="12" y="108"/>
                  </a:cubicBezTo>
                  <a:cubicBezTo>
                    <a:pt x="13" y="110"/>
                    <a:pt x="15" y="112"/>
                    <a:pt x="15" y="112"/>
                  </a:cubicBezTo>
                  <a:cubicBezTo>
                    <a:pt x="15" y="112"/>
                    <a:pt x="15" y="113"/>
                    <a:pt x="14" y="115"/>
                  </a:cubicBezTo>
                  <a:cubicBezTo>
                    <a:pt x="13" y="117"/>
                    <a:pt x="14" y="121"/>
                    <a:pt x="14" y="123"/>
                  </a:cubicBezTo>
                  <a:cubicBezTo>
                    <a:pt x="15" y="124"/>
                    <a:pt x="16" y="126"/>
                    <a:pt x="16" y="126"/>
                  </a:cubicBezTo>
                  <a:cubicBezTo>
                    <a:pt x="16" y="126"/>
                    <a:pt x="16" y="126"/>
                    <a:pt x="16" y="126"/>
                  </a:cubicBezTo>
                  <a:cubicBezTo>
                    <a:pt x="16" y="126"/>
                    <a:pt x="16" y="126"/>
                    <a:pt x="16" y="126"/>
                  </a:cubicBezTo>
                  <a:cubicBezTo>
                    <a:pt x="16" y="127"/>
                    <a:pt x="16" y="128"/>
                    <a:pt x="16" y="131"/>
                  </a:cubicBezTo>
                  <a:cubicBezTo>
                    <a:pt x="16" y="134"/>
                    <a:pt x="15" y="136"/>
                    <a:pt x="16" y="136"/>
                  </a:cubicBezTo>
                  <a:cubicBezTo>
                    <a:pt x="16" y="137"/>
                    <a:pt x="17" y="137"/>
                    <a:pt x="18" y="137"/>
                  </a:cubicBezTo>
                  <a:cubicBezTo>
                    <a:pt x="18" y="137"/>
                    <a:pt x="18" y="137"/>
                    <a:pt x="19" y="137"/>
                  </a:cubicBezTo>
                  <a:cubicBezTo>
                    <a:pt x="19" y="137"/>
                    <a:pt x="20" y="137"/>
                    <a:pt x="20" y="137"/>
                  </a:cubicBezTo>
                  <a:cubicBezTo>
                    <a:pt x="20" y="137"/>
                    <a:pt x="21" y="137"/>
                    <a:pt x="21" y="137"/>
                  </a:cubicBezTo>
                  <a:cubicBezTo>
                    <a:pt x="21" y="137"/>
                    <a:pt x="22" y="137"/>
                    <a:pt x="22" y="137"/>
                  </a:cubicBezTo>
                  <a:cubicBezTo>
                    <a:pt x="22" y="137"/>
                    <a:pt x="22" y="137"/>
                    <a:pt x="22" y="136"/>
                  </a:cubicBezTo>
                  <a:cubicBezTo>
                    <a:pt x="23" y="136"/>
                    <a:pt x="22" y="134"/>
                    <a:pt x="22" y="133"/>
                  </a:cubicBezTo>
                  <a:cubicBezTo>
                    <a:pt x="22" y="131"/>
                    <a:pt x="21" y="129"/>
                    <a:pt x="21" y="129"/>
                  </a:cubicBezTo>
                  <a:cubicBezTo>
                    <a:pt x="21" y="129"/>
                    <a:pt x="22" y="129"/>
                    <a:pt x="22" y="128"/>
                  </a:cubicBezTo>
                  <a:cubicBezTo>
                    <a:pt x="22" y="128"/>
                    <a:pt x="23" y="125"/>
                    <a:pt x="23" y="125"/>
                  </a:cubicBezTo>
                  <a:cubicBezTo>
                    <a:pt x="23" y="124"/>
                    <a:pt x="24" y="124"/>
                    <a:pt x="24" y="124"/>
                  </a:cubicBezTo>
                  <a:cubicBezTo>
                    <a:pt x="25" y="124"/>
                    <a:pt x="25" y="122"/>
                    <a:pt x="25" y="121"/>
                  </a:cubicBezTo>
                  <a:cubicBezTo>
                    <a:pt x="25" y="119"/>
                    <a:pt x="25" y="115"/>
                    <a:pt x="25" y="115"/>
                  </a:cubicBezTo>
                  <a:cubicBezTo>
                    <a:pt x="25" y="115"/>
                    <a:pt x="27" y="114"/>
                    <a:pt x="31" y="109"/>
                  </a:cubicBezTo>
                  <a:cubicBezTo>
                    <a:pt x="34" y="105"/>
                    <a:pt x="33" y="100"/>
                    <a:pt x="33" y="97"/>
                  </a:cubicBezTo>
                  <a:cubicBezTo>
                    <a:pt x="33" y="94"/>
                    <a:pt x="36" y="81"/>
                    <a:pt x="37" y="76"/>
                  </a:cubicBezTo>
                  <a:cubicBezTo>
                    <a:pt x="37" y="71"/>
                    <a:pt x="38" y="64"/>
                    <a:pt x="37" y="61"/>
                  </a:cubicBezTo>
                  <a:close/>
                  <a:moveTo>
                    <a:pt x="29" y="41"/>
                  </a:moveTo>
                  <a:cubicBezTo>
                    <a:pt x="29" y="41"/>
                    <a:pt x="29" y="42"/>
                    <a:pt x="29" y="43"/>
                  </a:cubicBezTo>
                  <a:cubicBezTo>
                    <a:pt x="29" y="43"/>
                    <a:pt x="29" y="45"/>
                    <a:pt x="29" y="45"/>
                  </a:cubicBezTo>
                  <a:cubicBezTo>
                    <a:pt x="29" y="45"/>
                    <a:pt x="29" y="45"/>
                    <a:pt x="29" y="45"/>
                  </a:cubicBezTo>
                  <a:cubicBezTo>
                    <a:pt x="28" y="44"/>
                    <a:pt x="28" y="44"/>
                    <a:pt x="28" y="44"/>
                  </a:cubicBezTo>
                  <a:cubicBezTo>
                    <a:pt x="28" y="44"/>
                    <a:pt x="29" y="44"/>
                    <a:pt x="29" y="44"/>
                  </a:cubicBezTo>
                  <a:cubicBezTo>
                    <a:pt x="29" y="44"/>
                    <a:pt x="28" y="43"/>
                    <a:pt x="29" y="41"/>
                  </a:cubicBezTo>
                  <a:close/>
                  <a:moveTo>
                    <a:pt x="5" y="25"/>
                  </a:moveTo>
                  <a:cubicBezTo>
                    <a:pt x="5" y="24"/>
                    <a:pt x="5" y="24"/>
                    <a:pt x="5" y="23"/>
                  </a:cubicBezTo>
                  <a:cubicBezTo>
                    <a:pt x="5" y="23"/>
                    <a:pt x="5" y="23"/>
                    <a:pt x="5" y="23"/>
                  </a:cubicBezTo>
                  <a:cubicBezTo>
                    <a:pt x="5" y="23"/>
                    <a:pt x="5" y="23"/>
                    <a:pt x="5" y="23"/>
                  </a:cubicBezTo>
                  <a:cubicBezTo>
                    <a:pt x="6" y="23"/>
                    <a:pt x="6" y="23"/>
                    <a:pt x="6" y="23"/>
                  </a:cubicBezTo>
                  <a:cubicBezTo>
                    <a:pt x="5" y="24"/>
                    <a:pt x="5" y="24"/>
                    <a:pt x="5" y="2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6" name="Freeform 587"/>
            <p:cNvSpPr>
              <a:spLocks noEditPoints="1"/>
            </p:cNvSpPr>
            <p:nvPr/>
          </p:nvSpPr>
          <p:spPr bwMode="auto">
            <a:xfrm>
              <a:off x="8120063" y="795338"/>
              <a:ext cx="195263" cy="427038"/>
            </a:xfrm>
            <a:custGeom>
              <a:avLst/>
              <a:gdLst>
                <a:gd name="T0" fmla="*/ 51 w 52"/>
                <a:gd name="T1" fmla="*/ 45 h 114"/>
                <a:gd name="T2" fmla="*/ 51 w 52"/>
                <a:gd name="T3" fmla="*/ 43 h 114"/>
                <a:gd name="T4" fmla="*/ 49 w 52"/>
                <a:gd name="T5" fmla="*/ 38 h 114"/>
                <a:gd name="T6" fmla="*/ 47 w 52"/>
                <a:gd name="T7" fmla="*/ 34 h 114"/>
                <a:gd name="T8" fmla="*/ 40 w 52"/>
                <a:gd name="T9" fmla="*/ 22 h 114"/>
                <a:gd name="T10" fmla="*/ 35 w 52"/>
                <a:gd name="T11" fmla="*/ 18 h 114"/>
                <a:gd name="T12" fmla="*/ 34 w 52"/>
                <a:gd name="T13" fmla="*/ 14 h 114"/>
                <a:gd name="T14" fmla="*/ 34 w 52"/>
                <a:gd name="T15" fmla="*/ 13 h 114"/>
                <a:gd name="T16" fmla="*/ 34 w 52"/>
                <a:gd name="T17" fmla="*/ 11 h 114"/>
                <a:gd name="T18" fmla="*/ 33 w 52"/>
                <a:gd name="T19" fmla="*/ 8 h 114"/>
                <a:gd name="T20" fmla="*/ 30 w 52"/>
                <a:gd name="T21" fmla="*/ 2 h 114"/>
                <a:gd name="T22" fmla="*/ 23 w 52"/>
                <a:gd name="T23" fmla="*/ 2 h 114"/>
                <a:gd name="T24" fmla="*/ 20 w 52"/>
                <a:gd name="T25" fmla="*/ 6 h 114"/>
                <a:gd name="T26" fmla="*/ 19 w 52"/>
                <a:gd name="T27" fmla="*/ 8 h 114"/>
                <a:gd name="T28" fmla="*/ 20 w 52"/>
                <a:gd name="T29" fmla="*/ 10 h 114"/>
                <a:gd name="T30" fmla="*/ 21 w 52"/>
                <a:gd name="T31" fmla="*/ 10 h 114"/>
                <a:gd name="T32" fmla="*/ 22 w 52"/>
                <a:gd name="T33" fmla="*/ 11 h 114"/>
                <a:gd name="T34" fmla="*/ 22 w 52"/>
                <a:gd name="T35" fmla="*/ 13 h 114"/>
                <a:gd name="T36" fmla="*/ 22 w 52"/>
                <a:gd name="T37" fmla="*/ 14 h 114"/>
                <a:gd name="T38" fmla="*/ 21 w 52"/>
                <a:gd name="T39" fmla="*/ 16 h 114"/>
                <a:gd name="T40" fmla="*/ 16 w 52"/>
                <a:gd name="T41" fmla="*/ 20 h 114"/>
                <a:gd name="T42" fmla="*/ 12 w 52"/>
                <a:gd name="T43" fmla="*/ 22 h 114"/>
                <a:gd name="T44" fmla="*/ 7 w 52"/>
                <a:gd name="T45" fmla="*/ 27 h 114"/>
                <a:gd name="T46" fmla="*/ 2 w 52"/>
                <a:gd name="T47" fmla="*/ 33 h 114"/>
                <a:gd name="T48" fmla="*/ 0 w 52"/>
                <a:gd name="T49" fmla="*/ 41 h 114"/>
                <a:gd name="T50" fmla="*/ 4 w 52"/>
                <a:gd name="T51" fmla="*/ 45 h 114"/>
                <a:gd name="T52" fmla="*/ 6 w 52"/>
                <a:gd name="T53" fmla="*/ 47 h 114"/>
                <a:gd name="T54" fmla="*/ 11 w 52"/>
                <a:gd name="T55" fmla="*/ 51 h 114"/>
                <a:gd name="T56" fmla="*/ 11 w 52"/>
                <a:gd name="T57" fmla="*/ 60 h 114"/>
                <a:gd name="T58" fmla="*/ 10 w 52"/>
                <a:gd name="T59" fmla="*/ 72 h 114"/>
                <a:gd name="T60" fmla="*/ 18 w 52"/>
                <a:gd name="T61" fmla="*/ 80 h 114"/>
                <a:gd name="T62" fmla="*/ 19 w 52"/>
                <a:gd name="T63" fmla="*/ 97 h 114"/>
                <a:gd name="T64" fmla="*/ 15 w 52"/>
                <a:gd name="T65" fmla="*/ 99 h 114"/>
                <a:gd name="T66" fmla="*/ 15 w 52"/>
                <a:gd name="T67" fmla="*/ 102 h 114"/>
                <a:gd name="T68" fmla="*/ 17 w 52"/>
                <a:gd name="T69" fmla="*/ 106 h 114"/>
                <a:gd name="T70" fmla="*/ 21 w 52"/>
                <a:gd name="T71" fmla="*/ 114 h 114"/>
                <a:gd name="T72" fmla="*/ 21 w 52"/>
                <a:gd name="T73" fmla="*/ 111 h 114"/>
                <a:gd name="T74" fmla="*/ 25 w 52"/>
                <a:gd name="T75" fmla="*/ 107 h 114"/>
                <a:gd name="T76" fmla="*/ 26 w 52"/>
                <a:gd name="T77" fmla="*/ 111 h 114"/>
                <a:gd name="T78" fmla="*/ 28 w 52"/>
                <a:gd name="T79" fmla="*/ 113 h 114"/>
                <a:gd name="T80" fmla="*/ 33 w 52"/>
                <a:gd name="T81" fmla="*/ 112 h 114"/>
                <a:gd name="T82" fmla="*/ 32 w 52"/>
                <a:gd name="T83" fmla="*/ 110 h 114"/>
                <a:gd name="T84" fmla="*/ 31 w 52"/>
                <a:gd name="T85" fmla="*/ 108 h 114"/>
                <a:gd name="T86" fmla="*/ 31 w 52"/>
                <a:gd name="T87" fmla="*/ 107 h 114"/>
                <a:gd name="T88" fmla="*/ 31 w 52"/>
                <a:gd name="T89" fmla="*/ 100 h 114"/>
                <a:gd name="T90" fmla="*/ 39 w 52"/>
                <a:gd name="T91" fmla="*/ 84 h 114"/>
                <a:gd name="T92" fmla="*/ 42 w 52"/>
                <a:gd name="T93" fmla="*/ 78 h 114"/>
                <a:gd name="T94" fmla="*/ 43 w 52"/>
                <a:gd name="T95" fmla="*/ 56 h 114"/>
                <a:gd name="T96" fmla="*/ 43 w 52"/>
                <a:gd name="T97" fmla="*/ 52 h 114"/>
                <a:gd name="T98" fmla="*/ 44 w 52"/>
                <a:gd name="T99" fmla="*/ 55 h 114"/>
                <a:gd name="T100" fmla="*/ 45 w 52"/>
                <a:gd name="T101" fmla="*/ 55 h 114"/>
                <a:gd name="T102" fmla="*/ 47 w 52"/>
                <a:gd name="T103" fmla="*/ 54 h 114"/>
                <a:gd name="T104" fmla="*/ 48 w 52"/>
                <a:gd name="T105" fmla="*/ 54 h 114"/>
                <a:gd name="T106" fmla="*/ 49 w 52"/>
                <a:gd name="T107" fmla="*/ 52 h 114"/>
                <a:gd name="T108" fmla="*/ 50 w 52"/>
                <a:gd name="T109" fmla="*/ 51 h 114"/>
                <a:gd name="T110" fmla="*/ 50 w 52"/>
                <a:gd name="T111" fmla="*/ 49 h 114"/>
                <a:gd name="T112" fmla="*/ 51 w 52"/>
                <a:gd name="T113" fmla="*/ 47 h 114"/>
                <a:gd name="T114" fmla="*/ 15 w 52"/>
                <a:gd name="T115" fmla="*/ 42 h 114"/>
                <a:gd name="T116" fmla="*/ 11 w 52"/>
                <a:gd name="T117" fmla="*/ 42 h 114"/>
                <a:gd name="T118" fmla="*/ 9 w 52"/>
                <a:gd name="T119" fmla="*/ 38 h 114"/>
                <a:gd name="T120" fmla="*/ 12 w 52"/>
                <a:gd name="T121" fmla="*/ 35 h 114"/>
                <a:gd name="T122" fmla="*/ 14 w 52"/>
                <a:gd name="T123" fmla="*/ 32 h 114"/>
                <a:gd name="T124" fmla="*/ 15 w 52"/>
                <a:gd name="T125"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114">
                  <a:moveTo>
                    <a:pt x="51" y="46"/>
                  </a:moveTo>
                  <a:cubicBezTo>
                    <a:pt x="51" y="45"/>
                    <a:pt x="51" y="45"/>
                    <a:pt x="51" y="45"/>
                  </a:cubicBezTo>
                  <a:cubicBezTo>
                    <a:pt x="51" y="44"/>
                    <a:pt x="51" y="44"/>
                    <a:pt x="51" y="44"/>
                  </a:cubicBezTo>
                  <a:cubicBezTo>
                    <a:pt x="51" y="44"/>
                    <a:pt x="51" y="43"/>
                    <a:pt x="51" y="43"/>
                  </a:cubicBezTo>
                  <a:cubicBezTo>
                    <a:pt x="51" y="42"/>
                    <a:pt x="51" y="42"/>
                    <a:pt x="51" y="42"/>
                  </a:cubicBezTo>
                  <a:cubicBezTo>
                    <a:pt x="51" y="42"/>
                    <a:pt x="52" y="39"/>
                    <a:pt x="49" y="38"/>
                  </a:cubicBezTo>
                  <a:cubicBezTo>
                    <a:pt x="49" y="38"/>
                    <a:pt x="49" y="37"/>
                    <a:pt x="49" y="36"/>
                  </a:cubicBezTo>
                  <a:cubicBezTo>
                    <a:pt x="48" y="35"/>
                    <a:pt x="48" y="34"/>
                    <a:pt x="47" y="34"/>
                  </a:cubicBezTo>
                  <a:cubicBezTo>
                    <a:pt x="46" y="33"/>
                    <a:pt x="45" y="31"/>
                    <a:pt x="45" y="30"/>
                  </a:cubicBezTo>
                  <a:cubicBezTo>
                    <a:pt x="44" y="29"/>
                    <a:pt x="41" y="24"/>
                    <a:pt x="40" y="22"/>
                  </a:cubicBezTo>
                  <a:cubicBezTo>
                    <a:pt x="39" y="21"/>
                    <a:pt x="37" y="20"/>
                    <a:pt x="35" y="20"/>
                  </a:cubicBezTo>
                  <a:cubicBezTo>
                    <a:pt x="35" y="20"/>
                    <a:pt x="35" y="19"/>
                    <a:pt x="35" y="18"/>
                  </a:cubicBezTo>
                  <a:cubicBezTo>
                    <a:pt x="34" y="18"/>
                    <a:pt x="32" y="17"/>
                    <a:pt x="32" y="16"/>
                  </a:cubicBezTo>
                  <a:cubicBezTo>
                    <a:pt x="32" y="16"/>
                    <a:pt x="33" y="15"/>
                    <a:pt x="34" y="14"/>
                  </a:cubicBezTo>
                  <a:cubicBezTo>
                    <a:pt x="34" y="14"/>
                    <a:pt x="34" y="13"/>
                    <a:pt x="34" y="13"/>
                  </a:cubicBezTo>
                  <a:cubicBezTo>
                    <a:pt x="34" y="13"/>
                    <a:pt x="34" y="13"/>
                    <a:pt x="34" y="13"/>
                  </a:cubicBezTo>
                  <a:cubicBezTo>
                    <a:pt x="34" y="12"/>
                    <a:pt x="34" y="13"/>
                    <a:pt x="34" y="12"/>
                  </a:cubicBezTo>
                  <a:cubicBezTo>
                    <a:pt x="34" y="12"/>
                    <a:pt x="34" y="11"/>
                    <a:pt x="34" y="11"/>
                  </a:cubicBezTo>
                  <a:cubicBezTo>
                    <a:pt x="34" y="10"/>
                    <a:pt x="33" y="10"/>
                    <a:pt x="33" y="9"/>
                  </a:cubicBezTo>
                  <a:cubicBezTo>
                    <a:pt x="33" y="9"/>
                    <a:pt x="33" y="9"/>
                    <a:pt x="33" y="8"/>
                  </a:cubicBezTo>
                  <a:cubicBezTo>
                    <a:pt x="33" y="8"/>
                    <a:pt x="33" y="6"/>
                    <a:pt x="32" y="5"/>
                  </a:cubicBezTo>
                  <a:cubicBezTo>
                    <a:pt x="32" y="4"/>
                    <a:pt x="32" y="2"/>
                    <a:pt x="30" y="2"/>
                  </a:cubicBezTo>
                  <a:cubicBezTo>
                    <a:pt x="29" y="1"/>
                    <a:pt x="27" y="0"/>
                    <a:pt x="26" y="0"/>
                  </a:cubicBezTo>
                  <a:cubicBezTo>
                    <a:pt x="25" y="0"/>
                    <a:pt x="23" y="2"/>
                    <a:pt x="23" y="2"/>
                  </a:cubicBezTo>
                  <a:cubicBezTo>
                    <a:pt x="22" y="3"/>
                    <a:pt x="21" y="4"/>
                    <a:pt x="21" y="5"/>
                  </a:cubicBezTo>
                  <a:cubicBezTo>
                    <a:pt x="21" y="6"/>
                    <a:pt x="21" y="6"/>
                    <a:pt x="20" y="6"/>
                  </a:cubicBezTo>
                  <a:cubicBezTo>
                    <a:pt x="20" y="7"/>
                    <a:pt x="20" y="6"/>
                    <a:pt x="20" y="6"/>
                  </a:cubicBezTo>
                  <a:cubicBezTo>
                    <a:pt x="20" y="6"/>
                    <a:pt x="19" y="7"/>
                    <a:pt x="19" y="8"/>
                  </a:cubicBezTo>
                  <a:cubicBezTo>
                    <a:pt x="19" y="9"/>
                    <a:pt x="20" y="9"/>
                    <a:pt x="20" y="9"/>
                  </a:cubicBezTo>
                  <a:cubicBezTo>
                    <a:pt x="20" y="9"/>
                    <a:pt x="19" y="9"/>
                    <a:pt x="20" y="10"/>
                  </a:cubicBezTo>
                  <a:cubicBezTo>
                    <a:pt x="21" y="10"/>
                    <a:pt x="21" y="10"/>
                    <a:pt x="21" y="10"/>
                  </a:cubicBezTo>
                  <a:cubicBezTo>
                    <a:pt x="21" y="10"/>
                    <a:pt x="21" y="10"/>
                    <a:pt x="21" y="10"/>
                  </a:cubicBezTo>
                  <a:cubicBezTo>
                    <a:pt x="21" y="11"/>
                    <a:pt x="21" y="11"/>
                    <a:pt x="22" y="11"/>
                  </a:cubicBezTo>
                  <a:cubicBezTo>
                    <a:pt x="22" y="11"/>
                    <a:pt x="22" y="11"/>
                    <a:pt x="22" y="11"/>
                  </a:cubicBezTo>
                  <a:cubicBezTo>
                    <a:pt x="22" y="11"/>
                    <a:pt x="22" y="12"/>
                    <a:pt x="22" y="12"/>
                  </a:cubicBezTo>
                  <a:cubicBezTo>
                    <a:pt x="22" y="12"/>
                    <a:pt x="21" y="13"/>
                    <a:pt x="22" y="13"/>
                  </a:cubicBezTo>
                  <a:cubicBezTo>
                    <a:pt x="22" y="14"/>
                    <a:pt x="22" y="14"/>
                    <a:pt x="22" y="14"/>
                  </a:cubicBezTo>
                  <a:cubicBezTo>
                    <a:pt x="22" y="14"/>
                    <a:pt x="22" y="13"/>
                    <a:pt x="22" y="14"/>
                  </a:cubicBezTo>
                  <a:cubicBezTo>
                    <a:pt x="22" y="15"/>
                    <a:pt x="22" y="15"/>
                    <a:pt x="22" y="15"/>
                  </a:cubicBezTo>
                  <a:cubicBezTo>
                    <a:pt x="22" y="15"/>
                    <a:pt x="21" y="16"/>
                    <a:pt x="21" y="16"/>
                  </a:cubicBezTo>
                  <a:cubicBezTo>
                    <a:pt x="20" y="17"/>
                    <a:pt x="19" y="18"/>
                    <a:pt x="18" y="18"/>
                  </a:cubicBezTo>
                  <a:cubicBezTo>
                    <a:pt x="18" y="19"/>
                    <a:pt x="16" y="20"/>
                    <a:pt x="16" y="20"/>
                  </a:cubicBezTo>
                  <a:cubicBezTo>
                    <a:pt x="16" y="20"/>
                    <a:pt x="15" y="20"/>
                    <a:pt x="14" y="20"/>
                  </a:cubicBezTo>
                  <a:cubicBezTo>
                    <a:pt x="14" y="21"/>
                    <a:pt x="12" y="21"/>
                    <a:pt x="12" y="22"/>
                  </a:cubicBezTo>
                  <a:cubicBezTo>
                    <a:pt x="11" y="22"/>
                    <a:pt x="10" y="24"/>
                    <a:pt x="9" y="24"/>
                  </a:cubicBezTo>
                  <a:cubicBezTo>
                    <a:pt x="9" y="25"/>
                    <a:pt x="8" y="26"/>
                    <a:pt x="7" y="27"/>
                  </a:cubicBezTo>
                  <a:cubicBezTo>
                    <a:pt x="6" y="27"/>
                    <a:pt x="5" y="29"/>
                    <a:pt x="5" y="29"/>
                  </a:cubicBezTo>
                  <a:cubicBezTo>
                    <a:pt x="4" y="30"/>
                    <a:pt x="2" y="32"/>
                    <a:pt x="2" y="33"/>
                  </a:cubicBezTo>
                  <a:cubicBezTo>
                    <a:pt x="1" y="34"/>
                    <a:pt x="0" y="36"/>
                    <a:pt x="0" y="36"/>
                  </a:cubicBezTo>
                  <a:cubicBezTo>
                    <a:pt x="0" y="37"/>
                    <a:pt x="0" y="39"/>
                    <a:pt x="0" y="41"/>
                  </a:cubicBezTo>
                  <a:cubicBezTo>
                    <a:pt x="1" y="42"/>
                    <a:pt x="2" y="43"/>
                    <a:pt x="2" y="43"/>
                  </a:cubicBezTo>
                  <a:cubicBezTo>
                    <a:pt x="3" y="43"/>
                    <a:pt x="4" y="44"/>
                    <a:pt x="4" y="45"/>
                  </a:cubicBezTo>
                  <a:cubicBezTo>
                    <a:pt x="4" y="46"/>
                    <a:pt x="4" y="47"/>
                    <a:pt x="5" y="47"/>
                  </a:cubicBezTo>
                  <a:cubicBezTo>
                    <a:pt x="5" y="47"/>
                    <a:pt x="6" y="47"/>
                    <a:pt x="6" y="47"/>
                  </a:cubicBezTo>
                  <a:cubicBezTo>
                    <a:pt x="6" y="48"/>
                    <a:pt x="7" y="48"/>
                    <a:pt x="7" y="48"/>
                  </a:cubicBezTo>
                  <a:cubicBezTo>
                    <a:pt x="8" y="49"/>
                    <a:pt x="11" y="51"/>
                    <a:pt x="11" y="51"/>
                  </a:cubicBezTo>
                  <a:cubicBezTo>
                    <a:pt x="11" y="51"/>
                    <a:pt x="11" y="54"/>
                    <a:pt x="11" y="55"/>
                  </a:cubicBezTo>
                  <a:cubicBezTo>
                    <a:pt x="11" y="57"/>
                    <a:pt x="11" y="59"/>
                    <a:pt x="11" y="60"/>
                  </a:cubicBezTo>
                  <a:cubicBezTo>
                    <a:pt x="11" y="61"/>
                    <a:pt x="11" y="65"/>
                    <a:pt x="11" y="66"/>
                  </a:cubicBezTo>
                  <a:cubicBezTo>
                    <a:pt x="11" y="68"/>
                    <a:pt x="10" y="71"/>
                    <a:pt x="10" y="72"/>
                  </a:cubicBezTo>
                  <a:cubicBezTo>
                    <a:pt x="10" y="72"/>
                    <a:pt x="12" y="76"/>
                    <a:pt x="17" y="76"/>
                  </a:cubicBezTo>
                  <a:cubicBezTo>
                    <a:pt x="17" y="76"/>
                    <a:pt x="18" y="79"/>
                    <a:pt x="18" y="80"/>
                  </a:cubicBezTo>
                  <a:cubicBezTo>
                    <a:pt x="18" y="82"/>
                    <a:pt x="18" y="88"/>
                    <a:pt x="18" y="89"/>
                  </a:cubicBezTo>
                  <a:cubicBezTo>
                    <a:pt x="18" y="90"/>
                    <a:pt x="19" y="97"/>
                    <a:pt x="19" y="97"/>
                  </a:cubicBezTo>
                  <a:cubicBezTo>
                    <a:pt x="19" y="97"/>
                    <a:pt x="18" y="98"/>
                    <a:pt x="18" y="98"/>
                  </a:cubicBezTo>
                  <a:cubicBezTo>
                    <a:pt x="18" y="98"/>
                    <a:pt x="16" y="99"/>
                    <a:pt x="15" y="99"/>
                  </a:cubicBezTo>
                  <a:cubicBezTo>
                    <a:pt x="15" y="99"/>
                    <a:pt x="15" y="100"/>
                    <a:pt x="15" y="100"/>
                  </a:cubicBezTo>
                  <a:cubicBezTo>
                    <a:pt x="15" y="101"/>
                    <a:pt x="15" y="102"/>
                    <a:pt x="15" y="102"/>
                  </a:cubicBezTo>
                  <a:cubicBezTo>
                    <a:pt x="17" y="103"/>
                    <a:pt x="17" y="103"/>
                    <a:pt x="17" y="103"/>
                  </a:cubicBezTo>
                  <a:cubicBezTo>
                    <a:pt x="17" y="103"/>
                    <a:pt x="18" y="105"/>
                    <a:pt x="17" y="106"/>
                  </a:cubicBezTo>
                  <a:cubicBezTo>
                    <a:pt x="16" y="107"/>
                    <a:pt x="15" y="108"/>
                    <a:pt x="17" y="111"/>
                  </a:cubicBezTo>
                  <a:cubicBezTo>
                    <a:pt x="19" y="113"/>
                    <a:pt x="20" y="114"/>
                    <a:pt x="21" y="114"/>
                  </a:cubicBezTo>
                  <a:cubicBezTo>
                    <a:pt x="21" y="114"/>
                    <a:pt x="21" y="114"/>
                    <a:pt x="21" y="113"/>
                  </a:cubicBezTo>
                  <a:cubicBezTo>
                    <a:pt x="21" y="113"/>
                    <a:pt x="22" y="112"/>
                    <a:pt x="21" y="111"/>
                  </a:cubicBezTo>
                  <a:cubicBezTo>
                    <a:pt x="21" y="109"/>
                    <a:pt x="21" y="108"/>
                    <a:pt x="21" y="107"/>
                  </a:cubicBezTo>
                  <a:cubicBezTo>
                    <a:pt x="21" y="107"/>
                    <a:pt x="24" y="107"/>
                    <a:pt x="25" y="107"/>
                  </a:cubicBezTo>
                  <a:cubicBezTo>
                    <a:pt x="25" y="107"/>
                    <a:pt x="25" y="108"/>
                    <a:pt x="25" y="109"/>
                  </a:cubicBezTo>
                  <a:cubicBezTo>
                    <a:pt x="25" y="110"/>
                    <a:pt x="25" y="111"/>
                    <a:pt x="26" y="111"/>
                  </a:cubicBezTo>
                  <a:cubicBezTo>
                    <a:pt x="26" y="112"/>
                    <a:pt x="26" y="112"/>
                    <a:pt x="26" y="112"/>
                  </a:cubicBezTo>
                  <a:cubicBezTo>
                    <a:pt x="27" y="113"/>
                    <a:pt x="27" y="113"/>
                    <a:pt x="28" y="113"/>
                  </a:cubicBezTo>
                  <a:cubicBezTo>
                    <a:pt x="29" y="113"/>
                    <a:pt x="32" y="113"/>
                    <a:pt x="32" y="113"/>
                  </a:cubicBezTo>
                  <a:cubicBezTo>
                    <a:pt x="33" y="112"/>
                    <a:pt x="33" y="112"/>
                    <a:pt x="33" y="112"/>
                  </a:cubicBezTo>
                  <a:cubicBezTo>
                    <a:pt x="32" y="111"/>
                    <a:pt x="32" y="111"/>
                    <a:pt x="32" y="111"/>
                  </a:cubicBezTo>
                  <a:cubicBezTo>
                    <a:pt x="32" y="111"/>
                    <a:pt x="33" y="111"/>
                    <a:pt x="32" y="110"/>
                  </a:cubicBezTo>
                  <a:cubicBezTo>
                    <a:pt x="32" y="110"/>
                    <a:pt x="32" y="110"/>
                    <a:pt x="31" y="109"/>
                  </a:cubicBezTo>
                  <a:cubicBezTo>
                    <a:pt x="31" y="108"/>
                    <a:pt x="31" y="108"/>
                    <a:pt x="31" y="108"/>
                  </a:cubicBezTo>
                  <a:cubicBezTo>
                    <a:pt x="31" y="107"/>
                    <a:pt x="31" y="107"/>
                    <a:pt x="31" y="107"/>
                  </a:cubicBezTo>
                  <a:cubicBezTo>
                    <a:pt x="31" y="107"/>
                    <a:pt x="31" y="107"/>
                    <a:pt x="31" y="107"/>
                  </a:cubicBezTo>
                  <a:cubicBezTo>
                    <a:pt x="31" y="107"/>
                    <a:pt x="32" y="106"/>
                    <a:pt x="32" y="104"/>
                  </a:cubicBezTo>
                  <a:cubicBezTo>
                    <a:pt x="31" y="102"/>
                    <a:pt x="31" y="100"/>
                    <a:pt x="31" y="100"/>
                  </a:cubicBezTo>
                  <a:cubicBezTo>
                    <a:pt x="31" y="100"/>
                    <a:pt x="36" y="92"/>
                    <a:pt x="36" y="90"/>
                  </a:cubicBezTo>
                  <a:cubicBezTo>
                    <a:pt x="36" y="90"/>
                    <a:pt x="38" y="85"/>
                    <a:pt x="39" y="84"/>
                  </a:cubicBezTo>
                  <a:cubicBezTo>
                    <a:pt x="40" y="83"/>
                    <a:pt x="41" y="81"/>
                    <a:pt x="41" y="81"/>
                  </a:cubicBezTo>
                  <a:cubicBezTo>
                    <a:pt x="41" y="80"/>
                    <a:pt x="42" y="80"/>
                    <a:pt x="42" y="78"/>
                  </a:cubicBezTo>
                  <a:cubicBezTo>
                    <a:pt x="42" y="78"/>
                    <a:pt x="45" y="74"/>
                    <a:pt x="45" y="70"/>
                  </a:cubicBezTo>
                  <a:cubicBezTo>
                    <a:pt x="44" y="66"/>
                    <a:pt x="43" y="59"/>
                    <a:pt x="43" y="56"/>
                  </a:cubicBezTo>
                  <a:cubicBezTo>
                    <a:pt x="43" y="54"/>
                    <a:pt x="43" y="53"/>
                    <a:pt x="43" y="53"/>
                  </a:cubicBezTo>
                  <a:cubicBezTo>
                    <a:pt x="43" y="53"/>
                    <a:pt x="43" y="53"/>
                    <a:pt x="43" y="52"/>
                  </a:cubicBezTo>
                  <a:cubicBezTo>
                    <a:pt x="43" y="52"/>
                    <a:pt x="43" y="54"/>
                    <a:pt x="43" y="54"/>
                  </a:cubicBezTo>
                  <a:cubicBezTo>
                    <a:pt x="43" y="55"/>
                    <a:pt x="44" y="55"/>
                    <a:pt x="44" y="55"/>
                  </a:cubicBezTo>
                  <a:cubicBezTo>
                    <a:pt x="44" y="55"/>
                    <a:pt x="45" y="56"/>
                    <a:pt x="45" y="56"/>
                  </a:cubicBezTo>
                  <a:cubicBezTo>
                    <a:pt x="45" y="55"/>
                    <a:pt x="45" y="55"/>
                    <a:pt x="45" y="55"/>
                  </a:cubicBezTo>
                  <a:cubicBezTo>
                    <a:pt x="45" y="55"/>
                    <a:pt x="46" y="56"/>
                    <a:pt x="46" y="55"/>
                  </a:cubicBezTo>
                  <a:cubicBezTo>
                    <a:pt x="47" y="55"/>
                    <a:pt x="47" y="54"/>
                    <a:pt x="47" y="54"/>
                  </a:cubicBezTo>
                  <a:cubicBezTo>
                    <a:pt x="47" y="54"/>
                    <a:pt x="47" y="54"/>
                    <a:pt x="47" y="54"/>
                  </a:cubicBezTo>
                  <a:cubicBezTo>
                    <a:pt x="47" y="54"/>
                    <a:pt x="47" y="54"/>
                    <a:pt x="48" y="54"/>
                  </a:cubicBezTo>
                  <a:cubicBezTo>
                    <a:pt x="48" y="54"/>
                    <a:pt x="48" y="54"/>
                    <a:pt x="48" y="53"/>
                  </a:cubicBezTo>
                  <a:cubicBezTo>
                    <a:pt x="49" y="53"/>
                    <a:pt x="49" y="53"/>
                    <a:pt x="49" y="52"/>
                  </a:cubicBezTo>
                  <a:cubicBezTo>
                    <a:pt x="49" y="52"/>
                    <a:pt x="49" y="52"/>
                    <a:pt x="49" y="51"/>
                  </a:cubicBezTo>
                  <a:cubicBezTo>
                    <a:pt x="49" y="51"/>
                    <a:pt x="50" y="51"/>
                    <a:pt x="50" y="51"/>
                  </a:cubicBezTo>
                  <a:cubicBezTo>
                    <a:pt x="50" y="50"/>
                    <a:pt x="50" y="50"/>
                    <a:pt x="50" y="50"/>
                  </a:cubicBezTo>
                  <a:cubicBezTo>
                    <a:pt x="50" y="49"/>
                    <a:pt x="50" y="49"/>
                    <a:pt x="50" y="49"/>
                  </a:cubicBezTo>
                  <a:cubicBezTo>
                    <a:pt x="50" y="49"/>
                    <a:pt x="51" y="50"/>
                    <a:pt x="51" y="49"/>
                  </a:cubicBezTo>
                  <a:cubicBezTo>
                    <a:pt x="51" y="48"/>
                    <a:pt x="51" y="48"/>
                    <a:pt x="51" y="47"/>
                  </a:cubicBezTo>
                  <a:cubicBezTo>
                    <a:pt x="51" y="47"/>
                    <a:pt x="52" y="47"/>
                    <a:pt x="51" y="46"/>
                  </a:cubicBezTo>
                  <a:close/>
                  <a:moveTo>
                    <a:pt x="15" y="42"/>
                  </a:moveTo>
                  <a:cubicBezTo>
                    <a:pt x="15" y="42"/>
                    <a:pt x="13" y="43"/>
                    <a:pt x="13" y="44"/>
                  </a:cubicBezTo>
                  <a:cubicBezTo>
                    <a:pt x="11" y="42"/>
                    <a:pt x="11" y="42"/>
                    <a:pt x="11" y="42"/>
                  </a:cubicBezTo>
                  <a:cubicBezTo>
                    <a:pt x="11" y="42"/>
                    <a:pt x="12" y="41"/>
                    <a:pt x="10" y="40"/>
                  </a:cubicBezTo>
                  <a:cubicBezTo>
                    <a:pt x="10" y="40"/>
                    <a:pt x="11" y="38"/>
                    <a:pt x="9" y="38"/>
                  </a:cubicBezTo>
                  <a:cubicBezTo>
                    <a:pt x="9" y="38"/>
                    <a:pt x="10" y="37"/>
                    <a:pt x="10" y="36"/>
                  </a:cubicBezTo>
                  <a:cubicBezTo>
                    <a:pt x="10" y="36"/>
                    <a:pt x="11" y="35"/>
                    <a:pt x="12" y="35"/>
                  </a:cubicBezTo>
                  <a:cubicBezTo>
                    <a:pt x="12" y="34"/>
                    <a:pt x="12" y="33"/>
                    <a:pt x="13" y="32"/>
                  </a:cubicBezTo>
                  <a:cubicBezTo>
                    <a:pt x="13" y="32"/>
                    <a:pt x="14" y="32"/>
                    <a:pt x="14" y="32"/>
                  </a:cubicBezTo>
                  <a:cubicBezTo>
                    <a:pt x="14" y="32"/>
                    <a:pt x="15" y="33"/>
                    <a:pt x="15" y="33"/>
                  </a:cubicBezTo>
                  <a:cubicBezTo>
                    <a:pt x="15" y="34"/>
                    <a:pt x="15" y="42"/>
                    <a:pt x="15" y="4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7" name="Freeform 588"/>
            <p:cNvSpPr>
              <a:spLocks/>
            </p:cNvSpPr>
            <p:nvPr/>
          </p:nvSpPr>
          <p:spPr bwMode="auto">
            <a:xfrm>
              <a:off x="6780213" y="3789363"/>
              <a:ext cx="160338" cy="455613"/>
            </a:xfrm>
            <a:custGeom>
              <a:avLst/>
              <a:gdLst>
                <a:gd name="T0" fmla="*/ 16 w 43"/>
                <a:gd name="T1" fmla="*/ 114 h 121"/>
                <a:gd name="T2" fmla="*/ 15 w 43"/>
                <a:gd name="T3" fmla="*/ 105 h 121"/>
                <a:gd name="T4" fmla="*/ 16 w 43"/>
                <a:gd name="T5" fmla="*/ 90 h 121"/>
                <a:gd name="T6" fmla="*/ 18 w 43"/>
                <a:gd name="T7" fmla="*/ 81 h 121"/>
                <a:gd name="T8" fmla="*/ 26 w 43"/>
                <a:gd name="T9" fmla="*/ 81 h 121"/>
                <a:gd name="T10" fmla="*/ 32 w 43"/>
                <a:gd name="T11" fmla="*/ 95 h 121"/>
                <a:gd name="T12" fmla="*/ 36 w 43"/>
                <a:gd name="T13" fmla="*/ 108 h 121"/>
                <a:gd name="T14" fmla="*/ 36 w 43"/>
                <a:gd name="T15" fmla="*/ 116 h 121"/>
                <a:gd name="T16" fmla="*/ 42 w 43"/>
                <a:gd name="T17" fmla="*/ 116 h 121"/>
                <a:gd name="T18" fmla="*/ 39 w 43"/>
                <a:gd name="T19" fmla="*/ 105 h 121"/>
                <a:gd name="T20" fmla="*/ 36 w 43"/>
                <a:gd name="T21" fmla="*/ 84 h 121"/>
                <a:gd name="T22" fmla="*/ 36 w 43"/>
                <a:gd name="T23" fmla="*/ 78 h 121"/>
                <a:gd name="T24" fmla="*/ 35 w 43"/>
                <a:gd name="T25" fmla="*/ 73 h 121"/>
                <a:gd name="T26" fmla="*/ 38 w 43"/>
                <a:gd name="T27" fmla="*/ 71 h 121"/>
                <a:gd name="T28" fmla="*/ 38 w 43"/>
                <a:gd name="T29" fmla="*/ 67 h 121"/>
                <a:gd name="T30" fmla="*/ 38 w 43"/>
                <a:gd name="T31" fmla="*/ 65 h 121"/>
                <a:gd name="T32" fmla="*/ 40 w 43"/>
                <a:gd name="T33" fmla="*/ 62 h 121"/>
                <a:gd name="T34" fmla="*/ 39 w 43"/>
                <a:gd name="T35" fmla="*/ 56 h 121"/>
                <a:gd name="T36" fmla="*/ 38 w 43"/>
                <a:gd name="T37" fmla="*/ 51 h 121"/>
                <a:gd name="T38" fmla="*/ 38 w 43"/>
                <a:gd name="T39" fmla="*/ 49 h 121"/>
                <a:gd name="T40" fmla="*/ 38 w 43"/>
                <a:gd name="T41" fmla="*/ 42 h 121"/>
                <a:gd name="T42" fmla="*/ 38 w 43"/>
                <a:gd name="T43" fmla="*/ 40 h 121"/>
                <a:gd name="T44" fmla="*/ 37 w 43"/>
                <a:gd name="T45" fmla="*/ 35 h 121"/>
                <a:gd name="T46" fmla="*/ 37 w 43"/>
                <a:gd name="T47" fmla="*/ 32 h 121"/>
                <a:gd name="T48" fmla="*/ 36 w 43"/>
                <a:gd name="T49" fmla="*/ 27 h 121"/>
                <a:gd name="T50" fmla="*/ 36 w 43"/>
                <a:gd name="T51" fmla="*/ 25 h 121"/>
                <a:gd name="T52" fmla="*/ 35 w 43"/>
                <a:gd name="T53" fmla="*/ 24 h 121"/>
                <a:gd name="T54" fmla="*/ 31 w 43"/>
                <a:gd name="T55" fmla="*/ 23 h 121"/>
                <a:gd name="T56" fmla="*/ 28 w 43"/>
                <a:gd name="T57" fmla="*/ 22 h 121"/>
                <a:gd name="T58" fmla="*/ 28 w 43"/>
                <a:gd name="T59" fmla="*/ 18 h 121"/>
                <a:gd name="T60" fmla="*/ 28 w 43"/>
                <a:gd name="T61" fmla="*/ 13 h 121"/>
                <a:gd name="T62" fmla="*/ 28 w 43"/>
                <a:gd name="T63" fmla="*/ 7 h 121"/>
                <a:gd name="T64" fmla="*/ 22 w 43"/>
                <a:gd name="T65" fmla="*/ 1 h 121"/>
                <a:gd name="T66" fmla="*/ 12 w 43"/>
                <a:gd name="T67" fmla="*/ 6 h 121"/>
                <a:gd name="T68" fmla="*/ 10 w 43"/>
                <a:gd name="T69" fmla="*/ 14 h 121"/>
                <a:gd name="T70" fmla="*/ 9 w 43"/>
                <a:gd name="T71" fmla="*/ 18 h 121"/>
                <a:gd name="T72" fmla="*/ 7 w 43"/>
                <a:gd name="T73" fmla="*/ 22 h 121"/>
                <a:gd name="T74" fmla="*/ 6 w 43"/>
                <a:gd name="T75" fmla="*/ 25 h 121"/>
                <a:gd name="T76" fmla="*/ 5 w 43"/>
                <a:gd name="T77" fmla="*/ 27 h 121"/>
                <a:gd name="T78" fmla="*/ 4 w 43"/>
                <a:gd name="T79" fmla="*/ 32 h 121"/>
                <a:gd name="T80" fmla="*/ 3 w 43"/>
                <a:gd name="T81" fmla="*/ 34 h 121"/>
                <a:gd name="T82" fmla="*/ 2 w 43"/>
                <a:gd name="T83" fmla="*/ 39 h 121"/>
                <a:gd name="T84" fmla="*/ 2 w 43"/>
                <a:gd name="T85" fmla="*/ 41 h 121"/>
                <a:gd name="T86" fmla="*/ 2 w 43"/>
                <a:gd name="T87" fmla="*/ 43 h 121"/>
                <a:gd name="T88" fmla="*/ 1 w 43"/>
                <a:gd name="T89" fmla="*/ 49 h 121"/>
                <a:gd name="T90" fmla="*/ 0 w 43"/>
                <a:gd name="T91" fmla="*/ 52 h 121"/>
                <a:gd name="T92" fmla="*/ 0 w 43"/>
                <a:gd name="T93" fmla="*/ 58 h 121"/>
                <a:gd name="T94" fmla="*/ 1 w 43"/>
                <a:gd name="T95" fmla="*/ 63 h 121"/>
                <a:gd name="T96" fmla="*/ 3 w 43"/>
                <a:gd name="T97" fmla="*/ 66 h 121"/>
                <a:gd name="T98" fmla="*/ 3 w 43"/>
                <a:gd name="T99" fmla="*/ 69 h 121"/>
                <a:gd name="T100" fmla="*/ 3 w 43"/>
                <a:gd name="T101" fmla="*/ 71 h 121"/>
                <a:gd name="T102" fmla="*/ 4 w 43"/>
                <a:gd name="T103" fmla="*/ 73 h 121"/>
                <a:gd name="T104" fmla="*/ 5 w 43"/>
                <a:gd name="T105" fmla="*/ 73 h 121"/>
                <a:gd name="T106" fmla="*/ 6 w 43"/>
                <a:gd name="T107" fmla="*/ 74 h 121"/>
                <a:gd name="T108" fmla="*/ 9 w 43"/>
                <a:gd name="T109" fmla="*/ 81 h 121"/>
                <a:gd name="T110" fmla="*/ 9 w 43"/>
                <a:gd name="T111" fmla="*/ 97 h 121"/>
                <a:gd name="T112" fmla="*/ 11 w 43"/>
                <a:gd name="T113" fmla="*/ 109 h 121"/>
                <a:gd name="T114" fmla="*/ 10 w 43"/>
                <a:gd name="T115" fmla="*/ 115 h 121"/>
                <a:gd name="T116" fmla="*/ 13 w 43"/>
                <a:gd name="T117"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 h="121">
                  <a:moveTo>
                    <a:pt x="13" y="119"/>
                  </a:moveTo>
                  <a:cubicBezTo>
                    <a:pt x="14" y="119"/>
                    <a:pt x="16" y="119"/>
                    <a:pt x="16" y="117"/>
                  </a:cubicBezTo>
                  <a:cubicBezTo>
                    <a:pt x="16" y="116"/>
                    <a:pt x="16" y="115"/>
                    <a:pt x="16" y="114"/>
                  </a:cubicBezTo>
                  <a:cubicBezTo>
                    <a:pt x="16" y="112"/>
                    <a:pt x="16" y="110"/>
                    <a:pt x="17" y="109"/>
                  </a:cubicBezTo>
                  <a:cubicBezTo>
                    <a:pt x="17" y="108"/>
                    <a:pt x="17" y="107"/>
                    <a:pt x="17" y="107"/>
                  </a:cubicBezTo>
                  <a:cubicBezTo>
                    <a:pt x="16" y="106"/>
                    <a:pt x="16" y="105"/>
                    <a:pt x="15" y="105"/>
                  </a:cubicBezTo>
                  <a:cubicBezTo>
                    <a:pt x="15" y="104"/>
                    <a:pt x="15" y="104"/>
                    <a:pt x="15" y="103"/>
                  </a:cubicBezTo>
                  <a:cubicBezTo>
                    <a:pt x="15" y="102"/>
                    <a:pt x="16" y="96"/>
                    <a:pt x="16" y="94"/>
                  </a:cubicBezTo>
                  <a:cubicBezTo>
                    <a:pt x="16" y="93"/>
                    <a:pt x="16" y="91"/>
                    <a:pt x="16" y="90"/>
                  </a:cubicBezTo>
                  <a:cubicBezTo>
                    <a:pt x="16" y="88"/>
                    <a:pt x="16" y="87"/>
                    <a:pt x="16" y="85"/>
                  </a:cubicBezTo>
                  <a:cubicBezTo>
                    <a:pt x="16" y="84"/>
                    <a:pt x="17" y="82"/>
                    <a:pt x="17" y="81"/>
                  </a:cubicBezTo>
                  <a:cubicBezTo>
                    <a:pt x="17" y="81"/>
                    <a:pt x="18" y="81"/>
                    <a:pt x="18" y="81"/>
                  </a:cubicBezTo>
                  <a:cubicBezTo>
                    <a:pt x="19" y="81"/>
                    <a:pt x="22" y="81"/>
                    <a:pt x="22" y="81"/>
                  </a:cubicBezTo>
                  <a:cubicBezTo>
                    <a:pt x="23" y="81"/>
                    <a:pt x="25" y="81"/>
                    <a:pt x="25" y="81"/>
                  </a:cubicBezTo>
                  <a:cubicBezTo>
                    <a:pt x="26" y="81"/>
                    <a:pt x="26" y="81"/>
                    <a:pt x="26" y="81"/>
                  </a:cubicBezTo>
                  <a:cubicBezTo>
                    <a:pt x="26" y="81"/>
                    <a:pt x="26" y="83"/>
                    <a:pt x="27" y="84"/>
                  </a:cubicBezTo>
                  <a:cubicBezTo>
                    <a:pt x="28" y="86"/>
                    <a:pt x="29" y="88"/>
                    <a:pt x="30" y="89"/>
                  </a:cubicBezTo>
                  <a:cubicBezTo>
                    <a:pt x="30" y="91"/>
                    <a:pt x="31" y="94"/>
                    <a:pt x="32" y="95"/>
                  </a:cubicBezTo>
                  <a:cubicBezTo>
                    <a:pt x="32" y="96"/>
                    <a:pt x="34" y="101"/>
                    <a:pt x="34" y="101"/>
                  </a:cubicBezTo>
                  <a:cubicBezTo>
                    <a:pt x="35" y="102"/>
                    <a:pt x="36" y="105"/>
                    <a:pt x="36" y="106"/>
                  </a:cubicBezTo>
                  <a:cubicBezTo>
                    <a:pt x="36" y="107"/>
                    <a:pt x="36" y="108"/>
                    <a:pt x="36" y="108"/>
                  </a:cubicBezTo>
                  <a:cubicBezTo>
                    <a:pt x="36" y="109"/>
                    <a:pt x="36" y="110"/>
                    <a:pt x="36" y="111"/>
                  </a:cubicBezTo>
                  <a:cubicBezTo>
                    <a:pt x="36" y="111"/>
                    <a:pt x="37" y="114"/>
                    <a:pt x="37" y="114"/>
                  </a:cubicBezTo>
                  <a:cubicBezTo>
                    <a:pt x="37" y="114"/>
                    <a:pt x="36" y="115"/>
                    <a:pt x="36" y="116"/>
                  </a:cubicBezTo>
                  <a:cubicBezTo>
                    <a:pt x="36" y="117"/>
                    <a:pt x="36" y="119"/>
                    <a:pt x="37" y="120"/>
                  </a:cubicBezTo>
                  <a:cubicBezTo>
                    <a:pt x="38" y="121"/>
                    <a:pt x="40" y="121"/>
                    <a:pt x="41" y="120"/>
                  </a:cubicBezTo>
                  <a:cubicBezTo>
                    <a:pt x="42" y="119"/>
                    <a:pt x="43" y="117"/>
                    <a:pt x="42" y="116"/>
                  </a:cubicBezTo>
                  <a:cubicBezTo>
                    <a:pt x="42" y="115"/>
                    <a:pt x="41" y="111"/>
                    <a:pt x="41" y="111"/>
                  </a:cubicBezTo>
                  <a:cubicBezTo>
                    <a:pt x="41" y="111"/>
                    <a:pt x="41" y="108"/>
                    <a:pt x="41" y="107"/>
                  </a:cubicBezTo>
                  <a:cubicBezTo>
                    <a:pt x="40" y="106"/>
                    <a:pt x="39" y="106"/>
                    <a:pt x="39" y="105"/>
                  </a:cubicBezTo>
                  <a:cubicBezTo>
                    <a:pt x="39" y="104"/>
                    <a:pt x="39" y="99"/>
                    <a:pt x="39" y="96"/>
                  </a:cubicBezTo>
                  <a:cubicBezTo>
                    <a:pt x="39" y="94"/>
                    <a:pt x="38" y="91"/>
                    <a:pt x="37" y="89"/>
                  </a:cubicBezTo>
                  <a:cubicBezTo>
                    <a:pt x="36" y="86"/>
                    <a:pt x="36" y="85"/>
                    <a:pt x="36" y="84"/>
                  </a:cubicBezTo>
                  <a:cubicBezTo>
                    <a:pt x="35" y="82"/>
                    <a:pt x="35" y="80"/>
                    <a:pt x="35" y="79"/>
                  </a:cubicBezTo>
                  <a:cubicBezTo>
                    <a:pt x="35" y="79"/>
                    <a:pt x="35" y="79"/>
                    <a:pt x="36" y="78"/>
                  </a:cubicBezTo>
                  <a:cubicBezTo>
                    <a:pt x="36" y="78"/>
                    <a:pt x="36" y="78"/>
                    <a:pt x="36" y="78"/>
                  </a:cubicBezTo>
                  <a:cubicBezTo>
                    <a:pt x="36" y="77"/>
                    <a:pt x="35" y="75"/>
                    <a:pt x="35" y="73"/>
                  </a:cubicBezTo>
                  <a:cubicBezTo>
                    <a:pt x="35" y="73"/>
                    <a:pt x="35" y="73"/>
                    <a:pt x="35" y="73"/>
                  </a:cubicBezTo>
                  <a:cubicBezTo>
                    <a:pt x="35" y="73"/>
                    <a:pt x="35" y="73"/>
                    <a:pt x="35" y="73"/>
                  </a:cubicBezTo>
                  <a:cubicBezTo>
                    <a:pt x="35" y="73"/>
                    <a:pt x="35" y="73"/>
                    <a:pt x="36" y="73"/>
                  </a:cubicBezTo>
                  <a:cubicBezTo>
                    <a:pt x="37" y="73"/>
                    <a:pt x="37" y="72"/>
                    <a:pt x="37" y="72"/>
                  </a:cubicBezTo>
                  <a:cubicBezTo>
                    <a:pt x="37" y="72"/>
                    <a:pt x="37" y="72"/>
                    <a:pt x="38" y="71"/>
                  </a:cubicBezTo>
                  <a:cubicBezTo>
                    <a:pt x="38" y="71"/>
                    <a:pt x="38" y="71"/>
                    <a:pt x="38" y="70"/>
                  </a:cubicBezTo>
                  <a:cubicBezTo>
                    <a:pt x="38" y="70"/>
                    <a:pt x="38" y="69"/>
                    <a:pt x="38" y="69"/>
                  </a:cubicBezTo>
                  <a:cubicBezTo>
                    <a:pt x="38" y="69"/>
                    <a:pt x="39" y="68"/>
                    <a:pt x="38" y="67"/>
                  </a:cubicBezTo>
                  <a:cubicBezTo>
                    <a:pt x="38" y="67"/>
                    <a:pt x="38" y="66"/>
                    <a:pt x="38" y="66"/>
                  </a:cubicBezTo>
                  <a:cubicBezTo>
                    <a:pt x="38" y="66"/>
                    <a:pt x="37" y="65"/>
                    <a:pt x="37" y="65"/>
                  </a:cubicBezTo>
                  <a:cubicBezTo>
                    <a:pt x="37" y="65"/>
                    <a:pt x="38" y="65"/>
                    <a:pt x="38" y="65"/>
                  </a:cubicBezTo>
                  <a:cubicBezTo>
                    <a:pt x="38" y="64"/>
                    <a:pt x="38" y="64"/>
                    <a:pt x="38" y="64"/>
                  </a:cubicBezTo>
                  <a:cubicBezTo>
                    <a:pt x="38" y="63"/>
                    <a:pt x="38" y="63"/>
                    <a:pt x="38" y="63"/>
                  </a:cubicBezTo>
                  <a:cubicBezTo>
                    <a:pt x="38" y="63"/>
                    <a:pt x="39" y="62"/>
                    <a:pt x="40" y="62"/>
                  </a:cubicBezTo>
                  <a:cubicBezTo>
                    <a:pt x="40" y="62"/>
                    <a:pt x="41" y="62"/>
                    <a:pt x="41" y="61"/>
                  </a:cubicBezTo>
                  <a:cubicBezTo>
                    <a:pt x="41" y="61"/>
                    <a:pt x="41" y="60"/>
                    <a:pt x="41" y="59"/>
                  </a:cubicBezTo>
                  <a:cubicBezTo>
                    <a:pt x="40" y="59"/>
                    <a:pt x="40" y="57"/>
                    <a:pt x="39" y="56"/>
                  </a:cubicBezTo>
                  <a:cubicBezTo>
                    <a:pt x="39" y="55"/>
                    <a:pt x="39" y="53"/>
                    <a:pt x="39" y="53"/>
                  </a:cubicBezTo>
                  <a:cubicBezTo>
                    <a:pt x="39" y="53"/>
                    <a:pt x="39" y="53"/>
                    <a:pt x="39" y="52"/>
                  </a:cubicBezTo>
                  <a:cubicBezTo>
                    <a:pt x="38" y="52"/>
                    <a:pt x="38" y="51"/>
                    <a:pt x="38" y="51"/>
                  </a:cubicBezTo>
                  <a:cubicBezTo>
                    <a:pt x="38" y="51"/>
                    <a:pt x="39" y="51"/>
                    <a:pt x="39" y="51"/>
                  </a:cubicBezTo>
                  <a:cubicBezTo>
                    <a:pt x="39" y="50"/>
                    <a:pt x="38" y="50"/>
                    <a:pt x="38" y="49"/>
                  </a:cubicBezTo>
                  <a:cubicBezTo>
                    <a:pt x="38" y="49"/>
                    <a:pt x="39" y="50"/>
                    <a:pt x="38" y="49"/>
                  </a:cubicBezTo>
                  <a:cubicBezTo>
                    <a:pt x="38" y="48"/>
                    <a:pt x="38" y="44"/>
                    <a:pt x="38" y="44"/>
                  </a:cubicBezTo>
                  <a:cubicBezTo>
                    <a:pt x="38" y="44"/>
                    <a:pt x="38" y="43"/>
                    <a:pt x="38" y="43"/>
                  </a:cubicBezTo>
                  <a:cubicBezTo>
                    <a:pt x="38" y="42"/>
                    <a:pt x="38" y="42"/>
                    <a:pt x="38" y="42"/>
                  </a:cubicBezTo>
                  <a:cubicBezTo>
                    <a:pt x="38" y="42"/>
                    <a:pt x="38" y="42"/>
                    <a:pt x="38" y="42"/>
                  </a:cubicBezTo>
                  <a:cubicBezTo>
                    <a:pt x="38" y="41"/>
                    <a:pt x="38" y="40"/>
                    <a:pt x="38" y="40"/>
                  </a:cubicBezTo>
                  <a:cubicBezTo>
                    <a:pt x="38" y="40"/>
                    <a:pt x="38" y="41"/>
                    <a:pt x="38" y="40"/>
                  </a:cubicBezTo>
                  <a:cubicBezTo>
                    <a:pt x="37" y="39"/>
                    <a:pt x="37" y="39"/>
                    <a:pt x="37" y="39"/>
                  </a:cubicBezTo>
                  <a:cubicBezTo>
                    <a:pt x="37" y="38"/>
                    <a:pt x="37" y="35"/>
                    <a:pt x="37" y="35"/>
                  </a:cubicBezTo>
                  <a:cubicBezTo>
                    <a:pt x="37" y="35"/>
                    <a:pt x="38" y="35"/>
                    <a:pt x="37" y="35"/>
                  </a:cubicBezTo>
                  <a:cubicBezTo>
                    <a:pt x="37" y="34"/>
                    <a:pt x="37" y="34"/>
                    <a:pt x="37" y="34"/>
                  </a:cubicBezTo>
                  <a:cubicBezTo>
                    <a:pt x="37" y="34"/>
                    <a:pt x="37" y="34"/>
                    <a:pt x="37" y="33"/>
                  </a:cubicBezTo>
                  <a:cubicBezTo>
                    <a:pt x="37" y="33"/>
                    <a:pt x="37" y="32"/>
                    <a:pt x="37" y="32"/>
                  </a:cubicBezTo>
                  <a:cubicBezTo>
                    <a:pt x="37" y="32"/>
                    <a:pt x="37" y="32"/>
                    <a:pt x="37" y="32"/>
                  </a:cubicBezTo>
                  <a:cubicBezTo>
                    <a:pt x="37" y="31"/>
                    <a:pt x="36" y="30"/>
                    <a:pt x="36" y="29"/>
                  </a:cubicBezTo>
                  <a:cubicBezTo>
                    <a:pt x="36" y="29"/>
                    <a:pt x="36" y="27"/>
                    <a:pt x="36" y="27"/>
                  </a:cubicBezTo>
                  <a:cubicBezTo>
                    <a:pt x="36" y="27"/>
                    <a:pt x="36" y="27"/>
                    <a:pt x="36" y="27"/>
                  </a:cubicBezTo>
                  <a:cubicBezTo>
                    <a:pt x="35" y="26"/>
                    <a:pt x="35" y="26"/>
                    <a:pt x="35" y="26"/>
                  </a:cubicBezTo>
                  <a:cubicBezTo>
                    <a:pt x="35" y="26"/>
                    <a:pt x="36" y="26"/>
                    <a:pt x="36" y="25"/>
                  </a:cubicBezTo>
                  <a:cubicBezTo>
                    <a:pt x="35" y="25"/>
                    <a:pt x="35" y="25"/>
                    <a:pt x="35" y="25"/>
                  </a:cubicBezTo>
                  <a:cubicBezTo>
                    <a:pt x="35" y="24"/>
                    <a:pt x="35" y="24"/>
                    <a:pt x="35" y="24"/>
                  </a:cubicBezTo>
                  <a:cubicBezTo>
                    <a:pt x="35" y="24"/>
                    <a:pt x="35" y="24"/>
                    <a:pt x="35" y="24"/>
                  </a:cubicBezTo>
                  <a:cubicBezTo>
                    <a:pt x="34" y="23"/>
                    <a:pt x="33" y="23"/>
                    <a:pt x="32" y="23"/>
                  </a:cubicBezTo>
                  <a:cubicBezTo>
                    <a:pt x="32" y="23"/>
                    <a:pt x="32" y="23"/>
                    <a:pt x="32" y="23"/>
                  </a:cubicBezTo>
                  <a:cubicBezTo>
                    <a:pt x="31" y="23"/>
                    <a:pt x="31" y="23"/>
                    <a:pt x="31" y="23"/>
                  </a:cubicBezTo>
                  <a:cubicBezTo>
                    <a:pt x="31" y="23"/>
                    <a:pt x="31" y="22"/>
                    <a:pt x="30" y="22"/>
                  </a:cubicBezTo>
                  <a:cubicBezTo>
                    <a:pt x="30" y="22"/>
                    <a:pt x="29" y="22"/>
                    <a:pt x="29" y="22"/>
                  </a:cubicBezTo>
                  <a:cubicBezTo>
                    <a:pt x="29" y="22"/>
                    <a:pt x="28" y="22"/>
                    <a:pt x="28" y="22"/>
                  </a:cubicBezTo>
                  <a:cubicBezTo>
                    <a:pt x="28" y="22"/>
                    <a:pt x="28" y="22"/>
                    <a:pt x="28" y="22"/>
                  </a:cubicBezTo>
                  <a:cubicBezTo>
                    <a:pt x="27" y="21"/>
                    <a:pt x="27" y="21"/>
                    <a:pt x="27" y="21"/>
                  </a:cubicBezTo>
                  <a:cubicBezTo>
                    <a:pt x="27" y="21"/>
                    <a:pt x="28" y="19"/>
                    <a:pt x="28" y="18"/>
                  </a:cubicBezTo>
                  <a:cubicBezTo>
                    <a:pt x="28" y="17"/>
                    <a:pt x="27" y="17"/>
                    <a:pt x="27" y="17"/>
                  </a:cubicBezTo>
                  <a:cubicBezTo>
                    <a:pt x="27" y="17"/>
                    <a:pt x="27" y="17"/>
                    <a:pt x="27" y="16"/>
                  </a:cubicBezTo>
                  <a:cubicBezTo>
                    <a:pt x="27" y="16"/>
                    <a:pt x="28" y="15"/>
                    <a:pt x="28" y="13"/>
                  </a:cubicBezTo>
                  <a:cubicBezTo>
                    <a:pt x="28" y="13"/>
                    <a:pt x="29" y="12"/>
                    <a:pt x="29" y="11"/>
                  </a:cubicBezTo>
                  <a:cubicBezTo>
                    <a:pt x="29" y="9"/>
                    <a:pt x="28" y="9"/>
                    <a:pt x="28" y="9"/>
                  </a:cubicBezTo>
                  <a:cubicBezTo>
                    <a:pt x="28" y="9"/>
                    <a:pt x="28" y="8"/>
                    <a:pt x="28" y="7"/>
                  </a:cubicBezTo>
                  <a:cubicBezTo>
                    <a:pt x="27" y="6"/>
                    <a:pt x="26" y="4"/>
                    <a:pt x="25" y="3"/>
                  </a:cubicBezTo>
                  <a:cubicBezTo>
                    <a:pt x="25" y="3"/>
                    <a:pt x="23" y="2"/>
                    <a:pt x="23" y="1"/>
                  </a:cubicBezTo>
                  <a:cubicBezTo>
                    <a:pt x="22" y="1"/>
                    <a:pt x="22" y="1"/>
                    <a:pt x="22" y="1"/>
                  </a:cubicBezTo>
                  <a:cubicBezTo>
                    <a:pt x="22" y="1"/>
                    <a:pt x="21" y="0"/>
                    <a:pt x="19" y="0"/>
                  </a:cubicBezTo>
                  <a:cubicBezTo>
                    <a:pt x="18" y="0"/>
                    <a:pt x="16" y="2"/>
                    <a:pt x="15" y="2"/>
                  </a:cubicBezTo>
                  <a:cubicBezTo>
                    <a:pt x="15" y="3"/>
                    <a:pt x="13" y="5"/>
                    <a:pt x="12" y="6"/>
                  </a:cubicBezTo>
                  <a:cubicBezTo>
                    <a:pt x="12" y="7"/>
                    <a:pt x="11" y="9"/>
                    <a:pt x="11" y="10"/>
                  </a:cubicBezTo>
                  <a:cubicBezTo>
                    <a:pt x="11" y="11"/>
                    <a:pt x="11" y="11"/>
                    <a:pt x="11" y="11"/>
                  </a:cubicBezTo>
                  <a:cubicBezTo>
                    <a:pt x="11" y="11"/>
                    <a:pt x="10" y="13"/>
                    <a:pt x="10" y="14"/>
                  </a:cubicBezTo>
                  <a:cubicBezTo>
                    <a:pt x="10" y="14"/>
                    <a:pt x="10" y="15"/>
                    <a:pt x="10" y="15"/>
                  </a:cubicBezTo>
                  <a:cubicBezTo>
                    <a:pt x="9" y="16"/>
                    <a:pt x="9" y="15"/>
                    <a:pt x="9" y="16"/>
                  </a:cubicBezTo>
                  <a:cubicBezTo>
                    <a:pt x="9" y="17"/>
                    <a:pt x="9" y="17"/>
                    <a:pt x="9" y="18"/>
                  </a:cubicBezTo>
                  <a:cubicBezTo>
                    <a:pt x="9" y="19"/>
                    <a:pt x="10" y="19"/>
                    <a:pt x="10" y="19"/>
                  </a:cubicBezTo>
                  <a:cubicBezTo>
                    <a:pt x="10" y="19"/>
                    <a:pt x="9" y="19"/>
                    <a:pt x="9" y="20"/>
                  </a:cubicBezTo>
                  <a:cubicBezTo>
                    <a:pt x="8" y="21"/>
                    <a:pt x="7" y="22"/>
                    <a:pt x="7" y="22"/>
                  </a:cubicBezTo>
                  <a:cubicBezTo>
                    <a:pt x="7" y="23"/>
                    <a:pt x="7" y="24"/>
                    <a:pt x="7" y="24"/>
                  </a:cubicBezTo>
                  <a:cubicBezTo>
                    <a:pt x="7" y="24"/>
                    <a:pt x="7" y="24"/>
                    <a:pt x="7" y="24"/>
                  </a:cubicBezTo>
                  <a:cubicBezTo>
                    <a:pt x="7" y="24"/>
                    <a:pt x="7" y="25"/>
                    <a:pt x="6" y="25"/>
                  </a:cubicBezTo>
                  <a:cubicBezTo>
                    <a:pt x="6" y="25"/>
                    <a:pt x="6" y="25"/>
                    <a:pt x="6" y="25"/>
                  </a:cubicBezTo>
                  <a:cubicBezTo>
                    <a:pt x="6" y="25"/>
                    <a:pt x="6" y="26"/>
                    <a:pt x="5" y="26"/>
                  </a:cubicBezTo>
                  <a:cubicBezTo>
                    <a:pt x="5" y="27"/>
                    <a:pt x="5" y="27"/>
                    <a:pt x="5" y="27"/>
                  </a:cubicBezTo>
                  <a:cubicBezTo>
                    <a:pt x="5" y="27"/>
                    <a:pt x="5" y="29"/>
                    <a:pt x="5" y="30"/>
                  </a:cubicBezTo>
                  <a:cubicBezTo>
                    <a:pt x="4" y="31"/>
                    <a:pt x="4" y="31"/>
                    <a:pt x="4" y="31"/>
                  </a:cubicBezTo>
                  <a:cubicBezTo>
                    <a:pt x="4" y="31"/>
                    <a:pt x="4" y="32"/>
                    <a:pt x="4" y="32"/>
                  </a:cubicBezTo>
                  <a:cubicBezTo>
                    <a:pt x="4" y="32"/>
                    <a:pt x="4" y="32"/>
                    <a:pt x="4" y="32"/>
                  </a:cubicBezTo>
                  <a:cubicBezTo>
                    <a:pt x="4" y="33"/>
                    <a:pt x="4" y="33"/>
                    <a:pt x="4" y="33"/>
                  </a:cubicBezTo>
                  <a:cubicBezTo>
                    <a:pt x="4" y="33"/>
                    <a:pt x="4" y="33"/>
                    <a:pt x="3" y="34"/>
                  </a:cubicBezTo>
                  <a:cubicBezTo>
                    <a:pt x="3" y="34"/>
                    <a:pt x="3" y="34"/>
                    <a:pt x="3" y="34"/>
                  </a:cubicBezTo>
                  <a:cubicBezTo>
                    <a:pt x="3" y="34"/>
                    <a:pt x="3" y="35"/>
                    <a:pt x="3" y="36"/>
                  </a:cubicBezTo>
                  <a:cubicBezTo>
                    <a:pt x="3" y="37"/>
                    <a:pt x="3" y="38"/>
                    <a:pt x="2" y="39"/>
                  </a:cubicBezTo>
                  <a:cubicBezTo>
                    <a:pt x="2" y="39"/>
                    <a:pt x="2" y="39"/>
                    <a:pt x="2" y="40"/>
                  </a:cubicBezTo>
                  <a:cubicBezTo>
                    <a:pt x="2" y="40"/>
                    <a:pt x="2" y="40"/>
                    <a:pt x="2" y="40"/>
                  </a:cubicBezTo>
                  <a:cubicBezTo>
                    <a:pt x="2" y="40"/>
                    <a:pt x="2" y="41"/>
                    <a:pt x="2" y="41"/>
                  </a:cubicBezTo>
                  <a:cubicBezTo>
                    <a:pt x="2" y="41"/>
                    <a:pt x="2" y="42"/>
                    <a:pt x="2" y="42"/>
                  </a:cubicBezTo>
                  <a:cubicBezTo>
                    <a:pt x="2" y="42"/>
                    <a:pt x="2" y="42"/>
                    <a:pt x="1" y="43"/>
                  </a:cubicBezTo>
                  <a:cubicBezTo>
                    <a:pt x="1" y="43"/>
                    <a:pt x="2" y="43"/>
                    <a:pt x="2" y="43"/>
                  </a:cubicBezTo>
                  <a:cubicBezTo>
                    <a:pt x="2" y="43"/>
                    <a:pt x="1" y="46"/>
                    <a:pt x="1" y="47"/>
                  </a:cubicBezTo>
                  <a:cubicBezTo>
                    <a:pt x="1" y="47"/>
                    <a:pt x="0" y="48"/>
                    <a:pt x="0" y="49"/>
                  </a:cubicBezTo>
                  <a:cubicBezTo>
                    <a:pt x="0" y="49"/>
                    <a:pt x="1" y="49"/>
                    <a:pt x="1" y="49"/>
                  </a:cubicBezTo>
                  <a:cubicBezTo>
                    <a:pt x="1" y="49"/>
                    <a:pt x="0" y="50"/>
                    <a:pt x="0" y="50"/>
                  </a:cubicBezTo>
                  <a:cubicBezTo>
                    <a:pt x="0" y="51"/>
                    <a:pt x="0" y="51"/>
                    <a:pt x="0" y="51"/>
                  </a:cubicBezTo>
                  <a:cubicBezTo>
                    <a:pt x="0" y="51"/>
                    <a:pt x="0" y="51"/>
                    <a:pt x="0" y="52"/>
                  </a:cubicBezTo>
                  <a:cubicBezTo>
                    <a:pt x="0" y="52"/>
                    <a:pt x="0" y="53"/>
                    <a:pt x="0" y="53"/>
                  </a:cubicBezTo>
                  <a:cubicBezTo>
                    <a:pt x="0" y="53"/>
                    <a:pt x="0" y="54"/>
                    <a:pt x="0" y="56"/>
                  </a:cubicBezTo>
                  <a:cubicBezTo>
                    <a:pt x="0" y="57"/>
                    <a:pt x="0" y="58"/>
                    <a:pt x="0" y="58"/>
                  </a:cubicBezTo>
                  <a:cubicBezTo>
                    <a:pt x="0" y="59"/>
                    <a:pt x="0" y="59"/>
                    <a:pt x="0" y="59"/>
                  </a:cubicBezTo>
                  <a:cubicBezTo>
                    <a:pt x="0" y="59"/>
                    <a:pt x="0" y="60"/>
                    <a:pt x="0" y="61"/>
                  </a:cubicBezTo>
                  <a:cubicBezTo>
                    <a:pt x="0" y="62"/>
                    <a:pt x="1" y="63"/>
                    <a:pt x="1" y="63"/>
                  </a:cubicBezTo>
                  <a:cubicBezTo>
                    <a:pt x="2" y="64"/>
                    <a:pt x="1" y="63"/>
                    <a:pt x="2" y="64"/>
                  </a:cubicBezTo>
                  <a:cubicBezTo>
                    <a:pt x="3" y="64"/>
                    <a:pt x="3" y="65"/>
                    <a:pt x="3" y="65"/>
                  </a:cubicBezTo>
                  <a:cubicBezTo>
                    <a:pt x="3" y="65"/>
                    <a:pt x="3" y="66"/>
                    <a:pt x="3" y="66"/>
                  </a:cubicBezTo>
                  <a:cubicBezTo>
                    <a:pt x="3" y="67"/>
                    <a:pt x="3" y="67"/>
                    <a:pt x="3" y="67"/>
                  </a:cubicBezTo>
                  <a:cubicBezTo>
                    <a:pt x="3" y="67"/>
                    <a:pt x="3" y="68"/>
                    <a:pt x="3" y="68"/>
                  </a:cubicBezTo>
                  <a:cubicBezTo>
                    <a:pt x="3" y="68"/>
                    <a:pt x="2" y="69"/>
                    <a:pt x="3" y="69"/>
                  </a:cubicBezTo>
                  <a:cubicBezTo>
                    <a:pt x="3" y="70"/>
                    <a:pt x="3" y="71"/>
                    <a:pt x="3" y="71"/>
                  </a:cubicBezTo>
                  <a:cubicBezTo>
                    <a:pt x="3" y="71"/>
                    <a:pt x="3" y="70"/>
                    <a:pt x="3" y="70"/>
                  </a:cubicBezTo>
                  <a:cubicBezTo>
                    <a:pt x="3" y="71"/>
                    <a:pt x="3" y="71"/>
                    <a:pt x="3" y="71"/>
                  </a:cubicBezTo>
                  <a:cubicBezTo>
                    <a:pt x="3" y="71"/>
                    <a:pt x="3" y="72"/>
                    <a:pt x="3" y="72"/>
                  </a:cubicBezTo>
                  <a:cubicBezTo>
                    <a:pt x="3" y="72"/>
                    <a:pt x="3" y="72"/>
                    <a:pt x="3" y="72"/>
                  </a:cubicBezTo>
                  <a:cubicBezTo>
                    <a:pt x="4" y="72"/>
                    <a:pt x="4" y="73"/>
                    <a:pt x="4" y="73"/>
                  </a:cubicBezTo>
                  <a:cubicBezTo>
                    <a:pt x="4" y="73"/>
                    <a:pt x="4" y="73"/>
                    <a:pt x="4" y="73"/>
                  </a:cubicBezTo>
                  <a:cubicBezTo>
                    <a:pt x="4" y="72"/>
                    <a:pt x="4" y="72"/>
                    <a:pt x="4" y="72"/>
                  </a:cubicBezTo>
                  <a:cubicBezTo>
                    <a:pt x="4" y="72"/>
                    <a:pt x="4" y="73"/>
                    <a:pt x="5" y="73"/>
                  </a:cubicBezTo>
                  <a:cubicBezTo>
                    <a:pt x="5" y="73"/>
                    <a:pt x="5" y="73"/>
                    <a:pt x="5" y="74"/>
                  </a:cubicBezTo>
                  <a:cubicBezTo>
                    <a:pt x="6" y="74"/>
                    <a:pt x="6" y="74"/>
                    <a:pt x="6" y="74"/>
                  </a:cubicBezTo>
                  <a:cubicBezTo>
                    <a:pt x="6" y="74"/>
                    <a:pt x="6" y="74"/>
                    <a:pt x="6" y="74"/>
                  </a:cubicBezTo>
                  <a:cubicBezTo>
                    <a:pt x="6" y="74"/>
                    <a:pt x="6" y="76"/>
                    <a:pt x="6" y="77"/>
                  </a:cubicBezTo>
                  <a:cubicBezTo>
                    <a:pt x="6" y="78"/>
                    <a:pt x="7" y="79"/>
                    <a:pt x="7" y="79"/>
                  </a:cubicBezTo>
                  <a:cubicBezTo>
                    <a:pt x="7" y="79"/>
                    <a:pt x="7" y="81"/>
                    <a:pt x="9" y="81"/>
                  </a:cubicBezTo>
                  <a:cubicBezTo>
                    <a:pt x="9" y="81"/>
                    <a:pt x="9" y="82"/>
                    <a:pt x="9" y="83"/>
                  </a:cubicBezTo>
                  <a:cubicBezTo>
                    <a:pt x="9" y="84"/>
                    <a:pt x="9" y="87"/>
                    <a:pt x="9" y="88"/>
                  </a:cubicBezTo>
                  <a:cubicBezTo>
                    <a:pt x="8" y="89"/>
                    <a:pt x="9" y="95"/>
                    <a:pt x="9" y="97"/>
                  </a:cubicBezTo>
                  <a:cubicBezTo>
                    <a:pt x="10" y="99"/>
                    <a:pt x="11" y="104"/>
                    <a:pt x="11" y="105"/>
                  </a:cubicBezTo>
                  <a:cubicBezTo>
                    <a:pt x="11" y="105"/>
                    <a:pt x="11" y="107"/>
                    <a:pt x="11" y="107"/>
                  </a:cubicBezTo>
                  <a:cubicBezTo>
                    <a:pt x="12" y="108"/>
                    <a:pt x="11" y="109"/>
                    <a:pt x="11" y="109"/>
                  </a:cubicBezTo>
                  <a:cubicBezTo>
                    <a:pt x="11" y="109"/>
                    <a:pt x="11" y="110"/>
                    <a:pt x="12" y="111"/>
                  </a:cubicBezTo>
                  <a:cubicBezTo>
                    <a:pt x="12" y="111"/>
                    <a:pt x="11" y="112"/>
                    <a:pt x="11" y="113"/>
                  </a:cubicBezTo>
                  <a:cubicBezTo>
                    <a:pt x="11" y="114"/>
                    <a:pt x="11" y="114"/>
                    <a:pt x="10" y="115"/>
                  </a:cubicBezTo>
                  <a:cubicBezTo>
                    <a:pt x="10" y="115"/>
                    <a:pt x="10" y="116"/>
                    <a:pt x="10" y="117"/>
                  </a:cubicBezTo>
                  <a:cubicBezTo>
                    <a:pt x="10" y="118"/>
                    <a:pt x="11" y="119"/>
                    <a:pt x="11" y="119"/>
                  </a:cubicBezTo>
                  <a:cubicBezTo>
                    <a:pt x="12" y="120"/>
                    <a:pt x="12" y="119"/>
                    <a:pt x="13" y="11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8" name="Freeform 589"/>
            <p:cNvSpPr>
              <a:spLocks/>
            </p:cNvSpPr>
            <p:nvPr/>
          </p:nvSpPr>
          <p:spPr bwMode="auto">
            <a:xfrm>
              <a:off x="6577013" y="3794126"/>
              <a:ext cx="146050" cy="503238"/>
            </a:xfrm>
            <a:custGeom>
              <a:avLst/>
              <a:gdLst>
                <a:gd name="T0" fmla="*/ 4 w 39"/>
                <a:gd name="T1" fmla="*/ 48 h 134"/>
                <a:gd name="T2" fmla="*/ 0 w 39"/>
                <a:gd name="T3" fmla="*/ 36 h 134"/>
                <a:gd name="T4" fmla="*/ 1 w 39"/>
                <a:gd name="T5" fmla="*/ 25 h 134"/>
                <a:gd name="T6" fmla="*/ 8 w 39"/>
                <a:gd name="T7" fmla="*/ 20 h 134"/>
                <a:gd name="T8" fmla="*/ 11 w 39"/>
                <a:gd name="T9" fmla="*/ 18 h 134"/>
                <a:gd name="T10" fmla="*/ 12 w 39"/>
                <a:gd name="T11" fmla="*/ 15 h 134"/>
                <a:gd name="T12" fmla="*/ 11 w 39"/>
                <a:gd name="T13" fmla="*/ 13 h 134"/>
                <a:gd name="T14" fmla="*/ 10 w 39"/>
                <a:gd name="T15" fmla="*/ 10 h 134"/>
                <a:gd name="T16" fmla="*/ 10 w 39"/>
                <a:gd name="T17" fmla="*/ 4 h 134"/>
                <a:gd name="T18" fmla="*/ 13 w 39"/>
                <a:gd name="T19" fmla="*/ 0 h 134"/>
                <a:gd name="T20" fmla="*/ 19 w 39"/>
                <a:gd name="T21" fmla="*/ 1 h 134"/>
                <a:gd name="T22" fmla="*/ 22 w 39"/>
                <a:gd name="T23" fmla="*/ 7 h 134"/>
                <a:gd name="T24" fmla="*/ 22 w 39"/>
                <a:gd name="T25" fmla="*/ 12 h 134"/>
                <a:gd name="T26" fmla="*/ 20 w 39"/>
                <a:gd name="T27" fmla="*/ 16 h 134"/>
                <a:gd name="T28" fmla="*/ 22 w 39"/>
                <a:gd name="T29" fmla="*/ 18 h 134"/>
                <a:gd name="T30" fmla="*/ 24 w 39"/>
                <a:gd name="T31" fmla="*/ 21 h 134"/>
                <a:gd name="T32" fmla="*/ 26 w 39"/>
                <a:gd name="T33" fmla="*/ 25 h 134"/>
                <a:gd name="T34" fmla="*/ 30 w 39"/>
                <a:gd name="T35" fmla="*/ 30 h 134"/>
                <a:gd name="T36" fmla="*/ 32 w 39"/>
                <a:gd name="T37" fmla="*/ 33 h 134"/>
                <a:gd name="T38" fmla="*/ 36 w 39"/>
                <a:gd name="T39" fmla="*/ 36 h 134"/>
                <a:gd name="T40" fmla="*/ 36 w 39"/>
                <a:gd name="T41" fmla="*/ 43 h 134"/>
                <a:gd name="T42" fmla="*/ 33 w 39"/>
                <a:gd name="T43" fmla="*/ 45 h 134"/>
                <a:gd name="T44" fmla="*/ 29 w 39"/>
                <a:gd name="T45" fmla="*/ 43 h 134"/>
                <a:gd name="T46" fmla="*/ 26 w 39"/>
                <a:gd name="T47" fmla="*/ 45 h 134"/>
                <a:gd name="T48" fmla="*/ 26 w 39"/>
                <a:gd name="T49" fmla="*/ 50 h 134"/>
                <a:gd name="T50" fmla="*/ 26 w 39"/>
                <a:gd name="T51" fmla="*/ 51 h 134"/>
                <a:gd name="T52" fmla="*/ 27 w 39"/>
                <a:gd name="T53" fmla="*/ 52 h 134"/>
                <a:gd name="T54" fmla="*/ 26 w 39"/>
                <a:gd name="T55" fmla="*/ 53 h 134"/>
                <a:gd name="T56" fmla="*/ 26 w 39"/>
                <a:gd name="T57" fmla="*/ 54 h 134"/>
                <a:gd name="T58" fmla="*/ 30 w 39"/>
                <a:gd name="T59" fmla="*/ 76 h 134"/>
                <a:gd name="T60" fmla="*/ 30 w 39"/>
                <a:gd name="T61" fmla="*/ 94 h 134"/>
                <a:gd name="T62" fmla="*/ 30 w 39"/>
                <a:gd name="T63" fmla="*/ 103 h 134"/>
                <a:gd name="T64" fmla="*/ 31 w 39"/>
                <a:gd name="T65" fmla="*/ 119 h 134"/>
                <a:gd name="T66" fmla="*/ 34 w 39"/>
                <a:gd name="T67" fmla="*/ 122 h 134"/>
                <a:gd name="T68" fmla="*/ 36 w 39"/>
                <a:gd name="T69" fmla="*/ 123 h 134"/>
                <a:gd name="T70" fmla="*/ 38 w 39"/>
                <a:gd name="T71" fmla="*/ 125 h 134"/>
                <a:gd name="T72" fmla="*/ 39 w 39"/>
                <a:gd name="T73" fmla="*/ 127 h 134"/>
                <a:gd name="T74" fmla="*/ 29 w 39"/>
                <a:gd name="T75" fmla="*/ 126 h 134"/>
                <a:gd name="T76" fmla="*/ 25 w 39"/>
                <a:gd name="T77" fmla="*/ 125 h 134"/>
                <a:gd name="T78" fmla="*/ 22 w 39"/>
                <a:gd name="T79" fmla="*/ 122 h 134"/>
                <a:gd name="T80" fmla="*/ 20 w 39"/>
                <a:gd name="T81" fmla="*/ 110 h 134"/>
                <a:gd name="T82" fmla="*/ 18 w 39"/>
                <a:gd name="T83" fmla="*/ 90 h 134"/>
                <a:gd name="T84" fmla="*/ 17 w 39"/>
                <a:gd name="T85" fmla="*/ 88 h 134"/>
                <a:gd name="T86" fmla="*/ 14 w 39"/>
                <a:gd name="T87" fmla="*/ 115 h 134"/>
                <a:gd name="T88" fmla="*/ 13 w 39"/>
                <a:gd name="T89" fmla="*/ 123 h 134"/>
                <a:gd name="T90" fmla="*/ 12 w 39"/>
                <a:gd name="T91" fmla="*/ 125 h 134"/>
                <a:gd name="T92" fmla="*/ 13 w 39"/>
                <a:gd name="T93" fmla="*/ 128 h 134"/>
                <a:gd name="T94" fmla="*/ 14 w 39"/>
                <a:gd name="T95" fmla="*/ 131 h 134"/>
                <a:gd name="T96" fmla="*/ 9 w 39"/>
                <a:gd name="T97" fmla="*/ 133 h 134"/>
                <a:gd name="T98" fmla="*/ 5 w 39"/>
                <a:gd name="T99" fmla="*/ 128 h 134"/>
                <a:gd name="T100" fmla="*/ 3 w 39"/>
                <a:gd name="T101" fmla="*/ 124 h 134"/>
                <a:gd name="T102" fmla="*/ 3 w 39"/>
                <a:gd name="T103" fmla="*/ 115 h 134"/>
                <a:gd name="T104" fmla="*/ 3 w 39"/>
                <a:gd name="T105" fmla="*/ 101 h 134"/>
                <a:gd name="T106" fmla="*/ 3 w 39"/>
                <a:gd name="T107" fmla="*/ 91 h 134"/>
                <a:gd name="T108" fmla="*/ 2 w 39"/>
                <a:gd name="T109" fmla="*/ 60 h 134"/>
                <a:gd name="T110" fmla="*/ 5 w 39"/>
                <a:gd name="T111" fmla="*/ 5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134">
                  <a:moveTo>
                    <a:pt x="5" y="50"/>
                  </a:moveTo>
                  <a:cubicBezTo>
                    <a:pt x="5" y="50"/>
                    <a:pt x="4" y="50"/>
                    <a:pt x="4" y="48"/>
                  </a:cubicBezTo>
                  <a:cubicBezTo>
                    <a:pt x="3" y="47"/>
                    <a:pt x="2" y="43"/>
                    <a:pt x="2" y="42"/>
                  </a:cubicBezTo>
                  <a:cubicBezTo>
                    <a:pt x="1" y="40"/>
                    <a:pt x="0" y="38"/>
                    <a:pt x="0" y="36"/>
                  </a:cubicBezTo>
                  <a:cubicBezTo>
                    <a:pt x="0" y="34"/>
                    <a:pt x="0" y="31"/>
                    <a:pt x="0" y="29"/>
                  </a:cubicBezTo>
                  <a:cubicBezTo>
                    <a:pt x="1" y="28"/>
                    <a:pt x="1" y="26"/>
                    <a:pt x="1" y="25"/>
                  </a:cubicBezTo>
                  <a:cubicBezTo>
                    <a:pt x="1" y="24"/>
                    <a:pt x="2" y="22"/>
                    <a:pt x="3" y="22"/>
                  </a:cubicBezTo>
                  <a:cubicBezTo>
                    <a:pt x="4" y="21"/>
                    <a:pt x="7" y="20"/>
                    <a:pt x="8" y="20"/>
                  </a:cubicBezTo>
                  <a:cubicBezTo>
                    <a:pt x="9" y="19"/>
                    <a:pt x="10" y="19"/>
                    <a:pt x="10" y="18"/>
                  </a:cubicBezTo>
                  <a:cubicBezTo>
                    <a:pt x="10" y="18"/>
                    <a:pt x="11" y="18"/>
                    <a:pt x="11" y="18"/>
                  </a:cubicBezTo>
                  <a:cubicBezTo>
                    <a:pt x="11" y="18"/>
                    <a:pt x="12" y="17"/>
                    <a:pt x="12" y="16"/>
                  </a:cubicBezTo>
                  <a:cubicBezTo>
                    <a:pt x="12" y="16"/>
                    <a:pt x="12" y="15"/>
                    <a:pt x="12" y="15"/>
                  </a:cubicBezTo>
                  <a:cubicBezTo>
                    <a:pt x="12" y="15"/>
                    <a:pt x="11" y="15"/>
                    <a:pt x="11" y="14"/>
                  </a:cubicBezTo>
                  <a:cubicBezTo>
                    <a:pt x="11" y="14"/>
                    <a:pt x="11" y="13"/>
                    <a:pt x="11" y="13"/>
                  </a:cubicBezTo>
                  <a:cubicBezTo>
                    <a:pt x="11" y="13"/>
                    <a:pt x="10" y="13"/>
                    <a:pt x="10" y="12"/>
                  </a:cubicBezTo>
                  <a:cubicBezTo>
                    <a:pt x="10" y="10"/>
                    <a:pt x="10" y="10"/>
                    <a:pt x="10" y="10"/>
                  </a:cubicBezTo>
                  <a:cubicBezTo>
                    <a:pt x="10" y="10"/>
                    <a:pt x="9" y="8"/>
                    <a:pt x="9" y="7"/>
                  </a:cubicBezTo>
                  <a:cubicBezTo>
                    <a:pt x="9" y="7"/>
                    <a:pt x="10" y="5"/>
                    <a:pt x="10" y="4"/>
                  </a:cubicBezTo>
                  <a:cubicBezTo>
                    <a:pt x="10" y="4"/>
                    <a:pt x="11" y="2"/>
                    <a:pt x="11" y="2"/>
                  </a:cubicBezTo>
                  <a:cubicBezTo>
                    <a:pt x="12" y="1"/>
                    <a:pt x="13" y="1"/>
                    <a:pt x="13" y="0"/>
                  </a:cubicBezTo>
                  <a:cubicBezTo>
                    <a:pt x="13" y="0"/>
                    <a:pt x="15" y="0"/>
                    <a:pt x="16" y="0"/>
                  </a:cubicBezTo>
                  <a:cubicBezTo>
                    <a:pt x="17" y="0"/>
                    <a:pt x="19" y="0"/>
                    <a:pt x="19" y="1"/>
                  </a:cubicBezTo>
                  <a:cubicBezTo>
                    <a:pt x="20" y="1"/>
                    <a:pt x="21" y="3"/>
                    <a:pt x="21" y="4"/>
                  </a:cubicBezTo>
                  <a:cubicBezTo>
                    <a:pt x="22" y="5"/>
                    <a:pt x="22" y="7"/>
                    <a:pt x="22" y="7"/>
                  </a:cubicBezTo>
                  <a:cubicBezTo>
                    <a:pt x="22" y="7"/>
                    <a:pt x="22" y="9"/>
                    <a:pt x="22" y="10"/>
                  </a:cubicBezTo>
                  <a:cubicBezTo>
                    <a:pt x="22" y="10"/>
                    <a:pt x="22" y="12"/>
                    <a:pt x="22" y="12"/>
                  </a:cubicBezTo>
                  <a:cubicBezTo>
                    <a:pt x="22" y="13"/>
                    <a:pt x="22" y="14"/>
                    <a:pt x="22" y="14"/>
                  </a:cubicBezTo>
                  <a:cubicBezTo>
                    <a:pt x="21" y="15"/>
                    <a:pt x="21" y="16"/>
                    <a:pt x="20" y="16"/>
                  </a:cubicBezTo>
                  <a:cubicBezTo>
                    <a:pt x="20" y="17"/>
                    <a:pt x="20" y="17"/>
                    <a:pt x="20" y="17"/>
                  </a:cubicBezTo>
                  <a:cubicBezTo>
                    <a:pt x="20" y="17"/>
                    <a:pt x="21" y="18"/>
                    <a:pt x="22" y="18"/>
                  </a:cubicBezTo>
                  <a:cubicBezTo>
                    <a:pt x="22" y="18"/>
                    <a:pt x="23" y="18"/>
                    <a:pt x="24" y="18"/>
                  </a:cubicBezTo>
                  <a:cubicBezTo>
                    <a:pt x="24" y="19"/>
                    <a:pt x="24" y="21"/>
                    <a:pt x="24" y="21"/>
                  </a:cubicBezTo>
                  <a:cubicBezTo>
                    <a:pt x="24" y="22"/>
                    <a:pt x="25" y="23"/>
                    <a:pt x="25" y="23"/>
                  </a:cubicBezTo>
                  <a:cubicBezTo>
                    <a:pt x="25" y="24"/>
                    <a:pt x="26" y="25"/>
                    <a:pt x="26" y="25"/>
                  </a:cubicBezTo>
                  <a:cubicBezTo>
                    <a:pt x="26" y="25"/>
                    <a:pt x="27" y="25"/>
                    <a:pt x="28" y="26"/>
                  </a:cubicBezTo>
                  <a:cubicBezTo>
                    <a:pt x="29" y="27"/>
                    <a:pt x="30" y="29"/>
                    <a:pt x="30" y="30"/>
                  </a:cubicBezTo>
                  <a:cubicBezTo>
                    <a:pt x="30" y="30"/>
                    <a:pt x="30" y="30"/>
                    <a:pt x="30" y="30"/>
                  </a:cubicBezTo>
                  <a:cubicBezTo>
                    <a:pt x="30" y="30"/>
                    <a:pt x="32" y="32"/>
                    <a:pt x="32" y="33"/>
                  </a:cubicBezTo>
                  <a:cubicBezTo>
                    <a:pt x="32" y="33"/>
                    <a:pt x="33" y="33"/>
                    <a:pt x="34" y="33"/>
                  </a:cubicBezTo>
                  <a:cubicBezTo>
                    <a:pt x="34" y="34"/>
                    <a:pt x="36" y="35"/>
                    <a:pt x="36" y="36"/>
                  </a:cubicBezTo>
                  <a:cubicBezTo>
                    <a:pt x="36" y="37"/>
                    <a:pt x="37" y="40"/>
                    <a:pt x="37" y="41"/>
                  </a:cubicBezTo>
                  <a:cubicBezTo>
                    <a:pt x="37" y="42"/>
                    <a:pt x="37" y="42"/>
                    <a:pt x="36" y="43"/>
                  </a:cubicBezTo>
                  <a:cubicBezTo>
                    <a:pt x="36" y="44"/>
                    <a:pt x="36" y="44"/>
                    <a:pt x="35" y="44"/>
                  </a:cubicBezTo>
                  <a:cubicBezTo>
                    <a:pt x="35" y="44"/>
                    <a:pt x="34" y="45"/>
                    <a:pt x="33" y="45"/>
                  </a:cubicBezTo>
                  <a:cubicBezTo>
                    <a:pt x="32" y="44"/>
                    <a:pt x="30" y="43"/>
                    <a:pt x="30" y="43"/>
                  </a:cubicBezTo>
                  <a:cubicBezTo>
                    <a:pt x="29" y="43"/>
                    <a:pt x="29" y="43"/>
                    <a:pt x="29" y="43"/>
                  </a:cubicBezTo>
                  <a:cubicBezTo>
                    <a:pt x="29" y="43"/>
                    <a:pt x="29" y="43"/>
                    <a:pt x="28" y="44"/>
                  </a:cubicBezTo>
                  <a:cubicBezTo>
                    <a:pt x="27" y="45"/>
                    <a:pt x="26" y="45"/>
                    <a:pt x="26" y="45"/>
                  </a:cubicBezTo>
                  <a:cubicBezTo>
                    <a:pt x="26" y="45"/>
                    <a:pt x="26" y="47"/>
                    <a:pt x="26" y="48"/>
                  </a:cubicBezTo>
                  <a:cubicBezTo>
                    <a:pt x="26" y="49"/>
                    <a:pt x="26" y="49"/>
                    <a:pt x="26" y="50"/>
                  </a:cubicBezTo>
                  <a:cubicBezTo>
                    <a:pt x="25" y="50"/>
                    <a:pt x="25" y="50"/>
                    <a:pt x="25" y="50"/>
                  </a:cubicBezTo>
                  <a:cubicBezTo>
                    <a:pt x="25" y="50"/>
                    <a:pt x="26" y="50"/>
                    <a:pt x="26" y="51"/>
                  </a:cubicBezTo>
                  <a:cubicBezTo>
                    <a:pt x="26" y="51"/>
                    <a:pt x="26" y="51"/>
                    <a:pt x="26" y="51"/>
                  </a:cubicBezTo>
                  <a:cubicBezTo>
                    <a:pt x="26" y="51"/>
                    <a:pt x="27" y="51"/>
                    <a:pt x="27" y="52"/>
                  </a:cubicBezTo>
                  <a:cubicBezTo>
                    <a:pt x="27" y="52"/>
                    <a:pt x="26" y="52"/>
                    <a:pt x="26" y="52"/>
                  </a:cubicBezTo>
                  <a:cubicBezTo>
                    <a:pt x="26" y="52"/>
                    <a:pt x="26" y="53"/>
                    <a:pt x="26" y="53"/>
                  </a:cubicBezTo>
                  <a:cubicBezTo>
                    <a:pt x="26" y="53"/>
                    <a:pt x="26" y="53"/>
                    <a:pt x="26" y="53"/>
                  </a:cubicBezTo>
                  <a:cubicBezTo>
                    <a:pt x="26" y="53"/>
                    <a:pt x="25" y="53"/>
                    <a:pt x="26" y="54"/>
                  </a:cubicBezTo>
                  <a:cubicBezTo>
                    <a:pt x="26" y="55"/>
                    <a:pt x="27" y="60"/>
                    <a:pt x="28" y="61"/>
                  </a:cubicBezTo>
                  <a:cubicBezTo>
                    <a:pt x="28" y="62"/>
                    <a:pt x="29" y="69"/>
                    <a:pt x="30" y="76"/>
                  </a:cubicBezTo>
                  <a:cubicBezTo>
                    <a:pt x="30" y="83"/>
                    <a:pt x="30" y="85"/>
                    <a:pt x="30" y="85"/>
                  </a:cubicBezTo>
                  <a:cubicBezTo>
                    <a:pt x="30" y="86"/>
                    <a:pt x="30" y="92"/>
                    <a:pt x="30" y="94"/>
                  </a:cubicBezTo>
                  <a:cubicBezTo>
                    <a:pt x="30" y="96"/>
                    <a:pt x="30" y="98"/>
                    <a:pt x="30" y="100"/>
                  </a:cubicBezTo>
                  <a:cubicBezTo>
                    <a:pt x="30" y="101"/>
                    <a:pt x="30" y="102"/>
                    <a:pt x="30" y="103"/>
                  </a:cubicBezTo>
                  <a:cubicBezTo>
                    <a:pt x="30" y="104"/>
                    <a:pt x="30" y="117"/>
                    <a:pt x="30" y="117"/>
                  </a:cubicBezTo>
                  <a:cubicBezTo>
                    <a:pt x="30" y="118"/>
                    <a:pt x="31" y="118"/>
                    <a:pt x="31" y="119"/>
                  </a:cubicBezTo>
                  <a:cubicBezTo>
                    <a:pt x="31" y="120"/>
                    <a:pt x="33" y="122"/>
                    <a:pt x="33" y="122"/>
                  </a:cubicBezTo>
                  <a:cubicBezTo>
                    <a:pt x="33" y="122"/>
                    <a:pt x="34" y="122"/>
                    <a:pt x="34" y="122"/>
                  </a:cubicBezTo>
                  <a:cubicBezTo>
                    <a:pt x="36" y="123"/>
                    <a:pt x="36" y="123"/>
                    <a:pt x="36" y="123"/>
                  </a:cubicBezTo>
                  <a:cubicBezTo>
                    <a:pt x="36" y="123"/>
                    <a:pt x="36" y="123"/>
                    <a:pt x="36" y="123"/>
                  </a:cubicBezTo>
                  <a:cubicBezTo>
                    <a:pt x="36" y="123"/>
                    <a:pt x="37" y="124"/>
                    <a:pt x="37" y="125"/>
                  </a:cubicBezTo>
                  <a:cubicBezTo>
                    <a:pt x="38" y="125"/>
                    <a:pt x="38" y="125"/>
                    <a:pt x="38" y="125"/>
                  </a:cubicBezTo>
                  <a:cubicBezTo>
                    <a:pt x="39" y="125"/>
                    <a:pt x="39" y="126"/>
                    <a:pt x="39" y="126"/>
                  </a:cubicBezTo>
                  <a:cubicBezTo>
                    <a:pt x="39" y="126"/>
                    <a:pt x="39" y="127"/>
                    <a:pt x="39" y="127"/>
                  </a:cubicBezTo>
                  <a:cubicBezTo>
                    <a:pt x="38" y="127"/>
                    <a:pt x="36" y="128"/>
                    <a:pt x="33" y="127"/>
                  </a:cubicBezTo>
                  <a:cubicBezTo>
                    <a:pt x="30" y="127"/>
                    <a:pt x="29" y="126"/>
                    <a:pt x="29" y="126"/>
                  </a:cubicBezTo>
                  <a:cubicBezTo>
                    <a:pt x="28" y="125"/>
                    <a:pt x="26" y="125"/>
                    <a:pt x="26" y="125"/>
                  </a:cubicBezTo>
                  <a:cubicBezTo>
                    <a:pt x="25" y="125"/>
                    <a:pt x="25" y="125"/>
                    <a:pt x="25" y="125"/>
                  </a:cubicBezTo>
                  <a:cubicBezTo>
                    <a:pt x="25" y="125"/>
                    <a:pt x="23" y="125"/>
                    <a:pt x="22" y="124"/>
                  </a:cubicBezTo>
                  <a:cubicBezTo>
                    <a:pt x="22" y="124"/>
                    <a:pt x="22" y="123"/>
                    <a:pt x="22" y="122"/>
                  </a:cubicBezTo>
                  <a:cubicBezTo>
                    <a:pt x="21" y="121"/>
                    <a:pt x="21" y="117"/>
                    <a:pt x="21" y="116"/>
                  </a:cubicBezTo>
                  <a:cubicBezTo>
                    <a:pt x="21" y="115"/>
                    <a:pt x="20" y="112"/>
                    <a:pt x="20" y="110"/>
                  </a:cubicBezTo>
                  <a:cubicBezTo>
                    <a:pt x="20" y="109"/>
                    <a:pt x="19" y="102"/>
                    <a:pt x="19" y="100"/>
                  </a:cubicBezTo>
                  <a:cubicBezTo>
                    <a:pt x="19" y="97"/>
                    <a:pt x="18" y="91"/>
                    <a:pt x="18" y="90"/>
                  </a:cubicBezTo>
                  <a:cubicBezTo>
                    <a:pt x="18" y="89"/>
                    <a:pt x="17" y="88"/>
                    <a:pt x="17" y="87"/>
                  </a:cubicBezTo>
                  <a:cubicBezTo>
                    <a:pt x="18" y="87"/>
                    <a:pt x="17" y="87"/>
                    <a:pt x="17" y="88"/>
                  </a:cubicBezTo>
                  <a:cubicBezTo>
                    <a:pt x="17" y="89"/>
                    <a:pt x="16" y="99"/>
                    <a:pt x="16" y="101"/>
                  </a:cubicBezTo>
                  <a:cubicBezTo>
                    <a:pt x="16" y="102"/>
                    <a:pt x="14" y="114"/>
                    <a:pt x="14" y="115"/>
                  </a:cubicBezTo>
                  <a:cubicBezTo>
                    <a:pt x="14" y="116"/>
                    <a:pt x="13" y="120"/>
                    <a:pt x="13" y="121"/>
                  </a:cubicBezTo>
                  <a:cubicBezTo>
                    <a:pt x="13" y="121"/>
                    <a:pt x="13" y="122"/>
                    <a:pt x="13" y="123"/>
                  </a:cubicBezTo>
                  <a:cubicBezTo>
                    <a:pt x="13" y="123"/>
                    <a:pt x="13" y="124"/>
                    <a:pt x="12" y="124"/>
                  </a:cubicBezTo>
                  <a:cubicBezTo>
                    <a:pt x="12" y="125"/>
                    <a:pt x="12" y="125"/>
                    <a:pt x="12" y="125"/>
                  </a:cubicBezTo>
                  <a:cubicBezTo>
                    <a:pt x="12" y="125"/>
                    <a:pt x="12" y="126"/>
                    <a:pt x="12" y="127"/>
                  </a:cubicBezTo>
                  <a:cubicBezTo>
                    <a:pt x="12" y="127"/>
                    <a:pt x="13" y="128"/>
                    <a:pt x="13" y="128"/>
                  </a:cubicBezTo>
                  <a:cubicBezTo>
                    <a:pt x="13" y="129"/>
                    <a:pt x="13" y="129"/>
                    <a:pt x="13" y="129"/>
                  </a:cubicBezTo>
                  <a:cubicBezTo>
                    <a:pt x="13" y="129"/>
                    <a:pt x="14" y="130"/>
                    <a:pt x="14" y="131"/>
                  </a:cubicBezTo>
                  <a:cubicBezTo>
                    <a:pt x="14" y="132"/>
                    <a:pt x="14" y="132"/>
                    <a:pt x="13" y="133"/>
                  </a:cubicBezTo>
                  <a:cubicBezTo>
                    <a:pt x="12" y="133"/>
                    <a:pt x="10" y="134"/>
                    <a:pt x="9" y="133"/>
                  </a:cubicBezTo>
                  <a:cubicBezTo>
                    <a:pt x="8" y="133"/>
                    <a:pt x="7" y="132"/>
                    <a:pt x="6" y="131"/>
                  </a:cubicBezTo>
                  <a:cubicBezTo>
                    <a:pt x="6" y="130"/>
                    <a:pt x="5" y="129"/>
                    <a:pt x="5" y="128"/>
                  </a:cubicBezTo>
                  <a:cubicBezTo>
                    <a:pt x="5" y="128"/>
                    <a:pt x="4" y="126"/>
                    <a:pt x="4" y="126"/>
                  </a:cubicBezTo>
                  <a:cubicBezTo>
                    <a:pt x="3" y="126"/>
                    <a:pt x="3" y="125"/>
                    <a:pt x="3" y="124"/>
                  </a:cubicBezTo>
                  <a:cubicBezTo>
                    <a:pt x="3" y="124"/>
                    <a:pt x="3" y="121"/>
                    <a:pt x="3" y="120"/>
                  </a:cubicBezTo>
                  <a:cubicBezTo>
                    <a:pt x="3" y="119"/>
                    <a:pt x="3" y="116"/>
                    <a:pt x="3" y="115"/>
                  </a:cubicBezTo>
                  <a:cubicBezTo>
                    <a:pt x="3" y="114"/>
                    <a:pt x="3" y="109"/>
                    <a:pt x="3" y="108"/>
                  </a:cubicBezTo>
                  <a:cubicBezTo>
                    <a:pt x="3" y="106"/>
                    <a:pt x="3" y="102"/>
                    <a:pt x="3" y="101"/>
                  </a:cubicBezTo>
                  <a:cubicBezTo>
                    <a:pt x="3" y="100"/>
                    <a:pt x="4" y="99"/>
                    <a:pt x="3" y="98"/>
                  </a:cubicBezTo>
                  <a:cubicBezTo>
                    <a:pt x="3" y="97"/>
                    <a:pt x="3" y="92"/>
                    <a:pt x="3" y="91"/>
                  </a:cubicBezTo>
                  <a:cubicBezTo>
                    <a:pt x="3" y="89"/>
                    <a:pt x="2" y="81"/>
                    <a:pt x="2" y="76"/>
                  </a:cubicBezTo>
                  <a:cubicBezTo>
                    <a:pt x="2" y="71"/>
                    <a:pt x="2" y="62"/>
                    <a:pt x="2" y="60"/>
                  </a:cubicBezTo>
                  <a:cubicBezTo>
                    <a:pt x="2" y="59"/>
                    <a:pt x="3" y="55"/>
                    <a:pt x="3" y="54"/>
                  </a:cubicBezTo>
                  <a:cubicBezTo>
                    <a:pt x="4" y="53"/>
                    <a:pt x="5" y="50"/>
                    <a:pt x="5" y="5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9" name="Freeform 590"/>
            <p:cNvSpPr>
              <a:spLocks/>
            </p:cNvSpPr>
            <p:nvPr/>
          </p:nvSpPr>
          <p:spPr bwMode="auto">
            <a:xfrm>
              <a:off x="6599238" y="2598738"/>
              <a:ext cx="123825" cy="461963"/>
            </a:xfrm>
            <a:custGeom>
              <a:avLst/>
              <a:gdLst>
                <a:gd name="T0" fmla="*/ 14 w 33"/>
                <a:gd name="T1" fmla="*/ 14 h 123"/>
                <a:gd name="T2" fmla="*/ 13 w 33"/>
                <a:gd name="T3" fmla="*/ 13 h 123"/>
                <a:gd name="T4" fmla="*/ 12 w 33"/>
                <a:gd name="T5" fmla="*/ 10 h 123"/>
                <a:gd name="T6" fmla="*/ 13 w 33"/>
                <a:gd name="T7" fmla="*/ 9 h 123"/>
                <a:gd name="T8" fmla="*/ 12 w 33"/>
                <a:gd name="T9" fmla="*/ 7 h 123"/>
                <a:gd name="T10" fmla="*/ 13 w 33"/>
                <a:gd name="T11" fmla="*/ 5 h 123"/>
                <a:gd name="T12" fmla="*/ 14 w 33"/>
                <a:gd name="T13" fmla="*/ 3 h 123"/>
                <a:gd name="T14" fmla="*/ 16 w 33"/>
                <a:gd name="T15" fmla="*/ 1 h 123"/>
                <a:gd name="T16" fmla="*/ 18 w 33"/>
                <a:gd name="T17" fmla="*/ 1 h 123"/>
                <a:gd name="T18" fmla="*/ 18 w 33"/>
                <a:gd name="T19" fmla="*/ 0 h 123"/>
                <a:gd name="T20" fmla="*/ 20 w 33"/>
                <a:gd name="T21" fmla="*/ 0 h 123"/>
                <a:gd name="T22" fmla="*/ 22 w 33"/>
                <a:gd name="T23" fmla="*/ 0 h 123"/>
                <a:gd name="T24" fmla="*/ 25 w 33"/>
                <a:gd name="T25" fmla="*/ 2 h 123"/>
                <a:gd name="T26" fmla="*/ 26 w 33"/>
                <a:gd name="T27" fmla="*/ 5 h 123"/>
                <a:gd name="T28" fmla="*/ 27 w 33"/>
                <a:gd name="T29" fmla="*/ 7 h 123"/>
                <a:gd name="T30" fmla="*/ 27 w 33"/>
                <a:gd name="T31" fmla="*/ 8 h 123"/>
                <a:gd name="T32" fmla="*/ 26 w 33"/>
                <a:gd name="T33" fmla="*/ 10 h 123"/>
                <a:gd name="T34" fmla="*/ 25 w 33"/>
                <a:gd name="T35" fmla="*/ 12 h 123"/>
                <a:gd name="T36" fmla="*/ 24 w 33"/>
                <a:gd name="T37" fmla="*/ 18 h 123"/>
                <a:gd name="T38" fmla="*/ 27 w 33"/>
                <a:gd name="T39" fmla="*/ 22 h 123"/>
                <a:gd name="T40" fmla="*/ 30 w 33"/>
                <a:gd name="T41" fmla="*/ 27 h 123"/>
                <a:gd name="T42" fmla="*/ 31 w 33"/>
                <a:gd name="T43" fmla="*/ 33 h 123"/>
                <a:gd name="T44" fmla="*/ 32 w 33"/>
                <a:gd name="T45" fmla="*/ 46 h 123"/>
                <a:gd name="T46" fmla="*/ 33 w 33"/>
                <a:gd name="T47" fmla="*/ 59 h 123"/>
                <a:gd name="T48" fmla="*/ 32 w 33"/>
                <a:gd name="T49" fmla="*/ 62 h 123"/>
                <a:gd name="T50" fmla="*/ 32 w 33"/>
                <a:gd name="T51" fmla="*/ 67 h 123"/>
                <a:gd name="T52" fmla="*/ 31 w 33"/>
                <a:gd name="T53" fmla="*/ 68 h 123"/>
                <a:gd name="T54" fmla="*/ 30 w 33"/>
                <a:gd name="T55" fmla="*/ 72 h 123"/>
                <a:gd name="T56" fmla="*/ 28 w 33"/>
                <a:gd name="T57" fmla="*/ 87 h 123"/>
                <a:gd name="T58" fmla="*/ 25 w 33"/>
                <a:gd name="T59" fmla="*/ 107 h 123"/>
                <a:gd name="T60" fmla="*/ 24 w 33"/>
                <a:gd name="T61" fmla="*/ 110 h 123"/>
                <a:gd name="T62" fmla="*/ 26 w 33"/>
                <a:gd name="T63" fmla="*/ 112 h 123"/>
                <a:gd name="T64" fmla="*/ 28 w 33"/>
                <a:gd name="T65" fmla="*/ 112 h 123"/>
                <a:gd name="T66" fmla="*/ 29 w 33"/>
                <a:gd name="T67" fmla="*/ 113 h 123"/>
                <a:gd name="T68" fmla="*/ 29 w 33"/>
                <a:gd name="T69" fmla="*/ 113 h 123"/>
                <a:gd name="T70" fmla="*/ 31 w 33"/>
                <a:gd name="T71" fmla="*/ 114 h 123"/>
                <a:gd name="T72" fmla="*/ 33 w 33"/>
                <a:gd name="T73" fmla="*/ 116 h 123"/>
                <a:gd name="T74" fmla="*/ 23 w 33"/>
                <a:gd name="T75" fmla="*/ 116 h 123"/>
                <a:gd name="T76" fmla="*/ 16 w 33"/>
                <a:gd name="T77" fmla="*/ 116 h 123"/>
                <a:gd name="T78" fmla="*/ 17 w 33"/>
                <a:gd name="T79" fmla="*/ 117 h 123"/>
                <a:gd name="T80" fmla="*/ 18 w 33"/>
                <a:gd name="T81" fmla="*/ 118 h 123"/>
                <a:gd name="T82" fmla="*/ 19 w 33"/>
                <a:gd name="T83" fmla="*/ 118 h 123"/>
                <a:gd name="T84" fmla="*/ 18 w 33"/>
                <a:gd name="T85" fmla="*/ 118 h 123"/>
                <a:gd name="T86" fmla="*/ 20 w 33"/>
                <a:gd name="T87" fmla="*/ 121 h 123"/>
                <a:gd name="T88" fmla="*/ 14 w 33"/>
                <a:gd name="T89" fmla="*/ 122 h 123"/>
                <a:gd name="T90" fmla="*/ 9 w 33"/>
                <a:gd name="T91" fmla="*/ 119 h 123"/>
                <a:gd name="T92" fmla="*/ 7 w 33"/>
                <a:gd name="T93" fmla="*/ 116 h 123"/>
                <a:gd name="T94" fmla="*/ 8 w 33"/>
                <a:gd name="T95" fmla="*/ 109 h 123"/>
                <a:gd name="T96" fmla="*/ 7 w 33"/>
                <a:gd name="T97" fmla="*/ 92 h 123"/>
                <a:gd name="T98" fmla="*/ 7 w 33"/>
                <a:gd name="T99" fmla="*/ 67 h 123"/>
                <a:gd name="T100" fmla="*/ 5 w 33"/>
                <a:gd name="T101" fmla="*/ 63 h 123"/>
                <a:gd name="T102" fmla="*/ 5 w 33"/>
                <a:gd name="T103" fmla="*/ 62 h 123"/>
                <a:gd name="T104" fmla="*/ 4 w 33"/>
                <a:gd name="T105" fmla="*/ 61 h 123"/>
                <a:gd name="T106" fmla="*/ 0 w 33"/>
                <a:gd name="T107" fmla="*/ 47 h 123"/>
                <a:gd name="T108" fmla="*/ 1 w 33"/>
                <a:gd name="T109" fmla="*/ 37 h 123"/>
                <a:gd name="T110" fmla="*/ 2 w 33"/>
                <a:gd name="T111" fmla="*/ 32 h 123"/>
                <a:gd name="T112" fmla="*/ 5 w 33"/>
                <a:gd name="T113" fmla="*/ 23 h 123"/>
                <a:gd name="T114" fmla="*/ 14 w 33"/>
                <a:gd name="T115" fmla="*/ 1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123">
                  <a:moveTo>
                    <a:pt x="15" y="17"/>
                  </a:moveTo>
                  <a:cubicBezTo>
                    <a:pt x="15" y="15"/>
                    <a:pt x="15" y="15"/>
                    <a:pt x="15" y="15"/>
                  </a:cubicBezTo>
                  <a:cubicBezTo>
                    <a:pt x="15" y="15"/>
                    <a:pt x="15" y="15"/>
                    <a:pt x="14" y="14"/>
                  </a:cubicBezTo>
                  <a:cubicBezTo>
                    <a:pt x="14" y="14"/>
                    <a:pt x="14" y="14"/>
                    <a:pt x="14" y="13"/>
                  </a:cubicBezTo>
                  <a:cubicBezTo>
                    <a:pt x="14" y="13"/>
                    <a:pt x="13" y="13"/>
                    <a:pt x="13" y="13"/>
                  </a:cubicBezTo>
                  <a:cubicBezTo>
                    <a:pt x="13" y="13"/>
                    <a:pt x="13" y="13"/>
                    <a:pt x="13" y="13"/>
                  </a:cubicBezTo>
                  <a:cubicBezTo>
                    <a:pt x="13" y="12"/>
                    <a:pt x="13" y="12"/>
                    <a:pt x="13" y="12"/>
                  </a:cubicBezTo>
                  <a:cubicBezTo>
                    <a:pt x="13" y="11"/>
                    <a:pt x="12" y="11"/>
                    <a:pt x="12" y="11"/>
                  </a:cubicBezTo>
                  <a:cubicBezTo>
                    <a:pt x="13" y="11"/>
                    <a:pt x="12" y="10"/>
                    <a:pt x="12" y="10"/>
                  </a:cubicBezTo>
                  <a:cubicBezTo>
                    <a:pt x="13" y="10"/>
                    <a:pt x="13" y="10"/>
                    <a:pt x="13" y="10"/>
                  </a:cubicBezTo>
                  <a:cubicBezTo>
                    <a:pt x="13" y="10"/>
                    <a:pt x="12" y="10"/>
                    <a:pt x="12" y="10"/>
                  </a:cubicBezTo>
                  <a:cubicBezTo>
                    <a:pt x="13" y="9"/>
                    <a:pt x="13" y="9"/>
                    <a:pt x="13" y="9"/>
                  </a:cubicBezTo>
                  <a:cubicBezTo>
                    <a:pt x="13" y="9"/>
                    <a:pt x="12" y="9"/>
                    <a:pt x="12" y="9"/>
                  </a:cubicBezTo>
                  <a:cubicBezTo>
                    <a:pt x="12" y="9"/>
                    <a:pt x="12" y="8"/>
                    <a:pt x="12" y="8"/>
                  </a:cubicBezTo>
                  <a:cubicBezTo>
                    <a:pt x="12" y="8"/>
                    <a:pt x="12" y="8"/>
                    <a:pt x="12" y="7"/>
                  </a:cubicBezTo>
                  <a:cubicBezTo>
                    <a:pt x="12" y="7"/>
                    <a:pt x="12" y="7"/>
                    <a:pt x="12" y="7"/>
                  </a:cubicBezTo>
                  <a:cubicBezTo>
                    <a:pt x="12" y="7"/>
                    <a:pt x="12" y="7"/>
                    <a:pt x="12" y="6"/>
                  </a:cubicBezTo>
                  <a:cubicBezTo>
                    <a:pt x="13" y="6"/>
                    <a:pt x="12" y="6"/>
                    <a:pt x="13" y="5"/>
                  </a:cubicBezTo>
                  <a:cubicBezTo>
                    <a:pt x="13" y="5"/>
                    <a:pt x="13" y="4"/>
                    <a:pt x="13" y="4"/>
                  </a:cubicBezTo>
                  <a:cubicBezTo>
                    <a:pt x="13" y="4"/>
                    <a:pt x="13" y="4"/>
                    <a:pt x="13" y="4"/>
                  </a:cubicBezTo>
                  <a:cubicBezTo>
                    <a:pt x="13" y="4"/>
                    <a:pt x="14" y="3"/>
                    <a:pt x="14" y="3"/>
                  </a:cubicBezTo>
                  <a:cubicBezTo>
                    <a:pt x="14" y="2"/>
                    <a:pt x="14" y="2"/>
                    <a:pt x="15" y="2"/>
                  </a:cubicBezTo>
                  <a:cubicBezTo>
                    <a:pt x="15" y="2"/>
                    <a:pt x="15" y="1"/>
                    <a:pt x="16" y="1"/>
                  </a:cubicBezTo>
                  <a:cubicBezTo>
                    <a:pt x="16" y="1"/>
                    <a:pt x="16" y="1"/>
                    <a:pt x="16" y="1"/>
                  </a:cubicBezTo>
                  <a:cubicBezTo>
                    <a:pt x="16" y="1"/>
                    <a:pt x="17" y="1"/>
                    <a:pt x="17" y="1"/>
                  </a:cubicBezTo>
                  <a:cubicBezTo>
                    <a:pt x="17" y="1"/>
                    <a:pt x="17" y="0"/>
                    <a:pt x="17" y="0"/>
                  </a:cubicBezTo>
                  <a:cubicBezTo>
                    <a:pt x="17" y="0"/>
                    <a:pt x="18" y="1"/>
                    <a:pt x="18" y="1"/>
                  </a:cubicBezTo>
                  <a:cubicBezTo>
                    <a:pt x="18" y="1"/>
                    <a:pt x="18" y="1"/>
                    <a:pt x="18" y="0"/>
                  </a:cubicBezTo>
                  <a:cubicBezTo>
                    <a:pt x="18" y="0"/>
                    <a:pt x="18" y="0"/>
                    <a:pt x="18" y="0"/>
                  </a:cubicBezTo>
                  <a:cubicBezTo>
                    <a:pt x="18" y="0"/>
                    <a:pt x="18" y="0"/>
                    <a:pt x="18" y="0"/>
                  </a:cubicBezTo>
                  <a:cubicBezTo>
                    <a:pt x="18" y="0"/>
                    <a:pt x="19" y="0"/>
                    <a:pt x="19" y="0"/>
                  </a:cubicBezTo>
                  <a:cubicBezTo>
                    <a:pt x="19" y="0"/>
                    <a:pt x="19" y="0"/>
                    <a:pt x="19" y="0"/>
                  </a:cubicBezTo>
                  <a:cubicBezTo>
                    <a:pt x="20" y="0"/>
                    <a:pt x="20" y="0"/>
                    <a:pt x="20" y="0"/>
                  </a:cubicBezTo>
                  <a:cubicBezTo>
                    <a:pt x="20" y="0"/>
                    <a:pt x="20" y="0"/>
                    <a:pt x="20" y="0"/>
                  </a:cubicBezTo>
                  <a:cubicBezTo>
                    <a:pt x="20" y="0"/>
                    <a:pt x="21" y="0"/>
                    <a:pt x="21" y="0"/>
                  </a:cubicBezTo>
                  <a:cubicBezTo>
                    <a:pt x="21" y="0"/>
                    <a:pt x="22" y="0"/>
                    <a:pt x="22" y="0"/>
                  </a:cubicBezTo>
                  <a:cubicBezTo>
                    <a:pt x="22" y="1"/>
                    <a:pt x="24" y="1"/>
                    <a:pt x="24" y="1"/>
                  </a:cubicBezTo>
                  <a:cubicBezTo>
                    <a:pt x="24" y="1"/>
                    <a:pt x="24" y="1"/>
                    <a:pt x="24" y="2"/>
                  </a:cubicBezTo>
                  <a:cubicBezTo>
                    <a:pt x="24" y="2"/>
                    <a:pt x="25" y="2"/>
                    <a:pt x="25" y="2"/>
                  </a:cubicBezTo>
                  <a:cubicBezTo>
                    <a:pt x="25" y="3"/>
                    <a:pt x="26" y="3"/>
                    <a:pt x="26" y="3"/>
                  </a:cubicBezTo>
                  <a:cubicBezTo>
                    <a:pt x="26" y="3"/>
                    <a:pt x="26" y="4"/>
                    <a:pt x="26" y="4"/>
                  </a:cubicBezTo>
                  <a:cubicBezTo>
                    <a:pt x="26" y="4"/>
                    <a:pt x="26" y="4"/>
                    <a:pt x="26" y="5"/>
                  </a:cubicBezTo>
                  <a:cubicBezTo>
                    <a:pt x="26" y="5"/>
                    <a:pt x="26" y="5"/>
                    <a:pt x="26" y="5"/>
                  </a:cubicBezTo>
                  <a:cubicBezTo>
                    <a:pt x="26" y="5"/>
                    <a:pt x="27" y="5"/>
                    <a:pt x="27" y="6"/>
                  </a:cubicBezTo>
                  <a:cubicBezTo>
                    <a:pt x="27" y="6"/>
                    <a:pt x="27" y="7"/>
                    <a:pt x="27" y="7"/>
                  </a:cubicBezTo>
                  <a:cubicBezTo>
                    <a:pt x="27" y="7"/>
                    <a:pt x="27" y="7"/>
                    <a:pt x="27" y="8"/>
                  </a:cubicBezTo>
                  <a:cubicBezTo>
                    <a:pt x="27" y="8"/>
                    <a:pt x="27" y="8"/>
                    <a:pt x="27" y="8"/>
                  </a:cubicBezTo>
                  <a:cubicBezTo>
                    <a:pt x="27" y="8"/>
                    <a:pt x="27" y="8"/>
                    <a:pt x="27" y="8"/>
                  </a:cubicBezTo>
                  <a:cubicBezTo>
                    <a:pt x="27" y="9"/>
                    <a:pt x="27" y="9"/>
                    <a:pt x="27" y="9"/>
                  </a:cubicBezTo>
                  <a:cubicBezTo>
                    <a:pt x="27" y="9"/>
                    <a:pt x="27" y="9"/>
                    <a:pt x="27" y="10"/>
                  </a:cubicBezTo>
                  <a:cubicBezTo>
                    <a:pt x="27" y="10"/>
                    <a:pt x="27" y="10"/>
                    <a:pt x="26" y="10"/>
                  </a:cubicBezTo>
                  <a:cubicBezTo>
                    <a:pt x="26" y="10"/>
                    <a:pt x="26" y="10"/>
                    <a:pt x="26" y="10"/>
                  </a:cubicBezTo>
                  <a:cubicBezTo>
                    <a:pt x="26" y="11"/>
                    <a:pt x="26" y="11"/>
                    <a:pt x="26" y="11"/>
                  </a:cubicBezTo>
                  <a:cubicBezTo>
                    <a:pt x="26" y="11"/>
                    <a:pt x="25" y="12"/>
                    <a:pt x="25" y="12"/>
                  </a:cubicBezTo>
                  <a:cubicBezTo>
                    <a:pt x="25" y="12"/>
                    <a:pt x="25" y="14"/>
                    <a:pt x="25" y="14"/>
                  </a:cubicBezTo>
                  <a:cubicBezTo>
                    <a:pt x="25" y="15"/>
                    <a:pt x="25" y="16"/>
                    <a:pt x="25" y="17"/>
                  </a:cubicBezTo>
                  <a:cubicBezTo>
                    <a:pt x="25" y="17"/>
                    <a:pt x="24" y="18"/>
                    <a:pt x="24" y="18"/>
                  </a:cubicBezTo>
                  <a:cubicBezTo>
                    <a:pt x="24" y="19"/>
                    <a:pt x="23" y="19"/>
                    <a:pt x="23" y="19"/>
                  </a:cubicBezTo>
                  <a:cubicBezTo>
                    <a:pt x="23" y="19"/>
                    <a:pt x="24" y="20"/>
                    <a:pt x="24" y="20"/>
                  </a:cubicBezTo>
                  <a:cubicBezTo>
                    <a:pt x="24" y="20"/>
                    <a:pt x="26" y="21"/>
                    <a:pt x="27" y="22"/>
                  </a:cubicBezTo>
                  <a:cubicBezTo>
                    <a:pt x="28" y="22"/>
                    <a:pt x="29" y="23"/>
                    <a:pt x="29" y="23"/>
                  </a:cubicBezTo>
                  <a:cubicBezTo>
                    <a:pt x="30" y="24"/>
                    <a:pt x="30" y="25"/>
                    <a:pt x="30" y="26"/>
                  </a:cubicBezTo>
                  <a:cubicBezTo>
                    <a:pt x="30" y="26"/>
                    <a:pt x="30" y="27"/>
                    <a:pt x="30" y="27"/>
                  </a:cubicBezTo>
                  <a:cubicBezTo>
                    <a:pt x="30" y="27"/>
                    <a:pt x="30" y="29"/>
                    <a:pt x="30" y="29"/>
                  </a:cubicBezTo>
                  <a:cubicBezTo>
                    <a:pt x="30" y="29"/>
                    <a:pt x="30" y="30"/>
                    <a:pt x="30" y="30"/>
                  </a:cubicBezTo>
                  <a:cubicBezTo>
                    <a:pt x="30" y="31"/>
                    <a:pt x="31" y="32"/>
                    <a:pt x="31" y="33"/>
                  </a:cubicBezTo>
                  <a:cubicBezTo>
                    <a:pt x="31" y="34"/>
                    <a:pt x="31" y="37"/>
                    <a:pt x="31" y="37"/>
                  </a:cubicBezTo>
                  <a:cubicBezTo>
                    <a:pt x="31" y="38"/>
                    <a:pt x="31" y="42"/>
                    <a:pt x="31" y="43"/>
                  </a:cubicBezTo>
                  <a:cubicBezTo>
                    <a:pt x="31" y="44"/>
                    <a:pt x="32" y="46"/>
                    <a:pt x="32" y="46"/>
                  </a:cubicBezTo>
                  <a:cubicBezTo>
                    <a:pt x="32" y="47"/>
                    <a:pt x="32" y="51"/>
                    <a:pt x="32" y="52"/>
                  </a:cubicBezTo>
                  <a:cubicBezTo>
                    <a:pt x="32" y="53"/>
                    <a:pt x="32" y="54"/>
                    <a:pt x="32" y="54"/>
                  </a:cubicBezTo>
                  <a:cubicBezTo>
                    <a:pt x="33" y="55"/>
                    <a:pt x="33" y="58"/>
                    <a:pt x="33" y="59"/>
                  </a:cubicBezTo>
                  <a:cubicBezTo>
                    <a:pt x="33" y="60"/>
                    <a:pt x="33" y="61"/>
                    <a:pt x="33" y="61"/>
                  </a:cubicBezTo>
                  <a:cubicBezTo>
                    <a:pt x="33" y="61"/>
                    <a:pt x="33" y="62"/>
                    <a:pt x="33" y="62"/>
                  </a:cubicBezTo>
                  <a:cubicBezTo>
                    <a:pt x="33" y="62"/>
                    <a:pt x="32" y="62"/>
                    <a:pt x="32" y="62"/>
                  </a:cubicBezTo>
                  <a:cubicBezTo>
                    <a:pt x="32" y="62"/>
                    <a:pt x="33" y="63"/>
                    <a:pt x="33" y="63"/>
                  </a:cubicBezTo>
                  <a:cubicBezTo>
                    <a:pt x="33" y="64"/>
                    <a:pt x="33" y="64"/>
                    <a:pt x="33" y="65"/>
                  </a:cubicBezTo>
                  <a:cubicBezTo>
                    <a:pt x="33" y="65"/>
                    <a:pt x="33" y="66"/>
                    <a:pt x="32" y="67"/>
                  </a:cubicBezTo>
                  <a:cubicBezTo>
                    <a:pt x="32" y="67"/>
                    <a:pt x="32" y="67"/>
                    <a:pt x="32" y="68"/>
                  </a:cubicBezTo>
                  <a:cubicBezTo>
                    <a:pt x="32" y="68"/>
                    <a:pt x="32" y="68"/>
                    <a:pt x="31" y="68"/>
                  </a:cubicBezTo>
                  <a:cubicBezTo>
                    <a:pt x="31" y="68"/>
                    <a:pt x="31" y="68"/>
                    <a:pt x="31" y="68"/>
                  </a:cubicBezTo>
                  <a:cubicBezTo>
                    <a:pt x="31" y="68"/>
                    <a:pt x="31" y="68"/>
                    <a:pt x="31" y="68"/>
                  </a:cubicBezTo>
                  <a:cubicBezTo>
                    <a:pt x="31" y="68"/>
                    <a:pt x="31" y="69"/>
                    <a:pt x="31" y="70"/>
                  </a:cubicBezTo>
                  <a:cubicBezTo>
                    <a:pt x="31" y="71"/>
                    <a:pt x="31" y="72"/>
                    <a:pt x="30" y="72"/>
                  </a:cubicBezTo>
                  <a:cubicBezTo>
                    <a:pt x="30" y="73"/>
                    <a:pt x="30" y="73"/>
                    <a:pt x="30" y="72"/>
                  </a:cubicBezTo>
                  <a:cubicBezTo>
                    <a:pt x="30" y="72"/>
                    <a:pt x="29" y="77"/>
                    <a:pt x="29" y="78"/>
                  </a:cubicBezTo>
                  <a:cubicBezTo>
                    <a:pt x="29" y="80"/>
                    <a:pt x="28" y="84"/>
                    <a:pt x="28" y="87"/>
                  </a:cubicBezTo>
                  <a:cubicBezTo>
                    <a:pt x="28" y="89"/>
                    <a:pt x="28" y="91"/>
                    <a:pt x="27" y="97"/>
                  </a:cubicBezTo>
                  <a:cubicBezTo>
                    <a:pt x="26" y="103"/>
                    <a:pt x="26" y="104"/>
                    <a:pt x="26" y="104"/>
                  </a:cubicBezTo>
                  <a:cubicBezTo>
                    <a:pt x="26" y="104"/>
                    <a:pt x="25" y="106"/>
                    <a:pt x="25" y="107"/>
                  </a:cubicBezTo>
                  <a:cubicBezTo>
                    <a:pt x="24" y="108"/>
                    <a:pt x="24" y="108"/>
                    <a:pt x="24" y="109"/>
                  </a:cubicBezTo>
                  <a:cubicBezTo>
                    <a:pt x="24" y="109"/>
                    <a:pt x="24" y="109"/>
                    <a:pt x="24" y="109"/>
                  </a:cubicBezTo>
                  <a:cubicBezTo>
                    <a:pt x="24" y="109"/>
                    <a:pt x="24" y="110"/>
                    <a:pt x="24" y="110"/>
                  </a:cubicBezTo>
                  <a:cubicBezTo>
                    <a:pt x="24" y="110"/>
                    <a:pt x="25" y="110"/>
                    <a:pt x="25" y="110"/>
                  </a:cubicBezTo>
                  <a:cubicBezTo>
                    <a:pt x="25" y="110"/>
                    <a:pt x="26" y="111"/>
                    <a:pt x="26" y="111"/>
                  </a:cubicBezTo>
                  <a:cubicBezTo>
                    <a:pt x="26" y="111"/>
                    <a:pt x="26" y="112"/>
                    <a:pt x="26" y="112"/>
                  </a:cubicBezTo>
                  <a:cubicBezTo>
                    <a:pt x="26" y="112"/>
                    <a:pt x="27" y="112"/>
                    <a:pt x="27" y="112"/>
                  </a:cubicBezTo>
                  <a:cubicBezTo>
                    <a:pt x="27" y="112"/>
                    <a:pt x="27" y="112"/>
                    <a:pt x="28" y="112"/>
                  </a:cubicBezTo>
                  <a:cubicBezTo>
                    <a:pt x="28" y="112"/>
                    <a:pt x="28" y="112"/>
                    <a:pt x="28" y="112"/>
                  </a:cubicBezTo>
                  <a:cubicBezTo>
                    <a:pt x="28" y="112"/>
                    <a:pt x="28" y="112"/>
                    <a:pt x="28" y="112"/>
                  </a:cubicBezTo>
                  <a:cubicBezTo>
                    <a:pt x="29" y="112"/>
                    <a:pt x="29" y="112"/>
                    <a:pt x="29" y="112"/>
                  </a:cubicBezTo>
                  <a:cubicBezTo>
                    <a:pt x="29" y="112"/>
                    <a:pt x="29" y="113"/>
                    <a:pt x="29" y="113"/>
                  </a:cubicBezTo>
                  <a:cubicBezTo>
                    <a:pt x="29" y="112"/>
                    <a:pt x="29" y="112"/>
                    <a:pt x="29" y="112"/>
                  </a:cubicBezTo>
                  <a:cubicBezTo>
                    <a:pt x="29" y="113"/>
                    <a:pt x="29" y="113"/>
                    <a:pt x="29" y="113"/>
                  </a:cubicBezTo>
                  <a:cubicBezTo>
                    <a:pt x="29" y="113"/>
                    <a:pt x="29" y="113"/>
                    <a:pt x="29" y="113"/>
                  </a:cubicBezTo>
                  <a:cubicBezTo>
                    <a:pt x="29" y="113"/>
                    <a:pt x="29" y="113"/>
                    <a:pt x="29" y="113"/>
                  </a:cubicBezTo>
                  <a:cubicBezTo>
                    <a:pt x="29" y="113"/>
                    <a:pt x="29" y="113"/>
                    <a:pt x="30" y="113"/>
                  </a:cubicBezTo>
                  <a:cubicBezTo>
                    <a:pt x="30" y="113"/>
                    <a:pt x="31" y="114"/>
                    <a:pt x="31" y="114"/>
                  </a:cubicBezTo>
                  <a:cubicBezTo>
                    <a:pt x="32" y="114"/>
                    <a:pt x="32" y="114"/>
                    <a:pt x="32" y="115"/>
                  </a:cubicBezTo>
                  <a:cubicBezTo>
                    <a:pt x="32" y="115"/>
                    <a:pt x="33" y="115"/>
                    <a:pt x="33" y="116"/>
                  </a:cubicBezTo>
                  <a:cubicBezTo>
                    <a:pt x="33" y="116"/>
                    <a:pt x="33" y="116"/>
                    <a:pt x="33" y="116"/>
                  </a:cubicBezTo>
                  <a:cubicBezTo>
                    <a:pt x="33" y="116"/>
                    <a:pt x="32" y="117"/>
                    <a:pt x="32" y="117"/>
                  </a:cubicBezTo>
                  <a:cubicBezTo>
                    <a:pt x="31" y="117"/>
                    <a:pt x="29" y="117"/>
                    <a:pt x="27" y="117"/>
                  </a:cubicBezTo>
                  <a:cubicBezTo>
                    <a:pt x="26" y="117"/>
                    <a:pt x="24" y="116"/>
                    <a:pt x="23" y="116"/>
                  </a:cubicBezTo>
                  <a:cubicBezTo>
                    <a:pt x="22" y="116"/>
                    <a:pt x="20" y="116"/>
                    <a:pt x="20" y="116"/>
                  </a:cubicBezTo>
                  <a:cubicBezTo>
                    <a:pt x="20" y="116"/>
                    <a:pt x="20" y="116"/>
                    <a:pt x="20" y="116"/>
                  </a:cubicBezTo>
                  <a:cubicBezTo>
                    <a:pt x="20" y="116"/>
                    <a:pt x="17" y="116"/>
                    <a:pt x="16" y="116"/>
                  </a:cubicBezTo>
                  <a:cubicBezTo>
                    <a:pt x="16" y="116"/>
                    <a:pt x="17" y="116"/>
                    <a:pt x="17" y="117"/>
                  </a:cubicBezTo>
                  <a:cubicBezTo>
                    <a:pt x="17" y="117"/>
                    <a:pt x="17" y="117"/>
                    <a:pt x="17" y="117"/>
                  </a:cubicBezTo>
                  <a:cubicBezTo>
                    <a:pt x="17" y="117"/>
                    <a:pt x="17" y="117"/>
                    <a:pt x="17" y="117"/>
                  </a:cubicBezTo>
                  <a:cubicBezTo>
                    <a:pt x="17" y="117"/>
                    <a:pt x="17" y="117"/>
                    <a:pt x="17" y="117"/>
                  </a:cubicBezTo>
                  <a:cubicBezTo>
                    <a:pt x="17" y="117"/>
                    <a:pt x="18" y="117"/>
                    <a:pt x="18" y="117"/>
                  </a:cubicBezTo>
                  <a:cubicBezTo>
                    <a:pt x="18" y="118"/>
                    <a:pt x="18" y="118"/>
                    <a:pt x="18" y="118"/>
                  </a:cubicBezTo>
                  <a:cubicBezTo>
                    <a:pt x="18" y="118"/>
                    <a:pt x="18" y="118"/>
                    <a:pt x="18" y="117"/>
                  </a:cubicBezTo>
                  <a:cubicBezTo>
                    <a:pt x="18" y="117"/>
                    <a:pt x="18" y="117"/>
                    <a:pt x="18" y="118"/>
                  </a:cubicBezTo>
                  <a:cubicBezTo>
                    <a:pt x="18" y="118"/>
                    <a:pt x="18" y="118"/>
                    <a:pt x="19" y="118"/>
                  </a:cubicBezTo>
                  <a:cubicBezTo>
                    <a:pt x="19" y="118"/>
                    <a:pt x="19" y="118"/>
                    <a:pt x="19" y="118"/>
                  </a:cubicBezTo>
                  <a:cubicBezTo>
                    <a:pt x="18" y="118"/>
                    <a:pt x="19" y="118"/>
                    <a:pt x="18" y="118"/>
                  </a:cubicBezTo>
                  <a:cubicBezTo>
                    <a:pt x="18" y="118"/>
                    <a:pt x="18" y="118"/>
                    <a:pt x="18" y="118"/>
                  </a:cubicBezTo>
                  <a:cubicBezTo>
                    <a:pt x="18" y="118"/>
                    <a:pt x="18" y="118"/>
                    <a:pt x="18" y="118"/>
                  </a:cubicBezTo>
                  <a:cubicBezTo>
                    <a:pt x="18" y="118"/>
                    <a:pt x="19" y="120"/>
                    <a:pt x="19" y="120"/>
                  </a:cubicBezTo>
                  <a:cubicBezTo>
                    <a:pt x="19" y="120"/>
                    <a:pt x="20" y="121"/>
                    <a:pt x="20" y="121"/>
                  </a:cubicBezTo>
                  <a:cubicBezTo>
                    <a:pt x="20" y="121"/>
                    <a:pt x="20" y="121"/>
                    <a:pt x="20" y="122"/>
                  </a:cubicBezTo>
                  <a:cubicBezTo>
                    <a:pt x="20" y="122"/>
                    <a:pt x="20" y="123"/>
                    <a:pt x="18" y="123"/>
                  </a:cubicBezTo>
                  <a:cubicBezTo>
                    <a:pt x="17" y="123"/>
                    <a:pt x="15" y="123"/>
                    <a:pt x="14" y="122"/>
                  </a:cubicBezTo>
                  <a:cubicBezTo>
                    <a:pt x="13" y="122"/>
                    <a:pt x="11" y="121"/>
                    <a:pt x="11" y="121"/>
                  </a:cubicBezTo>
                  <a:cubicBezTo>
                    <a:pt x="10" y="120"/>
                    <a:pt x="9" y="119"/>
                    <a:pt x="9" y="119"/>
                  </a:cubicBezTo>
                  <a:cubicBezTo>
                    <a:pt x="9" y="119"/>
                    <a:pt x="9" y="119"/>
                    <a:pt x="9" y="119"/>
                  </a:cubicBezTo>
                  <a:cubicBezTo>
                    <a:pt x="8" y="118"/>
                    <a:pt x="8" y="118"/>
                    <a:pt x="8" y="118"/>
                  </a:cubicBezTo>
                  <a:cubicBezTo>
                    <a:pt x="8" y="118"/>
                    <a:pt x="8" y="118"/>
                    <a:pt x="8" y="118"/>
                  </a:cubicBezTo>
                  <a:cubicBezTo>
                    <a:pt x="7" y="118"/>
                    <a:pt x="7" y="116"/>
                    <a:pt x="7" y="116"/>
                  </a:cubicBezTo>
                  <a:cubicBezTo>
                    <a:pt x="7" y="115"/>
                    <a:pt x="7" y="115"/>
                    <a:pt x="7" y="114"/>
                  </a:cubicBezTo>
                  <a:cubicBezTo>
                    <a:pt x="7" y="114"/>
                    <a:pt x="7" y="111"/>
                    <a:pt x="8" y="110"/>
                  </a:cubicBezTo>
                  <a:cubicBezTo>
                    <a:pt x="8" y="109"/>
                    <a:pt x="8" y="109"/>
                    <a:pt x="8" y="109"/>
                  </a:cubicBezTo>
                  <a:cubicBezTo>
                    <a:pt x="8" y="108"/>
                    <a:pt x="8" y="106"/>
                    <a:pt x="7" y="106"/>
                  </a:cubicBezTo>
                  <a:cubicBezTo>
                    <a:pt x="7" y="105"/>
                    <a:pt x="7" y="103"/>
                    <a:pt x="7" y="100"/>
                  </a:cubicBezTo>
                  <a:cubicBezTo>
                    <a:pt x="7" y="97"/>
                    <a:pt x="7" y="93"/>
                    <a:pt x="7" y="92"/>
                  </a:cubicBezTo>
                  <a:cubicBezTo>
                    <a:pt x="7" y="90"/>
                    <a:pt x="8" y="84"/>
                    <a:pt x="8" y="82"/>
                  </a:cubicBezTo>
                  <a:cubicBezTo>
                    <a:pt x="8" y="82"/>
                    <a:pt x="7" y="75"/>
                    <a:pt x="6" y="71"/>
                  </a:cubicBezTo>
                  <a:cubicBezTo>
                    <a:pt x="6" y="68"/>
                    <a:pt x="7" y="67"/>
                    <a:pt x="7" y="67"/>
                  </a:cubicBezTo>
                  <a:cubicBezTo>
                    <a:pt x="7" y="67"/>
                    <a:pt x="6" y="67"/>
                    <a:pt x="6" y="66"/>
                  </a:cubicBezTo>
                  <a:cubicBezTo>
                    <a:pt x="6" y="66"/>
                    <a:pt x="6" y="65"/>
                    <a:pt x="6" y="65"/>
                  </a:cubicBezTo>
                  <a:cubicBezTo>
                    <a:pt x="6" y="65"/>
                    <a:pt x="6" y="65"/>
                    <a:pt x="5" y="63"/>
                  </a:cubicBezTo>
                  <a:cubicBezTo>
                    <a:pt x="5" y="62"/>
                    <a:pt x="5" y="62"/>
                    <a:pt x="5" y="62"/>
                  </a:cubicBezTo>
                  <a:cubicBezTo>
                    <a:pt x="5" y="62"/>
                    <a:pt x="5" y="62"/>
                    <a:pt x="5" y="62"/>
                  </a:cubicBezTo>
                  <a:cubicBezTo>
                    <a:pt x="5" y="62"/>
                    <a:pt x="5" y="62"/>
                    <a:pt x="5" y="62"/>
                  </a:cubicBezTo>
                  <a:cubicBezTo>
                    <a:pt x="5" y="62"/>
                    <a:pt x="5" y="61"/>
                    <a:pt x="4" y="61"/>
                  </a:cubicBezTo>
                  <a:cubicBezTo>
                    <a:pt x="4" y="61"/>
                    <a:pt x="4" y="61"/>
                    <a:pt x="4" y="61"/>
                  </a:cubicBezTo>
                  <a:cubicBezTo>
                    <a:pt x="4" y="61"/>
                    <a:pt x="4" y="61"/>
                    <a:pt x="4" y="61"/>
                  </a:cubicBezTo>
                  <a:cubicBezTo>
                    <a:pt x="4" y="61"/>
                    <a:pt x="3" y="57"/>
                    <a:pt x="2" y="55"/>
                  </a:cubicBezTo>
                  <a:cubicBezTo>
                    <a:pt x="1" y="52"/>
                    <a:pt x="0" y="50"/>
                    <a:pt x="0" y="49"/>
                  </a:cubicBezTo>
                  <a:cubicBezTo>
                    <a:pt x="0" y="49"/>
                    <a:pt x="0" y="48"/>
                    <a:pt x="0" y="47"/>
                  </a:cubicBezTo>
                  <a:cubicBezTo>
                    <a:pt x="0" y="47"/>
                    <a:pt x="0" y="46"/>
                    <a:pt x="0" y="45"/>
                  </a:cubicBezTo>
                  <a:cubicBezTo>
                    <a:pt x="0" y="45"/>
                    <a:pt x="1" y="41"/>
                    <a:pt x="1" y="41"/>
                  </a:cubicBezTo>
                  <a:cubicBezTo>
                    <a:pt x="1" y="41"/>
                    <a:pt x="1" y="37"/>
                    <a:pt x="1" y="37"/>
                  </a:cubicBezTo>
                  <a:cubicBezTo>
                    <a:pt x="1" y="36"/>
                    <a:pt x="2" y="35"/>
                    <a:pt x="2" y="34"/>
                  </a:cubicBezTo>
                  <a:cubicBezTo>
                    <a:pt x="2" y="34"/>
                    <a:pt x="2" y="34"/>
                    <a:pt x="2" y="34"/>
                  </a:cubicBezTo>
                  <a:cubicBezTo>
                    <a:pt x="2" y="33"/>
                    <a:pt x="2" y="33"/>
                    <a:pt x="2" y="32"/>
                  </a:cubicBezTo>
                  <a:cubicBezTo>
                    <a:pt x="2" y="31"/>
                    <a:pt x="2" y="29"/>
                    <a:pt x="2" y="28"/>
                  </a:cubicBezTo>
                  <a:cubicBezTo>
                    <a:pt x="2" y="27"/>
                    <a:pt x="2" y="26"/>
                    <a:pt x="3" y="25"/>
                  </a:cubicBezTo>
                  <a:cubicBezTo>
                    <a:pt x="3" y="25"/>
                    <a:pt x="4" y="24"/>
                    <a:pt x="5" y="23"/>
                  </a:cubicBezTo>
                  <a:cubicBezTo>
                    <a:pt x="6" y="22"/>
                    <a:pt x="12" y="19"/>
                    <a:pt x="12" y="19"/>
                  </a:cubicBezTo>
                  <a:cubicBezTo>
                    <a:pt x="12" y="19"/>
                    <a:pt x="12" y="19"/>
                    <a:pt x="13" y="19"/>
                  </a:cubicBezTo>
                  <a:cubicBezTo>
                    <a:pt x="13" y="18"/>
                    <a:pt x="14" y="18"/>
                    <a:pt x="14" y="17"/>
                  </a:cubicBezTo>
                  <a:cubicBezTo>
                    <a:pt x="14" y="17"/>
                    <a:pt x="14" y="17"/>
                    <a:pt x="15" y="1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0" name="Freeform 591"/>
            <p:cNvSpPr>
              <a:spLocks/>
            </p:cNvSpPr>
            <p:nvPr/>
          </p:nvSpPr>
          <p:spPr bwMode="auto">
            <a:xfrm>
              <a:off x="8588375" y="4044951"/>
              <a:ext cx="188913" cy="481013"/>
            </a:xfrm>
            <a:custGeom>
              <a:avLst/>
              <a:gdLst>
                <a:gd name="T0" fmla="*/ 19 w 50"/>
                <a:gd name="T1" fmla="*/ 62 h 128"/>
                <a:gd name="T2" fmla="*/ 18 w 50"/>
                <a:gd name="T3" fmla="*/ 61 h 128"/>
                <a:gd name="T4" fmla="*/ 18 w 50"/>
                <a:gd name="T5" fmla="*/ 60 h 128"/>
                <a:gd name="T6" fmla="*/ 15 w 50"/>
                <a:gd name="T7" fmla="*/ 53 h 128"/>
                <a:gd name="T8" fmla="*/ 15 w 50"/>
                <a:gd name="T9" fmla="*/ 48 h 128"/>
                <a:gd name="T10" fmla="*/ 15 w 50"/>
                <a:gd name="T11" fmla="*/ 44 h 128"/>
                <a:gd name="T12" fmla="*/ 15 w 50"/>
                <a:gd name="T13" fmla="*/ 41 h 128"/>
                <a:gd name="T14" fmla="*/ 15 w 50"/>
                <a:gd name="T15" fmla="*/ 36 h 128"/>
                <a:gd name="T16" fmla="*/ 16 w 50"/>
                <a:gd name="T17" fmla="*/ 32 h 128"/>
                <a:gd name="T18" fmla="*/ 16 w 50"/>
                <a:gd name="T19" fmla="*/ 28 h 128"/>
                <a:gd name="T20" fmla="*/ 18 w 50"/>
                <a:gd name="T21" fmla="*/ 25 h 128"/>
                <a:gd name="T22" fmla="*/ 19 w 50"/>
                <a:gd name="T23" fmla="*/ 22 h 128"/>
                <a:gd name="T24" fmla="*/ 23 w 50"/>
                <a:gd name="T25" fmla="*/ 11 h 128"/>
                <a:gd name="T26" fmla="*/ 33 w 50"/>
                <a:gd name="T27" fmla="*/ 1 h 128"/>
                <a:gd name="T28" fmla="*/ 44 w 50"/>
                <a:gd name="T29" fmla="*/ 21 h 128"/>
                <a:gd name="T30" fmla="*/ 46 w 50"/>
                <a:gd name="T31" fmla="*/ 24 h 128"/>
                <a:gd name="T32" fmla="*/ 45 w 50"/>
                <a:gd name="T33" fmla="*/ 24 h 128"/>
                <a:gd name="T34" fmla="*/ 48 w 50"/>
                <a:gd name="T35" fmla="*/ 30 h 128"/>
                <a:gd name="T36" fmla="*/ 49 w 50"/>
                <a:gd name="T37" fmla="*/ 38 h 128"/>
                <a:gd name="T38" fmla="*/ 49 w 50"/>
                <a:gd name="T39" fmla="*/ 43 h 128"/>
                <a:gd name="T40" fmla="*/ 50 w 50"/>
                <a:gd name="T41" fmla="*/ 49 h 128"/>
                <a:gd name="T42" fmla="*/ 50 w 50"/>
                <a:gd name="T43" fmla="*/ 52 h 128"/>
                <a:gd name="T44" fmla="*/ 49 w 50"/>
                <a:gd name="T45" fmla="*/ 58 h 128"/>
                <a:gd name="T46" fmla="*/ 48 w 50"/>
                <a:gd name="T47" fmla="*/ 61 h 128"/>
                <a:gd name="T48" fmla="*/ 46 w 50"/>
                <a:gd name="T49" fmla="*/ 65 h 128"/>
                <a:gd name="T50" fmla="*/ 44 w 50"/>
                <a:gd name="T51" fmla="*/ 78 h 128"/>
                <a:gd name="T52" fmla="*/ 42 w 50"/>
                <a:gd name="T53" fmla="*/ 91 h 128"/>
                <a:gd name="T54" fmla="*/ 41 w 50"/>
                <a:gd name="T55" fmla="*/ 100 h 128"/>
                <a:gd name="T56" fmla="*/ 39 w 50"/>
                <a:gd name="T57" fmla="*/ 107 h 128"/>
                <a:gd name="T58" fmla="*/ 37 w 50"/>
                <a:gd name="T59" fmla="*/ 124 h 128"/>
                <a:gd name="T60" fmla="*/ 36 w 50"/>
                <a:gd name="T61" fmla="*/ 127 h 128"/>
                <a:gd name="T62" fmla="*/ 29 w 50"/>
                <a:gd name="T63" fmla="*/ 127 h 128"/>
                <a:gd name="T64" fmla="*/ 29 w 50"/>
                <a:gd name="T65" fmla="*/ 125 h 128"/>
                <a:gd name="T66" fmla="*/ 29 w 50"/>
                <a:gd name="T67" fmla="*/ 115 h 128"/>
                <a:gd name="T68" fmla="*/ 32 w 50"/>
                <a:gd name="T69" fmla="*/ 102 h 128"/>
                <a:gd name="T70" fmla="*/ 33 w 50"/>
                <a:gd name="T71" fmla="*/ 98 h 128"/>
                <a:gd name="T72" fmla="*/ 33 w 50"/>
                <a:gd name="T73" fmla="*/ 89 h 128"/>
                <a:gd name="T74" fmla="*/ 33 w 50"/>
                <a:gd name="T75" fmla="*/ 74 h 128"/>
                <a:gd name="T76" fmla="*/ 24 w 50"/>
                <a:gd name="T77" fmla="*/ 89 h 128"/>
                <a:gd name="T78" fmla="*/ 20 w 50"/>
                <a:gd name="T79" fmla="*/ 96 h 128"/>
                <a:gd name="T80" fmla="*/ 18 w 50"/>
                <a:gd name="T81" fmla="*/ 99 h 128"/>
                <a:gd name="T82" fmla="*/ 13 w 50"/>
                <a:gd name="T83" fmla="*/ 117 h 128"/>
                <a:gd name="T84" fmla="*/ 10 w 50"/>
                <a:gd name="T85" fmla="*/ 121 h 128"/>
                <a:gd name="T86" fmla="*/ 8 w 50"/>
                <a:gd name="T87" fmla="*/ 124 h 128"/>
                <a:gd name="T88" fmla="*/ 0 w 50"/>
                <a:gd name="T89" fmla="*/ 124 h 128"/>
                <a:gd name="T90" fmla="*/ 2 w 50"/>
                <a:gd name="T91" fmla="*/ 120 h 128"/>
                <a:gd name="T92" fmla="*/ 4 w 50"/>
                <a:gd name="T93" fmla="*/ 115 h 128"/>
                <a:gd name="T94" fmla="*/ 10 w 50"/>
                <a:gd name="T95" fmla="*/ 98 h 128"/>
                <a:gd name="T96" fmla="*/ 11 w 50"/>
                <a:gd name="T97" fmla="*/ 95 h 128"/>
                <a:gd name="T98" fmla="*/ 13 w 50"/>
                <a:gd name="T99" fmla="*/ 92 h 128"/>
                <a:gd name="T100" fmla="*/ 16 w 50"/>
                <a:gd name="T101" fmla="*/ 86 h 128"/>
                <a:gd name="T102" fmla="*/ 19 w 50"/>
                <a:gd name="T103" fmla="*/ 71 h 128"/>
                <a:gd name="T104" fmla="*/ 20 w 50"/>
                <a:gd name="T105" fmla="*/ 67 h 128"/>
                <a:gd name="T106" fmla="*/ 21 w 50"/>
                <a:gd name="T107"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 h="128">
                  <a:moveTo>
                    <a:pt x="21" y="64"/>
                  </a:moveTo>
                  <a:cubicBezTo>
                    <a:pt x="21" y="64"/>
                    <a:pt x="20" y="63"/>
                    <a:pt x="20" y="63"/>
                  </a:cubicBezTo>
                  <a:cubicBezTo>
                    <a:pt x="19" y="62"/>
                    <a:pt x="19" y="62"/>
                    <a:pt x="19" y="62"/>
                  </a:cubicBezTo>
                  <a:cubicBezTo>
                    <a:pt x="19" y="62"/>
                    <a:pt x="19" y="62"/>
                    <a:pt x="19" y="62"/>
                  </a:cubicBezTo>
                  <a:cubicBezTo>
                    <a:pt x="19" y="61"/>
                    <a:pt x="19" y="61"/>
                    <a:pt x="19" y="61"/>
                  </a:cubicBezTo>
                  <a:cubicBezTo>
                    <a:pt x="19" y="61"/>
                    <a:pt x="18" y="61"/>
                    <a:pt x="18" y="61"/>
                  </a:cubicBezTo>
                  <a:cubicBezTo>
                    <a:pt x="18" y="60"/>
                    <a:pt x="18" y="60"/>
                    <a:pt x="18" y="60"/>
                  </a:cubicBezTo>
                  <a:cubicBezTo>
                    <a:pt x="18" y="60"/>
                    <a:pt x="18" y="60"/>
                    <a:pt x="18" y="60"/>
                  </a:cubicBezTo>
                  <a:cubicBezTo>
                    <a:pt x="18" y="60"/>
                    <a:pt x="18" y="60"/>
                    <a:pt x="18" y="60"/>
                  </a:cubicBezTo>
                  <a:cubicBezTo>
                    <a:pt x="18" y="60"/>
                    <a:pt x="18" y="57"/>
                    <a:pt x="17" y="56"/>
                  </a:cubicBezTo>
                  <a:cubicBezTo>
                    <a:pt x="16" y="54"/>
                    <a:pt x="16" y="53"/>
                    <a:pt x="16" y="53"/>
                  </a:cubicBezTo>
                  <a:cubicBezTo>
                    <a:pt x="16" y="53"/>
                    <a:pt x="16" y="53"/>
                    <a:pt x="15" y="53"/>
                  </a:cubicBezTo>
                  <a:cubicBezTo>
                    <a:pt x="15" y="52"/>
                    <a:pt x="15" y="51"/>
                    <a:pt x="15" y="51"/>
                  </a:cubicBezTo>
                  <a:cubicBezTo>
                    <a:pt x="15" y="51"/>
                    <a:pt x="14" y="50"/>
                    <a:pt x="15" y="50"/>
                  </a:cubicBezTo>
                  <a:cubicBezTo>
                    <a:pt x="15" y="50"/>
                    <a:pt x="14" y="48"/>
                    <a:pt x="15" y="48"/>
                  </a:cubicBezTo>
                  <a:cubicBezTo>
                    <a:pt x="15" y="48"/>
                    <a:pt x="15" y="47"/>
                    <a:pt x="15" y="47"/>
                  </a:cubicBezTo>
                  <a:cubicBezTo>
                    <a:pt x="15" y="47"/>
                    <a:pt x="15" y="46"/>
                    <a:pt x="15" y="45"/>
                  </a:cubicBezTo>
                  <a:cubicBezTo>
                    <a:pt x="15" y="45"/>
                    <a:pt x="15" y="45"/>
                    <a:pt x="15" y="44"/>
                  </a:cubicBezTo>
                  <a:cubicBezTo>
                    <a:pt x="15" y="44"/>
                    <a:pt x="15" y="44"/>
                    <a:pt x="15" y="43"/>
                  </a:cubicBezTo>
                  <a:cubicBezTo>
                    <a:pt x="15" y="43"/>
                    <a:pt x="15" y="43"/>
                    <a:pt x="15" y="42"/>
                  </a:cubicBezTo>
                  <a:cubicBezTo>
                    <a:pt x="15" y="42"/>
                    <a:pt x="15" y="42"/>
                    <a:pt x="15" y="41"/>
                  </a:cubicBezTo>
                  <a:cubicBezTo>
                    <a:pt x="15" y="40"/>
                    <a:pt x="15" y="40"/>
                    <a:pt x="15" y="40"/>
                  </a:cubicBezTo>
                  <a:cubicBezTo>
                    <a:pt x="15" y="39"/>
                    <a:pt x="15" y="39"/>
                    <a:pt x="15" y="38"/>
                  </a:cubicBezTo>
                  <a:cubicBezTo>
                    <a:pt x="15" y="37"/>
                    <a:pt x="15" y="37"/>
                    <a:pt x="15" y="36"/>
                  </a:cubicBezTo>
                  <a:cubicBezTo>
                    <a:pt x="15" y="36"/>
                    <a:pt x="15" y="35"/>
                    <a:pt x="15" y="35"/>
                  </a:cubicBezTo>
                  <a:cubicBezTo>
                    <a:pt x="16" y="34"/>
                    <a:pt x="15" y="34"/>
                    <a:pt x="16" y="33"/>
                  </a:cubicBezTo>
                  <a:cubicBezTo>
                    <a:pt x="16" y="32"/>
                    <a:pt x="16" y="32"/>
                    <a:pt x="16" y="32"/>
                  </a:cubicBezTo>
                  <a:cubicBezTo>
                    <a:pt x="16" y="31"/>
                    <a:pt x="16" y="31"/>
                    <a:pt x="16" y="30"/>
                  </a:cubicBezTo>
                  <a:cubicBezTo>
                    <a:pt x="16" y="30"/>
                    <a:pt x="16" y="30"/>
                    <a:pt x="16" y="29"/>
                  </a:cubicBezTo>
                  <a:cubicBezTo>
                    <a:pt x="16" y="28"/>
                    <a:pt x="16" y="28"/>
                    <a:pt x="16" y="28"/>
                  </a:cubicBezTo>
                  <a:cubicBezTo>
                    <a:pt x="17" y="28"/>
                    <a:pt x="16" y="27"/>
                    <a:pt x="17" y="27"/>
                  </a:cubicBezTo>
                  <a:cubicBezTo>
                    <a:pt x="17" y="27"/>
                    <a:pt x="17" y="26"/>
                    <a:pt x="17" y="26"/>
                  </a:cubicBezTo>
                  <a:cubicBezTo>
                    <a:pt x="17" y="26"/>
                    <a:pt x="18" y="25"/>
                    <a:pt x="18" y="25"/>
                  </a:cubicBezTo>
                  <a:cubicBezTo>
                    <a:pt x="18" y="25"/>
                    <a:pt x="17" y="25"/>
                    <a:pt x="17" y="26"/>
                  </a:cubicBezTo>
                  <a:cubicBezTo>
                    <a:pt x="17" y="26"/>
                    <a:pt x="17" y="24"/>
                    <a:pt x="18" y="24"/>
                  </a:cubicBezTo>
                  <a:cubicBezTo>
                    <a:pt x="18" y="24"/>
                    <a:pt x="18" y="23"/>
                    <a:pt x="19" y="22"/>
                  </a:cubicBezTo>
                  <a:cubicBezTo>
                    <a:pt x="20" y="21"/>
                    <a:pt x="22" y="20"/>
                    <a:pt x="22" y="18"/>
                  </a:cubicBezTo>
                  <a:cubicBezTo>
                    <a:pt x="23" y="17"/>
                    <a:pt x="22" y="17"/>
                    <a:pt x="22" y="15"/>
                  </a:cubicBezTo>
                  <a:cubicBezTo>
                    <a:pt x="22" y="15"/>
                    <a:pt x="22" y="14"/>
                    <a:pt x="23" y="11"/>
                  </a:cubicBezTo>
                  <a:cubicBezTo>
                    <a:pt x="23" y="9"/>
                    <a:pt x="23" y="6"/>
                    <a:pt x="23" y="6"/>
                  </a:cubicBezTo>
                  <a:cubicBezTo>
                    <a:pt x="23" y="5"/>
                    <a:pt x="24" y="1"/>
                    <a:pt x="28" y="1"/>
                  </a:cubicBezTo>
                  <a:cubicBezTo>
                    <a:pt x="28" y="1"/>
                    <a:pt x="31" y="0"/>
                    <a:pt x="33" y="1"/>
                  </a:cubicBezTo>
                  <a:cubicBezTo>
                    <a:pt x="35" y="2"/>
                    <a:pt x="36" y="5"/>
                    <a:pt x="37" y="6"/>
                  </a:cubicBezTo>
                  <a:cubicBezTo>
                    <a:pt x="37" y="7"/>
                    <a:pt x="39" y="14"/>
                    <a:pt x="40" y="16"/>
                  </a:cubicBezTo>
                  <a:cubicBezTo>
                    <a:pt x="41" y="18"/>
                    <a:pt x="43" y="20"/>
                    <a:pt x="44" y="21"/>
                  </a:cubicBezTo>
                  <a:cubicBezTo>
                    <a:pt x="46" y="22"/>
                    <a:pt x="47" y="22"/>
                    <a:pt x="47" y="22"/>
                  </a:cubicBezTo>
                  <a:cubicBezTo>
                    <a:pt x="47" y="22"/>
                    <a:pt x="45" y="22"/>
                    <a:pt x="44" y="22"/>
                  </a:cubicBezTo>
                  <a:cubicBezTo>
                    <a:pt x="44" y="22"/>
                    <a:pt x="45" y="23"/>
                    <a:pt x="46" y="24"/>
                  </a:cubicBezTo>
                  <a:cubicBezTo>
                    <a:pt x="46" y="24"/>
                    <a:pt x="45" y="23"/>
                    <a:pt x="45" y="23"/>
                  </a:cubicBezTo>
                  <a:cubicBezTo>
                    <a:pt x="44" y="23"/>
                    <a:pt x="44" y="23"/>
                    <a:pt x="44" y="23"/>
                  </a:cubicBezTo>
                  <a:cubicBezTo>
                    <a:pt x="45" y="24"/>
                    <a:pt x="45" y="24"/>
                    <a:pt x="45" y="24"/>
                  </a:cubicBezTo>
                  <a:cubicBezTo>
                    <a:pt x="45" y="24"/>
                    <a:pt x="46" y="25"/>
                    <a:pt x="46" y="25"/>
                  </a:cubicBezTo>
                  <a:cubicBezTo>
                    <a:pt x="46" y="26"/>
                    <a:pt x="47" y="27"/>
                    <a:pt x="47" y="28"/>
                  </a:cubicBezTo>
                  <a:cubicBezTo>
                    <a:pt x="47" y="28"/>
                    <a:pt x="48" y="30"/>
                    <a:pt x="48" y="30"/>
                  </a:cubicBezTo>
                  <a:cubicBezTo>
                    <a:pt x="48" y="31"/>
                    <a:pt x="48" y="33"/>
                    <a:pt x="48" y="34"/>
                  </a:cubicBezTo>
                  <a:cubicBezTo>
                    <a:pt x="48" y="34"/>
                    <a:pt x="48" y="36"/>
                    <a:pt x="48" y="37"/>
                  </a:cubicBezTo>
                  <a:cubicBezTo>
                    <a:pt x="48" y="37"/>
                    <a:pt x="49" y="38"/>
                    <a:pt x="49" y="38"/>
                  </a:cubicBezTo>
                  <a:cubicBezTo>
                    <a:pt x="49" y="38"/>
                    <a:pt x="49" y="39"/>
                    <a:pt x="49" y="39"/>
                  </a:cubicBezTo>
                  <a:cubicBezTo>
                    <a:pt x="49" y="39"/>
                    <a:pt x="49" y="41"/>
                    <a:pt x="49" y="42"/>
                  </a:cubicBezTo>
                  <a:cubicBezTo>
                    <a:pt x="49" y="42"/>
                    <a:pt x="49" y="43"/>
                    <a:pt x="49" y="43"/>
                  </a:cubicBezTo>
                  <a:cubicBezTo>
                    <a:pt x="49" y="43"/>
                    <a:pt x="50" y="45"/>
                    <a:pt x="50" y="46"/>
                  </a:cubicBezTo>
                  <a:cubicBezTo>
                    <a:pt x="50" y="47"/>
                    <a:pt x="50" y="47"/>
                    <a:pt x="50" y="48"/>
                  </a:cubicBezTo>
                  <a:cubicBezTo>
                    <a:pt x="50" y="48"/>
                    <a:pt x="50" y="48"/>
                    <a:pt x="50" y="49"/>
                  </a:cubicBezTo>
                  <a:cubicBezTo>
                    <a:pt x="50" y="49"/>
                    <a:pt x="50" y="49"/>
                    <a:pt x="50" y="49"/>
                  </a:cubicBezTo>
                  <a:cubicBezTo>
                    <a:pt x="50" y="50"/>
                    <a:pt x="50" y="50"/>
                    <a:pt x="50" y="50"/>
                  </a:cubicBezTo>
                  <a:cubicBezTo>
                    <a:pt x="50" y="50"/>
                    <a:pt x="50" y="51"/>
                    <a:pt x="50" y="52"/>
                  </a:cubicBezTo>
                  <a:cubicBezTo>
                    <a:pt x="50" y="53"/>
                    <a:pt x="50" y="54"/>
                    <a:pt x="49" y="54"/>
                  </a:cubicBezTo>
                  <a:cubicBezTo>
                    <a:pt x="49" y="54"/>
                    <a:pt x="49" y="56"/>
                    <a:pt x="49" y="57"/>
                  </a:cubicBezTo>
                  <a:cubicBezTo>
                    <a:pt x="49" y="57"/>
                    <a:pt x="49" y="58"/>
                    <a:pt x="49" y="58"/>
                  </a:cubicBezTo>
                  <a:cubicBezTo>
                    <a:pt x="49" y="58"/>
                    <a:pt x="50" y="59"/>
                    <a:pt x="50" y="59"/>
                  </a:cubicBezTo>
                  <a:cubicBezTo>
                    <a:pt x="50" y="60"/>
                    <a:pt x="49" y="60"/>
                    <a:pt x="49" y="61"/>
                  </a:cubicBezTo>
                  <a:cubicBezTo>
                    <a:pt x="49" y="61"/>
                    <a:pt x="48" y="61"/>
                    <a:pt x="48" y="61"/>
                  </a:cubicBezTo>
                  <a:cubicBezTo>
                    <a:pt x="48" y="61"/>
                    <a:pt x="47" y="62"/>
                    <a:pt x="47" y="63"/>
                  </a:cubicBezTo>
                  <a:cubicBezTo>
                    <a:pt x="47" y="63"/>
                    <a:pt x="46" y="64"/>
                    <a:pt x="46" y="64"/>
                  </a:cubicBezTo>
                  <a:cubicBezTo>
                    <a:pt x="46" y="64"/>
                    <a:pt x="47" y="64"/>
                    <a:pt x="46" y="65"/>
                  </a:cubicBezTo>
                  <a:cubicBezTo>
                    <a:pt x="46" y="65"/>
                    <a:pt x="46" y="66"/>
                    <a:pt x="46" y="67"/>
                  </a:cubicBezTo>
                  <a:cubicBezTo>
                    <a:pt x="46" y="67"/>
                    <a:pt x="47" y="69"/>
                    <a:pt x="46" y="71"/>
                  </a:cubicBezTo>
                  <a:cubicBezTo>
                    <a:pt x="46" y="73"/>
                    <a:pt x="45" y="77"/>
                    <a:pt x="44" y="78"/>
                  </a:cubicBezTo>
                  <a:cubicBezTo>
                    <a:pt x="44" y="78"/>
                    <a:pt x="44" y="81"/>
                    <a:pt x="44" y="82"/>
                  </a:cubicBezTo>
                  <a:cubicBezTo>
                    <a:pt x="43" y="84"/>
                    <a:pt x="43" y="87"/>
                    <a:pt x="43" y="88"/>
                  </a:cubicBezTo>
                  <a:cubicBezTo>
                    <a:pt x="42" y="89"/>
                    <a:pt x="42" y="91"/>
                    <a:pt x="42" y="91"/>
                  </a:cubicBezTo>
                  <a:cubicBezTo>
                    <a:pt x="42" y="91"/>
                    <a:pt x="41" y="94"/>
                    <a:pt x="41" y="95"/>
                  </a:cubicBezTo>
                  <a:cubicBezTo>
                    <a:pt x="41" y="95"/>
                    <a:pt x="41" y="98"/>
                    <a:pt x="41" y="98"/>
                  </a:cubicBezTo>
                  <a:cubicBezTo>
                    <a:pt x="41" y="99"/>
                    <a:pt x="41" y="100"/>
                    <a:pt x="41" y="100"/>
                  </a:cubicBezTo>
                  <a:cubicBezTo>
                    <a:pt x="41" y="101"/>
                    <a:pt x="41" y="100"/>
                    <a:pt x="41" y="101"/>
                  </a:cubicBezTo>
                  <a:cubicBezTo>
                    <a:pt x="41" y="102"/>
                    <a:pt x="40" y="102"/>
                    <a:pt x="40" y="102"/>
                  </a:cubicBezTo>
                  <a:cubicBezTo>
                    <a:pt x="40" y="102"/>
                    <a:pt x="39" y="106"/>
                    <a:pt x="39" y="107"/>
                  </a:cubicBezTo>
                  <a:cubicBezTo>
                    <a:pt x="39" y="109"/>
                    <a:pt x="39" y="114"/>
                    <a:pt x="39" y="115"/>
                  </a:cubicBezTo>
                  <a:cubicBezTo>
                    <a:pt x="39" y="117"/>
                    <a:pt x="38" y="121"/>
                    <a:pt x="37" y="122"/>
                  </a:cubicBezTo>
                  <a:cubicBezTo>
                    <a:pt x="37" y="123"/>
                    <a:pt x="37" y="124"/>
                    <a:pt x="37" y="124"/>
                  </a:cubicBezTo>
                  <a:cubicBezTo>
                    <a:pt x="37" y="125"/>
                    <a:pt x="37" y="125"/>
                    <a:pt x="37" y="125"/>
                  </a:cubicBezTo>
                  <a:cubicBezTo>
                    <a:pt x="37" y="125"/>
                    <a:pt x="37" y="126"/>
                    <a:pt x="36" y="126"/>
                  </a:cubicBezTo>
                  <a:cubicBezTo>
                    <a:pt x="36" y="126"/>
                    <a:pt x="37" y="127"/>
                    <a:pt x="36" y="127"/>
                  </a:cubicBezTo>
                  <a:cubicBezTo>
                    <a:pt x="36" y="127"/>
                    <a:pt x="37" y="127"/>
                    <a:pt x="37" y="128"/>
                  </a:cubicBezTo>
                  <a:cubicBezTo>
                    <a:pt x="36" y="128"/>
                    <a:pt x="34" y="128"/>
                    <a:pt x="33" y="128"/>
                  </a:cubicBezTo>
                  <a:cubicBezTo>
                    <a:pt x="31" y="128"/>
                    <a:pt x="29" y="127"/>
                    <a:pt x="29" y="127"/>
                  </a:cubicBezTo>
                  <a:cubicBezTo>
                    <a:pt x="29" y="126"/>
                    <a:pt x="29" y="126"/>
                    <a:pt x="29" y="126"/>
                  </a:cubicBezTo>
                  <a:cubicBezTo>
                    <a:pt x="29" y="126"/>
                    <a:pt x="29" y="126"/>
                    <a:pt x="29" y="125"/>
                  </a:cubicBezTo>
                  <a:cubicBezTo>
                    <a:pt x="29" y="125"/>
                    <a:pt x="29" y="125"/>
                    <a:pt x="29" y="125"/>
                  </a:cubicBezTo>
                  <a:cubicBezTo>
                    <a:pt x="29" y="125"/>
                    <a:pt x="29" y="124"/>
                    <a:pt x="29" y="123"/>
                  </a:cubicBezTo>
                  <a:cubicBezTo>
                    <a:pt x="29" y="123"/>
                    <a:pt x="28" y="122"/>
                    <a:pt x="28" y="121"/>
                  </a:cubicBezTo>
                  <a:cubicBezTo>
                    <a:pt x="28" y="120"/>
                    <a:pt x="29" y="116"/>
                    <a:pt x="29" y="115"/>
                  </a:cubicBezTo>
                  <a:cubicBezTo>
                    <a:pt x="29" y="114"/>
                    <a:pt x="31" y="108"/>
                    <a:pt x="31" y="107"/>
                  </a:cubicBezTo>
                  <a:cubicBezTo>
                    <a:pt x="31" y="106"/>
                    <a:pt x="32" y="104"/>
                    <a:pt x="32" y="103"/>
                  </a:cubicBezTo>
                  <a:cubicBezTo>
                    <a:pt x="31" y="102"/>
                    <a:pt x="32" y="102"/>
                    <a:pt x="32" y="102"/>
                  </a:cubicBezTo>
                  <a:cubicBezTo>
                    <a:pt x="32" y="101"/>
                    <a:pt x="32" y="101"/>
                    <a:pt x="32" y="101"/>
                  </a:cubicBezTo>
                  <a:cubicBezTo>
                    <a:pt x="32" y="100"/>
                    <a:pt x="32" y="99"/>
                    <a:pt x="32" y="99"/>
                  </a:cubicBezTo>
                  <a:cubicBezTo>
                    <a:pt x="32" y="98"/>
                    <a:pt x="33" y="98"/>
                    <a:pt x="33" y="98"/>
                  </a:cubicBezTo>
                  <a:cubicBezTo>
                    <a:pt x="33" y="97"/>
                    <a:pt x="33" y="96"/>
                    <a:pt x="33" y="96"/>
                  </a:cubicBezTo>
                  <a:cubicBezTo>
                    <a:pt x="33" y="95"/>
                    <a:pt x="33" y="95"/>
                    <a:pt x="33" y="94"/>
                  </a:cubicBezTo>
                  <a:cubicBezTo>
                    <a:pt x="33" y="93"/>
                    <a:pt x="33" y="90"/>
                    <a:pt x="33" y="89"/>
                  </a:cubicBezTo>
                  <a:cubicBezTo>
                    <a:pt x="33" y="88"/>
                    <a:pt x="34" y="83"/>
                    <a:pt x="34" y="81"/>
                  </a:cubicBezTo>
                  <a:cubicBezTo>
                    <a:pt x="33" y="79"/>
                    <a:pt x="33" y="77"/>
                    <a:pt x="33" y="76"/>
                  </a:cubicBezTo>
                  <a:cubicBezTo>
                    <a:pt x="33" y="75"/>
                    <a:pt x="33" y="74"/>
                    <a:pt x="33" y="74"/>
                  </a:cubicBezTo>
                  <a:cubicBezTo>
                    <a:pt x="32" y="73"/>
                    <a:pt x="32" y="74"/>
                    <a:pt x="32" y="74"/>
                  </a:cubicBezTo>
                  <a:cubicBezTo>
                    <a:pt x="31" y="75"/>
                    <a:pt x="29" y="79"/>
                    <a:pt x="28" y="80"/>
                  </a:cubicBezTo>
                  <a:cubicBezTo>
                    <a:pt x="28" y="82"/>
                    <a:pt x="26" y="87"/>
                    <a:pt x="24" y="89"/>
                  </a:cubicBezTo>
                  <a:cubicBezTo>
                    <a:pt x="23" y="91"/>
                    <a:pt x="23" y="91"/>
                    <a:pt x="22" y="92"/>
                  </a:cubicBezTo>
                  <a:cubicBezTo>
                    <a:pt x="22" y="93"/>
                    <a:pt x="22" y="94"/>
                    <a:pt x="22" y="95"/>
                  </a:cubicBezTo>
                  <a:cubicBezTo>
                    <a:pt x="21" y="95"/>
                    <a:pt x="20" y="95"/>
                    <a:pt x="20" y="96"/>
                  </a:cubicBezTo>
                  <a:cubicBezTo>
                    <a:pt x="20" y="96"/>
                    <a:pt x="20" y="97"/>
                    <a:pt x="20" y="97"/>
                  </a:cubicBezTo>
                  <a:cubicBezTo>
                    <a:pt x="20" y="97"/>
                    <a:pt x="19" y="98"/>
                    <a:pt x="19" y="98"/>
                  </a:cubicBezTo>
                  <a:cubicBezTo>
                    <a:pt x="19" y="99"/>
                    <a:pt x="18" y="99"/>
                    <a:pt x="18" y="99"/>
                  </a:cubicBezTo>
                  <a:cubicBezTo>
                    <a:pt x="18" y="99"/>
                    <a:pt x="15" y="109"/>
                    <a:pt x="15" y="111"/>
                  </a:cubicBezTo>
                  <a:cubicBezTo>
                    <a:pt x="14" y="113"/>
                    <a:pt x="13" y="116"/>
                    <a:pt x="13" y="116"/>
                  </a:cubicBezTo>
                  <a:cubicBezTo>
                    <a:pt x="13" y="117"/>
                    <a:pt x="13" y="117"/>
                    <a:pt x="13" y="117"/>
                  </a:cubicBezTo>
                  <a:cubicBezTo>
                    <a:pt x="13" y="118"/>
                    <a:pt x="13" y="118"/>
                    <a:pt x="13" y="119"/>
                  </a:cubicBezTo>
                  <a:cubicBezTo>
                    <a:pt x="13" y="120"/>
                    <a:pt x="12" y="120"/>
                    <a:pt x="12" y="121"/>
                  </a:cubicBezTo>
                  <a:cubicBezTo>
                    <a:pt x="11" y="121"/>
                    <a:pt x="11" y="121"/>
                    <a:pt x="10" y="121"/>
                  </a:cubicBezTo>
                  <a:cubicBezTo>
                    <a:pt x="10" y="122"/>
                    <a:pt x="10" y="123"/>
                    <a:pt x="10" y="123"/>
                  </a:cubicBezTo>
                  <a:cubicBezTo>
                    <a:pt x="9" y="123"/>
                    <a:pt x="8" y="124"/>
                    <a:pt x="8" y="124"/>
                  </a:cubicBezTo>
                  <a:cubicBezTo>
                    <a:pt x="8" y="124"/>
                    <a:pt x="8" y="124"/>
                    <a:pt x="8" y="124"/>
                  </a:cubicBezTo>
                  <a:cubicBezTo>
                    <a:pt x="8" y="124"/>
                    <a:pt x="8" y="125"/>
                    <a:pt x="7" y="125"/>
                  </a:cubicBezTo>
                  <a:cubicBezTo>
                    <a:pt x="6" y="125"/>
                    <a:pt x="4" y="125"/>
                    <a:pt x="3" y="125"/>
                  </a:cubicBezTo>
                  <a:cubicBezTo>
                    <a:pt x="2" y="124"/>
                    <a:pt x="1" y="124"/>
                    <a:pt x="0" y="124"/>
                  </a:cubicBezTo>
                  <a:cubicBezTo>
                    <a:pt x="0" y="124"/>
                    <a:pt x="0" y="123"/>
                    <a:pt x="0" y="123"/>
                  </a:cubicBezTo>
                  <a:cubicBezTo>
                    <a:pt x="0" y="123"/>
                    <a:pt x="0" y="122"/>
                    <a:pt x="1" y="121"/>
                  </a:cubicBezTo>
                  <a:cubicBezTo>
                    <a:pt x="2" y="120"/>
                    <a:pt x="2" y="120"/>
                    <a:pt x="2" y="120"/>
                  </a:cubicBezTo>
                  <a:cubicBezTo>
                    <a:pt x="2" y="120"/>
                    <a:pt x="2" y="120"/>
                    <a:pt x="2" y="118"/>
                  </a:cubicBezTo>
                  <a:cubicBezTo>
                    <a:pt x="2" y="117"/>
                    <a:pt x="3" y="117"/>
                    <a:pt x="3" y="116"/>
                  </a:cubicBezTo>
                  <a:cubicBezTo>
                    <a:pt x="3" y="115"/>
                    <a:pt x="4" y="115"/>
                    <a:pt x="4" y="115"/>
                  </a:cubicBezTo>
                  <a:cubicBezTo>
                    <a:pt x="4" y="115"/>
                    <a:pt x="3" y="113"/>
                    <a:pt x="4" y="112"/>
                  </a:cubicBezTo>
                  <a:cubicBezTo>
                    <a:pt x="4" y="111"/>
                    <a:pt x="9" y="100"/>
                    <a:pt x="9" y="99"/>
                  </a:cubicBezTo>
                  <a:cubicBezTo>
                    <a:pt x="10" y="98"/>
                    <a:pt x="10" y="98"/>
                    <a:pt x="10" y="98"/>
                  </a:cubicBezTo>
                  <a:cubicBezTo>
                    <a:pt x="11" y="97"/>
                    <a:pt x="11" y="97"/>
                    <a:pt x="11" y="97"/>
                  </a:cubicBezTo>
                  <a:cubicBezTo>
                    <a:pt x="11" y="96"/>
                    <a:pt x="11" y="96"/>
                    <a:pt x="11" y="96"/>
                  </a:cubicBezTo>
                  <a:cubicBezTo>
                    <a:pt x="11" y="96"/>
                    <a:pt x="11" y="95"/>
                    <a:pt x="11" y="95"/>
                  </a:cubicBezTo>
                  <a:cubicBezTo>
                    <a:pt x="11" y="95"/>
                    <a:pt x="12" y="95"/>
                    <a:pt x="12" y="94"/>
                  </a:cubicBezTo>
                  <a:cubicBezTo>
                    <a:pt x="12" y="94"/>
                    <a:pt x="12" y="94"/>
                    <a:pt x="13" y="94"/>
                  </a:cubicBezTo>
                  <a:cubicBezTo>
                    <a:pt x="13" y="93"/>
                    <a:pt x="13" y="93"/>
                    <a:pt x="13" y="92"/>
                  </a:cubicBezTo>
                  <a:cubicBezTo>
                    <a:pt x="13" y="92"/>
                    <a:pt x="14" y="91"/>
                    <a:pt x="14" y="90"/>
                  </a:cubicBezTo>
                  <a:cubicBezTo>
                    <a:pt x="15" y="89"/>
                    <a:pt x="15" y="88"/>
                    <a:pt x="15" y="87"/>
                  </a:cubicBezTo>
                  <a:cubicBezTo>
                    <a:pt x="16" y="86"/>
                    <a:pt x="16" y="86"/>
                    <a:pt x="16" y="86"/>
                  </a:cubicBezTo>
                  <a:cubicBezTo>
                    <a:pt x="16" y="85"/>
                    <a:pt x="18" y="78"/>
                    <a:pt x="18" y="77"/>
                  </a:cubicBezTo>
                  <a:cubicBezTo>
                    <a:pt x="18" y="77"/>
                    <a:pt x="18" y="77"/>
                    <a:pt x="18" y="76"/>
                  </a:cubicBezTo>
                  <a:cubicBezTo>
                    <a:pt x="18" y="76"/>
                    <a:pt x="19" y="72"/>
                    <a:pt x="19" y="71"/>
                  </a:cubicBezTo>
                  <a:cubicBezTo>
                    <a:pt x="19" y="71"/>
                    <a:pt x="18" y="70"/>
                    <a:pt x="19" y="70"/>
                  </a:cubicBezTo>
                  <a:cubicBezTo>
                    <a:pt x="19" y="70"/>
                    <a:pt x="19" y="69"/>
                    <a:pt x="19" y="69"/>
                  </a:cubicBezTo>
                  <a:cubicBezTo>
                    <a:pt x="20" y="68"/>
                    <a:pt x="20" y="67"/>
                    <a:pt x="20" y="67"/>
                  </a:cubicBezTo>
                  <a:cubicBezTo>
                    <a:pt x="20" y="66"/>
                    <a:pt x="20" y="65"/>
                    <a:pt x="21" y="65"/>
                  </a:cubicBezTo>
                  <a:cubicBezTo>
                    <a:pt x="21" y="65"/>
                    <a:pt x="21" y="65"/>
                    <a:pt x="21" y="65"/>
                  </a:cubicBezTo>
                  <a:lnTo>
                    <a:pt x="21" y="64"/>
                  </a:ln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1" name="Freeform 592"/>
            <p:cNvSpPr>
              <a:spLocks noEditPoints="1"/>
            </p:cNvSpPr>
            <p:nvPr/>
          </p:nvSpPr>
          <p:spPr bwMode="auto">
            <a:xfrm>
              <a:off x="6084888" y="3621088"/>
              <a:ext cx="131763" cy="390525"/>
            </a:xfrm>
            <a:custGeom>
              <a:avLst/>
              <a:gdLst>
                <a:gd name="T0" fmla="*/ 32 w 35"/>
                <a:gd name="T1" fmla="*/ 20 h 104"/>
                <a:gd name="T2" fmla="*/ 28 w 35"/>
                <a:gd name="T3" fmla="*/ 15 h 104"/>
                <a:gd name="T4" fmla="*/ 29 w 35"/>
                <a:gd name="T5" fmla="*/ 11 h 104"/>
                <a:gd name="T6" fmla="*/ 30 w 35"/>
                <a:gd name="T7" fmla="*/ 9 h 104"/>
                <a:gd name="T8" fmla="*/ 30 w 35"/>
                <a:gd name="T9" fmla="*/ 9 h 104"/>
                <a:gd name="T10" fmla="*/ 30 w 35"/>
                <a:gd name="T11" fmla="*/ 6 h 104"/>
                <a:gd name="T12" fmla="*/ 30 w 35"/>
                <a:gd name="T13" fmla="*/ 4 h 104"/>
                <a:gd name="T14" fmla="*/ 29 w 35"/>
                <a:gd name="T15" fmla="*/ 2 h 104"/>
                <a:gd name="T16" fmla="*/ 27 w 35"/>
                <a:gd name="T17" fmla="*/ 0 h 104"/>
                <a:gd name="T18" fmla="*/ 24 w 35"/>
                <a:gd name="T19" fmla="*/ 0 h 104"/>
                <a:gd name="T20" fmla="*/ 20 w 35"/>
                <a:gd name="T21" fmla="*/ 3 h 104"/>
                <a:gd name="T22" fmla="*/ 18 w 35"/>
                <a:gd name="T23" fmla="*/ 6 h 104"/>
                <a:gd name="T24" fmla="*/ 18 w 35"/>
                <a:gd name="T25" fmla="*/ 9 h 104"/>
                <a:gd name="T26" fmla="*/ 18 w 35"/>
                <a:gd name="T27" fmla="*/ 10 h 104"/>
                <a:gd name="T28" fmla="*/ 19 w 35"/>
                <a:gd name="T29" fmla="*/ 13 h 104"/>
                <a:gd name="T30" fmla="*/ 13 w 35"/>
                <a:gd name="T31" fmla="*/ 16 h 104"/>
                <a:gd name="T32" fmla="*/ 8 w 35"/>
                <a:gd name="T33" fmla="*/ 19 h 104"/>
                <a:gd name="T34" fmla="*/ 1 w 35"/>
                <a:gd name="T35" fmla="*/ 30 h 104"/>
                <a:gd name="T36" fmla="*/ 1 w 35"/>
                <a:gd name="T37" fmla="*/ 36 h 104"/>
                <a:gd name="T38" fmla="*/ 8 w 35"/>
                <a:gd name="T39" fmla="*/ 40 h 104"/>
                <a:gd name="T40" fmla="*/ 7 w 35"/>
                <a:gd name="T41" fmla="*/ 51 h 104"/>
                <a:gd name="T42" fmla="*/ 7 w 35"/>
                <a:gd name="T43" fmla="*/ 56 h 104"/>
                <a:gd name="T44" fmla="*/ 9 w 35"/>
                <a:gd name="T45" fmla="*/ 61 h 104"/>
                <a:gd name="T46" fmla="*/ 9 w 35"/>
                <a:gd name="T47" fmla="*/ 66 h 104"/>
                <a:gd name="T48" fmla="*/ 8 w 35"/>
                <a:gd name="T49" fmla="*/ 73 h 104"/>
                <a:gd name="T50" fmla="*/ 9 w 35"/>
                <a:gd name="T51" fmla="*/ 90 h 104"/>
                <a:gd name="T52" fmla="*/ 9 w 35"/>
                <a:gd name="T53" fmla="*/ 94 h 104"/>
                <a:gd name="T54" fmla="*/ 12 w 35"/>
                <a:gd name="T55" fmla="*/ 101 h 104"/>
                <a:gd name="T56" fmla="*/ 16 w 35"/>
                <a:gd name="T57" fmla="*/ 96 h 104"/>
                <a:gd name="T58" fmla="*/ 22 w 35"/>
                <a:gd name="T59" fmla="*/ 65 h 104"/>
                <a:gd name="T60" fmla="*/ 23 w 35"/>
                <a:gd name="T61" fmla="*/ 74 h 104"/>
                <a:gd name="T62" fmla="*/ 23 w 35"/>
                <a:gd name="T63" fmla="*/ 78 h 104"/>
                <a:gd name="T64" fmla="*/ 22 w 35"/>
                <a:gd name="T65" fmla="*/ 95 h 104"/>
                <a:gd name="T66" fmla="*/ 25 w 35"/>
                <a:gd name="T67" fmla="*/ 100 h 104"/>
                <a:gd name="T68" fmla="*/ 32 w 35"/>
                <a:gd name="T69" fmla="*/ 103 h 104"/>
                <a:gd name="T70" fmla="*/ 31 w 35"/>
                <a:gd name="T71" fmla="*/ 98 h 104"/>
                <a:gd name="T72" fmla="*/ 31 w 35"/>
                <a:gd name="T73" fmla="*/ 95 h 104"/>
                <a:gd name="T74" fmla="*/ 31 w 35"/>
                <a:gd name="T75" fmla="*/ 81 h 104"/>
                <a:gd name="T76" fmla="*/ 33 w 35"/>
                <a:gd name="T77" fmla="*/ 72 h 104"/>
                <a:gd name="T78" fmla="*/ 33 w 35"/>
                <a:gd name="T79" fmla="*/ 67 h 104"/>
                <a:gd name="T80" fmla="*/ 32 w 35"/>
                <a:gd name="T81" fmla="*/ 55 h 104"/>
                <a:gd name="T82" fmla="*/ 32 w 35"/>
                <a:gd name="T83" fmla="*/ 49 h 104"/>
                <a:gd name="T84" fmla="*/ 34 w 35"/>
                <a:gd name="T85" fmla="*/ 47 h 104"/>
                <a:gd name="T86" fmla="*/ 33 w 35"/>
                <a:gd name="T87" fmla="*/ 43 h 104"/>
                <a:gd name="T88" fmla="*/ 34 w 35"/>
                <a:gd name="T89" fmla="*/ 38 h 104"/>
                <a:gd name="T90" fmla="*/ 34 w 35"/>
                <a:gd name="T91" fmla="*/ 32 h 104"/>
                <a:gd name="T92" fmla="*/ 35 w 35"/>
                <a:gd name="T93" fmla="*/ 26 h 104"/>
                <a:gd name="T94" fmla="*/ 31 w 35"/>
                <a:gd name="T95" fmla="*/ 4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104">
                  <a:moveTo>
                    <a:pt x="35" y="26"/>
                  </a:moveTo>
                  <a:cubicBezTo>
                    <a:pt x="35" y="25"/>
                    <a:pt x="35" y="25"/>
                    <a:pt x="34" y="24"/>
                  </a:cubicBezTo>
                  <a:cubicBezTo>
                    <a:pt x="34" y="23"/>
                    <a:pt x="34" y="22"/>
                    <a:pt x="34" y="22"/>
                  </a:cubicBezTo>
                  <a:cubicBezTo>
                    <a:pt x="34" y="21"/>
                    <a:pt x="33" y="20"/>
                    <a:pt x="32" y="20"/>
                  </a:cubicBezTo>
                  <a:cubicBezTo>
                    <a:pt x="32" y="19"/>
                    <a:pt x="32" y="19"/>
                    <a:pt x="31" y="19"/>
                  </a:cubicBezTo>
                  <a:cubicBezTo>
                    <a:pt x="31" y="19"/>
                    <a:pt x="31" y="18"/>
                    <a:pt x="31" y="18"/>
                  </a:cubicBezTo>
                  <a:cubicBezTo>
                    <a:pt x="31" y="18"/>
                    <a:pt x="31" y="18"/>
                    <a:pt x="31" y="17"/>
                  </a:cubicBezTo>
                  <a:cubicBezTo>
                    <a:pt x="30" y="17"/>
                    <a:pt x="29" y="16"/>
                    <a:pt x="28" y="15"/>
                  </a:cubicBezTo>
                  <a:cubicBezTo>
                    <a:pt x="28" y="15"/>
                    <a:pt x="27" y="14"/>
                    <a:pt x="27" y="14"/>
                  </a:cubicBezTo>
                  <a:cubicBezTo>
                    <a:pt x="27" y="14"/>
                    <a:pt x="28" y="14"/>
                    <a:pt x="29" y="13"/>
                  </a:cubicBezTo>
                  <a:cubicBezTo>
                    <a:pt x="29" y="13"/>
                    <a:pt x="29" y="12"/>
                    <a:pt x="29" y="12"/>
                  </a:cubicBezTo>
                  <a:cubicBezTo>
                    <a:pt x="29" y="12"/>
                    <a:pt x="29" y="11"/>
                    <a:pt x="29" y="11"/>
                  </a:cubicBezTo>
                  <a:cubicBezTo>
                    <a:pt x="29" y="11"/>
                    <a:pt x="29" y="11"/>
                    <a:pt x="29" y="11"/>
                  </a:cubicBezTo>
                  <a:cubicBezTo>
                    <a:pt x="29" y="11"/>
                    <a:pt x="29" y="11"/>
                    <a:pt x="29" y="10"/>
                  </a:cubicBezTo>
                  <a:cubicBezTo>
                    <a:pt x="29" y="10"/>
                    <a:pt x="29" y="10"/>
                    <a:pt x="29" y="9"/>
                  </a:cubicBezTo>
                  <a:cubicBezTo>
                    <a:pt x="29" y="9"/>
                    <a:pt x="29" y="9"/>
                    <a:pt x="30" y="9"/>
                  </a:cubicBezTo>
                  <a:cubicBezTo>
                    <a:pt x="30" y="9"/>
                    <a:pt x="30" y="10"/>
                    <a:pt x="30" y="10"/>
                  </a:cubicBezTo>
                  <a:cubicBezTo>
                    <a:pt x="30" y="10"/>
                    <a:pt x="30" y="9"/>
                    <a:pt x="30" y="9"/>
                  </a:cubicBezTo>
                  <a:cubicBezTo>
                    <a:pt x="30" y="10"/>
                    <a:pt x="30" y="10"/>
                    <a:pt x="30" y="10"/>
                  </a:cubicBezTo>
                  <a:cubicBezTo>
                    <a:pt x="31" y="10"/>
                    <a:pt x="30" y="9"/>
                    <a:pt x="30" y="9"/>
                  </a:cubicBezTo>
                  <a:cubicBezTo>
                    <a:pt x="31" y="8"/>
                    <a:pt x="31" y="8"/>
                    <a:pt x="31" y="8"/>
                  </a:cubicBezTo>
                  <a:cubicBezTo>
                    <a:pt x="31" y="8"/>
                    <a:pt x="30" y="7"/>
                    <a:pt x="30" y="7"/>
                  </a:cubicBezTo>
                  <a:cubicBezTo>
                    <a:pt x="30" y="7"/>
                    <a:pt x="30" y="7"/>
                    <a:pt x="30" y="7"/>
                  </a:cubicBezTo>
                  <a:cubicBezTo>
                    <a:pt x="30" y="7"/>
                    <a:pt x="30" y="6"/>
                    <a:pt x="30" y="6"/>
                  </a:cubicBezTo>
                  <a:cubicBezTo>
                    <a:pt x="30" y="6"/>
                    <a:pt x="30" y="6"/>
                    <a:pt x="31" y="6"/>
                  </a:cubicBezTo>
                  <a:cubicBezTo>
                    <a:pt x="31" y="6"/>
                    <a:pt x="31" y="5"/>
                    <a:pt x="31" y="5"/>
                  </a:cubicBezTo>
                  <a:cubicBezTo>
                    <a:pt x="31" y="4"/>
                    <a:pt x="30" y="5"/>
                    <a:pt x="30" y="5"/>
                  </a:cubicBezTo>
                  <a:cubicBezTo>
                    <a:pt x="30" y="5"/>
                    <a:pt x="30" y="4"/>
                    <a:pt x="30" y="4"/>
                  </a:cubicBezTo>
                  <a:cubicBezTo>
                    <a:pt x="30" y="4"/>
                    <a:pt x="30" y="4"/>
                    <a:pt x="30" y="3"/>
                  </a:cubicBezTo>
                  <a:cubicBezTo>
                    <a:pt x="30" y="3"/>
                    <a:pt x="31" y="3"/>
                    <a:pt x="31" y="2"/>
                  </a:cubicBezTo>
                  <a:cubicBezTo>
                    <a:pt x="31" y="2"/>
                    <a:pt x="30" y="2"/>
                    <a:pt x="30" y="2"/>
                  </a:cubicBezTo>
                  <a:cubicBezTo>
                    <a:pt x="30" y="2"/>
                    <a:pt x="29" y="2"/>
                    <a:pt x="29" y="2"/>
                  </a:cubicBezTo>
                  <a:cubicBezTo>
                    <a:pt x="29" y="2"/>
                    <a:pt x="29" y="2"/>
                    <a:pt x="29" y="2"/>
                  </a:cubicBezTo>
                  <a:cubicBezTo>
                    <a:pt x="29" y="1"/>
                    <a:pt x="29" y="1"/>
                    <a:pt x="28" y="1"/>
                  </a:cubicBezTo>
                  <a:cubicBezTo>
                    <a:pt x="28" y="1"/>
                    <a:pt x="28" y="0"/>
                    <a:pt x="28" y="0"/>
                  </a:cubicBezTo>
                  <a:cubicBezTo>
                    <a:pt x="28" y="0"/>
                    <a:pt x="28" y="0"/>
                    <a:pt x="27" y="0"/>
                  </a:cubicBezTo>
                  <a:cubicBezTo>
                    <a:pt x="27" y="0"/>
                    <a:pt x="27" y="0"/>
                    <a:pt x="27" y="0"/>
                  </a:cubicBezTo>
                  <a:cubicBezTo>
                    <a:pt x="26" y="0"/>
                    <a:pt x="26" y="0"/>
                    <a:pt x="26" y="0"/>
                  </a:cubicBezTo>
                  <a:cubicBezTo>
                    <a:pt x="25" y="0"/>
                    <a:pt x="25" y="0"/>
                    <a:pt x="25" y="0"/>
                  </a:cubicBezTo>
                  <a:cubicBezTo>
                    <a:pt x="25" y="0"/>
                    <a:pt x="25" y="0"/>
                    <a:pt x="24" y="0"/>
                  </a:cubicBezTo>
                  <a:cubicBezTo>
                    <a:pt x="24" y="0"/>
                    <a:pt x="24" y="0"/>
                    <a:pt x="23" y="0"/>
                  </a:cubicBezTo>
                  <a:cubicBezTo>
                    <a:pt x="23" y="1"/>
                    <a:pt x="22" y="1"/>
                    <a:pt x="22" y="1"/>
                  </a:cubicBezTo>
                  <a:cubicBezTo>
                    <a:pt x="22" y="1"/>
                    <a:pt x="21" y="1"/>
                    <a:pt x="21" y="2"/>
                  </a:cubicBezTo>
                  <a:cubicBezTo>
                    <a:pt x="21" y="2"/>
                    <a:pt x="20" y="3"/>
                    <a:pt x="20" y="3"/>
                  </a:cubicBezTo>
                  <a:cubicBezTo>
                    <a:pt x="20" y="3"/>
                    <a:pt x="19" y="3"/>
                    <a:pt x="19" y="3"/>
                  </a:cubicBezTo>
                  <a:cubicBezTo>
                    <a:pt x="19" y="3"/>
                    <a:pt x="19" y="3"/>
                    <a:pt x="19" y="4"/>
                  </a:cubicBezTo>
                  <a:cubicBezTo>
                    <a:pt x="19" y="4"/>
                    <a:pt x="19" y="4"/>
                    <a:pt x="19" y="5"/>
                  </a:cubicBezTo>
                  <a:cubicBezTo>
                    <a:pt x="19" y="5"/>
                    <a:pt x="18" y="5"/>
                    <a:pt x="18" y="6"/>
                  </a:cubicBezTo>
                  <a:cubicBezTo>
                    <a:pt x="18" y="6"/>
                    <a:pt x="18" y="6"/>
                    <a:pt x="18" y="6"/>
                  </a:cubicBezTo>
                  <a:cubicBezTo>
                    <a:pt x="18" y="7"/>
                    <a:pt x="18" y="7"/>
                    <a:pt x="18" y="8"/>
                  </a:cubicBezTo>
                  <a:cubicBezTo>
                    <a:pt x="18" y="8"/>
                    <a:pt x="18" y="8"/>
                    <a:pt x="18" y="9"/>
                  </a:cubicBezTo>
                  <a:cubicBezTo>
                    <a:pt x="19" y="9"/>
                    <a:pt x="18" y="9"/>
                    <a:pt x="18" y="9"/>
                  </a:cubicBezTo>
                  <a:cubicBezTo>
                    <a:pt x="18" y="9"/>
                    <a:pt x="18" y="9"/>
                    <a:pt x="18" y="9"/>
                  </a:cubicBezTo>
                  <a:cubicBezTo>
                    <a:pt x="18" y="9"/>
                    <a:pt x="19" y="9"/>
                    <a:pt x="19" y="9"/>
                  </a:cubicBezTo>
                  <a:cubicBezTo>
                    <a:pt x="19" y="9"/>
                    <a:pt x="19" y="10"/>
                    <a:pt x="19" y="10"/>
                  </a:cubicBezTo>
                  <a:cubicBezTo>
                    <a:pt x="19" y="10"/>
                    <a:pt x="19" y="10"/>
                    <a:pt x="18" y="10"/>
                  </a:cubicBezTo>
                  <a:cubicBezTo>
                    <a:pt x="18" y="10"/>
                    <a:pt x="18" y="11"/>
                    <a:pt x="18" y="11"/>
                  </a:cubicBezTo>
                  <a:cubicBezTo>
                    <a:pt x="18" y="11"/>
                    <a:pt x="19" y="11"/>
                    <a:pt x="19" y="11"/>
                  </a:cubicBezTo>
                  <a:cubicBezTo>
                    <a:pt x="18" y="13"/>
                    <a:pt x="20" y="13"/>
                    <a:pt x="20" y="13"/>
                  </a:cubicBezTo>
                  <a:cubicBezTo>
                    <a:pt x="19" y="13"/>
                    <a:pt x="19" y="13"/>
                    <a:pt x="19" y="13"/>
                  </a:cubicBezTo>
                  <a:cubicBezTo>
                    <a:pt x="19" y="13"/>
                    <a:pt x="19" y="13"/>
                    <a:pt x="18" y="13"/>
                  </a:cubicBezTo>
                  <a:cubicBezTo>
                    <a:pt x="17" y="14"/>
                    <a:pt x="17" y="14"/>
                    <a:pt x="17" y="14"/>
                  </a:cubicBezTo>
                  <a:cubicBezTo>
                    <a:pt x="17" y="14"/>
                    <a:pt x="15" y="15"/>
                    <a:pt x="15" y="16"/>
                  </a:cubicBezTo>
                  <a:cubicBezTo>
                    <a:pt x="15" y="16"/>
                    <a:pt x="14" y="16"/>
                    <a:pt x="13" y="16"/>
                  </a:cubicBezTo>
                  <a:cubicBezTo>
                    <a:pt x="13" y="16"/>
                    <a:pt x="13" y="17"/>
                    <a:pt x="12" y="17"/>
                  </a:cubicBezTo>
                  <a:cubicBezTo>
                    <a:pt x="12" y="17"/>
                    <a:pt x="10" y="17"/>
                    <a:pt x="10" y="18"/>
                  </a:cubicBezTo>
                  <a:cubicBezTo>
                    <a:pt x="9" y="18"/>
                    <a:pt x="9" y="18"/>
                    <a:pt x="9" y="19"/>
                  </a:cubicBezTo>
                  <a:cubicBezTo>
                    <a:pt x="8" y="19"/>
                    <a:pt x="8" y="19"/>
                    <a:pt x="8" y="19"/>
                  </a:cubicBezTo>
                  <a:cubicBezTo>
                    <a:pt x="8" y="19"/>
                    <a:pt x="7" y="20"/>
                    <a:pt x="6" y="21"/>
                  </a:cubicBezTo>
                  <a:cubicBezTo>
                    <a:pt x="6" y="21"/>
                    <a:pt x="4" y="23"/>
                    <a:pt x="4" y="24"/>
                  </a:cubicBezTo>
                  <a:cubicBezTo>
                    <a:pt x="3" y="25"/>
                    <a:pt x="2" y="26"/>
                    <a:pt x="2" y="27"/>
                  </a:cubicBezTo>
                  <a:cubicBezTo>
                    <a:pt x="2" y="27"/>
                    <a:pt x="1" y="29"/>
                    <a:pt x="1" y="30"/>
                  </a:cubicBezTo>
                  <a:cubicBezTo>
                    <a:pt x="1" y="30"/>
                    <a:pt x="1" y="32"/>
                    <a:pt x="0" y="32"/>
                  </a:cubicBezTo>
                  <a:cubicBezTo>
                    <a:pt x="0" y="33"/>
                    <a:pt x="0" y="33"/>
                    <a:pt x="0" y="34"/>
                  </a:cubicBezTo>
                  <a:cubicBezTo>
                    <a:pt x="0" y="34"/>
                    <a:pt x="0" y="34"/>
                    <a:pt x="0" y="35"/>
                  </a:cubicBezTo>
                  <a:cubicBezTo>
                    <a:pt x="0" y="36"/>
                    <a:pt x="1" y="36"/>
                    <a:pt x="1" y="36"/>
                  </a:cubicBezTo>
                  <a:cubicBezTo>
                    <a:pt x="1" y="36"/>
                    <a:pt x="1" y="37"/>
                    <a:pt x="2" y="37"/>
                  </a:cubicBezTo>
                  <a:cubicBezTo>
                    <a:pt x="2" y="37"/>
                    <a:pt x="2" y="37"/>
                    <a:pt x="3" y="38"/>
                  </a:cubicBezTo>
                  <a:cubicBezTo>
                    <a:pt x="3" y="38"/>
                    <a:pt x="5" y="39"/>
                    <a:pt x="6" y="40"/>
                  </a:cubicBezTo>
                  <a:cubicBezTo>
                    <a:pt x="7" y="41"/>
                    <a:pt x="8" y="40"/>
                    <a:pt x="8" y="40"/>
                  </a:cubicBezTo>
                  <a:cubicBezTo>
                    <a:pt x="8" y="40"/>
                    <a:pt x="8" y="41"/>
                    <a:pt x="8" y="42"/>
                  </a:cubicBezTo>
                  <a:cubicBezTo>
                    <a:pt x="8" y="43"/>
                    <a:pt x="7" y="46"/>
                    <a:pt x="7" y="46"/>
                  </a:cubicBezTo>
                  <a:cubicBezTo>
                    <a:pt x="7" y="47"/>
                    <a:pt x="7" y="49"/>
                    <a:pt x="7" y="50"/>
                  </a:cubicBezTo>
                  <a:cubicBezTo>
                    <a:pt x="7" y="51"/>
                    <a:pt x="7" y="51"/>
                    <a:pt x="7" y="51"/>
                  </a:cubicBezTo>
                  <a:cubicBezTo>
                    <a:pt x="7" y="52"/>
                    <a:pt x="7" y="52"/>
                    <a:pt x="7" y="52"/>
                  </a:cubicBezTo>
                  <a:cubicBezTo>
                    <a:pt x="7" y="53"/>
                    <a:pt x="7" y="53"/>
                    <a:pt x="7" y="54"/>
                  </a:cubicBezTo>
                  <a:cubicBezTo>
                    <a:pt x="7" y="54"/>
                    <a:pt x="7" y="55"/>
                    <a:pt x="7" y="55"/>
                  </a:cubicBezTo>
                  <a:cubicBezTo>
                    <a:pt x="7" y="55"/>
                    <a:pt x="7" y="56"/>
                    <a:pt x="7" y="56"/>
                  </a:cubicBezTo>
                  <a:cubicBezTo>
                    <a:pt x="7" y="57"/>
                    <a:pt x="8" y="56"/>
                    <a:pt x="8" y="57"/>
                  </a:cubicBezTo>
                  <a:cubicBezTo>
                    <a:pt x="9" y="57"/>
                    <a:pt x="9" y="57"/>
                    <a:pt x="9" y="57"/>
                  </a:cubicBezTo>
                  <a:cubicBezTo>
                    <a:pt x="9" y="57"/>
                    <a:pt x="9" y="58"/>
                    <a:pt x="9" y="59"/>
                  </a:cubicBezTo>
                  <a:cubicBezTo>
                    <a:pt x="9" y="60"/>
                    <a:pt x="9" y="60"/>
                    <a:pt x="9" y="61"/>
                  </a:cubicBezTo>
                  <a:cubicBezTo>
                    <a:pt x="9" y="61"/>
                    <a:pt x="9" y="62"/>
                    <a:pt x="9" y="62"/>
                  </a:cubicBezTo>
                  <a:cubicBezTo>
                    <a:pt x="10" y="62"/>
                    <a:pt x="10" y="64"/>
                    <a:pt x="10" y="64"/>
                  </a:cubicBezTo>
                  <a:cubicBezTo>
                    <a:pt x="9" y="64"/>
                    <a:pt x="9" y="65"/>
                    <a:pt x="9" y="65"/>
                  </a:cubicBezTo>
                  <a:cubicBezTo>
                    <a:pt x="9" y="66"/>
                    <a:pt x="9" y="66"/>
                    <a:pt x="9" y="66"/>
                  </a:cubicBezTo>
                  <a:cubicBezTo>
                    <a:pt x="9" y="66"/>
                    <a:pt x="9" y="66"/>
                    <a:pt x="9" y="67"/>
                  </a:cubicBezTo>
                  <a:cubicBezTo>
                    <a:pt x="9" y="67"/>
                    <a:pt x="8" y="68"/>
                    <a:pt x="8" y="68"/>
                  </a:cubicBezTo>
                  <a:cubicBezTo>
                    <a:pt x="8" y="69"/>
                    <a:pt x="8" y="69"/>
                    <a:pt x="8" y="70"/>
                  </a:cubicBezTo>
                  <a:cubicBezTo>
                    <a:pt x="8" y="71"/>
                    <a:pt x="8" y="71"/>
                    <a:pt x="8" y="73"/>
                  </a:cubicBezTo>
                  <a:cubicBezTo>
                    <a:pt x="8" y="74"/>
                    <a:pt x="9" y="78"/>
                    <a:pt x="9" y="80"/>
                  </a:cubicBezTo>
                  <a:cubicBezTo>
                    <a:pt x="9" y="82"/>
                    <a:pt x="9" y="87"/>
                    <a:pt x="9" y="87"/>
                  </a:cubicBezTo>
                  <a:cubicBezTo>
                    <a:pt x="9" y="88"/>
                    <a:pt x="9" y="88"/>
                    <a:pt x="9" y="88"/>
                  </a:cubicBezTo>
                  <a:cubicBezTo>
                    <a:pt x="9" y="89"/>
                    <a:pt x="9" y="90"/>
                    <a:pt x="9" y="90"/>
                  </a:cubicBezTo>
                  <a:cubicBezTo>
                    <a:pt x="9" y="91"/>
                    <a:pt x="9" y="91"/>
                    <a:pt x="9" y="92"/>
                  </a:cubicBezTo>
                  <a:cubicBezTo>
                    <a:pt x="9" y="93"/>
                    <a:pt x="8" y="93"/>
                    <a:pt x="9" y="93"/>
                  </a:cubicBezTo>
                  <a:cubicBezTo>
                    <a:pt x="9" y="93"/>
                    <a:pt x="9" y="93"/>
                    <a:pt x="9" y="93"/>
                  </a:cubicBezTo>
                  <a:cubicBezTo>
                    <a:pt x="9" y="93"/>
                    <a:pt x="9" y="94"/>
                    <a:pt x="9" y="94"/>
                  </a:cubicBezTo>
                  <a:cubicBezTo>
                    <a:pt x="9" y="94"/>
                    <a:pt x="8" y="96"/>
                    <a:pt x="8" y="97"/>
                  </a:cubicBezTo>
                  <a:cubicBezTo>
                    <a:pt x="8" y="97"/>
                    <a:pt x="8" y="98"/>
                    <a:pt x="8" y="99"/>
                  </a:cubicBezTo>
                  <a:cubicBezTo>
                    <a:pt x="8" y="99"/>
                    <a:pt x="8" y="99"/>
                    <a:pt x="9" y="100"/>
                  </a:cubicBezTo>
                  <a:cubicBezTo>
                    <a:pt x="9" y="100"/>
                    <a:pt x="11" y="101"/>
                    <a:pt x="12" y="101"/>
                  </a:cubicBezTo>
                  <a:cubicBezTo>
                    <a:pt x="14" y="101"/>
                    <a:pt x="14" y="100"/>
                    <a:pt x="15" y="99"/>
                  </a:cubicBezTo>
                  <a:cubicBezTo>
                    <a:pt x="15" y="98"/>
                    <a:pt x="15" y="98"/>
                    <a:pt x="14" y="98"/>
                  </a:cubicBezTo>
                  <a:cubicBezTo>
                    <a:pt x="14" y="97"/>
                    <a:pt x="15" y="96"/>
                    <a:pt x="15" y="96"/>
                  </a:cubicBezTo>
                  <a:cubicBezTo>
                    <a:pt x="15" y="96"/>
                    <a:pt x="16" y="96"/>
                    <a:pt x="16" y="96"/>
                  </a:cubicBezTo>
                  <a:cubicBezTo>
                    <a:pt x="16" y="95"/>
                    <a:pt x="15" y="91"/>
                    <a:pt x="15" y="91"/>
                  </a:cubicBezTo>
                  <a:cubicBezTo>
                    <a:pt x="16" y="91"/>
                    <a:pt x="17" y="84"/>
                    <a:pt x="18" y="82"/>
                  </a:cubicBezTo>
                  <a:cubicBezTo>
                    <a:pt x="18" y="81"/>
                    <a:pt x="20" y="71"/>
                    <a:pt x="20" y="70"/>
                  </a:cubicBezTo>
                  <a:cubicBezTo>
                    <a:pt x="20" y="69"/>
                    <a:pt x="21" y="65"/>
                    <a:pt x="22" y="65"/>
                  </a:cubicBezTo>
                  <a:cubicBezTo>
                    <a:pt x="22" y="64"/>
                    <a:pt x="22" y="65"/>
                    <a:pt x="22" y="65"/>
                  </a:cubicBezTo>
                  <a:cubicBezTo>
                    <a:pt x="22" y="65"/>
                    <a:pt x="21" y="70"/>
                    <a:pt x="21" y="71"/>
                  </a:cubicBezTo>
                  <a:cubicBezTo>
                    <a:pt x="21" y="72"/>
                    <a:pt x="21" y="72"/>
                    <a:pt x="22" y="72"/>
                  </a:cubicBezTo>
                  <a:cubicBezTo>
                    <a:pt x="22" y="73"/>
                    <a:pt x="22" y="73"/>
                    <a:pt x="23" y="74"/>
                  </a:cubicBezTo>
                  <a:cubicBezTo>
                    <a:pt x="23" y="75"/>
                    <a:pt x="23" y="74"/>
                    <a:pt x="23" y="75"/>
                  </a:cubicBezTo>
                  <a:cubicBezTo>
                    <a:pt x="24" y="75"/>
                    <a:pt x="23" y="76"/>
                    <a:pt x="23" y="77"/>
                  </a:cubicBezTo>
                  <a:cubicBezTo>
                    <a:pt x="23" y="77"/>
                    <a:pt x="23" y="77"/>
                    <a:pt x="23" y="77"/>
                  </a:cubicBezTo>
                  <a:cubicBezTo>
                    <a:pt x="23" y="77"/>
                    <a:pt x="23" y="77"/>
                    <a:pt x="23" y="78"/>
                  </a:cubicBezTo>
                  <a:cubicBezTo>
                    <a:pt x="23" y="78"/>
                    <a:pt x="22" y="80"/>
                    <a:pt x="21" y="81"/>
                  </a:cubicBezTo>
                  <a:cubicBezTo>
                    <a:pt x="21" y="82"/>
                    <a:pt x="21" y="86"/>
                    <a:pt x="21" y="87"/>
                  </a:cubicBezTo>
                  <a:cubicBezTo>
                    <a:pt x="20" y="88"/>
                    <a:pt x="21" y="92"/>
                    <a:pt x="22" y="92"/>
                  </a:cubicBezTo>
                  <a:cubicBezTo>
                    <a:pt x="22" y="93"/>
                    <a:pt x="22" y="95"/>
                    <a:pt x="22" y="95"/>
                  </a:cubicBezTo>
                  <a:cubicBezTo>
                    <a:pt x="22" y="95"/>
                    <a:pt x="22" y="95"/>
                    <a:pt x="22" y="95"/>
                  </a:cubicBezTo>
                  <a:cubicBezTo>
                    <a:pt x="21" y="96"/>
                    <a:pt x="21" y="96"/>
                    <a:pt x="22" y="97"/>
                  </a:cubicBezTo>
                  <a:cubicBezTo>
                    <a:pt x="22" y="98"/>
                    <a:pt x="23" y="99"/>
                    <a:pt x="23" y="99"/>
                  </a:cubicBezTo>
                  <a:cubicBezTo>
                    <a:pt x="24" y="100"/>
                    <a:pt x="24" y="100"/>
                    <a:pt x="25" y="100"/>
                  </a:cubicBezTo>
                  <a:cubicBezTo>
                    <a:pt x="25" y="100"/>
                    <a:pt x="26" y="100"/>
                    <a:pt x="26" y="100"/>
                  </a:cubicBezTo>
                  <a:cubicBezTo>
                    <a:pt x="25" y="100"/>
                    <a:pt x="26" y="101"/>
                    <a:pt x="26" y="102"/>
                  </a:cubicBezTo>
                  <a:cubicBezTo>
                    <a:pt x="27" y="103"/>
                    <a:pt x="28" y="103"/>
                    <a:pt x="29" y="103"/>
                  </a:cubicBezTo>
                  <a:cubicBezTo>
                    <a:pt x="30" y="104"/>
                    <a:pt x="32" y="103"/>
                    <a:pt x="32" y="103"/>
                  </a:cubicBezTo>
                  <a:cubicBezTo>
                    <a:pt x="33" y="103"/>
                    <a:pt x="33" y="103"/>
                    <a:pt x="33" y="102"/>
                  </a:cubicBezTo>
                  <a:cubicBezTo>
                    <a:pt x="33" y="101"/>
                    <a:pt x="33" y="101"/>
                    <a:pt x="33" y="101"/>
                  </a:cubicBezTo>
                  <a:cubicBezTo>
                    <a:pt x="33" y="100"/>
                    <a:pt x="32" y="99"/>
                    <a:pt x="32" y="99"/>
                  </a:cubicBezTo>
                  <a:cubicBezTo>
                    <a:pt x="32" y="99"/>
                    <a:pt x="31" y="98"/>
                    <a:pt x="31" y="98"/>
                  </a:cubicBezTo>
                  <a:cubicBezTo>
                    <a:pt x="31" y="98"/>
                    <a:pt x="30" y="97"/>
                    <a:pt x="30" y="97"/>
                  </a:cubicBezTo>
                  <a:cubicBezTo>
                    <a:pt x="30" y="97"/>
                    <a:pt x="31" y="97"/>
                    <a:pt x="31" y="97"/>
                  </a:cubicBezTo>
                  <a:cubicBezTo>
                    <a:pt x="31" y="97"/>
                    <a:pt x="32" y="97"/>
                    <a:pt x="32" y="96"/>
                  </a:cubicBezTo>
                  <a:cubicBezTo>
                    <a:pt x="32" y="96"/>
                    <a:pt x="32" y="96"/>
                    <a:pt x="31" y="95"/>
                  </a:cubicBezTo>
                  <a:cubicBezTo>
                    <a:pt x="31" y="94"/>
                    <a:pt x="30" y="93"/>
                    <a:pt x="30" y="93"/>
                  </a:cubicBezTo>
                  <a:cubicBezTo>
                    <a:pt x="30" y="92"/>
                    <a:pt x="30" y="90"/>
                    <a:pt x="30" y="90"/>
                  </a:cubicBezTo>
                  <a:cubicBezTo>
                    <a:pt x="30" y="89"/>
                    <a:pt x="30" y="86"/>
                    <a:pt x="30" y="86"/>
                  </a:cubicBezTo>
                  <a:cubicBezTo>
                    <a:pt x="30" y="85"/>
                    <a:pt x="31" y="82"/>
                    <a:pt x="31" y="81"/>
                  </a:cubicBezTo>
                  <a:cubicBezTo>
                    <a:pt x="31" y="81"/>
                    <a:pt x="32" y="80"/>
                    <a:pt x="32" y="79"/>
                  </a:cubicBezTo>
                  <a:cubicBezTo>
                    <a:pt x="32" y="78"/>
                    <a:pt x="32" y="76"/>
                    <a:pt x="32" y="75"/>
                  </a:cubicBezTo>
                  <a:cubicBezTo>
                    <a:pt x="32" y="75"/>
                    <a:pt x="33" y="75"/>
                    <a:pt x="33" y="74"/>
                  </a:cubicBezTo>
                  <a:cubicBezTo>
                    <a:pt x="33" y="73"/>
                    <a:pt x="33" y="72"/>
                    <a:pt x="33" y="72"/>
                  </a:cubicBezTo>
                  <a:cubicBezTo>
                    <a:pt x="33" y="71"/>
                    <a:pt x="33" y="70"/>
                    <a:pt x="33" y="70"/>
                  </a:cubicBezTo>
                  <a:cubicBezTo>
                    <a:pt x="33" y="70"/>
                    <a:pt x="33" y="70"/>
                    <a:pt x="33" y="70"/>
                  </a:cubicBezTo>
                  <a:cubicBezTo>
                    <a:pt x="33" y="69"/>
                    <a:pt x="33" y="69"/>
                    <a:pt x="33" y="69"/>
                  </a:cubicBezTo>
                  <a:cubicBezTo>
                    <a:pt x="33" y="68"/>
                    <a:pt x="33" y="68"/>
                    <a:pt x="33" y="67"/>
                  </a:cubicBezTo>
                  <a:cubicBezTo>
                    <a:pt x="33" y="66"/>
                    <a:pt x="32" y="65"/>
                    <a:pt x="32" y="65"/>
                  </a:cubicBezTo>
                  <a:cubicBezTo>
                    <a:pt x="32" y="65"/>
                    <a:pt x="32" y="63"/>
                    <a:pt x="32" y="61"/>
                  </a:cubicBezTo>
                  <a:cubicBezTo>
                    <a:pt x="32" y="59"/>
                    <a:pt x="31" y="56"/>
                    <a:pt x="31" y="56"/>
                  </a:cubicBezTo>
                  <a:cubicBezTo>
                    <a:pt x="31" y="55"/>
                    <a:pt x="32" y="55"/>
                    <a:pt x="32" y="55"/>
                  </a:cubicBezTo>
                  <a:cubicBezTo>
                    <a:pt x="32" y="55"/>
                    <a:pt x="32" y="55"/>
                    <a:pt x="32" y="55"/>
                  </a:cubicBezTo>
                  <a:cubicBezTo>
                    <a:pt x="32" y="54"/>
                    <a:pt x="32" y="53"/>
                    <a:pt x="32" y="53"/>
                  </a:cubicBezTo>
                  <a:cubicBezTo>
                    <a:pt x="32" y="52"/>
                    <a:pt x="32" y="52"/>
                    <a:pt x="32" y="51"/>
                  </a:cubicBezTo>
                  <a:cubicBezTo>
                    <a:pt x="32" y="50"/>
                    <a:pt x="32" y="49"/>
                    <a:pt x="32" y="49"/>
                  </a:cubicBezTo>
                  <a:cubicBezTo>
                    <a:pt x="32" y="49"/>
                    <a:pt x="32" y="49"/>
                    <a:pt x="32" y="49"/>
                  </a:cubicBezTo>
                  <a:cubicBezTo>
                    <a:pt x="32" y="49"/>
                    <a:pt x="33" y="49"/>
                    <a:pt x="33" y="48"/>
                  </a:cubicBezTo>
                  <a:cubicBezTo>
                    <a:pt x="33" y="48"/>
                    <a:pt x="34" y="48"/>
                    <a:pt x="34" y="47"/>
                  </a:cubicBezTo>
                  <a:cubicBezTo>
                    <a:pt x="34" y="47"/>
                    <a:pt x="34" y="47"/>
                    <a:pt x="34" y="47"/>
                  </a:cubicBezTo>
                  <a:cubicBezTo>
                    <a:pt x="34" y="46"/>
                    <a:pt x="34" y="45"/>
                    <a:pt x="34" y="45"/>
                  </a:cubicBezTo>
                  <a:cubicBezTo>
                    <a:pt x="34" y="45"/>
                    <a:pt x="34" y="44"/>
                    <a:pt x="34" y="44"/>
                  </a:cubicBezTo>
                  <a:cubicBezTo>
                    <a:pt x="34" y="44"/>
                    <a:pt x="34" y="43"/>
                    <a:pt x="33" y="43"/>
                  </a:cubicBezTo>
                  <a:cubicBezTo>
                    <a:pt x="33" y="43"/>
                    <a:pt x="33" y="43"/>
                    <a:pt x="33" y="43"/>
                  </a:cubicBezTo>
                  <a:cubicBezTo>
                    <a:pt x="33" y="42"/>
                    <a:pt x="33" y="42"/>
                    <a:pt x="33" y="41"/>
                  </a:cubicBezTo>
                  <a:cubicBezTo>
                    <a:pt x="33" y="41"/>
                    <a:pt x="33" y="40"/>
                    <a:pt x="33" y="40"/>
                  </a:cubicBezTo>
                  <a:cubicBezTo>
                    <a:pt x="33" y="40"/>
                    <a:pt x="33" y="40"/>
                    <a:pt x="33" y="39"/>
                  </a:cubicBezTo>
                  <a:cubicBezTo>
                    <a:pt x="34" y="39"/>
                    <a:pt x="34" y="38"/>
                    <a:pt x="34" y="38"/>
                  </a:cubicBezTo>
                  <a:cubicBezTo>
                    <a:pt x="34" y="37"/>
                    <a:pt x="34" y="37"/>
                    <a:pt x="34" y="36"/>
                  </a:cubicBezTo>
                  <a:cubicBezTo>
                    <a:pt x="33" y="35"/>
                    <a:pt x="33" y="34"/>
                    <a:pt x="33" y="34"/>
                  </a:cubicBezTo>
                  <a:cubicBezTo>
                    <a:pt x="33" y="34"/>
                    <a:pt x="33" y="33"/>
                    <a:pt x="33" y="33"/>
                  </a:cubicBezTo>
                  <a:cubicBezTo>
                    <a:pt x="33" y="32"/>
                    <a:pt x="34" y="32"/>
                    <a:pt x="34" y="32"/>
                  </a:cubicBezTo>
                  <a:cubicBezTo>
                    <a:pt x="34" y="32"/>
                    <a:pt x="34" y="32"/>
                    <a:pt x="34" y="31"/>
                  </a:cubicBezTo>
                  <a:cubicBezTo>
                    <a:pt x="34" y="31"/>
                    <a:pt x="34" y="31"/>
                    <a:pt x="35" y="30"/>
                  </a:cubicBezTo>
                  <a:cubicBezTo>
                    <a:pt x="35" y="30"/>
                    <a:pt x="35" y="30"/>
                    <a:pt x="35" y="29"/>
                  </a:cubicBezTo>
                  <a:cubicBezTo>
                    <a:pt x="35" y="28"/>
                    <a:pt x="35" y="27"/>
                    <a:pt x="35" y="26"/>
                  </a:cubicBezTo>
                  <a:close/>
                  <a:moveTo>
                    <a:pt x="31" y="47"/>
                  </a:moveTo>
                  <a:cubicBezTo>
                    <a:pt x="31" y="47"/>
                    <a:pt x="31" y="46"/>
                    <a:pt x="31" y="46"/>
                  </a:cubicBezTo>
                  <a:cubicBezTo>
                    <a:pt x="31" y="45"/>
                    <a:pt x="31" y="45"/>
                    <a:pt x="31" y="45"/>
                  </a:cubicBezTo>
                  <a:cubicBezTo>
                    <a:pt x="31" y="45"/>
                    <a:pt x="31" y="45"/>
                    <a:pt x="31" y="45"/>
                  </a:cubicBezTo>
                  <a:cubicBezTo>
                    <a:pt x="31" y="45"/>
                    <a:pt x="31" y="46"/>
                    <a:pt x="32" y="46"/>
                  </a:cubicBezTo>
                  <a:cubicBezTo>
                    <a:pt x="32" y="46"/>
                    <a:pt x="31" y="47"/>
                    <a:pt x="31" y="47"/>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2" name="Freeform 593"/>
            <p:cNvSpPr>
              <a:spLocks noEditPoints="1"/>
            </p:cNvSpPr>
            <p:nvPr/>
          </p:nvSpPr>
          <p:spPr bwMode="auto">
            <a:xfrm>
              <a:off x="5641975" y="4732338"/>
              <a:ext cx="101600" cy="293688"/>
            </a:xfrm>
            <a:custGeom>
              <a:avLst/>
              <a:gdLst>
                <a:gd name="T0" fmla="*/ 25 w 27"/>
                <a:gd name="T1" fmla="*/ 15 h 78"/>
                <a:gd name="T2" fmla="*/ 22 w 27"/>
                <a:gd name="T3" fmla="*/ 12 h 78"/>
                <a:gd name="T4" fmla="*/ 23 w 27"/>
                <a:gd name="T5" fmla="*/ 9 h 78"/>
                <a:gd name="T6" fmla="*/ 23 w 27"/>
                <a:gd name="T7" fmla="*/ 7 h 78"/>
                <a:gd name="T8" fmla="*/ 23 w 27"/>
                <a:gd name="T9" fmla="*/ 7 h 78"/>
                <a:gd name="T10" fmla="*/ 23 w 27"/>
                <a:gd name="T11" fmla="*/ 5 h 78"/>
                <a:gd name="T12" fmla="*/ 23 w 27"/>
                <a:gd name="T13" fmla="*/ 4 h 78"/>
                <a:gd name="T14" fmla="*/ 22 w 27"/>
                <a:gd name="T15" fmla="*/ 2 h 78"/>
                <a:gd name="T16" fmla="*/ 21 w 27"/>
                <a:gd name="T17" fmla="*/ 0 h 78"/>
                <a:gd name="T18" fmla="*/ 19 w 27"/>
                <a:gd name="T19" fmla="*/ 0 h 78"/>
                <a:gd name="T20" fmla="*/ 16 w 27"/>
                <a:gd name="T21" fmla="*/ 2 h 78"/>
                <a:gd name="T22" fmla="*/ 14 w 27"/>
                <a:gd name="T23" fmla="*/ 5 h 78"/>
                <a:gd name="T24" fmla="*/ 14 w 27"/>
                <a:gd name="T25" fmla="*/ 7 h 78"/>
                <a:gd name="T26" fmla="*/ 15 w 27"/>
                <a:gd name="T27" fmla="*/ 8 h 78"/>
                <a:gd name="T28" fmla="*/ 15 w 27"/>
                <a:gd name="T29" fmla="*/ 10 h 78"/>
                <a:gd name="T30" fmla="*/ 11 w 27"/>
                <a:gd name="T31" fmla="*/ 13 h 78"/>
                <a:gd name="T32" fmla="*/ 7 w 27"/>
                <a:gd name="T33" fmla="*/ 15 h 78"/>
                <a:gd name="T34" fmla="*/ 2 w 27"/>
                <a:gd name="T35" fmla="*/ 23 h 78"/>
                <a:gd name="T36" fmla="*/ 2 w 27"/>
                <a:gd name="T37" fmla="*/ 27 h 78"/>
                <a:gd name="T38" fmla="*/ 7 w 27"/>
                <a:gd name="T39" fmla="*/ 31 h 78"/>
                <a:gd name="T40" fmla="*/ 6 w 27"/>
                <a:gd name="T41" fmla="*/ 39 h 78"/>
                <a:gd name="T42" fmla="*/ 6 w 27"/>
                <a:gd name="T43" fmla="*/ 42 h 78"/>
                <a:gd name="T44" fmla="*/ 8 w 27"/>
                <a:gd name="T45" fmla="*/ 46 h 78"/>
                <a:gd name="T46" fmla="*/ 7 w 27"/>
                <a:gd name="T47" fmla="*/ 50 h 78"/>
                <a:gd name="T48" fmla="*/ 7 w 27"/>
                <a:gd name="T49" fmla="*/ 55 h 78"/>
                <a:gd name="T50" fmla="*/ 8 w 27"/>
                <a:gd name="T51" fmla="*/ 68 h 78"/>
                <a:gd name="T52" fmla="*/ 7 w 27"/>
                <a:gd name="T53" fmla="*/ 70 h 78"/>
                <a:gd name="T54" fmla="*/ 10 w 27"/>
                <a:gd name="T55" fmla="*/ 75 h 78"/>
                <a:gd name="T56" fmla="*/ 13 w 27"/>
                <a:gd name="T57" fmla="*/ 72 h 78"/>
                <a:gd name="T58" fmla="*/ 17 w 27"/>
                <a:gd name="T59" fmla="*/ 49 h 78"/>
                <a:gd name="T60" fmla="*/ 18 w 27"/>
                <a:gd name="T61" fmla="*/ 56 h 78"/>
                <a:gd name="T62" fmla="*/ 18 w 27"/>
                <a:gd name="T63" fmla="*/ 58 h 78"/>
                <a:gd name="T64" fmla="*/ 17 w 27"/>
                <a:gd name="T65" fmla="*/ 71 h 78"/>
                <a:gd name="T66" fmla="*/ 19 w 27"/>
                <a:gd name="T67" fmla="*/ 75 h 78"/>
                <a:gd name="T68" fmla="*/ 25 w 27"/>
                <a:gd name="T69" fmla="*/ 77 h 78"/>
                <a:gd name="T70" fmla="*/ 24 w 27"/>
                <a:gd name="T71" fmla="*/ 74 h 78"/>
                <a:gd name="T72" fmla="*/ 24 w 27"/>
                <a:gd name="T73" fmla="*/ 71 h 78"/>
                <a:gd name="T74" fmla="*/ 24 w 27"/>
                <a:gd name="T75" fmla="*/ 61 h 78"/>
                <a:gd name="T76" fmla="*/ 26 w 27"/>
                <a:gd name="T77" fmla="*/ 54 h 78"/>
                <a:gd name="T78" fmla="*/ 25 w 27"/>
                <a:gd name="T79" fmla="*/ 50 h 78"/>
                <a:gd name="T80" fmla="*/ 24 w 27"/>
                <a:gd name="T81" fmla="*/ 42 h 78"/>
                <a:gd name="T82" fmla="*/ 24 w 27"/>
                <a:gd name="T83" fmla="*/ 37 h 78"/>
                <a:gd name="T84" fmla="*/ 26 w 27"/>
                <a:gd name="T85" fmla="*/ 35 h 78"/>
                <a:gd name="T86" fmla="*/ 25 w 27"/>
                <a:gd name="T87" fmla="*/ 32 h 78"/>
                <a:gd name="T88" fmla="*/ 26 w 27"/>
                <a:gd name="T89" fmla="*/ 28 h 78"/>
                <a:gd name="T90" fmla="*/ 26 w 27"/>
                <a:gd name="T91" fmla="*/ 24 h 78"/>
                <a:gd name="T92" fmla="*/ 27 w 27"/>
                <a:gd name="T93" fmla="*/ 20 h 78"/>
                <a:gd name="T94" fmla="*/ 24 w 27"/>
                <a:gd name="T95" fmla="*/ 3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78">
                  <a:moveTo>
                    <a:pt x="27" y="20"/>
                  </a:moveTo>
                  <a:cubicBezTo>
                    <a:pt x="27" y="19"/>
                    <a:pt x="27" y="19"/>
                    <a:pt x="26" y="18"/>
                  </a:cubicBezTo>
                  <a:cubicBezTo>
                    <a:pt x="26" y="17"/>
                    <a:pt x="26" y="17"/>
                    <a:pt x="26" y="17"/>
                  </a:cubicBezTo>
                  <a:cubicBezTo>
                    <a:pt x="26" y="16"/>
                    <a:pt x="25" y="15"/>
                    <a:pt x="25" y="15"/>
                  </a:cubicBezTo>
                  <a:cubicBezTo>
                    <a:pt x="25" y="15"/>
                    <a:pt x="24" y="15"/>
                    <a:pt x="24" y="14"/>
                  </a:cubicBezTo>
                  <a:cubicBezTo>
                    <a:pt x="24" y="14"/>
                    <a:pt x="24" y="14"/>
                    <a:pt x="24" y="14"/>
                  </a:cubicBezTo>
                  <a:cubicBezTo>
                    <a:pt x="24" y="14"/>
                    <a:pt x="24" y="14"/>
                    <a:pt x="24" y="13"/>
                  </a:cubicBezTo>
                  <a:cubicBezTo>
                    <a:pt x="23" y="13"/>
                    <a:pt x="22" y="12"/>
                    <a:pt x="22" y="12"/>
                  </a:cubicBezTo>
                  <a:cubicBezTo>
                    <a:pt x="22" y="11"/>
                    <a:pt x="21" y="11"/>
                    <a:pt x="21" y="11"/>
                  </a:cubicBezTo>
                  <a:cubicBezTo>
                    <a:pt x="21" y="11"/>
                    <a:pt x="22" y="11"/>
                    <a:pt x="22" y="10"/>
                  </a:cubicBezTo>
                  <a:cubicBezTo>
                    <a:pt x="22" y="10"/>
                    <a:pt x="22" y="9"/>
                    <a:pt x="22" y="9"/>
                  </a:cubicBezTo>
                  <a:cubicBezTo>
                    <a:pt x="23" y="9"/>
                    <a:pt x="23" y="9"/>
                    <a:pt x="23" y="9"/>
                  </a:cubicBezTo>
                  <a:cubicBezTo>
                    <a:pt x="22" y="9"/>
                    <a:pt x="22" y="9"/>
                    <a:pt x="22" y="9"/>
                  </a:cubicBezTo>
                  <a:cubicBezTo>
                    <a:pt x="22" y="9"/>
                    <a:pt x="22" y="8"/>
                    <a:pt x="22" y="8"/>
                  </a:cubicBezTo>
                  <a:cubicBezTo>
                    <a:pt x="22" y="7"/>
                    <a:pt x="22" y="8"/>
                    <a:pt x="23" y="7"/>
                  </a:cubicBezTo>
                  <a:cubicBezTo>
                    <a:pt x="23" y="7"/>
                    <a:pt x="23" y="7"/>
                    <a:pt x="23" y="7"/>
                  </a:cubicBezTo>
                  <a:cubicBezTo>
                    <a:pt x="23" y="7"/>
                    <a:pt x="23" y="8"/>
                    <a:pt x="23" y="8"/>
                  </a:cubicBezTo>
                  <a:cubicBezTo>
                    <a:pt x="23" y="8"/>
                    <a:pt x="23" y="7"/>
                    <a:pt x="23" y="7"/>
                  </a:cubicBezTo>
                  <a:cubicBezTo>
                    <a:pt x="23" y="7"/>
                    <a:pt x="24" y="8"/>
                    <a:pt x="24" y="8"/>
                  </a:cubicBezTo>
                  <a:cubicBezTo>
                    <a:pt x="24" y="8"/>
                    <a:pt x="23" y="7"/>
                    <a:pt x="23" y="7"/>
                  </a:cubicBezTo>
                  <a:cubicBezTo>
                    <a:pt x="24" y="6"/>
                    <a:pt x="24" y="6"/>
                    <a:pt x="24" y="6"/>
                  </a:cubicBezTo>
                  <a:cubicBezTo>
                    <a:pt x="24" y="6"/>
                    <a:pt x="23" y="6"/>
                    <a:pt x="23" y="6"/>
                  </a:cubicBezTo>
                  <a:cubicBezTo>
                    <a:pt x="23" y="6"/>
                    <a:pt x="23" y="6"/>
                    <a:pt x="23" y="6"/>
                  </a:cubicBezTo>
                  <a:cubicBezTo>
                    <a:pt x="23" y="5"/>
                    <a:pt x="23" y="5"/>
                    <a:pt x="23" y="5"/>
                  </a:cubicBezTo>
                  <a:cubicBezTo>
                    <a:pt x="23" y="5"/>
                    <a:pt x="23" y="5"/>
                    <a:pt x="24" y="5"/>
                  </a:cubicBezTo>
                  <a:cubicBezTo>
                    <a:pt x="24" y="5"/>
                    <a:pt x="24" y="4"/>
                    <a:pt x="24" y="4"/>
                  </a:cubicBezTo>
                  <a:cubicBezTo>
                    <a:pt x="24" y="4"/>
                    <a:pt x="23" y="4"/>
                    <a:pt x="23" y="4"/>
                  </a:cubicBezTo>
                  <a:cubicBezTo>
                    <a:pt x="23" y="4"/>
                    <a:pt x="23" y="4"/>
                    <a:pt x="23" y="4"/>
                  </a:cubicBezTo>
                  <a:cubicBezTo>
                    <a:pt x="23" y="4"/>
                    <a:pt x="23" y="3"/>
                    <a:pt x="23" y="3"/>
                  </a:cubicBezTo>
                  <a:cubicBezTo>
                    <a:pt x="23" y="3"/>
                    <a:pt x="24" y="2"/>
                    <a:pt x="24" y="2"/>
                  </a:cubicBezTo>
                  <a:cubicBezTo>
                    <a:pt x="24" y="2"/>
                    <a:pt x="23" y="2"/>
                    <a:pt x="23" y="2"/>
                  </a:cubicBezTo>
                  <a:cubicBezTo>
                    <a:pt x="23" y="2"/>
                    <a:pt x="22" y="2"/>
                    <a:pt x="22" y="2"/>
                  </a:cubicBezTo>
                  <a:cubicBezTo>
                    <a:pt x="22" y="2"/>
                    <a:pt x="22" y="2"/>
                    <a:pt x="23" y="2"/>
                  </a:cubicBezTo>
                  <a:cubicBezTo>
                    <a:pt x="23" y="1"/>
                    <a:pt x="22" y="1"/>
                    <a:pt x="22" y="1"/>
                  </a:cubicBezTo>
                  <a:cubicBezTo>
                    <a:pt x="22" y="1"/>
                    <a:pt x="22" y="1"/>
                    <a:pt x="22" y="1"/>
                  </a:cubicBezTo>
                  <a:cubicBezTo>
                    <a:pt x="22" y="1"/>
                    <a:pt x="21" y="0"/>
                    <a:pt x="21" y="0"/>
                  </a:cubicBezTo>
                  <a:cubicBezTo>
                    <a:pt x="21" y="0"/>
                    <a:pt x="21" y="0"/>
                    <a:pt x="21" y="0"/>
                  </a:cubicBezTo>
                  <a:cubicBezTo>
                    <a:pt x="20" y="0"/>
                    <a:pt x="20" y="0"/>
                    <a:pt x="20" y="0"/>
                  </a:cubicBezTo>
                  <a:cubicBezTo>
                    <a:pt x="20" y="0"/>
                    <a:pt x="19" y="0"/>
                    <a:pt x="19" y="0"/>
                  </a:cubicBezTo>
                  <a:cubicBezTo>
                    <a:pt x="19" y="0"/>
                    <a:pt x="19" y="0"/>
                    <a:pt x="19" y="0"/>
                  </a:cubicBezTo>
                  <a:cubicBezTo>
                    <a:pt x="19" y="0"/>
                    <a:pt x="18" y="0"/>
                    <a:pt x="18" y="1"/>
                  </a:cubicBezTo>
                  <a:cubicBezTo>
                    <a:pt x="18" y="1"/>
                    <a:pt x="17" y="1"/>
                    <a:pt x="17" y="1"/>
                  </a:cubicBezTo>
                  <a:cubicBezTo>
                    <a:pt x="17" y="1"/>
                    <a:pt x="16" y="1"/>
                    <a:pt x="16" y="1"/>
                  </a:cubicBezTo>
                  <a:cubicBezTo>
                    <a:pt x="16" y="2"/>
                    <a:pt x="16" y="2"/>
                    <a:pt x="16" y="2"/>
                  </a:cubicBezTo>
                  <a:cubicBezTo>
                    <a:pt x="15" y="3"/>
                    <a:pt x="15" y="2"/>
                    <a:pt x="15" y="2"/>
                  </a:cubicBezTo>
                  <a:cubicBezTo>
                    <a:pt x="15" y="3"/>
                    <a:pt x="15" y="3"/>
                    <a:pt x="15" y="3"/>
                  </a:cubicBezTo>
                  <a:cubicBezTo>
                    <a:pt x="15" y="3"/>
                    <a:pt x="15" y="3"/>
                    <a:pt x="15" y="4"/>
                  </a:cubicBezTo>
                  <a:cubicBezTo>
                    <a:pt x="15" y="4"/>
                    <a:pt x="15" y="4"/>
                    <a:pt x="14" y="5"/>
                  </a:cubicBezTo>
                  <a:cubicBezTo>
                    <a:pt x="14" y="5"/>
                    <a:pt x="14" y="5"/>
                    <a:pt x="14" y="5"/>
                  </a:cubicBezTo>
                  <a:cubicBezTo>
                    <a:pt x="14" y="6"/>
                    <a:pt x="14" y="6"/>
                    <a:pt x="14" y="6"/>
                  </a:cubicBezTo>
                  <a:cubicBezTo>
                    <a:pt x="14" y="7"/>
                    <a:pt x="14" y="7"/>
                    <a:pt x="14" y="7"/>
                  </a:cubicBezTo>
                  <a:cubicBezTo>
                    <a:pt x="15" y="7"/>
                    <a:pt x="14" y="7"/>
                    <a:pt x="14" y="7"/>
                  </a:cubicBezTo>
                  <a:cubicBezTo>
                    <a:pt x="14" y="7"/>
                    <a:pt x="14" y="7"/>
                    <a:pt x="14" y="7"/>
                  </a:cubicBezTo>
                  <a:cubicBezTo>
                    <a:pt x="14" y="7"/>
                    <a:pt x="15" y="7"/>
                    <a:pt x="15" y="7"/>
                  </a:cubicBezTo>
                  <a:cubicBezTo>
                    <a:pt x="15" y="7"/>
                    <a:pt x="15" y="8"/>
                    <a:pt x="15" y="8"/>
                  </a:cubicBezTo>
                  <a:cubicBezTo>
                    <a:pt x="15" y="8"/>
                    <a:pt x="15" y="8"/>
                    <a:pt x="15" y="8"/>
                  </a:cubicBezTo>
                  <a:cubicBezTo>
                    <a:pt x="14" y="8"/>
                    <a:pt x="15" y="9"/>
                    <a:pt x="15" y="9"/>
                  </a:cubicBezTo>
                  <a:cubicBezTo>
                    <a:pt x="15" y="8"/>
                    <a:pt x="15" y="9"/>
                    <a:pt x="15" y="9"/>
                  </a:cubicBezTo>
                  <a:cubicBezTo>
                    <a:pt x="15" y="10"/>
                    <a:pt x="16" y="10"/>
                    <a:pt x="16" y="10"/>
                  </a:cubicBezTo>
                  <a:cubicBezTo>
                    <a:pt x="15" y="10"/>
                    <a:pt x="15" y="10"/>
                    <a:pt x="15" y="10"/>
                  </a:cubicBezTo>
                  <a:cubicBezTo>
                    <a:pt x="15" y="10"/>
                    <a:pt x="15" y="10"/>
                    <a:pt x="14" y="10"/>
                  </a:cubicBezTo>
                  <a:cubicBezTo>
                    <a:pt x="14" y="10"/>
                    <a:pt x="14" y="11"/>
                    <a:pt x="14" y="11"/>
                  </a:cubicBezTo>
                  <a:cubicBezTo>
                    <a:pt x="14" y="11"/>
                    <a:pt x="12" y="12"/>
                    <a:pt x="12" y="12"/>
                  </a:cubicBezTo>
                  <a:cubicBezTo>
                    <a:pt x="12" y="12"/>
                    <a:pt x="11" y="12"/>
                    <a:pt x="11" y="13"/>
                  </a:cubicBezTo>
                  <a:cubicBezTo>
                    <a:pt x="10" y="13"/>
                    <a:pt x="10" y="13"/>
                    <a:pt x="10" y="13"/>
                  </a:cubicBezTo>
                  <a:cubicBezTo>
                    <a:pt x="10" y="13"/>
                    <a:pt x="8" y="13"/>
                    <a:pt x="8" y="14"/>
                  </a:cubicBezTo>
                  <a:cubicBezTo>
                    <a:pt x="8" y="14"/>
                    <a:pt x="7" y="14"/>
                    <a:pt x="7" y="14"/>
                  </a:cubicBezTo>
                  <a:cubicBezTo>
                    <a:pt x="7" y="14"/>
                    <a:pt x="7" y="14"/>
                    <a:pt x="7" y="15"/>
                  </a:cubicBezTo>
                  <a:cubicBezTo>
                    <a:pt x="6" y="15"/>
                    <a:pt x="6" y="15"/>
                    <a:pt x="6" y="16"/>
                  </a:cubicBezTo>
                  <a:cubicBezTo>
                    <a:pt x="5" y="16"/>
                    <a:pt x="4" y="18"/>
                    <a:pt x="4" y="18"/>
                  </a:cubicBezTo>
                  <a:cubicBezTo>
                    <a:pt x="3" y="19"/>
                    <a:pt x="3" y="20"/>
                    <a:pt x="3" y="20"/>
                  </a:cubicBezTo>
                  <a:cubicBezTo>
                    <a:pt x="2" y="21"/>
                    <a:pt x="2" y="22"/>
                    <a:pt x="2" y="23"/>
                  </a:cubicBezTo>
                  <a:cubicBezTo>
                    <a:pt x="1" y="23"/>
                    <a:pt x="1" y="24"/>
                    <a:pt x="1" y="24"/>
                  </a:cubicBezTo>
                  <a:cubicBezTo>
                    <a:pt x="1" y="25"/>
                    <a:pt x="1" y="25"/>
                    <a:pt x="1" y="25"/>
                  </a:cubicBezTo>
                  <a:cubicBezTo>
                    <a:pt x="0" y="26"/>
                    <a:pt x="1" y="26"/>
                    <a:pt x="1" y="26"/>
                  </a:cubicBezTo>
                  <a:cubicBezTo>
                    <a:pt x="1" y="27"/>
                    <a:pt x="1" y="27"/>
                    <a:pt x="2" y="27"/>
                  </a:cubicBezTo>
                  <a:cubicBezTo>
                    <a:pt x="2" y="27"/>
                    <a:pt x="2" y="28"/>
                    <a:pt x="2" y="28"/>
                  </a:cubicBezTo>
                  <a:cubicBezTo>
                    <a:pt x="2" y="28"/>
                    <a:pt x="2" y="28"/>
                    <a:pt x="3" y="28"/>
                  </a:cubicBezTo>
                  <a:cubicBezTo>
                    <a:pt x="3" y="29"/>
                    <a:pt x="5" y="30"/>
                    <a:pt x="5" y="30"/>
                  </a:cubicBezTo>
                  <a:cubicBezTo>
                    <a:pt x="6" y="31"/>
                    <a:pt x="7" y="31"/>
                    <a:pt x="7" y="31"/>
                  </a:cubicBezTo>
                  <a:cubicBezTo>
                    <a:pt x="7" y="31"/>
                    <a:pt x="7" y="31"/>
                    <a:pt x="7" y="31"/>
                  </a:cubicBezTo>
                  <a:cubicBezTo>
                    <a:pt x="7" y="32"/>
                    <a:pt x="6" y="34"/>
                    <a:pt x="6" y="35"/>
                  </a:cubicBezTo>
                  <a:cubicBezTo>
                    <a:pt x="6" y="36"/>
                    <a:pt x="6" y="37"/>
                    <a:pt x="6" y="38"/>
                  </a:cubicBezTo>
                  <a:cubicBezTo>
                    <a:pt x="6" y="38"/>
                    <a:pt x="6" y="38"/>
                    <a:pt x="6" y="39"/>
                  </a:cubicBezTo>
                  <a:cubicBezTo>
                    <a:pt x="6" y="39"/>
                    <a:pt x="6" y="39"/>
                    <a:pt x="6" y="39"/>
                  </a:cubicBezTo>
                  <a:cubicBezTo>
                    <a:pt x="6" y="40"/>
                    <a:pt x="6" y="40"/>
                    <a:pt x="6" y="40"/>
                  </a:cubicBezTo>
                  <a:cubicBezTo>
                    <a:pt x="6" y="41"/>
                    <a:pt x="6" y="41"/>
                    <a:pt x="6" y="41"/>
                  </a:cubicBezTo>
                  <a:cubicBezTo>
                    <a:pt x="6" y="41"/>
                    <a:pt x="6" y="42"/>
                    <a:pt x="6" y="42"/>
                  </a:cubicBezTo>
                  <a:cubicBezTo>
                    <a:pt x="6" y="43"/>
                    <a:pt x="7" y="42"/>
                    <a:pt x="7" y="43"/>
                  </a:cubicBezTo>
                  <a:cubicBezTo>
                    <a:pt x="8" y="43"/>
                    <a:pt x="8" y="43"/>
                    <a:pt x="8" y="43"/>
                  </a:cubicBezTo>
                  <a:cubicBezTo>
                    <a:pt x="8" y="43"/>
                    <a:pt x="8" y="44"/>
                    <a:pt x="8" y="44"/>
                  </a:cubicBezTo>
                  <a:cubicBezTo>
                    <a:pt x="8" y="45"/>
                    <a:pt x="8" y="45"/>
                    <a:pt x="8" y="46"/>
                  </a:cubicBezTo>
                  <a:cubicBezTo>
                    <a:pt x="8" y="46"/>
                    <a:pt x="8" y="46"/>
                    <a:pt x="8" y="47"/>
                  </a:cubicBezTo>
                  <a:cubicBezTo>
                    <a:pt x="8" y="47"/>
                    <a:pt x="8" y="48"/>
                    <a:pt x="8" y="48"/>
                  </a:cubicBezTo>
                  <a:cubicBezTo>
                    <a:pt x="8" y="48"/>
                    <a:pt x="8" y="49"/>
                    <a:pt x="7" y="49"/>
                  </a:cubicBezTo>
                  <a:cubicBezTo>
                    <a:pt x="7" y="49"/>
                    <a:pt x="7" y="50"/>
                    <a:pt x="7" y="50"/>
                  </a:cubicBezTo>
                  <a:cubicBezTo>
                    <a:pt x="7" y="50"/>
                    <a:pt x="7" y="50"/>
                    <a:pt x="7" y="50"/>
                  </a:cubicBezTo>
                  <a:cubicBezTo>
                    <a:pt x="7" y="50"/>
                    <a:pt x="7" y="51"/>
                    <a:pt x="7" y="51"/>
                  </a:cubicBezTo>
                  <a:cubicBezTo>
                    <a:pt x="7" y="52"/>
                    <a:pt x="7" y="52"/>
                    <a:pt x="7" y="53"/>
                  </a:cubicBezTo>
                  <a:cubicBezTo>
                    <a:pt x="7" y="53"/>
                    <a:pt x="7" y="54"/>
                    <a:pt x="7" y="55"/>
                  </a:cubicBezTo>
                  <a:cubicBezTo>
                    <a:pt x="7" y="56"/>
                    <a:pt x="7" y="59"/>
                    <a:pt x="7" y="60"/>
                  </a:cubicBezTo>
                  <a:cubicBezTo>
                    <a:pt x="8" y="61"/>
                    <a:pt x="8" y="65"/>
                    <a:pt x="8" y="65"/>
                  </a:cubicBezTo>
                  <a:cubicBezTo>
                    <a:pt x="8" y="66"/>
                    <a:pt x="8" y="66"/>
                    <a:pt x="8" y="66"/>
                  </a:cubicBezTo>
                  <a:cubicBezTo>
                    <a:pt x="8" y="67"/>
                    <a:pt x="8" y="67"/>
                    <a:pt x="8" y="68"/>
                  </a:cubicBezTo>
                  <a:cubicBezTo>
                    <a:pt x="8" y="69"/>
                    <a:pt x="8" y="68"/>
                    <a:pt x="7" y="69"/>
                  </a:cubicBezTo>
                  <a:cubicBezTo>
                    <a:pt x="7" y="69"/>
                    <a:pt x="7" y="70"/>
                    <a:pt x="7" y="70"/>
                  </a:cubicBezTo>
                  <a:cubicBezTo>
                    <a:pt x="8" y="69"/>
                    <a:pt x="8" y="69"/>
                    <a:pt x="8" y="69"/>
                  </a:cubicBezTo>
                  <a:cubicBezTo>
                    <a:pt x="8" y="69"/>
                    <a:pt x="7" y="70"/>
                    <a:pt x="7" y="70"/>
                  </a:cubicBezTo>
                  <a:cubicBezTo>
                    <a:pt x="7" y="71"/>
                    <a:pt x="7" y="72"/>
                    <a:pt x="7" y="72"/>
                  </a:cubicBezTo>
                  <a:cubicBezTo>
                    <a:pt x="7" y="73"/>
                    <a:pt x="7" y="74"/>
                    <a:pt x="7" y="74"/>
                  </a:cubicBezTo>
                  <a:cubicBezTo>
                    <a:pt x="7" y="74"/>
                    <a:pt x="7" y="74"/>
                    <a:pt x="7" y="75"/>
                  </a:cubicBezTo>
                  <a:cubicBezTo>
                    <a:pt x="7" y="75"/>
                    <a:pt x="9" y="75"/>
                    <a:pt x="10" y="75"/>
                  </a:cubicBezTo>
                  <a:cubicBezTo>
                    <a:pt x="11" y="75"/>
                    <a:pt x="11" y="75"/>
                    <a:pt x="12" y="74"/>
                  </a:cubicBezTo>
                  <a:cubicBezTo>
                    <a:pt x="12" y="74"/>
                    <a:pt x="12" y="74"/>
                    <a:pt x="12" y="73"/>
                  </a:cubicBezTo>
                  <a:cubicBezTo>
                    <a:pt x="11" y="73"/>
                    <a:pt x="12" y="72"/>
                    <a:pt x="12" y="72"/>
                  </a:cubicBezTo>
                  <a:cubicBezTo>
                    <a:pt x="12" y="72"/>
                    <a:pt x="13" y="72"/>
                    <a:pt x="13" y="72"/>
                  </a:cubicBezTo>
                  <a:cubicBezTo>
                    <a:pt x="13" y="71"/>
                    <a:pt x="12" y="69"/>
                    <a:pt x="12" y="69"/>
                  </a:cubicBezTo>
                  <a:cubicBezTo>
                    <a:pt x="13" y="68"/>
                    <a:pt x="14" y="63"/>
                    <a:pt x="14" y="62"/>
                  </a:cubicBezTo>
                  <a:cubicBezTo>
                    <a:pt x="14" y="61"/>
                    <a:pt x="16" y="54"/>
                    <a:pt x="16" y="53"/>
                  </a:cubicBezTo>
                  <a:cubicBezTo>
                    <a:pt x="16" y="52"/>
                    <a:pt x="17" y="49"/>
                    <a:pt x="17" y="49"/>
                  </a:cubicBezTo>
                  <a:cubicBezTo>
                    <a:pt x="17" y="48"/>
                    <a:pt x="17" y="49"/>
                    <a:pt x="17" y="49"/>
                  </a:cubicBezTo>
                  <a:cubicBezTo>
                    <a:pt x="17" y="49"/>
                    <a:pt x="16" y="52"/>
                    <a:pt x="16" y="53"/>
                  </a:cubicBezTo>
                  <a:cubicBezTo>
                    <a:pt x="16" y="54"/>
                    <a:pt x="16" y="54"/>
                    <a:pt x="17" y="54"/>
                  </a:cubicBezTo>
                  <a:cubicBezTo>
                    <a:pt x="18" y="55"/>
                    <a:pt x="17" y="55"/>
                    <a:pt x="18" y="56"/>
                  </a:cubicBezTo>
                  <a:cubicBezTo>
                    <a:pt x="18" y="56"/>
                    <a:pt x="18" y="56"/>
                    <a:pt x="18" y="56"/>
                  </a:cubicBezTo>
                  <a:cubicBezTo>
                    <a:pt x="19" y="56"/>
                    <a:pt x="18" y="57"/>
                    <a:pt x="18" y="57"/>
                  </a:cubicBezTo>
                  <a:cubicBezTo>
                    <a:pt x="18" y="58"/>
                    <a:pt x="18" y="58"/>
                    <a:pt x="18" y="58"/>
                  </a:cubicBezTo>
                  <a:cubicBezTo>
                    <a:pt x="18" y="58"/>
                    <a:pt x="18" y="58"/>
                    <a:pt x="18" y="58"/>
                  </a:cubicBezTo>
                  <a:cubicBezTo>
                    <a:pt x="18" y="59"/>
                    <a:pt x="17" y="60"/>
                    <a:pt x="17" y="61"/>
                  </a:cubicBezTo>
                  <a:cubicBezTo>
                    <a:pt x="16" y="62"/>
                    <a:pt x="16" y="65"/>
                    <a:pt x="16" y="65"/>
                  </a:cubicBezTo>
                  <a:cubicBezTo>
                    <a:pt x="16" y="66"/>
                    <a:pt x="17" y="69"/>
                    <a:pt x="17" y="69"/>
                  </a:cubicBezTo>
                  <a:cubicBezTo>
                    <a:pt x="17" y="70"/>
                    <a:pt x="17" y="71"/>
                    <a:pt x="17" y="71"/>
                  </a:cubicBezTo>
                  <a:cubicBezTo>
                    <a:pt x="17" y="71"/>
                    <a:pt x="17" y="71"/>
                    <a:pt x="17" y="71"/>
                  </a:cubicBezTo>
                  <a:cubicBezTo>
                    <a:pt x="17" y="72"/>
                    <a:pt x="17" y="72"/>
                    <a:pt x="17" y="73"/>
                  </a:cubicBezTo>
                  <a:cubicBezTo>
                    <a:pt x="17" y="73"/>
                    <a:pt x="18" y="74"/>
                    <a:pt x="18" y="74"/>
                  </a:cubicBezTo>
                  <a:cubicBezTo>
                    <a:pt x="19" y="75"/>
                    <a:pt x="19" y="75"/>
                    <a:pt x="19" y="75"/>
                  </a:cubicBezTo>
                  <a:cubicBezTo>
                    <a:pt x="20" y="75"/>
                    <a:pt x="20" y="75"/>
                    <a:pt x="20" y="75"/>
                  </a:cubicBezTo>
                  <a:cubicBezTo>
                    <a:pt x="20" y="75"/>
                    <a:pt x="20" y="76"/>
                    <a:pt x="20" y="77"/>
                  </a:cubicBezTo>
                  <a:cubicBezTo>
                    <a:pt x="21" y="77"/>
                    <a:pt x="22" y="77"/>
                    <a:pt x="22" y="77"/>
                  </a:cubicBezTo>
                  <a:cubicBezTo>
                    <a:pt x="23" y="78"/>
                    <a:pt x="24" y="77"/>
                    <a:pt x="25" y="77"/>
                  </a:cubicBezTo>
                  <a:cubicBezTo>
                    <a:pt x="25" y="77"/>
                    <a:pt x="25" y="77"/>
                    <a:pt x="25" y="77"/>
                  </a:cubicBezTo>
                  <a:cubicBezTo>
                    <a:pt x="26" y="76"/>
                    <a:pt x="25" y="76"/>
                    <a:pt x="25" y="75"/>
                  </a:cubicBezTo>
                  <a:cubicBezTo>
                    <a:pt x="25" y="75"/>
                    <a:pt x="24" y="74"/>
                    <a:pt x="24" y="74"/>
                  </a:cubicBezTo>
                  <a:cubicBezTo>
                    <a:pt x="24" y="74"/>
                    <a:pt x="24" y="74"/>
                    <a:pt x="24" y="74"/>
                  </a:cubicBezTo>
                  <a:cubicBezTo>
                    <a:pt x="24" y="73"/>
                    <a:pt x="24" y="73"/>
                    <a:pt x="24" y="73"/>
                  </a:cubicBezTo>
                  <a:cubicBezTo>
                    <a:pt x="24" y="73"/>
                    <a:pt x="24" y="73"/>
                    <a:pt x="24" y="73"/>
                  </a:cubicBezTo>
                  <a:cubicBezTo>
                    <a:pt x="24" y="72"/>
                    <a:pt x="25" y="73"/>
                    <a:pt x="25" y="72"/>
                  </a:cubicBezTo>
                  <a:cubicBezTo>
                    <a:pt x="24" y="72"/>
                    <a:pt x="24" y="72"/>
                    <a:pt x="24" y="71"/>
                  </a:cubicBezTo>
                  <a:cubicBezTo>
                    <a:pt x="24" y="71"/>
                    <a:pt x="24" y="70"/>
                    <a:pt x="23" y="69"/>
                  </a:cubicBezTo>
                  <a:cubicBezTo>
                    <a:pt x="23" y="69"/>
                    <a:pt x="23" y="68"/>
                    <a:pt x="23" y="67"/>
                  </a:cubicBezTo>
                  <a:cubicBezTo>
                    <a:pt x="23" y="67"/>
                    <a:pt x="23" y="65"/>
                    <a:pt x="23" y="64"/>
                  </a:cubicBezTo>
                  <a:cubicBezTo>
                    <a:pt x="23" y="64"/>
                    <a:pt x="24" y="61"/>
                    <a:pt x="24" y="61"/>
                  </a:cubicBezTo>
                  <a:cubicBezTo>
                    <a:pt x="24" y="61"/>
                    <a:pt x="25" y="60"/>
                    <a:pt x="25" y="59"/>
                  </a:cubicBezTo>
                  <a:cubicBezTo>
                    <a:pt x="25" y="59"/>
                    <a:pt x="25" y="57"/>
                    <a:pt x="25" y="57"/>
                  </a:cubicBezTo>
                  <a:cubicBezTo>
                    <a:pt x="25" y="56"/>
                    <a:pt x="25" y="56"/>
                    <a:pt x="25" y="55"/>
                  </a:cubicBezTo>
                  <a:cubicBezTo>
                    <a:pt x="26" y="55"/>
                    <a:pt x="26" y="54"/>
                    <a:pt x="26" y="54"/>
                  </a:cubicBezTo>
                  <a:cubicBezTo>
                    <a:pt x="25" y="54"/>
                    <a:pt x="25" y="53"/>
                    <a:pt x="25" y="53"/>
                  </a:cubicBezTo>
                  <a:cubicBezTo>
                    <a:pt x="25" y="53"/>
                    <a:pt x="25" y="52"/>
                    <a:pt x="25" y="52"/>
                  </a:cubicBezTo>
                  <a:cubicBezTo>
                    <a:pt x="25" y="52"/>
                    <a:pt x="26" y="52"/>
                    <a:pt x="25" y="52"/>
                  </a:cubicBezTo>
                  <a:cubicBezTo>
                    <a:pt x="25" y="51"/>
                    <a:pt x="25" y="51"/>
                    <a:pt x="25" y="50"/>
                  </a:cubicBezTo>
                  <a:cubicBezTo>
                    <a:pt x="25" y="50"/>
                    <a:pt x="25" y="49"/>
                    <a:pt x="25" y="49"/>
                  </a:cubicBezTo>
                  <a:cubicBezTo>
                    <a:pt x="25" y="49"/>
                    <a:pt x="25" y="48"/>
                    <a:pt x="25" y="46"/>
                  </a:cubicBezTo>
                  <a:cubicBezTo>
                    <a:pt x="25" y="44"/>
                    <a:pt x="24" y="42"/>
                    <a:pt x="24" y="42"/>
                  </a:cubicBezTo>
                  <a:cubicBezTo>
                    <a:pt x="24" y="42"/>
                    <a:pt x="24" y="42"/>
                    <a:pt x="24" y="42"/>
                  </a:cubicBezTo>
                  <a:cubicBezTo>
                    <a:pt x="25" y="42"/>
                    <a:pt x="25" y="42"/>
                    <a:pt x="25" y="41"/>
                  </a:cubicBezTo>
                  <a:cubicBezTo>
                    <a:pt x="25" y="41"/>
                    <a:pt x="25" y="40"/>
                    <a:pt x="25" y="40"/>
                  </a:cubicBezTo>
                  <a:cubicBezTo>
                    <a:pt x="25" y="39"/>
                    <a:pt x="25" y="39"/>
                    <a:pt x="25" y="38"/>
                  </a:cubicBezTo>
                  <a:cubicBezTo>
                    <a:pt x="25" y="38"/>
                    <a:pt x="24" y="37"/>
                    <a:pt x="24" y="37"/>
                  </a:cubicBezTo>
                  <a:cubicBezTo>
                    <a:pt x="24" y="37"/>
                    <a:pt x="24" y="37"/>
                    <a:pt x="25" y="37"/>
                  </a:cubicBezTo>
                  <a:cubicBezTo>
                    <a:pt x="25" y="37"/>
                    <a:pt x="25" y="37"/>
                    <a:pt x="25" y="36"/>
                  </a:cubicBezTo>
                  <a:cubicBezTo>
                    <a:pt x="25" y="36"/>
                    <a:pt x="26" y="36"/>
                    <a:pt x="26" y="36"/>
                  </a:cubicBezTo>
                  <a:cubicBezTo>
                    <a:pt x="26" y="35"/>
                    <a:pt x="26" y="35"/>
                    <a:pt x="26" y="35"/>
                  </a:cubicBezTo>
                  <a:cubicBezTo>
                    <a:pt x="26" y="35"/>
                    <a:pt x="26" y="34"/>
                    <a:pt x="26" y="34"/>
                  </a:cubicBezTo>
                  <a:cubicBezTo>
                    <a:pt x="26" y="34"/>
                    <a:pt x="26" y="33"/>
                    <a:pt x="26" y="33"/>
                  </a:cubicBezTo>
                  <a:cubicBezTo>
                    <a:pt x="26" y="33"/>
                    <a:pt x="26" y="33"/>
                    <a:pt x="26" y="33"/>
                  </a:cubicBezTo>
                  <a:cubicBezTo>
                    <a:pt x="25" y="33"/>
                    <a:pt x="25" y="32"/>
                    <a:pt x="25" y="32"/>
                  </a:cubicBezTo>
                  <a:cubicBezTo>
                    <a:pt x="26" y="32"/>
                    <a:pt x="26" y="31"/>
                    <a:pt x="26" y="31"/>
                  </a:cubicBezTo>
                  <a:cubicBezTo>
                    <a:pt x="25" y="31"/>
                    <a:pt x="26" y="31"/>
                    <a:pt x="26" y="30"/>
                  </a:cubicBezTo>
                  <a:cubicBezTo>
                    <a:pt x="26" y="30"/>
                    <a:pt x="26" y="30"/>
                    <a:pt x="26" y="30"/>
                  </a:cubicBezTo>
                  <a:cubicBezTo>
                    <a:pt x="26" y="29"/>
                    <a:pt x="26" y="29"/>
                    <a:pt x="26" y="28"/>
                  </a:cubicBezTo>
                  <a:cubicBezTo>
                    <a:pt x="26" y="28"/>
                    <a:pt x="26" y="28"/>
                    <a:pt x="26" y="27"/>
                  </a:cubicBezTo>
                  <a:cubicBezTo>
                    <a:pt x="26" y="27"/>
                    <a:pt x="26" y="26"/>
                    <a:pt x="26" y="26"/>
                  </a:cubicBezTo>
                  <a:cubicBezTo>
                    <a:pt x="26" y="25"/>
                    <a:pt x="26" y="25"/>
                    <a:pt x="26" y="25"/>
                  </a:cubicBezTo>
                  <a:cubicBezTo>
                    <a:pt x="26" y="25"/>
                    <a:pt x="26" y="25"/>
                    <a:pt x="26" y="24"/>
                  </a:cubicBezTo>
                  <a:cubicBezTo>
                    <a:pt x="26" y="24"/>
                    <a:pt x="26" y="24"/>
                    <a:pt x="26" y="24"/>
                  </a:cubicBezTo>
                  <a:cubicBezTo>
                    <a:pt x="26" y="24"/>
                    <a:pt x="26" y="23"/>
                    <a:pt x="27" y="23"/>
                  </a:cubicBezTo>
                  <a:cubicBezTo>
                    <a:pt x="27" y="23"/>
                    <a:pt x="27" y="22"/>
                    <a:pt x="27" y="22"/>
                  </a:cubicBezTo>
                  <a:cubicBezTo>
                    <a:pt x="27" y="21"/>
                    <a:pt x="27" y="20"/>
                    <a:pt x="27" y="20"/>
                  </a:cubicBezTo>
                  <a:close/>
                  <a:moveTo>
                    <a:pt x="24" y="35"/>
                  </a:moveTo>
                  <a:cubicBezTo>
                    <a:pt x="24" y="35"/>
                    <a:pt x="24" y="35"/>
                    <a:pt x="24" y="34"/>
                  </a:cubicBezTo>
                  <a:cubicBezTo>
                    <a:pt x="24" y="34"/>
                    <a:pt x="24" y="34"/>
                    <a:pt x="24" y="34"/>
                  </a:cubicBezTo>
                  <a:cubicBezTo>
                    <a:pt x="24" y="34"/>
                    <a:pt x="24" y="34"/>
                    <a:pt x="24" y="34"/>
                  </a:cubicBezTo>
                  <a:cubicBezTo>
                    <a:pt x="24" y="34"/>
                    <a:pt x="24" y="35"/>
                    <a:pt x="24" y="35"/>
                  </a:cubicBezTo>
                  <a:cubicBezTo>
                    <a:pt x="24" y="35"/>
                    <a:pt x="24" y="35"/>
                    <a:pt x="24" y="35"/>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3" name="Freeform 594"/>
            <p:cNvSpPr>
              <a:spLocks noEditPoints="1"/>
            </p:cNvSpPr>
            <p:nvPr/>
          </p:nvSpPr>
          <p:spPr bwMode="auto">
            <a:xfrm>
              <a:off x="4800600" y="5424488"/>
              <a:ext cx="98425" cy="293688"/>
            </a:xfrm>
            <a:custGeom>
              <a:avLst/>
              <a:gdLst>
                <a:gd name="T0" fmla="*/ 24 w 26"/>
                <a:gd name="T1" fmla="*/ 15 h 78"/>
                <a:gd name="T2" fmla="*/ 21 w 26"/>
                <a:gd name="T3" fmla="*/ 12 h 78"/>
                <a:gd name="T4" fmla="*/ 22 w 26"/>
                <a:gd name="T5" fmla="*/ 9 h 78"/>
                <a:gd name="T6" fmla="*/ 22 w 26"/>
                <a:gd name="T7" fmla="*/ 7 h 78"/>
                <a:gd name="T8" fmla="*/ 23 w 26"/>
                <a:gd name="T9" fmla="*/ 7 h 78"/>
                <a:gd name="T10" fmla="*/ 23 w 26"/>
                <a:gd name="T11" fmla="*/ 5 h 78"/>
                <a:gd name="T12" fmla="*/ 22 w 26"/>
                <a:gd name="T13" fmla="*/ 4 h 78"/>
                <a:gd name="T14" fmla="*/ 22 w 26"/>
                <a:gd name="T15" fmla="*/ 2 h 78"/>
                <a:gd name="T16" fmla="*/ 21 w 26"/>
                <a:gd name="T17" fmla="*/ 0 h 78"/>
                <a:gd name="T18" fmla="*/ 18 w 26"/>
                <a:gd name="T19" fmla="*/ 0 h 78"/>
                <a:gd name="T20" fmla="*/ 15 w 26"/>
                <a:gd name="T21" fmla="*/ 2 h 78"/>
                <a:gd name="T22" fmla="*/ 14 w 26"/>
                <a:gd name="T23" fmla="*/ 5 h 78"/>
                <a:gd name="T24" fmla="*/ 14 w 26"/>
                <a:gd name="T25" fmla="*/ 7 h 78"/>
                <a:gd name="T26" fmla="*/ 14 w 26"/>
                <a:gd name="T27" fmla="*/ 8 h 78"/>
                <a:gd name="T28" fmla="*/ 14 w 26"/>
                <a:gd name="T29" fmla="*/ 10 h 78"/>
                <a:gd name="T30" fmla="*/ 10 w 26"/>
                <a:gd name="T31" fmla="*/ 13 h 78"/>
                <a:gd name="T32" fmla="*/ 6 w 26"/>
                <a:gd name="T33" fmla="*/ 15 h 78"/>
                <a:gd name="T34" fmla="*/ 1 w 26"/>
                <a:gd name="T35" fmla="*/ 23 h 78"/>
                <a:gd name="T36" fmla="*/ 1 w 26"/>
                <a:gd name="T37" fmla="*/ 27 h 78"/>
                <a:gd name="T38" fmla="*/ 6 w 26"/>
                <a:gd name="T39" fmla="*/ 31 h 78"/>
                <a:gd name="T40" fmla="*/ 5 w 26"/>
                <a:gd name="T41" fmla="*/ 39 h 78"/>
                <a:gd name="T42" fmla="*/ 5 w 26"/>
                <a:gd name="T43" fmla="*/ 42 h 78"/>
                <a:gd name="T44" fmla="*/ 7 w 26"/>
                <a:gd name="T45" fmla="*/ 46 h 78"/>
                <a:gd name="T46" fmla="*/ 7 w 26"/>
                <a:gd name="T47" fmla="*/ 50 h 78"/>
                <a:gd name="T48" fmla="*/ 6 w 26"/>
                <a:gd name="T49" fmla="*/ 55 h 78"/>
                <a:gd name="T50" fmla="*/ 7 w 26"/>
                <a:gd name="T51" fmla="*/ 68 h 78"/>
                <a:gd name="T52" fmla="*/ 7 w 26"/>
                <a:gd name="T53" fmla="*/ 71 h 78"/>
                <a:gd name="T54" fmla="*/ 9 w 26"/>
                <a:gd name="T55" fmla="*/ 75 h 78"/>
                <a:gd name="T56" fmla="*/ 12 w 26"/>
                <a:gd name="T57" fmla="*/ 72 h 78"/>
                <a:gd name="T58" fmla="*/ 16 w 26"/>
                <a:gd name="T59" fmla="*/ 49 h 78"/>
                <a:gd name="T60" fmla="*/ 17 w 26"/>
                <a:gd name="T61" fmla="*/ 56 h 78"/>
                <a:gd name="T62" fmla="*/ 17 w 26"/>
                <a:gd name="T63" fmla="*/ 58 h 78"/>
                <a:gd name="T64" fmla="*/ 17 w 26"/>
                <a:gd name="T65" fmla="*/ 71 h 78"/>
                <a:gd name="T66" fmla="*/ 19 w 26"/>
                <a:gd name="T67" fmla="*/ 75 h 78"/>
                <a:gd name="T68" fmla="*/ 24 w 26"/>
                <a:gd name="T69" fmla="*/ 77 h 78"/>
                <a:gd name="T70" fmla="*/ 23 w 26"/>
                <a:gd name="T71" fmla="*/ 74 h 78"/>
                <a:gd name="T72" fmla="*/ 23 w 26"/>
                <a:gd name="T73" fmla="*/ 71 h 78"/>
                <a:gd name="T74" fmla="*/ 23 w 26"/>
                <a:gd name="T75" fmla="*/ 61 h 78"/>
                <a:gd name="T76" fmla="*/ 25 w 26"/>
                <a:gd name="T77" fmla="*/ 54 h 78"/>
                <a:gd name="T78" fmla="*/ 25 w 26"/>
                <a:gd name="T79" fmla="*/ 50 h 78"/>
                <a:gd name="T80" fmla="*/ 24 w 26"/>
                <a:gd name="T81" fmla="*/ 42 h 78"/>
                <a:gd name="T82" fmla="*/ 24 w 26"/>
                <a:gd name="T83" fmla="*/ 37 h 78"/>
                <a:gd name="T84" fmla="*/ 26 w 26"/>
                <a:gd name="T85" fmla="*/ 35 h 78"/>
                <a:gd name="T86" fmla="*/ 25 w 26"/>
                <a:gd name="T87" fmla="*/ 32 h 78"/>
                <a:gd name="T88" fmla="*/ 25 w 26"/>
                <a:gd name="T89" fmla="*/ 28 h 78"/>
                <a:gd name="T90" fmla="*/ 25 w 26"/>
                <a:gd name="T91" fmla="*/ 24 h 78"/>
                <a:gd name="T92" fmla="*/ 26 w 26"/>
                <a:gd name="T93" fmla="*/ 20 h 78"/>
                <a:gd name="T94" fmla="*/ 23 w 26"/>
                <a:gd name="T95" fmla="*/ 3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78">
                  <a:moveTo>
                    <a:pt x="26" y="20"/>
                  </a:moveTo>
                  <a:cubicBezTo>
                    <a:pt x="26" y="19"/>
                    <a:pt x="26" y="19"/>
                    <a:pt x="26" y="18"/>
                  </a:cubicBezTo>
                  <a:cubicBezTo>
                    <a:pt x="25" y="17"/>
                    <a:pt x="25" y="17"/>
                    <a:pt x="25" y="17"/>
                  </a:cubicBezTo>
                  <a:cubicBezTo>
                    <a:pt x="25" y="16"/>
                    <a:pt x="24" y="15"/>
                    <a:pt x="24" y="15"/>
                  </a:cubicBezTo>
                  <a:cubicBezTo>
                    <a:pt x="24" y="15"/>
                    <a:pt x="24" y="15"/>
                    <a:pt x="24" y="15"/>
                  </a:cubicBezTo>
                  <a:cubicBezTo>
                    <a:pt x="23" y="14"/>
                    <a:pt x="23" y="14"/>
                    <a:pt x="23" y="14"/>
                  </a:cubicBezTo>
                  <a:cubicBezTo>
                    <a:pt x="23" y="14"/>
                    <a:pt x="23" y="14"/>
                    <a:pt x="23" y="13"/>
                  </a:cubicBezTo>
                  <a:cubicBezTo>
                    <a:pt x="23" y="13"/>
                    <a:pt x="21" y="12"/>
                    <a:pt x="21" y="12"/>
                  </a:cubicBezTo>
                  <a:cubicBezTo>
                    <a:pt x="21" y="12"/>
                    <a:pt x="21" y="11"/>
                    <a:pt x="21" y="11"/>
                  </a:cubicBezTo>
                  <a:cubicBezTo>
                    <a:pt x="21" y="11"/>
                    <a:pt x="21" y="11"/>
                    <a:pt x="21" y="10"/>
                  </a:cubicBezTo>
                  <a:cubicBezTo>
                    <a:pt x="22" y="10"/>
                    <a:pt x="22" y="9"/>
                    <a:pt x="22" y="9"/>
                  </a:cubicBezTo>
                  <a:cubicBezTo>
                    <a:pt x="22" y="9"/>
                    <a:pt x="22" y="9"/>
                    <a:pt x="22" y="9"/>
                  </a:cubicBezTo>
                  <a:cubicBezTo>
                    <a:pt x="22" y="9"/>
                    <a:pt x="22" y="9"/>
                    <a:pt x="22" y="9"/>
                  </a:cubicBezTo>
                  <a:cubicBezTo>
                    <a:pt x="22" y="9"/>
                    <a:pt x="22" y="8"/>
                    <a:pt x="22" y="8"/>
                  </a:cubicBezTo>
                  <a:cubicBezTo>
                    <a:pt x="22" y="8"/>
                    <a:pt x="22" y="8"/>
                    <a:pt x="22" y="7"/>
                  </a:cubicBezTo>
                  <a:cubicBezTo>
                    <a:pt x="22" y="7"/>
                    <a:pt x="22" y="7"/>
                    <a:pt x="22" y="7"/>
                  </a:cubicBezTo>
                  <a:cubicBezTo>
                    <a:pt x="23" y="7"/>
                    <a:pt x="22" y="8"/>
                    <a:pt x="22" y="8"/>
                  </a:cubicBezTo>
                  <a:cubicBezTo>
                    <a:pt x="23" y="8"/>
                    <a:pt x="23" y="7"/>
                    <a:pt x="23" y="7"/>
                  </a:cubicBezTo>
                  <a:cubicBezTo>
                    <a:pt x="23" y="8"/>
                    <a:pt x="23" y="8"/>
                    <a:pt x="23" y="8"/>
                  </a:cubicBezTo>
                  <a:cubicBezTo>
                    <a:pt x="23" y="8"/>
                    <a:pt x="23" y="7"/>
                    <a:pt x="23" y="7"/>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5"/>
                    <a:pt x="23" y="4"/>
                    <a:pt x="23" y="4"/>
                  </a:cubicBezTo>
                  <a:cubicBezTo>
                    <a:pt x="23" y="4"/>
                    <a:pt x="23" y="4"/>
                    <a:pt x="23" y="4"/>
                  </a:cubicBezTo>
                  <a:cubicBezTo>
                    <a:pt x="22" y="4"/>
                    <a:pt x="22" y="4"/>
                    <a:pt x="22" y="4"/>
                  </a:cubicBezTo>
                  <a:cubicBezTo>
                    <a:pt x="22" y="4"/>
                    <a:pt x="23" y="3"/>
                    <a:pt x="23" y="3"/>
                  </a:cubicBezTo>
                  <a:cubicBezTo>
                    <a:pt x="23" y="3"/>
                    <a:pt x="23" y="2"/>
                    <a:pt x="23" y="2"/>
                  </a:cubicBezTo>
                  <a:cubicBezTo>
                    <a:pt x="23" y="2"/>
                    <a:pt x="23" y="2"/>
                    <a:pt x="23" y="2"/>
                  </a:cubicBezTo>
                  <a:cubicBezTo>
                    <a:pt x="22" y="2"/>
                    <a:pt x="22" y="2"/>
                    <a:pt x="22" y="2"/>
                  </a:cubicBezTo>
                  <a:cubicBezTo>
                    <a:pt x="22" y="2"/>
                    <a:pt x="22" y="2"/>
                    <a:pt x="22" y="2"/>
                  </a:cubicBezTo>
                  <a:cubicBezTo>
                    <a:pt x="22" y="1"/>
                    <a:pt x="22" y="1"/>
                    <a:pt x="21" y="1"/>
                  </a:cubicBezTo>
                  <a:cubicBezTo>
                    <a:pt x="21" y="1"/>
                    <a:pt x="21" y="1"/>
                    <a:pt x="21" y="1"/>
                  </a:cubicBezTo>
                  <a:cubicBezTo>
                    <a:pt x="21" y="1"/>
                    <a:pt x="21" y="0"/>
                    <a:pt x="21" y="0"/>
                  </a:cubicBezTo>
                  <a:cubicBezTo>
                    <a:pt x="20" y="0"/>
                    <a:pt x="20" y="0"/>
                    <a:pt x="20" y="0"/>
                  </a:cubicBezTo>
                  <a:cubicBezTo>
                    <a:pt x="20" y="0"/>
                    <a:pt x="20" y="0"/>
                    <a:pt x="19" y="0"/>
                  </a:cubicBezTo>
                  <a:cubicBezTo>
                    <a:pt x="19" y="0"/>
                    <a:pt x="19" y="0"/>
                    <a:pt x="19" y="0"/>
                  </a:cubicBezTo>
                  <a:cubicBezTo>
                    <a:pt x="19" y="0"/>
                    <a:pt x="19" y="0"/>
                    <a:pt x="18" y="0"/>
                  </a:cubicBezTo>
                  <a:cubicBezTo>
                    <a:pt x="18" y="0"/>
                    <a:pt x="18" y="0"/>
                    <a:pt x="18" y="1"/>
                  </a:cubicBezTo>
                  <a:cubicBezTo>
                    <a:pt x="17" y="1"/>
                    <a:pt x="17" y="1"/>
                    <a:pt x="17" y="1"/>
                  </a:cubicBezTo>
                  <a:cubicBezTo>
                    <a:pt x="16" y="1"/>
                    <a:pt x="16" y="1"/>
                    <a:pt x="16" y="2"/>
                  </a:cubicBezTo>
                  <a:cubicBezTo>
                    <a:pt x="16" y="2"/>
                    <a:pt x="15" y="2"/>
                    <a:pt x="15" y="2"/>
                  </a:cubicBezTo>
                  <a:cubicBezTo>
                    <a:pt x="15" y="3"/>
                    <a:pt x="15" y="2"/>
                    <a:pt x="14" y="3"/>
                  </a:cubicBezTo>
                  <a:cubicBezTo>
                    <a:pt x="14" y="3"/>
                    <a:pt x="14" y="3"/>
                    <a:pt x="14" y="3"/>
                  </a:cubicBezTo>
                  <a:cubicBezTo>
                    <a:pt x="14" y="3"/>
                    <a:pt x="14" y="3"/>
                    <a:pt x="14" y="4"/>
                  </a:cubicBezTo>
                  <a:cubicBezTo>
                    <a:pt x="14" y="4"/>
                    <a:pt x="14" y="4"/>
                    <a:pt x="14" y="5"/>
                  </a:cubicBezTo>
                  <a:cubicBezTo>
                    <a:pt x="13" y="5"/>
                    <a:pt x="13" y="5"/>
                    <a:pt x="13" y="5"/>
                  </a:cubicBezTo>
                  <a:cubicBezTo>
                    <a:pt x="13" y="6"/>
                    <a:pt x="13" y="6"/>
                    <a:pt x="13" y="6"/>
                  </a:cubicBezTo>
                  <a:cubicBezTo>
                    <a:pt x="13" y="7"/>
                    <a:pt x="13" y="7"/>
                    <a:pt x="14" y="7"/>
                  </a:cubicBezTo>
                  <a:cubicBezTo>
                    <a:pt x="14" y="7"/>
                    <a:pt x="14" y="7"/>
                    <a:pt x="14" y="7"/>
                  </a:cubicBezTo>
                  <a:cubicBezTo>
                    <a:pt x="13" y="7"/>
                    <a:pt x="13" y="7"/>
                    <a:pt x="13" y="7"/>
                  </a:cubicBezTo>
                  <a:cubicBezTo>
                    <a:pt x="13" y="7"/>
                    <a:pt x="14" y="7"/>
                    <a:pt x="14" y="7"/>
                  </a:cubicBezTo>
                  <a:cubicBezTo>
                    <a:pt x="14" y="7"/>
                    <a:pt x="14" y="8"/>
                    <a:pt x="14" y="8"/>
                  </a:cubicBezTo>
                  <a:cubicBezTo>
                    <a:pt x="14" y="8"/>
                    <a:pt x="14" y="8"/>
                    <a:pt x="14" y="8"/>
                  </a:cubicBezTo>
                  <a:cubicBezTo>
                    <a:pt x="14" y="8"/>
                    <a:pt x="14" y="9"/>
                    <a:pt x="14" y="9"/>
                  </a:cubicBezTo>
                  <a:cubicBezTo>
                    <a:pt x="14" y="8"/>
                    <a:pt x="14" y="9"/>
                    <a:pt x="14" y="9"/>
                  </a:cubicBezTo>
                  <a:cubicBezTo>
                    <a:pt x="14" y="10"/>
                    <a:pt x="15" y="10"/>
                    <a:pt x="15" y="10"/>
                  </a:cubicBezTo>
                  <a:cubicBezTo>
                    <a:pt x="14" y="10"/>
                    <a:pt x="14" y="10"/>
                    <a:pt x="14" y="10"/>
                  </a:cubicBezTo>
                  <a:cubicBezTo>
                    <a:pt x="14" y="10"/>
                    <a:pt x="14" y="10"/>
                    <a:pt x="14" y="10"/>
                  </a:cubicBezTo>
                  <a:cubicBezTo>
                    <a:pt x="13" y="10"/>
                    <a:pt x="13" y="11"/>
                    <a:pt x="13" y="11"/>
                  </a:cubicBezTo>
                  <a:cubicBezTo>
                    <a:pt x="13" y="11"/>
                    <a:pt x="12" y="12"/>
                    <a:pt x="11" y="12"/>
                  </a:cubicBezTo>
                  <a:cubicBezTo>
                    <a:pt x="11" y="12"/>
                    <a:pt x="10" y="12"/>
                    <a:pt x="10" y="13"/>
                  </a:cubicBezTo>
                  <a:cubicBezTo>
                    <a:pt x="10" y="13"/>
                    <a:pt x="10" y="13"/>
                    <a:pt x="9" y="13"/>
                  </a:cubicBezTo>
                  <a:cubicBezTo>
                    <a:pt x="9" y="13"/>
                    <a:pt x="8" y="13"/>
                    <a:pt x="7" y="14"/>
                  </a:cubicBezTo>
                  <a:cubicBezTo>
                    <a:pt x="7" y="14"/>
                    <a:pt x="7" y="14"/>
                    <a:pt x="7" y="14"/>
                  </a:cubicBezTo>
                  <a:cubicBezTo>
                    <a:pt x="6" y="14"/>
                    <a:pt x="6" y="14"/>
                    <a:pt x="6" y="15"/>
                  </a:cubicBezTo>
                  <a:cubicBezTo>
                    <a:pt x="6" y="15"/>
                    <a:pt x="5" y="15"/>
                    <a:pt x="5" y="16"/>
                  </a:cubicBezTo>
                  <a:cubicBezTo>
                    <a:pt x="5" y="16"/>
                    <a:pt x="3" y="18"/>
                    <a:pt x="3" y="18"/>
                  </a:cubicBezTo>
                  <a:cubicBezTo>
                    <a:pt x="2" y="19"/>
                    <a:pt x="2" y="20"/>
                    <a:pt x="2" y="20"/>
                  </a:cubicBezTo>
                  <a:cubicBezTo>
                    <a:pt x="2" y="21"/>
                    <a:pt x="1" y="22"/>
                    <a:pt x="1" y="23"/>
                  </a:cubicBezTo>
                  <a:cubicBezTo>
                    <a:pt x="1" y="23"/>
                    <a:pt x="1" y="24"/>
                    <a:pt x="0" y="24"/>
                  </a:cubicBezTo>
                  <a:cubicBezTo>
                    <a:pt x="0" y="25"/>
                    <a:pt x="0" y="25"/>
                    <a:pt x="0" y="25"/>
                  </a:cubicBezTo>
                  <a:cubicBezTo>
                    <a:pt x="0" y="26"/>
                    <a:pt x="0" y="26"/>
                    <a:pt x="0" y="26"/>
                  </a:cubicBezTo>
                  <a:cubicBezTo>
                    <a:pt x="0" y="27"/>
                    <a:pt x="1" y="27"/>
                    <a:pt x="1" y="27"/>
                  </a:cubicBezTo>
                  <a:cubicBezTo>
                    <a:pt x="1" y="28"/>
                    <a:pt x="1" y="28"/>
                    <a:pt x="1" y="28"/>
                  </a:cubicBezTo>
                  <a:cubicBezTo>
                    <a:pt x="2" y="28"/>
                    <a:pt x="2" y="28"/>
                    <a:pt x="2" y="29"/>
                  </a:cubicBezTo>
                  <a:cubicBezTo>
                    <a:pt x="2" y="29"/>
                    <a:pt x="4" y="30"/>
                    <a:pt x="4" y="30"/>
                  </a:cubicBezTo>
                  <a:cubicBezTo>
                    <a:pt x="5" y="31"/>
                    <a:pt x="6" y="31"/>
                    <a:pt x="6" y="31"/>
                  </a:cubicBezTo>
                  <a:cubicBezTo>
                    <a:pt x="6" y="31"/>
                    <a:pt x="6" y="31"/>
                    <a:pt x="6" y="32"/>
                  </a:cubicBezTo>
                  <a:cubicBezTo>
                    <a:pt x="6" y="32"/>
                    <a:pt x="5" y="34"/>
                    <a:pt x="5" y="35"/>
                  </a:cubicBezTo>
                  <a:cubicBezTo>
                    <a:pt x="5" y="36"/>
                    <a:pt x="5" y="37"/>
                    <a:pt x="5" y="38"/>
                  </a:cubicBezTo>
                  <a:cubicBezTo>
                    <a:pt x="5" y="38"/>
                    <a:pt x="5" y="38"/>
                    <a:pt x="5" y="39"/>
                  </a:cubicBezTo>
                  <a:cubicBezTo>
                    <a:pt x="5" y="39"/>
                    <a:pt x="6" y="39"/>
                    <a:pt x="5" y="39"/>
                  </a:cubicBezTo>
                  <a:cubicBezTo>
                    <a:pt x="5" y="40"/>
                    <a:pt x="5" y="40"/>
                    <a:pt x="5" y="40"/>
                  </a:cubicBezTo>
                  <a:cubicBezTo>
                    <a:pt x="5" y="41"/>
                    <a:pt x="5" y="42"/>
                    <a:pt x="5" y="42"/>
                  </a:cubicBezTo>
                  <a:cubicBezTo>
                    <a:pt x="5" y="42"/>
                    <a:pt x="5" y="42"/>
                    <a:pt x="5" y="42"/>
                  </a:cubicBezTo>
                  <a:cubicBezTo>
                    <a:pt x="5" y="43"/>
                    <a:pt x="6" y="42"/>
                    <a:pt x="6" y="43"/>
                  </a:cubicBezTo>
                  <a:cubicBezTo>
                    <a:pt x="7" y="43"/>
                    <a:pt x="7" y="43"/>
                    <a:pt x="7" y="43"/>
                  </a:cubicBezTo>
                  <a:cubicBezTo>
                    <a:pt x="7" y="43"/>
                    <a:pt x="7" y="44"/>
                    <a:pt x="7" y="44"/>
                  </a:cubicBezTo>
                  <a:cubicBezTo>
                    <a:pt x="7" y="45"/>
                    <a:pt x="7" y="45"/>
                    <a:pt x="7" y="46"/>
                  </a:cubicBezTo>
                  <a:cubicBezTo>
                    <a:pt x="7" y="46"/>
                    <a:pt x="7" y="46"/>
                    <a:pt x="7" y="47"/>
                  </a:cubicBezTo>
                  <a:cubicBezTo>
                    <a:pt x="7" y="47"/>
                    <a:pt x="8" y="48"/>
                    <a:pt x="8" y="48"/>
                  </a:cubicBezTo>
                  <a:cubicBezTo>
                    <a:pt x="7" y="48"/>
                    <a:pt x="7" y="49"/>
                    <a:pt x="7" y="49"/>
                  </a:cubicBezTo>
                  <a:cubicBezTo>
                    <a:pt x="6" y="49"/>
                    <a:pt x="7" y="50"/>
                    <a:pt x="7" y="50"/>
                  </a:cubicBezTo>
                  <a:cubicBezTo>
                    <a:pt x="7" y="50"/>
                    <a:pt x="7" y="50"/>
                    <a:pt x="7" y="50"/>
                  </a:cubicBezTo>
                  <a:cubicBezTo>
                    <a:pt x="7" y="50"/>
                    <a:pt x="6" y="51"/>
                    <a:pt x="6" y="51"/>
                  </a:cubicBezTo>
                  <a:cubicBezTo>
                    <a:pt x="6" y="52"/>
                    <a:pt x="6" y="52"/>
                    <a:pt x="6" y="53"/>
                  </a:cubicBezTo>
                  <a:cubicBezTo>
                    <a:pt x="6" y="53"/>
                    <a:pt x="6" y="54"/>
                    <a:pt x="6" y="55"/>
                  </a:cubicBezTo>
                  <a:cubicBezTo>
                    <a:pt x="6" y="56"/>
                    <a:pt x="7" y="59"/>
                    <a:pt x="7" y="60"/>
                  </a:cubicBezTo>
                  <a:cubicBezTo>
                    <a:pt x="7" y="61"/>
                    <a:pt x="7" y="65"/>
                    <a:pt x="7" y="66"/>
                  </a:cubicBezTo>
                  <a:cubicBezTo>
                    <a:pt x="7" y="66"/>
                    <a:pt x="7" y="66"/>
                    <a:pt x="7" y="66"/>
                  </a:cubicBezTo>
                  <a:cubicBezTo>
                    <a:pt x="7" y="67"/>
                    <a:pt x="7" y="67"/>
                    <a:pt x="7" y="68"/>
                  </a:cubicBezTo>
                  <a:cubicBezTo>
                    <a:pt x="7" y="69"/>
                    <a:pt x="7" y="69"/>
                    <a:pt x="7" y="69"/>
                  </a:cubicBezTo>
                  <a:cubicBezTo>
                    <a:pt x="7" y="69"/>
                    <a:pt x="6" y="70"/>
                    <a:pt x="7" y="70"/>
                  </a:cubicBezTo>
                  <a:cubicBezTo>
                    <a:pt x="7" y="69"/>
                    <a:pt x="7" y="69"/>
                    <a:pt x="7" y="69"/>
                  </a:cubicBezTo>
                  <a:cubicBezTo>
                    <a:pt x="7" y="69"/>
                    <a:pt x="7" y="70"/>
                    <a:pt x="7" y="71"/>
                  </a:cubicBezTo>
                  <a:cubicBezTo>
                    <a:pt x="7" y="71"/>
                    <a:pt x="6" y="72"/>
                    <a:pt x="6" y="72"/>
                  </a:cubicBezTo>
                  <a:cubicBezTo>
                    <a:pt x="6" y="73"/>
                    <a:pt x="6" y="74"/>
                    <a:pt x="6" y="74"/>
                  </a:cubicBezTo>
                  <a:cubicBezTo>
                    <a:pt x="6" y="74"/>
                    <a:pt x="6" y="74"/>
                    <a:pt x="7" y="75"/>
                  </a:cubicBezTo>
                  <a:cubicBezTo>
                    <a:pt x="7" y="75"/>
                    <a:pt x="8" y="75"/>
                    <a:pt x="9" y="75"/>
                  </a:cubicBezTo>
                  <a:cubicBezTo>
                    <a:pt x="11" y="75"/>
                    <a:pt x="11" y="75"/>
                    <a:pt x="11" y="74"/>
                  </a:cubicBezTo>
                  <a:cubicBezTo>
                    <a:pt x="11" y="74"/>
                    <a:pt x="11" y="74"/>
                    <a:pt x="11" y="73"/>
                  </a:cubicBezTo>
                  <a:cubicBezTo>
                    <a:pt x="11" y="73"/>
                    <a:pt x="11" y="72"/>
                    <a:pt x="11" y="72"/>
                  </a:cubicBezTo>
                  <a:cubicBezTo>
                    <a:pt x="11" y="72"/>
                    <a:pt x="12" y="72"/>
                    <a:pt x="12" y="72"/>
                  </a:cubicBezTo>
                  <a:cubicBezTo>
                    <a:pt x="12" y="71"/>
                    <a:pt x="12" y="69"/>
                    <a:pt x="12" y="69"/>
                  </a:cubicBezTo>
                  <a:cubicBezTo>
                    <a:pt x="12" y="68"/>
                    <a:pt x="13" y="63"/>
                    <a:pt x="13" y="62"/>
                  </a:cubicBezTo>
                  <a:cubicBezTo>
                    <a:pt x="14" y="61"/>
                    <a:pt x="15" y="54"/>
                    <a:pt x="15" y="53"/>
                  </a:cubicBezTo>
                  <a:cubicBezTo>
                    <a:pt x="15" y="52"/>
                    <a:pt x="16" y="49"/>
                    <a:pt x="16" y="49"/>
                  </a:cubicBezTo>
                  <a:cubicBezTo>
                    <a:pt x="17" y="48"/>
                    <a:pt x="17" y="49"/>
                    <a:pt x="17" y="49"/>
                  </a:cubicBezTo>
                  <a:cubicBezTo>
                    <a:pt x="17" y="49"/>
                    <a:pt x="16" y="53"/>
                    <a:pt x="16" y="53"/>
                  </a:cubicBezTo>
                  <a:cubicBezTo>
                    <a:pt x="15" y="54"/>
                    <a:pt x="16" y="54"/>
                    <a:pt x="16" y="54"/>
                  </a:cubicBezTo>
                  <a:cubicBezTo>
                    <a:pt x="17" y="55"/>
                    <a:pt x="17" y="55"/>
                    <a:pt x="17" y="56"/>
                  </a:cubicBezTo>
                  <a:cubicBezTo>
                    <a:pt x="17" y="56"/>
                    <a:pt x="17" y="56"/>
                    <a:pt x="18" y="56"/>
                  </a:cubicBezTo>
                  <a:cubicBezTo>
                    <a:pt x="18" y="56"/>
                    <a:pt x="18" y="57"/>
                    <a:pt x="17" y="57"/>
                  </a:cubicBezTo>
                  <a:cubicBezTo>
                    <a:pt x="17" y="58"/>
                    <a:pt x="17" y="58"/>
                    <a:pt x="17" y="58"/>
                  </a:cubicBezTo>
                  <a:cubicBezTo>
                    <a:pt x="17" y="58"/>
                    <a:pt x="17" y="58"/>
                    <a:pt x="17" y="58"/>
                  </a:cubicBezTo>
                  <a:cubicBezTo>
                    <a:pt x="17" y="59"/>
                    <a:pt x="17" y="60"/>
                    <a:pt x="16" y="61"/>
                  </a:cubicBezTo>
                  <a:cubicBezTo>
                    <a:pt x="16" y="62"/>
                    <a:pt x="15" y="65"/>
                    <a:pt x="15" y="65"/>
                  </a:cubicBezTo>
                  <a:cubicBezTo>
                    <a:pt x="15" y="66"/>
                    <a:pt x="16" y="69"/>
                    <a:pt x="16" y="69"/>
                  </a:cubicBezTo>
                  <a:cubicBezTo>
                    <a:pt x="16" y="70"/>
                    <a:pt x="17" y="71"/>
                    <a:pt x="17" y="71"/>
                  </a:cubicBezTo>
                  <a:cubicBezTo>
                    <a:pt x="17" y="71"/>
                    <a:pt x="17" y="71"/>
                    <a:pt x="16" y="71"/>
                  </a:cubicBezTo>
                  <a:cubicBezTo>
                    <a:pt x="16" y="72"/>
                    <a:pt x="16" y="72"/>
                    <a:pt x="16" y="73"/>
                  </a:cubicBezTo>
                  <a:cubicBezTo>
                    <a:pt x="16" y="73"/>
                    <a:pt x="17" y="74"/>
                    <a:pt x="18" y="74"/>
                  </a:cubicBezTo>
                  <a:cubicBezTo>
                    <a:pt x="18" y="75"/>
                    <a:pt x="18" y="75"/>
                    <a:pt x="19" y="75"/>
                  </a:cubicBezTo>
                  <a:cubicBezTo>
                    <a:pt x="19" y="75"/>
                    <a:pt x="19" y="75"/>
                    <a:pt x="19" y="75"/>
                  </a:cubicBezTo>
                  <a:cubicBezTo>
                    <a:pt x="19" y="75"/>
                    <a:pt x="19" y="76"/>
                    <a:pt x="20" y="77"/>
                  </a:cubicBezTo>
                  <a:cubicBezTo>
                    <a:pt x="20" y="77"/>
                    <a:pt x="21" y="77"/>
                    <a:pt x="22" y="78"/>
                  </a:cubicBezTo>
                  <a:cubicBezTo>
                    <a:pt x="22" y="78"/>
                    <a:pt x="24" y="78"/>
                    <a:pt x="24" y="77"/>
                  </a:cubicBezTo>
                  <a:cubicBezTo>
                    <a:pt x="25" y="77"/>
                    <a:pt x="25" y="77"/>
                    <a:pt x="25" y="77"/>
                  </a:cubicBezTo>
                  <a:cubicBezTo>
                    <a:pt x="25" y="76"/>
                    <a:pt x="25" y="76"/>
                    <a:pt x="25" y="75"/>
                  </a:cubicBezTo>
                  <a:cubicBezTo>
                    <a:pt x="24" y="75"/>
                    <a:pt x="24" y="74"/>
                    <a:pt x="24" y="74"/>
                  </a:cubicBezTo>
                  <a:cubicBezTo>
                    <a:pt x="24" y="74"/>
                    <a:pt x="24" y="74"/>
                    <a:pt x="23" y="74"/>
                  </a:cubicBezTo>
                  <a:cubicBezTo>
                    <a:pt x="23" y="73"/>
                    <a:pt x="23" y="73"/>
                    <a:pt x="23" y="73"/>
                  </a:cubicBezTo>
                  <a:cubicBezTo>
                    <a:pt x="23" y="73"/>
                    <a:pt x="23" y="73"/>
                    <a:pt x="23" y="73"/>
                  </a:cubicBezTo>
                  <a:cubicBezTo>
                    <a:pt x="24" y="73"/>
                    <a:pt x="24" y="73"/>
                    <a:pt x="24" y="72"/>
                  </a:cubicBezTo>
                  <a:cubicBezTo>
                    <a:pt x="24" y="72"/>
                    <a:pt x="24" y="72"/>
                    <a:pt x="23" y="71"/>
                  </a:cubicBezTo>
                  <a:cubicBezTo>
                    <a:pt x="23" y="71"/>
                    <a:pt x="23" y="70"/>
                    <a:pt x="23" y="70"/>
                  </a:cubicBezTo>
                  <a:cubicBezTo>
                    <a:pt x="22" y="69"/>
                    <a:pt x="22" y="68"/>
                    <a:pt x="22" y="67"/>
                  </a:cubicBezTo>
                  <a:cubicBezTo>
                    <a:pt x="23" y="67"/>
                    <a:pt x="23" y="65"/>
                    <a:pt x="23" y="64"/>
                  </a:cubicBezTo>
                  <a:cubicBezTo>
                    <a:pt x="23" y="64"/>
                    <a:pt x="23" y="61"/>
                    <a:pt x="23" y="61"/>
                  </a:cubicBezTo>
                  <a:cubicBezTo>
                    <a:pt x="24" y="61"/>
                    <a:pt x="24" y="60"/>
                    <a:pt x="24" y="59"/>
                  </a:cubicBezTo>
                  <a:cubicBezTo>
                    <a:pt x="24" y="59"/>
                    <a:pt x="24" y="57"/>
                    <a:pt x="24" y="57"/>
                  </a:cubicBezTo>
                  <a:cubicBezTo>
                    <a:pt x="24" y="56"/>
                    <a:pt x="24" y="56"/>
                    <a:pt x="25" y="55"/>
                  </a:cubicBezTo>
                  <a:cubicBezTo>
                    <a:pt x="25" y="55"/>
                    <a:pt x="25" y="54"/>
                    <a:pt x="25" y="54"/>
                  </a:cubicBezTo>
                  <a:cubicBezTo>
                    <a:pt x="25" y="54"/>
                    <a:pt x="24" y="53"/>
                    <a:pt x="24" y="53"/>
                  </a:cubicBezTo>
                  <a:cubicBezTo>
                    <a:pt x="24" y="53"/>
                    <a:pt x="24" y="53"/>
                    <a:pt x="25" y="52"/>
                  </a:cubicBezTo>
                  <a:cubicBezTo>
                    <a:pt x="25" y="52"/>
                    <a:pt x="25" y="52"/>
                    <a:pt x="25" y="52"/>
                  </a:cubicBezTo>
                  <a:cubicBezTo>
                    <a:pt x="24" y="51"/>
                    <a:pt x="25" y="51"/>
                    <a:pt x="25" y="50"/>
                  </a:cubicBezTo>
                  <a:cubicBezTo>
                    <a:pt x="24" y="50"/>
                    <a:pt x="24" y="49"/>
                    <a:pt x="24" y="49"/>
                  </a:cubicBezTo>
                  <a:cubicBezTo>
                    <a:pt x="24" y="49"/>
                    <a:pt x="24" y="48"/>
                    <a:pt x="24" y="46"/>
                  </a:cubicBezTo>
                  <a:cubicBezTo>
                    <a:pt x="24" y="44"/>
                    <a:pt x="24" y="42"/>
                    <a:pt x="24" y="42"/>
                  </a:cubicBezTo>
                  <a:cubicBezTo>
                    <a:pt x="24" y="42"/>
                    <a:pt x="24" y="42"/>
                    <a:pt x="24" y="42"/>
                  </a:cubicBezTo>
                  <a:cubicBezTo>
                    <a:pt x="24" y="42"/>
                    <a:pt x="24" y="42"/>
                    <a:pt x="24" y="41"/>
                  </a:cubicBezTo>
                  <a:cubicBezTo>
                    <a:pt x="24" y="41"/>
                    <a:pt x="24" y="40"/>
                    <a:pt x="24" y="40"/>
                  </a:cubicBezTo>
                  <a:cubicBezTo>
                    <a:pt x="24" y="39"/>
                    <a:pt x="24" y="39"/>
                    <a:pt x="24" y="38"/>
                  </a:cubicBezTo>
                  <a:cubicBezTo>
                    <a:pt x="24" y="38"/>
                    <a:pt x="24" y="37"/>
                    <a:pt x="24" y="37"/>
                  </a:cubicBezTo>
                  <a:cubicBezTo>
                    <a:pt x="24" y="37"/>
                    <a:pt x="24" y="37"/>
                    <a:pt x="24" y="37"/>
                  </a:cubicBezTo>
                  <a:cubicBezTo>
                    <a:pt x="24" y="37"/>
                    <a:pt x="24" y="37"/>
                    <a:pt x="24" y="36"/>
                  </a:cubicBezTo>
                  <a:cubicBezTo>
                    <a:pt x="25" y="36"/>
                    <a:pt x="25" y="36"/>
                    <a:pt x="25" y="36"/>
                  </a:cubicBezTo>
                  <a:cubicBezTo>
                    <a:pt x="26" y="35"/>
                    <a:pt x="26" y="35"/>
                    <a:pt x="26" y="35"/>
                  </a:cubicBezTo>
                  <a:cubicBezTo>
                    <a:pt x="26" y="35"/>
                    <a:pt x="25" y="34"/>
                    <a:pt x="25" y="34"/>
                  </a:cubicBezTo>
                  <a:cubicBezTo>
                    <a:pt x="25" y="34"/>
                    <a:pt x="25" y="33"/>
                    <a:pt x="25" y="33"/>
                  </a:cubicBezTo>
                  <a:cubicBezTo>
                    <a:pt x="25" y="33"/>
                    <a:pt x="25" y="33"/>
                    <a:pt x="25" y="33"/>
                  </a:cubicBezTo>
                  <a:cubicBezTo>
                    <a:pt x="25" y="33"/>
                    <a:pt x="25" y="32"/>
                    <a:pt x="25" y="32"/>
                  </a:cubicBezTo>
                  <a:cubicBezTo>
                    <a:pt x="25" y="32"/>
                    <a:pt x="25" y="31"/>
                    <a:pt x="25" y="31"/>
                  </a:cubicBezTo>
                  <a:cubicBezTo>
                    <a:pt x="25" y="31"/>
                    <a:pt x="25" y="31"/>
                    <a:pt x="25" y="30"/>
                  </a:cubicBezTo>
                  <a:cubicBezTo>
                    <a:pt x="25" y="30"/>
                    <a:pt x="25" y="30"/>
                    <a:pt x="25" y="30"/>
                  </a:cubicBezTo>
                  <a:cubicBezTo>
                    <a:pt x="25" y="29"/>
                    <a:pt x="25" y="29"/>
                    <a:pt x="25" y="28"/>
                  </a:cubicBezTo>
                  <a:cubicBezTo>
                    <a:pt x="25" y="28"/>
                    <a:pt x="25" y="28"/>
                    <a:pt x="25" y="27"/>
                  </a:cubicBezTo>
                  <a:cubicBezTo>
                    <a:pt x="25" y="27"/>
                    <a:pt x="25" y="26"/>
                    <a:pt x="25" y="26"/>
                  </a:cubicBezTo>
                  <a:cubicBezTo>
                    <a:pt x="25" y="25"/>
                    <a:pt x="25" y="25"/>
                    <a:pt x="25" y="25"/>
                  </a:cubicBezTo>
                  <a:cubicBezTo>
                    <a:pt x="25" y="25"/>
                    <a:pt x="25" y="25"/>
                    <a:pt x="25" y="24"/>
                  </a:cubicBezTo>
                  <a:cubicBezTo>
                    <a:pt x="26" y="24"/>
                    <a:pt x="25" y="24"/>
                    <a:pt x="25" y="24"/>
                  </a:cubicBezTo>
                  <a:cubicBezTo>
                    <a:pt x="26" y="24"/>
                    <a:pt x="26" y="23"/>
                    <a:pt x="26" y="23"/>
                  </a:cubicBezTo>
                  <a:cubicBezTo>
                    <a:pt x="26" y="23"/>
                    <a:pt x="26" y="22"/>
                    <a:pt x="26" y="22"/>
                  </a:cubicBezTo>
                  <a:cubicBezTo>
                    <a:pt x="26" y="21"/>
                    <a:pt x="26" y="20"/>
                    <a:pt x="26" y="20"/>
                  </a:cubicBezTo>
                  <a:close/>
                  <a:moveTo>
                    <a:pt x="23" y="35"/>
                  </a:moveTo>
                  <a:cubicBezTo>
                    <a:pt x="23" y="35"/>
                    <a:pt x="23" y="35"/>
                    <a:pt x="23" y="34"/>
                  </a:cubicBezTo>
                  <a:cubicBezTo>
                    <a:pt x="23" y="34"/>
                    <a:pt x="23" y="34"/>
                    <a:pt x="23" y="34"/>
                  </a:cubicBezTo>
                  <a:cubicBezTo>
                    <a:pt x="23" y="34"/>
                    <a:pt x="23" y="34"/>
                    <a:pt x="23" y="34"/>
                  </a:cubicBezTo>
                  <a:cubicBezTo>
                    <a:pt x="23" y="34"/>
                    <a:pt x="23" y="35"/>
                    <a:pt x="24" y="35"/>
                  </a:cubicBezTo>
                  <a:cubicBezTo>
                    <a:pt x="24" y="35"/>
                    <a:pt x="23" y="35"/>
                    <a:pt x="23" y="3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4" name="Freeform 595"/>
            <p:cNvSpPr>
              <a:spLocks noEditPoints="1"/>
            </p:cNvSpPr>
            <p:nvPr/>
          </p:nvSpPr>
          <p:spPr bwMode="auto">
            <a:xfrm>
              <a:off x="3314700" y="4814888"/>
              <a:ext cx="104775" cy="304800"/>
            </a:xfrm>
            <a:custGeom>
              <a:avLst/>
              <a:gdLst>
                <a:gd name="T0" fmla="*/ 26 w 28"/>
                <a:gd name="T1" fmla="*/ 16 h 81"/>
                <a:gd name="T2" fmla="*/ 22 w 28"/>
                <a:gd name="T3" fmla="*/ 12 h 81"/>
                <a:gd name="T4" fmla="*/ 23 w 28"/>
                <a:gd name="T5" fmla="*/ 9 h 81"/>
                <a:gd name="T6" fmla="*/ 24 w 28"/>
                <a:gd name="T7" fmla="*/ 7 h 81"/>
                <a:gd name="T8" fmla="*/ 24 w 28"/>
                <a:gd name="T9" fmla="*/ 7 h 81"/>
                <a:gd name="T10" fmla="*/ 24 w 28"/>
                <a:gd name="T11" fmla="*/ 5 h 81"/>
                <a:gd name="T12" fmla="*/ 24 w 28"/>
                <a:gd name="T13" fmla="*/ 4 h 81"/>
                <a:gd name="T14" fmla="*/ 23 w 28"/>
                <a:gd name="T15" fmla="*/ 2 h 81"/>
                <a:gd name="T16" fmla="*/ 22 w 28"/>
                <a:gd name="T17" fmla="*/ 0 h 81"/>
                <a:gd name="T18" fmla="*/ 19 w 28"/>
                <a:gd name="T19" fmla="*/ 0 h 81"/>
                <a:gd name="T20" fmla="*/ 16 w 28"/>
                <a:gd name="T21" fmla="*/ 2 h 81"/>
                <a:gd name="T22" fmla="*/ 15 w 28"/>
                <a:gd name="T23" fmla="*/ 5 h 81"/>
                <a:gd name="T24" fmla="*/ 15 w 28"/>
                <a:gd name="T25" fmla="*/ 7 h 81"/>
                <a:gd name="T26" fmla="*/ 15 w 28"/>
                <a:gd name="T27" fmla="*/ 8 h 81"/>
                <a:gd name="T28" fmla="*/ 15 w 28"/>
                <a:gd name="T29" fmla="*/ 11 h 81"/>
                <a:gd name="T30" fmla="*/ 11 w 28"/>
                <a:gd name="T31" fmla="*/ 13 h 81"/>
                <a:gd name="T32" fmla="*/ 7 w 28"/>
                <a:gd name="T33" fmla="*/ 15 h 81"/>
                <a:gd name="T34" fmla="*/ 1 w 28"/>
                <a:gd name="T35" fmla="*/ 24 h 81"/>
                <a:gd name="T36" fmla="*/ 1 w 28"/>
                <a:gd name="T37" fmla="*/ 28 h 81"/>
                <a:gd name="T38" fmla="*/ 7 w 28"/>
                <a:gd name="T39" fmla="*/ 32 h 81"/>
                <a:gd name="T40" fmla="*/ 6 w 28"/>
                <a:gd name="T41" fmla="*/ 40 h 81"/>
                <a:gd name="T42" fmla="*/ 6 w 28"/>
                <a:gd name="T43" fmla="*/ 44 h 81"/>
                <a:gd name="T44" fmla="*/ 8 w 28"/>
                <a:gd name="T45" fmla="*/ 47 h 81"/>
                <a:gd name="T46" fmla="*/ 7 w 28"/>
                <a:gd name="T47" fmla="*/ 52 h 81"/>
                <a:gd name="T48" fmla="*/ 7 w 28"/>
                <a:gd name="T49" fmla="*/ 57 h 81"/>
                <a:gd name="T50" fmla="*/ 8 w 28"/>
                <a:gd name="T51" fmla="*/ 71 h 81"/>
                <a:gd name="T52" fmla="*/ 7 w 28"/>
                <a:gd name="T53" fmla="*/ 73 h 81"/>
                <a:gd name="T54" fmla="*/ 10 w 28"/>
                <a:gd name="T55" fmla="*/ 78 h 81"/>
                <a:gd name="T56" fmla="*/ 13 w 28"/>
                <a:gd name="T57" fmla="*/ 75 h 81"/>
                <a:gd name="T58" fmla="*/ 17 w 28"/>
                <a:gd name="T59" fmla="*/ 50 h 81"/>
                <a:gd name="T60" fmla="*/ 18 w 28"/>
                <a:gd name="T61" fmla="*/ 58 h 81"/>
                <a:gd name="T62" fmla="*/ 18 w 28"/>
                <a:gd name="T63" fmla="*/ 61 h 81"/>
                <a:gd name="T64" fmla="*/ 18 w 28"/>
                <a:gd name="T65" fmla="*/ 74 h 81"/>
                <a:gd name="T66" fmla="*/ 20 w 28"/>
                <a:gd name="T67" fmla="*/ 78 h 81"/>
                <a:gd name="T68" fmla="*/ 26 w 28"/>
                <a:gd name="T69" fmla="*/ 80 h 81"/>
                <a:gd name="T70" fmla="*/ 25 w 28"/>
                <a:gd name="T71" fmla="*/ 76 h 81"/>
                <a:gd name="T72" fmla="*/ 25 w 28"/>
                <a:gd name="T73" fmla="*/ 74 h 81"/>
                <a:gd name="T74" fmla="*/ 25 w 28"/>
                <a:gd name="T75" fmla="*/ 63 h 81"/>
                <a:gd name="T76" fmla="*/ 26 w 28"/>
                <a:gd name="T77" fmla="*/ 56 h 81"/>
                <a:gd name="T78" fmla="*/ 26 w 28"/>
                <a:gd name="T79" fmla="*/ 52 h 81"/>
                <a:gd name="T80" fmla="*/ 25 w 28"/>
                <a:gd name="T81" fmla="*/ 43 h 81"/>
                <a:gd name="T82" fmla="*/ 25 w 28"/>
                <a:gd name="T83" fmla="*/ 39 h 81"/>
                <a:gd name="T84" fmla="*/ 27 w 28"/>
                <a:gd name="T85" fmla="*/ 37 h 81"/>
                <a:gd name="T86" fmla="*/ 26 w 28"/>
                <a:gd name="T87" fmla="*/ 33 h 81"/>
                <a:gd name="T88" fmla="*/ 27 w 28"/>
                <a:gd name="T89" fmla="*/ 30 h 81"/>
                <a:gd name="T90" fmla="*/ 27 w 28"/>
                <a:gd name="T91" fmla="*/ 25 h 81"/>
                <a:gd name="T92" fmla="*/ 28 w 28"/>
                <a:gd name="T93" fmla="*/ 20 h 81"/>
                <a:gd name="T94" fmla="*/ 25 w 28"/>
                <a:gd name="T95"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81">
                  <a:moveTo>
                    <a:pt x="28" y="20"/>
                  </a:moveTo>
                  <a:cubicBezTo>
                    <a:pt x="28" y="20"/>
                    <a:pt x="27" y="19"/>
                    <a:pt x="27" y="19"/>
                  </a:cubicBezTo>
                  <a:cubicBezTo>
                    <a:pt x="27" y="18"/>
                    <a:pt x="27" y="18"/>
                    <a:pt x="27" y="17"/>
                  </a:cubicBezTo>
                  <a:cubicBezTo>
                    <a:pt x="27" y="17"/>
                    <a:pt x="26" y="16"/>
                    <a:pt x="26" y="16"/>
                  </a:cubicBezTo>
                  <a:cubicBezTo>
                    <a:pt x="25" y="15"/>
                    <a:pt x="25" y="15"/>
                    <a:pt x="25" y="15"/>
                  </a:cubicBezTo>
                  <a:cubicBezTo>
                    <a:pt x="25" y="15"/>
                    <a:pt x="24" y="15"/>
                    <a:pt x="24" y="15"/>
                  </a:cubicBezTo>
                  <a:cubicBezTo>
                    <a:pt x="25" y="14"/>
                    <a:pt x="25" y="14"/>
                    <a:pt x="24" y="14"/>
                  </a:cubicBezTo>
                  <a:cubicBezTo>
                    <a:pt x="24" y="13"/>
                    <a:pt x="23" y="12"/>
                    <a:pt x="22" y="12"/>
                  </a:cubicBezTo>
                  <a:cubicBezTo>
                    <a:pt x="22" y="12"/>
                    <a:pt x="22" y="12"/>
                    <a:pt x="22" y="12"/>
                  </a:cubicBezTo>
                  <a:cubicBezTo>
                    <a:pt x="22" y="12"/>
                    <a:pt x="22" y="11"/>
                    <a:pt x="23" y="11"/>
                  </a:cubicBezTo>
                  <a:cubicBezTo>
                    <a:pt x="23" y="10"/>
                    <a:pt x="23" y="10"/>
                    <a:pt x="23" y="10"/>
                  </a:cubicBezTo>
                  <a:cubicBezTo>
                    <a:pt x="23" y="9"/>
                    <a:pt x="23" y="9"/>
                    <a:pt x="23" y="9"/>
                  </a:cubicBezTo>
                  <a:cubicBezTo>
                    <a:pt x="23" y="9"/>
                    <a:pt x="23" y="9"/>
                    <a:pt x="23" y="9"/>
                  </a:cubicBezTo>
                  <a:cubicBezTo>
                    <a:pt x="23" y="9"/>
                    <a:pt x="23" y="9"/>
                    <a:pt x="23" y="8"/>
                  </a:cubicBezTo>
                  <a:cubicBezTo>
                    <a:pt x="23" y="8"/>
                    <a:pt x="23" y="8"/>
                    <a:pt x="23" y="8"/>
                  </a:cubicBezTo>
                  <a:cubicBezTo>
                    <a:pt x="23" y="7"/>
                    <a:pt x="23" y="7"/>
                    <a:pt x="24" y="7"/>
                  </a:cubicBezTo>
                  <a:cubicBezTo>
                    <a:pt x="24" y="8"/>
                    <a:pt x="24" y="8"/>
                    <a:pt x="24" y="8"/>
                  </a:cubicBezTo>
                  <a:cubicBezTo>
                    <a:pt x="24" y="8"/>
                    <a:pt x="24" y="8"/>
                    <a:pt x="24" y="8"/>
                  </a:cubicBezTo>
                  <a:cubicBezTo>
                    <a:pt x="24" y="8"/>
                    <a:pt x="24" y="8"/>
                    <a:pt x="24" y="8"/>
                  </a:cubicBezTo>
                  <a:cubicBezTo>
                    <a:pt x="25" y="8"/>
                    <a:pt x="24" y="7"/>
                    <a:pt x="24" y="7"/>
                  </a:cubicBezTo>
                  <a:cubicBezTo>
                    <a:pt x="24" y="7"/>
                    <a:pt x="24" y="7"/>
                    <a:pt x="24" y="7"/>
                  </a:cubicBezTo>
                  <a:cubicBezTo>
                    <a:pt x="24" y="6"/>
                    <a:pt x="24" y="6"/>
                    <a:pt x="24" y="6"/>
                  </a:cubicBezTo>
                  <a:cubicBezTo>
                    <a:pt x="24" y="6"/>
                    <a:pt x="24" y="6"/>
                    <a:pt x="24" y="6"/>
                  </a:cubicBezTo>
                  <a:cubicBezTo>
                    <a:pt x="24" y="6"/>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3"/>
                    <a:pt x="24" y="3"/>
                  </a:cubicBezTo>
                  <a:cubicBezTo>
                    <a:pt x="24" y="3"/>
                    <a:pt x="24" y="2"/>
                    <a:pt x="24" y="2"/>
                  </a:cubicBezTo>
                  <a:cubicBezTo>
                    <a:pt x="24" y="2"/>
                    <a:pt x="24" y="2"/>
                    <a:pt x="24" y="2"/>
                  </a:cubicBezTo>
                  <a:cubicBezTo>
                    <a:pt x="24" y="2"/>
                    <a:pt x="23" y="2"/>
                    <a:pt x="23" y="2"/>
                  </a:cubicBezTo>
                  <a:cubicBezTo>
                    <a:pt x="23" y="2"/>
                    <a:pt x="23" y="2"/>
                    <a:pt x="23" y="2"/>
                  </a:cubicBezTo>
                  <a:cubicBezTo>
                    <a:pt x="23" y="1"/>
                    <a:pt x="23" y="1"/>
                    <a:pt x="23" y="1"/>
                  </a:cubicBezTo>
                  <a:cubicBezTo>
                    <a:pt x="22" y="1"/>
                    <a:pt x="22" y="1"/>
                    <a:pt x="22" y="1"/>
                  </a:cubicBezTo>
                  <a:cubicBezTo>
                    <a:pt x="22" y="1"/>
                    <a:pt x="22" y="0"/>
                    <a:pt x="22" y="0"/>
                  </a:cubicBezTo>
                  <a:cubicBezTo>
                    <a:pt x="22" y="0"/>
                    <a:pt x="22" y="0"/>
                    <a:pt x="21" y="0"/>
                  </a:cubicBezTo>
                  <a:cubicBezTo>
                    <a:pt x="21" y="0"/>
                    <a:pt x="21" y="0"/>
                    <a:pt x="20" y="0"/>
                  </a:cubicBezTo>
                  <a:cubicBezTo>
                    <a:pt x="20" y="0"/>
                    <a:pt x="20" y="0"/>
                    <a:pt x="20" y="0"/>
                  </a:cubicBezTo>
                  <a:cubicBezTo>
                    <a:pt x="20" y="0"/>
                    <a:pt x="20" y="0"/>
                    <a:pt x="19" y="0"/>
                  </a:cubicBezTo>
                  <a:cubicBezTo>
                    <a:pt x="19" y="0"/>
                    <a:pt x="19" y="0"/>
                    <a:pt x="19" y="1"/>
                  </a:cubicBezTo>
                  <a:cubicBezTo>
                    <a:pt x="18" y="1"/>
                    <a:pt x="18" y="1"/>
                    <a:pt x="18" y="1"/>
                  </a:cubicBezTo>
                  <a:cubicBezTo>
                    <a:pt x="17" y="1"/>
                    <a:pt x="17" y="1"/>
                    <a:pt x="17" y="2"/>
                  </a:cubicBezTo>
                  <a:cubicBezTo>
                    <a:pt x="17" y="2"/>
                    <a:pt x="16" y="2"/>
                    <a:pt x="16" y="2"/>
                  </a:cubicBezTo>
                  <a:cubicBezTo>
                    <a:pt x="16" y="3"/>
                    <a:pt x="16" y="2"/>
                    <a:pt x="15" y="3"/>
                  </a:cubicBezTo>
                  <a:cubicBezTo>
                    <a:pt x="15" y="3"/>
                    <a:pt x="15" y="3"/>
                    <a:pt x="15" y="3"/>
                  </a:cubicBezTo>
                  <a:cubicBezTo>
                    <a:pt x="15" y="3"/>
                    <a:pt x="15" y="4"/>
                    <a:pt x="15" y="4"/>
                  </a:cubicBezTo>
                  <a:cubicBezTo>
                    <a:pt x="15" y="4"/>
                    <a:pt x="15" y="5"/>
                    <a:pt x="15" y="5"/>
                  </a:cubicBezTo>
                  <a:cubicBezTo>
                    <a:pt x="14" y="5"/>
                    <a:pt x="14" y="5"/>
                    <a:pt x="14" y="5"/>
                  </a:cubicBezTo>
                  <a:cubicBezTo>
                    <a:pt x="14" y="6"/>
                    <a:pt x="14" y="6"/>
                    <a:pt x="14" y="6"/>
                  </a:cubicBezTo>
                  <a:cubicBezTo>
                    <a:pt x="14" y="7"/>
                    <a:pt x="14" y="7"/>
                    <a:pt x="15" y="7"/>
                  </a:cubicBezTo>
                  <a:cubicBezTo>
                    <a:pt x="15" y="7"/>
                    <a:pt x="15" y="7"/>
                    <a:pt x="15" y="7"/>
                  </a:cubicBezTo>
                  <a:cubicBezTo>
                    <a:pt x="14" y="8"/>
                    <a:pt x="14" y="7"/>
                    <a:pt x="14" y="7"/>
                  </a:cubicBezTo>
                  <a:cubicBezTo>
                    <a:pt x="14" y="8"/>
                    <a:pt x="15" y="8"/>
                    <a:pt x="15" y="8"/>
                  </a:cubicBezTo>
                  <a:cubicBezTo>
                    <a:pt x="15" y="8"/>
                    <a:pt x="15" y="8"/>
                    <a:pt x="15" y="8"/>
                  </a:cubicBezTo>
                  <a:cubicBezTo>
                    <a:pt x="15" y="8"/>
                    <a:pt x="15" y="8"/>
                    <a:pt x="15" y="8"/>
                  </a:cubicBezTo>
                  <a:cubicBezTo>
                    <a:pt x="15" y="8"/>
                    <a:pt x="15" y="9"/>
                    <a:pt x="15" y="9"/>
                  </a:cubicBezTo>
                  <a:cubicBezTo>
                    <a:pt x="15" y="9"/>
                    <a:pt x="15" y="9"/>
                    <a:pt x="15" y="9"/>
                  </a:cubicBezTo>
                  <a:cubicBezTo>
                    <a:pt x="15" y="10"/>
                    <a:pt x="16" y="10"/>
                    <a:pt x="16" y="10"/>
                  </a:cubicBezTo>
                  <a:cubicBezTo>
                    <a:pt x="15" y="11"/>
                    <a:pt x="15" y="11"/>
                    <a:pt x="15" y="11"/>
                  </a:cubicBezTo>
                  <a:cubicBezTo>
                    <a:pt x="15" y="11"/>
                    <a:pt x="15" y="11"/>
                    <a:pt x="14" y="11"/>
                  </a:cubicBezTo>
                  <a:cubicBezTo>
                    <a:pt x="14" y="11"/>
                    <a:pt x="14" y="12"/>
                    <a:pt x="14" y="12"/>
                  </a:cubicBezTo>
                  <a:cubicBezTo>
                    <a:pt x="14" y="12"/>
                    <a:pt x="13" y="12"/>
                    <a:pt x="12" y="13"/>
                  </a:cubicBezTo>
                  <a:cubicBezTo>
                    <a:pt x="12" y="13"/>
                    <a:pt x="11" y="13"/>
                    <a:pt x="11" y="13"/>
                  </a:cubicBezTo>
                  <a:cubicBezTo>
                    <a:pt x="10" y="13"/>
                    <a:pt x="10" y="13"/>
                    <a:pt x="10" y="13"/>
                  </a:cubicBezTo>
                  <a:cubicBezTo>
                    <a:pt x="10" y="14"/>
                    <a:pt x="9" y="14"/>
                    <a:pt x="8" y="14"/>
                  </a:cubicBezTo>
                  <a:cubicBezTo>
                    <a:pt x="8" y="14"/>
                    <a:pt x="7" y="15"/>
                    <a:pt x="7" y="15"/>
                  </a:cubicBezTo>
                  <a:cubicBezTo>
                    <a:pt x="7" y="15"/>
                    <a:pt x="7" y="15"/>
                    <a:pt x="7" y="15"/>
                  </a:cubicBezTo>
                  <a:cubicBezTo>
                    <a:pt x="6" y="15"/>
                    <a:pt x="6" y="16"/>
                    <a:pt x="5" y="16"/>
                  </a:cubicBezTo>
                  <a:cubicBezTo>
                    <a:pt x="5" y="17"/>
                    <a:pt x="4" y="19"/>
                    <a:pt x="3" y="19"/>
                  </a:cubicBezTo>
                  <a:cubicBezTo>
                    <a:pt x="3" y="19"/>
                    <a:pt x="2" y="21"/>
                    <a:pt x="2" y="21"/>
                  </a:cubicBezTo>
                  <a:cubicBezTo>
                    <a:pt x="2" y="21"/>
                    <a:pt x="2" y="23"/>
                    <a:pt x="1" y="24"/>
                  </a:cubicBezTo>
                  <a:cubicBezTo>
                    <a:pt x="1" y="24"/>
                    <a:pt x="1" y="25"/>
                    <a:pt x="1" y="25"/>
                  </a:cubicBezTo>
                  <a:cubicBezTo>
                    <a:pt x="1" y="26"/>
                    <a:pt x="1" y="26"/>
                    <a:pt x="0" y="26"/>
                  </a:cubicBezTo>
                  <a:cubicBezTo>
                    <a:pt x="0" y="27"/>
                    <a:pt x="0" y="27"/>
                    <a:pt x="1" y="27"/>
                  </a:cubicBezTo>
                  <a:cubicBezTo>
                    <a:pt x="1" y="28"/>
                    <a:pt x="1" y="28"/>
                    <a:pt x="1" y="28"/>
                  </a:cubicBezTo>
                  <a:cubicBezTo>
                    <a:pt x="2" y="29"/>
                    <a:pt x="1" y="29"/>
                    <a:pt x="2" y="29"/>
                  </a:cubicBezTo>
                  <a:cubicBezTo>
                    <a:pt x="2" y="29"/>
                    <a:pt x="2" y="29"/>
                    <a:pt x="3" y="30"/>
                  </a:cubicBezTo>
                  <a:cubicBezTo>
                    <a:pt x="3" y="30"/>
                    <a:pt x="4" y="31"/>
                    <a:pt x="5" y="31"/>
                  </a:cubicBezTo>
                  <a:cubicBezTo>
                    <a:pt x="6" y="32"/>
                    <a:pt x="7" y="32"/>
                    <a:pt x="7" y="32"/>
                  </a:cubicBezTo>
                  <a:cubicBezTo>
                    <a:pt x="7" y="32"/>
                    <a:pt x="7" y="32"/>
                    <a:pt x="7" y="33"/>
                  </a:cubicBezTo>
                  <a:cubicBezTo>
                    <a:pt x="7" y="33"/>
                    <a:pt x="6" y="36"/>
                    <a:pt x="6" y="36"/>
                  </a:cubicBezTo>
                  <a:cubicBezTo>
                    <a:pt x="6" y="37"/>
                    <a:pt x="6" y="39"/>
                    <a:pt x="6" y="39"/>
                  </a:cubicBezTo>
                  <a:cubicBezTo>
                    <a:pt x="6" y="40"/>
                    <a:pt x="6" y="40"/>
                    <a:pt x="6" y="40"/>
                  </a:cubicBezTo>
                  <a:cubicBezTo>
                    <a:pt x="6" y="40"/>
                    <a:pt x="6" y="40"/>
                    <a:pt x="6" y="41"/>
                  </a:cubicBezTo>
                  <a:cubicBezTo>
                    <a:pt x="6" y="41"/>
                    <a:pt x="6" y="42"/>
                    <a:pt x="6" y="42"/>
                  </a:cubicBezTo>
                  <a:cubicBezTo>
                    <a:pt x="6" y="42"/>
                    <a:pt x="6" y="43"/>
                    <a:pt x="6" y="43"/>
                  </a:cubicBezTo>
                  <a:cubicBezTo>
                    <a:pt x="6" y="43"/>
                    <a:pt x="6" y="44"/>
                    <a:pt x="6" y="44"/>
                  </a:cubicBezTo>
                  <a:cubicBezTo>
                    <a:pt x="6" y="44"/>
                    <a:pt x="7" y="44"/>
                    <a:pt x="7" y="44"/>
                  </a:cubicBezTo>
                  <a:cubicBezTo>
                    <a:pt x="8" y="45"/>
                    <a:pt x="8" y="45"/>
                    <a:pt x="8" y="45"/>
                  </a:cubicBezTo>
                  <a:cubicBezTo>
                    <a:pt x="8" y="45"/>
                    <a:pt x="8" y="46"/>
                    <a:pt x="8" y="46"/>
                  </a:cubicBezTo>
                  <a:cubicBezTo>
                    <a:pt x="8" y="47"/>
                    <a:pt x="8" y="47"/>
                    <a:pt x="8" y="47"/>
                  </a:cubicBezTo>
                  <a:cubicBezTo>
                    <a:pt x="8" y="48"/>
                    <a:pt x="8" y="48"/>
                    <a:pt x="8" y="48"/>
                  </a:cubicBezTo>
                  <a:cubicBezTo>
                    <a:pt x="8" y="49"/>
                    <a:pt x="8" y="50"/>
                    <a:pt x="8" y="50"/>
                  </a:cubicBezTo>
                  <a:cubicBezTo>
                    <a:pt x="8" y="50"/>
                    <a:pt x="8" y="51"/>
                    <a:pt x="7" y="51"/>
                  </a:cubicBezTo>
                  <a:cubicBezTo>
                    <a:pt x="7" y="51"/>
                    <a:pt x="7" y="52"/>
                    <a:pt x="7" y="52"/>
                  </a:cubicBezTo>
                  <a:cubicBezTo>
                    <a:pt x="7" y="52"/>
                    <a:pt x="7" y="52"/>
                    <a:pt x="7" y="52"/>
                  </a:cubicBezTo>
                  <a:cubicBezTo>
                    <a:pt x="7" y="52"/>
                    <a:pt x="7" y="53"/>
                    <a:pt x="7" y="53"/>
                  </a:cubicBezTo>
                  <a:cubicBezTo>
                    <a:pt x="7" y="54"/>
                    <a:pt x="7" y="54"/>
                    <a:pt x="7" y="55"/>
                  </a:cubicBezTo>
                  <a:cubicBezTo>
                    <a:pt x="7" y="55"/>
                    <a:pt x="7" y="56"/>
                    <a:pt x="7" y="57"/>
                  </a:cubicBezTo>
                  <a:cubicBezTo>
                    <a:pt x="7" y="58"/>
                    <a:pt x="7" y="61"/>
                    <a:pt x="7" y="62"/>
                  </a:cubicBezTo>
                  <a:cubicBezTo>
                    <a:pt x="8" y="64"/>
                    <a:pt x="8" y="68"/>
                    <a:pt x="8" y="68"/>
                  </a:cubicBezTo>
                  <a:cubicBezTo>
                    <a:pt x="8" y="69"/>
                    <a:pt x="8" y="68"/>
                    <a:pt x="8" y="69"/>
                  </a:cubicBezTo>
                  <a:cubicBezTo>
                    <a:pt x="8" y="69"/>
                    <a:pt x="8" y="70"/>
                    <a:pt x="8" y="71"/>
                  </a:cubicBezTo>
                  <a:cubicBezTo>
                    <a:pt x="8" y="71"/>
                    <a:pt x="8" y="71"/>
                    <a:pt x="7" y="72"/>
                  </a:cubicBezTo>
                  <a:cubicBezTo>
                    <a:pt x="7" y="72"/>
                    <a:pt x="7" y="73"/>
                    <a:pt x="7" y="72"/>
                  </a:cubicBezTo>
                  <a:cubicBezTo>
                    <a:pt x="8" y="72"/>
                    <a:pt x="8" y="72"/>
                    <a:pt x="8" y="72"/>
                  </a:cubicBezTo>
                  <a:cubicBezTo>
                    <a:pt x="8" y="72"/>
                    <a:pt x="7" y="73"/>
                    <a:pt x="7" y="73"/>
                  </a:cubicBezTo>
                  <a:cubicBezTo>
                    <a:pt x="7" y="74"/>
                    <a:pt x="7" y="75"/>
                    <a:pt x="7" y="75"/>
                  </a:cubicBezTo>
                  <a:cubicBezTo>
                    <a:pt x="7" y="76"/>
                    <a:pt x="7" y="76"/>
                    <a:pt x="7" y="77"/>
                  </a:cubicBezTo>
                  <a:cubicBezTo>
                    <a:pt x="7" y="77"/>
                    <a:pt x="7" y="77"/>
                    <a:pt x="7" y="78"/>
                  </a:cubicBezTo>
                  <a:cubicBezTo>
                    <a:pt x="7" y="78"/>
                    <a:pt x="9" y="78"/>
                    <a:pt x="10" y="78"/>
                  </a:cubicBezTo>
                  <a:cubicBezTo>
                    <a:pt x="11" y="78"/>
                    <a:pt x="12" y="78"/>
                    <a:pt x="12" y="77"/>
                  </a:cubicBezTo>
                  <a:cubicBezTo>
                    <a:pt x="12" y="77"/>
                    <a:pt x="12" y="76"/>
                    <a:pt x="12" y="76"/>
                  </a:cubicBezTo>
                  <a:cubicBezTo>
                    <a:pt x="11" y="76"/>
                    <a:pt x="12" y="75"/>
                    <a:pt x="12" y="75"/>
                  </a:cubicBezTo>
                  <a:cubicBezTo>
                    <a:pt x="12" y="75"/>
                    <a:pt x="13" y="75"/>
                    <a:pt x="13" y="75"/>
                  </a:cubicBezTo>
                  <a:cubicBezTo>
                    <a:pt x="13" y="74"/>
                    <a:pt x="12" y="71"/>
                    <a:pt x="12" y="71"/>
                  </a:cubicBezTo>
                  <a:cubicBezTo>
                    <a:pt x="13" y="71"/>
                    <a:pt x="14" y="65"/>
                    <a:pt x="14" y="64"/>
                  </a:cubicBezTo>
                  <a:cubicBezTo>
                    <a:pt x="14" y="63"/>
                    <a:pt x="16" y="56"/>
                    <a:pt x="16" y="55"/>
                  </a:cubicBezTo>
                  <a:cubicBezTo>
                    <a:pt x="16" y="54"/>
                    <a:pt x="17" y="51"/>
                    <a:pt x="17" y="50"/>
                  </a:cubicBezTo>
                  <a:cubicBezTo>
                    <a:pt x="18" y="50"/>
                    <a:pt x="18" y="51"/>
                    <a:pt x="18" y="51"/>
                  </a:cubicBezTo>
                  <a:cubicBezTo>
                    <a:pt x="18" y="51"/>
                    <a:pt x="17" y="55"/>
                    <a:pt x="17" y="55"/>
                  </a:cubicBezTo>
                  <a:cubicBezTo>
                    <a:pt x="17" y="56"/>
                    <a:pt x="17" y="56"/>
                    <a:pt x="17" y="56"/>
                  </a:cubicBezTo>
                  <a:cubicBezTo>
                    <a:pt x="18" y="57"/>
                    <a:pt x="18" y="57"/>
                    <a:pt x="18" y="58"/>
                  </a:cubicBezTo>
                  <a:cubicBezTo>
                    <a:pt x="18" y="58"/>
                    <a:pt x="18" y="58"/>
                    <a:pt x="19" y="58"/>
                  </a:cubicBezTo>
                  <a:cubicBezTo>
                    <a:pt x="19" y="59"/>
                    <a:pt x="19" y="59"/>
                    <a:pt x="19" y="60"/>
                  </a:cubicBezTo>
                  <a:cubicBezTo>
                    <a:pt x="18" y="60"/>
                    <a:pt x="19" y="60"/>
                    <a:pt x="19" y="60"/>
                  </a:cubicBezTo>
                  <a:cubicBezTo>
                    <a:pt x="19" y="60"/>
                    <a:pt x="19" y="60"/>
                    <a:pt x="18" y="61"/>
                  </a:cubicBezTo>
                  <a:cubicBezTo>
                    <a:pt x="18" y="61"/>
                    <a:pt x="18" y="63"/>
                    <a:pt x="17" y="63"/>
                  </a:cubicBezTo>
                  <a:cubicBezTo>
                    <a:pt x="17" y="64"/>
                    <a:pt x="17" y="67"/>
                    <a:pt x="16" y="68"/>
                  </a:cubicBezTo>
                  <a:cubicBezTo>
                    <a:pt x="16" y="69"/>
                    <a:pt x="17" y="71"/>
                    <a:pt x="17" y="72"/>
                  </a:cubicBezTo>
                  <a:cubicBezTo>
                    <a:pt x="18" y="73"/>
                    <a:pt x="18" y="74"/>
                    <a:pt x="18" y="74"/>
                  </a:cubicBezTo>
                  <a:cubicBezTo>
                    <a:pt x="18" y="74"/>
                    <a:pt x="18" y="74"/>
                    <a:pt x="17" y="74"/>
                  </a:cubicBezTo>
                  <a:cubicBezTo>
                    <a:pt x="17" y="75"/>
                    <a:pt x="17" y="75"/>
                    <a:pt x="17" y="76"/>
                  </a:cubicBezTo>
                  <a:cubicBezTo>
                    <a:pt x="18" y="76"/>
                    <a:pt x="18" y="77"/>
                    <a:pt x="19" y="77"/>
                  </a:cubicBezTo>
                  <a:cubicBezTo>
                    <a:pt x="19" y="78"/>
                    <a:pt x="19" y="78"/>
                    <a:pt x="20" y="78"/>
                  </a:cubicBezTo>
                  <a:cubicBezTo>
                    <a:pt x="20" y="78"/>
                    <a:pt x="20" y="78"/>
                    <a:pt x="20" y="78"/>
                  </a:cubicBezTo>
                  <a:cubicBezTo>
                    <a:pt x="20" y="78"/>
                    <a:pt x="21" y="79"/>
                    <a:pt x="21" y="80"/>
                  </a:cubicBezTo>
                  <a:cubicBezTo>
                    <a:pt x="21" y="80"/>
                    <a:pt x="22" y="81"/>
                    <a:pt x="23" y="81"/>
                  </a:cubicBezTo>
                  <a:cubicBezTo>
                    <a:pt x="24" y="81"/>
                    <a:pt x="25" y="81"/>
                    <a:pt x="26" y="80"/>
                  </a:cubicBezTo>
                  <a:cubicBezTo>
                    <a:pt x="26" y="80"/>
                    <a:pt x="26" y="80"/>
                    <a:pt x="26" y="80"/>
                  </a:cubicBezTo>
                  <a:cubicBezTo>
                    <a:pt x="26" y="79"/>
                    <a:pt x="26" y="79"/>
                    <a:pt x="26" y="78"/>
                  </a:cubicBezTo>
                  <a:cubicBezTo>
                    <a:pt x="26" y="78"/>
                    <a:pt x="25" y="77"/>
                    <a:pt x="25" y="77"/>
                  </a:cubicBezTo>
                  <a:cubicBezTo>
                    <a:pt x="25" y="77"/>
                    <a:pt x="25" y="77"/>
                    <a:pt x="25" y="76"/>
                  </a:cubicBezTo>
                  <a:cubicBezTo>
                    <a:pt x="25" y="76"/>
                    <a:pt x="24" y="76"/>
                    <a:pt x="24" y="76"/>
                  </a:cubicBezTo>
                  <a:cubicBezTo>
                    <a:pt x="24" y="76"/>
                    <a:pt x="24" y="75"/>
                    <a:pt x="25" y="75"/>
                  </a:cubicBezTo>
                  <a:cubicBezTo>
                    <a:pt x="25" y="75"/>
                    <a:pt x="25" y="75"/>
                    <a:pt x="25" y="75"/>
                  </a:cubicBezTo>
                  <a:cubicBezTo>
                    <a:pt x="25" y="75"/>
                    <a:pt x="25" y="75"/>
                    <a:pt x="25" y="74"/>
                  </a:cubicBezTo>
                  <a:cubicBezTo>
                    <a:pt x="24" y="74"/>
                    <a:pt x="24" y="73"/>
                    <a:pt x="24" y="72"/>
                  </a:cubicBezTo>
                  <a:cubicBezTo>
                    <a:pt x="23" y="72"/>
                    <a:pt x="24" y="70"/>
                    <a:pt x="24" y="70"/>
                  </a:cubicBezTo>
                  <a:cubicBezTo>
                    <a:pt x="24" y="69"/>
                    <a:pt x="24" y="67"/>
                    <a:pt x="24" y="67"/>
                  </a:cubicBezTo>
                  <a:cubicBezTo>
                    <a:pt x="24" y="66"/>
                    <a:pt x="25" y="64"/>
                    <a:pt x="25" y="63"/>
                  </a:cubicBezTo>
                  <a:cubicBezTo>
                    <a:pt x="25" y="63"/>
                    <a:pt x="25" y="62"/>
                    <a:pt x="25" y="62"/>
                  </a:cubicBezTo>
                  <a:cubicBezTo>
                    <a:pt x="25" y="61"/>
                    <a:pt x="26" y="59"/>
                    <a:pt x="26" y="59"/>
                  </a:cubicBezTo>
                  <a:cubicBezTo>
                    <a:pt x="26" y="58"/>
                    <a:pt x="26" y="58"/>
                    <a:pt x="26" y="58"/>
                  </a:cubicBezTo>
                  <a:cubicBezTo>
                    <a:pt x="26" y="57"/>
                    <a:pt x="26" y="56"/>
                    <a:pt x="26" y="56"/>
                  </a:cubicBezTo>
                  <a:cubicBezTo>
                    <a:pt x="26" y="56"/>
                    <a:pt x="26" y="55"/>
                    <a:pt x="26" y="55"/>
                  </a:cubicBezTo>
                  <a:cubicBezTo>
                    <a:pt x="26" y="55"/>
                    <a:pt x="26" y="55"/>
                    <a:pt x="26" y="54"/>
                  </a:cubicBezTo>
                  <a:cubicBezTo>
                    <a:pt x="26" y="54"/>
                    <a:pt x="26" y="54"/>
                    <a:pt x="26" y="54"/>
                  </a:cubicBezTo>
                  <a:cubicBezTo>
                    <a:pt x="26" y="53"/>
                    <a:pt x="26" y="53"/>
                    <a:pt x="26" y="52"/>
                  </a:cubicBezTo>
                  <a:cubicBezTo>
                    <a:pt x="26" y="52"/>
                    <a:pt x="25" y="51"/>
                    <a:pt x="25" y="51"/>
                  </a:cubicBezTo>
                  <a:cubicBezTo>
                    <a:pt x="25" y="51"/>
                    <a:pt x="25" y="49"/>
                    <a:pt x="25" y="48"/>
                  </a:cubicBezTo>
                  <a:cubicBezTo>
                    <a:pt x="25" y="46"/>
                    <a:pt x="25" y="44"/>
                    <a:pt x="25" y="44"/>
                  </a:cubicBezTo>
                  <a:cubicBezTo>
                    <a:pt x="25" y="43"/>
                    <a:pt x="25" y="43"/>
                    <a:pt x="25" y="43"/>
                  </a:cubicBezTo>
                  <a:cubicBezTo>
                    <a:pt x="25" y="43"/>
                    <a:pt x="26" y="43"/>
                    <a:pt x="26" y="43"/>
                  </a:cubicBezTo>
                  <a:cubicBezTo>
                    <a:pt x="26" y="43"/>
                    <a:pt x="25" y="42"/>
                    <a:pt x="25" y="41"/>
                  </a:cubicBezTo>
                  <a:cubicBezTo>
                    <a:pt x="25" y="41"/>
                    <a:pt x="25" y="40"/>
                    <a:pt x="25" y="40"/>
                  </a:cubicBezTo>
                  <a:cubicBezTo>
                    <a:pt x="25" y="39"/>
                    <a:pt x="25" y="39"/>
                    <a:pt x="25" y="39"/>
                  </a:cubicBezTo>
                  <a:cubicBezTo>
                    <a:pt x="25" y="39"/>
                    <a:pt x="25" y="39"/>
                    <a:pt x="25" y="38"/>
                  </a:cubicBezTo>
                  <a:cubicBezTo>
                    <a:pt x="25" y="38"/>
                    <a:pt x="26" y="38"/>
                    <a:pt x="26" y="38"/>
                  </a:cubicBezTo>
                  <a:cubicBezTo>
                    <a:pt x="26" y="38"/>
                    <a:pt x="27" y="37"/>
                    <a:pt x="27" y="37"/>
                  </a:cubicBezTo>
                  <a:cubicBezTo>
                    <a:pt x="27" y="37"/>
                    <a:pt x="27" y="37"/>
                    <a:pt x="27" y="37"/>
                  </a:cubicBezTo>
                  <a:cubicBezTo>
                    <a:pt x="27" y="36"/>
                    <a:pt x="27" y="36"/>
                    <a:pt x="27" y="35"/>
                  </a:cubicBezTo>
                  <a:cubicBezTo>
                    <a:pt x="27" y="35"/>
                    <a:pt x="27" y="35"/>
                    <a:pt x="27" y="34"/>
                  </a:cubicBezTo>
                  <a:cubicBezTo>
                    <a:pt x="27" y="34"/>
                    <a:pt x="27" y="34"/>
                    <a:pt x="26" y="34"/>
                  </a:cubicBezTo>
                  <a:cubicBezTo>
                    <a:pt x="26" y="34"/>
                    <a:pt x="26" y="33"/>
                    <a:pt x="26" y="33"/>
                  </a:cubicBezTo>
                  <a:cubicBezTo>
                    <a:pt x="26" y="33"/>
                    <a:pt x="26" y="33"/>
                    <a:pt x="26" y="32"/>
                  </a:cubicBezTo>
                  <a:cubicBezTo>
                    <a:pt x="26" y="32"/>
                    <a:pt x="26" y="32"/>
                    <a:pt x="26" y="31"/>
                  </a:cubicBezTo>
                  <a:cubicBezTo>
                    <a:pt x="26" y="31"/>
                    <a:pt x="26" y="31"/>
                    <a:pt x="26" y="31"/>
                  </a:cubicBezTo>
                  <a:cubicBezTo>
                    <a:pt x="27" y="30"/>
                    <a:pt x="27" y="30"/>
                    <a:pt x="27" y="30"/>
                  </a:cubicBezTo>
                  <a:cubicBezTo>
                    <a:pt x="27" y="29"/>
                    <a:pt x="27" y="29"/>
                    <a:pt x="27" y="28"/>
                  </a:cubicBezTo>
                  <a:cubicBezTo>
                    <a:pt x="27" y="28"/>
                    <a:pt x="27" y="27"/>
                    <a:pt x="27" y="27"/>
                  </a:cubicBezTo>
                  <a:cubicBezTo>
                    <a:pt x="27" y="26"/>
                    <a:pt x="26" y="26"/>
                    <a:pt x="26" y="26"/>
                  </a:cubicBezTo>
                  <a:cubicBezTo>
                    <a:pt x="26" y="26"/>
                    <a:pt x="27" y="26"/>
                    <a:pt x="27" y="25"/>
                  </a:cubicBezTo>
                  <a:cubicBezTo>
                    <a:pt x="27" y="25"/>
                    <a:pt x="27" y="25"/>
                    <a:pt x="27" y="25"/>
                  </a:cubicBezTo>
                  <a:cubicBezTo>
                    <a:pt x="27" y="25"/>
                    <a:pt x="27" y="24"/>
                    <a:pt x="27" y="24"/>
                  </a:cubicBezTo>
                  <a:cubicBezTo>
                    <a:pt x="28" y="24"/>
                    <a:pt x="28" y="23"/>
                    <a:pt x="28" y="23"/>
                  </a:cubicBezTo>
                  <a:cubicBezTo>
                    <a:pt x="28" y="22"/>
                    <a:pt x="28" y="21"/>
                    <a:pt x="28" y="20"/>
                  </a:cubicBezTo>
                  <a:close/>
                  <a:moveTo>
                    <a:pt x="25" y="37"/>
                  </a:moveTo>
                  <a:cubicBezTo>
                    <a:pt x="25" y="37"/>
                    <a:pt x="25" y="36"/>
                    <a:pt x="25" y="36"/>
                  </a:cubicBezTo>
                  <a:cubicBezTo>
                    <a:pt x="24" y="35"/>
                    <a:pt x="24" y="35"/>
                    <a:pt x="24" y="35"/>
                  </a:cubicBezTo>
                  <a:cubicBezTo>
                    <a:pt x="24" y="35"/>
                    <a:pt x="25" y="35"/>
                    <a:pt x="25" y="36"/>
                  </a:cubicBezTo>
                  <a:cubicBezTo>
                    <a:pt x="25" y="36"/>
                    <a:pt x="25" y="36"/>
                    <a:pt x="25" y="36"/>
                  </a:cubicBezTo>
                  <a:cubicBezTo>
                    <a:pt x="25" y="36"/>
                    <a:pt x="25" y="36"/>
                    <a:pt x="25" y="37"/>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5" name="Freeform 596"/>
            <p:cNvSpPr>
              <a:spLocks noEditPoints="1"/>
            </p:cNvSpPr>
            <p:nvPr/>
          </p:nvSpPr>
          <p:spPr bwMode="auto">
            <a:xfrm>
              <a:off x="7050088" y="3597276"/>
              <a:ext cx="101600" cy="304800"/>
            </a:xfrm>
            <a:custGeom>
              <a:avLst/>
              <a:gdLst>
                <a:gd name="T0" fmla="*/ 25 w 27"/>
                <a:gd name="T1" fmla="*/ 16 h 81"/>
                <a:gd name="T2" fmla="*/ 22 w 27"/>
                <a:gd name="T3" fmla="*/ 12 h 81"/>
                <a:gd name="T4" fmla="*/ 23 w 27"/>
                <a:gd name="T5" fmla="*/ 9 h 81"/>
                <a:gd name="T6" fmla="*/ 23 w 27"/>
                <a:gd name="T7" fmla="*/ 8 h 81"/>
                <a:gd name="T8" fmla="*/ 23 w 27"/>
                <a:gd name="T9" fmla="*/ 7 h 81"/>
                <a:gd name="T10" fmla="*/ 23 w 27"/>
                <a:gd name="T11" fmla="*/ 5 h 81"/>
                <a:gd name="T12" fmla="*/ 23 w 27"/>
                <a:gd name="T13" fmla="*/ 4 h 81"/>
                <a:gd name="T14" fmla="*/ 22 w 27"/>
                <a:gd name="T15" fmla="*/ 2 h 81"/>
                <a:gd name="T16" fmla="*/ 21 w 27"/>
                <a:gd name="T17" fmla="*/ 1 h 81"/>
                <a:gd name="T18" fmla="*/ 19 w 27"/>
                <a:gd name="T19" fmla="*/ 0 h 81"/>
                <a:gd name="T20" fmla="*/ 15 w 27"/>
                <a:gd name="T21" fmla="*/ 3 h 81"/>
                <a:gd name="T22" fmla="*/ 14 w 27"/>
                <a:gd name="T23" fmla="*/ 5 h 81"/>
                <a:gd name="T24" fmla="*/ 14 w 27"/>
                <a:gd name="T25" fmla="*/ 7 h 81"/>
                <a:gd name="T26" fmla="*/ 14 w 27"/>
                <a:gd name="T27" fmla="*/ 8 h 81"/>
                <a:gd name="T28" fmla="*/ 14 w 27"/>
                <a:gd name="T29" fmla="*/ 11 h 81"/>
                <a:gd name="T30" fmla="*/ 10 w 27"/>
                <a:gd name="T31" fmla="*/ 13 h 81"/>
                <a:gd name="T32" fmla="*/ 6 w 27"/>
                <a:gd name="T33" fmla="*/ 15 h 81"/>
                <a:gd name="T34" fmla="*/ 1 w 27"/>
                <a:gd name="T35" fmla="*/ 24 h 81"/>
                <a:gd name="T36" fmla="*/ 1 w 27"/>
                <a:gd name="T37" fmla="*/ 29 h 81"/>
                <a:gd name="T38" fmla="*/ 6 w 27"/>
                <a:gd name="T39" fmla="*/ 32 h 81"/>
                <a:gd name="T40" fmla="*/ 5 w 27"/>
                <a:gd name="T41" fmla="*/ 40 h 81"/>
                <a:gd name="T42" fmla="*/ 5 w 27"/>
                <a:gd name="T43" fmla="*/ 44 h 81"/>
                <a:gd name="T44" fmla="*/ 7 w 27"/>
                <a:gd name="T45" fmla="*/ 47 h 81"/>
                <a:gd name="T46" fmla="*/ 7 w 27"/>
                <a:gd name="T47" fmla="*/ 52 h 81"/>
                <a:gd name="T48" fmla="*/ 6 w 27"/>
                <a:gd name="T49" fmla="*/ 57 h 81"/>
                <a:gd name="T50" fmla="*/ 7 w 27"/>
                <a:gd name="T51" fmla="*/ 71 h 81"/>
                <a:gd name="T52" fmla="*/ 7 w 27"/>
                <a:gd name="T53" fmla="*/ 73 h 81"/>
                <a:gd name="T54" fmla="*/ 9 w 27"/>
                <a:gd name="T55" fmla="*/ 79 h 81"/>
                <a:gd name="T56" fmla="*/ 12 w 27"/>
                <a:gd name="T57" fmla="*/ 75 h 81"/>
                <a:gd name="T58" fmla="*/ 17 w 27"/>
                <a:gd name="T59" fmla="*/ 51 h 81"/>
                <a:gd name="T60" fmla="*/ 17 w 27"/>
                <a:gd name="T61" fmla="*/ 58 h 81"/>
                <a:gd name="T62" fmla="*/ 18 w 27"/>
                <a:gd name="T63" fmla="*/ 61 h 81"/>
                <a:gd name="T64" fmla="*/ 17 w 27"/>
                <a:gd name="T65" fmla="*/ 74 h 81"/>
                <a:gd name="T66" fmla="*/ 19 w 27"/>
                <a:gd name="T67" fmla="*/ 78 h 81"/>
                <a:gd name="T68" fmla="*/ 25 w 27"/>
                <a:gd name="T69" fmla="*/ 81 h 81"/>
                <a:gd name="T70" fmla="*/ 24 w 27"/>
                <a:gd name="T71" fmla="*/ 77 h 81"/>
                <a:gd name="T72" fmla="*/ 24 w 27"/>
                <a:gd name="T73" fmla="*/ 74 h 81"/>
                <a:gd name="T74" fmla="*/ 24 w 27"/>
                <a:gd name="T75" fmla="*/ 64 h 81"/>
                <a:gd name="T76" fmla="*/ 26 w 27"/>
                <a:gd name="T77" fmla="*/ 56 h 81"/>
                <a:gd name="T78" fmla="*/ 25 w 27"/>
                <a:gd name="T79" fmla="*/ 53 h 81"/>
                <a:gd name="T80" fmla="*/ 24 w 27"/>
                <a:gd name="T81" fmla="*/ 43 h 81"/>
                <a:gd name="T82" fmla="*/ 24 w 27"/>
                <a:gd name="T83" fmla="*/ 39 h 81"/>
                <a:gd name="T84" fmla="*/ 26 w 27"/>
                <a:gd name="T85" fmla="*/ 37 h 81"/>
                <a:gd name="T86" fmla="*/ 25 w 27"/>
                <a:gd name="T87" fmla="*/ 33 h 81"/>
                <a:gd name="T88" fmla="*/ 26 w 27"/>
                <a:gd name="T89" fmla="*/ 30 h 81"/>
                <a:gd name="T90" fmla="*/ 26 w 27"/>
                <a:gd name="T91" fmla="*/ 25 h 81"/>
                <a:gd name="T92" fmla="*/ 27 w 27"/>
                <a:gd name="T93" fmla="*/ 21 h 81"/>
                <a:gd name="T94" fmla="*/ 24 w 27"/>
                <a:gd name="T95"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81">
                  <a:moveTo>
                    <a:pt x="27" y="21"/>
                  </a:moveTo>
                  <a:cubicBezTo>
                    <a:pt x="27" y="20"/>
                    <a:pt x="27" y="20"/>
                    <a:pt x="26" y="19"/>
                  </a:cubicBezTo>
                  <a:cubicBezTo>
                    <a:pt x="26" y="18"/>
                    <a:pt x="26" y="18"/>
                    <a:pt x="26" y="18"/>
                  </a:cubicBezTo>
                  <a:cubicBezTo>
                    <a:pt x="26" y="17"/>
                    <a:pt x="25" y="16"/>
                    <a:pt x="25" y="16"/>
                  </a:cubicBezTo>
                  <a:cubicBezTo>
                    <a:pt x="25" y="16"/>
                    <a:pt x="25" y="15"/>
                    <a:pt x="24" y="15"/>
                  </a:cubicBezTo>
                  <a:cubicBezTo>
                    <a:pt x="24" y="15"/>
                    <a:pt x="24" y="15"/>
                    <a:pt x="24" y="15"/>
                  </a:cubicBezTo>
                  <a:cubicBezTo>
                    <a:pt x="24" y="15"/>
                    <a:pt x="24" y="14"/>
                    <a:pt x="24" y="14"/>
                  </a:cubicBezTo>
                  <a:cubicBezTo>
                    <a:pt x="23" y="14"/>
                    <a:pt x="22" y="13"/>
                    <a:pt x="22" y="12"/>
                  </a:cubicBezTo>
                  <a:cubicBezTo>
                    <a:pt x="21" y="12"/>
                    <a:pt x="21" y="12"/>
                    <a:pt x="21" y="12"/>
                  </a:cubicBezTo>
                  <a:cubicBezTo>
                    <a:pt x="21" y="12"/>
                    <a:pt x="22" y="11"/>
                    <a:pt x="22" y="11"/>
                  </a:cubicBezTo>
                  <a:cubicBezTo>
                    <a:pt x="22" y="10"/>
                    <a:pt x="22" y="10"/>
                    <a:pt x="22" y="10"/>
                  </a:cubicBezTo>
                  <a:cubicBezTo>
                    <a:pt x="23" y="10"/>
                    <a:pt x="23" y="9"/>
                    <a:pt x="23" y="9"/>
                  </a:cubicBezTo>
                  <a:cubicBezTo>
                    <a:pt x="22" y="9"/>
                    <a:pt x="22" y="9"/>
                    <a:pt x="22" y="9"/>
                  </a:cubicBezTo>
                  <a:cubicBezTo>
                    <a:pt x="22" y="9"/>
                    <a:pt x="22" y="9"/>
                    <a:pt x="22" y="8"/>
                  </a:cubicBezTo>
                  <a:cubicBezTo>
                    <a:pt x="22" y="8"/>
                    <a:pt x="22" y="8"/>
                    <a:pt x="22" y="8"/>
                  </a:cubicBezTo>
                  <a:cubicBezTo>
                    <a:pt x="23" y="8"/>
                    <a:pt x="23" y="7"/>
                    <a:pt x="23" y="8"/>
                  </a:cubicBezTo>
                  <a:cubicBezTo>
                    <a:pt x="23" y="8"/>
                    <a:pt x="23" y="8"/>
                    <a:pt x="23" y="8"/>
                  </a:cubicBezTo>
                  <a:cubicBezTo>
                    <a:pt x="23" y="8"/>
                    <a:pt x="23" y="8"/>
                    <a:pt x="23" y="8"/>
                  </a:cubicBezTo>
                  <a:cubicBezTo>
                    <a:pt x="23" y="8"/>
                    <a:pt x="24" y="8"/>
                    <a:pt x="24" y="8"/>
                  </a:cubicBezTo>
                  <a:cubicBezTo>
                    <a:pt x="24" y="8"/>
                    <a:pt x="23" y="7"/>
                    <a:pt x="23" y="7"/>
                  </a:cubicBezTo>
                  <a:cubicBezTo>
                    <a:pt x="24" y="7"/>
                    <a:pt x="24" y="7"/>
                    <a:pt x="24" y="7"/>
                  </a:cubicBezTo>
                  <a:cubicBezTo>
                    <a:pt x="24" y="7"/>
                    <a:pt x="23" y="6"/>
                    <a:pt x="23" y="6"/>
                  </a:cubicBezTo>
                  <a:cubicBezTo>
                    <a:pt x="23" y="6"/>
                    <a:pt x="23" y="6"/>
                    <a:pt x="23" y="6"/>
                  </a:cubicBezTo>
                  <a:cubicBezTo>
                    <a:pt x="23" y="6"/>
                    <a:pt x="23" y="5"/>
                    <a:pt x="23" y="5"/>
                  </a:cubicBezTo>
                  <a:cubicBezTo>
                    <a:pt x="23" y="5"/>
                    <a:pt x="23" y="5"/>
                    <a:pt x="24" y="5"/>
                  </a:cubicBezTo>
                  <a:cubicBezTo>
                    <a:pt x="24" y="5"/>
                    <a:pt x="24" y="5"/>
                    <a:pt x="24" y="4"/>
                  </a:cubicBezTo>
                  <a:cubicBezTo>
                    <a:pt x="24" y="4"/>
                    <a:pt x="23" y="4"/>
                    <a:pt x="23" y="4"/>
                  </a:cubicBezTo>
                  <a:cubicBezTo>
                    <a:pt x="23" y="4"/>
                    <a:pt x="23" y="4"/>
                    <a:pt x="23" y="4"/>
                  </a:cubicBezTo>
                  <a:cubicBezTo>
                    <a:pt x="23" y="4"/>
                    <a:pt x="23" y="4"/>
                    <a:pt x="23" y="3"/>
                  </a:cubicBezTo>
                  <a:cubicBezTo>
                    <a:pt x="23" y="3"/>
                    <a:pt x="24" y="3"/>
                    <a:pt x="24" y="2"/>
                  </a:cubicBezTo>
                  <a:cubicBezTo>
                    <a:pt x="24" y="2"/>
                    <a:pt x="23" y="2"/>
                    <a:pt x="23" y="2"/>
                  </a:cubicBezTo>
                  <a:cubicBezTo>
                    <a:pt x="23" y="2"/>
                    <a:pt x="22" y="2"/>
                    <a:pt x="22" y="2"/>
                  </a:cubicBezTo>
                  <a:cubicBezTo>
                    <a:pt x="22" y="2"/>
                    <a:pt x="22" y="2"/>
                    <a:pt x="22" y="2"/>
                  </a:cubicBezTo>
                  <a:cubicBezTo>
                    <a:pt x="23" y="1"/>
                    <a:pt x="22" y="1"/>
                    <a:pt x="22" y="1"/>
                  </a:cubicBezTo>
                  <a:cubicBezTo>
                    <a:pt x="22" y="1"/>
                    <a:pt x="21" y="1"/>
                    <a:pt x="21" y="1"/>
                  </a:cubicBezTo>
                  <a:cubicBezTo>
                    <a:pt x="21" y="1"/>
                    <a:pt x="21" y="1"/>
                    <a:pt x="21" y="1"/>
                  </a:cubicBezTo>
                  <a:cubicBezTo>
                    <a:pt x="21" y="0"/>
                    <a:pt x="21" y="0"/>
                    <a:pt x="21" y="0"/>
                  </a:cubicBezTo>
                  <a:cubicBezTo>
                    <a:pt x="20" y="0"/>
                    <a:pt x="20" y="0"/>
                    <a:pt x="20" y="0"/>
                  </a:cubicBezTo>
                  <a:cubicBezTo>
                    <a:pt x="19" y="0"/>
                    <a:pt x="19" y="1"/>
                    <a:pt x="19" y="1"/>
                  </a:cubicBezTo>
                  <a:cubicBezTo>
                    <a:pt x="19" y="1"/>
                    <a:pt x="19" y="0"/>
                    <a:pt x="19" y="0"/>
                  </a:cubicBezTo>
                  <a:cubicBezTo>
                    <a:pt x="18" y="0"/>
                    <a:pt x="18" y="1"/>
                    <a:pt x="18" y="1"/>
                  </a:cubicBezTo>
                  <a:cubicBezTo>
                    <a:pt x="18" y="1"/>
                    <a:pt x="17" y="1"/>
                    <a:pt x="17" y="1"/>
                  </a:cubicBezTo>
                  <a:cubicBezTo>
                    <a:pt x="17" y="1"/>
                    <a:pt x="16" y="1"/>
                    <a:pt x="16" y="2"/>
                  </a:cubicBezTo>
                  <a:cubicBezTo>
                    <a:pt x="16" y="2"/>
                    <a:pt x="15" y="2"/>
                    <a:pt x="15" y="3"/>
                  </a:cubicBezTo>
                  <a:cubicBezTo>
                    <a:pt x="15" y="3"/>
                    <a:pt x="15" y="3"/>
                    <a:pt x="15" y="3"/>
                  </a:cubicBezTo>
                  <a:cubicBezTo>
                    <a:pt x="14" y="3"/>
                    <a:pt x="14" y="3"/>
                    <a:pt x="14" y="3"/>
                  </a:cubicBezTo>
                  <a:cubicBezTo>
                    <a:pt x="14" y="4"/>
                    <a:pt x="14" y="4"/>
                    <a:pt x="14" y="4"/>
                  </a:cubicBezTo>
                  <a:cubicBezTo>
                    <a:pt x="14" y="5"/>
                    <a:pt x="14" y="5"/>
                    <a:pt x="14" y="5"/>
                  </a:cubicBezTo>
                  <a:cubicBezTo>
                    <a:pt x="14" y="5"/>
                    <a:pt x="14" y="5"/>
                    <a:pt x="14" y="6"/>
                  </a:cubicBezTo>
                  <a:cubicBezTo>
                    <a:pt x="14" y="6"/>
                    <a:pt x="14" y="6"/>
                    <a:pt x="14" y="7"/>
                  </a:cubicBezTo>
                  <a:cubicBezTo>
                    <a:pt x="14" y="7"/>
                    <a:pt x="14" y="7"/>
                    <a:pt x="14" y="7"/>
                  </a:cubicBezTo>
                  <a:cubicBezTo>
                    <a:pt x="14" y="7"/>
                    <a:pt x="14" y="7"/>
                    <a:pt x="14" y="7"/>
                  </a:cubicBezTo>
                  <a:cubicBezTo>
                    <a:pt x="14" y="8"/>
                    <a:pt x="14" y="7"/>
                    <a:pt x="14" y="7"/>
                  </a:cubicBezTo>
                  <a:cubicBezTo>
                    <a:pt x="14" y="8"/>
                    <a:pt x="14" y="8"/>
                    <a:pt x="14" y="8"/>
                  </a:cubicBezTo>
                  <a:cubicBezTo>
                    <a:pt x="15" y="8"/>
                    <a:pt x="15" y="8"/>
                    <a:pt x="15" y="8"/>
                  </a:cubicBezTo>
                  <a:cubicBezTo>
                    <a:pt x="15" y="8"/>
                    <a:pt x="14" y="8"/>
                    <a:pt x="14" y="8"/>
                  </a:cubicBezTo>
                  <a:cubicBezTo>
                    <a:pt x="14" y="9"/>
                    <a:pt x="14" y="9"/>
                    <a:pt x="14" y="9"/>
                  </a:cubicBezTo>
                  <a:cubicBezTo>
                    <a:pt x="14" y="9"/>
                    <a:pt x="15" y="9"/>
                    <a:pt x="15" y="9"/>
                  </a:cubicBezTo>
                  <a:cubicBezTo>
                    <a:pt x="14" y="10"/>
                    <a:pt x="15" y="10"/>
                    <a:pt x="15" y="10"/>
                  </a:cubicBezTo>
                  <a:cubicBezTo>
                    <a:pt x="14" y="11"/>
                    <a:pt x="14" y="11"/>
                    <a:pt x="14" y="11"/>
                  </a:cubicBezTo>
                  <a:cubicBezTo>
                    <a:pt x="14" y="11"/>
                    <a:pt x="14" y="11"/>
                    <a:pt x="14" y="11"/>
                  </a:cubicBezTo>
                  <a:cubicBezTo>
                    <a:pt x="13" y="11"/>
                    <a:pt x="13" y="12"/>
                    <a:pt x="13" y="12"/>
                  </a:cubicBezTo>
                  <a:cubicBezTo>
                    <a:pt x="13" y="12"/>
                    <a:pt x="12" y="12"/>
                    <a:pt x="12" y="13"/>
                  </a:cubicBezTo>
                  <a:cubicBezTo>
                    <a:pt x="11" y="13"/>
                    <a:pt x="10" y="13"/>
                    <a:pt x="10" y="13"/>
                  </a:cubicBezTo>
                  <a:cubicBezTo>
                    <a:pt x="10" y="13"/>
                    <a:pt x="10" y="13"/>
                    <a:pt x="9" y="14"/>
                  </a:cubicBezTo>
                  <a:cubicBezTo>
                    <a:pt x="9" y="14"/>
                    <a:pt x="8" y="14"/>
                    <a:pt x="7" y="14"/>
                  </a:cubicBezTo>
                  <a:cubicBezTo>
                    <a:pt x="7" y="14"/>
                    <a:pt x="7" y="15"/>
                    <a:pt x="7" y="15"/>
                  </a:cubicBezTo>
                  <a:cubicBezTo>
                    <a:pt x="6" y="15"/>
                    <a:pt x="6" y="15"/>
                    <a:pt x="6" y="15"/>
                  </a:cubicBezTo>
                  <a:cubicBezTo>
                    <a:pt x="6" y="15"/>
                    <a:pt x="5" y="16"/>
                    <a:pt x="5" y="16"/>
                  </a:cubicBezTo>
                  <a:cubicBezTo>
                    <a:pt x="4" y="17"/>
                    <a:pt x="3" y="19"/>
                    <a:pt x="3" y="19"/>
                  </a:cubicBezTo>
                  <a:cubicBezTo>
                    <a:pt x="2" y="20"/>
                    <a:pt x="2" y="21"/>
                    <a:pt x="2" y="21"/>
                  </a:cubicBezTo>
                  <a:cubicBezTo>
                    <a:pt x="2" y="21"/>
                    <a:pt x="1" y="23"/>
                    <a:pt x="1" y="24"/>
                  </a:cubicBezTo>
                  <a:cubicBezTo>
                    <a:pt x="1" y="24"/>
                    <a:pt x="0" y="25"/>
                    <a:pt x="0" y="25"/>
                  </a:cubicBezTo>
                  <a:cubicBezTo>
                    <a:pt x="0" y="26"/>
                    <a:pt x="0" y="26"/>
                    <a:pt x="0" y="27"/>
                  </a:cubicBezTo>
                  <a:cubicBezTo>
                    <a:pt x="0" y="27"/>
                    <a:pt x="0" y="27"/>
                    <a:pt x="0" y="28"/>
                  </a:cubicBezTo>
                  <a:cubicBezTo>
                    <a:pt x="0" y="28"/>
                    <a:pt x="0" y="28"/>
                    <a:pt x="1" y="29"/>
                  </a:cubicBezTo>
                  <a:cubicBezTo>
                    <a:pt x="1" y="29"/>
                    <a:pt x="1" y="29"/>
                    <a:pt x="1" y="29"/>
                  </a:cubicBezTo>
                  <a:cubicBezTo>
                    <a:pt x="1" y="29"/>
                    <a:pt x="2" y="29"/>
                    <a:pt x="2" y="30"/>
                  </a:cubicBezTo>
                  <a:cubicBezTo>
                    <a:pt x="2" y="30"/>
                    <a:pt x="4" y="31"/>
                    <a:pt x="4" y="32"/>
                  </a:cubicBezTo>
                  <a:cubicBezTo>
                    <a:pt x="5" y="32"/>
                    <a:pt x="6" y="32"/>
                    <a:pt x="6" y="32"/>
                  </a:cubicBezTo>
                  <a:cubicBezTo>
                    <a:pt x="6" y="32"/>
                    <a:pt x="6" y="32"/>
                    <a:pt x="6" y="33"/>
                  </a:cubicBezTo>
                  <a:cubicBezTo>
                    <a:pt x="6" y="34"/>
                    <a:pt x="5" y="36"/>
                    <a:pt x="5" y="37"/>
                  </a:cubicBezTo>
                  <a:cubicBezTo>
                    <a:pt x="5" y="37"/>
                    <a:pt x="5" y="39"/>
                    <a:pt x="5" y="39"/>
                  </a:cubicBezTo>
                  <a:cubicBezTo>
                    <a:pt x="5" y="40"/>
                    <a:pt x="5" y="40"/>
                    <a:pt x="5" y="40"/>
                  </a:cubicBezTo>
                  <a:cubicBezTo>
                    <a:pt x="5" y="41"/>
                    <a:pt x="5" y="41"/>
                    <a:pt x="5" y="41"/>
                  </a:cubicBezTo>
                  <a:cubicBezTo>
                    <a:pt x="5" y="42"/>
                    <a:pt x="5" y="42"/>
                    <a:pt x="5" y="42"/>
                  </a:cubicBezTo>
                  <a:cubicBezTo>
                    <a:pt x="5" y="42"/>
                    <a:pt x="5" y="43"/>
                    <a:pt x="5" y="43"/>
                  </a:cubicBezTo>
                  <a:cubicBezTo>
                    <a:pt x="5" y="43"/>
                    <a:pt x="5" y="44"/>
                    <a:pt x="5" y="44"/>
                  </a:cubicBezTo>
                  <a:cubicBezTo>
                    <a:pt x="5" y="44"/>
                    <a:pt x="6" y="44"/>
                    <a:pt x="6" y="45"/>
                  </a:cubicBezTo>
                  <a:cubicBezTo>
                    <a:pt x="7" y="45"/>
                    <a:pt x="7" y="45"/>
                    <a:pt x="7" y="45"/>
                  </a:cubicBezTo>
                  <a:cubicBezTo>
                    <a:pt x="7" y="45"/>
                    <a:pt x="7" y="46"/>
                    <a:pt x="7" y="46"/>
                  </a:cubicBezTo>
                  <a:cubicBezTo>
                    <a:pt x="7" y="47"/>
                    <a:pt x="7" y="47"/>
                    <a:pt x="7" y="47"/>
                  </a:cubicBezTo>
                  <a:cubicBezTo>
                    <a:pt x="7" y="48"/>
                    <a:pt x="7" y="48"/>
                    <a:pt x="7" y="49"/>
                  </a:cubicBezTo>
                  <a:cubicBezTo>
                    <a:pt x="7" y="49"/>
                    <a:pt x="8" y="50"/>
                    <a:pt x="8" y="50"/>
                  </a:cubicBezTo>
                  <a:cubicBezTo>
                    <a:pt x="7" y="50"/>
                    <a:pt x="7" y="51"/>
                    <a:pt x="7" y="51"/>
                  </a:cubicBezTo>
                  <a:cubicBezTo>
                    <a:pt x="6" y="52"/>
                    <a:pt x="7" y="52"/>
                    <a:pt x="7" y="52"/>
                  </a:cubicBezTo>
                  <a:cubicBezTo>
                    <a:pt x="7" y="52"/>
                    <a:pt x="7" y="52"/>
                    <a:pt x="7" y="52"/>
                  </a:cubicBezTo>
                  <a:cubicBezTo>
                    <a:pt x="7" y="53"/>
                    <a:pt x="6" y="53"/>
                    <a:pt x="6" y="53"/>
                  </a:cubicBezTo>
                  <a:cubicBezTo>
                    <a:pt x="6" y="54"/>
                    <a:pt x="6" y="54"/>
                    <a:pt x="6" y="55"/>
                  </a:cubicBezTo>
                  <a:cubicBezTo>
                    <a:pt x="6" y="55"/>
                    <a:pt x="6" y="56"/>
                    <a:pt x="6" y="57"/>
                  </a:cubicBezTo>
                  <a:cubicBezTo>
                    <a:pt x="6" y="58"/>
                    <a:pt x="7" y="61"/>
                    <a:pt x="7" y="63"/>
                  </a:cubicBezTo>
                  <a:cubicBezTo>
                    <a:pt x="7" y="64"/>
                    <a:pt x="7" y="68"/>
                    <a:pt x="7" y="68"/>
                  </a:cubicBezTo>
                  <a:cubicBezTo>
                    <a:pt x="7" y="69"/>
                    <a:pt x="7" y="69"/>
                    <a:pt x="7" y="69"/>
                  </a:cubicBezTo>
                  <a:cubicBezTo>
                    <a:pt x="7" y="69"/>
                    <a:pt x="7" y="70"/>
                    <a:pt x="7" y="71"/>
                  </a:cubicBezTo>
                  <a:cubicBezTo>
                    <a:pt x="7" y="71"/>
                    <a:pt x="7" y="71"/>
                    <a:pt x="7" y="72"/>
                  </a:cubicBezTo>
                  <a:cubicBezTo>
                    <a:pt x="7" y="72"/>
                    <a:pt x="6" y="73"/>
                    <a:pt x="7" y="73"/>
                  </a:cubicBezTo>
                  <a:cubicBezTo>
                    <a:pt x="7" y="72"/>
                    <a:pt x="7" y="72"/>
                    <a:pt x="7" y="72"/>
                  </a:cubicBezTo>
                  <a:cubicBezTo>
                    <a:pt x="7" y="72"/>
                    <a:pt x="7" y="73"/>
                    <a:pt x="7" y="73"/>
                  </a:cubicBezTo>
                  <a:cubicBezTo>
                    <a:pt x="7" y="74"/>
                    <a:pt x="6" y="75"/>
                    <a:pt x="6" y="75"/>
                  </a:cubicBezTo>
                  <a:cubicBezTo>
                    <a:pt x="6" y="76"/>
                    <a:pt x="6" y="77"/>
                    <a:pt x="6" y="77"/>
                  </a:cubicBezTo>
                  <a:cubicBezTo>
                    <a:pt x="6" y="77"/>
                    <a:pt x="6" y="78"/>
                    <a:pt x="7" y="78"/>
                  </a:cubicBezTo>
                  <a:cubicBezTo>
                    <a:pt x="7" y="78"/>
                    <a:pt x="8" y="79"/>
                    <a:pt x="9" y="79"/>
                  </a:cubicBezTo>
                  <a:cubicBezTo>
                    <a:pt x="11" y="78"/>
                    <a:pt x="11" y="78"/>
                    <a:pt x="11" y="77"/>
                  </a:cubicBezTo>
                  <a:cubicBezTo>
                    <a:pt x="11" y="77"/>
                    <a:pt x="11" y="77"/>
                    <a:pt x="11" y="76"/>
                  </a:cubicBezTo>
                  <a:cubicBezTo>
                    <a:pt x="11" y="76"/>
                    <a:pt x="11" y="75"/>
                    <a:pt x="11" y="75"/>
                  </a:cubicBezTo>
                  <a:cubicBezTo>
                    <a:pt x="12" y="75"/>
                    <a:pt x="12" y="75"/>
                    <a:pt x="12" y="75"/>
                  </a:cubicBezTo>
                  <a:cubicBezTo>
                    <a:pt x="12" y="74"/>
                    <a:pt x="12" y="71"/>
                    <a:pt x="12" y="71"/>
                  </a:cubicBezTo>
                  <a:cubicBezTo>
                    <a:pt x="12" y="71"/>
                    <a:pt x="13" y="66"/>
                    <a:pt x="14" y="64"/>
                  </a:cubicBezTo>
                  <a:cubicBezTo>
                    <a:pt x="14" y="63"/>
                    <a:pt x="15" y="56"/>
                    <a:pt x="15" y="55"/>
                  </a:cubicBezTo>
                  <a:cubicBezTo>
                    <a:pt x="16" y="54"/>
                    <a:pt x="16" y="51"/>
                    <a:pt x="17" y="51"/>
                  </a:cubicBezTo>
                  <a:cubicBezTo>
                    <a:pt x="17" y="50"/>
                    <a:pt x="17" y="51"/>
                    <a:pt x="17" y="51"/>
                  </a:cubicBezTo>
                  <a:cubicBezTo>
                    <a:pt x="17" y="51"/>
                    <a:pt x="16" y="55"/>
                    <a:pt x="16" y="55"/>
                  </a:cubicBezTo>
                  <a:cubicBezTo>
                    <a:pt x="16" y="56"/>
                    <a:pt x="16" y="56"/>
                    <a:pt x="17" y="57"/>
                  </a:cubicBezTo>
                  <a:cubicBezTo>
                    <a:pt x="17" y="57"/>
                    <a:pt x="17" y="57"/>
                    <a:pt x="17" y="58"/>
                  </a:cubicBezTo>
                  <a:cubicBezTo>
                    <a:pt x="18" y="58"/>
                    <a:pt x="18" y="58"/>
                    <a:pt x="18" y="58"/>
                  </a:cubicBezTo>
                  <a:cubicBezTo>
                    <a:pt x="18" y="59"/>
                    <a:pt x="18" y="59"/>
                    <a:pt x="18" y="60"/>
                  </a:cubicBezTo>
                  <a:cubicBezTo>
                    <a:pt x="18" y="60"/>
                    <a:pt x="18" y="60"/>
                    <a:pt x="18" y="60"/>
                  </a:cubicBezTo>
                  <a:cubicBezTo>
                    <a:pt x="18" y="60"/>
                    <a:pt x="18" y="61"/>
                    <a:pt x="18" y="61"/>
                  </a:cubicBezTo>
                  <a:cubicBezTo>
                    <a:pt x="18" y="61"/>
                    <a:pt x="17" y="63"/>
                    <a:pt x="16" y="64"/>
                  </a:cubicBezTo>
                  <a:cubicBezTo>
                    <a:pt x="16" y="64"/>
                    <a:pt x="16" y="67"/>
                    <a:pt x="16" y="68"/>
                  </a:cubicBezTo>
                  <a:cubicBezTo>
                    <a:pt x="16" y="69"/>
                    <a:pt x="16" y="72"/>
                    <a:pt x="17" y="72"/>
                  </a:cubicBezTo>
                  <a:cubicBezTo>
                    <a:pt x="17" y="73"/>
                    <a:pt x="17" y="74"/>
                    <a:pt x="17" y="74"/>
                  </a:cubicBezTo>
                  <a:cubicBezTo>
                    <a:pt x="17" y="74"/>
                    <a:pt x="17" y="74"/>
                    <a:pt x="17" y="74"/>
                  </a:cubicBezTo>
                  <a:cubicBezTo>
                    <a:pt x="16" y="75"/>
                    <a:pt x="16" y="75"/>
                    <a:pt x="17" y="76"/>
                  </a:cubicBezTo>
                  <a:cubicBezTo>
                    <a:pt x="17" y="76"/>
                    <a:pt x="18" y="77"/>
                    <a:pt x="18" y="77"/>
                  </a:cubicBezTo>
                  <a:cubicBezTo>
                    <a:pt x="18" y="78"/>
                    <a:pt x="19" y="78"/>
                    <a:pt x="19" y="78"/>
                  </a:cubicBezTo>
                  <a:cubicBezTo>
                    <a:pt x="19" y="78"/>
                    <a:pt x="20" y="78"/>
                    <a:pt x="20" y="78"/>
                  </a:cubicBezTo>
                  <a:cubicBezTo>
                    <a:pt x="20" y="78"/>
                    <a:pt x="20" y="79"/>
                    <a:pt x="20" y="80"/>
                  </a:cubicBezTo>
                  <a:cubicBezTo>
                    <a:pt x="20" y="80"/>
                    <a:pt x="21" y="81"/>
                    <a:pt x="22" y="81"/>
                  </a:cubicBezTo>
                  <a:cubicBezTo>
                    <a:pt x="23" y="81"/>
                    <a:pt x="24" y="81"/>
                    <a:pt x="25" y="81"/>
                  </a:cubicBezTo>
                  <a:cubicBezTo>
                    <a:pt x="25" y="80"/>
                    <a:pt x="25" y="80"/>
                    <a:pt x="26" y="80"/>
                  </a:cubicBezTo>
                  <a:cubicBezTo>
                    <a:pt x="26" y="79"/>
                    <a:pt x="25" y="79"/>
                    <a:pt x="25" y="79"/>
                  </a:cubicBezTo>
                  <a:cubicBezTo>
                    <a:pt x="25" y="78"/>
                    <a:pt x="24" y="77"/>
                    <a:pt x="24" y="77"/>
                  </a:cubicBezTo>
                  <a:cubicBezTo>
                    <a:pt x="24" y="77"/>
                    <a:pt x="24" y="77"/>
                    <a:pt x="24" y="77"/>
                  </a:cubicBezTo>
                  <a:cubicBezTo>
                    <a:pt x="24" y="76"/>
                    <a:pt x="24" y="76"/>
                    <a:pt x="24" y="76"/>
                  </a:cubicBezTo>
                  <a:cubicBezTo>
                    <a:pt x="24" y="76"/>
                    <a:pt x="24" y="76"/>
                    <a:pt x="24" y="76"/>
                  </a:cubicBezTo>
                  <a:cubicBezTo>
                    <a:pt x="24" y="76"/>
                    <a:pt x="25" y="76"/>
                    <a:pt x="25" y="75"/>
                  </a:cubicBezTo>
                  <a:cubicBezTo>
                    <a:pt x="24" y="75"/>
                    <a:pt x="24" y="75"/>
                    <a:pt x="24" y="74"/>
                  </a:cubicBezTo>
                  <a:cubicBezTo>
                    <a:pt x="24" y="74"/>
                    <a:pt x="23" y="73"/>
                    <a:pt x="23" y="72"/>
                  </a:cubicBezTo>
                  <a:cubicBezTo>
                    <a:pt x="23" y="72"/>
                    <a:pt x="23" y="70"/>
                    <a:pt x="23" y="70"/>
                  </a:cubicBezTo>
                  <a:cubicBezTo>
                    <a:pt x="23" y="69"/>
                    <a:pt x="23" y="68"/>
                    <a:pt x="23" y="67"/>
                  </a:cubicBezTo>
                  <a:cubicBezTo>
                    <a:pt x="23" y="67"/>
                    <a:pt x="24" y="64"/>
                    <a:pt x="24" y="64"/>
                  </a:cubicBezTo>
                  <a:cubicBezTo>
                    <a:pt x="24" y="63"/>
                    <a:pt x="25" y="62"/>
                    <a:pt x="25" y="62"/>
                  </a:cubicBezTo>
                  <a:cubicBezTo>
                    <a:pt x="25" y="61"/>
                    <a:pt x="25" y="59"/>
                    <a:pt x="25" y="59"/>
                  </a:cubicBezTo>
                  <a:cubicBezTo>
                    <a:pt x="25" y="59"/>
                    <a:pt x="25" y="58"/>
                    <a:pt x="25" y="58"/>
                  </a:cubicBezTo>
                  <a:cubicBezTo>
                    <a:pt x="26" y="57"/>
                    <a:pt x="26" y="56"/>
                    <a:pt x="26" y="56"/>
                  </a:cubicBezTo>
                  <a:cubicBezTo>
                    <a:pt x="26" y="56"/>
                    <a:pt x="25" y="55"/>
                    <a:pt x="25" y="55"/>
                  </a:cubicBezTo>
                  <a:cubicBezTo>
                    <a:pt x="25" y="55"/>
                    <a:pt x="25" y="55"/>
                    <a:pt x="25" y="55"/>
                  </a:cubicBezTo>
                  <a:cubicBezTo>
                    <a:pt x="25" y="54"/>
                    <a:pt x="26" y="54"/>
                    <a:pt x="25" y="54"/>
                  </a:cubicBezTo>
                  <a:cubicBezTo>
                    <a:pt x="25" y="53"/>
                    <a:pt x="25" y="53"/>
                    <a:pt x="25" y="53"/>
                  </a:cubicBezTo>
                  <a:cubicBezTo>
                    <a:pt x="25" y="52"/>
                    <a:pt x="25" y="51"/>
                    <a:pt x="25" y="51"/>
                  </a:cubicBezTo>
                  <a:cubicBezTo>
                    <a:pt x="25" y="51"/>
                    <a:pt x="25" y="50"/>
                    <a:pt x="25" y="48"/>
                  </a:cubicBezTo>
                  <a:cubicBezTo>
                    <a:pt x="25" y="46"/>
                    <a:pt x="24" y="44"/>
                    <a:pt x="24" y="44"/>
                  </a:cubicBezTo>
                  <a:cubicBezTo>
                    <a:pt x="24" y="43"/>
                    <a:pt x="24" y="43"/>
                    <a:pt x="24" y="43"/>
                  </a:cubicBezTo>
                  <a:cubicBezTo>
                    <a:pt x="25" y="43"/>
                    <a:pt x="25" y="43"/>
                    <a:pt x="25" y="43"/>
                  </a:cubicBezTo>
                  <a:cubicBezTo>
                    <a:pt x="25" y="43"/>
                    <a:pt x="25" y="42"/>
                    <a:pt x="25" y="41"/>
                  </a:cubicBezTo>
                  <a:cubicBezTo>
                    <a:pt x="25" y="41"/>
                    <a:pt x="25" y="41"/>
                    <a:pt x="25" y="40"/>
                  </a:cubicBezTo>
                  <a:cubicBezTo>
                    <a:pt x="25" y="39"/>
                    <a:pt x="24" y="39"/>
                    <a:pt x="24" y="39"/>
                  </a:cubicBezTo>
                  <a:cubicBezTo>
                    <a:pt x="24" y="39"/>
                    <a:pt x="24" y="39"/>
                    <a:pt x="25" y="39"/>
                  </a:cubicBezTo>
                  <a:cubicBezTo>
                    <a:pt x="25" y="38"/>
                    <a:pt x="25" y="38"/>
                    <a:pt x="25" y="38"/>
                  </a:cubicBezTo>
                  <a:cubicBezTo>
                    <a:pt x="25" y="38"/>
                    <a:pt x="26" y="37"/>
                    <a:pt x="26" y="37"/>
                  </a:cubicBezTo>
                  <a:cubicBezTo>
                    <a:pt x="26" y="37"/>
                    <a:pt x="26" y="37"/>
                    <a:pt x="26" y="37"/>
                  </a:cubicBezTo>
                  <a:cubicBezTo>
                    <a:pt x="26" y="37"/>
                    <a:pt x="26" y="36"/>
                    <a:pt x="26" y="35"/>
                  </a:cubicBezTo>
                  <a:cubicBezTo>
                    <a:pt x="26" y="35"/>
                    <a:pt x="26" y="35"/>
                    <a:pt x="26" y="34"/>
                  </a:cubicBezTo>
                  <a:cubicBezTo>
                    <a:pt x="26" y="34"/>
                    <a:pt x="26" y="34"/>
                    <a:pt x="26" y="34"/>
                  </a:cubicBezTo>
                  <a:cubicBezTo>
                    <a:pt x="25" y="34"/>
                    <a:pt x="25" y="33"/>
                    <a:pt x="25" y="33"/>
                  </a:cubicBezTo>
                  <a:cubicBezTo>
                    <a:pt x="26" y="33"/>
                    <a:pt x="26" y="33"/>
                    <a:pt x="26" y="32"/>
                  </a:cubicBezTo>
                  <a:cubicBezTo>
                    <a:pt x="25" y="32"/>
                    <a:pt x="26" y="32"/>
                    <a:pt x="26" y="32"/>
                  </a:cubicBezTo>
                  <a:cubicBezTo>
                    <a:pt x="26" y="31"/>
                    <a:pt x="26" y="31"/>
                    <a:pt x="26" y="31"/>
                  </a:cubicBezTo>
                  <a:cubicBezTo>
                    <a:pt x="26" y="31"/>
                    <a:pt x="26" y="30"/>
                    <a:pt x="26" y="30"/>
                  </a:cubicBezTo>
                  <a:cubicBezTo>
                    <a:pt x="26" y="29"/>
                    <a:pt x="26" y="29"/>
                    <a:pt x="26" y="29"/>
                  </a:cubicBezTo>
                  <a:cubicBezTo>
                    <a:pt x="26" y="28"/>
                    <a:pt x="26" y="27"/>
                    <a:pt x="26" y="27"/>
                  </a:cubicBezTo>
                  <a:cubicBezTo>
                    <a:pt x="26" y="27"/>
                    <a:pt x="26" y="26"/>
                    <a:pt x="26" y="26"/>
                  </a:cubicBezTo>
                  <a:cubicBezTo>
                    <a:pt x="26" y="26"/>
                    <a:pt x="26" y="26"/>
                    <a:pt x="26" y="25"/>
                  </a:cubicBezTo>
                  <a:cubicBezTo>
                    <a:pt x="26" y="25"/>
                    <a:pt x="26" y="25"/>
                    <a:pt x="26" y="25"/>
                  </a:cubicBezTo>
                  <a:cubicBezTo>
                    <a:pt x="26" y="25"/>
                    <a:pt x="26" y="24"/>
                    <a:pt x="27" y="24"/>
                  </a:cubicBezTo>
                  <a:cubicBezTo>
                    <a:pt x="27" y="24"/>
                    <a:pt x="27" y="23"/>
                    <a:pt x="27" y="23"/>
                  </a:cubicBezTo>
                  <a:cubicBezTo>
                    <a:pt x="27" y="22"/>
                    <a:pt x="27" y="21"/>
                    <a:pt x="27" y="21"/>
                  </a:cubicBezTo>
                  <a:close/>
                  <a:moveTo>
                    <a:pt x="24" y="37"/>
                  </a:moveTo>
                  <a:cubicBezTo>
                    <a:pt x="24" y="37"/>
                    <a:pt x="24" y="36"/>
                    <a:pt x="24" y="36"/>
                  </a:cubicBezTo>
                  <a:cubicBezTo>
                    <a:pt x="24" y="35"/>
                    <a:pt x="24" y="35"/>
                    <a:pt x="24" y="35"/>
                  </a:cubicBezTo>
                  <a:cubicBezTo>
                    <a:pt x="24" y="35"/>
                    <a:pt x="24" y="36"/>
                    <a:pt x="24" y="36"/>
                  </a:cubicBezTo>
                  <a:cubicBezTo>
                    <a:pt x="24" y="36"/>
                    <a:pt x="24" y="36"/>
                    <a:pt x="24" y="36"/>
                  </a:cubicBezTo>
                  <a:cubicBezTo>
                    <a:pt x="24" y="36"/>
                    <a:pt x="24" y="37"/>
                    <a:pt x="24" y="37"/>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6" name="Freeform 597"/>
            <p:cNvSpPr>
              <a:spLocks noEditPoints="1"/>
            </p:cNvSpPr>
            <p:nvPr/>
          </p:nvSpPr>
          <p:spPr bwMode="auto">
            <a:xfrm>
              <a:off x="7069138" y="2200276"/>
              <a:ext cx="160338" cy="500063"/>
            </a:xfrm>
            <a:custGeom>
              <a:avLst/>
              <a:gdLst>
                <a:gd name="T0" fmla="*/ 42 w 43"/>
                <a:gd name="T1" fmla="*/ 37 h 133"/>
                <a:gd name="T2" fmla="*/ 38 w 43"/>
                <a:gd name="T3" fmla="*/ 26 h 133"/>
                <a:gd name="T4" fmla="*/ 31 w 43"/>
                <a:gd name="T5" fmla="*/ 19 h 133"/>
                <a:gd name="T6" fmla="*/ 32 w 43"/>
                <a:gd name="T7" fmla="*/ 15 h 133"/>
                <a:gd name="T8" fmla="*/ 33 w 43"/>
                <a:gd name="T9" fmla="*/ 11 h 133"/>
                <a:gd name="T10" fmla="*/ 34 w 43"/>
                <a:gd name="T11" fmla="*/ 5 h 133"/>
                <a:gd name="T12" fmla="*/ 27 w 43"/>
                <a:gd name="T13" fmla="*/ 0 h 133"/>
                <a:gd name="T14" fmla="*/ 19 w 43"/>
                <a:gd name="T15" fmla="*/ 7 h 133"/>
                <a:gd name="T16" fmla="*/ 20 w 43"/>
                <a:gd name="T17" fmla="*/ 12 h 133"/>
                <a:gd name="T18" fmla="*/ 21 w 43"/>
                <a:gd name="T19" fmla="*/ 16 h 133"/>
                <a:gd name="T20" fmla="*/ 14 w 43"/>
                <a:gd name="T21" fmla="*/ 20 h 133"/>
                <a:gd name="T22" fmla="*/ 7 w 43"/>
                <a:gd name="T23" fmla="*/ 24 h 133"/>
                <a:gd name="T24" fmla="*/ 2 w 43"/>
                <a:gd name="T25" fmla="*/ 47 h 133"/>
                <a:gd name="T26" fmla="*/ 0 w 43"/>
                <a:gd name="T27" fmla="*/ 68 h 133"/>
                <a:gd name="T28" fmla="*/ 1 w 43"/>
                <a:gd name="T29" fmla="*/ 72 h 133"/>
                <a:gd name="T30" fmla="*/ 2 w 43"/>
                <a:gd name="T31" fmla="*/ 75 h 133"/>
                <a:gd name="T32" fmla="*/ 4 w 43"/>
                <a:gd name="T33" fmla="*/ 78 h 133"/>
                <a:gd name="T34" fmla="*/ 7 w 43"/>
                <a:gd name="T35" fmla="*/ 78 h 133"/>
                <a:gd name="T36" fmla="*/ 7 w 43"/>
                <a:gd name="T37" fmla="*/ 73 h 133"/>
                <a:gd name="T38" fmla="*/ 7 w 43"/>
                <a:gd name="T39" fmla="*/ 75 h 133"/>
                <a:gd name="T40" fmla="*/ 8 w 43"/>
                <a:gd name="T41" fmla="*/ 85 h 133"/>
                <a:gd name="T42" fmla="*/ 6 w 43"/>
                <a:gd name="T43" fmla="*/ 95 h 133"/>
                <a:gd name="T44" fmla="*/ 5 w 43"/>
                <a:gd name="T45" fmla="*/ 103 h 133"/>
                <a:gd name="T46" fmla="*/ 4 w 43"/>
                <a:gd name="T47" fmla="*/ 111 h 133"/>
                <a:gd name="T48" fmla="*/ 3 w 43"/>
                <a:gd name="T49" fmla="*/ 117 h 133"/>
                <a:gd name="T50" fmla="*/ 11 w 43"/>
                <a:gd name="T51" fmla="*/ 122 h 133"/>
                <a:gd name="T52" fmla="*/ 13 w 43"/>
                <a:gd name="T53" fmla="*/ 113 h 133"/>
                <a:gd name="T54" fmla="*/ 16 w 43"/>
                <a:gd name="T55" fmla="*/ 103 h 133"/>
                <a:gd name="T56" fmla="*/ 19 w 43"/>
                <a:gd name="T57" fmla="*/ 94 h 133"/>
                <a:gd name="T58" fmla="*/ 20 w 43"/>
                <a:gd name="T59" fmla="*/ 85 h 133"/>
                <a:gd name="T60" fmla="*/ 22 w 43"/>
                <a:gd name="T61" fmla="*/ 75 h 133"/>
                <a:gd name="T62" fmla="*/ 23 w 43"/>
                <a:gd name="T63" fmla="*/ 90 h 133"/>
                <a:gd name="T64" fmla="*/ 23 w 43"/>
                <a:gd name="T65" fmla="*/ 96 h 133"/>
                <a:gd name="T66" fmla="*/ 21 w 43"/>
                <a:gd name="T67" fmla="*/ 107 h 133"/>
                <a:gd name="T68" fmla="*/ 18 w 43"/>
                <a:gd name="T69" fmla="*/ 120 h 133"/>
                <a:gd name="T70" fmla="*/ 19 w 43"/>
                <a:gd name="T71" fmla="*/ 128 h 133"/>
                <a:gd name="T72" fmla="*/ 18 w 43"/>
                <a:gd name="T73" fmla="*/ 131 h 133"/>
                <a:gd name="T74" fmla="*/ 23 w 43"/>
                <a:gd name="T75" fmla="*/ 132 h 133"/>
                <a:gd name="T76" fmla="*/ 32 w 43"/>
                <a:gd name="T77" fmla="*/ 133 h 133"/>
                <a:gd name="T78" fmla="*/ 33 w 43"/>
                <a:gd name="T79" fmla="*/ 131 h 133"/>
                <a:gd name="T80" fmla="*/ 29 w 43"/>
                <a:gd name="T81" fmla="*/ 127 h 133"/>
                <a:gd name="T82" fmla="*/ 31 w 43"/>
                <a:gd name="T83" fmla="*/ 111 h 133"/>
                <a:gd name="T84" fmla="*/ 35 w 43"/>
                <a:gd name="T85" fmla="*/ 86 h 133"/>
                <a:gd name="T86" fmla="*/ 36 w 43"/>
                <a:gd name="T87" fmla="*/ 77 h 133"/>
                <a:gd name="T88" fmla="*/ 36 w 43"/>
                <a:gd name="T89" fmla="*/ 79 h 133"/>
                <a:gd name="T90" fmla="*/ 38 w 43"/>
                <a:gd name="T91" fmla="*/ 79 h 133"/>
                <a:gd name="T92" fmla="*/ 41 w 43"/>
                <a:gd name="T93" fmla="*/ 76 h 133"/>
                <a:gd name="T94" fmla="*/ 43 w 43"/>
                <a:gd name="T95" fmla="*/ 70 h 133"/>
                <a:gd name="T96" fmla="*/ 39 w 43"/>
                <a:gd name="T97" fmla="*/ 76 h 133"/>
                <a:gd name="T98" fmla="*/ 38 w 43"/>
                <a:gd name="T99"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 h="133">
                  <a:moveTo>
                    <a:pt x="43" y="54"/>
                  </a:moveTo>
                  <a:cubicBezTo>
                    <a:pt x="43" y="52"/>
                    <a:pt x="43" y="49"/>
                    <a:pt x="43" y="47"/>
                  </a:cubicBezTo>
                  <a:cubicBezTo>
                    <a:pt x="43" y="45"/>
                    <a:pt x="42" y="38"/>
                    <a:pt x="42" y="37"/>
                  </a:cubicBezTo>
                  <a:cubicBezTo>
                    <a:pt x="42" y="35"/>
                    <a:pt x="41" y="30"/>
                    <a:pt x="41" y="28"/>
                  </a:cubicBezTo>
                  <a:cubicBezTo>
                    <a:pt x="41" y="27"/>
                    <a:pt x="39" y="27"/>
                    <a:pt x="39" y="27"/>
                  </a:cubicBezTo>
                  <a:cubicBezTo>
                    <a:pt x="39" y="27"/>
                    <a:pt x="39" y="27"/>
                    <a:pt x="38" y="26"/>
                  </a:cubicBezTo>
                  <a:cubicBezTo>
                    <a:pt x="38" y="26"/>
                    <a:pt x="35" y="24"/>
                    <a:pt x="34" y="23"/>
                  </a:cubicBezTo>
                  <a:cubicBezTo>
                    <a:pt x="33" y="22"/>
                    <a:pt x="31" y="19"/>
                    <a:pt x="31" y="19"/>
                  </a:cubicBezTo>
                  <a:cubicBezTo>
                    <a:pt x="31" y="19"/>
                    <a:pt x="31" y="19"/>
                    <a:pt x="31" y="19"/>
                  </a:cubicBezTo>
                  <a:cubicBezTo>
                    <a:pt x="31" y="19"/>
                    <a:pt x="31" y="18"/>
                    <a:pt x="32" y="18"/>
                  </a:cubicBezTo>
                  <a:cubicBezTo>
                    <a:pt x="32" y="17"/>
                    <a:pt x="31" y="17"/>
                    <a:pt x="31" y="17"/>
                  </a:cubicBezTo>
                  <a:cubicBezTo>
                    <a:pt x="31" y="17"/>
                    <a:pt x="32" y="15"/>
                    <a:pt x="32" y="15"/>
                  </a:cubicBezTo>
                  <a:cubicBezTo>
                    <a:pt x="32" y="15"/>
                    <a:pt x="32" y="14"/>
                    <a:pt x="32" y="14"/>
                  </a:cubicBezTo>
                  <a:cubicBezTo>
                    <a:pt x="33" y="13"/>
                    <a:pt x="33" y="12"/>
                    <a:pt x="33" y="12"/>
                  </a:cubicBezTo>
                  <a:cubicBezTo>
                    <a:pt x="33" y="12"/>
                    <a:pt x="33" y="11"/>
                    <a:pt x="33" y="11"/>
                  </a:cubicBezTo>
                  <a:cubicBezTo>
                    <a:pt x="34" y="11"/>
                    <a:pt x="34" y="10"/>
                    <a:pt x="34" y="10"/>
                  </a:cubicBezTo>
                  <a:cubicBezTo>
                    <a:pt x="34" y="10"/>
                    <a:pt x="35" y="9"/>
                    <a:pt x="35" y="8"/>
                  </a:cubicBezTo>
                  <a:cubicBezTo>
                    <a:pt x="35" y="7"/>
                    <a:pt x="34" y="6"/>
                    <a:pt x="34" y="5"/>
                  </a:cubicBezTo>
                  <a:cubicBezTo>
                    <a:pt x="34" y="4"/>
                    <a:pt x="33" y="3"/>
                    <a:pt x="32" y="2"/>
                  </a:cubicBezTo>
                  <a:cubicBezTo>
                    <a:pt x="31" y="1"/>
                    <a:pt x="29" y="1"/>
                    <a:pt x="29" y="1"/>
                  </a:cubicBezTo>
                  <a:cubicBezTo>
                    <a:pt x="29" y="1"/>
                    <a:pt x="28" y="0"/>
                    <a:pt x="27" y="0"/>
                  </a:cubicBezTo>
                  <a:cubicBezTo>
                    <a:pt x="25" y="0"/>
                    <a:pt x="21" y="3"/>
                    <a:pt x="21" y="4"/>
                  </a:cubicBezTo>
                  <a:cubicBezTo>
                    <a:pt x="21" y="4"/>
                    <a:pt x="20" y="5"/>
                    <a:pt x="20" y="5"/>
                  </a:cubicBezTo>
                  <a:cubicBezTo>
                    <a:pt x="19" y="6"/>
                    <a:pt x="19" y="7"/>
                    <a:pt x="19" y="7"/>
                  </a:cubicBezTo>
                  <a:cubicBezTo>
                    <a:pt x="19" y="7"/>
                    <a:pt x="19" y="7"/>
                    <a:pt x="19" y="8"/>
                  </a:cubicBezTo>
                  <a:cubicBezTo>
                    <a:pt x="19" y="8"/>
                    <a:pt x="20" y="10"/>
                    <a:pt x="20" y="10"/>
                  </a:cubicBezTo>
                  <a:cubicBezTo>
                    <a:pt x="20" y="10"/>
                    <a:pt x="20" y="11"/>
                    <a:pt x="20" y="12"/>
                  </a:cubicBezTo>
                  <a:cubicBezTo>
                    <a:pt x="21" y="13"/>
                    <a:pt x="21" y="13"/>
                    <a:pt x="21" y="13"/>
                  </a:cubicBezTo>
                  <a:cubicBezTo>
                    <a:pt x="21" y="13"/>
                    <a:pt x="21" y="14"/>
                    <a:pt x="21" y="15"/>
                  </a:cubicBezTo>
                  <a:cubicBezTo>
                    <a:pt x="21" y="16"/>
                    <a:pt x="21" y="16"/>
                    <a:pt x="21" y="16"/>
                  </a:cubicBezTo>
                  <a:cubicBezTo>
                    <a:pt x="20" y="16"/>
                    <a:pt x="19" y="16"/>
                    <a:pt x="19" y="17"/>
                  </a:cubicBezTo>
                  <a:cubicBezTo>
                    <a:pt x="18" y="18"/>
                    <a:pt x="16" y="19"/>
                    <a:pt x="16" y="19"/>
                  </a:cubicBezTo>
                  <a:cubicBezTo>
                    <a:pt x="16" y="19"/>
                    <a:pt x="15" y="19"/>
                    <a:pt x="14" y="20"/>
                  </a:cubicBezTo>
                  <a:cubicBezTo>
                    <a:pt x="14" y="20"/>
                    <a:pt x="13" y="21"/>
                    <a:pt x="12" y="21"/>
                  </a:cubicBezTo>
                  <a:cubicBezTo>
                    <a:pt x="12" y="22"/>
                    <a:pt x="9" y="23"/>
                    <a:pt x="8" y="23"/>
                  </a:cubicBezTo>
                  <a:cubicBezTo>
                    <a:pt x="7" y="23"/>
                    <a:pt x="7" y="23"/>
                    <a:pt x="7" y="24"/>
                  </a:cubicBezTo>
                  <a:cubicBezTo>
                    <a:pt x="7" y="26"/>
                    <a:pt x="4" y="31"/>
                    <a:pt x="4" y="33"/>
                  </a:cubicBezTo>
                  <a:cubicBezTo>
                    <a:pt x="4" y="34"/>
                    <a:pt x="3" y="39"/>
                    <a:pt x="3" y="40"/>
                  </a:cubicBezTo>
                  <a:cubicBezTo>
                    <a:pt x="3" y="41"/>
                    <a:pt x="2" y="45"/>
                    <a:pt x="2" y="47"/>
                  </a:cubicBezTo>
                  <a:cubicBezTo>
                    <a:pt x="2" y="49"/>
                    <a:pt x="1" y="55"/>
                    <a:pt x="1" y="57"/>
                  </a:cubicBezTo>
                  <a:cubicBezTo>
                    <a:pt x="1" y="58"/>
                    <a:pt x="1" y="59"/>
                    <a:pt x="1" y="61"/>
                  </a:cubicBezTo>
                  <a:cubicBezTo>
                    <a:pt x="1" y="62"/>
                    <a:pt x="0" y="66"/>
                    <a:pt x="0" y="68"/>
                  </a:cubicBezTo>
                  <a:cubicBezTo>
                    <a:pt x="0" y="70"/>
                    <a:pt x="0" y="71"/>
                    <a:pt x="0" y="71"/>
                  </a:cubicBezTo>
                  <a:cubicBezTo>
                    <a:pt x="1" y="71"/>
                    <a:pt x="1" y="71"/>
                    <a:pt x="1" y="71"/>
                  </a:cubicBezTo>
                  <a:cubicBezTo>
                    <a:pt x="1" y="71"/>
                    <a:pt x="1" y="71"/>
                    <a:pt x="1" y="72"/>
                  </a:cubicBezTo>
                  <a:cubicBezTo>
                    <a:pt x="1" y="72"/>
                    <a:pt x="1" y="73"/>
                    <a:pt x="1" y="73"/>
                  </a:cubicBezTo>
                  <a:cubicBezTo>
                    <a:pt x="1" y="73"/>
                    <a:pt x="1" y="73"/>
                    <a:pt x="1" y="74"/>
                  </a:cubicBezTo>
                  <a:cubicBezTo>
                    <a:pt x="1" y="75"/>
                    <a:pt x="1" y="75"/>
                    <a:pt x="2" y="75"/>
                  </a:cubicBezTo>
                  <a:cubicBezTo>
                    <a:pt x="2" y="75"/>
                    <a:pt x="2" y="76"/>
                    <a:pt x="2" y="76"/>
                  </a:cubicBezTo>
                  <a:cubicBezTo>
                    <a:pt x="3" y="77"/>
                    <a:pt x="3" y="76"/>
                    <a:pt x="3" y="77"/>
                  </a:cubicBezTo>
                  <a:cubicBezTo>
                    <a:pt x="3" y="77"/>
                    <a:pt x="4" y="78"/>
                    <a:pt x="4" y="78"/>
                  </a:cubicBezTo>
                  <a:cubicBezTo>
                    <a:pt x="4" y="78"/>
                    <a:pt x="4" y="78"/>
                    <a:pt x="5" y="78"/>
                  </a:cubicBezTo>
                  <a:cubicBezTo>
                    <a:pt x="5" y="78"/>
                    <a:pt x="6" y="78"/>
                    <a:pt x="6" y="78"/>
                  </a:cubicBezTo>
                  <a:cubicBezTo>
                    <a:pt x="7" y="78"/>
                    <a:pt x="7" y="78"/>
                    <a:pt x="7" y="78"/>
                  </a:cubicBezTo>
                  <a:cubicBezTo>
                    <a:pt x="7" y="77"/>
                    <a:pt x="7" y="76"/>
                    <a:pt x="7" y="76"/>
                  </a:cubicBezTo>
                  <a:cubicBezTo>
                    <a:pt x="7" y="76"/>
                    <a:pt x="6" y="75"/>
                    <a:pt x="6" y="74"/>
                  </a:cubicBezTo>
                  <a:cubicBezTo>
                    <a:pt x="6" y="74"/>
                    <a:pt x="7" y="73"/>
                    <a:pt x="7" y="73"/>
                  </a:cubicBezTo>
                  <a:cubicBezTo>
                    <a:pt x="7" y="73"/>
                    <a:pt x="7" y="73"/>
                    <a:pt x="7" y="73"/>
                  </a:cubicBezTo>
                  <a:cubicBezTo>
                    <a:pt x="7" y="73"/>
                    <a:pt x="7" y="73"/>
                    <a:pt x="7" y="73"/>
                  </a:cubicBezTo>
                  <a:cubicBezTo>
                    <a:pt x="7" y="73"/>
                    <a:pt x="7" y="74"/>
                    <a:pt x="7" y="75"/>
                  </a:cubicBezTo>
                  <a:cubicBezTo>
                    <a:pt x="7" y="76"/>
                    <a:pt x="8" y="76"/>
                    <a:pt x="8" y="76"/>
                  </a:cubicBezTo>
                  <a:cubicBezTo>
                    <a:pt x="8" y="76"/>
                    <a:pt x="8" y="78"/>
                    <a:pt x="8" y="79"/>
                  </a:cubicBezTo>
                  <a:cubicBezTo>
                    <a:pt x="8" y="80"/>
                    <a:pt x="8" y="83"/>
                    <a:pt x="8" y="85"/>
                  </a:cubicBezTo>
                  <a:cubicBezTo>
                    <a:pt x="8" y="87"/>
                    <a:pt x="8" y="90"/>
                    <a:pt x="8" y="90"/>
                  </a:cubicBezTo>
                  <a:cubicBezTo>
                    <a:pt x="7" y="91"/>
                    <a:pt x="6" y="92"/>
                    <a:pt x="6" y="93"/>
                  </a:cubicBezTo>
                  <a:cubicBezTo>
                    <a:pt x="6" y="94"/>
                    <a:pt x="6" y="94"/>
                    <a:pt x="6" y="95"/>
                  </a:cubicBezTo>
                  <a:cubicBezTo>
                    <a:pt x="6" y="95"/>
                    <a:pt x="6" y="97"/>
                    <a:pt x="6" y="98"/>
                  </a:cubicBezTo>
                  <a:cubicBezTo>
                    <a:pt x="6" y="99"/>
                    <a:pt x="6" y="101"/>
                    <a:pt x="6" y="101"/>
                  </a:cubicBezTo>
                  <a:cubicBezTo>
                    <a:pt x="6" y="101"/>
                    <a:pt x="5" y="102"/>
                    <a:pt x="5" y="103"/>
                  </a:cubicBezTo>
                  <a:cubicBezTo>
                    <a:pt x="5" y="103"/>
                    <a:pt x="4" y="104"/>
                    <a:pt x="3" y="105"/>
                  </a:cubicBezTo>
                  <a:cubicBezTo>
                    <a:pt x="3" y="106"/>
                    <a:pt x="3" y="106"/>
                    <a:pt x="4" y="107"/>
                  </a:cubicBezTo>
                  <a:cubicBezTo>
                    <a:pt x="5" y="108"/>
                    <a:pt x="4" y="110"/>
                    <a:pt x="4" y="111"/>
                  </a:cubicBezTo>
                  <a:cubicBezTo>
                    <a:pt x="4" y="112"/>
                    <a:pt x="5" y="112"/>
                    <a:pt x="5" y="112"/>
                  </a:cubicBezTo>
                  <a:cubicBezTo>
                    <a:pt x="5" y="113"/>
                    <a:pt x="5" y="113"/>
                    <a:pt x="5" y="113"/>
                  </a:cubicBezTo>
                  <a:cubicBezTo>
                    <a:pt x="4" y="113"/>
                    <a:pt x="3" y="116"/>
                    <a:pt x="3" y="117"/>
                  </a:cubicBezTo>
                  <a:cubicBezTo>
                    <a:pt x="3" y="119"/>
                    <a:pt x="3" y="121"/>
                    <a:pt x="4" y="124"/>
                  </a:cubicBezTo>
                  <a:cubicBezTo>
                    <a:pt x="5" y="126"/>
                    <a:pt x="8" y="126"/>
                    <a:pt x="9" y="125"/>
                  </a:cubicBezTo>
                  <a:cubicBezTo>
                    <a:pt x="9" y="125"/>
                    <a:pt x="10" y="123"/>
                    <a:pt x="11" y="122"/>
                  </a:cubicBezTo>
                  <a:cubicBezTo>
                    <a:pt x="11" y="121"/>
                    <a:pt x="11" y="118"/>
                    <a:pt x="11" y="118"/>
                  </a:cubicBezTo>
                  <a:cubicBezTo>
                    <a:pt x="11" y="117"/>
                    <a:pt x="11" y="116"/>
                    <a:pt x="11" y="116"/>
                  </a:cubicBezTo>
                  <a:cubicBezTo>
                    <a:pt x="11" y="116"/>
                    <a:pt x="12" y="115"/>
                    <a:pt x="13" y="113"/>
                  </a:cubicBezTo>
                  <a:cubicBezTo>
                    <a:pt x="14" y="111"/>
                    <a:pt x="13" y="110"/>
                    <a:pt x="13" y="110"/>
                  </a:cubicBezTo>
                  <a:cubicBezTo>
                    <a:pt x="14" y="109"/>
                    <a:pt x="14" y="108"/>
                    <a:pt x="14" y="108"/>
                  </a:cubicBezTo>
                  <a:cubicBezTo>
                    <a:pt x="14" y="108"/>
                    <a:pt x="15" y="105"/>
                    <a:pt x="16" y="103"/>
                  </a:cubicBezTo>
                  <a:cubicBezTo>
                    <a:pt x="16" y="102"/>
                    <a:pt x="17" y="97"/>
                    <a:pt x="17" y="97"/>
                  </a:cubicBezTo>
                  <a:cubicBezTo>
                    <a:pt x="17" y="97"/>
                    <a:pt x="17" y="97"/>
                    <a:pt x="17" y="97"/>
                  </a:cubicBezTo>
                  <a:cubicBezTo>
                    <a:pt x="18" y="96"/>
                    <a:pt x="18" y="94"/>
                    <a:pt x="19" y="94"/>
                  </a:cubicBezTo>
                  <a:cubicBezTo>
                    <a:pt x="19" y="93"/>
                    <a:pt x="19" y="93"/>
                    <a:pt x="19" y="92"/>
                  </a:cubicBezTo>
                  <a:cubicBezTo>
                    <a:pt x="20" y="91"/>
                    <a:pt x="19" y="90"/>
                    <a:pt x="19" y="89"/>
                  </a:cubicBezTo>
                  <a:cubicBezTo>
                    <a:pt x="19" y="88"/>
                    <a:pt x="20" y="87"/>
                    <a:pt x="20" y="85"/>
                  </a:cubicBezTo>
                  <a:cubicBezTo>
                    <a:pt x="21" y="84"/>
                    <a:pt x="20" y="82"/>
                    <a:pt x="20" y="82"/>
                  </a:cubicBezTo>
                  <a:cubicBezTo>
                    <a:pt x="20" y="82"/>
                    <a:pt x="21" y="81"/>
                    <a:pt x="21" y="80"/>
                  </a:cubicBezTo>
                  <a:cubicBezTo>
                    <a:pt x="21" y="78"/>
                    <a:pt x="22" y="75"/>
                    <a:pt x="22" y="75"/>
                  </a:cubicBezTo>
                  <a:cubicBezTo>
                    <a:pt x="22" y="76"/>
                    <a:pt x="23" y="81"/>
                    <a:pt x="23" y="81"/>
                  </a:cubicBezTo>
                  <a:cubicBezTo>
                    <a:pt x="23" y="81"/>
                    <a:pt x="23" y="83"/>
                    <a:pt x="23" y="83"/>
                  </a:cubicBezTo>
                  <a:cubicBezTo>
                    <a:pt x="23" y="84"/>
                    <a:pt x="23" y="89"/>
                    <a:pt x="23" y="90"/>
                  </a:cubicBezTo>
                  <a:cubicBezTo>
                    <a:pt x="23" y="91"/>
                    <a:pt x="23" y="91"/>
                    <a:pt x="22" y="92"/>
                  </a:cubicBezTo>
                  <a:cubicBezTo>
                    <a:pt x="22" y="93"/>
                    <a:pt x="22" y="94"/>
                    <a:pt x="23" y="94"/>
                  </a:cubicBezTo>
                  <a:cubicBezTo>
                    <a:pt x="23" y="95"/>
                    <a:pt x="23" y="95"/>
                    <a:pt x="23" y="96"/>
                  </a:cubicBezTo>
                  <a:cubicBezTo>
                    <a:pt x="23" y="97"/>
                    <a:pt x="23" y="98"/>
                    <a:pt x="22" y="99"/>
                  </a:cubicBezTo>
                  <a:cubicBezTo>
                    <a:pt x="22" y="100"/>
                    <a:pt x="22" y="102"/>
                    <a:pt x="22" y="102"/>
                  </a:cubicBezTo>
                  <a:cubicBezTo>
                    <a:pt x="21" y="104"/>
                    <a:pt x="21" y="107"/>
                    <a:pt x="21" y="107"/>
                  </a:cubicBezTo>
                  <a:cubicBezTo>
                    <a:pt x="21" y="107"/>
                    <a:pt x="19" y="113"/>
                    <a:pt x="19" y="114"/>
                  </a:cubicBezTo>
                  <a:cubicBezTo>
                    <a:pt x="18" y="115"/>
                    <a:pt x="19" y="116"/>
                    <a:pt x="19" y="117"/>
                  </a:cubicBezTo>
                  <a:cubicBezTo>
                    <a:pt x="19" y="118"/>
                    <a:pt x="19" y="119"/>
                    <a:pt x="18" y="120"/>
                  </a:cubicBezTo>
                  <a:cubicBezTo>
                    <a:pt x="18" y="121"/>
                    <a:pt x="18" y="124"/>
                    <a:pt x="18" y="125"/>
                  </a:cubicBezTo>
                  <a:cubicBezTo>
                    <a:pt x="18" y="126"/>
                    <a:pt x="19" y="126"/>
                    <a:pt x="19" y="126"/>
                  </a:cubicBezTo>
                  <a:cubicBezTo>
                    <a:pt x="19" y="126"/>
                    <a:pt x="19" y="127"/>
                    <a:pt x="19" y="128"/>
                  </a:cubicBezTo>
                  <a:cubicBezTo>
                    <a:pt x="19" y="129"/>
                    <a:pt x="19" y="129"/>
                    <a:pt x="19" y="129"/>
                  </a:cubicBezTo>
                  <a:cubicBezTo>
                    <a:pt x="19" y="129"/>
                    <a:pt x="18" y="129"/>
                    <a:pt x="18" y="129"/>
                  </a:cubicBezTo>
                  <a:cubicBezTo>
                    <a:pt x="18" y="130"/>
                    <a:pt x="18" y="131"/>
                    <a:pt x="18" y="131"/>
                  </a:cubicBezTo>
                  <a:cubicBezTo>
                    <a:pt x="21" y="132"/>
                    <a:pt x="21" y="132"/>
                    <a:pt x="21" y="132"/>
                  </a:cubicBezTo>
                  <a:cubicBezTo>
                    <a:pt x="22" y="132"/>
                    <a:pt x="22" y="132"/>
                    <a:pt x="22" y="132"/>
                  </a:cubicBezTo>
                  <a:cubicBezTo>
                    <a:pt x="22" y="132"/>
                    <a:pt x="23" y="132"/>
                    <a:pt x="23" y="132"/>
                  </a:cubicBezTo>
                  <a:cubicBezTo>
                    <a:pt x="24" y="133"/>
                    <a:pt x="24" y="133"/>
                    <a:pt x="25" y="133"/>
                  </a:cubicBezTo>
                  <a:cubicBezTo>
                    <a:pt x="27" y="133"/>
                    <a:pt x="28" y="133"/>
                    <a:pt x="29" y="133"/>
                  </a:cubicBezTo>
                  <a:cubicBezTo>
                    <a:pt x="30" y="133"/>
                    <a:pt x="32" y="133"/>
                    <a:pt x="32" y="133"/>
                  </a:cubicBezTo>
                  <a:cubicBezTo>
                    <a:pt x="33" y="133"/>
                    <a:pt x="33" y="132"/>
                    <a:pt x="33" y="132"/>
                  </a:cubicBezTo>
                  <a:cubicBezTo>
                    <a:pt x="33" y="132"/>
                    <a:pt x="33" y="132"/>
                    <a:pt x="33" y="132"/>
                  </a:cubicBezTo>
                  <a:cubicBezTo>
                    <a:pt x="33" y="131"/>
                    <a:pt x="33" y="131"/>
                    <a:pt x="33" y="131"/>
                  </a:cubicBezTo>
                  <a:cubicBezTo>
                    <a:pt x="33" y="131"/>
                    <a:pt x="33" y="131"/>
                    <a:pt x="33" y="131"/>
                  </a:cubicBezTo>
                  <a:cubicBezTo>
                    <a:pt x="33" y="130"/>
                    <a:pt x="33" y="129"/>
                    <a:pt x="32" y="129"/>
                  </a:cubicBezTo>
                  <a:cubicBezTo>
                    <a:pt x="32" y="128"/>
                    <a:pt x="29" y="127"/>
                    <a:pt x="29" y="127"/>
                  </a:cubicBezTo>
                  <a:cubicBezTo>
                    <a:pt x="29" y="127"/>
                    <a:pt x="30" y="124"/>
                    <a:pt x="30" y="123"/>
                  </a:cubicBezTo>
                  <a:cubicBezTo>
                    <a:pt x="30" y="122"/>
                    <a:pt x="30" y="119"/>
                    <a:pt x="30" y="118"/>
                  </a:cubicBezTo>
                  <a:cubicBezTo>
                    <a:pt x="31" y="116"/>
                    <a:pt x="31" y="112"/>
                    <a:pt x="31" y="111"/>
                  </a:cubicBezTo>
                  <a:cubicBezTo>
                    <a:pt x="32" y="110"/>
                    <a:pt x="33" y="104"/>
                    <a:pt x="33" y="101"/>
                  </a:cubicBezTo>
                  <a:cubicBezTo>
                    <a:pt x="33" y="99"/>
                    <a:pt x="34" y="94"/>
                    <a:pt x="34" y="93"/>
                  </a:cubicBezTo>
                  <a:cubicBezTo>
                    <a:pt x="34" y="92"/>
                    <a:pt x="35" y="88"/>
                    <a:pt x="35" y="86"/>
                  </a:cubicBezTo>
                  <a:cubicBezTo>
                    <a:pt x="35" y="84"/>
                    <a:pt x="35" y="81"/>
                    <a:pt x="35" y="79"/>
                  </a:cubicBezTo>
                  <a:cubicBezTo>
                    <a:pt x="35" y="78"/>
                    <a:pt x="35" y="76"/>
                    <a:pt x="35" y="76"/>
                  </a:cubicBezTo>
                  <a:cubicBezTo>
                    <a:pt x="36" y="77"/>
                    <a:pt x="36" y="77"/>
                    <a:pt x="36" y="77"/>
                  </a:cubicBezTo>
                  <a:cubicBezTo>
                    <a:pt x="36" y="77"/>
                    <a:pt x="36" y="77"/>
                    <a:pt x="36" y="77"/>
                  </a:cubicBezTo>
                  <a:cubicBezTo>
                    <a:pt x="36" y="78"/>
                    <a:pt x="36" y="78"/>
                    <a:pt x="36" y="78"/>
                  </a:cubicBezTo>
                  <a:cubicBezTo>
                    <a:pt x="36" y="78"/>
                    <a:pt x="36" y="79"/>
                    <a:pt x="36" y="79"/>
                  </a:cubicBezTo>
                  <a:cubicBezTo>
                    <a:pt x="35" y="79"/>
                    <a:pt x="36" y="79"/>
                    <a:pt x="36" y="80"/>
                  </a:cubicBezTo>
                  <a:cubicBezTo>
                    <a:pt x="36" y="80"/>
                    <a:pt x="36" y="80"/>
                    <a:pt x="37" y="80"/>
                  </a:cubicBezTo>
                  <a:cubicBezTo>
                    <a:pt x="37" y="80"/>
                    <a:pt x="38" y="80"/>
                    <a:pt x="38" y="79"/>
                  </a:cubicBezTo>
                  <a:cubicBezTo>
                    <a:pt x="38" y="79"/>
                    <a:pt x="39" y="79"/>
                    <a:pt x="40" y="79"/>
                  </a:cubicBezTo>
                  <a:cubicBezTo>
                    <a:pt x="41" y="79"/>
                    <a:pt x="41" y="78"/>
                    <a:pt x="41" y="78"/>
                  </a:cubicBezTo>
                  <a:cubicBezTo>
                    <a:pt x="41" y="77"/>
                    <a:pt x="41" y="76"/>
                    <a:pt x="41" y="76"/>
                  </a:cubicBezTo>
                  <a:cubicBezTo>
                    <a:pt x="41" y="76"/>
                    <a:pt x="41" y="75"/>
                    <a:pt x="41" y="75"/>
                  </a:cubicBezTo>
                  <a:cubicBezTo>
                    <a:pt x="42" y="75"/>
                    <a:pt x="42" y="75"/>
                    <a:pt x="42" y="74"/>
                  </a:cubicBezTo>
                  <a:cubicBezTo>
                    <a:pt x="42" y="73"/>
                    <a:pt x="43" y="71"/>
                    <a:pt x="43" y="70"/>
                  </a:cubicBezTo>
                  <a:cubicBezTo>
                    <a:pt x="43" y="68"/>
                    <a:pt x="43" y="64"/>
                    <a:pt x="43" y="62"/>
                  </a:cubicBezTo>
                  <a:cubicBezTo>
                    <a:pt x="43" y="61"/>
                    <a:pt x="43" y="55"/>
                    <a:pt x="43" y="54"/>
                  </a:cubicBezTo>
                  <a:close/>
                  <a:moveTo>
                    <a:pt x="39" y="76"/>
                  </a:moveTo>
                  <a:cubicBezTo>
                    <a:pt x="39" y="77"/>
                    <a:pt x="38" y="77"/>
                    <a:pt x="38" y="77"/>
                  </a:cubicBezTo>
                  <a:cubicBezTo>
                    <a:pt x="38" y="76"/>
                    <a:pt x="38" y="75"/>
                    <a:pt x="38" y="75"/>
                  </a:cubicBezTo>
                  <a:cubicBezTo>
                    <a:pt x="38" y="74"/>
                    <a:pt x="38" y="74"/>
                    <a:pt x="38" y="75"/>
                  </a:cubicBezTo>
                  <a:cubicBezTo>
                    <a:pt x="39" y="75"/>
                    <a:pt x="39" y="75"/>
                    <a:pt x="39" y="75"/>
                  </a:cubicBezTo>
                  <a:cubicBezTo>
                    <a:pt x="39" y="76"/>
                    <a:pt x="39" y="76"/>
                    <a:pt x="39" y="76"/>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7" name="Freeform 598"/>
            <p:cNvSpPr>
              <a:spLocks noEditPoints="1"/>
            </p:cNvSpPr>
            <p:nvPr/>
          </p:nvSpPr>
          <p:spPr bwMode="auto">
            <a:xfrm>
              <a:off x="7748588" y="3794126"/>
              <a:ext cx="307975" cy="525463"/>
            </a:xfrm>
            <a:custGeom>
              <a:avLst/>
              <a:gdLst>
                <a:gd name="T0" fmla="*/ 78 w 82"/>
                <a:gd name="T1" fmla="*/ 122 h 140"/>
                <a:gd name="T2" fmla="*/ 71 w 82"/>
                <a:gd name="T3" fmla="*/ 115 h 140"/>
                <a:gd name="T4" fmla="*/ 60 w 82"/>
                <a:gd name="T5" fmla="*/ 106 h 140"/>
                <a:gd name="T6" fmla="*/ 68 w 82"/>
                <a:gd name="T7" fmla="*/ 103 h 140"/>
                <a:gd name="T8" fmla="*/ 75 w 82"/>
                <a:gd name="T9" fmla="*/ 100 h 140"/>
                <a:gd name="T10" fmla="*/ 79 w 82"/>
                <a:gd name="T11" fmla="*/ 99 h 140"/>
                <a:gd name="T12" fmla="*/ 77 w 82"/>
                <a:gd name="T13" fmla="*/ 95 h 140"/>
                <a:gd name="T14" fmla="*/ 69 w 82"/>
                <a:gd name="T15" fmla="*/ 83 h 140"/>
                <a:gd name="T16" fmla="*/ 64 w 82"/>
                <a:gd name="T17" fmla="*/ 77 h 140"/>
                <a:gd name="T18" fmla="*/ 63 w 82"/>
                <a:gd name="T19" fmla="*/ 73 h 140"/>
                <a:gd name="T20" fmla="*/ 64 w 82"/>
                <a:gd name="T21" fmla="*/ 63 h 140"/>
                <a:gd name="T22" fmla="*/ 64 w 82"/>
                <a:gd name="T23" fmla="*/ 53 h 140"/>
                <a:gd name="T24" fmla="*/ 65 w 82"/>
                <a:gd name="T25" fmla="*/ 44 h 140"/>
                <a:gd name="T26" fmla="*/ 76 w 82"/>
                <a:gd name="T27" fmla="*/ 38 h 140"/>
                <a:gd name="T28" fmla="*/ 75 w 82"/>
                <a:gd name="T29" fmla="*/ 18 h 140"/>
                <a:gd name="T30" fmla="*/ 63 w 82"/>
                <a:gd name="T31" fmla="*/ 9 h 140"/>
                <a:gd name="T32" fmla="*/ 38 w 82"/>
                <a:gd name="T33" fmla="*/ 1 h 140"/>
                <a:gd name="T34" fmla="*/ 24 w 82"/>
                <a:gd name="T35" fmla="*/ 1 h 140"/>
                <a:gd name="T36" fmla="*/ 3 w 82"/>
                <a:gd name="T37" fmla="*/ 14 h 140"/>
                <a:gd name="T38" fmla="*/ 3 w 82"/>
                <a:gd name="T39" fmla="*/ 22 h 140"/>
                <a:gd name="T40" fmla="*/ 1 w 82"/>
                <a:gd name="T41" fmla="*/ 34 h 140"/>
                <a:gd name="T42" fmla="*/ 23 w 82"/>
                <a:gd name="T43" fmla="*/ 50 h 140"/>
                <a:gd name="T44" fmla="*/ 34 w 82"/>
                <a:gd name="T45" fmla="*/ 51 h 140"/>
                <a:gd name="T46" fmla="*/ 34 w 82"/>
                <a:gd name="T47" fmla="*/ 54 h 140"/>
                <a:gd name="T48" fmla="*/ 37 w 82"/>
                <a:gd name="T49" fmla="*/ 56 h 140"/>
                <a:gd name="T50" fmla="*/ 40 w 82"/>
                <a:gd name="T51" fmla="*/ 62 h 140"/>
                <a:gd name="T52" fmla="*/ 40 w 82"/>
                <a:gd name="T53" fmla="*/ 65 h 140"/>
                <a:gd name="T54" fmla="*/ 39 w 82"/>
                <a:gd name="T55" fmla="*/ 69 h 140"/>
                <a:gd name="T56" fmla="*/ 38 w 82"/>
                <a:gd name="T57" fmla="*/ 74 h 140"/>
                <a:gd name="T58" fmla="*/ 35 w 82"/>
                <a:gd name="T59" fmla="*/ 86 h 140"/>
                <a:gd name="T60" fmla="*/ 35 w 82"/>
                <a:gd name="T61" fmla="*/ 100 h 140"/>
                <a:gd name="T62" fmla="*/ 34 w 82"/>
                <a:gd name="T63" fmla="*/ 107 h 140"/>
                <a:gd name="T64" fmla="*/ 35 w 82"/>
                <a:gd name="T65" fmla="*/ 113 h 140"/>
                <a:gd name="T66" fmla="*/ 35 w 82"/>
                <a:gd name="T67" fmla="*/ 131 h 140"/>
                <a:gd name="T68" fmla="*/ 33 w 82"/>
                <a:gd name="T69" fmla="*/ 133 h 140"/>
                <a:gd name="T70" fmla="*/ 30 w 82"/>
                <a:gd name="T71" fmla="*/ 137 h 140"/>
                <a:gd name="T72" fmla="*/ 39 w 82"/>
                <a:gd name="T73" fmla="*/ 137 h 140"/>
                <a:gd name="T74" fmla="*/ 46 w 82"/>
                <a:gd name="T75" fmla="*/ 137 h 140"/>
                <a:gd name="T76" fmla="*/ 46 w 82"/>
                <a:gd name="T77" fmla="*/ 132 h 140"/>
                <a:gd name="T78" fmla="*/ 44 w 82"/>
                <a:gd name="T79" fmla="*/ 117 h 140"/>
                <a:gd name="T80" fmla="*/ 43 w 82"/>
                <a:gd name="T81" fmla="*/ 107 h 140"/>
                <a:gd name="T82" fmla="*/ 43 w 82"/>
                <a:gd name="T83" fmla="*/ 104 h 140"/>
                <a:gd name="T84" fmla="*/ 43 w 82"/>
                <a:gd name="T85" fmla="*/ 100 h 140"/>
                <a:gd name="T86" fmla="*/ 45 w 82"/>
                <a:gd name="T87" fmla="*/ 94 h 140"/>
                <a:gd name="T88" fmla="*/ 48 w 82"/>
                <a:gd name="T89" fmla="*/ 96 h 140"/>
                <a:gd name="T90" fmla="*/ 50 w 82"/>
                <a:gd name="T91" fmla="*/ 109 h 140"/>
                <a:gd name="T92" fmla="*/ 57 w 82"/>
                <a:gd name="T93" fmla="*/ 116 h 140"/>
                <a:gd name="T94" fmla="*/ 65 w 82"/>
                <a:gd name="T95" fmla="*/ 124 h 140"/>
                <a:gd name="T96" fmla="*/ 72 w 82"/>
                <a:gd name="T97" fmla="*/ 131 h 140"/>
                <a:gd name="T98" fmla="*/ 73 w 82"/>
                <a:gd name="T99" fmla="*/ 133 h 140"/>
                <a:gd name="T100" fmla="*/ 74 w 82"/>
                <a:gd name="T101" fmla="*/ 136 h 140"/>
                <a:gd name="T102" fmla="*/ 75 w 82"/>
                <a:gd name="T103" fmla="*/ 138 h 140"/>
                <a:gd name="T104" fmla="*/ 80 w 82"/>
                <a:gd name="T105" fmla="*/ 135 h 140"/>
                <a:gd name="T106" fmla="*/ 81 w 82"/>
                <a:gd name="T107" fmla="*/ 126 h 140"/>
                <a:gd name="T108" fmla="*/ 81 w 82"/>
                <a:gd name="T109" fmla="*/ 122 h 140"/>
                <a:gd name="T110" fmla="*/ 39 w 82"/>
                <a:gd name="T111" fmla="*/ 50 h 140"/>
                <a:gd name="T112" fmla="*/ 40 w 82"/>
                <a:gd name="T113" fmla="*/ 5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40">
                  <a:moveTo>
                    <a:pt x="81" y="122"/>
                  </a:moveTo>
                  <a:cubicBezTo>
                    <a:pt x="80" y="120"/>
                    <a:pt x="78" y="122"/>
                    <a:pt x="78" y="122"/>
                  </a:cubicBezTo>
                  <a:cubicBezTo>
                    <a:pt x="78" y="122"/>
                    <a:pt x="73" y="118"/>
                    <a:pt x="72" y="118"/>
                  </a:cubicBezTo>
                  <a:cubicBezTo>
                    <a:pt x="71" y="117"/>
                    <a:pt x="71" y="117"/>
                    <a:pt x="71" y="115"/>
                  </a:cubicBezTo>
                  <a:cubicBezTo>
                    <a:pt x="70" y="114"/>
                    <a:pt x="67" y="112"/>
                    <a:pt x="66" y="111"/>
                  </a:cubicBezTo>
                  <a:cubicBezTo>
                    <a:pt x="64" y="109"/>
                    <a:pt x="61" y="107"/>
                    <a:pt x="60" y="106"/>
                  </a:cubicBezTo>
                  <a:cubicBezTo>
                    <a:pt x="59" y="106"/>
                    <a:pt x="58" y="104"/>
                    <a:pt x="58" y="104"/>
                  </a:cubicBezTo>
                  <a:cubicBezTo>
                    <a:pt x="58" y="104"/>
                    <a:pt x="67" y="103"/>
                    <a:pt x="68" y="103"/>
                  </a:cubicBezTo>
                  <a:cubicBezTo>
                    <a:pt x="69" y="103"/>
                    <a:pt x="69" y="103"/>
                    <a:pt x="70" y="103"/>
                  </a:cubicBezTo>
                  <a:cubicBezTo>
                    <a:pt x="71" y="102"/>
                    <a:pt x="73" y="101"/>
                    <a:pt x="75" y="100"/>
                  </a:cubicBezTo>
                  <a:cubicBezTo>
                    <a:pt x="76" y="99"/>
                    <a:pt x="76" y="98"/>
                    <a:pt x="76" y="98"/>
                  </a:cubicBezTo>
                  <a:cubicBezTo>
                    <a:pt x="79" y="99"/>
                    <a:pt x="79" y="99"/>
                    <a:pt x="79" y="99"/>
                  </a:cubicBezTo>
                  <a:cubicBezTo>
                    <a:pt x="79" y="99"/>
                    <a:pt x="79" y="98"/>
                    <a:pt x="78" y="97"/>
                  </a:cubicBezTo>
                  <a:cubicBezTo>
                    <a:pt x="78" y="97"/>
                    <a:pt x="77" y="96"/>
                    <a:pt x="77" y="95"/>
                  </a:cubicBezTo>
                  <a:cubicBezTo>
                    <a:pt x="76" y="93"/>
                    <a:pt x="73" y="89"/>
                    <a:pt x="73" y="88"/>
                  </a:cubicBezTo>
                  <a:cubicBezTo>
                    <a:pt x="73" y="87"/>
                    <a:pt x="70" y="85"/>
                    <a:pt x="69" y="83"/>
                  </a:cubicBezTo>
                  <a:cubicBezTo>
                    <a:pt x="68" y="82"/>
                    <a:pt x="64" y="80"/>
                    <a:pt x="64" y="80"/>
                  </a:cubicBezTo>
                  <a:cubicBezTo>
                    <a:pt x="64" y="80"/>
                    <a:pt x="64" y="78"/>
                    <a:pt x="64" y="77"/>
                  </a:cubicBezTo>
                  <a:cubicBezTo>
                    <a:pt x="64" y="76"/>
                    <a:pt x="63" y="74"/>
                    <a:pt x="63" y="74"/>
                  </a:cubicBezTo>
                  <a:cubicBezTo>
                    <a:pt x="63" y="74"/>
                    <a:pt x="63" y="74"/>
                    <a:pt x="63" y="73"/>
                  </a:cubicBezTo>
                  <a:cubicBezTo>
                    <a:pt x="63" y="73"/>
                    <a:pt x="63" y="71"/>
                    <a:pt x="63" y="70"/>
                  </a:cubicBezTo>
                  <a:cubicBezTo>
                    <a:pt x="63" y="68"/>
                    <a:pt x="64" y="65"/>
                    <a:pt x="64" y="63"/>
                  </a:cubicBezTo>
                  <a:cubicBezTo>
                    <a:pt x="64" y="62"/>
                    <a:pt x="64" y="57"/>
                    <a:pt x="64" y="56"/>
                  </a:cubicBezTo>
                  <a:cubicBezTo>
                    <a:pt x="64" y="55"/>
                    <a:pt x="64" y="54"/>
                    <a:pt x="64" y="53"/>
                  </a:cubicBezTo>
                  <a:cubicBezTo>
                    <a:pt x="64" y="52"/>
                    <a:pt x="65" y="50"/>
                    <a:pt x="65" y="48"/>
                  </a:cubicBezTo>
                  <a:cubicBezTo>
                    <a:pt x="65" y="47"/>
                    <a:pt x="65" y="44"/>
                    <a:pt x="65" y="44"/>
                  </a:cubicBezTo>
                  <a:cubicBezTo>
                    <a:pt x="70" y="40"/>
                    <a:pt x="75" y="39"/>
                    <a:pt x="76" y="39"/>
                  </a:cubicBezTo>
                  <a:cubicBezTo>
                    <a:pt x="76" y="39"/>
                    <a:pt x="76" y="38"/>
                    <a:pt x="76" y="38"/>
                  </a:cubicBezTo>
                  <a:cubicBezTo>
                    <a:pt x="76" y="38"/>
                    <a:pt x="74" y="30"/>
                    <a:pt x="74" y="26"/>
                  </a:cubicBezTo>
                  <a:cubicBezTo>
                    <a:pt x="74" y="22"/>
                    <a:pt x="75" y="18"/>
                    <a:pt x="75" y="18"/>
                  </a:cubicBezTo>
                  <a:cubicBezTo>
                    <a:pt x="76" y="18"/>
                    <a:pt x="75" y="17"/>
                    <a:pt x="75" y="17"/>
                  </a:cubicBezTo>
                  <a:cubicBezTo>
                    <a:pt x="74" y="17"/>
                    <a:pt x="67" y="12"/>
                    <a:pt x="63" y="9"/>
                  </a:cubicBezTo>
                  <a:cubicBezTo>
                    <a:pt x="60" y="7"/>
                    <a:pt x="54" y="2"/>
                    <a:pt x="54" y="2"/>
                  </a:cubicBezTo>
                  <a:cubicBezTo>
                    <a:pt x="54" y="2"/>
                    <a:pt x="43" y="1"/>
                    <a:pt x="38" y="1"/>
                  </a:cubicBezTo>
                  <a:cubicBezTo>
                    <a:pt x="33" y="1"/>
                    <a:pt x="25" y="1"/>
                    <a:pt x="25" y="0"/>
                  </a:cubicBezTo>
                  <a:cubicBezTo>
                    <a:pt x="24" y="0"/>
                    <a:pt x="24" y="0"/>
                    <a:pt x="24" y="1"/>
                  </a:cubicBezTo>
                  <a:cubicBezTo>
                    <a:pt x="24" y="1"/>
                    <a:pt x="20" y="3"/>
                    <a:pt x="14" y="7"/>
                  </a:cubicBezTo>
                  <a:cubicBezTo>
                    <a:pt x="9" y="10"/>
                    <a:pt x="4" y="13"/>
                    <a:pt x="3" y="14"/>
                  </a:cubicBezTo>
                  <a:cubicBezTo>
                    <a:pt x="3" y="14"/>
                    <a:pt x="2" y="14"/>
                    <a:pt x="3" y="14"/>
                  </a:cubicBezTo>
                  <a:cubicBezTo>
                    <a:pt x="3" y="14"/>
                    <a:pt x="3" y="16"/>
                    <a:pt x="3" y="22"/>
                  </a:cubicBezTo>
                  <a:cubicBezTo>
                    <a:pt x="3" y="27"/>
                    <a:pt x="1" y="33"/>
                    <a:pt x="1" y="33"/>
                  </a:cubicBezTo>
                  <a:cubicBezTo>
                    <a:pt x="0" y="34"/>
                    <a:pt x="0" y="34"/>
                    <a:pt x="1" y="34"/>
                  </a:cubicBezTo>
                  <a:cubicBezTo>
                    <a:pt x="1" y="34"/>
                    <a:pt x="6" y="35"/>
                    <a:pt x="12" y="40"/>
                  </a:cubicBezTo>
                  <a:cubicBezTo>
                    <a:pt x="18" y="45"/>
                    <a:pt x="23" y="50"/>
                    <a:pt x="23" y="50"/>
                  </a:cubicBezTo>
                  <a:cubicBezTo>
                    <a:pt x="25" y="50"/>
                    <a:pt x="33" y="49"/>
                    <a:pt x="33" y="49"/>
                  </a:cubicBezTo>
                  <a:cubicBezTo>
                    <a:pt x="34" y="51"/>
                    <a:pt x="34" y="51"/>
                    <a:pt x="34" y="51"/>
                  </a:cubicBezTo>
                  <a:cubicBezTo>
                    <a:pt x="34" y="51"/>
                    <a:pt x="34" y="52"/>
                    <a:pt x="33" y="53"/>
                  </a:cubicBezTo>
                  <a:cubicBezTo>
                    <a:pt x="33" y="54"/>
                    <a:pt x="34" y="54"/>
                    <a:pt x="34" y="54"/>
                  </a:cubicBezTo>
                  <a:cubicBezTo>
                    <a:pt x="35" y="53"/>
                    <a:pt x="35" y="52"/>
                    <a:pt x="35" y="52"/>
                  </a:cubicBezTo>
                  <a:cubicBezTo>
                    <a:pt x="35" y="52"/>
                    <a:pt x="36" y="54"/>
                    <a:pt x="37" y="56"/>
                  </a:cubicBezTo>
                  <a:cubicBezTo>
                    <a:pt x="38" y="57"/>
                    <a:pt x="40" y="59"/>
                    <a:pt x="40" y="59"/>
                  </a:cubicBezTo>
                  <a:cubicBezTo>
                    <a:pt x="40" y="59"/>
                    <a:pt x="41" y="61"/>
                    <a:pt x="40" y="62"/>
                  </a:cubicBezTo>
                  <a:cubicBezTo>
                    <a:pt x="40" y="63"/>
                    <a:pt x="41" y="63"/>
                    <a:pt x="41" y="64"/>
                  </a:cubicBezTo>
                  <a:cubicBezTo>
                    <a:pt x="41" y="65"/>
                    <a:pt x="40" y="65"/>
                    <a:pt x="40" y="65"/>
                  </a:cubicBezTo>
                  <a:cubicBezTo>
                    <a:pt x="40" y="65"/>
                    <a:pt x="40" y="65"/>
                    <a:pt x="39" y="67"/>
                  </a:cubicBezTo>
                  <a:cubicBezTo>
                    <a:pt x="38" y="68"/>
                    <a:pt x="39" y="69"/>
                    <a:pt x="39" y="69"/>
                  </a:cubicBezTo>
                  <a:cubicBezTo>
                    <a:pt x="39" y="69"/>
                    <a:pt x="37" y="73"/>
                    <a:pt x="37" y="74"/>
                  </a:cubicBezTo>
                  <a:cubicBezTo>
                    <a:pt x="37" y="74"/>
                    <a:pt x="38" y="74"/>
                    <a:pt x="38" y="74"/>
                  </a:cubicBezTo>
                  <a:cubicBezTo>
                    <a:pt x="38" y="74"/>
                    <a:pt x="38" y="74"/>
                    <a:pt x="38" y="75"/>
                  </a:cubicBezTo>
                  <a:cubicBezTo>
                    <a:pt x="38" y="76"/>
                    <a:pt x="35" y="84"/>
                    <a:pt x="35" y="86"/>
                  </a:cubicBezTo>
                  <a:cubicBezTo>
                    <a:pt x="35" y="89"/>
                    <a:pt x="35" y="96"/>
                    <a:pt x="35" y="97"/>
                  </a:cubicBezTo>
                  <a:cubicBezTo>
                    <a:pt x="35" y="98"/>
                    <a:pt x="35" y="98"/>
                    <a:pt x="35" y="100"/>
                  </a:cubicBezTo>
                  <a:cubicBezTo>
                    <a:pt x="35" y="101"/>
                    <a:pt x="34" y="102"/>
                    <a:pt x="34" y="103"/>
                  </a:cubicBezTo>
                  <a:cubicBezTo>
                    <a:pt x="34" y="105"/>
                    <a:pt x="34" y="106"/>
                    <a:pt x="34" y="107"/>
                  </a:cubicBezTo>
                  <a:cubicBezTo>
                    <a:pt x="34" y="108"/>
                    <a:pt x="34" y="108"/>
                    <a:pt x="34" y="110"/>
                  </a:cubicBezTo>
                  <a:cubicBezTo>
                    <a:pt x="34" y="111"/>
                    <a:pt x="35" y="111"/>
                    <a:pt x="35" y="113"/>
                  </a:cubicBezTo>
                  <a:cubicBezTo>
                    <a:pt x="35" y="115"/>
                    <a:pt x="35" y="122"/>
                    <a:pt x="35" y="124"/>
                  </a:cubicBezTo>
                  <a:cubicBezTo>
                    <a:pt x="35" y="126"/>
                    <a:pt x="35" y="131"/>
                    <a:pt x="35" y="131"/>
                  </a:cubicBezTo>
                  <a:cubicBezTo>
                    <a:pt x="35" y="131"/>
                    <a:pt x="34" y="131"/>
                    <a:pt x="34" y="132"/>
                  </a:cubicBezTo>
                  <a:cubicBezTo>
                    <a:pt x="33" y="132"/>
                    <a:pt x="33" y="133"/>
                    <a:pt x="33" y="133"/>
                  </a:cubicBezTo>
                  <a:cubicBezTo>
                    <a:pt x="32" y="134"/>
                    <a:pt x="31" y="135"/>
                    <a:pt x="31" y="135"/>
                  </a:cubicBezTo>
                  <a:cubicBezTo>
                    <a:pt x="30" y="135"/>
                    <a:pt x="29" y="136"/>
                    <a:pt x="30" y="137"/>
                  </a:cubicBezTo>
                  <a:cubicBezTo>
                    <a:pt x="30" y="137"/>
                    <a:pt x="31" y="137"/>
                    <a:pt x="33" y="138"/>
                  </a:cubicBezTo>
                  <a:cubicBezTo>
                    <a:pt x="35" y="138"/>
                    <a:pt x="38" y="137"/>
                    <a:pt x="39" y="137"/>
                  </a:cubicBezTo>
                  <a:cubicBezTo>
                    <a:pt x="40" y="137"/>
                    <a:pt x="40" y="137"/>
                    <a:pt x="41" y="137"/>
                  </a:cubicBezTo>
                  <a:cubicBezTo>
                    <a:pt x="41" y="137"/>
                    <a:pt x="45" y="137"/>
                    <a:pt x="46" y="137"/>
                  </a:cubicBezTo>
                  <a:cubicBezTo>
                    <a:pt x="46" y="137"/>
                    <a:pt x="47" y="137"/>
                    <a:pt x="47" y="136"/>
                  </a:cubicBezTo>
                  <a:cubicBezTo>
                    <a:pt x="47" y="135"/>
                    <a:pt x="46" y="134"/>
                    <a:pt x="46" y="132"/>
                  </a:cubicBezTo>
                  <a:cubicBezTo>
                    <a:pt x="47" y="130"/>
                    <a:pt x="46" y="128"/>
                    <a:pt x="45" y="126"/>
                  </a:cubicBezTo>
                  <a:cubicBezTo>
                    <a:pt x="45" y="124"/>
                    <a:pt x="45" y="121"/>
                    <a:pt x="44" y="117"/>
                  </a:cubicBezTo>
                  <a:cubicBezTo>
                    <a:pt x="44" y="112"/>
                    <a:pt x="43" y="109"/>
                    <a:pt x="43" y="109"/>
                  </a:cubicBezTo>
                  <a:cubicBezTo>
                    <a:pt x="43" y="109"/>
                    <a:pt x="43" y="108"/>
                    <a:pt x="43" y="107"/>
                  </a:cubicBezTo>
                  <a:cubicBezTo>
                    <a:pt x="43" y="107"/>
                    <a:pt x="43" y="106"/>
                    <a:pt x="43" y="106"/>
                  </a:cubicBezTo>
                  <a:cubicBezTo>
                    <a:pt x="43" y="105"/>
                    <a:pt x="43" y="104"/>
                    <a:pt x="43" y="104"/>
                  </a:cubicBezTo>
                  <a:cubicBezTo>
                    <a:pt x="43" y="103"/>
                    <a:pt x="43" y="103"/>
                    <a:pt x="43" y="102"/>
                  </a:cubicBezTo>
                  <a:cubicBezTo>
                    <a:pt x="44" y="101"/>
                    <a:pt x="43" y="100"/>
                    <a:pt x="43" y="100"/>
                  </a:cubicBezTo>
                  <a:cubicBezTo>
                    <a:pt x="44" y="99"/>
                    <a:pt x="44" y="98"/>
                    <a:pt x="44" y="98"/>
                  </a:cubicBezTo>
                  <a:cubicBezTo>
                    <a:pt x="44" y="97"/>
                    <a:pt x="44" y="96"/>
                    <a:pt x="45" y="94"/>
                  </a:cubicBezTo>
                  <a:cubicBezTo>
                    <a:pt x="46" y="93"/>
                    <a:pt x="48" y="88"/>
                    <a:pt x="48" y="88"/>
                  </a:cubicBezTo>
                  <a:cubicBezTo>
                    <a:pt x="48" y="88"/>
                    <a:pt x="48" y="94"/>
                    <a:pt x="48" y="96"/>
                  </a:cubicBezTo>
                  <a:cubicBezTo>
                    <a:pt x="48" y="97"/>
                    <a:pt x="49" y="104"/>
                    <a:pt x="49" y="106"/>
                  </a:cubicBezTo>
                  <a:cubicBezTo>
                    <a:pt x="49" y="107"/>
                    <a:pt x="49" y="108"/>
                    <a:pt x="50" y="109"/>
                  </a:cubicBezTo>
                  <a:cubicBezTo>
                    <a:pt x="51" y="110"/>
                    <a:pt x="52" y="111"/>
                    <a:pt x="54" y="112"/>
                  </a:cubicBezTo>
                  <a:cubicBezTo>
                    <a:pt x="55" y="113"/>
                    <a:pt x="56" y="114"/>
                    <a:pt x="57" y="116"/>
                  </a:cubicBezTo>
                  <a:cubicBezTo>
                    <a:pt x="58" y="117"/>
                    <a:pt x="59" y="118"/>
                    <a:pt x="60" y="119"/>
                  </a:cubicBezTo>
                  <a:cubicBezTo>
                    <a:pt x="61" y="120"/>
                    <a:pt x="64" y="123"/>
                    <a:pt x="65" y="124"/>
                  </a:cubicBezTo>
                  <a:cubicBezTo>
                    <a:pt x="66" y="126"/>
                    <a:pt x="71" y="130"/>
                    <a:pt x="72" y="131"/>
                  </a:cubicBezTo>
                  <a:cubicBezTo>
                    <a:pt x="72" y="132"/>
                    <a:pt x="72" y="131"/>
                    <a:pt x="72" y="131"/>
                  </a:cubicBezTo>
                  <a:cubicBezTo>
                    <a:pt x="73" y="132"/>
                    <a:pt x="73" y="132"/>
                    <a:pt x="73" y="132"/>
                  </a:cubicBezTo>
                  <a:cubicBezTo>
                    <a:pt x="73" y="132"/>
                    <a:pt x="73" y="132"/>
                    <a:pt x="73" y="133"/>
                  </a:cubicBezTo>
                  <a:cubicBezTo>
                    <a:pt x="73" y="133"/>
                    <a:pt x="73" y="134"/>
                    <a:pt x="73" y="135"/>
                  </a:cubicBezTo>
                  <a:cubicBezTo>
                    <a:pt x="74" y="136"/>
                    <a:pt x="74" y="136"/>
                    <a:pt x="74" y="136"/>
                  </a:cubicBezTo>
                  <a:cubicBezTo>
                    <a:pt x="74" y="136"/>
                    <a:pt x="74" y="136"/>
                    <a:pt x="74" y="137"/>
                  </a:cubicBezTo>
                  <a:cubicBezTo>
                    <a:pt x="74" y="138"/>
                    <a:pt x="75" y="138"/>
                    <a:pt x="75" y="138"/>
                  </a:cubicBezTo>
                  <a:cubicBezTo>
                    <a:pt x="75" y="139"/>
                    <a:pt x="76" y="140"/>
                    <a:pt x="77" y="139"/>
                  </a:cubicBezTo>
                  <a:cubicBezTo>
                    <a:pt x="78" y="138"/>
                    <a:pt x="79" y="137"/>
                    <a:pt x="80" y="135"/>
                  </a:cubicBezTo>
                  <a:cubicBezTo>
                    <a:pt x="81" y="134"/>
                    <a:pt x="81" y="132"/>
                    <a:pt x="81" y="130"/>
                  </a:cubicBezTo>
                  <a:cubicBezTo>
                    <a:pt x="81" y="128"/>
                    <a:pt x="81" y="126"/>
                    <a:pt x="81" y="126"/>
                  </a:cubicBezTo>
                  <a:cubicBezTo>
                    <a:pt x="81" y="126"/>
                    <a:pt x="81" y="126"/>
                    <a:pt x="82" y="125"/>
                  </a:cubicBezTo>
                  <a:cubicBezTo>
                    <a:pt x="82" y="124"/>
                    <a:pt x="82" y="124"/>
                    <a:pt x="81" y="122"/>
                  </a:cubicBezTo>
                  <a:close/>
                  <a:moveTo>
                    <a:pt x="40" y="52"/>
                  </a:moveTo>
                  <a:cubicBezTo>
                    <a:pt x="39" y="50"/>
                    <a:pt x="39" y="50"/>
                    <a:pt x="39" y="50"/>
                  </a:cubicBezTo>
                  <a:cubicBezTo>
                    <a:pt x="39" y="50"/>
                    <a:pt x="40" y="50"/>
                    <a:pt x="40" y="50"/>
                  </a:cubicBezTo>
                  <a:lnTo>
                    <a:pt x="40" y="52"/>
                  </a:ln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8" name="Freeform 599"/>
            <p:cNvSpPr>
              <a:spLocks noEditPoints="1"/>
            </p:cNvSpPr>
            <p:nvPr/>
          </p:nvSpPr>
          <p:spPr bwMode="auto">
            <a:xfrm>
              <a:off x="3648075" y="4368801"/>
              <a:ext cx="184150" cy="349250"/>
            </a:xfrm>
            <a:custGeom>
              <a:avLst/>
              <a:gdLst>
                <a:gd name="T0" fmla="*/ 46 w 49"/>
                <a:gd name="T1" fmla="*/ 82 h 93"/>
                <a:gd name="T2" fmla="*/ 41 w 49"/>
                <a:gd name="T3" fmla="*/ 77 h 93"/>
                <a:gd name="T4" fmla="*/ 35 w 49"/>
                <a:gd name="T5" fmla="*/ 71 h 93"/>
                <a:gd name="T6" fmla="*/ 40 w 49"/>
                <a:gd name="T7" fmla="*/ 69 h 93"/>
                <a:gd name="T8" fmla="*/ 45 w 49"/>
                <a:gd name="T9" fmla="*/ 67 h 93"/>
                <a:gd name="T10" fmla="*/ 48 w 49"/>
                <a:gd name="T11" fmla="*/ 67 h 93"/>
                <a:gd name="T12" fmla="*/ 47 w 49"/>
                <a:gd name="T13" fmla="*/ 64 h 93"/>
                <a:gd name="T14" fmla="*/ 42 w 49"/>
                <a:gd name="T15" fmla="*/ 57 h 93"/>
                <a:gd name="T16" fmla="*/ 39 w 49"/>
                <a:gd name="T17" fmla="*/ 52 h 93"/>
                <a:gd name="T18" fmla="*/ 39 w 49"/>
                <a:gd name="T19" fmla="*/ 50 h 93"/>
                <a:gd name="T20" fmla="*/ 40 w 49"/>
                <a:gd name="T21" fmla="*/ 43 h 93"/>
                <a:gd name="T22" fmla="*/ 40 w 49"/>
                <a:gd name="T23" fmla="*/ 37 h 93"/>
                <a:gd name="T24" fmla="*/ 41 w 49"/>
                <a:gd name="T25" fmla="*/ 31 h 93"/>
                <a:gd name="T26" fmla="*/ 49 w 49"/>
                <a:gd name="T27" fmla="*/ 28 h 93"/>
                <a:gd name="T28" fmla="*/ 49 w 49"/>
                <a:gd name="T29" fmla="*/ 14 h 93"/>
                <a:gd name="T30" fmla="*/ 42 w 49"/>
                <a:gd name="T31" fmla="*/ 8 h 93"/>
                <a:gd name="T32" fmla="*/ 26 w 49"/>
                <a:gd name="T33" fmla="*/ 2 h 93"/>
                <a:gd name="T34" fmla="*/ 17 w 49"/>
                <a:gd name="T35" fmla="*/ 1 h 93"/>
                <a:gd name="T36" fmla="*/ 3 w 49"/>
                <a:gd name="T37" fmla="*/ 8 h 93"/>
                <a:gd name="T38" fmla="*/ 2 w 49"/>
                <a:gd name="T39" fmla="*/ 13 h 93"/>
                <a:gd name="T40" fmla="*/ 0 w 49"/>
                <a:gd name="T41" fmla="*/ 21 h 93"/>
                <a:gd name="T42" fmla="*/ 13 w 49"/>
                <a:gd name="T43" fmla="*/ 33 h 93"/>
                <a:gd name="T44" fmla="*/ 21 w 49"/>
                <a:gd name="T45" fmla="*/ 34 h 93"/>
                <a:gd name="T46" fmla="*/ 21 w 49"/>
                <a:gd name="T47" fmla="*/ 36 h 93"/>
                <a:gd name="T48" fmla="*/ 23 w 49"/>
                <a:gd name="T49" fmla="*/ 37 h 93"/>
                <a:gd name="T50" fmla="*/ 24 w 49"/>
                <a:gd name="T51" fmla="*/ 41 h 93"/>
                <a:gd name="T52" fmla="*/ 24 w 49"/>
                <a:gd name="T53" fmla="*/ 43 h 93"/>
                <a:gd name="T54" fmla="*/ 23 w 49"/>
                <a:gd name="T55" fmla="*/ 46 h 93"/>
                <a:gd name="T56" fmla="*/ 22 w 49"/>
                <a:gd name="T57" fmla="*/ 49 h 93"/>
                <a:gd name="T58" fmla="*/ 20 w 49"/>
                <a:gd name="T59" fmla="*/ 57 h 93"/>
                <a:gd name="T60" fmla="*/ 19 w 49"/>
                <a:gd name="T61" fmla="*/ 66 h 93"/>
                <a:gd name="T62" fmla="*/ 18 w 49"/>
                <a:gd name="T63" fmla="*/ 70 h 93"/>
                <a:gd name="T64" fmla="*/ 18 w 49"/>
                <a:gd name="T65" fmla="*/ 74 h 93"/>
                <a:gd name="T66" fmla="*/ 18 w 49"/>
                <a:gd name="T67" fmla="*/ 86 h 93"/>
                <a:gd name="T68" fmla="*/ 17 w 49"/>
                <a:gd name="T69" fmla="*/ 87 h 93"/>
                <a:gd name="T70" fmla="*/ 14 w 49"/>
                <a:gd name="T71" fmla="*/ 89 h 93"/>
                <a:gd name="T72" fmla="*/ 20 w 49"/>
                <a:gd name="T73" fmla="*/ 90 h 93"/>
                <a:gd name="T74" fmla="*/ 25 w 49"/>
                <a:gd name="T75" fmla="*/ 90 h 93"/>
                <a:gd name="T76" fmla="*/ 25 w 49"/>
                <a:gd name="T77" fmla="*/ 87 h 93"/>
                <a:gd name="T78" fmla="*/ 24 w 49"/>
                <a:gd name="T79" fmla="*/ 77 h 93"/>
                <a:gd name="T80" fmla="*/ 24 w 49"/>
                <a:gd name="T81" fmla="*/ 71 h 93"/>
                <a:gd name="T82" fmla="*/ 24 w 49"/>
                <a:gd name="T83" fmla="*/ 69 h 93"/>
                <a:gd name="T84" fmla="*/ 25 w 49"/>
                <a:gd name="T85" fmla="*/ 66 h 93"/>
                <a:gd name="T86" fmla="*/ 26 w 49"/>
                <a:gd name="T87" fmla="*/ 63 h 93"/>
                <a:gd name="T88" fmla="*/ 28 w 49"/>
                <a:gd name="T89" fmla="*/ 63 h 93"/>
                <a:gd name="T90" fmla="*/ 29 w 49"/>
                <a:gd name="T91" fmla="*/ 72 h 93"/>
                <a:gd name="T92" fmla="*/ 33 w 49"/>
                <a:gd name="T93" fmla="*/ 77 h 93"/>
                <a:gd name="T94" fmla="*/ 38 w 49"/>
                <a:gd name="T95" fmla="*/ 83 h 93"/>
                <a:gd name="T96" fmla="*/ 42 w 49"/>
                <a:gd name="T97" fmla="*/ 87 h 93"/>
                <a:gd name="T98" fmla="*/ 42 w 49"/>
                <a:gd name="T99" fmla="*/ 89 h 93"/>
                <a:gd name="T100" fmla="*/ 43 w 49"/>
                <a:gd name="T101" fmla="*/ 91 h 93"/>
                <a:gd name="T102" fmla="*/ 43 w 49"/>
                <a:gd name="T103" fmla="*/ 92 h 93"/>
                <a:gd name="T104" fmla="*/ 47 w 49"/>
                <a:gd name="T105" fmla="*/ 91 h 93"/>
                <a:gd name="T106" fmla="*/ 48 w 49"/>
                <a:gd name="T107" fmla="*/ 85 h 93"/>
                <a:gd name="T108" fmla="*/ 48 w 49"/>
                <a:gd name="T109" fmla="*/ 82 h 93"/>
                <a:gd name="T110" fmla="*/ 24 w 49"/>
                <a:gd name="T111" fmla="*/ 33 h 93"/>
                <a:gd name="T112" fmla="*/ 25 w 49"/>
                <a:gd name="T113" fmla="*/ 3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93">
                  <a:moveTo>
                    <a:pt x="48" y="82"/>
                  </a:moveTo>
                  <a:cubicBezTo>
                    <a:pt x="47" y="81"/>
                    <a:pt x="46" y="82"/>
                    <a:pt x="46" y="82"/>
                  </a:cubicBezTo>
                  <a:cubicBezTo>
                    <a:pt x="46" y="82"/>
                    <a:pt x="43" y="79"/>
                    <a:pt x="43" y="79"/>
                  </a:cubicBezTo>
                  <a:cubicBezTo>
                    <a:pt x="42" y="79"/>
                    <a:pt x="42" y="78"/>
                    <a:pt x="41" y="77"/>
                  </a:cubicBezTo>
                  <a:cubicBezTo>
                    <a:pt x="41" y="76"/>
                    <a:pt x="39" y="75"/>
                    <a:pt x="39" y="74"/>
                  </a:cubicBezTo>
                  <a:cubicBezTo>
                    <a:pt x="38" y="73"/>
                    <a:pt x="35" y="71"/>
                    <a:pt x="35" y="71"/>
                  </a:cubicBezTo>
                  <a:cubicBezTo>
                    <a:pt x="34" y="71"/>
                    <a:pt x="34" y="70"/>
                    <a:pt x="34" y="70"/>
                  </a:cubicBezTo>
                  <a:cubicBezTo>
                    <a:pt x="34" y="70"/>
                    <a:pt x="40" y="69"/>
                    <a:pt x="40" y="69"/>
                  </a:cubicBezTo>
                  <a:cubicBezTo>
                    <a:pt x="41" y="69"/>
                    <a:pt x="41" y="69"/>
                    <a:pt x="42" y="69"/>
                  </a:cubicBezTo>
                  <a:cubicBezTo>
                    <a:pt x="42" y="69"/>
                    <a:pt x="44" y="68"/>
                    <a:pt x="45" y="67"/>
                  </a:cubicBezTo>
                  <a:cubicBezTo>
                    <a:pt x="46" y="67"/>
                    <a:pt x="46" y="67"/>
                    <a:pt x="46" y="67"/>
                  </a:cubicBezTo>
                  <a:cubicBezTo>
                    <a:pt x="48" y="67"/>
                    <a:pt x="48" y="67"/>
                    <a:pt x="48" y="67"/>
                  </a:cubicBezTo>
                  <a:cubicBezTo>
                    <a:pt x="48" y="67"/>
                    <a:pt x="48" y="66"/>
                    <a:pt x="47" y="66"/>
                  </a:cubicBezTo>
                  <a:cubicBezTo>
                    <a:pt x="47" y="66"/>
                    <a:pt x="47" y="65"/>
                    <a:pt x="47" y="64"/>
                  </a:cubicBezTo>
                  <a:cubicBezTo>
                    <a:pt x="46" y="63"/>
                    <a:pt x="45" y="60"/>
                    <a:pt x="44" y="60"/>
                  </a:cubicBezTo>
                  <a:cubicBezTo>
                    <a:pt x="44" y="59"/>
                    <a:pt x="43" y="57"/>
                    <a:pt x="42" y="57"/>
                  </a:cubicBezTo>
                  <a:cubicBezTo>
                    <a:pt x="41" y="56"/>
                    <a:pt x="39" y="54"/>
                    <a:pt x="39" y="54"/>
                  </a:cubicBezTo>
                  <a:cubicBezTo>
                    <a:pt x="39" y="54"/>
                    <a:pt x="39" y="53"/>
                    <a:pt x="39" y="52"/>
                  </a:cubicBezTo>
                  <a:cubicBezTo>
                    <a:pt x="39" y="52"/>
                    <a:pt x="38" y="50"/>
                    <a:pt x="38" y="50"/>
                  </a:cubicBezTo>
                  <a:cubicBezTo>
                    <a:pt x="38" y="50"/>
                    <a:pt x="38" y="50"/>
                    <a:pt x="39" y="50"/>
                  </a:cubicBezTo>
                  <a:cubicBezTo>
                    <a:pt x="39" y="49"/>
                    <a:pt x="39" y="48"/>
                    <a:pt x="39" y="47"/>
                  </a:cubicBezTo>
                  <a:cubicBezTo>
                    <a:pt x="39" y="47"/>
                    <a:pt x="39" y="45"/>
                    <a:pt x="40" y="43"/>
                  </a:cubicBezTo>
                  <a:cubicBezTo>
                    <a:pt x="40" y="42"/>
                    <a:pt x="40" y="39"/>
                    <a:pt x="40" y="39"/>
                  </a:cubicBezTo>
                  <a:cubicBezTo>
                    <a:pt x="40" y="38"/>
                    <a:pt x="40" y="37"/>
                    <a:pt x="40" y="37"/>
                  </a:cubicBezTo>
                  <a:cubicBezTo>
                    <a:pt x="40" y="36"/>
                    <a:pt x="41" y="34"/>
                    <a:pt x="41" y="34"/>
                  </a:cubicBezTo>
                  <a:cubicBezTo>
                    <a:pt x="41" y="33"/>
                    <a:pt x="41" y="31"/>
                    <a:pt x="41" y="31"/>
                  </a:cubicBezTo>
                  <a:cubicBezTo>
                    <a:pt x="44" y="29"/>
                    <a:pt x="48" y="28"/>
                    <a:pt x="48" y="28"/>
                  </a:cubicBezTo>
                  <a:cubicBezTo>
                    <a:pt x="49" y="28"/>
                    <a:pt x="49" y="28"/>
                    <a:pt x="49" y="28"/>
                  </a:cubicBezTo>
                  <a:cubicBezTo>
                    <a:pt x="48" y="27"/>
                    <a:pt x="48" y="22"/>
                    <a:pt x="48" y="20"/>
                  </a:cubicBezTo>
                  <a:cubicBezTo>
                    <a:pt x="48" y="17"/>
                    <a:pt x="49" y="15"/>
                    <a:pt x="49" y="14"/>
                  </a:cubicBezTo>
                  <a:cubicBezTo>
                    <a:pt x="49" y="14"/>
                    <a:pt x="49" y="14"/>
                    <a:pt x="49" y="14"/>
                  </a:cubicBezTo>
                  <a:cubicBezTo>
                    <a:pt x="48" y="14"/>
                    <a:pt x="44" y="10"/>
                    <a:pt x="42" y="8"/>
                  </a:cubicBezTo>
                  <a:cubicBezTo>
                    <a:pt x="40" y="6"/>
                    <a:pt x="36" y="3"/>
                    <a:pt x="36" y="3"/>
                  </a:cubicBezTo>
                  <a:cubicBezTo>
                    <a:pt x="36" y="3"/>
                    <a:pt x="29" y="2"/>
                    <a:pt x="26" y="2"/>
                  </a:cubicBezTo>
                  <a:cubicBezTo>
                    <a:pt x="22" y="2"/>
                    <a:pt x="17" y="1"/>
                    <a:pt x="17" y="1"/>
                  </a:cubicBezTo>
                  <a:cubicBezTo>
                    <a:pt x="17" y="0"/>
                    <a:pt x="17" y="1"/>
                    <a:pt x="17" y="1"/>
                  </a:cubicBezTo>
                  <a:cubicBezTo>
                    <a:pt x="17" y="1"/>
                    <a:pt x="14" y="2"/>
                    <a:pt x="10" y="4"/>
                  </a:cubicBezTo>
                  <a:cubicBezTo>
                    <a:pt x="6" y="6"/>
                    <a:pt x="3" y="8"/>
                    <a:pt x="3" y="8"/>
                  </a:cubicBezTo>
                  <a:cubicBezTo>
                    <a:pt x="2" y="8"/>
                    <a:pt x="2" y="9"/>
                    <a:pt x="2" y="9"/>
                  </a:cubicBezTo>
                  <a:cubicBezTo>
                    <a:pt x="2" y="9"/>
                    <a:pt x="2" y="10"/>
                    <a:pt x="2" y="13"/>
                  </a:cubicBezTo>
                  <a:cubicBezTo>
                    <a:pt x="2" y="17"/>
                    <a:pt x="0" y="21"/>
                    <a:pt x="0" y="21"/>
                  </a:cubicBezTo>
                  <a:cubicBezTo>
                    <a:pt x="0" y="21"/>
                    <a:pt x="0" y="21"/>
                    <a:pt x="0" y="21"/>
                  </a:cubicBezTo>
                  <a:cubicBezTo>
                    <a:pt x="1" y="22"/>
                    <a:pt x="3" y="22"/>
                    <a:pt x="7" y="26"/>
                  </a:cubicBezTo>
                  <a:cubicBezTo>
                    <a:pt x="11" y="30"/>
                    <a:pt x="13" y="33"/>
                    <a:pt x="13" y="33"/>
                  </a:cubicBezTo>
                  <a:cubicBezTo>
                    <a:pt x="15" y="33"/>
                    <a:pt x="20" y="33"/>
                    <a:pt x="20" y="33"/>
                  </a:cubicBezTo>
                  <a:cubicBezTo>
                    <a:pt x="21" y="34"/>
                    <a:pt x="21" y="34"/>
                    <a:pt x="21" y="34"/>
                  </a:cubicBezTo>
                  <a:cubicBezTo>
                    <a:pt x="21" y="34"/>
                    <a:pt x="21" y="35"/>
                    <a:pt x="20" y="35"/>
                  </a:cubicBezTo>
                  <a:cubicBezTo>
                    <a:pt x="20" y="36"/>
                    <a:pt x="21" y="36"/>
                    <a:pt x="21" y="36"/>
                  </a:cubicBezTo>
                  <a:cubicBezTo>
                    <a:pt x="21" y="36"/>
                    <a:pt x="21" y="34"/>
                    <a:pt x="21" y="34"/>
                  </a:cubicBezTo>
                  <a:cubicBezTo>
                    <a:pt x="21" y="34"/>
                    <a:pt x="22" y="36"/>
                    <a:pt x="23" y="37"/>
                  </a:cubicBezTo>
                  <a:cubicBezTo>
                    <a:pt x="23" y="38"/>
                    <a:pt x="24" y="40"/>
                    <a:pt x="24" y="40"/>
                  </a:cubicBezTo>
                  <a:cubicBezTo>
                    <a:pt x="24" y="40"/>
                    <a:pt x="25" y="41"/>
                    <a:pt x="24" y="41"/>
                  </a:cubicBezTo>
                  <a:cubicBezTo>
                    <a:pt x="24" y="42"/>
                    <a:pt x="25" y="42"/>
                    <a:pt x="25" y="43"/>
                  </a:cubicBezTo>
                  <a:cubicBezTo>
                    <a:pt x="25" y="43"/>
                    <a:pt x="24" y="43"/>
                    <a:pt x="24" y="43"/>
                  </a:cubicBezTo>
                  <a:cubicBezTo>
                    <a:pt x="24" y="43"/>
                    <a:pt x="24" y="43"/>
                    <a:pt x="23" y="44"/>
                  </a:cubicBezTo>
                  <a:cubicBezTo>
                    <a:pt x="22" y="45"/>
                    <a:pt x="23" y="46"/>
                    <a:pt x="23" y="46"/>
                  </a:cubicBezTo>
                  <a:cubicBezTo>
                    <a:pt x="23" y="46"/>
                    <a:pt x="22" y="48"/>
                    <a:pt x="22" y="49"/>
                  </a:cubicBezTo>
                  <a:cubicBezTo>
                    <a:pt x="22" y="49"/>
                    <a:pt x="22" y="49"/>
                    <a:pt x="22" y="49"/>
                  </a:cubicBezTo>
                  <a:cubicBezTo>
                    <a:pt x="22" y="49"/>
                    <a:pt x="22" y="49"/>
                    <a:pt x="22" y="50"/>
                  </a:cubicBezTo>
                  <a:cubicBezTo>
                    <a:pt x="22" y="50"/>
                    <a:pt x="20" y="55"/>
                    <a:pt x="20" y="57"/>
                  </a:cubicBezTo>
                  <a:cubicBezTo>
                    <a:pt x="20" y="59"/>
                    <a:pt x="19" y="63"/>
                    <a:pt x="19" y="64"/>
                  </a:cubicBezTo>
                  <a:cubicBezTo>
                    <a:pt x="19" y="65"/>
                    <a:pt x="19" y="65"/>
                    <a:pt x="19" y="66"/>
                  </a:cubicBezTo>
                  <a:cubicBezTo>
                    <a:pt x="19" y="66"/>
                    <a:pt x="19" y="67"/>
                    <a:pt x="18" y="68"/>
                  </a:cubicBezTo>
                  <a:cubicBezTo>
                    <a:pt x="18" y="69"/>
                    <a:pt x="19" y="69"/>
                    <a:pt x="18" y="70"/>
                  </a:cubicBezTo>
                  <a:cubicBezTo>
                    <a:pt x="18" y="71"/>
                    <a:pt x="18" y="71"/>
                    <a:pt x="18" y="72"/>
                  </a:cubicBezTo>
                  <a:cubicBezTo>
                    <a:pt x="18" y="73"/>
                    <a:pt x="19" y="73"/>
                    <a:pt x="18" y="74"/>
                  </a:cubicBezTo>
                  <a:cubicBezTo>
                    <a:pt x="18" y="75"/>
                    <a:pt x="18" y="80"/>
                    <a:pt x="18" y="81"/>
                  </a:cubicBezTo>
                  <a:cubicBezTo>
                    <a:pt x="18" y="83"/>
                    <a:pt x="18" y="86"/>
                    <a:pt x="18" y="86"/>
                  </a:cubicBezTo>
                  <a:cubicBezTo>
                    <a:pt x="18" y="86"/>
                    <a:pt x="17" y="86"/>
                    <a:pt x="17" y="86"/>
                  </a:cubicBezTo>
                  <a:cubicBezTo>
                    <a:pt x="17" y="87"/>
                    <a:pt x="17" y="87"/>
                    <a:pt x="17" y="87"/>
                  </a:cubicBezTo>
                  <a:cubicBezTo>
                    <a:pt x="16" y="87"/>
                    <a:pt x="15" y="88"/>
                    <a:pt x="15" y="88"/>
                  </a:cubicBezTo>
                  <a:cubicBezTo>
                    <a:pt x="14" y="88"/>
                    <a:pt x="14" y="89"/>
                    <a:pt x="14" y="89"/>
                  </a:cubicBezTo>
                  <a:cubicBezTo>
                    <a:pt x="14" y="89"/>
                    <a:pt x="15" y="90"/>
                    <a:pt x="16" y="90"/>
                  </a:cubicBezTo>
                  <a:cubicBezTo>
                    <a:pt x="17" y="90"/>
                    <a:pt x="19" y="90"/>
                    <a:pt x="20" y="90"/>
                  </a:cubicBezTo>
                  <a:cubicBezTo>
                    <a:pt x="20" y="90"/>
                    <a:pt x="21" y="90"/>
                    <a:pt x="21" y="90"/>
                  </a:cubicBezTo>
                  <a:cubicBezTo>
                    <a:pt x="22" y="90"/>
                    <a:pt x="24" y="90"/>
                    <a:pt x="25" y="90"/>
                  </a:cubicBezTo>
                  <a:cubicBezTo>
                    <a:pt x="25" y="90"/>
                    <a:pt x="25" y="90"/>
                    <a:pt x="25" y="89"/>
                  </a:cubicBezTo>
                  <a:cubicBezTo>
                    <a:pt x="25" y="89"/>
                    <a:pt x="25" y="88"/>
                    <a:pt x="25" y="87"/>
                  </a:cubicBezTo>
                  <a:cubicBezTo>
                    <a:pt x="25" y="86"/>
                    <a:pt x="25" y="85"/>
                    <a:pt x="25" y="83"/>
                  </a:cubicBezTo>
                  <a:cubicBezTo>
                    <a:pt x="24" y="82"/>
                    <a:pt x="24" y="80"/>
                    <a:pt x="24" y="77"/>
                  </a:cubicBezTo>
                  <a:cubicBezTo>
                    <a:pt x="25" y="74"/>
                    <a:pt x="24" y="72"/>
                    <a:pt x="24" y="72"/>
                  </a:cubicBezTo>
                  <a:cubicBezTo>
                    <a:pt x="24" y="72"/>
                    <a:pt x="24" y="71"/>
                    <a:pt x="24" y="71"/>
                  </a:cubicBezTo>
                  <a:cubicBezTo>
                    <a:pt x="24" y="71"/>
                    <a:pt x="24" y="70"/>
                    <a:pt x="24" y="70"/>
                  </a:cubicBezTo>
                  <a:cubicBezTo>
                    <a:pt x="24" y="69"/>
                    <a:pt x="24" y="69"/>
                    <a:pt x="24" y="69"/>
                  </a:cubicBezTo>
                  <a:cubicBezTo>
                    <a:pt x="24" y="68"/>
                    <a:pt x="24" y="68"/>
                    <a:pt x="24" y="67"/>
                  </a:cubicBezTo>
                  <a:cubicBezTo>
                    <a:pt x="25" y="67"/>
                    <a:pt x="24" y="66"/>
                    <a:pt x="25" y="66"/>
                  </a:cubicBezTo>
                  <a:cubicBezTo>
                    <a:pt x="25" y="66"/>
                    <a:pt x="25" y="65"/>
                    <a:pt x="25" y="65"/>
                  </a:cubicBezTo>
                  <a:cubicBezTo>
                    <a:pt x="25" y="64"/>
                    <a:pt x="25" y="63"/>
                    <a:pt x="26" y="63"/>
                  </a:cubicBezTo>
                  <a:cubicBezTo>
                    <a:pt x="26" y="62"/>
                    <a:pt x="28" y="59"/>
                    <a:pt x="28" y="59"/>
                  </a:cubicBezTo>
                  <a:cubicBezTo>
                    <a:pt x="28" y="59"/>
                    <a:pt x="28" y="62"/>
                    <a:pt x="28" y="63"/>
                  </a:cubicBezTo>
                  <a:cubicBezTo>
                    <a:pt x="28" y="65"/>
                    <a:pt x="28" y="69"/>
                    <a:pt x="28" y="70"/>
                  </a:cubicBezTo>
                  <a:cubicBezTo>
                    <a:pt x="28" y="71"/>
                    <a:pt x="28" y="71"/>
                    <a:pt x="29" y="72"/>
                  </a:cubicBezTo>
                  <a:cubicBezTo>
                    <a:pt x="29" y="73"/>
                    <a:pt x="30" y="73"/>
                    <a:pt x="31" y="74"/>
                  </a:cubicBezTo>
                  <a:cubicBezTo>
                    <a:pt x="32" y="75"/>
                    <a:pt x="32" y="76"/>
                    <a:pt x="33" y="77"/>
                  </a:cubicBezTo>
                  <a:cubicBezTo>
                    <a:pt x="33" y="78"/>
                    <a:pt x="34" y="78"/>
                    <a:pt x="35" y="79"/>
                  </a:cubicBezTo>
                  <a:cubicBezTo>
                    <a:pt x="35" y="80"/>
                    <a:pt x="37" y="82"/>
                    <a:pt x="38" y="83"/>
                  </a:cubicBezTo>
                  <a:cubicBezTo>
                    <a:pt x="38" y="84"/>
                    <a:pt x="41" y="87"/>
                    <a:pt x="42" y="88"/>
                  </a:cubicBezTo>
                  <a:cubicBezTo>
                    <a:pt x="42" y="88"/>
                    <a:pt x="42" y="87"/>
                    <a:pt x="42" y="87"/>
                  </a:cubicBezTo>
                  <a:cubicBezTo>
                    <a:pt x="42" y="88"/>
                    <a:pt x="42" y="88"/>
                    <a:pt x="42" y="88"/>
                  </a:cubicBezTo>
                  <a:cubicBezTo>
                    <a:pt x="42" y="88"/>
                    <a:pt x="42" y="88"/>
                    <a:pt x="42" y="89"/>
                  </a:cubicBezTo>
                  <a:cubicBezTo>
                    <a:pt x="42" y="89"/>
                    <a:pt x="42" y="89"/>
                    <a:pt x="42" y="90"/>
                  </a:cubicBezTo>
                  <a:cubicBezTo>
                    <a:pt x="43" y="91"/>
                    <a:pt x="43" y="91"/>
                    <a:pt x="43" y="91"/>
                  </a:cubicBezTo>
                  <a:cubicBezTo>
                    <a:pt x="43" y="91"/>
                    <a:pt x="43" y="91"/>
                    <a:pt x="43" y="91"/>
                  </a:cubicBezTo>
                  <a:cubicBezTo>
                    <a:pt x="43" y="92"/>
                    <a:pt x="43" y="92"/>
                    <a:pt x="43" y="92"/>
                  </a:cubicBezTo>
                  <a:cubicBezTo>
                    <a:pt x="43" y="93"/>
                    <a:pt x="44" y="93"/>
                    <a:pt x="45" y="93"/>
                  </a:cubicBezTo>
                  <a:cubicBezTo>
                    <a:pt x="46" y="93"/>
                    <a:pt x="46" y="91"/>
                    <a:pt x="47" y="91"/>
                  </a:cubicBezTo>
                  <a:cubicBezTo>
                    <a:pt x="47" y="90"/>
                    <a:pt x="48" y="88"/>
                    <a:pt x="48" y="87"/>
                  </a:cubicBezTo>
                  <a:cubicBezTo>
                    <a:pt x="48" y="86"/>
                    <a:pt x="48" y="85"/>
                    <a:pt x="48" y="85"/>
                  </a:cubicBezTo>
                  <a:cubicBezTo>
                    <a:pt x="48" y="85"/>
                    <a:pt x="48" y="84"/>
                    <a:pt x="48" y="84"/>
                  </a:cubicBezTo>
                  <a:cubicBezTo>
                    <a:pt x="48" y="83"/>
                    <a:pt x="48" y="83"/>
                    <a:pt x="48" y="82"/>
                  </a:cubicBezTo>
                  <a:close/>
                  <a:moveTo>
                    <a:pt x="25" y="35"/>
                  </a:moveTo>
                  <a:cubicBezTo>
                    <a:pt x="24" y="33"/>
                    <a:pt x="24" y="33"/>
                    <a:pt x="24" y="33"/>
                  </a:cubicBezTo>
                  <a:cubicBezTo>
                    <a:pt x="24" y="33"/>
                    <a:pt x="24" y="33"/>
                    <a:pt x="25" y="33"/>
                  </a:cubicBezTo>
                  <a:lnTo>
                    <a:pt x="25" y="35"/>
                  </a:ln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99" name="Freeform 600"/>
            <p:cNvSpPr>
              <a:spLocks/>
            </p:cNvSpPr>
            <p:nvPr/>
          </p:nvSpPr>
          <p:spPr bwMode="auto">
            <a:xfrm>
              <a:off x="8315325" y="869951"/>
              <a:ext cx="239713" cy="458788"/>
            </a:xfrm>
            <a:custGeom>
              <a:avLst/>
              <a:gdLst>
                <a:gd name="T0" fmla="*/ 0 w 64"/>
                <a:gd name="T1" fmla="*/ 41 h 122"/>
                <a:gd name="T2" fmla="*/ 1 w 64"/>
                <a:gd name="T3" fmla="*/ 37 h 122"/>
                <a:gd name="T4" fmla="*/ 3 w 64"/>
                <a:gd name="T5" fmla="*/ 35 h 122"/>
                <a:gd name="T6" fmla="*/ 4 w 64"/>
                <a:gd name="T7" fmla="*/ 33 h 122"/>
                <a:gd name="T8" fmla="*/ 6 w 64"/>
                <a:gd name="T9" fmla="*/ 33 h 122"/>
                <a:gd name="T10" fmla="*/ 8 w 64"/>
                <a:gd name="T11" fmla="*/ 25 h 122"/>
                <a:gd name="T12" fmla="*/ 9 w 64"/>
                <a:gd name="T13" fmla="*/ 22 h 122"/>
                <a:gd name="T14" fmla="*/ 17 w 64"/>
                <a:gd name="T15" fmla="*/ 17 h 122"/>
                <a:gd name="T16" fmla="*/ 22 w 64"/>
                <a:gd name="T17" fmla="*/ 14 h 122"/>
                <a:gd name="T18" fmla="*/ 23 w 64"/>
                <a:gd name="T19" fmla="*/ 11 h 122"/>
                <a:gd name="T20" fmla="*/ 22 w 64"/>
                <a:gd name="T21" fmla="*/ 7 h 122"/>
                <a:gd name="T22" fmla="*/ 23 w 64"/>
                <a:gd name="T23" fmla="*/ 3 h 122"/>
                <a:gd name="T24" fmla="*/ 31 w 64"/>
                <a:gd name="T25" fmla="*/ 0 h 122"/>
                <a:gd name="T26" fmla="*/ 33 w 64"/>
                <a:gd name="T27" fmla="*/ 8 h 122"/>
                <a:gd name="T28" fmla="*/ 34 w 64"/>
                <a:gd name="T29" fmla="*/ 11 h 122"/>
                <a:gd name="T30" fmla="*/ 32 w 64"/>
                <a:gd name="T31" fmla="*/ 13 h 122"/>
                <a:gd name="T32" fmla="*/ 30 w 64"/>
                <a:gd name="T33" fmla="*/ 16 h 122"/>
                <a:gd name="T34" fmla="*/ 32 w 64"/>
                <a:gd name="T35" fmla="*/ 19 h 122"/>
                <a:gd name="T36" fmla="*/ 36 w 64"/>
                <a:gd name="T37" fmla="*/ 21 h 122"/>
                <a:gd name="T38" fmla="*/ 39 w 64"/>
                <a:gd name="T39" fmla="*/ 25 h 122"/>
                <a:gd name="T40" fmla="*/ 42 w 64"/>
                <a:gd name="T41" fmla="*/ 32 h 122"/>
                <a:gd name="T42" fmla="*/ 44 w 64"/>
                <a:gd name="T43" fmla="*/ 38 h 122"/>
                <a:gd name="T44" fmla="*/ 52 w 64"/>
                <a:gd name="T45" fmla="*/ 39 h 122"/>
                <a:gd name="T46" fmla="*/ 56 w 64"/>
                <a:gd name="T47" fmla="*/ 36 h 122"/>
                <a:gd name="T48" fmla="*/ 59 w 64"/>
                <a:gd name="T49" fmla="*/ 35 h 122"/>
                <a:gd name="T50" fmla="*/ 58 w 64"/>
                <a:gd name="T51" fmla="*/ 37 h 122"/>
                <a:gd name="T52" fmla="*/ 62 w 64"/>
                <a:gd name="T53" fmla="*/ 38 h 122"/>
                <a:gd name="T54" fmla="*/ 63 w 64"/>
                <a:gd name="T55" fmla="*/ 39 h 122"/>
                <a:gd name="T56" fmla="*/ 62 w 64"/>
                <a:gd name="T57" fmla="*/ 41 h 122"/>
                <a:gd name="T58" fmla="*/ 59 w 64"/>
                <a:gd name="T59" fmla="*/ 42 h 122"/>
                <a:gd name="T60" fmla="*/ 56 w 64"/>
                <a:gd name="T61" fmla="*/ 45 h 122"/>
                <a:gd name="T62" fmla="*/ 51 w 64"/>
                <a:gd name="T63" fmla="*/ 47 h 122"/>
                <a:gd name="T64" fmla="*/ 41 w 64"/>
                <a:gd name="T65" fmla="*/ 46 h 122"/>
                <a:gd name="T66" fmla="*/ 38 w 64"/>
                <a:gd name="T67" fmla="*/ 43 h 122"/>
                <a:gd name="T68" fmla="*/ 36 w 64"/>
                <a:gd name="T69" fmla="*/ 47 h 122"/>
                <a:gd name="T70" fmla="*/ 35 w 64"/>
                <a:gd name="T71" fmla="*/ 54 h 122"/>
                <a:gd name="T72" fmla="*/ 35 w 64"/>
                <a:gd name="T73" fmla="*/ 60 h 122"/>
                <a:gd name="T74" fmla="*/ 35 w 64"/>
                <a:gd name="T75" fmla="*/ 68 h 122"/>
                <a:gd name="T76" fmla="*/ 33 w 64"/>
                <a:gd name="T77" fmla="*/ 74 h 122"/>
                <a:gd name="T78" fmla="*/ 32 w 64"/>
                <a:gd name="T79" fmla="*/ 83 h 122"/>
                <a:gd name="T80" fmla="*/ 31 w 64"/>
                <a:gd name="T81" fmla="*/ 98 h 122"/>
                <a:gd name="T82" fmla="*/ 28 w 64"/>
                <a:gd name="T83" fmla="*/ 104 h 122"/>
                <a:gd name="T84" fmla="*/ 29 w 64"/>
                <a:gd name="T85" fmla="*/ 108 h 122"/>
                <a:gd name="T86" fmla="*/ 34 w 64"/>
                <a:gd name="T87" fmla="*/ 111 h 122"/>
                <a:gd name="T88" fmla="*/ 29 w 64"/>
                <a:gd name="T89" fmla="*/ 113 h 122"/>
                <a:gd name="T90" fmla="*/ 21 w 64"/>
                <a:gd name="T91" fmla="*/ 111 h 122"/>
                <a:gd name="T92" fmla="*/ 20 w 64"/>
                <a:gd name="T93" fmla="*/ 114 h 122"/>
                <a:gd name="T94" fmla="*/ 18 w 64"/>
                <a:gd name="T95" fmla="*/ 119 h 122"/>
                <a:gd name="T96" fmla="*/ 15 w 64"/>
                <a:gd name="T97" fmla="*/ 122 h 122"/>
                <a:gd name="T98" fmla="*/ 11 w 64"/>
                <a:gd name="T99" fmla="*/ 118 h 122"/>
                <a:gd name="T100" fmla="*/ 11 w 64"/>
                <a:gd name="T101" fmla="*/ 115 h 122"/>
                <a:gd name="T102" fmla="*/ 10 w 64"/>
                <a:gd name="T103" fmla="*/ 103 h 122"/>
                <a:gd name="T104" fmla="*/ 12 w 64"/>
                <a:gd name="T105" fmla="*/ 73 h 122"/>
                <a:gd name="T106" fmla="*/ 12 w 64"/>
                <a:gd name="T107" fmla="*/ 62 h 122"/>
                <a:gd name="T108" fmla="*/ 12 w 64"/>
                <a:gd name="T109" fmla="*/ 43 h 122"/>
                <a:gd name="T110" fmla="*/ 11 w 64"/>
                <a:gd name="T111" fmla="*/ 41 h 122"/>
                <a:gd name="T112" fmla="*/ 7 w 64"/>
                <a:gd name="T113" fmla="*/ 4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 h="122">
                  <a:moveTo>
                    <a:pt x="2" y="45"/>
                  </a:moveTo>
                  <a:cubicBezTo>
                    <a:pt x="2" y="44"/>
                    <a:pt x="1" y="43"/>
                    <a:pt x="1" y="42"/>
                  </a:cubicBezTo>
                  <a:cubicBezTo>
                    <a:pt x="0" y="42"/>
                    <a:pt x="0" y="41"/>
                    <a:pt x="0" y="41"/>
                  </a:cubicBezTo>
                  <a:cubicBezTo>
                    <a:pt x="0" y="41"/>
                    <a:pt x="1" y="40"/>
                    <a:pt x="1" y="39"/>
                  </a:cubicBezTo>
                  <a:cubicBezTo>
                    <a:pt x="1" y="39"/>
                    <a:pt x="1" y="38"/>
                    <a:pt x="1" y="38"/>
                  </a:cubicBezTo>
                  <a:cubicBezTo>
                    <a:pt x="1" y="38"/>
                    <a:pt x="1" y="38"/>
                    <a:pt x="1" y="37"/>
                  </a:cubicBezTo>
                  <a:cubicBezTo>
                    <a:pt x="2" y="37"/>
                    <a:pt x="2" y="37"/>
                    <a:pt x="2" y="36"/>
                  </a:cubicBezTo>
                  <a:cubicBezTo>
                    <a:pt x="2" y="36"/>
                    <a:pt x="2" y="35"/>
                    <a:pt x="2" y="35"/>
                  </a:cubicBezTo>
                  <a:cubicBezTo>
                    <a:pt x="2" y="35"/>
                    <a:pt x="3" y="35"/>
                    <a:pt x="3" y="35"/>
                  </a:cubicBezTo>
                  <a:cubicBezTo>
                    <a:pt x="3" y="35"/>
                    <a:pt x="4" y="35"/>
                    <a:pt x="4" y="35"/>
                  </a:cubicBezTo>
                  <a:cubicBezTo>
                    <a:pt x="4" y="35"/>
                    <a:pt x="4" y="34"/>
                    <a:pt x="4" y="34"/>
                  </a:cubicBezTo>
                  <a:cubicBezTo>
                    <a:pt x="4" y="34"/>
                    <a:pt x="4" y="34"/>
                    <a:pt x="4" y="33"/>
                  </a:cubicBezTo>
                  <a:cubicBezTo>
                    <a:pt x="4" y="33"/>
                    <a:pt x="4" y="32"/>
                    <a:pt x="4" y="31"/>
                  </a:cubicBezTo>
                  <a:cubicBezTo>
                    <a:pt x="4" y="31"/>
                    <a:pt x="5" y="30"/>
                    <a:pt x="6" y="31"/>
                  </a:cubicBezTo>
                  <a:cubicBezTo>
                    <a:pt x="6" y="33"/>
                    <a:pt x="6" y="33"/>
                    <a:pt x="6" y="33"/>
                  </a:cubicBezTo>
                  <a:cubicBezTo>
                    <a:pt x="6" y="33"/>
                    <a:pt x="6" y="32"/>
                    <a:pt x="6" y="31"/>
                  </a:cubicBezTo>
                  <a:cubicBezTo>
                    <a:pt x="6" y="30"/>
                    <a:pt x="7" y="28"/>
                    <a:pt x="8" y="28"/>
                  </a:cubicBezTo>
                  <a:cubicBezTo>
                    <a:pt x="8" y="28"/>
                    <a:pt x="8" y="26"/>
                    <a:pt x="8" y="25"/>
                  </a:cubicBezTo>
                  <a:cubicBezTo>
                    <a:pt x="8" y="25"/>
                    <a:pt x="8" y="25"/>
                    <a:pt x="8" y="25"/>
                  </a:cubicBezTo>
                  <a:cubicBezTo>
                    <a:pt x="8" y="25"/>
                    <a:pt x="8" y="24"/>
                    <a:pt x="8" y="24"/>
                  </a:cubicBezTo>
                  <a:cubicBezTo>
                    <a:pt x="9" y="24"/>
                    <a:pt x="9" y="23"/>
                    <a:pt x="9" y="22"/>
                  </a:cubicBezTo>
                  <a:cubicBezTo>
                    <a:pt x="9" y="22"/>
                    <a:pt x="9" y="21"/>
                    <a:pt x="10" y="20"/>
                  </a:cubicBezTo>
                  <a:cubicBezTo>
                    <a:pt x="10" y="20"/>
                    <a:pt x="12" y="19"/>
                    <a:pt x="13" y="19"/>
                  </a:cubicBezTo>
                  <a:cubicBezTo>
                    <a:pt x="13" y="19"/>
                    <a:pt x="17" y="18"/>
                    <a:pt x="17" y="17"/>
                  </a:cubicBezTo>
                  <a:cubicBezTo>
                    <a:pt x="18" y="17"/>
                    <a:pt x="20" y="17"/>
                    <a:pt x="20" y="17"/>
                  </a:cubicBezTo>
                  <a:cubicBezTo>
                    <a:pt x="20" y="17"/>
                    <a:pt x="21" y="15"/>
                    <a:pt x="21" y="14"/>
                  </a:cubicBezTo>
                  <a:cubicBezTo>
                    <a:pt x="22" y="14"/>
                    <a:pt x="22" y="14"/>
                    <a:pt x="22" y="14"/>
                  </a:cubicBezTo>
                  <a:cubicBezTo>
                    <a:pt x="23" y="14"/>
                    <a:pt x="23" y="14"/>
                    <a:pt x="23" y="14"/>
                  </a:cubicBezTo>
                  <a:cubicBezTo>
                    <a:pt x="23" y="14"/>
                    <a:pt x="22" y="13"/>
                    <a:pt x="22" y="12"/>
                  </a:cubicBezTo>
                  <a:cubicBezTo>
                    <a:pt x="22" y="12"/>
                    <a:pt x="23" y="11"/>
                    <a:pt x="23" y="11"/>
                  </a:cubicBezTo>
                  <a:cubicBezTo>
                    <a:pt x="23" y="11"/>
                    <a:pt x="22" y="10"/>
                    <a:pt x="22" y="10"/>
                  </a:cubicBezTo>
                  <a:cubicBezTo>
                    <a:pt x="21" y="10"/>
                    <a:pt x="21" y="9"/>
                    <a:pt x="22" y="8"/>
                  </a:cubicBezTo>
                  <a:cubicBezTo>
                    <a:pt x="22" y="8"/>
                    <a:pt x="22" y="8"/>
                    <a:pt x="22" y="7"/>
                  </a:cubicBezTo>
                  <a:cubicBezTo>
                    <a:pt x="22" y="7"/>
                    <a:pt x="23" y="8"/>
                    <a:pt x="23" y="8"/>
                  </a:cubicBezTo>
                  <a:cubicBezTo>
                    <a:pt x="23" y="8"/>
                    <a:pt x="23" y="8"/>
                    <a:pt x="23" y="7"/>
                  </a:cubicBezTo>
                  <a:cubicBezTo>
                    <a:pt x="23" y="6"/>
                    <a:pt x="23" y="4"/>
                    <a:pt x="23" y="3"/>
                  </a:cubicBezTo>
                  <a:cubicBezTo>
                    <a:pt x="24" y="3"/>
                    <a:pt x="25" y="1"/>
                    <a:pt x="26" y="0"/>
                  </a:cubicBezTo>
                  <a:cubicBezTo>
                    <a:pt x="27" y="0"/>
                    <a:pt x="28" y="0"/>
                    <a:pt x="29" y="0"/>
                  </a:cubicBezTo>
                  <a:cubicBezTo>
                    <a:pt x="29" y="0"/>
                    <a:pt x="31" y="0"/>
                    <a:pt x="31" y="0"/>
                  </a:cubicBezTo>
                  <a:cubicBezTo>
                    <a:pt x="32" y="1"/>
                    <a:pt x="33" y="2"/>
                    <a:pt x="33" y="3"/>
                  </a:cubicBezTo>
                  <a:cubicBezTo>
                    <a:pt x="33" y="4"/>
                    <a:pt x="33" y="5"/>
                    <a:pt x="33" y="6"/>
                  </a:cubicBezTo>
                  <a:cubicBezTo>
                    <a:pt x="33" y="6"/>
                    <a:pt x="33" y="7"/>
                    <a:pt x="33" y="8"/>
                  </a:cubicBezTo>
                  <a:cubicBezTo>
                    <a:pt x="33" y="8"/>
                    <a:pt x="33" y="9"/>
                    <a:pt x="33" y="9"/>
                  </a:cubicBezTo>
                  <a:cubicBezTo>
                    <a:pt x="33" y="9"/>
                    <a:pt x="33" y="9"/>
                    <a:pt x="34" y="9"/>
                  </a:cubicBezTo>
                  <a:cubicBezTo>
                    <a:pt x="34" y="10"/>
                    <a:pt x="34" y="10"/>
                    <a:pt x="34" y="11"/>
                  </a:cubicBezTo>
                  <a:cubicBezTo>
                    <a:pt x="34" y="11"/>
                    <a:pt x="33" y="11"/>
                    <a:pt x="33" y="12"/>
                  </a:cubicBezTo>
                  <a:cubicBezTo>
                    <a:pt x="33" y="12"/>
                    <a:pt x="32" y="12"/>
                    <a:pt x="32" y="12"/>
                  </a:cubicBezTo>
                  <a:cubicBezTo>
                    <a:pt x="32" y="13"/>
                    <a:pt x="32" y="13"/>
                    <a:pt x="32" y="13"/>
                  </a:cubicBezTo>
                  <a:cubicBezTo>
                    <a:pt x="32" y="13"/>
                    <a:pt x="32" y="14"/>
                    <a:pt x="31" y="14"/>
                  </a:cubicBezTo>
                  <a:cubicBezTo>
                    <a:pt x="31" y="14"/>
                    <a:pt x="31" y="15"/>
                    <a:pt x="31" y="15"/>
                  </a:cubicBezTo>
                  <a:cubicBezTo>
                    <a:pt x="31" y="15"/>
                    <a:pt x="30" y="16"/>
                    <a:pt x="30" y="16"/>
                  </a:cubicBezTo>
                  <a:cubicBezTo>
                    <a:pt x="30" y="17"/>
                    <a:pt x="30" y="17"/>
                    <a:pt x="30" y="17"/>
                  </a:cubicBezTo>
                  <a:cubicBezTo>
                    <a:pt x="31" y="18"/>
                    <a:pt x="31" y="18"/>
                    <a:pt x="31" y="18"/>
                  </a:cubicBezTo>
                  <a:cubicBezTo>
                    <a:pt x="31" y="18"/>
                    <a:pt x="32" y="19"/>
                    <a:pt x="32" y="19"/>
                  </a:cubicBezTo>
                  <a:cubicBezTo>
                    <a:pt x="32" y="19"/>
                    <a:pt x="33" y="20"/>
                    <a:pt x="33" y="20"/>
                  </a:cubicBezTo>
                  <a:cubicBezTo>
                    <a:pt x="34" y="20"/>
                    <a:pt x="34" y="20"/>
                    <a:pt x="35" y="20"/>
                  </a:cubicBezTo>
                  <a:cubicBezTo>
                    <a:pt x="35" y="20"/>
                    <a:pt x="36" y="21"/>
                    <a:pt x="36" y="21"/>
                  </a:cubicBezTo>
                  <a:cubicBezTo>
                    <a:pt x="36" y="21"/>
                    <a:pt x="37" y="22"/>
                    <a:pt x="37" y="22"/>
                  </a:cubicBezTo>
                  <a:cubicBezTo>
                    <a:pt x="38" y="22"/>
                    <a:pt x="38" y="23"/>
                    <a:pt x="39" y="24"/>
                  </a:cubicBezTo>
                  <a:cubicBezTo>
                    <a:pt x="39" y="24"/>
                    <a:pt x="39" y="25"/>
                    <a:pt x="39" y="25"/>
                  </a:cubicBezTo>
                  <a:cubicBezTo>
                    <a:pt x="39" y="25"/>
                    <a:pt x="40" y="27"/>
                    <a:pt x="40" y="27"/>
                  </a:cubicBezTo>
                  <a:cubicBezTo>
                    <a:pt x="40" y="28"/>
                    <a:pt x="41" y="29"/>
                    <a:pt x="41" y="30"/>
                  </a:cubicBezTo>
                  <a:cubicBezTo>
                    <a:pt x="41" y="30"/>
                    <a:pt x="41" y="31"/>
                    <a:pt x="42" y="32"/>
                  </a:cubicBezTo>
                  <a:cubicBezTo>
                    <a:pt x="42" y="32"/>
                    <a:pt x="42" y="33"/>
                    <a:pt x="42" y="33"/>
                  </a:cubicBezTo>
                  <a:cubicBezTo>
                    <a:pt x="42" y="34"/>
                    <a:pt x="43" y="34"/>
                    <a:pt x="43" y="35"/>
                  </a:cubicBezTo>
                  <a:cubicBezTo>
                    <a:pt x="43" y="36"/>
                    <a:pt x="44" y="37"/>
                    <a:pt x="44" y="38"/>
                  </a:cubicBezTo>
                  <a:cubicBezTo>
                    <a:pt x="44" y="38"/>
                    <a:pt x="45" y="38"/>
                    <a:pt x="45" y="38"/>
                  </a:cubicBezTo>
                  <a:cubicBezTo>
                    <a:pt x="45" y="38"/>
                    <a:pt x="47" y="38"/>
                    <a:pt x="48" y="38"/>
                  </a:cubicBezTo>
                  <a:cubicBezTo>
                    <a:pt x="49" y="38"/>
                    <a:pt x="52" y="39"/>
                    <a:pt x="52" y="39"/>
                  </a:cubicBezTo>
                  <a:cubicBezTo>
                    <a:pt x="53" y="39"/>
                    <a:pt x="53" y="38"/>
                    <a:pt x="54" y="38"/>
                  </a:cubicBezTo>
                  <a:cubicBezTo>
                    <a:pt x="54" y="38"/>
                    <a:pt x="55" y="38"/>
                    <a:pt x="55" y="38"/>
                  </a:cubicBezTo>
                  <a:cubicBezTo>
                    <a:pt x="55" y="38"/>
                    <a:pt x="55" y="37"/>
                    <a:pt x="56" y="36"/>
                  </a:cubicBezTo>
                  <a:cubicBezTo>
                    <a:pt x="57" y="36"/>
                    <a:pt x="57" y="35"/>
                    <a:pt x="57" y="35"/>
                  </a:cubicBezTo>
                  <a:cubicBezTo>
                    <a:pt x="57" y="34"/>
                    <a:pt x="58" y="34"/>
                    <a:pt x="58" y="33"/>
                  </a:cubicBezTo>
                  <a:cubicBezTo>
                    <a:pt x="58" y="33"/>
                    <a:pt x="59" y="34"/>
                    <a:pt x="59" y="35"/>
                  </a:cubicBezTo>
                  <a:cubicBezTo>
                    <a:pt x="59" y="36"/>
                    <a:pt x="58" y="36"/>
                    <a:pt x="58" y="36"/>
                  </a:cubicBezTo>
                  <a:cubicBezTo>
                    <a:pt x="58" y="36"/>
                    <a:pt x="58" y="36"/>
                    <a:pt x="58" y="36"/>
                  </a:cubicBezTo>
                  <a:cubicBezTo>
                    <a:pt x="58" y="37"/>
                    <a:pt x="58" y="37"/>
                    <a:pt x="58" y="37"/>
                  </a:cubicBezTo>
                  <a:cubicBezTo>
                    <a:pt x="58" y="37"/>
                    <a:pt x="59" y="37"/>
                    <a:pt x="59" y="37"/>
                  </a:cubicBezTo>
                  <a:cubicBezTo>
                    <a:pt x="59" y="37"/>
                    <a:pt x="60" y="37"/>
                    <a:pt x="60" y="37"/>
                  </a:cubicBezTo>
                  <a:cubicBezTo>
                    <a:pt x="61" y="37"/>
                    <a:pt x="62" y="38"/>
                    <a:pt x="62" y="38"/>
                  </a:cubicBezTo>
                  <a:cubicBezTo>
                    <a:pt x="62" y="38"/>
                    <a:pt x="63" y="38"/>
                    <a:pt x="63" y="38"/>
                  </a:cubicBezTo>
                  <a:cubicBezTo>
                    <a:pt x="63" y="38"/>
                    <a:pt x="64" y="39"/>
                    <a:pt x="63" y="39"/>
                  </a:cubicBezTo>
                  <a:cubicBezTo>
                    <a:pt x="63" y="39"/>
                    <a:pt x="63" y="39"/>
                    <a:pt x="63" y="39"/>
                  </a:cubicBezTo>
                  <a:cubicBezTo>
                    <a:pt x="63" y="39"/>
                    <a:pt x="63" y="39"/>
                    <a:pt x="63" y="40"/>
                  </a:cubicBezTo>
                  <a:cubicBezTo>
                    <a:pt x="63" y="40"/>
                    <a:pt x="63" y="40"/>
                    <a:pt x="63" y="40"/>
                  </a:cubicBezTo>
                  <a:cubicBezTo>
                    <a:pt x="63" y="40"/>
                    <a:pt x="63" y="41"/>
                    <a:pt x="62" y="41"/>
                  </a:cubicBezTo>
                  <a:cubicBezTo>
                    <a:pt x="62" y="41"/>
                    <a:pt x="62" y="41"/>
                    <a:pt x="62" y="41"/>
                  </a:cubicBezTo>
                  <a:cubicBezTo>
                    <a:pt x="62" y="41"/>
                    <a:pt x="62" y="42"/>
                    <a:pt x="61" y="42"/>
                  </a:cubicBezTo>
                  <a:cubicBezTo>
                    <a:pt x="61" y="42"/>
                    <a:pt x="59" y="42"/>
                    <a:pt x="59" y="42"/>
                  </a:cubicBezTo>
                  <a:cubicBezTo>
                    <a:pt x="59" y="42"/>
                    <a:pt x="58" y="43"/>
                    <a:pt x="58" y="43"/>
                  </a:cubicBezTo>
                  <a:cubicBezTo>
                    <a:pt x="57" y="43"/>
                    <a:pt x="57" y="43"/>
                    <a:pt x="57" y="43"/>
                  </a:cubicBezTo>
                  <a:cubicBezTo>
                    <a:pt x="57" y="43"/>
                    <a:pt x="56" y="44"/>
                    <a:pt x="56" y="45"/>
                  </a:cubicBezTo>
                  <a:cubicBezTo>
                    <a:pt x="56" y="45"/>
                    <a:pt x="56" y="46"/>
                    <a:pt x="56" y="47"/>
                  </a:cubicBezTo>
                  <a:cubicBezTo>
                    <a:pt x="56" y="47"/>
                    <a:pt x="55" y="47"/>
                    <a:pt x="55" y="47"/>
                  </a:cubicBezTo>
                  <a:cubicBezTo>
                    <a:pt x="54" y="47"/>
                    <a:pt x="51" y="47"/>
                    <a:pt x="51" y="47"/>
                  </a:cubicBezTo>
                  <a:cubicBezTo>
                    <a:pt x="50" y="47"/>
                    <a:pt x="47" y="47"/>
                    <a:pt x="47" y="46"/>
                  </a:cubicBezTo>
                  <a:cubicBezTo>
                    <a:pt x="46" y="46"/>
                    <a:pt x="44" y="46"/>
                    <a:pt x="43" y="46"/>
                  </a:cubicBezTo>
                  <a:cubicBezTo>
                    <a:pt x="42" y="46"/>
                    <a:pt x="42" y="46"/>
                    <a:pt x="41" y="46"/>
                  </a:cubicBezTo>
                  <a:cubicBezTo>
                    <a:pt x="41" y="46"/>
                    <a:pt x="41" y="45"/>
                    <a:pt x="40" y="45"/>
                  </a:cubicBezTo>
                  <a:cubicBezTo>
                    <a:pt x="39" y="45"/>
                    <a:pt x="39" y="45"/>
                    <a:pt x="39" y="45"/>
                  </a:cubicBezTo>
                  <a:cubicBezTo>
                    <a:pt x="38" y="44"/>
                    <a:pt x="38" y="44"/>
                    <a:pt x="38" y="43"/>
                  </a:cubicBezTo>
                  <a:cubicBezTo>
                    <a:pt x="37" y="43"/>
                    <a:pt x="37" y="42"/>
                    <a:pt x="37" y="42"/>
                  </a:cubicBezTo>
                  <a:cubicBezTo>
                    <a:pt x="37" y="42"/>
                    <a:pt x="37" y="44"/>
                    <a:pt x="37" y="45"/>
                  </a:cubicBezTo>
                  <a:cubicBezTo>
                    <a:pt x="36" y="46"/>
                    <a:pt x="37" y="46"/>
                    <a:pt x="36" y="47"/>
                  </a:cubicBezTo>
                  <a:cubicBezTo>
                    <a:pt x="36" y="49"/>
                    <a:pt x="36" y="49"/>
                    <a:pt x="36" y="50"/>
                  </a:cubicBezTo>
                  <a:cubicBezTo>
                    <a:pt x="36" y="51"/>
                    <a:pt x="36" y="52"/>
                    <a:pt x="36" y="52"/>
                  </a:cubicBezTo>
                  <a:cubicBezTo>
                    <a:pt x="35" y="53"/>
                    <a:pt x="35" y="54"/>
                    <a:pt x="35" y="54"/>
                  </a:cubicBezTo>
                  <a:cubicBezTo>
                    <a:pt x="35" y="55"/>
                    <a:pt x="36" y="55"/>
                    <a:pt x="36" y="56"/>
                  </a:cubicBezTo>
                  <a:cubicBezTo>
                    <a:pt x="35" y="57"/>
                    <a:pt x="35" y="57"/>
                    <a:pt x="35" y="58"/>
                  </a:cubicBezTo>
                  <a:cubicBezTo>
                    <a:pt x="35" y="59"/>
                    <a:pt x="35" y="59"/>
                    <a:pt x="35" y="60"/>
                  </a:cubicBezTo>
                  <a:cubicBezTo>
                    <a:pt x="35" y="60"/>
                    <a:pt x="35" y="63"/>
                    <a:pt x="35" y="63"/>
                  </a:cubicBezTo>
                  <a:cubicBezTo>
                    <a:pt x="35" y="64"/>
                    <a:pt x="35" y="65"/>
                    <a:pt x="35" y="66"/>
                  </a:cubicBezTo>
                  <a:cubicBezTo>
                    <a:pt x="35" y="67"/>
                    <a:pt x="35" y="67"/>
                    <a:pt x="35" y="68"/>
                  </a:cubicBezTo>
                  <a:cubicBezTo>
                    <a:pt x="35" y="69"/>
                    <a:pt x="35" y="69"/>
                    <a:pt x="35" y="70"/>
                  </a:cubicBezTo>
                  <a:cubicBezTo>
                    <a:pt x="35" y="71"/>
                    <a:pt x="34" y="71"/>
                    <a:pt x="34" y="72"/>
                  </a:cubicBezTo>
                  <a:cubicBezTo>
                    <a:pt x="34" y="73"/>
                    <a:pt x="33" y="73"/>
                    <a:pt x="33" y="74"/>
                  </a:cubicBezTo>
                  <a:cubicBezTo>
                    <a:pt x="33" y="75"/>
                    <a:pt x="34" y="76"/>
                    <a:pt x="33" y="77"/>
                  </a:cubicBezTo>
                  <a:cubicBezTo>
                    <a:pt x="33" y="77"/>
                    <a:pt x="33" y="79"/>
                    <a:pt x="33" y="79"/>
                  </a:cubicBezTo>
                  <a:cubicBezTo>
                    <a:pt x="33" y="80"/>
                    <a:pt x="33" y="82"/>
                    <a:pt x="32" y="83"/>
                  </a:cubicBezTo>
                  <a:cubicBezTo>
                    <a:pt x="32" y="83"/>
                    <a:pt x="32" y="85"/>
                    <a:pt x="32" y="86"/>
                  </a:cubicBezTo>
                  <a:cubicBezTo>
                    <a:pt x="32" y="88"/>
                    <a:pt x="31" y="95"/>
                    <a:pt x="31" y="96"/>
                  </a:cubicBezTo>
                  <a:cubicBezTo>
                    <a:pt x="31" y="97"/>
                    <a:pt x="31" y="97"/>
                    <a:pt x="31" y="98"/>
                  </a:cubicBezTo>
                  <a:cubicBezTo>
                    <a:pt x="31" y="99"/>
                    <a:pt x="30" y="101"/>
                    <a:pt x="30" y="101"/>
                  </a:cubicBezTo>
                  <a:cubicBezTo>
                    <a:pt x="29" y="102"/>
                    <a:pt x="29" y="102"/>
                    <a:pt x="29" y="103"/>
                  </a:cubicBezTo>
                  <a:cubicBezTo>
                    <a:pt x="29" y="103"/>
                    <a:pt x="29" y="103"/>
                    <a:pt x="28" y="104"/>
                  </a:cubicBezTo>
                  <a:cubicBezTo>
                    <a:pt x="28" y="104"/>
                    <a:pt x="28" y="105"/>
                    <a:pt x="28" y="105"/>
                  </a:cubicBezTo>
                  <a:cubicBezTo>
                    <a:pt x="27" y="106"/>
                    <a:pt x="27" y="106"/>
                    <a:pt x="27" y="107"/>
                  </a:cubicBezTo>
                  <a:cubicBezTo>
                    <a:pt x="27" y="107"/>
                    <a:pt x="29" y="107"/>
                    <a:pt x="29" y="108"/>
                  </a:cubicBezTo>
                  <a:cubicBezTo>
                    <a:pt x="29" y="108"/>
                    <a:pt x="31" y="109"/>
                    <a:pt x="31" y="110"/>
                  </a:cubicBezTo>
                  <a:cubicBezTo>
                    <a:pt x="32" y="110"/>
                    <a:pt x="33" y="110"/>
                    <a:pt x="33" y="110"/>
                  </a:cubicBezTo>
                  <a:cubicBezTo>
                    <a:pt x="34" y="110"/>
                    <a:pt x="34" y="111"/>
                    <a:pt x="34" y="111"/>
                  </a:cubicBezTo>
                  <a:cubicBezTo>
                    <a:pt x="34" y="111"/>
                    <a:pt x="35" y="112"/>
                    <a:pt x="34" y="112"/>
                  </a:cubicBezTo>
                  <a:cubicBezTo>
                    <a:pt x="34" y="113"/>
                    <a:pt x="33" y="113"/>
                    <a:pt x="32" y="113"/>
                  </a:cubicBezTo>
                  <a:cubicBezTo>
                    <a:pt x="32" y="113"/>
                    <a:pt x="30" y="113"/>
                    <a:pt x="29" y="113"/>
                  </a:cubicBezTo>
                  <a:cubicBezTo>
                    <a:pt x="27" y="113"/>
                    <a:pt x="26" y="112"/>
                    <a:pt x="26" y="112"/>
                  </a:cubicBezTo>
                  <a:cubicBezTo>
                    <a:pt x="25" y="112"/>
                    <a:pt x="25" y="112"/>
                    <a:pt x="24" y="112"/>
                  </a:cubicBezTo>
                  <a:cubicBezTo>
                    <a:pt x="23" y="111"/>
                    <a:pt x="21" y="111"/>
                    <a:pt x="21" y="111"/>
                  </a:cubicBezTo>
                  <a:cubicBezTo>
                    <a:pt x="21" y="111"/>
                    <a:pt x="20" y="112"/>
                    <a:pt x="20" y="112"/>
                  </a:cubicBezTo>
                  <a:cubicBezTo>
                    <a:pt x="20" y="112"/>
                    <a:pt x="21" y="113"/>
                    <a:pt x="21" y="114"/>
                  </a:cubicBezTo>
                  <a:cubicBezTo>
                    <a:pt x="21" y="114"/>
                    <a:pt x="21" y="114"/>
                    <a:pt x="20" y="114"/>
                  </a:cubicBezTo>
                  <a:cubicBezTo>
                    <a:pt x="20" y="115"/>
                    <a:pt x="18" y="116"/>
                    <a:pt x="18" y="116"/>
                  </a:cubicBezTo>
                  <a:cubicBezTo>
                    <a:pt x="18" y="116"/>
                    <a:pt x="18" y="117"/>
                    <a:pt x="18" y="117"/>
                  </a:cubicBezTo>
                  <a:cubicBezTo>
                    <a:pt x="18" y="117"/>
                    <a:pt x="18" y="118"/>
                    <a:pt x="18" y="119"/>
                  </a:cubicBezTo>
                  <a:cubicBezTo>
                    <a:pt x="18" y="119"/>
                    <a:pt x="19" y="120"/>
                    <a:pt x="19" y="120"/>
                  </a:cubicBezTo>
                  <a:cubicBezTo>
                    <a:pt x="19" y="121"/>
                    <a:pt x="18" y="121"/>
                    <a:pt x="17" y="121"/>
                  </a:cubicBezTo>
                  <a:cubicBezTo>
                    <a:pt x="17" y="122"/>
                    <a:pt x="15" y="122"/>
                    <a:pt x="15" y="122"/>
                  </a:cubicBezTo>
                  <a:cubicBezTo>
                    <a:pt x="14" y="122"/>
                    <a:pt x="13" y="122"/>
                    <a:pt x="13" y="121"/>
                  </a:cubicBezTo>
                  <a:cubicBezTo>
                    <a:pt x="12" y="121"/>
                    <a:pt x="11" y="120"/>
                    <a:pt x="11" y="120"/>
                  </a:cubicBezTo>
                  <a:cubicBezTo>
                    <a:pt x="11" y="119"/>
                    <a:pt x="11" y="119"/>
                    <a:pt x="11" y="118"/>
                  </a:cubicBezTo>
                  <a:cubicBezTo>
                    <a:pt x="12" y="118"/>
                    <a:pt x="11" y="117"/>
                    <a:pt x="11" y="117"/>
                  </a:cubicBezTo>
                  <a:cubicBezTo>
                    <a:pt x="11" y="117"/>
                    <a:pt x="12" y="117"/>
                    <a:pt x="12" y="116"/>
                  </a:cubicBezTo>
                  <a:cubicBezTo>
                    <a:pt x="12" y="116"/>
                    <a:pt x="11" y="115"/>
                    <a:pt x="11" y="115"/>
                  </a:cubicBezTo>
                  <a:cubicBezTo>
                    <a:pt x="11" y="114"/>
                    <a:pt x="11" y="113"/>
                    <a:pt x="11" y="112"/>
                  </a:cubicBezTo>
                  <a:cubicBezTo>
                    <a:pt x="11" y="112"/>
                    <a:pt x="10" y="110"/>
                    <a:pt x="10" y="110"/>
                  </a:cubicBezTo>
                  <a:cubicBezTo>
                    <a:pt x="10" y="109"/>
                    <a:pt x="10" y="104"/>
                    <a:pt x="10" y="103"/>
                  </a:cubicBezTo>
                  <a:cubicBezTo>
                    <a:pt x="10" y="101"/>
                    <a:pt x="11" y="94"/>
                    <a:pt x="11" y="93"/>
                  </a:cubicBezTo>
                  <a:cubicBezTo>
                    <a:pt x="11" y="91"/>
                    <a:pt x="12" y="83"/>
                    <a:pt x="12" y="81"/>
                  </a:cubicBezTo>
                  <a:cubicBezTo>
                    <a:pt x="12" y="80"/>
                    <a:pt x="12" y="73"/>
                    <a:pt x="12" y="73"/>
                  </a:cubicBezTo>
                  <a:cubicBezTo>
                    <a:pt x="12" y="73"/>
                    <a:pt x="11" y="72"/>
                    <a:pt x="11" y="72"/>
                  </a:cubicBezTo>
                  <a:cubicBezTo>
                    <a:pt x="11" y="72"/>
                    <a:pt x="11" y="70"/>
                    <a:pt x="11" y="69"/>
                  </a:cubicBezTo>
                  <a:cubicBezTo>
                    <a:pt x="11" y="68"/>
                    <a:pt x="12" y="64"/>
                    <a:pt x="12" y="62"/>
                  </a:cubicBezTo>
                  <a:cubicBezTo>
                    <a:pt x="12" y="60"/>
                    <a:pt x="12" y="55"/>
                    <a:pt x="12" y="54"/>
                  </a:cubicBezTo>
                  <a:cubicBezTo>
                    <a:pt x="12" y="53"/>
                    <a:pt x="12" y="51"/>
                    <a:pt x="12" y="49"/>
                  </a:cubicBezTo>
                  <a:cubicBezTo>
                    <a:pt x="12" y="47"/>
                    <a:pt x="12" y="44"/>
                    <a:pt x="12" y="43"/>
                  </a:cubicBezTo>
                  <a:cubicBezTo>
                    <a:pt x="12" y="42"/>
                    <a:pt x="12" y="41"/>
                    <a:pt x="12" y="40"/>
                  </a:cubicBezTo>
                  <a:cubicBezTo>
                    <a:pt x="12" y="40"/>
                    <a:pt x="12" y="40"/>
                    <a:pt x="12" y="40"/>
                  </a:cubicBezTo>
                  <a:cubicBezTo>
                    <a:pt x="12" y="40"/>
                    <a:pt x="11" y="41"/>
                    <a:pt x="11" y="41"/>
                  </a:cubicBezTo>
                  <a:cubicBezTo>
                    <a:pt x="11" y="42"/>
                    <a:pt x="11" y="43"/>
                    <a:pt x="10" y="43"/>
                  </a:cubicBezTo>
                  <a:cubicBezTo>
                    <a:pt x="10" y="44"/>
                    <a:pt x="9" y="44"/>
                    <a:pt x="8" y="44"/>
                  </a:cubicBezTo>
                  <a:cubicBezTo>
                    <a:pt x="8" y="44"/>
                    <a:pt x="8" y="45"/>
                    <a:pt x="7" y="45"/>
                  </a:cubicBezTo>
                  <a:cubicBezTo>
                    <a:pt x="6" y="45"/>
                    <a:pt x="6" y="45"/>
                    <a:pt x="6" y="46"/>
                  </a:cubicBezTo>
                  <a:cubicBezTo>
                    <a:pt x="5" y="46"/>
                    <a:pt x="3" y="46"/>
                    <a:pt x="2" y="4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0" name="Freeform 601"/>
            <p:cNvSpPr>
              <a:spLocks/>
            </p:cNvSpPr>
            <p:nvPr/>
          </p:nvSpPr>
          <p:spPr bwMode="auto">
            <a:xfrm>
              <a:off x="8686800" y="2582863"/>
              <a:ext cx="146050" cy="444500"/>
            </a:xfrm>
            <a:custGeom>
              <a:avLst/>
              <a:gdLst>
                <a:gd name="T0" fmla="*/ 5 w 39"/>
                <a:gd name="T1" fmla="*/ 66 h 118"/>
                <a:gd name="T2" fmla="*/ 1 w 39"/>
                <a:gd name="T3" fmla="*/ 66 h 118"/>
                <a:gd name="T4" fmla="*/ 0 w 39"/>
                <a:gd name="T5" fmla="*/ 59 h 118"/>
                <a:gd name="T6" fmla="*/ 2 w 39"/>
                <a:gd name="T7" fmla="*/ 53 h 118"/>
                <a:gd name="T8" fmla="*/ 3 w 39"/>
                <a:gd name="T9" fmla="*/ 47 h 118"/>
                <a:gd name="T10" fmla="*/ 5 w 39"/>
                <a:gd name="T11" fmla="*/ 37 h 118"/>
                <a:gd name="T12" fmla="*/ 6 w 39"/>
                <a:gd name="T13" fmla="*/ 29 h 118"/>
                <a:gd name="T14" fmla="*/ 6 w 39"/>
                <a:gd name="T15" fmla="*/ 23 h 118"/>
                <a:gd name="T16" fmla="*/ 10 w 39"/>
                <a:gd name="T17" fmla="*/ 20 h 118"/>
                <a:gd name="T18" fmla="*/ 9 w 39"/>
                <a:gd name="T19" fmla="*/ 19 h 118"/>
                <a:gd name="T20" fmla="*/ 9 w 39"/>
                <a:gd name="T21" fmla="*/ 17 h 118"/>
                <a:gd name="T22" fmla="*/ 8 w 39"/>
                <a:gd name="T23" fmla="*/ 16 h 118"/>
                <a:gd name="T24" fmla="*/ 5 w 39"/>
                <a:gd name="T25" fmla="*/ 13 h 118"/>
                <a:gd name="T26" fmla="*/ 5 w 39"/>
                <a:gd name="T27" fmla="*/ 11 h 118"/>
                <a:gd name="T28" fmla="*/ 4 w 39"/>
                <a:gd name="T29" fmla="*/ 9 h 118"/>
                <a:gd name="T30" fmla="*/ 7 w 39"/>
                <a:gd name="T31" fmla="*/ 1 h 118"/>
                <a:gd name="T32" fmla="*/ 10 w 39"/>
                <a:gd name="T33" fmla="*/ 0 h 118"/>
                <a:gd name="T34" fmla="*/ 15 w 39"/>
                <a:gd name="T35" fmla="*/ 2 h 118"/>
                <a:gd name="T36" fmla="*/ 17 w 39"/>
                <a:gd name="T37" fmla="*/ 8 h 118"/>
                <a:gd name="T38" fmla="*/ 17 w 39"/>
                <a:gd name="T39" fmla="*/ 11 h 118"/>
                <a:gd name="T40" fmla="*/ 18 w 39"/>
                <a:gd name="T41" fmla="*/ 12 h 118"/>
                <a:gd name="T42" fmla="*/ 19 w 39"/>
                <a:gd name="T43" fmla="*/ 10 h 118"/>
                <a:gd name="T44" fmla="*/ 20 w 39"/>
                <a:gd name="T45" fmla="*/ 10 h 118"/>
                <a:gd name="T46" fmla="*/ 22 w 39"/>
                <a:gd name="T47" fmla="*/ 14 h 118"/>
                <a:gd name="T48" fmla="*/ 26 w 39"/>
                <a:gd name="T49" fmla="*/ 14 h 118"/>
                <a:gd name="T50" fmla="*/ 32 w 39"/>
                <a:gd name="T51" fmla="*/ 18 h 118"/>
                <a:gd name="T52" fmla="*/ 37 w 39"/>
                <a:gd name="T53" fmla="*/ 33 h 118"/>
                <a:gd name="T54" fmla="*/ 39 w 39"/>
                <a:gd name="T55" fmla="*/ 44 h 118"/>
                <a:gd name="T56" fmla="*/ 37 w 39"/>
                <a:gd name="T57" fmla="*/ 55 h 118"/>
                <a:gd name="T58" fmla="*/ 36 w 39"/>
                <a:gd name="T59" fmla="*/ 59 h 118"/>
                <a:gd name="T60" fmla="*/ 34 w 39"/>
                <a:gd name="T61" fmla="*/ 59 h 118"/>
                <a:gd name="T62" fmla="*/ 33 w 39"/>
                <a:gd name="T63" fmla="*/ 62 h 118"/>
                <a:gd name="T64" fmla="*/ 32 w 39"/>
                <a:gd name="T65" fmla="*/ 59 h 118"/>
                <a:gd name="T66" fmla="*/ 32 w 39"/>
                <a:gd name="T67" fmla="*/ 63 h 118"/>
                <a:gd name="T68" fmla="*/ 31 w 39"/>
                <a:gd name="T69" fmla="*/ 60 h 118"/>
                <a:gd name="T70" fmla="*/ 30 w 39"/>
                <a:gd name="T71" fmla="*/ 61 h 118"/>
                <a:gd name="T72" fmla="*/ 29 w 39"/>
                <a:gd name="T73" fmla="*/ 61 h 118"/>
                <a:gd name="T74" fmla="*/ 28 w 39"/>
                <a:gd name="T75" fmla="*/ 64 h 118"/>
                <a:gd name="T76" fmla="*/ 30 w 39"/>
                <a:gd name="T77" fmla="*/ 76 h 118"/>
                <a:gd name="T78" fmla="*/ 31 w 39"/>
                <a:gd name="T79" fmla="*/ 94 h 118"/>
                <a:gd name="T80" fmla="*/ 32 w 39"/>
                <a:gd name="T81" fmla="*/ 101 h 118"/>
                <a:gd name="T82" fmla="*/ 32 w 39"/>
                <a:gd name="T83" fmla="*/ 108 h 118"/>
                <a:gd name="T84" fmla="*/ 30 w 39"/>
                <a:gd name="T85" fmla="*/ 113 h 118"/>
                <a:gd name="T86" fmla="*/ 27 w 39"/>
                <a:gd name="T87" fmla="*/ 118 h 118"/>
                <a:gd name="T88" fmla="*/ 15 w 39"/>
                <a:gd name="T89" fmla="*/ 115 h 118"/>
                <a:gd name="T90" fmla="*/ 19 w 39"/>
                <a:gd name="T91" fmla="*/ 111 h 118"/>
                <a:gd name="T92" fmla="*/ 16 w 39"/>
                <a:gd name="T93" fmla="*/ 110 h 118"/>
                <a:gd name="T94" fmla="*/ 2 w 39"/>
                <a:gd name="T95" fmla="*/ 110 h 118"/>
                <a:gd name="T96" fmla="*/ 10 w 39"/>
                <a:gd name="T97" fmla="*/ 106 h 118"/>
                <a:gd name="T98" fmla="*/ 9 w 39"/>
                <a:gd name="T99" fmla="*/ 101 h 118"/>
                <a:gd name="T100" fmla="*/ 10 w 39"/>
                <a:gd name="T101" fmla="*/ 87 h 118"/>
                <a:gd name="T102" fmla="*/ 7 w 39"/>
                <a:gd name="T103" fmla="*/ 70 h 118"/>
                <a:gd name="T104" fmla="*/ 5 w 39"/>
                <a:gd name="T105"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 h="118">
                  <a:moveTo>
                    <a:pt x="5" y="65"/>
                  </a:moveTo>
                  <a:cubicBezTo>
                    <a:pt x="5" y="65"/>
                    <a:pt x="6" y="66"/>
                    <a:pt x="6" y="66"/>
                  </a:cubicBezTo>
                  <a:cubicBezTo>
                    <a:pt x="5" y="66"/>
                    <a:pt x="5" y="66"/>
                    <a:pt x="5" y="66"/>
                  </a:cubicBezTo>
                  <a:cubicBezTo>
                    <a:pt x="5" y="66"/>
                    <a:pt x="5" y="66"/>
                    <a:pt x="5" y="66"/>
                  </a:cubicBezTo>
                  <a:cubicBezTo>
                    <a:pt x="5" y="66"/>
                    <a:pt x="5" y="67"/>
                    <a:pt x="4" y="67"/>
                  </a:cubicBezTo>
                  <a:cubicBezTo>
                    <a:pt x="4" y="67"/>
                    <a:pt x="4" y="67"/>
                    <a:pt x="3" y="67"/>
                  </a:cubicBezTo>
                  <a:cubicBezTo>
                    <a:pt x="3" y="67"/>
                    <a:pt x="3" y="66"/>
                    <a:pt x="2" y="66"/>
                  </a:cubicBezTo>
                  <a:cubicBezTo>
                    <a:pt x="2" y="66"/>
                    <a:pt x="2" y="66"/>
                    <a:pt x="1" y="66"/>
                  </a:cubicBezTo>
                  <a:cubicBezTo>
                    <a:pt x="1" y="66"/>
                    <a:pt x="0" y="66"/>
                    <a:pt x="0" y="65"/>
                  </a:cubicBezTo>
                  <a:cubicBezTo>
                    <a:pt x="0" y="65"/>
                    <a:pt x="0" y="63"/>
                    <a:pt x="0" y="63"/>
                  </a:cubicBezTo>
                  <a:cubicBezTo>
                    <a:pt x="0" y="62"/>
                    <a:pt x="0" y="62"/>
                    <a:pt x="0" y="61"/>
                  </a:cubicBezTo>
                  <a:cubicBezTo>
                    <a:pt x="0" y="61"/>
                    <a:pt x="0" y="60"/>
                    <a:pt x="0" y="59"/>
                  </a:cubicBezTo>
                  <a:cubicBezTo>
                    <a:pt x="0" y="59"/>
                    <a:pt x="0" y="58"/>
                    <a:pt x="0" y="58"/>
                  </a:cubicBezTo>
                  <a:cubicBezTo>
                    <a:pt x="0" y="57"/>
                    <a:pt x="0" y="57"/>
                    <a:pt x="0" y="56"/>
                  </a:cubicBezTo>
                  <a:cubicBezTo>
                    <a:pt x="0" y="56"/>
                    <a:pt x="1" y="55"/>
                    <a:pt x="1" y="54"/>
                  </a:cubicBezTo>
                  <a:cubicBezTo>
                    <a:pt x="2" y="54"/>
                    <a:pt x="2" y="54"/>
                    <a:pt x="2" y="53"/>
                  </a:cubicBezTo>
                  <a:cubicBezTo>
                    <a:pt x="2" y="53"/>
                    <a:pt x="2" y="52"/>
                    <a:pt x="2" y="52"/>
                  </a:cubicBezTo>
                  <a:cubicBezTo>
                    <a:pt x="2" y="52"/>
                    <a:pt x="2" y="51"/>
                    <a:pt x="2" y="51"/>
                  </a:cubicBezTo>
                  <a:cubicBezTo>
                    <a:pt x="3" y="50"/>
                    <a:pt x="3" y="49"/>
                    <a:pt x="3" y="48"/>
                  </a:cubicBezTo>
                  <a:cubicBezTo>
                    <a:pt x="3" y="48"/>
                    <a:pt x="3" y="47"/>
                    <a:pt x="3" y="47"/>
                  </a:cubicBezTo>
                  <a:cubicBezTo>
                    <a:pt x="3" y="46"/>
                    <a:pt x="3" y="43"/>
                    <a:pt x="4" y="43"/>
                  </a:cubicBezTo>
                  <a:cubicBezTo>
                    <a:pt x="4" y="42"/>
                    <a:pt x="4" y="42"/>
                    <a:pt x="4" y="41"/>
                  </a:cubicBezTo>
                  <a:cubicBezTo>
                    <a:pt x="4" y="41"/>
                    <a:pt x="4" y="40"/>
                    <a:pt x="4" y="39"/>
                  </a:cubicBezTo>
                  <a:cubicBezTo>
                    <a:pt x="4" y="39"/>
                    <a:pt x="5" y="38"/>
                    <a:pt x="5" y="37"/>
                  </a:cubicBezTo>
                  <a:cubicBezTo>
                    <a:pt x="5" y="37"/>
                    <a:pt x="5" y="36"/>
                    <a:pt x="5" y="36"/>
                  </a:cubicBezTo>
                  <a:cubicBezTo>
                    <a:pt x="5" y="36"/>
                    <a:pt x="5" y="34"/>
                    <a:pt x="6" y="32"/>
                  </a:cubicBezTo>
                  <a:cubicBezTo>
                    <a:pt x="6" y="32"/>
                    <a:pt x="6" y="31"/>
                    <a:pt x="6" y="30"/>
                  </a:cubicBezTo>
                  <a:cubicBezTo>
                    <a:pt x="6" y="30"/>
                    <a:pt x="6" y="29"/>
                    <a:pt x="6" y="29"/>
                  </a:cubicBezTo>
                  <a:cubicBezTo>
                    <a:pt x="6" y="29"/>
                    <a:pt x="5" y="28"/>
                    <a:pt x="6" y="28"/>
                  </a:cubicBezTo>
                  <a:cubicBezTo>
                    <a:pt x="6" y="28"/>
                    <a:pt x="6" y="27"/>
                    <a:pt x="6" y="27"/>
                  </a:cubicBezTo>
                  <a:cubicBezTo>
                    <a:pt x="6" y="27"/>
                    <a:pt x="6" y="26"/>
                    <a:pt x="6" y="25"/>
                  </a:cubicBezTo>
                  <a:cubicBezTo>
                    <a:pt x="6" y="24"/>
                    <a:pt x="7" y="24"/>
                    <a:pt x="6" y="23"/>
                  </a:cubicBezTo>
                  <a:cubicBezTo>
                    <a:pt x="6" y="23"/>
                    <a:pt x="5" y="22"/>
                    <a:pt x="5" y="22"/>
                  </a:cubicBezTo>
                  <a:cubicBezTo>
                    <a:pt x="4" y="22"/>
                    <a:pt x="5" y="21"/>
                    <a:pt x="5" y="21"/>
                  </a:cubicBezTo>
                  <a:cubicBezTo>
                    <a:pt x="5" y="21"/>
                    <a:pt x="6" y="22"/>
                    <a:pt x="7" y="21"/>
                  </a:cubicBezTo>
                  <a:cubicBezTo>
                    <a:pt x="9" y="21"/>
                    <a:pt x="10" y="20"/>
                    <a:pt x="10" y="20"/>
                  </a:cubicBezTo>
                  <a:cubicBezTo>
                    <a:pt x="10" y="20"/>
                    <a:pt x="10" y="20"/>
                    <a:pt x="10" y="20"/>
                  </a:cubicBezTo>
                  <a:cubicBezTo>
                    <a:pt x="10" y="20"/>
                    <a:pt x="10" y="20"/>
                    <a:pt x="10" y="20"/>
                  </a:cubicBezTo>
                  <a:cubicBezTo>
                    <a:pt x="10" y="20"/>
                    <a:pt x="10" y="20"/>
                    <a:pt x="10" y="20"/>
                  </a:cubicBezTo>
                  <a:cubicBezTo>
                    <a:pt x="9" y="19"/>
                    <a:pt x="9" y="19"/>
                    <a:pt x="9" y="19"/>
                  </a:cubicBezTo>
                  <a:cubicBezTo>
                    <a:pt x="9" y="18"/>
                    <a:pt x="9" y="18"/>
                    <a:pt x="9" y="18"/>
                  </a:cubicBezTo>
                  <a:cubicBezTo>
                    <a:pt x="9" y="18"/>
                    <a:pt x="9" y="18"/>
                    <a:pt x="9" y="18"/>
                  </a:cubicBezTo>
                  <a:cubicBezTo>
                    <a:pt x="9" y="17"/>
                    <a:pt x="9" y="17"/>
                    <a:pt x="9" y="17"/>
                  </a:cubicBezTo>
                  <a:cubicBezTo>
                    <a:pt x="9" y="17"/>
                    <a:pt x="9" y="17"/>
                    <a:pt x="9" y="17"/>
                  </a:cubicBezTo>
                  <a:cubicBezTo>
                    <a:pt x="10" y="17"/>
                    <a:pt x="10" y="17"/>
                    <a:pt x="10" y="17"/>
                  </a:cubicBezTo>
                  <a:cubicBezTo>
                    <a:pt x="10" y="17"/>
                    <a:pt x="9" y="17"/>
                    <a:pt x="9" y="17"/>
                  </a:cubicBezTo>
                  <a:cubicBezTo>
                    <a:pt x="9" y="17"/>
                    <a:pt x="9" y="17"/>
                    <a:pt x="9" y="17"/>
                  </a:cubicBezTo>
                  <a:cubicBezTo>
                    <a:pt x="9" y="17"/>
                    <a:pt x="8" y="16"/>
                    <a:pt x="8" y="16"/>
                  </a:cubicBezTo>
                  <a:cubicBezTo>
                    <a:pt x="8" y="15"/>
                    <a:pt x="7" y="14"/>
                    <a:pt x="7" y="13"/>
                  </a:cubicBezTo>
                  <a:cubicBezTo>
                    <a:pt x="6" y="13"/>
                    <a:pt x="6" y="13"/>
                    <a:pt x="6" y="13"/>
                  </a:cubicBezTo>
                  <a:cubicBezTo>
                    <a:pt x="6" y="13"/>
                    <a:pt x="6" y="13"/>
                    <a:pt x="6" y="13"/>
                  </a:cubicBezTo>
                  <a:cubicBezTo>
                    <a:pt x="6" y="13"/>
                    <a:pt x="6" y="13"/>
                    <a:pt x="5" y="13"/>
                  </a:cubicBezTo>
                  <a:cubicBezTo>
                    <a:pt x="5" y="12"/>
                    <a:pt x="5" y="12"/>
                    <a:pt x="5" y="12"/>
                  </a:cubicBezTo>
                  <a:cubicBezTo>
                    <a:pt x="5" y="12"/>
                    <a:pt x="5" y="11"/>
                    <a:pt x="5" y="11"/>
                  </a:cubicBezTo>
                  <a:cubicBezTo>
                    <a:pt x="5" y="11"/>
                    <a:pt x="5" y="11"/>
                    <a:pt x="5" y="11"/>
                  </a:cubicBezTo>
                  <a:cubicBezTo>
                    <a:pt x="5" y="11"/>
                    <a:pt x="5" y="11"/>
                    <a:pt x="5" y="11"/>
                  </a:cubicBezTo>
                  <a:cubicBezTo>
                    <a:pt x="5" y="11"/>
                    <a:pt x="4" y="11"/>
                    <a:pt x="5" y="11"/>
                  </a:cubicBezTo>
                  <a:cubicBezTo>
                    <a:pt x="5" y="11"/>
                    <a:pt x="5" y="11"/>
                    <a:pt x="5" y="11"/>
                  </a:cubicBezTo>
                  <a:cubicBezTo>
                    <a:pt x="5" y="10"/>
                    <a:pt x="5" y="10"/>
                    <a:pt x="5" y="10"/>
                  </a:cubicBezTo>
                  <a:cubicBezTo>
                    <a:pt x="5" y="10"/>
                    <a:pt x="4" y="10"/>
                    <a:pt x="4" y="9"/>
                  </a:cubicBezTo>
                  <a:cubicBezTo>
                    <a:pt x="4" y="9"/>
                    <a:pt x="3" y="7"/>
                    <a:pt x="3" y="7"/>
                  </a:cubicBezTo>
                  <a:cubicBezTo>
                    <a:pt x="3" y="6"/>
                    <a:pt x="3" y="5"/>
                    <a:pt x="4" y="5"/>
                  </a:cubicBezTo>
                  <a:cubicBezTo>
                    <a:pt x="4" y="4"/>
                    <a:pt x="4" y="4"/>
                    <a:pt x="4" y="4"/>
                  </a:cubicBezTo>
                  <a:cubicBezTo>
                    <a:pt x="4" y="4"/>
                    <a:pt x="6" y="1"/>
                    <a:pt x="7" y="1"/>
                  </a:cubicBezTo>
                  <a:cubicBezTo>
                    <a:pt x="7" y="1"/>
                    <a:pt x="7" y="1"/>
                    <a:pt x="7" y="1"/>
                  </a:cubicBezTo>
                  <a:cubicBezTo>
                    <a:pt x="7" y="1"/>
                    <a:pt x="8" y="1"/>
                    <a:pt x="9" y="1"/>
                  </a:cubicBezTo>
                  <a:cubicBezTo>
                    <a:pt x="9" y="1"/>
                    <a:pt x="9" y="1"/>
                    <a:pt x="9" y="1"/>
                  </a:cubicBezTo>
                  <a:cubicBezTo>
                    <a:pt x="9" y="1"/>
                    <a:pt x="10" y="1"/>
                    <a:pt x="10" y="0"/>
                  </a:cubicBezTo>
                  <a:cubicBezTo>
                    <a:pt x="11" y="0"/>
                    <a:pt x="11" y="0"/>
                    <a:pt x="11" y="0"/>
                  </a:cubicBezTo>
                  <a:cubicBezTo>
                    <a:pt x="12" y="0"/>
                    <a:pt x="13" y="1"/>
                    <a:pt x="13" y="1"/>
                  </a:cubicBezTo>
                  <a:cubicBezTo>
                    <a:pt x="13" y="1"/>
                    <a:pt x="13" y="1"/>
                    <a:pt x="13" y="1"/>
                  </a:cubicBezTo>
                  <a:cubicBezTo>
                    <a:pt x="14" y="1"/>
                    <a:pt x="14" y="2"/>
                    <a:pt x="15" y="2"/>
                  </a:cubicBezTo>
                  <a:cubicBezTo>
                    <a:pt x="15" y="2"/>
                    <a:pt x="15" y="3"/>
                    <a:pt x="15" y="3"/>
                  </a:cubicBezTo>
                  <a:cubicBezTo>
                    <a:pt x="15" y="3"/>
                    <a:pt x="16" y="4"/>
                    <a:pt x="16" y="5"/>
                  </a:cubicBezTo>
                  <a:cubicBezTo>
                    <a:pt x="16" y="6"/>
                    <a:pt x="17" y="6"/>
                    <a:pt x="17" y="6"/>
                  </a:cubicBezTo>
                  <a:cubicBezTo>
                    <a:pt x="17" y="7"/>
                    <a:pt x="17" y="8"/>
                    <a:pt x="17" y="8"/>
                  </a:cubicBezTo>
                  <a:cubicBezTo>
                    <a:pt x="17" y="8"/>
                    <a:pt x="18" y="8"/>
                    <a:pt x="18" y="8"/>
                  </a:cubicBezTo>
                  <a:cubicBezTo>
                    <a:pt x="18" y="8"/>
                    <a:pt x="17" y="8"/>
                    <a:pt x="17" y="8"/>
                  </a:cubicBezTo>
                  <a:cubicBezTo>
                    <a:pt x="17" y="8"/>
                    <a:pt x="17" y="9"/>
                    <a:pt x="17" y="9"/>
                  </a:cubicBezTo>
                  <a:cubicBezTo>
                    <a:pt x="17" y="10"/>
                    <a:pt x="17" y="10"/>
                    <a:pt x="17" y="11"/>
                  </a:cubicBezTo>
                  <a:cubicBezTo>
                    <a:pt x="17" y="11"/>
                    <a:pt x="18" y="12"/>
                    <a:pt x="18" y="12"/>
                  </a:cubicBezTo>
                  <a:cubicBezTo>
                    <a:pt x="18" y="12"/>
                    <a:pt x="18" y="12"/>
                    <a:pt x="18" y="12"/>
                  </a:cubicBezTo>
                  <a:cubicBezTo>
                    <a:pt x="18" y="12"/>
                    <a:pt x="18" y="12"/>
                    <a:pt x="18" y="12"/>
                  </a:cubicBezTo>
                  <a:cubicBezTo>
                    <a:pt x="18" y="12"/>
                    <a:pt x="18" y="12"/>
                    <a:pt x="18" y="12"/>
                  </a:cubicBezTo>
                  <a:cubicBezTo>
                    <a:pt x="19" y="13"/>
                    <a:pt x="19" y="13"/>
                    <a:pt x="19" y="13"/>
                  </a:cubicBezTo>
                  <a:cubicBezTo>
                    <a:pt x="19" y="13"/>
                    <a:pt x="19" y="12"/>
                    <a:pt x="19" y="12"/>
                  </a:cubicBezTo>
                  <a:cubicBezTo>
                    <a:pt x="19" y="12"/>
                    <a:pt x="19" y="12"/>
                    <a:pt x="19" y="12"/>
                  </a:cubicBezTo>
                  <a:cubicBezTo>
                    <a:pt x="19" y="11"/>
                    <a:pt x="19" y="11"/>
                    <a:pt x="19" y="10"/>
                  </a:cubicBezTo>
                  <a:cubicBezTo>
                    <a:pt x="18" y="10"/>
                    <a:pt x="18" y="10"/>
                    <a:pt x="18" y="9"/>
                  </a:cubicBezTo>
                  <a:cubicBezTo>
                    <a:pt x="18" y="9"/>
                    <a:pt x="19" y="9"/>
                    <a:pt x="19" y="9"/>
                  </a:cubicBezTo>
                  <a:cubicBezTo>
                    <a:pt x="19" y="9"/>
                    <a:pt x="19" y="9"/>
                    <a:pt x="20" y="9"/>
                  </a:cubicBezTo>
                  <a:cubicBezTo>
                    <a:pt x="20" y="10"/>
                    <a:pt x="20" y="10"/>
                    <a:pt x="20" y="10"/>
                  </a:cubicBezTo>
                  <a:cubicBezTo>
                    <a:pt x="20" y="10"/>
                    <a:pt x="21" y="10"/>
                    <a:pt x="21" y="11"/>
                  </a:cubicBezTo>
                  <a:cubicBezTo>
                    <a:pt x="21" y="11"/>
                    <a:pt x="21" y="12"/>
                    <a:pt x="22" y="13"/>
                  </a:cubicBezTo>
                  <a:cubicBezTo>
                    <a:pt x="22" y="13"/>
                    <a:pt x="22" y="13"/>
                    <a:pt x="22" y="13"/>
                  </a:cubicBezTo>
                  <a:cubicBezTo>
                    <a:pt x="22" y="13"/>
                    <a:pt x="22" y="14"/>
                    <a:pt x="22" y="14"/>
                  </a:cubicBezTo>
                  <a:cubicBezTo>
                    <a:pt x="22" y="14"/>
                    <a:pt x="23" y="14"/>
                    <a:pt x="23" y="14"/>
                  </a:cubicBezTo>
                  <a:cubicBezTo>
                    <a:pt x="23" y="14"/>
                    <a:pt x="23" y="14"/>
                    <a:pt x="23" y="14"/>
                  </a:cubicBezTo>
                  <a:cubicBezTo>
                    <a:pt x="24" y="13"/>
                    <a:pt x="24" y="13"/>
                    <a:pt x="25" y="13"/>
                  </a:cubicBezTo>
                  <a:cubicBezTo>
                    <a:pt x="25" y="13"/>
                    <a:pt x="26" y="14"/>
                    <a:pt x="26" y="14"/>
                  </a:cubicBezTo>
                  <a:cubicBezTo>
                    <a:pt x="26" y="14"/>
                    <a:pt x="26" y="14"/>
                    <a:pt x="27" y="14"/>
                  </a:cubicBezTo>
                  <a:cubicBezTo>
                    <a:pt x="27" y="14"/>
                    <a:pt x="27" y="14"/>
                    <a:pt x="27" y="15"/>
                  </a:cubicBezTo>
                  <a:cubicBezTo>
                    <a:pt x="28" y="15"/>
                    <a:pt x="30" y="16"/>
                    <a:pt x="30" y="16"/>
                  </a:cubicBezTo>
                  <a:cubicBezTo>
                    <a:pt x="30" y="17"/>
                    <a:pt x="31" y="18"/>
                    <a:pt x="32" y="18"/>
                  </a:cubicBezTo>
                  <a:cubicBezTo>
                    <a:pt x="32" y="18"/>
                    <a:pt x="34" y="21"/>
                    <a:pt x="35" y="22"/>
                  </a:cubicBezTo>
                  <a:cubicBezTo>
                    <a:pt x="35" y="23"/>
                    <a:pt x="36" y="26"/>
                    <a:pt x="37" y="27"/>
                  </a:cubicBezTo>
                  <a:cubicBezTo>
                    <a:pt x="37" y="28"/>
                    <a:pt x="37" y="29"/>
                    <a:pt x="37" y="29"/>
                  </a:cubicBezTo>
                  <a:cubicBezTo>
                    <a:pt x="37" y="29"/>
                    <a:pt x="37" y="32"/>
                    <a:pt x="37" y="33"/>
                  </a:cubicBezTo>
                  <a:cubicBezTo>
                    <a:pt x="37" y="33"/>
                    <a:pt x="37" y="35"/>
                    <a:pt x="37" y="35"/>
                  </a:cubicBezTo>
                  <a:cubicBezTo>
                    <a:pt x="38" y="36"/>
                    <a:pt x="37" y="37"/>
                    <a:pt x="37" y="37"/>
                  </a:cubicBezTo>
                  <a:cubicBezTo>
                    <a:pt x="37" y="37"/>
                    <a:pt x="38" y="40"/>
                    <a:pt x="38" y="41"/>
                  </a:cubicBezTo>
                  <a:cubicBezTo>
                    <a:pt x="38" y="42"/>
                    <a:pt x="39" y="44"/>
                    <a:pt x="39" y="44"/>
                  </a:cubicBezTo>
                  <a:cubicBezTo>
                    <a:pt x="39" y="45"/>
                    <a:pt x="39" y="45"/>
                    <a:pt x="39" y="46"/>
                  </a:cubicBezTo>
                  <a:cubicBezTo>
                    <a:pt x="39" y="47"/>
                    <a:pt x="39" y="49"/>
                    <a:pt x="39" y="49"/>
                  </a:cubicBezTo>
                  <a:cubicBezTo>
                    <a:pt x="39" y="50"/>
                    <a:pt x="39" y="52"/>
                    <a:pt x="39" y="52"/>
                  </a:cubicBezTo>
                  <a:cubicBezTo>
                    <a:pt x="38" y="53"/>
                    <a:pt x="38" y="54"/>
                    <a:pt x="37" y="55"/>
                  </a:cubicBezTo>
                  <a:cubicBezTo>
                    <a:pt x="37" y="55"/>
                    <a:pt x="37" y="56"/>
                    <a:pt x="37" y="56"/>
                  </a:cubicBezTo>
                  <a:cubicBezTo>
                    <a:pt x="37" y="56"/>
                    <a:pt x="37" y="57"/>
                    <a:pt x="37" y="58"/>
                  </a:cubicBezTo>
                  <a:cubicBezTo>
                    <a:pt x="37" y="59"/>
                    <a:pt x="37" y="59"/>
                    <a:pt x="37" y="59"/>
                  </a:cubicBezTo>
                  <a:cubicBezTo>
                    <a:pt x="36" y="59"/>
                    <a:pt x="36" y="59"/>
                    <a:pt x="36" y="59"/>
                  </a:cubicBezTo>
                  <a:cubicBezTo>
                    <a:pt x="36" y="59"/>
                    <a:pt x="36" y="60"/>
                    <a:pt x="36" y="60"/>
                  </a:cubicBezTo>
                  <a:cubicBezTo>
                    <a:pt x="35" y="61"/>
                    <a:pt x="35" y="61"/>
                    <a:pt x="35" y="61"/>
                  </a:cubicBezTo>
                  <a:cubicBezTo>
                    <a:pt x="35" y="61"/>
                    <a:pt x="35" y="60"/>
                    <a:pt x="35" y="60"/>
                  </a:cubicBezTo>
                  <a:cubicBezTo>
                    <a:pt x="35" y="60"/>
                    <a:pt x="34" y="59"/>
                    <a:pt x="34" y="59"/>
                  </a:cubicBezTo>
                  <a:cubicBezTo>
                    <a:pt x="34" y="59"/>
                    <a:pt x="34" y="59"/>
                    <a:pt x="34" y="59"/>
                  </a:cubicBezTo>
                  <a:cubicBezTo>
                    <a:pt x="34" y="59"/>
                    <a:pt x="34" y="60"/>
                    <a:pt x="34" y="61"/>
                  </a:cubicBezTo>
                  <a:cubicBezTo>
                    <a:pt x="34" y="61"/>
                    <a:pt x="34" y="62"/>
                    <a:pt x="34" y="62"/>
                  </a:cubicBezTo>
                  <a:cubicBezTo>
                    <a:pt x="34" y="62"/>
                    <a:pt x="34" y="62"/>
                    <a:pt x="33" y="62"/>
                  </a:cubicBezTo>
                  <a:cubicBezTo>
                    <a:pt x="33" y="62"/>
                    <a:pt x="33" y="62"/>
                    <a:pt x="33" y="62"/>
                  </a:cubicBezTo>
                  <a:cubicBezTo>
                    <a:pt x="33" y="61"/>
                    <a:pt x="33" y="61"/>
                    <a:pt x="33" y="61"/>
                  </a:cubicBezTo>
                  <a:cubicBezTo>
                    <a:pt x="32" y="60"/>
                    <a:pt x="32" y="60"/>
                    <a:pt x="32" y="60"/>
                  </a:cubicBezTo>
                  <a:cubicBezTo>
                    <a:pt x="32" y="60"/>
                    <a:pt x="32" y="59"/>
                    <a:pt x="32" y="59"/>
                  </a:cubicBezTo>
                  <a:cubicBezTo>
                    <a:pt x="32" y="59"/>
                    <a:pt x="32" y="59"/>
                    <a:pt x="32" y="59"/>
                  </a:cubicBezTo>
                  <a:cubicBezTo>
                    <a:pt x="32" y="59"/>
                    <a:pt x="32" y="60"/>
                    <a:pt x="32" y="60"/>
                  </a:cubicBezTo>
                  <a:cubicBezTo>
                    <a:pt x="32" y="61"/>
                    <a:pt x="32" y="61"/>
                    <a:pt x="32" y="62"/>
                  </a:cubicBezTo>
                  <a:cubicBezTo>
                    <a:pt x="32" y="62"/>
                    <a:pt x="33" y="62"/>
                    <a:pt x="32" y="63"/>
                  </a:cubicBezTo>
                  <a:cubicBezTo>
                    <a:pt x="32" y="63"/>
                    <a:pt x="32" y="63"/>
                    <a:pt x="31" y="63"/>
                  </a:cubicBezTo>
                  <a:cubicBezTo>
                    <a:pt x="31" y="62"/>
                    <a:pt x="31" y="62"/>
                    <a:pt x="31" y="62"/>
                  </a:cubicBezTo>
                  <a:cubicBezTo>
                    <a:pt x="31" y="62"/>
                    <a:pt x="31" y="61"/>
                    <a:pt x="31" y="61"/>
                  </a:cubicBezTo>
                  <a:cubicBezTo>
                    <a:pt x="31" y="61"/>
                    <a:pt x="31" y="60"/>
                    <a:pt x="31" y="60"/>
                  </a:cubicBezTo>
                  <a:cubicBezTo>
                    <a:pt x="31" y="59"/>
                    <a:pt x="31" y="59"/>
                    <a:pt x="31" y="59"/>
                  </a:cubicBezTo>
                  <a:cubicBezTo>
                    <a:pt x="30" y="59"/>
                    <a:pt x="30" y="59"/>
                    <a:pt x="30" y="59"/>
                  </a:cubicBezTo>
                  <a:cubicBezTo>
                    <a:pt x="30" y="59"/>
                    <a:pt x="30" y="60"/>
                    <a:pt x="30" y="60"/>
                  </a:cubicBezTo>
                  <a:cubicBezTo>
                    <a:pt x="30" y="61"/>
                    <a:pt x="30" y="61"/>
                    <a:pt x="30" y="61"/>
                  </a:cubicBezTo>
                  <a:cubicBezTo>
                    <a:pt x="30" y="61"/>
                    <a:pt x="31" y="62"/>
                    <a:pt x="31" y="62"/>
                  </a:cubicBezTo>
                  <a:cubicBezTo>
                    <a:pt x="31" y="62"/>
                    <a:pt x="30" y="62"/>
                    <a:pt x="30" y="62"/>
                  </a:cubicBezTo>
                  <a:cubicBezTo>
                    <a:pt x="30" y="63"/>
                    <a:pt x="30" y="62"/>
                    <a:pt x="29" y="62"/>
                  </a:cubicBezTo>
                  <a:cubicBezTo>
                    <a:pt x="29" y="61"/>
                    <a:pt x="29" y="61"/>
                    <a:pt x="29" y="61"/>
                  </a:cubicBezTo>
                  <a:cubicBezTo>
                    <a:pt x="29" y="61"/>
                    <a:pt x="29" y="61"/>
                    <a:pt x="29" y="60"/>
                  </a:cubicBezTo>
                  <a:cubicBezTo>
                    <a:pt x="29" y="60"/>
                    <a:pt x="29" y="60"/>
                    <a:pt x="29" y="60"/>
                  </a:cubicBezTo>
                  <a:cubicBezTo>
                    <a:pt x="29" y="60"/>
                    <a:pt x="28" y="61"/>
                    <a:pt x="28" y="62"/>
                  </a:cubicBezTo>
                  <a:cubicBezTo>
                    <a:pt x="28" y="62"/>
                    <a:pt x="28" y="63"/>
                    <a:pt x="28" y="64"/>
                  </a:cubicBezTo>
                  <a:cubicBezTo>
                    <a:pt x="28" y="65"/>
                    <a:pt x="28" y="68"/>
                    <a:pt x="28" y="69"/>
                  </a:cubicBezTo>
                  <a:cubicBezTo>
                    <a:pt x="28" y="70"/>
                    <a:pt x="28" y="71"/>
                    <a:pt x="28" y="71"/>
                  </a:cubicBezTo>
                  <a:cubicBezTo>
                    <a:pt x="28" y="71"/>
                    <a:pt x="30" y="74"/>
                    <a:pt x="30" y="74"/>
                  </a:cubicBezTo>
                  <a:cubicBezTo>
                    <a:pt x="30" y="75"/>
                    <a:pt x="30" y="76"/>
                    <a:pt x="30" y="76"/>
                  </a:cubicBezTo>
                  <a:cubicBezTo>
                    <a:pt x="31" y="77"/>
                    <a:pt x="31" y="79"/>
                    <a:pt x="31" y="81"/>
                  </a:cubicBezTo>
                  <a:cubicBezTo>
                    <a:pt x="31" y="82"/>
                    <a:pt x="31" y="85"/>
                    <a:pt x="31" y="87"/>
                  </a:cubicBezTo>
                  <a:cubicBezTo>
                    <a:pt x="31" y="88"/>
                    <a:pt x="31" y="92"/>
                    <a:pt x="31" y="92"/>
                  </a:cubicBezTo>
                  <a:cubicBezTo>
                    <a:pt x="31" y="93"/>
                    <a:pt x="31" y="94"/>
                    <a:pt x="31" y="94"/>
                  </a:cubicBezTo>
                  <a:cubicBezTo>
                    <a:pt x="31" y="95"/>
                    <a:pt x="31" y="96"/>
                    <a:pt x="32" y="97"/>
                  </a:cubicBezTo>
                  <a:cubicBezTo>
                    <a:pt x="32" y="97"/>
                    <a:pt x="32" y="98"/>
                    <a:pt x="32" y="98"/>
                  </a:cubicBezTo>
                  <a:cubicBezTo>
                    <a:pt x="31" y="99"/>
                    <a:pt x="31" y="99"/>
                    <a:pt x="31" y="100"/>
                  </a:cubicBezTo>
                  <a:cubicBezTo>
                    <a:pt x="31" y="100"/>
                    <a:pt x="32" y="100"/>
                    <a:pt x="32" y="101"/>
                  </a:cubicBezTo>
                  <a:cubicBezTo>
                    <a:pt x="32" y="101"/>
                    <a:pt x="32" y="102"/>
                    <a:pt x="32" y="102"/>
                  </a:cubicBezTo>
                  <a:cubicBezTo>
                    <a:pt x="32" y="103"/>
                    <a:pt x="32" y="103"/>
                    <a:pt x="32" y="104"/>
                  </a:cubicBezTo>
                  <a:cubicBezTo>
                    <a:pt x="32" y="104"/>
                    <a:pt x="32" y="105"/>
                    <a:pt x="32" y="106"/>
                  </a:cubicBezTo>
                  <a:cubicBezTo>
                    <a:pt x="32" y="107"/>
                    <a:pt x="32" y="108"/>
                    <a:pt x="32" y="108"/>
                  </a:cubicBezTo>
                  <a:cubicBezTo>
                    <a:pt x="31" y="108"/>
                    <a:pt x="31" y="109"/>
                    <a:pt x="31" y="109"/>
                  </a:cubicBezTo>
                  <a:cubicBezTo>
                    <a:pt x="30" y="113"/>
                    <a:pt x="30" y="113"/>
                    <a:pt x="30" y="113"/>
                  </a:cubicBezTo>
                  <a:cubicBezTo>
                    <a:pt x="30" y="113"/>
                    <a:pt x="30" y="113"/>
                    <a:pt x="30" y="113"/>
                  </a:cubicBezTo>
                  <a:cubicBezTo>
                    <a:pt x="30" y="113"/>
                    <a:pt x="30" y="113"/>
                    <a:pt x="30" y="113"/>
                  </a:cubicBezTo>
                  <a:cubicBezTo>
                    <a:pt x="30" y="113"/>
                    <a:pt x="31" y="113"/>
                    <a:pt x="31" y="113"/>
                  </a:cubicBezTo>
                  <a:cubicBezTo>
                    <a:pt x="31" y="114"/>
                    <a:pt x="31" y="114"/>
                    <a:pt x="30" y="115"/>
                  </a:cubicBezTo>
                  <a:cubicBezTo>
                    <a:pt x="28" y="117"/>
                    <a:pt x="28" y="117"/>
                    <a:pt x="28" y="117"/>
                  </a:cubicBezTo>
                  <a:cubicBezTo>
                    <a:pt x="28" y="117"/>
                    <a:pt x="28" y="118"/>
                    <a:pt x="27" y="118"/>
                  </a:cubicBezTo>
                  <a:cubicBezTo>
                    <a:pt x="26" y="118"/>
                    <a:pt x="22" y="117"/>
                    <a:pt x="20" y="117"/>
                  </a:cubicBezTo>
                  <a:cubicBezTo>
                    <a:pt x="19" y="117"/>
                    <a:pt x="16" y="117"/>
                    <a:pt x="16" y="117"/>
                  </a:cubicBezTo>
                  <a:cubicBezTo>
                    <a:pt x="16" y="117"/>
                    <a:pt x="15" y="117"/>
                    <a:pt x="15" y="116"/>
                  </a:cubicBezTo>
                  <a:cubicBezTo>
                    <a:pt x="15" y="116"/>
                    <a:pt x="15" y="115"/>
                    <a:pt x="15" y="115"/>
                  </a:cubicBezTo>
                  <a:cubicBezTo>
                    <a:pt x="15" y="115"/>
                    <a:pt x="16" y="115"/>
                    <a:pt x="16" y="115"/>
                  </a:cubicBezTo>
                  <a:cubicBezTo>
                    <a:pt x="16" y="115"/>
                    <a:pt x="16" y="113"/>
                    <a:pt x="16" y="113"/>
                  </a:cubicBezTo>
                  <a:cubicBezTo>
                    <a:pt x="17" y="112"/>
                    <a:pt x="18" y="112"/>
                    <a:pt x="18" y="112"/>
                  </a:cubicBezTo>
                  <a:cubicBezTo>
                    <a:pt x="18" y="111"/>
                    <a:pt x="19" y="111"/>
                    <a:pt x="19" y="111"/>
                  </a:cubicBezTo>
                  <a:cubicBezTo>
                    <a:pt x="19" y="111"/>
                    <a:pt x="19" y="110"/>
                    <a:pt x="19" y="109"/>
                  </a:cubicBezTo>
                  <a:cubicBezTo>
                    <a:pt x="19" y="109"/>
                    <a:pt x="19" y="109"/>
                    <a:pt x="19" y="109"/>
                  </a:cubicBezTo>
                  <a:cubicBezTo>
                    <a:pt x="17" y="109"/>
                    <a:pt x="17" y="109"/>
                    <a:pt x="17" y="109"/>
                  </a:cubicBezTo>
                  <a:cubicBezTo>
                    <a:pt x="17" y="109"/>
                    <a:pt x="17" y="110"/>
                    <a:pt x="16" y="110"/>
                  </a:cubicBezTo>
                  <a:cubicBezTo>
                    <a:pt x="15" y="111"/>
                    <a:pt x="11" y="112"/>
                    <a:pt x="8" y="112"/>
                  </a:cubicBezTo>
                  <a:cubicBezTo>
                    <a:pt x="5" y="112"/>
                    <a:pt x="3" y="112"/>
                    <a:pt x="2" y="112"/>
                  </a:cubicBezTo>
                  <a:cubicBezTo>
                    <a:pt x="2" y="111"/>
                    <a:pt x="2" y="111"/>
                    <a:pt x="2" y="110"/>
                  </a:cubicBezTo>
                  <a:cubicBezTo>
                    <a:pt x="2" y="110"/>
                    <a:pt x="2" y="110"/>
                    <a:pt x="2" y="110"/>
                  </a:cubicBezTo>
                  <a:cubicBezTo>
                    <a:pt x="2" y="110"/>
                    <a:pt x="2" y="108"/>
                    <a:pt x="3" y="108"/>
                  </a:cubicBezTo>
                  <a:cubicBezTo>
                    <a:pt x="4" y="108"/>
                    <a:pt x="6" y="108"/>
                    <a:pt x="7" y="108"/>
                  </a:cubicBezTo>
                  <a:cubicBezTo>
                    <a:pt x="8" y="108"/>
                    <a:pt x="8" y="107"/>
                    <a:pt x="9" y="107"/>
                  </a:cubicBezTo>
                  <a:cubicBezTo>
                    <a:pt x="9" y="107"/>
                    <a:pt x="10" y="106"/>
                    <a:pt x="10" y="106"/>
                  </a:cubicBezTo>
                  <a:cubicBezTo>
                    <a:pt x="10" y="106"/>
                    <a:pt x="10" y="106"/>
                    <a:pt x="10" y="105"/>
                  </a:cubicBezTo>
                  <a:cubicBezTo>
                    <a:pt x="10" y="105"/>
                    <a:pt x="11" y="104"/>
                    <a:pt x="11" y="103"/>
                  </a:cubicBezTo>
                  <a:cubicBezTo>
                    <a:pt x="11" y="103"/>
                    <a:pt x="10" y="104"/>
                    <a:pt x="10" y="103"/>
                  </a:cubicBezTo>
                  <a:cubicBezTo>
                    <a:pt x="9" y="103"/>
                    <a:pt x="9" y="102"/>
                    <a:pt x="9" y="101"/>
                  </a:cubicBezTo>
                  <a:cubicBezTo>
                    <a:pt x="10" y="100"/>
                    <a:pt x="11" y="97"/>
                    <a:pt x="11" y="96"/>
                  </a:cubicBezTo>
                  <a:cubicBezTo>
                    <a:pt x="11" y="95"/>
                    <a:pt x="12" y="94"/>
                    <a:pt x="12" y="94"/>
                  </a:cubicBezTo>
                  <a:cubicBezTo>
                    <a:pt x="12" y="94"/>
                    <a:pt x="12" y="94"/>
                    <a:pt x="11" y="93"/>
                  </a:cubicBezTo>
                  <a:cubicBezTo>
                    <a:pt x="11" y="93"/>
                    <a:pt x="10" y="87"/>
                    <a:pt x="10" y="87"/>
                  </a:cubicBezTo>
                  <a:cubicBezTo>
                    <a:pt x="9" y="86"/>
                    <a:pt x="9" y="86"/>
                    <a:pt x="9" y="84"/>
                  </a:cubicBezTo>
                  <a:cubicBezTo>
                    <a:pt x="9" y="83"/>
                    <a:pt x="8" y="79"/>
                    <a:pt x="8" y="77"/>
                  </a:cubicBezTo>
                  <a:cubicBezTo>
                    <a:pt x="8" y="76"/>
                    <a:pt x="7" y="72"/>
                    <a:pt x="7" y="72"/>
                  </a:cubicBezTo>
                  <a:cubicBezTo>
                    <a:pt x="7" y="71"/>
                    <a:pt x="7" y="71"/>
                    <a:pt x="7" y="70"/>
                  </a:cubicBezTo>
                  <a:cubicBezTo>
                    <a:pt x="7" y="69"/>
                    <a:pt x="7" y="68"/>
                    <a:pt x="6" y="68"/>
                  </a:cubicBezTo>
                  <a:cubicBezTo>
                    <a:pt x="6" y="67"/>
                    <a:pt x="6" y="67"/>
                    <a:pt x="6" y="66"/>
                  </a:cubicBezTo>
                  <a:cubicBezTo>
                    <a:pt x="6" y="66"/>
                    <a:pt x="6" y="65"/>
                    <a:pt x="6" y="65"/>
                  </a:cubicBezTo>
                  <a:lnTo>
                    <a:pt x="5" y="65"/>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1" name="Freeform 602"/>
            <p:cNvSpPr>
              <a:spLocks/>
            </p:cNvSpPr>
            <p:nvPr/>
          </p:nvSpPr>
          <p:spPr bwMode="auto">
            <a:xfrm>
              <a:off x="3644900" y="4695826"/>
              <a:ext cx="123825" cy="371475"/>
            </a:xfrm>
            <a:custGeom>
              <a:avLst/>
              <a:gdLst>
                <a:gd name="T0" fmla="*/ 4 w 33"/>
                <a:gd name="T1" fmla="*/ 55 h 99"/>
                <a:gd name="T2" fmla="*/ 1 w 33"/>
                <a:gd name="T3" fmla="*/ 55 h 99"/>
                <a:gd name="T4" fmla="*/ 0 w 33"/>
                <a:gd name="T5" fmla="*/ 49 h 99"/>
                <a:gd name="T6" fmla="*/ 1 w 33"/>
                <a:gd name="T7" fmla="*/ 44 h 99"/>
                <a:gd name="T8" fmla="*/ 3 w 33"/>
                <a:gd name="T9" fmla="*/ 39 h 99"/>
                <a:gd name="T10" fmla="*/ 4 w 33"/>
                <a:gd name="T11" fmla="*/ 31 h 99"/>
                <a:gd name="T12" fmla="*/ 5 w 33"/>
                <a:gd name="T13" fmla="*/ 24 h 99"/>
                <a:gd name="T14" fmla="*/ 5 w 33"/>
                <a:gd name="T15" fmla="*/ 19 h 99"/>
                <a:gd name="T16" fmla="*/ 9 w 33"/>
                <a:gd name="T17" fmla="*/ 17 h 99"/>
                <a:gd name="T18" fmla="*/ 8 w 33"/>
                <a:gd name="T19" fmla="*/ 15 h 99"/>
                <a:gd name="T20" fmla="*/ 8 w 33"/>
                <a:gd name="T21" fmla="*/ 14 h 99"/>
                <a:gd name="T22" fmla="*/ 7 w 33"/>
                <a:gd name="T23" fmla="*/ 13 h 99"/>
                <a:gd name="T24" fmla="*/ 5 w 33"/>
                <a:gd name="T25" fmla="*/ 10 h 99"/>
                <a:gd name="T26" fmla="*/ 4 w 33"/>
                <a:gd name="T27" fmla="*/ 9 h 99"/>
                <a:gd name="T28" fmla="*/ 4 w 33"/>
                <a:gd name="T29" fmla="*/ 7 h 99"/>
                <a:gd name="T30" fmla="*/ 6 w 33"/>
                <a:gd name="T31" fmla="*/ 0 h 99"/>
                <a:gd name="T32" fmla="*/ 9 w 33"/>
                <a:gd name="T33" fmla="*/ 0 h 99"/>
                <a:gd name="T34" fmla="*/ 13 w 33"/>
                <a:gd name="T35" fmla="*/ 1 h 99"/>
                <a:gd name="T36" fmla="*/ 15 w 33"/>
                <a:gd name="T37" fmla="*/ 6 h 99"/>
                <a:gd name="T38" fmla="*/ 15 w 33"/>
                <a:gd name="T39" fmla="*/ 8 h 99"/>
                <a:gd name="T40" fmla="*/ 15 w 33"/>
                <a:gd name="T41" fmla="*/ 10 h 99"/>
                <a:gd name="T42" fmla="*/ 16 w 33"/>
                <a:gd name="T43" fmla="*/ 8 h 99"/>
                <a:gd name="T44" fmla="*/ 17 w 33"/>
                <a:gd name="T45" fmla="*/ 8 h 99"/>
                <a:gd name="T46" fmla="*/ 19 w 33"/>
                <a:gd name="T47" fmla="*/ 11 h 99"/>
                <a:gd name="T48" fmla="*/ 22 w 33"/>
                <a:gd name="T49" fmla="*/ 11 h 99"/>
                <a:gd name="T50" fmla="*/ 27 w 33"/>
                <a:gd name="T51" fmla="*/ 15 h 99"/>
                <a:gd name="T52" fmla="*/ 31 w 33"/>
                <a:gd name="T53" fmla="*/ 27 h 99"/>
                <a:gd name="T54" fmla="*/ 33 w 33"/>
                <a:gd name="T55" fmla="*/ 37 h 99"/>
                <a:gd name="T56" fmla="*/ 31 w 33"/>
                <a:gd name="T57" fmla="*/ 46 h 99"/>
                <a:gd name="T58" fmla="*/ 30 w 33"/>
                <a:gd name="T59" fmla="*/ 49 h 99"/>
                <a:gd name="T60" fmla="*/ 29 w 33"/>
                <a:gd name="T61" fmla="*/ 49 h 99"/>
                <a:gd name="T62" fmla="*/ 28 w 33"/>
                <a:gd name="T63" fmla="*/ 52 h 99"/>
                <a:gd name="T64" fmla="*/ 27 w 33"/>
                <a:gd name="T65" fmla="*/ 49 h 99"/>
                <a:gd name="T66" fmla="*/ 27 w 33"/>
                <a:gd name="T67" fmla="*/ 52 h 99"/>
                <a:gd name="T68" fmla="*/ 26 w 33"/>
                <a:gd name="T69" fmla="*/ 50 h 99"/>
                <a:gd name="T70" fmla="*/ 25 w 33"/>
                <a:gd name="T71" fmla="*/ 51 h 99"/>
                <a:gd name="T72" fmla="*/ 24 w 33"/>
                <a:gd name="T73" fmla="*/ 51 h 99"/>
                <a:gd name="T74" fmla="*/ 24 w 33"/>
                <a:gd name="T75" fmla="*/ 54 h 99"/>
                <a:gd name="T76" fmla="*/ 25 w 33"/>
                <a:gd name="T77" fmla="*/ 64 h 99"/>
                <a:gd name="T78" fmla="*/ 26 w 33"/>
                <a:gd name="T79" fmla="*/ 78 h 99"/>
                <a:gd name="T80" fmla="*/ 26 w 33"/>
                <a:gd name="T81" fmla="*/ 84 h 99"/>
                <a:gd name="T82" fmla="*/ 26 w 33"/>
                <a:gd name="T83" fmla="*/ 90 h 99"/>
                <a:gd name="T84" fmla="*/ 25 w 33"/>
                <a:gd name="T85" fmla="*/ 94 h 99"/>
                <a:gd name="T86" fmla="*/ 22 w 33"/>
                <a:gd name="T87" fmla="*/ 99 h 99"/>
                <a:gd name="T88" fmla="*/ 13 w 33"/>
                <a:gd name="T89" fmla="*/ 96 h 99"/>
                <a:gd name="T90" fmla="*/ 16 w 33"/>
                <a:gd name="T91" fmla="*/ 92 h 99"/>
                <a:gd name="T92" fmla="*/ 13 w 33"/>
                <a:gd name="T93" fmla="*/ 92 h 99"/>
                <a:gd name="T94" fmla="*/ 1 w 33"/>
                <a:gd name="T95" fmla="*/ 91 h 99"/>
                <a:gd name="T96" fmla="*/ 8 w 33"/>
                <a:gd name="T97" fmla="*/ 88 h 99"/>
                <a:gd name="T98" fmla="*/ 7 w 33"/>
                <a:gd name="T99" fmla="*/ 84 h 99"/>
                <a:gd name="T100" fmla="*/ 8 w 33"/>
                <a:gd name="T101" fmla="*/ 72 h 99"/>
                <a:gd name="T102" fmla="*/ 6 w 33"/>
                <a:gd name="T103"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99">
                  <a:moveTo>
                    <a:pt x="5" y="54"/>
                  </a:moveTo>
                  <a:cubicBezTo>
                    <a:pt x="5" y="54"/>
                    <a:pt x="5" y="55"/>
                    <a:pt x="5" y="55"/>
                  </a:cubicBezTo>
                  <a:cubicBezTo>
                    <a:pt x="4" y="55"/>
                    <a:pt x="5" y="55"/>
                    <a:pt x="4" y="55"/>
                  </a:cubicBezTo>
                  <a:cubicBezTo>
                    <a:pt x="4" y="55"/>
                    <a:pt x="4" y="55"/>
                    <a:pt x="4" y="55"/>
                  </a:cubicBezTo>
                  <a:cubicBezTo>
                    <a:pt x="4" y="55"/>
                    <a:pt x="4" y="55"/>
                    <a:pt x="4" y="55"/>
                  </a:cubicBezTo>
                  <a:cubicBezTo>
                    <a:pt x="3" y="55"/>
                    <a:pt x="3" y="55"/>
                    <a:pt x="3" y="55"/>
                  </a:cubicBezTo>
                  <a:cubicBezTo>
                    <a:pt x="2" y="55"/>
                    <a:pt x="2" y="55"/>
                    <a:pt x="2" y="55"/>
                  </a:cubicBezTo>
                  <a:cubicBezTo>
                    <a:pt x="2" y="55"/>
                    <a:pt x="1" y="55"/>
                    <a:pt x="1" y="55"/>
                  </a:cubicBezTo>
                  <a:cubicBezTo>
                    <a:pt x="1" y="55"/>
                    <a:pt x="0" y="54"/>
                    <a:pt x="0" y="54"/>
                  </a:cubicBezTo>
                  <a:cubicBezTo>
                    <a:pt x="0" y="54"/>
                    <a:pt x="0" y="53"/>
                    <a:pt x="0" y="52"/>
                  </a:cubicBezTo>
                  <a:cubicBezTo>
                    <a:pt x="0" y="52"/>
                    <a:pt x="0" y="51"/>
                    <a:pt x="0" y="51"/>
                  </a:cubicBezTo>
                  <a:cubicBezTo>
                    <a:pt x="0" y="50"/>
                    <a:pt x="0" y="49"/>
                    <a:pt x="0" y="49"/>
                  </a:cubicBezTo>
                  <a:cubicBezTo>
                    <a:pt x="0" y="49"/>
                    <a:pt x="0" y="48"/>
                    <a:pt x="0" y="48"/>
                  </a:cubicBezTo>
                  <a:cubicBezTo>
                    <a:pt x="0" y="47"/>
                    <a:pt x="0" y="47"/>
                    <a:pt x="0" y="47"/>
                  </a:cubicBezTo>
                  <a:cubicBezTo>
                    <a:pt x="0" y="46"/>
                    <a:pt x="1" y="45"/>
                    <a:pt x="1" y="45"/>
                  </a:cubicBezTo>
                  <a:cubicBezTo>
                    <a:pt x="1" y="45"/>
                    <a:pt x="1" y="45"/>
                    <a:pt x="1" y="44"/>
                  </a:cubicBezTo>
                  <a:cubicBezTo>
                    <a:pt x="1" y="44"/>
                    <a:pt x="2" y="43"/>
                    <a:pt x="2" y="43"/>
                  </a:cubicBezTo>
                  <a:cubicBezTo>
                    <a:pt x="2" y="43"/>
                    <a:pt x="2" y="42"/>
                    <a:pt x="2" y="42"/>
                  </a:cubicBezTo>
                  <a:cubicBezTo>
                    <a:pt x="2" y="42"/>
                    <a:pt x="2" y="40"/>
                    <a:pt x="3" y="40"/>
                  </a:cubicBezTo>
                  <a:cubicBezTo>
                    <a:pt x="3" y="40"/>
                    <a:pt x="3" y="39"/>
                    <a:pt x="3" y="39"/>
                  </a:cubicBezTo>
                  <a:cubicBezTo>
                    <a:pt x="3" y="38"/>
                    <a:pt x="3" y="36"/>
                    <a:pt x="3" y="35"/>
                  </a:cubicBezTo>
                  <a:cubicBezTo>
                    <a:pt x="3" y="35"/>
                    <a:pt x="3" y="35"/>
                    <a:pt x="3" y="34"/>
                  </a:cubicBezTo>
                  <a:cubicBezTo>
                    <a:pt x="3" y="34"/>
                    <a:pt x="3" y="33"/>
                    <a:pt x="3" y="33"/>
                  </a:cubicBezTo>
                  <a:cubicBezTo>
                    <a:pt x="4" y="32"/>
                    <a:pt x="4" y="31"/>
                    <a:pt x="4" y="31"/>
                  </a:cubicBezTo>
                  <a:cubicBezTo>
                    <a:pt x="4" y="30"/>
                    <a:pt x="4" y="30"/>
                    <a:pt x="4" y="30"/>
                  </a:cubicBezTo>
                  <a:cubicBezTo>
                    <a:pt x="4" y="30"/>
                    <a:pt x="4" y="28"/>
                    <a:pt x="5" y="27"/>
                  </a:cubicBezTo>
                  <a:cubicBezTo>
                    <a:pt x="5" y="27"/>
                    <a:pt x="5" y="26"/>
                    <a:pt x="5" y="25"/>
                  </a:cubicBezTo>
                  <a:cubicBezTo>
                    <a:pt x="5" y="25"/>
                    <a:pt x="5" y="24"/>
                    <a:pt x="5" y="24"/>
                  </a:cubicBezTo>
                  <a:cubicBezTo>
                    <a:pt x="5" y="23"/>
                    <a:pt x="5" y="23"/>
                    <a:pt x="5" y="23"/>
                  </a:cubicBezTo>
                  <a:cubicBezTo>
                    <a:pt x="5" y="23"/>
                    <a:pt x="6" y="22"/>
                    <a:pt x="6" y="22"/>
                  </a:cubicBezTo>
                  <a:cubicBezTo>
                    <a:pt x="6" y="22"/>
                    <a:pt x="5" y="21"/>
                    <a:pt x="5" y="20"/>
                  </a:cubicBezTo>
                  <a:cubicBezTo>
                    <a:pt x="5" y="20"/>
                    <a:pt x="6" y="19"/>
                    <a:pt x="5" y="19"/>
                  </a:cubicBezTo>
                  <a:cubicBezTo>
                    <a:pt x="5" y="18"/>
                    <a:pt x="5" y="18"/>
                    <a:pt x="4" y="18"/>
                  </a:cubicBezTo>
                  <a:cubicBezTo>
                    <a:pt x="4" y="18"/>
                    <a:pt x="4" y="17"/>
                    <a:pt x="4" y="17"/>
                  </a:cubicBezTo>
                  <a:cubicBezTo>
                    <a:pt x="5" y="17"/>
                    <a:pt x="5" y="18"/>
                    <a:pt x="6" y="17"/>
                  </a:cubicBezTo>
                  <a:cubicBezTo>
                    <a:pt x="7" y="17"/>
                    <a:pt x="9" y="17"/>
                    <a:pt x="9" y="17"/>
                  </a:cubicBezTo>
                  <a:cubicBezTo>
                    <a:pt x="8" y="16"/>
                    <a:pt x="8" y="16"/>
                    <a:pt x="8" y="16"/>
                  </a:cubicBezTo>
                  <a:cubicBezTo>
                    <a:pt x="9" y="16"/>
                    <a:pt x="9" y="16"/>
                    <a:pt x="9" y="16"/>
                  </a:cubicBezTo>
                  <a:cubicBezTo>
                    <a:pt x="8" y="16"/>
                    <a:pt x="8" y="16"/>
                    <a:pt x="8" y="16"/>
                  </a:cubicBezTo>
                  <a:cubicBezTo>
                    <a:pt x="8" y="15"/>
                    <a:pt x="8" y="15"/>
                    <a:pt x="8" y="15"/>
                  </a:cubicBezTo>
                  <a:cubicBezTo>
                    <a:pt x="8" y="15"/>
                    <a:pt x="8" y="15"/>
                    <a:pt x="8" y="15"/>
                  </a:cubicBezTo>
                  <a:cubicBezTo>
                    <a:pt x="8" y="15"/>
                    <a:pt x="8" y="15"/>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3"/>
                    <a:pt x="7" y="13"/>
                  </a:cubicBezTo>
                  <a:cubicBezTo>
                    <a:pt x="7" y="12"/>
                    <a:pt x="6" y="11"/>
                    <a:pt x="6" y="11"/>
                  </a:cubicBezTo>
                  <a:cubicBezTo>
                    <a:pt x="6" y="11"/>
                    <a:pt x="5" y="10"/>
                    <a:pt x="5" y="10"/>
                  </a:cubicBezTo>
                  <a:cubicBezTo>
                    <a:pt x="5" y="11"/>
                    <a:pt x="5" y="11"/>
                    <a:pt x="5" y="11"/>
                  </a:cubicBezTo>
                  <a:cubicBezTo>
                    <a:pt x="5" y="11"/>
                    <a:pt x="5" y="10"/>
                    <a:pt x="5" y="10"/>
                  </a:cubicBezTo>
                  <a:cubicBezTo>
                    <a:pt x="5" y="10"/>
                    <a:pt x="5" y="10"/>
                    <a:pt x="4" y="10"/>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7"/>
                  </a:cubicBezTo>
                  <a:cubicBezTo>
                    <a:pt x="3" y="7"/>
                    <a:pt x="3" y="6"/>
                    <a:pt x="3" y="5"/>
                  </a:cubicBezTo>
                  <a:cubicBezTo>
                    <a:pt x="3" y="5"/>
                    <a:pt x="3" y="4"/>
                    <a:pt x="3" y="3"/>
                  </a:cubicBezTo>
                  <a:cubicBezTo>
                    <a:pt x="3" y="3"/>
                    <a:pt x="4" y="3"/>
                    <a:pt x="4" y="2"/>
                  </a:cubicBezTo>
                  <a:cubicBezTo>
                    <a:pt x="4" y="2"/>
                    <a:pt x="6" y="0"/>
                    <a:pt x="6" y="0"/>
                  </a:cubicBezTo>
                  <a:cubicBezTo>
                    <a:pt x="6" y="0"/>
                    <a:pt x="6" y="0"/>
                    <a:pt x="6" y="0"/>
                  </a:cubicBezTo>
                  <a:cubicBezTo>
                    <a:pt x="6" y="0"/>
                    <a:pt x="7" y="0"/>
                    <a:pt x="7" y="0"/>
                  </a:cubicBezTo>
                  <a:cubicBezTo>
                    <a:pt x="8" y="0"/>
                    <a:pt x="8" y="0"/>
                    <a:pt x="8" y="0"/>
                  </a:cubicBezTo>
                  <a:cubicBezTo>
                    <a:pt x="8" y="0"/>
                    <a:pt x="9" y="0"/>
                    <a:pt x="9" y="0"/>
                  </a:cubicBezTo>
                  <a:cubicBezTo>
                    <a:pt x="9" y="0"/>
                    <a:pt x="9" y="0"/>
                    <a:pt x="10" y="0"/>
                  </a:cubicBezTo>
                  <a:cubicBezTo>
                    <a:pt x="10" y="0"/>
                    <a:pt x="11" y="0"/>
                    <a:pt x="11" y="0"/>
                  </a:cubicBezTo>
                  <a:cubicBezTo>
                    <a:pt x="11" y="0"/>
                    <a:pt x="11" y="0"/>
                    <a:pt x="12" y="0"/>
                  </a:cubicBezTo>
                  <a:cubicBezTo>
                    <a:pt x="12" y="1"/>
                    <a:pt x="12" y="1"/>
                    <a:pt x="13" y="1"/>
                  </a:cubicBezTo>
                  <a:cubicBezTo>
                    <a:pt x="13" y="1"/>
                    <a:pt x="13" y="2"/>
                    <a:pt x="13" y="2"/>
                  </a:cubicBezTo>
                  <a:cubicBezTo>
                    <a:pt x="13" y="2"/>
                    <a:pt x="14" y="3"/>
                    <a:pt x="14" y="4"/>
                  </a:cubicBezTo>
                  <a:cubicBezTo>
                    <a:pt x="14" y="4"/>
                    <a:pt x="14" y="5"/>
                    <a:pt x="14" y="5"/>
                  </a:cubicBezTo>
                  <a:cubicBezTo>
                    <a:pt x="14" y="5"/>
                    <a:pt x="15" y="6"/>
                    <a:pt x="15" y="6"/>
                  </a:cubicBezTo>
                  <a:cubicBezTo>
                    <a:pt x="15" y="6"/>
                    <a:pt x="15" y="6"/>
                    <a:pt x="15" y="6"/>
                  </a:cubicBezTo>
                  <a:cubicBezTo>
                    <a:pt x="15" y="6"/>
                    <a:pt x="15" y="6"/>
                    <a:pt x="15" y="6"/>
                  </a:cubicBezTo>
                  <a:cubicBezTo>
                    <a:pt x="15" y="7"/>
                    <a:pt x="15" y="7"/>
                    <a:pt x="15" y="7"/>
                  </a:cubicBezTo>
                  <a:cubicBezTo>
                    <a:pt x="15" y="8"/>
                    <a:pt x="15" y="8"/>
                    <a:pt x="15" y="8"/>
                  </a:cubicBezTo>
                  <a:cubicBezTo>
                    <a:pt x="15" y="9"/>
                    <a:pt x="15" y="9"/>
                    <a:pt x="16" y="10"/>
                  </a:cubicBezTo>
                  <a:cubicBezTo>
                    <a:pt x="16" y="10"/>
                    <a:pt x="16" y="10"/>
                    <a:pt x="16"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9"/>
                  </a:cubicBezTo>
                  <a:cubicBezTo>
                    <a:pt x="16" y="9"/>
                    <a:pt x="16" y="8"/>
                    <a:pt x="16" y="8"/>
                  </a:cubicBezTo>
                  <a:cubicBezTo>
                    <a:pt x="16" y="8"/>
                    <a:pt x="16" y="8"/>
                    <a:pt x="16" y="7"/>
                  </a:cubicBezTo>
                  <a:cubicBezTo>
                    <a:pt x="16" y="7"/>
                    <a:pt x="16" y="7"/>
                    <a:pt x="16" y="7"/>
                  </a:cubicBezTo>
                  <a:cubicBezTo>
                    <a:pt x="16" y="7"/>
                    <a:pt x="16" y="7"/>
                    <a:pt x="17" y="7"/>
                  </a:cubicBezTo>
                  <a:cubicBezTo>
                    <a:pt x="17" y="8"/>
                    <a:pt x="17" y="8"/>
                    <a:pt x="17" y="8"/>
                  </a:cubicBezTo>
                  <a:cubicBezTo>
                    <a:pt x="17" y="8"/>
                    <a:pt x="18" y="8"/>
                    <a:pt x="18" y="9"/>
                  </a:cubicBezTo>
                  <a:cubicBezTo>
                    <a:pt x="18" y="9"/>
                    <a:pt x="18" y="10"/>
                    <a:pt x="18" y="10"/>
                  </a:cubicBezTo>
                  <a:cubicBezTo>
                    <a:pt x="19" y="10"/>
                    <a:pt x="19" y="11"/>
                    <a:pt x="19" y="11"/>
                  </a:cubicBezTo>
                  <a:cubicBezTo>
                    <a:pt x="19" y="11"/>
                    <a:pt x="19" y="11"/>
                    <a:pt x="19" y="11"/>
                  </a:cubicBezTo>
                  <a:cubicBezTo>
                    <a:pt x="19" y="11"/>
                    <a:pt x="19" y="11"/>
                    <a:pt x="20" y="11"/>
                  </a:cubicBezTo>
                  <a:cubicBezTo>
                    <a:pt x="20" y="11"/>
                    <a:pt x="20" y="11"/>
                    <a:pt x="20" y="11"/>
                  </a:cubicBezTo>
                  <a:cubicBezTo>
                    <a:pt x="20" y="11"/>
                    <a:pt x="21" y="11"/>
                    <a:pt x="21" y="11"/>
                  </a:cubicBezTo>
                  <a:cubicBezTo>
                    <a:pt x="21" y="11"/>
                    <a:pt x="22" y="11"/>
                    <a:pt x="22" y="11"/>
                  </a:cubicBezTo>
                  <a:cubicBezTo>
                    <a:pt x="22" y="11"/>
                    <a:pt x="22" y="11"/>
                    <a:pt x="23" y="11"/>
                  </a:cubicBezTo>
                  <a:cubicBezTo>
                    <a:pt x="23" y="11"/>
                    <a:pt x="23" y="12"/>
                    <a:pt x="23" y="12"/>
                  </a:cubicBezTo>
                  <a:cubicBezTo>
                    <a:pt x="23" y="12"/>
                    <a:pt x="25" y="13"/>
                    <a:pt x="25" y="13"/>
                  </a:cubicBezTo>
                  <a:cubicBezTo>
                    <a:pt x="26" y="14"/>
                    <a:pt x="26" y="15"/>
                    <a:pt x="27" y="15"/>
                  </a:cubicBezTo>
                  <a:cubicBezTo>
                    <a:pt x="27" y="15"/>
                    <a:pt x="29" y="18"/>
                    <a:pt x="29" y="18"/>
                  </a:cubicBezTo>
                  <a:cubicBezTo>
                    <a:pt x="30" y="19"/>
                    <a:pt x="31" y="21"/>
                    <a:pt x="31" y="22"/>
                  </a:cubicBezTo>
                  <a:cubicBezTo>
                    <a:pt x="31" y="24"/>
                    <a:pt x="31" y="24"/>
                    <a:pt x="31" y="24"/>
                  </a:cubicBezTo>
                  <a:cubicBezTo>
                    <a:pt x="31" y="24"/>
                    <a:pt x="31" y="26"/>
                    <a:pt x="31" y="27"/>
                  </a:cubicBezTo>
                  <a:cubicBezTo>
                    <a:pt x="31" y="28"/>
                    <a:pt x="31" y="29"/>
                    <a:pt x="32" y="29"/>
                  </a:cubicBezTo>
                  <a:cubicBezTo>
                    <a:pt x="32" y="30"/>
                    <a:pt x="32" y="30"/>
                    <a:pt x="31" y="31"/>
                  </a:cubicBezTo>
                  <a:cubicBezTo>
                    <a:pt x="31" y="31"/>
                    <a:pt x="32" y="33"/>
                    <a:pt x="32" y="34"/>
                  </a:cubicBezTo>
                  <a:cubicBezTo>
                    <a:pt x="32" y="35"/>
                    <a:pt x="33" y="36"/>
                    <a:pt x="33" y="37"/>
                  </a:cubicBezTo>
                  <a:cubicBezTo>
                    <a:pt x="33" y="37"/>
                    <a:pt x="33" y="38"/>
                    <a:pt x="33" y="38"/>
                  </a:cubicBezTo>
                  <a:cubicBezTo>
                    <a:pt x="33" y="39"/>
                    <a:pt x="33" y="40"/>
                    <a:pt x="33" y="41"/>
                  </a:cubicBezTo>
                  <a:cubicBezTo>
                    <a:pt x="33" y="42"/>
                    <a:pt x="33" y="43"/>
                    <a:pt x="32" y="44"/>
                  </a:cubicBezTo>
                  <a:cubicBezTo>
                    <a:pt x="32" y="44"/>
                    <a:pt x="32" y="45"/>
                    <a:pt x="31" y="46"/>
                  </a:cubicBezTo>
                  <a:cubicBezTo>
                    <a:pt x="31" y="46"/>
                    <a:pt x="31" y="46"/>
                    <a:pt x="31" y="46"/>
                  </a:cubicBezTo>
                  <a:cubicBezTo>
                    <a:pt x="31" y="46"/>
                    <a:pt x="31" y="48"/>
                    <a:pt x="31" y="48"/>
                  </a:cubicBezTo>
                  <a:cubicBezTo>
                    <a:pt x="31" y="49"/>
                    <a:pt x="31" y="49"/>
                    <a:pt x="31" y="49"/>
                  </a:cubicBezTo>
                  <a:cubicBezTo>
                    <a:pt x="30" y="49"/>
                    <a:pt x="30" y="49"/>
                    <a:pt x="30" y="49"/>
                  </a:cubicBezTo>
                  <a:cubicBezTo>
                    <a:pt x="30" y="49"/>
                    <a:pt x="30" y="50"/>
                    <a:pt x="30" y="50"/>
                  </a:cubicBezTo>
                  <a:cubicBezTo>
                    <a:pt x="30" y="50"/>
                    <a:pt x="30" y="51"/>
                    <a:pt x="29" y="51"/>
                  </a:cubicBezTo>
                  <a:cubicBezTo>
                    <a:pt x="29" y="51"/>
                    <a:pt x="29" y="50"/>
                    <a:pt x="29" y="50"/>
                  </a:cubicBezTo>
                  <a:cubicBezTo>
                    <a:pt x="29" y="50"/>
                    <a:pt x="29" y="49"/>
                    <a:pt x="29" y="49"/>
                  </a:cubicBezTo>
                  <a:cubicBezTo>
                    <a:pt x="28" y="49"/>
                    <a:pt x="28" y="49"/>
                    <a:pt x="28" y="49"/>
                  </a:cubicBezTo>
                  <a:cubicBezTo>
                    <a:pt x="28" y="49"/>
                    <a:pt x="28" y="50"/>
                    <a:pt x="28" y="50"/>
                  </a:cubicBezTo>
                  <a:cubicBezTo>
                    <a:pt x="28" y="51"/>
                    <a:pt x="28" y="51"/>
                    <a:pt x="28" y="52"/>
                  </a:cubicBezTo>
                  <a:cubicBezTo>
                    <a:pt x="28" y="52"/>
                    <a:pt x="28" y="52"/>
                    <a:pt x="28" y="52"/>
                  </a:cubicBezTo>
                  <a:cubicBezTo>
                    <a:pt x="28" y="52"/>
                    <a:pt x="27" y="52"/>
                    <a:pt x="27" y="51"/>
                  </a:cubicBezTo>
                  <a:cubicBezTo>
                    <a:pt x="27" y="51"/>
                    <a:pt x="27" y="51"/>
                    <a:pt x="27" y="51"/>
                  </a:cubicBezTo>
                  <a:cubicBezTo>
                    <a:pt x="27" y="50"/>
                    <a:pt x="27" y="50"/>
                    <a:pt x="27" y="50"/>
                  </a:cubicBezTo>
                  <a:cubicBezTo>
                    <a:pt x="27" y="50"/>
                    <a:pt x="27" y="49"/>
                    <a:pt x="27" y="49"/>
                  </a:cubicBezTo>
                  <a:cubicBezTo>
                    <a:pt x="27" y="49"/>
                    <a:pt x="27" y="49"/>
                    <a:pt x="27" y="49"/>
                  </a:cubicBezTo>
                  <a:cubicBezTo>
                    <a:pt x="27" y="49"/>
                    <a:pt x="27" y="50"/>
                    <a:pt x="27" y="50"/>
                  </a:cubicBezTo>
                  <a:cubicBezTo>
                    <a:pt x="27" y="51"/>
                    <a:pt x="27" y="51"/>
                    <a:pt x="27" y="51"/>
                  </a:cubicBezTo>
                  <a:cubicBezTo>
                    <a:pt x="27" y="51"/>
                    <a:pt x="27" y="52"/>
                    <a:pt x="27" y="52"/>
                  </a:cubicBezTo>
                  <a:cubicBezTo>
                    <a:pt x="27" y="52"/>
                    <a:pt x="27" y="52"/>
                    <a:pt x="26" y="52"/>
                  </a:cubicBezTo>
                  <a:cubicBezTo>
                    <a:pt x="26" y="52"/>
                    <a:pt x="26" y="52"/>
                    <a:pt x="26" y="51"/>
                  </a:cubicBezTo>
                  <a:cubicBezTo>
                    <a:pt x="26" y="51"/>
                    <a:pt x="26" y="51"/>
                    <a:pt x="26" y="51"/>
                  </a:cubicBezTo>
                  <a:cubicBezTo>
                    <a:pt x="26" y="51"/>
                    <a:pt x="26" y="50"/>
                    <a:pt x="26" y="50"/>
                  </a:cubicBezTo>
                  <a:cubicBezTo>
                    <a:pt x="26" y="49"/>
                    <a:pt x="26" y="49"/>
                    <a:pt x="26" y="49"/>
                  </a:cubicBezTo>
                  <a:cubicBezTo>
                    <a:pt x="25" y="49"/>
                    <a:pt x="25" y="49"/>
                    <a:pt x="25" y="49"/>
                  </a:cubicBezTo>
                  <a:cubicBezTo>
                    <a:pt x="25" y="49"/>
                    <a:pt x="25" y="50"/>
                    <a:pt x="25" y="50"/>
                  </a:cubicBezTo>
                  <a:cubicBezTo>
                    <a:pt x="25" y="50"/>
                    <a:pt x="25" y="51"/>
                    <a:pt x="25" y="51"/>
                  </a:cubicBezTo>
                  <a:cubicBezTo>
                    <a:pt x="26" y="51"/>
                    <a:pt x="26" y="51"/>
                    <a:pt x="26" y="52"/>
                  </a:cubicBezTo>
                  <a:cubicBezTo>
                    <a:pt x="26" y="52"/>
                    <a:pt x="25" y="52"/>
                    <a:pt x="25" y="52"/>
                  </a:cubicBezTo>
                  <a:cubicBezTo>
                    <a:pt x="25" y="52"/>
                    <a:pt x="25" y="52"/>
                    <a:pt x="25" y="52"/>
                  </a:cubicBezTo>
                  <a:cubicBezTo>
                    <a:pt x="24" y="51"/>
                    <a:pt x="24" y="51"/>
                    <a:pt x="24" y="51"/>
                  </a:cubicBezTo>
                  <a:cubicBezTo>
                    <a:pt x="24" y="51"/>
                    <a:pt x="24" y="50"/>
                    <a:pt x="24" y="50"/>
                  </a:cubicBezTo>
                  <a:cubicBezTo>
                    <a:pt x="24" y="50"/>
                    <a:pt x="24" y="50"/>
                    <a:pt x="24" y="50"/>
                  </a:cubicBezTo>
                  <a:cubicBezTo>
                    <a:pt x="24" y="50"/>
                    <a:pt x="24" y="51"/>
                    <a:pt x="24" y="51"/>
                  </a:cubicBezTo>
                  <a:cubicBezTo>
                    <a:pt x="24" y="51"/>
                    <a:pt x="24" y="53"/>
                    <a:pt x="24" y="54"/>
                  </a:cubicBezTo>
                  <a:cubicBezTo>
                    <a:pt x="24" y="55"/>
                    <a:pt x="24" y="57"/>
                    <a:pt x="24" y="58"/>
                  </a:cubicBezTo>
                  <a:cubicBezTo>
                    <a:pt x="23" y="59"/>
                    <a:pt x="23" y="60"/>
                    <a:pt x="23" y="60"/>
                  </a:cubicBezTo>
                  <a:cubicBezTo>
                    <a:pt x="23" y="60"/>
                    <a:pt x="25" y="61"/>
                    <a:pt x="25" y="62"/>
                  </a:cubicBezTo>
                  <a:cubicBezTo>
                    <a:pt x="25" y="62"/>
                    <a:pt x="25" y="63"/>
                    <a:pt x="25" y="64"/>
                  </a:cubicBezTo>
                  <a:cubicBezTo>
                    <a:pt x="26" y="64"/>
                    <a:pt x="26" y="66"/>
                    <a:pt x="26" y="67"/>
                  </a:cubicBezTo>
                  <a:cubicBezTo>
                    <a:pt x="26" y="68"/>
                    <a:pt x="26" y="71"/>
                    <a:pt x="26" y="72"/>
                  </a:cubicBezTo>
                  <a:cubicBezTo>
                    <a:pt x="26" y="73"/>
                    <a:pt x="26" y="76"/>
                    <a:pt x="26" y="77"/>
                  </a:cubicBezTo>
                  <a:cubicBezTo>
                    <a:pt x="26" y="78"/>
                    <a:pt x="26" y="78"/>
                    <a:pt x="26" y="78"/>
                  </a:cubicBezTo>
                  <a:cubicBezTo>
                    <a:pt x="26" y="79"/>
                    <a:pt x="26" y="80"/>
                    <a:pt x="26" y="81"/>
                  </a:cubicBezTo>
                  <a:cubicBezTo>
                    <a:pt x="26" y="81"/>
                    <a:pt x="27" y="82"/>
                    <a:pt x="26" y="82"/>
                  </a:cubicBezTo>
                  <a:cubicBezTo>
                    <a:pt x="26" y="83"/>
                    <a:pt x="26" y="83"/>
                    <a:pt x="26" y="83"/>
                  </a:cubicBezTo>
                  <a:cubicBezTo>
                    <a:pt x="26" y="84"/>
                    <a:pt x="26" y="83"/>
                    <a:pt x="26" y="84"/>
                  </a:cubicBezTo>
                  <a:cubicBezTo>
                    <a:pt x="26" y="85"/>
                    <a:pt x="27" y="85"/>
                    <a:pt x="26" y="86"/>
                  </a:cubicBezTo>
                  <a:cubicBezTo>
                    <a:pt x="26" y="86"/>
                    <a:pt x="26" y="86"/>
                    <a:pt x="26" y="86"/>
                  </a:cubicBezTo>
                  <a:cubicBezTo>
                    <a:pt x="27" y="87"/>
                    <a:pt x="27" y="88"/>
                    <a:pt x="27" y="89"/>
                  </a:cubicBezTo>
                  <a:cubicBezTo>
                    <a:pt x="27" y="89"/>
                    <a:pt x="27" y="90"/>
                    <a:pt x="26" y="90"/>
                  </a:cubicBezTo>
                  <a:cubicBezTo>
                    <a:pt x="26" y="90"/>
                    <a:pt x="26" y="91"/>
                    <a:pt x="26" y="91"/>
                  </a:cubicBezTo>
                  <a:cubicBezTo>
                    <a:pt x="25" y="94"/>
                    <a:pt x="25" y="94"/>
                    <a:pt x="25" y="94"/>
                  </a:cubicBezTo>
                  <a:cubicBezTo>
                    <a:pt x="25" y="94"/>
                    <a:pt x="25" y="94"/>
                    <a:pt x="25" y="94"/>
                  </a:cubicBezTo>
                  <a:cubicBezTo>
                    <a:pt x="25" y="94"/>
                    <a:pt x="25" y="94"/>
                    <a:pt x="25" y="94"/>
                  </a:cubicBezTo>
                  <a:cubicBezTo>
                    <a:pt x="25" y="94"/>
                    <a:pt x="26" y="94"/>
                    <a:pt x="25" y="95"/>
                  </a:cubicBezTo>
                  <a:cubicBezTo>
                    <a:pt x="25" y="95"/>
                    <a:pt x="26" y="96"/>
                    <a:pt x="25" y="96"/>
                  </a:cubicBezTo>
                  <a:cubicBezTo>
                    <a:pt x="24" y="97"/>
                    <a:pt x="24" y="97"/>
                    <a:pt x="23" y="98"/>
                  </a:cubicBezTo>
                  <a:cubicBezTo>
                    <a:pt x="23" y="98"/>
                    <a:pt x="23" y="99"/>
                    <a:pt x="22" y="99"/>
                  </a:cubicBezTo>
                  <a:cubicBezTo>
                    <a:pt x="22" y="99"/>
                    <a:pt x="18" y="98"/>
                    <a:pt x="17" y="98"/>
                  </a:cubicBezTo>
                  <a:cubicBezTo>
                    <a:pt x="16" y="98"/>
                    <a:pt x="13" y="98"/>
                    <a:pt x="13" y="98"/>
                  </a:cubicBezTo>
                  <a:cubicBezTo>
                    <a:pt x="13" y="98"/>
                    <a:pt x="12" y="97"/>
                    <a:pt x="12" y="97"/>
                  </a:cubicBezTo>
                  <a:cubicBezTo>
                    <a:pt x="13" y="97"/>
                    <a:pt x="13" y="96"/>
                    <a:pt x="13" y="96"/>
                  </a:cubicBezTo>
                  <a:cubicBezTo>
                    <a:pt x="13" y="96"/>
                    <a:pt x="13" y="96"/>
                    <a:pt x="13" y="96"/>
                  </a:cubicBezTo>
                  <a:cubicBezTo>
                    <a:pt x="13" y="96"/>
                    <a:pt x="13" y="94"/>
                    <a:pt x="13" y="94"/>
                  </a:cubicBezTo>
                  <a:cubicBezTo>
                    <a:pt x="14" y="94"/>
                    <a:pt x="15" y="94"/>
                    <a:pt x="15" y="93"/>
                  </a:cubicBezTo>
                  <a:cubicBezTo>
                    <a:pt x="15" y="93"/>
                    <a:pt x="16" y="92"/>
                    <a:pt x="16" y="92"/>
                  </a:cubicBezTo>
                  <a:cubicBezTo>
                    <a:pt x="16" y="92"/>
                    <a:pt x="15" y="92"/>
                    <a:pt x="16" y="91"/>
                  </a:cubicBezTo>
                  <a:cubicBezTo>
                    <a:pt x="16" y="91"/>
                    <a:pt x="16" y="91"/>
                    <a:pt x="16" y="91"/>
                  </a:cubicBezTo>
                  <a:cubicBezTo>
                    <a:pt x="14" y="91"/>
                    <a:pt x="14" y="91"/>
                    <a:pt x="14" y="91"/>
                  </a:cubicBezTo>
                  <a:cubicBezTo>
                    <a:pt x="14" y="91"/>
                    <a:pt x="14" y="92"/>
                    <a:pt x="13" y="92"/>
                  </a:cubicBezTo>
                  <a:cubicBezTo>
                    <a:pt x="12" y="93"/>
                    <a:pt x="9" y="94"/>
                    <a:pt x="6" y="94"/>
                  </a:cubicBezTo>
                  <a:cubicBezTo>
                    <a:pt x="4" y="93"/>
                    <a:pt x="2" y="93"/>
                    <a:pt x="2" y="93"/>
                  </a:cubicBezTo>
                  <a:cubicBezTo>
                    <a:pt x="1" y="93"/>
                    <a:pt x="1" y="92"/>
                    <a:pt x="1" y="92"/>
                  </a:cubicBezTo>
                  <a:cubicBezTo>
                    <a:pt x="1" y="91"/>
                    <a:pt x="1" y="91"/>
                    <a:pt x="1" y="91"/>
                  </a:cubicBezTo>
                  <a:cubicBezTo>
                    <a:pt x="1" y="91"/>
                    <a:pt x="2" y="90"/>
                    <a:pt x="3" y="90"/>
                  </a:cubicBezTo>
                  <a:cubicBezTo>
                    <a:pt x="4" y="90"/>
                    <a:pt x="5" y="90"/>
                    <a:pt x="6" y="90"/>
                  </a:cubicBezTo>
                  <a:cubicBezTo>
                    <a:pt x="6" y="90"/>
                    <a:pt x="7" y="89"/>
                    <a:pt x="7" y="89"/>
                  </a:cubicBezTo>
                  <a:cubicBezTo>
                    <a:pt x="8" y="89"/>
                    <a:pt x="8" y="88"/>
                    <a:pt x="8" y="88"/>
                  </a:cubicBezTo>
                  <a:cubicBezTo>
                    <a:pt x="8" y="88"/>
                    <a:pt x="8" y="88"/>
                    <a:pt x="8" y="88"/>
                  </a:cubicBezTo>
                  <a:cubicBezTo>
                    <a:pt x="8" y="87"/>
                    <a:pt x="9" y="86"/>
                    <a:pt x="9" y="86"/>
                  </a:cubicBezTo>
                  <a:cubicBezTo>
                    <a:pt x="9" y="86"/>
                    <a:pt x="8" y="86"/>
                    <a:pt x="8" y="86"/>
                  </a:cubicBezTo>
                  <a:cubicBezTo>
                    <a:pt x="8" y="86"/>
                    <a:pt x="7" y="85"/>
                    <a:pt x="7" y="84"/>
                  </a:cubicBezTo>
                  <a:cubicBezTo>
                    <a:pt x="8" y="84"/>
                    <a:pt x="9" y="80"/>
                    <a:pt x="9" y="80"/>
                  </a:cubicBezTo>
                  <a:cubicBezTo>
                    <a:pt x="9" y="79"/>
                    <a:pt x="10" y="78"/>
                    <a:pt x="10" y="78"/>
                  </a:cubicBezTo>
                  <a:cubicBezTo>
                    <a:pt x="10" y="78"/>
                    <a:pt x="10" y="78"/>
                    <a:pt x="9" y="78"/>
                  </a:cubicBezTo>
                  <a:cubicBezTo>
                    <a:pt x="9" y="77"/>
                    <a:pt x="8" y="73"/>
                    <a:pt x="8" y="72"/>
                  </a:cubicBezTo>
                  <a:cubicBezTo>
                    <a:pt x="8" y="72"/>
                    <a:pt x="8" y="71"/>
                    <a:pt x="8" y="70"/>
                  </a:cubicBezTo>
                  <a:cubicBezTo>
                    <a:pt x="7" y="69"/>
                    <a:pt x="7" y="66"/>
                    <a:pt x="7" y="64"/>
                  </a:cubicBezTo>
                  <a:cubicBezTo>
                    <a:pt x="6" y="63"/>
                    <a:pt x="6" y="60"/>
                    <a:pt x="6" y="60"/>
                  </a:cubicBezTo>
                  <a:cubicBezTo>
                    <a:pt x="6" y="59"/>
                    <a:pt x="6" y="59"/>
                    <a:pt x="6" y="58"/>
                  </a:cubicBezTo>
                  <a:cubicBezTo>
                    <a:pt x="6" y="58"/>
                    <a:pt x="5" y="57"/>
                    <a:pt x="5" y="56"/>
                  </a:cubicBezTo>
                  <a:cubicBezTo>
                    <a:pt x="5" y="56"/>
                    <a:pt x="5" y="55"/>
                    <a:pt x="5" y="55"/>
                  </a:cubicBezTo>
                  <a:cubicBezTo>
                    <a:pt x="5" y="54"/>
                    <a:pt x="5" y="54"/>
                    <a:pt x="5" y="5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2" name="Freeform 603"/>
            <p:cNvSpPr>
              <a:spLocks/>
            </p:cNvSpPr>
            <p:nvPr/>
          </p:nvSpPr>
          <p:spPr bwMode="auto">
            <a:xfrm>
              <a:off x="5807075" y="3568701"/>
              <a:ext cx="98425" cy="288925"/>
            </a:xfrm>
            <a:custGeom>
              <a:avLst/>
              <a:gdLst>
                <a:gd name="T0" fmla="*/ 4 w 26"/>
                <a:gd name="T1" fmla="*/ 43 h 77"/>
                <a:gd name="T2" fmla="*/ 1 w 26"/>
                <a:gd name="T3" fmla="*/ 43 h 77"/>
                <a:gd name="T4" fmla="*/ 1 w 26"/>
                <a:gd name="T5" fmla="*/ 39 h 77"/>
                <a:gd name="T6" fmla="*/ 2 w 26"/>
                <a:gd name="T7" fmla="*/ 35 h 77"/>
                <a:gd name="T8" fmla="*/ 3 w 26"/>
                <a:gd name="T9" fmla="*/ 31 h 77"/>
                <a:gd name="T10" fmla="*/ 4 w 26"/>
                <a:gd name="T11" fmla="*/ 24 h 77"/>
                <a:gd name="T12" fmla="*/ 4 w 26"/>
                <a:gd name="T13" fmla="*/ 19 h 77"/>
                <a:gd name="T14" fmla="*/ 5 w 26"/>
                <a:gd name="T15" fmla="*/ 15 h 77"/>
                <a:gd name="T16" fmla="*/ 7 w 26"/>
                <a:gd name="T17" fmla="*/ 14 h 77"/>
                <a:gd name="T18" fmla="*/ 7 w 26"/>
                <a:gd name="T19" fmla="*/ 12 h 77"/>
                <a:gd name="T20" fmla="*/ 7 w 26"/>
                <a:gd name="T21" fmla="*/ 12 h 77"/>
                <a:gd name="T22" fmla="*/ 6 w 26"/>
                <a:gd name="T23" fmla="*/ 10 h 77"/>
                <a:gd name="T24" fmla="*/ 4 w 26"/>
                <a:gd name="T25" fmla="*/ 8 h 77"/>
                <a:gd name="T26" fmla="*/ 4 w 26"/>
                <a:gd name="T27" fmla="*/ 8 h 77"/>
                <a:gd name="T28" fmla="*/ 3 w 26"/>
                <a:gd name="T29" fmla="*/ 6 h 77"/>
                <a:gd name="T30" fmla="*/ 5 w 26"/>
                <a:gd name="T31" fmla="*/ 1 h 77"/>
                <a:gd name="T32" fmla="*/ 7 w 26"/>
                <a:gd name="T33" fmla="*/ 1 h 77"/>
                <a:gd name="T34" fmla="*/ 10 w 26"/>
                <a:gd name="T35" fmla="*/ 2 h 77"/>
                <a:gd name="T36" fmla="*/ 12 w 26"/>
                <a:gd name="T37" fmla="*/ 5 h 77"/>
                <a:gd name="T38" fmla="*/ 12 w 26"/>
                <a:gd name="T39" fmla="*/ 7 h 77"/>
                <a:gd name="T40" fmla="*/ 12 w 26"/>
                <a:gd name="T41" fmla="*/ 8 h 77"/>
                <a:gd name="T42" fmla="*/ 13 w 26"/>
                <a:gd name="T43" fmla="*/ 7 h 77"/>
                <a:gd name="T44" fmla="*/ 14 w 26"/>
                <a:gd name="T45" fmla="*/ 7 h 77"/>
                <a:gd name="T46" fmla="*/ 15 w 26"/>
                <a:gd name="T47" fmla="*/ 9 h 77"/>
                <a:gd name="T48" fmla="*/ 17 w 26"/>
                <a:gd name="T49" fmla="*/ 9 h 77"/>
                <a:gd name="T50" fmla="*/ 21 w 26"/>
                <a:gd name="T51" fmla="*/ 12 h 77"/>
                <a:gd name="T52" fmla="*/ 25 w 26"/>
                <a:gd name="T53" fmla="*/ 22 h 77"/>
                <a:gd name="T54" fmla="*/ 26 w 26"/>
                <a:gd name="T55" fmla="*/ 29 h 77"/>
                <a:gd name="T56" fmla="*/ 25 w 26"/>
                <a:gd name="T57" fmla="*/ 36 h 77"/>
                <a:gd name="T58" fmla="*/ 24 w 26"/>
                <a:gd name="T59" fmla="*/ 39 h 77"/>
                <a:gd name="T60" fmla="*/ 23 w 26"/>
                <a:gd name="T61" fmla="*/ 39 h 77"/>
                <a:gd name="T62" fmla="*/ 22 w 26"/>
                <a:gd name="T63" fmla="*/ 41 h 77"/>
                <a:gd name="T64" fmla="*/ 21 w 26"/>
                <a:gd name="T65" fmla="*/ 39 h 77"/>
                <a:gd name="T66" fmla="*/ 21 w 26"/>
                <a:gd name="T67" fmla="*/ 41 h 77"/>
                <a:gd name="T68" fmla="*/ 20 w 26"/>
                <a:gd name="T69" fmla="*/ 39 h 77"/>
                <a:gd name="T70" fmla="*/ 20 w 26"/>
                <a:gd name="T71" fmla="*/ 40 h 77"/>
                <a:gd name="T72" fmla="*/ 19 w 26"/>
                <a:gd name="T73" fmla="*/ 40 h 77"/>
                <a:gd name="T74" fmla="*/ 19 w 26"/>
                <a:gd name="T75" fmla="*/ 42 h 77"/>
                <a:gd name="T76" fmla="*/ 20 w 26"/>
                <a:gd name="T77" fmla="*/ 50 h 77"/>
                <a:gd name="T78" fmla="*/ 21 w 26"/>
                <a:gd name="T79" fmla="*/ 61 h 77"/>
                <a:gd name="T80" fmla="*/ 21 w 26"/>
                <a:gd name="T81" fmla="*/ 66 h 77"/>
                <a:gd name="T82" fmla="*/ 21 w 26"/>
                <a:gd name="T83" fmla="*/ 70 h 77"/>
                <a:gd name="T84" fmla="*/ 20 w 26"/>
                <a:gd name="T85" fmla="*/ 74 h 77"/>
                <a:gd name="T86" fmla="*/ 18 w 26"/>
                <a:gd name="T87" fmla="*/ 77 h 77"/>
                <a:gd name="T88" fmla="*/ 10 w 26"/>
                <a:gd name="T89" fmla="*/ 75 h 77"/>
                <a:gd name="T90" fmla="*/ 13 w 26"/>
                <a:gd name="T91" fmla="*/ 72 h 77"/>
                <a:gd name="T92" fmla="*/ 11 w 26"/>
                <a:gd name="T93" fmla="*/ 72 h 77"/>
                <a:gd name="T94" fmla="*/ 2 w 26"/>
                <a:gd name="T95" fmla="*/ 71 h 77"/>
                <a:gd name="T96" fmla="*/ 7 w 26"/>
                <a:gd name="T97" fmla="*/ 69 h 77"/>
                <a:gd name="T98" fmla="*/ 6 w 26"/>
                <a:gd name="T99" fmla="*/ 66 h 77"/>
                <a:gd name="T100" fmla="*/ 7 w 26"/>
                <a:gd name="T101" fmla="*/ 56 h 77"/>
                <a:gd name="T102" fmla="*/ 5 w 26"/>
                <a:gd name="T103" fmla="*/ 46 h 77"/>
                <a:gd name="T104" fmla="*/ 4 w 26"/>
                <a:gd name="T105" fmla="*/ 4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77">
                  <a:moveTo>
                    <a:pt x="4" y="43"/>
                  </a:moveTo>
                  <a:cubicBezTo>
                    <a:pt x="4" y="43"/>
                    <a:pt x="4" y="43"/>
                    <a:pt x="4" y="43"/>
                  </a:cubicBezTo>
                  <a:cubicBezTo>
                    <a:pt x="4" y="43"/>
                    <a:pt x="4" y="43"/>
                    <a:pt x="4" y="43"/>
                  </a:cubicBezTo>
                  <a:cubicBezTo>
                    <a:pt x="4" y="43"/>
                    <a:pt x="4" y="43"/>
                    <a:pt x="4" y="43"/>
                  </a:cubicBezTo>
                  <a:cubicBezTo>
                    <a:pt x="4" y="43"/>
                    <a:pt x="4" y="43"/>
                    <a:pt x="3" y="43"/>
                  </a:cubicBezTo>
                  <a:cubicBezTo>
                    <a:pt x="3" y="44"/>
                    <a:pt x="3" y="44"/>
                    <a:pt x="3" y="43"/>
                  </a:cubicBezTo>
                  <a:cubicBezTo>
                    <a:pt x="2" y="43"/>
                    <a:pt x="2" y="43"/>
                    <a:pt x="2" y="43"/>
                  </a:cubicBezTo>
                  <a:cubicBezTo>
                    <a:pt x="2" y="43"/>
                    <a:pt x="2" y="43"/>
                    <a:pt x="1" y="43"/>
                  </a:cubicBezTo>
                  <a:cubicBezTo>
                    <a:pt x="1" y="43"/>
                    <a:pt x="1" y="43"/>
                    <a:pt x="1" y="42"/>
                  </a:cubicBezTo>
                  <a:cubicBezTo>
                    <a:pt x="1" y="42"/>
                    <a:pt x="1" y="41"/>
                    <a:pt x="0" y="41"/>
                  </a:cubicBezTo>
                  <a:cubicBezTo>
                    <a:pt x="0" y="41"/>
                    <a:pt x="0" y="40"/>
                    <a:pt x="0" y="40"/>
                  </a:cubicBezTo>
                  <a:cubicBezTo>
                    <a:pt x="0" y="40"/>
                    <a:pt x="1" y="39"/>
                    <a:pt x="1" y="39"/>
                  </a:cubicBezTo>
                  <a:cubicBezTo>
                    <a:pt x="1" y="38"/>
                    <a:pt x="1" y="38"/>
                    <a:pt x="1" y="38"/>
                  </a:cubicBezTo>
                  <a:cubicBezTo>
                    <a:pt x="1" y="37"/>
                    <a:pt x="1" y="37"/>
                    <a:pt x="1" y="37"/>
                  </a:cubicBezTo>
                  <a:cubicBezTo>
                    <a:pt x="1" y="36"/>
                    <a:pt x="1" y="36"/>
                    <a:pt x="1" y="35"/>
                  </a:cubicBezTo>
                  <a:cubicBezTo>
                    <a:pt x="2" y="35"/>
                    <a:pt x="2" y="35"/>
                    <a:pt x="2" y="35"/>
                  </a:cubicBezTo>
                  <a:cubicBezTo>
                    <a:pt x="2" y="35"/>
                    <a:pt x="2" y="34"/>
                    <a:pt x="2" y="34"/>
                  </a:cubicBezTo>
                  <a:cubicBezTo>
                    <a:pt x="2" y="34"/>
                    <a:pt x="2" y="33"/>
                    <a:pt x="2" y="33"/>
                  </a:cubicBezTo>
                  <a:cubicBezTo>
                    <a:pt x="2" y="33"/>
                    <a:pt x="2" y="32"/>
                    <a:pt x="2" y="31"/>
                  </a:cubicBezTo>
                  <a:cubicBezTo>
                    <a:pt x="3" y="31"/>
                    <a:pt x="3" y="31"/>
                    <a:pt x="3" y="31"/>
                  </a:cubicBezTo>
                  <a:cubicBezTo>
                    <a:pt x="3" y="30"/>
                    <a:pt x="3" y="28"/>
                    <a:pt x="3" y="28"/>
                  </a:cubicBezTo>
                  <a:cubicBezTo>
                    <a:pt x="3" y="28"/>
                    <a:pt x="3" y="28"/>
                    <a:pt x="3" y="27"/>
                  </a:cubicBezTo>
                  <a:cubicBezTo>
                    <a:pt x="3" y="27"/>
                    <a:pt x="3" y="26"/>
                    <a:pt x="3" y="26"/>
                  </a:cubicBezTo>
                  <a:cubicBezTo>
                    <a:pt x="3" y="25"/>
                    <a:pt x="4" y="25"/>
                    <a:pt x="4" y="24"/>
                  </a:cubicBezTo>
                  <a:cubicBezTo>
                    <a:pt x="4" y="24"/>
                    <a:pt x="4" y="24"/>
                    <a:pt x="4" y="24"/>
                  </a:cubicBezTo>
                  <a:cubicBezTo>
                    <a:pt x="4" y="24"/>
                    <a:pt x="4" y="22"/>
                    <a:pt x="4" y="21"/>
                  </a:cubicBezTo>
                  <a:cubicBezTo>
                    <a:pt x="4" y="21"/>
                    <a:pt x="4" y="20"/>
                    <a:pt x="4" y="20"/>
                  </a:cubicBezTo>
                  <a:cubicBezTo>
                    <a:pt x="4" y="20"/>
                    <a:pt x="4" y="19"/>
                    <a:pt x="4" y="19"/>
                  </a:cubicBezTo>
                  <a:cubicBezTo>
                    <a:pt x="4" y="19"/>
                    <a:pt x="4" y="19"/>
                    <a:pt x="4" y="18"/>
                  </a:cubicBezTo>
                  <a:cubicBezTo>
                    <a:pt x="5" y="18"/>
                    <a:pt x="5" y="18"/>
                    <a:pt x="5" y="18"/>
                  </a:cubicBezTo>
                  <a:cubicBezTo>
                    <a:pt x="5" y="18"/>
                    <a:pt x="5" y="17"/>
                    <a:pt x="5" y="16"/>
                  </a:cubicBezTo>
                  <a:cubicBezTo>
                    <a:pt x="5" y="16"/>
                    <a:pt x="5" y="16"/>
                    <a:pt x="5" y="15"/>
                  </a:cubicBezTo>
                  <a:cubicBezTo>
                    <a:pt x="4" y="15"/>
                    <a:pt x="4" y="15"/>
                    <a:pt x="4" y="14"/>
                  </a:cubicBezTo>
                  <a:cubicBezTo>
                    <a:pt x="4" y="14"/>
                    <a:pt x="4" y="14"/>
                    <a:pt x="4" y="14"/>
                  </a:cubicBezTo>
                  <a:cubicBezTo>
                    <a:pt x="4" y="14"/>
                    <a:pt x="5" y="14"/>
                    <a:pt x="6" y="14"/>
                  </a:cubicBezTo>
                  <a:cubicBezTo>
                    <a:pt x="6" y="14"/>
                    <a:pt x="7" y="14"/>
                    <a:pt x="7" y="14"/>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6" y="12"/>
                    <a:pt x="6" y="12"/>
                  </a:cubicBezTo>
                  <a:cubicBezTo>
                    <a:pt x="6" y="12"/>
                    <a:pt x="7" y="11"/>
                    <a:pt x="7" y="11"/>
                  </a:cubicBezTo>
                  <a:cubicBezTo>
                    <a:pt x="7" y="12"/>
                    <a:pt x="7" y="12"/>
                    <a:pt x="7" y="12"/>
                  </a:cubicBezTo>
                  <a:cubicBezTo>
                    <a:pt x="7" y="12"/>
                    <a:pt x="7" y="12"/>
                    <a:pt x="7" y="12"/>
                  </a:cubicBezTo>
                  <a:cubicBezTo>
                    <a:pt x="7" y="12"/>
                    <a:pt x="7" y="11"/>
                    <a:pt x="7" y="11"/>
                  </a:cubicBezTo>
                  <a:cubicBezTo>
                    <a:pt x="7" y="11"/>
                    <a:pt x="7" y="11"/>
                    <a:pt x="7" y="11"/>
                  </a:cubicBezTo>
                  <a:cubicBezTo>
                    <a:pt x="7" y="11"/>
                    <a:pt x="6" y="11"/>
                    <a:pt x="6" y="10"/>
                  </a:cubicBezTo>
                  <a:cubicBezTo>
                    <a:pt x="6" y="10"/>
                    <a:pt x="5" y="9"/>
                    <a:pt x="5" y="9"/>
                  </a:cubicBezTo>
                  <a:cubicBezTo>
                    <a:pt x="5" y="9"/>
                    <a:pt x="5" y="9"/>
                    <a:pt x="5" y="9"/>
                  </a:cubicBezTo>
                  <a:cubicBezTo>
                    <a:pt x="5" y="9"/>
                    <a:pt x="5" y="9"/>
                    <a:pt x="5" y="9"/>
                  </a:cubicBezTo>
                  <a:cubicBezTo>
                    <a:pt x="5" y="9"/>
                    <a:pt x="4" y="9"/>
                    <a:pt x="4" y="8"/>
                  </a:cubicBezTo>
                  <a:cubicBezTo>
                    <a:pt x="4" y="8"/>
                    <a:pt x="4" y="8"/>
                    <a:pt x="4" y="8"/>
                  </a:cubicBezTo>
                  <a:cubicBezTo>
                    <a:pt x="4" y="8"/>
                    <a:pt x="4" y="8"/>
                    <a:pt x="4" y="8"/>
                  </a:cubicBezTo>
                  <a:cubicBezTo>
                    <a:pt x="4" y="7"/>
                    <a:pt x="4" y="7"/>
                    <a:pt x="4" y="7"/>
                  </a:cubicBezTo>
                  <a:cubicBezTo>
                    <a:pt x="4" y="8"/>
                    <a:pt x="4" y="8"/>
                    <a:pt x="4" y="8"/>
                  </a:cubicBezTo>
                  <a:cubicBezTo>
                    <a:pt x="4" y="8"/>
                    <a:pt x="4" y="7"/>
                    <a:pt x="4" y="7"/>
                  </a:cubicBezTo>
                  <a:cubicBezTo>
                    <a:pt x="4" y="7"/>
                    <a:pt x="4" y="7"/>
                    <a:pt x="4" y="7"/>
                  </a:cubicBezTo>
                  <a:cubicBezTo>
                    <a:pt x="4" y="7"/>
                    <a:pt x="4" y="7"/>
                    <a:pt x="4" y="7"/>
                  </a:cubicBezTo>
                  <a:cubicBezTo>
                    <a:pt x="4" y="7"/>
                    <a:pt x="4" y="7"/>
                    <a:pt x="3" y="6"/>
                  </a:cubicBezTo>
                  <a:cubicBezTo>
                    <a:pt x="3" y="6"/>
                    <a:pt x="3" y="5"/>
                    <a:pt x="3" y="5"/>
                  </a:cubicBezTo>
                  <a:cubicBezTo>
                    <a:pt x="3" y="4"/>
                    <a:pt x="3" y="4"/>
                    <a:pt x="3" y="3"/>
                  </a:cubicBezTo>
                  <a:cubicBezTo>
                    <a:pt x="3" y="3"/>
                    <a:pt x="3" y="3"/>
                    <a:pt x="4" y="3"/>
                  </a:cubicBezTo>
                  <a:cubicBezTo>
                    <a:pt x="4" y="3"/>
                    <a:pt x="5" y="1"/>
                    <a:pt x="5" y="1"/>
                  </a:cubicBezTo>
                  <a:cubicBezTo>
                    <a:pt x="6" y="1"/>
                    <a:pt x="6" y="1"/>
                    <a:pt x="6" y="1"/>
                  </a:cubicBezTo>
                  <a:cubicBezTo>
                    <a:pt x="6" y="1"/>
                    <a:pt x="6" y="1"/>
                    <a:pt x="6" y="1"/>
                  </a:cubicBezTo>
                  <a:cubicBezTo>
                    <a:pt x="7" y="1"/>
                    <a:pt x="7" y="1"/>
                    <a:pt x="7" y="1"/>
                  </a:cubicBezTo>
                  <a:cubicBezTo>
                    <a:pt x="7" y="1"/>
                    <a:pt x="7" y="1"/>
                    <a:pt x="7" y="1"/>
                  </a:cubicBezTo>
                  <a:cubicBezTo>
                    <a:pt x="8" y="1"/>
                    <a:pt x="8" y="0"/>
                    <a:pt x="8" y="0"/>
                  </a:cubicBezTo>
                  <a:cubicBezTo>
                    <a:pt x="8" y="0"/>
                    <a:pt x="9" y="1"/>
                    <a:pt x="9" y="1"/>
                  </a:cubicBezTo>
                  <a:cubicBezTo>
                    <a:pt x="9" y="1"/>
                    <a:pt x="9" y="1"/>
                    <a:pt x="9" y="1"/>
                  </a:cubicBezTo>
                  <a:cubicBezTo>
                    <a:pt x="10" y="1"/>
                    <a:pt x="10" y="2"/>
                    <a:pt x="10" y="2"/>
                  </a:cubicBezTo>
                  <a:cubicBezTo>
                    <a:pt x="10" y="2"/>
                    <a:pt x="11" y="2"/>
                    <a:pt x="11" y="2"/>
                  </a:cubicBezTo>
                  <a:cubicBezTo>
                    <a:pt x="11" y="2"/>
                    <a:pt x="11" y="3"/>
                    <a:pt x="11" y="4"/>
                  </a:cubicBezTo>
                  <a:cubicBezTo>
                    <a:pt x="11" y="4"/>
                    <a:pt x="11" y="4"/>
                    <a:pt x="12" y="5"/>
                  </a:cubicBezTo>
                  <a:cubicBezTo>
                    <a:pt x="12" y="5"/>
                    <a:pt x="12" y="5"/>
                    <a:pt x="12" y="5"/>
                  </a:cubicBezTo>
                  <a:cubicBezTo>
                    <a:pt x="12" y="5"/>
                    <a:pt x="12" y="6"/>
                    <a:pt x="12" y="6"/>
                  </a:cubicBezTo>
                  <a:cubicBezTo>
                    <a:pt x="12" y="6"/>
                    <a:pt x="12" y="5"/>
                    <a:pt x="12" y="6"/>
                  </a:cubicBezTo>
                  <a:cubicBezTo>
                    <a:pt x="12" y="6"/>
                    <a:pt x="12" y="6"/>
                    <a:pt x="12" y="6"/>
                  </a:cubicBezTo>
                  <a:cubicBezTo>
                    <a:pt x="12" y="7"/>
                    <a:pt x="12" y="7"/>
                    <a:pt x="12" y="7"/>
                  </a:cubicBezTo>
                  <a:cubicBezTo>
                    <a:pt x="12" y="7"/>
                    <a:pt x="12" y="8"/>
                    <a:pt x="13" y="8"/>
                  </a:cubicBezTo>
                  <a:cubicBezTo>
                    <a:pt x="13" y="8"/>
                    <a:pt x="13" y="8"/>
                    <a:pt x="13"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7"/>
                    <a:pt x="13" y="7"/>
                  </a:cubicBezTo>
                  <a:cubicBezTo>
                    <a:pt x="13" y="7"/>
                    <a:pt x="13" y="7"/>
                    <a:pt x="13" y="6"/>
                  </a:cubicBezTo>
                  <a:cubicBezTo>
                    <a:pt x="13" y="6"/>
                    <a:pt x="13" y="6"/>
                    <a:pt x="13" y="6"/>
                  </a:cubicBezTo>
                  <a:cubicBezTo>
                    <a:pt x="13" y="6"/>
                    <a:pt x="13" y="6"/>
                    <a:pt x="13" y="6"/>
                  </a:cubicBezTo>
                  <a:cubicBezTo>
                    <a:pt x="14" y="7"/>
                    <a:pt x="14" y="7"/>
                    <a:pt x="14" y="7"/>
                  </a:cubicBezTo>
                  <a:cubicBezTo>
                    <a:pt x="14" y="7"/>
                    <a:pt x="14" y="7"/>
                    <a:pt x="14" y="7"/>
                  </a:cubicBezTo>
                  <a:cubicBezTo>
                    <a:pt x="14" y="7"/>
                    <a:pt x="15" y="8"/>
                    <a:pt x="15" y="9"/>
                  </a:cubicBezTo>
                  <a:cubicBezTo>
                    <a:pt x="15" y="9"/>
                    <a:pt x="15" y="9"/>
                    <a:pt x="15" y="9"/>
                  </a:cubicBezTo>
                  <a:cubicBezTo>
                    <a:pt x="15" y="9"/>
                    <a:pt x="15" y="9"/>
                    <a:pt x="15" y="9"/>
                  </a:cubicBezTo>
                  <a:cubicBezTo>
                    <a:pt x="15" y="9"/>
                    <a:pt x="15" y="9"/>
                    <a:pt x="16" y="9"/>
                  </a:cubicBezTo>
                  <a:cubicBezTo>
                    <a:pt x="16" y="9"/>
                    <a:pt x="16" y="9"/>
                    <a:pt x="16" y="9"/>
                  </a:cubicBezTo>
                  <a:cubicBezTo>
                    <a:pt x="16" y="9"/>
                    <a:pt x="16" y="9"/>
                    <a:pt x="17" y="9"/>
                  </a:cubicBezTo>
                  <a:cubicBezTo>
                    <a:pt x="17" y="9"/>
                    <a:pt x="17" y="9"/>
                    <a:pt x="17" y="9"/>
                  </a:cubicBezTo>
                  <a:cubicBezTo>
                    <a:pt x="17" y="9"/>
                    <a:pt x="18" y="9"/>
                    <a:pt x="18" y="9"/>
                  </a:cubicBezTo>
                  <a:cubicBezTo>
                    <a:pt x="18" y="9"/>
                    <a:pt x="18" y="10"/>
                    <a:pt x="18" y="10"/>
                  </a:cubicBezTo>
                  <a:cubicBezTo>
                    <a:pt x="19" y="10"/>
                    <a:pt x="20" y="11"/>
                    <a:pt x="20" y="11"/>
                  </a:cubicBezTo>
                  <a:cubicBezTo>
                    <a:pt x="20" y="11"/>
                    <a:pt x="21" y="12"/>
                    <a:pt x="21" y="12"/>
                  </a:cubicBezTo>
                  <a:cubicBezTo>
                    <a:pt x="21" y="12"/>
                    <a:pt x="23" y="14"/>
                    <a:pt x="23" y="15"/>
                  </a:cubicBezTo>
                  <a:cubicBezTo>
                    <a:pt x="23" y="15"/>
                    <a:pt x="24" y="17"/>
                    <a:pt x="24" y="18"/>
                  </a:cubicBezTo>
                  <a:cubicBezTo>
                    <a:pt x="24" y="19"/>
                    <a:pt x="24" y="19"/>
                    <a:pt x="24" y="19"/>
                  </a:cubicBezTo>
                  <a:cubicBezTo>
                    <a:pt x="24" y="19"/>
                    <a:pt x="25" y="21"/>
                    <a:pt x="25" y="22"/>
                  </a:cubicBezTo>
                  <a:cubicBezTo>
                    <a:pt x="25" y="22"/>
                    <a:pt x="25" y="23"/>
                    <a:pt x="25" y="23"/>
                  </a:cubicBezTo>
                  <a:cubicBezTo>
                    <a:pt x="25" y="24"/>
                    <a:pt x="25" y="24"/>
                    <a:pt x="25" y="25"/>
                  </a:cubicBezTo>
                  <a:cubicBezTo>
                    <a:pt x="25" y="25"/>
                    <a:pt x="25" y="26"/>
                    <a:pt x="25" y="27"/>
                  </a:cubicBezTo>
                  <a:cubicBezTo>
                    <a:pt x="26" y="27"/>
                    <a:pt x="26" y="29"/>
                    <a:pt x="26" y="29"/>
                  </a:cubicBezTo>
                  <a:cubicBezTo>
                    <a:pt x="26" y="30"/>
                    <a:pt x="26" y="30"/>
                    <a:pt x="26" y="30"/>
                  </a:cubicBezTo>
                  <a:cubicBezTo>
                    <a:pt x="26" y="31"/>
                    <a:pt x="26" y="32"/>
                    <a:pt x="26" y="32"/>
                  </a:cubicBezTo>
                  <a:cubicBezTo>
                    <a:pt x="26" y="33"/>
                    <a:pt x="26" y="34"/>
                    <a:pt x="26" y="34"/>
                  </a:cubicBezTo>
                  <a:cubicBezTo>
                    <a:pt x="25" y="35"/>
                    <a:pt x="25" y="36"/>
                    <a:pt x="25" y="36"/>
                  </a:cubicBezTo>
                  <a:cubicBezTo>
                    <a:pt x="25" y="36"/>
                    <a:pt x="25" y="36"/>
                    <a:pt x="25" y="36"/>
                  </a:cubicBezTo>
                  <a:cubicBezTo>
                    <a:pt x="25" y="36"/>
                    <a:pt x="25" y="38"/>
                    <a:pt x="24" y="38"/>
                  </a:cubicBezTo>
                  <a:cubicBezTo>
                    <a:pt x="24" y="39"/>
                    <a:pt x="24" y="39"/>
                    <a:pt x="24" y="39"/>
                  </a:cubicBezTo>
                  <a:cubicBezTo>
                    <a:pt x="24" y="39"/>
                    <a:pt x="24" y="39"/>
                    <a:pt x="24" y="39"/>
                  </a:cubicBezTo>
                  <a:cubicBezTo>
                    <a:pt x="24" y="39"/>
                    <a:pt x="24" y="39"/>
                    <a:pt x="24" y="39"/>
                  </a:cubicBezTo>
                  <a:cubicBezTo>
                    <a:pt x="23" y="40"/>
                    <a:pt x="23" y="40"/>
                    <a:pt x="23" y="40"/>
                  </a:cubicBezTo>
                  <a:cubicBezTo>
                    <a:pt x="23" y="40"/>
                    <a:pt x="23" y="39"/>
                    <a:pt x="23" y="39"/>
                  </a:cubicBezTo>
                  <a:cubicBezTo>
                    <a:pt x="23" y="39"/>
                    <a:pt x="23" y="39"/>
                    <a:pt x="23" y="39"/>
                  </a:cubicBezTo>
                  <a:cubicBezTo>
                    <a:pt x="22" y="39"/>
                    <a:pt x="22" y="39"/>
                    <a:pt x="22" y="39"/>
                  </a:cubicBezTo>
                  <a:cubicBezTo>
                    <a:pt x="22" y="39"/>
                    <a:pt x="22" y="39"/>
                    <a:pt x="22" y="40"/>
                  </a:cubicBezTo>
                  <a:cubicBezTo>
                    <a:pt x="22" y="40"/>
                    <a:pt x="22" y="40"/>
                    <a:pt x="22" y="40"/>
                  </a:cubicBezTo>
                  <a:cubicBezTo>
                    <a:pt x="22" y="41"/>
                    <a:pt x="22" y="41"/>
                    <a:pt x="22" y="41"/>
                  </a:cubicBezTo>
                  <a:cubicBezTo>
                    <a:pt x="22" y="41"/>
                    <a:pt x="22" y="41"/>
                    <a:pt x="22" y="40"/>
                  </a:cubicBezTo>
                  <a:cubicBezTo>
                    <a:pt x="22" y="40"/>
                    <a:pt x="22" y="40"/>
                    <a:pt x="22" y="40"/>
                  </a:cubicBezTo>
                  <a:cubicBezTo>
                    <a:pt x="22" y="39"/>
                    <a:pt x="21" y="39"/>
                    <a:pt x="21" y="39"/>
                  </a:cubicBezTo>
                  <a:cubicBezTo>
                    <a:pt x="21" y="39"/>
                    <a:pt x="21" y="39"/>
                    <a:pt x="21" y="39"/>
                  </a:cubicBezTo>
                  <a:cubicBezTo>
                    <a:pt x="21" y="39"/>
                    <a:pt x="21" y="39"/>
                    <a:pt x="21" y="39"/>
                  </a:cubicBezTo>
                  <a:cubicBezTo>
                    <a:pt x="21" y="39"/>
                    <a:pt x="21" y="39"/>
                    <a:pt x="21" y="40"/>
                  </a:cubicBezTo>
                  <a:cubicBezTo>
                    <a:pt x="21" y="40"/>
                    <a:pt x="21" y="40"/>
                    <a:pt x="21" y="40"/>
                  </a:cubicBezTo>
                  <a:cubicBezTo>
                    <a:pt x="22" y="40"/>
                    <a:pt x="22" y="41"/>
                    <a:pt x="21" y="41"/>
                  </a:cubicBezTo>
                  <a:cubicBezTo>
                    <a:pt x="21" y="41"/>
                    <a:pt x="21" y="41"/>
                    <a:pt x="21" y="41"/>
                  </a:cubicBezTo>
                  <a:cubicBezTo>
                    <a:pt x="21" y="41"/>
                    <a:pt x="21" y="41"/>
                    <a:pt x="21" y="40"/>
                  </a:cubicBezTo>
                  <a:cubicBezTo>
                    <a:pt x="21" y="40"/>
                    <a:pt x="21" y="40"/>
                    <a:pt x="21" y="40"/>
                  </a:cubicBezTo>
                  <a:cubicBezTo>
                    <a:pt x="20" y="40"/>
                    <a:pt x="20" y="39"/>
                    <a:pt x="20" y="39"/>
                  </a:cubicBezTo>
                  <a:cubicBezTo>
                    <a:pt x="20" y="39"/>
                    <a:pt x="20" y="39"/>
                    <a:pt x="20" y="39"/>
                  </a:cubicBezTo>
                  <a:cubicBezTo>
                    <a:pt x="20" y="39"/>
                    <a:pt x="20" y="39"/>
                    <a:pt x="20" y="39"/>
                  </a:cubicBezTo>
                  <a:cubicBezTo>
                    <a:pt x="20" y="39"/>
                    <a:pt x="20" y="39"/>
                    <a:pt x="20" y="39"/>
                  </a:cubicBezTo>
                  <a:cubicBezTo>
                    <a:pt x="20" y="40"/>
                    <a:pt x="20" y="40"/>
                    <a:pt x="20" y="40"/>
                  </a:cubicBezTo>
                  <a:cubicBezTo>
                    <a:pt x="20" y="40"/>
                    <a:pt x="20" y="40"/>
                    <a:pt x="20" y="41"/>
                  </a:cubicBezTo>
                  <a:cubicBezTo>
                    <a:pt x="20" y="41"/>
                    <a:pt x="20" y="41"/>
                    <a:pt x="20" y="41"/>
                  </a:cubicBezTo>
                  <a:cubicBezTo>
                    <a:pt x="20" y="41"/>
                    <a:pt x="20" y="41"/>
                    <a:pt x="20" y="40"/>
                  </a:cubicBezTo>
                  <a:cubicBezTo>
                    <a:pt x="19" y="40"/>
                    <a:pt x="19" y="40"/>
                    <a:pt x="19" y="40"/>
                  </a:cubicBezTo>
                  <a:cubicBezTo>
                    <a:pt x="19" y="40"/>
                    <a:pt x="19" y="40"/>
                    <a:pt x="19" y="39"/>
                  </a:cubicBezTo>
                  <a:cubicBezTo>
                    <a:pt x="19" y="39"/>
                    <a:pt x="19" y="39"/>
                    <a:pt x="19" y="39"/>
                  </a:cubicBezTo>
                  <a:cubicBezTo>
                    <a:pt x="19" y="39"/>
                    <a:pt x="19" y="40"/>
                    <a:pt x="19" y="40"/>
                  </a:cubicBezTo>
                  <a:cubicBezTo>
                    <a:pt x="19" y="40"/>
                    <a:pt x="19" y="41"/>
                    <a:pt x="19" y="42"/>
                  </a:cubicBezTo>
                  <a:cubicBezTo>
                    <a:pt x="19" y="43"/>
                    <a:pt x="19" y="45"/>
                    <a:pt x="19" y="45"/>
                  </a:cubicBezTo>
                  <a:cubicBezTo>
                    <a:pt x="19" y="46"/>
                    <a:pt x="19" y="47"/>
                    <a:pt x="19" y="47"/>
                  </a:cubicBezTo>
                  <a:cubicBezTo>
                    <a:pt x="19" y="47"/>
                    <a:pt x="20" y="48"/>
                    <a:pt x="20" y="48"/>
                  </a:cubicBezTo>
                  <a:cubicBezTo>
                    <a:pt x="20" y="49"/>
                    <a:pt x="20" y="49"/>
                    <a:pt x="20" y="50"/>
                  </a:cubicBezTo>
                  <a:cubicBezTo>
                    <a:pt x="20" y="50"/>
                    <a:pt x="21" y="52"/>
                    <a:pt x="21" y="53"/>
                  </a:cubicBezTo>
                  <a:cubicBezTo>
                    <a:pt x="21" y="53"/>
                    <a:pt x="21" y="56"/>
                    <a:pt x="21" y="56"/>
                  </a:cubicBezTo>
                  <a:cubicBezTo>
                    <a:pt x="21" y="57"/>
                    <a:pt x="21" y="60"/>
                    <a:pt x="21" y="60"/>
                  </a:cubicBezTo>
                  <a:cubicBezTo>
                    <a:pt x="21" y="61"/>
                    <a:pt x="21" y="61"/>
                    <a:pt x="21" y="61"/>
                  </a:cubicBezTo>
                  <a:cubicBezTo>
                    <a:pt x="21" y="62"/>
                    <a:pt x="21" y="63"/>
                    <a:pt x="21" y="63"/>
                  </a:cubicBezTo>
                  <a:cubicBezTo>
                    <a:pt x="21" y="63"/>
                    <a:pt x="21" y="64"/>
                    <a:pt x="21" y="64"/>
                  </a:cubicBezTo>
                  <a:cubicBezTo>
                    <a:pt x="21" y="65"/>
                    <a:pt x="21" y="65"/>
                    <a:pt x="21" y="65"/>
                  </a:cubicBezTo>
                  <a:cubicBezTo>
                    <a:pt x="21" y="65"/>
                    <a:pt x="21" y="65"/>
                    <a:pt x="21" y="66"/>
                  </a:cubicBezTo>
                  <a:cubicBezTo>
                    <a:pt x="21" y="66"/>
                    <a:pt x="21" y="66"/>
                    <a:pt x="21" y="67"/>
                  </a:cubicBezTo>
                  <a:cubicBezTo>
                    <a:pt x="21" y="67"/>
                    <a:pt x="21" y="67"/>
                    <a:pt x="21" y="67"/>
                  </a:cubicBezTo>
                  <a:cubicBezTo>
                    <a:pt x="21" y="68"/>
                    <a:pt x="21" y="69"/>
                    <a:pt x="21" y="69"/>
                  </a:cubicBezTo>
                  <a:cubicBezTo>
                    <a:pt x="21" y="70"/>
                    <a:pt x="21" y="70"/>
                    <a:pt x="21" y="70"/>
                  </a:cubicBezTo>
                  <a:cubicBezTo>
                    <a:pt x="21" y="70"/>
                    <a:pt x="20" y="71"/>
                    <a:pt x="20" y="71"/>
                  </a:cubicBezTo>
                  <a:cubicBezTo>
                    <a:pt x="20" y="73"/>
                    <a:pt x="20" y="73"/>
                    <a:pt x="20" y="73"/>
                  </a:cubicBezTo>
                  <a:cubicBezTo>
                    <a:pt x="20" y="73"/>
                    <a:pt x="20" y="73"/>
                    <a:pt x="20" y="73"/>
                  </a:cubicBezTo>
                  <a:cubicBezTo>
                    <a:pt x="20" y="74"/>
                    <a:pt x="20" y="74"/>
                    <a:pt x="20" y="74"/>
                  </a:cubicBezTo>
                  <a:cubicBezTo>
                    <a:pt x="20" y="74"/>
                    <a:pt x="20" y="73"/>
                    <a:pt x="20" y="74"/>
                  </a:cubicBezTo>
                  <a:cubicBezTo>
                    <a:pt x="20" y="74"/>
                    <a:pt x="20" y="74"/>
                    <a:pt x="20" y="75"/>
                  </a:cubicBezTo>
                  <a:cubicBezTo>
                    <a:pt x="19" y="76"/>
                    <a:pt x="19" y="76"/>
                    <a:pt x="19" y="76"/>
                  </a:cubicBezTo>
                  <a:cubicBezTo>
                    <a:pt x="18" y="76"/>
                    <a:pt x="18" y="77"/>
                    <a:pt x="18" y="77"/>
                  </a:cubicBezTo>
                  <a:cubicBezTo>
                    <a:pt x="17" y="77"/>
                    <a:pt x="14" y="76"/>
                    <a:pt x="14" y="76"/>
                  </a:cubicBezTo>
                  <a:cubicBezTo>
                    <a:pt x="13" y="76"/>
                    <a:pt x="11" y="76"/>
                    <a:pt x="10" y="76"/>
                  </a:cubicBezTo>
                  <a:cubicBezTo>
                    <a:pt x="10" y="76"/>
                    <a:pt x="10" y="76"/>
                    <a:pt x="10" y="76"/>
                  </a:cubicBezTo>
                  <a:cubicBezTo>
                    <a:pt x="10" y="75"/>
                    <a:pt x="10" y="75"/>
                    <a:pt x="10" y="75"/>
                  </a:cubicBezTo>
                  <a:cubicBezTo>
                    <a:pt x="10" y="75"/>
                    <a:pt x="11" y="75"/>
                    <a:pt x="11" y="75"/>
                  </a:cubicBezTo>
                  <a:cubicBezTo>
                    <a:pt x="11" y="75"/>
                    <a:pt x="11" y="74"/>
                    <a:pt x="11" y="73"/>
                  </a:cubicBezTo>
                  <a:cubicBezTo>
                    <a:pt x="11" y="73"/>
                    <a:pt x="12" y="73"/>
                    <a:pt x="12" y="73"/>
                  </a:cubicBezTo>
                  <a:cubicBezTo>
                    <a:pt x="12" y="72"/>
                    <a:pt x="13" y="72"/>
                    <a:pt x="13" y="72"/>
                  </a:cubicBezTo>
                  <a:cubicBezTo>
                    <a:pt x="13" y="72"/>
                    <a:pt x="12" y="71"/>
                    <a:pt x="13" y="71"/>
                  </a:cubicBezTo>
                  <a:cubicBezTo>
                    <a:pt x="13" y="71"/>
                    <a:pt x="13" y="71"/>
                    <a:pt x="13" y="71"/>
                  </a:cubicBezTo>
                  <a:cubicBezTo>
                    <a:pt x="12" y="71"/>
                    <a:pt x="12" y="71"/>
                    <a:pt x="12" y="71"/>
                  </a:cubicBezTo>
                  <a:cubicBezTo>
                    <a:pt x="12" y="71"/>
                    <a:pt x="11" y="71"/>
                    <a:pt x="11" y="72"/>
                  </a:cubicBezTo>
                  <a:cubicBezTo>
                    <a:pt x="10" y="72"/>
                    <a:pt x="7" y="73"/>
                    <a:pt x="5" y="73"/>
                  </a:cubicBezTo>
                  <a:cubicBezTo>
                    <a:pt x="4" y="73"/>
                    <a:pt x="2" y="73"/>
                    <a:pt x="2" y="72"/>
                  </a:cubicBezTo>
                  <a:cubicBezTo>
                    <a:pt x="2" y="72"/>
                    <a:pt x="1" y="72"/>
                    <a:pt x="1" y="72"/>
                  </a:cubicBezTo>
                  <a:cubicBezTo>
                    <a:pt x="1" y="71"/>
                    <a:pt x="2" y="71"/>
                    <a:pt x="2" y="71"/>
                  </a:cubicBezTo>
                  <a:cubicBezTo>
                    <a:pt x="2" y="71"/>
                    <a:pt x="2" y="70"/>
                    <a:pt x="3" y="70"/>
                  </a:cubicBezTo>
                  <a:cubicBezTo>
                    <a:pt x="3" y="70"/>
                    <a:pt x="4" y="70"/>
                    <a:pt x="5" y="70"/>
                  </a:cubicBezTo>
                  <a:cubicBezTo>
                    <a:pt x="5" y="70"/>
                    <a:pt x="6" y="70"/>
                    <a:pt x="6" y="69"/>
                  </a:cubicBezTo>
                  <a:cubicBezTo>
                    <a:pt x="6" y="69"/>
                    <a:pt x="7" y="69"/>
                    <a:pt x="7" y="69"/>
                  </a:cubicBezTo>
                  <a:cubicBezTo>
                    <a:pt x="7" y="69"/>
                    <a:pt x="7" y="69"/>
                    <a:pt x="7" y="68"/>
                  </a:cubicBezTo>
                  <a:cubicBezTo>
                    <a:pt x="7" y="68"/>
                    <a:pt x="7" y="67"/>
                    <a:pt x="8" y="67"/>
                  </a:cubicBezTo>
                  <a:cubicBezTo>
                    <a:pt x="8" y="67"/>
                    <a:pt x="7" y="67"/>
                    <a:pt x="7" y="67"/>
                  </a:cubicBezTo>
                  <a:cubicBezTo>
                    <a:pt x="6" y="67"/>
                    <a:pt x="6" y="66"/>
                    <a:pt x="6" y="66"/>
                  </a:cubicBezTo>
                  <a:cubicBezTo>
                    <a:pt x="7" y="65"/>
                    <a:pt x="7" y="63"/>
                    <a:pt x="7" y="62"/>
                  </a:cubicBezTo>
                  <a:cubicBezTo>
                    <a:pt x="8" y="62"/>
                    <a:pt x="8" y="61"/>
                    <a:pt x="8" y="61"/>
                  </a:cubicBezTo>
                  <a:cubicBezTo>
                    <a:pt x="8" y="61"/>
                    <a:pt x="8" y="61"/>
                    <a:pt x="8" y="61"/>
                  </a:cubicBezTo>
                  <a:cubicBezTo>
                    <a:pt x="8" y="60"/>
                    <a:pt x="7" y="57"/>
                    <a:pt x="7" y="56"/>
                  </a:cubicBezTo>
                  <a:cubicBezTo>
                    <a:pt x="7" y="56"/>
                    <a:pt x="7" y="56"/>
                    <a:pt x="6" y="55"/>
                  </a:cubicBezTo>
                  <a:cubicBezTo>
                    <a:pt x="6" y="54"/>
                    <a:pt x="6" y="51"/>
                    <a:pt x="6" y="50"/>
                  </a:cubicBezTo>
                  <a:cubicBezTo>
                    <a:pt x="5" y="49"/>
                    <a:pt x="5" y="47"/>
                    <a:pt x="5" y="47"/>
                  </a:cubicBezTo>
                  <a:cubicBezTo>
                    <a:pt x="5" y="46"/>
                    <a:pt x="5" y="46"/>
                    <a:pt x="5" y="46"/>
                  </a:cubicBezTo>
                  <a:cubicBezTo>
                    <a:pt x="5" y="45"/>
                    <a:pt x="5" y="44"/>
                    <a:pt x="5" y="44"/>
                  </a:cubicBezTo>
                  <a:cubicBezTo>
                    <a:pt x="5" y="44"/>
                    <a:pt x="4" y="43"/>
                    <a:pt x="5" y="43"/>
                  </a:cubicBezTo>
                  <a:cubicBezTo>
                    <a:pt x="5" y="43"/>
                    <a:pt x="4" y="42"/>
                    <a:pt x="4" y="42"/>
                  </a:cubicBezTo>
                  <a:lnTo>
                    <a:pt x="4" y="43"/>
                  </a:ln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3" name="Freeform 604"/>
            <p:cNvSpPr>
              <a:spLocks noEditPoints="1"/>
            </p:cNvSpPr>
            <p:nvPr/>
          </p:nvSpPr>
          <p:spPr bwMode="auto">
            <a:xfrm>
              <a:off x="7545388" y="2486026"/>
              <a:ext cx="168275" cy="481013"/>
            </a:xfrm>
            <a:custGeom>
              <a:avLst/>
              <a:gdLst>
                <a:gd name="T0" fmla="*/ 43 w 45"/>
                <a:gd name="T1" fmla="*/ 33 h 128"/>
                <a:gd name="T2" fmla="*/ 30 w 45"/>
                <a:gd name="T3" fmla="*/ 19 h 128"/>
                <a:gd name="T4" fmla="*/ 25 w 45"/>
                <a:gd name="T5" fmla="*/ 12 h 128"/>
                <a:gd name="T6" fmla="*/ 26 w 45"/>
                <a:gd name="T7" fmla="*/ 7 h 128"/>
                <a:gd name="T8" fmla="*/ 17 w 45"/>
                <a:gd name="T9" fmla="*/ 0 h 128"/>
                <a:gd name="T10" fmla="*/ 13 w 45"/>
                <a:gd name="T11" fmla="*/ 7 h 128"/>
                <a:gd name="T12" fmla="*/ 15 w 45"/>
                <a:gd name="T13" fmla="*/ 13 h 128"/>
                <a:gd name="T14" fmla="*/ 14 w 45"/>
                <a:gd name="T15" fmla="*/ 18 h 128"/>
                <a:gd name="T16" fmla="*/ 3 w 45"/>
                <a:gd name="T17" fmla="*/ 29 h 128"/>
                <a:gd name="T18" fmla="*/ 2 w 45"/>
                <a:gd name="T19" fmla="*/ 41 h 128"/>
                <a:gd name="T20" fmla="*/ 4 w 45"/>
                <a:gd name="T21" fmla="*/ 52 h 128"/>
                <a:gd name="T22" fmla="*/ 7 w 45"/>
                <a:gd name="T23" fmla="*/ 64 h 128"/>
                <a:gd name="T24" fmla="*/ 6 w 45"/>
                <a:gd name="T25" fmla="*/ 73 h 128"/>
                <a:gd name="T26" fmla="*/ 6 w 45"/>
                <a:gd name="T27" fmla="*/ 76 h 128"/>
                <a:gd name="T28" fmla="*/ 5 w 45"/>
                <a:gd name="T29" fmla="*/ 83 h 128"/>
                <a:gd name="T30" fmla="*/ 6 w 45"/>
                <a:gd name="T31" fmla="*/ 88 h 128"/>
                <a:gd name="T32" fmla="*/ 6 w 45"/>
                <a:gd name="T33" fmla="*/ 94 h 128"/>
                <a:gd name="T34" fmla="*/ 5 w 45"/>
                <a:gd name="T35" fmla="*/ 115 h 128"/>
                <a:gd name="T36" fmla="*/ 2 w 45"/>
                <a:gd name="T37" fmla="*/ 118 h 128"/>
                <a:gd name="T38" fmla="*/ 5 w 45"/>
                <a:gd name="T39" fmla="*/ 123 h 128"/>
                <a:gd name="T40" fmla="*/ 11 w 45"/>
                <a:gd name="T41" fmla="*/ 125 h 128"/>
                <a:gd name="T42" fmla="*/ 12 w 45"/>
                <a:gd name="T43" fmla="*/ 120 h 128"/>
                <a:gd name="T44" fmla="*/ 12 w 45"/>
                <a:gd name="T45" fmla="*/ 113 h 128"/>
                <a:gd name="T46" fmla="*/ 14 w 45"/>
                <a:gd name="T47" fmla="*/ 94 h 128"/>
                <a:gd name="T48" fmla="*/ 18 w 45"/>
                <a:gd name="T49" fmla="*/ 92 h 128"/>
                <a:gd name="T50" fmla="*/ 21 w 45"/>
                <a:gd name="T51" fmla="*/ 82 h 128"/>
                <a:gd name="T52" fmla="*/ 24 w 45"/>
                <a:gd name="T53" fmla="*/ 92 h 128"/>
                <a:gd name="T54" fmla="*/ 27 w 45"/>
                <a:gd name="T55" fmla="*/ 98 h 128"/>
                <a:gd name="T56" fmla="*/ 29 w 45"/>
                <a:gd name="T57" fmla="*/ 120 h 128"/>
                <a:gd name="T58" fmla="*/ 28 w 45"/>
                <a:gd name="T59" fmla="*/ 123 h 128"/>
                <a:gd name="T60" fmla="*/ 30 w 45"/>
                <a:gd name="T61" fmla="*/ 128 h 128"/>
                <a:gd name="T62" fmla="*/ 37 w 45"/>
                <a:gd name="T63" fmla="*/ 126 h 128"/>
                <a:gd name="T64" fmla="*/ 36 w 45"/>
                <a:gd name="T65" fmla="*/ 122 h 128"/>
                <a:gd name="T66" fmla="*/ 37 w 45"/>
                <a:gd name="T67" fmla="*/ 120 h 128"/>
                <a:gd name="T68" fmla="*/ 34 w 45"/>
                <a:gd name="T69" fmla="*/ 113 h 128"/>
                <a:gd name="T70" fmla="*/ 34 w 45"/>
                <a:gd name="T71" fmla="*/ 94 h 128"/>
                <a:gd name="T72" fmla="*/ 35 w 45"/>
                <a:gd name="T73" fmla="*/ 90 h 128"/>
                <a:gd name="T74" fmla="*/ 36 w 45"/>
                <a:gd name="T75" fmla="*/ 90 h 128"/>
                <a:gd name="T76" fmla="*/ 37 w 45"/>
                <a:gd name="T77" fmla="*/ 83 h 128"/>
                <a:gd name="T78" fmla="*/ 38 w 45"/>
                <a:gd name="T79" fmla="*/ 81 h 128"/>
                <a:gd name="T80" fmla="*/ 37 w 45"/>
                <a:gd name="T81" fmla="*/ 77 h 128"/>
                <a:gd name="T82" fmla="*/ 36 w 45"/>
                <a:gd name="T83" fmla="*/ 69 h 128"/>
                <a:gd name="T84" fmla="*/ 36 w 45"/>
                <a:gd name="T85" fmla="*/ 62 h 128"/>
                <a:gd name="T86" fmla="*/ 41 w 45"/>
                <a:gd name="T87" fmla="*/ 46 h 128"/>
                <a:gd name="T88" fmla="*/ 42 w 45"/>
                <a:gd name="T89" fmla="*/ 39 h 128"/>
                <a:gd name="T90" fmla="*/ 10 w 45"/>
                <a:gd name="T91" fmla="*/ 51 h 128"/>
                <a:gd name="T92" fmla="*/ 9 w 45"/>
                <a:gd name="T93" fmla="*/ 45 h 128"/>
                <a:gd name="T94" fmla="*/ 9 w 45"/>
                <a:gd name="T95" fmla="*/ 44 h 128"/>
                <a:gd name="T96" fmla="*/ 35 w 45"/>
                <a:gd name="T97" fmla="*/ 45 h 128"/>
                <a:gd name="T98" fmla="*/ 34 w 45"/>
                <a:gd name="T9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 h="128">
                  <a:moveTo>
                    <a:pt x="38" y="81"/>
                  </a:moveTo>
                  <a:cubicBezTo>
                    <a:pt x="38" y="81"/>
                    <a:pt x="38" y="81"/>
                    <a:pt x="38" y="81"/>
                  </a:cubicBezTo>
                  <a:close/>
                  <a:moveTo>
                    <a:pt x="44" y="36"/>
                  </a:moveTo>
                  <a:cubicBezTo>
                    <a:pt x="44" y="35"/>
                    <a:pt x="43" y="34"/>
                    <a:pt x="43" y="33"/>
                  </a:cubicBezTo>
                  <a:cubicBezTo>
                    <a:pt x="43" y="32"/>
                    <a:pt x="41" y="29"/>
                    <a:pt x="40" y="28"/>
                  </a:cubicBezTo>
                  <a:cubicBezTo>
                    <a:pt x="40" y="27"/>
                    <a:pt x="38" y="24"/>
                    <a:pt x="38" y="24"/>
                  </a:cubicBezTo>
                  <a:cubicBezTo>
                    <a:pt x="37" y="23"/>
                    <a:pt x="35" y="21"/>
                    <a:pt x="34" y="21"/>
                  </a:cubicBezTo>
                  <a:cubicBezTo>
                    <a:pt x="34" y="21"/>
                    <a:pt x="31" y="19"/>
                    <a:pt x="30" y="19"/>
                  </a:cubicBezTo>
                  <a:cubicBezTo>
                    <a:pt x="29" y="18"/>
                    <a:pt x="25" y="17"/>
                    <a:pt x="25" y="17"/>
                  </a:cubicBezTo>
                  <a:cubicBezTo>
                    <a:pt x="25" y="17"/>
                    <a:pt x="25" y="16"/>
                    <a:pt x="25" y="15"/>
                  </a:cubicBezTo>
                  <a:cubicBezTo>
                    <a:pt x="25" y="14"/>
                    <a:pt x="25" y="13"/>
                    <a:pt x="25" y="13"/>
                  </a:cubicBezTo>
                  <a:cubicBezTo>
                    <a:pt x="25" y="13"/>
                    <a:pt x="25" y="13"/>
                    <a:pt x="25" y="12"/>
                  </a:cubicBezTo>
                  <a:cubicBezTo>
                    <a:pt x="26" y="12"/>
                    <a:pt x="26" y="12"/>
                    <a:pt x="26" y="11"/>
                  </a:cubicBezTo>
                  <a:cubicBezTo>
                    <a:pt x="26" y="11"/>
                    <a:pt x="26" y="10"/>
                    <a:pt x="26" y="9"/>
                  </a:cubicBezTo>
                  <a:cubicBezTo>
                    <a:pt x="26" y="8"/>
                    <a:pt x="25" y="8"/>
                    <a:pt x="25" y="8"/>
                  </a:cubicBezTo>
                  <a:cubicBezTo>
                    <a:pt x="25" y="8"/>
                    <a:pt x="25" y="7"/>
                    <a:pt x="26" y="7"/>
                  </a:cubicBezTo>
                  <a:cubicBezTo>
                    <a:pt x="26" y="6"/>
                    <a:pt x="25" y="5"/>
                    <a:pt x="25" y="4"/>
                  </a:cubicBezTo>
                  <a:cubicBezTo>
                    <a:pt x="25" y="3"/>
                    <a:pt x="24" y="2"/>
                    <a:pt x="23" y="1"/>
                  </a:cubicBezTo>
                  <a:cubicBezTo>
                    <a:pt x="23" y="1"/>
                    <a:pt x="20" y="0"/>
                    <a:pt x="19" y="0"/>
                  </a:cubicBezTo>
                  <a:cubicBezTo>
                    <a:pt x="19" y="0"/>
                    <a:pt x="18" y="0"/>
                    <a:pt x="17" y="0"/>
                  </a:cubicBezTo>
                  <a:cubicBezTo>
                    <a:pt x="17" y="0"/>
                    <a:pt x="16" y="1"/>
                    <a:pt x="16" y="1"/>
                  </a:cubicBezTo>
                  <a:cubicBezTo>
                    <a:pt x="16" y="2"/>
                    <a:pt x="15" y="2"/>
                    <a:pt x="14" y="3"/>
                  </a:cubicBezTo>
                  <a:cubicBezTo>
                    <a:pt x="14" y="3"/>
                    <a:pt x="14" y="4"/>
                    <a:pt x="13" y="5"/>
                  </a:cubicBezTo>
                  <a:cubicBezTo>
                    <a:pt x="13" y="5"/>
                    <a:pt x="13" y="6"/>
                    <a:pt x="13" y="7"/>
                  </a:cubicBezTo>
                  <a:cubicBezTo>
                    <a:pt x="13" y="7"/>
                    <a:pt x="14" y="9"/>
                    <a:pt x="14" y="9"/>
                  </a:cubicBezTo>
                  <a:cubicBezTo>
                    <a:pt x="14" y="9"/>
                    <a:pt x="14" y="10"/>
                    <a:pt x="14" y="10"/>
                  </a:cubicBezTo>
                  <a:cubicBezTo>
                    <a:pt x="14" y="11"/>
                    <a:pt x="14" y="11"/>
                    <a:pt x="14" y="12"/>
                  </a:cubicBezTo>
                  <a:cubicBezTo>
                    <a:pt x="14" y="12"/>
                    <a:pt x="14" y="13"/>
                    <a:pt x="15" y="13"/>
                  </a:cubicBezTo>
                  <a:cubicBezTo>
                    <a:pt x="15" y="14"/>
                    <a:pt x="16" y="14"/>
                    <a:pt x="16" y="14"/>
                  </a:cubicBezTo>
                  <a:cubicBezTo>
                    <a:pt x="16" y="14"/>
                    <a:pt x="16" y="15"/>
                    <a:pt x="16" y="16"/>
                  </a:cubicBezTo>
                  <a:cubicBezTo>
                    <a:pt x="16" y="17"/>
                    <a:pt x="16" y="17"/>
                    <a:pt x="16" y="17"/>
                  </a:cubicBezTo>
                  <a:cubicBezTo>
                    <a:pt x="16" y="17"/>
                    <a:pt x="15" y="17"/>
                    <a:pt x="14" y="18"/>
                  </a:cubicBezTo>
                  <a:cubicBezTo>
                    <a:pt x="14" y="19"/>
                    <a:pt x="11" y="20"/>
                    <a:pt x="10" y="21"/>
                  </a:cubicBezTo>
                  <a:cubicBezTo>
                    <a:pt x="10" y="21"/>
                    <a:pt x="6" y="23"/>
                    <a:pt x="5" y="24"/>
                  </a:cubicBezTo>
                  <a:cubicBezTo>
                    <a:pt x="4" y="24"/>
                    <a:pt x="3" y="26"/>
                    <a:pt x="3" y="27"/>
                  </a:cubicBezTo>
                  <a:cubicBezTo>
                    <a:pt x="3" y="27"/>
                    <a:pt x="3" y="29"/>
                    <a:pt x="3" y="29"/>
                  </a:cubicBezTo>
                  <a:cubicBezTo>
                    <a:pt x="3" y="30"/>
                    <a:pt x="1" y="35"/>
                    <a:pt x="1" y="36"/>
                  </a:cubicBezTo>
                  <a:cubicBezTo>
                    <a:pt x="1" y="36"/>
                    <a:pt x="1" y="38"/>
                    <a:pt x="1" y="39"/>
                  </a:cubicBezTo>
                  <a:cubicBezTo>
                    <a:pt x="0" y="39"/>
                    <a:pt x="1" y="39"/>
                    <a:pt x="1" y="40"/>
                  </a:cubicBezTo>
                  <a:cubicBezTo>
                    <a:pt x="2" y="40"/>
                    <a:pt x="2" y="40"/>
                    <a:pt x="2" y="41"/>
                  </a:cubicBezTo>
                  <a:cubicBezTo>
                    <a:pt x="3" y="41"/>
                    <a:pt x="3" y="41"/>
                    <a:pt x="3" y="41"/>
                  </a:cubicBezTo>
                  <a:cubicBezTo>
                    <a:pt x="3" y="41"/>
                    <a:pt x="3" y="44"/>
                    <a:pt x="3" y="45"/>
                  </a:cubicBezTo>
                  <a:cubicBezTo>
                    <a:pt x="3" y="45"/>
                    <a:pt x="3" y="46"/>
                    <a:pt x="3" y="47"/>
                  </a:cubicBezTo>
                  <a:cubicBezTo>
                    <a:pt x="3" y="48"/>
                    <a:pt x="4" y="51"/>
                    <a:pt x="4" y="52"/>
                  </a:cubicBezTo>
                  <a:cubicBezTo>
                    <a:pt x="5" y="54"/>
                    <a:pt x="6" y="57"/>
                    <a:pt x="6" y="58"/>
                  </a:cubicBezTo>
                  <a:cubicBezTo>
                    <a:pt x="7" y="58"/>
                    <a:pt x="7" y="59"/>
                    <a:pt x="7" y="60"/>
                  </a:cubicBezTo>
                  <a:cubicBezTo>
                    <a:pt x="7" y="61"/>
                    <a:pt x="8" y="62"/>
                    <a:pt x="8" y="62"/>
                  </a:cubicBezTo>
                  <a:cubicBezTo>
                    <a:pt x="8" y="62"/>
                    <a:pt x="7" y="64"/>
                    <a:pt x="7" y="64"/>
                  </a:cubicBezTo>
                  <a:cubicBezTo>
                    <a:pt x="7" y="65"/>
                    <a:pt x="7" y="66"/>
                    <a:pt x="7" y="67"/>
                  </a:cubicBezTo>
                  <a:cubicBezTo>
                    <a:pt x="7" y="67"/>
                    <a:pt x="8" y="68"/>
                    <a:pt x="8" y="68"/>
                  </a:cubicBezTo>
                  <a:cubicBezTo>
                    <a:pt x="8" y="68"/>
                    <a:pt x="7" y="69"/>
                    <a:pt x="7" y="69"/>
                  </a:cubicBezTo>
                  <a:cubicBezTo>
                    <a:pt x="7" y="70"/>
                    <a:pt x="6" y="73"/>
                    <a:pt x="6" y="73"/>
                  </a:cubicBezTo>
                  <a:cubicBezTo>
                    <a:pt x="6" y="73"/>
                    <a:pt x="6" y="73"/>
                    <a:pt x="6" y="73"/>
                  </a:cubicBezTo>
                  <a:cubicBezTo>
                    <a:pt x="6" y="74"/>
                    <a:pt x="6" y="74"/>
                    <a:pt x="6" y="75"/>
                  </a:cubicBezTo>
                  <a:cubicBezTo>
                    <a:pt x="6" y="75"/>
                    <a:pt x="6" y="76"/>
                    <a:pt x="6" y="76"/>
                  </a:cubicBezTo>
                  <a:cubicBezTo>
                    <a:pt x="6" y="76"/>
                    <a:pt x="6" y="76"/>
                    <a:pt x="6" y="76"/>
                  </a:cubicBezTo>
                  <a:cubicBezTo>
                    <a:pt x="6" y="76"/>
                    <a:pt x="6" y="77"/>
                    <a:pt x="6" y="78"/>
                  </a:cubicBezTo>
                  <a:cubicBezTo>
                    <a:pt x="5" y="79"/>
                    <a:pt x="6" y="80"/>
                    <a:pt x="6" y="80"/>
                  </a:cubicBezTo>
                  <a:cubicBezTo>
                    <a:pt x="6" y="80"/>
                    <a:pt x="6" y="81"/>
                    <a:pt x="5" y="81"/>
                  </a:cubicBezTo>
                  <a:cubicBezTo>
                    <a:pt x="5" y="82"/>
                    <a:pt x="5" y="83"/>
                    <a:pt x="5" y="83"/>
                  </a:cubicBezTo>
                  <a:cubicBezTo>
                    <a:pt x="5" y="84"/>
                    <a:pt x="5" y="85"/>
                    <a:pt x="5" y="85"/>
                  </a:cubicBezTo>
                  <a:cubicBezTo>
                    <a:pt x="5" y="85"/>
                    <a:pt x="5" y="85"/>
                    <a:pt x="5" y="86"/>
                  </a:cubicBezTo>
                  <a:cubicBezTo>
                    <a:pt x="5" y="86"/>
                    <a:pt x="5" y="86"/>
                    <a:pt x="5" y="87"/>
                  </a:cubicBezTo>
                  <a:cubicBezTo>
                    <a:pt x="5" y="87"/>
                    <a:pt x="6" y="87"/>
                    <a:pt x="6" y="88"/>
                  </a:cubicBezTo>
                  <a:cubicBezTo>
                    <a:pt x="6" y="88"/>
                    <a:pt x="6" y="89"/>
                    <a:pt x="5" y="90"/>
                  </a:cubicBezTo>
                  <a:cubicBezTo>
                    <a:pt x="5" y="91"/>
                    <a:pt x="6" y="90"/>
                    <a:pt x="6" y="91"/>
                  </a:cubicBezTo>
                  <a:cubicBezTo>
                    <a:pt x="6" y="91"/>
                    <a:pt x="6" y="91"/>
                    <a:pt x="6" y="91"/>
                  </a:cubicBezTo>
                  <a:cubicBezTo>
                    <a:pt x="6" y="91"/>
                    <a:pt x="6" y="93"/>
                    <a:pt x="6" y="94"/>
                  </a:cubicBezTo>
                  <a:cubicBezTo>
                    <a:pt x="6" y="95"/>
                    <a:pt x="6" y="98"/>
                    <a:pt x="6" y="99"/>
                  </a:cubicBezTo>
                  <a:cubicBezTo>
                    <a:pt x="6" y="101"/>
                    <a:pt x="7" y="105"/>
                    <a:pt x="7" y="109"/>
                  </a:cubicBezTo>
                  <a:cubicBezTo>
                    <a:pt x="8" y="113"/>
                    <a:pt x="7" y="115"/>
                    <a:pt x="7" y="115"/>
                  </a:cubicBezTo>
                  <a:cubicBezTo>
                    <a:pt x="7" y="115"/>
                    <a:pt x="6" y="115"/>
                    <a:pt x="5" y="115"/>
                  </a:cubicBezTo>
                  <a:cubicBezTo>
                    <a:pt x="4" y="116"/>
                    <a:pt x="5" y="117"/>
                    <a:pt x="5" y="117"/>
                  </a:cubicBezTo>
                  <a:cubicBezTo>
                    <a:pt x="5" y="117"/>
                    <a:pt x="5" y="117"/>
                    <a:pt x="5" y="117"/>
                  </a:cubicBezTo>
                  <a:cubicBezTo>
                    <a:pt x="4" y="117"/>
                    <a:pt x="4" y="118"/>
                    <a:pt x="4" y="118"/>
                  </a:cubicBezTo>
                  <a:cubicBezTo>
                    <a:pt x="4" y="118"/>
                    <a:pt x="2" y="118"/>
                    <a:pt x="2" y="118"/>
                  </a:cubicBezTo>
                  <a:cubicBezTo>
                    <a:pt x="2" y="118"/>
                    <a:pt x="1" y="120"/>
                    <a:pt x="1" y="120"/>
                  </a:cubicBezTo>
                  <a:cubicBezTo>
                    <a:pt x="1" y="120"/>
                    <a:pt x="1" y="120"/>
                    <a:pt x="1" y="121"/>
                  </a:cubicBezTo>
                  <a:cubicBezTo>
                    <a:pt x="1" y="122"/>
                    <a:pt x="2" y="122"/>
                    <a:pt x="3" y="123"/>
                  </a:cubicBezTo>
                  <a:cubicBezTo>
                    <a:pt x="4" y="123"/>
                    <a:pt x="5" y="123"/>
                    <a:pt x="5" y="123"/>
                  </a:cubicBezTo>
                  <a:cubicBezTo>
                    <a:pt x="5" y="123"/>
                    <a:pt x="5" y="123"/>
                    <a:pt x="5" y="124"/>
                  </a:cubicBezTo>
                  <a:cubicBezTo>
                    <a:pt x="6" y="124"/>
                    <a:pt x="6" y="124"/>
                    <a:pt x="7" y="125"/>
                  </a:cubicBezTo>
                  <a:cubicBezTo>
                    <a:pt x="8" y="125"/>
                    <a:pt x="10" y="125"/>
                    <a:pt x="11" y="125"/>
                  </a:cubicBezTo>
                  <a:cubicBezTo>
                    <a:pt x="12" y="125"/>
                    <a:pt x="11" y="125"/>
                    <a:pt x="11" y="125"/>
                  </a:cubicBezTo>
                  <a:cubicBezTo>
                    <a:pt x="11" y="124"/>
                    <a:pt x="11" y="124"/>
                    <a:pt x="11" y="124"/>
                  </a:cubicBezTo>
                  <a:cubicBezTo>
                    <a:pt x="11" y="124"/>
                    <a:pt x="11" y="124"/>
                    <a:pt x="12" y="123"/>
                  </a:cubicBezTo>
                  <a:cubicBezTo>
                    <a:pt x="12" y="122"/>
                    <a:pt x="12" y="120"/>
                    <a:pt x="12" y="120"/>
                  </a:cubicBezTo>
                  <a:cubicBezTo>
                    <a:pt x="12" y="120"/>
                    <a:pt x="12" y="121"/>
                    <a:pt x="12" y="120"/>
                  </a:cubicBezTo>
                  <a:cubicBezTo>
                    <a:pt x="12" y="119"/>
                    <a:pt x="12" y="118"/>
                    <a:pt x="12" y="118"/>
                  </a:cubicBezTo>
                  <a:cubicBezTo>
                    <a:pt x="12" y="117"/>
                    <a:pt x="11" y="117"/>
                    <a:pt x="11" y="117"/>
                  </a:cubicBezTo>
                  <a:cubicBezTo>
                    <a:pt x="11" y="117"/>
                    <a:pt x="11" y="117"/>
                    <a:pt x="11" y="116"/>
                  </a:cubicBezTo>
                  <a:cubicBezTo>
                    <a:pt x="11" y="115"/>
                    <a:pt x="11" y="113"/>
                    <a:pt x="12" y="113"/>
                  </a:cubicBezTo>
                  <a:cubicBezTo>
                    <a:pt x="12" y="112"/>
                    <a:pt x="12" y="110"/>
                    <a:pt x="12" y="109"/>
                  </a:cubicBezTo>
                  <a:cubicBezTo>
                    <a:pt x="12" y="108"/>
                    <a:pt x="12" y="106"/>
                    <a:pt x="13" y="105"/>
                  </a:cubicBezTo>
                  <a:cubicBezTo>
                    <a:pt x="13" y="104"/>
                    <a:pt x="13" y="100"/>
                    <a:pt x="14" y="99"/>
                  </a:cubicBezTo>
                  <a:cubicBezTo>
                    <a:pt x="14" y="98"/>
                    <a:pt x="14" y="94"/>
                    <a:pt x="14" y="94"/>
                  </a:cubicBezTo>
                  <a:cubicBezTo>
                    <a:pt x="14" y="94"/>
                    <a:pt x="15" y="95"/>
                    <a:pt x="16" y="95"/>
                  </a:cubicBezTo>
                  <a:cubicBezTo>
                    <a:pt x="17" y="95"/>
                    <a:pt x="18" y="94"/>
                    <a:pt x="18" y="94"/>
                  </a:cubicBezTo>
                  <a:cubicBezTo>
                    <a:pt x="18" y="94"/>
                    <a:pt x="18" y="93"/>
                    <a:pt x="18" y="93"/>
                  </a:cubicBezTo>
                  <a:cubicBezTo>
                    <a:pt x="18" y="92"/>
                    <a:pt x="18" y="92"/>
                    <a:pt x="18" y="92"/>
                  </a:cubicBezTo>
                  <a:cubicBezTo>
                    <a:pt x="18" y="92"/>
                    <a:pt x="19" y="90"/>
                    <a:pt x="19" y="90"/>
                  </a:cubicBezTo>
                  <a:cubicBezTo>
                    <a:pt x="19" y="89"/>
                    <a:pt x="20" y="88"/>
                    <a:pt x="20" y="86"/>
                  </a:cubicBezTo>
                  <a:cubicBezTo>
                    <a:pt x="20" y="84"/>
                    <a:pt x="21" y="80"/>
                    <a:pt x="21" y="80"/>
                  </a:cubicBezTo>
                  <a:cubicBezTo>
                    <a:pt x="21" y="80"/>
                    <a:pt x="21" y="81"/>
                    <a:pt x="21" y="82"/>
                  </a:cubicBezTo>
                  <a:cubicBezTo>
                    <a:pt x="21" y="82"/>
                    <a:pt x="23" y="85"/>
                    <a:pt x="23" y="85"/>
                  </a:cubicBezTo>
                  <a:cubicBezTo>
                    <a:pt x="23" y="85"/>
                    <a:pt x="23" y="87"/>
                    <a:pt x="23" y="88"/>
                  </a:cubicBezTo>
                  <a:cubicBezTo>
                    <a:pt x="24" y="89"/>
                    <a:pt x="24" y="90"/>
                    <a:pt x="24" y="90"/>
                  </a:cubicBezTo>
                  <a:cubicBezTo>
                    <a:pt x="24" y="90"/>
                    <a:pt x="24" y="91"/>
                    <a:pt x="24" y="92"/>
                  </a:cubicBezTo>
                  <a:cubicBezTo>
                    <a:pt x="24" y="92"/>
                    <a:pt x="25" y="92"/>
                    <a:pt x="25" y="92"/>
                  </a:cubicBezTo>
                  <a:cubicBezTo>
                    <a:pt x="25" y="93"/>
                    <a:pt x="26" y="94"/>
                    <a:pt x="26" y="94"/>
                  </a:cubicBezTo>
                  <a:cubicBezTo>
                    <a:pt x="26" y="94"/>
                    <a:pt x="26" y="94"/>
                    <a:pt x="26" y="95"/>
                  </a:cubicBezTo>
                  <a:cubicBezTo>
                    <a:pt x="26" y="96"/>
                    <a:pt x="27" y="97"/>
                    <a:pt x="27" y="98"/>
                  </a:cubicBezTo>
                  <a:cubicBezTo>
                    <a:pt x="27" y="99"/>
                    <a:pt x="27" y="104"/>
                    <a:pt x="27" y="105"/>
                  </a:cubicBezTo>
                  <a:cubicBezTo>
                    <a:pt x="27" y="106"/>
                    <a:pt x="29" y="109"/>
                    <a:pt x="29" y="111"/>
                  </a:cubicBezTo>
                  <a:cubicBezTo>
                    <a:pt x="29" y="112"/>
                    <a:pt x="30" y="116"/>
                    <a:pt x="30" y="117"/>
                  </a:cubicBezTo>
                  <a:cubicBezTo>
                    <a:pt x="30" y="117"/>
                    <a:pt x="29" y="120"/>
                    <a:pt x="29" y="120"/>
                  </a:cubicBezTo>
                  <a:cubicBezTo>
                    <a:pt x="29" y="120"/>
                    <a:pt x="29" y="120"/>
                    <a:pt x="29" y="120"/>
                  </a:cubicBezTo>
                  <a:cubicBezTo>
                    <a:pt x="28" y="121"/>
                    <a:pt x="29" y="120"/>
                    <a:pt x="29" y="121"/>
                  </a:cubicBezTo>
                  <a:cubicBezTo>
                    <a:pt x="29" y="121"/>
                    <a:pt x="28" y="121"/>
                    <a:pt x="28" y="122"/>
                  </a:cubicBezTo>
                  <a:cubicBezTo>
                    <a:pt x="28" y="122"/>
                    <a:pt x="28" y="122"/>
                    <a:pt x="28" y="123"/>
                  </a:cubicBezTo>
                  <a:cubicBezTo>
                    <a:pt x="28" y="123"/>
                    <a:pt x="28" y="124"/>
                    <a:pt x="28" y="125"/>
                  </a:cubicBezTo>
                  <a:cubicBezTo>
                    <a:pt x="27" y="126"/>
                    <a:pt x="28" y="126"/>
                    <a:pt x="28" y="126"/>
                  </a:cubicBezTo>
                  <a:cubicBezTo>
                    <a:pt x="27" y="127"/>
                    <a:pt x="27" y="127"/>
                    <a:pt x="28" y="127"/>
                  </a:cubicBezTo>
                  <a:cubicBezTo>
                    <a:pt x="28" y="128"/>
                    <a:pt x="29" y="128"/>
                    <a:pt x="30" y="128"/>
                  </a:cubicBezTo>
                  <a:cubicBezTo>
                    <a:pt x="31" y="128"/>
                    <a:pt x="32" y="128"/>
                    <a:pt x="33" y="128"/>
                  </a:cubicBezTo>
                  <a:cubicBezTo>
                    <a:pt x="33" y="128"/>
                    <a:pt x="34" y="127"/>
                    <a:pt x="34" y="127"/>
                  </a:cubicBezTo>
                  <a:cubicBezTo>
                    <a:pt x="34" y="127"/>
                    <a:pt x="35" y="127"/>
                    <a:pt x="35" y="127"/>
                  </a:cubicBezTo>
                  <a:cubicBezTo>
                    <a:pt x="36" y="127"/>
                    <a:pt x="37" y="126"/>
                    <a:pt x="37" y="126"/>
                  </a:cubicBezTo>
                  <a:cubicBezTo>
                    <a:pt x="37" y="126"/>
                    <a:pt x="37" y="125"/>
                    <a:pt x="37" y="125"/>
                  </a:cubicBezTo>
                  <a:cubicBezTo>
                    <a:pt x="37" y="125"/>
                    <a:pt x="37" y="125"/>
                    <a:pt x="37" y="124"/>
                  </a:cubicBezTo>
                  <a:cubicBezTo>
                    <a:pt x="37" y="124"/>
                    <a:pt x="37" y="123"/>
                    <a:pt x="37" y="123"/>
                  </a:cubicBezTo>
                  <a:cubicBezTo>
                    <a:pt x="37" y="122"/>
                    <a:pt x="36" y="122"/>
                    <a:pt x="36" y="122"/>
                  </a:cubicBezTo>
                  <a:cubicBezTo>
                    <a:pt x="36" y="122"/>
                    <a:pt x="35" y="121"/>
                    <a:pt x="35" y="121"/>
                  </a:cubicBezTo>
                  <a:cubicBezTo>
                    <a:pt x="35" y="121"/>
                    <a:pt x="35" y="120"/>
                    <a:pt x="35" y="120"/>
                  </a:cubicBezTo>
                  <a:cubicBezTo>
                    <a:pt x="35" y="120"/>
                    <a:pt x="36" y="121"/>
                    <a:pt x="36" y="121"/>
                  </a:cubicBezTo>
                  <a:cubicBezTo>
                    <a:pt x="36" y="121"/>
                    <a:pt x="37" y="121"/>
                    <a:pt x="37" y="120"/>
                  </a:cubicBezTo>
                  <a:cubicBezTo>
                    <a:pt x="36" y="120"/>
                    <a:pt x="35" y="119"/>
                    <a:pt x="35" y="119"/>
                  </a:cubicBezTo>
                  <a:cubicBezTo>
                    <a:pt x="35" y="118"/>
                    <a:pt x="34" y="119"/>
                    <a:pt x="34" y="119"/>
                  </a:cubicBezTo>
                  <a:cubicBezTo>
                    <a:pt x="34" y="119"/>
                    <a:pt x="34" y="119"/>
                    <a:pt x="34" y="118"/>
                  </a:cubicBezTo>
                  <a:cubicBezTo>
                    <a:pt x="34" y="118"/>
                    <a:pt x="34" y="114"/>
                    <a:pt x="34" y="113"/>
                  </a:cubicBezTo>
                  <a:cubicBezTo>
                    <a:pt x="34" y="112"/>
                    <a:pt x="34" y="109"/>
                    <a:pt x="34" y="107"/>
                  </a:cubicBezTo>
                  <a:cubicBezTo>
                    <a:pt x="34" y="106"/>
                    <a:pt x="34" y="105"/>
                    <a:pt x="34" y="103"/>
                  </a:cubicBezTo>
                  <a:cubicBezTo>
                    <a:pt x="35" y="101"/>
                    <a:pt x="35" y="98"/>
                    <a:pt x="34" y="96"/>
                  </a:cubicBezTo>
                  <a:cubicBezTo>
                    <a:pt x="34" y="95"/>
                    <a:pt x="34" y="94"/>
                    <a:pt x="34" y="94"/>
                  </a:cubicBezTo>
                  <a:cubicBezTo>
                    <a:pt x="34" y="94"/>
                    <a:pt x="35" y="93"/>
                    <a:pt x="35" y="93"/>
                  </a:cubicBezTo>
                  <a:cubicBezTo>
                    <a:pt x="35" y="93"/>
                    <a:pt x="35" y="93"/>
                    <a:pt x="35" y="92"/>
                  </a:cubicBezTo>
                  <a:cubicBezTo>
                    <a:pt x="35" y="91"/>
                    <a:pt x="35" y="91"/>
                    <a:pt x="35" y="91"/>
                  </a:cubicBezTo>
                  <a:cubicBezTo>
                    <a:pt x="35" y="91"/>
                    <a:pt x="35" y="90"/>
                    <a:pt x="35" y="90"/>
                  </a:cubicBezTo>
                  <a:cubicBezTo>
                    <a:pt x="35" y="90"/>
                    <a:pt x="35" y="90"/>
                    <a:pt x="36" y="90"/>
                  </a:cubicBezTo>
                  <a:cubicBezTo>
                    <a:pt x="36" y="89"/>
                    <a:pt x="36" y="90"/>
                    <a:pt x="36" y="90"/>
                  </a:cubicBezTo>
                  <a:cubicBezTo>
                    <a:pt x="36" y="90"/>
                    <a:pt x="36" y="90"/>
                    <a:pt x="36" y="90"/>
                  </a:cubicBezTo>
                  <a:cubicBezTo>
                    <a:pt x="36" y="90"/>
                    <a:pt x="36" y="90"/>
                    <a:pt x="36" y="90"/>
                  </a:cubicBezTo>
                  <a:cubicBezTo>
                    <a:pt x="36" y="90"/>
                    <a:pt x="36" y="90"/>
                    <a:pt x="37" y="89"/>
                  </a:cubicBezTo>
                  <a:cubicBezTo>
                    <a:pt x="37" y="89"/>
                    <a:pt x="37" y="89"/>
                    <a:pt x="37" y="89"/>
                  </a:cubicBezTo>
                  <a:cubicBezTo>
                    <a:pt x="37" y="88"/>
                    <a:pt x="37" y="88"/>
                    <a:pt x="37" y="87"/>
                  </a:cubicBezTo>
                  <a:cubicBezTo>
                    <a:pt x="37" y="86"/>
                    <a:pt x="37" y="84"/>
                    <a:pt x="37" y="83"/>
                  </a:cubicBezTo>
                  <a:cubicBezTo>
                    <a:pt x="37" y="82"/>
                    <a:pt x="37" y="81"/>
                    <a:pt x="37" y="81"/>
                  </a:cubicBezTo>
                  <a:cubicBezTo>
                    <a:pt x="37" y="81"/>
                    <a:pt x="37" y="81"/>
                    <a:pt x="37" y="81"/>
                  </a:cubicBezTo>
                  <a:cubicBezTo>
                    <a:pt x="38" y="81"/>
                    <a:pt x="38" y="81"/>
                    <a:pt x="38" y="81"/>
                  </a:cubicBezTo>
                  <a:cubicBezTo>
                    <a:pt x="38" y="81"/>
                    <a:pt x="38" y="81"/>
                    <a:pt x="38" y="81"/>
                  </a:cubicBezTo>
                  <a:cubicBezTo>
                    <a:pt x="38" y="81"/>
                    <a:pt x="38" y="81"/>
                    <a:pt x="38" y="80"/>
                  </a:cubicBezTo>
                  <a:cubicBezTo>
                    <a:pt x="38" y="79"/>
                    <a:pt x="37" y="78"/>
                    <a:pt x="37" y="78"/>
                  </a:cubicBezTo>
                  <a:cubicBezTo>
                    <a:pt x="36" y="77"/>
                    <a:pt x="36" y="77"/>
                    <a:pt x="36" y="77"/>
                  </a:cubicBezTo>
                  <a:cubicBezTo>
                    <a:pt x="36" y="76"/>
                    <a:pt x="37" y="77"/>
                    <a:pt x="37" y="77"/>
                  </a:cubicBezTo>
                  <a:cubicBezTo>
                    <a:pt x="37" y="77"/>
                    <a:pt x="37" y="76"/>
                    <a:pt x="37" y="76"/>
                  </a:cubicBezTo>
                  <a:cubicBezTo>
                    <a:pt x="37" y="76"/>
                    <a:pt x="36" y="76"/>
                    <a:pt x="36" y="76"/>
                  </a:cubicBezTo>
                  <a:cubicBezTo>
                    <a:pt x="36" y="76"/>
                    <a:pt x="36" y="75"/>
                    <a:pt x="36" y="74"/>
                  </a:cubicBezTo>
                  <a:cubicBezTo>
                    <a:pt x="36" y="74"/>
                    <a:pt x="36" y="70"/>
                    <a:pt x="36" y="69"/>
                  </a:cubicBezTo>
                  <a:cubicBezTo>
                    <a:pt x="36" y="67"/>
                    <a:pt x="36" y="64"/>
                    <a:pt x="36" y="64"/>
                  </a:cubicBezTo>
                  <a:cubicBezTo>
                    <a:pt x="36" y="64"/>
                    <a:pt x="36" y="64"/>
                    <a:pt x="36" y="64"/>
                  </a:cubicBezTo>
                  <a:cubicBezTo>
                    <a:pt x="37" y="63"/>
                    <a:pt x="36" y="64"/>
                    <a:pt x="36" y="63"/>
                  </a:cubicBezTo>
                  <a:cubicBezTo>
                    <a:pt x="36" y="63"/>
                    <a:pt x="36" y="62"/>
                    <a:pt x="36" y="62"/>
                  </a:cubicBezTo>
                  <a:cubicBezTo>
                    <a:pt x="36" y="62"/>
                    <a:pt x="36" y="61"/>
                    <a:pt x="36" y="60"/>
                  </a:cubicBezTo>
                  <a:cubicBezTo>
                    <a:pt x="36" y="60"/>
                    <a:pt x="38" y="56"/>
                    <a:pt x="38" y="55"/>
                  </a:cubicBezTo>
                  <a:cubicBezTo>
                    <a:pt x="38" y="55"/>
                    <a:pt x="40" y="51"/>
                    <a:pt x="40" y="50"/>
                  </a:cubicBezTo>
                  <a:cubicBezTo>
                    <a:pt x="40" y="49"/>
                    <a:pt x="41" y="47"/>
                    <a:pt x="41" y="46"/>
                  </a:cubicBezTo>
                  <a:cubicBezTo>
                    <a:pt x="41" y="46"/>
                    <a:pt x="41" y="45"/>
                    <a:pt x="41" y="45"/>
                  </a:cubicBezTo>
                  <a:cubicBezTo>
                    <a:pt x="41" y="45"/>
                    <a:pt x="40" y="44"/>
                    <a:pt x="41" y="43"/>
                  </a:cubicBezTo>
                  <a:cubicBezTo>
                    <a:pt x="41" y="43"/>
                    <a:pt x="40" y="40"/>
                    <a:pt x="40" y="40"/>
                  </a:cubicBezTo>
                  <a:cubicBezTo>
                    <a:pt x="41" y="40"/>
                    <a:pt x="42" y="39"/>
                    <a:pt x="42" y="39"/>
                  </a:cubicBezTo>
                  <a:cubicBezTo>
                    <a:pt x="43" y="38"/>
                    <a:pt x="44" y="38"/>
                    <a:pt x="44" y="38"/>
                  </a:cubicBezTo>
                  <a:cubicBezTo>
                    <a:pt x="45" y="37"/>
                    <a:pt x="45" y="37"/>
                    <a:pt x="45" y="37"/>
                  </a:cubicBezTo>
                  <a:cubicBezTo>
                    <a:pt x="45" y="37"/>
                    <a:pt x="44" y="36"/>
                    <a:pt x="44" y="36"/>
                  </a:cubicBezTo>
                  <a:close/>
                  <a:moveTo>
                    <a:pt x="10" y="51"/>
                  </a:moveTo>
                  <a:cubicBezTo>
                    <a:pt x="10" y="52"/>
                    <a:pt x="10" y="53"/>
                    <a:pt x="10" y="53"/>
                  </a:cubicBezTo>
                  <a:cubicBezTo>
                    <a:pt x="10" y="53"/>
                    <a:pt x="10" y="53"/>
                    <a:pt x="10" y="52"/>
                  </a:cubicBezTo>
                  <a:cubicBezTo>
                    <a:pt x="10" y="52"/>
                    <a:pt x="9" y="49"/>
                    <a:pt x="9" y="49"/>
                  </a:cubicBezTo>
                  <a:cubicBezTo>
                    <a:pt x="9" y="48"/>
                    <a:pt x="9" y="46"/>
                    <a:pt x="9" y="45"/>
                  </a:cubicBezTo>
                  <a:cubicBezTo>
                    <a:pt x="9" y="44"/>
                    <a:pt x="9" y="43"/>
                    <a:pt x="9" y="43"/>
                  </a:cubicBezTo>
                  <a:cubicBezTo>
                    <a:pt x="9" y="43"/>
                    <a:pt x="9" y="43"/>
                    <a:pt x="9" y="43"/>
                  </a:cubicBezTo>
                  <a:cubicBezTo>
                    <a:pt x="9" y="43"/>
                    <a:pt x="10" y="42"/>
                    <a:pt x="10" y="42"/>
                  </a:cubicBezTo>
                  <a:cubicBezTo>
                    <a:pt x="10" y="42"/>
                    <a:pt x="9" y="43"/>
                    <a:pt x="9" y="44"/>
                  </a:cubicBezTo>
                  <a:cubicBezTo>
                    <a:pt x="9" y="44"/>
                    <a:pt x="9" y="44"/>
                    <a:pt x="9" y="45"/>
                  </a:cubicBezTo>
                  <a:cubicBezTo>
                    <a:pt x="10" y="46"/>
                    <a:pt x="10" y="48"/>
                    <a:pt x="10" y="49"/>
                  </a:cubicBezTo>
                  <a:cubicBezTo>
                    <a:pt x="11" y="50"/>
                    <a:pt x="10" y="51"/>
                    <a:pt x="10" y="51"/>
                  </a:cubicBezTo>
                  <a:close/>
                  <a:moveTo>
                    <a:pt x="35" y="45"/>
                  </a:moveTo>
                  <a:cubicBezTo>
                    <a:pt x="35" y="46"/>
                    <a:pt x="35" y="48"/>
                    <a:pt x="35" y="48"/>
                  </a:cubicBezTo>
                  <a:cubicBezTo>
                    <a:pt x="35" y="48"/>
                    <a:pt x="34" y="48"/>
                    <a:pt x="34" y="48"/>
                  </a:cubicBezTo>
                  <a:cubicBezTo>
                    <a:pt x="34" y="47"/>
                    <a:pt x="34" y="44"/>
                    <a:pt x="34" y="44"/>
                  </a:cubicBezTo>
                  <a:cubicBezTo>
                    <a:pt x="34" y="43"/>
                    <a:pt x="34" y="43"/>
                    <a:pt x="34" y="43"/>
                  </a:cubicBezTo>
                  <a:cubicBezTo>
                    <a:pt x="34" y="42"/>
                    <a:pt x="34" y="42"/>
                    <a:pt x="34" y="42"/>
                  </a:cubicBezTo>
                  <a:cubicBezTo>
                    <a:pt x="34" y="42"/>
                    <a:pt x="34" y="43"/>
                    <a:pt x="35" y="43"/>
                  </a:cubicBezTo>
                  <a:cubicBezTo>
                    <a:pt x="35" y="44"/>
                    <a:pt x="35" y="45"/>
                    <a:pt x="35" y="45"/>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4" name="Freeform 605"/>
            <p:cNvSpPr>
              <a:spLocks noEditPoints="1"/>
            </p:cNvSpPr>
            <p:nvPr/>
          </p:nvSpPr>
          <p:spPr bwMode="auto">
            <a:xfrm>
              <a:off x="8766175" y="4289426"/>
              <a:ext cx="165100" cy="481013"/>
            </a:xfrm>
            <a:custGeom>
              <a:avLst/>
              <a:gdLst>
                <a:gd name="T0" fmla="*/ 42 w 44"/>
                <a:gd name="T1" fmla="*/ 32 h 128"/>
                <a:gd name="T2" fmla="*/ 29 w 44"/>
                <a:gd name="T3" fmla="*/ 18 h 128"/>
                <a:gd name="T4" fmla="*/ 25 w 44"/>
                <a:gd name="T5" fmla="*/ 12 h 128"/>
                <a:gd name="T6" fmla="*/ 25 w 44"/>
                <a:gd name="T7" fmla="*/ 6 h 128"/>
                <a:gd name="T8" fmla="*/ 17 w 44"/>
                <a:gd name="T9" fmla="*/ 0 h 128"/>
                <a:gd name="T10" fmla="*/ 13 w 44"/>
                <a:gd name="T11" fmla="*/ 6 h 128"/>
                <a:gd name="T12" fmla="*/ 14 w 44"/>
                <a:gd name="T13" fmla="*/ 13 h 128"/>
                <a:gd name="T14" fmla="*/ 14 w 44"/>
                <a:gd name="T15" fmla="*/ 18 h 128"/>
                <a:gd name="T16" fmla="*/ 2 w 44"/>
                <a:gd name="T17" fmla="*/ 29 h 128"/>
                <a:gd name="T18" fmla="*/ 2 w 44"/>
                <a:gd name="T19" fmla="*/ 40 h 128"/>
                <a:gd name="T20" fmla="*/ 4 w 44"/>
                <a:gd name="T21" fmla="*/ 52 h 128"/>
                <a:gd name="T22" fmla="*/ 6 w 44"/>
                <a:gd name="T23" fmla="*/ 64 h 128"/>
                <a:gd name="T24" fmla="*/ 6 w 44"/>
                <a:gd name="T25" fmla="*/ 73 h 128"/>
                <a:gd name="T26" fmla="*/ 6 w 44"/>
                <a:gd name="T27" fmla="*/ 76 h 128"/>
                <a:gd name="T28" fmla="*/ 4 w 44"/>
                <a:gd name="T29" fmla="*/ 83 h 128"/>
                <a:gd name="T30" fmla="*/ 5 w 44"/>
                <a:gd name="T31" fmla="*/ 87 h 128"/>
                <a:gd name="T32" fmla="*/ 5 w 44"/>
                <a:gd name="T33" fmla="*/ 93 h 128"/>
                <a:gd name="T34" fmla="*/ 4 w 44"/>
                <a:gd name="T35" fmla="*/ 115 h 128"/>
                <a:gd name="T36" fmla="*/ 1 w 44"/>
                <a:gd name="T37" fmla="*/ 118 h 128"/>
                <a:gd name="T38" fmla="*/ 4 w 44"/>
                <a:gd name="T39" fmla="*/ 123 h 128"/>
                <a:gd name="T40" fmla="*/ 11 w 44"/>
                <a:gd name="T41" fmla="*/ 124 h 128"/>
                <a:gd name="T42" fmla="*/ 12 w 44"/>
                <a:gd name="T43" fmla="*/ 120 h 128"/>
                <a:gd name="T44" fmla="*/ 11 w 44"/>
                <a:gd name="T45" fmla="*/ 112 h 128"/>
                <a:gd name="T46" fmla="*/ 13 w 44"/>
                <a:gd name="T47" fmla="*/ 94 h 128"/>
                <a:gd name="T48" fmla="*/ 18 w 44"/>
                <a:gd name="T49" fmla="*/ 91 h 128"/>
                <a:gd name="T50" fmla="*/ 21 w 44"/>
                <a:gd name="T51" fmla="*/ 81 h 128"/>
                <a:gd name="T52" fmla="*/ 24 w 44"/>
                <a:gd name="T53" fmla="*/ 91 h 128"/>
                <a:gd name="T54" fmla="*/ 26 w 44"/>
                <a:gd name="T55" fmla="*/ 98 h 128"/>
                <a:gd name="T56" fmla="*/ 29 w 44"/>
                <a:gd name="T57" fmla="*/ 120 h 128"/>
                <a:gd name="T58" fmla="*/ 27 w 44"/>
                <a:gd name="T59" fmla="*/ 122 h 128"/>
                <a:gd name="T60" fmla="*/ 29 w 44"/>
                <a:gd name="T61" fmla="*/ 128 h 128"/>
                <a:gd name="T62" fmla="*/ 37 w 44"/>
                <a:gd name="T63" fmla="*/ 126 h 128"/>
                <a:gd name="T64" fmla="*/ 35 w 44"/>
                <a:gd name="T65" fmla="*/ 121 h 128"/>
                <a:gd name="T66" fmla="*/ 36 w 44"/>
                <a:gd name="T67" fmla="*/ 120 h 128"/>
                <a:gd name="T68" fmla="*/ 33 w 44"/>
                <a:gd name="T69" fmla="*/ 113 h 128"/>
                <a:gd name="T70" fmla="*/ 33 w 44"/>
                <a:gd name="T71" fmla="*/ 93 h 128"/>
                <a:gd name="T72" fmla="*/ 35 w 44"/>
                <a:gd name="T73" fmla="*/ 90 h 128"/>
                <a:gd name="T74" fmla="*/ 36 w 44"/>
                <a:gd name="T75" fmla="*/ 89 h 128"/>
                <a:gd name="T76" fmla="*/ 37 w 44"/>
                <a:gd name="T77" fmla="*/ 83 h 128"/>
                <a:gd name="T78" fmla="*/ 37 w 44"/>
                <a:gd name="T79" fmla="*/ 81 h 128"/>
                <a:gd name="T80" fmla="*/ 37 w 44"/>
                <a:gd name="T81" fmla="*/ 76 h 128"/>
                <a:gd name="T82" fmla="*/ 35 w 44"/>
                <a:gd name="T83" fmla="*/ 68 h 128"/>
                <a:gd name="T84" fmla="*/ 35 w 44"/>
                <a:gd name="T85" fmla="*/ 61 h 128"/>
                <a:gd name="T86" fmla="*/ 40 w 44"/>
                <a:gd name="T87" fmla="*/ 46 h 128"/>
                <a:gd name="T88" fmla="*/ 42 w 44"/>
                <a:gd name="T89" fmla="*/ 38 h 128"/>
                <a:gd name="T90" fmla="*/ 10 w 44"/>
                <a:gd name="T91" fmla="*/ 51 h 128"/>
                <a:gd name="T92" fmla="*/ 8 w 44"/>
                <a:gd name="T93" fmla="*/ 45 h 128"/>
                <a:gd name="T94" fmla="*/ 9 w 44"/>
                <a:gd name="T95" fmla="*/ 43 h 128"/>
                <a:gd name="T96" fmla="*/ 34 w 44"/>
                <a:gd name="T97" fmla="*/ 45 h 128"/>
                <a:gd name="T98" fmla="*/ 33 w 44"/>
                <a:gd name="T99" fmla="*/ 4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 h="128">
                  <a:moveTo>
                    <a:pt x="37" y="81"/>
                  </a:moveTo>
                  <a:cubicBezTo>
                    <a:pt x="37" y="81"/>
                    <a:pt x="37" y="81"/>
                    <a:pt x="37" y="81"/>
                  </a:cubicBezTo>
                  <a:close/>
                  <a:moveTo>
                    <a:pt x="44" y="35"/>
                  </a:moveTo>
                  <a:cubicBezTo>
                    <a:pt x="43" y="35"/>
                    <a:pt x="43" y="33"/>
                    <a:pt x="42" y="32"/>
                  </a:cubicBezTo>
                  <a:cubicBezTo>
                    <a:pt x="42" y="31"/>
                    <a:pt x="41" y="29"/>
                    <a:pt x="40" y="28"/>
                  </a:cubicBezTo>
                  <a:cubicBezTo>
                    <a:pt x="39" y="27"/>
                    <a:pt x="37" y="24"/>
                    <a:pt x="37" y="23"/>
                  </a:cubicBezTo>
                  <a:cubicBezTo>
                    <a:pt x="37" y="23"/>
                    <a:pt x="34" y="21"/>
                    <a:pt x="34" y="21"/>
                  </a:cubicBezTo>
                  <a:cubicBezTo>
                    <a:pt x="33" y="20"/>
                    <a:pt x="30" y="19"/>
                    <a:pt x="29" y="18"/>
                  </a:cubicBezTo>
                  <a:cubicBezTo>
                    <a:pt x="28" y="18"/>
                    <a:pt x="24" y="17"/>
                    <a:pt x="24" y="17"/>
                  </a:cubicBezTo>
                  <a:cubicBezTo>
                    <a:pt x="24" y="17"/>
                    <a:pt x="24" y="15"/>
                    <a:pt x="24" y="14"/>
                  </a:cubicBezTo>
                  <a:cubicBezTo>
                    <a:pt x="24" y="14"/>
                    <a:pt x="24" y="12"/>
                    <a:pt x="24" y="12"/>
                  </a:cubicBezTo>
                  <a:cubicBezTo>
                    <a:pt x="24" y="12"/>
                    <a:pt x="24" y="12"/>
                    <a:pt x="25" y="12"/>
                  </a:cubicBezTo>
                  <a:cubicBezTo>
                    <a:pt x="25" y="12"/>
                    <a:pt x="25" y="11"/>
                    <a:pt x="25" y="11"/>
                  </a:cubicBezTo>
                  <a:cubicBezTo>
                    <a:pt x="25" y="10"/>
                    <a:pt x="25" y="9"/>
                    <a:pt x="25" y="9"/>
                  </a:cubicBezTo>
                  <a:cubicBezTo>
                    <a:pt x="25" y="8"/>
                    <a:pt x="25" y="8"/>
                    <a:pt x="25" y="8"/>
                  </a:cubicBezTo>
                  <a:cubicBezTo>
                    <a:pt x="25" y="8"/>
                    <a:pt x="25" y="7"/>
                    <a:pt x="25" y="6"/>
                  </a:cubicBezTo>
                  <a:cubicBezTo>
                    <a:pt x="25" y="6"/>
                    <a:pt x="25" y="5"/>
                    <a:pt x="25" y="4"/>
                  </a:cubicBezTo>
                  <a:cubicBezTo>
                    <a:pt x="25" y="3"/>
                    <a:pt x="23" y="1"/>
                    <a:pt x="23" y="1"/>
                  </a:cubicBezTo>
                  <a:cubicBezTo>
                    <a:pt x="22" y="0"/>
                    <a:pt x="19" y="0"/>
                    <a:pt x="19" y="0"/>
                  </a:cubicBezTo>
                  <a:cubicBezTo>
                    <a:pt x="18" y="0"/>
                    <a:pt x="17" y="0"/>
                    <a:pt x="17" y="0"/>
                  </a:cubicBezTo>
                  <a:cubicBezTo>
                    <a:pt x="16" y="0"/>
                    <a:pt x="16" y="1"/>
                    <a:pt x="15" y="1"/>
                  </a:cubicBezTo>
                  <a:cubicBezTo>
                    <a:pt x="15" y="1"/>
                    <a:pt x="14" y="2"/>
                    <a:pt x="14" y="2"/>
                  </a:cubicBezTo>
                  <a:cubicBezTo>
                    <a:pt x="13" y="3"/>
                    <a:pt x="13" y="4"/>
                    <a:pt x="13" y="4"/>
                  </a:cubicBezTo>
                  <a:cubicBezTo>
                    <a:pt x="13" y="5"/>
                    <a:pt x="13" y="6"/>
                    <a:pt x="13" y="6"/>
                  </a:cubicBezTo>
                  <a:cubicBezTo>
                    <a:pt x="13" y="7"/>
                    <a:pt x="13" y="9"/>
                    <a:pt x="13" y="9"/>
                  </a:cubicBezTo>
                  <a:cubicBezTo>
                    <a:pt x="13" y="9"/>
                    <a:pt x="13" y="9"/>
                    <a:pt x="13" y="10"/>
                  </a:cubicBezTo>
                  <a:cubicBezTo>
                    <a:pt x="13" y="10"/>
                    <a:pt x="13" y="11"/>
                    <a:pt x="13" y="12"/>
                  </a:cubicBezTo>
                  <a:cubicBezTo>
                    <a:pt x="14" y="12"/>
                    <a:pt x="14" y="12"/>
                    <a:pt x="14" y="13"/>
                  </a:cubicBezTo>
                  <a:cubicBezTo>
                    <a:pt x="14" y="14"/>
                    <a:pt x="15" y="13"/>
                    <a:pt x="15" y="13"/>
                  </a:cubicBezTo>
                  <a:cubicBezTo>
                    <a:pt x="15" y="13"/>
                    <a:pt x="15" y="15"/>
                    <a:pt x="16" y="16"/>
                  </a:cubicBezTo>
                  <a:cubicBezTo>
                    <a:pt x="16" y="16"/>
                    <a:pt x="16" y="17"/>
                    <a:pt x="16" y="17"/>
                  </a:cubicBezTo>
                  <a:cubicBezTo>
                    <a:pt x="16" y="16"/>
                    <a:pt x="15" y="17"/>
                    <a:pt x="14" y="18"/>
                  </a:cubicBezTo>
                  <a:cubicBezTo>
                    <a:pt x="13" y="18"/>
                    <a:pt x="11" y="20"/>
                    <a:pt x="10" y="20"/>
                  </a:cubicBezTo>
                  <a:cubicBezTo>
                    <a:pt x="9" y="21"/>
                    <a:pt x="6" y="23"/>
                    <a:pt x="4" y="23"/>
                  </a:cubicBezTo>
                  <a:cubicBezTo>
                    <a:pt x="3" y="24"/>
                    <a:pt x="3" y="26"/>
                    <a:pt x="3" y="26"/>
                  </a:cubicBezTo>
                  <a:cubicBezTo>
                    <a:pt x="2" y="27"/>
                    <a:pt x="2" y="28"/>
                    <a:pt x="2" y="29"/>
                  </a:cubicBezTo>
                  <a:cubicBezTo>
                    <a:pt x="2" y="30"/>
                    <a:pt x="1" y="35"/>
                    <a:pt x="1" y="35"/>
                  </a:cubicBezTo>
                  <a:cubicBezTo>
                    <a:pt x="1" y="36"/>
                    <a:pt x="0" y="38"/>
                    <a:pt x="0" y="38"/>
                  </a:cubicBezTo>
                  <a:cubicBezTo>
                    <a:pt x="0" y="39"/>
                    <a:pt x="0" y="39"/>
                    <a:pt x="1" y="39"/>
                  </a:cubicBezTo>
                  <a:cubicBezTo>
                    <a:pt x="1" y="39"/>
                    <a:pt x="1" y="40"/>
                    <a:pt x="2" y="40"/>
                  </a:cubicBezTo>
                  <a:cubicBezTo>
                    <a:pt x="2" y="41"/>
                    <a:pt x="3" y="41"/>
                    <a:pt x="3" y="41"/>
                  </a:cubicBezTo>
                  <a:cubicBezTo>
                    <a:pt x="3" y="41"/>
                    <a:pt x="3" y="44"/>
                    <a:pt x="3" y="44"/>
                  </a:cubicBezTo>
                  <a:cubicBezTo>
                    <a:pt x="3" y="45"/>
                    <a:pt x="3" y="46"/>
                    <a:pt x="3" y="47"/>
                  </a:cubicBezTo>
                  <a:cubicBezTo>
                    <a:pt x="3" y="48"/>
                    <a:pt x="3" y="50"/>
                    <a:pt x="4" y="52"/>
                  </a:cubicBezTo>
                  <a:cubicBezTo>
                    <a:pt x="4" y="53"/>
                    <a:pt x="6" y="57"/>
                    <a:pt x="6" y="57"/>
                  </a:cubicBezTo>
                  <a:cubicBezTo>
                    <a:pt x="6" y="58"/>
                    <a:pt x="7" y="59"/>
                    <a:pt x="7" y="60"/>
                  </a:cubicBezTo>
                  <a:cubicBezTo>
                    <a:pt x="7" y="61"/>
                    <a:pt x="7" y="61"/>
                    <a:pt x="7" y="61"/>
                  </a:cubicBezTo>
                  <a:cubicBezTo>
                    <a:pt x="7" y="61"/>
                    <a:pt x="6" y="63"/>
                    <a:pt x="6" y="64"/>
                  </a:cubicBezTo>
                  <a:cubicBezTo>
                    <a:pt x="6" y="65"/>
                    <a:pt x="6" y="66"/>
                    <a:pt x="6" y="66"/>
                  </a:cubicBezTo>
                  <a:cubicBezTo>
                    <a:pt x="7" y="67"/>
                    <a:pt x="7" y="67"/>
                    <a:pt x="7" y="68"/>
                  </a:cubicBezTo>
                  <a:cubicBezTo>
                    <a:pt x="7" y="68"/>
                    <a:pt x="7" y="68"/>
                    <a:pt x="6" y="69"/>
                  </a:cubicBezTo>
                  <a:cubicBezTo>
                    <a:pt x="6" y="70"/>
                    <a:pt x="6" y="73"/>
                    <a:pt x="6" y="73"/>
                  </a:cubicBezTo>
                  <a:cubicBezTo>
                    <a:pt x="6" y="73"/>
                    <a:pt x="6" y="73"/>
                    <a:pt x="6" y="73"/>
                  </a:cubicBezTo>
                  <a:cubicBezTo>
                    <a:pt x="5" y="73"/>
                    <a:pt x="5" y="74"/>
                    <a:pt x="6" y="74"/>
                  </a:cubicBezTo>
                  <a:cubicBezTo>
                    <a:pt x="6" y="75"/>
                    <a:pt x="6" y="76"/>
                    <a:pt x="6" y="76"/>
                  </a:cubicBezTo>
                  <a:cubicBezTo>
                    <a:pt x="6" y="76"/>
                    <a:pt x="6" y="76"/>
                    <a:pt x="6" y="76"/>
                  </a:cubicBezTo>
                  <a:cubicBezTo>
                    <a:pt x="6" y="76"/>
                    <a:pt x="5" y="77"/>
                    <a:pt x="5" y="78"/>
                  </a:cubicBezTo>
                  <a:cubicBezTo>
                    <a:pt x="5" y="79"/>
                    <a:pt x="5" y="80"/>
                    <a:pt x="5" y="80"/>
                  </a:cubicBezTo>
                  <a:cubicBezTo>
                    <a:pt x="5" y="80"/>
                    <a:pt x="5" y="80"/>
                    <a:pt x="5" y="81"/>
                  </a:cubicBezTo>
                  <a:cubicBezTo>
                    <a:pt x="5" y="81"/>
                    <a:pt x="4" y="82"/>
                    <a:pt x="4" y="83"/>
                  </a:cubicBezTo>
                  <a:cubicBezTo>
                    <a:pt x="4" y="84"/>
                    <a:pt x="5" y="85"/>
                    <a:pt x="5" y="85"/>
                  </a:cubicBezTo>
                  <a:cubicBezTo>
                    <a:pt x="5" y="85"/>
                    <a:pt x="5" y="85"/>
                    <a:pt x="5" y="85"/>
                  </a:cubicBezTo>
                  <a:cubicBezTo>
                    <a:pt x="5" y="86"/>
                    <a:pt x="5" y="86"/>
                    <a:pt x="5" y="86"/>
                  </a:cubicBezTo>
                  <a:cubicBezTo>
                    <a:pt x="5" y="87"/>
                    <a:pt x="5" y="87"/>
                    <a:pt x="5" y="87"/>
                  </a:cubicBezTo>
                  <a:cubicBezTo>
                    <a:pt x="5" y="88"/>
                    <a:pt x="5" y="89"/>
                    <a:pt x="5" y="89"/>
                  </a:cubicBezTo>
                  <a:cubicBezTo>
                    <a:pt x="5" y="90"/>
                    <a:pt x="5" y="90"/>
                    <a:pt x="5" y="90"/>
                  </a:cubicBezTo>
                  <a:cubicBezTo>
                    <a:pt x="6" y="90"/>
                    <a:pt x="6" y="91"/>
                    <a:pt x="6" y="91"/>
                  </a:cubicBezTo>
                  <a:cubicBezTo>
                    <a:pt x="6" y="91"/>
                    <a:pt x="5" y="92"/>
                    <a:pt x="5" y="93"/>
                  </a:cubicBezTo>
                  <a:cubicBezTo>
                    <a:pt x="5" y="95"/>
                    <a:pt x="5" y="97"/>
                    <a:pt x="5" y="99"/>
                  </a:cubicBezTo>
                  <a:cubicBezTo>
                    <a:pt x="5" y="100"/>
                    <a:pt x="6" y="105"/>
                    <a:pt x="7" y="108"/>
                  </a:cubicBezTo>
                  <a:cubicBezTo>
                    <a:pt x="7" y="112"/>
                    <a:pt x="7" y="114"/>
                    <a:pt x="7" y="114"/>
                  </a:cubicBezTo>
                  <a:cubicBezTo>
                    <a:pt x="6" y="114"/>
                    <a:pt x="5" y="114"/>
                    <a:pt x="4" y="115"/>
                  </a:cubicBezTo>
                  <a:cubicBezTo>
                    <a:pt x="3" y="116"/>
                    <a:pt x="4" y="116"/>
                    <a:pt x="4" y="116"/>
                  </a:cubicBezTo>
                  <a:cubicBezTo>
                    <a:pt x="4" y="116"/>
                    <a:pt x="4" y="117"/>
                    <a:pt x="4" y="117"/>
                  </a:cubicBezTo>
                  <a:cubicBezTo>
                    <a:pt x="4" y="117"/>
                    <a:pt x="3" y="117"/>
                    <a:pt x="3" y="117"/>
                  </a:cubicBezTo>
                  <a:cubicBezTo>
                    <a:pt x="3" y="117"/>
                    <a:pt x="2" y="117"/>
                    <a:pt x="1" y="118"/>
                  </a:cubicBezTo>
                  <a:cubicBezTo>
                    <a:pt x="1" y="118"/>
                    <a:pt x="1" y="119"/>
                    <a:pt x="1" y="119"/>
                  </a:cubicBezTo>
                  <a:cubicBezTo>
                    <a:pt x="1" y="119"/>
                    <a:pt x="1" y="120"/>
                    <a:pt x="1" y="121"/>
                  </a:cubicBezTo>
                  <a:cubicBezTo>
                    <a:pt x="1" y="121"/>
                    <a:pt x="2" y="122"/>
                    <a:pt x="2" y="122"/>
                  </a:cubicBezTo>
                  <a:cubicBezTo>
                    <a:pt x="3" y="123"/>
                    <a:pt x="4" y="123"/>
                    <a:pt x="4" y="123"/>
                  </a:cubicBezTo>
                  <a:cubicBezTo>
                    <a:pt x="4" y="123"/>
                    <a:pt x="4" y="123"/>
                    <a:pt x="5" y="123"/>
                  </a:cubicBezTo>
                  <a:cubicBezTo>
                    <a:pt x="5" y="124"/>
                    <a:pt x="6" y="124"/>
                    <a:pt x="7" y="124"/>
                  </a:cubicBezTo>
                  <a:cubicBezTo>
                    <a:pt x="7" y="125"/>
                    <a:pt x="9" y="125"/>
                    <a:pt x="10" y="125"/>
                  </a:cubicBezTo>
                  <a:cubicBezTo>
                    <a:pt x="11" y="125"/>
                    <a:pt x="11" y="125"/>
                    <a:pt x="11" y="124"/>
                  </a:cubicBezTo>
                  <a:cubicBezTo>
                    <a:pt x="11" y="124"/>
                    <a:pt x="11" y="123"/>
                    <a:pt x="11" y="123"/>
                  </a:cubicBezTo>
                  <a:cubicBezTo>
                    <a:pt x="11" y="123"/>
                    <a:pt x="11" y="123"/>
                    <a:pt x="11" y="122"/>
                  </a:cubicBezTo>
                  <a:cubicBezTo>
                    <a:pt x="12" y="121"/>
                    <a:pt x="11" y="120"/>
                    <a:pt x="11" y="120"/>
                  </a:cubicBezTo>
                  <a:cubicBezTo>
                    <a:pt x="11" y="120"/>
                    <a:pt x="12" y="120"/>
                    <a:pt x="12" y="120"/>
                  </a:cubicBezTo>
                  <a:cubicBezTo>
                    <a:pt x="12" y="119"/>
                    <a:pt x="12" y="118"/>
                    <a:pt x="11" y="117"/>
                  </a:cubicBezTo>
                  <a:cubicBezTo>
                    <a:pt x="11" y="117"/>
                    <a:pt x="11" y="117"/>
                    <a:pt x="11" y="117"/>
                  </a:cubicBezTo>
                  <a:cubicBezTo>
                    <a:pt x="11" y="117"/>
                    <a:pt x="11" y="116"/>
                    <a:pt x="11" y="115"/>
                  </a:cubicBezTo>
                  <a:cubicBezTo>
                    <a:pt x="11" y="115"/>
                    <a:pt x="11" y="113"/>
                    <a:pt x="11" y="112"/>
                  </a:cubicBezTo>
                  <a:cubicBezTo>
                    <a:pt x="11" y="111"/>
                    <a:pt x="11" y="109"/>
                    <a:pt x="11" y="108"/>
                  </a:cubicBezTo>
                  <a:cubicBezTo>
                    <a:pt x="11" y="107"/>
                    <a:pt x="12" y="106"/>
                    <a:pt x="12" y="105"/>
                  </a:cubicBezTo>
                  <a:cubicBezTo>
                    <a:pt x="13" y="103"/>
                    <a:pt x="13" y="100"/>
                    <a:pt x="13" y="99"/>
                  </a:cubicBezTo>
                  <a:cubicBezTo>
                    <a:pt x="13" y="97"/>
                    <a:pt x="13" y="94"/>
                    <a:pt x="13" y="94"/>
                  </a:cubicBezTo>
                  <a:cubicBezTo>
                    <a:pt x="13" y="94"/>
                    <a:pt x="14" y="94"/>
                    <a:pt x="15" y="94"/>
                  </a:cubicBezTo>
                  <a:cubicBezTo>
                    <a:pt x="16" y="94"/>
                    <a:pt x="17" y="94"/>
                    <a:pt x="17" y="94"/>
                  </a:cubicBezTo>
                  <a:cubicBezTo>
                    <a:pt x="17" y="93"/>
                    <a:pt x="17" y="93"/>
                    <a:pt x="17" y="92"/>
                  </a:cubicBezTo>
                  <a:cubicBezTo>
                    <a:pt x="17" y="92"/>
                    <a:pt x="18" y="91"/>
                    <a:pt x="18" y="91"/>
                  </a:cubicBezTo>
                  <a:cubicBezTo>
                    <a:pt x="18" y="91"/>
                    <a:pt x="18" y="90"/>
                    <a:pt x="18" y="89"/>
                  </a:cubicBezTo>
                  <a:cubicBezTo>
                    <a:pt x="19" y="89"/>
                    <a:pt x="19" y="87"/>
                    <a:pt x="19" y="85"/>
                  </a:cubicBezTo>
                  <a:cubicBezTo>
                    <a:pt x="19" y="84"/>
                    <a:pt x="21" y="80"/>
                    <a:pt x="21" y="80"/>
                  </a:cubicBezTo>
                  <a:cubicBezTo>
                    <a:pt x="21" y="80"/>
                    <a:pt x="21" y="81"/>
                    <a:pt x="21" y="81"/>
                  </a:cubicBezTo>
                  <a:cubicBezTo>
                    <a:pt x="21" y="82"/>
                    <a:pt x="23" y="85"/>
                    <a:pt x="23" y="85"/>
                  </a:cubicBezTo>
                  <a:cubicBezTo>
                    <a:pt x="23" y="85"/>
                    <a:pt x="23" y="87"/>
                    <a:pt x="23" y="87"/>
                  </a:cubicBezTo>
                  <a:cubicBezTo>
                    <a:pt x="23" y="88"/>
                    <a:pt x="24" y="89"/>
                    <a:pt x="24" y="89"/>
                  </a:cubicBezTo>
                  <a:cubicBezTo>
                    <a:pt x="24" y="89"/>
                    <a:pt x="24" y="91"/>
                    <a:pt x="24" y="91"/>
                  </a:cubicBezTo>
                  <a:cubicBezTo>
                    <a:pt x="23" y="92"/>
                    <a:pt x="24" y="92"/>
                    <a:pt x="24" y="92"/>
                  </a:cubicBezTo>
                  <a:cubicBezTo>
                    <a:pt x="24" y="93"/>
                    <a:pt x="26" y="93"/>
                    <a:pt x="26" y="93"/>
                  </a:cubicBezTo>
                  <a:cubicBezTo>
                    <a:pt x="26" y="93"/>
                    <a:pt x="26" y="94"/>
                    <a:pt x="26" y="95"/>
                  </a:cubicBezTo>
                  <a:cubicBezTo>
                    <a:pt x="26" y="95"/>
                    <a:pt x="26" y="97"/>
                    <a:pt x="26" y="98"/>
                  </a:cubicBezTo>
                  <a:cubicBezTo>
                    <a:pt x="26" y="99"/>
                    <a:pt x="26" y="103"/>
                    <a:pt x="26" y="104"/>
                  </a:cubicBezTo>
                  <a:cubicBezTo>
                    <a:pt x="27" y="105"/>
                    <a:pt x="28" y="109"/>
                    <a:pt x="28" y="110"/>
                  </a:cubicBezTo>
                  <a:cubicBezTo>
                    <a:pt x="29" y="112"/>
                    <a:pt x="29" y="116"/>
                    <a:pt x="29" y="116"/>
                  </a:cubicBezTo>
                  <a:cubicBezTo>
                    <a:pt x="29" y="117"/>
                    <a:pt x="29" y="120"/>
                    <a:pt x="29" y="120"/>
                  </a:cubicBezTo>
                  <a:cubicBezTo>
                    <a:pt x="29" y="120"/>
                    <a:pt x="28" y="120"/>
                    <a:pt x="28" y="120"/>
                  </a:cubicBezTo>
                  <a:cubicBezTo>
                    <a:pt x="28" y="120"/>
                    <a:pt x="28" y="120"/>
                    <a:pt x="28" y="120"/>
                  </a:cubicBezTo>
                  <a:cubicBezTo>
                    <a:pt x="28" y="121"/>
                    <a:pt x="28" y="121"/>
                    <a:pt x="28" y="121"/>
                  </a:cubicBezTo>
                  <a:cubicBezTo>
                    <a:pt x="27" y="122"/>
                    <a:pt x="27" y="122"/>
                    <a:pt x="27" y="122"/>
                  </a:cubicBezTo>
                  <a:cubicBezTo>
                    <a:pt x="27" y="123"/>
                    <a:pt x="27" y="123"/>
                    <a:pt x="27" y="124"/>
                  </a:cubicBezTo>
                  <a:cubicBezTo>
                    <a:pt x="27" y="125"/>
                    <a:pt x="27" y="126"/>
                    <a:pt x="27" y="126"/>
                  </a:cubicBezTo>
                  <a:cubicBezTo>
                    <a:pt x="27" y="126"/>
                    <a:pt x="27" y="127"/>
                    <a:pt x="27" y="127"/>
                  </a:cubicBezTo>
                  <a:cubicBezTo>
                    <a:pt x="28" y="127"/>
                    <a:pt x="29" y="127"/>
                    <a:pt x="29" y="128"/>
                  </a:cubicBezTo>
                  <a:cubicBezTo>
                    <a:pt x="30" y="128"/>
                    <a:pt x="31" y="128"/>
                    <a:pt x="32" y="128"/>
                  </a:cubicBezTo>
                  <a:cubicBezTo>
                    <a:pt x="33" y="127"/>
                    <a:pt x="34" y="126"/>
                    <a:pt x="34" y="126"/>
                  </a:cubicBezTo>
                  <a:cubicBezTo>
                    <a:pt x="34" y="126"/>
                    <a:pt x="34" y="126"/>
                    <a:pt x="35" y="126"/>
                  </a:cubicBezTo>
                  <a:cubicBezTo>
                    <a:pt x="35" y="126"/>
                    <a:pt x="36" y="126"/>
                    <a:pt x="37" y="126"/>
                  </a:cubicBezTo>
                  <a:cubicBezTo>
                    <a:pt x="37" y="125"/>
                    <a:pt x="37" y="125"/>
                    <a:pt x="37" y="125"/>
                  </a:cubicBezTo>
                  <a:cubicBezTo>
                    <a:pt x="37" y="125"/>
                    <a:pt x="37" y="125"/>
                    <a:pt x="37" y="124"/>
                  </a:cubicBezTo>
                  <a:cubicBezTo>
                    <a:pt x="37" y="123"/>
                    <a:pt x="37" y="123"/>
                    <a:pt x="36" y="122"/>
                  </a:cubicBezTo>
                  <a:cubicBezTo>
                    <a:pt x="36" y="122"/>
                    <a:pt x="36" y="121"/>
                    <a:pt x="35" y="121"/>
                  </a:cubicBezTo>
                  <a:cubicBezTo>
                    <a:pt x="35" y="122"/>
                    <a:pt x="35" y="121"/>
                    <a:pt x="35" y="121"/>
                  </a:cubicBezTo>
                  <a:cubicBezTo>
                    <a:pt x="35" y="120"/>
                    <a:pt x="35" y="120"/>
                    <a:pt x="35" y="120"/>
                  </a:cubicBezTo>
                  <a:cubicBezTo>
                    <a:pt x="35" y="120"/>
                    <a:pt x="35" y="120"/>
                    <a:pt x="35" y="120"/>
                  </a:cubicBezTo>
                  <a:cubicBezTo>
                    <a:pt x="36" y="121"/>
                    <a:pt x="36" y="120"/>
                    <a:pt x="36" y="120"/>
                  </a:cubicBezTo>
                  <a:cubicBezTo>
                    <a:pt x="36" y="119"/>
                    <a:pt x="34" y="118"/>
                    <a:pt x="34" y="118"/>
                  </a:cubicBezTo>
                  <a:cubicBezTo>
                    <a:pt x="34" y="118"/>
                    <a:pt x="34" y="118"/>
                    <a:pt x="34" y="118"/>
                  </a:cubicBezTo>
                  <a:cubicBezTo>
                    <a:pt x="34" y="118"/>
                    <a:pt x="33" y="118"/>
                    <a:pt x="33" y="118"/>
                  </a:cubicBezTo>
                  <a:cubicBezTo>
                    <a:pt x="33" y="118"/>
                    <a:pt x="33" y="114"/>
                    <a:pt x="33" y="113"/>
                  </a:cubicBezTo>
                  <a:cubicBezTo>
                    <a:pt x="33" y="112"/>
                    <a:pt x="34" y="108"/>
                    <a:pt x="34" y="107"/>
                  </a:cubicBezTo>
                  <a:cubicBezTo>
                    <a:pt x="34" y="106"/>
                    <a:pt x="34" y="105"/>
                    <a:pt x="34" y="103"/>
                  </a:cubicBezTo>
                  <a:cubicBezTo>
                    <a:pt x="34" y="101"/>
                    <a:pt x="34" y="97"/>
                    <a:pt x="34" y="96"/>
                  </a:cubicBezTo>
                  <a:cubicBezTo>
                    <a:pt x="34" y="95"/>
                    <a:pt x="33" y="93"/>
                    <a:pt x="33" y="93"/>
                  </a:cubicBezTo>
                  <a:cubicBezTo>
                    <a:pt x="34" y="93"/>
                    <a:pt x="35" y="93"/>
                    <a:pt x="35" y="93"/>
                  </a:cubicBezTo>
                  <a:cubicBezTo>
                    <a:pt x="35" y="93"/>
                    <a:pt x="35" y="92"/>
                    <a:pt x="35" y="91"/>
                  </a:cubicBezTo>
                  <a:cubicBezTo>
                    <a:pt x="35" y="91"/>
                    <a:pt x="34" y="90"/>
                    <a:pt x="34" y="90"/>
                  </a:cubicBezTo>
                  <a:cubicBezTo>
                    <a:pt x="34" y="90"/>
                    <a:pt x="35" y="90"/>
                    <a:pt x="35" y="90"/>
                  </a:cubicBezTo>
                  <a:cubicBezTo>
                    <a:pt x="35" y="90"/>
                    <a:pt x="35" y="89"/>
                    <a:pt x="35" y="89"/>
                  </a:cubicBezTo>
                  <a:cubicBezTo>
                    <a:pt x="35" y="89"/>
                    <a:pt x="36" y="89"/>
                    <a:pt x="36" y="89"/>
                  </a:cubicBezTo>
                  <a:cubicBezTo>
                    <a:pt x="36" y="89"/>
                    <a:pt x="36" y="89"/>
                    <a:pt x="36" y="89"/>
                  </a:cubicBezTo>
                  <a:cubicBezTo>
                    <a:pt x="36" y="89"/>
                    <a:pt x="36" y="89"/>
                    <a:pt x="36" y="89"/>
                  </a:cubicBezTo>
                  <a:cubicBezTo>
                    <a:pt x="35" y="90"/>
                    <a:pt x="36" y="89"/>
                    <a:pt x="36" y="89"/>
                  </a:cubicBezTo>
                  <a:cubicBezTo>
                    <a:pt x="37" y="89"/>
                    <a:pt x="37" y="89"/>
                    <a:pt x="37" y="88"/>
                  </a:cubicBezTo>
                  <a:cubicBezTo>
                    <a:pt x="37" y="88"/>
                    <a:pt x="37" y="87"/>
                    <a:pt x="37" y="86"/>
                  </a:cubicBezTo>
                  <a:cubicBezTo>
                    <a:pt x="37" y="86"/>
                    <a:pt x="37" y="84"/>
                    <a:pt x="37" y="83"/>
                  </a:cubicBezTo>
                  <a:cubicBezTo>
                    <a:pt x="37" y="82"/>
                    <a:pt x="36" y="80"/>
                    <a:pt x="36" y="80"/>
                  </a:cubicBezTo>
                  <a:cubicBezTo>
                    <a:pt x="36" y="80"/>
                    <a:pt x="36" y="80"/>
                    <a:pt x="37" y="80"/>
                  </a:cubicBezTo>
                  <a:cubicBezTo>
                    <a:pt x="37" y="81"/>
                    <a:pt x="37" y="81"/>
                    <a:pt x="37" y="81"/>
                  </a:cubicBezTo>
                  <a:cubicBezTo>
                    <a:pt x="37" y="81"/>
                    <a:pt x="37" y="81"/>
                    <a:pt x="37" y="81"/>
                  </a:cubicBezTo>
                  <a:cubicBezTo>
                    <a:pt x="37" y="80"/>
                    <a:pt x="37" y="80"/>
                    <a:pt x="37" y="80"/>
                  </a:cubicBezTo>
                  <a:cubicBezTo>
                    <a:pt x="37" y="79"/>
                    <a:pt x="36" y="78"/>
                    <a:pt x="36" y="78"/>
                  </a:cubicBezTo>
                  <a:cubicBezTo>
                    <a:pt x="36" y="76"/>
                    <a:pt x="36" y="76"/>
                    <a:pt x="36" y="76"/>
                  </a:cubicBezTo>
                  <a:cubicBezTo>
                    <a:pt x="36" y="76"/>
                    <a:pt x="36" y="76"/>
                    <a:pt x="37" y="76"/>
                  </a:cubicBezTo>
                  <a:cubicBezTo>
                    <a:pt x="37" y="76"/>
                    <a:pt x="36" y="76"/>
                    <a:pt x="36" y="76"/>
                  </a:cubicBezTo>
                  <a:cubicBezTo>
                    <a:pt x="36" y="75"/>
                    <a:pt x="36" y="75"/>
                    <a:pt x="36" y="75"/>
                  </a:cubicBezTo>
                  <a:cubicBezTo>
                    <a:pt x="36" y="75"/>
                    <a:pt x="35" y="74"/>
                    <a:pt x="35" y="74"/>
                  </a:cubicBezTo>
                  <a:cubicBezTo>
                    <a:pt x="35" y="73"/>
                    <a:pt x="35" y="70"/>
                    <a:pt x="35" y="68"/>
                  </a:cubicBezTo>
                  <a:cubicBezTo>
                    <a:pt x="35" y="67"/>
                    <a:pt x="35" y="63"/>
                    <a:pt x="35" y="63"/>
                  </a:cubicBezTo>
                  <a:cubicBezTo>
                    <a:pt x="35" y="63"/>
                    <a:pt x="35" y="63"/>
                    <a:pt x="36" y="63"/>
                  </a:cubicBezTo>
                  <a:cubicBezTo>
                    <a:pt x="36" y="63"/>
                    <a:pt x="36" y="63"/>
                    <a:pt x="36" y="63"/>
                  </a:cubicBezTo>
                  <a:cubicBezTo>
                    <a:pt x="35" y="62"/>
                    <a:pt x="35" y="61"/>
                    <a:pt x="35" y="61"/>
                  </a:cubicBezTo>
                  <a:cubicBezTo>
                    <a:pt x="35" y="61"/>
                    <a:pt x="36" y="60"/>
                    <a:pt x="36" y="60"/>
                  </a:cubicBezTo>
                  <a:cubicBezTo>
                    <a:pt x="36" y="59"/>
                    <a:pt x="37" y="56"/>
                    <a:pt x="37" y="55"/>
                  </a:cubicBezTo>
                  <a:cubicBezTo>
                    <a:pt x="38" y="54"/>
                    <a:pt x="39" y="50"/>
                    <a:pt x="39" y="49"/>
                  </a:cubicBezTo>
                  <a:cubicBezTo>
                    <a:pt x="40" y="48"/>
                    <a:pt x="40" y="46"/>
                    <a:pt x="40" y="46"/>
                  </a:cubicBezTo>
                  <a:cubicBezTo>
                    <a:pt x="40" y="45"/>
                    <a:pt x="40" y="45"/>
                    <a:pt x="40" y="45"/>
                  </a:cubicBezTo>
                  <a:cubicBezTo>
                    <a:pt x="40" y="44"/>
                    <a:pt x="40" y="43"/>
                    <a:pt x="40" y="43"/>
                  </a:cubicBezTo>
                  <a:cubicBezTo>
                    <a:pt x="40" y="42"/>
                    <a:pt x="40" y="40"/>
                    <a:pt x="40" y="40"/>
                  </a:cubicBezTo>
                  <a:cubicBezTo>
                    <a:pt x="40" y="40"/>
                    <a:pt x="41" y="39"/>
                    <a:pt x="42" y="38"/>
                  </a:cubicBezTo>
                  <a:cubicBezTo>
                    <a:pt x="42" y="38"/>
                    <a:pt x="43" y="37"/>
                    <a:pt x="44" y="37"/>
                  </a:cubicBezTo>
                  <a:cubicBezTo>
                    <a:pt x="44" y="37"/>
                    <a:pt x="44" y="37"/>
                    <a:pt x="44" y="37"/>
                  </a:cubicBezTo>
                  <a:cubicBezTo>
                    <a:pt x="44" y="36"/>
                    <a:pt x="44" y="36"/>
                    <a:pt x="44" y="35"/>
                  </a:cubicBezTo>
                  <a:close/>
                  <a:moveTo>
                    <a:pt x="10" y="51"/>
                  </a:moveTo>
                  <a:cubicBezTo>
                    <a:pt x="10" y="51"/>
                    <a:pt x="9" y="53"/>
                    <a:pt x="9" y="53"/>
                  </a:cubicBezTo>
                  <a:cubicBezTo>
                    <a:pt x="9" y="53"/>
                    <a:pt x="9" y="52"/>
                    <a:pt x="9" y="52"/>
                  </a:cubicBezTo>
                  <a:cubicBezTo>
                    <a:pt x="9" y="51"/>
                    <a:pt x="9" y="49"/>
                    <a:pt x="9" y="48"/>
                  </a:cubicBezTo>
                  <a:cubicBezTo>
                    <a:pt x="9" y="47"/>
                    <a:pt x="8" y="45"/>
                    <a:pt x="8" y="45"/>
                  </a:cubicBezTo>
                  <a:cubicBezTo>
                    <a:pt x="8" y="44"/>
                    <a:pt x="8" y="43"/>
                    <a:pt x="8" y="43"/>
                  </a:cubicBezTo>
                  <a:cubicBezTo>
                    <a:pt x="8" y="43"/>
                    <a:pt x="9" y="43"/>
                    <a:pt x="9" y="43"/>
                  </a:cubicBezTo>
                  <a:cubicBezTo>
                    <a:pt x="9" y="43"/>
                    <a:pt x="9" y="41"/>
                    <a:pt x="9" y="41"/>
                  </a:cubicBezTo>
                  <a:cubicBezTo>
                    <a:pt x="9" y="42"/>
                    <a:pt x="9" y="43"/>
                    <a:pt x="9" y="43"/>
                  </a:cubicBezTo>
                  <a:cubicBezTo>
                    <a:pt x="9" y="44"/>
                    <a:pt x="9" y="44"/>
                    <a:pt x="9" y="45"/>
                  </a:cubicBezTo>
                  <a:cubicBezTo>
                    <a:pt x="9" y="46"/>
                    <a:pt x="9" y="47"/>
                    <a:pt x="10" y="48"/>
                  </a:cubicBezTo>
                  <a:cubicBezTo>
                    <a:pt x="10" y="49"/>
                    <a:pt x="10" y="50"/>
                    <a:pt x="10" y="51"/>
                  </a:cubicBezTo>
                  <a:close/>
                  <a:moveTo>
                    <a:pt x="34" y="45"/>
                  </a:moveTo>
                  <a:cubicBezTo>
                    <a:pt x="34" y="45"/>
                    <a:pt x="34" y="48"/>
                    <a:pt x="34" y="47"/>
                  </a:cubicBezTo>
                  <a:cubicBezTo>
                    <a:pt x="34" y="47"/>
                    <a:pt x="34" y="47"/>
                    <a:pt x="34" y="47"/>
                  </a:cubicBezTo>
                  <a:cubicBezTo>
                    <a:pt x="34" y="46"/>
                    <a:pt x="33" y="44"/>
                    <a:pt x="33" y="43"/>
                  </a:cubicBezTo>
                  <a:cubicBezTo>
                    <a:pt x="33" y="43"/>
                    <a:pt x="33" y="43"/>
                    <a:pt x="33" y="42"/>
                  </a:cubicBezTo>
                  <a:cubicBezTo>
                    <a:pt x="33" y="42"/>
                    <a:pt x="33" y="41"/>
                    <a:pt x="33" y="41"/>
                  </a:cubicBezTo>
                  <a:cubicBezTo>
                    <a:pt x="33" y="41"/>
                    <a:pt x="34" y="42"/>
                    <a:pt x="34" y="43"/>
                  </a:cubicBezTo>
                  <a:cubicBezTo>
                    <a:pt x="34" y="43"/>
                    <a:pt x="34" y="44"/>
                    <a:pt x="34" y="4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5" name="Freeform 606"/>
            <p:cNvSpPr>
              <a:spLocks noEditPoints="1"/>
            </p:cNvSpPr>
            <p:nvPr/>
          </p:nvSpPr>
          <p:spPr bwMode="auto">
            <a:xfrm>
              <a:off x="6731000" y="3263901"/>
              <a:ext cx="176213" cy="469900"/>
            </a:xfrm>
            <a:custGeom>
              <a:avLst/>
              <a:gdLst>
                <a:gd name="T0" fmla="*/ 45 w 47"/>
                <a:gd name="T1" fmla="*/ 33 h 125"/>
                <a:gd name="T2" fmla="*/ 34 w 47"/>
                <a:gd name="T3" fmla="*/ 18 h 125"/>
                <a:gd name="T4" fmla="*/ 29 w 47"/>
                <a:gd name="T5" fmla="*/ 12 h 125"/>
                <a:gd name="T6" fmla="*/ 30 w 47"/>
                <a:gd name="T7" fmla="*/ 7 h 125"/>
                <a:gd name="T8" fmla="*/ 23 w 47"/>
                <a:gd name="T9" fmla="*/ 0 h 125"/>
                <a:gd name="T10" fmla="*/ 18 w 47"/>
                <a:gd name="T11" fmla="*/ 6 h 125"/>
                <a:gd name="T12" fmla="*/ 19 w 47"/>
                <a:gd name="T13" fmla="*/ 12 h 125"/>
                <a:gd name="T14" fmla="*/ 19 w 47"/>
                <a:gd name="T15" fmla="*/ 17 h 125"/>
                <a:gd name="T16" fmla="*/ 7 w 47"/>
                <a:gd name="T17" fmla="*/ 27 h 125"/>
                <a:gd name="T18" fmla="*/ 6 w 47"/>
                <a:gd name="T19" fmla="*/ 38 h 125"/>
                <a:gd name="T20" fmla="*/ 7 w 47"/>
                <a:gd name="T21" fmla="*/ 50 h 125"/>
                <a:gd name="T22" fmla="*/ 9 w 47"/>
                <a:gd name="T23" fmla="*/ 61 h 125"/>
                <a:gd name="T24" fmla="*/ 8 w 47"/>
                <a:gd name="T25" fmla="*/ 70 h 125"/>
                <a:gd name="T26" fmla="*/ 8 w 47"/>
                <a:gd name="T27" fmla="*/ 73 h 125"/>
                <a:gd name="T28" fmla="*/ 6 w 47"/>
                <a:gd name="T29" fmla="*/ 80 h 125"/>
                <a:gd name="T30" fmla="*/ 7 w 47"/>
                <a:gd name="T31" fmla="*/ 84 h 125"/>
                <a:gd name="T32" fmla="*/ 6 w 47"/>
                <a:gd name="T33" fmla="*/ 90 h 125"/>
                <a:gd name="T34" fmla="*/ 4 w 47"/>
                <a:gd name="T35" fmla="*/ 111 h 125"/>
                <a:gd name="T36" fmla="*/ 1 w 47"/>
                <a:gd name="T37" fmla="*/ 113 h 125"/>
                <a:gd name="T38" fmla="*/ 4 w 47"/>
                <a:gd name="T39" fmla="*/ 118 h 125"/>
                <a:gd name="T40" fmla="*/ 10 w 47"/>
                <a:gd name="T41" fmla="*/ 120 h 125"/>
                <a:gd name="T42" fmla="*/ 11 w 47"/>
                <a:gd name="T43" fmla="*/ 116 h 125"/>
                <a:gd name="T44" fmla="*/ 11 w 47"/>
                <a:gd name="T45" fmla="*/ 108 h 125"/>
                <a:gd name="T46" fmla="*/ 14 w 47"/>
                <a:gd name="T47" fmla="*/ 91 h 125"/>
                <a:gd name="T48" fmla="*/ 19 w 47"/>
                <a:gd name="T49" fmla="*/ 88 h 125"/>
                <a:gd name="T50" fmla="*/ 22 w 47"/>
                <a:gd name="T51" fmla="*/ 79 h 125"/>
                <a:gd name="T52" fmla="*/ 24 w 47"/>
                <a:gd name="T53" fmla="*/ 89 h 125"/>
                <a:gd name="T54" fmla="*/ 26 w 47"/>
                <a:gd name="T55" fmla="*/ 95 h 125"/>
                <a:gd name="T56" fmla="*/ 28 w 47"/>
                <a:gd name="T57" fmla="*/ 117 h 125"/>
                <a:gd name="T58" fmla="*/ 26 w 47"/>
                <a:gd name="T59" fmla="*/ 119 h 125"/>
                <a:gd name="T60" fmla="*/ 28 w 47"/>
                <a:gd name="T61" fmla="*/ 124 h 125"/>
                <a:gd name="T62" fmla="*/ 35 w 47"/>
                <a:gd name="T63" fmla="*/ 123 h 125"/>
                <a:gd name="T64" fmla="*/ 34 w 47"/>
                <a:gd name="T65" fmla="*/ 119 h 125"/>
                <a:gd name="T66" fmla="*/ 35 w 47"/>
                <a:gd name="T67" fmla="*/ 117 h 125"/>
                <a:gd name="T68" fmla="*/ 32 w 47"/>
                <a:gd name="T69" fmla="*/ 110 h 125"/>
                <a:gd name="T70" fmla="*/ 33 w 47"/>
                <a:gd name="T71" fmla="*/ 91 h 125"/>
                <a:gd name="T72" fmla="*/ 35 w 47"/>
                <a:gd name="T73" fmla="*/ 88 h 125"/>
                <a:gd name="T74" fmla="*/ 36 w 47"/>
                <a:gd name="T75" fmla="*/ 88 h 125"/>
                <a:gd name="T76" fmla="*/ 37 w 47"/>
                <a:gd name="T77" fmla="*/ 81 h 125"/>
                <a:gd name="T78" fmla="*/ 38 w 47"/>
                <a:gd name="T79" fmla="*/ 79 h 125"/>
                <a:gd name="T80" fmla="*/ 38 w 47"/>
                <a:gd name="T81" fmla="*/ 75 h 125"/>
                <a:gd name="T82" fmla="*/ 37 w 47"/>
                <a:gd name="T83" fmla="*/ 67 h 125"/>
                <a:gd name="T84" fmla="*/ 37 w 47"/>
                <a:gd name="T85" fmla="*/ 60 h 125"/>
                <a:gd name="T86" fmla="*/ 43 w 47"/>
                <a:gd name="T87" fmla="*/ 46 h 125"/>
                <a:gd name="T88" fmla="*/ 45 w 47"/>
                <a:gd name="T89" fmla="*/ 38 h 125"/>
                <a:gd name="T90" fmla="*/ 13 w 47"/>
                <a:gd name="T91" fmla="*/ 49 h 125"/>
                <a:gd name="T92" fmla="*/ 12 w 47"/>
                <a:gd name="T93" fmla="*/ 43 h 125"/>
                <a:gd name="T94" fmla="*/ 12 w 47"/>
                <a:gd name="T95" fmla="*/ 42 h 125"/>
                <a:gd name="T96" fmla="*/ 37 w 47"/>
                <a:gd name="T97" fmla="*/ 44 h 125"/>
                <a:gd name="T98" fmla="*/ 36 w 47"/>
                <a:gd name="T99" fmla="*/ 4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125">
                  <a:moveTo>
                    <a:pt x="38" y="79"/>
                  </a:moveTo>
                  <a:cubicBezTo>
                    <a:pt x="38" y="79"/>
                    <a:pt x="38" y="79"/>
                    <a:pt x="38" y="79"/>
                  </a:cubicBezTo>
                  <a:close/>
                  <a:moveTo>
                    <a:pt x="47" y="35"/>
                  </a:moveTo>
                  <a:cubicBezTo>
                    <a:pt x="46" y="35"/>
                    <a:pt x="46" y="34"/>
                    <a:pt x="45" y="33"/>
                  </a:cubicBezTo>
                  <a:cubicBezTo>
                    <a:pt x="45" y="32"/>
                    <a:pt x="44" y="29"/>
                    <a:pt x="43" y="28"/>
                  </a:cubicBezTo>
                  <a:cubicBezTo>
                    <a:pt x="43" y="27"/>
                    <a:pt x="41" y="24"/>
                    <a:pt x="41" y="24"/>
                  </a:cubicBezTo>
                  <a:cubicBezTo>
                    <a:pt x="40" y="23"/>
                    <a:pt x="38" y="21"/>
                    <a:pt x="38" y="21"/>
                  </a:cubicBezTo>
                  <a:cubicBezTo>
                    <a:pt x="37" y="21"/>
                    <a:pt x="34" y="19"/>
                    <a:pt x="34" y="18"/>
                  </a:cubicBezTo>
                  <a:cubicBezTo>
                    <a:pt x="33" y="18"/>
                    <a:pt x="29" y="17"/>
                    <a:pt x="29" y="17"/>
                  </a:cubicBezTo>
                  <a:cubicBezTo>
                    <a:pt x="29" y="17"/>
                    <a:pt x="29" y="15"/>
                    <a:pt x="29" y="14"/>
                  </a:cubicBezTo>
                  <a:cubicBezTo>
                    <a:pt x="29" y="14"/>
                    <a:pt x="29" y="12"/>
                    <a:pt x="29" y="12"/>
                  </a:cubicBezTo>
                  <a:cubicBezTo>
                    <a:pt x="29" y="12"/>
                    <a:pt x="29" y="12"/>
                    <a:pt x="29" y="12"/>
                  </a:cubicBezTo>
                  <a:cubicBezTo>
                    <a:pt x="30" y="12"/>
                    <a:pt x="30" y="11"/>
                    <a:pt x="30" y="11"/>
                  </a:cubicBezTo>
                  <a:cubicBezTo>
                    <a:pt x="30" y="10"/>
                    <a:pt x="30" y="10"/>
                    <a:pt x="30" y="9"/>
                  </a:cubicBezTo>
                  <a:cubicBezTo>
                    <a:pt x="30" y="8"/>
                    <a:pt x="30" y="8"/>
                    <a:pt x="30" y="8"/>
                  </a:cubicBezTo>
                  <a:cubicBezTo>
                    <a:pt x="30" y="8"/>
                    <a:pt x="30" y="7"/>
                    <a:pt x="30" y="7"/>
                  </a:cubicBezTo>
                  <a:cubicBezTo>
                    <a:pt x="30" y="6"/>
                    <a:pt x="30" y="5"/>
                    <a:pt x="30" y="4"/>
                  </a:cubicBezTo>
                  <a:cubicBezTo>
                    <a:pt x="30" y="3"/>
                    <a:pt x="29" y="2"/>
                    <a:pt x="28" y="1"/>
                  </a:cubicBezTo>
                  <a:cubicBezTo>
                    <a:pt x="28" y="1"/>
                    <a:pt x="25" y="0"/>
                    <a:pt x="24" y="0"/>
                  </a:cubicBezTo>
                  <a:cubicBezTo>
                    <a:pt x="24" y="0"/>
                    <a:pt x="23" y="0"/>
                    <a:pt x="23" y="0"/>
                  </a:cubicBezTo>
                  <a:cubicBezTo>
                    <a:pt x="22" y="0"/>
                    <a:pt x="21" y="1"/>
                    <a:pt x="21" y="1"/>
                  </a:cubicBezTo>
                  <a:cubicBezTo>
                    <a:pt x="21" y="1"/>
                    <a:pt x="20" y="2"/>
                    <a:pt x="19" y="2"/>
                  </a:cubicBezTo>
                  <a:cubicBezTo>
                    <a:pt x="19" y="3"/>
                    <a:pt x="19" y="3"/>
                    <a:pt x="18" y="4"/>
                  </a:cubicBezTo>
                  <a:cubicBezTo>
                    <a:pt x="18" y="4"/>
                    <a:pt x="18" y="5"/>
                    <a:pt x="18" y="6"/>
                  </a:cubicBezTo>
                  <a:cubicBezTo>
                    <a:pt x="18" y="7"/>
                    <a:pt x="18" y="8"/>
                    <a:pt x="18" y="8"/>
                  </a:cubicBezTo>
                  <a:cubicBezTo>
                    <a:pt x="18" y="8"/>
                    <a:pt x="18" y="9"/>
                    <a:pt x="18" y="9"/>
                  </a:cubicBezTo>
                  <a:cubicBezTo>
                    <a:pt x="18" y="10"/>
                    <a:pt x="19" y="11"/>
                    <a:pt x="19" y="11"/>
                  </a:cubicBezTo>
                  <a:cubicBezTo>
                    <a:pt x="19" y="12"/>
                    <a:pt x="19" y="12"/>
                    <a:pt x="19" y="12"/>
                  </a:cubicBezTo>
                  <a:cubicBezTo>
                    <a:pt x="19" y="13"/>
                    <a:pt x="20" y="13"/>
                    <a:pt x="20" y="13"/>
                  </a:cubicBezTo>
                  <a:cubicBezTo>
                    <a:pt x="20" y="13"/>
                    <a:pt x="20" y="14"/>
                    <a:pt x="20" y="15"/>
                  </a:cubicBezTo>
                  <a:cubicBezTo>
                    <a:pt x="21" y="16"/>
                    <a:pt x="21" y="16"/>
                    <a:pt x="21" y="16"/>
                  </a:cubicBezTo>
                  <a:cubicBezTo>
                    <a:pt x="20" y="16"/>
                    <a:pt x="19" y="16"/>
                    <a:pt x="19" y="17"/>
                  </a:cubicBezTo>
                  <a:cubicBezTo>
                    <a:pt x="18" y="18"/>
                    <a:pt x="15" y="19"/>
                    <a:pt x="15" y="19"/>
                  </a:cubicBezTo>
                  <a:cubicBezTo>
                    <a:pt x="14" y="20"/>
                    <a:pt x="10" y="22"/>
                    <a:pt x="9" y="22"/>
                  </a:cubicBezTo>
                  <a:cubicBezTo>
                    <a:pt x="8" y="23"/>
                    <a:pt x="8" y="24"/>
                    <a:pt x="7" y="25"/>
                  </a:cubicBezTo>
                  <a:cubicBezTo>
                    <a:pt x="7" y="25"/>
                    <a:pt x="7" y="27"/>
                    <a:pt x="7" y="27"/>
                  </a:cubicBezTo>
                  <a:cubicBezTo>
                    <a:pt x="7" y="28"/>
                    <a:pt x="5" y="33"/>
                    <a:pt x="5" y="33"/>
                  </a:cubicBezTo>
                  <a:cubicBezTo>
                    <a:pt x="5" y="34"/>
                    <a:pt x="5" y="36"/>
                    <a:pt x="4" y="36"/>
                  </a:cubicBezTo>
                  <a:cubicBezTo>
                    <a:pt x="4" y="36"/>
                    <a:pt x="4" y="37"/>
                    <a:pt x="5" y="37"/>
                  </a:cubicBezTo>
                  <a:cubicBezTo>
                    <a:pt x="5" y="37"/>
                    <a:pt x="5" y="38"/>
                    <a:pt x="6" y="38"/>
                  </a:cubicBezTo>
                  <a:cubicBezTo>
                    <a:pt x="6" y="39"/>
                    <a:pt x="7" y="39"/>
                    <a:pt x="7" y="39"/>
                  </a:cubicBezTo>
                  <a:cubicBezTo>
                    <a:pt x="7" y="39"/>
                    <a:pt x="7" y="41"/>
                    <a:pt x="7" y="42"/>
                  </a:cubicBezTo>
                  <a:cubicBezTo>
                    <a:pt x="7" y="43"/>
                    <a:pt x="7" y="44"/>
                    <a:pt x="6" y="45"/>
                  </a:cubicBezTo>
                  <a:cubicBezTo>
                    <a:pt x="6" y="46"/>
                    <a:pt x="7" y="48"/>
                    <a:pt x="7" y="50"/>
                  </a:cubicBezTo>
                  <a:cubicBezTo>
                    <a:pt x="7" y="51"/>
                    <a:pt x="9" y="54"/>
                    <a:pt x="9" y="55"/>
                  </a:cubicBezTo>
                  <a:cubicBezTo>
                    <a:pt x="9" y="55"/>
                    <a:pt x="9" y="57"/>
                    <a:pt x="9" y="58"/>
                  </a:cubicBezTo>
                  <a:cubicBezTo>
                    <a:pt x="9" y="59"/>
                    <a:pt x="10" y="59"/>
                    <a:pt x="10" y="59"/>
                  </a:cubicBezTo>
                  <a:cubicBezTo>
                    <a:pt x="10" y="59"/>
                    <a:pt x="9" y="61"/>
                    <a:pt x="9" y="61"/>
                  </a:cubicBezTo>
                  <a:cubicBezTo>
                    <a:pt x="9" y="62"/>
                    <a:pt x="9" y="63"/>
                    <a:pt x="9" y="64"/>
                  </a:cubicBezTo>
                  <a:cubicBezTo>
                    <a:pt x="9" y="64"/>
                    <a:pt x="9" y="65"/>
                    <a:pt x="9" y="65"/>
                  </a:cubicBezTo>
                  <a:cubicBezTo>
                    <a:pt x="9" y="65"/>
                    <a:pt x="9" y="66"/>
                    <a:pt x="9" y="66"/>
                  </a:cubicBezTo>
                  <a:cubicBezTo>
                    <a:pt x="8" y="67"/>
                    <a:pt x="8" y="70"/>
                    <a:pt x="8" y="70"/>
                  </a:cubicBezTo>
                  <a:cubicBezTo>
                    <a:pt x="8" y="70"/>
                    <a:pt x="8" y="70"/>
                    <a:pt x="8" y="70"/>
                  </a:cubicBezTo>
                  <a:cubicBezTo>
                    <a:pt x="8" y="70"/>
                    <a:pt x="8" y="71"/>
                    <a:pt x="8" y="71"/>
                  </a:cubicBezTo>
                  <a:cubicBezTo>
                    <a:pt x="8" y="72"/>
                    <a:pt x="8" y="73"/>
                    <a:pt x="8" y="73"/>
                  </a:cubicBezTo>
                  <a:cubicBezTo>
                    <a:pt x="8" y="73"/>
                    <a:pt x="8" y="73"/>
                    <a:pt x="8" y="73"/>
                  </a:cubicBezTo>
                  <a:cubicBezTo>
                    <a:pt x="8" y="73"/>
                    <a:pt x="7" y="74"/>
                    <a:pt x="7" y="75"/>
                  </a:cubicBezTo>
                  <a:cubicBezTo>
                    <a:pt x="7" y="76"/>
                    <a:pt x="7" y="77"/>
                    <a:pt x="7" y="77"/>
                  </a:cubicBezTo>
                  <a:cubicBezTo>
                    <a:pt x="7" y="77"/>
                    <a:pt x="7" y="77"/>
                    <a:pt x="7" y="78"/>
                  </a:cubicBezTo>
                  <a:cubicBezTo>
                    <a:pt x="6" y="78"/>
                    <a:pt x="6" y="79"/>
                    <a:pt x="6" y="80"/>
                  </a:cubicBezTo>
                  <a:cubicBezTo>
                    <a:pt x="6" y="81"/>
                    <a:pt x="6" y="82"/>
                    <a:pt x="6" y="82"/>
                  </a:cubicBezTo>
                  <a:cubicBezTo>
                    <a:pt x="6" y="82"/>
                    <a:pt x="6" y="82"/>
                    <a:pt x="6" y="82"/>
                  </a:cubicBezTo>
                  <a:cubicBezTo>
                    <a:pt x="6" y="83"/>
                    <a:pt x="6" y="83"/>
                    <a:pt x="6" y="83"/>
                  </a:cubicBezTo>
                  <a:cubicBezTo>
                    <a:pt x="6" y="83"/>
                    <a:pt x="7" y="84"/>
                    <a:pt x="7" y="84"/>
                  </a:cubicBezTo>
                  <a:cubicBezTo>
                    <a:pt x="7" y="84"/>
                    <a:pt x="6" y="85"/>
                    <a:pt x="6" y="86"/>
                  </a:cubicBezTo>
                  <a:cubicBezTo>
                    <a:pt x="6" y="87"/>
                    <a:pt x="6" y="87"/>
                    <a:pt x="7" y="87"/>
                  </a:cubicBezTo>
                  <a:cubicBezTo>
                    <a:pt x="7" y="87"/>
                    <a:pt x="7" y="87"/>
                    <a:pt x="7" y="87"/>
                  </a:cubicBezTo>
                  <a:cubicBezTo>
                    <a:pt x="7" y="87"/>
                    <a:pt x="6" y="89"/>
                    <a:pt x="6" y="90"/>
                  </a:cubicBezTo>
                  <a:cubicBezTo>
                    <a:pt x="6" y="91"/>
                    <a:pt x="6" y="94"/>
                    <a:pt x="6" y="95"/>
                  </a:cubicBezTo>
                  <a:cubicBezTo>
                    <a:pt x="6" y="96"/>
                    <a:pt x="7" y="101"/>
                    <a:pt x="7" y="105"/>
                  </a:cubicBezTo>
                  <a:cubicBezTo>
                    <a:pt x="7" y="108"/>
                    <a:pt x="6" y="110"/>
                    <a:pt x="6" y="110"/>
                  </a:cubicBezTo>
                  <a:cubicBezTo>
                    <a:pt x="6" y="110"/>
                    <a:pt x="5" y="110"/>
                    <a:pt x="4" y="111"/>
                  </a:cubicBezTo>
                  <a:cubicBezTo>
                    <a:pt x="3" y="112"/>
                    <a:pt x="4" y="112"/>
                    <a:pt x="4" y="112"/>
                  </a:cubicBezTo>
                  <a:cubicBezTo>
                    <a:pt x="4" y="112"/>
                    <a:pt x="4" y="112"/>
                    <a:pt x="4" y="113"/>
                  </a:cubicBezTo>
                  <a:cubicBezTo>
                    <a:pt x="4" y="113"/>
                    <a:pt x="3" y="113"/>
                    <a:pt x="3" y="113"/>
                  </a:cubicBezTo>
                  <a:cubicBezTo>
                    <a:pt x="3" y="113"/>
                    <a:pt x="2" y="113"/>
                    <a:pt x="1" y="113"/>
                  </a:cubicBezTo>
                  <a:cubicBezTo>
                    <a:pt x="1" y="114"/>
                    <a:pt x="1" y="115"/>
                    <a:pt x="1" y="115"/>
                  </a:cubicBezTo>
                  <a:cubicBezTo>
                    <a:pt x="1" y="115"/>
                    <a:pt x="0" y="115"/>
                    <a:pt x="0" y="116"/>
                  </a:cubicBezTo>
                  <a:cubicBezTo>
                    <a:pt x="1" y="117"/>
                    <a:pt x="1" y="117"/>
                    <a:pt x="2" y="118"/>
                  </a:cubicBezTo>
                  <a:cubicBezTo>
                    <a:pt x="3" y="118"/>
                    <a:pt x="4" y="118"/>
                    <a:pt x="4" y="118"/>
                  </a:cubicBezTo>
                  <a:cubicBezTo>
                    <a:pt x="4" y="118"/>
                    <a:pt x="4" y="119"/>
                    <a:pt x="4" y="119"/>
                  </a:cubicBezTo>
                  <a:cubicBezTo>
                    <a:pt x="5" y="119"/>
                    <a:pt x="5" y="120"/>
                    <a:pt x="6" y="120"/>
                  </a:cubicBezTo>
                  <a:cubicBezTo>
                    <a:pt x="7" y="121"/>
                    <a:pt x="9" y="121"/>
                    <a:pt x="9" y="121"/>
                  </a:cubicBezTo>
                  <a:cubicBezTo>
                    <a:pt x="10" y="121"/>
                    <a:pt x="10" y="121"/>
                    <a:pt x="10" y="120"/>
                  </a:cubicBezTo>
                  <a:cubicBezTo>
                    <a:pt x="10" y="120"/>
                    <a:pt x="10" y="119"/>
                    <a:pt x="10" y="119"/>
                  </a:cubicBezTo>
                  <a:cubicBezTo>
                    <a:pt x="10" y="119"/>
                    <a:pt x="10" y="119"/>
                    <a:pt x="11" y="118"/>
                  </a:cubicBezTo>
                  <a:cubicBezTo>
                    <a:pt x="11" y="117"/>
                    <a:pt x="11" y="116"/>
                    <a:pt x="11" y="116"/>
                  </a:cubicBezTo>
                  <a:cubicBezTo>
                    <a:pt x="11" y="116"/>
                    <a:pt x="11" y="116"/>
                    <a:pt x="11" y="116"/>
                  </a:cubicBezTo>
                  <a:cubicBezTo>
                    <a:pt x="11" y="115"/>
                    <a:pt x="11" y="114"/>
                    <a:pt x="11" y="114"/>
                  </a:cubicBezTo>
                  <a:cubicBezTo>
                    <a:pt x="11" y="113"/>
                    <a:pt x="11" y="113"/>
                    <a:pt x="11" y="113"/>
                  </a:cubicBezTo>
                  <a:cubicBezTo>
                    <a:pt x="11" y="113"/>
                    <a:pt x="11" y="112"/>
                    <a:pt x="11" y="112"/>
                  </a:cubicBezTo>
                  <a:cubicBezTo>
                    <a:pt x="11" y="111"/>
                    <a:pt x="11" y="109"/>
                    <a:pt x="11" y="108"/>
                  </a:cubicBezTo>
                  <a:cubicBezTo>
                    <a:pt x="11" y="108"/>
                    <a:pt x="11" y="106"/>
                    <a:pt x="11" y="105"/>
                  </a:cubicBezTo>
                  <a:cubicBezTo>
                    <a:pt x="12" y="104"/>
                    <a:pt x="12" y="102"/>
                    <a:pt x="12" y="101"/>
                  </a:cubicBezTo>
                  <a:cubicBezTo>
                    <a:pt x="13" y="100"/>
                    <a:pt x="13" y="97"/>
                    <a:pt x="14" y="96"/>
                  </a:cubicBezTo>
                  <a:cubicBezTo>
                    <a:pt x="14" y="94"/>
                    <a:pt x="14" y="91"/>
                    <a:pt x="14" y="91"/>
                  </a:cubicBezTo>
                  <a:cubicBezTo>
                    <a:pt x="14" y="91"/>
                    <a:pt x="15" y="91"/>
                    <a:pt x="16" y="91"/>
                  </a:cubicBezTo>
                  <a:cubicBezTo>
                    <a:pt x="17" y="91"/>
                    <a:pt x="18" y="91"/>
                    <a:pt x="18" y="91"/>
                  </a:cubicBezTo>
                  <a:cubicBezTo>
                    <a:pt x="18" y="90"/>
                    <a:pt x="18" y="90"/>
                    <a:pt x="18" y="90"/>
                  </a:cubicBezTo>
                  <a:cubicBezTo>
                    <a:pt x="18" y="89"/>
                    <a:pt x="19" y="88"/>
                    <a:pt x="19" y="88"/>
                  </a:cubicBezTo>
                  <a:cubicBezTo>
                    <a:pt x="19" y="88"/>
                    <a:pt x="19" y="87"/>
                    <a:pt x="19" y="87"/>
                  </a:cubicBezTo>
                  <a:cubicBezTo>
                    <a:pt x="20" y="86"/>
                    <a:pt x="20" y="85"/>
                    <a:pt x="20" y="83"/>
                  </a:cubicBezTo>
                  <a:cubicBezTo>
                    <a:pt x="21" y="81"/>
                    <a:pt x="22" y="78"/>
                    <a:pt x="22" y="78"/>
                  </a:cubicBezTo>
                  <a:cubicBezTo>
                    <a:pt x="22" y="78"/>
                    <a:pt x="22" y="78"/>
                    <a:pt x="22" y="79"/>
                  </a:cubicBezTo>
                  <a:cubicBezTo>
                    <a:pt x="22" y="79"/>
                    <a:pt x="24" y="82"/>
                    <a:pt x="24" y="82"/>
                  </a:cubicBezTo>
                  <a:cubicBezTo>
                    <a:pt x="24" y="83"/>
                    <a:pt x="24" y="84"/>
                    <a:pt x="24" y="85"/>
                  </a:cubicBezTo>
                  <a:cubicBezTo>
                    <a:pt x="24" y="86"/>
                    <a:pt x="24" y="87"/>
                    <a:pt x="24" y="87"/>
                  </a:cubicBezTo>
                  <a:cubicBezTo>
                    <a:pt x="24" y="87"/>
                    <a:pt x="24" y="88"/>
                    <a:pt x="24" y="89"/>
                  </a:cubicBezTo>
                  <a:cubicBezTo>
                    <a:pt x="24" y="89"/>
                    <a:pt x="25" y="89"/>
                    <a:pt x="25" y="89"/>
                  </a:cubicBezTo>
                  <a:cubicBezTo>
                    <a:pt x="25" y="90"/>
                    <a:pt x="26" y="91"/>
                    <a:pt x="26" y="91"/>
                  </a:cubicBezTo>
                  <a:cubicBezTo>
                    <a:pt x="26" y="91"/>
                    <a:pt x="26" y="92"/>
                    <a:pt x="26" y="92"/>
                  </a:cubicBezTo>
                  <a:cubicBezTo>
                    <a:pt x="26" y="93"/>
                    <a:pt x="26" y="94"/>
                    <a:pt x="26" y="95"/>
                  </a:cubicBezTo>
                  <a:cubicBezTo>
                    <a:pt x="26" y="96"/>
                    <a:pt x="26" y="100"/>
                    <a:pt x="26" y="102"/>
                  </a:cubicBezTo>
                  <a:cubicBezTo>
                    <a:pt x="26" y="103"/>
                    <a:pt x="28" y="106"/>
                    <a:pt x="28" y="108"/>
                  </a:cubicBezTo>
                  <a:cubicBezTo>
                    <a:pt x="28" y="109"/>
                    <a:pt x="28" y="113"/>
                    <a:pt x="28" y="113"/>
                  </a:cubicBezTo>
                  <a:cubicBezTo>
                    <a:pt x="28" y="114"/>
                    <a:pt x="28" y="117"/>
                    <a:pt x="28" y="117"/>
                  </a:cubicBezTo>
                  <a:cubicBezTo>
                    <a:pt x="28" y="117"/>
                    <a:pt x="27" y="117"/>
                    <a:pt x="27" y="117"/>
                  </a:cubicBezTo>
                  <a:cubicBezTo>
                    <a:pt x="27" y="117"/>
                    <a:pt x="27" y="117"/>
                    <a:pt x="27" y="117"/>
                  </a:cubicBezTo>
                  <a:cubicBezTo>
                    <a:pt x="27" y="118"/>
                    <a:pt x="27" y="118"/>
                    <a:pt x="26" y="118"/>
                  </a:cubicBezTo>
                  <a:cubicBezTo>
                    <a:pt x="26" y="118"/>
                    <a:pt x="26" y="119"/>
                    <a:pt x="26" y="119"/>
                  </a:cubicBezTo>
                  <a:cubicBezTo>
                    <a:pt x="26" y="119"/>
                    <a:pt x="26" y="120"/>
                    <a:pt x="26" y="121"/>
                  </a:cubicBezTo>
                  <a:cubicBezTo>
                    <a:pt x="25" y="122"/>
                    <a:pt x="26" y="123"/>
                    <a:pt x="26" y="123"/>
                  </a:cubicBezTo>
                  <a:cubicBezTo>
                    <a:pt x="25" y="123"/>
                    <a:pt x="25" y="123"/>
                    <a:pt x="26" y="124"/>
                  </a:cubicBezTo>
                  <a:cubicBezTo>
                    <a:pt x="26" y="124"/>
                    <a:pt x="27" y="124"/>
                    <a:pt x="28" y="124"/>
                  </a:cubicBezTo>
                  <a:cubicBezTo>
                    <a:pt x="29" y="125"/>
                    <a:pt x="30" y="125"/>
                    <a:pt x="30" y="125"/>
                  </a:cubicBezTo>
                  <a:cubicBezTo>
                    <a:pt x="31" y="124"/>
                    <a:pt x="32" y="123"/>
                    <a:pt x="32" y="123"/>
                  </a:cubicBezTo>
                  <a:cubicBezTo>
                    <a:pt x="32" y="123"/>
                    <a:pt x="33" y="124"/>
                    <a:pt x="33" y="124"/>
                  </a:cubicBezTo>
                  <a:cubicBezTo>
                    <a:pt x="34" y="123"/>
                    <a:pt x="35" y="123"/>
                    <a:pt x="35" y="123"/>
                  </a:cubicBezTo>
                  <a:cubicBezTo>
                    <a:pt x="35" y="123"/>
                    <a:pt x="35" y="122"/>
                    <a:pt x="35" y="122"/>
                  </a:cubicBezTo>
                  <a:cubicBezTo>
                    <a:pt x="35" y="122"/>
                    <a:pt x="35" y="122"/>
                    <a:pt x="35" y="121"/>
                  </a:cubicBezTo>
                  <a:cubicBezTo>
                    <a:pt x="35" y="121"/>
                    <a:pt x="35" y="120"/>
                    <a:pt x="35" y="120"/>
                  </a:cubicBezTo>
                  <a:cubicBezTo>
                    <a:pt x="35" y="119"/>
                    <a:pt x="34" y="119"/>
                    <a:pt x="34" y="119"/>
                  </a:cubicBezTo>
                  <a:cubicBezTo>
                    <a:pt x="34" y="119"/>
                    <a:pt x="34" y="118"/>
                    <a:pt x="34" y="118"/>
                  </a:cubicBezTo>
                  <a:cubicBezTo>
                    <a:pt x="34" y="118"/>
                    <a:pt x="33" y="117"/>
                    <a:pt x="33" y="117"/>
                  </a:cubicBezTo>
                  <a:cubicBezTo>
                    <a:pt x="33" y="117"/>
                    <a:pt x="34" y="117"/>
                    <a:pt x="34" y="118"/>
                  </a:cubicBezTo>
                  <a:cubicBezTo>
                    <a:pt x="34" y="118"/>
                    <a:pt x="35" y="118"/>
                    <a:pt x="35" y="117"/>
                  </a:cubicBezTo>
                  <a:cubicBezTo>
                    <a:pt x="35" y="117"/>
                    <a:pt x="33" y="116"/>
                    <a:pt x="33" y="116"/>
                  </a:cubicBezTo>
                  <a:cubicBezTo>
                    <a:pt x="33" y="115"/>
                    <a:pt x="33" y="116"/>
                    <a:pt x="33" y="116"/>
                  </a:cubicBezTo>
                  <a:cubicBezTo>
                    <a:pt x="32" y="116"/>
                    <a:pt x="32" y="116"/>
                    <a:pt x="32" y="115"/>
                  </a:cubicBezTo>
                  <a:cubicBezTo>
                    <a:pt x="32" y="115"/>
                    <a:pt x="32" y="111"/>
                    <a:pt x="32" y="110"/>
                  </a:cubicBezTo>
                  <a:cubicBezTo>
                    <a:pt x="32" y="109"/>
                    <a:pt x="33" y="106"/>
                    <a:pt x="33" y="105"/>
                  </a:cubicBezTo>
                  <a:cubicBezTo>
                    <a:pt x="33" y="103"/>
                    <a:pt x="33" y="102"/>
                    <a:pt x="34" y="100"/>
                  </a:cubicBezTo>
                  <a:cubicBezTo>
                    <a:pt x="34" y="98"/>
                    <a:pt x="34" y="95"/>
                    <a:pt x="34" y="94"/>
                  </a:cubicBezTo>
                  <a:cubicBezTo>
                    <a:pt x="34" y="93"/>
                    <a:pt x="33" y="91"/>
                    <a:pt x="33" y="91"/>
                  </a:cubicBezTo>
                  <a:cubicBezTo>
                    <a:pt x="34" y="91"/>
                    <a:pt x="35" y="91"/>
                    <a:pt x="35" y="91"/>
                  </a:cubicBezTo>
                  <a:cubicBezTo>
                    <a:pt x="35" y="91"/>
                    <a:pt x="35" y="91"/>
                    <a:pt x="35" y="90"/>
                  </a:cubicBezTo>
                  <a:cubicBezTo>
                    <a:pt x="35" y="89"/>
                    <a:pt x="35" y="88"/>
                    <a:pt x="35" y="88"/>
                  </a:cubicBezTo>
                  <a:cubicBezTo>
                    <a:pt x="35" y="88"/>
                    <a:pt x="35" y="88"/>
                    <a:pt x="35" y="88"/>
                  </a:cubicBezTo>
                  <a:cubicBezTo>
                    <a:pt x="35" y="88"/>
                    <a:pt x="35" y="88"/>
                    <a:pt x="35" y="87"/>
                  </a:cubicBezTo>
                  <a:cubicBezTo>
                    <a:pt x="36" y="87"/>
                    <a:pt x="36" y="88"/>
                    <a:pt x="36" y="88"/>
                  </a:cubicBezTo>
                  <a:cubicBezTo>
                    <a:pt x="36" y="88"/>
                    <a:pt x="36" y="87"/>
                    <a:pt x="36" y="87"/>
                  </a:cubicBezTo>
                  <a:cubicBezTo>
                    <a:pt x="36" y="87"/>
                    <a:pt x="36" y="87"/>
                    <a:pt x="36" y="88"/>
                  </a:cubicBezTo>
                  <a:cubicBezTo>
                    <a:pt x="36" y="88"/>
                    <a:pt x="36" y="88"/>
                    <a:pt x="36" y="87"/>
                  </a:cubicBezTo>
                  <a:cubicBezTo>
                    <a:pt x="37" y="87"/>
                    <a:pt x="37" y="87"/>
                    <a:pt x="37" y="87"/>
                  </a:cubicBezTo>
                  <a:cubicBezTo>
                    <a:pt x="37" y="86"/>
                    <a:pt x="37" y="86"/>
                    <a:pt x="37" y="85"/>
                  </a:cubicBezTo>
                  <a:cubicBezTo>
                    <a:pt x="37" y="84"/>
                    <a:pt x="37" y="82"/>
                    <a:pt x="37" y="81"/>
                  </a:cubicBezTo>
                  <a:cubicBezTo>
                    <a:pt x="37" y="80"/>
                    <a:pt x="37" y="79"/>
                    <a:pt x="37" y="79"/>
                  </a:cubicBezTo>
                  <a:cubicBezTo>
                    <a:pt x="37" y="79"/>
                    <a:pt x="37" y="79"/>
                    <a:pt x="38" y="79"/>
                  </a:cubicBezTo>
                  <a:cubicBezTo>
                    <a:pt x="38" y="79"/>
                    <a:pt x="38" y="79"/>
                    <a:pt x="38" y="79"/>
                  </a:cubicBezTo>
                  <a:cubicBezTo>
                    <a:pt x="38" y="79"/>
                    <a:pt x="38" y="79"/>
                    <a:pt x="38" y="79"/>
                  </a:cubicBezTo>
                  <a:cubicBezTo>
                    <a:pt x="38" y="79"/>
                    <a:pt x="38" y="79"/>
                    <a:pt x="38" y="78"/>
                  </a:cubicBezTo>
                  <a:cubicBezTo>
                    <a:pt x="38" y="78"/>
                    <a:pt x="37" y="76"/>
                    <a:pt x="37" y="76"/>
                  </a:cubicBezTo>
                  <a:cubicBezTo>
                    <a:pt x="37" y="75"/>
                    <a:pt x="37" y="75"/>
                    <a:pt x="37" y="75"/>
                  </a:cubicBezTo>
                  <a:cubicBezTo>
                    <a:pt x="37" y="75"/>
                    <a:pt x="37" y="75"/>
                    <a:pt x="38" y="75"/>
                  </a:cubicBezTo>
                  <a:cubicBezTo>
                    <a:pt x="38" y="75"/>
                    <a:pt x="38" y="75"/>
                    <a:pt x="38" y="75"/>
                  </a:cubicBezTo>
                  <a:cubicBezTo>
                    <a:pt x="37" y="74"/>
                    <a:pt x="37" y="74"/>
                    <a:pt x="37" y="74"/>
                  </a:cubicBezTo>
                  <a:cubicBezTo>
                    <a:pt x="37" y="74"/>
                    <a:pt x="37" y="73"/>
                    <a:pt x="37" y="73"/>
                  </a:cubicBezTo>
                  <a:cubicBezTo>
                    <a:pt x="37" y="72"/>
                    <a:pt x="37" y="69"/>
                    <a:pt x="37" y="67"/>
                  </a:cubicBezTo>
                  <a:cubicBezTo>
                    <a:pt x="37" y="66"/>
                    <a:pt x="37" y="62"/>
                    <a:pt x="37" y="62"/>
                  </a:cubicBezTo>
                  <a:cubicBezTo>
                    <a:pt x="37" y="62"/>
                    <a:pt x="37" y="62"/>
                    <a:pt x="37" y="62"/>
                  </a:cubicBezTo>
                  <a:cubicBezTo>
                    <a:pt x="38" y="62"/>
                    <a:pt x="37" y="62"/>
                    <a:pt x="37" y="62"/>
                  </a:cubicBezTo>
                  <a:cubicBezTo>
                    <a:pt x="37" y="61"/>
                    <a:pt x="37" y="60"/>
                    <a:pt x="37" y="60"/>
                  </a:cubicBezTo>
                  <a:cubicBezTo>
                    <a:pt x="37" y="60"/>
                    <a:pt x="38" y="60"/>
                    <a:pt x="38" y="59"/>
                  </a:cubicBezTo>
                  <a:cubicBezTo>
                    <a:pt x="38" y="59"/>
                    <a:pt x="39" y="55"/>
                    <a:pt x="40" y="54"/>
                  </a:cubicBezTo>
                  <a:cubicBezTo>
                    <a:pt x="40" y="54"/>
                    <a:pt x="42" y="50"/>
                    <a:pt x="42" y="49"/>
                  </a:cubicBezTo>
                  <a:cubicBezTo>
                    <a:pt x="42" y="48"/>
                    <a:pt x="43" y="46"/>
                    <a:pt x="43" y="46"/>
                  </a:cubicBezTo>
                  <a:cubicBezTo>
                    <a:pt x="43" y="45"/>
                    <a:pt x="43" y="45"/>
                    <a:pt x="43" y="44"/>
                  </a:cubicBezTo>
                  <a:cubicBezTo>
                    <a:pt x="43" y="44"/>
                    <a:pt x="43" y="43"/>
                    <a:pt x="43" y="43"/>
                  </a:cubicBezTo>
                  <a:cubicBezTo>
                    <a:pt x="43" y="42"/>
                    <a:pt x="43" y="40"/>
                    <a:pt x="43" y="40"/>
                  </a:cubicBezTo>
                  <a:cubicBezTo>
                    <a:pt x="43" y="40"/>
                    <a:pt x="44" y="39"/>
                    <a:pt x="45" y="38"/>
                  </a:cubicBezTo>
                  <a:cubicBezTo>
                    <a:pt x="45" y="38"/>
                    <a:pt x="46" y="38"/>
                    <a:pt x="47" y="38"/>
                  </a:cubicBezTo>
                  <a:cubicBezTo>
                    <a:pt x="47" y="37"/>
                    <a:pt x="47" y="37"/>
                    <a:pt x="47" y="37"/>
                  </a:cubicBezTo>
                  <a:cubicBezTo>
                    <a:pt x="47" y="37"/>
                    <a:pt x="47" y="36"/>
                    <a:pt x="47" y="35"/>
                  </a:cubicBezTo>
                  <a:close/>
                  <a:moveTo>
                    <a:pt x="13" y="49"/>
                  </a:moveTo>
                  <a:cubicBezTo>
                    <a:pt x="13" y="49"/>
                    <a:pt x="12" y="51"/>
                    <a:pt x="12" y="51"/>
                  </a:cubicBezTo>
                  <a:cubicBezTo>
                    <a:pt x="12" y="51"/>
                    <a:pt x="12" y="50"/>
                    <a:pt x="12" y="50"/>
                  </a:cubicBezTo>
                  <a:cubicBezTo>
                    <a:pt x="12" y="49"/>
                    <a:pt x="12" y="47"/>
                    <a:pt x="12" y="46"/>
                  </a:cubicBezTo>
                  <a:cubicBezTo>
                    <a:pt x="12" y="46"/>
                    <a:pt x="12" y="43"/>
                    <a:pt x="12" y="43"/>
                  </a:cubicBezTo>
                  <a:cubicBezTo>
                    <a:pt x="12" y="42"/>
                    <a:pt x="12" y="41"/>
                    <a:pt x="12" y="41"/>
                  </a:cubicBezTo>
                  <a:cubicBezTo>
                    <a:pt x="12" y="41"/>
                    <a:pt x="12" y="41"/>
                    <a:pt x="12" y="41"/>
                  </a:cubicBezTo>
                  <a:cubicBezTo>
                    <a:pt x="12" y="41"/>
                    <a:pt x="13" y="40"/>
                    <a:pt x="13" y="40"/>
                  </a:cubicBezTo>
                  <a:cubicBezTo>
                    <a:pt x="13" y="40"/>
                    <a:pt x="13" y="41"/>
                    <a:pt x="12" y="42"/>
                  </a:cubicBezTo>
                  <a:cubicBezTo>
                    <a:pt x="12" y="42"/>
                    <a:pt x="12" y="42"/>
                    <a:pt x="12" y="43"/>
                  </a:cubicBezTo>
                  <a:cubicBezTo>
                    <a:pt x="12" y="44"/>
                    <a:pt x="13" y="45"/>
                    <a:pt x="13" y="46"/>
                  </a:cubicBezTo>
                  <a:cubicBezTo>
                    <a:pt x="13" y="47"/>
                    <a:pt x="13" y="48"/>
                    <a:pt x="13" y="49"/>
                  </a:cubicBezTo>
                  <a:close/>
                  <a:moveTo>
                    <a:pt x="37" y="44"/>
                  </a:moveTo>
                  <a:cubicBezTo>
                    <a:pt x="37" y="45"/>
                    <a:pt x="37" y="47"/>
                    <a:pt x="37" y="47"/>
                  </a:cubicBezTo>
                  <a:cubicBezTo>
                    <a:pt x="37" y="47"/>
                    <a:pt x="37" y="47"/>
                    <a:pt x="37" y="47"/>
                  </a:cubicBezTo>
                  <a:cubicBezTo>
                    <a:pt x="36" y="46"/>
                    <a:pt x="36" y="44"/>
                    <a:pt x="36" y="43"/>
                  </a:cubicBezTo>
                  <a:cubicBezTo>
                    <a:pt x="36" y="42"/>
                    <a:pt x="36" y="43"/>
                    <a:pt x="36" y="42"/>
                  </a:cubicBezTo>
                  <a:cubicBezTo>
                    <a:pt x="36" y="41"/>
                    <a:pt x="36" y="41"/>
                    <a:pt x="36" y="41"/>
                  </a:cubicBezTo>
                  <a:cubicBezTo>
                    <a:pt x="36" y="41"/>
                    <a:pt x="37" y="42"/>
                    <a:pt x="37" y="42"/>
                  </a:cubicBezTo>
                  <a:cubicBezTo>
                    <a:pt x="37" y="43"/>
                    <a:pt x="37" y="44"/>
                    <a:pt x="37" y="4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6" name="Freeform 607"/>
            <p:cNvSpPr>
              <a:spLocks/>
            </p:cNvSpPr>
            <p:nvPr/>
          </p:nvSpPr>
          <p:spPr bwMode="auto">
            <a:xfrm>
              <a:off x="6224588" y="3538538"/>
              <a:ext cx="160338" cy="461963"/>
            </a:xfrm>
            <a:custGeom>
              <a:avLst/>
              <a:gdLst>
                <a:gd name="T0" fmla="*/ 3 w 43"/>
                <a:gd name="T1" fmla="*/ 47 h 123"/>
                <a:gd name="T2" fmla="*/ 0 w 43"/>
                <a:gd name="T3" fmla="*/ 42 h 123"/>
                <a:gd name="T4" fmla="*/ 3 w 43"/>
                <a:gd name="T5" fmla="*/ 29 h 123"/>
                <a:gd name="T6" fmla="*/ 5 w 43"/>
                <a:gd name="T7" fmla="*/ 23 h 123"/>
                <a:gd name="T8" fmla="*/ 15 w 43"/>
                <a:gd name="T9" fmla="*/ 18 h 123"/>
                <a:gd name="T10" fmla="*/ 17 w 43"/>
                <a:gd name="T11" fmla="*/ 16 h 123"/>
                <a:gd name="T12" fmla="*/ 16 w 43"/>
                <a:gd name="T13" fmla="*/ 13 h 123"/>
                <a:gd name="T14" fmla="*/ 15 w 43"/>
                <a:gd name="T15" fmla="*/ 9 h 123"/>
                <a:gd name="T16" fmla="*/ 14 w 43"/>
                <a:gd name="T17" fmla="*/ 4 h 123"/>
                <a:gd name="T18" fmla="*/ 17 w 43"/>
                <a:gd name="T19" fmla="*/ 1 h 123"/>
                <a:gd name="T20" fmla="*/ 22 w 43"/>
                <a:gd name="T21" fmla="*/ 0 h 123"/>
                <a:gd name="T22" fmla="*/ 25 w 43"/>
                <a:gd name="T23" fmla="*/ 1 h 123"/>
                <a:gd name="T24" fmla="*/ 28 w 43"/>
                <a:gd name="T25" fmla="*/ 8 h 123"/>
                <a:gd name="T26" fmla="*/ 28 w 43"/>
                <a:gd name="T27" fmla="*/ 10 h 123"/>
                <a:gd name="T28" fmla="*/ 26 w 43"/>
                <a:gd name="T29" fmla="*/ 13 h 123"/>
                <a:gd name="T30" fmla="*/ 26 w 43"/>
                <a:gd name="T31" fmla="*/ 17 h 123"/>
                <a:gd name="T32" fmla="*/ 27 w 43"/>
                <a:gd name="T33" fmla="*/ 20 h 123"/>
                <a:gd name="T34" fmla="*/ 35 w 43"/>
                <a:gd name="T35" fmla="*/ 22 h 123"/>
                <a:gd name="T36" fmla="*/ 38 w 43"/>
                <a:gd name="T37" fmla="*/ 27 h 123"/>
                <a:gd name="T38" fmla="*/ 41 w 43"/>
                <a:gd name="T39" fmla="*/ 39 h 123"/>
                <a:gd name="T40" fmla="*/ 42 w 43"/>
                <a:gd name="T41" fmla="*/ 44 h 123"/>
                <a:gd name="T42" fmla="*/ 38 w 43"/>
                <a:gd name="T43" fmla="*/ 49 h 123"/>
                <a:gd name="T44" fmla="*/ 35 w 43"/>
                <a:gd name="T45" fmla="*/ 53 h 123"/>
                <a:gd name="T46" fmla="*/ 35 w 43"/>
                <a:gd name="T47" fmla="*/ 57 h 123"/>
                <a:gd name="T48" fmla="*/ 36 w 43"/>
                <a:gd name="T49" fmla="*/ 67 h 123"/>
                <a:gd name="T50" fmla="*/ 36 w 43"/>
                <a:gd name="T51" fmla="*/ 72 h 123"/>
                <a:gd name="T52" fmla="*/ 34 w 43"/>
                <a:gd name="T53" fmla="*/ 82 h 123"/>
                <a:gd name="T54" fmla="*/ 34 w 43"/>
                <a:gd name="T55" fmla="*/ 91 h 123"/>
                <a:gd name="T56" fmla="*/ 35 w 43"/>
                <a:gd name="T57" fmla="*/ 102 h 123"/>
                <a:gd name="T58" fmla="*/ 35 w 43"/>
                <a:gd name="T59" fmla="*/ 110 h 123"/>
                <a:gd name="T60" fmla="*/ 36 w 43"/>
                <a:gd name="T61" fmla="*/ 116 h 123"/>
                <a:gd name="T62" fmla="*/ 36 w 43"/>
                <a:gd name="T63" fmla="*/ 119 h 123"/>
                <a:gd name="T64" fmla="*/ 37 w 43"/>
                <a:gd name="T65" fmla="*/ 122 h 123"/>
                <a:gd name="T66" fmla="*/ 30 w 43"/>
                <a:gd name="T67" fmla="*/ 122 h 123"/>
                <a:gd name="T68" fmla="*/ 27 w 43"/>
                <a:gd name="T69" fmla="*/ 121 h 123"/>
                <a:gd name="T70" fmla="*/ 27 w 43"/>
                <a:gd name="T71" fmla="*/ 118 h 123"/>
                <a:gd name="T72" fmla="*/ 24 w 43"/>
                <a:gd name="T73" fmla="*/ 115 h 123"/>
                <a:gd name="T74" fmla="*/ 26 w 43"/>
                <a:gd name="T75" fmla="*/ 99 h 123"/>
                <a:gd name="T76" fmla="*/ 25 w 43"/>
                <a:gd name="T77" fmla="*/ 92 h 123"/>
                <a:gd name="T78" fmla="*/ 22 w 43"/>
                <a:gd name="T79" fmla="*/ 82 h 123"/>
                <a:gd name="T80" fmla="*/ 20 w 43"/>
                <a:gd name="T81" fmla="*/ 81 h 123"/>
                <a:gd name="T82" fmla="*/ 16 w 43"/>
                <a:gd name="T83" fmla="*/ 98 h 123"/>
                <a:gd name="T84" fmla="*/ 15 w 43"/>
                <a:gd name="T85" fmla="*/ 114 h 123"/>
                <a:gd name="T86" fmla="*/ 14 w 43"/>
                <a:gd name="T87" fmla="*/ 118 h 123"/>
                <a:gd name="T88" fmla="*/ 13 w 43"/>
                <a:gd name="T89" fmla="*/ 121 h 123"/>
                <a:gd name="T90" fmla="*/ 13 w 43"/>
                <a:gd name="T91" fmla="*/ 122 h 123"/>
                <a:gd name="T92" fmla="*/ 5 w 43"/>
                <a:gd name="T93" fmla="*/ 122 h 123"/>
                <a:gd name="T94" fmla="*/ 6 w 43"/>
                <a:gd name="T95" fmla="*/ 121 h 123"/>
                <a:gd name="T96" fmla="*/ 5 w 43"/>
                <a:gd name="T97" fmla="*/ 117 h 123"/>
                <a:gd name="T98" fmla="*/ 4 w 43"/>
                <a:gd name="T99" fmla="*/ 114 h 123"/>
                <a:gd name="T100" fmla="*/ 6 w 43"/>
                <a:gd name="T101" fmla="*/ 96 h 123"/>
                <a:gd name="T102" fmla="*/ 7 w 43"/>
                <a:gd name="T103" fmla="*/ 75 h 123"/>
                <a:gd name="T104" fmla="*/ 6 w 43"/>
                <a:gd name="T105" fmla="*/ 66 h 123"/>
                <a:gd name="T106" fmla="*/ 8 w 43"/>
                <a:gd name="T107" fmla="*/ 5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123">
                  <a:moveTo>
                    <a:pt x="8" y="50"/>
                  </a:moveTo>
                  <a:cubicBezTo>
                    <a:pt x="8" y="50"/>
                    <a:pt x="6" y="49"/>
                    <a:pt x="5" y="48"/>
                  </a:cubicBezTo>
                  <a:cubicBezTo>
                    <a:pt x="5" y="48"/>
                    <a:pt x="4" y="47"/>
                    <a:pt x="3" y="47"/>
                  </a:cubicBezTo>
                  <a:cubicBezTo>
                    <a:pt x="2" y="47"/>
                    <a:pt x="1" y="46"/>
                    <a:pt x="1" y="45"/>
                  </a:cubicBezTo>
                  <a:cubicBezTo>
                    <a:pt x="1" y="45"/>
                    <a:pt x="0" y="44"/>
                    <a:pt x="0" y="44"/>
                  </a:cubicBezTo>
                  <a:cubicBezTo>
                    <a:pt x="0" y="44"/>
                    <a:pt x="0" y="43"/>
                    <a:pt x="0" y="42"/>
                  </a:cubicBezTo>
                  <a:cubicBezTo>
                    <a:pt x="1" y="42"/>
                    <a:pt x="1" y="40"/>
                    <a:pt x="1" y="39"/>
                  </a:cubicBezTo>
                  <a:cubicBezTo>
                    <a:pt x="1" y="38"/>
                    <a:pt x="2" y="32"/>
                    <a:pt x="2" y="31"/>
                  </a:cubicBezTo>
                  <a:cubicBezTo>
                    <a:pt x="2" y="30"/>
                    <a:pt x="2" y="30"/>
                    <a:pt x="3" y="29"/>
                  </a:cubicBezTo>
                  <a:cubicBezTo>
                    <a:pt x="3" y="29"/>
                    <a:pt x="3" y="29"/>
                    <a:pt x="3" y="28"/>
                  </a:cubicBezTo>
                  <a:cubicBezTo>
                    <a:pt x="3" y="28"/>
                    <a:pt x="3" y="25"/>
                    <a:pt x="3" y="25"/>
                  </a:cubicBezTo>
                  <a:cubicBezTo>
                    <a:pt x="3" y="24"/>
                    <a:pt x="4" y="23"/>
                    <a:pt x="5" y="23"/>
                  </a:cubicBezTo>
                  <a:cubicBezTo>
                    <a:pt x="5" y="23"/>
                    <a:pt x="10" y="21"/>
                    <a:pt x="11" y="21"/>
                  </a:cubicBezTo>
                  <a:cubicBezTo>
                    <a:pt x="12" y="21"/>
                    <a:pt x="14" y="20"/>
                    <a:pt x="14" y="20"/>
                  </a:cubicBezTo>
                  <a:cubicBezTo>
                    <a:pt x="14" y="20"/>
                    <a:pt x="15" y="19"/>
                    <a:pt x="15" y="18"/>
                  </a:cubicBezTo>
                  <a:cubicBezTo>
                    <a:pt x="15" y="18"/>
                    <a:pt x="16" y="17"/>
                    <a:pt x="16" y="17"/>
                  </a:cubicBezTo>
                  <a:cubicBezTo>
                    <a:pt x="16" y="17"/>
                    <a:pt x="16" y="17"/>
                    <a:pt x="16" y="16"/>
                  </a:cubicBezTo>
                  <a:cubicBezTo>
                    <a:pt x="17" y="16"/>
                    <a:pt x="17" y="16"/>
                    <a:pt x="17" y="16"/>
                  </a:cubicBezTo>
                  <a:cubicBezTo>
                    <a:pt x="17" y="14"/>
                    <a:pt x="17" y="14"/>
                    <a:pt x="17" y="14"/>
                  </a:cubicBezTo>
                  <a:cubicBezTo>
                    <a:pt x="17" y="14"/>
                    <a:pt x="17" y="14"/>
                    <a:pt x="17" y="13"/>
                  </a:cubicBezTo>
                  <a:cubicBezTo>
                    <a:pt x="17" y="13"/>
                    <a:pt x="16" y="13"/>
                    <a:pt x="16" y="13"/>
                  </a:cubicBezTo>
                  <a:cubicBezTo>
                    <a:pt x="16" y="12"/>
                    <a:pt x="15" y="11"/>
                    <a:pt x="15" y="11"/>
                  </a:cubicBezTo>
                  <a:cubicBezTo>
                    <a:pt x="15" y="10"/>
                    <a:pt x="15" y="10"/>
                    <a:pt x="15" y="9"/>
                  </a:cubicBezTo>
                  <a:cubicBezTo>
                    <a:pt x="15" y="9"/>
                    <a:pt x="15" y="9"/>
                    <a:pt x="15" y="9"/>
                  </a:cubicBezTo>
                  <a:cubicBezTo>
                    <a:pt x="15" y="9"/>
                    <a:pt x="15" y="8"/>
                    <a:pt x="15" y="8"/>
                  </a:cubicBezTo>
                  <a:cubicBezTo>
                    <a:pt x="15" y="7"/>
                    <a:pt x="15" y="7"/>
                    <a:pt x="15" y="7"/>
                  </a:cubicBezTo>
                  <a:cubicBezTo>
                    <a:pt x="15" y="7"/>
                    <a:pt x="14" y="5"/>
                    <a:pt x="14" y="4"/>
                  </a:cubicBezTo>
                  <a:cubicBezTo>
                    <a:pt x="15" y="4"/>
                    <a:pt x="15" y="4"/>
                    <a:pt x="15" y="4"/>
                  </a:cubicBezTo>
                  <a:cubicBezTo>
                    <a:pt x="15" y="4"/>
                    <a:pt x="15" y="3"/>
                    <a:pt x="16" y="2"/>
                  </a:cubicBezTo>
                  <a:cubicBezTo>
                    <a:pt x="16" y="2"/>
                    <a:pt x="17" y="1"/>
                    <a:pt x="17" y="1"/>
                  </a:cubicBezTo>
                  <a:cubicBezTo>
                    <a:pt x="18" y="0"/>
                    <a:pt x="19" y="0"/>
                    <a:pt x="19" y="0"/>
                  </a:cubicBezTo>
                  <a:cubicBezTo>
                    <a:pt x="19" y="0"/>
                    <a:pt x="20" y="0"/>
                    <a:pt x="20" y="0"/>
                  </a:cubicBezTo>
                  <a:cubicBezTo>
                    <a:pt x="21" y="0"/>
                    <a:pt x="22" y="0"/>
                    <a:pt x="22" y="0"/>
                  </a:cubicBezTo>
                  <a:cubicBezTo>
                    <a:pt x="22" y="0"/>
                    <a:pt x="22" y="0"/>
                    <a:pt x="23" y="0"/>
                  </a:cubicBezTo>
                  <a:cubicBezTo>
                    <a:pt x="24" y="0"/>
                    <a:pt x="25" y="1"/>
                    <a:pt x="25" y="1"/>
                  </a:cubicBezTo>
                  <a:cubicBezTo>
                    <a:pt x="25" y="1"/>
                    <a:pt x="25" y="1"/>
                    <a:pt x="25" y="1"/>
                  </a:cubicBezTo>
                  <a:cubicBezTo>
                    <a:pt x="25" y="1"/>
                    <a:pt x="26" y="1"/>
                    <a:pt x="27" y="2"/>
                  </a:cubicBezTo>
                  <a:cubicBezTo>
                    <a:pt x="28" y="3"/>
                    <a:pt x="28" y="5"/>
                    <a:pt x="28" y="5"/>
                  </a:cubicBezTo>
                  <a:cubicBezTo>
                    <a:pt x="28" y="6"/>
                    <a:pt x="28" y="7"/>
                    <a:pt x="28" y="8"/>
                  </a:cubicBezTo>
                  <a:cubicBezTo>
                    <a:pt x="28" y="8"/>
                    <a:pt x="28" y="8"/>
                    <a:pt x="28" y="8"/>
                  </a:cubicBezTo>
                  <a:cubicBezTo>
                    <a:pt x="28" y="8"/>
                    <a:pt x="28" y="9"/>
                    <a:pt x="27" y="9"/>
                  </a:cubicBezTo>
                  <a:cubicBezTo>
                    <a:pt x="27" y="9"/>
                    <a:pt x="28" y="9"/>
                    <a:pt x="28" y="10"/>
                  </a:cubicBezTo>
                  <a:cubicBezTo>
                    <a:pt x="28" y="10"/>
                    <a:pt x="27" y="11"/>
                    <a:pt x="27" y="12"/>
                  </a:cubicBezTo>
                  <a:cubicBezTo>
                    <a:pt x="27" y="12"/>
                    <a:pt x="27" y="12"/>
                    <a:pt x="27" y="13"/>
                  </a:cubicBezTo>
                  <a:cubicBezTo>
                    <a:pt x="27" y="13"/>
                    <a:pt x="26" y="13"/>
                    <a:pt x="26" y="13"/>
                  </a:cubicBezTo>
                  <a:cubicBezTo>
                    <a:pt x="26" y="13"/>
                    <a:pt x="26" y="14"/>
                    <a:pt x="26" y="14"/>
                  </a:cubicBezTo>
                  <a:cubicBezTo>
                    <a:pt x="26" y="15"/>
                    <a:pt x="26" y="15"/>
                    <a:pt x="26" y="15"/>
                  </a:cubicBezTo>
                  <a:cubicBezTo>
                    <a:pt x="26" y="17"/>
                    <a:pt x="26" y="17"/>
                    <a:pt x="26" y="17"/>
                  </a:cubicBezTo>
                  <a:cubicBezTo>
                    <a:pt x="26" y="17"/>
                    <a:pt x="26" y="17"/>
                    <a:pt x="26" y="17"/>
                  </a:cubicBezTo>
                  <a:cubicBezTo>
                    <a:pt x="26" y="18"/>
                    <a:pt x="26" y="18"/>
                    <a:pt x="26" y="19"/>
                  </a:cubicBezTo>
                  <a:cubicBezTo>
                    <a:pt x="26" y="19"/>
                    <a:pt x="27" y="19"/>
                    <a:pt x="27" y="20"/>
                  </a:cubicBezTo>
                  <a:cubicBezTo>
                    <a:pt x="28" y="20"/>
                    <a:pt x="29" y="20"/>
                    <a:pt x="29" y="20"/>
                  </a:cubicBezTo>
                  <a:cubicBezTo>
                    <a:pt x="30" y="20"/>
                    <a:pt x="32" y="22"/>
                    <a:pt x="32" y="22"/>
                  </a:cubicBezTo>
                  <a:cubicBezTo>
                    <a:pt x="32" y="22"/>
                    <a:pt x="34" y="22"/>
                    <a:pt x="35" y="22"/>
                  </a:cubicBezTo>
                  <a:cubicBezTo>
                    <a:pt x="35" y="23"/>
                    <a:pt x="36" y="23"/>
                    <a:pt x="36" y="23"/>
                  </a:cubicBezTo>
                  <a:cubicBezTo>
                    <a:pt x="36" y="23"/>
                    <a:pt x="37" y="24"/>
                    <a:pt x="37" y="24"/>
                  </a:cubicBezTo>
                  <a:cubicBezTo>
                    <a:pt x="37" y="25"/>
                    <a:pt x="38" y="27"/>
                    <a:pt x="38" y="27"/>
                  </a:cubicBezTo>
                  <a:cubicBezTo>
                    <a:pt x="38" y="28"/>
                    <a:pt x="38" y="29"/>
                    <a:pt x="38" y="30"/>
                  </a:cubicBezTo>
                  <a:cubicBezTo>
                    <a:pt x="38" y="30"/>
                    <a:pt x="40" y="34"/>
                    <a:pt x="40" y="34"/>
                  </a:cubicBezTo>
                  <a:cubicBezTo>
                    <a:pt x="40" y="35"/>
                    <a:pt x="41" y="38"/>
                    <a:pt x="41" y="39"/>
                  </a:cubicBezTo>
                  <a:cubicBezTo>
                    <a:pt x="41" y="39"/>
                    <a:pt x="42" y="41"/>
                    <a:pt x="42" y="41"/>
                  </a:cubicBezTo>
                  <a:cubicBezTo>
                    <a:pt x="42" y="41"/>
                    <a:pt x="42" y="42"/>
                    <a:pt x="42" y="42"/>
                  </a:cubicBezTo>
                  <a:cubicBezTo>
                    <a:pt x="43" y="42"/>
                    <a:pt x="43" y="43"/>
                    <a:pt x="42" y="44"/>
                  </a:cubicBezTo>
                  <a:cubicBezTo>
                    <a:pt x="42" y="44"/>
                    <a:pt x="41" y="45"/>
                    <a:pt x="41" y="45"/>
                  </a:cubicBezTo>
                  <a:cubicBezTo>
                    <a:pt x="41" y="45"/>
                    <a:pt x="40" y="47"/>
                    <a:pt x="40" y="47"/>
                  </a:cubicBezTo>
                  <a:cubicBezTo>
                    <a:pt x="39" y="47"/>
                    <a:pt x="38" y="48"/>
                    <a:pt x="38" y="49"/>
                  </a:cubicBezTo>
                  <a:cubicBezTo>
                    <a:pt x="37" y="49"/>
                    <a:pt x="36" y="49"/>
                    <a:pt x="36" y="49"/>
                  </a:cubicBezTo>
                  <a:cubicBezTo>
                    <a:pt x="35" y="50"/>
                    <a:pt x="35" y="50"/>
                    <a:pt x="35" y="50"/>
                  </a:cubicBezTo>
                  <a:cubicBezTo>
                    <a:pt x="35" y="50"/>
                    <a:pt x="35" y="52"/>
                    <a:pt x="35" y="53"/>
                  </a:cubicBezTo>
                  <a:cubicBezTo>
                    <a:pt x="35" y="53"/>
                    <a:pt x="35" y="54"/>
                    <a:pt x="35" y="54"/>
                  </a:cubicBezTo>
                  <a:cubicBezTo>
                    <a:pt x="35" y="54"/>
                    <a:pt x="36" y="55"/>
                    <a:pt x="36" y="56"/>
                  </a:cubicBezTo>
                  <a:cubicBezTo>
                    <a:pt x="36" y="57"/>
                    <a:pt x="35" y="57"/>
                    <a:pt x="35" y="57"/>
                  </a:cubicBezTo>
                  <a:cubicBezTo>
                    <a:pt x="35" y="57"/>
                    <a:pt x="35" y="59"/>
                    <a:pt x="36" y="59"/>
                  </a:cubicBezTo>
                  <a:cubicBezTo>
                    <a:pt x="36" y="60"/>
                    <a:pt x="36" y="63"/>
                    <a:pt x="36" y="64"/>
                  </a:cubicBezTo>
                  <a:cubicBezTo>
                    <a:pt x="36" y="64"/>
                    <a:pt x="36" y="66"/>
                    <a:pt x="36" y="67"/>
                  </a:cubicBezTo>
                  <a:cubicBezTo>
                    <a:pt x="36" y="67"/>
                    <a:pt x="36" y="69"/>
                    <a:pt x="36" y="69"/>
                  </a:cubicBezTo>
                  <a:cubicBezTo>
                    <a:pt x="36" y="70"/>
                    <a:pt x="36" y="71"/>
                    <a:pt x="36" y="71"/>
                  </a:cubicBezTo>
                  <a:cubicBezTo>
                    <a:pt x="36" y="72"/>
                    <a:pt x="36" y="72"/>
                    <a:pt x="36" y="72"/>
                  </a:cubicBezTo>
                  <a:cubicBezTo>
                    <a:pt x="35" y="72"/>
                    <a:pt x="35" y="72"/>
                    <a:pt x="35" y="72"/>
                  </a:cubicBezTo>
                  <a:cubicBezTo>
                    <a:pt x="35" y="72"/>
                    <a:pt x="35" y="77"/>
                    <a:pt x="34" y="79"/>
                  </a:cubicBezTo>
                  <a:cubicBezTo>
                    <a:pt x="34" y="79"/>
                    <a:pt x="34" y="81"/>
                    <a:pt x="34" y="82"/>
                  </a:cubicBezTo>
                  <a:cubicBezTo>
                    <a:pt x="34" y="83"/>
                    <a:pt x="34" y="87"/>
                    <a:pt x="34" y="88"/>
                  </a:cubicBezTo>
                  <a:cubicBezTo>
                    <a:pt x="34" y="89"/>
                    <a:pt x="34" y="89"/>
                    <a:pt x="34" y="89"/>
                  </a:cubicBezTo>
                  <a:cubicBezTo>
                    <a:pt x="34" y="90"/>
                    <a:pt x="34" y="91"/>
                    <a:pt x="34" y="91"/>
                  </a:cubicBezTo>
                  <a:cubicBezTo>
                    <a:pt x="34" y="91"/>
                    <a:pt x="35" y="93"/>
                    <a:pt x="35" y="94"/>
                  </a:cubicBezTo>
                  <a:cubicBezTo>
                    <a:pt x="34" y="96"/>
                    <a:pt x="35" y="98"/>
                    <a:pt x="35" y="98"/>
                  </a:cubicBezTo>
                  <a:cubicBezTo>
                    <a:pt x="35" y="99"/>
                    <a:pt x="36" y="101"/>
                    <a:pt x="35" y="102"/>
                  </a:cubicBezTo>
                  <a:cubicBezTo>
                    <a:pt x="34" y="103"/>
                    <a:pt x="34" y="105"/>
                    <a:pt x="34" y="105"/>
                  </a:cubicBezTo>
                  <a:cubicBezTo>
                    <a:pt x="34" y="105"/>
                    <a:pt x="34" y="107"/>
                    <a:pt x="34" y="108"/>
                  </a:cubicBezTo>
                  <a:cubicBezTo>
                    <a:pt x="34" y="108"/>
                    <a:pt x="35" y="109"/>
                    <a:pt x="35" y="110"/>
                  </a:cubicBezTo>
                  <a:cubicBezTo>
                    <a:pt x="35" y="111"/>
                    <a:pt x="34" y="113"/>
                    <a:pt x="34" y="113"/>
                  </a:cubicBezTo>
                  <a:cubicBezTo>
                    <a:pt x="34" y="113"/>
                    <a:pt x="35" y="114"/>
                    <a:pt x="35" y="115"/>
                  </a:cubicBezTo>
                  <a:cubicBezTo>
                    <a:pt x="36" y="116"/>
                    <a:pt x="36" y="116"/>
                    <a:pt x="36" y="116"/>
                  </a:cubicBezTo>
                  <a:cubicBezTo>
                    <a:pt x="35" y="117"/>
                    <a:pt x="35" y="118"/>
                    <a:pt x="35" y="118"/>
                  </a:cubicBezTo>
                  <a:cubicBezTo>
                    <a:pt x="35" y="118"/>
                    <a:pt x="35" y="118"/>
                    <a:pt x="35" y="118"/>
                  </a:cubicBezTo>
                  <a:cubicBezTo>
                    <a:pt x="35" y="118"/>
                    <a:pt x="36" y="119"/>
                    <a:pt x="36" y="119"/>
                  </a:cubicBezTo>
                  <a:cubicBezTo>
                    <a:pt x="36" y="120"/>
                    <a:pt x="36" y="120"/>
                    <a:pt x="36" y="120"/>
                  </a:cubicBezTo>
                  <a:cubicBezTo>
                    <a:pt x="36" y="120"/>
                    <a:pt x="37" y="121"/>
                    <a:pt x="37" y="121"/>
                  </a:cubicBezTo>
                  <a:cubicBezTo>
                    <a:pt x="37" y="121"/>
                    <a:pt x="37" y="122"/>
                    <a:pt x="37" y="122"/>
                  </a:cubicBezTo>
                  <a:cubicBezTo>
                    <a:pt x="37" y="122"/>
                    <a:pt x="37" y="122"/>
                    <a:pt x="37" y="122"/>
                  </a:cubicBezTo>
                  <a:cubicBezTo>
                    <a:pt x="36" y="122"/>
                    <a:pt x="36" y="123"/>
                    <a:pt x="34" y="123"/>
                  </a:cubicBezTo>
                  <a:cubicBezTo>
                    <a:pt x="32" y="123"/>
                    <a:pt x="30" y="122"/>
                    <a:pt x="30" y="122"/>
                  </a:cubicBezTo>
                  <a:cubicBezTo>
                    <a:pt x="30" y="122"/>
                    <a:pt x="30" y="122"/>
                    <a:pt x="30" y="122"/>
                  </a:cubicBezTo>
                  <a:cubicBezTo>
                    <a:pt x="30" y="122"/>
                    <a:pt x="29" y="121"/>
                    <a:pt x="29" y="121"/>
                  </a:cubicBezTo>
                  <a:cubicBezTo>
                    <a:pt x="28" y="121"/>
                    <a:pt x="27" y="121"/>
                    <a:pt x="27" y="121"/>
                  </a:cubicBezTo>
                  <a:cubicBezTo>
                    <a:pt x="27" y="120"/>
                    <a:pt x="27" y="120"/>
                    <a:pt x="27" y="119"/>
                  </a:cubicBezTo>
                  <a:cubicBezTo>
                    <a:pt x="27" y="119"/>
                    <a:pt x="27" y="119"/>
                    <a:pt x="27" y="119"/>
                  </a:cubicBezTo>
                  <a:cubicBezTo>
                    <a:pt x="27" y="119"/>
                    <a:pt x="27" y="119"/>
                    <a:pt x="27" y="118"/>
                  </a:cubicBezTo>
                  <a:cubicBezTo>
                    <a:pt x="27" y="118"/>
                    <a:pt x="26" y="118"/>
                    <a:pt x="26" y="118"/>
                  </a:cubicBezTo>
                  <a:cubicBezTo>
                    <a:pt x="26" y="118"/>
                    <a:pt x="26" y="118"/>
                    <a:pt x="26" y="118"/>
                  </a:cubicBezTo>
                  <a:cubicBezTo>
                    <a:pt x="25" y="117"/>
                    <a:pt x="24" y="116"/>
                    <a:pt x="24" y="115"/>
                  </a:cubicBezTo>
                  <a:cubicBezTo>
                    <a:pt x="24" y="114"/>
                    <a:pt x="24" y="113"/>
                    <a:pt x="24" y="112"/>
                  </a:cubicBezTo>
                  <a:cubicBezTo>
                    <a:pt x="24" y="111"/>
                    <a:pt x="24" y="105"/>
                    <a:pt x="25" y="104"/>
                  </a:cubicBezTo>
                  <a:cubicBezTo>
                    <a:pt x="25" y="103"/>
                    <a:pt x="26" y="99"/>
                    <a:pt x="26" y="99"/>
                  </a:cubicBezTo>
                  <a:cubicBezTo>
                    <a:pt x="26" y="99"/>
                    <a:pt x="26" y="97"/>
                    <a:pt x="26" y="96"/>
                  </a:cubicBezTo>
                  <a:cubicBezTo>
                    <a:pt x="25" y="95"/>
                    <a:pt x="25" y="93"/>
                    <a:pt x="25" y="93"/>
                  </a:cubicBezTo>
                  <a:cubicBezTo>
                    <a:pt x="25" y="93"/>
                    <a:pt x="25" y="92"/>
                    <a:pt x="25" y="92"/>
                  </a:cubicBezTo>
                  <a:cubicBezTo>
                    <a:pt x="25" y="91"/>
                    <a:pt x="25" y="90"/>
                    <a:pt x="25" y="90"/>
                  </a:cubicBezTo>
                  <a:cubicBezTo>
                    <a:pt x="25" y="90"/>
                    <a:pt x="23" y="89"/>
                    <a:pt x="23" y="85"/>
                  </a:cubicBezTo>
                  <a:cubicBezTo>
                    <a:pt x="23" y="85"/>
                    <a:pt x="23" y="83"/>
                    <a:pt x="22" y="82"/>
                  </a:cubicBezTo>
                  <a:cubicBezTo>
                    <a:pt x="22" y="81"/>
                    <a:pt x="23" y="81"/>
                    <a:pt x="22" y="80"/>
                  </a:cubicBezTo>
                  <a:cubicBezTo>
                    <a:pt x="22" y="79"/>
                    <a:pt x="21" y="77"/>
                    <a:pt x="21" y="77"/>
                  </a:cubicBezTo>
                  <a:cubicBezTo>
                    <a:pt x="21" y="77"/>
                    <a:pt x="20" y="80"/>
                    <a:pt x="20" y="81"/>
                  </a:cubicBezTo>
                  <a:cubicBezTo>
                    <a:pt x="20" y="82"/>
                    <a:pt x="19" y="87"/>
                    <a:pt x="18" y="89"/>
                  </a:cubicBezTo>
                  <a:cubicBezTo>
                    <a:pt x="18" y="90"/>
                    <a:pt x="17" y="92"/>
                    <a:pt x="17" y="94"/>
                  </a:cubicBezTo>
                  <a:cubicBezTo>
                    <a:pt x="17" y="95"/>
                    <a:pt x="16" y="96"/>
                    <a:pt x="16" y="98"/>
                  </a:cubicBezTo>
                  <a:cubicBezTo>
                    <a:pt x="16" y="99"/>
                    <a:pt x="16" y="106"/>
                    <a:pt x="15" y="108"/>
                  </a:cubicBezTo>
                  <a:cubicBezTo>
                    <a:pt x="15" y="110"/>
                    <a:pt x="14" y="113"/>
                    <a:pt x="14" y="113"/>
                  </a:cubicBezTo>
                  <a:cubicBezTo>
                    <a:pt x="14" y="113"/>
                    <a:pt x="15" y="113"/>
                    <a:pt x="15" y="114"/>
                  </a:cubicBezTo>
                  <a:cubicBezTo>
                    <a:pt x="15" y="115"/>
                    <a:pt x="15" y="116"/>
                    <a:pt x="15" y="116"/>
                  </a:cubicBezTo>
                  <a:cubicBezTo>
                    <a:pt x="14" y="117"/>
                    <a:pt x="14" y="117"/>
                    <a:pt x="14" y="117"/>
                  </a:cubicBezTo>
                  <a:cubicBezTo>
                    <a:pt x="14" y="117"/>
                    <a:pt x="14" y="118"/>
                    <a:pt x="14" y="118"/>
                  </a:cubicBezTo>
                  <a:cubicBezTo>
                    <a:pt x="13" y="119"/>
                    <a:pt x="13" y="119"/>
                    <a:pt x="13" y="119"/>
                  </a:cubicBezTo>
                  <a:cubicBezTo>
                    <a:pt x="13" y="119"/>
                    <a:pt x="13" y="120"/>
                    <a:pt x="12" y="120"/>
                  </a:cubicBezTo>
                  <a:cubicBezTo>
                    <a:pt x="12" y="120"/>
                    <a:pt x="13" y="121"/>
                    <a:pt x="13" y="121"/>
                  </a:cubicBezTo>
                  <a:cubicBezTo>
                    <a:pt x="13" y="122"/>
                    <a:pt x="13" y="122"/>
                    <a:pt x="13" y="122"/>
                  </a:cubicBezTo>
                  <a:cubicBezTo>
                    <a:pt x="13" y="122"/>
                    <a:pt x="13" y="122"/>
                    <a:pt x="13" y="122"/>
                  </a:cubicBezTo>
                  <a:cubicBezTo>
                    <a:pt x="13" y="122"/>
                    <a:pt x="13" y="122"/>
                    <a:pt x="13" y="122"/>
                  </a:cubicBezTo>
                  <a:cubicBezTo>
                    <a:pt x="13" y="122"/>
                    <a:pt x="12" y="123"/>
                    <a:pt x="11" y="123"/>
                  </a:cubicBezTo>
                  <a:cubicBezTo>
                    <a:pt x="9" y="123"/>
                    <a:pt x="7" y="123"/>
                    <a:pt x="6" y="123"/>
                  </a:cubicBezTo>
                  <a:cubicBezTo>
                    <a:pt x="6" y="122"/>
                    <a:pt x="5" y="122"/>
                    <a:pt x="5" y="122"/>
                  </a:cubicBezTo>
                  <a:cubicBezTo>
                    <a:pt x="5" y="121"/>
                    <a:pt x="5" y="121"/>
                    <a:pt x="5" y="121"/>
                  </a:cubicBezTo>
                  <a:cubicBezTo>
                    <a:pt x="5" y="121"/>
                    <a:pt x="5" y="121"/>
                    <a:pt x="5" y="121"/>
                  </a:cubicBezTo>
                  <a:cubicBezTo>
                    <a:pt x="6" y="121"/>
                    <a:pt x="6" y="121"/>
                    <a:pt x="6" y="121"/>
                  </a:cubicBezTo>
                  <a:cubicBezTo>
                    <a:pt x="6" y="121"/>
                    <a:pt x="5" y="120"/>
                    <a:pt x="6" y="119"/>
                  </a:cubicBezTo>
                  <a:cubicBezTo>
                    <a:pt x="6" y="119"/>
                    <a:pt x="5" y="119"/>
                    <a:pt x="5" y="119"/>
                  </a:cubicBezTo>
                  <a:cubicBezTo>
                    <a:pt x="5" y="118"/>
                    <a:pt x="5" y="118"/>
                    <a:pt x="5" y="117"/>
                  </a:cubicBezTo>
                  <a:cubicBezTo>
                    <a:pt x="4" y="117"/>
                    <a:pt x="5" y="117"/>
                    <a:pt x="4" y="116"/>
                  </a:cubicBezTo>
                  <a:cubicBezTo>
                    <a:pt x="4" y="116"/>
                    <a:pt x="4" y="116"/>
                    <a:pt x="4" y="115"/>
                  </a:cubicBezTo>
                  <a:cubicBezTo>
                    <a:pt x="4" y="114"/>
                    <a:pt x="4" y="114"/>
                    <a:pt x="4" y="114"/>
                  </a:cubicBezTo>
                  <a:cubicBezTo>
                    <a:pt x="4" y="113"/>
                    <a:pt x="4" y="113"/>
                    <a:pt x="4" y="113"/>
                  </a:cubicBezTo>
                  <a:cubicBezTo>
                    <a:pt x="4" y="112"/>
                    <a:pt x="4" y="111"/>
                    <a:pt x="4" y="109"/>
                  </a:cubicBezTo>
                  <a:cubicBezTo>
                    <a:pt x="4" y="108"/>
                    <a:pt x="6" y="97"/>
                    <a:pt x="6" y="96"/>
                  </a:cubicBezTo>
                  <a:cubicBezTo>
                    <a:pt x="6" y="95"/>
                    <a:pt x="6" y="91"/>
                    <a:pt x="6" y="90"/>
                  </a:cubicBezTo>
                  <a:cubicBezTo>
                    <a:pt x="7" y="89"/>
                    <a:pt x="7" y="86"/>
                    <a:pt x="7" y="84"/>
                  </a:cubicBezTo>
                  <a:cubicBezTo>
                    <a:pt x="7" y="82"/>
                    <a:pt x="7" y="77"/>
                    <a:pt x="7" y="75"/>
                  </a:cubicBezTo>
                  <a:cubicBezTo>
                    <a:pt x="7" y="73"/>
                    <a:pt x="7" y="72"/>
                    <a:pt x="7" y="72"/>
                  </a:cubicBezTo>
                  <a:cubicBezTo>
                    <a:pt x="6" y="72"/>
                    <a:pt x="6" y="72"/>
                    <a:pt x="6" y="72"/>
                  </a:cubicBezTo>
                  <a:cubicBezTo>
                    <a:pt x="6" y="72"/>
                    <a:pt x="6" y="68"/>
                    <a:pt x="6" y="66"/>
                  </a:cubicBezTo>
                  <a:cubicBezTo>
                    <a:pt x="7" y="64"/>
                    <a:pt x="6" y="61"/>
                    <a:pt x="7" y="60"/>
                  </a:cubicBezTo>
                  <a:cubicBezTo>
                    <a:pt x="7" y="58"/>
                    <a:pt x="7" y="55"/>
                    <a:pt x="8" y="55"/>
                  </a:cubicBezTo>
                  <a:cubicBezTo>
                    <a:pt x="8" y="54"/>
                    <a:pt x="8" y="54"/>
                    <a:pt x="8" y="53"/>
                  </a:cubicBezTo>
                  <a:cubicBezTo>
                    <a:pt x="8" y="52"/>
                    <a:pt x="8" y="51"/>
                    <a:pt x="8" y="51"/>
                  </a:cubicBezTo>
                  <a:cubicBezTo>
                    <a:pt x="8" y="51"/>
                    <a:pt x="8" y="50"/>
                    <a:pt x="8" y="5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7" name="Freeform 608"/>
            <p:cNvSpPr>
              <a:spLocks/>
            </p:cNvSpPr>
            <p:nvPr/>
          </p:nvSpPr>
          <p:spPr bwMode="auto">
            <a:xfrm>
              <a:off x="2938463" y="4883151"/>
              <a:ext cx="68263" cy="198438"/>
            </a:xfrm>
            <a:custGeom>
              <a:avLst/>
              <a:gdLst>
                <a:gd name="T0" fmla="*/ 1 w 18"/>
                <a:gd name="T1" fmla="*/ 20 h 53"/>
                <a:gd name="T2" fmla="*/ 0 w 18"/>
                <a:gd name="T3" fmla="*/ 18 h 53"/>
                <a:gd name="T4" fmla="*/ 1 w 18"/>
                <a:gd name="T5" fmla="*/ 13 h 53"/>
                <a:gd name="T6" fmla="*/ 2 w 18"/>
                <a:gd name="T7" fmla="*/ 10 h 53"/>
                <a:gd name="T8" fmla="*/ 6 w 18"/>
                <a:gd name="T9" fmla="*/ 8 h 53"/>
                <a:gd name="T10" fmla="*/ 7 w 18"/>
                <a:gd name="T11" fmla="*/ 7 h 53"/>
                <a:gd name="T12" fmla="*/ 7 w 18"/>
                <a:gd name="T13" fmla="*/ 6 h 53"/>
                <a:gd name="T14" fmla="*/ 6 w 18"/>
                <a:gd name="T15" fmla="*/ 4 h 53"/>
                <a:gd name="T16" fmla="*/ 6 w 18"/>
                <a:gd name="T17" fmla="*/ 2 h 53"/>
                <a:gd name="T18" fmla="*/ 7 w 18"/>
                <a:gd name="T19" fmla="*/ 1 h 53"/>
                <a:gd name="T20" fmla="*/ 9 w 18"/>
                <a:gd name="T21" fmla="*/ 0 h 53"/>
                <a:gd name="T22" fmla="*/ 11 w 18"/>
                <a:gd name="T23" fmla="*/ 1 h 53"/>
                <a:gd name="T24" fmla="*/ 12 w 18"/>
                <a:gd name="T25" fmla="*/ 4 h 53"/>
                <a:gd name="T26" fmla="*/ 12 w 18"/>
                <a:gd name="T27" fmla="*/ 4 h 53"/>
                <a:gd name="T28" fmla="*/ 11 w 18"/>
                <a:gd name="T29" fmla="*/ 6 h 53"/>
                <a:gd name="T30" fmla="*/ 11 w 18"/>
                <a:gd name="T31" fmla="*/ 7 h 53"/>
                <a:gd name="T32" fmla="*/ 12 w 18"/>
                <a:gd name="T33" fmla="*/ 9 h 53"/>
                <a:gd name="T34" fmla="*/ 15 w 18"/>
                <a:gd name="T35" fmla="*/ 10 h 53"/>
                <a:gd name="T36" fmla="*/ 16 w 18"/>
                <a:gd name="T37" fmla="*/ 12 h 53"/>
                <a:gd name="T38" fmla="*/ 18 w 18"/>
                <a:gd name="T39" fmla="*/ 17 h 53"/>
                <a:gd name="T40" fmla="*/ 18 w 18"/>
                <a:gd name="T41" fmla="*/ 19 h 53"/>
                <a:gd name="T42" fmla="*/ 16 w 18"/>
                <a:gd name="T43" fmla="*/ 21 h 53"/>
                <a:gd name="T44" fmla="*/ 15 w 18"/>
                <a:gd name="T45" fmla="*/ 23 h 53"/>
                <a:gd name="T46" fmla="*/ 15 w 18"/>
                <a:gd name="T47" fmla="*/ 25 h 53"/>
                <a:gd name="T48" fmla="*/ 15 w 18"/>
                <a:gd name="T49" fmla="*/ 29 h 53"/>
                <a:gd name="T50" fmla="*/ 15 w 18"/>
                <a:gd name="T51" fmla="*/ 31 h 53"/>
                <a:gd name="T52" fmla="*/ 15 w 18"/>
                <a:gd name="T53" fmla="*/ 35 h 53"/>
                <a:gd name="T54" fmla="*/ 14 w 18"/>
                <a:gd name="T55" fmla="*/ 39 h 53"/>
                <a:gd name="T56" fmla="*/ 15 w 18"/>
                <a:gd name="T57" fmla="*/ 44 h 53"/>
                <a:gd name="T58" fmla="*/ 15 w 18"/>
                <a:gd name="T59" fmla="*/ 47 h 53"/>
                <a:gd name="T60" fmla="*/ 15 w 18"/>
                <a:gd name="T61" fmla="*/ 50 h 53"/>
                <a:gd name="T62" fmla="*/ 15 w 18"/>
                <a:gd name="T63" fmla="*/ 51 h 53"/>
                <a:gd name="T64" fmla="*/ 16 w 18"/>
                <a:gd name="T65" fmla="*/ 52 h 53"/>
                <a:gd name="T66" fmla="*/ 13 w 18"/>
                <a:gd name="T67" fmla="*/ 52 h 53"/>
                <a:gd name="T68" fmla="*/ 12 w 18"/>
                <a:gd name="T69" fmla="*/ 52 h 53"/>
                <a:gd name="T70" fmla="*/ 11 w 18"/>
                <a:gd name="T71" fmla="*/ 51 h 53"/>
                <a:gd name="T72" fmla="*/ 10 w 18"/>
                <a:gd name="T73" fmla="*/ 49 h 53"/>
                <a:gd name="T74" fmla="*/ 11 w 18"/>
                <a:gd name="T75" fmla="*/ 42 h 53"/>
                <a:gd name="T76" fmla="*/ 11 w 18"/>
                <a:gd name="T77" fmla="*/ 39 h 53"/>
                <a:gd name="T78" fmla="*/ 10 w 18"/>
                <a:gd name="T79" fmla="*/ 35 h 53"/>
                <a:gd name="T80" fmla="*/ 8 w 18"/>
                <a:gd name="T81" fmla="*/ 35 h 53"/>
                <a:gd name="T82" fmla="*/ 7 w 18"/>
                <a:gd name="T83" fmla="*/ 42 h 53"/>
                <a:gd name="T84" fmla="*/ 7 w 18"/>
                <a:gd name="T85" fmla="*/ 49 h 53"/>
                <a:gd name="T86" fmla="*/ 6 w 18"/>
                <a:gd name="T87" fmla="*/ 51 h 53"/>
                <a:gd name="T88" fmla="*/ 6 w 18"/>
                <a:gd name="T89" fmla="*/ 52 h 53"/>
                <a:gd name="T90" fmla="*/ 6 w 18"/>
                <a:gd name="T91" fmla="*/ 52 h 53"/>
                <a:gd name="T92" fmla="*/ 2 w 18"/>
                <a:gd name="T93" fmla="*/ 52 h 53"/>
                <a:gd name="T94" fmla="*/ 2 w 18"/>
                <a:gd name="T95" fmla="*/ 52 h 53"/>
                <a:gd name="T96" fmla="*/ 2 w 18"/>
                <a:gd name="T97" fmla="*/ 50 h 53"/>
                <a:gd name="T98" fmla="*/ 2 w 18"/>
                <a:gd name="T99" fmla="*/ 49 h 53"/>
                <a:gd name="T100" fmla="*/ 3 w 18"/>
                <a:gd name="T101" fmla="*/ 41 h 53"/>
                <a:gd name="T102" fmla="*/ 3 w 18"/>
                <a:gd name="T103" fmla="*/ 32 h 53"/>
                <a:gd name="T104" fmla="*/ 3 w 18"/>
                <a:gd name="T105" fmla="*/ 28 h 53"/>
                <a:gd name="T106" fmla="*/ 3 w 18"/>
                <a:gd name="T107"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 h="53">
                  <a:moveTo>
                    <a:pt x="4" y="22"/>
                  </a:moveTo>
                  <a:cubicBezTo>
                    <a:pt x="4" y="22"/>
                    <a:pt x="3" y="21"/>
                    <a:pt x="2" y="21"/>
                  </a:cubicBezTo>
                  <a:cubicBezTo>
                    <a:pt x="2" y="21"/>
                    <a:pt x="2" y="21"/>
                    <a:pt x="1" y="20"/>
                  </a:cubicBezTo>
                  <a:cubicBezTo>
                    <a:pt x="1" y="20"/>
                    <a:pt x="1" y="20"/>
                    <a:pt x="0" y="20"/>
                  </a:cubicBezTo>
                  <a:cubicBezTo>
                    <a:pt x="0" y="19"/>
                    <a:pt x="0" y="19"/>
                    <a:pt x="0" y="19"/>
                  </a:cubicBezTo>
                  <a:cubicBezTo>
                    <a:pt x="0" y="19"/>
                    <a:pt x="0" y="19"/>
                    <a:pt x="0" y="18"/>
                  </a:cubicBezTo>
                  <a:cubicBezTo>
                    <a:pt x="0" y="18"/>
                    <a:pt x="0" y="17"/>
                    <a:pt x="0" y="17"/>
                  </a:cubicBezTo>
                  <a:cubicBezTo>
                    <a:pt x="0" y="17"/>
                    <a:pt x="1" y="14"/>
                    <a:pt x="1" y="14"/>
                  </a:cubicBezTo>
                  <a:cubicBezTo>
                    <a:pt x="1" y="13"/>
                    <a:pt x="1" y="13"/>
                    <a:pt x="1" y="13"/>
                  </a:cubicBezTo>
                  <a:cubicBezTo>
                    <a:pt x="1" y="13"/>
                    <a:pt x="1" y="13"/>
                    <a:pt x="1" y="12"/>
                  </a:cubicBezTo>
                  <a:cubicBezTo>
                    <a:pt x="1" y="12"/>
                    <a:pt x="1" y="11"/>
                    <a:pt x="1" y="11"/>
                  </a:cubicBezTo>
                  <a:cubicBezTo>
                    <a:pt x="1" y="10"/>
                    <a:pt x="2" y="10"/>
                    <a:pt x="2" y="10"/>
                  </a:cubicBezTo>
                  <a:cubicBezTo>
                    <a:pt x="2" y="10"/>
                    <a:pt x="4" y="9"/>
                    <a:pt x="5" y="9"/>
                  </a:cubicBezTo>
                  <a:cubicBezTo>
                    <a:pt x="5" y="9"/>
                    <a:pt x="6" y="9"/>
                    <a:pt x="6" y="9"/>
                  </a:cubicBezTo>
                  <a:cubicBezTo>
                    <a:pt x="6" y="9"/>
                    <a:pt x="6" y="8"/>
                    <a:pt x="6" y="8"/>
                  </a:cubicBezTo>
                  <a:cubicBezTo>
                    <a:pt x="7" y="8"/>
                    <a:pt x="7" y="8"/>
                    <a:pt x="7" y="8"/>
                  </a:cubicBezTo>
                  <a:cubicBezTo>
                    <a:pt x="7" y="8"/>
                    <a:pt x="7" y="7"/>
                    <a:pt x="7" y="7"/>
                  </a:cubicBezTo>
                  <a:cubicBezTo>
                    <a:pt x="7" y="7"/>
                    <a:pt x="7" y="7"/>
                    <a:pt x="7" y="7"/>
                  </a:cubicBezTo>
                  <a:cubicBezTo>
                    <a:pt x="7" y="7"/>
                    <a:pt x="7" y="7"/>
                    <a:pt x="7" y="7"/>
                  </a:cubicBezTo>
                  <a:cubicBezTo>
                    <a:pt x="7" y="7"/>
                    <a:pt x="7" y="6"/>
                    <a:pt x="7" y="6"/>
                  </a:cubicBezTo>
                  <a:cubicBezTo>
                    <a:pt x="7" y="6"/>
                    <a:pt x="7" y="6"/>
                    <a:pt x="7" y="6"/>
                  </a:cubicBezTo>
                  <a:cubicBezTo>
                    <a:pt x="7" y="6"/>
                    <a:pt x="6" y="5"/>
                    <a:pt x="6" y="5"/>
                  </a:cubicBezTo>
                  <a:cubicBezTo>
                    <a:pt x="6" y="5"/>
                    <a:pt x="6" y="5"/>
                    <a:pt x="6" y="4"/>
                  </a:cubicBezTo>
                  <a:cubicBezTo>
                    <a:pt x="6" y="4"/>
                    <a:pt x="6" y="4"/>
                    <a:pt x="6" y="4"/>
                  </a:cubicBezTo>
                  <a:cubicBezTo>
                    <a:pt x="6" y="4"/>
                    <a:pt x="6" y="4"/>
                    <a:pt x="6" y="4"/>
                  </a:cubicBezTo>
                  <a:cubicBezTo>
                    <a:pt x="6" y="3"/>
                    <a:pt x="6" y="3"/>
                    <a:pt x="6" y="3"/>
                  </a:cubicBezTo>
                  <a:cubicBezTo>
                    <a:pt x="6" y="3"/>
                    <a:pt x="6" y="2"/>
                    <a:pt x="6" y="2"/>
                  </a:cubicBezTo>
                  <a:cubicBezTo>
                    <a:pt x="6" y="2"/>
                    <a:pt x="6" y="2"/>
                    <a:pt x="6" y="2"/>
                  </a:cubicBezTo>
                  <a:cubicBezTo>
                    <a:pt x="6" y="2"/>
                    <a:pt x="6" y="2"/>
                    <a:pt x="7" y="1"/>
                  </a:cubicBezTo>
                  <a:cubicBezTo>
                    <a:pt x="7" y="1"/>
                    <a:pt x="7" y="1"/>
                    <a:pt x="7" y="1"/>
                  </a:cubicBezTo>
                  <a:cubicBezTo>
                    <a:pt x="8" y="0"/>
                    <a:pt x="8" y="0"/>
                    <a:pt x="8" y="0"/>
                  </a:cubicBezTo>
                  <a:cubicBezTo>
                    <a:pt x="8" y="0"/>
                    <a:pt x="8" y="0"/>
                    <a:pt x="9" y="0"/>
                  </a:cubicBezTo>
                  <a:cubicBezTo>
                    <a:pt x="9" y="0"/>
                    <a:pt x="9" y="0"/>
                    <a:pt x="9" y="0"/>
                  </a:cubicBezTo>
                  <a:cubicBezTo>
                    <a:pt x="9" y="0"/>
                    <a:pt x="10" y="0"/>
                    <a:pt x="10" y="0"/>
                  </a:cubicBezTo>
                  <a:cubicBezTo>
                    <a:pt x="10" y="0"/>
                    <a:pt x="10" y="1"/>
                    <a:pt x="10" y="1"/>
                  </a:cubicBezTo>
                  <a:cubicBezTo>
                    <a:pt x="11" y="1"/>
                    <a:pt x="11" y="1"/>
                    <a:pt x="11" y="1"/>
                  </a:cubicBezTo>
                  <a:cubicBezTo>
                    <a:pt x="11" y="1"/>
                    <a:pt x="11" y="1"/>
                    <a:pt x="11" y="1"/>
                  </a:cubicBezTo>
                  <a:cubicBezTo>
                    <a:pt x="12" y="2"/>
                    <a:pt x="12" y="2"/>
                    <a:pt x="12" y="3"/>
                  </a:cubicBezTo>
                  <a:cubicBezTo>
                    <a:pt x="12" y="3"/>
                    <a:pt x="12" y="3"/>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6"/>
                    <a:pt x="12" y="6"/>
                  </a:cubicBezTo>
                  <a:cubicBezTo>
                    <a:pt x="12" y="6"/>
                    <a:pt x="11" y="6"/>
                    <a:pt x="11" y="6"/>
                  </a:cubicBezTo>
                  <a:cubicBezTo>
                    <a:pt x="11" y="6"/>
                    <a:pt x="11" y="6"/>
                    <a:pt x="11" y="6"/>
                  </a:cubicBezTo>
                  <a:cubicBezTo>
                    <a:pt x="11" y="7"/>
                    <a:pt x="11" y="7"/>
                    <a:pt x="11" y="7"/>
                  </a:cubicBezTo>
                  <a:cubicBezTo>
                    <a:pt x="11" y="7"/>
                    <a:pt x="11" y="7"/>
                    <a:pt x="11" y="7"/>
                  </a:cubicBezTo>
                  <a:cubicBezTo>
                    <a:pt x="11" y="7"/>
                    <a:pt x="11" y="8"/>
                    <a:pt x="11" y="8"/>
                  </a:cubicBezTo>
                  <a:cubicBezTo>
                    <a:pt x="11" y="8"/>
                    <a:pt x="11" y="8"/>
                    <a:pt x="11" y="8"/>
                  </a:cubicBezTo>
                  <a:cubicBezTo>
                    <a:pt x="11" y="8"/>
                    <a:pt x="11" y="9"/>
                    <a:pt x="12" y="9"/>
                  </a:cubicBezTo>
                  <a:cubicBezTo>
                    <a:pt x="12" y="9"/>
                    <a:pt x="12" y="9"/>
                    <a:pt x="12" y="9"/>
                  </a:cubicBezTo>
                  <a:cubicBezTo>
                    <a:pt x="13" y="9"/>
                    <a:pt x="14" y="10"/>
                    <a:pt x="14" y="10"/>
                  </a:cubicBezTo>
                  <a:cubicBezTo>
                    <a:pt x="14" y="10"/>
                    <a:pt x="15" y="10"/>
                    <a:pt x="15" y="10"/>
                  </a:cubicBezTo>
                  <a:cubicBezTo>
                    <a:pt x="15" y="10"/>
                    <a:pt x="15" y="10"/>
                    <a:pt x="15" y="10"/>
                  </a:cubicBezTo>
                  <a:cubicBezTo>
                    <a:pt x="15" y="10"/>
                    <a:pt x="16" y="10"/>
                    <a:pt x="16" y="11"/>
                  </a:cubicBezTo>
                  <a:cubicBezTo>
                    <a:pt x="16" y="11"/>
                    <a:pt x="16" y="12"/>
                    <a:pt x="16" y="12"/>
                  </a:cubicBezTo>
                  <a:cubicBezTo>
                    <a:pt x="16" y="12"/>
                    <a:pt x="16" y="13"/>
                    <a:pt x="16" y="13"/>
                  </a:cubicBezTo>
                  <a:cubicBezTo>
                    <a:pt x="16" y="13"/>
                    <a:pt x="17" y="15"/>
                    <a:pt x="17" y="15"/>
                  </a:cubicBezTo>
                  <a:cubicBezTo>
                    <a:pt x="17" y="15"/>
                    <a:pt x="18" y="16"/>
                    <a:pt x="18" y="17"/>
                  </a:cubicBezTo>
                  <a:cubicBezTo>
                    <a:pt x="18" y="17"/>
                    <a:pt x="18" y="18"/>
                    <a:pt x="18" y="18"/>
                  </a:cubicBezTo>
                  <a:cubicBezTo>
                    <a:pt x="18" y="18"/>
                    <a:pt x="18" y="18"/>
                    <a:pt x="18" y="18"/>
                  </a:cubicBezTo>
                  <a:cubicBezTo>
                    <a:pt x="18" y="18"/>
                    <a:pt x="18" y="19"/>
                    <a:pt x="18" y="19"/>
                  </a:cubicBezTo>
                  <a:cubicBezTo>
                    <a:pt x="18" y="19"/>
                    <a:pt x="18" y="19"/>
                    <a:pt x="18" y="20"/>
                  </a:cubicBezTo>
                  <a:cubicBezTo>
                    <a:pt x="18" y="20"/>
                    <a:pt x="17" y="20"/>
                    <a:pt x="17" y="20"/>
                  </a:cubicBezTo>
                  <a:cubicBezTo>
                    <a:pt x="17" y="20"/>
                    <a:pt x="16" y="21"/>
                    <a:pt x="16" y="21"/>
                  </a:cubicBezTo>
                  <a:cubicBezTo>
                    <a:pt x="16" y="21"/>
                    <a:pt x="15" y="21"/>
                    <a:pt x="15" y="21"/>
                  </a:cubicBezTo>
                  <a:cubicBezTo>
                    <a:pt x="15" y="21"/>
                    <a:pt x="15" y="21"/>
                    <a:pt x="15" y="21"/>
                  </a:cubicBezTo>
                  <a:cubicBezTo>
                    <a:pt x="15" y="21"/>
                    <a:pt x="15" y="23"/>
                    <a:pt x="15" y="23"/>
                  </a:cubicBezTo>
                  <a:cubicBezTo>
                    <a:pt x="15" y="23"/>
                    <a:pt x="15" y="23"/>
                    <a:pt x="15" y="23"/>
                  </a:cubicBezTo>
                  <a:cubicBezTo>
                    <a:pt x="15" y="23"/>
                    <a:pt x="15" y="24"/>
                    <a:pt x="15" y="24"/>
                  </a:cubicBezTo>
                  <a:cubicBezTo>
                    <a:pt x="15" y="25"/>
                    <a:pt x="15" y="25"/>
                    <a:pt x="15" y="25"/>
                  </a:cubicBezTo>
                  <a:cubicBezTo>
                    <a:pt x="15" y="25"/>
                    <a:pt x="15" y="25"/>
                    <a:pt x="15" y="26"/>
                  </a:cubicBezTo>
                  <a:cubicBezTo>
                    <a:pt x="15" y="26"/>
                    <a:pt x="15" y="27"/>
                    <a:pt x="15" y="27"/>
                  </a:cubicBezTo>
                  <a:cubicBezTo>
                    <a:pt x="15" y="28"/>
                    <a:pt x="15" y="29"/>
                    <a:pt x="15" y="29"/>
                  </a:cubicBezTo>
                  <a:cubicBezTo>
                    <a:pt x="15" y="29"/>
                    <a:pt x="15" y="30"/>
                    <a:pt x="15" y="30"/>
                  </a:cubicBezTo>
                  <a:cubicBezTo>
                    <a:pt x="15" y="30"/>
                    <a:pt x="15" y="30"/>
                    <a:pt x="15" y="31"/>
                  </a:cubicBezTo>
                  <a:cubicBezTo>
                    <a:pt x="15" y="31"/>
                    <a:pt x="15" y="31"/>
                    <a:pt x="15" y="31"/>
                  </a:cubicBezTo>
                  <a:cubicBezTo>
                    <a:pt x="15" y="31"/>
                    <a:pt x="15" y="31"/>
                    <a:pt x="15" y="31"/>
                  </a:cubicBezTo>
                  <a:cubicBezTo>
                    <a:pt x="15" y="31"/>
                    <a:pt x="15" y="33"/>
                    <a:pt x="15" y="34"/>
                  </a:cubicBezTo>
                  <a:cubicBezTo>
                    <a:pt x="15" y="34"/>
                    <a:pt x="15" y="35"/>
                    <a:pt x="15" y="35"/>
                  </a:cubicBezTo>
                  <a:cubicBezTo>
                    <a:pt x="15" y="36"/>
                    <a:pt x="15" y="38"/>
                    <a:pt x="15" y="38"/>
                  </a:cubicBezTo>
                  <a:cubicBezTo>
                    <a:pt x="14" y="38"/>
                    <a:pt x="14" y="38"/>
                    <a:pt x="14" y="38"/>
                  </a:cubicBezTo>
                  <a:cubicBezTo>
                    <a:pt x="14" y="39"/>
                    <a:pt x="14" y="39"/>
                    <a:pt x="14" y="39"/>
                  </a:cubicBezTo>
                  <a:cubicBezTo>
                    <a:pt x="14" y="39"/>
                    <a:pt x="15" y="40"/>
                    <a:pt x="15" y="41"/>
                  </a:cubicBezTo>
                  <a:cubicBezTo>
                    <a:pt x="15" y="41"/>
                    <a:pt x="15" y="42"/>
                    <a:pt x="15" y="42"/>
                  </a:cubicBezTo>
                  <a:cubicBezTo>
                    <a:pt x="15" y="43"/>
                    <a:pt x="15" y="44"/>
                    <a:pt x="15" y="44"/>
                  </a:cubicBezTo>
                  <a:cubicBezTo>
                    <a:pt x="15" y="44"/>
                    <a:pt x="14" y="45"/>
                    <a:pt x="14" y="45"/>
                  </a:cubicBezTo>
                  <a:cubicBezTo>
                    <a:pt x="14" y="45"/>
                    <a:pt x="15" y="46"/>
                    <a:pt x="15" y="46"/>
                  </a:cubicBezTo>
                  <a:cubicBezTo>
                    <a:pt x="15" y="46"/>
                    <a:pt x="15" y="47"/>
                    <a:pt x="15" y="47"/>
                  </a:cubicBezTo>
                  <a:cubicBezTo>
                    <a:pt x="15" y="47"/>
                    <a:pt x="15" y="49"/>
                    <a:pt x="15" y="49"/>
                  </a:cubicBezTo>
                  <a:cubicBezTo>
                    <a:pt x="15" y="49"/>
                    <a:pt x="15" y="49"/>
                    <a:pt x="15" y="49"/>
                  </a:cubicBezTo>
                  <a:cubicBezTo>
                    <a:pt x="15" y="50"/>
                    <a:pt x="15" y="50"/>
                    <a:pt x="15" y="50"/>
                  </a:cubicBezTo>
                  <a:cubicBezTo>
                    <a:pt x="15" y="50"/>
                    <a:pt x="15" y="50"/>
                    <a:pt x="15" y="51"/>
                  </a:cubicBezTo>
                  <a:cubicBezTo>
                    <a:pt x="15" y="51"/>
                    <a:pt x="15" y="51"/>
                    <a:pt x="15" y="51"/>
                  </a:cubicBezTo>
                  <a:cubicBezTo>
                    <a:pt x="15" y="51"/>
                    <a:pt x="15" y="51"/>
                    <a:pt x="15" y="51"/>
                  </a:cubicBezTo>
                  <a:cubicBezTo>
                    <a:pt x="15" y="51"/>
                    <a:pt x="15" y="51"/>
                    <a:pt x="15" y="51"/>
                  </a:cubicBezTo>
                  <a:cubicBezTo>
                    <a:pt x="15" y="51"/>
                    <a:pt x="16" y="52"/>
                    <a:pt x="16" y="52"/>
                  </a:cubicBezTo>
                  <a:cubicBezTo>
                    <a:pt x="16" y="52"/>
                    <a:pt x="16" y="52"/>
                    <a:pt x="16" y="52"/>
                  </a:cubicBezTo>
                  <a:cubicBezTo>
                    <a:pt x="16" y="52"/>
                    <a:pt x="16" y="52"/>
                    <a:pt x="16" y="52"/>
                  </a:cubicBezTo>
                  <a:cubicBezTo>
                    <a:pt x="16" y="52"/>
                    <a:pt x="15" y="53"/>
                    <a:pt x="15" y="53"/>
                  </a:cubicBezTo>
                  <a:cubicBezTo>
                    <a:pt x="14" y="53"/>
                    <a:pt x="13" y="52"/>
                    <a:pt x="13" y="52"/>
                  </a:cubicBezTo>
                  <a:cubicBezTo>
                    <a:pt x="13" y="52"/>
                    <a:pt x="13" y="52"/>
                    <a:pt x="13" y="52"/>
                  </a:cubicBezTo>
                  <a:cubicBezTo>
                    <a:pt x="13" y="52"/>
                    <a:pt x="12" y="52"/>
                    <a:pt x="12" y="52"/>
                  </a:cubicBezTo>
                  <a:cubicBezTo>
                    <a:pt x="12" y="52"/>
                    <a:pt x="12" y="52"/>
                    <a:pt x="12" y="52"/>
                  </a:cubicBezTo>
                  <a:cubicBezTo>
                    <a:pt x="12" y="52"/>
                    <a:pt x="12" y="51"/>
                    <a:pt x="12" y="51"/>
                  </a:cubicBezTo>
                  <a:cubicBezTo>
                    <a:pt x="12" y="51"/>
                    <a:pt x="12" y="51"/>
                    <a:pt x="12" y="51"/>
                  </a:cubicBezTo>
                  <a:cubicBezTo>
                    <a:pt x="12" y="51"/>
                    <a:pt x="12" y="51"/>
                    <a:pt x="11" y="51"/>
                  </a:cubicBezTo>
                  <a:cubicBezTo>
                    <a:pt x="11" y="51"/>
                    <a:pt x="11" y="50"/>
                    <a:pt x="11" y="50"/>
                  </a:cubicBezTo>
                  <a:cubicBezTo>
                    <a:pt x="11" y="50"/>
                    <a:pt x="11" y="51"/>
                    <a:pt x="11" y="50"/>
                  </a:cubicBezTo>
                  <a:cubicBezTo>
                    <a:pt x="11" y="50"/>
                    <a:pt x="10" y="50"/>
                    <a:pt x="10" y="49"/>
                  </a:cubicBezTo>
                  <a:cubicBezTo>
                    <a:pt x="10" y="49"/>
                    <a:pt x="10" y="49"/>
                    <a:pt x="10" y="48"/>
                  </a:cubicBezTo>
                  <a:cubicBezTo>
                    <a:pt x="10" y="48"/>
                    <a:pt x="10" y="45"/>
                    <a:pt x="10" y="45"/>
                  </a:cubicBezTo>
                  <a:cubicBezTo>
                    <a:pt x="11" y="44"/>
                    <a:pt x="11" y="42"/>
                    <a:pt x="11" y="42"/>
                  </a:cubicBezTo>
                  <a:cubicBezTo>
                    <a:pt x="11" y="42"/>
                    <a:pt x="11" y="42"/>
                    <a:pt x="11" y="41"/>
                  </a:cubicBezTo>
                  <a:cubicBezTo>
                    <a:pt x="11" y="41"/>
                    <a:pt x="11" y="40"/>
                    <a:pt x="11" y="40"/>
                  </a:cubicBezTo>
                  <a:cubicBezTo>
                    <a:pt x="11" y="40"/>
                    <a:pt x="11" y="40"/>
                    <a:pt x="11" y="39"/>
                  </a:cubicBezTo>
                  <a:cubicBezTo>
                    <a:pt x="11" y="39"/>
                    <a:pt x="11" y="39"/>
                    <a:pt x="11" y="39"/>
                  </a:cubicBezTo>
                  <a:cubicBezTo>
                    <a:pt x="11" y="39"/>
                    <a:pt x="10" y="38"/>
                    <a:pt x="10" y="36"/>
                  </a:cubicBezTo>
                  <a:cubicBezTo>
                    <a:pt x="10" y="36"/>
                    <a:pt x="10" y="36"/>
                    <a:pt x="10" y="35"/>
                  </a:cubicBezTo>
                  <a:cubicBezTo>
                    <a:pt x="10" y="35"/>
                    <a:pt x="10" y="35"/>
                    <a:pt x="9" y="35"/>
                  </a:cubicBezTo>
                  <a:cubicBezTo>
                    <a:pt x="9" y="34"/>
                    <a:pt x="9" y="33"/>
                    <a:pt x="9" y="33"/>
                  </a:cubicBezTo>
                  <a:cubicBezTo>
                    <a:pt x="9" y="33"/>
                    <a:pt x="9" y="34"/>
                    <a:pt x="8" y="35"/>
                  </a:cubicBezTo>
                  <a:cubicBezTo>
                    <a:pt x="8" y="35"/>
                    <a:pt x="8" y="37"/>
                    <a:pt x="8" y="38"/>
                  </a:cubicBezTo>
                  <a:cubicBezTo>
                    <a:pt x="8" y="39"/>
                    <a:pt x="7" y="40"/>
                    <a:pt x="7" y="40"/>
                  </a:cubicBezTo>
                  <a:cubicBezTo>
                    <a:pt x="7" y="41"/>
                    <a:pt x="7" y="41"/>
                    <a:pt x="7" y="42"/>
                  </a:cubicBezTo>
                  <a:cubicBezTo>
                    <a:pt x="7" y="42"/>
                    <a:pt x="7" y="45"/>
                    <a:pt x="7" y="46"/>
                  </a:cubicBezTo>
                  <a:cubicBezTo>
                    <a:pt x="6" y="47"/>
                    <a:pt x="6" y="48"/>
                    <a:pt x="6" y="48"/>
                  </a:cubicBezTo>
                  <a:cubicBezTo>
                    <a:pt x="6" y="48"/>
                    <a:pt x="7" y="49"/>
                    <a:pt x="7" y="49"/>
                  </a:cubicBezTo>
                  <a:cubicBezTo>
                    <a:pt x="7" y="49"/>
                    <a:pt x="6" y="50"/>
                    <a:pt x="6" y="50"/>
                  </a:cubicBezTo>
                  <a:cubicBezTo>
                    <a:pt x="6" y="50"/>
                    <a:pt x="6" y="50"/>
                    <a:pt x="6" y="50"/>
                  </a:cubicBezTo>
                  <a:cubicBezTo>
                    <a:pt x="6" y="50"/>
                    <a:pt x="6" y="50"/>
                    <a:pt x="6" y="51"/>
                  </a:cubicBezTo>
                  <a:cubicBezTo>
                    <a:pt x="6" y="51"/>
                    <a:pt x="5" y="51"/>
                    <a:pt x="5" y="51"/>
                  </a:cubicBezTo>
                  <a:cubicBezTo>
                    <a:pt x="5" y="51"/>
                    <a:pt x="5" y="51"/>
                    <a:pt x="5" y="52"/>
                  </a:cubicBezTo>
                  <a:cubicBezTo>
                    <a:pt x="5" y="52"/>
                    <a:pt x="5" y="52"/>
                    <a:pt x="6" y="52"/>
                  </a:cubicBezTo>
                  <a:cubicBezTo>
                    <a:pt x="6" y="52"/>
                    <a:pt x="6" y="52"/>
                    <a:pt x="6" y="52"/>
                  </a:cubicBezTo>
                  <a:cubicBezTo>
                    <a:pt x="6" y="52"/>
                    <a:pt x="6" y="52"/>
                    <a:pt x="6" y="52"/>
                  </a:cubicBezTo>
                  <a:cubicBezTo>
                    <a:pt x="6" y="52"/>
                    <a:pt x="6" y="52"/>
                    <a:pt x="6" y="52"/>
                  </a:cubicBezTo>
                  <a:cubicBezTo>
                    <a:pt x="6" y="52"/>
                    <a:pt x="5" y="53"/>
                    <a:pt x="5" y="53"/>
                  </a:cubicBezTo>
                  <a:cubicBezTo>
                    <a:pt x="4" y="53"/>
                    <a:pt x="3" y="53"/>
                    <a:pt x="3" y="53"/>
                  </a:cubicBezTo>
                  <a:cubicBezTo>
                    <a:pt x="2" y="52"/>
                    <a:pt x="2" y="52"/>
                    <a:pt x="2" y="52"/>
                  </a:cubicBezTo>
                  <a:cubicBezTo>
                    <a:pt x="2" y="52"/>
                    <a:pt x="2" y="52"/>
                    <a:pt x="2" y="52"/>
                  </a:cubicBezTo>
                  <a:cubicBezTo>
                    <a:pt x="2" y="52"/>
                    <a:pt x="2" y="52"/>
                    <a:pt x="2" y="52"/>
                  </a:cubicBezTo>
                  <a:cubicBezTo>
                    <a:pt x="2" y="52"/>
                    <a:pt x="2" y="52"/>
                    <a:pt x="2" y="52"/>
                  </a:cubicBezTo>
                  <a:cubicBezTo>
                    <a:pt x="2" y="52"/>
                    <a:pt x="2" y="51"/>
                    <a:pt x="2" y="51"/>
                  </a:cubicBezTo>
                  <a:cubicBezTo>
                    <a:pt x="2" y="51"/>
                    <a:pt x="2" y="51"/>
                    <a:pt x="2" y="51"/>
                  </a:cubicBezTo>
                  <a:cubicBezTo>
                    <a:pt x="2" y="51"/>
                    <a:pt x="2" y="50"/>
                    <a:pt x="2" y="50"/>
                  </a:cubicBezTo>
                  <a:cubicBezTo>
                    <a:pt x="2" y="50"/>
                    <a:pt x="2" y="50"/>
                    <a:pt x="2" y="50"/>
                  </a:cubicBezTo>
                  <a:cubicBezTo>
                    <a:pt x="2" y="50"/>
                    <a:pt x="2" y="50"/>
                    <a:pt x="2" y="49"/>
                  </a:cubicBezTo>
                  <a:cubicBezTo>
                    <a:pt x="2" y="49"/>
                    <a:pt x="2" y="49"/>
                    <a:pt x="2" y="49"/>
                  </a:cubicBezTo>
                  <a:cubicBezTo>
                    <a:pt x="2" y="49"/>
                    <a:pt x="2" y="49"/>
                    <a:pt x="2" y="48"/>
                  </a:cubicBezTo>
                  <a:cubicBezTo>
                    <a:pt x="2" y="48"/>
                    <a:pt x="2" y="47"/>
                    <a:pt x="2" y="47"/>
                  </a:cubicBezTo>
                  <a:cubicBezTo>
                    <a:pt x="2" y="46"/>
                    <a:pt x="2" y="42"/>
                    <a:pt x="3" y="41"/>
                  </a:cubicBezTo>
                  <a:cubicBezTo>
                    <a:pt x="3" y="41"/>
                    <a:pt x="3" y="39"/>
                    <a:pt x="3" y="39"/>
                  </a:cubicBezTo>
                  <a:cubicBezTo>
                    <a:pt x="3" y="38"/>
                    <a:pt x="3" y="37"/>
                    <a:pt x="3" y="36"/>
                  </a:cubicBezTo>
                  <a:cubicBezTo>
                    <a:pt x="3" y="35"/>
                    <a:pt x="3" y="33"/>
                    <a:pt x="3" y="32"/>
                  </a:cubicBezTo>
                  <a:cubicBezTo>
                    <a:pt x="3" y="32"/>
                    <a:pt x="3" y="31"/>
                    <a:pt x="3" y="31"/>
                  </a:cubicBezTo>
                  <a:cubicBezTo>
                    <a:pt x="3" y="31"/>
                    <a:pt x="3" y="31"/>
                    <a:pt x="3" y="31"/>
                  </a:cubicBezTo>
                  <a:cubicBezTo>
                    <a:pt x="3" y="31"/>
                    <a:pt x="3" y="29"/>
                    <a:pt x="3" y="28"/>
                  </a:cubicBezTo>
                  <a:cubicBezTo>
                    <a:pt x="3" y="28"/>
                    <a:pt x="3" y="26"/>
                    <a:pt x="3" y="26"/>
                  </a:cubicBezTo>
                  <a:cubicBezTo>
                    <a:pt x="3" y="25"/>
                    <a:pt x="3" y="24"/>
                    <a:pt x="3" y="24"/>
                  </a:cubicBezTo>
                  <a:cubicBezTo>
                    <a:pt x="3" y="23"/>
                    <a:pt x="3" y="23"/>
                    <a:pt x="3" y="23"/>
                  </a:cubicBezTo>
                  <a:cubicBezTo>
                    <a:pt x="3" y="23"/>
                    <a:pt x="3" y="22"/>
                    <a:pt x="3" y="22"/>
                  </a:cubicBezTo>
                  <a:cubicBezTo>
                    <a:pt x="3" y="22"/>
                    <a:pt x="4" y="22"/>
                    <a:pt x="4" y="2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8" name="Freeform 610"/>
            <p:cNvSpPr>
              <a:spLocks/>
            </p:cNvSpPr>
            <p:nvPr/>
          </p:nvSpPr>
          <p:spPr bwMode="auto">
            <a:xfrm>
              <a:off x="7305675" y="3586163"/>
              <a:ext cx="153988" cy="538163"/>
            </a:xfrm>
            <a:custGeom>
              <a:avLst/>
              <a:gdLst>
                <a:gd name="T0" fmla="*/ 1 w 41"/>
                <a:gd name="T1" fmla="*/ 75 h 143"/>
                <a:gd name="T2" fmla="*/ 2 w 41"/>
                <a:gd name="T3" fmla="*/ 68 h 143"/>
                <a:gd name="T4" fmla="*/ 3 w 41"/>
                <a:gd name="T5" fmla="*/ 61 h 143"/>
                <a:gd name="T6" fmla="*/ 4 w 41"/>
                <a:gd name="T7" fmla="*/ 53 h 143"/>
                <a:gd name="T8" fmla="*/ 4 w 41"/>
                <a:gd name="T9" fmla="*/ 42 h 143"/>
                <a:gd name="T10" fmla="*/ 4 w 41"/>
                <a:gd name="T11" fmla="*/ 31 h 143"/>
                <a:gd name="T12" fmla="*/ 13 w 41"/>
                <a:gd name="T13" fmla="*/ 24 h 143"/>
                <a:gd name="T14" fmla="*/ 13 w 41"/>
                <a:gd name="T15" fmla="*/ 20 h 143"/>
                <a:gd name="T16" fmla="*/ 12 w 41"/>
                <a:gd name="T17" fmla="*/ 15 h 143"/>
                <a:gd name="T18" fmla="*/ 11 w 41"/>
                <a:gd name="T19" fmla="*/ 12 h 143"/>
                <a:gd name="T20" fmla="*/ 11 w 41"/>
                <a:gd name="T21" fmla="*/ 10 h 143"/>
                <a:gd name="T22" fmla="*/ 12 w 41"/>
                <a:gd name="T23" fmla="*/ 4 h 143"/>
                <a:gd name="T24" fmla="*/ 22 w 41"/>
                <a:gd name="T25" fmla="*/ 2 h 143"/>
                <a:gd name="T26" fmla="*/ 26 w 41"/>
                <a:gd name="T27" fmla="*/ 9 h 143"/>
                <a:gd name="T28" fmla="*/ 26 w 41"/>
                <a:gd name="T29" fmla="*/ 14 h 143"/>
                <a:gd name="T30" fmla="*/ 24 w 41"/>
                <a:gd name="T31" fmla="*/ 16 h 143"/>
                <a:gd name="T32" fmla="*/ 22 w 41"/>
                <a:gd name="T33" fmla="*/ 19 h 143"/>
                <a:gd name="T34" fmla="*/ 24 w 41"/>
                <a:gd name="T35" fmla="*/ 20 h 143"/>
                <a:gd name="T36" fmla="*/ 27 w 41"/>
                <a:gd name="T37" fmla="*/ 24 h 143"/>
                <a:gd name="T38" fmla="*/ 38 w 41"/>
                <a:gd name="T39" fmla="*/ 33 h 143"/>
                <a:gd name="T40" fmla="*/ 40 w 41"/>
                <a:gd name="T41" fmla="*/ 49 h 143"/>
                <a:gd name="T42" fmla="*/ 38 w 41"/>
                <a:gd name="T43" fmla="*/ 65 h 143"/>
                <a:gd name="T44" fmla="*/ 38 w 41"/>
                <a:gd name="T45" fmla="*/ 70 h 143"/>
                <a:gd name="T46" fmla="*/ 36 w 41"/>
                <a:gd name="T47" fmla="*/ 75 h 143"/>
                <a:gd name="T48" fmla="*/ 32 w 41"/>
                <a:gd name="T49" fmla="*/ 82 h 143"/>
                <a:gd name="T50" fmla="*/ 33 w 41"/>
                <a:gd name="T51" fmla="*/ 94 h 143"/>
                <a:gd name="T52" fmla="*/ 34 w 41"/>
                <a:gd name="T53" fmla="*/ 123 h 143"/>
                <a:gd name="T54" fmla="*/ 33 w 41"/>
                <a:gd name="T55" fmla="*/ 132 h 143"/>
                <a:gd name="T56" fmla="*/ 32 w 41"/>
                <a:gd name="T57" fmla="*/ 135 h 143"/>
                <a:gd name="T58" fmla="*/ 30 w 41"/>
                <a:gd name="T59" fmla="*/ 141 h 143"/>
                <a:gd name="T60" fmla="*/ 25 w 41"/>
                <a:gd name="T61" fmla="*/ 141 h 143"/>
                <a:gd name="T62" fmla="*/ 13 w 41"/>
                <a:gd name="T63" fmla="*/ 143 h 143"/>
                <a:gd name="T64" fmla="*/ 9 w 41"/>
                <a:gd name="T65" fmla="*/ 141 h 143"/>
                <a:gd name="T66" fmla="*/ 10 w 41"/>
                <a:gd name="T67" fmla="*/ 138 h 143"/>
                <a:gd name="T68" fmla="*/ 14 w 41"/>
                <a:gd name="T69" fmla="*/ 136 h 143"/>
                <a:gd name="T70" fmla="*/ 15 w 41"/>
                <a:gd name="T71" fmla="*/ 135 h 143"/>
                <a:gd name="T72" fmla="*/ 16 w 41"/>
                <a:gd name="T73" fmla="*/ 134 h 143"/>
                <a:gd name="T74" fmla="*/ 17 w 41"/>
                <a:gd name="T75" fmla="*/ 132 h 143"/>
                <a:gd name="T76" fmla="*/ 16 w 41"/>
                <a:gd name="T77" fmla="*/ 129 h 143"/>
                <a:gd name="T78" fmla="*/ 12 w 41"/>
                <a:gd name="T79" fmla="*/ 114 h 143"/>
                <a:gd name="T80" fmla="*/ 7 w 41"/>
                <a:gd name="T81" fmla="*/ 97 h 143"/>
                <a:gd name="T82" fmla="*/ 4 w 41"/>
                <a:gd name="T83" fmla="*/ 7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143">
                  <a:moveTo>
                    <a:pt x="4" y="79"/>
                  </a:moveTo>
                  <a:cubicBezTo>
                    <a:pt x="4" y="79"/>
                    <a:pt x="2" y="76"/>
                    <a:pt x="1" y="75"/>
                  </a:cubicBezTo>
                  <a:cubicBezTo>
                    <a:pt x="1" y="74"/>
                    <a:pt x="0" y="73"/>
                    <a:pt x="1" y="71"/>
                  </a:cubicBezTo>
                  <a:cubicBezTo>
                    <a:pt x="1" y="70"/>
                    <a:pt x="2" y="68"/>
                    <a:pt x="2" y="68"/>
                  </a:cubicBezTo>
                  <a:cubicBezTo>
                    <a:pt x="2" y="68"/>
                    <a:pt x="3" y="64"/>
                    <a:pt x="3" y="63"/>
                  </a:cubicBezTo>
                  <a:cubicBezTo>
                    <a:pt x="3" y="62"/>
                    <a:pt x="3" y="61"/>
                    <a:pt x="3" y="61"/>
                  </a:cubicBezTo>
                  <a:cubicBezTo>
                    <a:pt x="3" y="61"/>
                    <a:pt x="3" y="58"/>
                    <a:pt x="3" y="56"/>
                  </a:cubicBezTo>
                  <a:cubicBezTo>
                    <a:pt x="4" y="55"/>
                    <a:pt x="3" y="53"/>
                    <a:pt x="4" y="53"/>
                  </a:cubicBezTo>
                  <a:cubicBezTo>
                    <a:pt x="4" y="52"/>
                    <a:pt x="4" y="50"/>
                    <a:pt x="4" y="48"/>
                  </a:cubicBezTo>
                  <a:cubicBezTo>
                    <a:pt x="4" y="47"/>
                    <a:pt x="4" y="43"/>
                    <a:pt x="4" y="42"/>
                  </a:cubicBezTo>
                  <a:cubicBezTo>
                    <a:pt x="4" y="40"/>
                    <a:pt x="4" y="37"/>
                    <a:pt x="4" y="35"/>
                  </a:cubicBezTo>
                  <a:cubicBezTo>
                    <a:pt x="4" y="34"/>
                    <a:pt x="4" y="31"/>
                    <a:pt x="4" y="31"/>
                  </a:cubicBezTo>
                  <a:cubicBezTo>
                    <a:pt x="5" y="30"/>
                    <a:pt x="5" y="29"/>
                    <a:pt x="6" y="29"/>
                  </a:cubicBezTo>
                  <a:cubicBezTo>
                    <a:pt x="6" y="28"/>
                    <a:pt x="13" y="24"/>
                    <a:pt x="13" y="24"/>
                  </a:cubicBezTo>
                  <a:cubicBezTo>
                    <a:pt x="13" y="24"/>
                    <a:pt x="13" y="23"/>
                    <a:pt x="14" y="22"/>
                  </a:cubicBezTo>
                  <a:cubicBezTo>
                    <a:pt x="14" y="22"/>
                    <a:pt x="13" y="21"/>
                    <a:pt x="13" y="20"/>
                  </a:cubicBezTo>
                  <a:cubicBezTo>
                    <a:pt x="12" y="19"/>
                    <a:pt x="12" y="16"/>
                    <a:pt x="12" y="16"/>
                  </a:cubicBezTo>
                  <a:cubicBezTo>
                    <a:pt x="12" y="16"/>
                    <a:pt x="12" y="16"/>
                    <a:pt x="12" y="15"/>
                  </a:cubicBezTo>
                  <a:cubicBezTo>
                    <a:pt x="11" y="14"/>
                    <a:pt x="11" y="13"/>
                    <a:pt x="11" y="13"/>
                  </a:cubicBezTo>
                  <a:cubicBezTo>
                    <a:pt x="11" y="13"/>
                    <a:pt x="11" y="13"/>
                    <a:pt x="11" y="12"/>
                  </a:cubicBezTo>
                  <a:cubicBezTo>
                    <a:pt x="11" y="11"/>
                    <a:pt x="11" y="11"/>
                    <a:pt x="11" y="11"/>
                  </a:cubicBezTo>
                  <a:cubicBezTo>
                    <a:pt x="11" y="10"/>
                    <a:pt x="11" y="10"/>
                    <a:pt x="11" y="10"/>
                  </a:cubicBezTo>
                  <a:cubicBezTo>
                    <a:pt x="10" y="9"/>
                    <a:pt x="11" y="7"/>
                    <a:pt x="11" y="7"/>
                  </a:cubicBezTo>
                  <a:cubicBezTo>
                    <a:pt x="11" y="7"/>
                    <a:pt x="10" y="5"/>
                    <a:pt x="12" y="4"/>
                  </a:cubicBezTo>
                  <a:cubicBezTo>
                    <a:pt x="12" y="4"/>
                    <a:pt x="13" y="1"/>
                    <a:pt x="17" y="2"/>
                  </a:cubicBezTo>
                  <a:cubicBezTo>
                    <a:pt x="17" y="2"/>
                    <a:pt x="19" y="0"/>
                    <a:pt x="22" y="2"/>
                  </a:cubicBezTo>
                  <a:cubicBezTo>
                    <a:pt x="24" y="4"/>
                    <a:pt x="26" y="7"/>
                    <a:pt x="26" y="9"/>
                  </a:cubicBezTo>
                  <a:cubicBezTo>
                    <a:pt x="26" y="9"/>
                    <a:pt x="26" y="9"/>
                    <a:pt x="26" y="9"/>
                  </a:cubicBezTo>
                  <a:cubicBezTo>
                    <a:pt x="26" y="10"/>
                    <a:pt x="27" y="12"/>
                    <a:pt x="26" y="12"/>
                  </a:cubicBezTo>
                  <a:cubicBezTo>
                    <a:pt x="26" y="12"/>
                    <a:pt x="26" y="14"/>
                    <a:pt x="26" y="14"/>
                  </a:cubicBezTo>
                  <a:cubicBezTo>
                    <a:pt x="25" y="15"/>
                    <a:pt x="25" y="15"/>
                    <a:pt x="25" y="15"/>
                  </a:cubicBezTo>
                  <a:cubicBezTo>
                    <a:pt x="25" y="15"/>
                    <a:pt x="25" y="16"/>
                    <a:pt x="24" y="16"/>
                  </a:cubicBezTo>
                  <a:cubicBezTo>
                    <a:pt x="24" y="17"/>
                    <a:pt x="23" y="18"/>
                    <a:pt x="22" y="18"/>
                  </a:cubicBezTo>
                  <a:cubicBezTo>
                    <a:pt x="22" y="19"/>
                    <a:pt x="22" y="19"/>
                    <a:pt x="22" y="19"/>
                  </a:cubicBezTo>
                  <a:cubicBezTo>
                    <a:pt x="23" y="20"/>
                    <a:pt x="23" y="20"/>
                    <a:pt x="23" y="20"/>
                  </a:cubicBezTo>
                  <a:cubicBezTo>
                    <a:pt x="23" y="20"/>
                    <a:pt x="23" y="20"/>
                    <a:pt x="24" y="20"/>
                  </a:cubicBezTo>
                  <a:cubicBezTo>
                    <a:pt x="25" y="21"/>
                    <a:pt x="25" y="22"/>
                    <a:pt x="26" y="23"/>
                  </a:cubicBezTo>
                  <a:cubicBezTo>
                    <a:pt x="26" y="23"/>
                    <a:pt x="27" y="24"/>
                    <a:pt x="27" y="24"/>
                  </a:cubicBezTo>
                  <a:cubicBezTo>
                    <a:pt x="27" y="24"/>
                    <a:pt x="32" y="27"/>
                    <a:pt x="33" y="28"/>
                  </a:cubicBezTo>
                  <a:cubicBezTo>
                    <a:pt x="35" y="30"/>
                    <a:pt x="37" y="32"/>
                    <a:pt x="38" y="33"/>
                  </a:cubicBezTo>
                  <a:cubicBezTo>
                    <a:pt x="38" y="34"/>
                    <a:pt x="39" y="36"/>
                    <a:pt x="39" y="38"/>
                  </a:cubicBezTo>
                  <a:cubicBezTo>
                    <a:pt x="40" y="40"/>
                    <a:pt x="40" y="48"/>
                    <a:pt x="40" y="49"/>
                  </a:cubicBezTo>
                  <a:cubicBezTo>
                    <a:pt x="40" y="49"/>
                    <a:pt x="41" y="54"/>
                    <a:pt x="41" y="56"/>
                  </a:cubicBezTo>
                  <a:cubicBezTo>
                    <a:pt x="41" y="57"/>
                    <a:pt x="39" y="64"/>
                    <a:pt x="38" y="65"/>
                  </a:cubicBezTo>
                  <a:cubicBezTo>
                    <a:pt x="38" y="66"/>
                    <a:pt x="37" y="66"/>
                    <a:pt x="38" y="68"/>
                  </a:cubicBezTo>
                  <a:cubicBezTo>
                    <a:pt x="38" y="69"/>
                    <a:pt x="38" y="69"/>
                    <a:pt x="38" y="70"/>
                  </a:cubicBezTo>
                  <a:cubicBezTo>
                    <a:pt x="37" y="71"/>
                    <a:pt x="37" y="71"/>
                    <a:pt x="37" y="72"/>
                  </a:cubicBezTo>
                  <a:cubicBezTo>
                    <a:pt x="37" y="73"/>
                    <a:pt x="37" y="74"/>
                    <a:pt x="36" y="75"/>
                  </a:cubicBezTo>
                  <a:cubicBezTo>
                    <a:pt x="35" y="75"/>
                    <a:pt x="31" y="77"/>
                    <a:pt x="31" y="77"/>
                  </a:cubicBezTo>
                  <a:cubicBezTo>
                    <a:pt x="31" y="77"/>
                    <a:pt x="32" y="80"/>
                    <a:pt x="32" y="82"/>
                  </a:cubicBezTo>
                  <a:cubicBezTo>
                    <a:pt x="32" y="83"/>
                    <a:pt x="32" y="84"/>
                    <a:pt x="32" y="84"/>
                  </a:cubicBezTo>
                  <a:cubicBezTo>
                    <a:pt x="32" y="84"/>
                    <a:pt x="33" y="91"/>
                    <a:pt x="33" y="94"/>
                  </a:cubicBezTo>
                  <a:cubicBezTo>
                    <a:pt x="33" y="96"/>
                    <a:pt x="34" y="101"/>
                    <a:pt x="34" y="105"/>
                  </a:cubicBezTo>
                  <a:cubicBezTo>
                    <a:pt x="34" y="108"/>
                    <a:pt x="34" y="120"/>
                    <a:pt x="34" y="123"/>
                  </a:cubicBezTo>
                  <a:cubicBezTo>
                    <a:pt x="34" y="125"/>
                    <a:pt x="33" y="131"/>
                    <a:pt x="33" y="131"/>
                  </a:cubicBezTo>
                  <a:cubicBezTo>
                    <a:pt x="33" y="131"/>
                    <a:pt x="34" y="131"/>
                    <a:pt x="33" y="132"/>
                  </a:cubicBezTo>
                  <a:cubicBezTo>
                    <a:pt x="33" y="133"/>
                    <a:pt x="33" y="134"/>
                    <a:pt x="33" y="134"/>
                  </a:cubicBezTo>
                  <a:cubicBezTo>
                    <a:pt x="33" y="135"/>
                    <a:pt x="32" y="135"/>
                    <a:pt x="32" y="135"/>
                  </a:cubicBezTo>
                  <a:cubicBezTo>
                    <a:pt x="32" y="135"/>
                    <a:pt x="32" y="137"/>
                    <a:pt x="32" y="138"/>
                  </a:cubicBezTo>
                  <a:cubicBezTo>
                    <a:pt x="32" y="139"/>
                    <a:pt x="33" y="140"/>
                    <a:pt x="30" y="141"/>
                  </a:cubicBezTo>
                  <a:cubicBezTo>
                    <a:pt x="28" y="141"/>
                    <a:pt x="26" y="141"/>
                    <a:pt x="26" y="141"/>
                  </a:cubicBezTo>
                  <a:cubicBezTo>
                    <a:pt x="25" y="141"/>
                    <a:pt x="25" y="141"/>
                    <a:pt x="25" y="141"/>
                  </a:cubicBezTo>
                  <a:cubicBezTo>
                    <a:pt x="25" y="141"/>
                    <a:pt x="23" y="142"/>
                    <a:pt x="20" y="143"/>
                  </a:cubicBezTo>
                  <a:cubicBezTo>
                    <a:pt x="18" y="143"/>
                    <a:pt x="14" y="143"/>
                    <a:pt x="13" y="143"/>
                  </a:cubicBezTo>
                  <a:cubicBezTo>
                    <a:pt x="12" y="142"/>
                    <a:pt x="12" y="141"/>
                    <a:pt x="12" y="141"/>
                  </a:cubicBezTo>
                  <a:cubicBezTo>
                    <a:pt x="12" y="141"/>
                    <a:pt x="10" y="141"/>
                    <a:pt x="9" y="141"/>
                  </a:cubicBezTo>
                  <a:cubicBezTo>
                    <a:pt x="8" y="140"/>
                    <a:pt x="8" y="139"/>
                    <a:pt x="8" y="139"/>
                  </a:cubicBezTo>
                  <a:cubicBezTo>
                    <a:pt x="8" y="139"/>
                    <a:pt x="9" y="138"/>
                    <a:pt x="10" y="138"/>
                  </a:cubicBezTo>
                  <a:cubicBezTo>
                    <a:pt x="12" y="138"/>
                    <a:pt x="13" y="137"/>
                    <a:pt x="13" y="137"/>
                  </a:cubicBezTo>
                  <a:cubicBezTo>
                    <a:pt x="13" y="137"/>
                    <a:pt x="13" y="136"/>
                    <a:pt x="14" y="136"/>
                  </a:cubicBezTo>
                  <a:cubicBezTo>
                    <a:pt x="14" y="136"/>
                    <a:pt x="13" y="135"/>
                    <a:pt x="14" y="135"/>
                  </a:cubicBezTo>
                  <a:cubicBezTo>
                    <a:pt x="14" y="135"/>
                    <a:pt x="14" y="135"/>
                    <a:pt x="15" y="135"/>
                  </a:cubicBezTo>
                  <a:cubicBezTo>
                    <a:pt x="15" y="135"/>
                    <a:pt x="15" y="134"/>
                    <a:pt x="15" y="134"/>
                  </a:cubicBezTo>
                  <a:cubicBezTo>
                    <a:pt x="15" y="134"/>
                    <a:pt x="16" y="134"/>
                    <a:pt x="16" y="134"/>
                  </a:cubicBezTo>
                  <a:cubicBezTo>
                    <a:pt x="16" y="133"/>
                    <a:pt x="17" y="133"/>
                    <a:pt x="17" y="133"/>
                  </a:cubicBezTo>
                  <a:cubicBezTo>
                    <a:pt x="17" y="133"/>
                    <a:pt x="17" y="133"/>
                    <a:pt x="17" y="132"/>
                  </a:cubicBezTo>
                  <a:cubicBezTo>
                    <a:pt x="16" y="131"/>
                    <a:pt x="15" y="130"/>
                    <a:pt x="15" y="130"/>
                  </a:cubicBezTo>
                  <a:cubicBezTo>
                    <a:pt x="16" y="129"/>
                    <a:pt x="16" y="129"/>
                    <a:pt x="16" y="129"/>
                  </a:cubicBezTo>
                  <a:cubicBezTo>
                    <a:pt x="16" y="129"/>
                    <a:pt x="14" y="124"/>
                    <a:pt x="13" y="122"/>
                  </a:cubicBezTo>
                  <a:cubicBezTo>
                    <a:pt x="13" y="121"/>
                    <a:pt x="12" y="114"/>
                    <a:pt x="12" y="114"/>
                  </a:cubicBezTo>
                  <a:cubicBezTo>
                    <a:pt x="12" y="114"/>
                    <a:pt x="10" y="110"/>
                    <a:pt x="10" y="107"/>
                  </a:cubicBezTo>
                  <a:cubicBezTo>
                    <a:pt x="9" y="104"/>
                    <a:pt x="7" y="97"/>
                    <a:pt x="7" y="97"/>
                  </a:cubicBezTo>
                  <a:cubicBezTo>
                    <a:pt x="7" y="97"/>
                    <a:pt x="6" y="93"/>
                    <a:pt x="6" y="89"/>
                  </a:cubicBezTo>
                  <a:cubicBezTo>
                    <a:pt x="5" y="86"/>
                    <a:pt x="4" y="79"/>
                    <a:pt x="4" y="7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9" name="Freeform 611"/>
            <p:cNvSpPr>
              <a:spLocks/>
            </p:cNvSpPr>
            <p:nvPr/>
          </p:nvSpPr>
          <p:spPr bwMode="auto">
            <a:xfrm>
              <a:off x="7165975" y="2741613"/>
              <a:ext cx="214313" cy="428625"/>
            </a:xfrm>
            <a:custGeom>
              <a:avLst/>
              <a:gdLst>
                <a:gd name="T0" fmla="*/ 27 w 57"/>
                <a:gd name="T1" fmla="*/ 46 h 114"/>
                <a:gd name="T2" fmla="*/ 17 w 57"/>
                <a:gd name="T3" fmla="*/ 47 h 114"/>
                <a:gd name="T4" fmla="*/ 16 w 57"/>
                <a:gd name="T5" fmla="*/ 48 h 114"/>
                <a:gd name="T6" fmla="*/ 15 w 57"/>
                <a:gd name="T7" fmla="*/ 48 h 114"/>
                <a:gd name="T8" fmla="*/ 12 w 57"/>
                <a:gd name="T9" fmla="*/ 46 h 114"/>
                <a:gd name="T10" fmla="*/ 10 w 57"/>
                <a:gd name="T11" fmla="*/ 45 h 114"/>
                <a:gd name="T12" fmla="*/ 5 w 57"/>
                <a:gd name="T13" fmla="*/ 45 h 114"/>
                <a:gd name="T14" fmla="*/ 1 w 57"/>
                <a:gd name="T15" fmla="*/ 44 h 114"/>
                <a:gd name="T16" fmla="*/ 4 w 57"/>
                <a:gd name="T17" fmla="*/ 43 h 114"/>
                <a:gd name="T18" fmla="*/ 7 w 57"/>
                <a:gd name="T19" fmla="*/ 42 h 114"/>
                <a:gd name="T20" fmla="*/ 4 w 57"/>
                <a:gd name="T21" fmla="*/ 40 h 114"/>
                <a:gd name="T22" fmla="*/ 8 w 57"/>
                <a:gd name="T23" fmla="*/ 40 h 114"/>
                <a:gd name="T24" fmla="*/ 13 w 57"/>
                <a:gd name="T25" fmla="*/ 41 h 114"/>
                <a:gd name="T26" fmla="*/ 17 w 57"/>
                <a:gd name="T27" fmla="*/ 41 h 114"/>
                <a:gd name="T28" fmla="*/ 22 w 57"/>
                <a:gd name="T29" fmla="*/ 40 h 114"/>
                <a:gd name="T30" fmla="*/ 22 w 57"/>
                <a:gd name="T31" fmla="*/ 36 h 114"/>
                <a:gd name="T32" fmla="*/ 22 w 57"/>
                <a:gd name="T33" fmla="*/ 27 h 114"/>
                <a:gd name="T34" fmla="*/ 24 w 57"/>
                <a:gd name="T35" fmla="*/ 10 h 114"/>
                <a:gd name="T36" fmla="*/ 31 w 57"/>
                <a:gd name="T37" fmla="*/ 1 h 114"/>
                <a:gd name="T38" fmla="*/ 39 w 57"/>
                <a:gd name="T39" fmla="*/ 8 h 114"/>
                <a:gd name="T40" fmla="*/ 42 w 57"/>
                <a:gd name="T41" fmla="*/ 19 h 114"/>
                <a:gd name="T42" fmla="*/ 50 w 57"/>
                <a:gd name="T43" fmla="*/ 24 h 114"/>
                <a:gd name="T44" fmla="*/ 51 w 57"/>
                <a:gd name="T45" fmla="*/ 40 h 114"/>
                <a:gd name="T46" fmla="*/ 53 w 57"/>
                <a:gd name="T47" fmla="*/ 44 h 114"/>
                <a:gd name="T48" fmla="*/ 56 w 57"/>
                <a:gd name="T49" fmla="*/ 45 h 114"/>
                <a:gd name="T50" fmla="*/ 53 w 57"/>
                <a:gd name="T51" fmla="*/ 47 h 114"/>
                <a:gd name="T52" fmla="*/ 57 w 57"/>
                <a:gd name="T53" fmla="*/ 52 h 114"/>
                <a:gd name="T54" fmla="*/ 53 w 57"/>
                <a:gd name="T55" fmla="*/ 50 h 114"/>
                <a:gd name="T56" fmla="*/ 55 w 57"/>
                <a:gd name="T57" fmla="*/ 53 h 114"/>
                <a:gd name="T58" fmla="*/ 52 w 57"/>
                <a:gd name="T59" fmla="*/ 51 h 114"/>
                <a:gd name="T60" fmla="*/ 52 w 57"/>
                <a:gd name="T61" fmla="*/ 54 h 114"/>
                <a:gd name="T62" fmla="*/ 51 w 57"/>
                <a:gd name="T63" fmla="*/ 60 h 114"/>
                <a:gd name="T64" fmla="*/ 50 w 57"/>
                <a:gd name="T65" fmla="*/ 87 h 114"/>
                <a:gd name="T66" fmla="*/ 47 w 57"/>
                <a:gd name="T67" fmla="*/ 109 h 114"/>
                <a:gd name="T68" fmla="*/ 37 w 57"/>
                <a:gd name="T69" fmla="*/ 112 h 114"/>
                <a:gd name="T70" fmla="*/ 39 w 57"/>
                <a:gd name="T71" fmla="*/ 109 h 114"/>
                <a:gd name="T72" fmla="*/ 40 w 57"/>
                <a:gd name="T73" fmla="*/ 105 h 114"/>
                <a:gd name="T74" fmla="*/ 42 w 57"/>
                <a:gd name="T75" fmla="*/ 91 h 114"/>
                <a:gd name="T76" fmla="*/ 40 w 57"/>
                <a:gd name="T77" fmla="*/ 78 h 114"/>
                <a:gd name="T78" fmla="*/ 38 w 57"/>
                <a:gd name="T79" fmla="*/ 70 h 114"/>
                <a:gd name="T80" fmla="*/ 33 w 57"/>
                <a:gd name="T81" fmla="*/ 76 h 114"/>
                <a:gd name="T82" fmla="*/ 28 w 57"/>
                <a:gd name="T83" fmla="*/ 110 h 114"/>
                <a:gd name="T84" fmla="*/ 24 w 57"/>
                <a:gd name="T85" fmla="*/ 112 h 114"/>
                <a:gd name="T86" fmla="*/ 13 w 57"/>
                <a:gd name="T87" fmla="*/ 112 h 114"/>
                <a:gd name="T88" fmla="*/ 13 w 57"/>
                <a:gd name="T89" fmla="*/ 109 h 114"/>
                <a:gd name="T90" fmla="*/ 18 w 57"/>
                <a:gd name="T91" fmla="*/ 106 h 114"/>
                <a:gd name="T92" fmla="*/ 23 w 57"/>
                <a:gd name="T93" fmla="*/ 85 h 114"/>
                <a:gd name="T94" fmla="*/ 26 w 57"/>
                <a:gd name="T95" fmla="*/ 62 h 114"/>
                <a:gd name="T96" fmla="*/ 27 w 57"/>
                <a:gd name="T97" fmla="*/ 54 h 114"/>
                <a:gd name="T98" fmla="*/ 28 w 57"/>
                <a:gd name="T99"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114">
                  <a:moveTo>
                    <a:pt x="28" y="44"/>
                  </a:moveTo>
                  <a:cubicBezTo>
                    <a:pt x="28" y="44"/>
                    <a:pt x="27" y="44"/>
                    <a:pt x="27" y="45"/>
                  </a:cubicBezTo>
                  <a:cubicBezTo>
                    <a:pt x="27" y="45"/>
                    <a:pt x="28" y="45"/>
                    <a:pt x="28" y="45"/>
                  </a:cubicBezTo>
                  <a:cubicBezTo>
                    <a:pt x="28" y="45"/>
                    <a:pt x="28" y="46"/>
                    <a:pt x="27" y="46"/>
                  </a:cubicBezTo>
                  <a:cubicBezTo>
                    <a:pt x="27" y="46"/>
                    <a:pt x="27" y="46"/>
                    <a:pt x="27" y="46"/>
                  </a:cubicBezTo>
                  <a:cubicBezTo>
                    <a:pt x="26" y="46"/>
                    <a:pt x="26" y="46"/>
                    <a:pt x="25" y="47"/>
                  </a:cubicBezTo>
                  <a:cubicBezTo>
                    <a:pt x="24" y="47"/>
                    <a:pt x="22" y="47"/>
                    <a:pt x="22" y="47"/>
                  </a:cubicBezTo>
                  <a:cubicBezTo>
                    <a:pt x="21" y="47"/>
                    <a:pt x="18" y="47"/>
                    <a:pt x="17" y="47"/>
                  </a:cubicBezTo>
                  <a:cubicBezTo>
                    <a:pt x="17" y="47"/>
                    <a:pt x="16" y="48"/>
                    <a:pt x="16" y="48"/>
                  </a:cubicBezTo>
                  <a:cubicBezTo>
                    <a:pt x="16" y="48"/>
                    <a:pt x="16" y="48"/>
                    <a:pt x="16" y="48"/>
                  </a:cubicBezTo>
                  <a:cubicBezTo>
                    <a:pt x="16" y="48"/>
                    <a:pt x="16" y="48"/>
                    <a:pt x="16" y="48"/>
                  </a:cubicBezTo>
                  <a:cubicBezTo>
                    <a:pt x="16" y="48"/>
                    <a:pt x="16" y="48"/>
                    <a:pt x="16" y="48"/>
                  </a:cubicBezTo>
                  <a:cubicBezTo>
                    <a:pt x="15" y="48"/>
                    <a:pt x="15" y="48"/>
                    <a:pt x="15" y="48"/>
                  </a:cubicBezTo>
                  <a:cubicBezTo>
                    <a:pt x="15" y="48"/>
                    <a:pt x="15" y="48"/>
                    <a:pt x="15" y="48"/>
                  </a:cubicBezTo>
                  <a:cubicBezTo>
                    <a:pt x="15" y="48"/>
                    <a:pt x="15" y="48"/>
                    <a:pt x="15" y="48"/>
                  </a:cubicBezTo>
                  <a:cubicBezTo>
                    <a:pt x="15" y="48"/>
                    <a:pt x="15" y="48"/>
                    <a:pt x="15" y="48"/>
                  </a:cubicBezTo>
                  <a:cubicBezTo>
                    <a:pt x="15" y="49"/>
                    <a:pt x="14" y="48"/>
                    <a:pt x="14" y="48"/>
                  </a:cubicBezTo>
                  <a:cubicBezTo>
                    <a:pt x="14" y="48"/>
                    <a:pt x="13" y="47"/>
                    <a:pt x="13" y="47"/>
                  </a:cubicBezTo>
                  <a:cubicBezTo>
                    <a:pt x="13" y="47"/>
                    <a:pt x="13" y="47"/>
                    <a:pt x="13" y="47"/>
                  </a:cubicBezTo>
                  <a:cubicBezTo>
                    <a:pt x="12" y="47"/>
                    <a:pt x="12" y="47"/>
                    <a:pt x="12" y="46"/>
                  </a:cubicBezTo>
                  <a:cubicBezTo>
                    <a:pt x="12" y="46"/>
                    <a:pt x="11" y="45"/>
                    <a:pt x="11" y="45"/>
                  </a:cubicBezTo>
                  <a:cubicBezTo>
                    <a:pt x="11" y="45"/>
                    <a:pt x="11" y="45"/>
                    <a:pt x="11" y="45"/>
                  </a:cubicBezTo>
                  <a:cubicBezTo>
                    <a:pt x="11" y="45"/>
                    <a:pt x="11" y="45"/>
                    <a:pt x="11" y="45"/>
                  </a:cubicBezTo>
                  <a:cubicBezTo>
                    <a:pt x="11" y="45"/>
                    <a:pt x="10" y="45"/>
                    <a:pt x="10" y="45"/>
                  </a:cubicBezTo>
                  <a:cubicBezTo>
                    <a:pt x="9" y="45"/>
                    <a:pt x="9" y="45"/>
                    <a:pt x="9" y="45"/>
                  </a:cubicBezTo>
                  <a:cubicBezTo>
                    <a:pt x="8" y="45"/>
                    <a:pt x="8" y="45"/>
                    <a:pt x="7" y="45"/>
                  </a:cubicBezTo>
                  <a:cubicBezTo>
                    <a:pt x="7" y="45"/>
                    <a:pt x="6" y="45"/>
                    <a:pt x="6" y="45"/>
                  </a:cubicBezTo>
                  <a:cubicBezTo>
                    <a:pt x="5" y="45"/>
                    <a:pt x="5" y="45"/>
                    <a:pt x="5" y="45"/>
                  </a:cubicBezTo>
                  <a:cubicBezTo>
                    <a:pt x="4" y="45"/>
                    <a:pt x="4" y="45"/>
                    <a:pt x="4" y="45"/>
                  </a:cubicBezTo>
                  <a:cubicBezTo>
                    <a:pt x="3" y="45"/>
                    <a:pt x="2" y="45"/>
                    <a:pt x="2" y="45"/>
                  </a:cubicBezTo>
                  <a:cubicBezTo>
                    <a:pt x="2" y="45"/>
                    <a:pt x="2" y="45"/>
                    <a:pt x="1" y="45"/>
                  </a:cubicBezTo>
                  <a:cubicBezTo>
                    <a:pt x="1" y="45"/>
                    <a:pt x="0" y="44"/>
                    <a:pt x="1" y="44"/>
                  </a:cubicBezTo>
                  <a:cubicBezTo>
                    <a:pt x="1" y="44"/>
                    <a:pt x="1" y="43"/>
                    <a:pt x="2" y="43"/>
                  </a:cubicBezTo>
                  <a:cubicBezTo>
                    <a:pt x="3" y="43"/>
                    <a:pt x="2" y="43"/>
                    <a:pt x="2" y="43"/>
                  </a:cubicBezTo>
                  <a:cubicBezTo>
                    <a:pt x="2" y="43"/>
                    <a:pt x="3" y="43"/>
                    <a:pt x="3" y="43"/>
                  </a:cubicBezTo>
                  <a:cubicBezTo>
                    <a:pt x="3" y="43"/>
                    <a:pt x="4" y="43"/>
                    <a:pt x="4" y="43"/>
                  </a:cubicBezTo>
                  <a:cubicBezTo>
                    <a:pt x="5" y="43"/>
                    <a:pt x="5" y="43"/>
                    <a:pt x="5" y="43"/>
                  </a:cubicBezTo>
                  <a:cubicBezTo>
                    <a:pt x="5" y="43"/>
                    <a:pt x="6" y="43"/>
                    <a:pt x="6" y="43"/>
                  </a:cubicBezTo>
                  <a:cubicBezTo>
                    <a:pt x="6" y="42"/>
                    <a:pt x="7" y="42"/>
                    <a:pt x="7" y="42"/>
                  </a:cubicBezTo>
                  <a:cubicBezTo>
                    <a:pt x="7" y="42"/>
                    <a:pt x="7" y="42"/>
                    <a:pt x="7" y="42"/>
                  </a:cubicBezTo>
                  <a:cubicBezTo>
                    <a:pt x="7" y="41"/>
                    <a:pt x="7" y="41"/>
                    <a:pt x="7" y="41"/>
                  </a:cubicBezTo>
                  <a:cubicBezTo>
                    <a:pt x="6" y="41"/>
                    <a:pt x="6" y="41"/>
                    <a:pt x="6" y="41"/>
                  </a:cubicBezTo>
                  <a:cubicBezTo>
                    <a:pt x="5" y="41"/>
                    <a:pt x="5" y="41"/>
                    <a:pt x="5" y="41"/>
                  </a:cubicBezTo>
                  <a:cubicBezTo>
                    <a:pt x="4" y="41"/>
                    <a:pt x="4" y="41"/>
                    <a:pt x="4" y="40"/>
                  </a:cubicBezTo>
                  <a:cubicBezTo>
                    <a:pt x="4" y="40"/>
                    <a:pt x="4" y="40"/>
                    <a:pt x="5" y="40"/>
                  </a:cubicBezTo>
                  <a:cubicBezTo>
                    <a:pt x="6" y="40"/>
                    <a:pt x="6" y="40"/>
                    <a:pt x="6" y="40"/>
                  </a:cubicBezTo>
                  <a:cubicBezTo>
                    <a:pt x="6" y="40"/>
                    <a:pt x="6" y="40"/>
                    <a:pt x="6" y="40"/>
                  </a:cubicBezTo>
                  <a:cubicBezTo>
                    <a:pt x="6" y="40"/>
                    <a:pt x="7" y="40"/>
                    <a:pt x="8" y="40"/>
                  </a:cubicBezTo>
                  <a:cubicBezTo>
                    <a:pt x="8" y="40"/>
                    <a:pt x="9" y="40"/>
                    <a:pt x="10" y="40"/>
                  </a:cubicBezTo>
                  <a:cubicBezTo>
                    <a:pt x="11" y="40"/>
                    <a:pt x="11" y="41"/>
                    <a:pt x="11" y="41"/>
                  </a:cubicBezTo>
                  <a:cubicBezTo>
                    <a:pt x="12" y="41"/>
                    <a:pt x="12" y="41"/>
                    <a:pt x="12" y="41"/>
                  </a:cubicBezTo>
                  <a:cubicBezTo>
                    <a:pt x="13" y="41"/>
                    <a:pt x="13" y="41"/>
                    <a:pt x="13" y="41"/>
                  </a:cubicBezTo>
                  <a:cubicBezTo>
                    <a:pt x="13" y="41"/>
                    <a:pt x="13" y="41"/>
                    <a:pt x="13" y="41"/>
                  </a:cubicBezTo>
                  <a:cubicBezTo>
                    <a:pt x="14" y="41"/>
                    <a:pt x="14" y="41"/>
                    <a:pt x="15" y="41"/>
                  </a:cubicBezTo>
                  <a:cubicBezTo>
                    <a:pt x="15" y="41"/>
                    <a:pt x="15" y="41"/>
                    <a:pt x="16" y="41"/>
                  </a:cubicBezTo>
                  <a:cubicBezTo>
                    <a:pt x="16" y="41"/>
                    <a:pt x="17" y="41"/>
                    <a:pt x="17" y="41"/>
                  </a:cubicBezTo>
                  <a:cubicBezTo>
                    <a:pt x="18" y="41"/>
                    <a:pt x="19" y="41"/>
                    <a:pt x="19" y="41"/>
                  </a:cubicBezTo>
                  <a:cubicBezTo>
                    <a:pt x="20" y="41"/>
                    <a:pt x="20" y="40"/>
                    <a:pt x="20" y="40"/>
                  </a:cubicBezTo>
                  <a:cubicBezTo>
                    <a:pt x="21" y="40"/>
                    <a:pt x="21" y="40"/>
                    <a:pt x="21" y="40"/>
                  </a:cubicBezTo>
                  <a:cubicBezTo>
                    <a:pt x="21" y="40"/>
                    <a:pt x="22" y="40"/>
                    <a:pt x="22" y="40"/>
                  </a:cubicBezTo>
                  <a:cubicBezTo>
                    <a:pt x="22" y="40"/>
                    <a:pt x="22" y="40"/>
                    <a:pt x="22" y="40"/>
                  </a:cubicBezTo>
                  <a:cubicBezTo>
                    <a:pt x="22" y="40"/>
                    <a:pt x="22" y="39"/>
                    <a:pt x="22" y="39"/>
                  </a:cubicBezTo>
                  <a:cubicBezTo>
                    <a:pt x="22" y="39"/>
                    <a:pt x="22" y="39"/>
                    <a:pt x="22" y="38"/>
                  </a:cubicBezTo>
                  <a:cubicBezTo>
                    <a:pt x="22" y="38"/>
                    <a:pt x="22" y="37"/>
                    <a:pt x="22" y="36"/>
                  </a:cubicBezTo>
                  <a:cubicBezTo>
                    <a:pt x="22" y="35"/>
                    <a:pt x="22" y="34"/>
                    <a:pt x="22" y="34"/>
                  </a:cubicBezTo>
                  <a:cubicBezTo>
                    <a:pt x="22" y="34"/>
                    <a:pt x="22" y="33"/>
                    <a:pt x="22" y="33"/>
                  </a:cubicBezTo>
                  <a:cubicBezTo>
                    <a:pt x="22" y="32"/>
                    <a:pt x="22" y="30"/>
                    <a:pt x="22" y="29"/>
                  </a:cubicBezTo>
                  <a:cubicBezTo>
                    <a:pt x="22" y="28"/>
                    <a:pt x="22" y="28"/>
                    <a:pt x="22" y="27"/>
                  </a:cubicBezTo>
                  <a:cubicBezTo>
                    <a:pt x="22" y="26"/>
                    <a:pt x="21" y="25"/>
                    <a:pt x="22" y="24"/>
                  </a:cubicBezTo>
                  <a:cubicBezTo>
                    <a:pt x="22" y="23"/>
                    <a:pt x="23" y="22"/>
                    <a:pt x="23" y="22"/>
                  </a:cubicBezTo>
                  <a:cubicBezTo>
                    <a:pt x="23" y="22"/>
                    <a:pt x="24" y="20"/>
                    <a:pt x="24" y="19"/>
                  </a:cubicBezTo>
                  <a:cubicBezTo>
                    <a:pt x="24" y="18"/>
                    <a:pt x="24" y="12"/>
                    <a:pt x="24" y="10"/>
                  </a:cubicBezTo>
                  <a:cubicBezTo>
                    <a:pt x="24" y="8"/>
                    <a:pt x="25" y="5"/>
                    <a:pt x="25" y="4"/>
                  </a:cubicBezTo>
                  <a:cubicBezTo>
                    <a:pt x="26" y="3"/>
                    <a:pt x="27" y="2"/>
                    <a:pt x="28" y="1"/>
                  </a:cubicBezTo>
                  <a:cubicBezTo>
                    <a:pt x="29" y="1"/>
                    <a:pt x="29" y="0"/>
                    <a:pt x="30" y="0"/>
                  </a:cubicBezTo>
                  <a:cubicBezTo>
                    <a:pt x="31" y="0"/>
                    <a:pt x="31" y="1"/>
                    <a:pt x="31" y="1"/>
                  </a:cubicBezTo>
                  <a:cubicBezTo>
                    <a:pt x="31" y="1"/>
                    <a:pt x="32" y="0"/>
                    <a:pt x="32" y="0"/>
                  </a:cubicBezTo>
                  <a:cubicBezTo>
                    <a:pt x="32" y="0"/>
                    <a:pt x="33" y="1"/>
                    <a:pt x="34" y="1"/>
                  </a:cubicBezTo>
                  <a:cubicBezTo>
                    <a:pt x="35" y="2"/>
                    <a:pt x="36" y="3"/>
                    <a:pt x="37" y="5"/>
                  </a:cubicBezTo>
                  <a:cubicBezTo>
                    <a:pt x="38" y="6"/>
                    <a:pt x="39" y="7"/>
                    <a:pt x="39" y="8"/>
                  </a:cubicBezTo>
                  <a:cubicBezTo>
                    <a:pt x="39" y="8"/>
                    <a:pt x="40" y="12"/>
                    <a:pt x="40" y="13"/>
                  </a:cubicBezTo>
                  <a:cubicBezTo>
                    <a:pt x="40" y="14"/>
                    <a:pt x="41" y="16"/>
                    <a:pt x="41" y="17"/>
                  </a:cubicBezTo>
                  <a:cubicBezTo>
                    <a:pt x="41" y="17"/>
                    <a:pt x="41" y="18"/>
                    <a:pt x="41" y="18"/>
                  </a:cubicBezTo>
                  <a:cubicBezTo>
                    <a:pt x="42" y="18"/>
                    <a:pt x="42" y="19"/>
                    <a:pt x="42" y="19"/>
                  </a:cubicBezTo>
                  <a:cubicBezTo>
                    <a:pt x="42" y="19"/>
                    <a:pt x="44" y="20"/>
                    <a:pt x="45" y="20"/>
                  </a:cubicBezTo>
                  <a:cubicBezTo>
                    <a:pt x="46" y="20"/>
                    <a:pt x="47" y="21"/>
                    <a:pt x="47" y="21"/>
                  </a:cubicBezTo>
                  <a:cubicBezTo>
                    <a:pt x="47" y="21"/>
                    <a:pt x="49" y="21"/>
                    <a:pt x="49" y="23"/>
                  </a:cubicBezTo>
                  <a:cubicBezTo>
                    <a:pt x="49" y="24"/>
                    <a:pt x="50" y="24"/>
                    <a:pt x="50" y="24"/>
                  </a:cubicBezTo>
                  <a:cubicBezTo>
                    <a:pt x="50" y="24"/>
                    <a:pt x="50" y="27"/>
                    <a:pt x="50" y="29"/>
                  </a:cubicBezTo>
                  <a:cubicBezTo>
                    <a:pt x="50" y="29"/>
                    <a:pt x="51" y="32"/>
                    <a:pt x="50" y="34"/>
                  </a:cubicBezTo>
                  <a:cubicBezTo>
                    <a:pt x="50" y="34"/>
                    <a:pt x="51" y="37"/>
                    <a:pt x="51" y="38"/>
                  </a:cubicBezTo>
                  <a:cubicBezTo>
                    <a:pt x="51" y="38"/>
                    <a:pt x="51" y="39"/>
                    <a:pt x="51" y="40"/>
                  </a:cubicBezTo>
                  <a:cubicBezTo>
                    <a:pt x="52" y="40"/>
                    <a:pt x="51" y="40"/>
                    <a:pt x="52" y="41"/>
                  </a:cubicBezTo>
                  <a:cubicBezTo>
                    <a:pt x="52" y="41"/>
                    <a:pt x="52" y="42"/>
                    <a:pt x="52" y="42"/>
                  </a:cubicBezTo>
                  <a:cubicBezTo>
                    <a:pt x="52" y="42"/>
                    <a:pt x="52" y="42"/>
                    <a:pt x="52" y="42"/>
                  </a:cubicBezTo>
                  <a:cubicBezTo>
                    <a:pt x="52" y="42"/>
                    <a:pt x="53" y="44"/>
                    <a:pt x="53" y="44"/>
                  </a:cubicBezTo>
                  <a:cubicBezTo>
                    <a:pt x="53" y="44"/>
                    <a:pt x="53" y="44"/>
                    <a:pt x="53" y="44"/>
                  </a:cubicBezTo>
                  <a:cubicBezTo>
                    <a:pt x="53" y="44"/>
                    <a:pt x="53" y="45"/>
                    <a:pt x="54" y="45"/>
                  </a:cubicBezTo>
                  <a:cubicBezTo>
                    <a:pt x="54" y="45"/>
                    <a:pt x="55" y="45"/>
                    <a:pt x="55" y="44"/>
                  </a:cubicBezTo>
                  <a:cubicBezTo>
                    <a:pt x="56" y="44"/>
                    <a:pt x="56" y="45"/>
                    <a:pt x="56" y="45"/>
                  </a:cubicBezTo>
                  <a:cubicBezTo>
                    <a:pt x="57" y="45"/>
                    <a:pt x="56" y="46"/>
                    <a:pt x="56" y="46"/>
                  </a:cubicBezTo>
                  <a:cubicBezTo>
                    <a:pt x="55" y="46"/>
                    <a:pt x="55" y="46"/>
                    <a:pt x="54" y="46"/>
                  </a:cubicBezTo>
                  <a:cubicBezTo>
                    <a:pt x="54" y="46"/>
                    <a:pt x="53" y="46"/>
                    <a:pt x="53" y="46"/>
                  </a:cubicBezTo>
                  <a:cubicBezTo>
                    <a:pt x="53" y="47"/>
                    <a:pt x="53" y="47"/>
                    <a:pt x="53" y="47"/>
                  </a:cubicBezTo>
                  <a:cubicBezTo>
                    <a:pt x="53" y="47"/>
                    <a:pt x="53" y="48"/>
                    <a:pt x="53" y="48"/>
                  </a:cubicBezTo>
                  <a:cubicBezTo>
                    <a:pt x="54" y="49"/>
                    <a:pt x="54" y="49"/>
                    <a:pt x="54" y="49"/>
                  </a:cubicBezTo>
                  <a:cubicBezTo>
                    <a:pt x="54" y="49"/>
                    <a:pt x="55" y="50"/>
                    <a:pt x="56" y="50"/>
                  </a:cubicBezTo>
                  <a:cubicBezTo>
                    <a:pt x="56" y="51"/>
                    <a:pt x="56" y="51"/>
                    <a:pt x="57" y="52"/>
                  </a:cubicBezTo>
                  <a:cubicBezTo>
                    <a:pt x="57" y="52"/>
                    <a:pt x="57" y="52"/>
                    <a:pt x="57" y="53"/>
                  </a:cubicBezTo>
                  <a:cubicBezTo>
                    <a:pt x="57" y="53"/>
                    <a:pt x="56" y="52"/>
                    <a:pt x="56" y="52"/>
                  </a:cubicBezTo>
                  <a:cubicBezTo>
                    <a:pt x="55" y="52"/>
                    <a:pt x="55" y="52"/>
                    <a:pt x="55" y="51"/>
                  </a:cubicBezTo>
                  <a:cubicBezTo>
                    <a:pt x="54" y="51"/>
                    <a:pt x="54" y="51"/>
                    <a:pt x="53" y="50"/>
                  </a:cubicBezTo>
                  <a:cubicBezTo>
                    <a:pt x="53" y="50"/>
                    <a:pt x="53" y="50"/>
                    <a:pt x="53" y="50"/>
                  </a:cubicBezTo>
                  <a:cubicBezTo>
                    <a:pt x="53" y="50"/>
                    <a:pt x="53" y="51"/>
                    <a:pt x="53" y="51"/>
                  </a:cubicBezTo>
                  <a:cubicBezTo>
                    <a:pt x="53" y="51"/>
                    <a:pt x="54" y="51"/>
                    <a:pt x="54" y="51"/>
                  </a:cubicBezTo>
                  <a:cubicBezTo>
                    <a:pt x="54" y="51"/>
                    <a:pt x="55" y="52"/>
                    <a:pt x="55" y="53"/>
                  </a:cubicBezTo>
                  <a:cubicBezTo>
                    <a:pt x="55" y="53"/>
                    <a:pt x="55" y="53"/>
                    <a:pt x="55" y="54"/>
                  </a:cubicBezTo>
                  <a:cubicBezTo>
                    <a:pt x="55" y="54"/>
                    <a:pt x="54" y="53"/>
                    <a:pt x="54" y="53"/>
                  </a:cubicBezTo>
                  <a:cubicBezTo>
                    <a:pt x="53" y="53"/>
                    <a:pt x="53" y="52"/>
                    <a:pt x="53" y="52"/>
                  </a:cubicBezTo>
                  <a:cubicBezTo>
                    <a:pt x="53" y="52"/>
                    <a:pt x="52" y="52"/>
                    <a:pt x="52" y="51"/>
                  </a:cubicBezTo>
                  <a:cubicBezTo>
                    <a:pt x="52" y="51"/>
                    <a:pt x="52" y="51"/>
                    <a:pt x="52" y="51"/>
                  </a:cubicBezTo>
                  <a:cubicBezTo>
                    <a:pt x="51" y="51"/>
                    <a:pt x="52" y="52"/>
                    <a:pt x="52" y="52"/>
                  </a:cubicBezTo>
                  <a:cubicBezTo>
                    <a:pt x="52" y="52"/>
                    <a:pt x="52" y="53"/>
                    <a:pt x="52" y="53"/>
                  </a:cubicBezTo>
                  <a:cubicBezTo>
                    <a:pt x="52" y="53"/>
                    <a:pt x="52" y="53"/>
                    <a:pt x="52" y="54"/>
                  </a:cubicBezTo>
                  <a:cubicBezTo>
                    <a:pt x="52" y="54"/>
                    <a:pt x="53" y="54"/>
                    <a:pt x="52" y="55"/>
                  </a:cubicBezTo>
                  <a:cubicBezTo>
                    <a:pt x="52" y="55"/>
                    <a:pt x="52" y="54"/>
                    <a:pt x="52" y="54"/>
                  </a:cubicBezTo>
                  <a:cubicBezTo>
                    <a:pt x="52" y="54"/>
                    <a:pt x="52" y="56"/>
                    <a:pt x="52" y="56"/>
                  </a:cubicBezTo>
                  <a:cubicBezTo>
                    <a:pt x="52" y="56"/>
                    <a:pt x="52" y="58"/>
                    <a:pt x="51" y="60"/>
                  </a:cubicBezTo>
                  <a:cubicBezTo>
                    <a:pt x="51" y="62"/>
                    <a:pt x="51" y="66"/>
                    <a:pt x="50" y="67"/>
                  </a:cubicBezTo>
                  <a:cubicBezTo>
                    <a:pt x="50" y="68"/>
                    <a:pt x="50" y="72"/>
                    <a:pt x="50" y="74"/>
                  </a:cubicBezTo>
                  <a:cubicBezTo>
                    <a:pt x="50" y="76"/>
                    <a:pt x="50" y="78"/>
                    <a:pt x="50" y="79"/>
                  </a:cubicBezTo>
                  <a:cubicBezTo>
                    <a:pt x="50" y="80"/>
                    <a:pt x="50" y="85"/>
                    <a:pt x="50" y="87"/>
                  </a:cubicBezTo>
                  <a:cubicBezTo>
                    <a:pt x="50" y="90"/>
                    <a:pt x="50" y="98"/>
                    <a:pt x="49" y="100"/>
                  </a:cubicBezTo>
                  <a:cubicBezTo>
                    <a:pt x="49" y="102"/>
                    <a:pt x="48" y="106"/>
                    <a:pt x="48" y="106"/>
                  </a:cubicBezTo>
                  <a:cubicBezTo>
                    <a:pt x="48" y="106"/>
                    <a:pt x="49" y="107"/>
                    <a:pt x="48" y="108"/>
                  </a:cubicBezTo>
                  <a:cubicBezTo>
                    <a:pt x="48" y="109"/>
                    <a:pt x="47" y="109"/>
                    <a:pt x="47" y="109"/>
                  </a:cubicBezTo>
                  <a:cubicBezTo>
                    <a:pt x="46" y="110"/>
                    <a:pt x="46" y="110"/>
                    <a:pt x="46" y="110"/>
                  </a:cubicBezTo>
                  <a:cubicBezTo>
                    <a:pt x="46" y="110"/>
                    <a:pt x="45" y="113"/>
                    <a:pt x="41" y="113"/>
                  </a:cubicBezTo>
                  <a:cubicBezTo>
                    <a:pt x="38" y="114"/>
                    <a:pt x="38" y="113"/>
                    <a:pt x="37" y="113"/>
                  </a:cubicBezTo>
                  <a:cubicBezTo>
                    <a:pt x="37" y="112"/>
                    <a:pt x="37" y="112"/>
                    <a:pt x="37" y="112"/>
                  </a:cubicBezTo>
                  <a:cubicBezTo>
                    <a:pt x="37" y="111"/>
                    <a:pt x="37" y="111"/>
                    <a:pt x="37" y="111"/>
                  </a:cubicBezTo>
                  <a:cubicBezTo>
                    <a:pt x="37" y="111"/>
                    <a:pt x="37" y="111"/>
                    <a:pt x="38" y="111"/>
                  </a:cubicBezTo>
                  <a:cubicBezTo>
                    <a:pt x="38" y="110"/>
                    <a:pt x="39" y="109"/>
                    <a:pt x="39" y="109"/>
                  </a:cubicBezTo>
                  <a:cubicBezTo>
                    <a:pt x="39" y="109"/>
                    <a:pt x="39" y="109"/>
                    <a:pt x="39" y="109"/>
                  </a:cubicBezTo>
                  <a:cubicBezTo>
                    <a:pt x="39" y="109"/>
                    <a:pt x="39" y="109"/>
                    <a:pt x="39" y="109"/>
                  </a:cubicBezTo>
                  <a:cubicBezTo>
                    <a:pt x="39" y="109"/>
                    <a:pt x="39" y="109"/>
                    <a:pt x="39" y="108"/>
                  </a:cubicBezTo>
                  <a:cubicBezTo>
                    <a:pt x="39" y="108"/>
                    <a:pt x="39" y="107"/>
                    <a:pt x="40" y="106"/>
                  </a:cubicBezTo>
                  <a:cubicBezTo>
                    <a:pt x="40" y="106"/>
                    <a:pt x="40" y="105"/>
                    <a:pt x="40" y="105"/>
                  </a:cubicBezTo>
                  <a:cubicBezTo>
                    <a:pt x="40" y="105"/>
                    <a:pt x="40" y="104"/>
                    <a:pt x="40" y="103"/>
                  </a:cubicBezTo>
                  <a:cubicBezTo>
                    <a:pt x="40" y="102"/>
                    <a:pt x="40" y="101"/>
                    <a:pt x="41" y="100"/>
                  </a:cubicBezTo>
                  <a:cubicBezTo>
                    <a:pt x="41" y="99"/>
                    <a:pt x="42" y="95"/>
                    <a:pt x="42" y="95"/>
                  </a:cubicBezTo>
                  <a:cubicBezTo>
                    <a:pt x="42" y="95"/>
                    <a:pt x="42" y="92"/>
                    <a:pt x="42" y="91"/>
                  </a:cubicBezTo>
                  <a:cubicBezTo>
                    <a:pt x="42" y="90"/>
                    <a:pt x="42" y="90"/>
                    <a:pt x="42" y="89"/>
                  </a:cubicBezTo>
                  <a:cubicBezTo>
                    <a:pt x="42" y="89"/>
                    <a:pt x="41" y="85"/>
                    <a:pt x="41" y="85"/>
                  </a:cubicBezTo>
                  <a:cubicBezTo>
                    <a:pt x="41" y="84"/>
                    <a:pt x="41" y="82"/>
                    <a:pt x="41" y="82"/>
                  </a:cubicBezTo>
                  <a:cubicBezTo>
                    <a:pt x="41" y="81"/>
                    <a:pt x="41" y="80"/>
                    <a:pt x="40" y="78"/>
                  </a:cubicBezTo>
                  <a:cubicBezTo>
                    <a:pt x="40" y="77"/>
                    <a:pt x="40" y="76"/>
                    <a:pt x="40" y="75"/>
                  </a:cubicBezTo>
                  <a:cubicBezTo>
                    <a:pt x="39" y="75"/>
                    <a:pt x="39" y="74"/>
                    <a:pt x="39" y="73"/>
                  </a:cubicBezTo>
                  <a:cubicBezTo>
                    <a:pt x="39" y="73"/>
                    <a:pt x="39" y="72"/>
                    <a:pt x="39" y="72"/>
                  </a:cubicBezTo>
                  <a:cubicBezTo>
                    <a:pt x="39" y="71"/>
                    <a:pt x="38" y="70"/>
                    <a:pt x="38" y="70"/>
                  </a:cubicBezTo>
                  <a:cubicBezTo>
                    <a:pt x="38" y="69"/>
                    <a:pt x="39" y="69"/>
                    <a:pt x="39" y="69"/>
                  </a:cubicBezTo>
                  <a:cubicBezTo>
                    <a:pt x="39" y="69"/>
                    <a:pt x="38" y="69"/>
                    <a:pt x="38" y="68"/>
                  </a:cubicBezTo>
                  <a:cubicBezTo>
                    <a:pt x="38" y="67"/>
                    <a:pt x="38" y="66"/>
                    <a:pt x="38" y="66"/>
                  </a:cubicBezTo>
                  <a:cubicBezTo>
                    <a:pt x="38" y="66"/>
                    <a:pt x="34" y="73"/>
                    <a:pt x="33" y="76"/>
                  </a:cubicBezTo>
                  <a:cubicBezTo>
                    <a:pt x="33" y="76"/>
                    <a:pt x="32" y="79"/>
                    <a:pt x="32" y="83"/>
                  </a:cubicBezTo>
                  <a:cubicBezTo>
                    <a:pt x="32" y="86"/>
                    <a:pt x="31" y="98"/>
                    <a:pt x="30" y="101"/>
                  </a:cubicBezTo>
                  <a:cubicBezTo>
                    <a:pt x="29" y="105"/>
                    <a:pt x="28" y="109"/>
                    <a:pt x="28" y="109"/>
                  </a:cubicBezTo>
                  <a:cubicBezTo>
                    <a:pt x="28" y="109"/>
                    <a:pt x="28" y="110"/>
                    <a:pt x="28" y="110"/>
                  </a:cubicBezTo>
                  <a:cubicBezTo>
                    <a:pt x="28" y="111"/>
                    <a:pt x="28" y="111"/>
                    <a:pt x="28" y="111"/>
                  </a:cubicBezTo>
                  <a:cubicBezTo>
                    <a:pt x="27" y="112"/>
                    <a:pt x="27" y="112"/>
                    <a:pt x="27" y="112"/>
                  </a:cubicBezTo>
                  <a:cubicBezTo>
                    <a:pt x="27" y="112"/>
                    <a:pt x="26" y="112"/>
                    <a:pt x="25" y="112"/>
                  </a:cubicBezTo>
                  <a:cubicBezTo>
                    <a:pt x="25" y="112"/>
                    <a:pt x="24" y="112"/>
                    <a:pt x="24" y="112"/>
                  </a:cubicBezTo>
                  <a:cubicBezTo>
                    <a:pt x="24" y="112"/>
                    <a:pt x="23" y="112"/>
                    <a:pt x="23" y="112"/>
                  </a:cubicBezTo>
                  <a:cubicBezTo>
                    <a:pt x="22" y="112"/>
                    <a:pt x="20" y="112"/>
                    <a:pt x="20" y="112"/>
                  </a:cubicBezTo>
                  <a:cubicBezTo>
                    <a:pt x="20" y="112"/>
                    <a:pt x="19" y="112"/>
                    <a:pt x="17" y="113"/>
                  </a:cubicBezTo>
                  <a:cubicBezTo>
                    <a:pt x="16" y="113"/>
                    <a:pt x="14" y="113"/>
                    <a:pt x="13" y="112"/>
                  </a:cubicBezTo>
                  <a:cubicBezTo>
                    <a:pt x="13" y="112"/>
                    <a:pt x="12" y="112"/>
                    <a:pt x="12" y="112"/>
                  </a:cubicBezTo>
                  <a:cubicBezTo>
                    <a:pt x="12" y="112"/>
                    <a:pt x="12" y="111"/>
                    <a:pt x="12" y="111"/>
                  </a:cubicBezTo>
                  <a:cubicBezTo>
                    <a:pt x="12" y="111"/>
                    <a:pt x="12" y="110"/>
                    <a:pt x="12" y="110"/>
                  </a:cubicBezTo>
                  <a:cubicBezTo>
                    <a:pt x="12" y="110"/>
                    <a:pt x="12" y="110"/>
                    <a:pt x="13" y="109"/>
                  </a:cubicBezTo>
                  <a:cubicBezTo>
                    <a:pt x="15" y="109"/>
                    <a:pt x="15" y="109"/>
                    <a:pt x="16" y="109"/>
                  </a:cubicBezTo>
                  <a:cubicBezTo>
                    <a:pt x="16" y="109"/>
                    <a:pt x="17" y="109"/>
                    <a:pt x="17" y="108"/>
                  </a:cubicBezTo>
                  <a:cubicBezTo>
                    <a:pt x="17" y="108"/>
                    <a:pt x="17" y="108"/>
                    <a:pt x="17" y="108"/>
                  </a:cubicBezTo>
                  <a:cubicBezTo>
                    <a:pt x="17" y="108"/>
                    <a:pt x="18" y="107"/>
                    <a:pt x="18" y="106"/>
                  </a:cubicBezTo>
                  <a:cubicBezTo>
                    <a:pt x="19" y="105"/>
                    <a:pt x="20" y="103"/>
                    <a:pt x="20" y="103"/>
                  </a:cubicBezTo>
                  <a:cubicBezTo>
                    <a:pt x="20" y="102"/>
                    <a:pt x="20" y="98"/>
                    <a:pt x="21" y="97"/>
                  </a:cubicBezTo>
                  <a:cubicBezTo>
                    <a:pt x="21" y="97"/>
                    <a:pt x="22" y="90"/>
                    <a:pt x="22" y="89"/>
                  </a:cubicBezTo>
                  <a:cubicBezTo>
                    <a:pt x="23" y="87"/>
                    <a:pt x="23" y="85"/>
                    <a:pt x="23" y="85"/>
                  </a:cubicBezTo>
                  <a:cubicBezTo>
                    <a:pt x="23" y="85"/>
                    <a:pt x="23" y="82"/>
                    <a:pt x="23" y="80"/>
                  </a:cubicBezTo>
                  <a:cubicBezTo>
                    <a:pt x="23" y="79"/>
                    <a:pt x="23" y="78"/>
                    <a:pt x="23" y="77"/>
                  </a:cubicBezTo>
                  <a:cubicBezTo>
                    <a:pt x="23" y="77"/>
                    <a:pt x="23" y="75"/>
                    <a:pt x="23" y="75"/>
                  </a:cubicBezTo>
                  <a:cubicBezTo>
                    <a:pt x="23" y="75"/>
                    <a:pt x="25" y="64"/>
                    <a:pt x="26" y="62"/>
                  </a:cubicBezTo>
                  <a:cubicBezTo>
                    <a:pt x="26" y="60"/>
                    <a:pt x="27" y="57"/>
                    <a:pt x="27" y="57"/>
                  </a:cubicBezTo>
                  <a:cubicBezTo>
                    <a:pt x="27" y="56"/>
                    <a:pt x="26" y="55"/>
                    <a:pt x="27" y="55"/>
                  </a:cubicBezTo>
                  <a:cubicBezTo>
                    <a:pt x="27" y="55"/>
                    <a:pt x="27" y="54"/>
                    <a:pt x="27" y="54"/>
                  </a:cubicBezTo>
                  <a:cubicBezTo>
                    <a:pt x="27" y="54"/>
                    <a:pt x="27" y="54"/>
                    <a:pt x="27" y="54"/>
                  </a:cubicBezTo>
                  <a:cubicBezTo>
                    <a:pt x="27" y="53"/>
                    <a:pt x="27" y="53"/>
                    <a:pt x="27" y="52"/>
                  </a:cubicBezTo>
                  <a:cubicBezTo>
                    <a:pt x="27" y="52"/>
                    <a:pt x="27" y="52"/>
                    <a:pt x="27" y="52"/>
                  </a:cubicBezTo>
                  <a:cubicBezTo>
                    <a:pt x="27" y="52"/>
                    <a:pt x="27" y="51"/>
                    <a:pt x="27" y="50"/>
                  </a:cubicBezTo>
                  <a:cubicBezTo>
                    <a:pt x="27" y="49"/>
                    <a:pt x="28" y="47"/>
                    <a:pt x="28" y="46"/>
                  </a:cubicBezTo>
                  <a:cubicBezTo>
                    <a:pt x="28" y="46"/>
                    <a:pt x="28" y="44"/>
                    <a:pt x="28" y="4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0" name="Freeform 612"/>
            <p:cNvSpPr>
              <a:spLocks noEditPoints="1"/>
            </p:cNvSpPr>
            <p:nvPr/>
          </p:nvSpPr>
          <p:spPr bwMode="auto">
            <a:xfrm>
              <a:off x="7459663" y="3473451"/>
              <a:ext cx="179388" cy="546100"/>
            </a:xfrm>
            <a:custGeom>
              <a:avLst/>
              <a:gdLst>
                <a:gd name="T0" fmla="*/ 47 w 48"/>
                <a:gd name="T1" fmla="*/ 61 h 145"/>
                <a:gd name="T2" fmla="*/ 47 w 48"/>
                <a:gd name="T3" fmla="*/ 50 h 145"/>
                <a:gd name="T4" fmla="*/ 45 w 48"/>
                <a:gd name="T5" fmla="*/ 42 h 145"/>
                <a:gd name="T6" fmla="*/ 39 w 48"/>
                <a:gd name="T7" fmla="*/ 26 h 145"/>
                <a:gd name="T8" fmla="*/ 30 w 48"/>
                <a:gd name="T9" fmla="*/ 21 h 145"/>
                <a:gd name="T10" fmla="*/ 33 w 48"/>
                <a:gd name="T11" fmla="*/ 17 h 145"/>
                <a:gd name="T12" fmla="*/ 33 w 48"/>
                <a:gd name="T13" fmla="*/ 16 h 145"/>
                <a:gd name="T14" fmla="*/ 34 w 48"/>
                <a:gd name="T15" fmla="*/ 13 h 145"/>
                <a:gd name="T16" fmla="*/ 33 w 48"/>
                <a:gd name="T17" fmla="*/ 11 h 145"/>
                <a:gd name="T18" fmla="*/ 30 w 48"/>
                <a:gd name="T19" fmla="*/ 3 h 145"/>
                <a:gd name="T20" fmla="*/ 17 w 48"/>
                <a:gd name="T21" fmla="*/ 6 h 145"/>
                <a:gd name="T22" fmla="*/ 14 w 48"/>
                <a:gd name="T23" fmla="*/ 15 h 145"/>
                <a:gd name="T24" fmla="*/ 7 w 48"/>
                <a:gd name="T25" fmla="*/ 29 h 145"/>
                <a:gd name="T26" fmla="*/ 0 w 48"/>
                <a:gd name="T27" fmla="*/ 50 h 145"/>
                <a:gd name="T28" fmla="*/ 10 w 48"/>
                <a:gd name="T29" fmla="*/ 63 h 145"/>
                <a:gd name="T30" fmla="*/ 10 w 48"/>
                <a:gd name="T31" fmla="*/ 81 h 145"/>
                <a:gd name="T32" fmla="*/ 11 w 48"/>
                <a:gd name="T33" fmla="*/ 91 h 145"/>
                <a:gd name="T34" fmla="*/ 10 w 48"/>
                <a:gd name="T35" fmla="*/ 103 h 145"/>
                <a:gd name="T36" fmla="*/ 9 w 48"/>
                <a:gd name="T37" fmla="*/ 120 h 145"/>
                <a:gd name="T38" fmla="*/ 8 w 48"/>
                <a:gd name="T39" fmla="*/ 127 h 145"/>
                <a:gd name="T40" fmla="*/ 8 w 48"/>
                <a:gd name="T41" fmla="*/ 131 h 145"/>
                <a:gd name="T42" fmla="*/ 7 w 48"/>
                <a:gd name="T43" fmla="*/ 136 h 145"/>
                <a:gd name="T44" fmla="*/ 6 w 48"/>
                <a:gd name="T45" fmla="*/ 144 h 145"/>
                <a:gd name="T46" fmla="*/ 15 w 48"/>
                <a:gd name="T47" fmla="*/ 140 h 145"/>
                <a:gd name="T48" fmla="*/ 16 w 48"/>
                <a:gd name="T49" fmla="*/ 133 h 145"/>
                <a:gd name="T50" fmla="*/ 17 w 48"/>
                <a:gd name="T51" fmla="*/ 128 h 145"/>
                <a:gd name="T52" fmla="*/ 17 w 48"/>
                <a:gd name="T53" fmla="*/ 124 h 145"/>
                <a:gd name="T54" fmla="*/ 23 w 48"/>
                <a:gd name="T55" fmla="*/ 101 h 145"/>
                <a:gd name="T56" fmla="*/ 27 w 48"/>
                <a:gd name="T57" fmla="*/ 92 h 145"/>
                <a:gd name="T58" fmla="*/ 28 w 48"/>
                <a:gd name="T59" fmla="*/ 111 h 145"/>
                <a:gd name="T60" fmla="*/ 27 w 48"/>
                <a:gd name="T61" fmla="*/ 121 h 145"/>
                <a:gd name="T62" fmla="*/ 28 w 48"/>
                <a:gd name="T63" fmla="*/ 123 h 145"/>
                <a:gd name="T64" fmla="*/ 28 w 48"/>
                <a:gd name="T65" fmla="*/ 125 h 145"/>
                <a:gd name="T66" fmla="*/ 27 w 48"/>
                <a:gd name="T67" fmla="*/ 129 h 145"/>
                <a:gd name="T68" fmla="*/ 28 w 48"/>
                <a:gd name="T69" fmla="*/ 132 h 145"/>
                <a:gd name="T70" fmla="*/ 31 w 48"/>
                <a:gd name="T71" fmla="*/ 137 h 145"/>
                <a:gd name="T72" fmla="*/ 40 w 48"/>
                <a:gd name="T73" fmla="*/ 137 h 145"/>
                <a:gd name="T74" fmla="*/ 37 w 48"/>
                <a:gd name="T75" fmla="*/ 128 h 145"/>
                <a:gd name="T76" fmla="*/ 36 w 48"/>
                <a:gd name="T77" fmla="*/ 124 h 145"/>
                <a:gd name="T78" fmla="*/ 37 w 48"/>
                <a:gd name="T79" fmla="*/ 115 h 145"/>
                <a:gd name="T80" fmla="*/ 38 w 48"/>
                <a:gd name="T81" fmla="*/ 108 h 145"/>
                <a:gd name="T82" fmla="*/ 42 w 48"/>
                <a:gd name="T83" fmla="*/ 86 h 145"/>
                <a:gd name="T84" fmla="*/ 43 w 48"/>
                <a:gd name="T85" fmla="*/ 69 h 145"/>
                <a:gd name="T86" fmla="*/ 44 w 48"/>
                <a:gd name="T87" fmla="*/ 66 h 145"/>
                <a:gd name="T88" fmla="*/ 46 w 48"/>
                <a:gd name="T89" fmla="*/ 70 h 145"/>
                <a:gd name="T90" fmla="*/ 44 w 48"/>
                <a:gd name="T91" fmla="*/ 73 h 145"/>
                <a:gd name="T92" fmla="*/ 48 w 48"/>
                <a:gd name="T93" fmla="*/ 70 h 145"/>
                <a:gd name="T94" fmla="*/ 48 w 48"/>
                <a:gd name="T95" fmla="*/ 65 h 145"/>
                <a:gd name="T96" fmla="*/ 8 w 48"/>
                <a:gd name="T97" fmla="*/ 50 h 145"/>
                <a:gd name="T98" fmla="*/ 42 w 48"/>
                <a:gd name="T99" fmla="*/ 60 h 145"/>
                <a:gd name="T100" fmla="*/ 42 w 48"/>
                <a:gd name="T101" fmla="*/ 61 h 145"/>
                <a:gd name="T102" fmla="*/ 41 w 48"/>
                <a:gd name="T103" fmla="*/ 5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 h="145">
                  <a:moveTo>
                    <a:pt x="48" y="65"/>
                  </a:moveTo>
                  <a:cubicBezTo>
                    <a:pt x="48" y="65"/>
                    <a:pt x="48" y="64"/>
                    <a:pt x="48" y="63"/>
                  </a:cubicBezTo>
                  <a:cubicBezTo>
                    <a:pt x="48" y="63"/>
                    <a:pt x="47" y="61"/>
                    <a:pt x="47" y="61"/>
                  </a:cubicBezTo>
                  <a:cubicBezTo>
                    <a:pt x="47" y="61"/>
                    <a:pt x="48" y="61"/>
                    <a:pt x="48" y="60"/>
                  </a:cubicBezTo>
                  <a:cubicBezTo>
                    <a:pt x="48" y="60"/>
                    <a:pt x="47" y="59"/>
                    <a:pt x="47" y="58"/>
                  </a:cubicBezTo>
                  <a:cubicBezTo>
                    <a:pt x="47" y="58"/>
                    <a:pt x="47" y="53"/>
                    <a:pt x="47" y="50"/>
                  </a:cubicBezTo>
                  <a:cubicBezTo>
                    <a:pt x="47" y="47"/>
                    <a:pt x="46" y="46"/>
                    <a:pt x="46" y="46"/>
                  </a:cubicBezTo>
                  <a:cubicBezTo>
                    <a:pt x="46" y="46"/>
                    <a:pt x="46" y="45"/>
                    <a:pt x="46" y="44"/>
                  </a:cubicBezTo>
                  <a:cubicBezTo>
                    <a:pt x="47" y="43"/>
                    <a:pt x="45" y="43"/>
                    <a:pt x="45" y="42"/>
                  </a:cubicBezTo>
                  <a:cubicBezTo>
                    <a:pt x="46" y="42"/>
                    <a:pt x="45" y="41"/>
                    <a:pt x="44" y="40"/>
                  </a:cubicBezTo>
                  <a:cubicBezTo>
                    <a:pt x="44" y="38"/>
                    <a:pt x="42" y="33"/>
                    <a:pt x="41" y="32"/>
                  </a:cubicBezTo>
                  <a:cubicBezTo>
                    <a:pt x="41" y="30"/>
                    <a:pt x="40" y="28"/>
                    <a:pt x="39" y="26"/>
                  </a:cubicBezTo>
                  <a:cubicBezTo>
                    <a:pt x="38" y="25"/>
                    <a:pt x="35" y="23"/>
                    <a:pt x="35" y="23"/>
                  </a:cubicBezTo>
                  <a:cubicBezTo>
                    <a:pt x="34" y="23"/>
                    <a:pt x="31" y="22"/>
                    <a:pt x="31" y="22"/>
                  </a:cubicBezTo>
                  <a:cubicBezTo>
                    <a:pt x="30" y="21"/>
                    <a:pt x="30" y="21"/>
                    <a:pt x="30" y="21"/>
                  </a:cubicBezTo>
                  <a:cubicBezTo>
                    <a:pt x="30" y="21"/>
                    <a:pt x="32" y="20"/>
                    <a:pt x="33" y="20"/>
                  </a:cubicBezTo>
                  <a:cubicBezTo>
                    <a:pt x="33" y="20"/>
                    <a:pt x="33" y="19"/>
                    <a:pt x="33" y="18"/>
                  </a:cubicBezTo>
                  <a:cubicBezTo>
                    <a:pt x="33" y="18"/>
                    <a:pt x="33" y="17"/>
                    <a:pt x="33" y="17"/>
                  </a:cubicBezTo>
                  <a:cubicBezTo>
                    <a:pt x="33" y="17"/>
                    <a:pt x="33" y="16"/>
                    <a:pt x="33" y="16"/>
                  </a:cubicBezTo>
                  <a:cubicBezTo>
                    <a:pt x="33" y="16"/>
                    <a:pt x="33" y="16"/>
                    <a:pt x="33" y="16"/>
                  </a:cubicBezTo>
                  <a:cubicBezTo>
                    <a:pt x="34" y="16"/>
                    <a:pt x="33" y="16"/>
                    <a:pt x="33" y="16"/>
                  </a:cubicBezTo>
                  <a:cubicBezTo>
                    <a:pt x="33" y="15"/>
                    <a:pt x="33" y="15"/>
                    <a:pt x="33" y="15"/>
                  </a:cubicBezTo>
                  <a:cubicBezTo>
                    <a:pt x="33" y="15"/>
                    <a:pt x="33" y="15"/>
                    <a:pt x="34" y="14"/>
                  </a:cubicBezTo>
                  <a:cubicBezTo>
                    <a:pt x="34" y="14"/>
                    <a:pt x="34" y="13"/>
                    <a:pt x="34" y="13"/>
                  </a:cubicBezTo>
                  <a:cubicBezTo>
                    <a:pt x="34" y="13"/>
                    <a:pt x="33" y="12"/>
                    <a:pt x="33" y="12"/>
                  </a:cubicBezTo>
                  <a:cubicBezTo>
                    <a:pt x="33" y="11"/>
                    <a:pt x="33" y="11"/>
                    <a:pt x="33" y="11"/>
                  </a:cubicBezTo>
                  <a:cubicBezTo>
                    <a:pt x="33" y="11"/>
                    <a:pt x="33" y="11"/>
                    <a:pt x="33" y="11"/>
                  </a:cubicBezTo>
                  <a:cubicBezTo>
                    <a:pt x="34" y="10"/>
                    <a:pt x="34" y="8"/>
                    <a:pt x="34" y="8"/>
                  </a:cubicBezTo>
                  <a:cubicBezTo>
                    <a:pt x="33" y="8"/>
                    <a:pt x="33" y="7"/>
                    <a:pt x="33" y="7"/>
                  </a:cubicBezTo>
                  <a:cubicBezTo>
                    <a:pt x="33" y="5"/>
                    <a:pt x="32" y="4"/>
                    <a:pt x="30" y="3"/>
                  </a:cubicBezTo>
                  <a:cubicBezTo>
                    <a:pt x="29" y="2"/>
                    <a:pt x="26" y="2"/>
                    <a:pt x="26" y="2"/>
                  </a:cubicBezTo>
                  <a:cubicBezTo>
                    <a:pt x="24" y="0"/>
                    <a:pt x="21" y="2"/>
                    <a:pt x="20" y="2"/>
                  </a:cubicBezTo>
                  <a:cubicBezTo>
                    <a:pt x="19" y="3"/>
                    <a:pt x="18" y="5"/>
                    <a:pt x="17" y="6"/>
                  </a:cubicBezTo>
                  <a:cubicBezTo>
                    <a:pt x="16" y="8"/>
                    <a:pt x="17" y="11"/>
                    <a:pt x="17" y="11"/>
                  </a:cubicBezTo>
                  <a:cubicBezTo>
                    <a:pt x="17" y="11"/>
                    <a:pt x="16" y="11"/>
                    <a:pt x="15" y="12"/>
                  </a:cubicBezTo>
                  <a:cubicBezTo>
                    <a:pt x="14" y="13"/>
                    <a:pt x="15" y="14"/>
                    <a:pt x="14" y="15"/>
                  </a:cubicBezTo>
                  <a:cubicBezTo>
                    <a:pt x="13" y="16"/>
                    <a:pt x="13" y="18"/>
                    <a:pt x="13" y="20"/>
                  </a:cubicBezTo>
                  <a:cubicBezTo>
                    <a:pt x="13" y="22"/>
                    <a:pt x="13" y="24"/>
                    <a:pt x="13" y="24"/>
                  </a:cubicBezTo>
                  <a:cubicBezTo>
                    <a:pt x="12" y="25"/>
                    <a:pt x="9" y="27"/>
                    <a:pt x="7" y="29"/>
                  </a:cubicBezTo>
                  <a:cubicBezTo>
                    <a:pt x="6" y="31"/>
                    <a:pt x="3" y="38"/>
                    <a:pt x="3" y="39"/>
                  </a:cubicBezTo>
                  <a:cubicBezTo>
                    <a:pt x="2" y="41"/>
                    <a:pt x="1" y="45"/>
                    <a:pt x="1" y="47"/>
                  </a:cubicBezTo>
                  <a:cubicBezTo>
                    <a:pt x="1" y="48"/>
                    <a:pt x="0" y="50"/>
                    <a:pt x="0" y="50"/>
                  </a:cubicBezTo>
                  <a:cubicBezTo>
                    <a:pt x="0" y="51"/>
                    <a:pt x="2" y="53"/>
                    <a:pt x="3" y="56"/>
                  </a:cubicBezTo>
                  <a:cubicBezTo>
                    <a:pt x="4" y="58"/>
                    <a:pt x="6" y="59"/>
                    <a:pt x="8" y="60"/>
                  </a:cubicBezTo>
                  <a:cubicBezTo>
                    <a:pt x="10" y="62"/>
                    <a:pt x="10" y="63"/>
                    <a:pt x="10" y="63"/>
                  </a:cubicBezTo>
                  <a:cubicBezTo>
                    <a:pt x="10" y="63"/>
                    <a:pt x="10" y="64"/>
                    <a:pt x="10" y="66"/>
                  </a:cubicBezTo>
                  <a:cubicBezTo>
                    <a:pt x="10" y="68"/>
                    <a:pt x="10" y="68"/>
                    <a:pt x="10" y="71"/>
                  </a:cubicBezTo>
                  <a:cubicBezTo>
                    <a:pt x="10" y="73"/>
                    <a:pt x="10" y="76"/>
                    <a:pt x="10" y="81"/>
                  </a:cubicBezTo>
                  <a:cubicBezTo>
                    <a:pt x="10" y="86"/>
                    <a:pt x="10" y="85"/>
                    <a:pt x="10" y="85"/>
                  </a:cubicBezTo>
                  <a:cubicBezTo>
                    <a:pt x="10" y="85"/>
                    <a:pt x="10" y="86"/>
                    <a:pt x="10" y="88"/>
                  </a:cubicBezTo>
                  <a:cubicBezTo>
                    <a:pt x="10" y="90"/>
                    <a:pt x="11" y="91"/>
                    <a:pt x="11" y="91"/>
                  </a:cubicBezTo>
                  <a:cubicBezTo>
                    <a:pt x="11" y="91"/>
                    <a:pt x="11" y="95"/>
                    <a:pt x="11" y="97"/>
                  </a:cubicBezTo>
                  <a:cubicBezTo>
                    <a:pt x="11" y="100"/>
                    <a:pt x="11" y="101"/>
                    <a:pt x="11" y="101"/>
                  </a:cubicBezTo>
                  <a:cubicBezTo>
                    <a:pt x="11" y="101"/>
                    <a:pt x="10" y="102"/>
                    <a:pt x="10" y="103"/>
                  </a:cubicBezTo>
                  <a:cubicBezTo>
                    <a:pt x="9" y="104"/>
                    <a:pt x="9" y="104"/>
                    <a:pt x="9" y="106"/>
                  </a:cubicBezTo>
                  <a:cubicBezTo>
                    <a:pt x="9" y="108"/>
                    <a:pt x="9" y="113"/>
                    <a:pt x="9" y="116"/>
                  </a:cubicBezTo>
                  <a:cubicBezTo>
                    <a:pt x="9" y="118"/>
                    <a:pt x="9" y="119"/>
                    <a:pt x="9" y="120"/>
                  </a:cubicBezTo>
                  <a:cubicBezTo>
                    <a:pt x="9" y="121"/>
                    <a:pt x="8" y="123"/>
                    <a:pt x="8" y="124"/>
                  </a:cubicBezTo>
                  <a:cubicBezTo>
                    <a:pt x="8" y="125"/>
                    <a:pt x="9" y="125"/>
                    <a:pt x="9" y="125"/>
                  </a:cubicBezTo>
                  <a:cubicBezTo>
                    <a:pt x="10" y="126"/>
                    <a:pt x="9" y="127"/>
                    <a:pt x="8" y="127"/>
                  </a:cubicBezTo>
                  <a:cubicBezTo>
                    <a:pt x="8" y="127"/>
                    <a:pt x="9" y="128"/>
                    <a:pt x="9" y="129"/>
                  </a:cubicBezTo>
                  <a:cubicBezTo>
                    <a:pt x="10" y="129"/>
                    <a:pt x="9" y="130"/>
                    <a:pt x="9" y="130"/>
                  </a:cubicBezTo>
                  <a:cubicBezTo>
                    <a:pt x="8" y="131"/>
                    <a:pt x="9" y="131"/>
                    <a:pt x="8" y="131"/>
                  </a:cubicBezTo>
                  <a:cubicBezTo>
                    <a:pt x="8" y="132"/>
                    <a:pt x="9" y="132"/>
                    <a:pt x="9" y="132"/>
                  </a:cubicBezTo>
                  <a:cubicBezTo>
                    <a:pt x="9" y="132"/>
                    <a:pt x="7" y="134"/>
                    <a:pt x="6" y="135"/>
                  </a:cubicBezTo>
                  <a:cubicBezTo>
                    <a:pt x="6" y="136"/>
                    <a:pt x="7" y="136"/>
                    <a:pt x="7" y="136"/>
                  </a:cubicBezTo>
                  <a:cubicBezTo>
                    <a:pt x="7" y="136"/>
                    <a:pt x="7" y="137"/>
                    <a:pt x="6" y="139"/>
                  </a:cubicBezTo>
                  <a:cubicBezTo>
                    <a:pt x="6" y="140"/>
                    <a:pt x="6" y="141"/>
                    <a:pt x="6" y="141"/>
                  </a:cubicBezTo>
                  <a:cubicBezTo>
                    <a:pt x="6" y="141"/>
                    <a:pt x="6" y="143"/>
                    <a:pt x="6" y="144"/>
                  </a:cubicBezTo>
                  <a:cubicBezTo>
                    <a:pt x="7" y="144"/>
                    <a:pt x="8" y="145"/>
                    <a:pt x="10" y="145"/>
                  </a:cubicBezTo>
                  <a:cubicBezTo>
                    <a:pt x="12" y="145"/>
                    <a:pt x="14" y="143"/>
                    <a:pt x="15" y="142"/>
                  </a:cubicBezTo>
                  <a:cubicBezTo>
                    <a:pt x="16" y="142"/>
                    <a:pt x="15" y="140"/>
                    <a:pt x="15" y="140"/>
                  </a:cubicBezTo>
                  <a:cubicBezTo>
                    <a:pt x="15" y="140"/>
                    <a:pt x="15" y="139"/>
                    <a:pt x="16" y="138"/>
                  </a:cubicBezTo>
                  <a:cubicBezTo>
                    <a:pt x="16" y="137"/>
                    <a:pt x="16" y="136"/>
                    <a:pt x="15" y="135"/>
                  </a:cubicBezTo>
                  <a:cubicBezTo>
                    <a:pt x="15" y="135"/>
                    <a:pt x="16" y="134"/>
                    <a:pt x="16" y="133"/>
                  </a:cubicBezTo>
                  <a:cubicBezTo>
                    <a:pt x="16" y="132"/>
                    <a:pt x="16" y="131"/>
                    <a:pt x="16" y="131"/>
                  </a:cubicBezTo>
                  <a:cubicBezTo>
                    <a:pt x="16" y="131"/>
                    <a:pt x="16" y="130"/>
                    <a:pt x="17" y="129"/>
                  </a:cubicBezTo>
                  <a:cubicBezTo>
                    <a:pt x="17" y="128"/>
                    <a:pt x="17" y="128"/>
                    <a:pt x="17" y="128"/>
                  </a:cubicBezTo>
                  <a:cubicBezTo>
                    <a:pt x="16" y="127"/>
                    <a:pt x="17" y="127"/>
                    <a:pt x="17" y="127"/>
                  </a:cubicBezTo>
                  <a:cubicBezTo>
                    <a:pt x="18" y="127"/>
                    <a:pt x="18" y="126"/>
                    <a:pt x="17" y="126"/>
                  </a:cubicBezTo>
                  <a:cubicBezTo>
                    <a:pt x="17" y="125"/>
                    <a:pt x="17" y="125"/>
                    <a:pt x="17" y="124"/>
                  </a:cubicBezTo>
                  <a:cubicBezTo>
                    <a:pt x="18" y="123"/>
                    <a:pt x="18" y="123"/>
                    <a:pt x="19" y="122"/>
                  </a:cubicBezTo>
                  <a:cubicBezTo>
                    <a:pt x="20" y="120"/>
                    <a:pt x="21" y="113"/>
                    <a:pt x="22" y="111"/>
                  </a:cubicBezTo>
                  <a:cubicBezTo>
                    <a:pt x="22" y="108"/>
                    <a:pt x="23" y="103"/>
                    <a:pt x="23" y="101"/>
                  </a:cubicBezTo>
                  <a:cubicBezTo>
                    <a:pt x="23" y="100"/>
                    <a:pt x="25" y="96"/>
                    <a:pt x="25" y="94"/>
                  </a:cubicBezTo>
                  <a:cubicBezTo>
                    <a:pt x="25" y="92"/>
                    <a:pt x="26" y="86"/>
                    <a:pt x="26" y="86"/>
                  </a:cubicBezTo>
                  <a:cubicBezTo>
                    <a:pt x="26" y="86"/>
                    <a:pt x="27" y="90"/>
                    <a:pt x="27" y="92"/>
                  </a:cubicBezTo>
                  <a:cubicBezTo>
                    <a:pt x="27" y="94"/>
                    <a:pt x="27" y="98"/>
                    <a:pt x="27" y="99"/>
                  </a:cubicBezTo>
                  <a:cubicBezTo>
                    <a:pt x="27" y="100"/>
                    <a:pt x="28" y="100"/>
                    <a:pt x="28" y="102"/>
                  </a:cubicBezTo>
                  <a:cubicBezTo>
                    <a:pt x="27" y="103"/>
                    <a:pt x="28" y="110"/>
                    <a:pt x="28" y="111"/>
                  </a:cubicBezTo>
                  <a:cubicBezTo>
                    <a:pt x="28" y="112"/>
                    <a:pt x="28" y="116"/>
                    <a:pt x="28" y="116"/>
                  </a:cubicBezTo>
                  <a:cubicBezTo>
                    <a:pt x="28" y="117"/>
                    <a:pt x="28" y="118"/>
                    <a:pt x="28" y="118"/>
                  </a:cubicBezTo>
                  <a:cubicBezTo>
                    <a:pt x="28" y="119"/>
                    <a:pt x="28" y="120"/>
                    <a:pt x="27" y="121"/>
                  </a:cubicBezTo>
                  <a:cubicBezTo>
                    <a:pt x="27" y="121"/>
                    <a:pt x="28" y="122"/>
                    <a:pt x="28" y="122"/>
                  </a:cubicBezTo>
                  <a:cubicBezTo>
                    <a:pt x="29" y="122"/>
                    <a:pt x="29" y="122"/>
                    <a:pt x="28" y="122"/>
                  </a:cubicBezTo>
                  <a:cubicBezTo>
                    <a:pt x="28" y="122"/>
                    <a:pt x="28" y="122"/>
                    <a:pt x="28" y="123"/>
                  </a:cubicBezTo>
                  <a:cubicBezTo>
                    <a:pt x="27" y="124"/>
                    <a:pt x="28" y="124"/>
                    <a:pt x="28" y="124"/>
                  </a:cubicBezTo>
                  <a:cubicBezTo>
                    <a:pt x="29" y="124"/>
                    <a:pt x="29" y="124"/>
                    <a:pt x="29" y="124"/>
                  </a:cubicBezTo>
                  <a:cubicBezTo>
                    <a:pt x="29" y="125"/>
                    <a:pt x="28" y="124"/>
                    <a:pt x="28" y="125"/>
                  </a:cubicBezTo>
                  <a:cubicBezTo>
                    <a:pt x="27" y="125"/>
                    <a:pt x="28" y="125"/>
                    <a:pt x="28" y="126"/>
                  </a:cubicBezTo>
                  <a:cubicBezTo>
                    <a:pt x="28" y="127"/>
                    <a:pt x="28" y="127"/>
                    <a:pt x="28" y="127"/>
                  </a:cubicBezTo>
                  <a:cubicBezTo>
                    <a:pt x="28" y="128"/>
                    <a:pt x="27" y="128"/>
                    <a:pt x="27" y="129"/>
                  </a:cubicBezTo>
                  <a:cubicBezTo>
                    <a:pt x="27" y="130"/>
                    <a:pt x="28" y="129"/>
                    <a:pt x="28" y="129"/>
                  </a:cubicBezTo>
                  <a:cubicBezTo>
                    <a:pt x="28" y="130"/>
                    <a:pt x="28" y="130"/>
                    <a:pt x="28" y="130"/>
                  </a:cubicBezTo>
                  <a:cubicBezTo>
                    <a:pt x="28" y="130"/>
                    <a:pt x="28" y="131"/>
                    <a:pt x="28" y="132"/>
                  </a:cubicBezTo>
                  <a:cubicBezTo>
                    <a:pt x="28" y="133"/>
                    <a:pt x="28" y="133"/>
                    <a:pt x="29" y="134"/>
                  </a:cubicBezTo>
                  <a:cubicBezTo>
                    <a:pt x="29" y="135"/>
                    <a:pt x="31" y="135"/>
                    <a:pt x="31" y="135"/>
                  </a:cubicBezTo>
                  <a:cubicBezTo>
                    <a:pt x="31" y="135"/>
                    <a:pt x="31" y="136"/>
                    <a:pt x="31" y="137"/>
                  </a:cubicBezTo>
                  <a:cubicBezTo>
                    <a:pt x="31" y="138"/>
                    <a:pt x="31" y="138"/>
                    <a:pt x="32" y="138"/>
                  </a:cubicBezTo>
                  <a:cubicBezTo>
                    <a:pt x="33" y="139"/>
                    <a:pt x="36" y="139"/>
                    <a:pt x="37" y="139"/>
                  </a:cubicBezTo>
                  <a:cubicBezTo>
                    <a:pt x="38" y="139"/>
                    <a:pt x="39" y="138"/>
                    <a:pt x="40" y="137"/>
                  </a:cubicBezTo>
                  <a:cubicBezTo>
                    <a:pt x="40" y="137"/>
                    <a:pt x="40" y="135"/>
                    <a:pt x="40" y="134"/>
                  </a:cubicBezTo>
                  <a:cubicBezTo>
                    <a:pt x="40" y="133"/>
                    <a:pt x="39" y="132"/>
                    <a:pt x="38" y="132"/>
                  </a:cubicBezTo>
                  <a:cubicBezTo>
                    <a:pt x="38" y="131"/>
                    <a:pt x="37" y="128"/>
                    <a:pt x="37" y="128"/>
                  </a:cubicBezTo>
                  <a:cubicBezTo>
                    <a:pt x="36" y="128"/>
                    <a:pt x="37" y="128"/>
                    <a:pt x="37" y="127"/>
                  </a:cubicBezTo>
                  <a:cubicBezTo>
                    <a:pt x="37" y="127"/>
                    <a:pt x="37" y="126"/>
                    <a:pt x="37" y="126"/>
                  </a:cubicBezTo>
                  <a:cubicBezTo>
                    <a:pt x="37" y="125"/>
                    <a:pt x="36" y="125"/>
                    <a:pt x="36" y="124"/>
                  </a:cubicBezTo>
                  <a:cubicBezTo>
                    <a:pt x="35" y="123"/>
                    <a:pt x="35" y="123"/>
                    <a:pt x="35" y="123"/>
                  </a:cubicBezTo>
                  <a:cubicBezTo>
                    <a:pt x="36" y="122"/>
                    <a:pt x="37" y="120"/>
                    <a:pt x="37" y="119"/>
                  </a:cubicBezTo>
                  <a:cubicBezTo>
                    <a:pt x="38" y="117"/>
                    <a:pt x="37" y="116"/>
                    <a:pt x="37" y="115"/>
                  </a:cubicBezTo>
                  <a:cubicBezTo>
                    <a:pt x="37" y="114"/>
                    <a:pt x="38" y="113"/>
                    <a:pt x="38" y="113"/>
                  </a:cubicBezTo>
                  <a:cubicBezTo>
                    <a:pt x="38" y="113"/>
                    <a:pt x="38" y="112"/>
                    <a:pt x="38" y="111"/>
                  </a:cubicBezTo>
                  <a:cubicBezTo>
                    <a:pt x="39" y="110"/>
                    <a:pt x="38" y="108"/>
                    <a:pt x="38" y="108"/>
                  </a:cubicBezTo>
                  <a:cubicBezTo>
                    <a:pt x="39" y="107"/>
                    <a:pt x="39" y="105"/>
                    <a:pt x="40" y="104"/>
                  </a:cubicBezTo>
                  <a:cubicBezTo>
                    <a:pt x="40" y="102"/>
                    <a:pt x="40" y="100"/>
                    <a:pt x="41" y="97"/>
                  </a:cubicBezTo>
                  <a:cubicBezTo>
                    <a:pt x="42" y="95"/>
                    <a:pt x="42" y="89"/>
                    <a:pt x="42" y="86"/>
                  </a:cubicBezTo>
                  <a:cubicBezTo>
                    <a:pt x="43" y="82"/>
                    <a:pt x="43" y="81"/>
                    <a:pt x="43" y="79"/>
                  </a:cubicBezTo>
                  <a:cubicBezTo>
                    <a:pt x="43" y="77"/>
                    <a:pt x="43" y="75"/>
                    <a:pt x="43" y="73"/>
                  </a:cubicBezTo>
                  <a:cubicBezTo>
                    <a:pt x="43" y="72"/>
                    <a:pt x="43" y="69"/>
                    <a:pt x="43" y="69"/>
                  </a:cubicBezTo>
                  <a:cubicBezTo>
                    <a:pt x="43" y="69"/>
                    <a:pt x="43" y="69"/>
                    <a:pt x="44" y="69"/>
                  </a:cubicBezTo>
                  <a:cubicBezTo>
                    <a:pt x="44" y="69"/>
                    <a:pt x="44" y="68"/>
                    <a:pt x="44" y="68"/>
                  </a:cubicBezTo>
                  <a:cubicBezTo>
                    <a:pt x="44" y="67"/>
                    <a:pt x="44" y="66"/>
                    <a:pt x="44" y="66"/>
                  </a:cubicBezTo>
                  <a:cubicBezTo>
                    <a:pt x="44" y="66"/>
                    <a:pt x="45" y="66"/>
                    <a:pt x="45" y="67"/>
                  </a:cubicBezTo>
                  <a:cubicBezTo>
                    <a:pt x="45" y="67"/>
                    <a:pt x="45" y="67"/>
                    <a:pt x="46" y="68"/>
                  </a:cubicBezTo>
                  <a:cubicBezTo>
                    <a:pt x="46" y="68"/>
                    <a:pt x="46" y="69"/>
                    <a:pt x="46" y="70"/>
                  </a:cubicBezTo>
                  <a:cubicBezTo>
                    <a:pt x="46" y="70"/>
                    <a:pt x="45" y="70"/>
                    <a:pt x="45" y="71"/>
                  </a:cubicBezTo>
                  <a:cubicBezTo>
                    <a:pt x="44" y="72"/>
                    <a:pt x="44" y="72"/>
                    <a:pt x="44" y="72"/>
                  </a:cubicBezTo>
                  <a:cubicBezTo>
                    <a:pt x="44" y="73"/>
                    <a:pt x="44" y="73"/>
                    <a:pt x="44" y="73"/>
                  </a:cubicBezTo>
                  <a:cubicBezTo>
                    <a:pt x="44" y="73"/>
                    <a:pt x="45" y="73"/>
                    <a:pt x="45" y="72"/>
                  </a:cubicBezTo>
                  <a:cubicBezTo>
                    <a:pt x="45" y="72"/>
                    <a:pt x="46" y="71"/>
                    <a:pt x="47" y="71"/>
                  </a:cubicBezTo>
                  <a:cubicBezTo>
                    <a:pt x="48" y="70"/>
                    <a:pt x="48" y="70"/>
                    <a:pt x="48" y="70"/>
                  </a:cubicBezTo>
                  <a:cubicBezTo>
                    <a:pt x="48" y="69"/>
                    <a:pt x="48" y="69"/>
                    <a:pt x="48" y="68"/>
                  </a:cubicBezTo>
                  <a:cubicBezTo>
                    <a:pt x="48" y="68"/>
                    <a:pt x="48" y="67"/>
                    <a:pt x="48" y="67"/>
                  </a:cubicBezTo>
                  <a:cubicBezTo>
                    <a:pt x="48" y="66"/>
                    <a:pt x="48" y="65"/>
                    <a:pt x="48" y="65"/>
                  </a:cubicBezTo>
                  <a:close/>
                  <a:moveTo>
                    <a:pt x="9" y="50"/>
                  </a:moveTo>
                  <a:cubicBezTo>
                    <a:pt x="9" y="51"/>
                    <a:pt x="9" y="51"/>
                    <a:pt x="9" y="51"/>
                  </a:cubicBezTo>
                  <a:cubicBezTo>
                    <a:pt x="8" y="50"/>
                    <a:pt x="8" y="50"/>
                    <a:pt x="8" y="50"/>
                  </a:cubicBezTo>
                  <a:cubicBezTo>
                    <a:pt x="8" y="50"/>
                    <a:pt x="9" y="49"/>
                    <a:pt x="10" y="48"/>
                  </a:cubicBezTo>
                  <a:cubicBezTo>
                    <a:pt x="10" y="48"/>
                    <a:pt x="10" y="50"/>
                    <a:pt x="9" y="50"/>
                  </a:cubicBezTo>
                  <a:close/>
                  <a:moveTo>
                    <a:pt x="42" y="60"/>
                  </a:moveTo>
                  <a:cubicBezTo>
                    <a:pt x="42" y="60"/>
                    <a:pt x="42" y="61"/>
                    <a:pt x="42" y="61"/>
                  </a:cubicBezTo>
                  <a:cubicBezTo>
                    <a:pt x="42" y="61"/>
                    <a:pt x="42" y="61"/>
                    <a:pt x="42" y="61"/>
                  </a:cubicBezTo>
                  <a:cubicBezTo>
                    <a:pt x="42" y="61"/>
                    <a:pt x="42" y="61"/>
                    <a:pt x="42" y="61"/>
                  </a:cubicBezTo>
                  <a:cubicBezTo>
                    <a:pt x="42" y="60"/>
                    <a:pt x="41" y="59"/>
                    <a:pt x="41" y="59"/>
                  </a:cubicBezTo>
                  <a:cubicBezTo>
                    <a:pt x="41" y="58"/>
                    <a:pt x="40" y="55"/>
                    <a:pt x="40" y="55"/>
                  </a:cubicBezTo>
                  <a:cubicBezTo>
                    <a:pt x="40" y="55"/>
                    <a:pt x="41" y="56"/>
                    <a:pt x="41" y="57"/>
                  </a:cubicBezTo>
                  <a:cubicBezTo>
                    <a:pt x="41" y="58"/>
                    <a:pt x="42" y="58"/>
                    <a:pt x="42" y="59"/>
                  </a:cubicBezTo>
                  <a:cubicBezTo>
                    <a:pt x="43" y="60"/>
                    <a:pt x="43" y="60"/>
                    <a:pt x="42" y="6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1" name="Freeform 613"/>
            <p:cNvSpPr>
              <a:spLocks noEditPoints="1"/>
            </p:cNvSpPr>
            <p:nvPr/>
          </p:nvSpPr>
          <p:spPr bwMode="auto">
            <a:xfrm>
              <a:off x="7110413" y="2730501"/>
              <a:ext cx="112713" cy="330200"/>
            </a:xfrm>
            <a:custGeom>
              <a:avLst/>
              <a:gdLst>
                <a:gd name="T0" fmla="*/ 29 w 30"/>
                <a:gd name="T1" fmla="*/ 37 h 88"/>
                <a:gd name="T2" fmla="*/ 29 w 30"/>
                <a:gd name="T3" fmla="*/ 30 h 88"/>
                <a:gd name="T4" fmla="*/ 28 w 30"/>
                <a:gd name="T5" fmla="*/ 25 h 88"/>
                <a:gd name="T6" fmla="*/ 24 w 30"/>
                <a:gd name="T7" fmla="*/ 16 h 88"/>
                <a:gd name="T8" fmla="*/ 19 w 30"/>
                <a:gd name="T9" fmla="*/ 12 h 88"/>
                <a:gd name="T10" fmla="*/ 20 w 30"/>
                <a:gd name="T11" fmla="*/ 10 h 88"/>
                <a:gd name="T12" fmla="*/ 20 w 30"/>
                <a:gd name="T13" fmla="*/ 9 h 88"/>
                <a:gd name="T14" fmla="*/ 21 w 30"/>
                <a:gd name="T15" fmla="*/ 7 h 88"/>
                <a:gd name="T16" fmla="*/ 21 w 30"/>
                <a:gd name="T17" fmla="*/ 6 h 88"/>
                <a:gd name="T18" fmla="*/ 19 w 30"/>
                <a:gd name="T19" fmla="*/ 1 h 88"/>
                <a:gd name="T20" fmla="*/ 10 w 30"/>
                <a:gd name="T21" fmla="*/ 3 h 88"/>
                <a:gd name="T22" fmla="*/ 9 w 30"/>
                <a:gd name="T23" fmla="*/ 9 h 88"/>
                <a:gd name="T24" fmla="*/ 5 w 30"/>
                <a:gd name="T25" fmla="*/ 17 h 88"/>
                <a:gd name="T26" fmla="*/ 0 w 30"/>
                <a:gd name="T27" fmla="*/ 30 h 88"/>
                <a:gd name="T28" fmla="*/ 6 w 30"/>
                <a:gd name="T29" fmla="*/ 38 h 88"/>
                <a:gd name="T30" fmla="*/ 6 w 30"/>
                <a:gd name="T31" fmla="*/ 49 h 88"/>
                <a:gd name="T32" fmla="*/ 7 w 30"/>
                <a:gd name="T33" fmla="*/ 55 h 88"/>
                <a:gd name="T34" fmla="*/ 6 w 30"/>
                <a:gd name="T35" fmla="*/ 62 h 88"/>
                <a:gd name="T36" fmla="*/ 6 w 30"/>
                <a:gd name="T37" fmla="*/ 73 h 88"/>
                <a:gd name="T38" fmla="*/ 5 w 30"/>
                <a:gd name="T39" fmla="*/ 77 h 88"/>
                <a:gd name="T40" fmla="*/ 5 w 30"/>
                <a:gd name="T41" fmla="*/ 80 h 88"/>
                <a:gd name="T42" fmla="*/ 4 w 30"/>
                <a:gd name="T43" fmla="*/ 83 h 88"/>
                <a:gd name="T44" fmla="*/ 4 w 30"/>
                <a:gd name="T45" fmla="*/ 87 h 88"/>
                <a:gd name="T46" fmla="*/ 9 w 30"/>
                <a:gd name="T47" fmla="*/ 85 h 88"/>
                <a:gd name="T48" fmla="*/ 10 w 30"/>
                <a:gd name="T49" fmla="*/ 81 h 88"/>
                <a:gd name="T50" fmla="*/ 10 w 30"/>
                <a:gd name="T51" fmla="*/ 78 h 88"/>
                <a:gd name="T52" fmla="*/ 11 w 30"/>
                <a:gd name="T53" fmla="*/ 75 h 88"/>
                <a:gd name="T54" fmla="*/ 15 w 30"/>
                <a:gd name="T55" fmla="*/ 61 h 88"/>
                <a:gd name="T56" fmla="*/ 17 w 30"/>
                <a:gd name="T57" fmla="*/ 56 h 88"/>
                <a:gd name="T58" fmla="*/ 17 w 30"/>
                <a:gd name="T59" fmla="*/ 67 h 88"/>
                <a:gd name="T60" fmla="*/ 17 w 30"/>
                <a:gd name="T61" fmla="*/ 73 h 88"/>
                <a:gd name="T62" fmla="*/ 17 w 30"/>
                <a:gd name="T63" fmla="*/ 75 h 88"/>
                <a:gd name="T64" fmla="*/ 17 w 30"/>
                <a:gd name="T65" fmla="*/ 76 h 88"/>
                <a:gd name="T66" fmla="*/ 17 w 30"/>
                <a:gd name="T67" fmla="*/ 78 h 88"/>
                <a:gd name="T68" fmla="*/ 17 w 30"/>
                <a:gd name="T69" fmla="*/ 80 h 88"/>
                <a:gd name="T70" fmla="*/ 19 w 30"/>
                <a:gd name="T71" fmla="*/ 83 h 88"/>
                <a:gd name="T72" fmla="*/ 25 w 30"/>
                <a:gd name="T73" fmla="*/ 83 h 88"/>
                <a:gd name="T74" fmla="*/ 23 w 30"/>
                <a:gd name="T75" fmla="*/ 78 h 88"/>
                <a:gd name="T76" fmla="*/ 22 w 30"/>
                <a:gd name="T77" fmla="*/ 75 h 88"/>
                <a:gd name="T78" fmla="*/ 23 w 30"/>
                <a:gd name="T79" fmla="*/ 70 h 88"/>
                <a:gd name="T80" fmla="*/ 24 w 30"/>
                <a:gd name="T81" fmla="*/ 65 h 88"/>
                <a:gd name="T82" fmla="*/ 26 w 30"/>
                <a:gd name="T83" fmla="*/ 52 h 88"/>
                <a:gd name="T84" fmla="*/ 27 w 30"/>
                <a:gd name="T85" fmla="*/ 42 h 88"/>
                <a:gd name="T86" fmla="*/ 27 w 30"/>
                <a:gd name="T87" fmla="*/ 40 h 88"/>
                <a:gd name="T88" fmla="*/ 28 w 30"/>
                <a:gd name="T89" fmla="*/ 42 h 88"/>
                <a:gd name="T90" fmla="*/ 27 w 30"/>
                <a:gd name="T91" fmla="*/ 44 h 88"/>
                <a:gd name="T92" fmla="*/ 29 w 30"/>
                <a:gd name="T93" fmla="*/ 42 h 88"/>
                <a:gd name="T94" fmla="*/ 30 w 30"/>
                <a:gd name="T95" fmla="*/ 39 h 88"/>
                <a:gd name="T96" fmla="*/ 5 w 30"/>
                <a:gd name="T97" fmla="*/ 30 h 88"/>
                <a:gd name="T98" fmla="*/ 26 w 30"/>
                <a:gd name="T99" fmla="*/ 36 h 88"/>
                <a:gd name="T100" fmla="*/ 26 w 30"/>
                <a:gd name="T101" fmla="*/ 37 h 88"/>
                <a:gd name="T102" fmla="*/ 25 w 30"/>
                <a:gd name="T103"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88">
                  <a:moveTo>
                    <a:pt x="30" y="39"/>
                  </a:moveTo>
                  <a:cubicBezTo>
                    <a:pt x="30" y="39"/>
                    <a:pt x="30" y="39"/>
                    <a:pt x="30" y="38"/>
                  </a:cubicBezTo>
                  <a:cubicBezTo>
                    <a:pt x="30" y="38"/>
                    <a:pt x="29" y="37"/>
                    <a:pt x="29" y="37"/>
                  </a:cubicBezTo>
                  <a:cubicBezTo>
                    <a:pt x="29" y="37"/>
                    <a:pt x="29" y="37"/>
                    <a:pt x="29" y="36"/>
                  </a:cubicBezTo>
                  <a:cubicBezTo>
                    <a:pt x="29" y="36"/>
                    <a:pt x="29" y="35"/>
                    <a:pt x="29" y="35"/>
                  </a:cubicBezTo>
                  <a:cubicBezTo>
                    <a:pt x="29" y="35"/>
                    <a:pt x="29" y="32"/>
                    <a:pt x="29" y="30"/>
                  </a:cubicBezTo>
                  <a:cubicBezTo>
                    <a:pt x="29" y="28"/>
                    <a:pt x="28" y="27"/>
                    <a:pt x="28" y="27"/>
                  </a:cubicBezTo>
                  <a:cubicBezTo>
                    <a:pt x="28" y="27"/>
                    <a:pt x="28" y="27"/>
                    <a:pt x="28" y="26"/>
                  </a:cubicBezTo>
                  <a:cubicBezTo>
                    <a:pt x="29" y="26"/>
                    <a:pt x="28" y="26"/>
                    <a:pt x="28" y="25"/>
                  </a:cubicBezTo>
                  <a:cubicBezTo>
                    <a:pt x="28" y="25"/>
                    <a:pt x="28" y="24"/>
                    <a:pt x="27" y="24"/>
                  </a:cubicBezTo>
                  <a:cubicBezTo>
                    <a:pt x="27" y="23"/>
                    <a:pt x="26" y="20"/>
                    <a:pt x="25" y="19"/>
                  </a:cubicBezTo>
                  <a:cubicBezTo>
                    <a:pt x="25" y="18"/>
                    <a:pt x="25" y="16"/>
                    <a:pt x="24" y="16"/>
                  </a:cubicBezTo>
                  <a:cubicBezTo>
                    <a:pt x="24" y="15"/>
                    <a:pt x="22" y="14"/>
                    <a:pt x="21" y="13"/>
                  </a:cubicBezTo>
                  <a:cubicBezTo>
                    <a:pt x="21" y="13"/>
                    <a:pt x="19" y="13"/>
                    <a:pt x="19" y="13"/>
                  </a:cubicBezTo>
                  <a:cubicBezTo>
                    <a:pt x="19" y="13"/>
                    <a:pt x="19" y="12"/>
                    <a:pt x="19" y="12"/>
                  </a:cubicBezTo>
                  <a:cubicBezTo>
                    <a:pt x="19" y="12"/>
                    <a:pt x="20" y="12"/>
                    <a:pt x="20" y="12"/>
                  </a:cubicBezTo>
                  <a:cubicBezTo>
                    <a:pt x="21" y="12"/>
                    <a:pt x="20" y="11"/>
                    <a:pt x="20" y="11"/>
                  </a:cubicBezTo>
                  <a:cubicBezTo>
                    <a:pt x="20" y="10"/>
                    <a:pt x="20" y="10"/>
                    <a:pt x="20" y="10"/>
                  </a:cubicBezTo>
                  <a:cubicBezTo>
                    <a:pt x="20" y="10"/>
                    <a:pt x="20" y="10"/>
                    <a:pt x="20" y="10"/>
                  </a:cubicBezTo>
                  <a:cubicBezTo>
                    <a:pt x="20" y="10"/>
                    <a:pt x="20" y="10"/>
                    <a:pt x="21" y="9"/>
                  </a:cubicBezTo>
                  <a:cubicBezTo>
                    <a:pt x="21" y="9"/>
                    <a:pt x="21" y="9"/>
                    <a:pt x="20" y="9"/>
                  </a:cubicBezTo>
                  <a:cubicBezTo>
                    <a:pt x="20" y="9"/>
                    <a:pt x="20" y="9"/>
                    <a:pt x="20" y="9"/>
                  </a:cubicBezTo>
                  <a:cubicBezTo>
                    <a:pt x="20" y="9"/>
                    <a:pt x="20" y="9"/>
                    <a:pt x="21" y="8"/>
                  </a:cubicBezTo>
                  <a:cubicBezTo>
                    <a:pt x="21" y="8"/>
                    <a:pt x="21" y="8"/>
                    <a:pt x="21" y="7"/>
                  </a:cubicBezTo>
                  <a:cubicBezTo>
                    <a:pt x="21" y="7"/>
                    <a:pt x="20" y="7"/>
                    <a:pt x="20" y="7"/>
                  </a:cubicBezTo>
                  <a:cubicBezTo>
                    <a:pt x="20" y="6"/>
                    <a:pt x="20" y="6"/>
                    <a:pt x="20" y="6"/>
                  </a:cubicBezTo>
                  <a:cubicBezTo>
                    <a:pt x="20" y="6"/>
                    <a:pt x="20" y="6"/>
                    <a:pt x="21" y="6"/>
                  </a:cubicBezTo>
                  <a:cubicBezTo>
                    <a:pt x="21" y="6"/>
                    <a:pt x="21" y="5"/>
                    <a:pt x="21" y="5"/>
                  </a:cubicBezTo>
                  <a:cubicBezTo>
                    <a:pt x="21" y="4"/>
                    <a:pt x="20" y="4"/>
                    <a:pt x="20" y="4"/>
                  </a:cubicBezTo>
                  <a:cubicBezTo>
                    <a:pt x="21" y="3"/>
                    <a:pt x="20" y="2"/>
                    <a:pt x="19" y="1"/>
                  </a:cubicBezTo>
                  <a:cubicBezTo>
                    <a:pt x="18" y="1"/>
                    <a:pt x="16" y="0"/>
                    <a:pt x="16" y="0"/>
                  </a:cubicBezTo>
                  <a:cubicBezTo>
                    <a:pt x="15" y="0"/>
                    <a:pt x="13" y="1"/>
                    <a:pt x="12" y="1"/>
                  </a:cubicBezTo>
                  <a:cubicBezTo>
                    <a:pt x="12" y="1"/>
                    <a:pt x="11" y="3"/>
                    <a:pt x="10" y="3"/>
                  </a:cubicBezTo>
                  <a:cubicBezTo>
                    <a:pt x="10" y="4"/>
                    <a:pt x="10" y="6"/>
                    <a:pt x="10" y="6"/>
                  </a:cubicBezTo>
                  <a:cubicBezTo>
                    <a:pt x="10" y="6"/>
                    <a:pt x="10" y="6"/>
                    <a:pt x="9" y="7"/>
                  </a:cubicBezTo>
                  <a:cubicBezTo>
                    <a:pt x="9" y="7"/>
                    <a:pt x="9" y="8"/>
                    <a:pt x="9" y="9"/>
                  </a:cubicBezTo>
                  <a:cubicBezTo>
                    <a:pt x="8" y="9"/>
                    <a:pt x="8" y="11"/>
                    <a:pt x="8" y="12"/>
                  </a:cubicBezTo>
                  <a:cubicBezTo>
                    <a:pt x="8" y="13"/>
                    <a:pt x="8" y="14"/>
                    <a:pt x="8" y="14"/>
                  </a:cubicBezTo>
                  <a:cubicBezTo>
                    <a:pt x="8" y="15"/>
                    <a:pt x="6" y="16"/>
                    <a:pt x="5" y="17"/>
                  </a:cubicBezTo>
                  <a:cubicBezTo>
                    <a:pt x="4" y="18"/>
                    <a:pt x="2" y="22"/>
                    <a:pt x="2" y="24"/>
                  </a:cubicBezTo>
                  <a:cubicBezTo>
                    <a:pt x="2" y="25"/>
                    <a:pt x="1" y="27"/>
                    <a:pt x="1" y="28"/>
                  </a:cubicBezTo>
                  <a:cubicBezTo>
                    <a:pt x="1" y="29"/>
                    <a:pt x="0" y="30"/>
                    <a:pt x="0" y="30"/>
                  </a:cubicBezTo>
                  <a:cubicBezTo>
                    <a:pt x="0" y="31"/>
                    <a:pt x="1" y="32"/>
                    <a:pt x="2" y="33"/>
                  </a:cubicBezTo>
                  <a:cubicBezTo>
                    <a:pt x="3" y="35"/>
                    <a:pt x="4" y="35"/>
                    <a:pt x="5" y="36"/>
                  </a:cubicBezTo>
                  <a:cubicBezTo>
                    <a:pt x="6" y="37"/>
                    <a:pt x="6" y="38"/>
                    <a:pt x="6" y="38"/>
                  </a:cubicBezTo>
                  <a:cubicBezTo>
                    <a:pt x="6" y="38"/>
                    <a:pt x="6" y="39"/>
                    <a:pt x="6" y="40"/>
                  </a:cubicBezTo>
                  <a:cubicBezTo>
                    <a:pt x="6" y="41"/>
                    <a:pt x="6" y="41"/>
                    <a:pt x="6" y="43"/>
                  </a:cubicBezTo>
                  <a:cubicBezTo>
                    <a:pt x="6" y="44"/>
                    <a:pt x="6" y="46"/>
                    <a:pt x="6" y="49"/>
                  </a:cubicBezTo>
                  <a:cubicBezTo>
                    <a:pt x="6" y="52"/>
                    <a:pt x="7" y="51"/>
                    <a:pt x="7" y="51"/>
                  </a:cubicBezTo>
                  <a:cubicBezTo>
                    <a:pt x="7" y="51"/>
                    <a:pt x="7" y="52"/>
                    <a:pt x="7" y="53"/>
                  </a:cubicBezTo>
                  <a:cubicBezTo>
                    <a:pt x="7" y="54"/>
                    <a:pt x="7" y="55"/>
                    <a:pt x="7" y="55"/>
                  </a:cubicBezTo>
                  <a:cubicBezTo>
                    <a:pt x="7" y="55"/>
                    <a:pt x="7" y="57"/>
                    <a:pt x="7" y="59"/>
                  </a:cubicBezTo>
                  <a:cubicBezTo>
                    <a:pt x="7" y="61"/>
                    <a:pt x="7" y="61"/>
                    <a:pt x="7" y="61"/>
                  </a:cubicBezTo>
                  <a:cubicBezTo>
                    <a:pt x="7" y="61"/>
                    <a:pt x="6" y="61"/>
                    <a:pt x="6" y="62"/>
                  </a:cubicBezTo>
                  <a:cubicBezTo>
                    <a:pt x="6" y="63"/>
                    <a:pt x="6" y="63"/>
                    <a:pt x="6" y="64"/>
                  </a:cubicBezTo>
                  <a:cubicBezTo>
                    <a:pt x="6" y="65"/>
                    <a:pt x="6" y="69"/>
                    <a:pt x="6" y="70"/>
                  </a:cubicBezTo>
                  <a:cubicBezTo>
                    <a:pt x="6" y="72"/>
                    <a:pt x="6" y="72"/>
                    <a:pt x="6" y="73"/>
                  </a:cubicBezTo>
                  <a:cubicBezTo>
                    <a:pt x="6" y="73"/>
                    <a:pt x="5" y="74"/>
                    <a:pt x="5" y="75"/>
                  </a:cubicBezTo>
                  <a:cubicBezTo>
                    <a:pt x="5" y="76"/>
                    <a:pt x="6" y="76"/>
                    <a:pt x="6" y="76"/>
                  </a:cubicBezTo>
                  <a:cubicBezTo>
                    <a:pt x="6" y="77"/>
                    <a:pt x="6" y="77"/>
                    <a:pt x="5" y="77"/>
                  </a:cubicBezTo>
                  <a:cubicBezTo>
                    <a:pt x="5" y="77"/>
                    <a:pt x="5" y="78"/>
                    <a:pt x="6" y="78"/>
                  </a:cubicBezTo>
                  <a:cubicBezTo>
                    <a:pt x="6" y="78"/>
                    <a:pt x="6" y="79"/>
                    <a:pt x="6" y="79"/>
                  </a:cubicBezTo>
                  <a:cubicBezTo>
                    <a:pt x="5" y="79"/>
                    <a:pt x="6" y="79"/>
                    <a:pt x="5" y="80"/>
                  </a:cubicBezTo>
                  <a:cubicBezTo>
                    <a:pt x="5" y="80"/>
                    <a:pt x="5" y="80"/>
                    <a:pt x="5" y="80"/>
                  </a:cubicBezTo>
                  <a:cubicBezTo>
                    <a:pt x="5" y="80"/>
                    <a:pt x="4" y="81"/>
                    <a:pt x="4" y="82"/>
                  </a:cubicBezTo>
                  <a:cubicBezTo>
                    <a:pt x="4" y="83"/>
                    <a:pt x="4" y="83"/>
                    <a:pt x="4" y="83"/>
                  </a:cubicBezTo>
                  <a:cubicBezTo>
                    <a:pt x="4" y="83"/>
                    <a:pt x="4" y="83"/>
                    <a:pt x="4" y="84"/>
                  </a:cubicBezTo>
                  <a:cubicBezTo>
                    <a:pt x="4" y="85"/>
                    <a:pt x="4" y="86"/>
                    <a:pt x="4" y="86"/>
                  </a:cubicBezTo>
                  <a:cubicBezTo>
                    <a:pt x="4" y="86"/>
                    <a:pt x="4" y="87"/>
                    <a:pt x="4" y="87"/>
                  </a:cubicBezTo>
                  <a:cubicBezTo>
                    <a:pt x="4" y="88"/>
                    <a:pt x="5" y="88"/>
                    <a:pt x="6" y="88"/>
                  </a:cubicBezTo>
                  <a:cubicBezTo>
                    <a:pt x="8" y="88"/>
                    <a:pt x="9" y="87"/>
                    <a:pt x="9" y="86"/>
                  </a:cubicBezTo>
                  <a:cubicBezTo>
                    <a:pt x="10" y="86"/>
                    <a:pt x="9" y="85"/>
                    <a:pt x="9" y="85"/>
                  </a:cubicBezTo>
                  <a:cubicBezTo>
                    <a:pt x="9" y="85"/>
                    <a:pt x="10" y="84"/>
                    <a:pt x="10" y="84"/>
                  </a:cubicBezTo>
                  <a:cubicBezTo>
                    <a:pt x="10" y="83"/>
                    <a:pt x="10" y="83"/>
                    <a:pt x="10" y="82"/>
                  </a:cubicBezTo>
                  <a:cubicBezTo>
                    <a:pt x="10" y="82"/>
                    <a:pt x="10" y="81"/>
                    <a:pt x="10" y="81"/>
                  </a:cubicBezTo>
                  <a:cubicBezTo>
                    <a:pt x="10" y="80"/>
                    <a:pt x="10" y="79"/>
                    <a:pt x="10" y="79"/>
                  </a:cubicBezTo>
                  <a:cubicBezTo>
                    <a:pt x="10" y="79"/>
                    <a:pt x="10" y="79"/>
                    <a:pt x="10" y="78"/>
                  </a:cubicBezTo>
                  <a:cubicBezTo>
                    <a:pt x="11" y="78"/>
                    <a:pt x="10" y="78"/>
                    <a:pt x="10" y="78"/>
                  </a:cubicBezTo>
                  <a:cubicBezTo>
                    <a:pt x="10" y="77"/>
                    <a:pt x="10" y="77"/>
                    <a:pt x="11" y="77"/>
                  </a:cubicBezTo>
                  <a:cubicBezTo>
                    <a:pt x="11" y="77"/>
                    <a:pt x="11" y="77"/>
                    <a:pt x="11" y="76"/>
                  </a:cubicBezTo>
                  <a:cubicBezTo>
                    <a:pt x="11" y="76"/>
                    <a:pt x="10" y="76"/>
                    <a:pt x="11" y="75"/>
                  </a:cubicBezTo>
                  <a:cubicBezTo>
                    <a:pt x="11" y="74"/>
                    <a:pt x="11" y="74"/>
                    <a:pt x="12" y="74"/>
                  </a:cubicBezTo>
                  <a:cubicBezTo>
                    <a:pt x="12" y="73"/>
                    <a:pt x="13" y="69"/>
                    <a:pt x="14" y="67"/>
                  </a:cubicBezTo>
                  <a:cubicBezTo>
                    <a:pt x="14" y="66"/>
                    <a:pt x="15" y="62"/>
                    <a:pt x="15" y="61"/>
                  </a:cubicBezTo>
                  <a:cubicBezTo>
                    <a:pt x="15" y="60"/>
                    <a:pt x="15" y="58"/>
                    <a:pt x="16" y="57"/>
                  </a:cubicBezTo>
                  <a:cubicBezTo>
                    <a:pt x="16" y="56"/>
                    <a:pt x="16" y="52"/>
                    <a:pt x="16" y="52"/>
                  </a:cubicBezTo>
                  <a:cubicBezTo>
                    <a:pt x="16" y="52"/>
                    <a:pt x="16" y="55"/>
                    <a:pt x="17" y="56"/>
                  </a:cubicBezTo>
                  <a:cubicBezTo>
                    <a:pt x="17" y="57"/>
                    <a:pt x="17" y="59"/>
                    <a:pt x="17" y="60"/>
                  </a:cubicBezTo>
                  <a:cubicBezTo>
                    <a:pt x="17" y="61"/>
                    <a:pt x="17" y="61"/>
                    <a:pt x="17" y="62"/>
                  </a:cubicBezTo>
                  <a:cubicBezTo>
                    <a:pt x="17" y="63"/>
                    <a:pt x="17" y="67"/>
                    <a:pt x="17" y="67"/>
                  </a:cubicBezTo>
                  <a:cubicBezTo>
                    <a:pt x="17" y="68"/>
                    <a:pt x="17" y="70"/>
                    <a:pt x="17" y="71"/>
                  </a:cubicBezTo>
                  <a:cubicBezTo>
                    <a:pt x="17" y="71"/>
                    <a:pt x="18" y="71"/>
                    <a:pt x="17" y="72"/>
                  </a:cubicBezTo>
                  <a:cubicBezTo>
                    <a:pt x="17" y="72"/>
                    <a:pt x="17" y="73"/>
                    <a:pt x="17" y="73"/>
                  </a:cubicBezTo>
                  <a:cubicBezTo>
                    <a:pt x="17" y="74"/>
                    <a:pt x="17" y="74"/>
                    <a:pt x="17" y="74"/>
                  </a:cubicBezTo>
                  <a:cubicBezTo>
                    <a:pt x="18" y="74"/>
                    <a:pt x="18" y="74"/>
                    <a:pt x="18" y="74"/>
                  </a:cubicBezTo>
                  <a:cubicBezTo>
                    <a:pt x="17" y="74"/>
                    <a:pt x="17" y="74"/>
                    <a:pt x="17" y="75"/>
                  </a:cubicBezTo>
                  <a:cubicBezTo>
                    <a:pt x="17" y="75"/>
                    <a:pt x="17" y="75"/>
                    <a:pt x="17" y="75"/>
                  </a:cubicBezTo>
                  <a:cubicBezTo>
                    <a:pt x="18" y="75"/>
                    <a:pt x="18" y="75"/>
                    <a:pt x="18" y="75"/>
                  </a:cubicBezTo>
                  <a:cubicBezTo>
                    <a:pt x="18" y="76"/>
                    <a:pt x="17" y="75"/>
                    <a:pt x="17" y="76"/>
                  </a:cubicBezTo>
                  <a:cubicBezTo>
                    <a:pt x="17" y="76"/>
                    <a:pt x="17" y="76"/>
                    <a:pt x="17" y="76"/>
                  </a:cubicBezTo>
                  <a:cubicBezTo>
                    <a:pt x="17" y="77"/>
                    <a:pt x="17" y="77"/>
                    <a:pt x="17" y="77"/>
                  </a:cubicBezTo>
                  <a:cubicBezTo>
                    <a:pt x="17" y="77"/>
                    <a:pt x="17" y="78"/>
                    <a:pt x="17" y="78"/>
                  </a:cubicBezTo>
                  <a:cubicBezTo>
                    <a:pt x="17" y="79"/>
                    <a:pt x="17" y="78"/>
                    <a:pt x="17" y="78"/>
                  </a:cubicBezTo>
                  <a:cubicBezTo>
                    <a:pt x="17" y="79"/>
                    <a:pt x="17" y="79"/>
                    <a:pt x="17" y="79"/>
                  </a:cubicBezTo>
                  <a:cubicBezTo>
                    <a:pt x="17" y="79"/>
                    <a:pt x="17" y="80"/>
                    <a:pt x="17" y="80"/>
                  </a:cubicBezTo>
                  <a:cubicBezTo>
                    <a:pt x="17" y="80"/>
                    <a:pt x="17" y="81"/>
                    <a:pt x="18" y="81"/>
                  </a:cubicBezTo>
                  <a:cubicBezTo>
                    <a:pt x="18" y="82"/>
                    <a:pt x="19" y="82"/>
                    <a:pt x="19" y="82"/>
                  </a:cubicBezTo>
                  <a:cubicBezTo>
                    <a:pt x="19" y="82"/>
                    <a:pt x="19" y="82"/>
                    <a:pt x="19" y="83"/>
                  </a:cubicBezTo>
                  <a:cubicBezTo>
                    <a:pt x="19" y="83"/>
                    <a:pt x="19" y="83"/>
                    <a:pt x="20" y="84"/>
                  </a:cubicBezTo>
                  <a:cubicBezTo>
                    <a:pt x="20" y="84"/>
                    <a:pt x="22" y="84"/>
                    <a:pt x="23" y="84"/>
                  </a:cubicBezTo>
                  <a:cubicBezTo>
                    <a:pt x="23" y="84"/>
                    <a:pt x="24" y="84"/>
                    <a:pt x="25" y="83"/>
                  </a:cubicBezTo>
                  <a:cubicBezTo>
                    <a:pt x="25" y="83"/>
                    <a:pt x="25" y="82"/>
                    <a:pt x="24" y="81"/>
                  </a:cubicBezTo>
                  <a:cubicBezTo>
                    <a:pt x="24" y="81"/>
                    <a:pt x="24" y="80"/>
                    <a:pt x="24" y="80"/>
                  </a:cubicBezTo>
                  <a:cubicBezTo>
                    <a:pt x="23" y="80"/>
                    <a:pt x="23" y="78"/>
                    <a:pt x="23" y="78"/>
                  </a:cubicBezTo>
                  <a:cubicBezTo>
                    <a:pt x="22" y="78"/>
                    <a:pt x="23" y="78"/>
                    <a:pt x="23" y="77"/>
                  </a:cubicBezTo>
                  <a:cubicBezTo>
                    <a:pt x="23" y="77"/>
                    <a:pt x="23" y="77"/>
                    <a:pt x="23" y="76"/>
                  </a:cubicBezTo>
                  <a:cubicBezTo>
                    <a:pt x="23" y="76"/>
                    <a:pt x="22" y="76"/>
                    <a:pt x="22" y="75"/>
                  </a:cubicBezTo>
                  <a:cubicBezTo>
                    <a:pt x="22" y="75"/>
                    <a:pt x="22" y="74"/>
                    <a:pt x="22" y="74"/>
                  </a:cubicBezTo>
                  <a:cubicBezTo>
                    <a:pt x="22" y="74"/>
                    <a:pt x="23" y="73"/>
                    <a:pt x="23" y="72"/>
                  </a:cubicBezTo>
                  <a:cubicBezTo>
                    <a:pt x="23" y="71"/>
                    <a:pt x="23" y="70"/>
                    <a:pt x="23" y="70"/>
                  </a:cubicBezTo>
                  <a:cubicBezTo>
                    <a:pt x="23" y="69"/>
                    <a:pt x="23" y="69"/>
                    <a:pt x="23" y="69"/>
                  </a:cubicBezTo>
                  <a:cubicBezTo>
                    <a:pt x="23" y="69"/>
                    <a:pt x="23" y="68"/>
                    <a:pt x="23" y="67"/>
                  </a:cubicBezTo>
                  <a:cubicBezTo>
                    <a:pt x="24" y="67"/>
                    <a:pt x="24" y="66"/>
                    <a:pt x="24" y="65"/>
                  </a:cubicBezTo>
                  <a:cubicBezTo>
                    <a:pt x="24" y="65"/>
                    <a:pt x="24" y="64"/>
                    <a:pt x="24" y="63"/>
                  </a:cubicBezTo>
                  <a:cubicBezTo>
                    <a:pt x="25" y="62"/>
                    <a:pt x="25" y="60"/>
                    <a:pt x="25" y="59"/>
                  </a:cubicBezTo>
                  <a:cubicBezTo>
                    <a:pt x="26" y="58"/>
                    <a:pt x="26" y="54"/>
                    <a:pt x="26" y="52"/>
                  </a:cubicBezTo>
                  <a:cubicBezTo>
                    <a:pt x="26" y="50"/>
                    <a:pt x="26" y="49"/>
                    <a:pt x="26" y="48"/>
                  </a:cubicBezTo>
                  <a:cubicBezTo>
                    <a:pt x="26" y="47"/>
                    <a:pt x="26" y="45"/>
                    <a:pt x="27" y="44"/>
                  </a:cubicBezTo>
                  <a:cubicBezTo>
                    <a:pt x="27" y="43"/>
                    <a:pt x="27" y="42"/>
                    <a:pt x="27" y="42"/>
                  </a:cubicBezTo>
                  <a:cubicBezTo>
                    <a:pt x="27" y="42"/>
                    <a:pt x="27" y="42"/>
                    <a:pt x="27" y="42"/>
                  </a:cubicBezTo>
                  <a:cubicBezTo>
                    <a:pt x="27" y="42"/>
                    <a:pt x="27" y="41"/>
                    <a:pt x="27" y="41"/>
                  </a:cubicBezTo>
                  <a:cubicBezTo>
                    <a:pt x="27" y="40"/>
                    <a:pt x="27" y="40"/>
                    <a:pt x="27" y="40"/>
                  </a:cubicBezTo>
                  <a:cubicBezTo>
                    <a:pt x="27" y="40"/>
                    <a:pt x="28" y="40"/>
                    <a:pt x="28" y="40"/>
                  </a:cubicBezTo>
                  <a:cubicBezTo>
                    <a:pt x="28" y="40"/>
                    <a:pt x="28" y="41"/>
                    <a:pt x="28" y="41"/>
                  </a:cubicBezTo>
                  <a:cubicBezTo>
                    <a:pt x="28" y="41"/>
                    <a:pt x="28" y="42"/>
                    <a:pt x="28" y="42"/>
                  </a:cubicBezTo>
                  <a:cubicBezTo>
                    <a:pt x="28" y="42"/>
                    <a:pt x="28" y="43"/>
                    <a:pt x="27" y="43"/>
                  </a:cubicBezTo>
                  <a:cubicBezTo>
                    <a:pt x="27" y="43"/>
                    <a:pt x="27" y="44"/>
                    <a:pt x="27" y="44"/>
                  </a:cubicBezTo>
                  <a:cubicBezTo>
                    <a:pt x="27" y="44"/>
                    <a:pt x="27" y="44"/>
                    <a:pt x="27" y="44"/>
                  </a:cubicBezTo>
                  <a:cubicBezTo>
                    <a:pt x="27" y="44"/>
                    <a:pt x="27" y="44"/>
                    <a:pt x="28" y="44"/>
                  </a:cubicBezTo>
                  <a:cubicBezTo>
                    <a:pt x="28" y="44"/>
                    <a:pt x="28" y="43"/>
                    <a:pt x="29" y="43"/>
                  </a:cubicBezTo>
                  <a:cubicBezTo>
                    <a:pt x="29" y="42"/>
                    <a:pt x="29" y="42"/>
                    <a:pt x="29" y="42"/>
                  </a:cubicBezTo>
                  <a:cubicBezTo>
                    <a:pt x="29" y="42"/>
                    <a:pt x="30" y="41"/>
                    <a:pt x="30" y="41"/>
                  </a:cubicBezTo>
                  <a:cubicBezTo>
                    <a:pt x="30" y="41"/>
                    <a:pt x="30" y="40"/>
                    <a:pt x="30" y="40"/>
                  </a:cubicBezTo>
                  <a:cubicBezTo>
                    <a:pt x="30" y="40"/>
                    <a:pt x="30" y="39"/>
                    <a:pt x="30" y="39"/>
                  </a:cubicBezTo>
                  <a:close/>
                  <a:moveTo>
                    <a:pt x="6" y="30"/>
                  </a:moveTo>
                  <a:cubicBezTo>
                    <a:pt x="6" y="31"/>
                    <a:pt x="6" y="31"/>
                    <a:pt x="6" y="31"/>
                  </a:cubicBezTo>
                  <a:cubicBezTo>
                    <a:pt x="5" y="30"/>
                    <a:pt x="5" y="30"/>
                    <a:pt x="5" y="30"/>
                  </a:cubicBezTo>
                  <a:cubicBezTo>
                    <a:pt x="5" y="30"/>
                    <a:pt x="6" y="29"/>
                    <a:pt x="6" y="29"/>
                  </a:cubicBezTo>
                  <a:cubicBezTo>
                    <a:pt x="6" y="29"/>
                    <a:pt x="6" y="30"/>
                    <a:pt x="6" y="30"/>
                  </a:cubicBezTo>
                  <a:close/>
                  <a:moveTo>
                    <a:pt x="26" y="36"/>
                  </a:moveTo>
                  <a:cubicBezTo>
                    <a:pt x="26" y="36"/>
                    <a:pt x="26" y="36"/>
                    <a:pt x="26" y="37"/>
                  </a:cubicBezTo>
                  <a:cubicBezTo>
                    <a:pt x="26" y="37"/>
                    <a:pt x="26" y="37"/>
                    <a:pt x="26" y="37"/>
                  </a:cubicBezTo>
                  <a:cubicBezTo>
                    <a:pt x="26" y="37"/>
                    <a:pt x="26" y="37"/>
                    <a:pt x="26" y="37"/>
                  </a:cubicBezTo>
                  <a:cubicBezTo>
                    <a:pt x="26" y="36"/>
                    <a:pt x="25" y="36"/>
                    <a:pt x="25" y="35"/>
                  </a:cubicBezTo>
                  <a:cubicBezTo>
                    <a:pt x="25" y="35"/>
                    <a:pt x="25" y="33"/>
                    <a:pt x="25" y="33"/>
                  </a:cubicBezTo>
                  <a:cubicBezTo>
                    <a:pt x="25" y="33"/>
                    <a:pt x="25" y="34"/>
                    <a:pt x="25" y="34"/>
                  </a:cubicBezTo>
                  <a:cubicBezTo>
                    <a:pt x="26" y="35"/>
                    <a:pt x="26" y="35"/>
                    <a:pt x="26" y="35"/>
                  </a:cubicBezTo>
                  <a:cubicBezTo>
                    <a:pt x="26" y="36"/>
                    <a:pt x="26" y="36"/>
                    <a:pt x="26" y="36"/>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2" name="Freeform 614"/>
            <p:cNvSpPr>
              <a:spLocks noEditPoints="1"/>
            </p:cNvSpPr>
            <p:nvPr/>
          </p:nvSpPr>
          <p:spPr bwMode="auto">
            <a:xfrm>
              <a:off x="7240588" y="2139951"/>
              <a:ext cx="177800" cy="519113"/>
            </a:xfrm>
            <a:custGeom>
              <a:avLst/>
              <a:gdLst>
                <a:gd name="T0" fmla="*/ 43 w 47"/>
                <a:gd name="T1" fmla="*/ 36 h 138"/>
                <a:gd name="T2" fmla="*/ 40 w 47"/>
                <a:gd name="T3" fmla="*/ 26 h 138"/>
                <a:gd name="T4" fmla="*/ 31 w 47"/>
                <a:gd name="T5" fmla="*/ 22 h 138"/>
                <a:gd name="T6" fmla="*/ 27 w 47"/>
                <a:gd name="T7" fmla="*/ 18 h 138"/>
                <a:gd name="T8" fmla="*/ 28 w 47"/>
                <a:gd name="T9" fmla="*/ 13 h 138"/>
                <a:gd name="T10" fmla="*/ 28 w 47"/>
                <a:gd name="T11" fmla="*/ 7 h 138"/>
                <a:gd name="T12" fmla="*/ 24 w 47"/>
                <a:gd name="T13" fmla="*/ 2 h 138"/>
                <a:gd name="T14" fmla="*/ 21 w 47"/>
                <a:gd name="T15" fmla="*/ 1 h 138"/>
                <a:gd name="T16" fmla="*/ 17 w 47"/>
                <a:gd name="T17" fmla="*/ 2 h 138"/>
                <a:gd name="T18" fmla="*/ 15 w 47"/>
                <a:gd name="T19" fmla="*/ 5 h 138"/>
                <a:gd name="T20" fmla="*/ 14 w 47"/>
                <a:gd name="T21" fmla="*/ 8 h 138"/>
                <a:gd name="T22" fmla="*/ 14 w 47"/>
                <a:gd name="T23" fmla="*/ 13 h 138"/>
                <a:gd name="T24" fmla="*/ 17 w 47"/>
                <a:gd name="T25" fmla="*/ 20 h 138"/>
                <a:gd name="T26" fmla="*/ 15 w 47"/>
                <a:gd name="T27" fmla="*/ 23 h 138"/>
                <a:gd name="T28" fmla="*/ 9 w 47"/>
                <a:gd name="T29" fmla="*/ 27 h 138"/>
                <a:gd name="T30" fmla="*/ 4 w 47"/>
                <a:gd name="T31" fmla="*/ 41 h 138"/>
                <a:gd name="T32" fmla="*/ 2 w 47"/>
                <a:gd name="T33" fmla="*/ 54 h 138"/>
                <a:gd name="T34" fmla="*/ 1 w 47"/>
                <a:gd name="T35" fmla="*/ 60 h 138"/>
                <a:gd name="T36" fmla="*/ 1 w 47"/>
                <a:gd name="T37" fmla="*/ 68 h 138"/>
                <a:gd name="T38" fmla="*/ 1 w 47"/>
                <a:gd name="T39" fmla="*/ 72 h 138"/>
                <a:gd name="T40" fmla="*/ 1 w 47"/>
                <a:gd name="T41" fmla="*/ 76 h 138"/>
                <a:gd name="T42" fmla="*/ 4 w 47"/>
                <a:gd name="T43" fmla="*/ 81 h 138"/>
                <a:gd name="T44" fmla="*/ 6 w 47"/>
                <a:gd name="T45" fmla="*/ 83 h 138"/>
                <a:gd name="T46" fmla="*/ 6 w 47"/>
                <a:gd name="T47" fmla="*/ 102 h 138"/>
                <a:gd name="T48" fmla="*/ 8 w 47"/>
                <a:gd name="T49" fmla="*/ 112 h 138"/>
                <a:gd name="T50" fmla="*/ 9 w 47"/>
                <a:gd name="T51" fmla="*/ 120 h 138"/>
                <a:gd name="T52" fmla="*/ 8 w 47"/>
                <a:gd name="T53" fmla="*/ 126 h 138"/>
                <a:gd name="T54" fmla="*/ 9 w 47"/>
                <a:gd name="T55" fmla="*/ 131 h 138"/>
                <a:gd name="T56" fmla="*/ 16 w 47"/>
                <a:gd name="T57" fmla="*/ 129 h 138"/>
                <a:gd name="T58" fmla="*/ 18 w 47"/>
                <a:gd name="T59" fmla="*/ 130 h 138"/>
                <a:gd name="T60" fmla="*/ 17 w 47"/>
                <a:gd name="T61" fmla="*/ 132 h 138"/>
                <a:gd name="T62" fmla="*/ 16 w 47"/>
                <a:gd name="T63" fmla="*/ 136 h 138"/>
                <a:gd name="T64" fmla="*/ 16 w 47"/>
                <a:gd name="T65" fmla="*/ 138 h 138"/>
                <a:gd name="T66" fmla="*/ 27 w 47"/>
                <a:gd name="T67" fmla="*/ 134 h 138"/>
                <a:gd name="T68" fmla="*/ 29 w 47"/>
                <a:gd name="T69" fmla="*/ 130 h 138"/>
                <a:gd name="T70" fmla="*/ 30 w 47"/>
                <a:gd name="T71" fmla="*/ 124 h 138"/>
                <a:gd name="T72" fmla="*/ 33 w 47"/>
                <a:gd name="T73" fmla="*/ 105 h 138"/>
                <a:gd name="T74" fmla="*/ 37 w 47"/>
                <a:gd name="T75" fmla="*/ 76 h 138"/>
                <a:gd name="T76" fmla="*/ 39 w 47"/>
                <a:gd name="T77" fmla="*/ 69 h 138"/>
                <a:gd name="T78" fmla="*/ 37 w 47"/>
                <a:gd name="T79" fmla="*/ 51 h 138"/>
                <a:gd name="T80" fmla="*/ 38 w 47"/>
                <a:gd name="T81" fmla="*/ 57 h 138"/>
                <a:gd name="T82" fmla="*/ 39 w 47"/>
                <a:gd name="T83" fmla="*/ 62 h 138"/>
                <a:gd name="T84" fmla="*/ 40 w 47"/>
                <a:gd name="T85" fmla="*/ 66 h 138"/>
                <a:gd name="T86" fmla="*/ 40 w 47"/>
                <a:gd name="T87" fmla="*/ 71 h 138"/>
                <a:gd name="T88" fmla="*/ 40 w 47"/>
                <a:gd name="T89" fmla="*/ 74 h 138"/>
                <a:gd name="T90" fmla="*/ 40 w 47"/>
                <a:gd name="T91" fmla="*/ 78 h 138"/>
                <a:gd name="T92" fmla="*/ 40 w 47"/>
                <a:gd name="T93" fmla="*/ 79 h 138"/>
                <a:gd name="T94" fmla="*/ 41 w 47"/>
                <a:gd name="T95" fmla="*/ 80 h 138"/>
                <a:gd name="T96" fmla="*/ 45 w 47"/>
                <a:gd name="T97" fmla="*/ 79 h 138"/>
                <a:gd name="T98" fmla="*/ 47 w 47"/>
                <a:gd name="T99" fmla="*/ 76 h 138"/>
                <a:gd name="T100" fmla="*/ 47 w 47"/>
                <a:gd name="T101" fmla="*/ 72 h 138"/>
                <a:gd name="T102" fmla="*/ 6 w 47"/>
                <a:gd name="T103" fmla="*/ 80 h 138"/>
                <a:gd name="T104" fmla="*/ 6 w 47"/>
                <a:gd name="T105" fmla="*/ 76 h 138"/>
                <a:gd name="T106" fmla="*/ 6 w 47"/>
                <a:gd name="T107" fmla="*/ 79 h 138"/>
                <a:gd name="T108" fmla="*/ 8 w 47"/>
                <a:gd name="T109" fmla="*/ 65 h 138"/>
                <a:gd name="T110" fmla="*/ 8 w 47"/>
                <a:gd name="T111" fmla="*/ 71 h 138"/>
                <a:gd name="T112" fmla="*/ 7 w 47"/>
                <a:gd name="T113" fmla="*/ 69 h 138"/>
                <a:gd name="T114" fmla="*/ 7 w 47"/>
                <a:gd name="T115" fmla="*/ 65 h 138"/>
                <a:gd name="T116" fmla="*/ 9 w 47"/>
                <a:gd name="T117" fmla="*/ 63 h 138"/>
                <a:gd name="T118" fmla="*/ 20 w 47"/>
                <a:gd name="T119" fmla="*/ 106 h 138"/>
                <a:gd name="T120" fmla="*/ 19 w 47"/>
                <a:gd name="T121" fmla="*/ 102 h 138"/>
                <a:gd name="T122" fmla="*/ 21 w 47"/>
                <a:gd name="T123" fmla="*/ 93 h 138"/>
                <a:gd name="T124" fmla="*/ 21 w 47"/>
                <a:gd name="T125" fmla="*/ 9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138">
                  <a:moveTo>
                    <a:pt x="46" y="44"/>
                  </a:moveTo>
                  <a:cubicBezTo>
                    <a:pt x="46" y="43"/>
                    <a:pt x="45" y="43"/>
                    <a:pt x="45" y="42"/>
                  </a:cubicBezTo>
                  <a:cubicBezTo>
                    <a:pt x="45" y="40"/>
                    <a:pt x="44" y="37"/>
                    <a:pt x="43" y="36"/>
                  </a:cubicBezTo>
                  <a:cubicBezTo>
                    <a:pt x="43" y="34"/>
                    <a:pt x="42" y="30"/>
                    <a:pt x="42" y="30"/>
                  </a:cubicBezTo>
                  <a:cubicBezTo>
                    <a:pt x="42" y="30"/>
                    <a:pt x="42" y="29"/>
                    <a:pt x="41" y="28"/>
                  </a:cubicBezTo>
                  <a:cubicBezTo>
                    <a:pt x="41" y="27"/>
                    <a:pt x="41" y="26"/>
                    <a:pt x="40" y="26"/>
                  </a:cubicBezTo>
                  <a:cubicBezTo>
                    <a:pt x="39" y="25"/>
                    <a:pt x="38" y="24"/>
                    <a:pt x="37" y="24"/>
                  </a:cubicBezTo>
                  <a:cubicBezTo>
                    <a:pt x="36" y="24"/>
                    <a:pt x="35" y="23"/>
                    <a:pt x="34" y="23"/>
                  </a:cubicBezTo>
                  <a:cubicBezTo>
                    <a:pt x="33" y="22"/>
                    <a:pt x="32" y="22"/>
                    <a:pt x="31" y="22"/>
                  </a:cubicBezTo>
                  <a:cubicBezTo>
                    <a:pt x="31" y="22"/>
                    <a:pt x="29" y="21"/>
                    <a:pt x="29" y="21"/>
                  </a:cubicBezTo>
                  <a:cubicBezTo>
                    <a:pt x="29" y="21"/>
                    <a:pt x="29" y="20"/>
                    <a:pt x="28" y="19"/>
                  </a:cubicBezTo>
                  <a:cubicBezTo>
                    <a:pt x="27" y="18"/>
                    <a:pt x="27" y="18"/>
                    <a:pt x="27" y="18"/>
                  </a:cubicBezTo>
                  <a:cubicBezTo>
                    <a:pt x="27" y="17"/>
                    <a:pt x="27" y="15"/>
                    <a:pt x="27" y="15"/>
                  </a:cubicBezTo>
                  <a:cubicBezTo>
                    <a:pt x="27" y="15"/>
                    <a:pt x="27" y="14"/>
                    <a:pt x="27" y="14"/>
                  </a:cubicBezTo>
                  <a:cubicBezTo>
                    <a:pt x="27" y="14"/>
                    <a:pt x="28" y="14"/>
                    <a:pt x="28" y="13"/>
                  </a:cubicBezTo>
                  <a:cubicBezTo>
                    <a:pt x="28" y="13"/>
                    <a:pt x="28" y="12"/>
                    <a:pt x="29" y="11"/>
                  </a:cubicBezTo>
                  <a:cubicBezTo>
                    <a:pt x="29" y="10"/>
                    <a:pt x="28" y="9"/>
                    <a:pt x="28" y="9"/>
                  </a:cubicBezTo>
                  <a:cubicBezTo>
                    <a:pt x="28" y="9"/>
                    <a:pt x="28" y="8"/>
                    <a:pt x="28" y="7"/>
                  </a:cubicBezTo>
                  <a:cubicBezTo>
                    <a:pt x="28" y="7"/>
                    <a:pt x="27" y="6"/>
                    <a:pt x="27" y="5"/>
                  </a:cubicBezTo>
                  <a:cubicBezTo>
                    <a:pt x="27" y="4"/>
                    <a:pt x="26" y="3"/>
                    <a:pt x="26" y="3"/>
                  </a:cubicBezTo>
                  <a:cubicBezTo>
                    <a:pt x="26" y="3"/>
                    <a:pt x="25" y="2"/>
                    <a:pt x="24" y="2"/>
                  </a:cubicBezTo>
                  <a:cubicBezTo>
                    <a:pt x="24" y="2"/>
                    <a:pt x="23" y="2"/>
                    <a:pt x="23" y="2"/>
                  </a:cubicBezTo>
                  <a:cubicBezTo>
                    <a:pt x="23" y="1"/>
                    <a:pt x="22" y="1"/>
                    <a:pt x="22" y="1"/>
                  </a:cubicBezTo>
                  <a:cubicBezTo>
                    <a:pt x="22" y="1"/>
                    <a:pt x="22" y="1"/>
                    <a:pt x="21" y="1"/>
                  </a:cubicBezTo>
                  <a:cubicBezTo>
                    <a:pt x="21" y="0"/>
                    <a:pt x="20" y="1"/>
                    <a:pt x="20" y="1"/>
                  </a:cubicBezTo>
                  <a:cubicBezTo>
                    <a:pt x="19" y="1"/>
                    <a:pt x="18" y="1"/>
                    <a:pt x="18" y="1"/>
                  </a:cubicBezTo>
                  <a:cubicBezTo>
                    <a:pt x="18" y="2"/>
                    <a:pt x="17" y="2"/>
                    <a:pt x="17" y="2"/>
                  </a:cubicBezTo>
                  <a:cubicBezTo>
                    <a:pt x="16" y="2"/>
                    <a:pt x="17" y="2"/>
                    <a:pt x="17" y="3"/>
                  </a:cubicBezTo>
                  <a:cubicBezTo>
                    <a:pt x="17" y="3"/>
                    <a:pt x="16" y="3"/>
                    <a:pt x="15" y="3"/>
                  </a:cubicBezTo>
                  <a:cubicBezTo>
                    <a:pt x="15" y="4"/>
                    <a:pt x="15" y="5"/>
                    <a:pt x="15" y="5"/>
                  </a:cubicBezTo>
                  <a:cubicBezTo>
                    <a:pt x="14" y="6"/>
                    <a:pt x="14" y="6"/>
                    <a:pt x="14" y="6"/>
                  </a:cubicBezTo>
                  <a:cubicBezTo>
                    <a:pt x="14" y="7"/>
                    <a:pt x="14" y="7"/>
                    <a:pt x="14" y="8"/>
                  </a:cubicBezTo>
                  <a:cubicBezTo>
                    <a:pt x="13" y="8"/>
                    <a:pt x="13" y="8"/>
                    <a:pt x="14" y="8"/>
                  </a:cubicBezTo>
                  <a:cubicBezTo>
                    <a:pt x="14" y="9"/>
                    <a:pt x="14" y="9"/>
                    <a:pt x="14" y="10"/>
                  </a:cubicBezTo>
                  <a:cubicBezTo>
                    <a:pt x="14" y="10"/>
                    <a:pt x="13" y="11"/>
                    <a:pt x="13" y="11"/>
                  </a:cubicBezTo>
                  <a:cubicBezTo>
                    <a:pt x="13" y="11"/>
                    <a:pt x="14" y="13"/>
                    <a:pt x="14" y="13"/>
                  </a:cubicBezTo>
                  <a:cubicBezTo>
                    <a:pt x="14" y="14"/>
                    <a:pt x="15" y="15"/>
                    <a:pt x="15" y="16"/>
                  </a:cubicBezTo>
                  <a:cubicBezTo>
                    <a:pt x="15" y="17"/>
                    <a:pt x="16" y="18"/>
                    <a:pt x="16" y="19"/>
                  </a:cubicBezTo>
                  <a:cubicBezTo>
                    <a:pt x="17" y="19"/>
                    <a:pt x="17" y="20"/>
                    <a:pt x="17" y="20"/>
                  </a:cubicBezTo>
                  <a:cubicBezTo>
                    <a:pt x="17" y="20"/>
                    <a:pt x="18" y="21"/>
                    <a:pt x="18" y="21"/>
                  </a:cubicBezTo>
                  <a:cubicBezTo>
                    <a:pt x="17" y="21"/>
                    <a:pt x="17" y="22"/>
                    <a:pt x="17" y="23"/>
                  </a:cubicBezTo>
                  <a:cubicBezTo>
                    <a:pt x="16" y="23"/>
                    <a:pt x="16" y="23"/>
                    <a:pt x="15" y="23"/>
                  </a:cubicBezTo>
                  <a:cubicBezTo>
                    <a:pt x="15" y="23"/>
                    <a:pt x="14" y="24"/>
                    <a:pt x="12" y="25"/>
                  </a:cubicBezTo>
                  <a:cubicBezTo>
                    <a:pt x="11" y="26"/>
                    <a:pt x="10" y="27"/>
                    <a:pt x="10" y="27"/>
                  </a:cubicBezTo>
                  <a:cubicBezTo>
                    <a:pt x="10" y="27"/>
                    <a:pt x="9" y="27"/>
                    <a:pt x="9" y="27"/>
                  </a:cubicBezTo>
                  <a:cubicBezTo>
                    <a:pt x="8" y="27"/>
                    <a:pt x="7" y="28"/>
                    <a:pt x="7" y="29"/>
                  </a:cubicBezTo>
                  <a:cubicBezTo>
                    <a:pt x="7" y="30"/>
                    <a:pt x="6" y="30"/>
                    <a:pt x="6" y="32"/>
                  </a:cubicBezTo>
                  <a:cubicBezTo>
                    <a:pt x="5" y="34"/>
                    <a:pt x="4" y="38"/>
                    <a:pt x="4" y="41"/>
                  </a:cubicBezTo>
                  <a:cubicBezTo>
                    <a:pt x="4" y="45"/>
                    <a:pt x="3" y="51"/>
                    <a:pt x="3" y="51"/>
                  </a:cubicBezTo>
                  <a:cubicBezTo>
                    <a:pt x="3" y="51"/>
                    <a:pt x="2" y="52"/>
                    <a:pt x="2" y="52"/>
                  </a:cubicBezTo>
                  <a:cubicBezTo>
                    <a:pt x="2" y="53"/>
                    <a:pt x="2" y="53"/>
                    <a:pt x="2" y="54"/>
                  </a:cubicBezTo>
                  <a:cubicBezTo>
                    <a:pt x="2" y="54"/>
                    <a:pt x="2" y="56"/>
                    <a:pt x="2" y="56"/>
                  </a:cubicBezTo>
                  <a:cubicBezTo>
                    <a:pt x="2" y="56"/>
                    <a:pt x="2" y="56"/>
                    <a:pt x="1" y="57"/>
                  </a:cubicBezTo>
                  <a:cubicBezTo>
                    <a:pt x="1" y="57"/>
                    <a:pt x="1" y="58"/>
                    <a:pt x="1" y="60"/>
                  </a:cubicBezTo>
                  <a:cubicBezTo>
                    <a:pt x="1" y="61"/>
                    <a:pt x="2" y="61"/>
                    <a:pt x="1" y="62"/>
                  </a:cubicBezTo>
                  <a:cubicBezTo>
                    <a:pt x="1" y="63"/>
                    <a:pt x="0" y="63"/>
                    <a:pt x="0" y="64"/>
                  </a:cubicBezTo>
                  <a:cubicBezTo>
                    <a:pt x="0" y="64"/>
                    <a:pt x="1" y="67"/>
                    <a:pt x="1" y="68"/>
                  </a:cubicBezTo>
                  <a:cubicBezTo>
                    <a:pt x="1" y="69"/>
                    <a:pt x="1" y="70"/>
                    <a:pt x="1" y="70"/>
                  </a:cubicBezTo>
                  <a:cubicBezTo>
                    <a:pt x="1" y="70"/>
                    <a:pt x="0" y="71"/>
                    <a:pt x="0" y="71"/>
                  </a:cubicBezTo>
                  <a:cubicBezTo>
                    <a:pt x="1" y="71"/>
                    <a:pt x="1" y="71"/>
                    <a:pt x="1" y="72"/>
                  </a:cubicBezTo>
                  <a:cubicBezTo>
                    <a:pt x="1" y="73"/>
                    <a:pt x="1" y="74"/>
                    <a:pt x="1" y="75"/>
                  </a:cubicBezTo>
                  <a:cubicBezTo>
                    <a:pt x="1" y="75"/>
                    <a:pt x="1" y="75"/>
                    <a:pt x="1" y="75"/>
                  </a:cubicBezTo>
                  <a:cubicBezTo>
                    <a:pt x="1" y="75"/>
                    <a:pt x="1" y="76"/>
                    <a:pt x="1" y="76"/>
                  </a:cubicBezTo>
                  <a:cubicBezTo>
                    <a:pt x="1" y="76"/>
                    <a:pt x="1" y="77"/>
                    <a:pt x="2" y="77"/>
                  </a:cubicBezTo>
                  <a:cubicBezTo>
                    <a:pt x="2" y="78"/>
                    <a:pt x="3" y="79"/>
                    <a:pt x="3" y="80"/>
                  </a:cubicBezTo>
                  <a:cubicBezTo>
                    <a:pt x="3" y="80"/>
                    <a:pt x="3" y="80"/>
                    <a:pt x="4" y="81"/>
                  </a:cubicBezTo>
                  <a:cubicBezTo>
                    <a:pt x="4" y="81"/>
                    <a:pt x="5" y="81"/>
                    <a:pt x="5" y="82"/>
                  </a:cubicBezTo>
                  <a:cubicBezTo>
                    <a:pt x="6" y="82"/>
                    <a:pt x="6" y="82"/>
                    <a:pt x="6" y="82"/>
                  </a:cubicBezTo>
                  <a:cubicBezTo>
                    <a:pt x="6" y="82"/>
                    <a:pt x="6" y="82"/>
                    <a:pt x="6" y="83"/>
                  </a:cubicBezTo>
                  <a:cubicBezTo>
                    <a:pt x="6" y="84"/>
                    <a:pt x="5" y="92"/>
                    <a:pt x="4" y="95"/>
                  </a:cubicBezTo>
                  <a:cubicBezTo>
                    <a:pt x="4" y="98"/>
                    <a:pt x="5" y="98"/>
                    <a:pt x="5" y="99"/>
                  </a:cubicBezTo>
                  <a:cubicBezTo>
                    <a:pt x="6" y="101"/>
                    <a:pt x="6" y="102"/>
                    <a:pt x="6" y="102"/>
                  </a:cubicBezTo>
                  <a:cubicBezTo>
                    <a:pt x="6" y="102"/>
                    <a:pt x="6" y="103"/>
                    <a:pt x="6" y="104"/>
                  </a:cubicBezTo>
                  <a:cubicBezTo>
                    <a:pt x="6" y="105"/>
                    <a:pt x="6" y="105"/>
                    <a:pt x="6" y="106"/>
                  </a:cubicBezTo>
                  <a:cubicBezTo>
                    <a:pt x="7" y="107"/>
                    <a:pt x="7" y="109"/>
                    <a:pt x="8" y="112"/>
                  </a:cubicBezTo>
                  <a:cubicBezTo>
                    <a:pt x="8" y="114"/>
                    <a:pt x="9" y="116"/>
                    <a:pt x="9" y="116"/>
                  </a:cubicBezTo>
                  <a:cubicBezTo>
                    <a:pt x="9" y="116"/>
                    <a:pt x="8" y="116"/>
                    <a:pt x="8" y="117"/>
                  </a:cubicBezTo>
                  <a:cubicBezTo>
                    <a:pt x="8" y="118"/>
                    <a:pt x="8" y="119"/>
                    <a:pt x="9" y="120"/>
                  </a:cubicBezTo>
                  <a:cubicBezTo>
                    <a:pt x="9" y="121"/>
                    <a:pt x="9" y="122"/>
                    <a:pt x="9" y="122"/>
                  </a:cubicBezTo>
                  <a:cubicBezTo>
                    <a:pt x="9" y="122"/>
                    <a:pt x="9" y="124"/>
                    <a:pt x="9" y="124"/>
                  </a:cubicBezTo>
                  <a:cubicBezTo>
                    <a:pt x="9" y="124"/>
                    <a:pt x="8" y="125"/>
                    <a:pt x="8" y="126"/>
                  </a:cubicBezTo>
                  <a:cubicBezTo>
                    <a:pt x="8" y="127"/>
                    <a:pt x="8" y="128"/>
                    <a:pt x="8" y="128"/>
                  </a:cubicBezTo>
                  <a:cubicBezTo>
                    <a:pt x="8" y="128"/>
                    <a:pt x="8" y="128"/>
                    <a:pt x="8" y="129"/>
                  </a:cubicBezTo>
                  <a:cubicBezTo>
                    <a:pt x="8" y="129"/>
                    <a:pt x="8" y="130"/>
                    <a:pt x="9" y="131"/>
                  </a:cubicBezTo>
                  <a:cubicBezTo>
                    <a:pt x="9" y="131"/>
                    <a:pt x="10" y="131"/>
                    <a:pt x="11" y="131"/>
                  </a:cubicBezTo>
                  <a:cubicBezTo>
                    <a:pt x="13" y="131"/>
                    <a:pt x="13" y="131"/>
                    <a:pt x="14" y="130"/>
                  </a:cubicBezTo>
                  <a:cubicBezTo>
                    <a:pt x="15" y="130"/>
                    <a:pt x="15" y="130"/>
                    <a:pt x="16" y="129"/>
                  </a:cubicBezTo>
                  <a:cubicBezTo>
                    <a:pt x="16" y="128"/>
                    <a:pt x="16" y="127"/>
                    <a:pt x="16" y="127"/>
                  </a:cubicBezTo>
                  <a:cubicBezTo>
                    <a:pt x="16" y="127"/>
                    <a:pt x="17" y="128"/>
                    <a:pt x="17" y="129"/>
                  </a:cubicBezTo>
                  <a:cubicBezTo>
                    <a:pt x="18" y="131"/>
                    <a:pt x="18" y="130"/>
                    <a:pt x="18" y="130"/>
                  </a:cubicBezTo>
                  <a:cubicBezTo>
                    <a:pt x="18" y="130"/>
                    <a:pt x="18" y="130"/>
                    <a:pt x="17" y="131"/>
                  </a:cubicBezTo>
                  <a:cubicBezTo>
                    <a:pt x="17" y="131"/>
                    <a:pt x="17" y="131"/>
                    <a:pt x="17" y="131"/>
                  </a:cubicBezTo>
                  <a:cubicBezTo>
                    <a:pt x="17" y="131"/>
                    <a:pt x="17" y="132"/>
                    <a:pt x="17" y="132"/>
                  </a:cubicBezTo>
                  <a:cubicBezTo>
                    <a:pt x="17" y="133"/>
                    <a:pt x="17" y="133"/>
                    <a:pt x="16" y="133"/>
                  </a:cubicBezTo>
                  <a:cubicBezTo>
                    <a:pt x="16" y="134"/>
                    <a:pt x="16" y="134"/>
                    <a:pt x="16" y="135"/>
                  </a:cubicBezTo>
                  <a:cubicBezTo>
                    <a:pt x="15" y="136"/>
                    <a:pt x="16" y="136"/>
                    <a:pt x="16" y="136"/>
                  </a:cubicBezTo>
                  <a:cubicBezTo>
                    <a:pt x="16" y="136"/>
                    <a:pt x="16" y="136"/>
                    <a:pt x="16" y="136"/>
                  </a:cubicBezTo>
                  <a:cubicBezTo>
                    <a:pt x="15" y="137"/>
                    <a:pt x="16" y="136"/>
                    <a:pt x="16" y="137"/>
                  </a:cubicBezTo>
                  <a:cubicBezTo>
                    <a:pt x="16" y="138"/>
                    <a:pt x="16" y="137"/>
                    <a:pt x="16" y="138"/>
                  </a:cubicBezTo>
                  <a:cubicBezTo>
                    <a:pt x="17" y="138"/>
                    <a:pt x="19" y="138"/>
                    <a:pt x="21" y="138"/>
                  </a:cubicBezTo>
                  <a:cubicBezTo>
                    <a:pt x="24" y="138"/>
                    <a:pt x="24" y="137"/>
                    <a:pt x="25" y="137"/>
                  </a:cubicBezTo>
                  <a:cubicBezTo>
                    <a:pt x="26" y="136"/>
                    <a:pt x="26" y="135"/>
                    <a:pt x="27" y="134"/>
                  </a:cubicBezTo>
                  <a:cubicBezTo>
                    <a:pt x="27" y="133"/>
                    <a:pt x="27" y="133"/>
                    <a:pt x="27" y="133"/>
                  </a:cubicBezTo>
                  <a:cubicBezTo>
                    <a:pt x="27" y="133"/>
                    <a:pt x="27" y="132"/>
                    <a:pt x="27" y="132"/>
                  </a:cubicBezTo>
                  <a:cubicBezTo>
                    <a:pt x="28" y="131"/>
                    <a:pt x="29" y="131"/>
                    <a:pt x="29" y="130"/>
                  </a:cubicBezTo>
                  <a:cubicBezTo>
                    <a:pt x="30" y="129"/>
                    <a:pt x="29" y="128"/>
                    <a:pt x="29" y="127"/>
                  </a:cubicBezTo>
                  <a:cubicBezTo>
                    <a:pt x="28" y="127"/>
                    <a:pt x="28" y="126"/>
                    <a:pt x="28" y="126"/>
                  </a:cubicBezTo>
                  <a:cubicBezTo>
                    <a:pt x="28" y="126"/>
                    <a:pt x="29" y="125"/>
                    <a:pt x="30" y="124"/>
                  </a:cubicBezTo>
                  <a:cubicBezTo>
                    <a:pt x="30" y="123"/>
                    <a:pt x="31" y="119"/>
                    <a:pt x="32" y="116"/>
                  </a:cubicBezTo>
                  <a:cubicBezTo>
                    <a:pt x="32" y="114"/>
                    <a:pt x="33" y="113"/>
                    <a:pt x="33" y="112"/>
                  </a:cubicBezTo>
                  <a:cubicBezTo>
                    <a:pt x="33" y="111"/>
                    <a:pt x="33" y="107"/>
                    <a:pt x="33" y="105"/>
                  </a:cubicBezTo>
                  <a:cubicBezTo>
                    <a:pt x="33" y="103"/>
                    <a:pt x="33" y="102"/>
                    <a:pt x="34" y="101"/>
                  </a:cubicBezTo>
                  <a:cubicBezTo>
                    <a:pt x="34" y="100"/>
                    <a:pt x="35" y="97"/>
                    <a:pt x="35" y="91"/>
                  </a:cubicBezTo>
                  <a:cubicBezTo>
                    <a:pt x="36" y="86"/>
                    <a:pt x="37" y="78"/>
                    <a:pt x="37" y="76"/>
                  </a:cubicBezTo>
                  <a:cubicBezTo>
                    <a:pt x="37" y="74"/>
                    <a:pt x="37" y="73"/>
                    <a:pt x="37" y="73"/>
                  </a:cubicBezTo>
                  <a:cubicBezTo>
                    <a:pt x="37" y="73"/>
                    <a:pt x="38" y="71"/>
                    <a:pt x="38" y="71"/>
                  </a:cubicBezTo>
                  <a:cubicBezTo>
                    <a:pt x="39" y="70"/>
                    <a:pt x="39" y="70"/>
                    <a:pt x="39" y="69"/>
                  </a:cubicBezTo>
                  <a:cubicBezTo>
                    <a:pt x="39" y="68"/>
                    <a:pt x="37" y="63"/>
                    <a:pt x="37" y="62"/>
                  </a:cubicBezTo>
                  <a:cubicBezTo>
                    <a:pt x="37" y="61"/>
                    <a:pt x="37" y="58"/>
                    <a:pt x="37" y="57"/>
                  </a:cubicBezTo>
                  <a:cubicBezTo>
                    <a:pt x="37" y="56"/>
                    <a:pt x="37" y="51"/>
                    <a:pt x="37" y="51"/>
                  </a:cubicBezTo>
                  <a:cubicBezTo>
                    <a:pt x="37" y="51"/>
                    <a:pt x="38" y="53"/>
                    <a:pt x="38" y="54"/>
                  </a:cubicBezTo>
                  <a:cubicBezTo>
                    <a:pt x="38" y="55"/>
                    <a:pt x="38" y="55"/>
                    <a:pt x="39" y="55"/>
                  </a:cubicBezTo>
                  <a:cubicBezTo>
                    <a:pt x="39" y="56"/>
                    <a:pt x="39" y="56"/>
                    <a:pt x="38" y="57"/>
                  </a:cubicBezTo>
                  <a:cubicBezTo>
                    <a:pt x="38" y="57"/>
                    <a:pt x="38" y="58"/>
                    <a:pt x="38" y="59"/>
                  </a:cubicBezTo>
                  <a:cubicBezTo>
                    <a:pt x="39" y="60"/>
                    <a:pt x="39" y="60"/>
                    <a:pt x="39" y="60"/>
                  </a:cubicBezTo>
                  <a:cubicBezTo>
                    <a:pt x="39" y="61"/>
                    <a:pt x="40" y="61"/>
                    <a:pt x="39" y="62"/>
                  </a:cubicBezTo>
                  <a:cubicBezTo>
                    <a:pt x="39" y="62"/>
                    <a:pt x="40" y="62"/>
                    <a:pt x="40" y="63"/>
                  </a:cubicBezTo>
                  <a:cubicBezTo>
                    <a:pt x="41" y="64"/>
                    <a:pt x="40" y="64"/>
                    <a:pt x="40" y="65"/>
                  </a:cubicBezTo>
                  <a:cubicBezTo>
                    <a:pt x="39" y="65"/>
                    <a:pt x="40" y="65"/>
                    <a:pt x="40" y="66"/>
                  </a:cubicBezTo>
                  <a:cubicBezTo>
                    <a:pt x="41" y="67"/>
                    <a:pt x="41" y="67"/>
                    <a:pt x="41" y="67"/>
                  </a:cubicBezTo>
                  <a:cubicBezTo>
                    <a:pt x="41" y="68"/>
                    <a:pt x="40" y="68"/>
                    <a:pt x="40" y="69"/>
                  </a:cubicBezTo>
                  <a:cubicBezTo>
                    <a:pt x="40" y="69"/>
                    <a:pt x="40" y="70"/>
                    <a:pt x="40" y="71"/>
                  </a:cubicBezTo>
                  <a:cubicBezTo>
                    <a:pt x="40" y="72"/>
                    <a:pt x="40" y="72"/>
                    <a:pt x="40" y="72"/>
                  </a:cubicBezTo>
                  <a:cubicBezTo>
                    <a:pt x="40" y="72"/>
                    <a:pt x="40" y="72"/>
                    <a:pt x="40" y="73"/>
                  </a:cubicBezTo>
                  <a:cubicBezTo>
                    <a:pt x="40" y="74"/>
                    <a:pt x="40" y="74"/>
                    <a:pt x="40" y="74"/>
                  </a:cubicBezTo>
                  <a:cubicBezTo>
                    <a:pt x="39" y="75"/>
                    <a:pt x="40" y="75"/>
                    <a:pt x="40" y="76"/>
                  </a:cubicBezTo>
                  <a:cubicBezTo>
                    <a:pt x="40" y="77"/>
                    <a:pt x="40" y="77"/>
                    <a:pt x="39" y="77"/>
                  </a:cubicBezTo>
                  <a:cubicBezTo>
                    <a:pt x="39" y="78"/>
                    <a:pt x="40" y="78"/>
                    <a:pt x="40" y="78"/>
                  </a:cubicBezTo>
                  <a:cubicBezTo>
                    <a:pt x="41" y="77"/>
                    <a:pt x="41" y="77"/>
                    <a:pt x="41" y="77"/>
                  </a:cubicBezTo>
                  <a:cubicBezTo>
                    <a:pt x="41" y="77"/>
                    <a:pt x="41" y="78"/>
                    <a:pt x="41" y="78"/>
                  </a:cubicBezTo>
                  <a:cubicBezTo>
                    <a:pt x="41" y="79"/>
                    <a:pt x="41" y="79"/>
                    <a:pt x="40" y="79"/>
                  </a:cubicBezTo>
                  <a:cubicBezTo>
                    <a:pt x="40" y="79"/>
                    <a:pt x="40" y="80"/>
                    <a:pt x="40" y="80"/>
                  </a:cubicBezTo>
                  <a:cubicBezTo>
                    <a:pt x="41" y="80"/>
                    <a:pt x="41" y="80"/>
                    <a:pt x="41" y="80"/>
                  </a:cubicBezTo>
                  <a:cubicBezTo>
                    <a:pt x="41" y="80"/>
                    <a:pt x="41" y="80"/>
                    <a:pt x="41" y="80"/>
                  </a:cubicBezTo>
                  <a:cubicBezTo>
                    <a:pt x="42" y="80"/>
                    <a:pt x="42" y="80"/>
                    <a:pt x="43" y="80"/>
                  </a:cubicBezTo>
                  <a:cubicBezTo>
                    <a:pt x="43" y="80"/>
                    <a:pt x="44" y="80"/>
                    <a:pt x="44" y="80"/>
                  </a:cubicBezTo>
                  <a:cubicBezTo>
                    <a:pt x="44" y="80"/>
                    <a:pt x="45" y="79"/>
                    <a:pt x="45" y="79"/>
                  </a:cubicBezTo>
                  <a:cubicBezTo>
                    <a:pt x="45" y="78"/>
                    <a:pt x="46" y="78"/>
                    <a:pt x="46" y="78"/>
                  </a:cubicBezTo>
                  <a:cubicBezTo>
                    <a:pt x="46" y="78"/>
                    <a:pt x="46" y="78"/>
                    <a:pt x="46" y="77"/>
                  </a:cubicBezTo>
                  <a:cubicBezTo>
                    <a:pt x="46" y="77"/>
                    <a:pt x="47" y="77"/>
                    <a:pt x="47" y="76"/>
                  </a:cubicBezTo>
                  <a:cubicBezTo>
                    <a:pt x="47" y="76"/>
                    <a:pt x="47" y="75"/>
                    <a:pt x="47" y="75"/>
                  </a:cubicBezTo>
                  <a:cubicBezTo>
                    <a:pt x="47" y="74"/>
                    <a:pt x="47" y="73"/>
                    <a:pt x="47" y="73"/>
                  </a:cubicBezTo>
                  <a:cubicBezTo>
                    <a:pt x="47" y="73"/>
                    <a:pt x="47" y="72"/>
                    <a:pt x="47" y="72"/>
                  </a:cubicBezTo>
                  <a:cubicBezTo>
                    <a:pt x="47" y="71"/>
                    <a:pt x="47" y="68"/>
                    <a:pt x="47" y="68"/>
                  </a:cubicBezTo>
                  <a:cubicBezTo>
                    <a:pt x="47" y="59"/>
                    <a:pt x="46" y="45"/>
                    <a:pt x="46" y="44"/>
                  </a:cubicBezTo>
                  <a:close/>
                  <a:moveTo>
                    <a:pt x="6" y="80"/>
                  </a:moveTo>
                  <a:cubicBezTo>
                    <a:pt x="6" y="80"/>
                    <a:pt x="6" y="80"/>
                    <a:pt x="6" y="79"/>
                  </a:cubicBezTo>
                  <a:cubicBezTo>
                    <a:pt x="6" y="78"/>
                    <a:pt x="6" y="78"/>
                    <a:pt x="6" y="77"/>
                  </a:cubicBezTo>
                  <a:cubicBezTo>
                    <a:pt x="6" y="76"/>
                    <a:pt x="6" y="76"/>
                    <a:pt x="6" y="76"/>
                  </a:cubicBezTo>
                  <a:cubicBezTo>
                    <a:pt x="6" y="76"/>
                    <a:pt x="6" y="76"/>
                    <a:pt x="6" y="76"/>
                  </a:cubicBezTo>
                  <a:cubicBezTo>
                    <a:pt x="6" y="76"/>
                    <a:pt x="6" y="77"/>
                    <a:pt x="6" y="78"/>
                  </a:cubicBezTo>
                  <a:cubicBezTo>
                    <a:pt x="6" y="78"/>
                    <a:pt x="6" y="78"/>
                    <a:pt x="6" y="79"/>
                  </a:cubicBezTo>
                  <a:cubicBezTo>
                    <a:pt x="6" y="79"/>
                    <a:pt x="6" y="80"/>
                    <a:pt x="6" y="80"/>
                  </a:cubicBezTo>
                  <a:close/>
                  <a:moveTo>
                    <a:pt x="9" y="63"/>
                  </a:moveTo>
                  <a:cubicBezTo>
                    <a:pt x="8" y="64"/>
                    <a:pt x="8" y="64"/>
                    <a:pt x="8" y="65"/>
                  </a:cubicBezTo>
                  <a:cubicBezTo>
                    <a:pt x="8" y="66"/>
                    <a:pt x="8" y="66"/>
                    <a:pt x="8" y="67"/>
                  </a:cubicBezTo>
                  <a:cubicBezTo>
                    <a:pt x="8" y="68"/>
                    <a:pt x="8" y="69"/>
                    <a:pt x="8" y="70"/>
                  </a:cubicBezTo>
                  <a:cubicBezTo>
                    <a:pt x="8" y="71"/>
                    <a:pt x="8" y="71"/>
                    <a:pt x="8" y="71"/>
                  </a:cubicBezTo>
                  <a:cubicBezTo>
                    <a:pt x="8" y="72"/>
                    <a:pt x="7" y="73"/>
                    <a:pt x="7" y="73"/>
                  </a:cubicBezTo>
                  <a:cubicBezTo>
                    <a:pt x="8" y="72"/>
                    <a:pt x="7" y="71"/>
                    <a:pt x="7" y="71"/>
                  </a:cubicBezTo>
                  <a:cubicBezTo>
                    <a:pt x="7" y="71"/>
                    <a:pt x="7" y="70"/>
                    <a:pt x="7" y="69"/>
                  </a:cubicBezTo>
                  <a:cubicBezTo>
                    <a:pt x="7" y="68"/>
                    <a:pt x="7" y="68"/>
                    <a:pt x="7" y="68"/>
                  </a:cubicBezTo>
                  <a:cubicBezTo>
                    <a:pt x="7" y="68"/>
                    <a:pt x="7" y="67"/>
                    <a:pt x="7" y="67"/>
                  </a:cubicBezTo>
                  <a:cubicBezTo>
                    <a:pt x="6" y="66"/>
                    <a:pt x="7" y="66"/>
                    <a:pt x="7" y="65"/>
                  </a:cubicBezTo>
                  <a:cubicBezTo>
                    <a:pt x="7" y="65"/>
                    <a:pt x="8" y="64"/>
                    <a:pt x="8" y="64"/>
                  </a:cubicBezTo>
                  <a:cubicBezTo>
                    <a:pt x="8" y="63"/>
                    <a:pt x="9" y="61"/>
                    <a:pt x="9" y="61"/>
                  </a:cubicBezTo>
                  <a:cubicBezTo>
                    <a:pt x="9" y="61"/>
                    <a:pt x="9" y="62"/>
                    <a:pt x="9" y="63"/>
                  </a:cubicBezTo>
                  <a:close/>
                  <a:moveTo>
                    <a:pt x="21" y="99"/>
                  </a:moveTo>
                  <a:cubicBezTo>
                    <a:pt x="21" y="100"/>
                    <a:pt x="20" y="101"/>
                    <a:pt x="20" y="102"/>
                  </a:cubicBezTo>
                  <a:cubicBezTo>
                    <a:pt x="20" y="103"/>
                    <a:pt x="20" y="104"/>
                    <a:pt x="20" y="106"/>
                  </a:cubicBezTo>
                  <a:cubicBezTo>
                    <a:pt x="19" y="107"/>
                    <a:pt x="19" y="109"/>
                    <a:pt x="19" y="109"/>
                  </a:cubicBezTo>
                  <a:cubicBezTo>
                    <a:pt x="19" y="109"/>
                    <a:pt x="18" y="108"/>
                    <a:pt x="18" y="106"/>
                  </a:cubicBezTo>
                  <a:cubicBezTo>
                    <a:pt x="18" y="105"/>
                    <a:pt x="19" y="103"/>
                    <a:pt x="19" y="102"/>
                  </a:cubicBezTo>
                  <a:cubicBezTo>
                    <a:pt x="19" y="101"/>
                    <a:pt x="20" y="100"/>
                    <a:pt x="20" y="99"/>
                  </a:cubicBezTo>
                  <a:cubicBezTo>
                    <a:pt x="20" y="97"/>
                    <a:pt x="20" y="95"/>
                    <a:pt x="20" y="94"/>
                  </a:cubicBezTo>
                  <a:cubicBezTo>
                    <a:pt x="20" y="94"/>
                    <a:pt x="21" y="93"/>
                    <a:pt x="21" y="93"/>
                  </a:cubicBezTo>
                  <a:cubicBezTo>
                    <a:pt x="21" y="93"/>
                    <a:pt x="21" y="94"/>
                    <a:pt x="21" y="95"/>
                  </a:cubicBezTo>
                  <a:cubicBezTo>
                    <a:pt x="21" y="96"/>
                    <a:pt x="21" y="96"/>
                    <a:pt x="21" y="97"/>
                  </a:cubicBezTo>
                  <a:cubicBezTo>
                    <a:pt x="21" y="98"/>
                    <a:pt x="21" y="98"/>
                    <a:pt x="21" y="9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3" name="Freeform 615"/>
            <p:cNvSpPr>
              <a:spLocks noEditPoints="1"/>
            </p:cNvSpPr>
            <p:nvPr/>
          </p:nvSpPr>
          <p:spPr bwMode="auto">
            <a:xfrm>
              <a:off x="8483600" y="1793876"/>
              <a:ext cx="247650" cy="466725"/>
            </a:xfrm>
            <a:custGeom>
              <a:avLst/>
              <a:gdLst>
                <a:gd name="T0" fmla="*/ 54 w 66"/>
                <a:gd name="T1" fmla="*/ 0 h 124"/>
                <a:gd name="T2" fmla="*/ 20 w 66"/>
                <a:gd name="T3" fmla="*/ 19 h 124"/>
                <a:gd name="T4" fmla="*/ 12 w 66"/>
                <a:gd name="T5" fmla="*/ 37 h 124"/>
                <a:gd name="T6" fmla="*/ 20 w 66"/>
                <a:gd name="T7" fmla="*/ 48 h 124"/>
                <a:gd name="T8" fmla="*/ 13 w 66"/>
                <a:gd name="T9" fmla="*/ 66 h 124"/>
                <a:gd name="T10" fmla="*/ 11 w 66"/>
                <a:gd name="T11" fmla="*/ 67 h 124"/>
                <a:gd name="T12" fmla="*/ 10 w 66"/>
                <a:gd name="T13" fmla="*/ 68 h 124"/>
                <a:gd name="T14" fmla="*/ 8 w 66"/>
                <a:gd name="T15" fmla="*/ 69 h 124"/>
                <a:gd name="T16" fmla="*/ 3 w 66"/>
                <a:gd name="T17" fmla="*/ 69 h 124"/>
                <a:gd name="T18" fmla="*/ 3 w 66"/>
                <a:gd name="T19" fmla="*/ 80 h 124"/>
                <a:gd name="T20" fmla="*/ 9 w 66"/>
                <a:gd name="T21" fmla="*/ 84 h 124"/>
                <a:gd name="T22" fmla="*/ 13 w 66"/>
                <a:gd name="T23" fmla="*/ 78 h 124"/>
                <a:gd name="T24" fmla="*/ 13 w 66"/>
                <a:gd name="T25" fmla="*/ 76 h 124"/>
                <a:gd name="T26" fmla="*/ 14 w 66"/>
                <a:gd name="T27" fmla="*/ 74 h 124"/>
                <a:gd name="T28" fmla="*/ 15 w 66"/>
                <a:gd name="T29" fmla="*/ 72 h 124"/>
                <a:gd name="T30" fmla="*/ 15 w 66"/>
                <a:gd name="T31" fmla="*/ 70 h 124"/>
                <a:gd name="T32" fmla="*/ 17 w 66"/>
                <a:gd name="T33" fmla="*/ 68 h 124"/>
                <a:gd name="T34" fmla="*/ 23 w 66"/>
                <a:gd name="T35" fmla="*/ 51 h 124"/>
                <a:gd name="T36" fmla="*/ 27 w 66"/>
                <a:gd name="T37" fmla="*/ 49 h 124"/>
                <a:gd name="T38" fmla="*/ 23 w 66"/>
                <a:gd name="T39" fmla="*/ 62 h 124"/>
                <a:gd name="T40" fmla="*/ 22 w 66"/>
                <a:gd name="T41" fmla="*/ 79 h 124"/>
                <a:gd name="T42" fmla="*/ 29 w 66"/>
                <a:gd name="T43" fmla="*/ 86 h 124"/>
                <a:gd name="T44" fmla="*/ 13 w 66"/>
                <a:gd name="T45" fmla="*/ 104 h 124"/>
                <a:gd name="T46" fmla="*/ 7 w 66"/>
                <a:gd name="T47" fmla="*/ 109 h 124"/>
                <a:gd name="T48" fmla="*/ 11 w 66"/>
                <a:gd name="T49" fmla="*/ 114 h 124"/>
                <a:gd name="T50" fmla="*/ 15 w 66"/>
                <a:gd name="T51" fmla="*/ 117 h 124"/>
                <a:gd name="T52" fmla="*/ 15 w 66"/>
                <a:gd name="T53" fmla="*/ 113 h 124"/>
                <a:gd name="T54" fmla="*/ 18 w 66"/>
                <a:gd name="T55" fmla="*/ 107 h 124"/>
                <a:gd name="T56" fmla="*/ 35 w 66"/>
                <a:gd name="T57" fmla="*/ 94 h 124"/>
                <a:gd name="T58" fmla="*/ 35 w 66"/>
                <a:gd name="T59" fmla="*/ 117 h 124"/>
                <a:gd name="T60" fmla="*/ 38 w 66"/>
                <a:gd name="T61" fmla="*/ 120 h 124"/>
                <a:gd name="T62" fmla="*/ 49 w 66"/>
                <a:gd name="T63" fmla="*/ 123 h 124"/>
                <a:gd name="T64" fmla="*/ 46 w 66"/>
                <a:gd name="T65" fmla="*/ 120 h 124"/>
                <a:gd name="T66" fmla="*/ 41 w 66"/>
                <a:gd name="T67" fmla="*/ 110 h 124"/>
                <a:gd name="T68" fmla="*/ 44 w 66"/>
                <a:gd name="T69" fmla="*/ 87 h 124"/>
                <a:gd name="T70" fmla="*/ 39 w 66"/>
                <a:gd name="T71" fmla="*/ 63 h 124"/>
                <a:gd name="T72" fmla="*/ 44 w 66"/>
                <a:gd name="T73" fmla="*/ 46 h 124"/>
                <a:gd name="T74" fmla="*/ 51 w 66"/>
                <a:gd name="T75" fmla="*/ 37 h 124"/>
                <a:gd name="T76" fmla="*/ 52 w 66"/>
                <a:gd name="T77" fmla="*/ 34 h 124"/>
                <a:gd name="T78" fmla="*/ 66 w 66"/>
                <a:gd name="T79" fmla="*/ 12 h 124"/>
                <a:gd name="T80" fmla="*/ 9 w 66"/>
                <a:gd name="T81" fmla="*/ 70 h 124"/>
                <a:gd name="T82" fmla="*/ 11 w 66"/>
                <a:gd name="T83" fmla="*/ 69 h 124"/>
                <a:gd name="T84" fmla="*/ 13 w 66"/>
                <a:gd name="T85" fmla="*/ 68 h 124"/>
                <a:gd name="T86" fmla="*/ 14 w 66"/>
                <a:gd name="T87" fmla="*/ 70 h 124"/>
                <a:gd name="T88" fmla="*/ 14 w 66"/>
                <a:gd name="T89" fmla="*/ 71 h 124"/>
                <a:gd name="T90" fmla="*/ 13 w 66"/>
                <a:gd name="T91" fmla="*/ 73 h 124"/>
                <a:gd name="T92" fmla="*/ 13 w 66"/>
                <a:gd name="T93" fmla="*/ 74 h 124"/>
                <a:gd name="T94" fmla="*/ 12 w 66"/>
                <a:gd name="T95" fmla="*/ 7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24">
                  <a:moveTo>
                    <a:pt x="66" y="11"/>
                  </a:moveTo>
                  <a:cubicBezTo>
                    <a:pt x="65" y="11"/>
                    <a:pt x="63" y="9"/>
                    <a:pt x="60" y="7"/>
                  </a:cubicBezTo>
                  <a:cubicBezTo>
                    <a:pt x="58" y="5"/>
                    <a:pt x="54" y="1"/>
                    <a:pt x="54" y="1"/>
                  </a:cubicBezTo>
                  <a:cubicBezTo>
                    <a:pt x="54" y="0"/>
                    <a:pt x="54" y="0"/>
                    <a:pt x="54" y="0"/>
                  </a:cubicBezTo>
                  <a:cubicBezTo>
                    <a:pt x="45" y="0"/>
                    <a:pt x="45" y="0"/>
                    <a:pt x="45" y="0"/>
                  </a:cubicBezTo>
                  <a:cubicBezTo>
                    <a:pt x="45" y="0"/>
                    <a:pt x="40" y="3"/>
                    <a:pt x="33" y="6"/>
                  </a:cubicBezTo>
                  <a:cubicBezTo>
                    <a:pt x="26" y="10"/>
                    <a:pt x="23" y="10"/>
                    <a:pt x="23" y="10"/>
                  </a:cubicBezTo>
                  <a:cubicBezTo>
                    <a:pt x="23" y="10"/>
                    <a:pt x="24" y="11"/>
                    <a:pt x="20" y="19"/>
                  </a:cubicBezTo>
                  <a:cubicBezTo>
                    <a:pt x="16" y="26"/>
                    <a:pt x="14" y="28"/>
                    <a:pt x="14" y="28"/>
                  </a:cubicBezTo>
                  <a:cubicBezTo>
                    <a:pt x="13" y="29"/>
                    <a:pt x="11" y="35"/>
                    <a:pt x="11" y="35"/>
                  </a:cubicBezTo>
                  <a:cubicBezTo>
                    <a:pt x="11" y="36"/>
                    <a:pt x="11" y="37"/>
                    <a:pt x="11" y="37"/>
                  </a:cubicBezTo>
                  <a:cubicBezTo>
                    <a:pt x="11" y="38"/>
                    <a:pt x="12" y="37"/>
                    <a:pt x="12" y="37"/>
                  </a:cubicBezTo>
                  <a:cubicBezTo>
                    <a:pt x="12" y="37"/>
                    <a:pt x="13" y="37"/>
                    <a:pt x="16" y="39"/>
                  </a:cubicBezTo>
                  <a:cubicBezTo>
                    <a:pt x="19" y="41"/>
                    <a:pt x="22" y="43"/>
                    <a:pt x="22" y="43"/>
                  </a:cubicBezTo>
                  <a:cubicBezTo>
                    <a:pt x="22" y="43"/>
                    <a:pt x="22" y="44"/>
                    <a:pt x="21" y="44"/>
                  </a:cubicBezTo>
                  <a:cubicBezTo>
                    <a:pt x="21" y="45"/>
                    <a:pt x="21" y="46"/>
                    <a:pt x="20" y="48"/>
                  </a:cubicBezTo>
                  <a:cubicBezTo>
                    <a:pt x="19" y="49"/>
                    <a:pt x="18" y="51"/>
                    <a:pt x="17" y="53"/>
                  </a:cubicBezTo>
                  <a:cubicBezTo>
                    <a:pt x="17" y="55"/>
                    <a:pt x="15" y="59"/>
                    <a:pt x="15" y="61"/>
                  </a:cubicBezTo>
                  <a:cubicBezTo>
                    <a:pt x="14" y="63"/>
                    <a:pt x="13" y="66"/>
                    <a:pt x="13" y="66"/>
                  </a:cubicBezTo>
                  <a:cubicBezTo>
                    <a:pt x="13" y="66"/>
                    <a:pt x="13" y="66"/>
                    <a:pt x="13" y="66"/>
                  </a:cubicBezTo>
                  <a:cubicBezTo>
                    <a:pt x="13" y="66"/>
                    <a:pt x="13" y="66"/>
                    <a:pt x="12" y="67"/>
                  </a:cubicBezTo>
                  <a:cubicBezTo>
                    <a:pt x="12" y="67"/>
                    <a:pt x="12" y="67"/>
                    <a:pt x="12" y="67"/>
                  </a:cubicBezTo>
                  <a:cubicBezTo>
                    <a:pt x="12" y="67"/>
                    <a:pt x="12" y="67"/>
                    <a:pt x="11" y="67"/>
                  </a:cubicBezTo>
                  <a:cubicBezTo>
                    <a:pt x="11" y="67"/>
                    <a:pt x="11" y="67"/>
                    <a:pt x="11" y="67"/>
                  </a:cubicBezTo>
                  <a:cubicBezTo>
                    <a:pt x="11" y="67"/>
                    <a:pt x="11" y="67"/>
                    <a:pt x="11" y="67"/>
                  </a:cubicBezTo>
                  <a:cubicBezTo>
                    <a:pt x="11" y="68"/>
                    <a:pt x="11" y="68"/>
                    <a:pt x="10" y="68"/>
                  </a:cubicBezTo>
                  <a:cubicBezTo>
                    <a:pt x="10" y="68"/>
                    <a:pt x="10" y="68"/>
                    <a:pt x="10" y="68"/>
                  </a:cubicBezTo>
                  <a:cubicBezTo>
                    <a:pt x="10" y="68"/>
                    <a:pt x="10" y="68"/>
                    <a:pt x="10" y="68"/>
                  </a:cubicBezTo>
                  <a:cubicBezTo>
                    <a:pt x="9" y="68"/>
                    <a:pt x="9" y="68"/>
                    <a:pt x="9" y="68"/>
                  </a:cubicBezTo>
                  <a:cubicBezTo>
                    <a:pt x="9" y="68"/>
                    <a:pt x="9" y="68"/>
                    <a:pt x="9" y="68"/>
                  </a:cubicBezTo>
                  <a:cubicBezTo>
                    <a:pt x="9" y="68"/>
                    <a:pt x="8" y="68"/>
                    <a:pt x="8" y="69"/>
                  </a:cubicBezTo>
                  <a:cubicBezTo>
                    <a:pt x="8" y="69"/>
                    <a:pt x="8" y="69"/>
                    <a:pt x="8" y="69"/>
                  </a:cubicBezTo>
                  <a:cubicBezTo>
                    <a:pt x="8" y="69"/>
                    <a:pt x="8" y="69"/>
                    <a:pt x="8" y="69"/>
                  </a:cubicBezTo>
                  <a:cubicBezTo>
                    <a:pt x="8" y="69"/>
                    <a:pt x="8" y="69"/>
                    <a:pt x="8" y="69"/>
                  </a:cubicBezTo>
                  <a:cubicBezTo>
                    <a:pt x="7" y="68"/>
                    <a:pt x="5" y="67"/>
                    <a:pt x="5" y="67"/>
                  </a:cubicBezTo>
                  <a:cubicBezTo>
                    <a:pt x="4" y="67"/>
                    <a:pt x="3" y="68"/>
                    <a:pt x="3" y="69"/>
                  </a:cubicBezTo>
                  <a:cubicBezTo>
                    <a:pt x="2" y="70"/>
                    <a:pt x="1" y="71"/>
                    <a:pt x="0" y="71"/>
                  </a:cubicBezTo>
                  <a:cubicBezTo>
                    <a:pt x="0" y="72"/>
                    <a:pt x="0" y="73"/>
                    <a:pt x="1" y="74"/>
                  </a:cubicBezTo>
                  <a:cubicBezTo>
                    <a:pt x="2" y="75"/>
                    <a:pt x="1" y="76"/>
                    <a:pt x="1" y="77"/>
                  </a:cubicBezTo>
                  <a:cubicBezTo>
                    <a:pt x="1" y="78"/>
                    <a:pt x="2" y="79"/>
                    <a:pt x="3" y="80"/>
                  </a:cubicBezTo>
                  <a:cubicBezTo>
                    <a:pt x="3" y="81"/>
                    <a:pt x="4" y="82"/>
                    <a:pt x="5" y="83"/>
                  </a:cubicBezTo>
                  <a:cubicBezTo>
                    <a:pt x="5" y="84"/>
                    <a:pt x="5" y="85"/>
                    <a:pt x="5" y="85"/>
                  </a:cubicBezTo>
                  <a:cubicBezTo>
                    <a:pt x="6" y="86"/>
                    <a:pt x="7" y="86"/>
                    <a:pt x="7" y="85"/>
                  </a:cubicBezTo>
                  <a:cubicBezTo>
                    <a:pt x="8" y="85"/>
                    <a:pt x="9" y="85"/>
                    <a:pt x="9" y="84"/>
                  </a:cubicBezTo>
                  <a:cubicBezTo>
                    <a:pt x="10" y="84"/>
                    <a:pt x="11" y="83"/>
                    <a:pt x="12" y="82"/>
                  </a:cubicBezTo>
                  <a:cubicBezTo>
                    <a:pt x="13" y="82"/>
                    <a:pt x="13" y="80"/>
                    <a:pt x="12" y="79"/>
                  </a:cubicBezTo>
                  <a:cubicBezTo>
                    <a:pt x="12" y="79"/>
                    <a:pt x="13" y="79"/>
                    <a:pt x="13" y="78"/>
                  </a:cubicBezTo>
                  <a:cubicBezTo>
                    <a:pt x="13" y="78"/>
                    <a:pt x="13" y="78"/>
                    <a:pt x="13" y="78"/>
                  </a:cubicBezTo>
                  <a:cubicBezTo>
                    <a:pt x="13" y="78"/>
                    <a:pt x="13" y="78"/>
                    <a:pt x="13" y="77"/>
                  </a:cubicBezTo>
                  <a:cubicBezTo>
                    <a:pt x="13" y="77"/>
                    <a:pt x="13" y="77"/>
                    <a:pt x="13" y="77"/>
                  </a:cubicBezTo>
                  <a:cubicBezTo>
                    <a:pt x="13" y="77"/>
                    <a:pt x="13" y="77"/>
                    <a:pt x="13" y="76"/>
                  </a:cubicBezTo>
                  <a:cubicBezTo>
                    <a:pt x="13" y="76"/>
                    <a:pt x="13" y="76"/>
                    <a:pt x="13" y="76"/>
                  </a:cubicBezTo>
                  <a:cubicBezTo>
                    <a:pt x="14" y="76"/>
                    <a:pt x="14" y="76"/>
                    <a:pt x="14" y="75"/>
                  </a:cubicBezTo>
                  <a:cubicBezTo>
                    <a:pt x="14" y="75"/>
                    <a:pt x="14" y="75"/>
                    <a:pt x="14" y="75"/>
                  </a:cubicBezTo>
                  <a:cubicBezTo>
                    <a:pt x="14" y="75"/>
                    <a:pt x="14" y="75"/>
                    <a:pt x="14" y="74"/>
                  </a:cubicBezTo>
                  <a:cubicBezTo>
                    <a:pt x="14" y="74"/>
                    <a:pt x="14" y="74"/>
                    <a:pt x="14" y="74"/>
                  </a:cubicBezTo>
                  <a:cubicBezTo>
                    <a:pt x="14" y="74"/>
                    <a:pt x="15" y="74"/>
                    <a:pt x="15" y="73"/>
                  </a:cubicBezTo>
                  <a:cubicBezTo>
                    <a:pt x="15" y="73"/>
                    <a:pt x="15" y="73"/>
                    <a:pt x="15" y="73"/>
                  </a:cubicBezTo>
                  <a:cubicBezTo>
                    <a:pt x="15" y="73"/>
                    <a:pt x="15" y="73"/>
                    <a:pt x="15" y="72"/>
                  </a:cubicBezTo>
                  <a:cubicBezTo>
                    <a:pt x="15" y="72"/>
                    <a:pt x="15" y="72"/>
                    <a:pt x="15" y="72"/>
                  </a:cubicBezTo>
                  <a:cubicBezTo>
                    <a:pt x="15" y="72"/>
                    <a:pt x="15" y="72"/>
                    <a:pt x="15" y="71"/>
                  </a:cubicBezTo>
                  <a:cubicBezTo>
                    <a:pt x="15" y="71"/>
                    <a:pt x="15" y="71"/>
                    <a:pt x="15" y="71"/>
                  </a:cubicBezTo>
                  <a:cubicBezTo>
                    <a:pt x="15" y="71"/>
                    <a:pt x="15" y="71"/>
                    <a:pt x="15" y="71"/>
                  </a:cubicBezTo>
                  <a:cubicBezTo>
                    <a:pt x="15" y="70"/>
                    <a:pt x="15" y="70"/>
                    <a:pt x="15" y="70"/>
                  </a:cubicBezTo>
                  <a:cubicBezTo>
                    <a:pt x="16" y="70"/>
                    <a:pt x="16" y="70"/>
                    <a:pt x="16" y="70"/>
                  </a:cubicBezTo>
                  <a:cubicBezTo>
                    <a:pt x="16" y="70"/>
                    <a:pt x="16" y="70"/>
                    <a:pt x="16" y="70"/>
                  </a:cubicBezTo>
                  <a:cubicBezTo>
                    <a:pt x="16" y="70"/>
                    <a:pt x="17" y="69"/>
                    <a:pt x="17" y="69"/>
                  </a:cubicBezTo>
                  <a:cubicBezTo>
                    <a:pt x="17" y="69"/>
                    <a:pt x="17" y="69"/>
                    <a:pt x="17" y="68"/>
                  </a:cubicBezTo>
                  <a:cubicBezTo>
                    <a:pt x="17" y="67"/>
                    <a:pt x="18" y="68"/>
                    <a:pt x="18" y="67"/>
                  </a:cubicBezTo>
                  <a:cubicBezTo>
                    <a:pt x="18" y="66"/>
                    <a:pt x="18" y="64"/>
                    <a:pt x="18" y="63"/>
                  </a:cubicBezTo>
                  <a:cubicBezTo>
                    <a:pt x="18" y="63"/>
                    <a:pt x="19" y="60"/>
                    <a:pt x="19" y="59"/>
                  </a:cubicBezTo>
                  <a:cubicBezTo>
                    <a:pt x="20" y="57"/>
                    <a:pt x="22" y="53"/>
                    <a:pt x="23" y="51"/>
                  </a:cubicBezTo>
                  <a:cubicBezTo>
                    <a:pt x="24" y="49"/>
                    <a:pt x="25" y="47"/>
                    <a:pt x="25" y="47"/>
                  </a:cubicBezTo>
                  <a:cubicBezTo>
                    <a:pt x="26" y="46"/>
                    <a:pt x="27" y="46"/>
                    <a:pt x="27" y="46"/>
                  </a:cubicBezTo>
                  <a:cubicBezTo>
                    <a:pt x="27" y="46"/>
                    <a:pt x="27" y="46"/>
                    <a:pt x="27" y="46"/>
                  </a:cubicBezTo>
                  <a:cubicBezTo>
                    <a:pt x="27" y="47"/>
                    <a:pt x="27" y="48"/>
                    <a:pt x="27" y="49"/>
                  </a:cubicBezTo>
                  <a:cubicBezTo>
                    <a:pt x="27" y="50"/>
                    <a:pt x="27" y="52"/>
                    <a:pt x="26" y="54"/>
                  </a:cubicBezTo>
                  <a:cubicBezTo>
                    <a:pt x="25" y="55"/>
                    <a:pt x="24" y="59"/>
                    <a:pt x="24" y="59"/>
                  </a:cubicBezTo>
                  <a:cubicBezTo>
                    <a:pt x="24" y="59"/>
                    <a:pt x="24" y="59"/>
                    <a:pt x="23" y="60"/>
                  </a:cubicBezTo>
                  <a:cubicBezTo>
                    <a:pt x="23" y="61"/>
                    <a:pt x="23" y="62"/>
                    <a:pt x="23" y="62"/>
                  </a:cubicBezTo>
                  <a:cubicBezTo>
                    <a:pt x="23" y="63"/>
                    <a:pt x="23" y="64"/>
                    <a:pt x="22" y="64"/>
                  </a:cubicBezTo>
                  <a:cubicBezTo>
                    <a:pt x="22" y="65"/>
                    <a:pt x="23" y="65"/>
                    <a:pt x="23" y="65"/>
                  </a:cubicBezTo>
                  <a:cubicBezTo>
                    <a:pt x="23" y="65"/>
                    <a:pt x="23" y="67"/>
                    <a:pt x="22" y="69"/>
                  </a:cubicBezTo>
                  <a:cubicBezTo>
                    <a:pt x="22" y="71"/>
                    <a:pt x="22" y="79"/>
                    <a:pt x="22" y="79"/>
                  </a:cubicBezTo>
                  <a:cubicBezTo>
                    <a:pt x="22" y="79"/>
                    <a:pt x="23" y="79"/>
                    <a:pt x="24" y="79"/>
                  </a:cubicBezTo>
                  <a:cubicBezTo>
                    <a:pt x="24" y="79"/>
                    <a:pt x="25" y="79"/>
                    <a:pt x="26" y="79"/>
                  </a:cubicBezTo>
                  <a:cubicBezTo>
                    <a:pt x="27" y="80"/>
                    <a:pt x="29" y="80"/>
                    <a:pt x="29" y="80"/>
                  </a:cubicBezTo>
                  <a:cubicBezTo>
                    <a:pt x="29" y="80"/>
                    <a:pt x="29" y="85"/>
                    <a:pt x="29" y="86"/>
                  </a:cubicBezTo>
                  <a:cubicBezTo>
                    <a:pt x="29" y="88"/>
                    <a:pt x="28" y="90"/>
                    <a:pt x="27" y="91"/>
                  </a:cubicBezTo>
                  <a:cubicBezTo>
                    <a:pt x="26" y="91"/>
                    <a:pt x="23" y="93"/>
                    <a:pt x="22" y="94"/>
                  </a:cubicBezTo>
                  <a:cubicBezTo>
                    <a:pt x="21" y="95"/>
                    <a:pt x="15" y="103"/>
                    <a:pt x="15" y="103"/>
                  </a:cubicBezTo>
                  <a:cubicBezTo>
                    <a:pt x="14" y="104"/>
                    <a:pt x="13" y="104"/>
                    <a:pt x="13" y="104"/>
                  </a:cubicBezTo>
                  <a:cubicBezTo>
                    <a:pt x="12" y="104"/>
                    <a:pt x="10" y="104"/>
                    <a:pt x="10" y="104"/>
                  </a:cubicBezTo>
                  <a:cubicBezTo>
                    <a:pt x="10" y="103"/>
                    <a:pt x="9" y="105"/>
                    <a:pt x="8" y="106"/>
                  </a:cubicBezTo>
                  <a:cubicBezTo>
                    <a:pt x="8" y="107"/>
                    <a:pt x="6" y="109"/>
                    <a:pt x="6" y="109"/>
                  </a:cubicBezTo>
                  <a:cubicBezTo>
                    <a:pt x="7" y="109"/>
                    <a:pt x="7" y="109"/>
                    <a:pt x="7" y="109"/>
                  </a:cubicBezTo>
                  <a:cubicBezTo>
                    <a:pt x="9" y="107"/>
                    <a:pt x="9" y="107"/>
                    <a:pt x="9" y="107"/>
                  </a:cubicBezTo>
                  <a:cubicBezTo>
                    <a:pt x="9" y="107"/>
                    <a:pt x="9" y="107"/>
                    <a:pt x="10" y="107"/>
                  </a:cubicBezTo>
                  <a:cubicBezTo>
                    <a:pt x="10" y="107"/>
                    <a:pt x="11" y="108"/>
                    <a:pt x="11" y="109"/>
                  </a:cubicBezTo>
                  <a:cubicBezTo>
                    <a:pt x="11" y="111"/>
                    <a:pt x="11" y="112"/>
                    <a:pt x="11" y="114"/>
                  </a:cubicBezTo>
                  <a:cubicBezTo>
                    <a:pt x="10" y="115"/>
                    <a:pt x="11" y="116"/>
                    <a:pt x="13" y="118"/>
                  </a:cubicBezTo>
                  <a:cubicBezTo>
                    <a:pt x="14" y="119"/>
                    <a:pt x="15" y="119"/>
                    <a:pt x="15" y="119"/>
                  </a:cubicBezTo>
                  <a:cubicBezTo>
                    <a:pt x="16" y="119"/>
                    <a:pt x="15" y="118"/>
                    <a:pt x="15" y="118"/>
                  </a:cubicBezTo>
                  <a:cubicBezTo>
                    <a:pt x="16" y="118"/>
                    <a:pt x="15" y="117"/>
                    <a:pt x="15" y="117"/>
                  </a:cubicBezTo>
                  <a:cubicBezTo>
                    <a:pt x="15" y="117"/>
                    <a:pt x="15" y="117"/>
                    <a:pt x="15" y="117"/>
                  </a:cubicBezTo>
                  <a:cubicBezTo>
                    <a:pt x="15" y="117"/>
                    <a:pt x="15" y="116"/>
                    <a:pt x="15" y="116"/>
                  </a:cubicBezTo>
                  <a:cubicBezTo>
                    <a:pt x="14" y="115"/>
                    <a:pt x="14" y="114"/>
                    <a:pt x="14" y="114"/>
                  </a:cubicBezTo>
                  <a:cubicBezTo>
                    <a:pt x="14" y="114"/>
                    <a:pt x="15" y="114"/>
                    <a:pt x="15" y="113"/>
                  </a:cubicBezTo>
                  <a:cubicBezTo>
                    <a:pt x="15" y="112"/>
                    <a:pt x="16" y="111"/>
                    <a:pt x="17" y="110"/>
                  </a:cubicBezTo>
                  <a:cubicBezTo>
                    <a:pt x="17" y="109"/>
                    <a:pt x="18" y="108"/>
                    <a:pt x="18" y="108"/>
                  </a:cubicBezTo>
                  <a:cubicBezTo>
                    <a:pt x="18" y="108"/>
                    <a:pt x="18" y="108"/>
                    <a:pt x="18" y="107"/>
                  </a:cubicBezTo>
                  <a:cubicBezTo>
                    <a:pt x="19" y="107"/>
                    <a:pt x="18" y="107"/>
                    <a:pt x="18" y="107"/>
                  </a:cubicBezTo>
                  <a:cubicBezTo>
                    <a:pt x="18" y="107"/>
                    <a:pt x="20" y="105"/>
                    <a:pt x="21" y="104"/>
                  </a:cubicBezTo>
                  <a:cubicBezTo>
                    <a:pt x="22" y="103"/>
                    <a:pt x="26" y="100"/>
                    <a:pt x="27" y="99"/>
                  </a:cubicBezTo>
                  <a:cubicBezTo>
                    <a:pt x="28" y="98"/>
                    <a:pt x="31" y="96"/>
                    <a:pt x="32" y="95"/>
                  </a:cubicBezTo>
                  <a:cubicBezTo>
                    <a:pt x="33" y="95"/>
                    <a:pt x="35" y="94"/>
                    <a:pt x="35" y="94"/>
                  </a:cubicBezTo>
                  <a:cubicBezTo>
                    <a:pt x="35" y="94"/>
                    <a:pt x="35" y="97"/>
                    <a:pt x="35" y="99"/>
                  </a:cubicBezTo>
                  <a:cubicBezTo>
                    <a:pt x="35" y="101"/>
                    <a:pt x="36" y="110"/>
                    <a:pt x="37" y="111"/>
                  </a:cubicBezTo>
                  <a:cubicBezTo>
                    <a:pt x="37" y="112"/>
                    <a:pt x="36" y="114"/>
                    <a:pt x="36" y="115"/>
                  </a:cubicBezTo>
                  <a:cubicBezTo>
                    <a:pt x="35" y="116"/>
                    <a:pt x="35" y="117"/>
                    <a:pt x="35" y="117"/>
                  </a:cubicBezTo>
                  <a:cubicBezTo>
                    <a:pt x="35" y="117"/>
                    <a:pt x="36" y="118"/>
                    <a:pt x="37" y="119"/>
                  </a:cubicBezTo>
                  <a:cubicBezTo>
                    <a:pt x="37" y="121"/>
                    <a:pt x="37" y="123"/>
                    <a:pt x="37" y="123"/>
                  </a:cubicBezTo>
                  <a:cubicBezTo>
                    <a:pt x="38" y="123"/>
                    <a:pt x="38" y="123"/>
                    <a:pt x="38" y="123"/>
                  </a:cubicBezTo>
                  <a:cubicBezTo>
                    <a:pt x="38" y="123"/>
                    <a:pt x="38" y="120"/>
                    <a:pt x="38" y="120"/>
                  </a:cubicBezTo>
                  <a:cubicBezTo>
                    <a:pt x="38" y="119"/>
                    <a:pt x="39" y="120"/>
                    <a:pt x="39" y="120"/>
                  </a:cubicBezTo>
                  <a:cubicBezTo>
                    <a:pt x="40" y="121"/>
                    <a:pt x="41" y="123"/>
                    <a:pt x="41" y="123"/>
                  </a:cubicBezTo>
                  <a:cubicBezTo>
                    <a:pt x="42" y="124"/>
                    <a:pt x="43" y="124"/>
                    <a:pt x="45" y="124"/>
                  </a:cubicBezTo>
                  <a:cubicBezTo>
                    <a:pt x="47" y="124"/>
                    <a:pt x="49" y="124"/>
                    <a:pt x="49" y="123"/>
                  </a:cubicBezTo>
                  <a:cubicBezTo>
                    <a:pt x="50" y="123"/>
                    <a:pt x="50" y="122"/>
                    <a:pt x="50" y="122"/>
                  </a:cubicBezTo>
                  <a:cubicBezTo>
                    <a:pt x="50" y="121"/>
                    <a:pt x="49" y="121"/>
                    <a:pt x="49" y="121"/>
                  </a:cubicBezTo>
                  <a:cubicBezTo>
                    <a:pt x="48" y="121"/>
                    <a:pt x="47" y="121"/>
                    <a:pt x="47" y="121"/>
                  </a:cubicBezTo>
                  <a:cubicBezTo>
                    <a:pt x="47" y="121"/>
                    <a:pt x="46" y="120"/>
                    <a:pt x="46" y="120"/>
                  </a:cubicBezTo>
                  <a:cubicBezTo>
                    <a:pt x="46" y="120"/>
                    <a:pt x="45" y="119"/>
                    <a:pt x="45" y="118"/>
                  </a:cubicBezTo>
                  <a:cubicBezTo>
                    <a:pt x="44" y="117"/>
                    <a:pt x="43" y="115"/>
                    <a:pt x="43" y="115"/>
                  </a:cubicBezTo>
                  <a:cubicBezTo>
                    <a:pt x="43" y="115"/>
                    <a:pt x="43" y="114"/>
                    <a:pt x="43" y="114"/>
                  </a:cubicBezTo>
                  <a:cubicBezTo>
                    <a:pt x="42" y="113"/>
                    <a:pt x="42" y="111"/>
                    <a:pt x="41" y="110"/>
                  </a:cubicBezTo>
                  <a:cubicBezTo>
                    <a:pt x="41" y="109"/>
                    <a:pt x="41" y="106"/>
                    <a:pt x="41" y="104"/>
                  </a:cubicBezTo>
                  <a:cubicBezTo>
                    <a:pt x="42" y="101"/>
                    <a:pt x="42" y="95"/>
                    <a:pt x="42" y="94"/>
                  </a:cubicBezTo>
                  <a:cubicBezTo>
                    <a:pt x="42" y="93"/>
                    <a:pt x="43" y="91"/>
                    <a:pt x="43" y="90"/>
                  </a:cubicBezTo>
                  <a:cubicBezTo>
                    <a:pt x="44" y="89"/>
                    <a:pt x="44" y="87"/>
                    <a:pt x="44" y="87"/>
                  </a:cubicBezTo>
                  <a:cubicBezTo>
                    <a:pt x="44" y="87"/>
                    <a:pt x="44" y="85"/>
                    <a:pt x="43" y="84"/>
                  </a:cubicBezTo>
                  <a:cubicBezTo>
                    <a:pt x="43" y="82"/>
                    <a:pt x="42" y="79"/>
                    <a:pt x="42" y="79"/>
                  </a:cubicBezTo>
                  <a:cubicBezTo>
                    <a:pt x="42" y="76"/>
                    <a:pt x="39" y="66"/>
                    <a:pt x="39" y="66"/>
                  </a:cubicBezTo>
                  <a:cubicBezTo>
                    <a:pt x="39" y="66"/>
                    <a:pt x="39" y="64"/>
                    <a:pt x="39" y="63"/>
                  </a:cubicBezTo>
                  <a:cubicBezTo>
                    <a:pt x="40" y="61"/>
                    <a:pt x="40" y="57"/>
                    <a:pt x="40" y="57"/>
                  </a:cubicBezTo>
                  <a:cubicBezTo>
                    <a:pt x="40" y="57"/>
                    <a:pt x="41" y="53"/>
                    <a:pt x="42" y="52"/>
                  </a:cubicBezTo>
                  <a:cubicBezTo>
                    <a:pt x="42" y="50"/>
                    <a:pt x="42" y="49"/>
                    <a:pt x="42" y="49"/>
                  </a:cubicBezTo>
                  <a:cubicBezTo>
                    <a:pt x="42" y="49"/>
                    <a:pt x="44" y="47"/>
                    <a:pt x="44" y="46"/>
                  </a:cubicBezTo>
                  <a:cubicBezTo>
                    <a:pt x="45" y="45"/>
                    <a:pt x="47" y="43"/>
                    <a:pt x="47" y="42"/>
                  </a:cubicBezTo>
                  <a:cubicBezTo>
                    <a:pt x="48" y="41"/>
                    <a:pt x="48" y="39"/>
                    <a:pt x="48" y="39"/>
                  </a:cubicBezTo>
                  <a:cubicBezTo>
                    <a:pt x="48" y="39"/>
                    <a:pt x="49" y="39"/>
                    <a:pt x="49" y="38"/>
                  </a:cubicBezTo>
                  <a:cubicBezTo>
                    <a:pt x="49" y="38"/>
                    <a:pt x="50" y="37"/>
                    <a:pt x="51" y="37"/>
                  </a:cubicBezTo>
                  <a:cubicBezTo>
                    <a:pt x="51" y="36"/>
                    <a:pt x="50" y="36"/>
                    <a:pt x="50" y="36"/>
                  </a:cubicBezTo>
                  <a:cubicBezTo>
                    <a:pt x="50" y="36"/>
                    <a:pt x="50" y="35"/>
                    <a:pt x="50" y="35"/>
                  </a:cubicBezTo>
                  <a:cubicBezTo>
                    <a:pt x="50" y="35"/>
                    <a:pt x="50" y="34"/>
                    <a:pt x="50" y="34"/>
                  </a:cubicBezTo>
                  <a:cubicBezTo>
                    <a:pt x="52" y="34"/>
                    <a:pt x="52" y="34"/>
                    <a:pt x="52" y="34"/>
                  </a:cubicBezTo>
                  <a:cubicBezTo>
                    <a:pt x="52" y="34"/>
                    <a:pt x="52" y="34"/>
                    <a:pt x="52" y="34"/>
                  </a:cubicBezTo>
                  <a:cubicBezTo>
                    <a:pt x="52" y="34"/>
                    <a:pt x="55" y="28"/>
                    <a:pt x="57" y="24"/>
                  </a:cubicBezTo>
                  <a:cubicBezTo>
                    <a:pt x="59" y="21"/>
                    <a:pt x="64" y="13"/>
                    <a:pt x="65" y="13"/>
                  </a:cubicBezTo>
                  <a:cubicBezTo>
                    <a:pt x="65" y="13"/>
                    <a:pt x="65" y="12"/>
                    <a:pt x="66" y="12"/>
                  </a:cubicBezTo>
                  <a:cubicBezTo>
                    <a:pt x="66" y="12"/>
                    <a:pt x="66" y="11"/>
                    <a:pt x="66" y="11"/>
                  </a:cubicBezTo>
                  <a:close/>
                  <a:moveTo>
                    <a:pt x="9" y="72"/>
                  </a:moveTo>
                  <a:cubicBezTo>
                    <a:pt x="9" y="71"/>
                    <a:pt x="9" y="71"/>
                    <a:pt x="8" y="70"/>
                  </a:cubicBezTo>
                  <a:cubicBezTo>
                    <a:pt x="9" y="70"/>
                    <a:pt x="9" y="70"/>
                    <a:pt x="9" y="70"/>
                  </a:cubicBezTo>
                  <a:cubicBezTo>
                    <a:pt x="9" y="70"/>
                    <a:pt x="9" y="70"/>
                    <a:pt x="9" y="70"/>
                  </a:cubicBezTo>
                  <a:cubicBezTo>
                    <a:pt x="10" y="70"/>
                    <a:pt x="10" y="70"/>
                    <a:pt x="10" y="70"/>
                  </a:cubicBezTo>
                  <a:cubicBezTo>
                    <a:pt x="10" y="69"/>
                    <a:pt x="10" y="69"/>
                    <a:pt x="10" y="69"/>
                  </a:cubicBezTo>
                  <a:cubicBezTo>
                    <a:pt x="10" y="69"/>
                    <a:pt x="11" y="69"/>
                    <a:pt x="11" y="69"/>
                  </a:cubicBezTo>
                  <a:cubicBezTo>
                    <a:pt x="11" y="69"/>
                    <a:pt x="11" y="69"/>
                    <a:pt x="11" y="69"/>
                  </a:cubicBezTo>
                  <a:cubicBezTo>
                    <a:pt x="11" y="69"/>
                    <a:pt x="12" y="69"/>
                    <a:pt x="12" y="69"/>
                  </a:cubicBezTo>
                  <a:cubicBezTo>
                    <a:pt x="12" y="69"/>
                    <a:pt x="12" y="69"/>
                    <a:pt x="12" y="69"/>
                  </a:cubicBezTo>
                  <a:cubicBezTo>
                    <a:pt x="12" y="69"/>
                    <a:pt x="12" y="69"/>
                    <a:pt x="13" y="68"/>
                  </a:cubicBezTo>
                  <a:cubicBezTo>
                    <a:pt x="13" y="68"/>
                    <a:pt x="13" y="68"/>
                    <a:pt x="13" y="68"/>
                  </a:cubicBezTo>
                  <a:cubicBezTo>
                    <a:pt x="13" y="68"/>
                    <a:pt x="13" y="68"/>
                    <a:pt x="13" y="68"/>
                  </a:cubicBezTo>
                  <a:cubicBezTo>
                    <a:pt x="13" y="68"/>
                    <a:pt x="13" y="69"/>
                    <a:pt x="13" y="69"/>
                  </a:cubicBezTo>
                  <a:cubicBezTo>
                    <a:pt x="13" y="69"/>
                    <a:pt x="13" y="69"/>
                    <a:pt x="14" y="70"/>
                  </a:cubicBezTo>
                  <a:cubicBezTo>
                    <a:pt x="14" y="70"/>
                    <a:pt x="14" y="70"/>
                    <a:pt x="14" y="70"/>
                  </a:cubicBezTo>
                  <a:cubicBezTo>
                    <a:pt x="14" y="70"/>
                    <a:pt x="14" y="70"/>
                    <a:pt x="14" y="70"/>
                  </a:cubicBezTo>
                  <a:cubicBezTo>
                    <a:pt x="14" y="70"/>
                    <a:pt x="14" y="70"/>
                    <a:pt x="14" y="71"/>
                  </a:cubicBezTo>
                  <a:cubicBezTo>
                    <a:pt x="14" y="71"/>
                    <a:pt x="14" y="71"/>
                    <a:pt x="14" y="71"/>
                  </a:cubicBezTo>
                  <a:cubicBezTo>
                    <a:pt x="14" y="71"/>
                    <a:pt x="13" y="71"/>
                    <a:pt x="13" y="71"/>
                  </a:cubicBezTo>
                  <a:cubicBezTo>
                    <a:pt x="13" y="72"/>
                    <a:pt x="13" y="72"/>
                    <a:pt x="14" y="72"/>
                  </a:cubicBezTo>
                  <a:cubicBezTo>
                    <a:pt x="13" y="72"/>
                    <a:pt x="13" y="72"/>
                    <a:pt x="13" y="72"/>
                  </a:cubicBezTo>
                  <a:cubicBezTo>
                    <a:pt x="13" y="72"/>
                    <a:pt x="13" y="73"/>
                    <a:pt x="13" y="73"/>
                  </a:cubicBezTo>
                  <a:cubicBezTo>
                    <a:pt x="13" y="73"/>
                    <a:pt x="13" y="73"/>
                    <a:pt x="13" y="73"/>
                  </a:cubicBezTo>
                  <a:cubicBezTo>
                    <a:pt x="13" y="73"/>
                    <a:pt x="13" y="73"/>
                    <a:pt x="13" y="74"/>
                  </a:cubicBezTo>
                  <a:cubicBezTo>
                    <a:pt x="13" y="74"/>
                    <a:pt x="13" y="74"/>
                    <a:pt x="13" y="74"/>
                  </a:cubicBezTo>
                  <a:cubicBezTo>
                    <a:pt x="13" y="74"/>
                    <a:pt x="13" y="74"/>
                    <a:pt x="13" y="74"/>
                  </a:cubicBezTo>
                  <a:cubicBezTo>
                    <a:pt x="12" y="75"/>
                    <a:pt x="12" y="75"/>
                    <a:pt x="12" y="75"/>
                  </a:cubicBezTo>
                  <a:cubicBezTo>
                    <a:pt x="12" y="75"/>
                    <a:pt x="12" y="75"/>
                    <a:pt x="12" y="75"/>
                  </a:cubicBezTo>
                  <a:cubicBezTo>
                    <a:pt x="12" y="76"/>
                    <a:pt x="12" y="76"/>
                    <a:pt x="12" y="76"/>
                  </a:cubicBezTo>
                  <a:cubicBezTo>
                    <a:pt x="12" y="76"/>
                    <a:pt x="12" y="76"/>
                    <a:pt x="12" y="77"/>
                  </a:cubicBezTo>
                  <a:cubicBezTo>
                    <a:pt x="12" y="77"/>
                    <a:pt x="12" y="77"/>
                    <a:pt x="12" y="77"/>
                  </a:cubicBezTo>
                  <a:cubicBezTo>
                    <a:pt x="11" y="76"/>
                    <a:pt x="11" y="75"/>
                    <a:pt x="11" y="75"/>
                  </a:cubicBezTo>
                  <a:cubicBezTo>
                    <a:pt x="11" y="73"/>
                    <a:pt x="9" y="72"/>
                    <a:pt x="9" y="72"/>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4" name="Freeform 616"/>
            <p:cNvSpPr>
              <a:spLocks noEditPoints="1"/>
            </p:cNvSpPr>
            <p:nvPr/>
          </p:nvSpPr>
          <p:spPr bwMode="auto">
            <a:xfrm>
              <a:off x="8810625" y="3357563"/>
              <a:ext cx="228600" cy="461963"/>
            </a:xfrm>
            <a:custGeom>
              <a:avLst/>
              <a:gdLst>
                <a:gd name="T0" fmla="*/ 59 w 61"/>
                <a:gd name="T1" fmla="*/ 50 h 123"/>
                <a:gd name="T2" fmla="*/ 55 w 61"/>
                <a:gd name="T3" fmla="*/ 44 h 123"/>
                <a:gd name="T4" fmla="*/ 48 w 61"/>
                <a:gd name="T5" fmla="*/ 35 h 123"/>
                <a:gd name="T6" fmla="*/ 40 w 61"/>
                <a:gd name="T7" fmla="*/ 19 h 123"/>
                <a:gd name="T8" fmla="*/ 34 w 61"/>
                <a:gd name="T9" fmla="*/ 15 h 123"/>
                <a:gd name="T10" fmla="*/ 32 w 61"/>
                <a:gd name="T11" fmla="*/ 10 h 123"/>
                <a:gd name="T12" fmla="*/ 28 w 61"/>
                <a:gd name="T13" fmla="*/ 2 h 123"/>
                <a:gd name="T14" fmla="*/ 26 w 61"/>
                <a:gd name="T15" fmla="*/ 0 h 123"/>
                <a:gd name="T16" fmla="*/ 20 w 61"/>
                <a:gd name="T17" fmla="*/ 5 h 123"/>
                <a:gd name="T18" fmla="*/ 19 w 61"/>
                <a:gd name="T19" fmla="*/ 10 h 123"/>
                <a:gd name="T20" fmla="*/ 17 w 61"/>
                <a:gd name="T21" fmla="*/ 14 h 123"/>
                <a:gd name="T22" fmla="*/ 9 w 61"/>
                <a:gd name="T23" fmla="*/ 20 h 123"/>
                <a:gd name="T24" fmla="*/ 3 w 61"/>
                <a:gd name="T25" fmla="*/ 42 h 123"/>
                <a:gd name="T26" fmla="*/ 2 w 61"/>
                <a:gd name="T27" fmla="*/ 63 h 123"/>
                <a:gd name="T28" fmla="*/ 5 w 61"/>
                <a:gd name="T29" fmla="*/ 68 h 123"/>
                <a:gd name="T30" fmla="*/ 8 w 61"/>
                <a:gd name="T31" fmla="*/ 64 h 123"/>
                <a:gd name="T32" fmla="*/ 12 w 61"/>
                <a:gd name="T33" fmla="*/ 71 h 123"/>
                <a:gd name="T34" fmla="*/ 13 w 61"/>
                <a:gd name="T35" fmla="*/ 89 h 123"/>
                <a:gd name="T36" fmla="*/ 12 w 61"/>
                <a:gd name="T37" fmla="*/ 99 h 123"/>
                <a:gd name="T38" fmla="*/ 17 w 61"/>
                <a:gd name="T39" fmla="*/ 105 h 123"/>
                <a:gd name="T40" fmla="*/ 13 w 61"/>
                <a:gd name="T41" fmla="*/ 113 h 123"/>
                <a:gd name="T42" fmla="*/ 16 w 61"/>
                <a:gd name="T43" fmla="*/ 117 h 123"/>
                <a:gd name="T44" fmla="*/ 23 w 61"/>
                <a:gd name="T45" fmla="*/ 118 h 123"/>
                <a:gd name="T46" fmla="*/ 23 w 61"/>
                <a:gd name="T47" fmla="*/ 113 h 123"/>
                <a:gd name="T48" fmla="*/ 22 w 61"/>
                <a:gd name="T49" fmla="*/ 107 h 123"/>
                <a:gd name="T50" fmla="*/ 24 w 61"/>
                <a:gd name="T51" fmla="*/ 105 h 123"/>
                <a:gd name="T52" fmla="*/ 27 w 61"/>
                <a:gd name="T53" fmla="*/ 106 h 123"/>
                <a:gd name="T54" fmla="*/ 27 w 61"/>
                <a:gd name="T55" fmla="*/ 111 h 123"/>
                <a:gd name="T56" fmla="*/ 26 w 61"/>
                <a:gd name="T57" fmla="*/ 114 h 123"/>
                <a:gd name="T58" fmla="*/ 25 w 61"/>
                <a:gd name="T59" fmla="*/ 117 h 123"/>
                <a:gd name="T60" fmla="*/ 24 w 61"/>
                <a:gd name="T61" fmla="*/ 118 h 123"/>
                <a:gd name="T62" fmla="*/ 26 w 61"/>
                <a:gd name="T63" fmla="*/ 120 h 123"/>
                <a:gd name="T64" fmla="*/ 33 w 61"/>
                <a:gd name="T65" fmla="*/ 123 h 123"/>
                <a:gd name="T66" fmla="*/ 32 w 61"/>
                <a:gd name="T67" fmla="*/ 117 h 123"/>
                <a:gd name="T68" fmla="*/ 32 w 61"/>
                <a:gd name="T69" fmla="*/ 112 h 123"/>
                <a:gd name="T70" fmla="*/ 33 w 61"/>
                <a:gd name="T71" fmla="*/ 106 h 123"/>
                <a:gd name="T72" fmla="*/ 36 w 61"/>
                <a:gd name="T73" fmla="*/ 98 h 123"/>
                <a:gd name="T74" fmla="*/ 37 w 61"/>
                <a:gd name="T75" fmla="*/ 87 h 123"/>
                <a:gd name="T76" fmla="*/ 39 w 61"/>
                <a:gd name="T77" fmla="*/ 70 h 123"/>
                <a:gd name="T78" fmla="*/ 40 w 61"/>
                <a:gd name="T79" fmla="*/ 63 h 123"/>
                <a:gd name="T80" fmla="*/ 39 w 61"/>
                <a:gd name="T81" fmla="*/ 48 h 123"/>
                <a:gd name="T82" fmla="*/ 39 w 61"/>
                <a:gd name="T83" fmla="*/ 41 h 123"/>
                <a:gd name="T84" fmla="*/ 50 w 61"/>
                <a:gd name="T85" fmla="*/ 52 h 123"/>
                <a:gd name="T86" fmla="*/ 61 w 61"/>
                <a:gd name="T87" fmla="*/ 54 h 123"/>
                <a:gd name="T88" fmla="*/ 24 w 61"/>
                <a:gd name="T89" fmla="*/ 89 h 123"/>
                <a:gd name="T90" fmla="*/ 24 w 61"/>
                <a:gd name="T91" fmla="*/ 89 h 123"/>
                <a:gd name="T92" fmla="*/ 24 w 61"/>
                <a:gd name="T93" fmla="*/ 81 h 123"/>
                <a:gd name="T94" fmla="*/ 24 w 61"/>
                <a:gd name="T95" fmla="*/ 72 h 123"/>
                <a:gd name="T96" fmla="*/ 13 w 61"/>
                <a:gd name="T97"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23">
                  <a:moveTo>
                    <a:pt x="61" y="53"/>
                  </a:moveTo>
                  <a:cubicBezTo>
                    <a:pt x="61" y="53"/>
                    <a:pt x="60" y="52"/>
                    <a:pt x="60" y="52"/>
                  </a:cubicBezTo>
                  <a:cubicBezTo>
                    <a:pt x="60" y="51"/>
                    <a:pt x="60" y="51"/>
                    <a:pt x="60" y="50"/>
                  </a:cubicBezTo>
                  <a:cubicBezTo>
                    <a:pt x="60" y="50"/>
                    <a:pt x="59" y="50"/>
                    <a:pt x="59" y="50"/>
                  </a:cubicBezTo>
                  <a:cubicBezTo>
                    <a:pt x="58" y="50"/>
                    <a:pt x="58" y="49"/>
                    <a:pt x="57" y="48"/>
                  </a:cubicBezTo>
                  <a:cubicBezTo>
                    <a:pt x="57" y="47"/>
                    <a:pt x="57" y="47"/>
                    <a:pt x="56" y="47"/>
                  </a:cubicBezTo>
                  <a:cubicBezTo>
                    <a:pt x="55" y="47"/>
                    <a:pt x="55" y="46"/>
                    <a:pt x="55" y="46"/>
                  </a:cubicBezTo>
                  <a:cubicBezTo>
                    <a:pt x="55" y="46"/>
                    <a:pt x="55" y="45"/>
                    <a:pt x="55" y="44"/>
                  </a:cubicBezTo>
                  <a:cubicBezTo>
                    <a:pt x="54" y="44"/>
                    <a:pt x="52" y="39"/>
                    <a:pt x="52" y="39"/>
                  </a:cubicBezTo>
                  <a:cubicBezTo>
                    <a:pt x="52" y="39"/>
                    <a:pt x="51" y="39"/>
                    <a:pt x="51" y="38"/>
                  </a:cubicBezTo>
                  <a:cubicBezTo>
                    <a:pt x="51" y="37"/>
                    <a:pt x="50" y="37"/>
                    <a:pt x="49" y="37"/>
                  </a:cubicBezTo>
                  <a:cubicBezTo>
                    <a:pt x="48" y="36"/>
                    <a:pt x="49" y="36"/>
                    <a:pt x="48" y="35"/>
                  </a:cubicBezTo>
                  <a:cubicBezTo>
                    <a:pt x="48" y="34"/>
                    <a:pt x="45" y="29"/>
                    <a:pt x="45" y="27"/>
                  </a:cubicBezTo>
                  <a:cubicBezTo>
                    <a:pt x="44" y="26"/>
                    <a:pt x="43" y="24"/>
                    <a:pt x="43" y="23"/>
                  </a:cubicBezTo>
                  <a:cubicBezTo>
                    <a:pt x="42" y="22"/>
                    <a:pt x="42" y="22"/>
                    <a:pt x="42" y="21"/>
                  </a:cubicBezTo>
                  <a:cubicBezTo>
                    <a:pt x="41" y="20"/>
                    <a:pt x="40" y="20"/>
                    <a:pt x="40" y="19"/>
                  </a:cubicBezTo>
                  <a:cubicBezTo>
                    <a:pt x="40" y="18"/>
                    <a:pt x="39" y="18"/>
                    <a:pt x="38" y="18"/>
                  </a:cubicBezTo>
                  <a:cubicBezTo>
                    <a:pt x="38" y="18"/>
                    <a:pt x="36" y="17"/>
                    <a:pt x="36" y="17"/>
                  </a:cubicBezTo>
                  <a:cubicBezTo>
                    <a:pt x="36" y="17"/>
                    <a:pt x="35" y="16"/>
                    <a:pt x="35" y="16"/>
                  </a:cubicBezTo>
                  <a:cubicBezTo>
                    <a:pt x="34" y="16"/>
                    <a:pt x="34" y="15"/>
                    <a:pt x="34" y="15"/>
                  </a:cubicBezTo>
                  <a:cubicBezTo>
                    <a:pt x="34" y="15"/>
                    <a:pt x="33" y="15"/>
                    <a:pt x="33" y="14"/>
                  </a:cubicBezTo>
                  <a:cubicBezTo>
                    <a:pt x="32" y="14"/>
                    <a:pt x="31" y="13"/>
                    <a:pt x="31" y="13"/>
                  </a:cubicBezTo>
                  <a:cubicBezTo>
                    <a:pt x="31" y="13"/>
                    <a:pt x="31" y="13"/>
                    <a:pt x="31" y="12"/>
                  </a:cubicBezTo>
                  <a:cubicBezTo>
                    <a:pt x="31" y="12"/>
                    <a:pt x="32" y="11"/>
                    <a:pt x="32" y="10"/>
                  </a:cubicBezTo>
                  <a:cubicBezTo>
                    <a:pt x="32" y="9"/>
                    <a:pt x="32" y="8"/>
                    <a:pt x="32" y="7"/>
                  </a:cubicBezTo>
                  <a:cubicBezTo>
                    <a:pt x="32" y="6"/>
                    <a:pt x="31" y="6"/>
                    <a:pt x="31" y="5"/>
                  </a:cubicBezTo>
                  <a:cubicBezTo>
                    <a:pt x="31" y="4"/>
                    <a:pt x="30" y="3"/>
                    <a:pt x="29" y="3"/>
                  </a:cubicBezTo>
                  <a:cubicBezTo>
                    <a:pt x="29" y="3"/>
                    <a:pt x="28" y="2"/>
                    <a:pt x="28" y="2"/>
                  </a:cubicBezTo>
                  <a:cubicBezTo>
                    <a:pt x="28" y="2"/>
                    <a:pt x="28" y="1"/>
                    <a:pt x="28" y="1"/>
                  </a:cubicBezTo>
                  <a:cubicBezTo>
                    <a:pt x="28" y="1"/>
                    <a:pt x="28" y="0"/>
                    <a:pt x="28" y="0"/>
                  </a:cubicBezTo>
                  <a:cubicBezTo>
                    <a:pt x="28" y="0"/>
                    <a:pt x="28" y="0"/>
                    <a:pt x="27" y="0"/>
                  </a:cubicBezTo>
                  <a:cubicBezTo>
                    <a:pt x="27" y="0"/>
                    <a:pt x="26" y="0"/>
                    <a:pt x="26" y="0"/>
                  </a:cubicBezTo>
                  <a:cubicBezTo>
                    <a:pt x="26" y="0"/>
                    <a:pt x="26" y="0"/>
                    <a:pt x="25" y="0"/>
                  </a:cubicBezTo>
                  <a:cubicBezTo>
                    <a:pt x="24" y="0"/>
                    <a:pt x="24" y="2"/>
                    <a:pt x="24" y="2"/>
                  </a:cubicBezTo>
                  <a:cubicBezTo>
                    <a:pt x="24" y="2"/>
                    <a:pt x="23" y="2"/>
                    <a:pt x="22" y="2"/>
                  </a:cubicBezTo>
                  <a:cubicBezTo>
                    <a:pt x="21" y="3"/>
                    <a:pt x="20" y="4"/>
                    <a:pt x="20" y="5"/>
                  </a:cubicBezTo>
                  <a:cubicBezTo>
                    <a:pt x="19" y="6"/>
                    <a:pt x="19" y="6"/>
                    <a:pt x="19" y="7"/>
                  </a:cubicBezTo>
                  <a:cubicBezTo>
                    <a:pt x="19" y="7"/>
                    <a:pt x="19" y="8"/>
                    <a:pt x="19" y="9"/>
                  </a:cubicBezTo>
                  <a:cubicBezTo>
                    <a:pt x="19" y="10"/>
                    <a:pt x="19" y="10"/>
                    <a:pt x="19" y="10"/>
                  </a:cubicBezTo>
                  <a:cubicBezTo>
                    <a:pt x="19" y="10"/>
                    <a:pt x="19" y="10"/>
                    <a:pt x="19" y="10"/>
                  </a:cubicBezTo>
                  <a:cubicBezTo>
                    <a:pt x="18" y="10"/>
                    <a:pt x="19" y="11"/>
                    <a:pt x="19" y="11"/>
                  </a:cubicBezTo>
                  <a:cubicBezTo>
                    <a:pt x="19" y="11"/>
                    <a:pt x="19" y="12"/>
                    <a:pt x="19" y="12"/>
                  </a:cubicBezTo>
                  <a:cubicBezTo>
                    <a:pt x="19" y="12"/>
                    <a:pt x="19" y="13"/>
                    <a:pt x="18" y="13"/>
                  </a:cubicBezTo>
                  <a:cubicBezTo>
                    <a:pt x="18" y="13"/>
                    <a:pt x="17" y="14"/>
                    <a:pt x="17" y="14"/>
                  </a:cubicBezTo>
                  <a:cubicBezTo>
                    <a:pt x="17" y="14"/>
                    <a:pt x="16" y="15"/>
                    <a:pt x="16" y="15"/>
                  </a:cubicBezTo>
                  <a:cubicBezTo>
                    <a:pt x="16" y="15"/>
                    <a:pt x="14" y="16"/>
                    <a:pt x="14" y="16"/>
                  </a:cubicBezTo>
                  <a:cubicBezTo>
                    <a:pt x="13" y="17"/>
                    <a:pt x="11" y="18"/>
                    <a:pt x="11" y="18"/>
                  </a:cubicBezTo>
                  <a:cubicBezTo>
                    <a:pt x="10" y="19"/>
                    <a:pt x="9" y="19"/>
                    <a:pt x="9" y="20"/>
                  </a:cubicBezTo>
                  <a:cubicBezTo>
                    <a:pt x="9" y="21"/>
                    <a:pt x="8" y="23"/>
                    <a:pt x="8" y="25"/>
                  </a:cubicBezTo>
                  <a:cubicBezTo>
                    <a:pt x="7" y="26"/>
                    <a:pt x="6" y="30"/>
                    <a:pt x="6" y="31"/>
                  </a:cubicBezTo>
                  <a:cubicBezTo>
                    <a:pt x="6" y="32"/>
                    <a:pt x="5" y="36"/>
                    <a:pt x="4" y="37"/>
                  </a:cubicBezTo>
                  <a:cubicBezTo>
                    <a:pt x="4" y="38"/>
                    <a:pt x="3" y="40"/>
                    <a:pt x="3" y="42"/>
                  </a:cubicBezTo>
                  <a:cubicBezTo>
                    <a:pt x="2" y="45"/>
                    <a:pt x="1" y="51"/>
                    <a:pt x="1" y="52"/>
                  </a:cubicBezTo>
                  <a:cubicBezTo>
                    <a:pt x="1" y="53"/>
                    <a:pt x="0" y="54"/>
                    <a:pt x="1" y="54"/>
                  </a:cubicBezTo>
                  <a:cubicBezTo>
                    <a:pt x="1" y="55"/>
                    <a:pt x="1" y="57"/>
                    <a:pt x="1" y="58"/>
                  </a:cubicBezTo>
                  <a:cubicBezTo>
                    <a:pt x="1" y="60"/>
                    <a:pt x="2" y="62"/>
                    <a:pt x="2" y="63"/>
                  </a:cubicBezTo>
                  <a:cubicBezTo>
                    <a:pt x="2" y="64"/>
                    <a:pt x="3" y="65"/>
                    <a:pt x="3" y="65"/>
                  </a:cubicBezTo>
                  <a:cubicBezTo>
                    <a:pt x="3" y="65"/>
                    <a:pt x="3" y="66"/>
                    <a:pt x="4" y="66"/>
                  </a:cubicBezTo>
                  <a:cubicBezTo>
                    <a:pt x="4" y="67"/>
                    <a:pt x="4" y="67"/>
                    <a:pt x="4" y="67"/>
                  </a:cubicBezTo>
                  <a:cubicBezTo>
                    <a:pt x="4" y="68"/>
                    <a:pt x="5" y="68"/>
                    <a:pt x="5" y="68"/>
                  </a:cubicBezTo>
                  <a:cubicBezTo>
                    <a:pt x="6" y="68"/>
                    <a:pt x="7" y="67"/>
                    <a:pt x="7" y="67"/>
                  </a:cubicBezTo>
                  <a:cubicBezTo>
                    <a:pt x="7" y="67"/>
                    <a:pt x="7" y="67"/>
                    <a:pt x="7" y="66"/>
                  </a:cubicBezTo>
                  <a:cubicBezTo>
                    <a:pt x="8" y="66"/>
                    <a:pt x="7" y="65"/>
                    <a:pt x="7" y="65"/>
                  </a:cubicBezTo>
                  <a:cubicBezTo>
                    <a:pt x="8" y="65"/>
                    <a:pt x="8" y="64"/>
                    <a:pt x="8" y="64"/>
                  </a:cubicBezTo>
                  <a:cubicBezTo>
                    <a:pt x="8" y="64"/>
                    <a:pt x="9" y="64"/>
                    <a:pt x="9" y="64"/>
                  </a:cubicBezTo>
                  <a:cubicBezTo>
                    <a:pt x="10" y="65"/>
                    <a:pt x="11" y="65"/>
                    <a:pt x="11" y="65"/>
                  </a:cubicBezTo>
                  <a:cubicBezTo>
                    <a:pt x="11" y="65"/>
                    <a:pt x="11" y="67"/>
                    <a:pt x="11" y="68"/>
                  </a:cubicBezTo>
                  <a:cubicBezTo>
                    <a:pt x="11" y="69"/>
                    <a:pt x="11" y="70"/>
                    <a:pt x="12" y="71"/>
                  </a:cubicBezTo>
                  <a:cubicBezTo>
                    <a:pt x="12" y="73"/>
                    <a:pt x="13" y="81"/>
                    <a:pt x="13" y="82"/>
                  </a:cubicBezTo>
                  <a:cubicBezTo>
                    <a:pt x="13" y="83"/>
                    <a:pt x="13" y="83"/>
                    <a:pt x="13" y="84"/>
                  </a:cubicBezTo>
                  <a:cubicBezTo>
                    <a:pt x="13" y="85"/>
                    <a:pt x="14" y="87"/>
                    <a:pt x="14" y="88"/>
                  </a:cubicBezTo>
                  <a:cubicBezTo>
                    <a:pt x="14" y="89"/>
                    <a:pt x="13" y="88"/>
                    <a:pt x="13" y="89"/>
                  </a:cubicBezTo>
                  <a:cubicBezTo>
                    <a:pt x="13" y="90"/>
                    <a:pt x="13" y="91"/>
                    <a:pt x="13" y="92"/>
                  </a:cubicBezTo>
                  <a:cubicBezTo>
                    <a:pt x="13" y="93"/>
                    <a:pt x="13" y="96"/>
                    <a:pt x="13" y="97"/>
                  </a:cubicBezTo>
                  <a:cubicBezTo>
                    <a:pt x="13" y="97"/>
                    <a:pt x="13" y="97"/>
                    <a:pt x="12" y="98"/>
                  </a:cubicBezTo>
                  <a:cubicBezTo>
                    <a:pt x="12" y="99"/>
                    <a:pt x="11" y="98"/>
                    <a:pt x="12" y="99"/>
                  </a:cubicBezTo>
                  <a:cubicBezTo>
                    <a:pt x="12" y="99"/>
                    <a:pt x="12" y="100"/>
                    <a:pt x="13" y="101"/>
                  </a:cubicBezTo>
                  <a:cubicBezTo>
                    <a:pt x="14" y="101"/>
                    <a:pt x="14" y="102"/>
                    <a:pt x="13" y="102"/>
                  </a:cubicBezTo>
                  <a:cubicBezTo>
                    <a:pt x="14" y="102"/>
                    <a:pt x="14" y="103"/>
                    <a:pt x="15" y="103"/>
                  </a:cubicBezTo>
                  <a:cubicBezTo>
                    <a:pt x="16" y="104"/>
                    <a:pt x="17" y="105"/>
                    <a:pt x="17" y="105"/>
                  </a:cubicBezTo>
                  <a:cubicBezTo>
                    <a:pt x="17" y="105"/>
                    <a:pt x="17" y="106"/>
                    <a:pt x="17" y="108"/>
                  </a:cubicBezTo>
                  <a:cubicBezTo>
                    <a:pt x="17" y="109"/>
                    <a:pt x="17" y="109"/>
                    <a:pt x="17" y="110"/>
                  </a:cubicBezTo>
                  <a:cubicBezTo>
                    <a:pt x="17" y="110"/>
                    <a:pt x="16" y="110"/>
                    <a:pt x="15" y="110"/>
                  </a:cubicBezTo>
                  <a:cubicBezTo>
                    <a:pt x="14" y="111"/>
                    <a:pt x="13" y="112"/>
                    <a:pt x="13" y="113"/>
                  </a:cubicBezTo>
                  <a:cubicBezTo>
                    <a:pt x="13" y="114"/>
                    <a:pt x="14" y="114"/>
                    <a:pt x="14" y="114"/>
                  </a:cubicBezTo>
                  <a:cubicBezTo>
                    <a:pt x="15" y="114"/>
                    <a:pt x="15" y="114"/>
                    <a:pt x="15" y="114"/>
                  </a:cubicBezTo>
                  <a:cubicBezTo>
                    <a:pt x="15" y="114"/>
                    <a:pt x="15" y="115"/>
                    <a:pt x="15" y="116"/>
                  </a:cubicBezTo>
                  <a:cubicBezTo>
                    <a:pt x="15" y="117"/>
                    <a:pt x="15" y="117"/>
                    <a:pt x="16" y="117"/>
                  </a:cubicBezTo>
                  <a:cubicBezTo>
                    <a:pt x="17" y="118"/>
                    <a:pt x="17" y="118"/>
                    <a:pt x="17" y="119"/>
                  </a:cubicBezTo>
                  <a:cubicBezTo>
                    <a:pt x="18" y="120"/>
                    <a:pt x="19" y="120"/>
                    <a:pt x="21" y="120"/>
                  </a:cubicBezTo>
                  <a:cubicBezTo>
                    <a:pt x="23" y="120"/>
                    <a:pt x="24" y="119"/>
                    <a:pt x="24" y="119"/>
                  </a:cubicBezTo>
                  <a:cubicBezTo>
                    <a:pt x="23" y="118"/>
                    <a:pt x="23" y="118"/>
                    <a:pt x="23" y="118"/>
                  </a:cubicBezTo>
                  <a:cubicBezTo>
                    <a:pt x="23" y="118"/>
                    <a:pt x="23" y="118"/>
                    <a:pt x="23" y="118"/>
                  </a:cubicBezTo>
                  <a:cubicBezTo>
                    <a:pt x="23" y="117"/>
                    <a:pt x="23" y="117"/>
                    <a:pt x="23" y="117"/>
                  </a:cubicBezTo>
                  <a:cubicBezTo>
                    <a:pt x="23" y="115"/>
                    <a:pt x="23" y="114"/>
                    <a:pt x="23" y="114"/>
                  </a:cubicBezTo>
                  <a:cubicBezTo>
                    <a:pt x="23" y="114"/>
                    <a:pt x="23" y="114"/>
                    <a:pt x="23" y="113"/>
                  </a:cubicBezTo>
                  <a:cubicBezTo>
                    <a:pt x="23" y="113"/>
                    <a:pt x="23" y="112"/>
                    <a:pt x="23" y="112"/>
                  </a:cubicBezTo>
                  <a:cubicBezTo>
                    <a:pt x="23" y="112"/>
                    <a:pt x="23" y="112"/>
                    <a:pt x="23" y="111"/>
                  </a:cubicBezTo>
                  <a:cubicBezTo>
                    <a:pt x="22" y="111"/>
                    <a:pt x="22" y="110"/>
                    <a:pt x="22" y="109"/>
                  </a:cubicBezTo>
                  <a:cubicBezTo>
                    <a:pt x="22" y="108"/>
                    <a:pt x="22" y="108"/>
                    <a:pt x="22" y="107"/>
                  </a:cubicBezTo>
                  <a:cubicBezTo>
                    <a:pt x="22" y="106"/>
                    <a:pt x="22" y="105"/>
                    <a:pt x="22" y="105"/>
                  </a:cubicBezTo>
                  <a:cubicBezTo>
                    <a:pt x="22" y="105"/>
                    <a:pt x="22" y="105"/>
                    <a:pt x="22" y="104"/>
                  </a:cubicBezTo>
                  <a:cubicBezTo>
                    <a:pt x="22" y="104"/>
                    <a:pt x="23" y="104"/>
                    <a:pt x="23" y="104"/>
                  </a:cubicBezTo>
                  <a:cubicBezTo>
                    <a:pt x="24" y="104"/>
                    <a:pt x="24" y="105"/>
                    <a:pt x="24" y="105"/>
                  </a:cubicBezTo>
                  <a:cubicBezTo>
                    <a:pt x="24" y="105"/>
                    <a:pt x="24" y="105"/>
                    <a:pt x="25" y="105"/>
                  </a:cubicBezTo>
                  <a:cubicBezTo>
                    <a:pt x="25" y="105"/>
                    <a:pt x="26" y="105"/>
                    <a:pt x="26" y="105"/>
                  </a:cubicBezTo>
                  <a:cubicBezTo>
                    <a:pt x="26" y="105"/>
                    <a:pt x="27" y="105"/>
                    <a:pt x="27" y="105"/>
                  </a:cubicBezTo>
                  <a:cubicBezTo>
                    <a:pt x="27" y="105"/>
                    <a:pt x="27" y="106"/>
                    <a:pt x="27" y="106"/>
                  </a:cubicBezTo>
                  <a:cubicBezTo>
                    <a:pt x="27" y="107"/>
                    <a:pt x="27" y="108"/>
                    <a:pt x="27" y="109"/>
                  </a:cubicBezTo>
                  <a:cubicBezTo>
                    <a:pt x="27" y="109"/>
                    <a:pt x="27" y="110"/>
                    <a:pt x="27" y="110"/>
                  </a:cubicBezTo>
                  <a:cubicBezTo>
                    <a:pt x="27" y="110"/>
                    <a:pt x="27" y="110"/>
                    <a:pt x="27" y="110"/>
                  </a:cubicBezTo>
                  <a:cubicBezTo>
                    <a:pt x="27" y="111"/>
                    <a:pt x="27" y="111"/>
                    <a:pt x="27" y="111"/>
                  </a:cubicBezTo>
                  <a:cubicBezTo>
                    <a:pt x="27" y="112"/>
                    <a:pt x="27" y="112"/>
                    <a:pt x="27" y="112"/>
                  </a:cubicBezTo>
                  <a:cubicBezTo>
                    <a:pt x="27" y="112"/>
                    <a:pt x="27" y="112"/>
                    <a:pt x="27" y="113"/>
                  </a:cubicBezTo>
                  <a:cubicBezTo>
                    <a:pt x="26" y="113"/>
                    <a:pt x="27" y="113"/>
                    <a:pt x="26" y="114"/>
                  </a:cubicBezTo>
                  <a:cubicBezTo>
                    <a:pt x="26" y="114"/>
                    <a:pt x="26" y="114"/>
                    <a:pt x="26" y="114"/>
                  </a:cubicBezTo>
                  <a:cubicBezTo>
                    <a:pt x="26" y="115"/>
                    <a:pt x="26" y="115"/>
                    <a:pt x="26" y="115"/>
                  </a:cubicBezTo>
                  <a:cubicBezTo>
                    <a:pt x="26" y="115"/>
                    <a:pt x="26" y="115"/>
                    <a:pt x="26" y="115"/>
                  </a:cubicBezTo>
                  <a:cubicBezTo>
                    <a:pt x="26" y="115"/>
                    <a:pt x="26" y="115"/>
                    <a:pt x="26" y="115"/>
                  </a:cubicBezTo>
                  <a:cubicBezTo>
                    <a:pt x="25" y="115"/>
                    <a:pt x="25" y="116"/>
                    <a:pt x="25" y="117"/>
                  </a:cubicBezTo>
                  <a:cubicBezTo>
                    <a:pt x="25" y="117"/>
                    <a:pt x="26" y="117"/>
                    <a:pt x="26" y="117"/>
                  </a:cubicBezTo>
                  <a:cubicBezTo>
                    <a:pt x="25" y="117"/>
                    <a:pt x="25" y="118"/>
                    <a:pt x="25" y="118"/>
                  </a:cubicBezTo>
                  <a:cubicBezTo>
                    <a:pt x="25" y="118"/>
                    <a:pt x="24" y="118"/>
                    <a:pt x="24" y="118"/>
                  </a:cubicBezTo>
                  <a:cubicBezTo>
                    <a:pt x="24" y="118"/>
                    <a:pt x="24" y="118"/>
                    <a:pt x="24" y="118"/>
                  </a:cubicBezTo>
                  <a:cubicBezTo>
                    <a:pt x="25" y="118"/>
                    <a:pt x="25" y="118"/>
                    <a:pt x="25" y="118"/>
                  </a:cubicBezTo>
                  <a:cubicBezTo>
                    <a:pt x="26" y="118"/>
                    <a:pt x="25" y="118"/>
                    <a:pt x="26" y="118"/>
                  </a:cubicBezTo>
                  <a:cubicBezTo>
                    <a:pt x="26" y="118"/>
                    <a:pt x="26" y="118"/>
                    <a:pt x="26" y="118"/>
                  </a:cubicBezTo>
                  <a:cubicBezTo>
                    <a:pt x="26" y="120"/>
                    <a:pt x="26" y="120"/>
                    <a:pt x="26" y="120"/>
                  </a:cubicBezTo>
                  <a:cubicBezTo>
                    <a:pt x="26" y="120"/>
                    <a:pt x="26" y="120"/>
                    <a:pt x="26" y="120"/>
                  </a:cubicBezTo>
                  <a:cubicBezTo>
                    <a:pt x="26" y="120"/>
                    <a:pt x="26" y="121"/>
                    <a:pt x="27" y="122"/>
                  </a:cubicBezTo>
                  <a:cubicBezTo>
                    <a:pt x="28" y="123"/>
                    <a:pt x="28" y="123"/>
                    <a:pt x="28" y="123"/>
                  </a:cubicBezTo>
                  <a:cubicBezTo>
                    <a:pt x="29" y="123"/>
                    <a:pt x="32" y="123"/>
                    <a:pt x="33" y="123"/>
                  </a:cubicBezTo>
                  <a:cubicBezTo>
                    <a:pt x="33" y="123"/>
                    <a:pt x="34" y="123"/>
                    <a:pt x="34" y="123"/>
                  </a:cubicBezTo>
                  <a:cubicBezTo>
                    <a:pt x="34" y="122"/>
                    <a:pt x="35" y="122"/>
                    <a:pt x="35" y="122"/>
                  </a:cubicBezTo>
                  <a:cubicBezTo>
                    <a:pt x="34" y="121"/>
                    <a:pt x="34" y="120"/>
                    <a:pt x="34" y="119"/>
                  </a:cubicBezTo>
                  <a:cubicBezTo>
                    <a:pt x="33" y="118"/>
                    <a:pt x="32" y="117"/>
                    <a:pt x="32" y="117"/>
                  </a:cubicBezTo>
                  <a:cubicBezTo>
                    <a:pt x="32" y="117"/>
                    <a:pt x="32" y="116"/>
                    <a:pt x="33" y="116"/>
                  </a:cubicBezTo>
                  <a:cubicBezTo>
                    <a:pt x="33" y="116"/>
                    <a:pt x="32" y="115"/>
                    <a:pt x="33" y="115"/>
                  </a:cubicBezTo>
                  <a:cubicBezTo>
                    <a:pt x="33" y="115"/>
                    <a:pt x="32" y="114"/>
                    <a:pt x="32" y="114"/>
                  </a:cubicBezTo>
                  <a:cubicBezTo>
                    <a:pt x="32" y="114"/>
                    <a:pt x="32" y="113"/>
                    <a:pt x="32" y="112"/>
                  </a:cubicBezTo>
                  <a:cubicBezTo>
                    <a:pt x="32" y="112"/>
                    <a:pt x="32" y="111"/>
                    <a:pt x="32" y="111"/>
                  </a:cubicBezTo>
                  <a:cubicBezTo>
                    <a:pt x="32" y="110"/>
                    <a:pt x="32" y="109"/>
                    <a:pt x="32" y="109"/>
                  </a:cubicBezTo>
                  <a:cubicBezTo>
                    <a:pt x="32" y="109"/>
                    <a:pt x="32" y="108"/>
                    <a:pt x="33" y="107"/>
                  </a:cubicBezTo>
                  <a:cubicBezTo>
                    <a:pt x="33" y="106"/>
                    <a:pt x="33" y="106"/>
                    <a:pt x="33" y="106"/>
                  </a:cubicBezTo>
                  <a:cubicBezTo>
                    <a:pt x="33" y="106"/>
                    <a:pt x="33" y="106"/>
                    <a:pt x="34" y="106"/>
                  </a:cubicBezTo>
                  <a:cubicBezTo>
                    <a:pt x="35" y="105"/>
                    <a:pt x="35" y="105"/>
                    <a:pt x="36" y="104"/>
                  </a:cubicBezTo>
                  <a:cubicBezTo>
                    <a:pt x="37" y="103"/>
                    <a:pt x="36" y="102"/>
                    <a:pt x="36" y="101"/>
                  </a:cubicBezTo>
                  <a:cubicBezTo>
                    <a:pt x="36" y="99"/>
                    <a:pt x="36" y="99"/>
                    <a:pt x="36" y="98"/>
                  </a:cubicBezTo>
                  <a:cubicBezTo>
                    <a:pt x="37" y="98"/>
                    <a:pt x="36" y="96"/>
                    <a:pt x="36" y="94"/>
                  </a:cubicBezTo>
                  <a:cubicBezTo>
                    <a:pt x="36" y="93"/>
                    <a:pt x="37" y="92"/>
                    <a:pt x="37" y="91"/>
                  </a:cubicBezTo>
                  <a:cubicBezTo>
                    <a:pt x="37" y="91"/>
                    <a:pt x="36" y="91"/>
                    <a:pt x="37" y="89"/>
                  </a:cubicBezTo>
                  <a:cubicBezTo>
                    <a:pt x="37" y="88"/>
                    <a:pt x="37" y="88"/>
                    <a:pt x="37" y="87"/>
                  </a:cubicBezTo>
                  <a:cubicBezTo>
                    <a:pt x="37" y="86"/>
                    <a:pt x="37" y="84"/>
                    <a:pt x="37" y="84"/>
                  </a:cubicBezTo>
                  <a:cubicBezTo>
                    <a:pt x="37" y="85"/>
                    <a:pt x="37" y="84"/>
                    <a:pt x="37" y="83"/>
                  </a:cubicBezTo>
                  <a:cubicBezTo>
                    <a:pt x="37" y="82"/>
                    <a:pt x="38" y="76"/>
                    <a:pt x="38" y="76"/>
                  </a:cubicBezTo>
                  <a:cubicBezTo>
                    <a:pt x="38" y="75"/>
                    <a:pt x="38" y="71"/>
                    <a:pt x="39" y="70"/>
                  </a:cubicBezTo>
                  <a:cubicBezTo>
                    <a:pt x="39" y="69"/>
                    <a:pt x="38" y="69"/>
                    <a:pt x="39" y="68"/>
                  </a:cubicBezTo>
                  <a:cubicBezTo>
                    <a:pt x="40" y="68"/>
                    <a:pt x="40" y="66"/>
                    <a:pt x="40" y="66"/>
                  </a:cubicBezTo>
                  <a:cubicBezTo>
                    <a:pt x="40" y="66"/>
                    <a:pt x="40" y="65"/>
                    <a:pt x="41" y="65"/>
                  </a:cubicBezTo>
                  <a:cubicBezTo>
                    <a:pt x="41" y="65"/>
                    <a:pt x="40" y="64"/>
                    <a:pt x="40" y="63"/>
                  </a:cubicBezTo>
                  <a:cubicBezTo>
                    <a:pt x="40" y="62"/>
                    <a:pt x="40" y="61"/>
                    <a:pt x="40" y="59"/>
                  </a:cubicBezTo>
                  <a:cubicBezTo>
                    <a:pt x="40" y="58"/>
                    <a:pt x="39" y="56"/>
                    <a:pt x="39" y="56"/>
                  </a:cubicBezTo>
                  <a:cubicBezTo>
                    <a:pt x="39" y="56"/>
                    <a:pt x="39" y="55"/>
                    <a:pt x="39" y="53"/>
                  </a:cubicBezTo>
                  <a:cubicBezTo>
                    <a:pt x="39" y="51"/>
                    <a:pt x="39" y="49"/>
                    <a:pt x="39" y="48"/>
                  </a:cubicBezTo>
                  <a:cubicBezTo>
                    <a:pt x="38" y="47"/>
                    <a:pt x="38" y="46"/>
                    <a:pt x="38" y="45"/>
                  </a:cubicBezTo>
                  <a:cubicBezTo>
                    <a:pt x="38" y="43"/>
                    <a:pt x="38" y="43"/>
                    <a:pt x="38" y="42"/>
                  </a:cubicBezTo>
                  <a:cubicBezTo>
                    <a:pt x="38" y="41"/>
                    <a:pt x="38" y="38"/>
                    <a:pt x="38" y="38"/>
                  </a:cubicBezTo>
                  <a:cubicBezTo>
                    <a:pt x="38" y="38"/>
                    <a:pt x="39" y="40"/>
                    <a:pt x="39" y="41"/>
                  </a:cubicBezTo>
                  <a:cubicBezTo>
                    <a:pt x="40" y="42"/>
                    <a:pt x="40" y="42"/>
                    <a:pt x="41" y="43"/>
                  </a:cubicBezTo>
                  <a:cubicBezTo>
                    <a:pt x="42" y="44"/>
                    <a:pt x="42" y="44"/>
                    <a:pt x="43" y="46"/>
                  </a:cubicBezTo>
                  <a:cubicBezTo>
                    <a:pt x="44" y="47"/>
                    <a:pt x="46" y="49"/>
                    <a:pt x="47" y="50"/>
                  </a:cubicBezTo>
                  <a:cubicBezTo>
                    <a:pt x="49" y="51"/>
                    <a:pt x="49" y="51"/>
                    <a:pt x="50" y="52"/>
                  </a:cubicBezTo>
                  <a:cubicBezTo>
                    <a:pt x="51" y="53"/>
                    <a:pt x="52" y="54"/>
                    <a:pt x="53" y="54"/>
                  </a:cubicBezTo>
                  <a:cubicBezTo>
                    <a:pt x="54" y="55"/>
                    <a:pt x="55" y="56"/>
                    <a:pt x="56" y="56"/>
                  </a:cubicBezTo>
                  <a:cubicBezTo>
                    <a:pt x="56" y="56"/>
                    <a:pt x="57" y="57"/>
                    <a:pt x="58" y="57"/>
                  </a:cubicBezTo>
                  <a:cubicBezTo>
                    <a:pt x="59" y="57"/>
                    <a:pt x="60" y="55"/>
                    <a:pt x="61" y="54"/>
                  </a:cubicBezTo>
                  <a:cubicBezTo>
                    <a:pt x="61" y="54"/>
                    <a:pt x="61" y="53"/>
                    <a:pt x="61" y="53"/>
                  </a:cubicBezTo>
                  <a:close/>
                  <a:moveTo>
                    <a:pt x="24" y="86"/>
                  </a:moveTo>
                  <a:cubicBezTo>
                    <a:pt x="24" y="87"/>
                    <a:pt x="24" y="88"/>
                    <a:pt x="24" y="88"/>
                  </a:cubicBezTo>
                  <a:cubicBezTo>
                    <a:pt x="24" y="89"/>
                    <a:pt x="24" y="88"/>
                    <a:pt x="24" y="89"/>
                  </a:cubicBezTo>
                  <a:cubicBezTo>
                    <a:pt x="24" y="89"/>
                    <a:pt x="24" y="89"/>
                    <a:pt x="24" y="90"/>
                  </a:cubicBezTo>
                  <a:cubicBezTo>
                    <a:pt x="24" y="91"/>
                    <a:pt x="24" y="92"/>
                    <a:pt x="23" y="93"/>
                  </a:cubicBezTo>
                  <a:cubicBezTo>
                    <a:pt x="23" y="93"/>
                    <a:pt x="24" y="92"/>
                    <a:pt x="24" y="91"/>
                  </a:cubicBezTo>
                  <a:cubicBezTo>
                    <a:pt x="24" y="90"/>
                    <a:pt x="24" y="90"/>
                    <a:pt x="24" y="89"/>
                  </a:cubicBezTo>
                  <a:cubicBezTo>
                    <a:pt x="23" y="89"/>
                    <a:pt x="23" y="89"/>
                    <a:pt x="23" y="88"/>
                  </a:cubicBezTo>
                  <a:cubicBezTo>
                    <a:pt x="24" y="87"/>
                    <a:pt x="24" y="86"/>
                    <a:pt x="24" y="85"/>
                  </a:cubicBezTo>
                  <a:cubicBezTo>
                    <a:pt x="24" y="85"/>
                    <a:pt x="24" y="84"/>
                    <a:pt x="24" y="83"/>
                  </a:cubicBezTo>
                  <a:cubicBezTo>
                    <a:pt x="24" y="82"/>
                    <a:pt x="24" y="81"/>
                    <a:pt x="24" y="81"/>
                  </a:cubicBezTo>
                  <a:cubicBezTo>
                    <a:pt x="24" y="81"/>
                    <a:pt x="24" y="83"/>
                    <a:pt x="24" y="83"/>
                  </a:cubicBezTo>
                  <a:cubicBezTo>
                    <a:pt x="24" y="84"/>
                    <a:pt x="24" y="85"/>
                    <a:pt x="24" y="86"/>
                  </a:cubicBezTo>
                  <a:close/>
                  <a:moveTo>
                    <a:pt x="25" y="70"/>
                  </a:moveTo>
                  <a:cubicBezTo>
                    <a:pt x="25" y="70"/>
                    <a:pt x="25" y="71"/>
                    <a:pt x="24" y="72"/>
                  </a:cubicBezTo>
                  <a:cubicBezTo>
                    <a:pt x="24" y="72"/>
                    <a:pt x="25" y="71"/>
                    <a:pt x="25" y="70"/>
                  </a:cubicBezTo>
                  <a:cubicBezTo>
                    <a:pt x="25" y="69"/>
                    <a:pt x="24" y="69"/>
                    <a:pt x="24" y="69"/>
                  </a:cubicBezTo>
                  <a:cubicBezTo>
                    <a:pt x="24" y="69"/>
                    <a:pt x="25" y="69"/>
                    <a:pt x="25" y="70"/>
                  </a:cubicBezTo>
                  <a:close/>
                  <a:moveTo>
                    <a:pt x="13" y="102"/>
                  </a:moveTo>
                  <a:cubicBezTo>
                    <a:pt x="13" y="102"/>
                    <a:pt x="13" y="102"/>
                    <a:pt x="13" y="102"/>
                  </a:cubicBezTo>
                  <a:cubicBezTo>
                    <a:pt x="13" y="102"/>
                    <a:pt x="13" y="102"/>
                    <a:pt x="13" y="10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5" name="Freeform 617"/>
            <p:cNvSpPr>
              <a:spLocks/>
            </p:cNvSpPr>
            <p:nvPr/>
          </p:nvSpPr>
          <p:spPr bwMode="auto">
            <a:xfrm>
              <a:off x="8942388" y="3519488"/>
              <a:ext cx="157163" cy="303213"/>
            </a:xfrm>
            <a:custGeom>
              <a:avLst/>
              <a:gdLst>
                <a:gd name="T0" fmla="*/ 13 w 42"/>
                <a:gd name="T1" fmla="*/ 77 h 81"/>
                <a:gd name="T2" fmla="*/ 15 w 42"/>
                <a:gd name="T3" fmla="*/ 72 h 81"/>
                <a:gd name="T4" fmla="*/ 14 w 42"/>
                <a:gd name="T5" fmla="*/ 63 h 81"/>
                <a:gd name="T6" fmla="*/ 13 w 42"/>
                <a:gd name="T7" fmla="*/ 61 h 81"/>
                <a:gd name="T8" fmla="*/ 14 w 42"/>
                <a:gd name="T9" fmla="*/ 58 h 81"/>
                <a:gd name="T10" fmla="*/ 11 w 42"/>
                <a:gd name="T11" fmla="*/ 55 h 81"/>
                <a:gd name="T12" fmla="*/ 12 w 42"/>
                <a:gd name="T13" fmla="*/ 53 h 81"/>
                <a:gd name="T14" fmla="*/ 12 w 42"/>
                <a:gd name="T15" fmla="*/ 50 h 81"/>
                <a:gd name="T16" fmla="*/ 11 w 42"/>
                <a:gd name="T17" fmla="*/ 48 h 81"/>
                <a:gd name="T18" fmla="*/ 10 w 42"/>
                <a:gd name="T19" fmla="*/ 40 h 81"/>
                <a:gd name="T20" fmla="*/ 10 w 42"/>
                <a:gd name="T21" fmla="*/ 36 h 81"/>
                <a:gd name="T22" fmla="*/ 7 w 42"/>
                <a:gd name="T23" fmla="*/ 42 h 81"/>
                <a:gd name="T24" fmla="*/ 6 w 42"/>
                <a:gd name="T25" fmla="*/ 44 h 81"/>
                <a:gd name="T26" fmla="*/ 6 w 42"/>
                <a:gd name="T27" fmla="*/ 46 h 81"/>
                <a:gd name="T28" fmla="*/ 1 w 42"/>
                <a:gd name="T29" fmla="*/ 46 h 81"/>
                <a:gd name="T30" fmla="*/ 1 w 42"/>
                <a:gd name="T31" fmla="*/ 39 h 81"/>
                <a:gd name="T32" fmla="*/ 2 w 42"/>
                <a:gd name="T33" fmla="*/ 34 h 81"/>
                <a:gd name="T34" fmla="*/ 10 w 42"/>
                <a:gd name="T35" fmla="*/ 18 h 81"/>
                <a:gd name="T36" fmla="*/ 11 w 42"/>
                <a:gd name="T37" fmla="*/ 15 h 81"/>
                <a:gd name="T38" fmla="*/ 14 w 42"/>
                <a:gd name="T39" fmla="*/ 10 h 81"/>
                <a:gd name="T40" fmla="*/ 14 w 42"/>
                <a:gd name="T41" fmla="*/ 4 h 81"/>
                <a:gd name="T42" fmla="*/ 26 w 42"/>
                <a:gd name="T43" fmla="*/ 6 h 81"/>
                <a:gd name="T44" fmla="*/ 26 w 42"/>
                <a:gd name="T45" fmla="*/ 9 h 81"/>
                <a:gd name="T46" fmla="*/ 30 w 42"/>
                <a:gd name="T47" fmla="*/ 13 h 81"/>
                <a:gd name="T48" fmla="*/ 34 w 42"/>
                <a:gd name="T49" fmla="*/ 20 h 81"/>
                <a:gd name="T50" fmla="*/ 40 w 42"/>
                <a:gd name="T51" fmla="*/ 32 h 81"/>
                <a:gd name="T52" fmla="*/ 41 w 42"/>
                <a:gd name="T53" fmla="*/ 40 h 81"/>
                <a:gd name="T54" fmla="*/ 39 w 42"/>
                <a:gd name="T55" fmla="*/ 45 h 81"/>
                <a:gd name="T56" fmla="*/ 36 w 42"/>
                <a:gd name="T57" fmla="*/ 47 h 81"/>
                <a:gd name="T58" fmla="*/ 37 w 42"/>
                <a:gd name="T59" fmla="*/ 45 h 81"/>
                <a:gd name="T60" fmla="*/ 36 w 42"/>
                <a:gd name="T61" fmla="*/ 43 h 81"/>
                <a:gd name="T62" fmla="*/ 34 w 42"/>
                <a:gd name="T63" fmla="*/ 39 h 81"/>
                <a:gd name="T64" fmla="*/ 32 w 42"/>
                <a:gd name="T65" fmla="*/ 36 h 81"/>
                <a:gd name="T66" fmla="*/ 33 w 42"/>
                <a:gd name="T67" fmla="*/ 40 h 81"/>
                <a:gd name="T68" fmla="*/ 33 w 42"/>
                <a:gd name="T69" fmla="*/ 45 h 81"/>
                <a:gd name="T70" fmla="*/ 31 w 42"/>
                <a:gd name="T71" fmla="*/ 49 h 81"/>
                <a:gd name="T72" fmla="*/ 31 w 42"/>
                <a:gd name="T73" fmla="*/ 55 h 81"/>
                <a:gd name="T74" fmla="*/ 31 w 42"/>
                <a:gd name="T75" fmla="*/ 58 h 81"/>
                <a:gd name="T76" fmla="*/ 31 w 42"/>
                <a:gd name="T77" fmla="*/ 61 h 81"/>
                <a:gd name="T78" fmla="*/ 30 w 42"/>
                <a:gd name="T79" fmla="*/ 63 h 81"/>
                <a:gd name="T80" fmla="*/ 30 w 42"/>
                <a:gd name="T81" fmla="*/ 67 h 81"/>
                <a:gd name="T82" fmla="*/ 28 w 42"/>
                <a:gd name="T83" fmla="*/ 68 h 81"/>
                <a:gd name="T84" fmla="*/ 27 w 42"/>
                <a:gd name="T85" fmla="*/ 70 h 81"/>
                <a:gd name="T86" fmla="*/ 26 w 42"/>
                <a:gd name="T87" fmla="*/ 76 h 81"/>
                <a:gd name="T88" fmla="*/ 20 w 42"/>
                <a:gd name="T89" fmla="*/ 78 h 81"/>
                <a:gd name="T90" fmla="*/ 23 w 42"/>
                <a:gd name="T91" fmla="*/ 71 h 81"/>
                <a:gd name="T92" fmla="*/ 22 w 42"/>
                <a:gd name="T93" fmla="*/ 68 h 81"/>
                <a:gd name="T94" fmla="*/ 20 w 42"/>
                <a:gd name="T95" fmla="*/ 65 h 81"/>
                <a:gd name="T96" fmla="*/ 19 w 42"/>
                <a:gd name="T97" fmla="*/ 75 h 81"/>
                <a:gd name="T98" fmla="*/ 17 w 42"/>
                <a:gd name="T99"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81">
                  <a:moveTo>
                    <a:pt x="17" y="78"/>
                  </a:moveTo>
                  <a:cubicBezTo>
                    <a:pt x="16" y="79"/>
                    <a:pt x="15" y="78"/>
                    <a:pt x="15" y="78"/>
                  </a:cubicBezTo>
                  <a:cubicBezTo>
                    <a:pt x="14" y="78"/>
                    <a:pt x="13" y="78"/>
                    <a:pt x="13" y="77"/>
                  </a:cubicBezTo>
                  <a:cubicBezTo>
                    <a:pt x="14" y="77"/>
                    <a:pt x="14" y="76"/>
                    <a:pt x="14" y="76"/>
                  </a:cubicBezTo>
                  <a:cubicBezTo>
                    <a:pt x="14" y="75"/>
                    <a:pt x="13" y="75"/>
                    <a:pt x="14" y="74"/>
                  </a:cubicBezTo>
                  <a:cubicBezTo>
                    <a:pt x="14" y="74"/>
                    <a:pt x="15" y="73"/>
                    <a:pt x="15" y="72"/>
                  </a:cubicBezTo>
                  <a:cubicBezTo>
                    <a:pt x="15" y="71"/>
                    <a:pt x="15" y="71"/>
                    <a:pt x="15" y="70"/>
                  </a:cubicBezTo>
                  <a:cubicBezTo>
                    <a:pt x="15" y="69"/>
                    <a:pt x="14" y="68"/>
                    <a:pt x="14" y="68"/>
                  </a:cubicBezTo>
                  <a:cubicBezTo>
                    <a:pt x="14" y="67"/>
                    <a:pt x="14" y="63"/>
                    <a:pt x="14" y="63"/>
                  </a:cubicBezTo>
                  <a:cubicBezTo>
                    <a:pt x="14" y="63"/>
                    <a:pt x="14" y="65"/>
                    <a:pt x="14" y="64"/>
                  </a:cubicBezTo>
                  <a:cubicBezTo>
                    <a:pt x="13" y="63"/>
                    <a:pt x="12" y="63"/>
                    <a:pt x="13" y="62"/>
                  </a:cubicBezTo>
                  <a:cubicBezTo>
                    <a:pt x="13" y="62"/>
                    <a:pt x="12" y="62"/>
                    <a:pt x="13" y="61"/>
                  </a:cubicBezTo>
                  <a:cubicBezTo>
                    <a:pt x="13" y="61"/>
                    <a:pt x="12" y="60"/>
                    <a:pt x="13" y="60"/>
                  </a:cubicBezTo>
                  <a:cubicBezTo>
                    <a:pt x="14" y="59"/>
                    <a:pt x="14" y="59"/>
                    <a:pt x="14" y="59"/>
                  </a:cubicBezTo>
                  <a:cubicBezTo>
                    <a:pt x="14" y="58"/>
                    <a:pt x="14" y="58"/>
                    <a:pt x="14" y="58"/>
                  </a:cubicBezTo>
                  <a:cubicBezTo>
                    <a:pt x="14" y="58"/>
                    <a:pt x="12" y="57"/>
                    <a:pt x="12" y="57"/>
                  </a:cubicBezTo>
                  <a:cubicBezTo>
                    <a:pt x="12" y="56"/>
                    <a:pt x="12" y="56"/>
                    <a:pt x="12" y="56"/>
                  </a:cubicBezTo>
                  <a:cubicBezTo>
                    <a:pt x="11" y="56"/>
                    <a:pt x="11" y="55"/>
                    <a:pt x="11" y="55"/>
                  </a:cubicBezTo>
                  <a:cubicBezTo>
                    <a:pt x="12" y="55"/>
                    <a:pt x="12" y="55"/>
                    <a:pt x="12" y="55"/>
                  </a:cubicBezTo>
                  <a:cubicBezTo>
                    <a:pt x="11" y="54"/>
                    <a:pt x="11" y="54"/>
                    <a:pt x="11" y="54"/>
                  </a:cubicBezTo>
                  <a:cubicBezTo>
                    <a:pt x="12" y="54"/>
                    <a:pt x="12" y="54"/>
                    <a:pt x="12" y="53"/>
                  </a:cubicBezTo>
                  <a:cubicBezTo>
                    <a:pt x="12" y="52"/>
                    <a:pt x="12" y="52"/>
                    <a:pt x="12" y="52"/>
                  </a:cubicBezTo>
                  <a:cubicBezTo>
                    <a:pt x="12" y="52"/>
                    <a:pt x="12" y="52"/>
                    <a:pt x="12" y="51"/>
                  </a:cubicBezTo>
                  <a:cubicBezTo>
                    <a:pt x="12" y="50"/>
                    <a:pt x="12" y="50"/>
                    <a:pt x="12" y="50"/>
                  </a:cubicBezTo>
                  <a:cubicBezTo>
                    <a:pt x="13" y="49"/>
                    <a:pt x="13" y="49"/>
                    <a:pt x="13" y="49"/>
                  </a:cubicBezTo>
                  <a:cubicBezTo>
                    <a:pt x="13" y="49"/>
                    <a:pt x="12" y="49"/>
                    <a:pt x="12" y="48"/>
                  </a:cubicBezTo>
                  <a:cubicBezTo>
                    <a:pt x="11" y="48"/>
                    <a:pt x="11" y="48"/>
                    <a:pt x="11" y="48"/>
                  </a:cubicBezTo>
                  <a:cubicBezTo>
                    <a:pt x="10" y="47"/>
                    <a:pt x="11" y="48"/>
                    <a:pt x="10" y="47"/>
                  </a:cubicBezTo>
                  <a:cubicBezTo>
                    <a:pt x="10" y="46"/>
                    <a:pt x="10" y="44"/>
                    <a:pt x="10" y="43"/>
                  </a:cubicBezTo>
                  <a:cubicBezTo>
                    <a:pt x="9" y="42"/>
                    <a:pt x="10" y="40"/>
                    <a:pt x="10" y="40"/>
                  </a:cubicBezTo>
                  <a:cubicBezTo>
                    <a:pt x="10" y="39"/>
                    <a:pt x="10" y="39"/>
                    <a:pt x="10" y="39"/>
                  </a:cubicBezTo>
                  <a:cubicBezTo>
                    <a:pt x="10" y="39"/>
                    <a:pt x="10" y="38"/>
                    <a:pt x="10" y="37"/>
                  </a:cubicBezTo>
                  <a:cubicBezTo>
                    <a:pt x="10" y="37"/>
                    <a:pt x="10" y="36"/>
                    <a:pt x="10" y="36"/>
                  </a:cubicBezTo>
                  <a:cubicBezTo>
                    <a:pt x="10" y="36"/>
                    <a:pt x="9" y="37"/>
                    <a:pt x="9" y="37"/>
                  </a:cubicBezTo>
                  <a:cubicBezTo>
                    <a:pt x="9" y="38"/>
                    <a:pt x="9" y="39"/>
                    <a:pt x="9" y="39"/>
                  </a:cubicBezTo>
                  <a:cubicBezTo>
                    <a:pt x="8" y="40"/>
                    <a:pt x="7" y="41"/>
                    <a:pt x="7" y="42"/>
                  </a:cubicBezTo>
                  <a:cubicBezTo>
                    <a:pt x="6" y="42"/>
                    <a:pt x="6" y="43"/>
                    <a:pt x="6" y="43"/>
                  </a:cubicBezTo>
                  <a:cubicBezTo>
                    <a:pt x="6" y="43"/>
                    <a:pt x="7" y="43"/>
                    <a:pt x="7" y="43"/>
                  </a:cubicBezTo>
                  <a:cubicBezTo>
                    <a:pt x="6" y="44"/>
                    <a:pt x="6" y="44"/>
                    <a:pt x="6" y="44"/>
                  </a:cubicBezTo>
                  <a:cubicBezTo>
                    <a:pt x="6" y="44"/>
                    <a:pt x="6" y="45"/>
                    <a:pt x="6" y="45"/>
                  </a:cubicBezTo>
                  <a:cubicBezTo>
                    <a:pt x="6" y="45"/>
                    <a:pt x="6" y="45"/>
                    <a:pt x="6" y="45"/>
                  </a:cubicBezTo>
                  <a:cubicBezTo>
                    <a:pt x="6" y="45"/>
                    <a:pt x="6" y="46"/>
                    <a:pt x="6" y="46"/>
                  </a:cubicBezTo>
                  <a:cubicBezTo>
                    <a:pt x="6" y="46"/>
                    <a:pt x="5" y="47"/>
                    <a:pt x="4" y="47"/>
                  </a:cubicBezTo>
                  <a:cubicBezTo>
                    <a:pt x="3" y="47"/>
                    <a:pt x="3" y="47"/>
                    <a:pt x="2" y="47"/>
                  </a:cubicBezTo>
                  <a:cubicBezTo>
                    <a:pt x="2" y="47"/>
                    <a:pt x="1" y="46"/>
                    <a:pt x="1" y="46"/>
                  </a:cubicBezTo>
                  <a:cubicBezTo>
                    <a:pt x="0" y="46"/>
                    <a:pt x="0" y="44"/>
                    <a:pt x="0" y="44"/>
                  </a:cubicBezTo>
                  <a:cubicBezTo>
                    <a:pt x="0" y="43"/>
                    <a:pt x="1" y="41"/>
                    <a:pt x="1" y="40"/>
                  </a:cubicBezTo>
                  <a:cubicBezTo>
                    <a:pt x="1" y="39"/>
                    <a:pt x="1" y="39"/>
                    <a:pt x="1" y="39"/>
                  </a:cubicBezTo>
                  <a:cubicBezTo>
                    <a:pt x="1" y="38"/>
                    <a:pt x="1" y="39"/>
                    <a:pt x="1" y="38"/>
                  </a:cubicBezTo>
                  <a:cubicBezTo>
                    <a:pt x="2" y="38"/>
                    <a:pt x="2" y="38"/>
                    <a:pt x="2" y="37"/>
                  </a:cubicBezTo>
                  <a:cubicBezTo>
                    <a:pt x="2" y="36"/>
                    <a:pt x="2" y="35"/>
                    <a:pt x="2" y="34"/>
                  </a:cubicBezTo>
                  <a:cubicBezTo>
                    <a:pt x="2" y="33"/>
                    <a:pt x="3" y="29"/>
                    <a:pt x="3" y="27"/>
                  </a:cubicBezTo>
                  <a:cubicBezTo>
                    <a:pt x="4" y="26"/>
                    <a:pt x="5" y="23"/>
                    <a:pt x="6" y="21"/>
                  </a:cubicBezTo>
                  <a:cubicBezTo>
                    <a:pt x="8" y="20"/>
                    <a:pt x="10" y="18"/>
                    <a:pt x="10" y="18"/>
                  </a:cubicBezTo>
                  <a:cubicBezTo>
                    <a:pt x="10" y="18"/>
                    <a:pt x="10" y="17"/>
                    <a:pt x="10" y="17"/>
                  </a:cubicBezTo>
                  <a:cubicBezTo>
                    <a:pt x="11" y="16"/>
                    <a:pt x="11" y="16"/>
                    <a:pt x="10" y="15"/>
                  </a:cubicBezTo>
                  <a:cubicBezTo>
                    <a:pt x="10" y="15"/>
                    <a:pt x="10" y="15"/>
                    <a:pt x="11" y="15"/>
                  </a:cubicBezTo>
                  <a:cubicBezTo>
                    <a:pt x="11" y="15"/>
                    <a:pt x="12" y="14"/>
                    <a:pt x="12" y="13"/>
                  </a:cubicBezTo>
                  <a:cubicBezTo>
                    <a:pt x="12" y="12"/>
                    <a:pt x="12" y="12"/>
                    <a:pt x="12" y="11"/>
                  </a:cubicBezTo>
                  <a:cubicBezTo>
                    <a:pt x="13" y="11"/>
                    <a:pt x="14" y="10"/>
                    <a:pt x="14" y="10"/>
                  </a:cubicBezTo>
                  <a:cubicBezTo>
                    <a:pt x="14" y="10"/>
                    <a:pt x="15" y="10"/>
                    <a:pt x="14" y="10"/>
                  </a:cubicBezTo>
                  <a:cubicBezTo>
                    <a:pt x="14" y="9"/>
                    <a:pt x="14" y="9"/>
                    <a:pt x="14" y="8"/>
                  </a:cubicBezTo>
                  <a:cubicBezTo>
                    <a:pt x="14" y="7"/>
                    <a:pt x="14" y="5"/>
                    <a:pt x="14" y="4"/>
                  </a:cubicBezTo>
                  <a:cubicBezTo>
                    <a:pt x="14" y="4"/>
                    <a:pt x="16" y="0"/>
                    <a:pt x="20" y="0"/>
                  </a:cubicBezTo>
                  <a:cubicBezTo>
                    <a:pt x="23" y="0"/>
                    <a:pt x="25" y="2"/>
                    <a:pt x="26" y="3"/>
                  </a:cubicBezTo>
                  <a:cubicBezTo>
                    <a:pt x="26" y="4"/>
                    <a:pt x="26" y="5"/>
                    <a:pt x="26" y="6"/>
                  </a:cubicBezTo>
                  <a:cubicBezTo>
                    <a:pt x="26" y="7"/>
                    <a:pt x="26" y="8"/>
                    <a:pt x="26" y="8"/>
                  </a:cubicBezTo>
                  <a:cubicBezTo>
                    <a:pt x="26" y="8"/>
                    <a:pt x="27" y="9"/>
                    <a:pt x="26" y="9"/>
                  </a:cubicBezTo>
                  <a:cubicBezTo>
                    <a:pt x="26" y="9"/>
                    <a:pt x="26" y="9"/>
                    <a:pt x="26" y="9"/>
                  </a:cubicBezTo>
                  <a:cubicBezTo>
                    <a:pt x="26" y="9"/>
                    <a:pt x="27" y="10"/>
                    <a:pt x="28" y="11"/>
                  </a:cubicBezTo>
                  <a:cubicBezTo>
                    <a:pt x="29" y="11"/>
                    <a:pt x="29" y="11"/>
                    <a:pt x="29" y="12"/>
                  </a:cubicBezTo>
                  <a:cubicBezTo>
                    <a:pt x="29" y="12"/>
                    <a:pt x="30" y="13"/>
                    <a:pt x="30" y="13"/>
                  </a:cubicBezTo>
                  <a:cubicBezTo>
                    <a:pt x="29" y="13"/>
                    <a:pt x="29" y="13"/>
                    <a:pt x="29" y="13"/>
                  </a:cubicBezTo>
                  <a:cubicBezTo>
                    <a:pt x="29" y="13"/>
                    <a:pt x="31" y="15"/>
                    <a:pt x="31" y="16"/>
                  </a:cubicBezTo>
                  <a:cubicBezTo>
                    <a:pt x="32" y="16"/>
                    <a:pt x="33" y="18"/>
                    <a:pt x="34" y="20"/>
                  </a:cubicBezTo>
                  <a:cubicBezTo>
                    <a:pt x="35" y="21"/>
                    <a:pt x="37" y="24"/>
                    <a:pt x="37" y="25"/>
                  </a:cubicBezTo>
                  <a:cubicBezTo>
                    <a:pt x="38" y="26"/>
                    <a:pt x="39" y="27"/>
                    <a:pt x="39" y="28"/>
                  </a:cubicBezTo>
                  <a:cubicBezTo>
                    <a:pt x="39" y="29"/>
                    <a:pt x="39" y="30"/>
                    <a:pt x="40" y="32"/>
                  </a:cubicBezTo>
                  <a:cubicBezTo>
                    <a:pt x="40" y="33"/>
                    <a:pt x="40" y="34"/>
                    <a:pt x="40" y="34"/>
                  </a:cubicBezTo>
                  <a:cubicBezTo>
                    <a:pt x="40" y="35"/>
                    <a:pt x="40" y="36"/>
                    <a:pt x="40" y="36"/>
                  </a:cubicBezTo>
                  <a:cubicBezTo>
                    <a:pt x="40" y="36"/>
                    <a:pt x="41" y="39"/>
                    <a:pt x="41" y="40"/>
                  </a:cubicBezTo>
                  <a:cubicBezTo>
                    <a:pt x="41" y="41"/>
                    <a:pt x="42" y="42"/>
                    <a:pt x="41" y="42"/>
                  </a:cubicBezTo>
                  <a:cubicBezTo>
                    <a:pt x="41" y="43"/>
                    <a:pt x="40" y="43"/>
                    <a:pt x="40" y="43"/>
                  </a:cubicBezTo>
                  <a:cubicBezTo>
                    <a:pt x="40" y="43"/>
                    <a:pt x="40" y="44"/>
                    <a:pt x="39" y="45"/>
                  </a:cubicBezTo>
                  <a:cubicBezTo>
                    <a:pt x="39" y="45"/>
                    <a:pt x="39" y="45"/>
                    <a:pt x="38" y="46"/>
                  </a:cubicBezTo>
                  <a:cubicBezTo>
                    <a:pt x="38" y="46"/>
                    <a:pt x="38" y="46"/>
                    <a:pt x="37" y="46"/>
                  </a:cubicBezTo>
                  <a:cubicBezTo>
                    <a:pt x="37" y="46"/>
                    <a:pt x="37" y="46"/>
                    <a:pt x="36" y="47"/>
                  </a:cubicBezTo>
                  <a:cubicBezTo>
                    <a:pt x="36" y="47"/>
                    <a:pt x="35" y="47"/>
                    <a:pt x="36" y="46"/>
                  </a:cubicBezTo>
                  <a:cubicBezTo>
                    <a:pt x="36" y="46"/>
                    <a:pt x="36" y="45"/>
                    <a:pt x="36" y="45"/>
                  </a:cubicBezTo>
                  <a:cubicBezTo>
                    <a:pt x="36" y="45"/>
                    <a:pt x="36" y="45"/>
                    <a:pt x="37" y="45"/>
                  </a:cubicBezTo>
                  <a:cubicBezTo>
                    <a:pt x="37" y="45"/>
                    <a:pt x="37" y="45"/>
                    <a:pt x="37" y="45"/>
                  </a:cubicBezTo>
                  <a:cubicBezTo>
                    <a:pt x="36" y="44"/>
                    <a:pt x="36" y="44"/>
                    <a:pt x="36" y="44"/>
                  </a:cubicBezTo>
                  <a:cubicBezTo>
                    <a:pt x="36" y="44"/>
                    <a:pt x="36" y="43"/>
                    <a:pt x="36" y="43"/>
                  </a:cubicBezTo>
                  <a:cubicBezTo>
                    <a:pt x="36" y="43"/>
                    <a:pt x="36" y="43"/>
                    <a:pt x="36" y="43"/>
                  </a:cubicBezTo>
                  <a:cubicBezTo>
                    <a:pt x="35" y="43"/>
                    <a:pt x="35" y="42"/>
                    <a:pt x="35" y="42"/>
                  </a:cubicBezTo>
                  <a:cubicBezTo>
                    <a:pt x="35" y="41"/>
                    <a:pt x="34" y="39"/>
                    <a:pt x="34" y="39"/>
                  </a:cubicBezTo>
                  <a:cubicBezTo>
                    <a:pt x="34" y="38"/>
                    <a:pt x="34" y="38"/>
                    <a:pt x="33" y="38"/>
                  </a:cubicBezTo>
                  <a:cubicBezTo>
                    <a:pt x="33" y="37"/>
                    <a:pt x="33" y="37"/>
                    <a:pt x="33" y="37"/>
                  </a:cubicBezTo>
                  <a:cubicBezTo>
                    <a:pt x="33" y="36"/>
                    <a:pt x="32" y="36"/>
                    <a:pt x="32" y="36"/>
                  </a:cubicBezTo>
                  <a:cubicBezTo>
                    <a:pt x="32" y="35"/>
                    <a:pt x="32" y="34"/>
                    <a:pt x="32" y="34"/>
                  </a:cubicBezTo>
                  <a:cubicBezTo>
                    <a:pt x="32" y="34"/>
                    <a:pt x="32" y="36"/>
                    <a:pt x="32" y="37"/>
                  </a:cubicBezTo>
                  <a:cubicBezTo>
                    <a:pt x="32" y="37"/>
                    <a:pt x="33" y="39"/>
                    <a:pt x="33" y="40"/>
                  </a:cubicBezTo>
                  <a:cubicBezTo>
                    <a:pt x="33" y="40"/>
                    <a:pt x="33" y="42"/>
                    <a:pt x="33" y="43"/>
                  </a:cubicBezTo>
                  <a:cubicBezTo>
                    <a:pt x="33" y="44"/>
                    <a:pt x="33" y="45"/>
                    <a:pt x="33" y="45"/>
                  </a:cubicBezTo>
                  <a:cubicBezTo>
                    <a:pt x="33" y="45"/>
                    <a:pt x="33" y="45"/>
                    <a:pt x="33" y="45"/>
                  </a:cubicBezTo>
                  <a:cubicBezTo>
                    <a:pt x="33" y="46"/>
                    <a:pt x="33" y="46"/>
                    <a:pt x="33" y="47"/>
                  </a:cubicBezTo>
                  <a:cubicBezTo>
                    <a:pt x="32" y="47"/>
                    <a:pt x="31" y="47"/>
                    <a:pt x="31" y="47"/>
                  </a:cubicBezTo>
                  <a:cubicBezTo>
                    <a:pt x="31" y="47"/>
                    <a:pt x="32" y="49"/>
                    <a:pt x="31" y="49"/>
                  </a:cubicBezTo>
                  <a:cubicBezTo>
                    <a:pt x="31" y="50"/>
                    <a:pt x="31" y="51"/>
                    <a:pt x="31" y="51"/>
                  </a:cubicBezTo>
                  <a:cubicBezTo>
                    <a:pt x="31" y="51"/>
                    <a:pt x="30" y="51"/>
                    <a:pt x="30" y="52"/>
                  </a:cubicBezTo>
                  <a:cubicBezTo>
                    <a:pt x="30" y="52"/>
                    <a:pt x="31" y="54"/>
                    <a:pt x="31" y="55"/>
                  </a:cubicBezTo>
                  <a:cubicBezTo>
                    <a:pt x="31" y="55"/>
                    <a:pt x="31" y="55"/>
                    <a:pt x="31" y="56"/>
                  </a:cubicBezTo>
                  <a:cubicBezTo>
                    <a:pt x="31" y="56"/>
                    <a:pt x="31" y="57"/>
                    <a:pt x="31" y="57"/>
                  </a:cubicBezTo>
                  <a:cubicBezTo>
                    <a:pt x="31" y="57"/>
                    <a:pt x="32" y="57"/>
                    <a:pt x="31" y="58"/>
                  </a:cubicBezTo>
                  <a:cubicBezTo>
                    <a:pt x="31" y="58"/>
                    <a:pt x="31" y="58"/>
                    <a:pt x="31" y="58"/>
                  </a:cubicBezTo>
                  <a:cubicBezTo>
                    <a:pt x="31" y="58"/>
                    <a:pt x="31" y="59"/>
                    <a:pt x="31" y="60"/>
                  </a:cubicBezTo>
                  <a:cubicBezTo>
                    <a:pt x="31" y="60"/>
                    <a:pt x="31" y="61"/>
                    <a:pt x="31" y="61"/>
                  </a:cubicBezTo>
                  <a:cubicBezTo>
                    <a:pt x="31" y="61"/>
                    <a:pt x="30" y="62"/>
                    <a:pt x="30" y="62"/>
                  </a:cubicBezTo>
                  <a:cubicBezTo>
                    <a:pt x="30" y="62"/>
                    <a:pt x="30" y="61"/>
                    <a:pt x="30" y="61"/>
                  </a:cubicBezTo>
                  <a:cubicBezTo>
                    <a:pt x="30" y="61"/>
                    <a:pt x="30" y="62"/>
                    <a:pt x="30" y="63"/>
                  </a:cubicBezTo>
                  <a:cubicBezTo>
                    <a:pt x="30" y="63"/>
                    <a:pt x="30" y="64"/>
                    <a:pt x="31" y="65"/>
                  </a:cubicBezTo>
                  <a:cubicBezTo>
                    <a:pt x="31" y="66"/>
                    <a:pt x="30" y="66"/>
                    <a:pt x="30" y="66"/>
                  </a:cubicBezTo>
                  <a:cubicBezTo>
                    <a:pt x="30" y="67"/>
                    <a:pt x="31" y="67"/>
                    <a:pt x="30" y="67"/>
                  </a:cubicBezTo>
                  <a:cubicBezTo>
                    <a:pt x="30" y="68"/>
                    <a:pt x="29" y="68"/>
                    <a:pt x="28" y="69"/>
                  </a:cubicBezTo>
                  <a:cubicBezTo>
                    <a:pt x="28" y="69"/>
                    <a:pt x="27" y="69"/>
                    <a:pt x="27" y="69"/>
                  </a:cubicBezTo>
                  <a:cubicBezTo>
                    <a:pt x="27" y="69"/>
                    <a:pt x="28" y="69"/>
                    <a:pt x="28" y="68"/>
                  </a:cubicBezTo>
                  <a:cubicBezTo>
                    <a:pt x="28" y="67"/>
                    <a:pt x="28" y="66"/>
                    <a:pt x="28" y="66"/>
                  </a:cubicBezTo>
                  <a:cubicBezTo>
                    <a:pt x="28" y="66"/>
                    <a:pt x="27" y="68"/>
                    <a:pt x="27" y="68"/>
                  </a:cubicBezTo>
                  <a:cubicBezTo>
                    <a:pt x="27" y="69"/>
                    <a:pt x="27" y="69"/>
                    <a:pt x="27" y="70"/>
                  </a:cubicBezTo>
                  <a:cubicBezTo>
                    <a:pt x="27" y="70"/>
                    <a:pt x="27" y="71"/>
                    <a:pt x="27" y="72"/>
                  </a:cubicBezTo>
                  <a:cubicBezTo>
                    <a:pt x="27" y="73"/>
                    <a:pt x="27" y="74"/>
                    <a:pt x="27" y="74"/>
                  </a:cubicBezTo>
                  <a:cubicBezTo>
                    <a:pt x="26" y="75"/>
                    <a:pt x="26" y="76"/>
                    <a:pt x="26" y="76"/>
                  </a:cubicBezTo>
                  <a:cubicBezTo>
                    <a:pt x="26" y="77"/>
                    <a:pt x="26" y="78"/>
                    <a:pt x="26" y="79"/>
                  </a:cubicBezTo>
                  <a:cubicBezTo>
                    <a:pt x="25" y="80"/>
                    <a:pt x="24" y="81"/>
                    <a:pt x="22" y="81"/>
                  </a:cubicBezTo>
                  <a:cubicBezTo>
                    <a:pt x="20" y="80"/>
                    <a:pt x="19" y="79"/>
                    <a:pt x="20" y="78"/>
                  </a:cubicBezTo>
                  <a:cubicBezTo>
                    <a:pt x="20" y="77"/>
                    <a:pt x="21" y="75"/>
                    <a:pt x="21" y="74"/>
                  </a:cubicBezTo>
                  <a:cubicBezTo>
                    <a:pt x="22" y="74"/>
                    <a:pt x="22" y="72"/>
                    <a:pt x="22" y="72"/>
                  </a:cubicBezTo>
                  <a:cubicBezTo>
                    <a:pt x="22" y="71"/>
                    <a:pt x="23" y="71"/>
                    <a:pt x="23" y="71"/>
                  </a:cubicBezTo>
                  <a:cubicBezTo>
                    <a:pt x="23" y="71"/>
                    <a:pt x="23" y="70"/>
                    <a:pt x="23" y="70"/>
                  </a:cubicBezTo>
                  <a:cubicBezTo>
                    <a:pt x="23" y="69"/>
                    <a:pt x="23" y="69"/>
                    <a:pt x="23" y="69"/>
                  </a:cubicBezTo>
                  <a:cubicBezTo>
                    <a:pt x="23" y="69"/>
                    <a:pt x="23" y="69"/>
                    <a:pt x="22" y="68"/>
                  </a:cubicBezTo>
                  <a:cubicBezTo>
                    <a:pt x="21" y="67"/>
                    <a:pt x="21" y="67"/>
                    <a:pt x="21" y="67"/>
                  </a:cubicBezTo>
                  <a:cubicBezTo>
                    <a:pt x="21" y="66"/>
                    <a:pt x="20" y="65"/>
                    <a:pt x="20" y="65"/>
                  </a:cubicBezTo>
                  <a:cubicBezTo>
                    <a:pt x="20" y="65"/>
                    <a:pt x="20" y="64"/>
                    <a:pt x="20" y="65"/>
                  </a:cubicBezTo>
                  <a:cubicBezTo>
                    <a:pt x="20" y="65"/>
                    <a:pt x="20" y="66"/>
                    <a:pt x="20" y="67"/>
                  </a:cubicBezTo>
                  <a:cubicBezTo>
                    <a:pt x="20" y="68"/>
                    <a:pt x="19" y="71"/>
                    <a:pt x="19" y="72"/>
                  </a:cubicBezTo>
                  <a:cubicBezTo>
                    <a:pt x="19" y="73"/>
                    <a:pt x="19" y="74"/>
                    <a:pt x="19" y="75"/>
                  </a:cubicBezTo>
                  <a:cubicBezTo>
                    <a:pt x="19" y="75"/>
                    <a:pt x="20" y="75"/>
                    <a:pt x="20" y="76"/>
                  </a:cubicBezTo>
                  <a:cubicBezTo>
                    <a:pt x="20" y="76"/>
                    <a:pt x="20" y="77"/>
                    <a:pt x="20" y="78"/>
                  </a:cubicBezTo>
                  <a:cubicBezTo>
                    <a:pt x="19" y="78"/>
                    <a:pt x="18" y="78"/>
                    <a:pt x="17" y="7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6" name="Freeform 618"/>
            <p:cNvSpPr>
              <a:spLocks noEditPoints="1"/>
            </p:cNvSpPr>
            <p:nvPr/>
          </p:nvSpPr>
          <p:spPr bwMode="auto">
            <a:xfrm>
              <a:off x="7454900" y="4011613"/>
              <a:ext cx="420688" cy="447675"/>
            </a:xfrm>
            <a:custGeom>
              <a:avLst/>
              <a:gdLst>
                <a:gd name="T0" fmla="*/ 97 w 112"/>
                <a:gd name="T1" fmla="*/ 77 h 119"/>
                <a:gd name="T2" fmla="*/ 24 w 112"/>
                <a:gd name="T3" fmla="*/ 105 h 119"/>
                <a:gd name="T4" fmla="*/ 49 w 112"/>
                <a:gd name="T5" fmla="*/ 12 h 119"/>
                <a:gd name="T6" fmla="*/ 80 w 112"/>
                <a:gd name="T7" fmla="*/ 60 h 119"/>
                <a:gd name="T8" fmla="*/ 79 w 112"/>
                <a:gd name="T9" fmla="*/ 78 h 119"/>
                <a:gd name="T10" fmla="*/ 89 w 112"/>
                <a:gd name="T11" fmla="*/ 88 h 119"/>
                <a:gd name="T12" fmla="*/ 98 w 112"/>
                <a:gd name="T13" fmla="*/ 83 h 119"/>
                <a:gd name="T14" fmla="*/ 95 w 112"/>
                <a:gd name="T15" fmla="*/ 78 h 119"/>
                <a:gd name="T16" fmla="*/ 90 w 112"/>
                <a:gd name="T17" fmla="*/ 75 h 119"/>
                <a:gd name="T18" fmla="*/ 92 w 112"/>
                <a:gd name="T19" fmla="*/ 56 h 119"/>
                <a:gd name="T20" fmla="*/ 69 w 112"/>
                <a:gd name="T21" fmla="*/ 43 h 119"/>
                <a:gd name="T22" fmla="*/ 68 w 112"/>
                <a:gd name="T23" fmla="*/ 40 h 119"/>
                <a:gd name="T24" fmla="*/ 77 w 112"/>
                <a:gd name="T25" fmla="*/ 31 h 119"/>
                <a:gd name="T26" fmla="*/ 75 w 112"/>
                <a:gd name="T27" fmla="*/ 36 h 119"/>
                <a:gd name="T28" fmla="*/ 77 w 112"/>
                <a:gd name="T29" fmla="*/ 37 h 119"/>
                <a:gd name="T30" fmla="*/ 77 w 112"/>
                <a:gd name="T31" fmla="*/ 38 h 119"/>
                <a:gd name="T32" fmla="*/ 76 w 112"/>
                <a:gd name="T33" fmla="*/ 40 h 119"/>
                <a:gd name="T34" fmla="*/ 77 w 112"/>
                <a:gd name="T35" fmla="*/ 42 h 119"/>
                <a:gd name="T36" fmla="*/ 81 w 112"/>
                <a:gd name="T37" fmla="*/ 30 h 119"/>
                <a:gd name="T38" fmla="*/ 75 w 112"/>
                <a:gd name="T39" fmla="*/ 22 h 119"/>
                <a:gd name="T40" fmla="*/ 74 w 112"/>
                <a:gd name="T41" fmla="*/ 21 h 119"/>
                <a:gd name="T42" fmla="*/ 73 w 112"/>
                <a:gd name="T43" fmla="*/ 12 h 119"/>
                <a:gd name="T44" fmla="*/ 64 w 112"/>
                <a:gd name="T45" fmla="*/ 7 h 119"/>
                <a:gd name="T46" fmla="*/ 57 w 112"/>
                <a:gd name="T47" fmla="*/ 6 h 119"/>
                <a:gd name="T48" fmla="*/ 56 w 112"/>
                <a:gd name="T49" fmla="*/ 7 h 119"/>
                <a:gd name="T50" fmla="*/ 51 w 112"/>
                <a:gd name="T51" fmla="*/ 11 h 119"/>
                <a:gd name="T52" fmla="*/ 48 w 112"/>
                <a:gd name="T53" fmla="*/ 13 h 119"/>
                <a:gd name="T54" fmla="*/ 49 w 112"/>
                <a:gd name="T55" fmla="*/ 18 h 119"/>
                <a:gd name="T56" fmla="*/ 39 w 112"/>
                <a:gd name="T57" fmla="*/ 10 h 119"/>
                <a:gd name="T58" fmla="*/ 12 w 112"/>
                <a:gd name="T59" fmla="*/ 9 h 119"/>
                <a:gd name="T60" fmla="*/ 1 w 112"/>
                <a:gd name="T61" fmla="*/ 0 h 119"/>
                <a:gd name="T62" fmla="*/ 2 w 112"/>
                <a:gd name="T63" fmla="*/ 4 h 119"/>
                <a:gd name="T64" fmla="*/ 26 w 112"/>
                <a:gd name="T65" fmla="*/ 15 h 119"/>
                <a:gd name="T66" fmla="*/ 42 w 112"/>
                <a:gd name="T67" fmla="*/ 27 h 119"/>
                <a:gd name="T68" fmla="*/ 40 w 112"/>
                <a:gd name="T69" fmla="*/ 52 h 119"/>
                <a:gd name="T70" fmla="*/ 40 w 112"/>
                <a:gd name="T71" fmla="*/ 56 h 119"/>
                <a:gd name="T72" fmla="*/ 38 w 112"/>
                <a:gd name="T73" fmla="*/ 72 h 119"/>
                <a:gd name="T74" fmla="*/ 33 w 112"/>
                <a:gd name="T75" fmla="*/ 94 h 119"/>
                <a:gd name="T76" fmla="*/ 25 w 112"/>
                <a:gd name="T77" fmla="*/ 105 h 119"/>
                <a:gd name="T78" fmla="*/ 24 w 112"/>
                <a:gd name="T79" fmla="*/ 108 h 119"/>
                <a:gd name="T80" fmla="*/ 35 w 112"/>
                <a:gd name="T81" fmla="*/ 108 h 119"/>
                <a:gd name="T82" fmla="*/ 43 w 112"/>
                <a:gd name="T83" fmla="*/ 90 h 119"/>
                <a:gd name="T84" fmla="*/ 50 w 112"/>
                <a:gd name="T85" fmla="*/ 74 h 119"/>
                <a:gd name="T86" fmla="*/ 105 w 112"/>
                <a:gd name="T87" fmla="*/ 94 h 119"/>
                <a:gd name="T88" fmla="*/ 112 w 112"/>
                <a:gd name="T89" fmla="*/ 83 h 119"/>
                <a:gd name="T90" fmla="*/ 72 w 112"/>
                <a:gd name="T91" fmla="*/ 110 h 119"/>
                <a:gd name="T92" fmla="*/ 76 w 112"/>
                <a:gd name="T93" fmla="*/ 112 h 119"/>
                <a:gd name="T94" fmla="*/ 78 w 112"/>
                <a:gd name="T95" fmla="*/ 114 h 119"/>
                <a:gd name="T96" fmla="*/ 78 w 112"/>
                <a:gd name="T97" fmla="*/ 110 h 119"/>
                <a:gd name="T98" fmla="*/ 102 w 112"/>
                <a:gd name="T99" fmla="*/ 96 h 119"/>
                <a:gd name="T100" fmla="*/ 107 w 112"/>
                <a:gd name="T101" fmla="*/ 9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2" h="119">
                  <a:moveTo>
                    <a:pt x="99" y="75"/>
                  </a:moveTo>
                  <a:cubicBezTo>
                    <a:pt x="99" y="74"/>
                    <a:pt x="97" y="75"/>
                    <a:pt x="97" y="77"/>
                  </a:cubicBezTo>
                  <a:cubicBezTo>
                    <a:pt x="98" y="76"/>
                    <a:pt x="99" y="76"/>
                    <a:pt x="99" y="75"/>
                  </a:cubicBezTo>
                  <a:close/>
                  <a:moveTo>
                    <a:pt x="97" y="78"/>
                  </a:moveTo>
                  <a:cubicBezTo>
                    <a:pt x="97" y="77"/>
                    <a:pt x="97" y="77"/>
                    <a:pt x="97" y="77"/>
                  </a:cubicBezTo>
                  <a:cubicBezTo>
                    <a:pt x="96" y="77"/>
                    <a:pt x="96" y="77"/>
                    <a:pt x="96" y="77"/>
                  </a:cubicBezTo>
                  <a:cubicBezTo>
                    <a:pt x="95" y="77"/>
                    <a:pt x="95" y="78"/>
                    <a:pt x="95" y="78"/>
                  </a:cubicBezTo>
                  <a:cubicBezTo>
                    <a:pt x="96" y="79"/>
                    <a:pt x="96" y="79"/>
                    <a:pt x="97" y="78"/>
                  </a:cubicBezTo>
                  <a:close/>
                  <a:moveTo>
                    <a:pt x="22" y="106"/>
                  </a:moveTo>
                  <a:cubicBezTo>
                    <a:pt x="22" y="106"/>
                    <a:pt x="23" y="106"/>
                    <a:pt x="24" y="105"/>
                  </a:cubicBezTo>
                  <a:cubicBezTo>
                    <a:pt x="24" y="105"/>
                    <a:pt x="23" y="105"/>
                    <a:pt x="23" y="105"/>
                  </a:cubicBezTo>
                  <a:cubicBezTo>
                    <a:pt x="22" y="104"/>
                    <a:pt x="21" y="105"/>
                    <a:pt x="22" y="106"/>
                  </a:cubicBezTo>
                  <a:close/>
                  <a:moveTo>
                    <a:pt x="49" y="12"/>
                  </a:moveTo>
                  <a:cubicBezTo>
                    <a:pt x="49" y="12"/>
                    <a:pt x="49" y="12"/>
                    <a:pt x="49" y="12"/>
                  </a:cubicBezTo>
                  <a:cubicBezTo>
                    <a:pt x="49" y="11"/>
                    <a:pt x="49" y="12"/>
                    <a:pt x="49" y="12"/>
                  </a:cubicBezTo>
                  <a:close/>
                  <a:moveTo>
                    <a:pt x="71" y="57"/>
                  </a:moveTo>
                  <a:cubicBezTo>
                    <a:pt x="76" y="56"/>
                    <a:pt x="76" y="57"/>
                    <a:pt x="78" y="57"/>
                  </a:cubicBezTo>
                  <a:cubicBezTo>
                    <a:pt x="78" y="57"/>
                    <a:pt x="77" y="57"/>
                    <a:pt x="78" y="58"/>
                  </a:cubicBezTo>
                  <a:cubicBezTo>
                    <a:pt x="79" y="58"/>
                    <a:pt x="80" y="57"/>
                    <a:pt x="79" y="58"/>
                  </a:cubicBezTo>
                  <a:cubicBezTo>
                    <a:pt x="79" y="59"/>
                    <a:pt x="79" y="59"/>
                    <a:pt x="80" y="60"/>
                  </a:cubicBezTo>
                  <a:cubicBezTo>
                    <a:pt x="80" y="62"/>
                    <a:pt x="81" y="63"/>
                    <a:pt x="81" y="64"/>
                  </a:cubicBezTo>
                  <a:cubicBezTo>
                    <a:pt x="81" y="65"/>
                    <a:pt x="81" y="66"/>
                    <a:pt x="81" y="67"/>
                  </a:cubicBezTo>
                  <a:cubicBezTo>
                    <a:pt x="82" y="69"/>
                    <a:pt x="80" y="69"/>
                    <a:pt x="80" y="70"/>
                  </a:cubicBezTo>
                  <a:cubicBezTo>
                    <a:pt x="79" y="72"/>
                    <a:pt x="80" y="72"/>
                    <a:pt x="79" y="74"/>
                  </a:cubicBezTo>
                  <a:cubicBezTo>
                    <a:pt x="78" y="76"/>
                    <a:pt x="79" y="78"/>
                    <a:pt x="79" y="78"/>
                  </a:cubicBezTo>
                  <a:cubicBezTo>
                    <a:pt x="79" y="78"/>
                    <a:pt x="82" y="79"/>
                    <a:pt x="82" y="80"/>
                  </a:cubicBezTo>
                  <a:cubicBezTo>
                    <a:pt x="83" y="80"/>
                    <a:pt x="82" y="81"/>
                    <a:pt x="82" y="81"/>
                  </a:cubicBezTo>
                  <a:cubicBezTo>
                    <a:pt x="82" y="82"/>
                    <a:pt x="82" y="84"/>
                    <a:pt x="82" y="85"/>
                  </a:cubicBezTo>
                  <a:cubicBezTo>
                    <a:pt x="82" y="86"/>
                    <a:pt x="82" y="86"/>
                    <a:pt x="83" y="87"/>
                  </a:cubicBezTo>
                  <a:cubicBezTo>
                    <a:pt x="83" y="88"/>
                    <a:pt x="87" y="88"/>
                    <a:pt x="89" y="88"/>
                  </a:cubicBezTo>
                  <a:cubicBezTo>
                    <a:pt x="92" y="88"/>
                    <a:pt x="93" y="90"/>
                    <a:pt x="95" y="90"/>
                  </a:cubicBezTo>
                  <a:cubicBezTo>
                    <a:pt x="96" y="90"/>
                    <a:pt x="101" y="90"/>
                    <a:pt x="103" y="88"/>
                  </a:cubicBezTo>
                  <a:cubicBezTo>
                    <a:pt x="103" y="88"/>
                    <a:pt x="104" y="86"/>
                    <a:pt x="102" y="85"/>
                  </a:cubicBezTo>
                  <a:cubicBezTo>
                    <a:pt x="102" y="85"/>
                    <a:pt x="100" y="84"/>
                    <a:pt x="100" y="84"/>
                  </a:cubicBezTo>
                  <a:cubicBezTo>
                    <a:pt x="100" y="83"/>
                    <a:pt x="99" y="83"/>
                    <a:pt x="98" y="83"/>
                  </a:cubicBezTo>
                  <a:cubicBezTo>
                    <a:pt x="98" y="83"/>
                    <a:pt x="98" y="82"/>
                    <a:pt x="97" y="82"/>
                  </a:cubicBezTo>
                  <a:cubicBezTo>
                    <a:pt x="97" y="81"/>
                    <a:pt x="96" y="81"/>
                    <a:pt x="96" y="81"/>
                  </a:cubicBezTo>
                  <a:cubicBezTo>
                    <a:pt x="95" y="81"/>
                    <a:pt x="95" y="80"/>
                    <a:pt x="95" y="80"/>
                  </a:cubicBezTo>
                  <a:cubicBezTo>
                    <a:pt x="95" y="79"/>
                    <a:pt x="95" y="79"/>
                    <a:pt x="94" y="79"/>
                  </a:cubicBezTo>
                  <a:cubicBezTo>
                    <a:pt x="94" y="79"/>
                    <a:pt x="95" y="79"/>
                    <a:pt x="95" y="78"/>
                  </a:cubicBezTo>
                  <a:cubicBezTo>
                    <a:pt x="94" y="78"/>
                    <a:pt x="94" y="78"/>
                    <a:pt x="94" y="78"/>
                  </a:cubicBezTo>
                  <a:cubicBezTo>
                    <a:pt x="94" y="78"/>
                    <a:pt x="94" y="78"/>
                    <a:pt x="93" y="77"/>
                  </a:cubicBezTo>
                  <a:cubicBezTo>
                    <a:pt x="93" y="77"/>
                    <a:pt x="92" y="77"/>
                    <a:pt x="91" y="78"/>
                  </a:cubicBezTo>
                  <a:cubicBezTo>
                    <a:pt x="91" y="77"/>
                    <a:pt x="91" y="77"/>
                    <a:pt x="90" y="76"/>
                  </a:cubicBezTo>
                  <a:cubicBezTo>
                    <a:pt x="90" y="76"/>
                    <a:pt x="90" y="76"/>
                    <a:pt x="90" y="75"/>
                  </a:cubicBezTo>
                  <a:cubicBezTo>
                    <a:pt x="91" y="75"/>
                    <a:pt x="91" y="74"/>
                    <a:pt x="90" y="73"/>
                  </a:cubicBezTo>
                  <a:cubicBezTo>
                    <a:pt x="89" y="72"/>
                    <a:pt x="90" y="71"/>
                    <a:pt x="90" y="70"/>
                  </a:cubicBezTo>
                  <a:cubicBezTo>
                    <a:pt x="90" y="69"/>
                    <a:pt x="90" y="68"/>
                    <a:pt x="91" y="66"/>
                  </a:cubicBezTo>
                  <a:cubicBezTo>
                    <a:pt x="92" y="64"/>
                    <a:pt x="93" y="62"/>
                    <a:pt x="92" y="61"/>
                  </a:cubicBezTo>
                  <a:cubicBezTo>
                    <a:pt x="92" y="60"/>
                    <a:pt x="91" y="58"/>
                    <a:pt x="92" y="56"/>
                  </a:cubicBezTo>
                  <a:cubicBezTo>
                    <a:pt x="92" y="55"/>
                    <a:pt x="92" y="53"/>
                    <a:pt x="90" y="51"/>
                  </a:cubicBezTo>
                  <a:cubicBezTo>
                    <a:pt x="88" y="50"/>
                    <a:pt x="91" y="47"/>
                    <a:pt x="85" y="46"/>
                  </a:cubicBezTo>
                  <a:cubicBezTo>
                    <a:pt x="80" y="44"/>
                    <a:pt x="79" y="44"/>
                    <a:pt x="77" y="44"/>
                  </a:cubicBezTo>
                  <a:cubicBezTo>
                    <a:pt x="76" y="44"/>
                    <a:pt x="75" y="44"/>
                    <a:pt x="73" y="44"/>
                  </a:cubicBezTo>
                  <a:cubicBezTo>
                    <a:pt x="72" y="44"/>
                    <a:pt x="70" y="43"/>
                    <a:pt x="69" y="43"/>
                  </a:cubicBezTo>
                  <a:cubicBezTo>
                    <a:pt x="69" y="43"/>
                    <a:pt x="68" y="43"/>
                    <a:pt x="68" y="43"/>
                  </a:cubicBezTo>
                  <a:cubicBezTo>
                    <a:pt x="68" y="43"/>
                    <a:pt x="67" y="43"/>
                    <a:pt x="67" y="43"/>
                  </a:cubicBezTo>
                  <a:cubicBezTo>
                    <a:pt x="67" y="43"/>
                    <a:pt x="66" y="42"/>
                    <a:pt x="67" y="42"/>
                  </a:cubicBezTo>
                  <a:cubicBezTo>
                    <a:pt x="68" y="41"/>
                    <a:pt x="68" y="41"/>
                    <a:pt x="68" y="40"/>
                  </a:cubicBezTo>
                  <a:cubicBezTo>
                    <a:pt x="68" y="40"/>
                    <a:pt x="68" y="40"/>
                    <a:pt x="68" y="40"/>
                  </a:cubicBezTo>
                  <a:cubicBezTo>
                    <a:pt x="68" y="39"/>
                    <a:pt x="69" y="38"/>
                    <a:pt x="69" y="37"/>
                  </a:cubicBezTo>
                  <a:cubicBezTo>
                    <a:pt x="69" y="36"/>
                    <a:pt x="70" y="34"/>
                    <a:pt x="72" y="34"/>
                  </a:cubicBezTo>
                  <a:cubicBezTo>
                    <a:pt x="73" y="33"/>
                    <a:pt x="74" y="33"/>
                    <a:pt x="74" y="33"/>
                  </a:cubicBezTo>
                  <a:cubicBezTo>
                    <a:pt x="75" y="32"/>
                    <a:pt x="75" y="33"/>
                    <a:pt x="76" y="33"/>
                  </a:cubicBezTo>
                  <a:cubicBezTo>
                    <a:pt x="76" y="33"/>
                    <a:pt x="76" y="32"/>
                    <a:pt x="77" y="31"/>
                  </a:cubicBezTo>
                  <a:cubicBezTo>
                    <a:pt x="77" y="31"/>
                    <a:pt x="78" y="33"/>
                    <a:pt x="79" y="34"/>
                  </a:cubicBezTo>
                  <a:cubicBezTo>
                    <a:pt x="78" y="34"/>
                    <a:pt x="78" y="34"/>
                    <a:pt x="78" y="35"/>
                  </a:cubicBezTo>
                  <a:cubicBezTo>
                    <a:pt x="78" y="35"/>
                    <a:pt x="77" y="35"/>
                    <a:pt x="77" y="35"/>
                  </a:cubicBezTo>
                  <a:cubicBezTo>
                    <a:pt x="77" y="35"/>
                    <a:pt x="76" y="36"/>
                    <a:pt x="76" y="36"/>
                  </a:cubicBezTo>
                  <a:cubicBezTo>
                    <a:pt x="76" y="36"/>
                    <a:pt x="76" y="36"/>
                    <a:pt x="75" y="36"/>
                  </a:cubicBezTo>
                  <a:cubicBezTo>
                    <a:pt x="75" y="36"/>
                    <a:pt x="75" y="37"/>
                    <a:pt x="75" y="37"/>
                  </a:cubicBezTo>
                  <a:cubicBezTo>
                    <a:pt x="76" y="37"/>
                    <a:pt x="76" y="36"/>
                    <a:pt x="77" y="36"/>
                  </a:cubicBezTo>
                  <a:cubicBezTo>
                    <a:pt x="77" y="36"/>
                    <a:pt x="77" y="36"/>
                    <a:pt x="77" y="36"/>
                  </a:cubicBezTo>
                  <a:cubicBezTo>
                    <a:pt x="77" y="37"/>
                    <a:pt x="77" y="37"/>
                    <a:pt x="77" y="37"/>
                  </a:cubicBezTo>
                  <a:cubicBezTo>
                    <a:pt x="77" y="37"/>
                    <a:pt x="77" y="37"/>
                    <a:pt x="77" y="37"/>
                  </a:cubicBezTo>
                  <a:cubicBezTo>
                    <a:pt x="76" y="37"/>
                    <a:pt x="76" y="38"/>
                    <a:pt x="75" y="38"/>
                  </a:cubicBezTo>
                  <a:cubicBezTo>
                    <a:pt x="75" y="38"/>
                    <a:pt x="74" y="38"/>
                    <a:pt x="74" y="38"/>
                  </a:cubicBezTo>
                  <a:cubicBezTo>
                    <a:pt x="74" y="39"/>
                    <a:pt x="74" y="39"/>
                    <a:pt x="74" y="39"/>
                  </a:cubicBezTo>
                  <a:cubicBezTo>
                    <a:pt x="74" y="39"/>
                    <a:pt x="75" y="39"/>
                    <a:pt x="76" y="39"/>
                  </a:cubicBezTo>
                  <a:cubicBezTo>
                    <a:pt x="76" y="38"/>
                    <a:pt x="77" y="38"/>
                    <a:pt x="77" y="38"/>
                  </a:cubicBezTo>
                  <a:cubicBezTo>
                    <a:pt x="78" y="38"/>
                    <a:pt x="78" y="38"/>
                    <a:pt x="77" y="39"/>
                  </a:cubicBezTo>
                  <a:cubicBezTo>
                    <a:pt x="77" y="39"/>
                    <a:pt x="76" y="39"/>
                    <a:pt x="76" y="40"/>
                  </a:cubicBezTo>
                  <a:cubicBezTo>
                    <a:pt x="75" y="40"/>
                    <a:pt x="75" y="40"/>
                    <a:pt x="74" y="40"/>
                  </a:cubicBezTo>
                  <a:cubicBezTo>
                    <a:pt x="74" y="40"/>
                    <a:pt x="74" y="41"/>
                    <a:pt x="75" y="41"/>
                  </a:cubicBezTo>
                  <a:cubicBezTo>
                    <a:pt x="76" y="40"/>
                    <a:pt x="76" y="41"/>
                    <a:pt x="76" y="40"/>
                  </a:cubicBezTo>
                  <a:cubicBezTo>
                    <a:pt x="77" y="40"/>
                    <a:pt x="77" y="40"/>
                    <a:pt x="77" y="40"/>
                  </a:cubicBezTo>
                  <a:cubicBezTo>
                    <a:pt x="77" y="40"/>
                    <a:pt x="76" y="41"/>
                    <a:pt x="76" y="41"/>
                  </a:cubicBezTo>
                  <a:cubicBezTo>
                    <a:pt x="76" y="42"/>
                    <a:pt x="76" y="42"/>
                    <a:pt x="77" y="42"/>
                  </a:cubicBezTo>
                  <a:cubicBezTo>
                    <a:pt x="77" y="42"/>
                    <a:pt x="76" y="42"/>
                    <a:pt x="76" y="42"/>
                  </a:cubicBezTo>
                  <a:cubicBezTo>
                    <a:pt x="76" y="43"/>
                    <a:pt x="77" y="43"/>
                    <a:pt x="77" y="42"/>
                  </a:cubicBezTo>
                  <a:cubicBezTo>
                    <a:pt x="78" y="42"/>
                    <a:pt x="79" y="41"/>
                    <a:pt x="79" y="41"/>
                  </a:cubicBezTo>
                  <a:cubicBezTo>
                    <a:pt x="79" y="41"/>
                    <a:pt x="80" y="40"/>
                    <a:pt x="81" y="39"/>
                  </a:cubicBezTo>
                  <a:cubicBezTo>
                    <a:pt x="81" y="39"/>
                    <a:pt x="81" y="38"/>
                    <a:pt x="81" y="37"/>
                  </a:cubicBezTo>
                  <a:cubicBezTo>
                    <a:pt x="82" y="36"/>
                    <a:pt x="82" y="35"/>
                    <a:pt x="82" y="34"/>
                  </a:cubicBezTo>
                  <a:cubicBezTo>
                    <a:pt x="82" y="33"/>
                    <a:pt x="82" y="31"/>
                    <a:pt x="81" y="30"/>
                  </a:cubicBezTo>
                  <a:cubicBezTo>
                    <a:pt x="81" y="29"/>
                    <a:pt x="81" y="28"/>
                    <a:pt x="80" y="27"/>
                  </a:cubicBezTo>
                  <a:cubicBezTo>
                    <a:pt x="79" y="25"/>
                    <a:pt x="79" y="24"/>
                    <a:pt x="77" y="24"/>
                  </a:cubicBezTo>
                  <a:cubicBezTo>
                    <a:pt x="77" y="24"/>
                    <a:pt x="76" y="23"/>
                    <a:pt x="76" y="23"/>
                  </a:cubicBezTo>
                  <a:cubicBezTo>
                    <a:pt x="76" y="23"/>
                    <a:pt x="76" y="23"/>
                    <a:pt x="74" y="23"/>
                  </a:cubicBezTo>
                  <a:cubicBezTo>
                    <a:pt x="74" y="23"/>
                    <a:pt x="75" y="23"/>
                    <a:pt x="75" y="22"/>
                  </a:cubicBezTo>
                  <a:cubicBezTo>
                    <a:pt x="75" y="22"/>
                    <a:pt x="74" y="23"/>
                    <a:pt x="73" y="22"/>
                  </a:cubicBezTo>
                  <a:cubicBezTo>
                    <a:pt x="73" y="22"/>
                    <a:pt x="73" y="22"/>
                    <a:pt x="73" y="22"/>
                  </a:cubicBezTo>
                  <a:cubicBezTo>
                    <a:pt x="73" y="22"/>
                    <a:pt x="74" y="22"/>
                    <a:pt x="74" y="22"/>
                  </a:cubicBezTo>
                  <a:cubicBezTo>
                    <a:pt x="74" y="22"/>
                    <a:pt x="74" y="22"/>
                    <a:pt x="73" y="21"/>
                  </a:cubicBezTo>
                  <a:cubicBezTo>
                    <a:pt x="73" y="21"/>
                    <a:pt x="73" y="21"/>
                    <a:pt x="74" y="21"/>
                  </a:cubicBezTo>
                  <a:cubicBezTo>
                    <a:pt x="75" y="20"/>
                    <a:pt x="75" y="19"/>
                    <a:pt x="75" y="19"/>
                  </a:cubicBezTo>
                  <a:cubicBezTo>
                    <a:pt x="75" y="19"/>
                    <a:pt x="75" y="21"/>
                    <a:pt x="75" y="21"/>
                  </a:cubicBezTo>
                  <a:cubicBezTo>
                    <a:pt x="78" y="16"/>
                    <a:pt x="74" y="13"/>
                    <a:pt x="74" y="13"/>
                  </a:cubicBezTo>
                  <a:cubicBezTo>
                    <a:pt x="76" y="14"/>
                    <a:pt x="77" y="14"/>
                    <a:pt x="77" y="14"/>
                  </a:cubicBezTo>
                  <a:cubicBezTo>
                    <a:pt x="74" y="14"/>
                    <a:pt x="73" y="12"/>
                    <a:pt x="73" y="12"/>
                  </a:cubicBezTo>
                  <a:cubicBezTo>
                    <a:pt x="75" y="13"/>
                    <a:pt x="76" y="13"/>
                    <a:pt x="76" y="13"/>
                  </a:cubicBezTo>
                  <a:cubicBezTo>
                    <a:pt x="74" y="13"/>
                    <a:pt x="73" y="11"/>
                    <a:pt x="73" y="11"/>
                  </a:cubicBezTo>
                  <a:cubicBezTo>
                    <a:pt x="70" y="7"/>
                    <a:pt x="67" y="7"/>
                    <a:pt x="67" y="7"/>
                  </a:cubicBezTo>
                  <a:cubicBezTo>
                    <a:pt x="67" y="6"/>
                    <a:pt x="68" y="5"/>
                    <a:pt x="68" y="5"/>
                  </a:cubicBezTo>
                  <a:cubicBezTo>
                    <a:pt x="66" y="7"/>
                    <a:pt x="64" y="7"/>
                    <a:pt x="64" y="7"/>
                  </a:cubicBezTo>
                  <a:cubicBezTo>
                    <a:pt x="65" y="7"/>
                    <a:pt x="65" y="7"/>
                    <a:pt x="65" y="7"/>
                  </a:cubicBezTo>
                  <a:cubicBezTo>
                    <a:pt x="64" y="8"/>
                    <a:pt x="62" y="8"/>
                    <a:pt x="62" y="8"/>
                  </a:cubicBezTo>
                  <a:cubicBezTo>
                    <a:pt x="62" y="6"/>
                    <a:pt x="60" y="6"/>
                    <a:pt x="60" y="6"/>
                  </a:cubicBezTo>
                  <a:cubicBezTo>
                    <a:pt x="61" y="7"/>
                    <a:pt x="62" y="8"/>
                    <a:pt x="62" y="8"/>
                  </a:cubicBezTo>
                  <a:cubicBezTo>
                    <a:pt x="60" y="6"/>
                    <a:pt x="57" y="6"/>
                    <a:pt x="57" y="6"/>
                  </a:cubicBezTo>
                  <a:cubicBezTo>
                    <a:pt x="59" y="6"/>
                    <a:pt x="60" y="6"/>
                    <a:pt x="61" y="7"/>
                  </a:cubicBezTo>
                  <a:cubicBezTo>
                    <a:pt x="60" y="6"/>
                    <a:pt x="59" y="6"/>
                    <a:pt x="57" y="6"/>
                  </a:cubicBezTo>
                  <a:cubicBezTo>
                    <a:pt x="57" y="6"/>
                    <a:pt x="58" y="6"/>
                    <a:pt x="58" y="7"/>
                  </a:cubicBezTo>
                  <a:cubicBezTo>
                    <a:pt x="57" y="6"/>
                    <a:pt x="56" y="7"/>
                    <a:pt x="55" y="7"/>
                  </a:cubicBezTo>
                  <a:cubicBezTo>
                    <a:pt x="55" y="7"/>
                    <a:pt x="56" y="7"/>
                    <a:pt x="56" y="7"/>
                  </a:cubicBezTo>
                  <a:cubicBezTo>
                    <a:pt x="56" y="7"/>
                    <a:pt x="55" y="7"/>
                    <a:pt x="54" y="8"/>
                  </a:cubicBezTo>
                  <a:cubicBezTo>
                    <a:pt x="54" y="9"/>
                    <a:pt x="51" y="10"/>
                    <a:pt x="50" y="9"/>
                  </a:cubicBezTo>
                  <a:cubicBezTo>
                    <a:pt x="50" y="9"/>
                    <a:pt x="51" y="10"/>
                    <a:pt x="53" y="9"/>
                  </a:cubicBezTo>
                  <a:cubicBezTo>
                    <a:pt x="53" y="9"/>
                    <a:pt x="52" y="10"/>
                    <a:pt x="49" y="10"/>
                  </a:cubicBezTo>
                  <a:cubicBezTo>
                    <a:pt x="49" y="10"/>
                    <a:pt x="50" y="10"/>
                    <a:pt x="51" y="11"/>
                  </a:cubicBezTo>
                  <a:cubicBezTo>
                    <a:pt x="50" y="11"/>
                    <a:pt x="49" y="13"/>
                    <a:pt x="49" y="13"/>
                  </a:cubicBezTo>
                  <a:cubicBezTo>
                    <a:pt x="49" y="13"/>
                    <a:pt x="49" y="12"/>
                    <a:pt x="49" y="12"/>
                  </a:cubicBezTo>
                  <a:cubicBezTo>
                    <a:pt x="49" y="12"/>
                    <a:pt x="49" y="12"/>
                    <a:pt x="49" y="12"/>
                  </a:cubicBezTo>
                  <a:cubicBezTo>
                    <a:pt x="49" y="14"/>
                    <a:pt x="49" y="15"/>
                    <a:pt x="49" y="15"/>
                  </a:cubicBezTo>
                  <a:cubicBezTo>
                    <a:pt x="49" y="15"/>
                    <a:pt x="48" y="13"/>
                    <a:pt x="48" y="13"/>
                  </a:cubicBezTo>
                  <a:cubicBezTo>
                    <a:pt x="48" y="16"/>
                    <a:pt x="51" y="16"/>
                    <a:pt x="51" y="16"/>
                  </a:cubicBezTo>
                  <a:cubicBezTo>
                    <a:pt x="49" y="16"/>
                    <a:pt x="49" y="15"/>
                    <a:pt x="49" y="15"/>
                  </a:cubicBezTo>
                  <a:cubicBezTo>
                    <a:pt x="49" y="17"/>
                    <a:pt x="50" y="17"/>
                    <a:pt x="51" y="17"/>
                  </a:cubicBezTo>
                  <a:cubicBezTo>
                    <a:pt x="51" y="17"/>
                    <a:pt x="50" y="18"/>
                    <a:pt x="49" y="18"/>
                  </a:cubicBezTo>
                  <a:cubicBezTo>
                    <a:pt x="49" y="18"/>
                    <a:pt x="49" y="18"/>
                    <a:pt x="49" y="18"/>
                  </a:cubicBezTo>
                  <a:cubicBezTo>
                    <a:pt x="49" y="18"/>
                    <a:pt x="49" y="18"/>
                    <a:pt x="48" y="18"/>
                  </a:cubicBezTo>
                  <a:cubicBezTo>
                    <a:pt x="48" y="19"/>
                    <a:pt x="48" y="18"/>
                    <a:pt x="47" y="18"/>
                  </a:cubicBezTo>
                  <a:cubicBezTo>
                    <a:pt x="46" y="18"/>
                    <a:pt x="46" y="17"/>
                    <a:pt x="45" y="16"/>
                  </a:cubicBezTo>
                  <a:cubicBezTo>
                    <a:pt x="45" y="16"/>
                    <a:pt x="45" y="15"/>
                    <a:pt x="43" y="13"/>
                  </a:cubicBezTo>
                  <a:cubicBezTo>
                    <a:pt x="41" y="12"/>
                    <a:pt x="40" y="11"/>
                    <a:pt x="39" y="10"/>
                  </a:cubicBezTo>
                  <a:cubicBezTo>
                    <a:pt x="39" y="10"/>
                    <a:pt x="38" y="10"/>
                    <a:pt x="38" y="11"/>
                  </a:cubicBezTo>
                  <a:cubicBezTo>
                    <a:pt x="38" y="13"/>
                    <a:pt x="37" y="13"/>
                    <a:pt x="37" y="13"/>
                  </a:cubicBezTo>
                  <a:cubicBezTo>
                    <a:pt x="37" y="13"/>
                    <a:pt x="34" y="11"/>
                    <a:pt x="33" y="11"/>
                  </a:cubicBezTo>
                  <a:cubicBezTo>
                    <a:pt x="32" y="11"/>
                    <a:pt x="27" y="9"/>
                    <a:pt x="17" y="10"/>
                  </a:cubicBezTo>
                  <a:cubicBezTo>
                    <a:pt x="17" y="10"/>
                    <a:pt x="12" y="10"/>
                    <a:pt x="12" y="9"/>
                  </a:cubicBezTo>
                  <a:cubicBezTo>
                    <a:pt x="12" y="9"/>
                    <a:pt x="10" y="6"/>
                    <a:pt x="10" y="5"/>
                  </a:cubicBezTo>
                  <a:cubicBezTo>
                    <a:pt x="9" y="4"/>
                    <a:pt x="8" y="2"/>
                    <a:pt x="8" y="3"/>
                  </a:cubicBezTo>
                  <a:cubicBezTo>
                    <a:pt x="8" y="3"/>
                    <a:pt x="7" y="1"/>
                    <a:pt x="6" y="1"/>
                  </a:cubicBezTo>
                  <a:cubicBezTo>
                    <a:pt x="6" y="1"/>
                    <a:pt x="6" y="1"/>
                    <a:pt x="4" y="1"/>
                  </a:cubicBezTo>
                  <a:cubicBezTo>
                    <a:pt x="3" y="1"/>
                    <a:pt x="2" y="0"/>
                    <a:pt x="1" y="0"/>
                  </a:cubicBezTo>
                  <a:cubicBezTo>
                    <a:pt x="0" y="1"/>
                    <a:pt x="1" y="2"/>
                    <a:pt x="2" y="2"/>
                  </a:cubicBezTo>
                  <a:cubicBezTo>
                    <a:pt x="2" y="2"/>
                    <a:pt x="1" y="2"/>
                    <a:pt x="1" y="2"/>
                  </a:cubicBezTo>
                  <a:cubicBezTo>
                    <a:pt x="0" y="3"/>
                    <a:pt x="0" y="3"/>
                    <a:pt x="1" y="3"/>
                  </a:cubicBezTo>
                  <a:cubicBezTo>
                    <a:pt x="2" y="3"/>
                    <a:pt x="2" y="2"/>
                    <a:pt x="3" y="4"/>
                  </a:cubicBezTo>
                  <a:cubicBezTo>
                    <a:pt x="3" y="4"/>
                    <a:pt x="3" y="3"/>
                    <a:pt x="2" y="4"/>
                  </a:cubicBezTo>
                  <a:cubicBezTo>
                    <a:pt x="2" y="4"/>
                    <a:pt x="2" y="5"/>
                    <a:pt x="3" y="7"/>
                  </a:cubicBezTo>
                  <a:cubicBezTo>
                    <a:pt x="4" y="8"/>
                    <a:pt x="3" y="9"/>
                    <a:pt x="5" y="10"/>
                  </a:cubicBezTo>
                  <a:cubicBezTo>
                    <a:pt x="6" y="11"/>
                    <a:pt x="9" y="12"/>
                    <a:pt x="10" y="13"/>
                  </a:cubicBezTo>
                  <a:cubicBezTo>
                    <a:pt x="11" y="13"/>
                    <a:pt x="13" y="13"/>
                    <a:pt x="14" y="13"/>
                  </a:cubicBezTo>
                  <a:cubicBezTo>
                    <a:pt x="15" y="13"/>
                    <a:pt x="23" y="15"/>
                    <a:pt x="26" y="15"/>
                  </a:cubicBezTo>
                  <a:cubicBezTo>
                    <a:pt x="28" y="16"/>
                    <a:pt x="31" y="17"/>
                    <a:pt x="32" y="17"/>
                  </a:cubicBezTo>
                  <a:cubicBezTo>
                    <a:pt x="33" y="17"/>
                    <a:pt x="34" y="19"/>
                    <a:pt x="34" y="19"/>
                  </a:cubicBezTo>
                  <a:cubicBezTo>
                    <a:pt x="34" y="19"/>
                    <a:pt x="35" y="20"/>
                    <a:pt x="35" y="21"/>
                  </a:cubicBezTo>
                  <a:cubicBezTo>
                    <a:pt x="36" y="21"/>
                    <a:pt x="39" y="23"/>
                    <a:pt x="40" y="24"/>
                  </a:cubicBezTo>
                  <a:cubicBezTo>
                    <a:pt x="40" y="24"/>
                    <a:pt x="41" y="26"/>
                    <a:pt x="42" y="27"/>
                  </a:cubicBezTo>
                  <a:cubicBezTo>
                    <a:pt x="42" y="27"/>
                    <a:pt x="39" y="31"/>
                    <a:pt x="40" y="33"/>
                  </a:cubicBezTo>
                  <a:cubicBezTo>
                    <a:pt x="40" y="33"/>
                    <a:pt x="39" y="39"/>
                    <a:pt x="39" y="41"/>
                  </a:cubicBezTo>
                  <a:cubicBezTo>
                    <a:pt x="40" y="42"/>
                    <a:pt x="41" y="43"/>
                    <a:pt x="40" y="46"/>
                  </a:cubicBezTo>
                  <a:cubicBezTo>
                    <a:pt x="40" y="48"/>
                    <a:pt x="41" y="49"/>
                    <a:pt x="41" y="50"/>
                  </a:cubicBezTo>
                  <a:cubicBezTo>
                    <a:pt x="41" y="51"/>
                    <a:pt x="40" y="51"/>
                    <a:pt x="40" y="52"/>
                  </a:cubicBezTo>
                  <a:cubicBezTo>
                    <a:pt x="40" y="52"/>
                    <a:pt x="40" y="53"/>
                    <a:pt x="41" y="53"/>
                  </a:cubicBezTo>
                  <a:cubicBezTo>
                    <a:pt x="40" y="53"/>
                    <a:pt x="40" y="54"/>
                    <a:pt x="41" y="54"/>
                  </a:cubicBezTo>
                  <a:cubicBezTo>
                    <a:pt x="40" y="54"/>
                    <a:pt x="40" y="54"/>
                    <a:pt x="40" y="54"/>
                  </a:cubicBezTo>
                  <a:cubicBezTo>
                    <a:pt x="40" y="56"/>
                    <a:pt x="40" y="56"/>
                    <a:pt x="40" y="56"/>
                  </a:cubicBezTo>
                  <a:cubicBezTo>
                    <a:pt x="40" y="56"/>
                    <a:pt x="40" y="56"/>
                    <a:pt x="40" y="56"/>
                  </a:cubicBezTo>
                  <a:cubicBezTo>
                    <a:pt x="40" y="56"/>
                    <a:pt x="40" y="56"/>
                    <a:pt x="40" y="56"/>
                  </a:cubicBezTo>
                  <a:cubicBezTo>
                    <a:pt x="39" y="57"/>
                    <a:pt x="38" y="57"/>
                    <a:pt x="38" y="58"/>
                  </a:cubicBezTo>
                  <a:cubicBezTo>
                    <a:pt x="38" y="59"/>
                    <a:pt x="37" y="60"/>
                    <a:pt x="37" y="62"/>
                  </a:cubicBezTo>
                  <a:cubicBezTo>
                    <a:pt x="37" y="63"/>
                    <a:pt x="38" y="65"/>
                    <a:pt x="38" y="67"/>
                  </a:cubicBezTo>
                  <a:cubicBezTo>
                    <a:pt x="38" y="69"/>
                    <a:pt x="38" y="70"/>
                    <a:pt x="38" y="72"/>
                  </a:cubicBezTo>
                  <a:cubicBezTo>
                    <a:pt x="38" y="75"/>
                    <a:pt x="37" y="75"/>
                    <a:pt x="37" y="76"/>
                  </a:cubicBezTo>
                  <a:cubicBezTo>
                    <a:pt x="36" y="78"/>
                    <a:pt x="36" y="79"/>
                    <a:pt x="36" y="80"/>
                  </a:cubicBezTo>
                  <a:cubicBezTo>
                    <a:pt x="36" y="80"/>
                    <a:pt x="36" y="80"/>
                    <a:pt x="36" y="81"/>
                  </a:cubicBezTo>
                  <a:cubicBezTo>
                    <a:pt x="36" y="81"/>
                    <a:pt x="34" y="84"/>
                    <a:pt x="34" y="90"/>
                  </a:cubicBezTo>
                  <a:cubicBezTo>
                    <a:pt x="34" y="90"/>
                    <a:pt x="34" y="93"/>
                    <a:pt x="33" y="94"/>
                  </a:cubicBezTo>
                  <a:cubicBezTo>
                    <a:pt x="32" y="96"/>
                    <a:pt x="30" y="97"/>
                    <a:pt x="30" y="99"/>
                  </a:cubicBezTo>
                  <a:cubicBezTo>
                    <a:pt x="29" y="101"/>
                    <a:pt x="29" y="102"/>
                    <a:pt x="29" y="102"/>
                  </a:cubicBezTo>
                  <a:cubicBezTo>
                    <a:pt x="29" y="102"/>
                    <a:pt x="26" y="101"/>
                    <a:pt x="27" y="103"/>
                  </a:cubicBezTo>
                  <a:cubicBezTo>
                    <a:pt x="27" y="104"/>
                    <a:pt x="27" y="104"/>
                    <a:pt x="28" y="104"/>
                  </a:cubicBezTo>
                  <a:cubicBezTo>
                    <a:pt x="27" y="104"/>
                    <a:pt x="26" y="104"/>
                    <a:pt x="25" y="105"/>
                  </a:cubicBezTo>
                  <a:cubicBezTo>
                    <a:pt x="25" y="105"/>
                    <a:pt x="24" y="105"/>
                    <a:pt x="24" y="105"/>
                  </a:cubicBezTo>
                  <a:cubicBezTo>
                    <a:pt x="25" y="105"/>
                    <a:pt x="26" y="106"/>
                    <a:pt x="26" y="106"/>
                  </a:cubicBezTo>
                  <a:cubicBezTo>
                    <a:pt x="26" y="106"/>
                    <a:pt x="26" y="106"/>
                    <a:pt x="26" y="106"/>
                  </a:cubicBezTo>
                  <a:cubicBezTo>
                    <a:pt x="25" y="106"/>
                    <a:pt x="23" y="106"/>
                    <a:pt x="23" y="107"/>
                  </a:cubicBezTo>
                  <a:cubicBezTo>
                    <a:pt x="23" y="108"/>
                    <a:pt x="24" y="108"/>
                    <a:pt x="24" y="108"/>
                  </a:cubicBezTo>
                  <a:cubicBezTo>
                    <a:pt x="24" y="109"/>
                    <a:pt x="23" y="110"/>
                    <a:pt x="22" y="110"/>
                  </a:cubicBezTo>
                  <a:cubicBezTo>
                    <a:pt x="22" y="111"/>
                    <a:pt x="21" y="112"/>
                    <a:pt x="21" y="115"/>
                  </a:cubicBezTo>
                  <a:cubicBezTo>
                    <a:pt x="21" y="118"/>
                    <a:pt x="24" y="119"/>
                    <a:pt x="26" y="118"/>
                  </a:cubicBezTo>
                  <a:cubicBezTo>
                    <a:pt x="27" y="117"/>
                    <a:pt x="30" y="115"/>
                    <a:pt x="30" y="113"/>
                  </a:cubicBezTo>
                  <a:cubicBezTo>
                    <a:pt x="30" y="111"/>
                    <a:pt x="33" y="109"/>
                    <a:pt x="35" y="108"/>
                  </a:cubicBezTo>
                  <a:cubicBezTo>
                    <a:pt x="36" y="107"/>
                    <a:pt x="38" y="106"/>
                    <a:pt x="38" y="105"/>
                  </a:cubicBezTo>
                  <a:cubicBezTo>
                    <a:pt x="41" y="103"/>
                    <a:pt x="41" y="104"/>
                    <a:pt x="41" y="102"/>
                  </a:cubicBezTo>
                  <a:cubicBezTo>
                    <a:pt x="42" y="100"/>
                    <a:pt x="42" y="99"/>
                    <a:pt x="43" y="97"/>
                  </a:cubicBezTo>
                  <a:cubicBezTo>
                    <a:pt x="44" y="96"/>
                    <a:pt x="44" y="95"/>
                    <a:pt x="44" y="94"/>
                  </a:cubicBezTo>
                  <a:cubicBezTo>
                    <a:pt x="44" y="92"/>
                    <a:pt x="42" y="91"/>
                    <a:pt x="43" y="90"/>
                  </a:cubicBezTo>
                  <a:cubicBezTo>
                    <a:pt x="45" y="89"/>
                    <a:pt x="46" y="88"/>
                    <a:pt x="46" y="87"/>
                  </a:cubicBezTo>
                  <a:cubicBezTo>
                    <a:pt x="46" y="86"/>
                    <a:pt x="45" y="86"/>
                    <a:pt x="46" y="84"/>
                  </a:cubicBezTo>
                  <a:cubicBezTo>
                    <a:pt x="47" y="83"/>
                    <a:pt x="48" y="83"/>
                    <a:pt x="48" y="82"/>
                  </a:cubicBezTo>
                  <a:cubicBezTo>
                    <a:pt x="48" y="82"/>
                    <a:pt x="48" y="82"/>
                    <a:pt x="48" y="82"/>
                  </a:cubicBezTo>
                  <a:cubicBezTo>
                    <a:pt x="51" y="79"/>
                    <a:pt x="48" y="78"/>
                    <a:pt x="50" y="74"/>
                  </a:cubicBezTo>
                  <a:cubicBezTo>
                    <a:pt x="51" y="70"/>
                    <a:pt x="53" y="68"/>
                    <a:pt x="54" y="66"/>
                  </a:cubicBezTo>
                  <a:cubicBezTo>
                    <a:pt x="54" y="64"/>
                    <a:pt x="55" y="61"/>
                    <a:pt x="57" y="59"/>
                  </a:cubicBezTo>
                  <a:cubicBezTo>
                    <a:pt x="58" y="59"/>
                    <a:pt x="60" y="58"/>
                    <a:pt x="62" y="58"/>
                  </a:cubicBezTo>
                  <a:cubicBezTo>
                    <a:pt x="66" y="58"/>
                    <a:pt x="67" y="59"/>
                    <a:pt x="71" y="57"/>
                  </a:cubicBezTo>
                  <a:close/>
                  <a:moveTo>
                    <a:pt x="105" y="94"/>
                  </a:moveTo>
                  <a:cubicBezTo>
                    <a:pt x="105" y="94"/>
                    <a:pt x="104" y="94"/>
                    <a:pt x="104" y="94"/>
                  </a:cubicBezTo>
                  <a:cubicBezTo>
                    <a:pt x="104" y="94"/>
                    <a:pt x="104" y="94"/>
                    <a:pt x="104" y="94"/>
                  </a:cubicBezTo>
                  <a:cubicBezTo>
                    <a:pt x="104" y="93"/>
                    <a:pt x="104" y="93"/>
                    <a:pt x="104" y="93"/>
                  </a:cubicBezTo>
                  <a:cubicBezTo>
                    <a:pt x="105" y="92"/>
                    <a:pt x="106" y="91"/>
                    <a:pt x="107" y="91"/>
                  </a:cubicBezTo>
                  <a:cubicBezTo>
                    <a:pt x="108" y="89"/>
                    <a:pt x="112" y="83"/>
                    <a:pt x="112" y="83"/>
                  </a:cubicBezTo>
                  <a:cubicBezTo>
                    <a:pt x="112" y="83"/>
                    <a:pt x="112" y="83"/>
                    <a:pt x="112" y="83"/>
                  </a:cubicBezTo>
                  <a:cubicBezTo>
                    <a:pt x="111" y="83"/>
                    <a:pt x="110" y="83"/>
                    <a:pt x="108" y="86"/>
                  </a:cubicBezTo>
                  <a:cubicBezTo>
                    <a:pt x="106" y="89"/>
                    <a:pt x="102" y="91"/>
                    <a:pt x="102" y="91"/>
                  </a:cubicBezTo>
                  <a:cubicBezTo>
                    <a:pt x="102" y="91"/>
                    <a:pt x="84" y="102"/>
                    <a:pt x="79" y="106"/>
                  </a:cubicBezTo>
                  <a:cubicBezTo>
                    <a:pt x="73" y="110"/>
                    <a:pt x="72" y="110"/>
                    <a:pt x="72" y="110"/>
                  </a:cubicBezTo>
                  <a:cubicBezTo>
                    <a:pt x="64" y="112"/>
                    <a:pt x="61" y="114"/>
                    <a:pt x="63" y="115"/>
                  </a:cubicBezTo>
                  <a:cubicBezTo>
                    <a:pt x="64" y="116"/>
                    <a:pt x="68" y="115"/>
                    <a:pt x="70" y="114"/>
                  </a:cubicBezTo>
                  <a:cubicBezTo>
                    <a:pt x="70" y="114"/>
                    <a:pt x="72" y="113"/>
                    <a:pt x="74" y="112"/>
                  </a:cubicBezTo>
                  <a:cubicBezTo>
                    <a:pt x="75" y="112"/>
                    <a:pt x="75" y="112"/>
                    <a:pt x="75" y="112"/>
                  </a:cubicBezTo>
                  <a:cubicBezTo>
                    <a:pt x="76" y="112"/>
                    <a:pt x="76" y="112"/>
                    <a:pt x="76" y="112"/>
                  </a:cubicBezTo>
                  <a:cubicBezTo>
                    <a:pt x="76" y="112"/>
                    <a:pt x="76" y="113"/>
                    <a:pt x="76" y="113"/>
                  </a:cubicBezTo>
                  <a:cubicBezTo>
                    <a:pt x="75" y="113"/>
                    <a:pt x="74" y="114"/>
                    <a:pt x="74" y="116"/>
                  </a:cubicBezTo>
                  <a:cubicBezTo>
                    <a:pt x="74" y="117"/>
                    <a:pt x="75" y="118"/>
                    <a:pt x="76" y="118"/>
                  </a:cubicBezTo>
                  <a:cubicBezTo>
                    <a:pt x="77" y="118"/>
                    <a:pt x="78" y="117"/>
                    <a:pt x="78" y="116"/>
                  </a:cubicBezTo>
                  <a:cubicBezTo>
                    <a:pt x="78" y="115"/>
                    <a:pt x="78" y="115"/>
                    <a:pt x="78" y="114"/>
                  </a:cubicBezTo>
                  <a:cubicBezTo>
                    <a:pt x="78" y="114"/>
                    <a:pt x="78" y="114"/>
                    <a:pt x="78" y="114"/>
                  </a:cubicBezTo>
                  <a:cubicBezTo>
                    <a:pt x="78" y="114"/>
                    <a:pt x="78" y="114"/>
                    <a:pt x="78" y="114"/>
                  </a:cubicBezTo>
                  <a:cubicBezTo>
                    <a:pt x="79" y="114"/>
                    <a:pt x="80" y="113"/>
                    <a:pt x="80" y="112"/>
                  </a:cubicBezTo>
                  <a:cubicBezTo>
                    <a:pt x="80" y="111"/>
                    <a:pt x="79" y="110"/>
                    <a:pt x="78" y="110"/>
                  </a:cubicBezTo>
                  <a:cubicBezTo>
                    <a:pt x="78" y="110"/>
                    <a:pt x="78" y="110"/>
                    <a:pt x="78" y="110"/>
                  </a:cubicBezTo>
                  <a:cubicBezTo>
                    <a:pt x="78" y="110"/>
                    <a:pt x="78" y="110"/>
                    <a:pt x="78" y="110"/>
                  </a:cubicBezTo>
                  <a:cubicBezTo>
                    <a:pt x="79" y="109"/>
                    <a:pt x="79" y="109"/>
                    <a:pt x="79" y="108"/>
                  </a:cubicBezTo>
                  <a:cubicBezTo>
                    <a:pt x="83" y="106"/>
                    <a:pt x="97" y="96"/>
                    <a:pt x="99" y="96"/>
                  </a:cubicBezTo>
                  <a:cubicBezTo>
                    <a:pt x="99" y="96"/>
                    <a:pt x="100" y="96"/>
                    <a:pt x="101" y="96"/>
                  </a:cubicBezTo>
                  <a:cubicBezTo>
                    <a:pt x="102" y="96"/>
                    <a:pt x="102" y="96"/>
                    <a:pt x="102" y="96"/>
                  </a:cubicBezTo>
                  <a:cubicBezTo>
                    <a:pt x="102" y="97"/>
                    <a:pt x="101" y="98"/>
                    <a:pt x="101" y="98"/>
                  </a:cubicBezTo>
                  <a:cubicBezTo>
                    <a:pt x="101" y="100"/>
                    <a:pt x="102" y="101"/>
                    <a:pt x="104" y="101"/>
                  </a:cubicBezTo>
                  <a:cubicBezTo>
                    <a:pt x="105" y="101"/>
                    <a:pt x="106" y="100"/>
                    <a:pt x="106" y="98"/>
                  </a:cubicBezTo>
                  <a:cubicBezTo>
                    <a:pt x="106" y="98"/>
                    <a:pt x="106" y="98"/>
                    <a:pt x="106" y="97"/>
                  </a:cubicBezTo>
                  <a:cubicBezTo>
                    <a:pt x="106" y="97"/>
                    <a:pt x="107" y="96"/>
                    <a:pt x="107" y="95"/>
                  </a:cubicBezTo>
                  <a:cubicBezTo>
                    <a:pt x="107" y="94"/>
                    <a:pt x="106" y="94"/>
                    <a:pt x="105" y="9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7" name="Freeform 619"/>
            <p:cNvSpPr>
              <a:spLocks/>
            </p:cNvSpPr>
            <p:nvPr/>
          </p:nvSpPr>
          <p:spPr bwMode="auto">
            <a:xfrm>
              <a:off x="5930900" y="3503613"/>
              <a:ext cx="150813" cy="180975"/>
            </a:xfrm>
            <a:custGeom>
              <a:avLst/>
              <a:gdLst>
                <a:gd name="T0" fmla="*/ 20 w 40"/>
                <a:gd name="T1" fmla="*/ 48 h 48"/>
                <a:gd name="T2" fmla="*/ 11 w 40"/>
                <a:gd name="T3" fmla="*/ 47 h 48"/>
                <a:gd name="T4" fmla="*/ 1 w 40"/>
                <a:gd name="T5" fmla="*/ 42 h 48"/>
                <a:gd name="T6" fmla="*/ 7 w 40"/>
                <a:gd name="T7" fmla="*/ 40 h 48"/>
                <a:gd name="T8" fmla="*/ 10 w 40"/>
                <a:gd name="T9" fmla="*/ 41 h 48"/>
                <a:gd name="T10" fmla="*/ 8 w 40"/>
                <a:gd name="T11" fmla="*/ 36 h 48"/>
                <a:gd name="T12" fmla="*/ 6 w 40"/>
                <a:gd name="T13" fmla="*/ 29 h 48"/>
                <a:gd name="T14" fmla="*/ 5 w 40"/>
                <a:gd name="T15" fmla="*/ 28 h 48"/>
                <a:gd name="T16" fmla="*/ 4 w 40"/>
                <a:gd name="T17" fmla="*/ 26 h 48"/>
                <a:gd name="T18" fmla="*/ 2 w 40"/>
                <a:gd name="T19" fmla="*/ 23 h 48"/>
                <a:gd name="T20" fmla="*/ 2 w 40"/>
                <a:gd name="T21" fmla="*/ 19 h 48"/>
                <a:gd name="T22" fmla="*/ 7 w 40"/>
                <a:gd name="T23" fmla="*/ 17 h 48"/>
                <a:gd name="T24" fmla="*/ 9 w 40"/>
                <a:gd name="T25" fmla="*/ 16 h 48"/>
                <a:gd name="T26" fmla="*/ 10 w 40"/>
                <a:gd name="T27" fmla="*/ 16 h 48"/>
                <a:gd name="T28" fmla="*/ 14 w 40"/>
                <a:gd name="T29" fmla="*/ 14 h 48"/>
                <a:gd name="T30" fmla="*/ 16 w 40"/>
                <a:gd name="T31" fmla="*/ 13 h 48"/>
                <a:gd name="T32" fmla="*/ 18 w 40"/>
                <a:gd name="T33" fmla="*/ 13 h 48"/>
                <a:gd name="T34" fmla="*/ 18 w 40"/>
                <a:gd name="T35" fmla="*/ 12 h 48"/>
                <a:gd name="T36" fmla="*/ 18 w 40"/>
                <a:gd name="T37" fmla="*/ 11 h 48"/>
                <a:gd name="T38" fmla="*/ 18 w 40"/>
                <a:gd name="T39" fmla="*/ 9 h 48"/>
                <a:gd name="T40" fmla="*/ 18 w 40"/>
                <a:gd name="T41" fmla="*/ 8 h 48"/>
                <a:gd name="T42" fmla="*/ 18 w 40"/>
                <a:gd name="T43" fmla="*/ 7 h 48"/>
                <a:gd name="T44" fmla="*/ 18 w 40"/>
                <a:gd name="T45" fmla="*/ 4 h 48"/>
                <a:gd name="T46" fmla="*/ 18 w 40"/>
                <a:gd name="T47" fmla="*/ 3 h 48"/>
                <a:gd name="T48" fmla="*/ 19 w 40"/>
                <a:gd name="T49" fmla="*/ 1 h 48"/>
                <a:gd name="T50" fmla="*/ 21 w 40"/>
                <a:gd name="T51" fmla="*/ 0 h 48"/>
                <a:gd name="T52" fmla="*/ 24 w 40"/>
                <a:gd name="T53" fmla="*/ 1 h 48"/>
                <a:gd name="T54" fmla="*/ 26 w 40"/>
                <a:gd name="T55" fmla="*/ 2 h 48"/>
                <a:gd name="T56" fmla="*/ 27 w 40"/>
                <a:gd name="T57" fmla="*/ 2 h 48"/>
                <a:gd name="T58" fmla="*/ 27 w 40"/>
                <a:gd name="T59" fmla="*/ 3 h 48"/>
                <a:gd name="T60" fmla="*/ 28 w 40"/>
                <a:gd name="T61" fmla="*/ 4 h 48"/>
                <a:gd name="T62" fmla="*/ 29 w 40"/>
                <a:gd name="T63" fmla="*/ 10 h 48"/>
                <a:gd name="T64" fmla="*/ 29 w 40"/>
                <a:gd name="T65" fmla="*/ 11 h 48"/>
                <a:gd name="T66" fmla="*/ 28 w 40"/>
                <a:gd name="T67" fmla="*/ 12 h 48"/>
                <a:gd name="T68" fmla="*/ 27 w 40"/>
                <a:gd name="T69" fmla="*/ 13 h 48"/>
                <a:gd name="T70" fmla="*/ 28 w 40"/>
                <a:gd name="T71" fmla="*/ 14 h 48"/>
                <a:gd name="T72" fmla="*/ 31 w 40"/>
                <a:gd name="T73" fmla="*/ 15 h 48"/>
                <a:gd name="T74" fmla="*/ 33 w 40"/>
                <a:gd name="T75" fmla="*/ 16 h 48"/>
                <a:gd name="T76" fmla="*/ 35 w 40"/>
                <a:gd name="T77" fmla="*/ 18 h 48"/>
                <a:gd name="T78" fmla="*/ 38 w 40"/>
                <a:gd name="T79" fmla="*/ 20 h 48"/>
                <a:gd name="T80" fmla="*/ 39 w 40"/>
                <a:gd name="T81" fmla="*/ 25 h 48"/>
                <a:gd name="T82" fmla="*/ 39 w 40"/>
                <a:gd name="T83" fmla="*/ 27 h 48"/>
                <a:gd name="T84" fmla="*/ 37 w 40"/>
                <a:gd name="T85" fmla="*/ 28 h 48"/>
                <a:gd name="T86" fmla="*/ 37 w 40"/>
                <a:gd name="T87" fmla="*/ 31 h 48"/>
                <a:gd name="T88" fmla="*/ 36 w 40"/>
                <a:gd name="T89" fmla="*/ 38 h 48"/>
                <a:gd name="T90" fmla="*/ 33 w 40"/>
                <a:gd name="T91" fmla="*/ 42 h 48"/>
                <a:gd name="T92" fmla="*/ 29 w 40"/>
                <a:gd name="T93" fmla="*/ 48 h 48"/>
                <a:gd name="T94" fmla="*/ 20 w 40"/>
                <a:gd name="T9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48">
                  <a:moveTo>
                    <a:pt x="20" y="48"/>
                  </a:moveTo>
                  <a:cubicBezTo>
                    <a:pt x="20" y="48"/>
                    <a:pt x="14" y="47"/>
                    <a:pt x="11" y="47"/>
                  </a:cubicBezTo>
                  <a:cubicBezTo>
                    <a:pt x="8" y="47"/>
                    <a:pt x="2" y="48"/>
                    <a:pt x="1" y="42"/>
                  </a:cubicBezTo>
                  <a:cubicBezTo>
                    <a:pt x="0" y="37"/>
                    <a:pt x="6" y="40"/>
                    <a:pt x="7" y="40"/>
                  </a:cubicBezTo>
                  <a:cubicBezTo>
                    <a:pt x="7" y="40"/>
                    <a:pt x="10" y="41"/>
                    <a:pt x="10" y="41"/>
                  </a:cubicBezTo>
                  <a:cubicBezTo>
                    <a:pt x="10" y="41"/>
                    <a:pt x="8" y="38"/>
                    <a:pt x="8" y="36"/>
                  </a:cubicBezTo>
                  <a:cubicBezTo>
                    <a:pt x="7" y="34"/>
                    <a:pt x="6" y="30"/>
                    <a:pt x="6" y="29"/>
                  </a:cubicBezTo>
                  <a:cubicBezTo>
                    <a:pt x="5" y="29"/>
                    <a:pt x="5" y="29"/>
                    <a:pt x="5" y="28"/>
                  </a:cubicBezTo>
                  <a:cubicBezTo>
                    <a:pt x="4" y="26"/>
                    <a:pt x="4" y="26"/>
                    <a:pt x="4" y="26"/>
                  </a:cubicBezTo>
                  <a:cubicBezTo>
                    <a:pt x="4" y="26"/>
                    <a:pt x="2" y="25"/>
                    <a:pt x="2" y="23"/>
                  </a:cubicBezTo>
                  <a:cubicBezTo>
                    <a:pt x="2" y="21"/>
                    <a:pt x="1" y="20"/>
                    <a:pt x="2" y="19"/>
                  </a:cubicBezTo>
                  <a:cubicBezTo>
                    <a:pt x="4" y="18"/>
                    <a:pt x="6" y="17"/>
                    <a:pt x="7" y="17"/>
                  </a:cubicBezTo>
                  <a:cubicBezTo>
                    <a:pt x="8" y="17"/>
                    <a:pt x="9" y="16"/>
                    <a:pt x="9" y="16"/>
                  </a:cubicBezTo>
                  <a:cubicBezTo>
                    <a:pt x="10" y="17"/>
                    <a:pt x="9" y="16"/>
                    <a:pt x="10" y="16"/>
                  </a:cubicBezTo>
                  <a:cubicBezTo>
                    <a:pt x="11" y="15"/>
                    <a:pt x="13" y="15"/>
                    <a:pt x="14" y="14"/>
                  </a:cubicBezTo>
                  <a:cubicBezTo>
                    <a:pt x="15" y="14"/>
                    <a:pt x="16" y="13"/>
                    <a:pt x="16" y="13"/>
                  </a:cubicBezTo>
                  <a:cubicBezTo>
                    <a:pt x="17" y="13"/>
                    <a:pt x="18" y="14"/>
                    <a:pt x="18" y="13"/>
                  </a:cubicBezTo>
                  <a:cubicBezTo>
                    <a:pt x="18" y="13"/>
                    <a:pt x="18" y="12"/>
                    <a:pt x="18" y="12"/>
                  </a:cubicBezTo>
                  <a:cubicBezTo>
                    <a:pt x="18" y="11"/>
                    <a:pt x="18" y="12"/>
                    <a:pt x="18" y="11"/>
                  </a:cubicBezTo>
                  <a:cubicBezTo>
                    <a:pt x="18" y="9"/>
                    <a:pt x="18" y="9"/>
                    <a:pt x="18" y="9"/>
                  </a:cubicBezTo>
                  <a:cubicBezTo>
                    <a:pt x="17" y="9"/>
                    <a:pt x="17" y="8"/>
                    <a:pt x="18" y="8"/>
                  </a:cubicBezTo>
                  <a:cubicBezTo>
                    <a:pt x="18" y="8"/>
                    <a:pt x="18" y="7"/>
                    <a:pt x="18" y="7"/>
                  </a:cubicBezTo>
                  <a:cubicBezTo>
                    <a:pt x="17" y="6"/>
                    <a:pt x="17" y="6"/>
                    <a:pt x="18" y="4"/>
                  </a:cubicBezTo>
                  <a:cubicBezTo>
                    <a:pt x="18" y="3"/>
                    <a:pt x="18" y="3"/>
                    <a:pt x="18" y="3"/>
                  </a:cubicBezTo>
                  <a:cubicBezTo>
                    <a:pt x="18" y="2"/>
                    <a:pt x="19" y="1"/>
                    <a:pt x="19" y="1"/>
                  </a:cubicBezTo>
                  <a:cubicBezTo>
                    <a:pt x="20" y="1"/>
                    <a:pt x="20" y="0"/>
                    <a:pt x="21" y="0"/>
                  </a:cubicBezTo>
                  <a:cubicBezTo>
                    <a:pt x="22" y="0"/>
                    <a:pt x="23" y="1"/>
                    <a:pt x="24" y="1"/>
                  </a:cubicBezTo>
                  <a:cubicBezTo>
                    <a:pt x="25" y="2"/>
                    <a:pt x="26" y="2"/>
                    <a:pt x="26" y="2"/>
                  </a:cubicBezTo>
                  <a:cubicBezTo>
                    <a:pt x="27" y="2"/>
                    <a:pt x="27" y="2"/>
                    <a:pt x="27" y="2"/>
                  </a:cubicBezTo>
                  <a:cubicBezTo>
                    <a:pt x="27" y="2"/>
                    <a:pt x="27" y="3"/>
                    <a:pt x="27" y="3"/>
                  </a:cubicBezTo>
                  <a:cubicBezTo>
                    <a:pt x="26" y="3"/>
                    <a:pt x="27" y="4"/>
                    <a:pt x="28" y="4"/>
                  </a:cubicBezTo>
                  <a:cubicBezTo>
                    <a:pt x="28" y="5"/>
                    <a:pt x="28" y="9"/>
                    <a:pt x="29" y="10"/>
                  </a:cubicBezTo>
                  <a:cubicBezTo>
                    <a:pt x="29" y="11"/>
                    <a:pt x="29" y="11"/>
                    <a:pt x="29" y="11"/>
                  </a:cubicBezTo>
                  <a:cubicBezTo>
                    <a:pt x="29" y="11"/>
                    <a:pt x="28" y="12"/>
                    <a:pt x="28" y="12"/>
                  </a:cubicBezTo>
                  <a:cubicBezTo>
                    <a:pt x="28" y="12"/>
                    <a:pt x="27" y="13"/>
                    <a:pt x="27" y="13"/>
                  </a:cubicBezTo>
                  <a:cubicBezTo>
                    <a:pt x="27" y="13"/>
                    <a:pt x="28" y="14"/>
                    <a:pt x="28" y="14"/>
                  </a:cubicBezTo>
                  <a:cubicBezTo>
                    <a:pt x="28" y="14"/>
                    <a:pt x="30" y="14"/>
                    <a:pt x="31" y="15"/>
                  </a:cubicBezTo>
                  <a:cubicBezTo>
                    <a:pt x="31" y="14"/>
                    <a:pt x="32" y="15"/>
                    <a:pt x="33" y="16"/>
                  </a:cubicBezTo>
                  <a:cubicBezTo>
                    <a:pt x="33" y="16"/>
                    <a:pt x="35" y="18"/>
                    <a:pt x="35" y="18"/>
                  </a:cubicBezTo>
                  <a:cubicBezTo>
                    <a:pt x="36" y="18"/>
                    <a:pt x="38" y="18"/>
                    <a:pt x="38" y="20"/>
                  </a:cubicBezTo>
                  <a:cubicBezTo>
                    <a:pt x="39" y="22"/>
                    <a:pt x="40" y="24"/>
                    <a:pt x="39" y="25"/>
                  </a:cubicBezTo>
                  <a:cubicBezTo>
                    <a:pt x="39" y="26"/>
                    <a:pt x="39" y="27"/>
                    <a:pt x="39" y="27"/>
                  </a:cubicBezTo>
                  <a:cubicBezTo>
                    <a:pt x="39" y="28"/>
                    <a:pt x="37" y="28"/>
                    <a:pt x="37" y="28"/>
                  </a:cubicBezTo>
                  <a:cubicBezTo>
                    <a:pt x="37" y="28"/>
                    <a:pt x="37" y="29"/>
                    <a:pt x="37" y="31"/>
                  </a:cubicBezTo>
                  <a:cubicBezTo>
                    <a:pt x="37" y="34"/>
                    <a:pt x="38" y="37"/>
                    <a:pt x="36" y="38"/>
                  </a:cubicBezTo>
                  <a:cubicBezTo>
                    <a:pt x="35" y="39"/>
                    <a:pt x="33" y="42"/>
                    <a:pt x="33" y="42"/>
                  </a:cubicBezTo>
                  <a:cubicBezTo>
                    <a:pt x="33" y="42"/>
                    <a:pt x="33" y="48"/>
                    <a:pt x="29" y="48"/>
                  </a:cubicBezTo>
                  <a:cubicBezTo>
                    <a:pt x="25" y="48"/>
                    <a:pt x="20" y="48"/>
                    <a:pt x="20" y="4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8" name="Freeform 620"/>
            <p:cNvSpPr>
              <a:spLocks/>
            </p:cNvSpPr>
            <p:nvPr/>
          </p:nvSpPr>
          <p:spPr bwMode="auto">
            <a:xfrm>
              <a:off x="4148138" y="4322763"/>
              <a:ext cx="123825" cy="147638"/>
            </a:xfrm>
            <a:custGeom>
              <a:avLst/>
              <a:gdLst>
                <a:gd name="T0" fmla="*/ 16 w 33"/>
                <a:gd name="T1" fmla="*/ 39 h 39"/>
                <a:gd name="T2" fmla="*/ 9 w 33"/>
                <a:gd name="T3" fmla="*/ 39 h 39"/>
                <a:gd name="T4" fmla="*/ 1 w 33"/>
                <a:gd name="T5" fmla="*/ 34 h 39"/>
                <a:gd name="T6" fmla="*/ 5 w 33"/>
                <a:gd name="T7" fmla="*/ 33 h 39"/>
                <a:gd name="T8" fmla="*/ 8 w 33"/>
                <a:gd name="T9" fmla="*/ 34 h 39"/>
                <a:gd name="T10" fmla="*/ 6 w 33"/>
                <a:gd name="T11" fmla="*/ 29 h 39"/>
                <a:gd name="T12" fmla="*/ 4 w 33"/>
                <a:gd name="T13" fmla="*/ 24 h 39"/>
                <a:gd name="T14" fmla="*/ 4 w 33"/>
                <a:gd name="T15" fmla="*/ 22 h 39"/>
                <a:gd name="T16" fmla="*/ 3 w 33"/>
                <a:gd name="T17" fmla="*/ 21 h 39"/>
                <a:gd name="T18" fmla="*/ 2 w 33"/>
                <a:gd name="T19" fmla="*/ 19 h 39"/>
                <a:gd name="T20" fmla="*/ 2 w 33"/>
                <a:gd name="T21" fmla="*/ 15 h 39"/>
                <a:gd name="T22" fmla="*/ 5 w 33"/>
                <a:gd name="T23" fmla="*/ 13 h 39"/>
                <a:gd name="T24" fmla="*/ 7 w 33"/>
                <a:gd name="T25" fmla="*/ 13 h 39"/>
                <a:gd name="T26" fmla="*/ 8 w 33"/>
                <a:gd name="T27" fmla="*/ 12 h 39"/>
                <a:gd name="T28" fmla="*/ 11 w 33"/>
                <a:gd name="T29" fmla="*/ 11 h 39"/>
                <a:gd name="T30" fmla="*/ 13 w 33"/>
                <a:gd name="T31" fmla="*/ 11 h 39"/>
                <a:gd name="T32" fmla="*/ 14 w 33"/>
                <a:gd name="T33" fmla="*/ 11 h 39"/>
                <a:gd name="T34" fmla="*/ 14 w 33"/>
                <a:gd name="T35" fmla="*/ 9 h 39"/>
                <a:gd name="T36" fmla="*/ 14 w 33"/>
                <a:gd name="T37" fmla="*/ 8 h 39"/>
                <a:gd name="T38" fmla="*/ 14 w 33"/>
                <a:gd name="T39" fmla="*/ 7 h 39"/>
                <a:gd name="T40" fmla="*/ 14 w 33"/>
                <a:gd name="T41" fmla="*/ 6 h 39"/>
                <a:gd name="T42" fmla="*/ 14 w 33"/>
                <a:gd name="T43" fmla="*/ 5 h 39"/>
                <a:gd name="T44" fmla="*/ 14 w 33"/>
                <a:gd name="T45" fmla="*/ 3 h 39"/>
                <a:gd name="T46" fmla="*/ 14 w 33"/>
                <a:gd name="T47" fmla="*/ 2 h 39"/>
                <a:gd name="T48" fmla="*/ 16 w 33"/>
                <a:gd name="T49" fmla="*/ 0 h 39"/>
                <a:gd name="T50" fmla="*/ 17 w 33"/>
                <a:gd name="T51" fmla="*/ 0 h 39"/>
                <a:gd name="T52" fmla="*/ 20 w 33"/>
                <a:gd name="T53" fmla="*/ 1 h 39"/>
                <a:gd name="T54" fmla="*/ 21 w 33"/>
                <a:gd name="T55" fmla="*/ 1 h 39"/>
                <a:gd name="T56" fmla="*/ 22 w 33"/>
                <a:gd name="T57" fmla="*/ 1 h 39"/>
                <a:gd name="T58" fmla="*/ 22 w 33"/>
                <a:gd name="T59" fmla="*/ 2 h 39"/>
                <a:gd name="T60" fmla="*/ 23 w 33"/>
                <a:gd name="T61" fmla="*/ 3 h 39"/>
                <a:gd name="T62" fmla="*/ 23 w 33"/>
                <a:gd name="T63" fmla="*/ 8 h 39"/>
                <a:gd name="T64" fmla="*/ 23 w 33"/>
                <a:gd name="T65" fmla="*/ 9 h 39"/>
                <a:gd name="T66" fmla="*/ 23 w 33"/>
                <a:gd name="T67" fmla="*/ 9 h 39"/>
                <a:gd name="T68" fmla="*/ 22 w 33"/>
                <a:gd name="T69" fmla="*/ 10 h 39"/>
                <a:gd name="T70" fmla="*/ 23 w 33"/>
                <a:gd name="T71" fmla="*/ 11 h 39"/>
                <a:gd name="T72" fmla="*/ 25 w 33"/>
                <a:gd name="T73" fmla="*/ 12 h 39"/>
                <a:gd name="T74" fmla="*/ 27 w 33"/>
                <a:gd name="T75" fmla="*/ 13 h 39"/>
                <a:gd name="T76" fmla="*/ 29 w 33"/>
                <a:gd name="T77" fmla="*/ 15 h 39"/>
                <a:gd name="T78" fmla="*/ 31 w 33"/>
                <a:gd name="T79" fmla="*/ 16 h 39"/>
                <a:gd name="T80" fmla="*/ 32 w 33"/>
                <a:gd name="T81" fmla="*/ 20 h 39"/>
                <a:gd name="T82" fmla="*/ 32 w 33"/>
                <a:gd name="T83" fmla="*/ 22 h 39"/>
                <a:gd name="T84" fmla="*/ 30 w 33"/>
                <a:gd name="T85" fmla="*/ 23 h 39"/>
                <a:gd name="T86" fmla="*/ 30 w 33"/>
                <a:gd name="T87" fmla="*/ 25 h 39"/>
                <a:gd name="T88" fmla="*/ 30 w 33"/>
                <a:gd name="T89" fmla="*/ 31 h 39"/>
                <a:gd name="T90" fmla="*/ 27 w 33"/>
                <a:gd name="T91" fmla="*/ 34 h 39"/>
                <a:gd name="T92" fmla="*/ 24 w 33"/>
                <a:gd name="T93" fmla="*/ 39 h 39"/>
                <a:gd name="T94" fmla="*/ 16 w 33"/>
                <a:gd name="T9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39">
                  <a:moveTo>
                    <a:pt x="16" y="39"/>
                  </a:moveTo>
                  <a:cubicBezTo>
                    <a:pt x="16" y="39"/>
                    <a:pt x="12" y="39"/>
                    <a:pt x="9" y="39"/>
                  </a:cubicBezTo>
                  <a:cubicBezTo>
                    <a:pt x="6" y="39"/>
                    <a:pt x="1" y="39"/>
                    <a:pt x="1" y="34"/>
                  </a:cubicBezTo>
                  <a:cubicBezTo>
                    <a:pt x="0" y="30"/>
                    <a:pt x="5" y="33"/>
                    <a:pt x="5" y="33"/>
                  </a:cubicBezTo>
                  <a:cubicBezTo>
                    <a:pt x="6" y="33"/>
                    <a:pt x="8" y="34"/>
                    <a:pt x="8" y="34"/>
                  </a:cubicBezTo>
                  <a:cubicBezTo>
                    <a:pt x="8" y="34"/>
                    <a:pt x="7" y="31"/>
                    <a:pt x="6" y="29"/>
                  </a:cubicBezTo>
                  <a:cubicBezTo>
                    <a:pt x="5" y="27"/>
                    <a:pt x="5" y="24"/>
                    <a:pt x="4" y="24"/>
                  </a:cubicBezTo>
                  <a:cubicBezTo>
                    <a:pt x="4" y="23"/>
                    <a:pt x="4" y="23"/>
                    <a:pt x="4" y="22"/>
                  </a:cubicBezTo>
                  <a:cubicBezTo>
                    <a:pt x="3" y="21"/>
                    <a:pt x="3" y="21"/>
                    <a:pt x="3" y="21"/>
                  </a:cubicBezTo>
                  <a:cubicBezTo>
                    <a:pt x="3" y="21"/>
                    <a:pt x="2" y="20"/>
                    <a:pt x="2" y="19"/>
                  </a:cubicBezTo>
                  <a:cubicBezTo>
                    <a:pt x="2" y="17"/>
                    <a:pt x="0" y="16"/>
                    <a:pt x="2" y="15"/>
                  </a:cubicBezTo>
                  <a:cubicBezTo>
                    <a:pt x="3" y="14"/>
                    <a:pt x="4" y="13"/>
                    <a:pt x="5" y="13"/>
                  </a:cubicBezTo>
                  <a:cubicBezTo>
                    <a:pt x="6" y="14"/>
                    <a:pt x="7" y="13"/>
                    <a:pt x="7" y="13"/>
                  </a:cubicBezTo>
                  <a:cubicBezTo>
                    <a:pt x="8" y="13"/>
                    <a:pt x="8" y="13"/>
                    <a:pt x="8" y="12"/>
                  </a:cubicBezTo>
                  <a:cubicBezTo>
                    <a:pt x="9" y="12"/>
                    <a:pt x="10" y="12"/>
                    <a:pt x="11" y="11"/>
                  </a:cubicBezTo>
                  <a:cubicBezTo>
                    <a:pt x="12" y="11"/>
                    <a:pt x="13" y="10"/>
                    <a:pt x="13" y="11"/>
                  </a:cubicBezTo>
                  <a:cubicBezTo>
                    <a:pt x="13" y="11"/>
                    <a:pt x="14" y="11"/>
                    <a:pt x="14" y="11"/>
                  </a:cubicBezTo>
                  <a:cubicBezTo>
                    <a:pt x="14" y="10"/>
                    <a:pt x="14" y="10"/>
                    <a:pt x="14" y="9"/>
                  </a:cubicBezTo>
                  <a:cubicBezTo>
                    <a:pt x="14" y="9"/>
                    <a:pt x="14" y="9"/>
                    <a:pt x="14" y="8"/>
                  </a:cubicBezTo>
                  <a:cubicBezTo>
                    <a:pt x="14" y="7"/>
                    <a:pt x="14" y="7"/>
                    <a:pt x="14" y="7"/>
                  </a:cubicBezTo>
                  <a:cubicBezTo>
                    <a:pt x="14" y="7"/>
                    <a:pt x="14" y="6"/>
                    <a:pt x="14" y="6"/>
                  </a:cubicBezTo>
                  <a:cubicBezTo>
                    <a:pt x="15" y="6"/>
                    <a:pt x="15" y="6"/>
                    <a:pt x="14" y="5"/>
                  </a:cubicBezTo>
                  <a:cubicBezTo>
                    <a:pt x="14" y="5"/>
                    <a:pt x="14" y="4"/>
                    <a:pt x="14" y="3"/>
                  </a:cubicBezTo>
                  <a:cubicBezTo>
                    <a:pt x="14" y="2"/>
                    <a:pt x="14" y="2"/>
                    <a:pt x="14" y="2"/>
                  </a:cubicBezTo>
                  <a:cubicBezTo>
                    <a:pt x="14" y="1"/>
                    <a:pt x="15" y="0"/>
                    <a:pt x="16" y="0"/>
                  </a:cubicBezTo>
                  <a:cubicBezTo>
                    <a:pt x="16" y="1"/>
                    <a:pt x="16" y="0"/>
                    <a:pt x="17" y="0"/>
                  </a:cubicBezTo>
                  <a:cubicBezTo>
                    <a:pt x="18" y="0"/>
                    <a:pt x="19" y="0"/>
                    <a:pt x="20" y="1"/>
                  </a:cubicBezTo>
                  <a:cubicBezTo>
                    <a:pt x="20" y="1"/>
                    <a:pt x="21" y="1"/>
                    <a:pt x="21" y="1"/>
                  </a:cubicBezTo>
                  <a:cubicBezTo>
                    <a:pt x="22" y="1"/>
                    <a:pt x="22" y="1"/>
                    <a:pt x="22" y="1"/>
                  </a:cubicBezTo>
                  <a:cubicBezTo>
                    <a:pt x="22" y="1"/>
                    <a:pt x="22" y="2"/>
                    <a:pt x="22" y="2"/>
                  </a:cubicBezTo>
                  <a:cubicBezTo>
                    <a:pt x="22" y="2"/>
                    <a:pt x="22" y="3"/>
                    <a:pt x="23" y="3"/>
                  </a:cubicBezTo>
                  <a:cubicBezTo>
                    <a:pt x="23" y="3"/>
                    <a:pt x="23" y="7"/>
                    <a:pt x="23" y="8"/>
                  </a:cubicBezTo>
                  <a:cubicBezTo>
                    <a:pt x="23" y="9"/>
                    <a:pt x="23" y="9"/>
                    <a:pt x="23" y="9"/>
                  </a:cubicBezTo>
                  <a:cubicBezTo>
                    <a:pt x="23" y="9"/>
                    <a:pt x="23" y="9"/>
                    <a:pt x="23" y="9"/>
                  </a:cubicBezTo>
                  <a:cubicBezTo>
                    <a:pt x="23" y="10"/>
                    <a:pt x="22" y="10"/>
                    <a:pt x="22" y="10"/>
                  </a:cubicBezTo>
                  <a:cubicBezTo>
                    <a:pt x="22" y="11"/>
                    <a:pt x="23" y="11"/>
                    <a:pt x="23" y="11"/>
                  </a:cubicBezTo>
                  <a:cubicBezTo>
                    <a:pt x="23" y="11"/>
                    <a:pt x="25" y="11"/>
                    <a:pt x="25" y="12"/>
                  </a:cubicBezTo>
                  <a:cubicBezTo>
                    <a:pt x="26" y="11"/>
                    <a:pt x="26" y="12"/>
                    <a:pt x="27" y="13"/>
                  </a:cubicBezTo>
                  <a:cubicBezTo>
                    <a:pt x="27" y="13"/>
                    <a:pt x="28" y="15"/>
                    <a:pt x="29" y="15"/>
                  </a:cubicBezTo>
                  <a:cubicBezTo>
                    <a:pt x="29" y="15"/>
                    <a:pt x="31" y="15"/>
                    <a:pt x="31" y="16"/>
                  </a:cubicBezTo>
                  <a:cubicBezTo>
                    <a:pt x="32" y="18"/>
                    <a:pt x="33" y="19"/>
                    <a:pt x="32" y="20"/>
                  </a:cubicBezTo>
                  <a:cubicBezTo>
                    <a:pt x="32" y="21"/>
                    <a:pt x="32" y="22"/>
                    <a:pt x="32" y="22"/>
                  </a:cubicBezTo>
                  <a:cubicBezTo>
                    <a:pt x="32" y="23"/>
                    <a:pt x="30" y="23"/>
                    <a:pt x="30" y="23"/>
                  </a:cubicBezTo>
                  <a:cubicBezTo>
                    <a:pt x="30" y="23"/>
                    <a:pt x="30" y="23"/>
                    <a:pt x="30" y="25"/>
                  </a:cubicBezTo>
                  <a:cubicBezTo>
                    <a:pt x="30" y="28"/>
                    <a:pt x="31" y="30"/>
                    <a:pt x="30" y="31"/>
                  </a:cubicBezTo>
                  <a:cubicBezTo>
                    <a:pt x="29" y="32"/>
                    <a:pt x="27" y="34"/>
                    <a:pt x="27" y="34"/>
                  </a:cubicBezTo>
                  <a:cubicBezTo>
                    <a:pt x="27" y="34"/>
                    <a:pt x="27" y="39"/>
                    <a:pt x="24" y="39"/>
                  </a:cubicBezTo>
                  <a:cubicBezTo>
                    <a:pt x="20" y="39"/>
                    <a:pt x="16" y="39"/>
                    <a:pt x="16" y="39"/>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9" name="Freeform 622"/>
            <p:cNvSpPr>
              <a:spLocks/>
            </p:cNvSpPr>
            <p:nvPr/>
          </p:nvSpPr>
          <p:spPr bwMode="auto">
            <a:xfrm>
              <a:off x="8281988" y="754063"/>
              <a:ext cx="127000" cy="146050"/>
            </a:xfrm>
            <a:custGeom>
              <a:avLst/>
              <a:gdLst>
                <a:gd name="T0" fmla="*/ 17 w 34"/>
                <a:gd name="T1" fmla="*/ 39 h 39"/>
                <a:gd name="T2" fmla="*/ 10 w 34"/>
                <a:gd name="T3" fmla="*/ 39 h 39"/>
                <a:gd name="T4" fmla="*/ 1 w 34"/>
                <a:gd name="T5" fmla="*/ 34 h 39"/>
                <a:gd name="T6" fmla="*/ 6 w 34"/>
                <a:gd name="T7" fmla="*/ 33 h 39"/>
                <a:gd name="T8" fmla="*/ 9 w 34"/>
                <a:gd name="T9" fmla="*/ 34 h 39"/>
                <a:gd name="T10" fmla="*/ 7 w 34"/>
                <a:gd name="T11" fmla="*/ 29 h 39"/>
                <a:gd name="T12" fmla="*/ 5 w 34"/>
                <a:gd name="T13" fmla="*/ 24 h 39"/>
                <a:gd name="T14" fmla="*/ 4 w 34"/>
                <a:gd name="T15" fmla="*/ 22 h 39"/>
                <a:gd name="T16" fmla="*/ 4 w 34"/>
                <a:gd name="T17" fmla="*/ 21 h 39"/>
                <a:gd name="T18" fmla="*/ 2 w 34"/>
                <a:gd name="T19" fmla="*/ 19 h 39"/>
                <a:gd name="T20" fmla="*/ 2 w 34"/>
                <a:gd name="T21" fmla="*/ 15 h 39"/>
                <a:gd name="T22" fmla="*/ 6 w 34"/>
                <a:gd name="T23" fmla="*/ 13 h 39"/>
                <a:gd name="T24" fmla="*/ 8 w 34"/>
                <a:gd name="T25" fmla="*/ 13 h 39"/>
                <a:gd name="T26" fmla="*/ 9 w 34"/>
                <a:gd name="T27" fmla="*/ 12 h 39"/>
                <a:gd name="T28" fmla="*/ 12 w 34"/>
                <a:gd name="T29" fmla="*/ 11 h 39"/>
                <a:gd name="T30" fmla="*/ 14 w 34"/>
                <a:gd name="T31" fmla="*/ 10 h 39"/>
                <a:gd name="T32" fmla="*/ 15 w 34"/>
                <a:gd name="T33" fmla="*/ 10 h 39"/>
                <a:gd name="T34" fmla="*/ 15 w 34"/>
                <a:gd name="T35" fmla="*/ 9 h 39"/>
                <a:gd name="T36" fmla="*/ 15 w 34"/>
                <a:gd name="T37" fmla="*/ 8 h 39"/>
                <a:gd name="T38" fmla="*/ 15 w 34"/>
                <a:gd name="T39" fmla="*/ 7 h 39"/>
                <a:gd name="T40" fmla="*/ 15 w 34"/>
                <a:gd name="T41" fmla="*/ 6 h 39"/>
                <a:gd name="T42" fmla="*/ 15 w 34"/>
                <a:gd name="T43" fmla="*/ 5 h 39"/>
                <a:gd name="T44" fmla="*/ 15 w 34"/>
                <a:gd name="T45" fmla="*/ 3 h 39"/>
                <a:gd name="T46" fmla="*/ 15 w 34"/>
                <a:gd name="T47" fmla="*/ 2 h 39"/>
                <a:gd name="T48" fmla="*/ 16 w 34"/>
                <a:gd name="T49" fmla="*/ 0 h 39"/>
                <a:gd name="T50" fmla="*/ 18 w 34"/>
                <a:gd name="T51" fmla="*/ 0 h 39"/>
                <a:gd name="T52" fmla="*/ 20 w 34"/>
                <a:gd name="T53" fmla="*/ 0 h 39"/>
                <a:gd name="T54" fmla="*/ 22 w 34"/>
                <a:gd name="T55" fmla="*/ 1 h 39"/>
                <a:gd name="T56" fmla="*/ 23 w 34"/>
                <a:gd name="T57" fmla="*/ 1 h 39"/>
                <a:gd name="T58" fmla="*/ 23 w 34"/>
                <a:gd name="T59" fmla="*/ 2 h 39"/>
                <a:gd name="T60" fmla="*/ 23 w 34"/>
                <a:gd name="T61" fmla="*/ 3 h 39"/>
                <a:gd name="T62" fmla="*/ 24 w 34"/>
                <a:gd name="T63" fmla="*/ 8 h 39"/>
                <a:gd name="T64" fmla="*/ 24 w 34"/>
                <a:gd name="T65" fmla="*/ 9 h 39"/>
                <a:gd name="T66" fmla="*/ 24 w 34"/>
                <a:gd name="T67" fmla="*/ 9 h 39"/>
                <a:gd name="T68" fmla="*/ 23 w 34"/>
                <a:gd name="T69" fmla="*/ 10 h 39"/>
                <a:gd name="T70" fmla="*/ 23 w 34"/>
                <a:gd name="T71" fmla="*/ 11 h 39"/>
                <a:gd name="T72" fmla="*/ 26 w 34"/>
                <a:gd name="T73" fmla="*/ 12 h 39"/>
                <a:gd name="T74" fmla="*/ 27 w 34"/>
                <a:gd name="T75" fmla="*/ 13 h 39"/>
                <a:gd name="T76" fmla="*/ 29 w 34"/>
                <a:gd name="T77" fmla="*/ 15 h 39"/>
                <a:gd name="T78" fmla="*/ 32 w 34"/>
                <a:gd name="T79" fmla="*/ 16 h 39"/>
                <a:gd name="T80" fmla="*/ 33 w 34"/>
                <a:gd name="T81" fmla="*/ 20 h 39"/>
                <a:gd name="T82" fmla="*/ 32 w 34"/>
                <a:gd name="T83" fmla="*/ 22 h 39"/>
                <a:gd name="T84" fmla="*/ 31 w 34"/>
                <a:gd name="T85" fmla="*/ 23 h 39"/>
                <a:gd name="T86" fmla="*/ 31 w 34"/>
                <a:gd name="T87" fmla="*/ 25 h 39"/>
                <a:gd name="T88" fmla="*/ 30 w 34"/>
                <a:gd name="T89" fmla="*/ 31 h 39"/>
                <a:gd name="T90" fmla="*/ 28 w 34"/>
                <a:gd name="T91" fmla="*/ 34 h 39"/>
                <a:gd name="T92" fmla="*/ 24 w 34"/>
                <a:gd name="T93" fmla="*/ 39 h 39"/>
                <a:gd name="T94" fmla="*/ 17 w 34"/>
                <a:gd name="T9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39">
                  <a:moveTo>
                    <a:pt x="17" y="39"/>
                  </a:moveTo>
                  <a:cubicBezTo>
                    <a:pt x="17" y="39"/>
                    <a:pt x="12" y="39"/>
                    <a:pt x="10" y="39"/>
                  </a:cubicBezTo>
                  <a:cubicBezTo>
                    <a:pt x="7" y="39"/>
                    <a:pt x="2" y="39"/>
                    <a:pt x="1" y="34"/>
                  </a:cubicBezTo>
                  <a:cubicBezTo>
                    <a:pt x="0" y="30"/>
                    <a:pt x="6" y="33"/>
                    <a:pt x="6" y="33"/>
                  </a:cubicBezTo>
                  <a:cubicBezTo>
                    <a:pt x="6" y="33"/>
                    <a:pt x="9" y="34"/>
                    <a:pt x="9" y="34"/>
                  </a:cubicBezTo>
                  <a:cubicBezTo>
                    <a:pt x="9" y="34"/>
                    <a:pt x="7" y="31"/>
                    <a:pt x="7" y="29"/>
                  </a:cubicBezTo>
                  <a:cubicBezTo>
                    <a:pt x="6" y="27"/>
                    <a:pt x="5" y="24"/>
                    <a:pt x="5" y="24"/>
                  </a:cubicBezTo>
                  <a:cubicBezTo>
                    <a:pt x="5" y="23"/>
                    <a:pt x="4" y="23"/>
                    <a:pt x="4" y="22"/>
                  </a:cubicBezTo>
                  <a:cubicBezTo>
                    <a:pt x="4" y="21"/>
                    <a:pt x="4" y="21"/>
                    <a:pt x="4" y="21"/>
                  </a:cubicBezTo>
                  <a:cubicBezTo>
                    <a:pt x="4" y="21"/>
                    <a:pt x="2" y="20"/>
                    <a:pt x="2" y="19"/>
                  </a:cubicBezTo>
                  <a:cubicBezTo>
                    <a:pt x="2" y="17"/>
                    <a:pt x="1" y="16"/>
                    <a:pt x="2" y="15"/>
                  </a:cubicBezTo>
                  <a:cubicBezTo>
                    <a:pt x="4" y="14"/>
                    <a:pt x="5" y="13"/>
                    <a:pt x="6" y="13"/>
                  </a:cubicBezTo>
                  <a:cubicBezTo>
                    <a:pt x="7" y="14"/>
                    <a:pt x="7" y="13"/>
                    <a:pt x="8" y="13"/>
                  </a:cubicBezTo>
                  <a:cubicBezTo>
                    <a:pt x="9" y="13"/>
                    <a:pt x="8" y="13"/>
                    <a:pt x="9" y="12"/>
                  </a:cubicBezTo>
                  <a:cubicBezTo>
                    <a:pt x="10" y="12"/>
                    <a:pt x="11" y="12"/>
                    <a:pt x="12" y="11"/>
                  </a:cubicBezTo>
                  <a:cubicBezTo>
                    <a:pt x="13" y="11"/>
                    <a:pt x="14" y="10"/>
                    <a:pt x="14" y="10"/>
                  </a:cubicBezTo>
                  <a:cubicBezTo>
                    <a:pt x="14" y="11"/>
                    <a:pt x="15" y="11"/>
                    <a:pt x="15" y="10"/>
                  </a:cubicBezTo>
                  <a:cubicBezTo>
                    <a:pt x="15" y="10"/>
                    <a:pt x="15" y="10"/>
                    <a:pt x="15" y="9"/>
                  </a:cubicBezTo>
                  <a:cubicBezTo>
                    <a:pt x="15" y="9"/>
                    <a:pt x="15" y="9"/>
                    <a:pt x="15" y="8"/>
                  </a:cubicBezTo>
                  <a:cubicBezTo>
                    <a:pt x="15" y="7"/>
                    <a:pt x="15" y="7"/>
                    <a:pt x="15" y="7"/>
                  </a:cubicBezTo>
                  <a:cubicBezTo>
                    <a:pt x="15" y="7"/>
                    <a:pt x="15" y="6"/>
                    <a:pt x="15" y="6"/>
                  </a:cubicBezTo>
                  <a:cubicBezTo>
                    <a:pt x="15" y="6"/>
                    <a:pt x="15" y="5"/>
                    <a:pt x="15" y="5"/>
                  </a:cubicBezTo>
                  <a:cubicBezTo>
                    <a:pt x="15" y="5"/>
                    <a:pt x="15" y="4"/>
                    <a:pt x="15" y="3"/>
                  </a:cubicBezTo>
                  <a:cubicBezTo>
                    <a:pt x="15" y="2"/>
                    <a:pt x="15" y="2"/>
                    <a:pt x="15" y="2"/>
                  </a:cubicBezTo>
                  <a:cubicBezTo>
                    <a:pt x="15" y="1"/>
                    <a:pt x="16" y="0"/>
                    <a:pt x="16" y="0"/>
                  </a:cubicBezTo>
                  <a:cubicBezTo>
                    <a:pt x="17" y="1"/>
                    <a:pt x="17" y="0"/>
                    <a:pt x="18" y="0"/>
                  </a:cubicBezTo>
                  <a:cubicBezTo>
                    <a:pt x="19" y="0"/>
                    <a:pt x="20" y="0"/>
                    <a:pt x="20" y="0"/>
                  </a:cubicBezTo>
                  <a:cubicBezTo>
                    <a:pt x="21" y="1"/>
                    <a:pt x="21" y="1"/>
                    <a:pt x="22" y="1"/>
                  </a:cubicBezTo>
                  <a:cubicBezTo>
                    <a:pt x="22" y="1"/>
                    <a:pt x="23" y="1"/>
                    <a:pt x="23" y="1"/>
                  </a:cubicBezTo>
                  <a:cubicBezTo>
                    <a:pt x="23" y="1"/>
                    <a:pt x="23" y="2"/>
                    <a:pt x="23" y="2"/>
                  </a:cubicBezTo>
                  <a:cubicBezTo>
                    <a:pt x="22" y="2"/>
                    <a:pt x="23" y="2"/>
                    <a:pt x="23" y="3"/>
                  </a:cubicBezTo>
                  <a:cubicBezTo>
                    <a:pt x="23" y="3"/>
                    <a:pt x="24" y="7"/>
                    <a:pt x="24" y="8"/>
                  </a:cubicBezTo>
                  <a:cubicBezTo>
                    <a:pt x="24" y="9"/>
                    <a:pt x="24" y="9"/>
                    <a:pt x="24" y="9"/>
                  </a:cubicBezTo>
                  <a:cubicBezTo>
                    <a:pt x="24" y="9"/>
                    <a:pt x="24" y="9"/>
                    <a:pt x="24" y="9"/>
                  </a:cubicBezTo>
                  <a:cubicBezTo>
                    <a:pt x="23" y="9"/>
                    <a:pt x="23" y="10"/>
                    <a:pt x="23" y="10"/>
                  </a:cubicBezTo>
                  <a:cubicBezTo>
                    <a:pt x="23" y="10"/>
                    <a:pt x="23" y="11"/>
                    <a:pt x="23" y="11"/>
                  </a:cubicBezTo>
                  <a:cubicBezTo>
                    <a:pt x="23" y="11"/>
                    <a:pt x="25" y="11"/>
                    <a:pt x="26" y="12"/>
                  </a:cubicBezTo>
                  <a:cubicBezTo>
                    <a:pt x="26" y="11"/>
                    <a:pt x="27" y="12"/>
                    <a:pt x="27" y="13"/>
                  </a:cubicBezTo>
                  <a:cubicBezTo>
                    <a:pt x="28" y="13"/>
                    <a:pt x="29" y="15"/>
                    <a:pt x="29" y="15"/>
                  </a:cubicBezTo>
                  <a:cubicBezTo>
                    <a:pt x="30" y="15"/>
                    <a:pt x="32" y="15"/>
                    <a:pt x="32" y="16"/>
                  </a:cubicBezTo>
                  <a:cubicBezTo>
                    <a:pt x="33" y="17"/>
                    <a:pt x="34" y="19"/>
                    <a:pt x="33" y="20"/>
                  </a:cubicBezTo>
                  <a:cubicBezTo>
                    <a:pt x="32" y="21"/>
                    <a:pt x="32" y="21"/>
                    <a:pt x="32" y="22"/>
                  </a:cubicBezTo>
                  <a:cubicBezTo>
                    <a:pt x="32" y="23"/>
                    <a:pt x="31" y="23"/>
                    <a:pt x="31" y="23"/>
                  </a:cubicBezTo>
                  <a:cubicBezTo>
                    <a:pt x="31" y="23"/>
                    <a:pt x="31" y="23"/>
                    <a:pt x="31" y="25"/>
                  </a:cubicBezTo>
                  <a:cubicBezTo>
                    <a:pt x="31" y="28"/>
                    <a:pt x="31" y="30"/>
                    <a:pt x="30" y="31"/>
                  </a:cubicBezTo>
                  <a:cubicBezTo>
                    <a:pt x="29" y="32"/>
                    <a:pt x="28" y="34"/>
                    <a:pt x="28" y="34"/>
                  </a:cubicBezTo>
                  <a:cubicBezTo>
                    <a:pt x="28" y="34"/>
                    <a:pt x="28" y="39"/>
                    <a:pt x="24" y="39"/>
                  </a:cubicBezTo>
                  <a:cubicBezTo>
                    <a:pt x="21" y="39"/>
                    <a:pt x="17" y="39"/>
                    <a:pt x="17" y="39"/>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0" name="Freeform 623"/>
            <p:cNvSpPr>
              <a:spLocks/>
            </p:cNvSpPr>
            <p:nvPr/>
          </p:nvSpPr>
          <p:spPr bwMode="auto">
            <a:xfrm>
              <a:off x="8547100" y="3360738"/>
              <a:ext cx="214313" cy="252413"/>
            </a:xfrm>
            <a:custGeom>
              <a:avLst/>
              <a:gdLst>
                <a:gd name="T0" fmla="*/ 28 w 57"/>
                <a:gd name="T1" fmla="*/ 66 h 67"/>
                <a:gd name="T2" fmla="*/ 16 w 57"/>
                <a:gd name="T3" fmla="*/ 66 h 67"/>
                <a:gd name="T4" fmla="*/ 2 w 57"/>
                <a:gd name="T5" fmla="*/ 59 h 67"/>
                <a:gd name="T6" fmla="*/ 10 w 57"/>
                <a:gd name="T7" fmla="*/ 56 h 67"/>
                <a:gd name="T8" fmla="*/ 15 w 57"/>
                <a:gd name="T9" fmla="*/ 58 h 67"/>
                <a:gd name="T10" fmla="*/ 11 w 57"/>
                <a:gd name="T11" fmla="*/ 50 h 67"/>
                <a:gd name="T12" fmla="*/ 8 w 57"/>
                <a:gd name="T13" fmla="*/ 41 h 67"/>
                <a:gd name="T14" fmla="*/ 7 w 57"/>
                <a:gd name="T15" fmla="*/ 38 h 67"/>
                <a:gd name="T16" fmla="*/ 6 w 57"/>
                <a:gd name="T17" fmla="*/ 36 h 67"/>
                <a:gd name="T18" fmla="*/ 4 w 57"/>
                <a:gd name="T19" fmla="*/ 32 h 67"/>
                <a:gd name="T20" fmla="*/ 4 w 57"/>
                <a:gd name="T21" fmla="*/ 26 h 67"/>
                <a:gd name="T22" fmla="*/ 10 w 57"/>
                <a:gd name="T23" fmla="*/ 23 h 67"/>
                <a:gd name="T24" fmla="*/ 13 w 57"/>
                <a:gd name="T25" fmla="*/ 23 h 67"/>
                <a:gd name="T26" fmla="*/ 15 w 57"/>
                <a:gd name="T27" fmla="*/ 21 h 67"/>
                <a:gd name="T28" fmla="*/ 20 w 57"/>
                <a:gd name="T29" fmla="*/ 20 h 67"/>
                <a:gd name="T30" fmla="*/ 23 w 57"/>
                <a:gd name="T31" fmla="*/ 18 h 67"/>
                <a:gd name="T32" fmla="*/ 25 w 57"/>
                <a:gd name="T33" fmla="*/ 18 h 67"/>
                <a:gd name="T34" fmla="*/ 25 w 57"/>
                <a:gd name="T35" fmla="*/ 16 h 67"/>
                <a:gd name="T36" fmla="*/ 25 w 57"/>
                <a:gd name="T37" fmla="*/ 14 h 67"/>
                <a:gd name="T38" fmla="*/ 25 w 57"/>
                <a:gd name="T39" fmla="*/ 12 h 67"/>
                <a:gd name="T40" fmla="*/ 25 w 57"/>
                <a:gd name="T41" fmla="*/ 11 h 67"/>
                <a:gd name="T42" fmla="*/ 25 w 57"/>
                <a:gd name="T43" fmla="*/ 9 h 67"/>
                <a:gd name="T44" fmla="*/ 25 w 57"/>
                <a:gd name="T45" fmla="*/ 6 h 67"/>
                <a:gd name="T46" fmla="*/ 25 w 57"/>
                <a:gd name="T47" fmla="*/ 3 h 67"/>
                <a:gd name="T48" fmla="*/ 27 w 57"/>
                <a:gd name="T49" fmla="*/ 1 h 67"/>
                <a:gd name="T50" fmla="*/ 30 w 57"/>
                <a:gd name="T51" fmla="*/ 0 h 67"/>
                <a:gd name="T52" fmla="*/ 34 w 57"/>
                <a:gd name="T53" fmla="*/ 1 h 67"/>
                <a:gd name="T54" fmla="*/ 37 w 57"/>
                <a:gd name="T55" fmla="*/ 3 h 67"/>
                <a:gd name="T56" fmla="*/ 38 w 57"/>
                <a:gd name="T57" fmla="*/ 2 h 67"/>
                <a:gd name="T58" fmla="*/ 38 w 57"/>
                <a:gd name="T59" fmla="*/ 3 h 67"/>
                <a:gd name="T60" fmla="*/ 39 w 57"/>
                <a:gd name="T61" fmla="*/ 6 h 67"/>
                <a:gd name="T62" fmla="*/ 40 w 57"/>
                <a:gd name="T63" fmla="*/ 14 h 67"/>
                <a:gd name="T64" fmla="*/ 41 w 57"/>
                <a:gd name="T65" fmla="*/ 15 h 67"/>
                <a:gd name="T66" fmla="*/ 40 w 57"/>
                <a:gd name="T67" fmla="*/ 17 h 67"/>
                <a:gd name="T68" fmla="*/ 39 w 57"/>
                <a:gd name="T69" fmla="*/ 18 h 67"/>
                <a:gd name="T70" fmla="*/ 39 w 57"/>
                <a:gd name="T71" fmla="*/ 19 h 67"/>
                <a:gd name="T72" fmla="*/ 43 w 57"/>
                <a:gd name="T73" fmla="*/ 21 h 67"/>
                <a:gd name="T74" fmla="*/ 46 w 57"/>
                <a:gd name="T75" fmla="*/ 22 h 67"/>
                <a:gd name="T76" fmla="*/ 50 w 57"/>
                <a:gd name="T77" fmla="*/ 25 h 67"/>
                <a:gd name="T78" fmla="*/ 54 w 57"/>
                <a:gd name="T79" fmla="*/ 28 h 67"/>
                <a:gd name="T80" fmla="*/ 56 w 57"/>
                <a:gd name="T81" fmla="*/ 35 h 67"/>
                <a:gd name="T82" fmla="*/ 54 w 57"/>
                <a:gd name="T83" fmla="*/ 38 h 67"/>
                <a:gd name="T84" fmla="*/ 52 w 57"/>
                <a:gd name="T85" fmla="*/ 39 h 67"/>
                <a:gd name="T86" fmla="*/ 52 w 57"/>
                <a:gd name="T87" fmla="*/ 44 h 67"/>
                <a:gd name="T88" fmla="*/ 51 w 57"/>
                <a:gd name="T89" fmla="*/ 53 h 67"/>
                <a:gd name="T90" fmla="*/ 47 w 57"/>
                <a:gd name="T91" fmla="*/ 58 h 67"/>
                <a:gd name="T92" fmla="*/ 41 w 57"/>
                <a:gd name="T93" fmla="*/ 67 h 67"/>
                <a:gd name="T94" fmla="*/ 28 w 57"/>
                <a:gd name="T95"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67">
                  <a:moveTo>
                    <a:pt x="28" y="66"/>
                  </a:moveTo>
                  <a:cubicBezTo>
                    <a:pt x="28" y="66"/>
                    <a:pt x="21" y="66"/>
                    <a:pt x="16" y="66"/>
                  </a:cubicBezTo>
                  <a:cubicBezTo>
                    <a:pt x="12" y="66"/>
                    <a:pt x="3" y="66"/>
                    <a:pt x="2" y="59"/>
                  </a:cubicBezTo>
                  <a:cubicBezTo>
                    <a:pt x="0" y="51"/>
                    <a:pt x="9" y="56"/>
                    <a:pt x="10" y="56"/>
                  </a:cubicBezTo>
                  <a:cubicBezTo>
                    <a:pt x="10" y="56"/>
                    <a:pt x="15" y="58"/>
                    <a:pt x="15" y="58"/>
                  </a:cubicBezTo>
                  <a:cubicBezTo>
                    <a:pt x="15" y="58"/>
                    <a:pt x="12" y="53"/>
                    <a:pt x="11" y="50"/>
                  </a:cubicBezTo>
                  <a:cubicBezTo>
                    <a:pt x="10" y="47"/>
                    <a:pt x="9" y="42"/>
                    <a:pt x="8" y="41"/>
                  </a:cubicBezTo>
                  <a:cubicBezTo>
                    <a:pt x="8" y="40"/>
                    <a:pt x="7" y="40"/>
                    <a:pt x="7" y="38"/>
                  </a:cubicBezTo>
                  <a:cubicBezTo>
                    <a:pt x="7" y="37"/>
                    <a:pt x="6" y="36"/>
                    <a:pt x="6" y="36"/>
                  </a:cubicBezTo>
                  <a:cubicBezTo>
                    <a:pt x="6" y="36"/>
                    <a:pt x="4" y="35"/>
                    <a:pt x="4" y="32"/>
                  </a:cubicBezTo>
                  <a:cubicBezTo>
                    <a:pt x="4" y="30"/>
                    <a:pt x="2" y="28"/>
                    <a:pt x="4" y="26"/>
                  </a:cubicBezTo>
                  <a:cubicBezTo>
                    <a:pt x="6" y="24"/>
                    <a:pt x="8" y="23"/>
                    <a:pt x="10" y="23"/>
                  </a:cubicBezTo>
                  <a:cubicBezTo>
                    <a:pt x="12" y="24"/>
                    <a:pt x="12" y="22"/>
                    <a:pt x="13" y="23"/>
                  </a:cubicBezTo>
                  <a:cubicBezTo>
                    <a:pt x="14" y="23"/>
                    <a:pt x="14" y="22"/>
                    <a:pt x="15" y="21"/>
                  </a:cubicBezTo>
                  <a:cubicBezTo>
                    <a:pt x="16" y="21"/>
                    <a:pt x="18" y="20"/>
                    <a:pt x="20" y="20"/>
                  </a:cubicBezTo>
                  <a:cubicBezTo>
                    <a:pt x="21" y="19"/>
                    <a:pt x="23" y="18"/>
                    <a:pt x="23" y="18"/>
                  </a:cubicBezTo>
                  <a:cubicBezTo>
                    <a:pt x="24" y="19"/>
                    <a:pt x="25" y="19"/>
                    <a:pt x="25" y="18"/>
                  </a:cubicBezTo>
                  <a:cubicBezTo>
                    <a:pt x="25" y="18"/>
                    <a:pt x="25" y="17"/>
                    <a:pt x="25" y="16"/>
                  </a:cubicBezTo>
                  <a:cubicBezTo>
                    <a:pt x="25" y="16"/>
                    <a:pt x="25" y="16"/>
                    <a:pt x="25" y="14"/>
                  </a:cubicBezTo>
                  <a:cubicBezTo>
                    <a:pt x="25" y="13"/>
                    <a:pt x="25" y="13"/>
                    <a:pt x="25" y="12"/>
                  </a:cubicBezTo>
                  <a:cubicBezTo>
                    <a:pt x="25" y="12"/>
                    <a:pt x="25" y="11"/>
                    <a:pt x="25" y="11"/>
                  </a:cubicBezTo>
                  <a:cubicBezTo>
                    <a:pt x="26" y="10"/>
                    <a:pt x="26" y="10"/>
                    <a:pt x="25" y="9"/>
                  </a:cubicBezTo>
                  <a:cubicBezTo>
                    <a:pt x="25" y="9"/>
                    <a:pt x="25" y="8"/>
                    <a:pt x="25" y="6"/>
                  </a:cubicBezTo>
                  <a:cubicBezTo>
                    <a:pt x="25" y="4"/>
                    <a:pt x="25" y="5"/>
                    <a:pt x="25" y="3"/>
                  </a:cubicBezTo>
                  <a:cubicBezTo>
                    <a:pt x="25" y="2"/>
                    <a:pt x="27" y="1"/>
                    <a:pt x="27" y="1"/>
                  </a:cubicBezTo>
                  <a:cubicBezTo>
                    <a:pt x="28" y="1"/>
                    <a:pt x="29" y="0"/>
                    <a:pt x="30" y="0"/>
                  </a:cubicBezTo>
                  <a:cubicBezTo>
                    <a:pt x="31" y="0"/>
                    <a:pt x="33" y="1"/>
                    <a:pt x="34" y="1"/>
                  </a:cubicBezTo>
                  <a:cubicBezTo>
                    <a:pt x="35" y="2"/>
                    <a:pt x="36" y="3"/>
                    <a:pt x="37" y="3"/>
                  </a:cubicBezTo>
                  <a:cubicBezTo>
                    <a:pt x="38" y="3"/>
                    <a:pt x="38" y="2"/>
                    <a:pt x="38" y="2"/>
                  </a:cubicBezTo>
                  <a:cubicBezTo>
                    <a:pt x="38" y="2"/>
                    <a:pt x="39" y="3"/>
                    <a:pt x="38" y="3"/>
                  </a:cubicBezTo>
                  <a:cubicBezTo>
                    <a:pt x="38" y="3"/>
                    <a:pt x="39" y="5"/>
                    <a:pt x="39" y="6"/>
                  </a:cubicBezTo>
                  <a:cubicBezTo>
                    <a:pt x="40" y="6"/>
                    <a:pt x="40" y="12"/>
                    <a:pt x="40" y="14"/>
                  </a:cubicBezTo>
                  <a:cubicBezTo>
                    <a:pt x="41" y="15"/>
                    <a:pt x="41" y="15"/>
                    <a:pt x="41" y="15"/>
                  </a:cubicBezTo>
                  <a:cubicBezTo>
                    <a:pt x="41" y="15"/>
                    <a:pt x="40" y="16"/>
                    <a:pt x="40" y="17"/>
                  </a:cubicBezTo>
                  <a:cubicBezTo>
                    <a:pt x="39" y="17"/>
                    <a:pt x="39" y="17"/>
                    <a:pt x="39" y="18"/>
                  </a:cubicBezTo>
                  <a:cubicBezTo>
                    <a:pt x="39" y="18"/>
                    <a:pt x="39" y="19"/>
                    <a:pt x="39" y="19"/>
                  </a:cubicBezTo>
                  <a:cubicBezTo>
                    <a:pt x="39" y="19"/>
                    <a:pt x="43" y="19"/>
                    <a:pt x="43" y="21"/>
                  </a:cubicBezTo>
                  <a:cubicBezTo>
                    <a:pt x="44" y="20"/>
                    <a:pt x="46" y="21"/>
                    <a:pt x="46" y="22"/>
                  </a:cubicBezTo>
                  <a:cubicBezTo>
                    <a:pt x="47" y="23"/>
                    <a:pt x="49" y="25"/>
                    <a:pt x="50" y="25"/>
                  </a:cubicBezTo>
                  <a:cubicBezTo>
                    <a:pt x="50" y="25"/>
                    <a:pt x="54" y="25"/>
                    <a:pt x="54" y="28"/>
                  </a:cubicBezTo>
                  <a:cubicBezTo>
                    <a:pt x="55" y="30"/>
                    <a:pt x="57" y="33"/>
                    <a:pt x="56" y="35"/>
                  </a:cubicBezTo>
                  <a:cubicBezTo>
                    <a:pt x="54" y="36"/>
                    <a:pt x="54" y="37"/>
                    <a:pt x="54" y="38"/>
                  </a:cubicBezTo>
                  <a:cubicBezTo>
                    <a:pt x="54" y="39"/>
                    <a:pt x="52" y="39"/>
                    <a:pt x="52" y="39"/>
                  </a:cubicBezTo>
                  <a:cubicBezTo>
                    <a:pt x="52" y="39"/>
                    <a:pt x="52" y="40"/>
                    <a:pt x="52" y="44"/>
                  </a:cubicBezTo>
                  <a:cubicBezTo>
                    <a:pt x="52" y="47"/>
                    <a:pt x="53" y="52"/>
                    <a:pt x="51" y="53"/>
                  </a:cubicBezTo>
                  <a:cubicBezTo>
                    <a:pt x="49" y="54"/>
                    <a:pt x="47" y="58"/>
                    <a:pt x="47" y="58"/>
                  </a:cubicBezTo>
                  <a:cubicBezTo>
                    <a:pt x="47" y="58"/>
                    <a:pt x="47" y="67"/>
                    <a:pt x="41" y="67"/>
                  </a:cubicBezTo>
                  <a:cubicBezTo>
                    <a:pt x="35" y="67"/>
                    <a:pt x="28" y="66"/>
                    <a:pt x="28" y="66"/>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1" name="Freeform 624"/>
            <p:cNvSpPr>
              <a:spLocks/>
            </p:cNvSpPr>
            <p:nvPr/>
          </p:nvSpPr>
          <p:spPr bwMode="auto">
            <a:xfrm>
              <a:off x="4462463" y="4635501"/>
              <a:ext cx="192088" cy="225425"/>
            </a:xfrm>
            <a:custGeom>
              <a:avLst/>
              <a:gdLst>
                <a:gd name="T0" fmla="*/ 26 w 51"/>
                <a:gd name="T1" fmla="*/ 59 h 60"/>
                <a:gd name="T2" fmla="*/ 14 w 51"/>
                <a:gd name="T3" fmla="*/ 59 h 60"/>
                <a:gd name="T4" fmla="*/ 2 w 51"/>
                <a:gd name="T5" fmla="*/ 53 h 60"/>
                <a:gd name="T6" fmla="*/ 9 w 51"/>
                <a:gd name="T7" fmla="*/ 50 h 60"/>
                <a:gd name="T8" fmla="*/ 13 w 51"/>
                <a:gd name="T9" fmla="*/ 52 h 60"/>
                <a:gd name="T10" fmla="*/ 10 w 51"/>
                <a:gd name="T11" fmla="*/ 45 h 60"/>
                <a:gd name="T12" fmla="*/ 8 w 51"/>
                <a:gd name="T13" fmla="*/ 37 h 60"/>
                <a:gd name="T14" fmla="*/ 6 w 51"/>
                <a:gd name="T15" fmla="*/ 34 h 60"/>
                <a:gd name="T16" fmla="*/ 6 w 51"/>
                <a:gd name="T17" fmla="*/ 32 h 60"/>
                <a:gd name="T18" fmla="*/ 3 w 51"/>
                <a:gd name="T19" fmla="*/ 29 h 60"/>
                <a:gd name="T20" fmla="*/ 3 w 51"/>
                <a:gd name="T21" fmla="*/ 23 h 60"/>
                <a:gd name="T22" fmla="*/ 9 w 51"/>
                <a:gd name="T23" fmla="*/ 21 h 60"/>
                <a:gd name="T24" fmla="*/ 12 w 51"/>
                <a:gd name="T25" fmla="*/ 20 h 60"/>
                <a:gd name="T26" fmla="*/ 13 w 51"/>
                <a:gd name="T27" fmla="*/ 19 h 60"/>
                <a:gd name="T28" fmla="*/ 18 w 51"/>
                <a:gd name="T29" fmla="*/ 18 h 60"/>
                <a:gd name="T30" fmla="*/ 21 w 51"/>
                <a:gd name="T31" fmla="*/ 16 h 60"/>
                <a:gd name="T32" fmla="*/ 23 w 51"/>
                <a:gd name="T33" fmla="*/ 16 h 60"/>
                <a:gd name="T34" fmla="*/ 23 w 51"/>
                <a:gd name="T35" fmla="*/ 14 h 60"/>
                <a:gd name="T36" fmla="*/ 23 w 51"/>
                <a:gd name="T37" fmla="*/ 13 h 60"/>
                <a:gd name="T38" fmla="*/ 23 w 51"/>
                <a:gd name="T39" fmla="*/ 11 h 60"/>
                <a:gd name="T40" fmla="*/ 23 w 51"/>
                <a:gd name="T41" fmla="*/ 9 h 60"/>
                <a:gd name="T42" fmla="*/ 23 w 51"/>
                <a:gd name="T43" fmla="*/ 8 h 60"/>
                <a:gd name="T44" fmla="*/ 23 w 51"/>
                <a:gd name="T45" fmla="*/ 5 h 60"/>
                <a:gd name="T46" fmla="*/ 23 w 51"/>
                <a:gd name="T47" fmla="*/ 3 h 60"/>
                <a:gd name="T48" fmla="*/ 25 w 51"/>
                <a:gd name="T49" fmla="*/ 1 h 60"/>
                <a:gd name="T50" fmla="*/ 27 w 51"/>
                <a:gd name="T51" fmla="*/ 0 h 60"/>
                <a:gd name="T52" fmla="*/ 31 w 51"/>
                <a:gd name="T53" fmla="*/ 1 h 60"/>
                <a:gd name="T54" fmla="*/ 33 w 51"/>
                <a:gd name="T55" fmla="*/ 2 h 60"/>
                <a:gd name="T56" fmla="*/ 34 w 51"/>
                <a:gd name="T57" fmla="*/ 1 h 60"/>
                <a:gd name="T58" fmla="*/ 34 w 51"/>
                <a:gd name="T59" fmla="*/ 3 h 60"/>
                <a:gd name="T60" fmla="*/ 35 w 51"/>
                <a:gd name="T61" fmla="*/ 5 h 60"/>
                <a:gd name="T62" fmla="*/ 36 w 51"/>
                <a:gd name="T63" fmla="*/ 12 h 60"/>
                <a:gd name="T64" fmla="*/ 36 w 51"/>
                <a:gd name="T65" fmla="*/ 13 h 60"/>
                <a:gd name="T66" fmla="*/ 36 w 51"/>
                <a:gd name="T67" fmla="*/ 15 h 60"/>
                <a:gd name="T68" fmla="*/ 35 w 51"/>
                <a:gd name="T69" fmla="*/ 16 h 60"/>
                <a:gd name="T70" fmla="*/ 35 w 51"/>
                <a:gd name="T71" fmla="*/ 17 h 60"/>
                <a:gd name="T72" fmla="*/ 39 w 51"/>
                <a:gd name="T73" fmla="*/ 19 h 60"/>
                <a:gd name="T74" fmla="*/ 42 w 51"/>
                <a:gd name="T75" fmla="*/ 19 h 60"/>
                <a:gd name="T76" fmla="*/ 45 w 51"/>
                <a:gd name="T77" fmla="*/ 23 h 60"/>
                <a:gd name="T78" fmla="*/ 48 w 51"/>
                <a:gd name="T79" fmla="*/ 25 h 60"/>
                <a:gd name="T80" fmla="*/ 50 w 51"/>
                <a:gd name="T81" fmla="*/ 31 h 60"/>
                <a:gd name="T82" fmla="*/ 49 w 51"/>
                <a:gd name="T83" fmla="*/ 34 h 60"/>
                <a:gd name="T84" fmla="*/ 47 w 51"/>
                <a:gd name="T85" fmla="*/ 35 h 60"/>
                <a:gd name="T86" fmla="*/ 47 w 51"/>
                <a:gd name="T87" fmla="*/ 39 h 60"/>
                <a:gd name="T88" fmla="*/ 46 w 51"/>
                <a:gd name="T89" fmla="*/ 47 h 60"/>
                <a:gd name="T90" fmla="*/ 42 w 51"/>
                <a:gd name="T91" fmla="*/ 52 h 60"/>
                <a:gd name="T92" fmla="*/ 37 w 51"/>
                <a:gd name="T93" fmla="*/ 60 h 60"/>
                <a:gd name="T94" fmla="*/ 26 w 51"/>
                <a:gd name="T9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60">
                  <a:moveTo>
                    <a:pt x="26" y="59"/>
                  </a:moveTo>
                  <a:cubicBezTo>
                    <a:pt x="26" y="59"/>
                    <a:pt x="18" y="59"/>
                    <a:pt x="14" y="59"/>
                  </a:cubicBezTo>
                  <a:cubicBezTo>
                    <a:pt x="10" y="59"/>
                    <a:pt x="3" y="59"/>
                    <a:pt x="2" y="53"/>
                  </a:cubicBezTo>
                  <a:cubicBezTo>
                    <a:pt x="0" y="46"/>
                    <a:pt x="8" y="50"/>
                    <a:pt x="9" y="50"/>
                  </a:cubicBezTo>
                  <a:cubicBezTo>
                    <a:pt x="9" y="50"/>
                    <a:pt x="13" y="52"/>
                    <a:pt x="13" y="52"/>
                  </a:cubicBezTo>
                  <a:cubicBezTo>
                    <a:pt x="13" y="52"/>
                    <a:pt x="11" y="47"/>
                    <a:pt x="10" y="45"/>
                  </a:cubicBezTo>
                  <a:cubicBezTo>
                    <a:pt x="9" y="42"/>
                    <a:pt x="8" y="38"/>
                    <a:pt x="8" y="37"/>
                  </a:cubicBezTo>
                  <a:cubicBezTo>
                    <a:pt x="7" y="36"/>
                    <a:pt x="7" y="36"/>
                    <a:pt x="6" y="34"/>
                  </a:cubicBezTo>
                  <a:cubicBezTo>
                    <a:pt x="6" y="33"/>
                    <a:pt x="6" y="32"/>
                    <a:pt x="6" y="32"/>
                  </a:cubicBezTo>
                  <a:cubicBezTo>
                    <a:pt x="6" y="32"/>
                    <a:pt x="3" y="31"/>
                    <a:pt x="3" y="29"/>
                  </a:cubicBezTo>
                  <a:cubicBezTo>
                    <a:pt x="3" y="26"/>
                    <a:pt x="1" y="25"/>
                    <a:pt x="3" y="23"/>
                  </a:cubicBezTo>
                  <a:cubicBezTo>
                    <a:pt x="5" y="22"/>
                    <a:pt x="7" y="20"/>
                    <a:pt x="9" y="21"/>
                  </a:cubicBezTo>
                  <a:cubicBezTo>
                    <a:pt x="11" y="21"/>
                    <a:pt x="11" y="20"/>
                    <a:pt x="12" y="20"/>
                  </a:cubicBezTo>
                  <a:cubicBezTo>
                    <a:pt x="13" y="21"/>
                    <a:pt x="12" y="19"/>
                    <a:pt x="13" y="19"/>
                  </a:cubicBezTo>
                  <a:cubicBezTo>
                    <a:pt x="15" y="19"/>
                    <a:pt x="16" y="18"/>
                    <a:pt x="18" y="18"/>
                  </a:cubicBezTo>
                  <a:cubicBezTo>
                    <a:pt x="19" y="17"/>
                    <a:pt x="21" y="16"/>
                    <a:pt x="21" y="16"/>
                  </a:cubicBezTo>
                  <a:cubicBezTo>
                    <a:pt x="21" y="16"/>
                    <a:pt x="23" y="17"/>
                    <a:pt x="23" y="16"/>
                  </a:cubicBezTo>
                  <a:cubicBezTo>
                    <a:pt x="23" y="16"/>
                    <a:pt x="23" y="15"/>
                    <a:pt x="23" y="14"/>
                  </a:cubicBezTo>
                  <a:cubicBezTo>
                    <a:pt x="23" y="14"/>
                    <a:pt x="23" y="14"/>
                    <a:pt x="23" y="13"/>
                  </a:cubicBezTo>
                  <a:cubicBezTo>
                    <a:pt x="23" y="11"/>
                    <a:pt x="23" y="11"/>
                    <a:pt x="23" y="11"/>
                  </a:cubicBezTo>
                  <a:cubicBezTo>
                    <a:pt x="22" y="10"/>
                    <a:pt x="22" y="10"/>
                    <a:pt x="23" y="9"/>
                  </a:cubicBezTo>
                  <a:cubicBezTo>
                    <a:pt x="23" y="9"/>
                    <a:pt x="23" y="9"/>
                    <a:pt x="23" y="8"/>
                  </a:cubicBezTo>
                  <a:cubicBezTo>
                    <a:pt x="22" y="7"/>
                    <a:pt x="22" y="7"/>
                    <a:pt x="23" y="5"/>
                  </a:cubicBezTo>
                  <a:cubicBezTo>
                    <a:pt x="23" y="3"/>
                    <a:pt x="23" y="4"/>
                    <a:pt x="23" y="3"/>
                  </a:cubicBezTo>
                  <a:cubicBezTo>
                    <a:pt x="23" y="2"/>
                    <a:pt x="24" y="1"/>
                    <a:pt x="25" y="1"/>
                  </a:cubicBezTo>
                  <a:cubicBezTo>
                    <a:pt x="25" y="1"/>
                    <a:pt x="26" y="0"/>
                    <a:pt x="27" y="0"/>
                  </a:cubicBezTo>
                  <a:cubicBezTo>
                    <a:pt x="28" y="0"/>
                    <a:pt x="30" y="1"/>
                    <a:pt x="31" y="1"/>
                  </a:cubicBezTo>
                  <a:cubicBezTo>
                    <a:pt x="32" y="1"/>
                    <a:pt x="33" y="2"/>
                    <a:pt x="33" y="2"/>
                  </a:cubicBezTo>
                  <a:cubicBezTo>
                    <a:pt x="34" y="2"/>
                    <a:pt x="34" y="1"/>
                    <a:pt x="34" y="1"/>
                  </a:cubicBezTo>
                  <a:cubicBezTo>
                    <a:pt x="34" y="1"/>
                    <a:pt x="35" y="3"/>
                    <a:pt x="34" y="3"/>
                  </a:cubicBezTo>
                  <a:cubicBezTo>
                    <a:pt x="34" y="3"/>
                    <a:pt x="35" y="4"/>
                    <a:pt x="35" y="5"/>
                  </a:cubicBezTo>
                  <a:cubicBezTo>
                    <a:pt x="36" y="5"/>
                    <a:pt x="36" y="11"/>
                    <a:pt x="36" y="12"/>
                  </a:cubicBezTo>
                  <a:cubicBezTo>
                    <a:pt x="36" y="13"/>
                    <a:pt x="36" y="13"/>
                    <a:pt x="36" y="13"/>
                  </a:cubicBezTo>
                  <a:cubicBezTo>
                    <a:pt x="36" y="13"/>
                    <a:pt x="36" y="15"/>
                    <a:pt x="36" y="15"/>
                  </a:cubicBezTo>
                  <a:cubicBezTo>
                    <a:pt x="36" y="15"/>
                    <a:pt x="35" y="15"/>
                    <a:pt x="35" y="16"/>
                  </a:cubicBezTo>
                  <a:cubicBezTo>
                    <a:pt x="35" y="16"/>
                    <a:pt x="35" y="17"/>
                    <a:pt x="35" y="17"/>
                  </a:cubicBezTo>
                  <a:cubicBezTo>
                    <a:pt x="35" y="17"/>
                    <a:pt x="38" y="17"/>
                    <a:pt x="39" y="19"/>
                  </a:cubicBezTo>
                  <a:cubicBezTo>
                    <a:pt x="40" y="18"/>
                    <a:pt x="41" y="19"/>
                    <a:pt x="42" y="19"/>
                  </a:cubicBezTo>
                  <a:cubicBezTo>
                    <a:pt x="42" y="20"/>
                    <a:pt x="44" y="23"/>
                    <a:pt x="45" y="23"/>
                  </a:cubicBezTo>
                  <a:cubicBezTo>
                    <a:pt x="45" y="23"/>
                    <a:pt x="48" y="23"/>
                    <a:pt x="48" y="25"/>
                  </a:cubicBezTo>
                  <a:cubicBezTo>
                    <a:pt x="50" y="27"/>
                    <a:pt x="51" y="30"/>
                    <a:pt x="50" y="31"/>
                  </a:cubicBezTo>
                  <a:cubicBezTo>
                    <a:pt x="49" y="32"/>
                    <a:pt x="49" y="33"/>
                    <a:pt x="49" y="34"/>
                  </a:cubicBezTo>
                  <a:cubicBezTo>
                    <a:pt x="49" y="35"/>
                    <a:pt x="47" y="35"/>
                    <a:pt x="47" y="35"/>
                  </a:cubicBezTo>
                  <a:cubicBezTo>
                    <a:pt x="47" y="35"/>
                    <a:pt x="47" y="36"/>
                    <a:pt x="47" y="39"/>
                  </a:cubicBezTo>
                  <a:cubicBezTo>
                    <a:pt x="47" y="42"/>
                    <a:pt x="48" y="46"/>
                    <a:pt x="46" y="47"/>
                  </a:cubicBezTo>
                  <a:cubicBezTo>
                    <a:pt x="45" y="49"/>
                    <a:pt x="42" y="52"/>
                    <a:pt x="42" y="52"/>
                  </a:cubicBezTo>
                  <a:cubicBezTo>
                    <a:pt x="42" y="52"/>
                    <a:pt x="42" y="60"/>
                    <a:pt x="37" y="60"/>
                  </a:cubicBezTo>
                  <a:cubicBezTo>
                    <a:pt x="32" y="60"/>
                    <a:pt x="26" y="59"/>
                    <a:pt x="26" y="5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2" name="Freeform 625"/>
            <p:cNvSpPr>
              <a:spLocks/>
            </p:cNvSpPr>
            <p:nvPr/>
          </p:nvSpPr>
          <p:spPr bwMode="auto">
            <a:xfrm>
              <a:off x="8783638" y="30908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3" name="Freeform 626"/>
            <p:cNvSpPr>
              <a:spLocks/>
            </p:cNvSpPr>
            <p:nvPr/>
          </p:nvSpPr>
          <p:spPr bwMode="auto">
            <a:xfrm>
              <a:off x="8855075" y="3151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4" name="Freeform 627"/>
            <p:cNvSpPr>
              <a:spLocks noEditPoints="1"/>
            </p:cNvSpPr>
            <p:nvPr/>
          </p:nvSpPr>
          <p:spPr bwMode="auto">
            <a:xfrm>
              <a:off x="8675688" y="3079751"/>
              <a:ext cx="261938" cy="319088"/>
            </a:xfrm>
            <a:custGeom>
              <a:avLst/>
              <a:gdLst>
                <a:gd name="T0" fmla="*/ 44 w 70"/>
                <a:gd name="T1" fmla="*/ 5 h 85"/>
                <a:gd name="T2" fmla="*/ 46 w 70"/>
                <a:gd name="T3" fmla="*/ 6 h 85"/>
                <a:gd name="T4" fmla="*/ 45 w 70"/>
                <a:gd name="T5" fmla="*/ 10 h 85"/>
                <a:gd name="T6" fmla="*/ 46 w 70"/>
                <a:gd name="T7" fmla="*/ 11 h 85"/>
                <a:gd name="T8" fmla="*/ 47 w 70"/>
                <a:gd name="T9" fmla="*/ 15 h 85"/>
                <a:gd name="T10" fmla="*/ 48 w 70"/>
                <a:gd name="T11" fmla="*/ 18 h 85"/>
                <a:gd name="T12" fmla="*/ 46 w 70"/>
                <a:gd name="T13" fmla="*/ 20 h 85"/>
                <a:gd name="T14" fmla="*/ 44 w 70"/>
                <a:gd name="T15" fmla="*/ 21 h 85"/>
                <a:gd name="T16" fmla="*/ 42 w 70"/>
                <a:gd name="T17" fmla="*/ 26 h 85"/>
                <a:gd name="T18" fmla="*/ 50 w 70"/>
                <a:gd name="T19" fmla="*/ 30 h 85"/>
                <a:gd name="T20" fmla="*/ 55 w 70"/>
                <a:gd name="T21" fmla="*/ 45 h 85"/>
                <a:gd name="T22" fmla="*/ 65 w 70"/>
                <a:gd name="T23" fmla="*/ 54 h 85"/>
                <a:gd name="T24" fmla="*/ 64 w 70"/>
                <a:gd name="T25" fmla="*/ 58 h 85"/>
                <a:gd name="T26" fmla="*/ 57 w 70"/>
                <a:gd name="T27" fmla="*/ 56 h 85"/>
                <a:gd name="T28" fmla="*/ 48 w 70"/>
                <a:gd name="T29" fmla="*/ 52 h 85"/>
                <a:gd name="T30" fmla="*/ 49 w 70"/>
                <a:gd name="T31" fmla="*/ 58 h 85"/>
                <a:gd name="T32" fmla="*/ 49 w 70"/>
                <a:gd name="T33" fmla="*/ 63 h 85"/>
                <a:gd name="T34" fmla="*/ 49 w 70"/>
                <a:gd name="T35" fmla="*/ 71 h 85"/>
                <a:gd name="T36" fmla="*/ 45 w 70"/>
                <a:gd name="T37" fmla="*/ 80 h 85"/>
                <a:gd name="T38" fmla="*/ 38 w 70"/>
                <a:gd name="T39" fmla="*/ 84 h 85"/>
                <a:gd name="T40" fmla="*/ 34 w 70"/>
                <a:gd name="T41" fmla="*/ 75 h 85"/>
                <a:gd name="T42" fmla="*/ 32 w 70"/>
                <a:gd name="T43" fmla="*/ 76 h 85"/>
                <a:gd name="T44" fmla="*/ 24 w 70"/>
                <a:gd name="T45" fmla="*/ 81 h 85"/>
                <a:gd name="T46" fmla="*/ 16 w 70"/>
                <a:gd name="T47" fmla="*/ 70 h 85"/>
                <a:gd name="T48" fmla="*/ 24 w 70"/>
                <a:gd name="T49" fmla="*/ 60 h 85"/>
                <a:gd name="T50" fmla="*/ 29 w 70"/>
                <a:gd name="T51" fmla="*/ 55 h 85"/>
                <a:gd name="T52" fmla="*/ 27 w 70"/>
                <a:gd name="T53" fmla="*/ 36 h 85"/>
                <a:gd name="T54" fmla="*/ 18 w 70"/>
                <a:gd name="T55" fmla="*/ 46 h 85"/>
                <a:gd name="T56" fmla="*/ 5 w 70"/>
                <a:gd name="T57" fmla="*/ 52 h 85"/>
                <a:gd name="T58" fmla="*/ 4 w 70"/>
                <a:gd name="T59" fmla="*/ 51 h 85"/>
                <a:gd name="T60" fmla="*/ 1 w 70"/>
                <a:gd name="T61" fmla="*/ 49 h 85"/>
                <a:gd name="T62" fmla="*/ 10 w 70"/>
                <a:gd name="T63" fmla="*/ 46 h 85"/>
                <a:gd name="T64" fmla="*/ 21 w 70"/>
                <a:gd name="T65" fmla="*/ 35 h 85"/>
                <a:gd name="T66" fmla="*/ 30 w 70"/>
                <a:gd name="T67" fmla="*/ 21 h 85"/>
                <a:gd name="T68" fmla="*/ 29 w 70"/>
                <a:gd name="T69" fmla="*/ 19 h 85"/>
                <a:gd name="T70" fmla="*/ 25 w 70"/>
                <a:gd name="T71" fmla="*/ 16 h 85"/>
                <a:gd name="T72" fmla="*/ 25 w 70"/>
                <a:gd name="T73" fmla="*/ 13 h 85"/>
                <a:gd name="T74" fmla="*/ 25 w 70"/>
                <a:gd name="T75" fmla="*/ 13 h 85"/>
                <a:gd name="T76" fmla="*/ 26 w 70"/>
                <a:gd name="T77" fmla="*/ 12 h 85"/>
                <a:gd name="T78" fmla="*/ 29 w 70"/>
                <a:gd name="T79" fmla="*/ 4 h 85"/>
                <a:gd name="T80" fmla="*/ 33 w 70"/>
                <a:gd name="T81" fmla="*/ 3 h 85"/>
                <a:gd name="T82" fmla="*/ 34 w 70"/>
                <a:gd name="T83" fmla="*/ 2 h 85"/>
                <a:gd name="T84" fmla="*/ 40 w 70"/>
                <a:gd name="T85" fmla="*/ 1 h 85"/>
                <a:gd name="T86" fmla="*/ 44 w 70"/>
                <a:gd name="T87" fmla="*/ 4 h 85"/>
                <a:gd name="T88" fmla="*/ 26 w 70"/>
                <a:gd name="T89" fmla="*/ 8 h 85"/>
                <a:gd name="T90" fmla="*/ 27 w 70"/>
                <a:gd name="T91" fmla="*/ 7 h 85"/>
                <a:gd name="T92" fmla="*/ 28 w 70"/>
                <a:gd name="T93" fmla="*/ 8 h 85"/>
                <a:gd name="T94" fmla="*/ 46 w 70"/>
                <a:gd name="T95" fmla="*/ 13 h 85"/>
                <a:gd name="T96" fmla="*/ 26 w 70"/>
                <a:gd name="T97" fmla="*/ 13 h 85"/>
                <a:gd name="T98" fmla="*/ 46 w 70"/>
                <a:gd name="T99" fmla="*/ 15 h 85"/>
                <a:gd name="T100" fmla="*/ 25 w 70"/>
                <a:gd name="T101" fmla="*/ 15 h 85"/>
                <a:gd name="T102" fmla="*/ 46 w 70"/>
                <a:gd name="T103" fmla="*/ 17 h 85"/>
                <a:gd name="T104" fmla="*/ 46 w 70"/>
                <a:gd name="T105" fmla="*/ 17 h 85"/>
                <a:gd name="T106" fmla="*/ 26 w 70"/>
                <a:gd name="T107" fmla="*/ 16 h 85"/>
                <a:gd name="T108" fmla="*/ 27 w 70"/>
                <a:gd name="T109" fmla="*/ 17 h 85"/>
                <a:gd name="T110" fmla="*/ 27 w 70"/>
                <a:gd name="T111" fmla="*/ 17 h 85"/>
                <a:gd name="T112" fmla="*/ 45 w 70"/>
                <a:gd name="T113" fmla="*/ 19 h 85"/>
                <a:gd name="T114" fmla="*/ 21 w 70"/>
                <a:gd name="T115"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85">
                  <a:moveTo>
                    <a:pt x="44" y="4"/>
                  </a:moveTo>
                  <a:cubicBezTo>
                    <a:pt x="44" y="4"/>
                    <a:pt x="44" y="4"/>
                    <a:pt x="44" y="4"/>
                  </a:cubicBezTo>
                  <a:cubicBezTo>
                    <a:pt x="44" y="5"/>
                    <a:pt x="44" y="5"/>
                    <a:pt x="44" y="5"/>
                  </a:cubicBezTo>
                  <a:cubicBezTo>
                    <a:pt x="44" y="5"/>
                    <a:pt x="44" y="5"/>
                    <a:pt x="44" y="5"/>
                  </a:cubicBezTo>
                  <a:cubicBezTo>
                    <a:pt x="45" y="5"/>
                    <a:pt x="45" y="5"/>
                    <a:pt x="44" y="5"/>
                  </a:cubicBezTo>
                  <a:cubicBezTo>
                    <a:pt x="44" y="5"/>
                    <a:pt x="45" y="5"/>
                    <a:pt x="45" y="5"/>
                  </a:cubicBezTo>
                  <a:cubicBezTo>
                    <a:pt x="45" y="5"/>
                    <a:pt x="45" y="5"/>
                    <a:pt x="45" y="5"/>
                  </a:cubicBezTo>
                  <a:cubicBezTo>
                    <a:pt x="45" y="6"/>
                    <a:pt x="46" y="6"/>
                    <a:pt x="46" y="6"/>
                  </a:cubicBezTo>
                  <a:cubicBezTo>
                    <a:pt x="46" y="6"/>
                    <a:pt x="46" y="7"/>
                    <a:pt x="46" y="7"/>
                  </a:cubicBezTo>
                  <a:cubicBezTo>
                    <a:pt x="46" y="7"/>
                    <a:pt x="46" y="8"/>
                    <a:pt x="46" y="9"/>
                  </a:cubicBezTo>
                  <a:cubicBezTo>
                    <a:pt x="46" y="9"/>
                    <a:pt x="46" y="9"/>
                    <a:pt x="45" y="9"/>
                  </a:cubicBezTo>
                  <a:cubicBezTo>
                    <a:pt x="45" y="9"/>
                    <a:pt x="45" y="10"/>
                    <a:pt x="45" y="10"/>
                  </a:cubicBezTo>
                  <a:cubicBezTo>
                    <a:pt x="45" y="10"/>
                    <a:pt x="45" y="10"/>
                    <a:pt x="45" y="10"/>
                  </a:cubicBezTo>
                  <a:cubicBezTo>
                    <a:pt x="45" y="10"/>
                    <a:pt x="45" y="11"/>
                    <a:pt x="46" y="11"/>
                  </a:cubicBezTo>
                  <a:cubicBezTo>
                    <a:pt x="46" y="11"/>
                    <a:pt x="45" y="11"/>
                    <a:pt x="45" y="12"/>
                  </a:cubicBezTo>
                  <a:cubicBezTo>
                    <a:pt x="46" y="12"/>
                    <a:pt x="46" y="12"/>
                    <a:pt x="46" y="11"/>
                  </a:cubicBezTo>
                  <a:cubicBezTo>
                    <a:pt x="46" y="12"/>
                    <a:pt x="45" y="12"/>
                    <a:pt x="45" y="12"/>
                  </a:cubicBezTo>
                  <a:cubicBezTo>
                    <a:pt x="46" y="12"/>
                    <a:pt x="46" y="12"/>
                    <a:pt x="46" y="12"/>
                  </a:cubicBezTo>
                  <a:cubicBezTo>
                    <a:pt x="47" y="12"/>
                    <a:pt x="47" y="12"/>
                    <a:pt x="47" y="12"/>
                  </a:cubicBezTo>
                  <a:cubicBezTo>
                    <a:pt x="49" y="13"/>
                    <a:pt x="48" y="15"/>
                    <a:pt x="47" y="15"/>
                  </a:cubicBezTo>
                  <a:cubicBezTo>
                    <a:pt x="47" y="16"/>
                    <a:pt x="48" y="15"/>
                    <a:pt x="48" y="16"/>
                  </a:cubicBezTo>
                  <a:cubicBezTo>
                    <a:pt x="48" y="16"/>
                    <a:pt x="48" y="17"/>
                    <a:pt x="48" y="17"/>
                  </a:cubicBezTo>
                  <a:cubicBezTo>
                    <a:pt x="48" y="17"/>
                    <a:pt x="48" y="17"/>
                    <a:pt x="48" y="17"/>
                  </a:cubicBezTo>
                  <a:cubicBezTo>
                    <a:pt x="48" y="17"/>
                    <a:pt x="48" y="17"/>
                    <a:pt x="48" y="18"/>
                  </a:cubicBezTo>
                  <a:cubicBezTo>
                    <a:pt x="48" y="18"/>
                    <a:pt x="48" y="18"/>
                    <a:pt x="47" y="18"/>
                  </a:cubicBezTo>
                  <a:cubicBezTo>
                    <a:pt x="47" y="18"/>
                    <a:pt x="48" y="18"/>
                    <a:pt x="48" y="18"/>
                  </a:cubicBezTo>
                  <a:cubicBezTo>
                    <a:pt x="47" y="18"/>
                    <a:pt x="47" y="19"/>
                    <a:pt x="47" y="18"/>
                  </a:cubicBezTo>
                  <a:cubicBezTo>
                    <a:pt x="47" y="19"/>
                    <a:pt x="47" y="20"/>
                    <a:pt x="46" y="20"/>
                  </a:cubicBezTo>
                  <a:cubicBezTo>
                    <a:pt x="46" y="20"/>
                    <a:pt x="46" y="19"/>
                    <a:pt x="47" y="19"/>
                  </a:cubicBezTo>
                  <a:cubicBezTo>
                    <a:pt x="46" y="19"/>
                    <a:pt x="46" y="19"/>
                    <a:pt x="46" y="19"/>
                  </a:cubicBezTo>
                  <a:cubicBezTo>
                    <a:pt x="46" y="20"/>
                    <a:pt x="45" y="20"/>
                    <a:pt x="45" y="21"/>
                  </a:cubicBezTo>
                  <a:cubicBezTo>
                    <a:pt x="44" y="21"/>
                    <a:pt x="45" y="21"/>
                    <a:pt x="44" y="21"/>
                  </a:cubicBezTo>
                  <a:cubicBezTo>
                    <a:pt x="44" y="21"/>
                    <a:pt x="43" y="21"/>
                    <a:pt x="43" y="21"/>
                  </a:cubicBezTo>
                  <a:cubicBezTo>
                    <a:pt x="42" y="22"/>
                    <a:pt x="42" y="23"/>
                    <a:pt x="42" y="25"/>
                  </a:cubicBezTo>
                  <a:cubicBezTo>
                    <a:pt x="42" y="25"/>
                    <a:pt x="42" y="25"/>
                    <a:pt x="42" y="26"/>
                  </a:cubicBezTo>
                  <a:cubicBezTo>
                    <a:pt x="42" y="25"/>
                    <a:pt x="42" y="26"/>
                    <a:pt x="42" y="26"/>
                  </a:cubicBezTo>
                  <a:cubicBezTo>
                    <a:pt x="45" y="27"/>
                    <a:pt x="48" y="27"/>
                    <a:pt x="50" y="28"/>
                  </a:cubicBezTo>
                  <a:cubicBezTo>
                    <a:pt x="50" y="29"/>
                    <a:pt x="50" y="29"/>
                    <a:pt x="50" y="29"/>
                  </a:cubicBezTo>
                  <a:cubicBezTo>
                    <a:pt x="50" y="29"/>
                    <a:pt x="50" y="29"/>
                    <a:pt x="50" y="29"/>
                  </a:cubicBezTo>
                  <a:cubicBezTo>
                    <a:pt x="50" y="29"/>
                    <a:pt x="50" y="30"/>
                    <a:pt x="50" y="30"/>
                  </a:cubicBezTo>
                  <a:cubicBezTo>
                    <a:pt x="50" y="30"/>
                    <a:pt x="51" y="30"/>
                    <a:pt x="51" y="30"/>
                  </a:cubicBezTo>
                  <a:cubicBezTo>
                    <a:pt x="51" y="31"/>
                    <a:pt x="52" y="33"/>
                    <a:pt x="52" y="34"/>
                  </a:cubicBezTo>
                  <a:cubicBezTo>
                    <a:pt x="52" y="36"/>
                    <a:pt x="52" y="38"/>
                    <a:pt x="53" y="40"/>
                  </a:cubicBezTo>
                  <a:cubicBezTo>
                    <a:pt x="54" y="42"/>
                    <a:pt x="55" y="43"/>
                    <a:pt x="55" y="45"/>
                  </a:cubicBezTo>
                  <a:cubicBezTo>
                    <a:pt x="58" y="47"/>
                    <a:pt x="58" y="51"/>
                    <a:pt x="60" y="53"/>
                  </a:cubicBezTo>
                  <a:cubicBezTo>
                    <a:pt x="60" y="53"/>
                    <a:pt x="61" y="53"/>
                    <a:pt x="62" y="53"/>
                  </a:cubicBezTo>
                  <a:cubicBezTo>
                    <a:pt x="63" y="53"/>
                    <a:pt x="63" y="54"/>
                    <a:pt x="63" y="54"/>
                  </a:cubicBezTo>
                  <a:cubicBezTo>
                    <a:pt x="64" y="54"/>
                    <a:pt x="65" y="54"/>
                    <a:pt x="65" y="54"/>
                  </a:cubicBezTo>
                  <a:cubicBezTo>
                    <a:pt x="66" y="54"/>
                    <a:pt x="67" y="55"/>
                    <a:pt x="68" y="56"/>
                  </a:cubicBezTo>
                  <a:cubicBezTo>
                    <a:pt x="68" y="57"/>
                    <a:pt x="70" y="58"/>
                    <a:pt x="69" y="58"/>
                  </a:cubicBezTo>
                  <a:cubicBezTo>
                    <a:pt x="69" y="59"/>
                    <a:pt x="69" y="59"/>
                    <a:pt x="69" y="59"/>
                  </a:cubicBezTo>
                  <a:cubicBezTo>
                    <a:pt x="67" y="59"/>
                    <a:pt x="65" y="59"/>
                    <a:pt x="64" y="58"/>
                  </a:cubicBezTo>
                  <a:cubicBezTo>
                    <a:pt x="64" y="59"/>
                    <a:pt x="65" y="59"/>
                    <a:pt x="65" y="60"/>
                  </a:cubicBezTo>
                  <a:cubicBezTo>
                    <a:pt x="66" y="60"/>
                    <a:pt x="67" y="61"/>
                    <a:pt x="67" y="61"/>
                  </a:cubicBezTo>
                  <a:cubicBezTo>
                    <a:pt x="66" y="62"/>
                    <a:pt x="64" y="60"/>
                    <a:pt x="63" y="60"/>
                  </a:cubicBezTo>
                  <a:cubicBezTo>
                    <a:pt x="60" y="59"/>
                    <a:pt x="58" y="58"/>
                    <a:pt x="57" y="56"/>
                  </a:cubicBezTo>
                  <a:cubicBezTo>
                    <a:pt x="55" y="55"/>
                    <a:pt x="53" y="52"/>
                    <a:pt x="51" y="50"/>
                  </a:cubicBezTo>
                  <a:cubicBezTo>
                    <a:pt x="49" y="47"/>
                    <a:pt x="48" y="44"/>
                    <a:pt x="48" y="41"/>
                  </a:cubicBezTo>
                  <a:cubicBezTo>
                    <a:pt x="48" y="43"/>
                    <a:pt x="47" y="46"/>
                    <a:pt x="47" y="48"/>
                  </a:cubicBezTo>
                  <a:cubicBezTo>
                    <a:pt x="47" y="49"/>
                    <a:pt x="48" y="51"/>
                    <a:pt x="48" y="52"/>
                  </a:cubicBezTo>
                  <a:cubicBezTo>
                    <a:pt x="48" y="52"/>
                    <a:pt x="48" y="53"/>
                    <a:pt x="48" y="53"/>
                  </a:cubicBezTo>
                  <a:cubicBezTo>
                    <a:pt x="48" y="54"/>
                    <a:pt x="48" y="55"/>
                    <a:pt x="48" y="55"/>
                  </a:cubicBezTo>
                  <a:cubicBezTo>
                    <a:pt x="48" y="56"/>
                    <a:pt x="49" y="57"/>
                    <a:pt x="48" y="58"/>
                  </a:cubicBezTo>
                  <a:cubicBezTo>
                    <a:pt x="49" y="58"/>
                    <a:pt x="49" y="58"/>
                    <a:pt x="49" y="58"/>
                  </a:cubicBezTo>
                  <a:cubicBezTo>
                    <a:pt x="49" y="59"/>
                    <a:pt x="49" y="59"/>
                    <a:pt x="49" y="60"/>
                  </a:cubicBezTo>
                  <a:cubicBezTo>
                    <a:pt x="49" y="60"/>
                    <a:pt x="49" y="60"/>
                    <a:pt x="49" y="60"/>
                  </a:cubicBezTo>
                  <a:cubicBezTo>
                    <a:pt x="49" y="61"/>
                    <a:pt x="50" y="61"/>
                    <a:pt x="50" y="62"/>
                  </a:cubicBezTo>
                  <a:cubicBezTo>
                    <a:pt x="50" y="62"/>
                    <a:pt x="49" y="62"/>
                    <a:pt x="49" y="63"/>
                  </a:cubicBezTo>
                  <a:cubicBezTo>
                    <a:pt x="48" y="64"/>
                    <a:pt x="50" y="65"/>
                    <a:pt x="50" y="66"/>
                  </a:cubicBezTo>
                  <a:cubicBezTo>
                    <a:pt x="50" y="67"/>
                    <a:pt x="48" y="67"/>
                    <a:pt x="48" y="68"/>
                  </a:cubicBezTo>
                  <a:cubicBezTo>
                    <a:pt x="48" y="68"/>
                    <a:pt x="49" y="68"/>
                    <a:pt x="49" y="68"/>
                  </a:cubicBezTo>
                  <a:cubicBezTo>
                    <a:pt x="49" y="69"/>
                    <a:pt x="49" y="70"/>
                    <a:pt x="49" y="71"/>
                  </a:cubicBezTo>
                  <a:cubicBezTo>
                    <a:pt x="49" y="72"/>
                    <a:pt x="48" y="73"/>
                    <a:pt x="48" y="73"/>
                  </a:cubicBezTo>
                  <a:cubicBezTo>
                    <a:pt x="48" y="73"/>
                    <a:pt x="48" y="74"/>
                    <a:pt x="48" y="74"/>
                  </a:cubicBezTo>
                  <a:cubicBezTo>
                    <a:pt x="49" y="75"/>
                    <a:pt x="48" y="77"/>
                    <a:pt x="47" y="78"/>
                  </a:cubicBezTo>
                  <a:cubicBezTo>
                    <a:pt x="47" y="78"/>
                    <a:pt x="45" y="78"/>
                    <a:pt x="45" y="80"/>
                  </a:cubicBezTo>
                  <a:cubicBezTo>
                    <a:pt x="44" y="80"/>
                    <a:pt x="44" y="80"/>
                    <a:pt x="43" y="80"/>
                  </a:cubicBezTo>
                  <a:cubicBezTo>
                    <a:pt x="42" y="81"/>
                    <a:pt x="42" y="83"/>
                    <a:pt x="41" y="84"/>
                  </a:cubicBezTo>
                  <a:cubicBezTo>
                    <a:pt x="40" y="84"/>
                    <a:pt x="40" y="85"/>
                    <a:pt x="38" y="85"/>
                  </a:cubicBezTo>
                  <a:cubicBezTo>
                    <a:pt x="38" y="85"/>
                    <a:pt x="38" y="85"/>
                    <a:pt x="38" y="84"/>
                  </a:cubicBezTo>
                  <a:cubicBezTo>
                    <a:pt x="37" y="84"/>
                    <a:pt x="36" y="82"/>
                    <a:pt x="36" y="81"/>
                  </a:cubicBezTo>
                  <a:cubicBezTo>
                    <a:pt x="36" y="80"/>
                    <a:pt x="36" y="79"/>
                    <a:pt x="36" y="79"/>
                  </a:cubicBezTo>
                  <a:cubicBezTo>
                    <a:pt x="36" y="78"/>
                    <a:pt x="37" y="78"/>
                    <a:pt x="37" y="78"/>
                  </a:cubicBezTo>
                  <a:cubicBezTo>
                    <a:pt x="36" y="77"/>
                    <a:pt x="35" y="76"/>
                    <a:pt x="34" y="75"/>
                  </a:cubicBezTo>
                  <a:cubicBezTo>
                    <a:pt x="33" y="75"/>
                    <a:pt x="35" y="74"/>
                    <a:pt x="35" y="73"/>
                  </a:cubicBezTo>
                  <a:cubicBezTo>
                    <a:pt x="35" y="72"/>
                    <a:pt x="34" y="72"/>
                    <a:pt x="34" y="72"/>
                  </a:cubicBezTo>
                  <a:cubicBezTo>
                    <a:pt x="34" y="72"/>
                    <a:pt x="34" y="73"/>
                    <a:pt x="33" y="73"/>
                  </a:cubicBezTo>
                  <a:cubicBezTo>
                    <a:pt x="33" y="74"/>
                    <a:pt x="32" y="75"/>
                    <a:pt x="32" y="76"/>
                  </a:cubicBezTo>
                  <a:cubicBezTo>
                    <a:pt x="31" y="77"/>
                    <a:pt x="30" y="77"/>
                    <a:pt x="30" y="77"/>
                  </a:cubicBezTo>
                  <a:cubicBezTo>
                    <a:pt x="29" y="78"/>
                    <a:pt x="28" y="78"/>
                    <a:pt x="27" y="79"/>
                  </a:cubicBezTo>
                  <a:cubicBezTo>
                    <a:pt x="27" y="80"/>
                    <a:pt x="26" y="80"/>
                    <a:pt x="25" y="81"/>
                  </a:cubicBezTo>
                  <a:cubicBezTo>
                    <a:pt x="25" y="81"/>
                    <a:pt x="25" y="81"/>
                    <a:pt x="24" y="81"/>
                  </a:cubicBezTo>
                  <a:cubicBezTo>
                    <a:pt x="23" y="81"/>
                    <a:pt x="22" y="80"/>
                    <a:pt x="21" y="79"/>
                  </a:cubicBezTo>
                  <a:cubicBezTo>
                    <a:pt x="19" y="78"/>
                    <a:pt x="17" y="75"/>
                    <a:pt x="16" y="73"/>
                  </a:cubicBezTo>
                  <a:cubicBezTo>
                    <a:pt x="16" y="73"/>
                    <a:pt x="16" y="73"/>
                    <a:pt x="16" y="73"/>
                  </a:cubicBezTo>
                  <a:cubicBezTo>
                    <a:pt x="16" y="73"/>
                    <a:pt x="15" y="71"/>
                    <a:pt x="16" y="70"/>
                  </a:cubicBezTo>
                  <a:cubicBezTo>
                    <a:pt x="16" y="69"/>
                    <a:pt x="17" y="68"/>
                    <a:pt x="17" y="68"/>
                  </a:cubicBezTo>
                  <a:cubicBezTo>
                    <a:pt x="18" y="67"/>
                    <a:pt x="18" y="66"/>
                    <a:pt x="18" y="66"/>
                  </a:cubicBezTo>
                  <a:cubicBezTo>
                    <a:pt x="18" y="64"/>
                    <a:pt x="20" y="64"/>
                    <a:pt x="22" y="64"/>
                  </a:cubicBezTo>
                  <a:cubicBezTo>
                    <a:pt x="22" y="63"/>
                    <a:pt x="22" y="61"/>
                    <a:pt x="24" y="60"/>
                  </a:cubicBezTo>
                  <a:cubicBezTo>
                    <a:pt x="24" y="60"/>
                    <a:pt x="25" y="60"/>
                    <a:pt x="25" y="59"/>
                  </a:cubicBezTo>
                  <a:cubicBezTo>
                    <a:pt x="25" y="59"/>
                    <a:pt x="26" y="58"/>
                    <a:pt x="26" y="58"/>
                  </a:cubicBezTo>
                  <a:cubicBezTo>
                    <a:pt x="28" y="58"/>
                    <a:pt x="28" y="58"/>
                    <a:pt x="29" y="57"/>
                  </a:cubicBezTo>
                  <a:cubicBezTo>
                    <a:pt x="28" y="56"/>
                    <a:pt x="29" y="55"/>
                    <a:pt x="29" y="55"/>
                  </a:cubicBezTo>
                  <a:cubicBezTo>
                    <a:pt x="30" y="55"/>
                    <a:pt x="29" y="55"/>
                    <a:pt x="29" y="54"/>
                  </a:cubicBezTo>
                  <a:cubicBezTo>
                    <a:pt x="30" y="54"/>
                    <a:pt x="29" y="54"/>
                    <a:pt x="30" y="54"/>
                  </a:cubicBezTo>
                  <a:cubicBezTo>
                    <a:pt x="30" y="52"/>
                    <a:pt x="29" y="50"/>
                    <a:pt x="28" y="48"/>
                  </a:cubicBezTo>
                  <a:cubicBezTo>
                    <a:pt x="28" y="44"/>
                    <a:pt x="29" y="38"/>
                    <a:pt x="27" y="36"/>
                  </a:cubicBezTo>
                  <a:cubicBezTo>
                    <a:pt x="26" y="36"/>
                    <a:pt x="25" y="37"/>
                    <a:pt x="25" y="38"/>
                  </a:cubicBezTo>
                  <a:cubicBezTo>
                    <a:pt x="24" y="39"/>
                    <a:pt x="24" y="40"/>
                    <a:pt x="23" y="41"/>
                  </a:cubicBezTo>
                  <a:cubicBezTo>
                    <a:pt x="22" y="41"/>
                    <a:pt x="22" y="42"/>
                    <a:pt x="21" y="43"/>
                  </a:cubicBezTo>
                  <a:cubicBezTo>
                    <a:pt x="20" y="44"/>
                    <a:pt x="19" y="45"/>
                    <a:pt x="18" y="46"/>
                  </a:cubicBezTo>
                  <a:cubicBezTo>
                    <a:pt x="17" y="47"/>
                    <a:pt x="16" y="48"/>
                    <a:pt x="15" y="48"/>
                  </a:cubicBezTo>
                  <a:cubicBezTo>
                    <a:pt x="14" y="49"/>
                    <a:pt x="14" y="49"/>
                    <a:pt x="13" y="49"/>
                  </a:cubicBezTo>
                  <a:cubicBezTo>
                    <a:pt x="12" y="50"/>
                    <a:pt x="11" y="50"/>
                    <a:pt x="11" y="50"/>
                  </a:cubicBezTo>
                  <a:cubicBezTo>
                    <a:pt x="9" y="52"/>
                    <a:pt x="7" y="53"/>
                    <a:pt x="5" y="52"/>
                  </a:cubicBezTo>
                  <a:cubicBezTo>
                    <a:pt x="4" y="53"/>
                    <a:pt x="4" y="53"/>
                    <a:pt x="4" y="53"/>
                  </a:cubicBezTo>
                  <a:cubicBezTo>
                    <a:pt x="2" y="53"/>
                    <a:pt x="2" y="54"/>
                    <a:pt x="1" y="53"/>
                  </a:cubicBezTo>
                  <a:cubicBezTo>
                    <a:pt x="1" y="53"/>
                    <a:pt x="1" y="53"/>
                    <a:pt x="2" y="52"/>
                  </a:cubicBezTo>
                  <a:cubicBezTo>
                    <a:pt x="2" y="52"/>
                    <a:pt x="3" y="51"/>
                    <a:pt x="4" y="51"/>
                  </a:cubicBezTo>
                  <a:cubicBezTo>
                    <a:pt x="3" y="50"/>
                    <a:pt x="1" y="52"/>
                    <a:pt x="0" y="51"/>
                  </a:cubicBezTo>
                  <a:cubicBezTo>
                    <a:pt x="0" y="50"/>
                    <a:pt x="2" y="50"/>
                    <a:pt x="2" y="50"/>
                  </a:cubicBezTo>
                  <a:cubicBezTo>
                    <a:pt x="2" y="50"/>
                    <a:pt x="1" y="50"/>
                    <a:pt x="1" y="49"/>
                  </a:cubicBezTo>
                  <a:cubicBezTo>
                    <a:pt x="1" y="49"/>
                    <a:pt x="1" y="49"/>
                    <a:pt x="1" y="49"/>
                  </a:cubicBezTo>
                  <a:cubicBezTo>
                    <a:pt x="2" y="48"/>
                    <a:pt x="3" y="48"/>
                    <a:pt x="4" y="48"/>
                  </a:cubicBezTo>
                  <a:cubicBezTo>
                    <a:pt x="4" y="48"/>
                    <a:pt x="4" y="48"/>
                    <a:pt x="4" y="48"/>
                  </a:cubicBezTo>
                  <a:cubicBezTo>
                    <a:pt x="5" y="48"/>
                    <a:pt x="6" y="48"/>
                    <a:pt x="7" y="48"/>
                  </a:cubicBezTo>
                  <a:cubicBezTo>
                    <a:pt x="8" y="48"/>
                    <a:pt x="9" y="47"/>
                    <a:pt x="10" y="46"/>
                  </a:cubicBezTo>
                  <a:cubicBezTo>
                    <a:pt x="11" y="44"/>
                    <a:pt x="12" y="43"/>
                    <a:pt x="13" y="42"/>
                  </a:cubicBezTo>
                  <a:cubicBezTo>
                    <a:pt x="14" y="41"/>
                    <a:pt x="15" y="41"/>
                    <a:pt x="16" y="40"/>
                  </a:cubicBezTo>
                  <a:cubicBezTo>
                    <a:pt x="16" y="40"/>
                    <a:pt x="17" y="39"/>
                    <a:pt x="18" y="38"/>
                  </a:cubicBezTo>
                  <a:cubicBezTo>
                    <a:pt x="19" y="37"/>
                    <a:pt x="20" y="36"/>
                    <a:pt x="21" y="35"/>
                  </a:cubicBezTo>
                  <a:cubicBezTo>
                    <a:pt x="21" y="34"/>
                    <a:pt x="22" y="32"/>
                    <a:pt x="22" y="31"/>
                  </a:cubicBezTo>
                  <a:cubicBezTo>
                    <a:pt x="23" y="30"/>
                    <a:pt x="24" y="29"/>
                    <a:pt x="25" y="28"/>
                  </a:cubicBezTo>
                  <a:cubicBezTo>
                    <a:pt x="27" y="27"/>
                    <a:pt x="30" y="28"/>
                    <a:pt x="32" y="26"/>
                  </a:cubicBezTo>
                  <a:cubicBezTo>
                    <a:pt x="31" y="25"/>
                    <a:pt x="31" y="23"/>
                    <a:pt x="30" y="21"/>
                  </a:cubicBezTo>
                  <a:cubicBezTo>
                    <a:pt x="30" y="21"/>
                    <a:pt x="30" y="22"/>
                    <a:pt x="30" y="22"/>
                  </a:cubicBezTo>
                  <a:cubicBezTo>
                    <a:pt x="29" y="21"/>
                    <a:pt x="29" y="20"/>
                    <a:pt x="29" y="20"/>
                  </a:cubicBezTo>
                  <a:cubicBezTo>
                    <a:pt x="29" y="19"/>
                    <a:pt x="29" y="19"/>
                    <a:pt x="28" y="19"/>
                  </a:cubicBezTo>
                  <a:cubicBezTo>
                    <a:pt x="28" y="19"/>
                    <a:pt x="29" y="19"/>
                    <a:pt x="29" y="19"/>
                  </a:cubicBezTo>
                  <a:cubicBezTo>
                    <a:pt x="29" y="19"/>
                    <a:pt x="28" y="18"/>
                    <a:pt x="28" y="18"/>
                  </a:cubicBezTo>
                  <a:cubicBezTo>
                    <a:pt x="27" y="18"/>
                    <a:pt x="27" y="17"/>
                    <a:pt x="26" y="16"/>
                  </a:cubicBezTo>
                  <a:cubicBezTo>
                    <a:pt x="26" y="16"/>
                    <a:pt x="26" y="17"/>
                    <a:pt x="26" y="17"/>
                  </a:cubicBezTo>
                  <a:cubicBezTo>
                    <a:pt x="26" y="16"/>
                    <a:pt x="25" y="16"/>
                    <a:pt x="25" y="16"/>
                  </a:cubicBezTo>
                  <a:cubicBezTo>
                    <a:pt x="25" y="16"/>
                    <a:pt x="25" y="16"/>
                    <a:pt x="25" y="16"/>
                  </a:cubicBezTo>
                  <a:cubicBezTo>
                    <a:pt x="25" y="15"/>
                    <a:pt x="25" y="15"/>
                    <a:pt x="25" y="14"/>
                  </a:cubicBezTo>
                  <a:cubicBezTo>
                    <a:pt x="25" y="14"/>
                    <a:pt x="25" y="14"/>
                    <a:pt x="25" y="14"/>
                  </a:cubicBezTo>
                  <a:cubicBezTo>
                    <a:pt x="25" y="14"/>
                    <a:pt x="26" y="13"/>
                    <a:pt x="25" y="13"/>
                  </a:cubicBezTo>
                  <a:cubicBezTo>
                    <a:pt x="25" y="13"/>
                    <a:pt x="25" y="13"/>
                    <a:pt x="25" y="13"/>
                  </a:cubicBezTo>
                  <a:cubicBezTo>
                    <a:pt x="25" y="13"/>
                    <a:pt x="25" y="13"/>
                    <a:pt x="25" y="12"/>
                  </a:cubicBezTo>
                  <a:cubicBezTo>
                    <a:pt x="25" y="12"/>
                    <a:pt x="25" y="12"/>
                    <a:pt x="25" y="12"/>
                  </a:cubicBezTo>
                  <a:cubicBezTo>
                    <a:pt x="25" y="12"/>
                    <a:pt x="25" y="12"/>
                    <a:pt x="25" y="13"/>
                  </a:cubicBezTo>
                  <a:cubicBezTo>
                    <a:pt x="25" y="12"/>
                    <a:pt x="25" y="12"/>
                    <a:pt x="25" y="12"/>
                  </a:cubicBezTo>
                  <a:cubicBezTo>
                    <a:pt x="25" y="12"/>
                    <a:pt x="25" y="12"/>
                    <a:pt x="25" y="12"/>
                  </a:cubicBezTo>
                  <a:cubicBezTo>
                    <a:pt x="25" y="12"/>
                    <a:pt x="25" y="11"/>
                    <a:pt x="25" y="11"/>
                  </a:cubicBezTo>
                  <a:cubicBezTo>
                    <a:pt x="25" y="11"/>
                    <a:pt x="26" y="11"/>
                    <a:pt x="26" y="12"/>
                  </a:cubicBezTo>
                  <a:cubicBezTo>
                    <a:pt x="26" y="12"/>
                    <a:pt x="26" y="11"/>
                    <a:pt x="26" y="11"/>
                  </a:cubicBezTo>
                  <a:cubicBezTo>
                    <a:pt x="26" y="9"/>
                    <a:pt x="26" y="8"/>
                    <a:pt x="26" y="6"/>
                  </a:cubicBezTo>
                  <a:cubicBezTo>
                    <a:pt x="27" y="5"/>
                    <a:pt x="28" y="4"/>
                    <a:pt x="29" y="4"/>
                  </a:cubicBezTo>
                  <a:cubicBezTo>
                    <a:pt x="29" y="4"/>
                    <a:pt x="29" y="4"/>
                    <a:pt x="29" y="4"/>
                  </a:cubicBezTo>
                  <a:cubicBezTo>
                    <a:pt x="29" y="4"/>
                    <a:pt x="30" y="4"/>
                    <a:pt x="30" y="4"/>
                  </a:cubicBezTo>
                  <a:cubicBezTo>
                    <a:pt x="30" y="3"/>
                    <a:pt x="31" y="3"/>
                    <a:pt x="32" y="3"/>
                  </a:cubicBezTo>
                  <a:cubicBezTo>
                    <a:pt x="33" y="3"/>
                    <a:pt x="33" y="3"/>
                    <a:pt x="33" y="3"/>
                  </a:cubicBezTo>
                  <a:cubicBezTo>
                    <a:pt x="33" y="3"/>
                    <a:pt x="33" y="3"/>
                    <a:pt x="33" y="3"/>
                  </a:cubicBezTo>
                  <a:cubicBezTo>
                    <a:pt x="33" y="2"/>
                    <a:pt x="33" y="2"/>
                    <a:pt x="33" y="2"/>
                  </a:cubicBezTo>
                  <a:cubicBezTo>
                    <a:pt x="33" y="2"/>
                    <a:pt x="33" y="2"/>
                    <a:pt x="33" y="2"/>
                  </a:cubicBezTo>
                  <a:cubicBezTo>
                    <a:pt x="33" y="2"/>
                    <a:pt x="34" y="2"/>
                    <a:pt x="34" y="2"/>
                  </a:cubicBezTo>
                  <a:cubicBezTo>
                    <a:pt x="34" y="2"/>
                    <a:pt x="34" y="2"/>
                    <a:pt x="34" y="2"/>
                  </a:cubicBezTo>
                  <a:cubicBezTo>
                    <a:pt x="34" y="2"/>
                    <a:pt x="34" y="2"/>
                    <a:pt x="34" y="2"/>
                  </a:cubicBezTo>
                  <a:cubicBezTo>
                    <a:pt x="34" y="1"/>
                    <a:pt x="34" y="1"/>
                    <a:pt x="34" y="1"/>
                  </a:cubicBezTo>
                  <a:cubicBezTo>
                    <a:pt x="35" y="0"/>
                    <a:pt x="37" y="0"/>
                    <a:pt x="38" y="1"/>
                  </a:cubicBezTo>
                  <a:cubicBezTo>
                    <a:pt x="39" y="1"/>
                    <a:pt x="39" y="1"/>
                    <a:pt x="40" y="1"/>
                  </a:cubicBezTo>
                  <a:cubicBezTo>
                    <a:pt x="40" y="1"/>
                    <a:pt x="41" y="1"/>
                    <a:pt x="41" y="1"/>
                  </a:cubicBezTo>
                  <a:cubicBezTo>
                    <a:pt x="41" y="2"/>
                    <a:pt x="42" y="2"/>
                    <a:pt x="43" y="2"/>
                  </a:cubicBezTo>
                  <a:cubicBezTo>
                    <a:pt x="43" y="3"/>
                    <a:pt x="44" y="4"/>
                    <a:pt x="44" y="4"/>
                  </a:cubicBezTo>
                  <a:cubicBezTo>
                    <a:pt x="44" y="4"/>
                    <a:pt x="44" y="4"/>
                    <a:pt x="44" y="4"/>
                  </a:cubicBezTo>
                  <a:close/>
                  <a:moveTo>
                    <a:pt x="27" y="7"/>
                  </a:moveTo>
                  <a:cubicBezTo>
                    <a:pt x="28" y="7"/>
                    <a:pt x="28" y="6"/>
                    <a:pt x="28" y="6"/>
                  </a:cubicBezTo>
                  <a:cubicBezTo>
                    <a:pt x="28" y="6"/>
                    <a:pt x="27" y="6"/>
                    <a:pt x="27" y="7"/>
                  </a:cubicBezTo>
                  <a:close/>
                  <a:moveTo>
                    <a:pt x="26" y="8"/>
                  </a:moveTo>
                  <a:cubicBezTo>
                    <a:pt x="26" y="8"/>
                    <a:pt x="27" y="8"/>
                    <a:pt x="27" y="8"/>
                  </a:cubicBezTo>
                  <a:cubicBezTo>
                    <a:pt x="26" y="8"/>
                    <a:pt x="26" y="8"/>
                    <a:pt x="26" y="8"/>
                  </a:cubicBezTo>
                  <a:cubicBezTo>
                    <a:pt x="26" y="8"/>
                    <a:pt x="26" y="8"/>
                    <a:pt x="27" y="8"/>
                  </a:cubicBezTo>
                  <a:cubicBezTo>
                    <a:pt x="27" y="8"/>
                    <a:pt x="27" y="7"/>
                    <a:pt x="27" y="7"/>
                  </a:cubicBezTo>
                  <a:cubicBezTo>
                    <a:pt x="26" y="7"/>
                    <a:pt x="26" y="7"/>
                    <a:pt x="26" y="8"/>
                  </a:cubicBezTo>
                  <a:close/>
                  <a:moveTo>
                    <a:pt x="27" y="8"/>
                  </a:moveTo>
                  <a:cubicBezTo>
                    <a:pt x="27" y="8"/>
                    <a:pt x="27" y="8"/>
                    <a:pt x="28" y="8"/>
                  </a:cubicBezTo>
                  <a:cubicBezTo>
                    <a:pt x="28" y="8"/>
                    <a:pt x="28" y="8"/>
                    <a:pt x="28" y="8"/>
                  </a:cubicBezTo>
                  <a:cubicBezTo>
                    <a:pt x="28" y="8"/>
                    <a:pt x="28" y="8"/>
                    <a:pt x="27" y="8"/>
                  </a:cubicBezTo>
                  <a:close/>
                  <a:moveTo>
                    <a:pt x="46" y="13"/>
                  </a:moveTo>
                  <a:cubicBezTo>
                    <a:pt x="46" y="13"/>
                    <a:pt x="46" y="13"/>
                    <a:pt x="46" y="13"/>
                  </a:cubicBezTo>
                  <a:cubicBezTo>
                    <a:pt x="46" y="13"/>
                    <a:pt x="46" y="13"/>
                    <a:pt x="46" y="13"/>
                  </a:cubicBezTo>
                  <a:cubicBezTo>
                    <a:pt x="46" y="13"/>
                    <a:pt x="46" y="13"/>
                    <a:pt x="46" y="13"/>
                  </a:cubicBezTo>
                  <a:cubicBezTo>
                    <a:pt x="47" y="14"/>
                    <a:pt x="47" y="12"/>
                    <a:pt x="46" y="13"/>
                  </a:cubicBezTo>
                  <a:close/>
                  <a:moveTo>
                    <a:pt x="26" y="13"/>
                  </a:moveTo>
                  <a:cubicBezTo>
                    <a:pt x="26" y="13"/>
                    <a:pt x="26" y="13"/>
                    <a:pt x="26" y="13"/>
                  </a:cubicBezTo>
                  <a:cubicBezTo>
                    <a:pt x="26" y="13"/>
                    <a:pt x="26" y="13"/>
                    <a:pt x="26" y="13"/>
                  </a:cubicBezTo>
                  <a:close/>
                  <a:moveTo>
                    <a:pt x="47" y="16"/>
                  </a:moveTo>
                  <a:cubicBezTo>
                    <a:pt x="47" y="16"/>
                    <a:pt x="47" y="16"/>
                    <a:pt x="47" y="15"/>
                  </a:cubicBezTo>
                  <a:cubicBezTo>
                    <a:pt x="47" y="15"/>
                    <a:pt x="47" y="15"/>
                    <a:pt x="46" y="15"/>
                  </a:cubicBezTo>
                  <a:cubicBezTo>
                    <a:pt x="47" y="16"/>
                    <a:pt x="46" y="16"/>
                    <a:pt x="47" y="16"/>
                  </a:cubicBezTo>
                  <a:cubicBezTo>
                    <a:pt x="47" y="16"/>
                    <a:pt x="47" y="16"/>
                    <a:pt x="47" y="16"/>
                  </a:cubicBezTo>
                  <a:close/>
                  <a:moveTo>
                    <a:pt x="25" y="15"/>
                  </a:moveTo>
                  <a:cubicBezTo>
                    <a:pt x="25" y="15"/>
                    <a:pt x="25" y="15"/>
                    <a:pt x="25" y="15"/>
                  </a:cubicBezTo>
                  <a:cubicBezTo>
                    <a:pt x="25" y="15"/>
                    <a:pt x="26" y="14"/>
                    <a:pt x="25" y="14"/>
                  </a:cubicBezTo>
                  <a:cubicBezTo>
                    <a:pt x="25" y="14"/>
                    <a:pt x="25" y="14"/>
                    <a:pt x="25" y="15"/>
                  </a:cubicBezTo>
                  <a:close/>
                  <a:moveTo>
                    <a:pt x="46" y="17"/>
                  </a:move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lose/>
                  <a:moveTo>
                    <a:pt x="26" y="16"/>
                  </a:moveTo>
                  <a:cubicBezTo>
                    <a:pt x="26" y="16"/>
                    <a:pt x="26" y="16"/>
                    <a:pt x="26" y="16"/>
                  </a:cubicBezTo>
                  <a:cubicBezTo>
                    <a:pt x="26" y="16"/>
                    <a:pt x="25" y="15"/>
                    <a:pt x="25" y="15"/>
                  </a:cubicBezTo>
                  <a:cubicBezTo>
                    <a:pt x="26" y="16"/>
                    <a:pt x="25" y="16"/>
                    <a:pt x="26" y="16"/>
                  </a:cubicBezTo>
                  <a:close/>
                  <a:moveTo>
                    <a:pt x="47" y="18"/>
                  </a:moveTo>
                  <a:cubicBezTo>
                    <a:pt x="47" y="18"/>
                    <a:pt x="47" y="17"/>
                    <a:pt x="47" y="17"/>
                  </a:cubicBezTo>
                  <a:cubicBezTo>
                    <a:pt x="47" y="17"/>
                    <a:pt x="47" y="18"/>
                    <a:pt x="47" y="18"/>
                  </a:cubicBezTo>
                  <a:close/>
                  <a:moveTo>
                    <a:pt x="27" y="17"/>
                  </a:moveTo>
                  <a:cubicBezTo>
                    <a:pt x="27" y="17"/>
                    <a:pt x="27" y="17"/>
                    <a:pt x="28" y="17"/>
                  </a:cubicBezTo>
                  <a:cubicBezTo>
                    <a:pt x="27" y="16"/>
                    <a:pt x="27" y="17"/>
                    <a:pt x="27" y="16"/>
                  </a:cubicBezTo>
                  <a:cubicBezTo>
                    <a:pt x="27" y="16"/>
                    <a:pt x="27" y="16"/>
                    <a:pt x="27" y="17"/>
                  </a:cubicBezTo>
                  <a:close/>
                  <a:moveTo>
                    <a:pt x="27" y="17"/>
                  </a:moveTo>
                  <a:cubicBezTo>
                    <a:pt x="27" y="18"/>
                    <a:pt x="28" y="18"/>
                    <a:pt x="28" y="17"/>
                  </a:cubicBezTo>
                  <a:cubicBezTo>
                    <a:pt x="28" y="17"/>
                    <a:pt x="27" y="17"/>
                    <a:pt x="27" y="17"/>
                  </a:cubicBezTo>
                  <a:close/>
                  <a:moveTo>
                    <a:pt x="45" y="20"/>
                  </a:moveTo>
                  <a:cubicBezTo>
                    <a:pt x="45" y="19"/>
                    <a:pt x="45" y="19"/>
                    <a:pt x="45" y="19"/>
                  </a:cubicBezTo>
                  <a:cubicBezTo>
                    <a:pt x="45" y="18"/>
                    <a:pt x="45" y="20"/>
                    <a:pt x="45" y="20"/>
                  </a:cubicBezTo>
                  <a:close/>
                  <a:moveTo>
                    <a:pt x="20" y="66"/>
                  </a:moveTo>
                  <a:cubicBezTo>
                    <a:pt x="21" y="66"/>
                    <a:pt x="21" y="66"/>
                    <a:pt x="21" y="66"/>
                  </a:cubicBezTo>
                  <a:cubicBezTo>
                    <a:pt x="21" y="66"/>
                    <a:pt x="21" y="66"/>
                    <a:pt x="21" y="66"/>
                  </a:cubicBezTo>
                  <a:cubicBezTo>
                    <a:pt x="21" y="66"/>
                    <a:pt x="20" y="66"/>
                    <a:pt x="20" y="66"/>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5" name="Freeform 628"/>
            <p:cNvSpPr>
              <a:spLocks/>
            </p:cNvSpPr>
            <p:nvPr/>
          </p:nvSpPr>
          <p:spPr bwMode="auto">
            <a:xfrm>
              <a:off x="5394325" y="3478213"/>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0"/>
                    <a:pt x="0" y="0"/>
                    <a:pt x="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6" name="Freeform 629"/>
            <p:cNvSpPr>
              <a:spLocks/>
            </p:cNvSpPr>
            <p:nvPr/>
          </p:nvSpPr>
          <p:spPr bwMode="auto">
            <a:xfrm>
              <a:off x="5443538" y="35194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7" name="Freeform 630"/>
            <p:cNvSpPr>
              <a:spLocks noEditPoints="1"/>
            </p:cNvSpPr>
            <p:nvPr/>
          </p:nvSpPr>
          <p:spPr bwMode="auto">
            <a:xfrm>
              <a:off x="5319713" y="3470276"/>
              <a:ext cx="184150" cy="222250"/>
            </a:xfrm>
            <a:custGeom>
              <a:avLst/>
              <a:gdLst>
                <a:gd name="T0" fmla="*/ 31 w 49"/>
                <a:gd name="T1" fmla="*/ 4 h 59"/>
                <a:gd name="T2" fmla="*/ 32 w 49"/>
                <a:gd name="T3" fmla="*/ 4 h 59"/>
                <a:gd name="T4" fmla="*/ 32 w 49"/>
                <a:gd name="T5" fmla="*/ 7 h 59"/>
                <a:gd name="T6" fmla="*/ 32 w 49"/>
                <a:gd name="T7" fmla="*/ 8 h 59"/>
                <a:gd name="T8" fmla="*/ 33 w 49"/>
                <a:gd name="T9" fmla="*/ 11 h 59"/>
                <a:gd name="T10" fmla="*/ 34 w 49"/>
                <a:gd name="T11" fmla="*/ 12 h 59"/>
                <a:gd name="T12" fmla="*/ 32 w 49"/>
                <a:gd name="T13" fmla="*/ 14 h 59"/>
                <a:gd name="T14" fmla="*/ 31 w 49"/>
                <a:gd name="T15" fmla="*/ 14 h 59"/>
                <a:gd name="T16" fmla="*/ 30 w 49"/>
                <a:gd name="T17" fmla="*/ 18 h 59"/>
                <a:gd name="T18" fmla="*/ 35 w 49"/>
                <a:gd name="T19" fmla="*/ 21 h 59"/>
                <a:gd name="T20" fmla="*/ 38 w 49"/>
                <a:gd name="T21" fmla="*/ 31 h 59"/>
                <a:gd name="T22" fmla="*/ 45 w 49"/>
                <a:gd name="T23" fmla="*/ 37 h 59"/>
                <a:gd name="T24" fmla="*/ 44 w 49"/>
                <a:gd name="T25" fmla="*/ 41 h 59"/>
                <a:gd name="T26" fmla="*/ 40 w 49"/>
                <a:gd name="T27" fmla="*/ 39 h 59"/>
                <a:gd name="T28" fmla="*/ 33 w 49"/>
                <a:gd name="T29" fmla="*/ 36 h 59"/>
                <a:gd name="T30" fmla="*/ 34 w 49"/>
                <a:gd name="T31" fmla="*/ 41 h 59"/>
                <a:gd name="T32" fmla="*/ 34 w 49"/>
                <a:gd name="T33" fmla="*/ 44 h 59"/>
                <a:gd name="T34" fmla="*/ 34 w 49"/>
                <a:gd name="T35" fmla="*/ 49 h 59"/>
                <a:gd name="T36" fmla="*/ 31 w 49"/>
                <a:gd name="T37" fmla="*/ 55 h 59"/>
                <a:gd name="T38" fmla="*/ 26 w 49"/>
                <a:gd name="T39" fmla="*/ 59 h 59"/>
                <a:gd name="T40" fmla="*/ 24 w 49"/>
                <a:gd name="T41" fmla="*/ 52 h 59"/>
                <a:gd name="T42" fmla="*/ 22 w 49"/>
                <a:gd name="T43" fmla="*/ 53 h 59"/>
                <a:gd name="T44" fmla="*/ 17 w 49"/>
                <a:gd name="T45" fmla="*/ 56 h 59"/>
                <a:gd name="T46" fmla="*/ 11 w 49"/>
                <a:gd name="T47" fmla="*/ 48 h 59"/>
                <a:gd name="T48" fmla="*/ 17 w 49"/>
                <a:gd name="T49" fmla="*/ 42 h 59"/>
                <a:gd name="T50" fmla="*/ 21 w 49"/>
                <a:gd name="T51" fmla="*/ 38 h 59"/>
                <a:gd name="T52" fmla="*/ 19 w 49"/>
                <a:gd name="T53" fmla="*/ 25 h 59"/>
                <a:gd name="T54" fmla="*/ 13 w 49"/>
                <a:gd name="T55" fmla="*/ 32 h 59"/>
                <a:gd name="T56" fmla="*/ 3 w 49"/>
                <a:gd name="T57" fmla="*/ 36 h 59"/>
                <a:gd name="T58" fmla="*/ 3 w 49"/>
                <a:gd name="T59" fmla="*/ 36 h 59"/>
                <a:gd name="T60" fmla="*/ 1 w 49"/>
                <a:gd name="T61" fmla="*/ 34 h 59"/>
                <a:gd name="T62" fmla="*/ 7 w 49"/>
                <a:gd name="T63" fmla="*/ 32 h 59"/>
                <a:gd name="T64" fmla="*/ 15 w 49"/>
                <a:gd name="T65" fmla="*/ 24 h 59"/>
                <a:gd name="T66" fmla="*/ 21 w 49"/>
                <a:gd name="T67" fmla="*/ 15 h 59"/>
                <a:gd name="T68" fmla="*/ 20 w 49"/>
                <a:gd name="T69" fmla="*/ 13 h 59"/>
                <a:gd name="T70" fmla="*/ 18 w 49"/>
                <a:gd name="T71" fmla="*/ 11 h 59"/>
                <a:gd name="T72" fmla="*/ 18 w 49"/>
                <a:gd name="T73" fmla="*/ 9 h 59"/>
                <a:gd name="T74" fmla="*/ 18 w 49"/>
                <a:gd name="T75" fmla="*/ 9 h 59"/>
                <a:gd name="T76" fmla="*/ 18 w 49"/>
                <a:gd name="T77" fmla="*/ 8 h 59"/>
                <a:gd name="T78" fmla="*/ 21 w 49"/>
                <a:gd name="T79" fmla="*/ 3 h 59"/>
                <a:gd name="T80" fmla="*/ 23 w 49"/>
                <a:gd name="T81" fmla="*/ 2 h 59"/>
                <a:gd name="T82" fmla="*/ 24 w 49"/>
                <a:gd name="T83" fmla="*/ 1 h 59"/>
                <a:gd name="T84" fmla="*/ 28 w 49"/>
                <a:gd name="T85" fmla="*/ 1 h 59"/>
                <a:gd name="T86" fmla="*/ 31 w 49"/>
                <a:gd name="T87" fmla="*/ 3 h 59"/>
                <a:gd name="T88" fmla="*/ 19 w 49"/>
                <a:gd name="T89" fmla="*/ 5 h 59"/>
                <a:gd name="T90" fmla="*/ 19 w 49"/>
                <a:gd name="T91" fmla="*/ 5 h 59"/>
                <a:gd name="T92" fmla="*/ 20 w 49"/>
                <a:gd name="T93" fmla="*/ 5 h 59"/>
                <a:gd name="T94" fmla="*/ 32 w 49"/>
                <a:gd name="T95" fmla="*/ 9 h 59"/>
                <a:gd name="T96" fmla="*/ 18 w 49"/>
                <a:gd name="T97" fmla="*/ 9 h 59"/>
                <a:gd name="T98" fmla="*/ 32 w 49"/>
                <a:gd name="T99" fmla="*/ 11 h 59"/>
                <a:gd name="T100" fmla="*/ 18 w 49"/>
                <a:gd name="T101" fmla="*/ 10 h 59"/>
                <a:gd name="T102" fmla="*/ 32 w 49"/>
                <a:gd name="T103" fmla="*/ 12 h 59"/>
                <a:gd name="T104" fmla="*/ 32 w 49"/>
                <a:gd name="T105" fmla="*/ 12 h 59"/>
                <a:gd name="T106" fmla="*/ 18 w 49"/>
                <a:gd name="T107" fmla="*/ 11 h 59"/>
                <a:gd name="T108" fmla="*/ 19 w 49"/>
                <a:gd name="T109" fmla="*/ 12 h 59"/>
                <a:gd name="T110" fmla="*/ 19 w 49"/>
                <a:gd name="T111" fmla="*/ 12 h 59"/>
                <a:gd name="T112" fmla="*/ 32 w 49"/>
                <a:gd name="T113" fmla="*/ 13 h 59"/>
                <a:gd name="T114" fmla="*/ 15 w 49"/>
                <a:gd name="T115"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59">
                  <a:moveTo>
                    <a:pt x="31" y="3"/>
                  </a:moveTo>
                  <a:cubicBezTo>
                    <a:pt x="31" y="3"/>
                    <a:pt x="31" y="3"/>
                    <a:pt x="31" y="3"/>
                  </a:cubicBezTo>
                  <a:cubicBezTo>
                    <a:pt x="31" y="3"/>
                    <a:pt x="31" y="3"/>
                    <a:pt x="31" y="3"/>
                  </a:cubicBezTo>
                  <a:cubicBezTo>
                    <a:pt x="31" y="4"/>
                    <a:pt x="31" y="3"/>
                    <a:pt x="31" y="4"/>
                  </a:cubicBezTo>
                  <a:cubicBezTo>
                    <a:pt x="31" y="4"/>
                    <a:pt x="31" y="3"/>
                    <a:pt x="31" y="3"/>
                  </a:cubicBezTo>
                  <a:cubicBezTo>
                    <a:pt x="31" y="3"/>
                    <a:pt x="31" y="3"/>
                    <a:pt x="31" y="4"/>
                  </a:cubicBezTo>
                  <a:cubicBezTo>
                    <a:pt x="31" y="3"/>
                    <a:pt x="32" y="4"/>
                    <a:pt x="32" y="4"/>
                  </a:cubicBezTo>
                  <a:cubicBezTo>
                    <a:pt x="31" y="4"/>
                    <a:pt x="32" y="4"/>
                    <a:pt x="32" y="4"/>
                  </a:cubicBezTo>
                  <a:cubicBezTo>
                    <a:pt x="32" y="5"/>
                    <a:pt x="32" y="5"/>
                    <a:pt x="32" y="5"/>
                  </a:cubicBezTo>
                  <a:cubicBezTo>
                    <a:pt x="32" y="5"/>
                    <a:pt x="32" y="6"/>
                    <a:pt x="32" y="6"/>
                  </a:cubicBezTo>
                  <a:cubicBezTo>
                    <a:pt x="32" y="6"/>
                    <a:pt x="32" y="6"/>
                    <a:pt x="32" y="6"/>
                  </a:cubicBezTo>
                  <a:cubicBezTo>
                    <a:pt x="32" y="7"/>
                    <a:pt x="31" y="7"/>
                    <a:pt x="32" y="7"/>
                  </a:cubicBezTo>
                  <a:cubicBezTo>
                    <a:pt x="32" y="7"/>
                    <a:pt x="32" y="7"/>
                    <a:pt x="32" y="7"/>
                  </a:cubicBezTo>
                  <a:cubicBezTo>
                    <a:pt x="32" y="7"/>
                    <a:pt x="32" y="8"/>
                    <a:pt x="32" y="8"/>
                  </a:cubicBezTo>
                  <a:cubicBezTo>
                    <a:pt x="32" y="8"/>
                    <a:pt x="32" y="8"/>
                    <a:pt x="32" y="8"/>
                  </a:cubicBezTo>
                  <a:cubicBezTo>
                    <a:pt x="32" y="8"/>
                    <a:pt x="32" y="8"/>
                    <a:pt x="32" y="8"/>
                  </a:cubicBezTo>
                  <a:cubicBezTo>
                    <a:pt x="32" y="8"/>
                    <a:pt x="32" y="8"/>
                    <a:pt x="32" y="9"/>
                  </a:cubicBezTo>
                  <a:cubicBezTo>
                    <a:pt x="32" y="9"/>
                    <a:pt x="32" y="8"/>
                    <a:pt x="32" y="8"/>
                  </a:cubicBezTo>
                  <a:cubicBezTo>
                    <a:pt x="33" y="8"/>
                    <a:pt x="33" y="8"/>
                    <a:pt x="33" y="8"/>
                  </a:cubicBezTo>
                  <a:cubicBezTo>
                    <a:pt x="34" y="9"/>
                    <a:pt x="34" y="10"/>
                    <a:pt x="33" y="11"/>
                  </a:cubicBezTo>
                  <a:cubicBezTo>
                    <a:pt x="33" y="11"/>
                    <a:pt x="33" y="11"/>
                    <a:pt x="33" y="11"/>
                  </a:cubicBezTo>
                  <a:cubicBezTo>
                    <a:pt x="33" y="11"/>
                    <a:pt x="33" y="12"/>
                    <a:pt x="33" y="12"/>
                  </a:cubicBezTo>
                  <a:cubicBezTo>
                    <a:pt x="33" y="12"/>
                    <a:pt x="34" y="12"/>
                    <a:pt x="34" y="12"/>
                  </a:cubicBezTo>
                  <a:cubicBezTo>
                    <a:pt x="34" y="12"/>
                    <a:pt x="34" y="12"/>
                    <a:pt x="34" y="12"/>
                  </a:cubicBezTo>
                  <a:cubicBezTo>
                    <a:pt x="33" y="12"/>
                    <a:pt x="33" y="13"/>
                    <a:pt x="33" y="12"/>
                  </a:cubicBezTo>
                  <a:cubicBezTo>
                    <a:pt x="33" y="13"/>
                    <a:pt x="33" y="12"/>
                    <a:pt x="33" y="13"/>
                  </a:cubicBezTo>
                  <a:cubicBezTo>
                    <a:pt x="33" y="13"/>
                    <a:pt x="33" y="13"/>
                    <a:pt x="33" y="13"/>
                  </a:cubicBezTo>
                  <a:cubicBezTo>
                    <a:pt x="33" y="13"/>
                    <a:pt x="32" y="14"/>
                    <a:pt x="32" y="14"/>
                  </a:cubicBezTo>
                  <a:cubicBezTo>
                    <a:pt x="32" y="14"/>
                    <a:pt x="32" y="14"/>
                    <a:pt x="33" y="13"/>
                  </a:cubicBezTo>
                  <a:cubicBezTo>
                    <a:pt x="32" y="13"/>
                    <a:pt x="32" y="13"/>
                    <a:pt x="32" y="13"/>
                  </a:cubicBezTo>
                  <a:cubicBezTo>
                    <a:pt x="32" y="14"/>
                    <a:pt x="32" y="14"/>
                    <a:pt x="31" y="14"/>
                  </a:cubicBezTo>
                  <a:cubicBezTo>
                    <a:pt x="31" y="15"/>
                    <a:pt x="31" y="14"/>
                    <a:pt x="31" y="14"/>
                  </a:cubicBezTo>
                  <a:cubicBezTo>
                    <a:pt x="31" y="15"/>
                    <a:pt x="30" y="15"/>
                    <a:pt x="30" y="14"/>
                  </a:cubicBezTo>
                  <a:cubicBezTo>
                    <a:pt x="29" y="15"/>
                    <a:pt x="29" y="16"/>
                    <a:pt x="29" y="17"/>
                  </a:cubicBezTo>
                  <a:cubicBezTo>
                    <a:pt x="29" y="17"/>
                    <a:pt x="29" y="18"/>
                    <a:pt x="29" y="18"/>
                  </a:cubicBezTo>
                  <a:cubicBezTo>
                    <a:pt x="30" y="18"/>
                    <a:pt x="30" y="18"/>
                    <a:pt x="30" y="18"/>
                  </a:cubicBezTo>
                  <a:cubicBezTo>
                    <a:pt x="31" y="19"/>
                    <a:pt x="33" y="19"/>
                    <a:pt x="35" y="20"/>
                  </a:cubicBezTo>
                  <a:cubicBezTo>
                    <a:pt x="35" y="20"/>
                    <a:pt x="35" y="20"/>
                    <a:pt x="35" y="20"/>
                  </a:cubicBezTo>
                  <a:cubicBezTo>
                    <a:pt x="35" y="20"/>
                    <a:pt x="35" y="21"/>
                    <a:pt x="35" y="20"/>
                  </a:cubicBezTo>
                  <a:cubicBezTo>
                    <a:pt x="35" y="21"/>
                    <a:pt x="35" y="21"/>
                    <a:pt x="35" y="21"/>
                  </a:cubicBezTo>
                  <a:cubicBezTo>
                    <a:pt x="35" y="21"/>
                    <a:pt x="35" y="21"/>
                    <a:pt x="35" y="21"/>
                  </a:cubicBezTo>
                  <a:cubicBezTo>
                    <a:pt x="36" y="22"/>
                    <a:pt x="36" y="23"/>
                    <a:pt x="36" y="24"/>
                  </a:cubicBezTo>
                  <a:cubicBezTo>
                    <a:pt x="37" y="25"/>
                    <a:pt x="37" y="27"/>
                    <a:pt x="37" y="28"/>
                  </a:cubicBezTo>
                  <a:cubicBezTo>
                    <a:pt x="37" y="29"/>
                    <a:pt x="38" y="30"/>
                    <a:pt x="38" y="31"/>
                  </a:cubicBezTo>
                  <a:cubicBezTo>
                    <a:pt x="40" y="32"/>
                    <a:pt x="40" y="35"/>
                    <a:pt x="42" y="37"/>
                  </a:cubicBezTo>
                  <a:cubicBezTo>
                    <a:pt x="42" y="37"/>
                    <a:pt x="43" y="37"/>
                    <a:pt x="43" y="37"/>
                  </a:cubicBezTo>
                  <a:cubicBezTo>
                    <a:pt x="44" y="37"/>
                    <a:pt x="44" y="37"/>
                    <a:pt x="44" y="37"/>
                  </a:cubicBezTo>
                  <a:cubicBezTo>
                    <a:pt x="45" y="37"/>
                    <a:pt x="45" y="37"/>
                    <a:pt x="45" y="37"/>
                  </a:cubicBezTo>
                  <a:cubicBezTo>
                    <a:pt x="46" y="38"/>
                    <a:pt x="47" y="38"/>
                    <a:pt x="47" y="39"/>
                  </a:cubicBezTo>
                  <a:cubicBezTo>
                    <a:pt x="47" y="39"/>
                    <a:pt x="49" y="40"/>
                    <a:pt x="48" y="40"/>
                  </a:cubicBezTo>
                  <a:cubicBezTo>
                    <a:pt x="48" y="41"/>
                    <a:pt x="48" y="41"/>
                    <a:pt x="48" y="41"/>
                  </a:cubicBezTo>
                  <a:cubicBezTo>
                    <a:pt x="47" y="41"/>
                    <a:pt x="46" y="41"/>
                    <a:pt x="44" y="41"/>
                  </a:cubicBezTo>
                  <a:cubicBezTo>
                    <a:pt x="45" y="41"/>
                    <a:pt x="45" y="41"/>
                    <a:pt x="45" y="41"/>
                  </a:cubicBezTo>
                  <a:cubicBezTo>
                    <a:pt x="46" y="42"/>
                    <a:pt x="46" y="42"/>
                    <a:pt x="46" y="43"/>
                  </a:cubicBezTo>
                  <a:cubicBezTo>
                    <a:pt x="46" y="43"/>
                    <a:pt x="44" y="42"/>
                    <a:pt x="44" y="41"/>
                  </a:cubicBezTo>
                  <a:cubicBezTo>
                    <a:pt x="42" y="41"/>
                    <a:pt x="40" y="41"/>
                    <a:pt x="40" y="39"/>
                  </a:cubicBezTo>
                  <a:cubicBezTo>
                    <a:pt x="38" y="38"/>
                    <a:pt x="37" y="36"/>
                    <a:pt x="36" y="35"/>
                  </a:cubicBezTo>
                  <a:cubicBezTo>
                    <a:pt x="34" y="33"/>
                    <a:pt x="34" y="31"/>
                    <a:pt x="33" y="28"/>
                  </a:cubicBezTo>
                  <a:cubicBezTo>
                    <a:pt x="33" y="30"/>
                    <a:pt x="33" y="32"/>
                    <a:pt x="33" y="34"/>
                  </a:cubicBezTo>
                  <a:cubicBezTo>
                    <a:pt x="33" y="34"/>
                    <a:pt x="33" y="35"/>
                    <a:pt x="33" y="36"/>
                  </a:cubicBezTo>
                  <a:cubicBezTo>
                    <a:pt x="34" y="36"/>
                    <a:pt x="34" y="37"/>
                    <a:pt x="34" y="37"/>
                  </a:cubicBezTo>
                  <a:cubicBezTo>
                    <a:pt x="34" y="37"/>
                    <a:pt x="33" y="38"/>
                    <a:pt x="33" y="38"/>
                  </a:cubicBezTo>
                  <a:cubicBezTo>
                    <a:pt x="33" y="39"/>
                    <a:pt x="34" y="39"/>
                    <a:pt x="34" y="40"/>
                  </a:cubicBezTo>
                  <a:cubicBezTo>
                    <a:pt x="34" y="40"/>
                    <a:pt x="34" y="40"/>
                    <a:pt x="34" y="41"/>
                  </a:cubicBezTo>
                  <a:cubicBezTo>
                    <a:pt x="34" y="41"/>
                    <a:pt x="34" y="41"/>
                    <a:pt x="34" y="42"/>
                  </a:cubicBezTo>
                  <a:cubicBezTo>
                    <a:pt x="34" y="42"/>
                    <a:pt x="34" y="42"/>
                    <a:pt x="34" y="42"/>
                  </a:cubicBezTo>
                  <a:cubicBezTo>
                    <a:pt x="34" y="42"/>
                    <a:pt x="35" y="43"/>
                    <a:pt x="35" y="43"/>
                  </a:cubicBezTo>
                  <a:cubicBezTo>
                    <a:pt x="35" y="43"/>
                    <a:pt x="34" y="43"/>
                    <a:pt x="34" y="44"/>
                  </a:cubicBezTo>
                  <a:cubicBezTo>
                    <a:pt x="34" y="45"/>
                    <a:pt x="35" y="45"/>
                    <a:pt x="35" y="46"/>
                  </a:cubicBezTo>
                  <a:cubicBezTo>
                    <a:pt x="35" y="47"/>
                    <a:pt x="34" y="46"/>
                    <a:pt x="34" y="47"/>
                  </a:cubicBezTo>
                  <a:cubicBezTo>
                    <a:pt x="34" y="47"/>
                    <a:pt x="34" y="47"/>
                    <a:pt x="34" y="47"/>
                  </a:cubicBezTo>
                  <a:cubicBezTo>
                    <a:pt x="34" y="48"/>
                    <a:pt x="34" y="49"/>
                    <a:pt x="34" y="49"/>
                  </a:cubicBezTo>
                  <a:cubicBezTo>
                    <a:pt x="34" y="50"/>
                    <a:pt x="34" y="50"/>
                    <a:pt x="34" y="51"/>
                  </a:cubicBezTo>
                  <a:cubicBezTo>
                    <a:pt x="34" y="51"/>
                    <a:pt x="34" y="51"/>
                    <a:pt x="34" y="51"/>
                  </a:cubicBezTo>
                  <a:cubicBezTo>
                    <a:pt x="34" y="52"/>
                    <a:pt x="33" y="53"/>
                    <a:pt x="33" y="54"/>
                  </a:cubicBezTo>
                  <a:cubicBezTo>
                    <a:pt x="33" y="54"/>
                    <a:pt x="32" y="54"/>
                    <a:pt x="31" y="55"/>
                  </a:cubicBezTo>
                  <a:cubicBezTo>
                    <a:pt x="31" y="55"/>
                    <a:pt x="30" y="55"/>
                    <a:pt x="30" y="55"/>
                  </a:cubicBezTo>
                  <a:cubicBezTo>
                    <a:pt x="29" y="56"/>
                    <a:pt x="29" y="57"/>
                    <a:pt x="29" y="58"/>
                  </a:cubicBezTo>
                  <a:cubicBezTo>
                    <a:pt x="28" y="58"/>
                    <a:pt x="28" y="59"/>
                    <a:pt x="27" y="59"/>
                  </a:cubicBezTo>
                  <a:cubicBezTo>
                    <a:pt x="27" y="59"/>
                    <a:pt x="26" y="59"/>
                    <a:pt x="26" y="59"/>
                  </a:cubicBezTo>
                  <a:cubicBezTo>
                    <a:pt x="26" y="58"/>
                    <a:pt x="25" y="57"/>
                    <a:pt x="25" y="56"/>
                  </a:cubicBezTo>
                  <a:cubicBezTo>
                    <a:pt x="25" y="56"/>
                    <a:pt x="25" y="55"/>
                    <a:pt x="25" y="55"/>
                  </a:cubicBezTo>
                  <a:cubicBezTo>
                    <a:pt x="25" y="54"/>
                    <a:pt x="26" y="54"/>
                    <a:pt x="26" y="54"/>
                  </a:cubicBezTo>
                  <a:cubicBezTo>
                    <a:pt x="25" y="53"/>
                    <a:pt x="24" y="53"/>
                    <a:pt x="24" y="52"/>
                  </a:cubicBezTo>
                  <a:cubicBezTo>
                    <a:pt x="23" y="52"/>
                    <a:pt x="24" y="51"/>
                    <a:pt x="25" y="50"/>
                  </a:cubicBezTo>
                  <a:cubicBezTo>
                    <a:pt x="24" y="50"/>
                    <a:pt x="24" y="50"/>
                    <a:pt x="24" y="50"/>
                  </a:cubicBezTo>
                  <a:cubicBezTo>
                    <a:pt x="24" y="50"/>
                    <a:pt x="24" y="51"/>
                    <a:pt x="23" y="51"/>
                  </a:cubicBezTo>
                  <a:cubicBezTo>
                    <a:pt x="23" y="51"/>
                    <a:pt x="23" y="52"/>
                    <a:pt x="22" y="53"/>
                  </a:cubicBezTo>
                  <a:cubicBezTo>
                    <a:pt x="22" y="53"/>
                    <a:pt x="21" y="53"/>
                    <a:pt x="21" y="54"/>
                  </a:cubicBezTo>
                  <a:cubicBezTo>
                    <a:pt x="20" y="54"/>
                    <a:pt x="20" y="54"/>
                    <a:pt x="19" y="55"/>
                  </a:cubicBezTo>
                  <a:cubicBezTo>
                    <a:pt x="19" y="55"/>
                    <a:pt x="19" y="56"/>
                    <a:pt x="18" y="56"/>
                  </a:cubicBezTo>
                  <a:cubicBezTo>
                    <a:pt x="18" y="56"/>
                    <a:pt x="17" y="56"/>
                    <a:pt x="17" y="56"/>
                  </a:cubicBezTo>
                  <a:cubicBezTo>
                    <a:pt x="16" y="56"/>
                    <a:pt x="16" y="55"/>
                    <a:pt x="15" y="55"/>
                  </a:cubicBezTo>
                  <a:cubicBezTo>
                    <a:pt x="13" y="54"/>
                    <a:pt x="12" y="52"/>
                    <a:pt x="12" y="51"/>
                  </a:cubicBezTo>
                  <a:cubicBezTo>
                    <a:pt x="12" y="51"/>
                    <a:pt x="11" y="51"/>
                    <a:pt x="11" y="51"/>
                  </a:cubicBezTo>
                  <a:cubicBezTo>
                    <a:pt x="11" y="50"/>
                    <a:pt x="11" y="49"/>
                    <a:pt x="11" y="48"/>
                  </a:cubicBezTo>
                  <a:cubicBezTo>
                    <a:pt x="11" y="48"/>
                    <a:pt x="12" y="47"/>
                    <a:pt x="12" y="47"/>
                  </a:cubicBezTo>
                  <a:cubicBezTo>
                    <a:pt x="12" y="46"/>
                    <a:pt x="12" y="46"/>
                    <a:pt x="13" y="46"/>
                  </a:cubicBezTo>
                  <a:cubicBezTo>
                    <a:pt x="13" y="44"/>
                    <a:pt x="14" y="44"/>
                    <a:pt x="16" y="44"/>
                  </a:cubicBezTo>
                  <a:cubicBezTo>
                    <a:pt x="16" y="43"/>
                    <a:pt x="16" y="42"/>
                    <a:pt x="17" y="42"/>
                  </a:cubicBezTo>
                  <a:cubicBezTo>
                    <a:pt x="17" y="42"/>
                    <a:pt x="17" y="41"/>
                    <a:pt x="18" y="41"/>
                  </a:cubicBezTo>
                  <a:cubicBezTo>
                    <a:pt x="18" y="41"/>
                    <a:pt x="18" y="40"/>
                    <a:pt x="19" y="40"/>
                  </a:cubicBezTo>
                  <a:cubicBezTo>
                    <a:pt x="19" y="40"/>
                    <a:pt x="20" y="40"/>
                    <a:pt x="20" y="40"/>
                  </a:cubicBezTo>
                  <a:cubicBezTo>
                    <a:pt x="20" y="39"/>
                    <a:pt x="20" y="38"/>
                    <a:pt x="21" y="38"/>
                  </a:cubicBezTo>
                  <a:cubicBezTo>
                    <a:pt x="21" y="38"/>
                    <a:pt x="21" y="38"/>
                    <a:pt x="21" y="38"/>
                  </a:cubicBezTo>
                  <a:cubicBezTo>
                    <a:pt x="21" y="38"/>
                    <a:pt x="21" y="37"/>
                    <a:pt x="21" y="37"/>
                  </a:cubicBezTo>
                  <a:cubicBezTo>
                    <a:pt x="21" y="36"/>
                    <a:pt x="20" y="35"/>
                    <a:pt x="20" y="33"/>
                  </a:cubicBezTo>
                  <a:cubicBezTo>
                    <a:pt x="20" y="30"/>
                    <a:pt x="20" y="27"/>
                    <a:pt x="19" y="25"/>
                  </a:cubicBezTo>
                  <a:cubicBezTo>
                    <a:pt x="18" y="25"/>
                    <a:pt x="18" y="26"/>
                    <a:pt x="17" y="26"/>
                  </a:cubicBezTo>
                  <a:cubicBezTo>
                    <a:pt x="17" y="27"/>
                    <a:pt x="17" y="28"/>
                    <a:pt x="16" y="28"/>
                  </a:cubicBezTo>
                  <a:cubicBezTo>
                    <a:pt x="16" y="29"/>
                    <a:pt x="15" y="29"/>
                    <a:pt x="15" y="30"/>
                  </a:cubicBezTo>
                  <a:cubicBezTo>
                    <a:pt x="14" y="31"/>
                    <a:pt x="14" y="31"/>
                    <a:pt x="13" y="32"/>
                  </a:cubicBezTo>
                  <a:cubicBezTo>
                    <a:pt x="12" y="33"/>
                    <a:pt x="11" y="33"/>
                    <a:pt x="10" y="34"/>
                  </a:cubicBezTo>
                  <a:cubicBezTo>
                    <a:pt x="10" y="34"/>
                    <a:pt x="10" y="34"/>
                    <a:pt x="9" y="34"/>
                  </a:cubicBezTo>
                  <a:cubicBezTo>
                    <a:pt x="9" y="35"/>
                    <a:pt x="8" y="35"/>
                    <a:pt x="8" y="35"/>
                  </a:cubicBezTo>
                  <a:cubicBezTo>
                    <a:pt x="7" y="36"/>
                    <a:pt x="5" y="36"/>
                    <a:pt x="3" y="36"/>
                  </a:cubicBezTo>
                  <a:cubicBezTo>
                    <a:pt x="3" y="36"/>
                    <a:pt x="3" y="36"/>
                    <a:pt x="3" y="37"/>
                  </a:cubicBezTo>
                  <a:cubicBezTo>
                    <a:pt x="2" y="37"/>
                    <a:pt x="1" y="37"/>
                    <a:pt x="1" y="37"/>
                  </a:cubicBezTo>
                  <a:cubicBezTo>
                    <a:pt x="1" y="37"/>
                    <a:pt x="1" y="37"/>
                    <a:pt x="1" y="36"/>
                  </a:cubicBezTo>
                  <a:cubicBezTo>
                    <a:pt x="2" y="36"/>
                    <a:pt x="2" y="36"/>
                    <a:pt x="3" y="36"/>
                  </a:cubicBezTo>
                  <a:cubicBezTo>
                    <a:pt x="2" y="35"/>
                    <a:pt x="1" y="36"/>
                    <a:pt x="0" y="35"/>
                  </a:cubicBezTo>
                  <a:cubicBezTo>
                    <a:pt x="0" y="35"/>
                    <a:pt x="1" y="35"/>
                    <a:pt x="2" y="34"/>
                  </a:cubicBezTo>
                  <a:cubicBezTo>
                    <a:pt x="2" y="34"/>
                    <a:pt x="1" y="35"/>
                    <a:pt x="1" y="34"/>
                  </a:cubicBezTo>
                  <a:cubicBezTo>
                    <a:pt x="1" y="34"/>
                    <a:pt x="1" y="34"/>
                    <a:pt x="1" y="34"/>
                  </a:cubicBezTo>
                  <a:cubicBezTo>
                    <a:pt x="1" y="33"/>
                    <a:pt x="2" y="34"/>
                    <a:pt x="3" y="33"/>
                  </a:cubicBezTo>
                  <a:cubicBezTo>
                    <a:pt x="3" y="33"/>
                    <a:pt x="3" y="33"/>
                    <a:pt x="3" y="33"/>
                  </a:cubicBezTo>
                  <a:cubicBezTo>
                    <a:pt x="4" y="33"/>
                    <a:pt x="4" y="33"/>
                    <a:pt x="5" y="33"/>
                  </a:cubicBezTo>
                  <a:cubicBezTo>
                    <a:pt x="6" y="33"/>
                    <a:pt x="7" y="33"/>
                    <a:pt x="7" y="32"/>
                  </a:cubicBezTo>
                  <a:cubicBezTo>
                    <a:pt x="8" y="31"/>
                    <a:pt x="9" y="30"/>
                    <a:pt x="10" y="29"/>
                  </a:cubicBezTo>
                  <a:cubicBezTo>
                    <a:pt x="10" y="29"/>
                    <a:pt x="10" y="28"/>
                    <a:pt x="11" y="28"/>
                  </a:cubicBezTo>
                  <a:cubicBezTo>
                    <a:pt x="12" y="28"/>
                    <a:pt x="12" y="27"/>
                    <a:pt x="13" y="26"/>
                  </a:cubicBezTo>
                  <a:cubicBezTo>
                    <a:pt x="13" y="26"/>
                    <a:pt x="14" y="25"/>
                    <a:pt x="15" y="24"/>
                  </a:cubicBezTo>
                  <a:cubicBezTo>
                    <a:pt x="15" y="23"/>
                    <a:pt x="15" y="23"/>
                    <a:pt x="16" y="22"/>
                  </a:cubicBezTo>
                  <a:cubicBezTo>
                    <a:pt x="16" y="21"/>
                    <a:pt x="17" y="20"/>
                    <a:pt x="18" y="20"/>
                  </a:cubicBezTo>
                  <a:cubicBezTo>
                    <a:pt x="19" y="19"/>
                    <a:pt x="21" y="19"/>
                    <a:pt x="23" y="18"/>
                  </a:cubicBezTo>
                  <a:cubicBezTo>
                    <a:pt x="22" y="17"/>
                    <a:pt x="21" y="16"/>
                    <a:pt x="21" y="15"/>
                  </a:cubicBezTo>
                  <a:cubicBezTo>
                    <a:pt x="21" y="15"/>
                    <a:pt x="21" y="15"/>
                    <a:pt x="21" y="15"/>
                  </a:cubicBezTo>
                  <a:cubicBezTo>
                    <a:pt x="20" y="15"/>
                    <a:pt x="21" y="14"/>
                    <a:pt x="20" y="14"/>
                  </a:cubicBezTo>
                  <a:cubicBezTo>
                    <a:pt x="20" y="14"/>
                    <a:pt x="20" y="13"/>
                    <a:pt x="20" y="13"/>
                  </a:cubicBezTo>
                  <a:cubicBezTo>
                    <a:pt x="20" y="13"/>
                    <a:pt x="20" y="13"/>
                    <a:pt x="20" y="13"/>
                  </a:cubicBezTo>
                  <a:cubicBezTo>
                    <a:pt x="20" y="13"/>
                    <a:pt x="20" y="13"/>
                    <a:pt x="20" y="12"/>
                  </a:cubicBezTo>
                  <a:cubicBezTo>
                    <a:pt x="19" y="13"/>
                    <a:pt x="19" y="12"/>
                    <a:pt x="18" y="11"/>
                  </a:cubicBezTo>
                  <a:cubicBezTo>
                    <a:pt x="18" y="11"/>
                    <a:pt x="18" y="12"/>
                    <a:pt x="18" y="12"/>
                  </a:cubicBezTo>
                  <a:cubicBezTo>
                    <a:pt x="18" y="11"/>
                    <a:pt x="18" y="11"/>
                    <a:pt x="18" y="11"/>
                  </a:cubicBezTo>
                  <a:cubicBezTo>
                    <a:pt x="18" y="11"/>
                    <a:pt x="18" y="11"/>
                    <a:pt x="18" y="11"/>
                  </a:cubicBezTo>
                  <a:cubicBezTo>
                    <a:pt x="18" y="11"/>
                    <a:pt x="17"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8"/>
                    <a:pt x="18" y="9"/>
                    <a:pt x="18" y="8"/>
                  </a:cubicBezTo>
                  <a:cubicBezTo>
                    <a:pt x="17" y="8"/>
                    <a:pt x="18" y="9"/>
                    <a:pt x="18" y="9"/>
                  </a:cubicBezTo>
                  <a:cubicBezTo>
                    <a:pt x="17" y="9"/>
                    <a:pt x="17" y="9"/>
                    <a:pt x="17" y="8"/>
                  </a:cubicBezTo>
                  <a:cubicBezTo>
                    <a:pt x="17" y="8"/>
                    <a:pt x="18" y="8"/>
                    <a:pt x="18" y="8"/>
                  </a:cubicBezTo>
                  <a:cubicBezTo>
                    <a:pt x="18" y="8"/>
                    <a:pt x="18" y="8"/>
                    <a:pt x="18" y="8"/>
                  </a:cubicBezTo>
                  <a:cubicBezTo>
                    <a:pt x="18" y="8"/>
                    <a:pt x="18" y="8"/>
                    <a:pt x="18" y="8"/>
                  </a:cubicBezTo>
                  <a:cubicBezTo>
                    <a:pt x="18" y="8"/>
                    <a:pt x="18" y="8"/>
                    <a:pt x="18" y="8"/>
                  </a:cubicBezTo>
                  <a:cubicBezTo>
                    <a:pt x="18" y="6"/>
                    <a:pt x="18" y="5"/>
                    <a:pt x="19" y="4"/>
                  </a:cubicBezTo>
                  <a:cubicBezTo>
                    <a:pt x="19" y="4"/>
                    <a:pt x="20" y="3"/>
                    <a:pt x="21" y="3"/>
                  </a:cubicBezTo>
                  <a:cubicBezTo>
                    <a:pt x="21" y="3"/>
                    <a:pt x="20" y="3"/>
                    <a:pt x="21" y="3"/>
                  </a:cubicBezTo>
                  <a:cubicBezTo>
                    <a:pt x="21" y="3"/>
                    <a:pt x="21" y="3"/>
                    <a:pt x="21" y="3"/>
                  </a:cubicBezTo>
                  <a:cubicBezTo>
                    <a:pt x="21" y="2"/>
                    <a:pt x="22" y="2"/>
                    <a:pt x="23" y="2"/>
                  </a:cubicBezTo>
                  <a:cubicBezTo>
                    <a:pt x="23" y="2"/>
                    <a:pt x="23" y="2"/>
                    <a:pt x="23" y="2"/>
                  </a:cubicBezTo>
                  <a:cubicBezTo>
                    <a:pt x="23" y="2"/>
                    <a:pt x="23" y="2"/>
                    <a:pt x="23" y="2"/>
                  </a:cubicBezTo>
                  <a:cubicBezTo>
                    <a:pt x="23" y="2"/>
                    <a:pt x="23" y="2"/>
                    <a:pt x="23" y="2"/>
                  </a:cubicBezTo>
                  <a:cubicBezTo>
                    <a:pt x="23" y="2"/>
                    <a:pt x="23" y="2"/>
                    <a:pt x="23" y="1"/>
                  </a:cubicBezTo>
                  <a:cubicBezTo>
                    <a:pt x="23" y="2"/>
                    <a:pt x="24" y="1"/>
                    <a:pt x="24" y="2"/>
                  </a:cubicBezTo>
                  <a:cubicBezTo>
                    <a:pt x="24" y="2"/>
                    <a:pt x="24" y="1"/>
                    <a:pt x="24" y="1"/>
                  </a:cubicBezTo>
                  <a:cubicBezTo>
                    <a:pt x="24" y="1"/>
                    <a:pt x="24" y="1"/>
                    <a:pt x="24" y="1"/>
                  </a:cubicBezTo>
                  <a:cubicBezTo>
                    <a:pt x="24" y="1"/>
                    <a:pt x="24" y="1"/>
                    <a:pt x="24" y="1"/>
                  </a:cubicBezTo>
                  <a:cubicBezTo>
                    <a:pt x="25" y="0"/>
                    <a:pt x="26" y="0"/>
                    <a:pt x="27" y="1"/>
                  </a:cubicBezTo>
                  <a:cubicBezTo>
                    <a:pt x="27" y="1"/>
                    <a:pt x="27" y="1"/>
                    <a:pt x="28" y="1"/>
                  </a:cubicBezTo>
                  <a:cubicBezTo>
                    <a:pt x="28" y="1"/>
                    <a:pt x="28" y="1"/>
                    <a:pt x="29" y="1"/>
                  </a:cubicBezTo>
                  <a:cubicBezTo>
                    <a:pt x="29" y="1"/>
                    <a:pt x="29" y="2"/>
                    <a:pt x="30" y="2"/>
                  </a:cubicBezTo>
                  <a:cubicBezTo>
                    <a:pt x="30" y="2"/>
                    <a:pt x="30" y="3"/>
                    <a:pt x="31" y="3"/>
                  </a:cubicBezTo>
                  <a:cubicBezTo>
                    <a:pt x="31" y="3"/>
                    <a:pt x="31" y="3"/>
                    <a:pt x="31" y="3"/>
                  </a:cubicBezTo>
                  <a:close/>
                  <a:moveTo>
                    <a:pt x="19" y="5"/>
                  </a:moveTo>
                  <a:cubicBezTo>
                    <a:pt x="20" y="5"/>
                    <a:pt x="20" y="4"/>
                    <a:pt x="20" y="4"/>
                  </a:cubicBezTo>
                  <a:cubicBezTo>
                    <a:pt x="19" y="4"/>
                    <a:pt x="19" y="4"/>
                    <a:pt x="19" y="5"/>
                  </a:cubicBezTo>
                  <a:close/>
                  <a:moveTo>
                    <a:pt x="19" y="5"/>
                  </a:moveTo>
                  <a:cubicBezTo>
                    <a:pt x="19" y="5"/>
                    <a:pt x="19" y="6"/>
                    <a:pt x="19" y="6"/>
                  </a:cubicBezTo>
                  <a:cubicBezTo>
                    <a:pt x="19" y="6"/>
                    <a:pt x="19" y="6"/>
                    <a:pt x="18" y="6"/>
                  </a:cubicBezTo>
                  <a:cubicBezTo>
                    <a:pt x="19" y="6"/>
                    <a:pt x="19" y="6"/>
                    <a:pt x="19" y="6"/>
                  </a:cubicBezTo>
                  <a:cubicBezTo>
                    <a:pt x="19" y="5"/>
                    <a:pt x="19" y="5"/>
                    <a:pt x="19" y="5"/>
                  </a:cubicBezTo>
                  <a:cubicBezTo>
                    <a:pt x="19" y="5"/>
                    <a:pt x="18" y="5"/>
                    <a:pt x="19" y="5"/>
                  </a:cubicBezTo>
                  <a:close/>
                  <a:moveTo>
                    <a:pt x="19" y="5"/>
                  </a:moveTo>
                  <a:cubicBezTo>
                    <a:pt x="19" y="6"/>
                    <a:pt x="19" y="6"/>
                    <a:pt x="19" y="6"/>
                  </a:cubicBezTo>
                  <a:cubicBezTo>
                    <a:pt x="19" y="6"/>
                    <a:pt x="20" y="6"/>
                    <a:pt x="20" y="5"/>
                  </a:cubicBezTo>
                  <a:cubicBezTo>
                    <a:pt x="20" y="5"/>
                    <a:pt x="19" y="5"/>
                    <a:pt x="19" y="5"/>
                  </a:cubicBezTo>
                  <a:close/>
                  <a:moveTo>
                    <a:pt x="32" y="9"/>
                  </a:moveTo>
                  <a:cubicBezTo>
                    <a:pt x="32" y="9"/>
                    <a:pt x="32" y="9"/>
                    <a:pt x="32" y="9"/>
                  </a:cubicBezTo>
                  <a:cubicBezTo>
                    <a:pt x="32" y="9"/>
                    <a:pt x="32" y="9"/>
                    <a:pt x="32" y="9"/>
                  </a:cubicBezTo>
                  <a:cubicBezTo>
                    <a:pt x="32" y="9"/>
                    <a:pt x="32" y="9"/>
                    <a:pt x="32" y="9"/>
                  </a:cubicBezTo>
                  <a:cubicBezTo>
                    <a:pt x="33" y="10"/>
                    <a:pt x="33" y="8"/>
                    <a:pt x="32" y="9"/>
                  </a:cubicBezTo>
                  <a:close/>
                  <a:moveTo>
                    <a:pt x="19" y="9"/>
                  </a:moveTo>
                  <a:cubicBezTo>
                    <a:pt x="18" y="9"/>
                    <a:pt x="18" y="9"/>
                    <a:pt x="18" y="9"/>
                  </a:cubicBezTo>
                  <a:cubicBezTo>
                    <a:pt x="18" y="9"/>
                    <a:pt x="19" y="9"/>
                    <a:pt x="19" y="9"/>
                  </a:cubicBezTo>
                  <a:close/>
                  <a:moveTo>
                    <a:pt x="33" y="11"/>
                  </a:moveTo>
                  <a:cubicBezTo>
                    <a:pt x="33" y="11"/>
                    <a:pt x="33" y="11"/>
                    <a:pt x="33" y="11"/>
                  </a:cubicBezTo>
                  <a:cubicBezTo>
                    <a:pt x="33" y="11"/>
                    <a:pt x="33" y="11"/>
                    <a:pt x="32" y="11"/>
                  </a:cubicBezTo>
                  <a:cubicBezTo>
                    <a:pt x="33" y="11"/>
                    <a:pt x="32" y="11"/>
                    <a:pt x="33" y="11"/>
                  </a:cubicBezTo>
                  <a:cubicBezTo>
                    <a:pt x="33" y="11"/>
                    <a:pt x="33" y="11"/>
                    <a:pt x="33" y="11"/>
                  </a:cubicBezTo>
                  <a:close/>
                  <a:moveTo>
                    <a:pt x="18" y="10"/>
                  </a:moveTo>
                  <a:cubicBezTo>
                    <a:pt x="18" y="10"/>
                    <a:pt x="18" y="10"/>
                    <a:pt x="18" y="10"/>
                  </a:cubicBezTo>
                  <a:cubicBezTo>
                    <a:pt x="18" y="10"/>
                    <a:pt x="18" y="10"/>
                    <a:pt x="18" y="10"/>
                  </a:cubicBezTo>
                  <a:cubicBezTo>
                    <a:pt x="18" y="10"/>
                    <a:pt x="18" y="10"/>
                    <a:pt x="18" y="10"/>
                  </a:cubicBezTo>
                  <a:close/>
                  <a:moveTo>
                    <a:pt x="32" y="12"/>
                  </a:move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lose/>
                  <a:moveTo>
                    <a:pt x="18" y="11"/>
                  </a:moveTo>
                  <a:cubicBezTo>
                    <a:pt x="18" y="11"/>
                    <a:pt x="18" y="11"/>
                    <a:pt x="18" y="11"/>
                  </a:cubicBezTo>
                  <a:cubicBezTo>
                    <a:pt x="18" y="11"/>
                    <a:pt x="18" y="11"/>
                    <a:pt x="18" y="11"/>
                  </a:cubicBezTo>
                  <a:cubicBezTo>
                    <a:pt x="18" y="11"/>
                    <a:pt x="18" y="11"/>
                    <a:pt x="18" y="11"/>
                  </a:cubicBezTo>
                  <a:close/>
                  <a:moveTo>
                    <a:pt x="33" y="12"/>
                  </a:moveTo>
                  <a:cubicBezTo>
                    <a:pt x="33" y="12"/>
                    <a:pt x="33" y="12"/>
                    <a:pt x="33" y="12"/>
                  </a:cubicBezTo>
                  <a:cubicBezTo>
                    <a:pt x="33" y="12"/>
                    <a:pt x="33" y="12"/>
                    <a:pt x="33" y="12"/>
                  </a:cubicBezTo>
                  <a:close/>
                  <a:moveTo>
                    <a:pt x="19" y="12"/>
                  </a:moveTo>
                  <a:cubicBezTo>
                    <a:pt x="19" y="12"/>
                    <a:pt x="19" y="12"/>
                    <a:pt x="19" y="12"/>
                  </a:cubicBezTo>
                  <a:cubicBezTo>
                    <a:pt x="19" y="11"/>
                    <a:pt x="19" y="12"/>
                    <a:pt x="19" y="11"/>
                  </a:cubicBezTo>
                  <a:cubicBezTo>
                    <a:pt x="19" y="11"/>
                    <a:pt x="19" y="12"/>
                    <a:pt x="19" y="12"/>
                  </a:cubicBezTo>
                  <a:close/>
                  <a:moveTo>
                    <a:pt x="19" y="12"/>
                  </a:moveTo>
                  <a:cubicBezTo>
                    <a:pt x="19" y="12"/>
                    <a:pt x="20" y="12"/>
                    <a:pt x="20" y="12"/>
                  </a:cubicBezTo>
                  <a:cubicBezTo>
                    <a:pt x="20" y="12"/>
                    <a:pt x="19" y="12"/>
                    <a:pt x="19" y="12"/>
                  </a:cubicBezTo>
                  <a:close/>
                  <a:moveTo>
                    <a:pt x="31" y="14"/>
                  </a:moveTo>
                  <a:cubicBezTo>
                    <a:pt x="31" y="14"/>
                    <a:pt x="32" y="14"/>
                    <a:pt x="32" y="13"/>
                  </a:cubicBezTo>
                  <a:cubicBezTo>
                    <a:pt x="31" y="13"/>
                    <a:pt x="31" y="14"/>
                    <a:pt x="31" y="14"/>
                  </a:cubicBezTo>
                  <a:close/>
                  <a:moveTo>
                    <a:pt x="14" y="46"/>
                  </a:moveTo>
                  <a:cubicBezTo>
                    <a:pt x="15" y="46"/>
                    <a:pt x="15" y="46"/>
                    <a:pt x="15" y="46"/>
                  </a:cubicBezTo>
                  <a:cubicBezTo>
                    <a:pt x="15" y="46"/>
                    <a:pt x="15" y="46"/>
                    <a:pt x="15" y="46"/>
                  </a:cubicBezTo>
                  <a:cubicBezTo>
                    <a:pt x="15" y="46"/>
                    <a:pt x="14" y="46"/>
                    <a:pt x="14" y="4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8" name="Freeform 631"/>
            <p:cNvSpPr>
              <a:spLocks/>
            </p:cNvSpPr>
            <p:nvPr/>
          </p:nvSpPr>
          <p:spPr bwMode="auto">
            <a:xfrm>
              <a:off x="5589588" y="3940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29" name="Freeform 632"/>
            <p:cNvSpPr>
              <a:spLocks/>
            </p:cNvSpPr>
            <p:nvPr/>
          </p:nvSpPr>
          <p:spPr bwMode="auto">
            <a:xfrm>
              <a:off x="5649913" y="39893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0" name="Freeform 633"/>
            <p:cNvSpPr>
              <a:spLocks noEditPoints="1"/>
            </p:cNvSpPr>
            <p:nvPr/>
          </p:nvSpPr>
          <p:spPr bwMode="auto">
            <a:xfrm>
              <a:off x="5499100" y="3929063"/>
              <a:ext cx="217488" cy="269875"/>
            </a:xfrm>
            <a:custGeom>
              <a:avLst/>
              <a:gdLst>
                <a:gd name="T0" fmla="*/ 37 w 58"/>
                <a:gd name="T1" fmla="*/ 4 h 72"/>
                <a:gd name="T2" fmla="*/ 38 w 58"/>
                <a:gd name="T3" fmla="*/ 5 h 72"/>
                <a:gd name="T4" fmla="*/ 38 w 58"/>
                <a:gd name="T5" fmla="*/ 9 h 72"/>
                <a:gd name="T6" fmla="*/ 38 w 58"/>
                <a:gd name="T7" fmla="*/ 10 h 72"/>
                <a:gd name="T8" fmla="*/ 39 w 58"/>
                <a:gd name="T9" fmla="*/ 13 h 72"/>
                <a:gd name="T10" fmla="*/ 40 w 58"/>
                <a:gd name="T11" fmla="*/ 15 h 72"/>
                <a:gd name="T12" fmla="*/ 38 w 58"/>
                <a:gd name="T13" fmla="*/ 17 h 72"/>
                <a:gd name="T14" fmla="*/ 37 w 58"/>
                <a:gd name="T15" fmla="*/ 17 h 72"/>
                <a:gd name="T16" fmla="*/ 35 w 58"/>
                <a:gd name="T17" fmla="*/ 22 h 72"/>
                <a:gd name="T18" fmla="*/ 42 w 58"/>
                <a:gd name="T19" fmla="*/ 25 h 72"/>
                <a:gd name="T20" fmla="*/ 46 w 58"/>
                <a:gd name="T21" fmla="*/ 38 h 72"/>
                <a:gd name="T22" fmla="*/ 54 w 58"/>
                <a:gd name="T23" fmla="*/ 45 h 72"/>
                <a:gd name="T24" fmla="*/ 53 w 58"/>
                <a:gd name="T25" fmla="*/ 49 h 72"/>
                <a:gd name="T26" fmla="*/ 48 w 58"/>
                <a:gd name="T27" fmla="*/ 48 h 72"/>
                <a:gd name="T28" fmla="*/ 40 w 58"/>
                <a:gd name="T29" fmla="*/ 44 h 72"/>
                <a:gd name="T30" fmla="*/ 41 w 58"/>
                <a:gd name="T31" fmla="*/ 49 h 72"/>
                <a:gd name="T32" fmla="*/ 41 w 58"/>
                <a:gd name="T33" fmla="*/ 53 h 72"/>
                <a:gd name="T34" fmla="*/ 41 w 58"/>
                <a:gd name="T35" fmla="*/ 60 h 72"/>
                <a:gd name="T36" fmla="*/ 37 w 58"/>
                <a:gd name="T37" fmla="*/ 67 h 72"/>
                <a:gd name="T38" fmla="*/ 31 w 58"/>
                <a:gd name="T39" fmla="*/ 71 h 72"/>
                <a:gd name="T40" fmla="*/ 28 w 58"/>
                <a:gd name="T41" fmla="*/ 64 h 72"/>
                <a:gd name="T42" fmla="*/ 26 w 58"/>
                <a:gd name="T43" fmla="*/ 64 h 72"/>
                <a:gd name="T44" fmla="*/ 20 w 58"/>
                <a:gd name="T45" fmla="*/ 68 h 72"/>
                <a:gd name="T46" fmla="*/ 13 w 58"/>
                <a:gd name="T47" fmla="*/ 59 h 72"/>
                <a:gd name="T48" fmla="*/ 20 w 58"/>
                <a:gd name="T49" fmla="*/ 51 h 72"/>
                <a:gd name="T50" fmla="*/ 24 w 58"/>
                <a:gd name="T51" fmla="*/ 46 h 72"/>
                <a:gd name="T52" fmla="*/ 22 w 58"/>
                <a:gd name="T53" fmla="*/ 30 h 72"/>
                <a:gd name="T54" fmla="*/ 15 w 58"/>
                <a:gd name="T55" fmla="*/ 39 h 72"/>
                <a:gd name="T56" fmla="*/ 3 w 58"/>
                <a:gd name="T57" fmla="*/ 44 h 72"/>
                <a:gd name="T58" fmla="*/ 3 w 58"/>
                <a:gd name="T59" fmla="*/ 43 h 72"/>
                <a:gd name="T60" fmla="*/ 0 w 58"/>
                <a:gd name="T61" fmla="*/ 41 h 72"/>
                <a:gd name="T62" fmla="*/ 8 w 58"/>
                <a:gd name="T63" fmla="*/ 39 h 72"/>
                <a:gd name="T64" fmla="*/ 17 w 58"/>
                <a:gd name="T65" fmla="*/ 30 h 72"/>
                <a:gd name="T66" fmla="*/ 25 w 58"/>
                <a:gd name="T67" fmla="*/ 18 h 72"/>
                <a:gd name="T68" fmla="*/ 24 w 58"/>
                <a:gd name="T69" fmla="*/ 16 h 72"/>
                <a:gd name="T70" fmla="*/ 21 w 58"/>
                <a:gd name="T71" fmla="*/ 13 h 72"/>
                <a:gd name="T72" fmla="*/ 21 w 58"/>
                <a:gd name="T73" fmla="*/ 11 h 72"/>
                <a:gd name="T74" fmla="*/ 21 w 58"/>
                <a:gd name="T75" fmla="*/ 11 h 72"/>
                <a:gd name="T76" fmla="*/ 21 w 58"/>
                <a:gd name="T77" fmla="*/ 10 h 72"/>
                <a:gd name="T78" fmla="*/ 24 w 58"/>
                <a:gd name="T79" fmla="*/ 3 h 72"/>
                <a:gd name="T80" fmla="*/ 28 w 58"/>
                <a:gd name="T81" fmla="*/ 2 h 72"/>
                <a:gd name="T82" fmla="*/ 28 w 58"/>
                <a:gd name="T83" fmla="*/ 2 h 72"/>
                <a:gd name="T84" fmla="*/ 33 w 58"/>
                <a:gd name="T85" fmla="*/ 1 h 72"/>
                <a:gd name="T86" fmla="*/ 36 w 58"/>
                <a:gd name="T87" fmla="*/ 4 h 72"/>
                <a:gd name="T88" fmla="*/ 22 w 58"/>
                <a:gd name="T89" fmla="*/ 7 h 72"/>
                <a:gd name="T90" fmla="*/ 22 w 58"/>
                <a:gd name="T91" fmla="*/ 6 h 72"/>
                <a:gd name="T92" fmla="*/ 23 w 58"/>
                <a:gd name="T93" fmla="*/ 7 h 72"/>
                <a:gd name="T94" fmla="*/ 38 w 58"/>
                <a:gd name="T95" fmla="*/ 11 h 72"/>
                <a:gd name="T96" fmla="*/ 21 w 58"/>
                <a:gd name="T97" fmla="*/ 11 h 72"/>
                <a:gd name="T98" fmla="*/ 39 w 58"/>
                <a:gd name="T99" fmla="*/ 13 h 72"/>
                <a:gd name="T100" fmla="*/ 21 w 58"/>
                <a:gd name="T101" fmla="*/ 13 h 72"/>
                <a:gd name="T102" fmla="*/ 38 w 58"/>
                <a:gd name="T103" fmla="*/ 15 h 72"/>
                <a:gd name="T104" fmla="*/ 38 w 58"/>
                <a:gd name="T105" fmla="*/ 15 h 72"/>
                <a:gd name="T106" fmla="*/ 21 w 58"/>
                <a:gd name="T107" fmla="*/ 14 h 72"/>
                <a:gd name="T108" fmla="*/ 22 w 58"/>
                <a:gd name="T109" fmla="*/ 14 h 72"/>
                <a:gd name="T110" fmla="*/ 22 w 58"/>
                <a:gd name="T111" fmla="*/ 15 h 72"/>
                <a:gd name="T112" fmla="*/ 38 w 58"/>
                <a:gd name="T113" fmla="*/ 16 h 72"/>
                <a:gd name="T114" fmla="*/ 17 w 58"/>
                <a:gd name="T115" fmla="*/ 5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72">
                  <a:moveTo>
                    <a:pt x="36" y="4"/>
                  </a:moveTo>
                  <a:cubicBezTo>
                    <a:pt x="36"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8" y="5"/>
                    <a:pt x="38" y="5"/>
                  </a:cubicBezTo>
                  <a:cubicBezTo>
                    <a:pt x="37" y="5"/>
                    <a:pt x="38" y="5"/>
                    <a:pt x="38" y="5"/>
                  </a:cubicBezTo>
                  <a:cubicBezTo>
                    <a:pt x="38" y="6"/>
                    <a:pt x="38" y="6"/>
                    <a:pt x="38" y="6"/>
                  </a:cubicBezTo>
                  <a:cubicBezTo>
                    <a:pt x="38" y="6"/>
                    <a:pt x="38" y="7"/>
                    <a:pt x="38" y="8"/>
                  </a:cubicBezTo>
                  <a:cubicBezTo>
                    <a:pt x="38" y="8"/>
                    <a:pt x="38" y="8"/>
                    <a:pt x="38" y="8"/>
                  </a:cubicBezTo>
                  <a:cubicBezTo>
                    <a:pt x="38" y="8"/>
                    <a:pt x="37" y="8"/>
                    <a:pt x="38" y="9"/>
                  </a:cubicBezTo>
                  <a:cubicBezTo>
                    <a:pt x="38" y="9"/>
                    <a:pt x="38" y="8"/>
                    <a:pt x="38" y="9"/>
                  </a:cubicBezTo>
                  <a:cubicBezTo>
                    <a:pt x="38" y="9"/>
                    <a:pt x="38" y="9"/>
                    <a:pt x="38" y="9"/>
                  </a:cubicBezTo>
                  <a:cubicBezTo>
                    <a:pt x="38" y="10"/>
                    <a:pt x="38" y="10"/>
                    <a:pt x="38" y="10"/>
                  </a:cubicBezTo>
                  <a:cubicBezTo>
                    <a:pt x="38" y="10"/>
                    <a:pt x="38" y="10"/>
                    <a:pt x="38" y="10"/>
                  </a:cubicBezTo>
                  <a:cubicBezTo>
                    <a:pt x="38" y="10"/>
                    <a:pt x="38" y="10"/>
                    <a:pt x="38" y="10"/>
                  </a:cubicBezTo>
                  <a:cubicBezTo>
                    <a:pt x="38" y="11"/>
                    <a:pt x="38" y="10"/>
                    <a:pt x="38" y="10"/>
                  </a:cubicBezTo>
                  <a:cubicBezTo>
                    <a:pt x="39" y="10"/>
                    <a:pt x="39" y="10"/>
                    <a:pt x="39" y="10"/>
                  </a:cubicBezTo>
                  <a:cubicBezTo>
                    <a:pt x="41" y="11"/>
                    <a:pt x="40" y="13"/>
                    <a:pt x="39" y="13"/>
                  </a:cubicBezTo>
                  <a:cubicBezTo>
                    <a:pt x="39" y="13"/>
                    <a:pt x="40" y="13"/>
                    <a:pt x="40" y="13"/>
                  </a:cubicBezTo>
                  <a:cubicBezTo>
                    <a:pt x="40" y="14"/>
                    <a:pt x="40" y="14"/>
                    <a:pt x="40" y="15"/>
                  </a:cubicBezTo>
                  <a:cubicBezTo>
                    <a:pt x="40" y="15"/>
                    <a:pt x="40" y="14"/>
                    <a:pt x="40" y="14"/>
                  </a:cubicBezTo>
                  <a:cubicBezTo>
                    <a:pt x="40" y="14"/>
                    <a:pt x="40" y="15"/>
                    <a:pt x="40" y="15"/>
                  </a:cubicBezTo>
                  <a:cubicBezTo>
                    <a:pt x="40" y="15"/>
                    <a:pt x="40" y="15"/>
                    <a:pt x="39" y="15"/>
                  </a:cubicBezTo>
                  <a:cubicBezTo>
                    <a:pt x="39" y="15"/>
                    <a:pt x="40" y="15"/>
                    <a:pt x="40" y="15"/>
                  </a:cubicBezTo>
                  <a:cubicBezTo>
                    <a:pt x="39" y="15"/>
                    <a:pt x="39" y="16"/>
                    <a:pt x="39" y="16"/>
                  </a:cubicBezTo>
                  <a:cubicBezTo>
                    <a:pt x="39" y="16"/>
                    <a:pt x="39" y="17"/>
                    <a:pt x="38" y="17"/>
                  </a:cubicBezTo>
                  <a:cubicBezTo>
                    <a:pt x="38" y="17"/>
                    <a:pt x="39" y="17"/>
                    <a:pt x="39" y="16"/>
                  </a:cubicBezTo>
                  <a:cubicBezTo>
                    <a:pt x="39" y="16"/>
                    <a:pt x="38" y="16"/>
                    <a:pt x="38" y="16"/>
                  </a:cubicBezTo>
                  <a:cubicBezTo>
                    <a:pt x="38" y="17"/>
                    <a:pt x="38" y="17"/>
                    <a:pt x="37" y="17"/>
                  </a:cubicBezTo>
                  <a:cubicBezTo>
                    <a:pt x="37" y="18"/>
                    <a:pt x="37" y="17"/>
                    <a:pt x="37" y="17"/>
                  </a:cubicBezTo>
                  <a:cubicBezTo>
                    <a:pt x="37" y="18"/>
                    <a:pt x="36" y="18"/>
                    <a:pt x="35" y="18"/>
                  </a:cubicBezTo>
                  <a:cubicBezTo>
                    <a:pt x="35" y="19"/>
                    <a:pt x="35" y="20"/>
                    <a:pt x="35" y="21"/>
                  </a:cubicBezTo>
                  <a:cubicBezTo>
                    <a:pt x="35" y="21"/>
                    <a:pt x="35" y="21"/>
                    <a:pt x="35" y="22"/>
                  </a:cubicBezTo>
                  <a:cubicBezTo>
                    <a:pt x="35" y="22"/>
                    <a:pt x="35" y="22"/>
                    <a:pt x="35" y="22"/>
                  </a:cubicBezTo>
                  <a:cubicBezTo>
                    <a:pt x="37" y="23"/>
                    <a:pt x="40" y="23"/>
                    <a:pt x="41" y="24"/>
                  </a:cubicBezTo>
                  <a:cubicBezTo>
                    <a:pt x="41" y="24"/>
                    <a:pt x="41" y="24"/>
                    <a:pt x="42" y="24"/>
                  </a:cubicBezTo>
                  <a:cubicBezTo>
                    <a:pt x="42" y="24"/>
                    <a:pt x="42" y="25"/>
                    <a:pt x="42" y="25"/>
                  </a:cubicBezTo>
                  <a:cubicBezTo>
                    <a:pt x="42" y="25"/>
                    <a:pt x="42" y="25"/>
                    <a:pt x="42" y="25"/>
                  </a:cubicBezTo>
                  <a:cubicBezTo>
                    <a:pt x="42" y="25"/>
                    <a:pt x="42" y="25"/>
                    <a:pt x="42" y="25"/>
                  </a:cubicBezTo>
                  <a:cubicBezTo>
                    <a:pt x="42" y="26"/>
                    <a:pt x="43" y="27"/>
                    <a:pt x="43" y="29"/>
                  </a:cubicBezTo>
                  <a:cubicBezTo>
                    <a:pt x="44" y="31"/>
                    <a:pt x="44" y="32"/>
                    <a:pt x="44" y="34"/>
                  </a:cubicBezTo>
                  <a:cubicBezTo>
                    <a:pt x="45" y="35"/>
                    <a:pt x="45" y="37"/>
                    <a:pt x="46" y="38"/>
                  </a:cubicBezTo>
                  <a:cubicBezTo>
                    <a:pt x="48" y="39"/>
                    <a:pt x="48" y="43"/>
                    <a:pt x="50" y="44"/>
                  </a:cubicBezTo>
                  <a:cubicBezTo>
                    <a:pt x="50" y="45"/>
                    <a:pt x="51" y="45"/>
                    <a:pt x="52" y="45"/>
                  </a:cubicBezTo>
                  <a:cubicBezTo>
                    <a:pt x="52" y="45"/>
                    <a:pt x="52" y="45"/>
                    <a:pt x="53" y="45"/>
                  </a:cubicBezTo>
                  <a:cubicBezTo>
                    <a:pt x="53" y="45"/>
                    <a:pt x="54" y="45"/>
                    <a:pt x="54" y="45"/>
                  </a:cubicBezTo>
                  <a:cubicBezTo>
                    <a:pt x="55" y="46"/>
                    <a:pt x="56" y="46"/>
                    <a:pt x="56" y="47"/>
                  </a:cubicBezTo>
                  <a:cubicBezTo>
                    <a:pt x="57" y="48"/>
                    <a:pt x="58" y="48"/>
                    <a:pt x="57" y="49"/>
                  </a:cubicBezTo>
                  <a:cubicBezTo>
                    <a:pt x="58" y="49"/>
                    <a:pt x="58" y="50"/>
                    <a:pt x="57" y="50"/>
                  </a:cubicBezTo>
                  <a:cubicBezTo>
                    <a:pt x="56" y="50"/>
                    <a:pt x="55" y="49"/>
                    <a:pt x="53" y="49"/>
                  </a:cubicBezTo>
                  <a:cubicBezTo>
                    <a:pt x="54" y="50"/>
                    <a:pt x="54" y="50"/>
                    <a:pt x="54" y="50"/>
                  </a:cubicBezTo>
                  <a:cubicBezTo>
                    <a:pt x="55" y="51"/>
                    <a:pt x="55" y="51"/>
                    <a:pt x="55" y="52"/>
                  </a:cubicBezTo>
                  <a:cubicBezTo>
                    <a:pt x="55" y="52"/>
                    <a:pt x="53" y="51"/>
                    <a:pt x="52" y="50"/>
                  </a:cubicBezTo>
                  <a:cubicBezTo>
                    <a:pt x="50" y="50"/>
                    <a:pt x="48" y="49"/>
                    <a:pt x="48" y="48"/>
                  </a:cubicBezTo>
                  <a:cubicBezTo>
                    <a:pt x="45" y="46"/>
                    <a:pt x="44" y="44"/>
                    <a:pt x="42" y="42"/>
                  </a:cubicBezTo>
                  <a:cubicBezTo>
                    <a:pt x="41" y="40"/>
                    <a:pt x="40" y="37"/>
                    <a:pt x="40" y="34"/>
                  </a:cubicBezTo>
                  <a:cubicBezTo>
                    <a:pt x="40" y="36"/>
                    <a:pt x="39" y="39"/>
                    <a:pt x="39" y="41"/>
                  </a:cubicBezTo>
                  <a:cubicBezTo>
                    <a:pt x="39" y="42"/>
                    <a:pt x="40" y="43"/>
                    <a:pt x="40" y="44"/>
                  </a:cubicBezTo>
                  <a:cubicBezTo>
                    <a:pt x="40" y="44"/>
                    <a:pt x="40" y="44"/>
                    <a:pt x="40" y="45"/>
                  </a:cubicBezTo>
                  <a:cubicBezTo>
                    <a:pt x="40" y="45"/>
                    <a:pt x="40" y="46"/>
                    <a:pt x="40" y="47"/>
                  </a:cubicBezTo>
                  <a:cubicBezTo>
                    <a:pt x="40" y="47"/>
                    <a:pt x="41" y="48"/>
                    <a:pt x="40" y="49"/>
                  </a:cubicBezTo>
                  <a:cubicBezTo>
                    <a:pt x="40" y="49"/>
                    <a:pt x="41" y="49"/>
                    <a:pt x="41" y="49"/>
                  </a:cubicBezTo>
                  <a:cubicBezTo>
                    <a:pt x="41" y="50"/>
                    <a:pt x="41" y="50"/>
                    <a:pt x="41" y="50"/>
                  </a:cubicBezTo>
                  <a:cubicBezTo>
                    <a:pt x="41" y="51"/>
                    <a:pt x="41" y="51"/>
                    <a:pt x="41" y="51"/>
                  </a:cubicBezTo>
                  <a:cubicBezTo>
                    <a:pt x="41" y="51"/>
                    <a:pt x="41" y="52"/>
                    <a:pt x="41" y="52"/>
                  </a:cubicBezTo>
                  <a:cubicBezTo>
                    <a:pt x="41" y="52"/>
                    <a:pt x="41" y="53"/>
                    <a:pt x="41" y="53"/>
                  </a:cubicBezTo>
                  <a:cubicBezTo>
                    <a:pt x="40" y="54"/>
                    <a:pt x="41" y="55"/>
                    <a:pt x="41" y="56"/>
                  </a:cubicBezTo>
                  <a:cubicBezTo>
                    <a:pt x="41" y="57"/>
                    <a:pt x="40" y="56"/>
                    <a:pt x="40" y="57"/>
                  </a:cubicBezTo>
                  <a:cubicBezTo>
                    <a:pt x="40" y="58"/>
                    <a:pt x="41" y="57"/>
                    <a:pt x="41" y="58"/>
                  </a:cubicBezTo>
                  <a:cubicBezTo>
                    <a:pt x="41" y="58"/>
                    <a:pt x="41" y="59"/>
                    <a:pt x="41" y="60"/>
                  </a:cubicBezTo>
                  <a:cubicBezTo>
                    <a:pt x="40" y="61"/>
                    <a:pt x="40" y="61"/>
                    <a:pt x="40" y="61"/>
                  </a:cubicBezTo>
                  <a:cubicBezTo>
                    <a:pt x="40" y="62"/>
                    <a:pt x="40" y="62"/>
                    <a:pt x="40" y="62"/>
                  </a:cubicBezTo>
                  <a:cubicBezTo>
                    <a:pt x="40" y="63"/>
                    <a:pt x="40" y="65"/>
                    <a:pt x="39" y="65"/>
                  </a:cubicBezTo>
                  <a:cubicBezTo>
                    <a:pt x="39" y="66"/>
                    <a:pt x="38" y="66"/>
                    <a:pt x="37" y="67"/>
                  </a:cubicBezTo>
                  <a:cubicBezTo>
                    <a:pt x="37" y="67"/>
                    <a:pt x="36" y="67"/>
                    <a:pt x="36" y="67"/>
                  </a:cubicBezTo>
                  <a:cubicBezTo>
                    <a:pt x="35" y="68"/>
                    <a:pt x="35" y="70"/>
                    <a:pt x="34" y="71"/>
                  </a:cubicBezTo>
                  <a:cubicBezTo>
                    <a:pt x="33" y="71"/>
                    <a:pt x="33" y="72"/>
                    <a:pt x="32" y="71"/>
                  </a:cubicBezTo>
                  <a:cubicBezTo>
                    <a:pt x="32" y="71"/>
                    <a:pt x="31" y="71"/>
                    <a:pt x="31" y="71"/>
                  </a:cubicBezTo>
                  <a:cubicBezTo>
                    <a:pt x="31" y="71"/>
                    <a:pt x="30" y="69"/>
                    <a:pt x="30" y="68"/>
                  </a:cubicBezTo>
                  <a:cubicBezTo>
                    <a:pt x="30" y="67"/>
                    <a:pt x="30" y="67"/>
                    <a:pt x="30" y="66"/>
                  </a:cubicBezTo>
                  <a:cubicBezTo>
                    <a:pt x="30" y="66"/>
                    <a:pt x="30" y="66"/>
                    <a:pt x="31" y="65"/>
                  </a:cubicBezTo>
                  <a:cubicBezTo>
                    <a:pt x="30" y="65"/>
                    <a:pt x="29" y="64"/>
                    <a:pt x="28" y="64"/>
                  </a:cubicBezTo>
                  <a:cubicBezTo>
                    <a:pt x="28" y="63"/>
                    <a:pt x="29" y="62"/>
                    <a:pt x="29" y="61"/>
                  </a:cubicBezTo>
                  <a:cubicBezTo>
                    <a:pt x="29" y="61"/>
                    <a:pt x="28" y="61"/>
                    <a:pt x="28" y="61"/>
                  </a:cubicBezTo>
                  <a:cubicBezTo>
                    <a:pt x="28" y="61"/>
                    <a:pt x="28" y="61"/>
                    <a:pt x="28" y="62"/>
                  </a:cubicBezTo>
                  <a:cubicBezTo>
                    <a:pt x="27" y="62"/>
                    <a:pt x="27" y="63"/>
                    <a:pt x="26" y="64"/>
                  </a:cubicBezTo>
                  <a:cubicBezTo>
                    <a:pt x="26" y="64"/>
                    <a:pt x="25" y="65"/>
                    <a:pt x="25" y="65"/>
                  </a:cubicBezTo>
                  <a:cubicBezTo>
                    <a:pt x="24" y="66"/>
                    <a:pt x="23" y="66"/>
                    <a:pt x="23" y="66"/>
                  </a:cubicBezTo>
                  <a:cubicBezTo>
                    <a:pt x="22" y="67"/>
                    <a:pt x="22" y="67"/>
                    <a:pt x="21" y="68"/>
                  </a:cubicBezTo>
                  <a:cubicBezTo>
                    <a:pt x="21" y="68"/>
                    <a:pt x="20" y="68"/>
                    <a:pt x="20" y="68"/>
                  </a:cubicBezTo>
                  <a:cubicBezTo>
                    <a:pt x="19" y="68"/>
                    <a:pt x="18" y="67"/>
                    <a:pt x="17" y="67"/>
                  </a:cubicBezTo>
                  <a:cubicBezTo>
                    <a:pt x="16" y="65"/>
                    <a:pt x="14" y="63"/>
                    <a:pt x="13" y="62"/>
                  </a:cubicBezTo>
                  <a:cubicBezTo>
                    <a:pt x="13" y="62"/>
                    <a:pt x="13" y="62"/>
                    <a:pt x="13" y="62"/>
                  </a:cubicBezTo>
                  <a:cubicBezTo>
                    <a:pt x="13" y="61"/>
                    <a:pt x="12" y="60"/>
                    <a:pt x="13" y="59"/>
                  </a:cubicBezTo>
                  <a:cubicBezTo>
                    <a:pt x="13" y="58"/>
                    <a:pt x="14" y="57"/>
                    <a:pt x="14" y="57"/>
                  </a:cubicBezTo>
                  <a:cubicBezTo>
                    <a:pt x="14" y="56"/>
                    <a:pt x="14" y="56"/>
                    <a:pt x="15" y="55"/>
                  </a:cubicBezTo>
                  <a:cubicBezTo>
                    <a:pt x="15" y="54"/>
                    <a:pt x="16" y="54"/>
                    <a:pt x="18" y="54"/>
                  </a:cubicBezTo>
                  <a:cubicBezTo>
                    <a:pt x="18" y="53"/>
                    <a:pt x="18" y="51"/>
                    <a:pt x="20" y="51"/>
                  </a:cubicBezTo>
                  <a:cubicBezTo>
                    <a:pt x="20" y="51"/>
                    <a:pt x="20" y="50"/>
                    <a:pt x="21" y="50"/>
                  </a:cubicBezTo>
                  <a:cubicBezTo>
                    <a:pt x="21" y="49"/>
                    <a:pt x="21" y="49"/>
                    <a:pt x="22" y="49"/>
                  </a:cubicBezTo>
                  <a:cubicBezTo>
                    <a:pt x="23" y="49"/>
                    <a:pt x="23" y="49"/>
                    <a:pt x="24" y="48"/>
                  </a:cubicBezTo>
                  <a:cubicBezTo>
                    <a:pt x="23" y="47"/>
                    <a:pt x="24" y="47"/>
                    <a:pt x="24" y="46"/>
                  </a:cubicBezTo>
                  <a:cubicBezTo>
                    <a:pt x="24" y="46"/>
                    <a:pt x="24" y="46"/>
                    <a:pt x="24" y="46"/>
                  </a:cubicBezTo>
                  <a:cubicBezTo>
                    <a:pt x="24" y="46"/>
                    <a:pt x="24" y="45"/>
                    <a:pt x="25" y="45"/>
                  </a:cubicBezTo>
                  <a:cubicBezTo>
                    <a:pt x="25" y="44"/>
                    <a:pt x="24" y="42"/>
                    <a:pt x="23" y="40"/>
                  </a:cubicBezTo>
                  <a:cubicBezTo>
                    <a:pt x="23" y="37"/>
                    <a:pt x="24" y="32"/>
                    <a:pt x="22" y="30"/>
                  </a:cubicBezTo>
                  <a:cubicBezTo>
                    <a:pt x="21" y="31"/>
                    <a:pt x="21" y="31"/>
                    <a:pt x="20" y="32"/>
                  </a:cubicBezTo>
                  <a:cubicBezTo>
                    <a:pt x="20" y="33"/>
                    <a:pt x="19" y="34"/>
                    <a:pt x="19" y="34"/>
                  </a:cubicBezTo>
                  <a:cubicBezTo>
                    <a:pt x="18" y="35"/>
                    <a:pt x="18" y="35"/>
                    <a:pt x="17" y="36"/>
                  </a:cubicBezTo>
                  <a:cubicBezTo>
                    <a:pt x="17" y="37"/>
                    <a:pt x="16" y="38"/>
                    <a:pt x="15" y="39"/>
                  </a:cubicBezTo>
                  <a:cubicBezTo>
                    <a:pt x="14" y="40"/>
                    <a:pt x="13" y="40"/>
                    <a:pt x="12" y="41"/>
                  </a:cubicBezTo>
                  <a:cubicBezTo>
                    <a:pt x="12" y="41"/>
                    <a:pt x="11" y="41"/>
                    <a:pt x="11" y="42"/>
                  </a:cubicBezTo>
                  <a:cubicBezTo>
                    <a:pt x="10" y="42"/>
                    <a:pt x="9" y="42"/>
                    <a:pt x="8" y="42"/>
                  </a:cubicBezTo>
                  <a:cubicBezTo>
                    <a:pt x="8" y="44"/>
                    <a:pt x="6" y="44"/>
                    <a:pt x="3" y="44"/>
                  </a:cubicBezTo>
                  <a:cubicBezTo>
                    <a:pt x="3" y="44"/>
                    <a:pt x="3" y="44"/>
                    <a:pt x="3" y="44"/>
                  </a:cubicBezTo>
                  <a:cubicBezTo>
                    <a:pt x="2" y="45"/>
                    <a:pt x="1" y="45"/>
                    <a:pt x="0" y="45"/>
                  </a:cubicBezTo>
                  <a:cubicBezTo>
                    <a:pt x="0" y="44"/>
                    <a:pt x="1" y="44"/>
                    <a:pt x="1" y="44"/>
                  </a:cubicBezTo>
                  <a:cubicBezTo>
                    <a:pt x="2" y="44"/>
                    <a:pt x="2" y="43"/>
                    <a:pt x="3" y="43"/>
                  </a:cubicBezTo>
                  <a:cubicBezTo>
                    <a:pt x="2" y="42"/>
                    <a:pt x="1" y="43"/>
                    <a:pt x="0" y="43"/>
                  </a:cubicBezTo>
                  <a:cubicBezTo>
                    <a:pt x="0" y="42"/>
                    <a:pt x="1" y="42"/>
                    <a:pt x="1" y="42"/>
                  </a:cubicBezTo>
                  <a:cubicBezTo>
                    <a:pt x="1" y="42"/>
                    <a:pt x="0" y="42"/>
                    <a:pt x="0" y="41"/>
                  </a:cubicBezTo>
                  <a:cubicBezTo>
                    <a:pt x="0" y="41"/>
                    <a:pt x="0" y="41"/>
                    <a:pt x="0" y="41"/>
                  </a:cubicBezTo>
                  <a:cubicBezTo>
                    <a:pt x="1" y="41"/>
                    <a:pt x="2" y="41"/>
                    <a:pt x="3" y="41"/>
                  </a:cubicBezTo>
                  <a:cubicBezTo>
                    <a:pt x="3" y="41"/>
                    <a:pt x="3" y="40"/>
                    <a:pt x="3" y="40"/>
                  </a:cubicBezTo>
                  <a:cubicBezTo>
                    <a:pt x="4" y="40"/>
                    <a:pt x="5" y="40"/>
                    <a:pt x="5" y="41"/>
                  </a:cubicBezTo>
                  <a:cubicBezTo>
                    <a:pt x="7" y="40"/>
                    <a:pt x="7" y="40"/>
                    <a:pt x="8" y="39"/>
                  </a:cubicBezTo>
                  <a:cubicBezTo>
                    <a:pt x="9" y="37"/>
                    <a:pt x="10" y="36"/>
                    <a:pt x="11" y="35"/>
                  </a:cubicBezTo>
                  <a:cubicBezTo>
                    <a:pt x="11" y="35"/>
                    <a:pt x="12" y="35"/>
                    <a:pt x="13" y="34"/>
                  </a:cubicBezTo>
                  <a:cubicBezTo>
                    <a:pt x="13" y="34"/>
                    <a:pt x="14" y="33"/>
                    <a:pt x="15" y="32"/>
                  </a:cubicBezTo>
                  <a:cubicBezTo>
                    <a:pt x="16" y="31"/>
                    <a:pt x="16" y="30"/>
                    <a:pt x="17" y="30"/>
                  </a:cubicBezTo>
                  <a:cubicBezTo>
                    <a:pt x="17" y="28"/>
                    <a:pt x="18" y="27"/>
                    <a:pt x="18" y="27"/>
                  </a:cubicBezTo>
                  <a:cubicBezTo>
                    <a:pt x="19" y="26"/>
                    <a:pt x="20" y="24"/>
                    <a:pt x="21" y="24"/>
                  </a:cubicBezTo>
                  <a:cubicBezTo>
                    <a:pt x="23" y="23"/>
                    <a:pt x="25" y="23"/>
                    <a:pt x="27" y="22"/>
                  </a:cubicBezTo>
                  <a:cubicBezTo>
                    <a:pt x="26" y="21"/>
                    <a:pt x="25" y="20"/>
                    <a:pt x="25" y="18"/>
                  </a:cubicBezTo>
                  <a:cubicBezTo>
                    <a:pt x="25" y="18"/>
                    <a:pt x="25" y="18"/>
                    <a:pt x="25" y="18"/>
                  </a:cubicBezTo>
                  <a:cubicBezTo>
                    <a:pt x="24" y="18"/>
                    <a:pt x="24" y="17"/>
                    <a:pt x="24" y="17"/>
                  </a:cubicBezTo>
                  <a:cubicBezTo>
                    <a:pt x="24" y="16"/>
                    <a:pt x="24" y="16"/>
                    <a:pt x="23" y="16"/>
                  </a:cubicBezTo>
                  <a:cubicBezTo>
                    <a:pt x="24" y="16"/>
                    <a:pt x="24" y="16"/>
                    <a:pt x="24" y="16"/>
                  </a:cubicBezTo>
                  <a:cubicBezTo>
                    <a:pt x="24" y="16"/>
                    <a:pt x="24" y="15"/>
                    <a:pt x="23" y="15"/>
                  </a:cubicBezTo>
                  <a:cubicBezTo>
                    <a:pt x="22" y="15"/>
                    <a:pt x="22" y="14"/>
                    <a:pt x="22" y="14"/>
                  </a:cubicBezTo>
                  <a:cubicBezTo>
                    <a:pt x="21" y="14"/>
                    <a:pt x="22" y="14"/>
                    <a:pt x="21" y="14"/>
                  </a:cubicBezTo>
                  <a:cubicBezTo>
                    <a:pt x="21" y="14"/>
                    <a:pt x="21" y="14"/>
                    <a:pt x="21" y="13"/>
                  </a:cubicBezTo>
                  <a:cubicBezTo>
                    <a:pt x="21" y="13"/>
                    <a:pt x="21" y="13"/>
                    <a:pt x="21" y="13"/>
                  </a:cubicBezTo>
                  <a:cubicBezTo>
                    <a:pt x="21" y="13"/>
                    <a:pt x="20" y="13"/>
                    <a:pt x="21" y="12"/>
                  </a:cubicBezTo>
                  <a:cubicBezTo>
                    <a:pt x="21" y="12"/>
                    <a:pt x="21" y="12"/>
                    <a:pt x="21" y="12"/>
                  </a:cubicBezTo>
                  <a:cubicBezTo>
                    <a:pt x="21" y="12"/>
                    <a:pt x="21" y="11"/>
                    <a:pt x="21" y="11"/>
                  </a:cubicBezTo>
                  <a:cubicBezTo>
                    <a:pt x="21" y="11"/>
                    <a:pt x="21" y="11"/>
                    <a:pt x="21" y="11"/>
                  </a:cubicBezTo>
                  <a:cubicBezTo>
                    <a:pt x="21" y="11"/>
                    <a:pt x="21" y="11"/>
                    <a:pt x="21" y="11"/>
                  </a:cubicBezTo>
                  <a:cubicBezTo>
                    <a:pt x="21" y="10"/>
                    <a:pt x="21" y="10"/>
                    <a:pt x="21" y="10"/>
                  </a:cubicBezTo>
                  <a:cubicBezTo>
                    <a:pt x="20" y="10"/>
                    <a:pt x="21" y="11"/>
                    <a:pt x="21" y="11"/>
                  </a:cubicBezTo>
                  <a:cubicBezTo>
                    <a:pt x="20" y="10"/>
                    <a:pt x="20" y="10"/>
                    <a:pt x="20" y="10"/>
                  </a:cubicBezTo>
                  <a:cubicBezTo>
                    <a:pt x="20" y="10"/>
                    <a:pt x="21" y="10"/>
                    <a:pt x="21" y="10"/>
                  </a:cubicBezTo>
                  <a:cubicBezTo>
                    <a:pt x="21" y="10"/>
                    <a:pt x="21" y="10"/>
                    <a:pt x="21" y="9"/>
                  </a:cubicBezTo>
                  <a:cubicBezTo>
                    <a:pt x="21" y="10"/>
                    <a:pt x="21" y="10"/>
                    <a:pt x="21" y="10"/>
                  </a:cubicBezTo>
                  <a:cubicBezTo>
                    <a:pt x="22" y="10"/>
                    <a:pt x="21" y="9"/>
                    <a:pt x="22" y="9"/>
                  </a:cubicBezTo>
                  <a:cubicBezTo>
                    <a:pt x="22" y="8"/>
                    <a:pt x="21" y="7"/>
                    <a:pt x="22" y="5"/>
                  </a:cubicBezTo>
                  <a:cubicBezTo>
                    <a:pt x="23" y="5"/>
                    <a:pt x="23" y="4"/>
                    <a:pt x="24" y="4"/>
                  </a:cubicBezTo>
                  <a:cubicBezTo>
                    <a:pt x="24" y="3"/>
                    <a:pt x="24" y="3"/>
                    <a:pt x="24" y="3"/>
                  </a:cubicBezTo>
                  <a:cubicBezTo>
                    <a:pt x="24" y="3"/>
                    <a:pt x="24" y="3"/>
                    <a:pt x="25" y="3"/>
                  </a:cubicBezTo>
                  <a:cubicBezTo>
                    <a:pt x="25" y="3"/>
                    <a:pt x="26" y="3"/>
                    <a:pt x="27" y="3"/>
                  </a:cubicBezTo>
                  <a:cubicBezTo>
                    <a:pt x="27" y="3"/>
                    <a:pt x="27" y="3"/>
                    <a:pt x="27" y="2"/>
                  </a:cubicBezTo>
                  <a:cubicBezTo>
                    <a:pt x="27" y="2"/>
                    <a:pt x="27" y="2"/>
                    <a:pt x="28" y="2"/>
                  </a:cubicBezTo>
                  <a:cubicBezTo>
                    <a:pt x="28" y="2"/>
                    <a:pt x="27" y="2"/>
                    <a:pt x="27" y="2"/>
                  </a:cubicBezTo>
                  <a:cubicBezTo>
                    <a:pt x="27"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9" y="1"/>
                    <a:pt x="30" y="0"/>
                    <a:pt x="32" y="1"/>
                  </a:cubicBezTo>
                  <a:cubicBezTo>
                    <a:pt x="32" y="1"/>
                    <a:pt x="33" y="1"/>
                    <a:pt x="33" y="1"/>
                  </a:cubicBezTo>
                  <a:cubicBezTo>
                    <a:pt x="34" y="1"/>
                    <a:pt x="34" y="1"/>
                    <a:pt x="34" y="1"/>
                  </a:cubicBezTo>
                  <a:cubicBezTo>
                    <a:pt x="34" y="2"/>
                    <a:pt x="35" y="2"/>
                    <a:pt x="36" y="2"/>
                  </a:cubicBezTo>
                  <a:cubicBezTo>
                    <a:pt x="36" y="3"/>
                    <a:pt x="36" y="3"/>
                    <a:pt x="37" y="4"/>
                  </a:cubicBezTo>
                  <a:cubicBezTo>
                    <a:pt x="36" y="4"/>
                    <a:pt x="37" y="4"/>
                    <a:pt x="36" y="4"/>
                  </a:cubicBezTo>
                  <a:close/>
                  <a:moveTo>
                    <a:pt x="23" y="6"/>
                  </a:moveTo>
                  <a:cubicBezTo>
                    <a:pt x="23" y="6"/>
                    <a:pt x="23" y="5"/>
                    <a:pt x="24" y="5"/>
                  </a:cubicBezTo>
                  <a:cubicBezTo>
                    <a:pt x="23" y="5"/>
                    <a:pt x="23" y="5"/>
                    <a:pt x="23" y="6"/>
                  </a:cubicBezTo>
                  <a:close/>
                  <a:moveTo>
                    <a:pt x="22" y="7"/>
                  </a:moveTo>
                  <a:cubicBezTo>
                    <a:pt x="22" y="7"/>
                    <a:pt x="22" y="7"/>
                    <a:pt x="22" y="7"/>
                  </a:cubicBezTo>
                  <a:cubicBezTo>
                    <a:pt x="22" y="7"/>
                    <a:pt x="22" y="7"/>
                    <a:pt x="22" y="7"/>
                  </a:cubicBezTo>
                  <a:cubicBezTo>
                    <a:pt x="22" y="7"/>
                    <a:pt x="22" y="7"/>
                    <a:pt x="22" y="7"/>
                  </a:cubicBezTo>
                  <a:cubicBezTo>
                    <a:pt x="22" y="7"/>
                    <a:pt x="22" y="6"/>
                    <a:pt x="22" y="6"/>
                  </a:cubicBezTo>
                  <a:cubicBezTo>
                    <a:pt x="22" y="6"/>
                    <a:pt x="22" y="6"/>
                    <a:pt x="22" y="7"/>
                  </a:cubicBezTo>
                  <a:close/>
                  <a:moveTo>
                    <a:pt x="23" y="7"/>
                  </a:moveTo>
                  <a:cubicBezTo>
                    <a:pt x="23" y="7"/>
                    <a:pt x="23" y="7"/>
                    <a:pt x="23" y="7"/>
                  </a:cubicBezTo>
                  <a:cubicBezTo>
                    <a:pt x="23" y="7"/>
                    <a:pt x="23" y="7"/>
                    <a:pt x="23" y="7"/>
                  </a:cubicBezTo>
                  <a:cubicBezTo>
                    <a:pt x="23" y="7"/>
                    <a:pt x="23" y="7"/>
                    <a:pt x="23" y="7"/>
                  </a:cubicBezTo>
                  <a:close/>
                  <a:moveTo>
                    <a:pt x="38" y="11"/>
                  </a:moveTo>
                  <a:cubicBezTo>
                    <a:pt x="38" y="11"/>
                    <a:pt x="38" y="11"/>
                    <a:pt x="38" y="11"/>
                  </a:cubicBezTo>
                  <a:cubicBezTo>
                    <a:pt x="38" y="11"/>
                    <a:pt x="38" y="11"/>
                    <a:pt x="38" y="11"/>
                  </a:cubicBezTo>
                  <a:cubicBezTo>
                    <a:pt x="38" y="11"/>
                    <a:pt x="38" y="11"/>
                    <a:pt x="38" y="11"/>
                  </a:cubicBezTo>
                  <a:cubicBezTo>
                    <a:pt x="39" y="12"/>
                    <a:pt x="39" y="10"/>
                    <a:pt x="38" y="11"/>
                  </a:cubicBezTo>
                  <a:close/>
                  <a:moveTo>
                    <a:pt x="22" y="11"/>
                  </a:moveTo>
                  <a:cubicBezTo>
                    <a:pt x="22" y="11"/>
                    <a:pt x="22" y="11"/>
                    <a:pt x="21" y="11"/>
                  </a:cubicBezTo>
                  <a:cubicBezTo>
                    <a:pt x="21" y="11"/>
                    <a:pt x="22" y="11"/>
                    <a:pt x="22" y="11"/>
                  </a:cubicBezTo>
                  <a:close/>
                  <a:moveTo>
                    <a:pt x="39" y="13"/>
                  </a:moveTo>
                  <a:cubicBezTo>
                    <a:pt x="39" y="13"/>
                    <a:pt x="39" y="13"/>
                    <a:pt x="39" y="13"/>
                  </a:cubicBezTo>
                  <a:cubicBezTo>
                    <a:pt x="39" y="13"/>
                    <a:pt x="39" y="13"/>
                    <a:pt x="39" y="13"/>
                  </a:cubicBezTo>
                  <a:cubicBezTo>
                    <a:pt x="39" y="13"/>
                    <a:pt x="39" y="14"/>
                    <a:pt x="39" y="14"/>
                  </a:cubicBezTo>
                  <a:cubicBezTo>
                    <a:pt x="39" y="13"/>
                    <a:pt x="39" y="13"/>
                    <a:pt x="39" y="13"/>
                  </a:cubicBezTo>
                  <a:close/>
                  <a:moveTo>
                    <a:pt x="21" y="12"/>
                  </a:moveTo>
                  <a:cubicBezTo>
                    <a:pt x="21" y="12"/>
                    <a:pt x="21" y="12"/>
                    <a:pt x="21" y="13"/>
                  </a:cubicBezTo>
                  <a:cubicBezTo>
                    <a:pt x="21" y="12"/>
                    <a:pt x="21" y="12"/>
                    <a:pt x="21" y="12"/>
                  </a:cubicBezTo>
                  <a:cubicBezTo>
                    <a:pt x="21" y="12"/>
                    <a:pt x="21" y="12"/>
                    <a:pt x="21" y="12"/>
                  </a:cubicBezTo>
                  <a:close/>
                  <a:moveTo>
                    <a:pt x="38" y="15"/>
                  </a:moveTo>
                  <a:cubicBezTo>
                    <a:pt x="38" y="15"/>
                    <a:pt x="38" y="15"/>
                    <a:pt x="38" y="15"/>
                  </a:cubicBezTo>
                  <a:cubicBezTo>
                    <a:pt x="38" y="15"/>
                    <a:pt x="38" y="14"/>
                    <a:pt x="38" y="14"/>
                  </a:cubicBezTo>
                  <a:cubicBezTo>
                    <a:pt x="38" y="14"/>
                    <a:pt x="39" y="14"/>
                    <a:pt x="38" y="14"/>
                  </a:cubicBezTo>
                  <a:cubicBezTo>
                    <a:pt x="38" y="14"/>
                    <a:pt x="38" y="14"/>
                    <a:pt x="38" y="14"/>
                  </a:cubicBezTo>
                  <a:cubicBezTo>
                    <a:pt x="38" y="15"/>
                    <a:pt x="38" y="14"/>
                    <a:pt x="38" y="15"/>
                  </a:cubicBezTo>
                  <a:close/>
                  <a:moveTo>
                    <a:pt x="21" y="14"/>
                  </a:moveTo>
                  <a:cubicBezTo>
                    <a:pt x="21" y="13"/>
                    <a:pt x="21" y="14"/>
                    <a:pt x="21" y="13"/>
                  </a:cubicBezTo>
                  <a:cubicBezTo>
                    <a:pt x="21" y="13"/>
                    <a:pt x="21" y="13"/>
                    <a:pt x="21" y="13"/>
                  </a:cubicBezTo>
                  <a:cubicBezTo>
                    <a:pt x="21" y="13"/>
                    <a:pt x="21" y="14"/>
                    <a:pt x="21" y="14"/>
                  </a:cubicBezTo>
                  <a:close/>
                  <a:moveTo>
                    <a:pt x="39" y="15"/>
                  </a:moveTo>
                  <a:cubicBezTo>
                    <a:pt x="39" y="15"/>
                    <a:pt x="39" y="15"/>
                    <a:pt x="39" y="15"/>
                  </a:cubicBezTo>
                  <a:cubicBezTo>
                    <a:pt x="39" y="15"/>
                    <a:pt x="39" y="15"/>
                    <a:pt x="39" y="15"/>
                  </a:cubicBezTo>
                  <a:close/>
                  <a:moveTo>
                    <a:pt x="22" y="14"/>
                  </a:moveTo>
                  <a:cubicBezTo>
                    <a:pt x="22" y="14"/>
                    <a:pt x="23" y="14"/>
                    <a:pt x="23" y="14"/>
                  </a:cubicBezTo>
                  <a:cubicBezTo>
                    <a:pt x="23" y="14"/>
                    <a:pt x="22" y="14"/>
                    <a:pt x="22" y="14"/>
                  </a:cubicBezTo>
                  <a:cubicBezTo>
                    <a:pt x="22" y="14"/>
                    <a:pt x="22" y="14"/>
                    <a:pt x="22" y="14"/>
                  </a:cubicBezTo>
                  <a:close/>
                  <a:moveTo>
                    <a:pt x="22" y="15"/>
                  </a:moveTo>
                  <a:cubicBezTo>
                    <a:pt x="23" y="15"/>
                    <a:pt x="23" y="15"/>
                    <a:pt x="23" y="15"/>
                  </a:cubicBezTo>
                  <a:cubicBezTo>
                    <a:pt x="23" y="15"/>
                    <a:pt x="23" y="14"/>
                    <a:pt x="22" y="15"/>
                  </a:cubicBezTo>
                  <a:close/>
                  <a:moveTo>
                    <a:pt x="37" y="17"/>
                  </a:moveTo>
                  <a:cubicBezTo>
                    <a:pt x="37" y="17"/>
                    <a:pt x="38" y="16"/>
                    <a:pt x="38" y="16"/>
                  </a:cubicBezTo>
                  <a:cubicBezTo>
                    <a:pt x="37" y="15"/>
                    <a:pt x="37" y="17"/>
                    <a:pt x="37" y="17"/>
                  </a:cubicBezTo>
                  <a:close/>
                  <a:moveTo>
                    <a:pt x="17" y="55"/>
                  </a:moveTo>
                  <a:cubicBezTo>
                    <a:pt x="17" y="56"/>
                    <a:pt x="17" y="55"/>
                    <a:pt x="17" y="55"/>
                  </a:cubicBezTo>
                  <a:cubicBezTo>
                    <a:pt x="17" y="55"/>
                    <a:pt x="17" y="55"/>
                    <a:pt x="17" y="55"/>
                  </a:cubicBezTo>
                  <a:cubicBezTo>
                    <a:pt x="17" y="55"/>
                    <a:pt x="17" y="55"/>
                    <a:pt x="17" y="5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1" name="Freeform 634"/>
            <p:cNvSpPr>
              <a:spLocks/>
            </p:cNvSpPr>
            <p:nvPr/>
          </p:nvSpPr>
          <p:spPr bwMode="auto">
            <a:xfrm>
              <a:off x="8535988" y="10683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2" name="Freeform 635"/>
            <p:cNvSpPr>
              <a:spLocks/>
            </p:cNvSpPr>
            <p:nvPr/>
          </p:nvSpPr>
          <p:spPr bwMode="auto">
            <a:xfrm>
              <a:off x="8582025" y="1109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3" name="Freeform 636"/>
            <p:cNvSpPr>
              <a:spLocks noEditPoints="1"/>
            </p:cNvSpPr>
            <p:nvPr/>
          </p:nvSpPr>
          <p:spPr bwMode="auto">
            <a:xfrm>
              <a:off x="8464550" y="1062038"/>
              <a:ext cx="169863" cy="206375"/>
            </a:xfrm>
            <a:custGeom>
              <a:avLst/>
              <a:gdLst>
                <a:gd name="T0" fmla="*/ 29 w 45"/>
                <a:gd name="T1" fmla="*/ 4 h 55"/>
                <a:gd name="T2" fmla="*/ 30 w 45"/>
                <a:gd name="T3" fmla="*/ 4 h 55"/>
                <a:gd name="T4" fmla="*/ 29 w 45"/>
                <a:gd name="T5" fmla="*/ 7 h 55"/>
                <a:gd name="T6" fmla="*/ 29 w 45"/>
                <a:gd name="T7" fmla="*/ 8 h 55"/>
                <a:gd name="T8" fmla="*/ 30 w 45"/>
                <a:gd name="T9" fmla="*/ 10 h 55"/>
                <a:gd name="T10" fmla="*/ 31 w 45"/>
                <a:gd name="T11" fmla="*/ 12 h 55"/>
                <a:gd name="T12" fmla="*/ 29 w 45"/>
                <a:gd name="T13" fmla="*/ 13 h 55"/>
                <a:gd name="T14" fmla="*/ 28 w 45"/>
                <a:gd name="T15" fmla="*/ 14 h 55"/>
                <a:gd name="T16" fmla="*/ 27 w 45"/>
                <a:gd name="T17" fmla="*/ 17 h 55"/>
                <a:gd name="T18" fmla="*/ 32 w 45"/>
                <a:gd name="T19" fmla="*/ 19 h 55"/>
                <a:gd name="T20" fmla="*/ 36 w 45"/>
                <a:gd name="T21" fmla="*/ 29 h 55"/>
                <a:gd name="T22" fmla="*/ 42 w 45"/>
                <a:gd name="T23" fmla="*/ 35 h 55"/>
                <a:gd name="T24" fmla="*/ 41 w 45"/>
                <a:gd name="T25" fmla="*/ 38 h 55"/>
                <a:gd name="T26" fmla="*/ 37 w 45"/>
                <a:gd name="T27" fmla="*/ 37 h 55"/>
                <a:gd name="T28" fmla="*/ 31 w 45"/>
                <a:gd name="T29" fmla="*/ 34 h 55"/>
                <a:gd name="T30" fmla="*/ 31 w 45"/>
                <a:gd name="T31" fmla="*/ 38 h 55"/>
                <a:gd name="T32" fmla="*/ 31 w 45"/>
                <a:gd name="T33" fmla="*/ 41 h 55"/>
                <a:gd name="T34" fmla="*/ 31 w 45"/>
                <a:gd name="T35" fmla="*/ 46 h 55"/>
                <a:gd name="T36" fmla="*/ 29 w 45"/>
                <a:gd name="T37" fmla="*/ 52 h 55"/>
                <a:gd name="T38" fmla="*/ 24 w 45"/>
                <a:gd name="T39" fmla="*/ 55 h 55"/>
                <a:gd name="T40" fmla="*/ 22 w 45"/>
                <a:gd name="T41" fmla="*/ 49 h 55"/>
                <a:gd name="T42" fmla="*/ 20 w 45"/>
                <a:gd name="T43" fmla="*/ 49 h 55"/>
                <a:gd name="T44" fmla="*/ 16 w 45"/>
                <a:gd name="T45" fmla="*/ 53 h 55"/>
                <a:gd name="T46" fmla="*/ 10 w 45"/>
                <a:gd name="T47" fmla="*/ 45 h 55"/>
                <a:gd name="T48" fmla="*/ 15 w 45"/>
                <a:gd name="T49" fmla="*/ 39 h 55"/>
                <a:gd name="T50" fmla="*/ 19 w 45"/>
                <a:gd name="T51" fmla="*/ 36 h 55"/>
                <a:gd name="T52" fmla="*/ 17 w 45"/>
                <a:gd name="T53" fmla="*/ 23 h 55"/>
                <a:gd name="T54" fmla="*/ 11 w 45"/>
                <a:gd name="T55" fmla="*/ 30 h 55"/>
                <a:gd name="T56" fmla="*/ 3 w 45"/>
                <a:gd name="T57" fmla="*/ 34 h 55"/>
                <a:gd name="T58" fmla="*/ 2 w 45"/>
                <a:gd name="T59" fmla="*/ 33 h 55"/>
                <a:gd name="T60" fmla="*/ 0 w 45"/>
                <a:gd name="T61" fmla="*/ 32 h 55"/>
                <a:gd name="T62" fmla="*/ 6 w 45"/>
                <a:gd name="T63" fmla="*/ 30 h 55"/>
                <a:gd name="T64" fmla="*/ 13 w 45"/>
                <a:gd name="T65" fmla="*/ 23 h 55"/>
                <a:gd name="T66" fmla="*/ 19 w 45"/>
                <a:gd name="T67" fmla="*/ 14 h 55"/>
                <a:gd name="T68" fmla="*/ 19 w 45"/>
                <a:gd name="T69" fmla="*/ 13 h 55"/>
                <a:gd name="T70" fmla="*/ 16 w 45"/>
                <a:gd name="T71" fmla="*/ 10 h 55"/>
                <a:gd name="T72" fmla="*/ 16 w 45"/>
                <a:gd name="T73" fmla="*/ 8 h 55"/>
                <a:gd name="T74" fmla="*/ 16 w 45"/>
                <a:gd name="T75" fmla="*/ 8 h 55"/>
                <a:gd name="T76" fmla="*/ 16 w 45"/>
                <a:gd name="T77" fmla="*/ 8 h 55"/>
                <a:gd name="T78" fmla="*/ 19 w 45"/>
                <a:gd name="T79" fmla="*/ 3 h 55"/>
                <a:gd name="T80" fmla="*/ 21 w 45"/>
                <a:gd name="T81" fmla="*/ 2 h 55"/>
                <a:gd name="T82" fmla="*/ 22 w 45"/>
                <a:gd name="T83" fmla="*/ 1 h 55"/>
                <a:gd name="T84" fmla="*/ 26 w 45"/>
                <a:gd name="T85" fmla="*/ 1 h 55"/>
                <a:gd name="T86" fmla="*/ 28 w 45"/>
                <a:gd name="T87" fmla="*/ 3 h 55"/>
                <a:gd name="T88" fmla="*/ 17 w 45"/>
                <a:gd name="T89" fmla="*/ 5 h 55"/>
                <a:gd name="T90" fmla="*/ 17 w 45"/>
                <a:gd name="T91" fmla="*/ 5 h 55"/>
                <a:gd name="T92" fmla="*/ 18 w 45"/>
                <a:gd name="T93" fmla="*/ 5 h 55"/>
                <a:gd name="T94" fmla="*/ 30 w 45"/>
                <a:gd name="T95" fmla="*/ 9 h 55"/>
                <a:gd name="T96" fmla="*/ 17 w 45"/>
                <a:gd name="T97" fmla="*/ 8 h 55"/>
                <a:gd name="T98" fmla="*/ 30 w 45"/>
                <a:gd name="T99" fmla="*/ 10 h 55"/>
                <a:gd name="T100" fmla="*/ 16 w 45"/>
                <a:gd name="T101" fmla="*/ 10 h 55"/>
                <a:gd name="T102" fmla="*/ 30 w 45"/>
                <a:gd name="T103" fmla="*/ 11 h 55"/>
                <a:gd name="T104" fmla="*/ 29 w 45"/>
                <a:gd name="T105" fmla="*/ 11 h 55"/>
                <a:gd name="T106" fmla="*/ 17 w 45"/>
                <a:gd name="T107" fmla="*/ 11 h 55"/>
                <a:gd name="T108" fmla="*/ 17 w 45"/>
                <a:gd name="T109" fmla="*/ 11 h 55"/>
                <a:gd name="T110" fmla="*/ 17 w 45"/>
                <a:gd name="T111" fmla="*/ 11 h 55"/>
                <a:gd name="T112" fmla="*/ 29 w 45"/>
                <a:gd name="T113" fmla="*/ 12 h 55"/>
                <a:gd name="T114" fmla="*/ 13 w 45"/>
                <a:gd name="T115"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 h="55">
                  <a:moveTo>
                    <a:pt x="28" y="3"/>
                  </a:moveTo>
                  <a:cubicBezTo>
                    <a:pt x="28" y="3"/>
                    <a:pt x="28" y="3"/>
                    <a:pt x="28" y="3"/>
                  </a:cubicBezTo>
                  <a:cubicBezTo>
                    <a:pt x="28" y="3"/>
                    <a:pt x="28" y="3"/>
                    <a:pt x="28" y="3"/>
                  </a:cubicBezTo>
                  <a:cubicBezTo>
                    <a:pt x="28" y="4"/>
                    <a:pt x="29" y="3"/>
                    <a:pt x="29" y="4"/>
                  </a:cubicBezTo>
                  <a:cubicBezTo>
                    <a:pt x="29" y="4"/>
                    <a:pt x="29" y="3"/>
                    <a:pt x="29" y="3"/>
                  </a:cubicBezTo>
                  <a:cubicBezTo>
                    <a:pt x="29" y="3"/>
                    <a:pt x="29" y="3"/>
                    <a:pt x="29" y="4"/>
                  </a:cubicBezTo>
                  <a:cubicBezTo>
                    <a:pt x="29" y="3"/>
                    <a:pt x="29" y="4"/>
                    <a:pt x="29" y="4"/>
                  </a:cubicBezTo>
                  <a:cubicBezTo>
                    <a:pt x="29" y="4"/>
                    <a:pt x="30" y="4"/>
                    <a:pt x="30" y="4"/>
                  </a:cubicBezTo>
                  <a:cubicBezTo>
                    <a:pt x="30" y="4"/>
                    <a:pt x="29" y="4"/>
                    <a:pt x="29" y="5"/>
                  </a:cubicBezTo>
                  <a:cubicBezTo>
                    <a:pt x="29" y="5"/>
                    <a:pt x="29" y="6"/>
                    <a:pt x="29" y="6"/>
                  </a:cubicBezTo>
                  <a:cubicBezTo>
                    <a:pt x="29" y="6"/>
                    <a:pt x="29" y="6"/>
                    <a:pt x="29" y="6"/>
                  </a:cubicBezTo>
                  <a:cubicBezTo>
                    <a:pt x="29" y="6"/>
                    <a:pt x="29" y="6"/>
                    <a:pt x="29" y="7"/>
                  </a:cubicBezTo>
                  <a:cubicBezTo>
                    <a:pt x="29" y="7"/>
                    <a:pt x="29" y="7"/>
                    <a:pt x="29" y="7"/>
                  </a:cubicBezTo>
                  <a:cubicBezTo>
                    <a:pt x="29" y="7"/>
                    <a:pt x="29" y="7"/>
                    <a:pt x="29" y="7"/>
                  </a:cubicBezTo>
                  <a:cubicBezTo>
                    <a:pt x="30" y="8"/>
                    <a:pt x="29" y="8"/>
                    <a:pt x="29" y="8"/>
                  </a:cubicBezTo>
                  <a:cubicBezTo>
                    <a:pt x="29" y="8"/>
                    <a:pt x="29" y="8"/>
                    <a:pt x="29" y="8"/>
                  </a:cubicBezTo>
                  <a:cubicBezTo>
                    <a:pt x="30" y="8"/>
                    <a:pt x="29" y="8"/>
                    <a:pt x="29" y="8"/>
                  </a:cubicBezTo>
                  <a:cubicBezTo>
                    <a:pt x="29" y="8"/>
                    <a:pt x="29" y="8"/>
                    <a:pt x="30" y="8"/>
                  </a:cubicBezTo>
                  <a:cubicBezTo>
                    <a:pt x="30" y="8"/>
                    <a:pt x="30" y="8"/>
                    <a:pt x="30" y="8"/>
                  </a:cubicBezTo>
                  <a:cubicBezTo>
                    <a:pt x="31" y="8"/>
                    <a:pt x="31" y="10"/>
                    <a:pt x="30" y="10"/>
                  </a:cubicBezTo>
                  <a:cubicBezTo>
                    <a:pt x="30" y="10"/>
                    <a:pt x="31" y="10"/>
                    <a:pt x="31" y="10"/>
                  </a:cubicBezTo>
                  <a:cubicBezTo>
                    <a:pt x="31" y="11"/>
                    <a:pt x="31" y="11"/>
                    <a:pt x="31" y="12"/>
                  </a:cubicBezTo>
                  <a:cubicBezTo>
                    <a:pt x="31" y="11"/>
                    <a:pt x="31" y="11"/>
                    <a:pt x="31" y="11"/>
                  </a:cubicBezTo>
                  <a:cubicBezTo>
                    <a:pt x="31" y="11"/>
                    <a:pt x="31" y="11"/>
                    <a:pt x="31" y="12"/>
                  </a:cubicBezTo>
                  <a:cubicBezTo>
                    <a:pt x="31" y="12"/>
                    <a:pt x="31" y="12"/>
                    <a:pt x="30" y="12"/>
                  </a:cubicBezTo>
                  <a:cubicBezTo>
                    <a:pt x="30" y="12"/>
                    <a:pt x="31" y="12"/>
                    <a:pt x="31" y="12"/>
                  </a:cubicBezTo>
                  <a:cubicBezTo>
                    <a:pt x="30" y="12"/>
                    <a:pt x="30" y="12"/>
                    <a:pt x="30" y="12"/>
                  </a:cubicBezTo>
                  <a:cubicBezTo>
                    <a:pt x="30" y="13"/>
                    <a:pt x="30" y="13"/>
                    <a:pt x="29" y="13"/>
                  </a:cubicBezTo>
                  <a:cubicBezTo>
                    <a:pt x="29" y="13"/>
                    <a:pt x="30" y="13"/>
                    <a:pt x="30" y="12"/>
                  </a:cubicBezTo>
                  <a:cubicBezTo>
                    <a:pt x="30" y="12"/>
                    <a:pt x="30" y="12"/>
                    <a:pt x="30" y="12"/>
                  </a:cubicBezTo>
                  <a:cubicBezTo>
                    <a:pt x="29" y="13"/>
                    <a:pt x="29" y="13"/>
                    <a:pt x="29" y="14"/>
                  </a:cubicBezTo>
                  <a:cubicBezTo>
                    <a:pt x="29" y="14"/>
                    <a:pt x="29" y="14"/>
                    <a:pt x="28" y="14"/>
                  </a:cubicBezTo>
                  <a:cubicBezTo>
                    <a:pt x="28" y="14"/>
                    <a:pt x="28" y="14"/>
                    <a:pt x="27" y="14"/>
                  </a:cubicBezTo>
                  <a:cubicBezTo>
                    <a:pt x="27" y="14"/>
                    <a:pt x="27" y="15"/>
                    <a:pt x="27" y="16"/>
                  </a:cubicBezTo>
                  <a:cubicBezTo>
                    <a:pt x="27" y="16"/>
                    <a:pt x="27" y="17"/>
                    <a:pt x="27" y="17"/>
                  </a:cubicBezTo>
                  <a:cubicBezTo>
                    <a:pt x="27" y="17"/>
                    <a:pt x="27" y="17"/>
                    <a:pt x="27" y="17"/>
                  </a:cubicBezTo>
                  <a:cubicBezTo>
                    <a:pt x="29" y="18"/>
                    <a:pt x="31" y="18"/>
                    <a:pt x="32" y="19"/>
                  </a:cubicBezTo>
                  <a:cubicBezTo>
                    <a:pt x="32" y="19"/>
                    <a:pt x="32" y="19"/>
                    <a:pt x="32" y="19"/>
                  </a:cubicBezTo>
                  <a:cubicBezTo>
                    <a:pt x="32" y="19"/>
                    <a:pt x="32" y="19"/>
                    <a:pt x="32" y="19"/>
                  </a:cubicBezTo>
                  <a:cubicBezTo>
                    <a:pt x="32" y="19"/>
                    <a:pt x="32" y="19"/>
                    <a:pt x="32" y="19"/>
                  </a:cubicBezTo>
                  <a:cubicBezTo>
                    <a:pt x="32" y="20"/>
                    <a:pt x="33" y="20"/>
                    <a:pt x="33" y="19"/>
                  </a:cubicBezTo>
                  <a:cubicBezTo>
                    <a:pt x="33" y="20"/>
                    <a:pt x="33" y="21"/>
                    <a:pt x="34" y="22"/>
                  </a:cubicBezTo>
                  <a:cubicBezTo>
                    <a:pt x="34" y="24"/>
                    <a:pt x="34" y="25"/>
                    <a:pt x="34" y="26"/>
                  </a:cubicBezTo>
                  <a:cubicBezTo>
                    <a:pt x="35" y="27"/>
                    <a:pt x="35" y="28"/>
                    <a:pt x="36" y="29"/>
                  </a:cubicBezTo>
                  <a:cubicBezTo>
                    <a:pt x="37" y="30"/>
                    <a:pt x="37" y="33"/>
                    <a:pt x="38" y="34"/>
                  </a:cubicBezTo>
                  <a:cubicBezTo>
                    <a:pt x="39" y="34"/>
                    <a:pt x="39" y="34"/>
                    <a:pt x="40" y="35"/>
                  </a:cubicBezTo>
                  <a:cubicBezTo>
                    <a:pt x="40" y="35"/>
                    <a:pt x="41" y="35"/>
                    <a:pt x="41" y="35"/>
                  </a:cubicBezTo>
                  <a:cubicBezTo>
                    <a:pt x="41" y="35"/>
                    <a:pt x="42" y="35"/>
                    <a:pt x="42" y="35"/>
                  </a:cubicBezTo>
                  <a:cubicBezTo>
                    <a:pt x="43" y="35"/>
                    <a:pt x="43" y="36"/>
                    <a:pt x="43" y="37"/>
                  </a:cubicBezTo>
                  <a:cubicBezTo>
                    <a:pt x="44" y="37"/>
                    <a:pt x="45" y="37"/>
                    <a:pt x="44" y="38"/>
                  </a:cubicBezTo>
                  <a:cubicBezTo>
                    <a:pt x="45" y="38"/>
                    <a:pt x="44" y="39"/>
                    <a:pt x="44" y="39"/>
                  </a:cubicBezTo>
                  <a:cubicBezTo>
                    <a:pt x="43" y="39"/>
                    <a:pt x="42" y="38"/>
                    <a:pt x="41" y="38"/>
                  </a:cubicBezTo>
                  <a:cubicBezTo>
                    <a:pt x="41" y="38"/>
                    <a:pt x="42" y="39"/>
                    <a:pt x="42" y="39"/>
                  </a:cubicBezTo>
                  <a:cubicBezTo>
                    <a:pt x="42" y="39"/>
                    <a:pt x="43" y="39"/>
                    <a:pt x="43" y="40"/>
                  </a:cubicBezTo>
                  <a:cubicBezTo>
                    <a:pt x="42" y="40"/>
                    <a:pt x="41" y="39"/>
                    <a:pt x="40" y="39"/>
                  </a:cubicBezTo>
                  <a:cubicBezTo>
                    <a:pt x="39" y="38"/>
                    <a:pt x="37" y="38"/>
                    <a:pt x="37" y="37"/>
                  </a:cubicBezTo>
                  <a:cubicBezTo>
                    <a:pt x="35" y="36"/>
                    <a:pt x="34" y="34"/>
                    <a:pt x="33" y="33"/>
                  </a:cubicBezTo>
                  <a:cubicBezTo>
                    <a:pt x="32" y="31"/>
                    <a:pt x="31" y="29"/>
                    <a:pt x="31" y="26"/>
                  </a:cubicBezTo>
                  <a:cubicBezTo>
                    <a:pt x="31" y="28"/>
                    <a:pt x="30" y="30"/>
                    <a:pt x="30" y="31"/>
                  </a:cubicBezTo>
                  <a:cubicBezTo>
                    <a:pt x="30" y="32"/>
                    <a:pt x="31" y="33"/>
                    <a:pt x="31" y="34"/>
                  </a:cubicBezTo>
                  <a:cubicBezTo>
                    <a:pt x="31" y="34"/>
                    <a:pt x="31" y="34"/>
                    <a:pt x="31" y="35"/>
                  </a:cubicBezTo>
                  <a:cubicBezTo>
                    <a:pt x="31" y="35"/>
                    <a:pt x="31" y="36"/>
                    <a:pt x="31" y="36"/>
                  </a:cubicBezTo>
                  <a:cubicBezTo>
                    <a:pt x="31" y="37"/>
                    <a:pt x="31" y="37"/>
                    <a:pt x="31" y="38"/>
                  </a:cubicBezTo>
                  <a:cubicBezTo>
                    <a:pt x="31" y="38"/>
                    <a:pt x="31" y="38"/>
                    <a:pt x="31" y="38"/>
                  </a:cubicBezTo>
                  <a:cubicBezTo>
                    <a:pt x="31" y="38"/>
                    <a:pt x="32" y="39"/>
                    <a:pt x="32" y="39"/>
                  </a:cubicBezTo>
                  <a:cubicBezTo>
                    <a:pt x="32" y="39"/>
                    <a:pt x="31" y="39"/>
                    <a:pt x="31" y="39"/>
                  </a:cubicBezTo>
                  <a:cubicBezTo>
                    <a:pt x="32" y="40"/>
                    <a:pt x="32" y="40"/>
                    <a:pt x="32" y="40"/>
                  </a:cubicBezTo>
                  <a:cubicBezTo>
                    <a:pt x="32" y="40"/>
                    <a:pt x="32" y="41"/>
                    <a:pt x="31" y="41"/>
                  </a:cubicBezTo>
                  <a:cubicBezTo>
                    <a:pt x="31" y="42"/>
                    <a:pt x="32" y="42"/>
                    <a:pt x="32" y="43"/>
                  </a:cubicBezTo>
                  <a:cubicBezTo>
                    <a:pt x="32" y="44"/>
                    <a:pt x="31" y="44"/>
                    <a:pt x="31" y="44"/>
                  </a:cubicBezTo>
                  <a:cubicBezTo>
                    <a:pt x="31" y="44"/>
                    <a:pt x="31" y="44"/>
                    <a:pt x="32" y="44"/>
                  </a:cubicBezTo>
                  <a:cubicBezTo>
                    <a:pt x="31" y="45"/>
                    <a:pt x="31" y="46"/>
                    <a:pt x="31" y="46"/>
                  </a:cubicBezTo>
                  <a:cubicBezTo>
                    <a:pt x="31" y="47"/>
                    <a:pt x="31" y="47"/>
                    <a:pt x="31" y="47"/>
                  </a:cubicBezTo>
                  <a:cubicBezTo>
                    <a:pt x="31" y="48"/>
                    <a:pt x="31" y="48"/>
                    <a:pt x="31" y="48"/>
                  </a:cubicBezTo>
                  <a:cubicBezTo>
                    <a:pt x="31" y="49"/>
                    <a:pt x="31" y="50"/>
                    <a:pt x="30" y="50"/>
                  </a:cubicBezTo>
                  <a:cubicBezTo>
                    <a:pt x="30" y="51"/>
                    <a:pt x="29" y="51"/>
                    <a:pt x="29" y="52"/>
                  </a:cubicBezTo>
                  <a:cubicBezTo>
                    <a:pt x="28" y="52"/>
                    <a:pt x="28" y="52"/>
                    <a:pt x="27" y="52"/>
                  </a:cubicBezTo>
                  <a:cubicBezTo>
                    <a:pt x="27" y="53"/>
                    <a:pt x="27" y="54"/>
                    <a:pt x="26" y="55"/>
                  </a:cubicBezTo>
                  <a:cubicBezTo>
                    <a:pt x="25" y="55"/>
                    <a:pt x="25" y="55"/>
                    <a:pt x="25" y="55"/>
                  </a:cubicBezTo>
                  <a:cubicBezTo>
                    <a:pt x="24" y="55"/>
                    <a:pt x="24" y="55"/>
                    <a:pt x="24" y="55"/>
                  </a:cubicBezTo>
                  <a:cubicBezTo>
                    <a:pt x="24" y="55"/>
                    <a:pt x="23" y="53"/>
                    <a:pt x="23" y="53"/>
                  </a:cubicBezTo>
                  <a:cubicBezTo>
                    <a:pt x="23" y="52"/>
                    <a:pt x="23" y="52"/>
                    <a:pt x="23" y="51"/>
                  </a:cubicBezTo>
                  <a:cubicBezTo>
                    <a:pt x="23" y="51"/>
                    <a:pt x="24" y="51"/>
                    <a:pt x="24" y="50"/>
                  </a:cubicBezTo>
                  <a:cubicBezTo>
                    <a:pt x="23" y="50"/>
                    <a:pt x="22" y="50"/>
                    <a:pt x="22" y="49"/>
                  </a:cubicBezTo>
                  <a:cubicBezTo>
                    <a:pt x="21" y="48"/>
                    <a:pt x="22" y="48"/>
                    <a:pt x="23" y="47"/>
                  </a:cubicBezTo>
                  <a:cubicBezTo>
                    <a:pt x="22" y="47"/>
                    <a:pt x="22" y="47"/>
                    <a:pt x="22" y="47"/>
                  </a:cubicBezTo>
                  <a:cubicBezTo>
                    <a:pt x="22" y="47"/>
                    <a:pt x="22" y="47"/>
                    <a:pt x="21" y="48"/>
                  </a:cubicBezTo>
                  <a:cubicBezTo>
                    <a:pt x="21" y="48"/>
                    <a:pt x="21" y="49"/>
                    <a:pt x="20" y="49"/>
                  </a:cubicBezTo>
                  <a:cubicBezTo>
                    <a:pt x="20" y="50"/>
                    <a:pt x="19" y="50"/>
                    <a:pt x="19" y="50"/>
                  </a:cubicBezTo>
                  <a:cubicBezTo>
                    <a:pt x="19" y="51"/>
                    <a:pt x="18" y="51"/>
                    <a:pt x="18" y="51"/>
                  </a:cubicBezTo>
                  <a:cubicBezTo>
                    <a:pt x="17" y="52"/>
                    <a:pt x="17" y="52"/>
                    <a:pt x="16" y="52"/>
                  </a:cubicBezTo>
                  <a:cubicBezTo>
                    <a:pt x="16" y="52"/>
                    <a:pt x="16" y="53"/>
                    <a:pt x="16" y="53"/>
                  </a:cubicBezTo>
                  <a:cubicBezTo>
                    <a:pt x="15" y="53"/>
                    <a:pt x="14" y="52"/>
                    <a:pt x="13" y="51"/>
                  </a:cubicBezTo>
                  <a:cubicBezTo>
                    <a:pt x="12" y="50"/>
                    <a:pt x="11" y="49"/>
                    <a:pt x="10" y="48"/>
                  </a:cubicBezTo>
                  <a:cubicBezTo>
                    <a:pt x="10" y="48"/>
                    <a:pt x="10" y="48"/>
                    <a:pt x="10" y="48"/>
                  </a:cubicBezTo>
                  <a:cubicBezTo>
                    <a:pt x="10" y="47"/>
                    <a:pt x="10" y="46"/>
                    <a:pt x="10" y="45"/>
                  </a:cubicBezTo>
                  <a:cubicBezTo>
                    <a:pt x="10" y="45"/>
                    <a:pt x="11" y="44"/>
                    <a:pt x="11" y="44"/>
                  </a:cubicBezTo>
                  <a:cubicBezTo>
                    <a:pt x="11" y="44"/>
                    <a:pt x="11" y="43"/>
                    <a:pt x="11" y="43"/>
                  </a:cubicBezTo>
                  <a:cubicBezTo>
                    <a:pt x="12" y="42"/>
                    <a:pt x="13" y="42"/>
                    <a:pt x="14" y="42"/>
                  </a:cubicBezTo>
                  <a:cubicBezTo>
                    <a:pt x="14" y="41"/>
                    <a:pt x="14" y="39"/>
                    <a:pt x="15" y="39"/>
                  </a:cubicBezTo>
                  <a:cubicBezTo>
                    <a:pt x="15" y="39"/>
                    <a:pt x="16" y="39"/>
                    <a:pt x="16" y="39"/>
                  </a:cubicBezTo>
                  <a:cubicBezTo>
                    <a:pt x="16" y="38"/>
                    <a:pt x="17" y="38"/>
                    <a:pt x="17" y="38"/>
                  </a:cubicBezTo>
                  <a:cubicBezTo>
                    <a:pt x="18" y="38"/>
                    <a:pt x="18" y="38"/>
                    <a:pt x="18" y="37"/>
                  </a:cubicBezTo>
                  <a:cubicBezTo>
                    <a:pt x="18" y="37"/>
                    <a:pt x="19" y="36"/>
                    <a:pt x="19" y="36"/>
                  </a:cubicBezTo>
                  <a:cubicBezTo>
                    <a:pt x="19" y="36"/>
                    <a:pt x="19" y="36"/>
                    <a:pt x="19" y="35"/>
                  </a:cubicBezTo>
                  <a:cubicBezTo>
                    <a:pt x="19" y="35"/>
                    <a:pt x="19" y="35"/>
                    <a:pt x="19" y="35"/>
                  </a:cubicBezTo>
                  <a:cubicBezTo>
                    <a:pt x="19" y="34"/>
                    <a:pt x="18" y="33"/>
                    <a:pt x="18" y="31"/>
                  </a:cubicBezTo>
                  <a:cubicBezTo>
                    <a:pt x="18" y="29"/>
                    <a:pt x="18" y="25"/>
                    <a:pt x="17" y="23"/>
                  </a:cubicBezTo>
                  <a:cubicBezTo>
                    <a:pt x="16" y="24"/>
                    <a:pt x="16" y="24"/>
                    <a:pt x="16" y="25"/>
                  </a:cubicBezTo>
                  <a:cubicBezTo>
                    <a:pt x="15" y="25"/>
                    <a:pt x="15" y="26"/>
                    <a:pt x="15" y="26"/>
                  </a:cubicBezTo>
                  <a:cubicBezTo>
                    <a:pt x="14" y="27"/>
                    <a:pt x="14" y="27"/>
                    <a:pt x="13" y="28"/>
                  </a:cubicBezTo>
                  <a:cubicBezTo>
                    <a:pt x="13" y="29"/>
                    <a:pt x="12" y="30"/>
                    <a:pt x="11" y="30"/>
                  </a:cubicBezTo>
                  <a:cubicBezTo>
                    <a:pt x="11" y="31"/>
                    <a:pt x="10" y="31"/>
                    <a:pt x="9" y="32"/>
                  </a:cubicBezTo>
                  <a:cubicBezTo>
                    <a:pt x="9" y="32"/>
                    <a:pt x="9" y="32"/>
                    <a:pt x="8" y="32"/>
                  </a:cubicBezTo>
                  <a:cubicBezTo>
                    <a:pt x="8" y="32"/>
                    <a:pt x="7" y="33"/>
                    <a:pt x="7" y="33"/>
                  </a:cubicBezTo>
                  <a:cubicBezTo>
                    <a:pt x="6" y="34"/>
                    <a:pt x="5" y="34"/>
                    <a:pt x="3" y="34"/>
                  </a:cubicBezTo>
                  <a:cubicBezTo>
                    <a:pt x="3" y="34"/>
                    <a:pt x="2" y="34"/>
                    <a:pt x="2" y="34"/>
                  </a:cubicBezTo>
                  <a:cubicBezTo>
                    <a:pt x="1" y="34"/>
                    <a:pt x="1" y="35"/>
                    <a:pt x="0" y="35"/>
                  </a:cubicBezTo>
                  <a:cubicBezTo>
                    <a:pt x="0" y="34"/>
                    <a:pt x="1" y="34"/>
                    <a:pt x="1" y="34"/>
                  </a:cubicBezTo>
                  <a:cubicBezTo>
                    <a:pt x="1" y="34"/>
                    <a:pt x="2" y="34"/>
                    <a:pt x="2" y="33"/>
                  </a:cubicBezTo>
                  <a:cubicBezTo>
                    <a:pt x="2" y="33"/>
                    <a:pt x="1" y="34"/>
                    <a:pt x="0" y="33"/>
                  </a:cubicBezTo>
                  <a:cubicBezTo>
                    <a:pt x="0" y="32"/>
                    <a:pt x="1" y="33"/>
                    <a:pt x="1" y="32"/>
                  </a:cubicBezTo>
                  <a:cubicBezTo>
                    <a:pt x="1" y="32"/>
                    <a:pt x="0" y="32"/>
                    <a:pt x="0" y="32"/>
                  </a:cubicBezTo>
                  <a:cubicBezTo>
                    <a:pt x="0" y="32"/>
                    <a:pt x="0" y="32"/>
                    <a:pt x="0" y="32"/>
                  </a:cubicBezTo>
                  <a:cubicBezTo>
                    <a:pt x="1" y="31"/>
                    <a:pt x="2" y="32"/>
                    <a:pt x="2" y="31"/>
                  </a:cubicBezTo>
                  <a:cubicBezTo>
                    <a:pt x="2" y="31"/>
                    <a:pt x="3" y="31"/>
                    <a:pt x="3" y="31"/>
                  </a:cubicBezTo>
                  <a:cubicBezTo>
                    <a:pt x="3" y="31"/>
                    <a:pt x="4" y="31"/>
                    <a:pt x="4" y="31"/>
                  </a:cubicBezTo>
                  <a:cubicBezTo>
                    <a:pt x="5" y="31"/>
                    <a:pt x="6" y="31"/>
                    <a:pt x="6" y="30"/>
                  </a:cubicBezTo>
                  <a:cubicBezTo>
                    <a:pt x="7" y="29"/>
                    <a:pt x="8" y="28"/>
                    <a:pt x="9" y="27"/>
                  </a:cubicBezTo>
                  <a:cubicBezTo>
                    <a:pt x="9" y="27"/>
                    <a:pt x="9" y="27"/>
                    <a:pt x="10" y="26"/>
                  </a:cubicBezTo>
                  <a:cubicBezTo>
                    <a:pt x="10" y="26"/>
                    <a:pt x="11" y="25"/>
                    <a:pt x="12" y="25"/>
                  </a:cubicBezTo>
                  <a:cubicBezTo>
                    <a:pt x="12" y="24"/>
                    <a:pt x="13" y="24"/>
                    <a:pt x="13" y="23"/>
                  </a:cubicBezTo>
                  <a:cubicBezTo>
                    <a:pt x="14" y="22"/>
                    <a:pt x="14" y="21"/>
                    <a:pt x="14" y="21"/>
                  </a:cubicBezTo>
                  <a:cubicBezTo>
                    <a:pt x="15" y="20"/>
                    <a:pt x="16" y="19"/>
                    <a:pt x="16" y="18"/>
                  </a:cubicBezTo>
                  <a:cubicBezTo>
                    <a:pt x="18" y="18"/>
                    <a:pt x="19" y="18"/>
                    <a:pt x="21" y="17"/>
                  </a:cubicBezTo>
                  <a:cubicBezTo>
                    <a:pt x="20" y="16"/>
                    <a:pt x="20" y="15"/>
                    <a:pt x="19" y="14"/>
                  </a:cubicBezTo>
                  <a:cubicBezTo>
                    <a:pt x="19" y="14"/>
                    <a:pt x="19" y="14"/>
                    <a:pt x="19" y="14"/>
                  </a:cubicBezTo>
                  <a:cubicBezTo>
                    <a:pt x="19" y="14"/>
                    <a:pt x="19" y="13"/>
                    <a:pt x="19" y="13"/>
                  </a:cubicBezTo>
                  <a:cubicBezTo>
                    <a:pt x="18" y="13"/>
                    <a:pt x="18" y="13"/>
                    <a:pt x="18" y="13"/>
                  </a:cubicBezTo>
                  <a:cubicBezTo>
                    <a:pt x="18" y="12"/>
                    <a:pt x="18" y="13"/>
                    <a:pt x="19" y="13"/>
                  </a:cubicBezTo>
                  <a:cubicBezTo>
                    <a:pt x="18" y="12"/>
                    <a:pt x="18" y="12"/>
                    <a:pt x="18" y="12"/>
                  </a:cubicBezTo>
                  <a:cubicBezTo>
                    <a:pt x="17" y="12"/>
                    <a:pt x="17" y="11"/>
                    <a:pt x="17" y="11"/>
                  </a:cubicBezTo>
                  <a:cubicBezTo>
                    <a:pt x="17" y="11"/>
                    <a:pt x="17" y="11"/>
                    <a:pt x="16" y="11"/>
                  </a:cubicBezTo>
                  <a:cubicBezTo>
                    <a:pt x="16" y="11"/>
                    <a:pt x="16" y="11"/>
                    <a:pt x="16" y="10"/>
                  </a:cubicBezTo>
                  <a:cubicBezTo>
                    <a:pt x="16" y="10"/>
                    <a:pt x="16" y="10"/>
                    <a:pt x="16" y="10"/>
                  </a:cubicBezTo>
                  <a:cubicBezTo>
                    <a:pt x="16" y="10"/>
                    <a:pt x="16" y="10"/>
                    <a:pt x="16" y="10"/>
                  </a:cubicBezTo>
                  <a:cubicBezTo>
                    <a:pt x="16" y="9"/>
                    <a:pt x="16" y="9"/>
                    <a:pt x="16" y="9"/>
                  </a:cubicBezTo>
                  <a:cubicBezTo>
                    <a:pt x="16" y="9"/>
                    <a:pt x="16" y="9"/>
                    <a:pt x="16" y="8"/>
                  </a:cubicBezTo>
                  <a:cubicBezTo>
                    <a:pt x="16" y="8"/>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7"/>
                    <a:pt x="16" y="7"/>
                  </a:cubicBezTo>
                  <a:cubicBezTo>
                    <a:pt x="16" y="8"/>
                    <a:pt x="16" y="8"/>
                    <a:pt x="16" y="8"/>
                  </a:cubicBezTo>
                  <a:cubicBezTo>
                    <a:pt x="17" y="8"/>
                    <a:pt x="17" y="7"/>
                    <a:pt x="17" y="7"/>
                  </a:cubicBezTo>
                  <a:cubicBezTo>
                    <a:pt x="17" y="6"/>
                    <a:pt x="17" y="5"/>
                    <a:pt x="17" y="4"/>
                  </a:cubicBezTo>
                  <a:cubicBezTo>
                    <a:pt x="17" y="4"/>
                    <a:pt x="18" y="3"/>
                    <a:pt x="19" y="3"/>
                  </a:cubicBezTo>
                  <a:cubicBezTo>
                    <a:pt x="19" y="3"/>
                    <a:pt x="19" y="3"/>
                    <a:pt x="19" y="3"/>
                  </a:cubicBezTo>
                  <a:cubicBezTo>
                    <a:pt x="19" y="3"/>
                    <a:pt x="19" y="3"/>
                    <a:pt x="19" y="3"/>
                  </a:cubicBezTo>
                  <a:cubicBezTo>
                    <a:pt x="19" y="2"/>
                    <a:pt x="20"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2" y="1"/>
                    <a:pt x="22" y="2"/>
                  </a:cubicBezTo>
                  <a:cubicBezTo>
                    <a:pt x="22" y="2"/>
                    <a:pt x="22" y="1"/>
                    <a:pt x="22" y="1"/>
                  </a:cubicBezTo>
                  <a:cubicBezTo>
                    <a:pt x="22" y="1"/>
                    <a:pt x="22" y="1"/>
                    <a:pt x="22" y="1"/>
                  </a:cubicBezTo>
                  <a:cubicBezTo>
                    <a:pt x="22" y="1"/>
                    <a:pt x="22" y="1"/>
                    <a:pt x="22" y="1"/>
                  </a:cubicBezTo>
                  <a:cubicBezTo>
                    <a:pt x="23" y="1"/>
                    <a:pt x="24" y="0"/>
                    <a:pt x="25" y="1"/>
                  </a:cubicBezTo>
                  <a:cubicBezTo>
                    <a:pt x="25" y="1"/>
                    <a:pt x="25" y="1"/>
                    <a:pt x="26" y="1"/>
                  </a:cubicBezTo>
                  <a:cubicBezTo>
                    <a:pt x="26" y="1"/>
                    <a:pt x="26" y="1"/>
                    <a:pt x="26" y="1"/>
                  </a:cubicBezTo>
                  <a:cubicBezTo>
                    <a:pt x="26" y="1"/>
                    <a:pt x="27" y="2"/>
                    <a:pt x="28" y="2"/>
                  </a:cubicBezTo>
                  <a:cubicBezTo>
                    <a:pt x="28" y="2"/>
                    <a:pt x="28" y="3"/>
                    <a:pt x="28" y="3"/>
                  </a:cubicBezTo>
                  <a:cubicBezTo>
                    <a:pt x="28" y="3"/>
                    <a:pt x="28" y="3"/>
                    <a:pt x="28" y="3"/>
                  </a:cubicBezTo>
                  <a:close/>
                  <a:moveTo>
                    <a:pt x="17" y="5"/>
                  </a:moveTo>
                  <a:cubicBezTo>
                    <a:pt x="18" y="5"/>
                    <a:pt x="18" y="4"/>
                    <a:pt x="18" y="4"/>
                  </a:cubicBezTo>
                  <a:cubicBezTo>
                    <a:pt x="18" y="4"/>
                    <a:pt x="18" y="4"/>
                    <a:pt x="17" y="5"/>
                  </a:cubicBezTo>
                  <a:close/>
                  <a:moveTo>
                    <a:pt x="17" y="5"/>
                  </a:moveTo>
                  <a:cubicBezTo>
                    <a:pt x="17" y="5"/>
                    <a:pt x="17" y="5"/>
                    <a:pt x="17" y="5"/>
                  </a:cubicBezTo>
                  <a:cubicBezTo>
                    <a:pt x="17" y="5"/>
                    <a:pt x="17" y="6"/>
                    <a:pt x="17" y="5"/>
                  </a:cubicBezTo>
                  <a:cubicBezTo>
                    <a:pt x="17" y="6"/>
                    <a:pt x="17" y="6"/>
                    <a:pt x="17" y="6"/>
                  </a:cubicBezTo>
                  <a:cubicBezTo>
                    <a:pt x="17" y="5"/>
                    <a:pt x="17" y="5"/>
                    <a:pt x="17" y="5"/>
                  </a:cubicBezTo>
                  <a:cubicBezTo>
                    <a:pt x="17" y="5"/>
                    <a:pt x="17" y="5"/>
                    <a:pt x="17" y="5"/>
                  </a:cubicBezTo>
                  <a:close/>
                  <a:moveTo>
                    <a:pt x="18" y="5"/>
                  </a:moveTo>
                  <a:cubicBezTo>
                    <a:pt x="18" y="5"/>
                    <a:pt x="18" y="5"/>
                    <a:pt x="18" y="5"/>
                  </a:cubicBezTo>
                  <a:cubicBezTo>
                    <a:pt x="18" y="5"/>
                    <a:pt x="18" y="5"/>
                    <a:pt x="18" y="5"/>
                  </a:cubicBezTo>
                  <a:cubicBezTo>
                    <a:pt x="18" y="5"/>
                    <a:pt x="18" y="5"/>
                    <a:pt x="18" y="5"/>
                  </a:cubicBezTo>
                  <a:close/>
                  <a:moveTo>
                    <a:pt x="30" y="8"/>
                  </a:moveTo>
                  <a:cubicBezTo>
                    <a:pt x="30" y="8"/>
                    <a:pt x="29" y="9"/>
                    <a:pt x="29" y="9"/>
                  </a:cubicBezTo>
                  <a:cubicBezTo>
                    <a:pt x="30" y="9"/>
                    <a:pt x="30" y="8"/>
                    <a:pt x="30" y="9"/>
                  </a:cubicBezTo>
                  <a:cubicBezTo>
                    <a:pt x="30" y="9"/>
                    <a:pt x="29" y="9"/>
                    <a:pt x="30" y="9"/>
                  </a:cubicBezTo>
                  <a:cubicBezTo>
                    <a:pt x="30" y="9"/>
                    <a:pt x="30" y="8"/>
                    <a:pt x="30" y="8"/>
                  </a:cubicBezTo>
                  <a:close/>
                  <a:moveTo>
                    <a:pt x="17" y="9"/>
                  </a:moveTo>
                  <a:cubicBezTo>
                    <a:pt x="17" y="9"/>
                    <a:pt x="17" y="8"/>
                    <a:pt x="17" y="8"/>
                  </a:cubicBezTo>
                  <a:cubicBezTo>
                    <a:pt x="17" y="9"/>
                    <a:pt x="17" y="9"/>
                    <a:pt x="17" y="9"/>
                  </a:cubicBezTo>
                  <a:close/>
                  <a:moveTo>
                    <a:pt x="30" y="10"/>
                  </a:moveTo>
                  <a:cubicBezTo>
                    <a:pt x="30" y="10"/>
                    <a:pt x="30" y="10"/>
                    <a:pt x="30" y="10"/>
                  </a:cubicBezTo>
                  <a:cubicBezTo>
                    <a:pt x="30" y="10"/>
                    <a:pt x="30" y="10"/>
                    <a:pt x="30" y="10"/>
                  </a:cubicBezTo>
                  <a:cubicBezTo>
                    <a:pt x="30" y="10"/>
                    <a:pt x="30" y="11"/>
                    <a:pt x="30" y="11"/>
                  </a:cubicBezTo>
                  <a:cubicBezTo>
                    <a:pt x="30" y="10"/>
                    <a:pt x="30" y="10"/>
                    <a:pt x="30" y="10"/>
                  </a:cubicBezTo>
                  <a:close/>
                  <a:moveTo>
                    <a:pt x="16" y="10"/>
                  </a:moveTo>
                  <a:cubicBezTo>
                    <a:pt x="16" y="10"/>
                    <a:pt x="16" y="10"/>
                    <a:pt x="16" y="10"/>
                  </a:cubicBezTo>
                  <a:cubicBezTo>
                    <a:pt x="16" y="10"/>
                    <a:pt x="16" y="10"/>
                    <a:pt x="16" y="10"/>
                  </a:cubicBezTo>
                  <a:cubicBezTo>
                    <a:pt x="16" y="10"/>
                    <a:pt x="16" y="10"/>
                    <a:pt x="16" y="10"/>
                  </a:cubicBezTo>
                  <a:close/>
                  <a:moveTo>
                    <a:pt x="29" y="11"/>
                  </a:moveTo>
                  <a:cubicBezTo>
                    <a:pt x="30" y="11"/>
                    <a:pt x="30" y="11"/>
                    <a:pt x="30" y="11"/>
                  </a:cubicBezTo>
                  <a:cubicBezTo>
                    <a:pt x="30" y="11"/>
                    <a:pt x="30" y="11"/>
                    <a:pt x="30" y="11"/>
                  </a:cubicBezTo>
                  <a:cubicBezTo>
                    <a:pt x="30" y="11"/>
                    <a:pt x="30" y="11"/>
                    <a:pt x="30" y="11"/>
                  </a:cubicBezTo>
                  <a:cubicBezTo>
                    <a:pt x="30" y="11"/>
                    <a:pt x="30" y="11"/>
                    <a:pt x="30" y="11"/>
                  </a:cubicBezTo>
                  <a:cubicBezTo>
                    <a:pt x="30" y="11"/>
                    <a:pt x="29" y="11"/>
                    <a:pt x="29" y="11"/>
                  </a:cubicBezTo>
                  <a:close/>
                  <a:moveTo>
                    <a:pt x="17" y="11"/>
                  </a:moveTo>
                  <a:cubicBezTo>
                    <a:pt x="16" y="10"/>
                    <a:pt x="17" y="11"/>
                    <a:pt x="17" y="10"/>
                  </a:cubicBezTo>
                  <a:cubicBezTo>
                    <a:pt x="16" y="10"/>
                    <a:pt x="16" y="10"/>
                    <a:pt x="16" y="10"/>
                  </a:cubicBezTo>
                  <a:cubicBezTo>
                    <a:pt x="16" y="10"/>
                    <a:pt x="16" y="11"/>
                    <a:pt x="17" y="11"/>
                  </a:cubicBezTo>
                  <a:close/>
                  <a:moveTo>
                    <a:pt x="30" y="12"/>
                  </a:moveTo>
                  <a:cubicBezTo>
                    <a:pt x="30" y="12"/>
                    <a:pt x="30" y="12"/>
                    <a:pt x="30" y="12"/>
                  </a:cubicBezTo>
                  <a:cubicBezTo>
                    <a:pt x="30" y="12"/>
                    <a:pt x="30" y="12"/>
                    <a:pt x="30" y="12"/>
                  </a:cubicBezTo>
                  <a:close/>
                  <a:moveTo>
                    <a:pt x="17" y="11"/>
                  </a:moveTo>
                  <a:cubicBezTo>
                    <a:pt x="17" y="11"/>
                    <a:pt x="18" y="11"/>
                    <a:pt x="18" y="11"/>
                  </a:cubicBezTo>
                  <a:cubicBezTo>
                    <a:pt x="18" y="11"/>
                    <a:pt x="17" y="11"/>
                    <a:pt x="17" y="11"/>
                  </a:cubicBezTo>
                  <a:cubicBezTo>
                    <a:pt x="17" y="11"/>
                    <a:pt x="17" y="11"/>
                    <a:pt x="17" y="11"/>
                  </a:cubicBezTo>
                  <a:close/>
                  <a:moveTo>
                    <a:pt x="17" y="11"/>
                  </a:moveTo>
                  <a:cubicBezTo>
                    <a:pt x="17" y="12"/>
                    <a:pt x="18" y="12"/>
                    <a:pt x="18" y="11"/>
                  </a:cubicBezTo>
                  <a:cubicBezTo>
                    <a:pt x="18" y="12"/>
                    <a:pt x="17" y="11"/>
                    <a:pt x="17" y="11"/>
                  </a:cubicBezTo>
                  <a:close/>
                  <a:moveTo>
                    <a:pt x="29" y="13"/>
                  </a:moveTo>
                  <a:cubicBezTo>
                    <a:pt x="29" y="13"/>
                    <a:pt x="29" y="13"/>
                    <a:pt x="29" y="12"/>
                  </a:cubicBezTo>
                  <a:cubicBezTo>
                    <a:pt x="29" y="12"/>
                    <a:pt x="29" y="13"/>
                    <a:pt x="29" y="13"/>
                  </a:cubicBezTo>
                  <a:close/>
                  <a:moveTo>
                    <a:pt x="13" y="43"/>
                  </a:moveTo>
                  <a:cubicBezTo>
                    <a:pt x="13" y="43"/>
                    <a:pt x="13" y="43"/>
                    <a:pt x="13" y="43"/>
                  </a:cubicBezTo>
                  <a:cubicBezTo>
                    <a:pt x="13" y="43"/>
                    <a:pt x="13" y="43"/>
                    <a:pt x="13" y="43"/>
                  </a:cubicBezTo>
                  <a:cubicBezTo>
                    <a:pt x="13" y="43"/>
                    <a:pt x="13" y="43"/>
                    <a:pt x="13" y="4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4" name="Freeform 637"/>
            <p:cNvSpPr>
              <a:spLocks noEditPoints="1"/>
            </p:cNvSpPr>
            <p:nvPr/>
          </p:nvSpPr>
          <p:spPr bwMode="auto">
            <a:xfrm>
              <a:off x="7872413" y="1554163"/>
              <a:ext cx="330200" cy="303213"/>
            </a:xfrm>
            <a:custGeom>
              <a:avLst/>
              <a:gdLst>
                <a:gd name="T0" fmla="*/ 87 w 88"/>
                <a:gd name="T1" fmla="*/ 6 h 81"/>
                <a:gd name="T2" fmla="*/ 79 w 88"/>
                <a:gd name="T3" fmla="*/ 13 h 81"/>
                <a:gd name="T4" fmla="*/ 68 w 88"/>
                <a:gd name="T5" fmla="*/ 15 h 81"/>
                <a:gd name="T6" fmla="*/ 57 w 88"/>
                <a:gd name="T7" fmla="*/ 18 h 81"/>
                <a:gd name="T8" fmla="*/ 50 w 88"/>
                <a:gd name="T9" fmla="*/ 20 h 81"/>
                <a:gd name="T10" fmla="*/ 50 w 88"/>
                <a:gd name="T11" fmla="*/ 16 h 81"/>
                <a:gd name="T12" fmla="*/ 52 w 88"/>
                <a:gd name="T13" fmla="*/ 14 h 81"/>
                <a:gd name="T14" fmla="*/ 54 w 88"/>
                <a:gd name="T15" fmla="*/ 16 h 81"/>
                <a:gd name="T16" fmla="*/ 57 w 88"/>
                <a:gd name="T17" fmla="*/ 13 h 81"/>
                <a:gd name="T18" fmla="*/ 53 w 88"/>
                <a:gd name="T19" fmla="*/ 12 h 81"/>
                <a:gd name="T20" fmla="*/ 53 w 88"/>
                <a:gd name="T21" fmla="*/ 6 h 81"/>
                <a:gd name="T22" fmla="*/ 52 w 88"/>
                <a:gd name="T23" fmla="*/ 5 h 81"/>
                <a:gd name="T24" fmla="*/ 52 w 88"/>
                <a:gd name="T25" fmla="*/ 3 h 81"/>
                <a:gd name="T26" fmla="*/ 44 w 88"/>
                <a:gd name="T27" fmla="*/ 4 h 81"/>
                <a:gd name="T28" fmla="*/ 38 w 88"/>
                <a:gd name="T29" fmla="*/ 10 h 81"/>
                <a:gd name="T30" fmla="*/ 33 w 88"/>
                <a:gd name="T31" fmla="*/ 19 h 81"/>
                <a:gd name="T32" fmla="*/ 37 w 88"/>
                <a:gd name="T33" fmla="*/ 25 h 81"/>
                <a:gd name="T34" fmla="*/ 33 w 88"/>
                <a:gd name="T35" fmla="*/ 29 h 81"/>
                <a:gd name="T36" fmla="*/ 29 w 88"/>
                <a:gd name="T37" fmla="*/ 33 h 81"/>
                <a:gd name="T38" fmla="*/ 17 w 88"/>
                <a:gd name="T39" fmla="*/ 40 h 81"/>
                <a:gd name="T40" fmla="*/ 8 w 88"/>
                <a:gd name="T41" fmla="*/ 46 h 81"/>
                <a:gd name="T42" fmla="*/ 1 w 88"/>
                <a:gd name="T43" fmla="*/ 48 h 81"/>
                <a:gd name="T44" fmla="*/ 3 w 88"/>
                <a:gd name="T45" fmla="*/ 50 h 81"/>
                <a:gd name="T46" fmla="*/ 6 w 88"/>
                <a:gd name="T47" fmla="*/ 51 h 81"/>
                <a:gd name="T48" fmla="*/ 13 w 88"/>
                <a:gd name="T49" fmla="*/ 49 h 81"/>
                <a:gd name="T50" fmla="*/ 25 w 88"/>
                <a:gd name="T51" fmla="*/ 42 h 81"/>
                <a:gd name="T52" fmla="*/ 35 w 88"/>
                <a:gd name="T53" fmla="*/ 40 h 81"/>
                <a:gd name="T54" fmla="*/ 42 w 88"/>
                <a:gd name="T55" fmla="*/ 45 h 81"/>
                <a:gd name="T56" fmla="*/ 35 w 88"/>
                <a:gd name="T57" fmla="*/ 55 h 81"/>
                <a:gd name="T58" fmla="*/ 35 w 88"/>
                <a:gd name="T59" fmla="*/ 70 h 81"/>
                <a:gd name="T60" fmla="*/ 38 w 88"/>
                <a:gd name="T61" fmla="*/ 76 h 81"/>
                <a:gd name="T62" fmla="*/ 47 w 88"/>
                <a:gd name="T63" fmla="*/ 75 h 81"/>
                <a:gd name="T64" fmla="*/ 45 w 88"/>
                <a:gd name="T65" fmla="*/ 59 h 81"/>
                <a:gd name="T66" fmla="*/ 57 w 88"/>
                <a:gd name="T67" fmla="*/ 57 h 81"/>
                <a:gd name="T68" fmla="*/ 59 w 88"/>
                <a:gd name="T69" fmla="*/ 80 h 81"/>
                <a:gd name="T70" fmla="*/ 68 w 88"/>
                <a:gd name="T71" fmla="*/ 77 h 81"/>
                <a:gd name="T72" fmla="*/ 66 w 88"/>
                <a:gd name="T73" fmla="*/ 69 h 81"/>
                <a:gd name="T74" fmla="*/ 65 w 88"/>
                <a:gd name="T75" fmla="*/ 62 h 81"/>
                <a:gd name="T76" fmla="*/ 65 w 88"/>
                <a:gd name="T77" fmla="*/ 52 h 81"/>
                <a:gd name="T78" fmla="*/ 60 w 88"/>
                <a:gd name="T79" fmla="*/ 39 h 81"/>
                <a:gd name="T80" fmla="*/ 60 w 88"/>
                <a:gd name="T81" fmla="*/ 25 h 81"/>
                <a:gd name="T82" fmla="*/ 73 w 88"/>
                <a:gd name="T83" fmla="*/ 18 h 81"/>
                <a:gd name="T84" fmla="*/ 80 w 88"/>
                <a:gd name="T85" fmla="*/ 16 h 81"/>
                <a:gd name="T86" fmla="*/ 86 w 88"/>
                <a:gd name="T87" fmla="*/ 11 h 81"/>
                <a:gd name="T88" fmla="*/ 55 w 88"/>
                <a:gd name="T89" fmla="*/ 14 h 81"/>
                <a:gd name="T90" fmla="*/ 54 w 88"/>
                <a:gd name="T91" fmla="*/ 14 h 81"/>
                <a:gd name="T92" fmla="*/ 53 w 88"/>
                <a:gd name="T93" fmla="*/ 7 h 81"/>
                <a:gd name="T94" fmla="*/ 52 w 88"/>
                <a:gd name="T95" fmla="*/ 10 h 81"/>
                <a:gd name="T96" fmla="*/ 53 w 88"/>
                <a:gd name="T97" fmla="*/ 13 h 81"/>
                <a:gd name="T98" fmla="*/ 52 w 88"/>
                <a:gd name="T99" fmla="*/ 12 h 81"/>
                <a:gd name="T100" fmla="*/ 51 w 88"/>
                <a:gd name="T101" fmla="*/ 14 h 81"/>
                <a:gd name="T102" fmla="*/ 47 w 88"/>
                <a:gd name="T103" fmla="*/ 2 h 81"/>
                <a:gd name="T104" fmla="*/ 32 w 88"/>
                <a:gd name="T105" fmla="*/ 18 h 81"/>
                <a:gd name="T106" fmla="*/ 35 w 88"/>
                <a:gd name="T107" fmla="*/ 22 h 81"/>
                <a:gd name="T108" fmla="*/ 37 w 88"/>
                <a:gd name="T109" fmla="*/ 24 h 81"/>
                <a:gd name="T110" fmla="*/ 35 w 88"/>
                <a:gd name="T111" fmla="*/ 19 h 81"/>
                <a:gd name="T112" fmla="*/ 43 w 88"/>
                <a:gd name="T113" fmla="*/ 4 h 81"/>
                <a:gd name="T114" fmla="*/ 44 w 88"/>
                <a:gd name="T115"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 h="81">
                  <a:moveTo>
                    <a:pt x="88" y="8"/>
                  </a:moveTo>
                  <a:cubicBezTo>
                    <a:pt x="88" y="8"/>
                    <a:pt x="87" y="8"/>
                    <a:pt x="87" y="8"/>
                  </a:cubicBezTo>
                  <a:cubicBezTo>
                    <a:pt x="87" y="8"/>
                    <a:pt x="88" y="7"/>
                    <a:pt x="88" y="6"/>
                  </a:cubicBezTo>
                  <a:cubicBezTo>
                    <a:pt x="87" y="6"/>
                    <a:pt x="87" y="6"/>
                    <a:pt x="87" y="6"/>
                  </a:cubicBezTo>
                  <a:cubicBezTo>
                    <a:pt x="87" y="6"/>
                    <a:pt x="87" y="6"/>
                    <a:pt x="87" y="6"/>
                  </a:cubicBezTo>
                  <a:cubicBezTo>
                    <a:pt x="86" y="7"/>
                    <a:pt x="85" y="7"/>
                    <a:pt x="85" y="7"/>
                  </a:cubicBezTo>
                  <a:cubicBezTo>
                    <a:pt x="84" y="7"/>
                    <a:pt x="84" y="7"/>
                    <a:pt x="84" y="7"/>
                  </a:cubicBezTo>
                  <a:cubicBezTo>
                    <a:pt x="82" y="9"/>
                    <a:pt x="81" y="11"/>
                    <a:pt x="79" y="13"/>
                  </a:cubicBezTo>
                  <a:cubicBezTo>
                    <a:pt x="79" y="12"/>
                    <a:pt x="79" y="12"/>
                    <a:pt x="78" y="12"/>
                  </a:cubicBezTo>
                  <a:cubicBezTo>
                    <a:pt x="78" y="13"/>
                    <a:pt x="78" y="13"/>
                    <a:pt x="78" y="13"/>
                  </a:cubicBezTo>
                  <a:cubicBezTo>
                    <a:pt x="76" y="14"/>
                    <a:pt x="74" y="14"/>
                    <a:pt x="72" y="14"/>
                  </a:cubicBezTo>
                  <a:cubicBezTo>
                    <a:pt x="71" y="14"/>
                    <a:pt x="69" y="14"/>
                    <a:pt x="68" y="15"/>
                  </a:cubicBezTo>
                  <a:cubicBezTo>
                    <a:pt x="66" y="15"/>
                    <a:pt x="65" y="17"/>
                    <a:pt x="63" y="17"/>
                  </a:cubicBezTo>
                  <a:cubicBezTo>
                    <a:pt x="62" y="17"/>
                    <a:pt x="61" y="17"/>
                    <a:pt x="60" y="18"/>
                  </a:cubicBezTo>
                  <a:cubicBezTo>
                    <a:pt x="60" y="18"/>
                    <a:pt x="59" y="18"/>
                    <a:pt x="59" y="18"/>
                  </a:cubicBezTo>
                  <a:cubicBezTo>
                    <a:pt x="59" y="18"/>
                    <a:pt x="58" y="18"/>
                    <a:pt x="57" y="18"/>
                  </a:cubicBezTo>
                  <a:cubicBezTo>
                    <a:pt x="56" y="19"/>
                    <a:pt x="54" y="18"/>
                    <a:pt x="53" y="19"/>
                  </a:cubicBezTo>
                  <a:cubicBezTo>
                    <a:pt x="53" y="18"/>
                    <a:pt x="52" y="19"/>
                    <a:pt x="52" y="19"/>
                  </a:cubicBezTo>
                  <a:cubicBezTo>
                    <a:pt x="51" y="19"/>
                    <a:pt x="51" y="19"/>
                    <a:pt x="51" y="19"/>
                  </a:cubicBezTo>
                  <a:cubicBezTo>
                    <a:pt x="50" y="19"/>
                    <a:pt x="50" y="19"/>
                    <a:pt x="50" y="20"/>
                  </a:cubicBezTo>
                  <a:cubicBezTo>
                    <a:pt x="50" y="19"/>
                    <a:pt x="49" y="19"/>
                    <a:pt x="49" y="19"/>
                  </a:cubicBezTo>
                  <a:cubicBezTo>
                    <a:pt x="50" y="18"/>
                    <a:pt x="50" y="17"/>
                    <a:pt x="50" y="16"/>
                  </a:cubicBezTo>
                  <a:cubicBezTo>
                    <a:pt x="50" y="17"/>
                    <a:pt x="51" y="16"/>
                    <a:pt x="50" y="16"/>
                  </a:cubicBezTo>
                  <a:cubicBezTo>
                    <a:pt x="50" y="16"/>
                    <a:pt x="50" y="16"/>
                    <a:pt x="50" y="16"/>
                  </a:cubicBezTo>
                  <a:cubicBezTo>
                    <a:pt x="50" y="16"/>
                    <a:pt x="50" y="16"/>
                    <a:pt x="50" y="16"/>
                  </a:cubicBezTo>
                  <a:cubicBezTo>
                    <a:pt x="51" y="16"/>
                    <a:pt x="51" y="15"/>
                    <a:pt x="51" y="14"/>
                  </a:cubicBezTo>
                  <a:cubicBezTo>
                    <a:pt x="52" y="15"/>
                    <a:pt x="51" y="15"/>
                    <a:pt x="52" y="15"/>
                  </a:cubicBezTo>
                  <a:cubicBezTo>
                    <a:pt x="52" y="14"/>
                    <a:pt x="52" y="14"/>
                    <a:pt x="52" y="14"/>
                  </a:cubicBezTo>
                  <a:cubicBezTo>
                    <a:pt x="53" y="13"/>
                    <a:pt x="54" y="14"/>
                    <a:pt x="54" y="15"/>
                  </a:cubicBezTo>
                  <a:cubicBezTo>
                    <a:pt x="54" y="15"/>
                    <a:pt x="54" y="15"/>
                    <a:pt x="54" y="15"/>
                  </a:cubicBezTo>
                  <a:cubicBezTo>
                    <a:pt x="54" y="15"/>
                    <a:pt x="55" y="15"/>
                    <a:pt x="54" y="16"/>
                  </a:cubicBezTo>
                  <a:cubicBezTo>
                    <a:pt x="54" y="16"/>
                    <a:pt x="54" y="16"/>
                    <a:pt x="54" y="16"/>
                  </a:cubicBezTo>
                  <a:cubicBezTo>
                    <a:pt x="55" y="16"/>
                    <a:pt x="55" y="15"/>
                    <a:pt x="55" y="15"/>
                  </a:cubicBezTo>
                  <a:cubicBezTo>
                    <a:pt x="55" y="14"/>
                    <a:pt x="55" y="15"/>
                    <a:pt x="55" y="14"/>
                  </a:cubicBezTo>
                  <a:cubicBezTo>
                    <a:pt x="55" y="14"/>
                    <a:pt x="55" y="14"/>
                    <a:pt x="55" y="14"/>
                  </a:cubicBezTo>
                  <a:cubicBezTo>
                    <a:pt x="55" y="13"/>
                    <a:pt x="57" y="14"/>
                    <a:pt x="57" y="13"/>
                  </a:cubicBezTo>
                  <a:cubicBezTo>
                    <a:pt x="55" y="13"/>
                    <a:pt x="54" y="13"/>
                    <a:pt x="53" y="12"/>
                  </a:cubicBezTo>
                  <a:cubicBezTo>
                    <a:pt x="53" y="12"/>
                    <a:pt x="53" y="12"/>
                    <a:pt x="53" y="11"/>
                  </a:cubicBezTo>
                  <a:cubicBezTo>
                    <a:pt x="53" y="12"/>
                    <a:pt x="53" y="12"/>
                    <a:pt x="53" y="12"/>
                  </a:cubicBezTo>
                  <a:cubicBezTo>
                    <a:pt x="53" y="12"/>
                    <a:pt x="53" y="12"/>
                    <a:pt x="53" y="12"/>
                  </a:cubicBezTo>
                  <a:cubicBezTo>
                    <a:pt x="53" y="11"/>
                    <a:pt x="54" y="10"/>
                    <a:pt x="54" y="10"/>
                  </a:cubicBezTo>
                  <a:cubicBezTo>
                    <a:pt x="53" y="9"/>
                    <a:pt x="52" y="9"/>
                    <a:pt x="53" y="8"/>
                  </a:cubicBezTo>
                  <a:cubicBezTo>
                    <a:pt x="53" y="8"/>
                    <a:pt x="53" y="8"/>
                    <a:pt x="52" y="7"/>
                  </a:cubicBezTo>
                  <a:cubicBezTo>
                    <a:pt x="53" y="7"/>
                    <a:pt x="53" y="7"/>
                    <a:pt x="53" y="6"/>
                  </a:cubicBezTo>
                  <a:cubicBezTo>
                    <a:pt x="53" y="7"/>
                    <a:pt x="53" y="7"/>
                    <a:pt x="53" y="7"/>
                  </a:cubicBezTo>
                  <a:cubicBezTo>
                    <a:pt x="53" y="6"/>
                    <a:pt x="53" y="6"/>
                    <a:pt x="53" y="6"/>
                  </a:cubicBezTo>
                  <a:cubicBezTo>
                    <a:pt x="52" y="6"/>
                    <a:pt x="52" y="6"/>
                    <a:pt x="52" y="5"/>
                  </a:cubicBezTo>
                  <a:cubicBezTo>
                    <a:pt x="52" y="5"/>
                    <a:pt x="52" y="6"/>
                    <a:pt x="52" y="5"/>
                  </a:cubicBezTo>
                  <a:cubicBezTo>
                    <a:pt x="52" y="5"/>
                    <a:pt x="51" y="5"/>
                    <a:pt x="51" y="4"/>
                  </a:cubicBezTo>
                  <a:cubicBezTo>
                    <a:pt x="51" y="4"/>
                    <a:pt x="52" y="4"/>
                    <a:pt x="53" y="4"/>
                  </a:cubicBezTo>
                  <a:cubicBezTo>
                    <a:pt x="53" y="4"/>
                    <a:pt x="52" y="4"/>
                    <a:pt x="51" y="4"/>
                  </a:cubicBezTo>
                  <a:cubicBezTo>
                    <a:pt x="51" y="4"/>
                    <a:pt x="52" y="4"/>
                    <a:pt x="52" y="3"/>
                  </a:cubicBezTo>
                  <a:cubicBezTo>
                    <a:pt x="51" y="4"/>
                    <a:pt x="49" y="3"/>
                    <a:pt x="49" y="2"/>
                  </a:cubicBezTo>
                  <a:cubicBezTo>
                    <a:pt x="49" y="2"/>
                    <a:pt x="49" y="2"/>
                    <a:pt x="49" y="2"/>
                  </a:cubicBezTo>
                  <a:cubicBezTo>
                    <a:pt x="47" y="0"/>
                    <a:pt x="45" y="3"/>
                    <a:pt x="44" y="4"/>
                  </a:cubicBezTo>
                  <a:cubicBezTo>
                    <a:pt x="44" y="4"/>
                    <a:pt x="44" y="4"/>
                    <a:pt x="44" y="4"/>
                  </a:cubicBezTo>
                  <a:cubicBezTo>
                    <a:pt x="42" y="5"/>
                    <a:pt x="41" y="6"/>
                    <a:pt x="40" y="7"/>
                  </a:cubicBezTo>
                  <a:cubicBezTo>
                    <a:pt x="39" y="7"/>
                    <a:pt x="39" y="7"/>
                    <a:pt x="39" y="7"/>
                  </a:cubicBezTo>
                  <a:cubicBezTo>
                    <a:pt x="39" y="7"/>
                    <a:pt x="39" y="7"/>
                    <a:pt x="39" y="8"/>
                  </a:cubicBezTo>
                  <a:cubicBezTo>
                    <a:pt x="38" y="8"/>
                    <a:pt x="38" y="9"/>
                    <a:pt x="38" y="10"/>
                  </a:cubicBezTo>
                  <a:cubicBezTo>
                    <a:pt x="38" y="10"/>
                    <a:pt x="38" y="10"/>
                    <a:pt x="38" y="10"/>
                  </a:cubicBezTo>
                  <a:cubicBezTo>
                    <a:pt x="37" y="10"/>
                    <a:pt x="37" y="10"/>
                    <a:pt x="37" y="10"/>
                  </a:cubicBezTo>
                  <a:cubicBezTo>
                    <a:pt x="34" y="10"/>
                    <a:pt x="32" y="14"/>
                    <a:pt x="32" y="17"/>
                  </a:cubicBezTo>
                  <a:cubicBezTo>
                    <a:pt x="32" y="18"/>
                    <a:pt x="32" y="19"/>
                    <a:pt x="33" y="19"/>
                  </a:cubicBezTo>
                  <a:cubicBezTo>
                    <a:pt x="33" y="20"/>
                    <a:pt x="33" y="21"/>
                    <a:pt x="34" y="21"/>
                  </a:cubicBezTo>
                  <a:cubicBezTo>
                    <a:pt x="34" y="21"/>
                    <a:pt x="35" y="21"/>
                    <a:pt x="35" y="22"/>
                  </a:cubicBezTo>
                  <a:cubicBezTo>
                    <a:pt x="34" y="22"/>
                    <a:pt x="35" y="23"/>
                    <a:pt x="36" y="23"/>
                  </a:cubicBezTo>
                  <a:cubicBezTo>
                    <a:pt x="35" y="24"/>
                    <a:pt x="35" y="26"/>
                    <a:pt x="37" y="25"/>
                  </a:cubicBezTo>
                  <a:cubicBezTo>
                    <a:pt x="37" y="25"/>
                    <a:pt x="37" y="25"/>
                    <a:pt x="38" y="25"/>
                  </a:cubicBezTo>
                  <a:cubicBezTo>
                    <a:pt x="37" y="25"/>
                    <a:pt x="37" y="26"/>
                    <a:pt x="37" y="26"/>
                  </a:cubicBezTo>
                  <a:cubicBezTo>
                    <a:pt x="36" y="26"/>
                    <a:pt x="35" y="28"/>
                    <a:pt x="34" y="28"/>
                  </a:cubicBezTo>
                  <a:cubicBezTo>
                    <a:pt x="34" y="28"/>
                    <a:pt x="33" y="28"/>
                    <a:pt x="33" y="29"/>
                  </a:cubicBezTo>
                  <a:cubicBezTo>
                    <a:pt x="32" y="29"/>
                    <a:pt x="32" y="30"/>
                    <a:pt x="31" y="30"/>
                  </a:cubicBezTo>
                  <a:cubicBezTo>
                    <a:pt x="31" y="31"/>
                    <a:pt x="31" y="31"/>
                    <a:pt x="31" y="31"/>
                  </a:cubicBezTo>
                  <a:cubicBezTo>
                    <a:pt x="30" y="31"/>
                    <a:pt x="30" y="32"/>
                    <a:pt x="30" y="33"/>
                  </a:cubicBezTo>
                  <a:cubicBezTo>
                    <a:pt x="29" y="33"/>
                    <a:pt x="29" y="33"/>
                    <a:pt x="29" y="33"/>
                  </a:cubicBezTo>
                  <a:cubicBezTo>
                    <a:pt x="28" y="33"/>
                    <a:pt x="28" y="34"/>
                    <a:pt x="27" y="34"/>
                  </a:cubicBezTo>
                  <a:cubicBezTo>
                    <a:pt x="27" y="34"/>
                    <a:pt x="27" y="35"/>
                    <a:pt x="27" y="35"/>
                  </a:cubicBezTo>
                  <a:cubicBezTo>
                    <a:pt x="26" y="36"/>
                    <a:pt x="25" y="36"/>
                    <a:pt x="23" y="37"/>
                  </a:cubicBezTo>
                  <a:cubicBezTo>
                    <a:pt x="21" y="37"/>
                    <a:pt x="19" y="39"/>
                    <a:pt x="17" y="40"/>
                  </a:cubicBezTo>
                  <a:cubicBezTo>
                    <a:pt x="16" y="42"/>
                    <a:pt x="14" y="44"/>
                    <a:pt x="12" y="45"/>
                  </a:cubicBezTo>
                  <a:cubicBezTo>
                    <a:pt x="12" y="45"/>
                    <a:pt x="12" y="45"/>
                    <a:pt x="12" y="45"/>
                  </a:cubicBezTo>
                  <a:cubicBezTo>
                    <a:pt x="12" y="45"/>
                    <a:pt x="11" y="46"/>
                    <a:pt x="11" y="46"/>
                  </a:cubicBezTo>
                  <a:cubicBezTo>
                    <a:pt x="10" y="46"/>
                    <a:pt x="9" y="46"/>
                    <a:pt x="8" y="46"/>
                  </a:cubicBezTo>
                  <a:cubicBezTo>
                    <a:pt x="7" y="45"/>
                    <a:pt x="7" y="45"/>
                    <a:pt x="6" y="45"/>
                  </a:cubicBezTo>
                  <a:cubicBezTo>
                    <a:pt x="5" y="45"/>
                    <a:pt x="6" y="45"/>
                    <a:pt x="5" y="46"/>
                  </a:cubicBezTo>
                  <a:cubicBezTo>
                    <a:pt x="4" y="45"/>
                    <a:pt x="1" y="46"/>
                    <a:pt x="0" y="47"/>
                  </a:cubicBezTo>
                  <a:cubicBezTo>
                    <a:pt x="0" y="47"/>
                    <a:pt x="1" y="48"/>
                    <a:pt x="1" y="48"/>
                  </a:cubicBezTo>
                  <a:cubicBezTo>
                    <a:pt x="0" y="48"/>
                    <a:pt x="0" y="48"/>
                    <a:pt x="0" y="48"/>
                  </a:cubicBezTo>
                  <a:cubicBezTo>
                    <a:pt x="0" y="49"/>
                    <a:pt x="0" y="49"/>
                    <a:pt x="0" y="49"/>
                  </a:cubicBezTo>
                  <a:cubicBezTo>
                    <a:pt x="0" y="50"/>
                    <a:pt x="0" y="50"/>
                    <a:pt x="1" y="51"/>
                  </a:cubicBezTo>
                  <a:cubicBezTo>
                    <a:pt x="1" y="51"/>
                    <a:pt x="3" y="50"/>
                    <a:pt x="3" y="50"/>
                  </a:cubicBezTo>
                  <a:cubicBezTo>
                    <a:pt x="4" y="50"/>
                    <a:pt x="4" y="50"/>
                    <a:pt x="4" y="51"/>
                  </a:cubicBezTo>
                  <a:cubicBezTo>
                    <a:pt x="3" y="51"/>
                    <a:pt x="2" y="51"/>
                    <a:pt x="2" y="52"/>
                  </a:cubicBezTo>
                  <a:cubicBezTo>
                    <a:pt x="2" y="52"/>
                    <a:pt x="2" y="52"/>
                    <a:pt x="3" y="52"/>
                  </a:cubicBezTo>
                  <a:cubicBezTo>
                    <a:pt x="4" y="52"/>
                    <a:pt x="5" y="51"/>
                    <a:pt x="6" y="51"/>
                  </a:cubicBezTo>
                  <a:cubicBezTo>
                    <a:pt x="8" y="51"/>
                    <a:pt x="11" y="51"/>
                    <a:pt x="11" y="49"/>
                  </a:cubicBezTo>
                  <a:cubicBezTo>
                    <a:pt x="11" y="50"/>
                    <a:pt x="12" y="49"/>
                    <a:pt x="12" y="49"/>
                  </a:cubicBezTo>
                  <a:cubicBezTo>
                    <a:pt x="12" y="49"/>
                    <a:pt x="13" y="49"/>
                    <a:pt x="13" y="49"/>
                  </a:cubicBezTo>
                  <a:cubicBezTo>
                    <a:pt x="13" y="49"/>
                    <a:pt x="13" y="49"/>
                    <a:pt x="13" y="49"/>
                  </a:cubicBezTo>
                  <a:cubicBezTo>
                    <a:pt x="13" y="49"/>
                    <a:pt x="14" y="49"/>
                    <a:pt x="14" y="48"/>
                  </a:cubicBezTo>
                  <a:cubicBezTo>
                    <a:pt x="15" y="48"/>
                    <a:pt x="16" y="47"/>
                    <a:pt x="17" y="47"/>
                  </a:cubicBezTo>
                  <a:cubicBezTo>
                    <a:pt x="19" y="46"/>
                    <a:pt x="20" y="45"/>
                    <a:pt x="22" y="44"/>
                  </a:cubicBezTo>
                  <a:cubicBezTo>
                    <a:pt x="23" y="43"/>
                    <a:pt x="24" y="43"/>
                    <a:pt x="25" y="42"/>
                  </a:cubicBezTo>
                  <a:cubicBezTo>
                    <a:pt x="26" y="42"/>
                    <a:pt x="27" y="40"/>
                    <a:pt x="28" y="40"/>
                  </a:cubicBezTo>
                  <a:cubicBezTo>
                    <a:pt x="28" y="39"/>
                    <a:pt x="29" y="39"/>
                    <a:pt x="29" y="39"/>
                  </a:cubicBezTo>
                  <a:cubicBezTo>
                    <a:pt x="30" y="39"/>
                    <a:pt x="30" y="39"/>
                    <a:pt x="31" y="39"/>
                  </a:cubicBezTo>
                  <a:cubicBezTo>
                    <a:pt x="32" y="40"/>
                    <a:pt x="33" y="41"/>
                    <a:pt x="35" y="40"/>
                  </a:cubicBezTo>
                  <a:cubicBezTo>
                    <a:pt x="35" y="39"/>
                    <a:pt x="35" y="37"/>
                    <a:pt x="36" y="37"/>
                  </a:cubicBezTo>
                  <a:cubicBezTo>
                    <a:pt x="37" y="37"/>
                    <a:pt x="37" y="37"/>
                    <a:pt x="37" y="37"/>
                  </a:cubicBezTo>
                  <a:cubicBezTo>
                    <a:pt x="39" y="38"/>
                    <a:pt x="40" y="39"/>
                    <a:pt x="40" y="41"/>
                  </a:cubicBezTo>
                  <a:cubicBezTo>
                    <a:pt x="41" y="43"/>
                    <a:pt x="41" y="44"/>
                    <a:pt x="42" y="45"/>
                  </a:cubicBezTo>
                  <a:cubicBezTo>
                    <a:pt x="40" y="46"/>
                    <a:pt x="39" y="45"/>
                    <a:pt x="38" y="45"/>
                  </a:cubicBezTo>
                  <a:cubicBezTo>
                    <a:pt x="35" y="45"/>
                    <a:pt x="34" y="47"/>
                    <a:pt x="34" y="49"/>
                  </a:cubicBezTo>
                  <a:cubicBezTo>
                    <a:pt x="34" y="50"/>
                    <a:pt x="34" y="52"/>
                    <a:pt x="35" y="54"/>
                  </a:cubicBezTo>
                  <a:cubicBezTo>
                    <a:pt x="34" y="54"/>
                    <a:pt x="35" y="55"/>
                    <a:pt x="35" y="55"/>
                  </a:cubicBezTo>
                  <a:cubicBezTo>
                    <a:pt x="35" y="55"/>
                    <a:pt x="35" y="55"/>
                    <a:pt x="35" y="55"/>
                  </a:cubicBezTo>
                  <a:cubicBezTo>
                    <a:pt x="35" y="57"/>
                    <a:pt x="36" y="60"/>
                    <a:pt x="36" y="61"/>
                  </a:cubicBezTo>
                  <a:cubicBezTo>
                    <a:pt x="36" y="64"/>
                    <a:pt x="37" y="66"/>
                    <a:pt x="37" y="69"/>
                  </a:cubicBezTo>
                  <a:cubicBezTo>
                    <a:pt x="35" y="69"/>
                    <a:pt x="34" y="69"/>
                    <a:pt x="35" y="70"/>
                  </a:cubicBezTo>
                  <a:cubicBezTo>
                    <a:pt x="34" y="71"/>
                    <a:pt x="33" y="74"/>
                    <a:pt x="35" y="75"/>
                  </a:cubicBezTo>
                  <a:cubicBezTo>
                    <a:pt x="35" y="75"/>
                    <a:pt x="35" y="75"/>
                    <a:pt x="35" y="75"/>
                  </a:cubicBezTo>
                  <a:cubicBezTo>
                    <a:pt x="36" y="75"/>
                    <a:pt x="36" y="75"/>
                    <a:pt x="36" y="76"/>
                  </a:cubicBezTo>
                  <a:cubicBezTo>
                    <a:pt x="37" y="76"/>
                    <a:pt x="38" y="76"/>
                    <a:pt x="38" y="76"/>
                  </a:cubicBezTo>
                  <a:cubicBezTo>
                    <a:pt x="39" y="76"/>
                    <a:pt x="40" y="76"/>
                    <a:pt x="40" y="76"/>
                  </a:cubicBezTo>
                  <a:cubicBezTo>
                    <a:pt x="42" y="77"/>
                    <a:pt x="43" y="78"/>
                    <a:pt x="44" y="78"/>
                  </a:cubicBezTo>
                  <a:cubicBezTo>
                    <a:pt x="45" y="78"/>
                    <a:pt x="46" y="78"/>
                    <a:pt x="47" y="77"/>
                  </a:cubicBezTo>
                  <a:cubicBezTo>
                    <a:pt x="47" y="77"/>
                    <a:pt x="47" y="76"/>
                    <a:pt x="47" y="75"/>
                  </a:cubicBezTo>
                  <a:cubicBezTo>
                    <a:pt x="46" y="72"/>
                    <a:pt x="46" y="69"/>
                    <a:pt x="46" y="66"/>
                  </a:cubicBezTo>
                  <a:cubicBezTo>
                    <a:pt x="45" y="65"/>
                    <a:pt x="45" y="65"/>
                    <a:pt x="45" y="64"/>
                  </a:cubicBezTo>
                  <a:cubicBezTo>
                    <a:pt x="45" y="63"/>
                    <a:pt x="45" y="62"/>
                    <a:pt x="45" y="61"/>
                  </a:cubicBezTo>
                  <a:cubicBezTo>
                    <a:pt x="45" y="60"/>
                    <a:pt x="45" y="59"/>
                    <a:pt x="45" y="59"/>
                  </a:cubicBezTo>
                  <a:cubicBezTo>
                    <a:pt x="45" y="59"/>
                    <a:pt x="46" y="58"/>
                    <a:pt x="48" y="58"/>
                  </a:cubicBezTo>
                  <a:cubicBezTo>
                    <a:pt x="49" y="58"/>
                    <a:pt x="49" y="58"/>
                    <a:pt x="50" y="58"/>
                  </a:cubicBezTo>
                  <a:cubicBezTo>
                    <a:pt x="52" y="58"/>
                    <a:pt x="55" y="57"/>
                    <a:pt x="57" y="57"/>
                  </a:cubicBezTo>
                  <a:cubicBezTo>
                    <a:pt x="57" y="57"/>
                    <a:pt x="57" y="57"/>
                    <a:pt x="57" y="57"/>
                  </a:cubicBezTo>
                  <a:cubicBezTo>
                    <a:pt x="57" y="61"/>
                    <a:pt x="58" y="64"/>
                    <a:pt x="58" y="68"/>
                  </a:cubicBezTo>
                  <a:cubicBezTo>
                    <a:pt x="58" y="70"/>
                    <a:pt x="58" y="71"/>
                    <a:pt x="58" y="73"/>
                  </a:cubicBezTo>
                  <a:cubicBezTo>
                    <a:pt x="59" y="74"/>
                    <a:pt x="59" y="76"/>
                    <a:pt x="59" y="78"/>
                  </a:cubicBezTo>
                  <a:cubicBezTo>
                    <a:pt x="59" y="78"/>
                    <a:pt x="59" y="80"/>
                    <a:pt x="59" y="80"/>
                  </a:cubicBezTo>
                  <a:cubicBezTo>
                    <a:pt x="59" y="81"/>
                    <a:pt x="61" y="81"/>
                    <a:pt x="61" y="80"/>
                  </a:cubicBezTo>
                  <a:cubicBezTo>
                    <a:pt x="62" y="80"/>
                    <a:pt x="64" y="80"/>
                    <a:pt x="64" y="79"/>
                  </a:cubicBezTo>
                  <a:cubicBezTo>
                    <a:pt x="64" y="79"/>
                    <a:pt x="65" y="79"/>
                    <a:pt x="65" y="79"/>
                  </a:cubicBezTo>
                  <a:cubicBezTo>
                    <a:pt x="66" y="79"/>
                    <a:pt x="69" y="79"/>
                    <a:pt x="68" y="77"/>
                  </a:cubicBezTo>
                  <a:cubicBezTo>
                    <a:pt x="68" y="76"/>
                    <a:pt x="67" y="76"/>
                    <a:pt x="67" y="75"/>
                  </a:cubicBezTo>
                  <a:cubicBezTo>
                    <a:pt x="67" y="75"/>
                    <a:pt x="67" y="74"/>
                    <a:pt x="67" y="74"/>
                  </a:cubicBezTo>
                  <a:cubicBezTo>
                    <a:pt x="67" y="73"/>
                    <a:pt x="66" y="72"/>
                    <a:pt x="66" y="70"/>
                  </a:cubicBezTo>
                  <a:cubicBezTo>
                    <a:pt x="66" y="70"/>
                    <a:pt x="66" y="70"/>
                    <a:pt x="66" y="69"/>
                  </a:cubicBezTo>
                  <a:cubicBezTo>
                    <a:pt x="66" y="68"/>
                    <a:pt x="65" y="67"/>
                    <a:pt x="65" y="66"/>
                  </a:cubicBezTo>
                  <a:cubicBezTo>
                    <a:pt x="65" y="65"/>
                    <a:pt x="65" y="65"/>
                    <a:pt x="65" y="65"/>
                  </a:cubicBezTo>
                  <a:cubicBezTo>
                    <a:pt x="65" y="64"/>
                    <a:pt x="65" y="64"/>
                    <a:pt x="65" y="63"/>
                  </a:cubicBezTo>
                  <a:cubicBezTo>
                    <a:pt x="65" y="63"/>
                    <a:pt x="66" y="62"/>
                    <a:pt x="65" y="62"/>
                  </a:cubicBezTo>
                  <a:cubicBezTo>
                    <a:pt x="65" y="61"/>
                    <a:pt x="65" y="60"/>
                    <a:pt x="65" y="59"/>
                  </a:cubicBezTo>
                  <a:cubicBezTo>
                    <a:pt x="65" y="57"/>
                    <a:pt x="65" y="56"/>
                    <a:pt x="65" y="54"/>
                  </a:cubicBezTo>
                  <a:cubicBezTo>
                    <a:pt x="65" y="54"/>
                    <a:pt x="65" y="54"/>
                    <a:pt x="65" y="53"/>
                  </a:cubicBezTo>
                  <a:cubicBezTo>
                    <a:pt x="65" y="53"/>
                    <a:pt x="65" y="52"/>
                    <a:pt x="65" y="52"/>
                  </a:cubicBezTo>
                  <a:cubicBezTo>
                    <a:pt x="65" y="51"/>
                    <a:pt x="65" y="50"/>
                    <a:pt x="65" y="50"/>
                  </a:cubicBezTo>
                  <a:cubicBezTo>
                    <a:pt x="65" y="49"/>
                    <a:pt x="65" y="48"/>
                    <a:pt x="65" y="47"/>
                  </a:cubicBezTo>
                  <a:cubicBezTo>
                    <a:pt x="64" y="45"/>
                    <a:pt x="62" y="43"/>
                    <a:pt x="61" y="43"/>
                  </a:cubicBezTo>
                  <a:cubicBezTo>
                    <a:pt x="60" y="42"/>
                    <a:pt x="60" y="40"/>
                    <a:pt x="60" y="39"/>
                  </a:cubicBezTo>
                  <a:cubicBezTo>
                    <a:pt x="60" y="38"/>
                    <a:pt x="60" y="37"/>
                    <a:pt x="60" y="36"/>
                  </a:cubicBezTo>
                  <a:cubicBezTo>
                    <a:pt x="59" y="36"/>
                    <a:pt x="59" y="35"/>
                    <a:pt x="59" y="35"/>
                  </a:cubicBezTo>
                  <a:cubicBezTo>
                    <a:pt x="58" y="32"/>
                    <a:pt x="57" y="29"/>
                    <a:pt x="58" y="27"/>
                  </a:cubicBezTo>
                  <a:cubicBezTo>
                    <a:pt x="59" y="26"/>
                    <a:pt x="60" y="25"/>
                    <a:pt x="60" y="25"/>
                  </a:cubicBezTo>
                  <a:cubicBezTo>
                    <a:pt x="62" y="24"/>
                    <a:pt x="63" y="24"/>
                    <a:pt x="63" y="22"/>
                  </a:cubicBezTo>
                  <a:cubicBezTo>
                    <a:pt x="64" y="22"/>
                    <a:pt x="65" y="21"/>
                    <a:pt x="65" y="21"/>
                  </a:cubicBezTo>
                  <a:cubicBezTo>
                    <a:pt x="67" y="21"/>
                    <a:pt x="68" y="21"/>
                    <a:pt x="69" y="20"/>
                  </a:cubicBezTo>
                  <a:cubicBezTo>
                    <a:pt x="71" y="20"/>
                    <a:pt x="73" y="18"/>
                    <a:pt x="73" y="18"/>
                  </a:cubicBezTo>
                  <a:cubicBezTo>
                    <a:pt x="76" y="17"/>
                    <a:pt x="77" y="17"/>
                    <a:pt x="79" y="16"/>
                  </a:cubicBezTo>
                  <a:cubicBezTo>
                    <a:pt x="79" y="16"/>
                    <a:pt x="79" y="16"/>
                    <a:pt x="79" y="16"/>
                  </a:cubicBezTo>
                  <a:cubicBezTo>
                    <a:pt x="79" y="16"/>
                    <a:pt x="80" y="16"/>
                    <a:pt x="80" y="16"/>
                  </a:cubicBezTo>
                  <a:cubicBezTo>
                    <a:pt x="80" y="16"/>
                    <a:pt x="80" y="16"/>
                    <a:pt x="80" y="16"/>
                  </a:cubicBezTo>
                  <a:cubicBezTo>
                    <a:pt x="80" y="16"/>
                    <a:pt x="80" y="16"/>
                    <a:pt x="80" y="16"/>
                  </a:cubicBezTo>
                  <a:cubicBezTo>
                    <a:pt x="81" y="16"/>
                    <a:pt x="81" y="16"/>
                    <a:pt x="81" y="16"/>
                  </a:cubicBezTo>
                  <a:cubicBezTo>
                    <a:pt x="82" y="16"/>
                    <a:pt x="82" y="16"/>
                    <a:pt x="83" y="15"/>
                  </a:cubicBezTo>
                  <a:cubicBezTo>
                    <a:pt x="84" y="14"/>
                    <a:pt x="85" y="12"/>
                    <a:pt x="86" y="11"/>
                  </a:cubicBezTo>
                  <a:cubicBezTo>
                    <a:pt x="87" y="10"/>
                    <a:pt x="88" y="9"/>
                    <a:pt x="88" y="9"/>
                  </a:cubicBezTo>
                  <a:cubicBezTo>
                    <a:pt x="88" y="8"/>
                    <a:pt x="88" y="8"/>
                    <a:pt x="88" y="8"/>
                  </a:cubicBezTo>
                  <a:close/>
                  <a:moveTo>
                    <a:pt x="54" y="13"/>
                  </a:moveTo>
                  <a:cubicBezTo>
                    <a:pt x="55" y="13"/>
                    <a:pt x="55" y="14"/>
                    <a:pt x="55" y="14"/>
                  </a:cubicBezTo>
                  <a:cubicBezTo>
                    <a:pt x="54" y="14"/>
                    <a:pt x="54" y="14"/>
                    <a:pt x="54" y="13"/>
                  </a:cubicBezTo>
                  <a:close/>
                  <a:moveTo>
                    <a:pt x="54" y="14"/>
                  </a:moveTo>
                  <a:cubicBezTo>
                    <a:pt x="54" y="14"/>
                    <a:pt x="54" y="13"/>
                    <a:pt x="54" y="13"/>
                  </a:cubicBezTo>
                  <a:cubicBezTo>
                    <a:pt x="54" y="13"/>
                    <a:pt x="54" y="13"/>
                    <a:pt x="54" y="14"/>
                  </a:cubicBezTo>
                  <a:close/>
                  <a:moveTo>
                    <a:pt x="53" y="7"/>
                  </a:moveTo>
                  <a:cubicBezTo>
                    <a:pt x="53" y="7"/>
                    <a:pt x="52" y="7"/>
                    <a:pt x="52" y="7"/>
                  </a:cubicBezTo>
                  <a:cubicBezTo>
                    <a:pt x="52" y="7"/>
                    <a:pt x="52" y="7"/>
                    <a:pt x="52" y="7"/>
                  </a:cubicBezTo>
                  <a:cubicBezTo>
                    <a:pt x="52" y="7"/>
                    <a:pt x="53" y="7"/>
                    <a:pt x="53" y="7"/>
                  </a:cubicBezTo>
                  <a:close/>
                  <a:moveTo>
                    <a:pt x="52" y="8"/>
                  </a:moveTo>
                  <a:cubicBezTo>
                    <a:pt x="53" y="8"/>
                    <a:pt x="53" y="8"/>
                    <a:pt x="53" y="8"/>
                  </a:cubicBezTo>
                  <a:cubicBezTo>
                    <a:pt x="52" y="8"/>
                    <a:pt x="52" y="8"/>
                    <a:pt x="52" y="8"/>
                  </a:cubicBezTo>
                  <a:close/>
                  <a:moveTo>
                    <a:pt x="52" y="10"/>
                  </a:moveTo>
                  <a:cubicBezTo>
                    <a:pt x="53" y="10"/>
                    <a:pt x="52" y="10"/>
                    <a:pt x="52" y="10"/>
                  </a:cubicBezTo>
                  <a:cubicBezTo>
                    <a:pt x="52" y="10"/>
                    <a:pt x="52" y="10"/>
                    <a:pt x="52" y="10"/>
                  </a:cubicBezTo>
                  <a:close/>
                  <a:moveTo>
                    <a:pt x="53" y="13"/>
                  </a:moveTo>
                  <a:cubicBezTo>
                    <a:pt x="53" y="13"/>
                    <a:pt x="53" y="13"/>
                    <a:pt x="53" y="13"/>
                  </a:cubicBezTo>
                  <a:cubicBezTo>
                    <a:pt x="53" y="14"/>
                    <a:pt x="53" y="13"/>
                    <a:pt x="52" y="13"/>
                  </a:cubicBezTo>
                  <a:cubicBezTo>
                    <a:pt x="52" y="13"/>
                    <a:pt x="53" y="13"/>
                    <a:pt x="53" y="13"/>
                  </a:cubicBezTo>
                  <a:close/>
                  <a:moveTo>
                    <a:pt x="52" y="12"/>
                  </a:moveTo>
                  <a:cubicBezTo>
                    <a:pt x="52" y="12"/>
                    <a:pt x="52" y="12"/>
                    <a:pt x="52" y="12"/>
                  </a:cubicBezTo>
                  <a:cubicBezTo>
                    <a:pt x="52" y="12"/>
                    <a:pt x="52" y="12"/>
                    <a:pt x="52" y="12"/>
                  </a:cubicBezTo>
                  <a:cubicBezTo>
                    <a:pt x="52" y="12"/>
                    <a:pt x="52" y="12"/>
                    <a:pt x="52" y="12"/>
                  </a:cubicBezTo>
                  <a:close/>
                  <a:moveTo>
                    <a:pt x="52" y="13"/>
                  </a:moveTo>
                  <a:cubicBezTo>
                    <a:pt x="53" y="13"/>
                    <a:pt x="52" y="14"/>
                    <a:pt x="51" y="14"/>
                  </a:cubicBezTo>
                  <a:cubicBezTo>
                    <a:pt x="52" y="14"/>
                    <a:pt x="51" y="13"/>
                    <a:pt x="52" y="13"/>
                  </a:cubicBezTo>
                  <a:cubicBezTo>
                    <a:pt x="52" y="13"/>
                    <a:pt x="52" y="13"/>
                    <a:pt x="52" y="13"/>
                  </a:cubicBezTo>
                  <a:close/>
                  <a:moveTo>
                    <a:pt x="49" y="2"/>
                  </a:moveTo>
                  <a:cubicBezTo>
                    <a:pt x="48" y="2"/>
                    <a:pt x="48" y="2"/>
                    <a:pt x="47" y="2"/>
                  </a:cubicBezTo>
                  <a:cubicBezTo>
                    <a:pt x="48" y="1"/>
                    <a:pt x="48" y="2"/>
                    <a:pt x="49" y="2"/>
                  </a:cubicBezTo>
                  <a:close/>
                  <a:moveTo>
                    <a:pt x="32" y="18"/>
                  </a:moveTo>
                  <a:cubicBezTo>
                    <a:pt x="32" y="18"/>
                    <a:pt x="32" y="17"/>
                    <a:pt x="32" y="16"/>
                  </a:cubicBezTo>
                  <a:cubicBezTo>
                    <a:pt x="32" y="17"/>
                    <a:pt x="32" y="18"/>
                    <a:pt x="32" y="18"/>
                  </a:cubicBezTo>
                  <a:close/>
                  <a:moveTo>
                    <a:pt x="32" y="16"/>
                  </a:moveTo>
                  <a:cubicBezTo>
                    <a:pt x="32" y="16"/>
                    <a:pt x="32" y="16"/>
                    <a:pt x="32" y="16"/>
                  </a:cubicBezTo>
                  <a:cubicBezTo>
                    <a:pt x="32" y="16"/>
                    <a:pt x="32" y="16"/>
                    <a:pt x="32" y="16"/>
                  </a:cubicBezTo>
                  <a:close/>
                  <a:moveTo>
                    <a:pt x="35" y="22"/>
                  </a:moveTo>
                  <a:cubicBezTo>
                    <a:pt x="35" y="23"/>
                    <a:pt x="35" y="22"/>
                    <a:pt x="35" y="22"/>
                  </a:cubicBezTo>
                  <a:cubicBezTo>
                    <a:pt x="35" y="22"/>
                    <a:pt x="35" y="22"/>
                    <a:pt x="35" y="22"/>
                  </a:cubicBezTo>
                  <a:cubicBezTo>
                    <a:pt x="35" y="22"/>
                    <a:pt x="35" y="22"/>
                    <a:pt x="35" y="22"/>
                  </a:cubicBezTo>
                  <a:close/>
                  <a:moveTo>
                    <a:pt x="37" y="24"/>
                  </a:moveTo>
                  <a:cubicBezTo>
                    <a:pt x="37" y="25"/>
                    <a:pt x="36" y="25"/>
                    <a:pt x="36" y="25"/>
                  </a:cubicBezTo>
                  <a:cubicBezTo>
                    <a:pt x="36" y="24"/>
                    <a:pt x="36" y="24"/>
                    <a:pt x="36" y="24"/>
                  </a:cubicBezTo>
                  <a:cubicBezTo>
                    <a:pt x="36" y="24"/>
                    <a:pt x="37" y="24"/>
                    <a:pt x="37" y="24"/>
                  </a:cubicBezTo>
                  <a:close/>
                  <a:moveTo>
                    <a:pt x="35" y="19"/>
                  </a:moveTo>
                  <a:cubicBezTo>
                    <a:pt x="35" y="19"/>
                    <a:pt x="35" y="18"/>
                    <a:pt x="35" y="18"/>
                  </a:cubicBezTo>
                  <a:cubicBezTo>
                    <a:pt x="35" y="18"/>
                    <a:pt x="35" y="18"/>
                    <a:pt x="35" y="19"/>
                  </a:cubicBezTo>
                  <a:close/>
                  <a:moveTo>
                    <a:pt x="44" y="4"/>
                  </a:moveTo>
                  <a:cubicBezTo>
                    <a:pt x="44" y="4"/>
                    <a:pt x="44" y="4"/>
                    <a:pt x="43" y="4"/>
                  </a:cubicBezTo>
                  <a:cubicBezTo>
                    <a:pt x="44" y="4"/>
                    <a:pt x="44" y="4"/>
                    <a:pt x="44" y="4"/>
                  </a:cubicBezTo>
                  <a:close/>
                  <a:moveTo>
                    <a:pt x="44" y="4"/>
                  </a:moveTo>
                  <a:cubicBezTo>
                    <a:pt x="43" y="5"/>
                    <a:pt x="43" y="5"/>
                    <a:pt x="43" y="5"/>
                  </a:cubicBezTo>
                  <a:cubicBezTo>
                    <a:pt x="43" y="5"/>
                    <a:pt x="43" y="5"/>
                    <a:pt x="44" y="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5" name="Freeform 638"/>
            <p:cNvSpPr>
              <a:spLocks noEditPoints="1"/>
            </p:cNvSpPr>
            <p:nvPr/>
          </p:nvSpPr>
          <p:spPr bwMode="auto">
            <a:xfrm>
              <a:off x="5957888" y="3195638"/>
              <a:ext cx="333375" cy="307975"/>
            </a:xfrm>
            <a:custGeom>
              <a:avLst/>
              <a:gdLst>
                <a:gd name="T0" fmla="*/ 88 w 89"/>
                <a:gd name="T1" fmla="*/ 5 h 82"/>
                <a:gd name="T2" fmla="*/ 80 w 89"/>
                <a:gd name="T3" fmla="*/ 12 h 82"/>
                <a:gd name="T4" fmla="*/ 69 w 89"/>
                <a:gd name="T5" fmla="*/ 14 h 82"/>
                <a:gd name="T6" fmla="*/ 58 w 89"/>
                <a:gd name="T7" fmla="*/ 18 h 82"/>
                <a:gd name="T8" fmla="*/ 50 w 89"/>
                <a:gd name="T9" fmla="*/ 20 h 82"/>
                <a:gd name="T10" fmla="*/ 50 w 89"/>
                <a:gd name="T11" fmla="*/ 16 h 82"/>
                <a:gd name="T12" fmla="*/ 52 w 89"/>
                <a:gd name="T13" fmla="*/ 13 h 82"/>
                <a:gd name="T14" fmla="*/ 55 w 89"/>
                <a:gd name="T15" fmla="*/ 16 h 82"/>
                <a:gd name="T16" fmla="*/ 57 w 89"/>
                <a:gd name="T17" fmla="*/ 13 h 82"/>
                <a:gd name="T18" fmla="*/ 53 w 89"/>
                <a:gd name="T19" fmla="*/ 11 h 82"/>
                <a:gd name="T20" fmla="*/ 53 w 89"/>
                <a:gd name="T21" fmla="*/ 6 h 82"/>
                <a:gd name="T22" fmla="*/ 52 w 89"/>
                <a:gd name="T23" fmla="*/ 5 h 82"/>
                <a:gd name="T24" fmla="*/ 52 w 89"/>
                <a:gd name="T25" fmla="*/ 3 h 82"/>
                <a:gd name="T26" fmla="*/ 44 w 89"/>
                <a:gd name="T27" fmla="*/ 3 h 82"/>
                <a:gd name="T28" fmla="*/ 37 w 89"/>
                <a:gd name="T29" fmla="*/ 10 h 82"/>
                <a:gd name="T30" fmla="*/ 33 w 89"/>
                <a:gd name="T31" fmla="*/ 20 h 82"/>
                <a:gd name="T32" fmla="*/ 37 w 89"/>
                <a:gd name="T33" fmla="*/ 26 h 82"/>
                <a:gd name="T34" fmla="*/ 33 w 89"/>
                <a:gd name="T35" fmla="*/ 29 h 82"/>
                <a:gd name="T36" fmla="*/ 29 w 89"/>
                <a:gd name="T37" fmla="*/ 34 h 82"/>
                <a:gd name="T38" fmla="*/ 17 w 89"/>
                <a:gd name="T39" fmla="*/ 41 h 82"/>
                <a:gd name="T40" fmla="*/ 8 w 89"/>
                <a:gd name="T41" fmla="*/ 47 h 82"/>
                <a:gd name="T42" fmla="*/ 0 w 89"/>
                <a:gd name="T43" fmla="*/ 50 h 82"/>
                <a:gd name="T44" fmla="*/ 3 w 89"/>
                <a:gd name="T45" fmla="*/ 52 h 82"/>
                <a:gd name="T46" fmla="*/ 6 w 89"/>
                <a:gd name="T47" fmla="*/ 52 h 82"/>
                <a:gd name="T48" fmla="*/ 13 w 89"/>
                <a:gd name="T49" fmla="*/ 50 h 82"/>
                <a:gd name="T50" fmla="*/ 25 w 89"/>
                <a:gd name="T51" fmla="*/ 43 h 82"/>
                <a:gd name="T52" fmla="*/ 35 w 89"/>
                <a:gd name="T53" fmla="*/ 41 h 82"/>
                <a:gd name="T54" fmla="*/ 42 w 89"/>
                <a:gd name="T55" fmla="*/ 46 h 82"/>
                <a:gd name="T56" fmla="*/ 36 w 89"/>
                <a:gd name="T57" fmla="*/ 56 h 82"/>
                <a:gd name="T58" fmla="*/ 36 w 89"/>
                <a:gd name="T59" fmla="*/ 72 h 82"/>
                <a:gd name="T60" fmla="*/ 39 w 89"/>
                <a:gd name="T61" fmla="*/ 77 h 82"/>
                <a:gd name="T62" fmla="*/ 48 w 89"/>
                <a:gd name="T63" fmla="*/ 76 h 82"/>
                <a:gd name="T64" fmla="*/ 46 w 89"/>
                <a:gd name="T65" fmla="*/ 60 h 82"/>
                <a:gd name="T66" fmla="*/ 58 w 89"/>
                <a:gd name="T67" fmla="*/ 58 h 82"/>
                <a:gd name="T68" fmla="*/ 61 w 89"/>
                <a:gd name="T69" fmla="*/ 81 h 82"/>
                <a:gd name="T70" fmla="*/ 70 w 89"/>
                <a:gd name="T71" fmla="*/ 77 h 82"/>
                <a:gd name="T72" fmla="*/ 67 w 89"/>
                <a:gd name="T73" fmla="*/ 70 h 82"/>
                <a:gd name="T74" fmla="*/ 67 w 89"/>
                <a:gd name="T75" fmla="*/ 62 h 82"/>
                <a:gd name="T76" fmla="*/ 66 w 89"/>
                <a:gd name="T77" fmla="*/ 52 h 82"/>
                <a:gd name="T78" fmla="*/ 61 w 89"/>
                <a:gd name="T79" fmla="*/ 39 h 82"/>
                <a:gd name="T80" fmla="*/ 61 w 89"/>
                <a:gd name="T81" fmla="*/ 25 h 82"/>
                <a:gd name="T82" fmla="*/ 74 w 89"/>
                <a:gd name="T83" fmla="*/ 18 h 82"/>
                <a:gd name="T84" fmla="*/ 81 w 89"/>
                <a:gd name="T85" fmla="*/ 15 h 82"/>
                <a:gd name="T86" fmla="*/ 87 w 89"/>
                <a:gd name="T87" fmla="*/ 10 h 82"/>
                <a:gd name="T88" fmla="*/ 55 w 89"/>
                <a:gd name="T89" fmla="*/ 14 h 82"/>
                <a:gd name="T90" fmla="*/ 54 w 89"/>
                <a:gd name="T91" fmla="*/ 13 h 82"/>
                <a:gd name="T92" fmla="*/ 53 w 89"/>
                <a:gd name="T93" fmla="*/ 6 h 82"/>
                <a:gd name="T94" fmla="*/ 52 w 89"/>
                <a:gd name="T95" fmla="*/ 9 h 82"/>
                <a:gd name="T96" fmla="*/ 53 w 89"/>
                <a:gd name="T97" fmla="*/ 13 h 82"/>
                <a:gd name="T98" fmla="*/ 52 w 89"/>
                <a:gd name="T99" fmla="*/ 12 h 82"/>
                <a:gd name="T100" fmla="*/ 51 w 89"/>
                <a:gd name="T101" fmla="*/ 14 h 82"/>
                <a:gd name="T102" fmla="*/ 47 w 89"/>
                <a:gd name="T103" fmla="*/ 2 h 82"/>
                <a:gd name="T104" fmla="*/ 32 w 89"/>
                <a:gd name="T105" fmla="*/ 19 h 82"/>
                <a:gd name="T106" fmla="*/ 35 w 89"/>
                <a:gd name="T107" fmla="*/ 23 h 82"/>
                <a:gd name="T108" fmla="*/ 37 w 89"/>
                <a:gd name="T109" fmla="*/ 25 h 82"/>
                <a:gd name="T110" fmla="*/ 35 w 89"/>
                <a:gd name="T111" fmla="*/ 19 h 82"/>
                <a:gd name="T112" fmla="*/ 43 w 89"/>
                <a:gd name="T113" fmla="*/ 4 h 82"/>
                <a:gd name="T114" fmla="*/ 43 w 89"/>
                <a:gd name="T115" fmla="*/ 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82">
                  <a:moveTo>
                    <a:pt x="89" y="7"/>
                  </a:moveTo>
                  <a:cubicBezTo>
                    <a:pt x="88" y="7"/>
                    <a:pt x="88" y="7"/>
                    <a:pt x="88" y="7"/>
                  </a:cubicBezTo>
                  <a:cubicBezTo>
                    <a:pt x="88" y="7"/>
                    <a:pt x="89" y="6"/>
                    <a:pt x="88" y="5"/>
                  </a:cubicBezTo>
                  <a:cubicBezTo>
                    <a:pt x="88" y="5"/>
                    <a:pt x="88" y="5"/>
                    <a:pt x="88" y="5"/>
                  </a:cubicBezTo>
                  <a:cubicBezTo>
                    <a:pt x="88" y="5"/>
                    <a:pt x="87" y="5"/>
                    <a:pt x="87" y="5"/>
                  </a:cubicBezTo>
                  <a:cubicBezTo>
                    <a:pt x="87" y="6"/>
                    <a:pt x="86" y="6"/>
                    <a:pt x="86" y="6"/>
                  </a:cubicBezTo>
                  <a:cubicBezTo>
                    <a:pt x="85" y="6"/>
                    <a:pt x="85" y="6"/>
                    <a:pt x="84" y="6"/>
                  </a:cubicBezTo>
                  <a:cubicBezTo>
                    <a:pt x="82" y="8"/>
                    <a:pt x="82" y="10"/>
                    <a:pt x="80" y="12"/>
                  </a:cubicBezTo>
                  <a:cubicBezTo>
                    <a:pt x="79" y="11"/>
                    <a:pt x="79" y="12"/>
                    <a:pt x="79" y="12"/>
                  </a:cubicBezTo>
                  <a:cubicBezTo>
                    <a:pt x="78" y="12"/>
                    <a:pt x="78" y="12"/>
                    <a:pt x="78" y="13"/>
                  </a:cubicBezTo>
                  <a:cubicBezTo>
                    <a:pt x="76" y="13"/>
                    <a:pt x="74" y="13"/>
                    <a:pt x="72" y="13"/>
                  </a:cubicBezTo>
                  <a:cubicBezTo>
                    <a:pt x="71" y="14"/>
                    <a:pt x="70" y="14"/>
                    <a:pt x="69" y="14"/>
                  </a:cubicBezTo>
                  <a:cubicBezTo>
                    <a:pt x="67" y="15"/>
                    <a:pt x="65" y="16"/>
                    <a:pt x="63" y="17"/>
                  </a:cubicBezTo>
                  <a:cubicBezTo>
                    <a:pt x="62" y="17"/>
                    <a:pt x="61" y="17"/>
                    <a:pt x="60" y="17"/>
                  </a:cubicBezTo>
                  <a:cubicBezTo>
                    <a:pt x="60" y="18"/>
                    <a:pt x="60" y="18"/>
                    <a:pt x="60" y="18"/>
                  </a:cubicBezTo>
                  <a:cubicBezTo>
                    <a:pt x="59" y="18"/>
                    <a:pt x="58" y="18"/>
                    <a:pt x="58" y="18"/>
                  </a:cubicBezTo>
                  <a:cubicBezTo>
                    <a:pt x="56" y="18"/>
                    <a:pt x="55" y="18"/>
                    <a:pt x="53" y="19"/>
                  </a:cubicBezTo>
                  <a:cubicBezTo>
                    <a:pt x="53" y="18"/>
                    <a:pt x="52" y="19"/>
                    <a:pt x="52" y="19"/>
                  </a:cubicBezTo>
                  <a:cubicBezTo>
                    <a:pt x="52" y="19"/>
                    <a:pt x="51" y="18"/>
                    <a:pt x="51" y="18"/>
                  </a:cubicBezTo>
                  <a:cubicBezTo>
                    <a:pt x="50" y="19"/>
                    <a:pt x="50" y="19"/>
                    <a:pt x="50" y="20"/>
                  </a:cubicBezTo>
                  <a:cubicBezTo>
                    <a:pt x="50" y="19"/>
                    <a:pt x="50" y="19"/>
                    <a:pt x="49" y="19"/>
                  </a:cubicBezTo>
                  <a:cubicBezTo>
                    <a:pt x="50" y="18"/>
                    <a:pt x="50" y="17"/>
                    <a:pt x="50" y="16"/>
                  </a:cubicBezTo>
                  <a:cubicBezTo>
                    <a:pt x="51" y="17"/>
                    <a:pt x="51" y="16"/>
                    <a:pt x="51" y="16"/>
                  </a:cubicBezTo>
                  <a:cubicBezTo>
                    <a:pt x="51" y="16"/>
                    <a:pt x="50" y="16"/>
                    <a:pt x="50" y="16"/>
                  </a:cubicBezTo>
                  <a:cubicBezTo>
                    <a:pt x="50" y="16"/>
                    <a:pt x="51" y="16"/>
                    <a:pt x="51" y="15"/>
                  </a:cubicBezTo>
                  <a:cubicBezTo>
                    <a:pt x="51" y="15"/>
                    <a:pt x="51" y="15"/>
                    <a:pt x="52" y="14"/>
                  </a:cubicBezTo>
                  <a:cubicBezTo>
                    <a:pt x="52" y="14"/>
                    <a:pt x="52" y="15"/>
                    <a:pt x="52" y="15"/>
                  </a:cubicBezTo>
                  <a:cubicBezTo>
                    <a:pt x="52" y="14"/>
                    <a:pt x="52" y="14"/>
                    <a:pt x="52" y="13"/>
                  </a:cubicBezTo>
                  <a:cubicBezTo>
                    <a:pt x="53" y="13"/>
                    <a:pt x="54" y="14"/>
                    <a:pt x="54" y="15"/>
                  </a:cubicBezTo>
                  <a:cubicBezTo>
                    <a:pt x="54" y="15"/>
                    <a:pt x="54" y="14"/>
                    <a:pt x="54" y="14"/>
                  </a:cubicBezTo>
                  <a:cubicBezTo>
                    <a:pt x="55" y="15"/>
                    <a:pt x="55" y="15"/>
                    <a:pt x="55" y="16"/>
                  </a:cubicBezTo>
                  <a:cubicBezTo>
                    <a:pt x="55" y="16"/>
                    <a:pt x="55" y="16"/>
                    <a:pt x="55" y="16"/>
                  </a:cubicBezTo>
                  <a:cubicBezTo>
                    <a:pt x="55" y="16"/>
                    <a:pt x="55" y="15"/>
                    <a:pt x="55" y="14"/>
                  </a:cubicBezTo>
                  <a:cubicBezTo>
                    <a:pt x="55" y="14"/>
                    <a:pt x="55" y="14"/>
                    <a:pt x="55" y="14"/>
                  </a:cubicBezTo>
                  <a:cubicBezTo>
                    <a:pt x="55" y="14"/>
                    <a:pt x="55" y="13"/>
                    <a:pt x="55" y="13"/>
                  </a:cubicBezTo>
                  <a:cubicBezTo>
                    <a:pt x="56" y="13"/>
                    <a:pt x="57" y="14"/>
                    <a:pt x="57" y="13"/>
                  </a:cubicBezTo>
                  <a:cubicBezTo>
                    <a:pt x="55" y="13"/>
                    <a:pt x="54" y="12"/>
                    <a:pt x="53" y="11"/>
                  </a:cubicBezTo>
                  <a:cubicBezTo>
                    <a:pt x="53" y="11"/>
                    <a:pt x="53" y="11"/>
                    <a:pt x="53" y="11"/>
                  </a:cubicBezTo>
                  <a:cubicBezTo>
                    <a:pt x="53" y="11"/>
                    <a:pt x="53" y="11"/>
                    <a:pt x="53" y="11"/>
                  </a:cubicBezTo>
                  <a:cubicBezTo>
                    <a:pt x="53" y="11"/>
                    <a:pt x="53" y="11"/>
                    <a:pt x="53" y="11"/>
                  </a:cubicBezTo>
                  <a:cubicBezTo>
                    <a:pt x="54" y="11"/>
                    <a:pt x="54" y="10"/>
                    <a:pt x="54" y="10"/>
                  </a:cubicBezTo>
                  <a:cubicBezTo>
                    <a:pt x="53" y="9"/>
                    <a:pt x="53" y="9"/>
                    <a:pt x="53" y="8"/>
                  </a:cubicBezTo>
                  <a:cubicBezTo>
                    <a:pt x="53" y="7"/>
                    <a:pt x="53" y="7"/>
                    <a:pt x="52" y="7"/>
                  </a:cubicBezTo>
                  <a:cubicBezTo>
                    <a:pt x="53" y="7"/>
                    <a:pt x="53" y="6"/>
                    <a:pt x="53" y="6"/>
                  </a:cubicBezTo>
                  <a:cubicBezTo>
                    <a:pt x="53" y="6"/>
                    <a:pt x="53" y="6"/>
                    <a:pt x="53" y="6"/>
                  </a:cubicBezTo>
                  <a:cubicBezTo>
                    <a:pt x="53" y="6"/>
                    <a:pt x="53" y="6"/>
                    <a:pt x="53" y="5"/>
                  </a:cubicBezTo>
                  <a:cubicBezTo>
                    <a:pt x="52" y="6"/>
                    <a:pt x="52" y="5"/>
                    <a:pt x="52" y="5"/>
                  </a:cubicBezTo>
                  <a:cubicBezTo>
                    <a:pt x="52" y="5"/>
                    <a:pt x="52" y="5"/>
                    <a:pt x="52" y="5"/>
                  </a:cubicBezTo>
                  <a:cubicBezTo>
                    <a:pt x="52" y="4"/>
                    <a:pt x="51" y="4"/>
                    <a:pt x="51" y="4"/>
                  </a:cubicBezTo>
                  <a:cubicBezTo>
                    <a:pt x="51" y="4"/>
                    <a:pt x="52" y="4"/>
                    <a:pt x="53" y="4"/>
                  </a:cubicBezTo>
                  <a:cubicBezTo>
                    <a:pt x="53" y="4"/>
                    <a:pt x="52" y="4"/>
                    <a:pt x="51" y="4"/>
                  </a:cubicBezTo>
                  <a:cubicBezTo>
                    <a:pt x="51" y="3"/>
                    <a:pt x="52" y="3"/>
                    <a:pt x="52" y="3"/>
                  </a:cubicBezTo>
                  <a:cubicBezTo>
                    <a:pt x="51" y="4"/>
                    <a:pt x="49" y="3"/>
                    <a:pt x="49" y="2"/>
                  </a:cubicBezTo>
                  <a:cubicBezTo>
                    <a:pt x="49" y="2"/>
                    <a:pt x="49" y="2"/>
                    <a:pt x="49" y="1"/>
                  </a:cubicBezTo>
                  <a:cubicBezTo>
                    <a:pt x="47" y="0"/>
                    <a:pt x="45" y="3"/>
                    <a:pt x="44" y="4"/>
                  </a:cubicBezTo>
                  <a:cubicBezTo>
                    <a:pt x="44" y="4"/>
                    <a:pt x="44" y="3"/>
                    <a:pt x="44" y="3"/>
                  </a:cubicBezTo>
                  <a:cubicBezTo>
                    <a:pt x="42" y="5"/>
                    <a:pt x="41" y="6"/>
                    <a:pt x="39" y="7"/>
                  </a:cubicBezTo>
                  <a:cubicBezTo>
                    <a:pt x="39" y="7"/>
                    <a:pt x="39" y="7"/>
                    <a:pt x="39" y="7"/>
                  </a:cubicBezTo>
                  <a:cubicBezTo>
                    <a:pt x="39" y="7"/>
                    <a:pt x="39" y="7"/>
                    <a:pt x="39" y="8"/>
                  </a:cubicBezTo>
                  <a:cubicBezTo>
                    <a:pt x="38" y="8"/>
                    <a:pt x="38" y="9"/>
                    <a:pt x="37" y="10"/>
                  </a:cubicBezTo>
                  <a:cubicBezTo>
                    <a:pt x="37" y="10"/>
                    <a:pt x="37" y="10"/>
                    <a:pt x="37" y="10"/>
                  </a:cubicBezTo>
                  <a:cubicBezTo>
                    <a:pt x="37" y="10"/>
                    <a:pt x="37" y="10"/>
                    <a:pt x="37" y="10"/>
                  </a:cubicBezTo>
                  <a:cubicBezTo>
                    <a:pt x="34" y="11"/>
                    <a:pt x="31" y="15"/>
                    <a:pt x="32" y="18"/>
                  </a:cubicBezTo>
                  <a:cubicBezTo>
                    <a:pt x="32" y="18"/>
                    <a:pt x="32" y="19"/>
                    <a:pt x="33" y="20"/>
                  </a:cubicBezTo>
                  <a:cubicBezTo>
                    <a:pt x="33" y="20"/>
                    <a:pt x="33" y="21"/>
                    <a:pt x="34" y="21"/>
                  </a:cubicBezTo>
                  <a:cubicBezTo>
                    <a:pt x="34" y="22"/>
                    <a:pt x="35" y="22"/>
                    <a:pt x="35" y="22"/>
                  </a:cubicBezTo>
                  <a:cubicBezTo>
                    <a:pt x="34" y="23"/>
                    <a:pt x="35" y="23"/>
                    <a:pt x="36" y="24"/>
                  </a:cubicBezTo>
                  <a:cubicBezTo>
                    <a:pt x="35" y="25"/>
                    <a:pt x="35" y="26"/>
                    <a:pt x="37" y="26"/>
                  </a:cubicBezTo>
                  <a:cubicBezTo>
                    <a:pt x="37" y="26"/>
                    <a:pt x="37" y="25"/>
                    <a:pt x="38" y="25"/>
                  </a:cubicBezTo>
                  <a:cubicBezTo>
                    <a:pt x="37" y="26"/>
                    <a:pt x="37" y="26"/>
                    <a:pt x="37" y="27"/>
                  </a:cubicBezTo>
                  <a:cubicBezTo>
                    <a:pt x="36" y="27"/>
                    <a:pt x="35" y="28"/>
                    <a:pt x="34" y="28"/>
                  </a:cubicBezTo>
                  <a:cubicBezTo>
                    <a:pt x="34" y="29"/>
                    <a:pt x="33" y="29"/>
                    <a:pt x="33" y="29"/>
                  </a:cubicBezTo>
                  <a:cubicBezTo>
                    <a:pt x="32" y="30"/>
                    <a:pt x="32" y="30"/>
                    <a:pt x="31" y="31"/>
                  </a:cubicBezTo>
                  <a:cubicBezTo>
                    <a:pt x="31" y="31"/>
                    <a:pt x="31" y="31"/>
                    <a:pt x="31" y="31"/>
                  </a:cubicBezTo>
                  <a:cubicBezTo>
                    <a:pt x="30" y="32"/>
                    <a:pt x="30" y="33"/>
                    <a:pt x="30" y="33"/>
                  </a:cubicBezTo>
                  <a:cubicBezTo>
                    <a:pt x="30" y="34"/>
                    <a:pt x="29" y="34"/>
                    <a:pt x="29" y="34"/>
                  </a:cubicBezTo>
                  <a:cubicBezTo>
                    <a:pt x="29" y="34"/>
                    <a:pt x="28" y="35"/>
                    <a:pt x="27" y="35"/>
                  </a:cubicBezTo>
                  <a:cubicBezTo>
                    <a:pt x="27" y="35"/>
                    <a:pt x="27" y="35"/>
                    <a:pt x="27" y="36"/>
                  </a:cubicBezTo>
                  <a:cubicBezTo>
                    <a:pt x="26" y="37"/>
                    <a:pt x="25" y="37"/>
                    <a:pt x="23" y="37"/>
                  </a:cubicBezTo>
                  <a:cubicBezTo>
                    <a:pt x="21" y="38"/>
                    <a:pt x="19" y="40"/>
                    <a:pt x="17" y="41"/>
                  </a:cubicBezTo>
                  <a:cubicBezTo>
                    <a:pt x="16" y="43"/>
                    <a:pt x="14" y="45"/>
                    <a:pt x="12" y="46"/>
                  </a:cubicBezTo>
                  <a:cubicBezTo>
                    <a:pt x="12" y="46"/>
                    <a:pt x="12" y="46"/>
                    <a:pt x="12" y="46"/>
                  </a:cubicBezTo>
                  <a:cubicBezTo>
                    <a:pt x="12" y="47"/>
                    <a:pt x="11" y="47"/>
                    <a:pt x="11" y="47"/>
                  </a:cubicBezTo>
                  <a:cubicBezTo>
                    <a:pt x="10" y="48"/>
                    <a:pt x="9" y="47"/>
                    <a:pt x="8" y="47"/>
                  </a:cubicBezTo>
                  <a:cubicBezTo>
                    <a:pt x="7" y="47"/>
                    <a:pt x="6" y="46"/>
                    <a:pt x="6" y="46"/>
                  </a:cubicBezTo>
                  <a:cubicBezTo>
                    <a:pt x="5" y="46"/>
                    <a:pt x="5" y="47"/>
                    <a:pt x="5" y="47"/>
                  </a:cubicBezTo>
                  <a:cubicBezTo>
                    <a:pt x="4" y="47"/>
                    <a:pt x="1" y="47"/>
                    <a:pt x="0" y="49"/>
                  </a:cubicBezTo>
                  <a:cubicBezTo>
                    <a:pt x="0" y="49"/>
                    <a:pt x="0" y="49"/>
                    <a:pt x="0" y="50"/>
                  </a:cubicBezTo>
                  <a:cubicBezTo>
                    <a:pt x="0" y="50"/>
                    <a:pt x="0" y="50"/>
                    <a:pt x="0" y="50"/>
                  </a:cubicBezTo>
                  <a:cubicBezTo>
                    <a:pt x="0" y="50"/>
                    <a:pt x="0" y="50"/>
                    <a:pt x="0" y="51"/>
                  </a:cubicBezTo>
                  <a:cubicBezTo>
                    <a:pt x="0" y="51"/>
                    <a:pt x="0" y="52"/>
                    <a:pt x="0" y="53"/>
                  </a:cubicBezTo>
                  <a:cubicBezTo>
                    <a:pt x="1" y="53"/>
                    <a:pt x="3" y="52"/>
                    <a:pt x="3" y="52"/>
                  </a:cubicBezTo>
                  <a:cubicBezTo>
                    <a:pt x="4" y="52"/>
                    <a:pt x="4" y="52"/>
                    <a:pt x="4" y="52"/>
                  </a:cubicBezTo>
                  <a:cubicBezTo>
                    <a:pt x="3" y="52"/>
                    <a:pt x="2" y="53"/>
                    <a:pt x="2" y="53"/>
                  </a:cubicBezTo>
                  <a:cubicBezTo>
                    <a:pt x="2" y="54"/>
                    <a:pt x="2" y="54"/>
                    <a:pt x="2" y="54"/>
                  </a:cubicBezTo>
                  <a:cubicBezTo>
                    <a:pt x="4" y="54"/>
                    <a:pt x="5" y="53"/>
                    <a:pt x="6" y="52"/>
                  </a:cubicBezTo>
                  <a:cubicBezTo>
                    <a:pt x="8" y="53"/>
                    <a:pt x="11" y="53"/>
                    <a:pt x="12" y="51"/>
                  </a:cubicBezTo>
                  <a:cubicBezTo>
                    <a:pt x="11" y="51"/>
                    <a:pt x="12" y="51"/>
                    <a:pt x="12" y="51"/>
                  </a:cubicBezTo>
                  <a:cubicBezTo>
                    <a:pt x="12" y="51"/>
                    <a:pt x="13" y="51"/>
                    <a:pt x="13" y="50"/>
                  </a:cubicBezTo>
                  <a:cubicBezTo>
                    <a:pt x="13" y="50"/>
                    <a:pt x="13" y="50"/>
                    <a:pt x="13" y="50"/>
                  </a:cubicBezTo>
                  <a:cubicBezTo>
                    <a:pt x="14" y="50"/>
                    <a:pt x="14" y="50"/>
                    <a:pt x="14" y="50"/>
                  </a:cubicBezTo>
                  <a:cubicBezTo>
                    <a:pt x="15" y="49"/>
                    <a:pt x="16" y="48"/>
                    <a:pt x="18" y="48"/>
                  </a:cubicBezTo>
                  <a:cubicBezTo>
                    <a:pt x="19" y="47"/>
                    <a:pt x="21" y="46"/>
                    <a:pt x="22" y="45"/>
                  </a:cubicBezTo>
                  <a:cubicBezTo>
                    <a:pt x="23" y="44"/>
                    <a:pt x="24" y="44"/>
                    <a:pt x="25" y="43"/>
                  </a:cubicBezTo>
                  <a:cubicBezTo>
                    <a:pt x="26" y="42"/>
                    <a:pt x="27" y="41"/>
                    <a:pt x="28" y="41"/>
                  </a:cubicBezTo>
                  <a:cubicBezTo>
                    <a:pt x="28" y="40"/>
                    <a:pt x="29" y="40"/>
                    <a:pt x="29" y="40"/>
                  </a:cubicBezTo>
                  <a:cubicBezTo>
                    <a:pt x="30" y="40"/>
                    <a:pt x="30" y="40"/>
                    <a:pt x="31" y="40"/>
                  </a:cubicBezTo>
                  <a:cubicBezTo>
                    <a:pt x="32" y="40"/>
                    <a:pt x="34" y="41"/>
                    <a:pt x="35" y="41"/>
                  </a:cubicBezTo>
                  <a:cubicBezTo>
                    <a:pt x="35" y="39"/>
                    <a:pt x="35" y="37"/>
                    <a:pt x="37" y="37"/>
                  </a:cubicBezTo>
                  <a:cubicBezTo>
                    <a:pt x="37" y="37"/>
                    <a:pt x="37" y="38"/>
                    <a:pt x="38" y="38"/>
                  </a:cubicBezTo>
                  <a:cubicBezTo>
                    <a:pt x="39" y="38"/>
                    <a:pt x="40" y="40"/>
                    <a:pt x="41" y="42"/>
                  </a:cubicBezTo>
                  <a:cubicBezTo>
                    <a:pt x="41" y="43"/>
                    <a:pt x="42" y="45"/>
                    <a:pt x="42" y="46"/>
                  </a:cubicBezTo>
                  <a:cubicBezTo>
                    <a:pt x="41" y="47"/>
                    <a:pt x="40" y="45"/>
                    <a:pt x="38" y="46"/>
                  </a:cubicBezTo>
                  <a:cubicBezTo>
                    <a:pt x="36" y="46"/>
                    <a:pt x="34" y="47"/>
                    <a:pt x="35" y="50"/>
                  </a:cubicBezTo>
                  <a:cubicBezTo>
                    <a:pt x="35" y="51"/>
                    <a:pt x="34" y="53"/>
                    <a:pt x="35" y="55"/>
                  </a:cubicBezTo>
                  <a:cubicBezTo>
                    <a:pt x="35" y="55"/>
                    <a:pt x="36" y="56"/>
                    <a:pt x="36" y="56"/>
                  </a:cubicBezTo>
                  <a:cubicBezTo>
                    <a:pt x="36" y="56"/>
                    <a:pt x="36" y="56"/>
                    <a:pt x="36" y="56"/>
                  </a:cubicBezTo>
                  <a:cubicBezTo>
                    <a:pt x="36" y="58"/>
                    <a:pt x="36" y="61"/>
                    <a:pt x="37" y="63"/>
                  </a:cubicBezTo>
                  <a:cubicBezTo>
                    <a:pt x="37" y="65"/>
                    <a:pt x="38" y="67"/>
                    <a:pt x="38" y="70"/>
                  </a:cubicBezTo>
                  <a:cubicBezTo>
                    <a:pt x="36" y="70"/>
                    <a:pt x="35" y="70"/>
                    <a:pt x="36" y="72"/>
                  </a:cubicBezTo>
                  <a:cubicBezTo>
                    <a:pt x="35" y="73"/>
                    <a:pt x="35" y="75"/>
                    <a:pt x="36" y="76"/>
                  </a:cubicBezTo>
                  <a:cubicBezTo>
                    <a:pt x="36" y="76"/>
                    <a:pt x="36" y="76"/>
                    <a:pt x="36" y="76"/>
                  </a:cubicBezTo>
                  <a:cubicBezTo>
                    <a:pt x="37" y="76"/>
                    <a:pt x="37" y="77"/>
                    <a:pt x="37" y="77"/>
                  </a:cubicBezTo>
                  <a:cubicBezTo>
                    <a:pt x="38" y="77"/>
                    <a:pt x="39" y="77"/>
                    <a:pt x="39" y="77"/>
                  </a:cubicBezTo>
                  <a:cubicBezTo>
                    <a:pt x="40" y="78"/>
                    <a:pt x="41" y="78"/>
                    <a:pt x="42" y="78"/>
                  </a:cubicBezTo>
                  <a:cubicBezTo>
                    <a:pt x="43" y="78"/>
                    <a:pt x="44" y="79"/>
                    <a:pt x="46" y="79"/>
                  </a:cubicBezTo>
                  <a:cubicBezTo>
                    <a:pt x="46" y="79"/>
                    <a:pt x="48" y="79"/>
                    <a:pt x="48" y="78"/>
                  </a:cubicBezTo>
                  <a:cubicBezTo>
                    <a:pt x="48" y="78"/>
                    <a:pt x="48" y="77"/>
                    <a:pt x="48" y="76"/>
                  </a:cubicBezTo>
                  <a:cubicBezTo>
                    <a:pt x="48" y="73"/>
                    <a:pt x="47" y="70"/>
                    <a:pt x="47" y="67"/>
                  </a:cubicBezTo>
                  <a:cubicBezTo>
                    <a:pt x="46" y="66"/>
                    <a:pt x="46" y="66"/>
                    <a:pt x="46" y="65"/>
                  </a:cubicBezTo>
                  <a:cubicBezTo>
                    <a:pt x="46" y="64"/>
                    <a:pt x="46" y="63"/>
                    <a:pt x="46" y="61"/>
                  </a:cubicBezTo>
                  <a:cubicBezTo>
                    <a:pt x="46" y="61"/>
                    <a:pt x="46" y="60"/>
                    <a:pt x="46" y="60"/>
                  </a:cubicBezTo>
                  <a:cubicBezTo>
                    <a:pt x="46" y="60"/>
                    <a:pt x="47" y="59"/>
                    <a:pt x="49" y="59"/>
                  </a:cubicBezTo>
                  <a:cubicBezTo>
                    <a:pt x="50" y="59"/>
                    <a:pt x="51" y="59"/>
                    <a:pt x="51" y="58"/>
                  </a:cubicBezTo>
                  <a:cubicBezTo>
                    <a:pt x="53" y="58"/>
                    <a:pt x="56" y="58"/>
                    <a:pt x="58" y="57"/>
                  </a:cubicBezTo>
                  <a:cubicBezTo>
                    <a:pt x="58" y="57"/>
                    <a:pt x="58" y="57"/>
                    <a:pt x="58" y="58"/>
                  </a:cubicBezTo>
                  <a:cubicBezTo>
                    <a:pt x="59" y="61"/>
                    <a:pt x="59" y="65"/>
                    <a:pt x="59" y="69"/>
                  </a:cubicBezTo>
                  <a:cubicBezTo>
                    <a:pt x="59" y="70"/>
                    <a:pt x="60" y="72"/>
                    <a:pt x="60" y="73"/>
                  </a:cubicBezTo>
                  <a:cubicBezTo>
                    <a:pt x="60" y="75"/>
                    <a:pt x="60" y="77"/>
                    <a:pt x="60" y="79"/>
                  </a:cubicBezTo>
                  <a:cubicBezTo>
                    <a:pt x="61" y="79"/>
                    <a:pt x="61" y="81"/>
                    <a:pt x="61" y="81"/>
                  </a:cubicBezTo>
                  <a:cubicBezTo>
                    <a:pt x="61" y="82"/>
                    <a:pt x="62" y="82"/>
                    <a:pt x="63" y="81"/>
                  </a:cubicBezTo>
                  <a:cubicBezTo>
                    <a:pt x="64" y="81"/>
                    <a:pt x="66" y="81"/>
                    <a:pt x="66" y="80"/>
                  </a:cubicBezTo>
                  <a:cubicBezTo>
                    <a:pt x="66" y="80"/>
                    <a:pt x="66" y="80"/>
                    <a:pt x="66" y="80"/>
                  </a:cubicBezTo>
                  <a:cubicBezTo>
                    <a:pt x="68" y="80"/>
                    <a:pt x="71" y="79"/>
                    <a:pt x="70" y="77"/>
                  </a:cubicBezTo>
                  <a:cubicBezTo>
                    <a:pt x="70" y="77"/>
                    <a:pt x="69" y="77"/>
                    <a:pt x="69" y="76"/>
                  </a:cubicBezTo>
                  <a:cubicBezTo>
                    <a:pt x="69" y="76"/>
                    <a:pt x="69" y="75"/>
                    <a:pt x="69" y="75"/>
                  </a:cubicBezTo>
                  <a:cubicBezTo>
                    <a:pt x="69" y="73"/>
                    <a:pt x="68" y="72"/>
                    <a:pt x="67" y="71"/>
                  </a:cubicBezTo>
                  <a:cubicBezTo>
                    <a:pt x="67" y="70"/>
                    <a:pt x="67" y="70"/>
                    <a:pt x="67" y="70"/>
                  </a:cubicBezTo>
                  <a:cubicBezTo>
                    <a:pt x="67" y="69"/>
                    <a:pt x="67" y="67"/>
                    <a:pt x="67" y="66"/>
                  </a:cubicBezTo>
                  <a:cubicBezTo>
                    <a:pt x="67" y="66"/>
                    <a:pt x="67" y="65"/>
                    <a:pt x="67" y="65"/>
                  </a:cubicBezTo>
                  <a:cubicBezTo>
                    <a:pt x="67" y="65"/>
                    <a:pt x="67" y="64"/>
                    <a:pt x="67" y="64"/>
                  </a:cubicBezTo>
                  <a:cubicBezTo>
                    <a:pt x="67" y="63"/>
                    <a:pt x="67" y="63"/>
                    <a:pt x="67" y="62"/>
                  </a:cubicBezTo>
                  <a:cubicBezTo>
                    <a:pt x="67" y="61"/>
                    <a:pt x="67" y="60"/>
                    <a:pt x="67" y="59"/>
                  </a:cubicBezTo>
                  <a:cubicBezTo>
                    <a:pt x="67" y="58"/>
                    <a:pt x="66" y="56"/>
                    <a:pt x="66" y="55"/>
                  </a:cubicBezTo>
                  <a:cubicBezTo>
                    <a:pt x="66" y="54"/>
                    <a:pt x="66" y="54"/>
                    <a:pt x="66" y="54"/>
                  </a:cubicBezTo>
                  <a:cubicBezTo>
                    <a:pt x="66" y="53"/>
                    <a:pt x="66" y="52"/>
                    <a:pt x="66" y="52"/>
                  </a:cubicBezTo>
                  <a:cubicBezTo>
                    <a:pt x="66" y="51"/>
                    <a:pt x="66" y="50"/>
                    <a:pt x="66" y="50"/>
                  </a:cubicBezTo>
                  <a:cubicBezTo>
                    <a:pt x="66" y="49"/>
                    <a:pt x="66" y="48"/>
                    <a:pt x="66" y="48"/>
                  </a:cubicBezTo>
                  <a:cubicBezTo>
                    <a:pt x="65" y="45"/>
                    <a:pt x="63" y="43"/>
                    <a:pt x="62" y="43"/>
                  </a:cubicBezTo>
                  <a:cubicBezTo>
                    <a:pt x="61" y="42"/>
                    <a:pt x="61" y="41"/>
                    <a:pt x="61" y="39"/>
                  </a:cubicBezTo>
                  <a:cubicBezTo>
                    <a:pt x="60" y="38"/>
                    <a:pt x="60" y="37"/>
                    <a:pt x="60" y="37"/>
                  </a:cubicBezTo>
                  <a:cubicBezTo>
                    <a:pt x="60" y="36"/>
                    <a:pt x="60" y="35"/>
                    <a:pt x="60" y="35"/>
                  </a:cubicBezTo>
                  <a:cubicBezTo>
                    <a:pt x="59" y="32"/>
                    <a:pt x="57" y="29"/>
                    <a:pt x="59" y="27"/>
                  </a:cubicBezTo>
                  <a:cubicBezTo>
                    <a:pt x="59" y="26"/>
                    <a:pt x="60" y="25"/>
                    <a:pt x="61" y="25"/>
                  </a:cubicBezTo>
                  <a:cubicBezTo>
                    <a:pt x="62" y="24"/>
                    <a:pt x="64" y="24"/>
                    <a:pt x="64" y="22"/>
                  </a:cubicBezTo>
                  <a:cubicBezTo>
                    <a:pt x="64" y="22"/>
                    <a:pt x="65" y="21"/>
                    <a:pt x="66" y="21"/>
                  </a:cubicBezTo>
                  <a:cubicBezTo>
                    <a:pt x="67" y="20"/>
                    <a:pt x="69" y="20"/>
                    <a:pt x="70" y="20"/>
                  </a:cubicBezTo>
                  <a:cubicBezTo>
                    <a:pt x="71" y="19"/>
                    <a:pt x="73" y="18"/>
                    <a:pt x="74" y="18"/>
                  </a:cubicBezTo>
                  <a:cubicBezTo>
                    <a:pt x="77" y="17"/>
                    <a:pt x="77" y="16"/>
                    <a:pt x="80" y="16"/>
                  </a:cubicBezTo>
                  <a:cubicBezTo>
                    <a:pt x="80" y="16"/>
                    <a:pt x="80" y="16"/>
                    <a:pt x="80" y="16"/>
                  </a:cubicBezTo>
                  <a:cubicBezTo>
                    <a:pt x="80" y="15"/>
                    <a:pt x="81" y="15"/>
                    <a:pt x="81" y="15"/>
                  </a:cubicBezTo>
                  <a:cubicBezTo>
                    <a:pt x="81" y="15"/>
                    <a:pt x="81" y="15"/>
                    <a:pt x="81" y="15"/>
                  </a:cubicBezTo>
                  <a:cubicBezTo>
                    <a:pt x="81" y="15"/>
                    <a:pt x="81" y="15"/>
                    <a:pt x="81" y="15"/>
                  </a:cubicBezTo>
                  <a:cubicBezTo>
                    <a:pt x="81" y="15"/>
                    <a:pt x="81" y="15"/>
                    <a:pt x="82" y="15"/>
                  </a:cubicBezTo>
                  <a:cubicBezTo>
                    <a:pt x="83" y="15"/>
                    <a:pt x="83" y="15"/>
                    <a:pt x="84" y="14"/>
                  </a:cubicBezTo>
                  <a:cubicBezTo>
                    <a:pt x="85" y="13"/>
                    <a:pt x="86" y="11"/>
                    <a:pt x="87" y="10"/>
                  </a:cubicBezTo>
                  <a:cubicBezTo>
                    <a:pt x="88" y="9"/>
                    <a:pt x="89" y="8"/>
                    <a:pt x="89" y="8"/>
                  </a:cubicBezTo>
                  <a:cubicBezTo>
                    <a:pt x="89" y="7"/>
                    <a:pt x="89" y="7"/>
                    <a:pt x="89" y="7"/>
                  </a:cubicBezTo>
                  <a:close/>
                  <a:moveTo>
                    <a:pt x="54" y="13"/>
                  </a:moveTo>
                  <a:cubicBezTo>
                    <a:pt x="55" y="13"/>
                    <a:pt x="55" y="14"/>
                    <a:pt x="55" y="14"/>
                  </a:cubicBezTo>
                  <a:cubicBezTo>
                    <a:pt x="54" y="14"/>
                    <a:pt x="54" y="14"/>
                    <a:pt x="54" y="13"/>
                  </a:cubicBezTo>
                  <a:close/>
                  <a:moveTo>
                    <a:pt x="54" y="13"/>
                  </a:moveTo>
                  <a:cubicBezTo>
                    <a:pt x="54" y="13"/>
                    <a:pt x="54" y="13"/>
                    <a:pt x="54" y="13"/>
                  </a:cubicBezTo>
                  <a:cubicBezTo>
                    <a:pt x="54" y="13"/>
                    <a:pt x="54" y="13"/>
                    <a:pt x="54" y="13"/>
                  </a:cubicBezTo>
                  <a:close/>
                  <a:moveTo>
                    <a:pt x="53" y="6"/>
                  </a:moveTo>
                  <a:cubicBezTo>
                    <a:pt x="53" y="6"/>
                    <a:pt x="52" y="6"/>
                    <a:pt x="52" y="6"/>
                  </a:cubicBezTo>
                  <a:cubicBezTo>
                    <a:pt x="52" y="6"/>
                    <a:pt x="52" y="6"/>
                    <a:pt x="52" y="6"/>
                  </a:cubicBezTo>
                  <a:cubicBezTo>
                    <a:pt x="52" y="6"/>
                    <a:pt x="53" y="6"/>
                    <a:pt x="53" y="6"/>
                  </a:cubicBezTo>
                  <a:close/>
                  <a:moveTo>
                    <a:pt x="52" y="7"/>
                  </a:moveTo>
                  <a:cubicBezTo>
                    <a:pt x="53" y="7"/>
                    <a:pt x="53" y="8"/>
                    <a:pt x="53" y="8"/>
                  </a:cubicBezTo>
                  <a:cubicBezTo>
                    <a:pt x="53" y="8"/>
                    <a:pt x="52" y="8"/>
                    <a:pt x="52" y="7"/>
                  </a:cubicBezTo>
                  <a:close/>
                  <a:moveTo>
                    <a:pt x="52" y="9"/>
                  </a:moveTo>
                  <a:cubicBezTo>
                    <a:pt x="53" y="9"/>
                    <a:pt x="52" y="10"/>
                    <a:pt x="52" y="10"/>
                  </a:cubicBezTo>
                  <a:cubicBezTo>
                    <a:pt x="52" y="9"/>
                    <a:pt x="52" y="10"/>
                    <a:pt x="52" y="9"/>
                  </a:cubicBezTo>
                  <a:close/>
                  <a:moveTo>
                    <a:pt x="53" y="13"/>
                  </a:moveTo>
                  <a:cubicBezTo>
                    <a:pt x="53" y="13"/>
                    <a:pt x="53" y="13"/>
                    <a:pt x="53" y="13"/>
                  </a:cubicBezTo>
                  <a:cubicBezTo>
                    <a:pt x="53" y="13"/>
                    <a:pt x="53" y="13"/>
                    <a:pt x="53" y="13"/>
                  </a:cubicBezTo>
                  <a:cubicBezTo>
                    <a:pt x="53" y="13"/>
                    <a:pt x="53" y="13"/>
                    <a:pt x="53" y="13"/>
                  </a:cubicBezTo>
                  <a:close/>
                  <a:moveTo>
                    <a:pt x="52" y="12"/>
                  </a:moveTo>
                  <a:cubicBezTo>
                    <a:pt x="52" y="12"/>
                    <a:pt x="52" y="12"/>
                    <a:pt x="52" y="12"/>
                  </a:cubicBezTo>
                  <a:cubicBezTo>
                    <a:pt x="52" y="12"/>
                    <a:pt x="52" y="12"/>
                    <a:pt x="52" y="12"/>
                  </a:cubicBezTo>
                  <a:cubicBezTo>
                    <a:pt x="52" y="12"/>
                    <a:pt x="52" y="12"/>
                    <a:pt x="52" y="12"/>
                  </a:cubicBezTo>
                  <a:close/>
                  <a:moveTo>
                    <a:pt x="52" y="12"/>
                  </a:moveTo>
                  <a:cubicBezTo>
                    <a:pt x="53" y="13"/>
                    <a:pt x="52" y="14"/>
                    <a:pt x="51" y="14"/>
                  </a:cubicBezTo>
                  <a:cubicBezTo>
                    <a:pt x="52" y="13"/>
                    <a:pt x="52" y="13"/>
                    <a:pt x="52" y="12"/>
                  </a:cubicBezTo>
                  <a:cubicBezTo>
                    <a:pt x="52" y="12"/>
                    <a:pt x="52" y="13"/>
                    <a:pt x="52" y="12"/>
                  </a:cubicBezTo>
                  <a:close/>
                  <a:moveTo>
                    <a:pt x="48" y="2"/>
                  </a:moveTo>
                  <a:cubicBezTo>
                    <a:pt x="48" y="2"/>
                    <a:pt x="48" y="1"/>
                    <a:pt x="47" y="2"/>
                  </a:cubicBezTo>
                  <a:cubicBezTo>
                    <a:pt x="47" y="1"/>
                    <a:pt x="48" y="1"/>
                    <a:pt x="48" y="2"/>
                  </a:cubicBezTo>
                  <a:close/>
                  <a:moveTo>
                    <a:pt x="32" y="19"/>
                  </a:moveTo>
                  <a:cubicBezTo>
                    <a:pt x="32" y="18"/>
                    <a:pt x="32" y="17"/>
                    <a:pt x="32" y="17"/>
                  </a:cubicBezTo>
                  <a:cubicBezTo>
                    <a:pt x="32" y="17"/>
                    <a:pt x="32" y="18"/>
                    <a:pt x="32" y="19"/>
                  </a:cubicBezTo>
                  <a:close/>
                  <a:moveTo>
                    <a:pt x="32" y="17"/>
                  </a:moveTo>
                  <a:cubicBezTo>
                    <a:pt x="32" y="17"/>
                    <a:pt x="32" y="16"/>
                    <a:pt x="32" y="16"/>
                  </a:cubicBezTo>
                  <a:cubicBezTo>
                    <a:pt x="32" y="16"/>
                    <a:pt x="32" y="16"/>
                    <a:pt x="32" y="17"/>
                  </a:cubicBezTo>
                  <a:close/>
                  <a:moveTo>
                    <a:pt x="35" y="23"/>
                  </a:moveTo>
                  <a:cubicBezTo>
                    <a:pt x="35" y="23"/>
                    <a:pt x="35" y="23"/>
                    <a:pt x="35" y="23"/>
                  </a:cubicBezTo>
                  <a:cubicBezTo>
                    <a:pt x="35" y="23"/>
                    <a:pt x="35" y="22"/>
                    <a:pt x="35" y="22"/>
                  </a:cubicBezTo>
                  <a:cubicBezTo>
                    <a:pt x="35" y="22"/>
                    <a:pt x="35" y="23"/>
                    <a:pt x="35" y="23"/>
                  </a:cubicBezTo>
                  <a:close/>
                  <a:moveTo>
                    <a:pt x="37" y="25"/>
                  </a:moveTo>
                  <a:cubicBezTo>
                    <a:pt x="37" y="25"/>
                    <a:pt x="36" y="25"/>
                    <a:pt x="36" y="25"/>
                  </a:cubicBezTo>
                  <a:cubicBezTo>
                    <a:pt x="36" y="25"/>
                    <a:pt x="36" y="24"/>
                    <a:pt x="36" y="24"/>
                  </a:cubicBezTo>
                  <a:cubicBezTo>
                    <a:pt x="36" y="25"/>
                    <a:pt x="37" y="24"/>
                    <a:pt x="37" y="25"/>
                  </a:cubicBezTo>
                  <a:close/>
                  <a:moveTo>
                    <a:pt x="35" y="19"/>
                  </a:moveTo>
                  <a:cubicBezTo>
                    <a:pt x="35" y="19"/>
                    <a:pt x="35" y="18"/>
                    <a:pt x="35" y="18"/>
                  </a:cubicBezTo>
                  <a:cubicBezTo>
                    <a:pt x="35" y="18"/>
                    <a:pt x="35" y="19"/>
                    <a:pt x="35" y="19"/>
                  </a:cubicBezTo>
                  <a:close/>
                  <a:moveTo>
                    <a:pt x="44" y="4"/>
                  </a:moveTo>
                  <a:cubicBezTo>
                    <a:pt x="44" y="4"/>
                    <a:pt x="44" y="4"/>
                    <a:pt x="43" y="4"/>
                  </a:cubicBezTo>
                  <a:cubicBezTo>
                    <a:pt x="43" y="4"/>
                    <a:pt x="44" y="3"/>
                    <a:pt x="44" y="4"/>
                  </a:cubicBezTo>
                  <a:close/>
                  <a:moveTo>
                    <a:pt x="43" y="4"/>
                  </a:moveTo>
                  <a:cubicBezTo>
                    <a:pt x="43" y="5"/>
                    <a:pt x="43" y="5"/>
                    <a:pt x="42" y="5"/>
                  </a:cubicBezTo>
                  <a:cubicBezTo>
                    <a:pt x="42" y="5"/>
                    <a:pt x="43" y="4"/>
                    <a:pt x="43" y="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6" name="Freeform 639"/>
            <p:cNvSpPr>
              <a:spLocks noEditPoints="1"/>
            </p:cNvSpPr>
            <p:nvPr/>
          </p:nvSpPr>
          <p:spPr bwMode="auto">
            <a:xfrm>
              <a:off x="6505575" y="3455988"/>
              <a:ext cx="296863" cy="355600"/>
            </a:xfrm>
            <a:custGeom>
              <a:avLst/>
              <a:gdLst>
                <a:gd name="T0" fmla="*/ 73 w 79"/>
                <a:gd name="T1" fmla="*/ 80 h 95"/>
                <a:gd name="T2" fmla="*/ 69 w 79"/>
                <a:gd name="T3" fmla="*/ 80 h 95"/>
                <a:gd name="T4" fmla="*/ 50 w 79"/>
                <a:gd name="T5" fmla="*/ 59 h 95"/>
                <a:gd name="T6" fmla="*/ 51 w 79"/>
                <a:gd name="T7" fmla="*/ 52 h 95"/>
                <a:gd name="T8" fmla="*/ 43 w 79"/>
                <a:gd name="T9" fmla="*/ 37 h 95"/>
                <a:gd name="T10" fmla="*/ 47 w 79"/>
                <a:gd name="T11" fmla="*/ 34 h 95"/>
                <a:gd name="T12" fmla="*/ 50 w 79"/>
                <a:gd name="T13" fmla="*/ 35 h 95"/>
                <a:gd name="T14" fmla="*/ 54 w 79"/>
                <a:gd name="T15" fmla="*/ 47 h 95"/>
                <a:gd name="T16" fmla="*/ 56 w 79"/>
                <a:gd name="T17" fmla="*/ 53 h 95"/>
                <a:gd name="T18" fmla="*/ 57 w 79"/>
                <a:gd name="T19" fmla="*/ 49 h 95"/>
                <a:gd name="T20" fmla="*/ 62 w 79"/>
                <a:gd name="T21" fmla="*/ 51 h 95"/>
                <a:gd name="T22" fmla="*/ 58 w 79"/>
                <a:gd name="T23" fmla="*/ 45 h 95"/>
                <a:gd name="T24" fmla="*/ 53 w 79"/>
                <a:gd name="T25" fmla="*/ 32 h 95"/>
                <a:gd name="T26" fmla="*/ 51 w 79"/>
                <a:gd name="T27" fmla="*/ 29 h 95"/>
                <a:gd name="T28" fmla="*/ 39 w 79"/>
                <a:gd name="T29" fmla="*/ 23 h 95"/>
                <a:gd name="T30" fmla="*/ 31 w 79"/>
                <a:gd name="T31" fmla="*/ 17 h 95"/>
                <a:gd name="T32" fmla="*/ 34 w 79"/>
                <a:gd name="T33" fmla="*/ 12 h 95"/>
                <a:gd name="T34" fmla="*/ 35 w 79"/>
                <a:gd name="T35" fmla="*/ 10 h 95"/>
                <a:gd name="T36" fmla="*/ 40 w 79"/>
                <a:gd name="T37" fmla="*/ 9 h 95"/>
                <a:gd name="T38" fmla="*/ 44 w 79"/>
                <a:gd name="T39" fmla="*/ 8 h 95"/>
                <a:gd name="T40" fmla="*/ 38 w 79"/>
                <a:gd name="T41" fmla="*/ 8 h 95"/>
                <a:gd name="T42" fmla="*/ 36 w 79"/>
                <a:gd name="T43" fmla="*/ 8 h 95"/>
                <a:gd name="T44" fmla="*/ 34 w 79"/>
                <a:gd name="T45" fmla="*/ 8 h 95"/>
                <a:gd name="T46" fmla="*/ 25 w 79"/>
                <a:gd name="T47" fmla="*/ 1 h 95"/>
                <a:gd name="T48" fmla="*/ 18 w 79"/>
                <a:gd name="T49" fmla="*/ 12 h 95"/>
                <a:gd name="T50" fmla="*/ 18 w 79"/>
                <a:gd name="T51" fmla="*/ 17 h 95"/>
                <a:gd name="T52" fmla="*/ 20 w 79"/>
                <a:gd name="T53" fmla="*/ 18 h 95"/>
                <a:gd name="T54" fmla="*/ 20 w 79"/>
                <a:gd name="T55" fmla="*/ 20 h 95"/>
                <a:gd name="T56" fmla="*/ 16 w 79"/>
                <a:gd name="T57" fmla="*/ 29 h 95"/>
                <a:gd name="T58" fmla="*/ 14 w 79"/>
                <a:gd name="T59" fmla="*/ 33 h 95"/>
                <a:gd name="T60" fmla="*/ 3 w 79"/>
                <a:gd name="T61" fmla="*/ 19 h 95"/>
                <a:gd name="T62" fmla="*/ 0 w 79"/>
                <a:gd name="T63" fmla="*/ 22 h 95"/>
                <a:gd name="T64" fmla="*/ 2 w 79"/>
                <a:gd name="T65" fmla="*/ 25 h 95"/>
                <a:gd name="T66" fmla="*/ 14 w 79"/>
                <a:gd name="T67" fmla="*/ 40 h 95"/>
                <a:gd name="T68" fmla="*/ 17 w 79"/>
                <a:gd name="T69" fmla="*/ 40 h 95"/>
                <a:gd name="T70" fmla="*/ 22 w 79"/>
                <a:gd name="T71" fmla="*/ 35 h 95"/>
                <a:gd name="T72" fmla="*/ 27 w 79"/>
                <a:gd name="T73" fmla="*/ 46 h 95"/>
                <a:gd name="T74" fmla="*/ 32 w 79"/>
                <a:gd name="T75" fmla="*/ 51 h 95"/>
                <a:gd name="T76" fmla="*/ 33 w 79"/>
                <a:gd name="T77" fmla="*/ 54 h 95"/>
                <a:gd name="T78" fmla="*/ 19 w 79"/>
                <a:gd name="T79" fmla="*/ 73 h 95"/>
                <a:gd name="T80" fmla="*/ 40 w 79"/>
                <a:gd name="T81" fmla="*/ 78 h 95"/>
                <a:gd name="T82" fmla="*/ 43 w 79"/>
                <a:gd name="T83" fmla="*/ 73 h 95"/>
                <a:gd name="T84" fmla="*/ 45 w 79"/>
                <a:gd name="T85" fmla="*/ 75 h 95"/>
                <a:gd name="T86" fmla="*/ 51 w 79"/>
                <a:gd name="T87" fmla="*/ 82 h 95"/>
                <a:gd name="T88" fmla="*/ 59 w 79"/>
                <a:gd name="T89" fmla="*/ 84 h 95"/>
                <a:gd name="T90" fmla="*/ 67 w 79"/>
                <a:gd name="T91" fmla="*/ 86 h 95"/>
                <a:gd name="T92" fmla="*/ 66 w 79"/>
                <a:gd name="T93" fmla="*/ 88 h 95"/>
                <a:gd name="T94" fmla="*/ 66 w 79"/>
                <a:gd name="T95" fmla="*/ 92 h 95"/>
                <a:gd name="T96" fmla="*/ 69 w 79"/>
                <a:gd name="T97" fmla="*/ 95 h 95"/>
                <a:gd name="T98" fmla="*/ 74 w 79"/>
                <a:gd name="T99" fmla="*/ 91 h 95"/>
                <a:gd name="T100" fmla="*/ 76 w 79"/>
                <a:gd name="T101" fmla="*/ 88 h 95"/>
                <a:gd name="T102" fmla="*/ 42 w 79"/>
                <a:gd name="T103" fmla="*/ 67 h 95"/>
                <a:gd name="T104" fmla="*/ 34 w 79"/>
                <a:gd name="T105" fmla="*/ 67 h 95"/>
                <a:gd name="T106" fmla="*/ 38 w 79"/>
                <a:gd name="T107" fmla="*/ 64 h 95"/>
                <a:gd name="T108" fmla="*/ 43 w 79"/>
                <a:gd name="T109"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 h="95">
                  <a:moveTo>
                    <a:pt x="78" y="83"/>
                  </a:moveTo>
                  <a:cubicBezTo>
                    <a:pt x="78" y="81"/>
                    <a:pt x="74" y="80"/>
                    <a:pt x="73" y="80"/>
                  </a:cubicBezTo>
                  <a:cubicBezTo>
                    <a:pt x="71" y="80"/>
                    <a:pt x="70" y="80"/>
                    <a:pt x="70" y="80"/>
                  </a:cubicBezTo>
                  <a:cubicBezTo>
                    <a:pt x="70" y="80"/>
                    <a:pt x="70" y="80"/>
                    <a:pt x="69" y="80"/>
                  </a:cubicBezTo>
                  <a:cubicBezTo>
                    <a:pt x="68" y="80"/>
                    <a:pt x="60" y="75"/>
                    <a:pt x="59" y="73"/>
                  </a:cubicBezTo>
                  <a:cubicBezTo>
                    <a:pt x="57" y="71"/>
                    <a:pt x="50" y="63"/>
                    <a:pt x="50" y="59"/>
                  </a:cubicBezTo>
                  <a:cubicBezTo>
                    <a:pt x="50" y="59"/>
                    <a:pt x="50" y="58"/>
                    <a:pt x="50" y="58"/>
                  </a:cubicBezTo>
                  <a:cubicBezTo>
                    <a:pt x="50" y="58"/>
                    <a:pt x="52" y="55"/>
                    <a:pt x="51" y="52"/>
                  </a:cubicBezTo>
                  <a:cubicBezTo>
                    <a:pt x="50" y="49"/>
                    <a:pt x="46" y="44"/>
                    <a:pt x="45" y="42"/>
                  </a:cubicBezTo>
                  <a:cubicBezTo>
                    <a:pt x="43" y="41"/>
                    <a:pt x="43" y="40"/>
                    <a:pt x="43" y="37"/>
                  </a:cubicBezTo>
                  <a:cubicBezTo>
                    <a:pt x="43" y="35"/>
                    <a:pt x="42" y="33"/>
                    <a:pt x="43" y="33"/>
                  </a:cubicBezTo>
                  <a:cubicBezTo>
                    <a:pt x="44" y="33"/>
                    <a:pt x="47" y="34"/>
                    <a:pt x="47" y="34"/>
                  </a:cubicBezTo>
                  <a:cubicBezTo>
                    <a:pt x="48" y="34"/>
                    <a:pt x="48" y="34"/>
                    <a:pt x="48" y="34"/>
                  </a:cubicBezTo>
                  <a:cubicBezTo>
                    <a:pt x="48" y="34"/>
                    <a:pt x="50" y="35"/>
                    <a:pt x="50" y="35"/>
                  </a:cubicBezTo>
                  <a:cubicBezTo>
                    <a:pt x="50" y="36"/>
                    <a:pt x="53" y="44"/>
                    <a:pt x="53" y="44"/>
                  </a:cubicBezTo>
                  <a:cubicBezTo>
                    <a:pt x="54" y="45"/>
                    <a:pt x="54" y="46"/>
                    <a:pt x="54" y="47"/>
                  </a:cubicBezTo>
                  <a:cubicBezTo>
                    <a:pt x="55" y="48"/>
                    <a:pt x="56" y="50"/>
                    <a:pt x="56" y="51"/>
                  </a:cubicBezTo>
                  <a:cubicBezTo>
                    <a:pt x="56" y="52"/>
                    <a:pt x="56" y="52"/>
                    <a:pt x="56" y="53"/>
                  </a:cubicBezTo>
                  <a:cubicBezTo>
                    <a:pt x="56" y="53"/>
                    <a:pt x="57" y="53"/>
                    <a:pt x="57" y="52"/>
                  </a:cubicBezTo>
                  <a:cubicBezTo>
                    <a:pt x="57" y="51"/>
                    <a:pt x="56" y="50"/>
                    <a:pt x="57" y="49"/>
                  </a:cubicBezTo>
                  <a:cubicBezTo>
                    <a:pt x="57" y="48"/>
                    <a:pt x="58" y="50"/>
                    <a:pt x="59" y="50"/>
                  </a:cubicBezTo>
                  <a:cubicBezTo>
                    <a:pt x="60" y="50"/>
                    <a:pt x="62" y="51"/>
                    <a:pt x="62" y="51"/>
                  </a:cubicBezTo>
                  <a:cubicBezTo>
                    <a:pt x="62" y="51"/>
                    <a:pt x="63" y="50"/>
                    <a:pt x="63" y="49"/>
                  </a:cubicBezTo>
                  <a:cubicBezTo>
                    <a:pt x="63" y="48"/>
                    <a:pt x="58" y="46"/>
                    <a:pt x="58" y="45"/>
                  </a:cubicBezTo>
                  <a:cubicBezTo>
                    <a:pt x="57" y="43"/>
                    <a:pt x="56" y="43"/>
                    <a:pt x="56" y="43"/>
                  </a:cubicBezTo>
                  <a:cubicBezTo>
                    <a:pt x="56" y="42"/>
                    <a:pt x="54" y="33"/>
                    <a:pt x="53" y="32"/>
                  </a:cubicBezTo>
                  <a:cubicBezTo>
                    <a:pt x="53" y="31"/>
                    <a:pt x="51" y="29"/>
                    <a:pt x="51" y="29"/>
                  </a:cubicBezTo>
                  <a:cubicBezTo>
                    <a:pt x="51" y="29"/>
                    <a:pt x="51" y="29"/>
                    <a:pt x="51" y="29"/>
                  </a:cubicBezTo>
                  <a:cubicBezTo>
                    <a:pt x="51" y="28"/>
                    <a:pt x="51" y="28"/>
                    <a:pt x="51" y="28"/>
                  </a:cubicBezTo>
                  <a:cubicBezTo>
                    <a:pt x="51" y="28"/>
                    <a:pt x="43" y="24"/>
                    <a:pt x="39" y="23"/>
                  </a:cubicBezTo>
                  <a:cubicBezTo>
                    <a:pt x="36" y="21"/>
                    <a:pt x="32" y="18"/>
                    <a:pt x="31" y="18"/>
                  </a:cubicBezTo>
                  <a:cubicBezTo>
                    <a:pt x="31" y="18"/>
                    <a:pt x="31" y="18"/>
                    <a:pt x="31" y="17"/>
                  </a:cubicBezTo>
                  <a:cubicBezTo>
                    <a:pt x="32" y="17"/>
                    <a:pt x="32" y="16"/>
                    <a:pt x="32" y="15"/>
                  </a:cubicBezTo>
                  <a:cubicBezTo>
                    <a:pt x="33" y="15"/>
                    <a:pt x="34" y="13"/>
                    <a:pt x="34" y="12"/>
                  </a:cubicBezTo>
                  <a:cubicBezTo>
                    <a:pt x="34" y="11"/>
                    <a:pt x="34" y="11"/>
                    <a:pt x="34" y="11"/>
                  </a:cubicBezTo>
                  <a:cubicBezTo>
                    <a:pt x="34" y="11"/>
                    <a:pt x="35" y="10"/>
                    <a:pt x="35" y="10"/>
                  </a:cubicBezTo>
                  <a:cubicBezTo>
                    <a:pt x="35" y="10"/>
                    <a:pt x="34" y="11"/>
                    <a:pt x="36" y="11"/>
                  </a:cubicBezTo>
                  <a:cubicBezTo>
                    <a:pt x="38" y="10"/>
                    <a:pt x="39" y="10"/>
                    <a:pt x="40" y="9"/>
                  </a:cubicBezTo>
                  <a:cubicBezTo>
                    <a:pt x="41" y="8"/>
                    <a:pt x="42" y="7"/>
                    <a:pt x="43" y="7"/>
                  </a:cubicBezTo>
                  <a:cubicBezTo>
                    <a:pt x="44" y="8"/>
                    <a:pt x="44" y="8"/>
                    <a:pt x="44" y="8"/>
                  </a:cubicBezTo>
                  <a:cubicBezTo>
                    <a:pt x="44" y="8"/>
                    <a:pt x="44" y="6"/>
                    <a:pt x="42" y="6"/>
                  </a:cubicBezTo>
                  <a:cubicBezTo>
                    <a:pt x="41" y="6"/>
                    <a:pt x="39" y="7"/>
                    <a:pt x="38" y="8"/>
                  </a:cubicBezTo>
                  <a:cubicBezTo>
                    <a:pt x="38" y="8"/>
                    <a:pt x="37" y="9"/>
                    <a:pt x="36" y="9"/>
                  </a:cubicBezTo>
                  <a:cubicBezTo>
                    <a:pt x="36" y="9"/>
                    <a:pt x="36" y="9"/>
                    <a:pt x="36" y="8"/>
                  </a:cubicBezTo>
                  <a:cubicBezTo>
                    <a:pt x="36" y="8"/>
                    <a:pt x="35" y="8"/>
                    <a:pt x="35" y="8"/>
                  </a:cubicBezTo>
                  <a:cubicBezTo>
                    <a:pt x="35" y="8"/>
                    <a:pt x="34" y="8"/>
                    <a:pt x="34" y="8"/>
                  </a:cubicBezTo>
                  <a:cubicBezTo>
                    <a:pt x="34" y="8"/>
                    <a:pt x="34" y="8"/>
                    <a:pt x="34" y="7"/>
                  </a:cubicBezTo>
                  <a:cubicBezTo>
                    <a:pt x="34" y="7"/>
                    <a:pt x="30" y="0"/>
                    <a:pt x="25" y="1"/>
                  </a:cubicBezTo>
                  <a:cubicBezTo>
                    <a:pt x="20" y="2"/>
                    <a:pt x="17" y="4"/>
                    <a:pt x="18" y="7"/>
                  </a:cubicBezTo>
                  <a:cubicBezTo>
                    <a:pt x="18" y="7"/>
                    <a:pt x="17" y="11"/>
                    <a:pt x="18" y="12"/>
                  </a:cubicBezTo>
                  <a:cubicBezTo>
                    <a:pt x="18" y="13"/>
                    <a:pt x="18" y="14"/>
                    <a:pt x="18" y="15"/>
                  </a:cubicBezTo>
                  <a:cubicBezTo>
                    <a:pt x="17" y="16"/>
                    <a:pt x="18" y="16"/>
                    <a:pt x="18" y="17"/>
                  </a:cubicBezTo>
                  <a:cubicBezTo>
                    <a:pt x="19" y="17"/>
                    <a:pt x="19" y="18"/>
                    <a:pt x="19" y="18"/>
                  </a:cubicBezTo>
                  <a:cubicBezTo>
                    <a:pt x="19" y="18"/>
                    <a:pt x="19" y="18"/>
                    <a:pt x="20" y="18"/>
                  </a:cubicBezTo>
                  <a:cubicBezTo>
                    <a:pt x="20" y="18"/>
                    <a:pt x="19" y="18"/>
                    <a:pt x="19" y="19"/>
                  </a:cubicBezTo>
                  <a:cubicBezTo>
                    <a:pt x="19" y="19"/>
                    <a:pt x="20" y="20"/>
                    <a:pt x="20" y="20"/>
                  </a:cubicBezTo>
                  <a:cubicBezTo>
                    <a:pt x="20" y="20"/>
                    <a:pt x="21" y="20"/>
                    <a:pt x="21" y="20"/>
                  </a:cubicBezTo>
                  <a:cubicBezTo>
                    <a:pt x="21" y="21"/>
                    <a:pt x="17" y="26"/>
                    <a:pt x="16" y="29"/>
                  </a:cubicBezTo>
                  <a:cubicBezTo>
                    <a:pt x="15" y="32"/>
                    <a:pt x="16" y="32"/>
                    <a:pt x="15" y="32"/>
                  </a:cubicBezTo>
                  <a:cubicBezTo>
                    <a:pt x="14" y="33"/>
                    <a:pt x="14" y="33"/>
                    <a:pt x="14" y="33"/>
                  </a:cubicBezTo>
                  <a:cubicBezTo>
                    <a:pt x="13" y="33"/>
                    <a:pt x="9" y="27"/>
                    <a:pt x="8" y="26"/>
                  </a:cubicBezTo>
                  <a:cubicBezTo>
                    <a:pt x="8" y="25"/>
                    <a:pt x="4" y="19"/>
                    <a:pt x="3" y="19"/>
                  </a:cubicBezTo>
                  <a:cubicBezTo>
                    <a:pt x="2" y="18"/>
                    <a:pt x="2" y="19"/>
                    <a:pt x="1" y="19"/>
                  </a:cubicBezTo>
                  <a:cubicBezTo>
                    <a:pt x="1" y="19"/>
                    <a:pt x="0" y="22"/>
                    <a:pt x="0" y="22"/>
                  </a:cubicBezTo>
                  <a:cubicBezTo>
                    <a:pt x="0" y="22"/>
                    <a:pt x="0" y="23"/>
                    <a:pt x="1" y="24"/>
                  </a:cubicBezTo>
                  <a:cubicBezTo>
                    <a:pt x="2" y="24"/>
                    <a:pt x="2" y="25"/>
                    <a:pt x="2" y="25"/>
                  </a:cubicBezTo>
                  <a:cubicBezTo>
                    <a:pt x="2" y="25"/>
                    <a:pt x="5" y="27"/>
                    <a:pt x="6" y="28"/>
                  </a:cubicBezTo>
                  <a:cubicBezTo>
                    <a:pt x="7" y="30"/>
                    <a:pt x="12" y="39"/>
                    <a:pt x="14" y="40"/>
                  </a:cubicBezTo>
                  <a:cubicBezTo>
                    <a:pt x="15" y="41"/>
                    <a:pt x="16" y="40"/>
                    <a:pt x="17" y="40"/>
                  </a:cubicBezTo>
                  <a:cubicBezTo>
                    <a:pt x="17" y="39"/>
                    <a:pt x="17" y="40"/>
                    <a:pt x="17" y="40"/>
                  </a:cubicBezTo>
                  <a:cubicBezTo>
                    <a:pt x="18" y="40"/>
                    <a:pt x="21" y="36"/>
                    <a:pt x="21" y="36"/>
                  </a:cubicBezTo>
                  <a:cubicBezTo>
                    <a:pt x="21" y="35"/>
                    <a:pt x="21" y="35"/>
                    <a:pt x="22" y="35"/>
                  </a:cubicBezTo>
                  <a:cubicBezTo>
                    <a:pt x="22" y="35"/>
                    <a:pt x="22" y="36"/>
                    <a:pt x="23" y="36"/>
                  </a:cubicBezTo>
                  <a:cubicBezTo>
                    <a:pt x="23" y="36"/>
                    <a:pt x="26" y="45"/>
                    <a:pt x="27" y="46"/>
                  </a:cubicBezTo>
                  <a:cubicBezTo>
                    <a:pt x="28" y="47"/>
                    <a:pt x="29" y="48"/>
                    <a:pt x="30" y="48"/>
                  </a:cubicBezTo>
                  <a:cubicBezTo>
                    <a:pt x="31" y="49"/>
                    <a:pt x="31" y="49"/>
                    <a:pt x="32" y="51"/>
                  </a:cubicBezTo>
                  <a:cubicBezTo>
                    <a:pt x="33" y="52"/>
                    <a:pt x="33" y="53"/>
                    <a:pt x="33" y="53"/>
                  </a:cubicBezTo>
                  <a:cubicBezTo>
                    <a:pt x="33" y="54"/>
                    <a:pt x="33" y="54"/>
                    <a:pt x="33" y="54"/>
                  </a:cubicBezTo>
                  <a:cubicBezTo>
                    <a:pt x="33" y="55"/>
                    <a:pt x="21" y="66"/>
                    <a:pt x="21" y="67"/>
                  </a:cubicBezTo>
                  <a:cubicBezTo>
                    <a:pt x="20" y="67"/>
                    <a:pt x="18" y="70"/>
                    <a:pt x="19" y="73"/>
                  </a:cubicBezTo>
                  <a:cubicBezTo>
                    <a:pt x="20" y="77"/>
                    <a:pt x="24" y="77"/>
                    <a:pt x="27" y="77"/>
                  </a:cubicBezTo>
                  <a:cubicBezTo>
                    <a:pt x="30" y="76"/>
                    <a:pt x="40" y="78"/>
                    <a:pt x="40" y="78"/>
                  </a:cubicBezTo>
                  <a:cubicBezTo>
                    <a:pt x="40" y="78"/>
                    <a:pt x="43" y="78"/>
                    <a:pt x="42" y="75"/>
                  </a:cubicBezTo>
                  <a:cubicBezTo>
                    <a:pt x="42" y="72"/>
                    <a:pt x="42" y="73"/>
                    <a:pt x="43" y="73"/>
                  </a:cubicBezTo>
                  <a:cubicBezTo>
                    <a:pt x="43" y="72"/>
                    <a:pt x="45" y="73"/>
                    <a:pt x="45" y="73"/>
                  </a:cubicBezTo>
                  <a:cubicBezTo>
                    <a:pt x="45" y="73"/>
                    <a:pt x="44" y="74"/>
                    <a:pt x="45" y="75"/>
                  </a:cubicBezTo>
                  <a:cubicBezTo>
                    <a:pt x="46" y="76"/>
                    <a:pt x="49" y="79"/>
                    <a:pt x="50" y="79"/>
                  </a:cubicBezTo>
                  <a:cubicBezTo>
                    <a:pt x="51" y="80"/>
                    <a:pt x="51" y="81"/>
                    <a:pt x="51" y="82"/>
                  </a:cubicBezTo>
                  <a:cubicBezTo>
                    <a:pt x="51" y="83"/>
                    <a:pt x="55" y="84"/>
                    <a:pt x="55" y="80"/>
                  </a:cubicBezTo>
                  <a:cubicBezTo>
                    <a:pt x="57" y="82"/>
                    <a:pt x="58" y="83"/>
                    <a:pt x="59" y="84"/>
                  </a:cubicBezTo>
                  <a:cubicBezTo>
                    <a:pt x="64" y="85"/>
                    <a:pt x="66" y="85"/>
                    <a:pt x="66" y="85"/>
                  </a:cubicBezTo>
                  <a:cubicBezTo>
                    <a:pt x="67" y="85"/>
                    <a:pt x="67" y="86"/>
                    <a:pt x="67" y="86"/>
                  </a:cubicBezTo>
                  <a:cubicBezTo>
                    <a:pt x="67" y="86"/>
                    <a:pt x="67" y="86"/>
                    <a:pt x="67" y="86"/>
                  </a:cubicBezTo>
                  <a:cubicBezTo>
                    <a:pt x="67" y="86"/>
                    <a:pt x="65" y="86"/>
                    <a:pt x="66" y="88"/>
                  </a:cubicBezTo>
                  <a:cubicBezTo>
                    <a:pt x="67" y="90"/>
                    <a:pt x="67" y="91"/>
                    <a:pt x="67" y="91"/>
                  </a:cubicBezTo>
                  <a:cubicBezTo>
                    <a:pt x="67" y="91"/>
                    <a:pt x="66" y="91"/>
                    <a:pt x="66" y="92"/>
                  </a:cubicBezTo>
                  <a:cubicBezTo>
                    <a:pt x="66" y="93"/>
                    <a:pt x="66" y="94"/>
                    <a:pt x="67" y="94"/>
                  </a:cubicBezTo>
                  <a:cubicBezTo>
                    <a:pt x="67" y="95"/>
                    <a:pt x="68" y="95"/>
                    <a:pt x="69" y="95"/>
                  </a:cubicBezTo>
                  <a:cubicBezTo>
                    <a:pt x="69" y="95"/>
                    <a:pt x="72" y="94"/>
                    <a:pt x="72" y="94"/>
                  </a:cubicBezTo>
                  <a:cubicBezTo>
                    <a:pt x="73" y="94"/>
                    <a:pt x="74" y="92"/>
                    <a:pt x="74" y="91"/>
                  </a:cubicBezTo>
                  <a:cubicBezTo>
                    <a:pt x="74" y="90"/>
                    <a:pt x="74" y="90"/>
                    <a:pt x="74" y="89"/>
                  </a:cubicBezTo>
                  <a:cubicBezTo>
                    <a:pt x="74" y="89"/>
                    <a:pt x="76" y="88"/>
                    <a:pt x="76" y="88"/>
                  </a:cubicBezTo>
                  <a:cubicBezTo>
                    <a:pt x="77" y="88"/>
                    <a:pt x="79" y="84"/>
                    <a:pt x="78" y="83"/>
                  </a:cubicBezTo>
                  <a:close/>
                  <a:moveTo>
                    <a:pt x="42" y="67"/>
                  </a:moveTo>
                  <a:cubicBezTo>
                    <a:pt x="42" y="67"/>
                    <a:pt x="41" y="67"/>
                    <a:pt x="41" y="67"/>
                  </a:cubicBezTo>
                  <a:cubicBezTo>
                    <a:pt x="41" y="67"/>
                    <a:pt x="34" y="67"/>
                    <a:pt x="34" y="67"/>
                  </a:cubicBezTo>
                  <a:cubicBezTo>
                    <a:pt x="33" y="67"/>
                    <a:pt x="36" y="65"/>
                    <a:pt x="37" y="65"/>
                  </a:cubicBezTo>
                  <a:cubicBezTo>
                    <a:pt x="38" y="65"/>
                    <a:pt x="38" y="65"/>
                    <a:pt x="38" y="64"/>
                  </a:cubicBezTo>
                  <a:cubicBezTo>
                    <a:pt x="38" y="65"/>
                    <a:pt x="42" y="67"/>
                    <a:pt x="43" y="67"/>
                  </a:cubicBezTo>
                  <a:cubicBezTo>
                    <a:pt x="43" y="67"/>
                    <a:pt x="43" y="67"/>
                    <a:pt x="43" y="67"/>
                  </a:cubicBezTo>
                  <a:cubicBezTo>
                    <a:pt x="42" y="67"/>
                    <a:pt x="42" y="67"/>
                    <a:pt x="42" y="67"/>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7" name="Freeform 640"/>
            <p:cNvSpPr>
              <a:spLocks noEditPoints="1"/>
            </p:cNvSpPr>
            <p:nvPr/>
          </p:nvSpPr>
          <p:spPr bwMode="auto">
            <a:xfrm>
              <a:off x="4805363" y="5718176"/>
              <a:ext cx="220663" cy="266700"/>
            </a:xfrm>
            <a:custGeom>
              <a:avLst/>
              <a:gdLst>
                <a:gd name="T0" fmla="*/ 54 w 59"/>
                <a:gd name="T1" fmla="*/ 60 h 71"/>
                <a:gd name="T2" fmla="*/ 52 w 59"/>
                <a:gd name="T3" fmla="*/ 60 h 71"/>
                <a:gd name="T4" fmla="*/ 37 w 59"/>
                <a:gd name="T5" fmla="*/ 44 h 71"/>
                <a:gd name="T6" fmla="*/ 38 w 59"/>
                <a:gd name="T7" fmla="*/ 39 h 71"/>
                <a:gd name="T8" fmla="*/ 32 w 59"/>
                <a:gd name="T9" fmla="*/ 28 h 71"/>
                <a:gd name="T10" fmla="*/ 35 w 59"/>
                <a:gd name="T11" fmla="*/ 26 h 71"/>
                <a:gd name="T12" fmla="*/ 37 w 59"/>
                <a:gd name="T13" fmla="*/ 26 h 71"/>
                <a:gd name="T14" fmla="*/ 41 w 59"/>
                <a:gd name="T15" fmla="*/ 35 h 71"/>
                <a:gd name="T16" fmla="*/ 42 w 59"/>
                <a:gd name="T17" fmla="*/ 39 h 71"/>
                <a:gd name="T18" fmla="*/ 42 w 59"/>
                <a:gd name="T19" fmla="*/ 37 h 71"/>
                <a:gd name="T20" fmla="*/ 46 w 59"/>
                <a:gd name="T21" fmla="*/ 38 h 71"/>
                <a:gd name="T22" fmla="*/ 43 w 59"/>
                <a:gd name="T23" fmla="*/ 33 h 71"/>
                <a:gd name="T24" fmla="*/ 40 w 59"/>
                <a:gd name="T25" fmla="*/ 23 h 71"/>
                <a:gd name="T26" fmla="*/ 38 w 59"/>
                <a:gd name="T27" fmla="*/ 21 h 71"/>
                <a:gd name="T28" fmla="*/ 29 w 59"/>
                <a:gd name="T29" fmla="*/ 17 h 71"/>
                <a:gd name="T30" fmla="*/ 23 w 59"/>
                <a:gd name="T31" fmla="*/ 13 h 71"/>
                <a:gd name="T32" fmla="*/ 25 w 59"/>
                <a:gd name="T33" fmla="*/ 9 h 71"/>
                <a:gd name="T34" fmla="*/ 26 w 59"/>
                <a:gd name="T35" fmla="*/ 8 h 71"/>
                <a:gd name="T36" fmla="*/ 30 w 59"/>
                <a:gd name="T37" fmla="*/ 6 h 71"/>
                <a:gd name="T38" fmla="*/ 33 w 59"/>
                <a:gd name="T39" fmla="*/ 6 h 71"/>
                <a:gd name="T40" fmla="*/ 29 w 59"/>
                <a:gd name="T41" fmla="*/ 6 h 71"/>
                <a:gd name="T42" fmla="*/ 27 w 59"/>
                <a:gd name="T43" fmla="*/ 6 h 71"/>
                <a:gd name="T44" fmla="*/ 26 w 59"/>
                <a:gd name="T45" fmla="*/ 6 h 71"/>
                <a:gd name="T46" fmla="*/ 19 w 59"/>
                <a:gd name="T47" fmla="*/ 1 h 71"/>
                <a:gd name="T48" fmla="*/ 13 w 59"/>
                <a:gd name="T49" fmla="*/ 9 h 71"/>
                <a:gd name="T50" fmla="*/ 14 w 59"/>
                <a:gd name="T51" fmla="*/ 12 h 71"/>
                <a:gd name="T52" fmla="*/ 15 w 59"/>
                <a:gd name="T53" fmla="*/ 14 h 71"/>
                <a:gd name="T54" fmla="*/ 15 w 59"/>
                <a:gd name="T55" fmla="*/ 15 h 71"/>
                <a:gd name="T56" fmla="*/ 12 w 59"/>
                <a:gd name="T57" fmla="*/ 21 h 71"/>
                <a:gd name="T58" fmla="*/ 10 w 59"/>
                <a:gd name="T59" fmla="*/ 24 h 71"/>
                <a:gd name="T60" fmla="*/ 2 w 59"/>
                <a:gd name="T61" fmla="*/ 14 h 71"/>
                <a:gd name="T62" fmla="*/ 0 w 59"/>
                <a:gd name="T63" fmla="*/ 16 h 71"/>
                <a:gd name="T64" fmla="*/ 1 w 59"/>
                <a:gd name="T65" fmla="*/ 19 h 71"/>
                <a:gd name="T66" fmla="*/ 10 w 59"/>
                <a:gd name="T67" fmla="*/ 30 h 71"/>
                <a:gd name="T68" fmla="*/ 13 w 59"/>
                <a:gd name="T69" fmla="*/ 30 h 71"/>
                <a:gd name="T70" fmla="*/ 16 w 59"/>
                <a:gd name="T71" fmla="*/ 26 h 71"/>
                <a:gd name="T72" fmla="*/ 20 w 59"/>
                <a:gd name="T73" fmla="*/ 34 h 71"/>
                <a:gd name="T74" fmla="*/ 24 w 59"/>
                <a:gd name="T75" fmla="*/ 38 h 71"/>
                <a:gd name="T76" fmla="*/ 25 w 59"/>
                <a:gd name="T77" fmla="*/ 41 h 71"/>
                <a:gd name="T78" fmla="*/ 14 w 59"/>
                <a:gd name="T79" fmla="*/ 55 h 71"/>
                <a:gd name="T80" fmla="*/ 30 w 59"/>
                <a:gd name="T81" fmla="*/ 58 h 71"/>
                <a:gd name="T82" fmla="*/ 32 w 59"/>
                <a:gd name="T83" fmla="*/ 54 h 71"/>
                <a:gd name="T84" fmla="*/ 33 w 59"/>
                <a:gd name="T85" fmla="*/ 56 h 71"/>
                <a:gd name="T86" fmla="*/ 38 w 59"/>
                <a:gd name="T87" fmla="*/ 61 h 71"/>
                <a:gd name="T88" fmla="*/ 44 w 59"/>
                <a:gd name="T89" fmla="*/ 62 h 71"/>
                <a:gd name="T90" fmla="*/ 50 w 59"/>
                <a:gd name="T91" fmla="*/ 64 h 71"/>
                <a:gd name="T92" fmla="*/ 50 w 59"/>
                <a:gd name="T93" fmla="*/ 66 h 71"/>
                <a:gd name="T94" fmla="*/ 49 w 59"/>
                <a:gd name="T95" fmla="*/ 69 h 71"/>
                <a:gd name="T96" fmla="*/ 51 w 59"/>
                <a:gd name="T97" fmla="*/ 71 h 71"/>
                <a:gd name="T98" fmla="*/ 55 w 59"/>
                <a:gd name="T99" fmla="*/ 68 h 71"/>
                <a:gd name="T100" fmla="*/ 57 w 59"/>
                <a:gd name="T101" fmla="*/ 66 h 71"/>
                <a:gd name="T102" fmla="*/ 31 w 59"/>
                <a:gd name="T103" fmla="*/ 50 h 71"/>
                <a:gd name="T104" fmla="*/ 25 w 59"/>
                <a:gd name="T105" fmla="*/ 50 h 71"/>
                <a:gd name="T106" fmla="*/ 28 w 59"/>
                <a:gd name="T107" fmla="*/ 48 h 71"/>
                <a:gd name="T108" fmla="*/ 32 w 59"/>
                <a:gd name="T109"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 h="71">
                  <a:moveTo>
                    <a:pt x="59" y="62"/>
                  </a:moveTo>
                  <a:cubicBezTo>
                    <a:pt x="58" y="60"/>
                    <a:pt x="55" y="59"/>
                    <a:pt x="54" y="60"/>
                  </a:cubicBezTo>
                  <a:cubicBezTo>
                    <a:pt x="53" y="60"/>
                    <a:pt x="53" y="60"/>
                    <a:pt x="53" y="60"/>
                  </a:cubicBezTo>
                  <a:cubicBezTo>
                    <a:pt x="53" y="60"/>
                    <a:pt x="52" y="60"/>
                    <a:pt x="52" y="60"/>
                  </a:cubicBezTo>
                  <a:cubicBezTo>
                    <a:pt x="51" y="60"/>
                    <a:pt x="45" y="56"/>
                    <a:pt x="44" y="54"/>
                  </a:cubicBezTo>
                  <a:cubicBezTo>
                    <a:pt x="43" y="53"/>
                    <a:pt x="37" y="47"/>
                    <a:pt x="37" y="44"/>
                  </a:cubicBezTo>
                  <a:cubicBezTo>
                    <a:pt x="37" y="44"/>
                    <a:pt x="37" y="43"/>
                    <a:pt x="37" y="43"/>
                  </a:cubicBezTo>
                  <a:cubicBezTo>
                    <a:pt x="37" y="43"/>
                    <a:pt x="39" y="41"/>
                    <a:pt x="38" y="39"/>
                  </a:cubicBezTo>
                  <a:cubicBezTo>
                    <a:pt x="38" y="36"/>
                    <a:pt x="35" y="33"/>
                    <a:pt x="33" y="31"/>
                  </a:cubicBezTo>
                  <a:cubicBezTo>
                    <a:pt x="32" y="30"/>
                    <a:pt x="32" y="29"/>
                    <a:pt x="32" y="28"/>
                  </a:cubicBezTo>
                  <a:cubicBezTo>
                    <a:pt x="32" y="26"/>
                    <a:pt x="31" y="25"/>
                    <a:pt x="32" y="25"/>
                  </a:cubicBezTo>
                  <a:cubicBezTo>
                    <a:pt x="33" y="25"/>
                    <a:pt x="35" y="26"/>
                    <a:pt x="35" y="26"/>
                  </a:cubicBezTo>
                  <a:cubicBezTo>
                    <a:pt x="36" y="25"/>
                    <a:pt x="36" y="25"/>
                    <a:pt x="36" y="25"/>
                  </a:cubicBezTo>
                  <a:cubicBezTo>
                    <a:pt x="36" y="25"/>
                    <a:pt x="37" y="26"/>
                    <a:pt x="37" y="26"/>
                  </a:cubicBezTo>
                  <a:cubicBezTo>
                    <a:pt x="38" y="27"/>
                    <a:pt x="40" y="32"/>
                    <a:pt x="40" y="33"/>
                  </a:cubicBezTo>
                  <a:cubicBezTo>
                    <a:pt x="40" y="34"/>
                    <a:pt x="40" y="34"/>
                    <a:pt x="41" y="35"/>
                  </a:cubicBezTo>
                  <a:cubicBezTo>
                    <a:pt x="41" y="36"/>
                    <a:pt x="42" y="37"/>
                    <a:pt x="42" y="38"/>
                  </a:cubicBezTo>
                  <a:cubicBezTo>
                    <a:pt x="42" y="39"/>
                    <a:pt x="42" y="39"/>
                    <a:pt x="42" y="39"/>
                  </a:cubicBezTo>
                  <a:cubicBezTo>
                    <a:pt x="42" y="39"/>
                    <a:pt x="42" y="40"/>
                    <a:pt x="42" y="39"/>
                  </a:cubicBezTo>
                  <a:cubicBezTo>
                    <a:pt x="42" y="38"/>
                    <a:pt x="42" y="37"/>
                    <a:pt x="42" y="37"/>
                  </a:cubicBezTo>
                  <a:cubicBezTo>
                    <a:pt x="42" y="36"/>
                    <a:pt x="44" y="37"/>
                    <a:pt x="44" y="37"/>
                  </a:cubicBezTo>
                  <a:cubicBezTo>
                    <a:pt x="45" y="37"/>
                    <a:pt x="46" y="38"/>
                    <a:pt x="46" y="38"/>
                  </a:cubicBezTo>
                  <a:cubicBezTo>
                    <a:pt x="46" y="38"/>
                    <a:pt x="47" y="37"/>
                    <a:pt x="47" y="37"/>
                  </a:cubicBezTo>
                  <a:cubicBezTo>
                    <a:pt x="47" y="36"/>
                    <a:pt x="43" y="34"/>
                    <a:pt x="43" y="33"/>
                  </a:cubicBezTo>
                  <a:cubicBezTo>
                    <a:pt x="43" y="32"/>
                    <a:pt x="42" y="32"/>
                    <a:pt x="42" y="32"/>
                  </a:cubicBezTo>
                  <a:cubicBezTo>
                    <a:pt x="42" y="32"/>
                    <a:pt x="40" y="24"/>
                    <a:pt x="40" y="23"/>
                  </a:cubicBezTo>
                  <a:cubicBezTo>
                    <a:pt x="40" y="23"/>
                    <a:pt x="38" y="22"/>
                    <a:pt x="38" y="22"/>
                  </a:cubicBezTo>
                  <a:cubicBezTo>
                    <a:pt x="38" y="22"/>
                    <a:pt x="38" y="21"/>
                    <a:pt x="38" y="21"/>
                  </a:cubicBezTo>
                  <a:cubicBezTo>
                    <a:pt x="38" y="21"/>
                    <a:pt x="38" y="21"/>
                    <a:pt x="38" y="21"/>
                  </a:cubicBezTo>
                  <a:cubicBezTo>
                    <a:pt x="38" y="21"/>
                    <a:pt x="32" y="18"/>
                    <a:pt x="29" y="17"/>
                  </a:cubicBezTo>
                  <a:cubicBezTo>
                    <a:pt x="27" y="16"/>
                    <a:pt x="24" y="14"/>
                    <a:pt x="23" y="14"/>
                  </a:cubicBezTo>
                  <a:cubicBezTo>
                    <a:pt x="23" y="13"/>
                    <a:pt x="23" y="13"/>
                    <a:pt x="23" y="13"/>
                  </a:cubicBezTo>
                  <a:cubicBezTo>
                    <a:pt x="24" y="12"/>
                    <a:pt x="24" y="12"/>
                    <a:pt x="24" y="11"/>
                  </a:cubicBezTo>
                  <a:cubicBezTo>
                    <a:pt x="24" y="11"/>
                    <a:pt x="25" y="9"/>
                    <a:pt x="25" y="9"/>
                  </a:cubicBezTo>
                  <a:cubicBezTo>
                    <a:pt x="25" y="8"/>
                    <a:pt x="25" y="8"/>
                    <a:pt x="25" y="8"/>
                  </a:cubicBezTo>
                  <a:cubicBezTo>
                    <a:pt x="26" y="8"/>
                    <a:pt x="26" y="8"/>
                    <a:pt x="26" y="8"/>
                  </a:cubicBezTo>
                  <a:cubicBezTo>
                    <a:pt x="26" y="8"/>
                    <a:pt x="25" y="8"/>
                    <a:pt x="27" y="8"/>
                  </a:cubicBezTo>
                  <a:cubicBezTo>
                    <a:pt x="28" y="7"/>
                    <a:pt x="29" y="7"/>
                    <a:pt x="30" y="6"/>
                  </a:cubicBezTo>
                  <a:cubicBezTo>
                    <a:pt x="31" y="6"/>
                    <a:pt x="31" y="5"/>
                    <a:pt x="32" y="5"/>
                  </a:cubicBezTo>
                  <a:cubicBezTo>
                    <a:pt x="33" y="6"/>
                    <a:pt x="33" y="6"/>
                    <a:pt x="33" y="6"/>
                  </a:cubicBezTo>
                  <a:cubicBezTo>
                    <a:pt x="33" y="6"/>
                    <a:pt x="33" y="5"/>
                    <a:pt x="32" y="5"/>
                  </a:cubicBezTo>
                  <a:cubicBezTo>
                    <a:pt x="30" y="5"/>
                    <a:pt x="29" y="5"/>
                    <a:pt x="29" y="6"/>
                  </a:cubicBezTo>
                  <a:cubicBezTo>
                    <a:pt x="28" y="6"/>
                    <a:pt x="27" y="7"/>
                    <a:pt x="27" y="6"/>
                  </a:cubicBezTo>
                  <a:cubicBezTo>
                    <a:pt x="27" y="6"/>
                    <a:pt x="27" y="6"/>
                    <a:pt x="27" y="6"/>
                  </a:cubicBezTo>
                  <a:cubicBezTo>
                    <a:pt x="27" y="6"/>
                    <a:pt x="26" y="6"/>
                    <a:pt x="26" y="6"/>
                  </a:cubicBezTo>
                  <a:cubicBezTo>
                    <a:pt x="26" y="6"/>
                    <a:pt x="26" y="6"/>
                    <a:pt x="26" y="6"/>
                  </a:cubicBezTo>
                  <a:cubicBezTo>
                    <a:pt x="26" y="6"/>
                    <a:pt x="26" y="6"/>
                    <a:pt x="26" y="5"/>
                  </a:cubicBezTo>
                  <a:cubicBezTo>
                    <a:pt x="25" y="5"/>
                    <a:pt x="23" y="0"/>
                    <a:pt x="19" y="1"/>
                  </a:cubicBezTo>
                  <a:cubicBezTo>
                    <a:pt x="15" y="2"/>
                    <a:pt x="13" y="3"/>
                    <a:pt x="13" y="5"/>
                  </a:cubicBezTo>
                  <a:cubicBezTo>
                    <a:pt x="13" y="5"/>
                    <a:pt x="13" y="8"/>
                    <a:pt x="13" y="9"/>
                  </a:cubicBezTo>
                  <a:cubicBezTo>
                    <a:pt x="14" y="10"/>
                    <a:pt x="14" y="10"/>
                    <a:pt x="13" y="11"/>
                  </a:cubicBezTo>
                  <a:cubicBezTo>
                    <a:pt x="13" y="12"/>
                    <a:pt x="13" y="12"/>
                    <a:pt x="14" y="12"/>
                  </a:cubicBezTo>
                  <a:cubicBezTo>
                    <a:pt x="14" y="12"/>
                    <a:pt x="14" y="13"/>
                    <a:pt x="14" y="13"/>
                  </a:cubicBezTo>
                  <a:cubicBezTo>
                    <a:pt x="14" y="13"/>
                    <a:pt x="14" y="13"/>
                    <a:pt x="15" y="14"/>
                  </a:cubicBezTo>
                  <a:cubicBezTo>
                    <a:pt x="15" y="14"/>
                    <a:pt x="14" y="14"/>
                    <a:pt x="14" y="14"/>
                  </a:cubicBezTo>
                  <a:cubicBezTo>
                    <a:pt x="14" y="14"/>
                    <a:pt x="15" y="15"/>
                    <a:pt x="15" y="15"/>
                  </a:cubicBezTo>
                  <a:cubicBezTo>
                    <a:pt x="15" y="15"/>
                    <a:pt x="15" y="15"/>
                    <a:pt x="15" y="15"/>
                  </a:cubicBezTo>
                  <a:cubicBezTo>
                    <a:pt x="15" y="15"/>
                    <a:pt x="13" y="19"/>
                    <a:pt x="12" y="21"/>
                  </a:cubicBezTo>
                  <a:cubicBezTo>
                    <a:pt x="11" y="24"/>
                    <a:pt x="12" y="24"/>
                    <a:pt x="11" y="24"/>
                  </a:cubicBezTo>
                  <a:cubicBezTo>
                    <a:pt x="11" y="24"/>
                    <a:pt x="10" y="24"/>
                    <a:pt x="10" y="24"/>
                  </a:cubicBezTo>
                  <a:cubicBezTo>
                    <a:pt x="10" y="24"/>
                    <a:pt x="6" y="20"/>
                    <a:pt x="6" y="19"/>
                  </a:cubicBezTo>
                  <a:cubicBezTo>
                    <a:pt x="6" y="19"/>
                    <a:pt x="3" y="14"/>
                    <a:pt x="2" y="14"/>
                  </a:cubicBezTo>
                  <a:cubicBezTo>
                    <a:pt x="2" y="13"/>
                    <a:pt x="1" y="14"/>
                    <a:pt x="1" y="14"/>
                  </a:cubicBezTo>
                  <a:cubicBezTo>
                    <a:pt x="1" y="14"/>
                    <a:pt x="0" y="16"/>
                    <a:pt x="0" y="16"/>
                  </a:cubicBezTo>
                  <a:cubicBezTo>
                    <a:pt x="0" y="17"/>
                    <a:pt x="0" y="17"/>
                    <a:pt x="1" y="17"/>
                  </a:cubicBezTo>
                  <a:cubicBezTo>
                    <a:pt x="1" y="18"/>
                    <a:pt x="2" y="18"/>
                    <a:pt x="1" y="19"/>
                  </a:cubicBezTo>
                  <a:cubicBezTo>
                    <a:pt x="1" y="19"/>
                    <a:pt x="4" y="20"/>
                    <a:pt x="4" y="21"/>
                  </a:cubicBezTo>
                  <a:cubicBezTo>
                    <a:pt x="5" y="22"/>
                    <a:pt x="9" y="29"/>
                    <a:pt x="10" y="30"/>
                  </a:cubicBezTo>
                  <a:cubicBezTo>
                    <a:pt x="11" y="30"/>
                    <a:pt x="12" y="30"/>
                    <a:pt x="13" y="30"/>
                  </a:cubicBezTo>
                  <a:cubicBezTo>
                    <a:pt x="13" y="29"/>
                    <a:pt x="13" y="30"/>
                    <a:pt x="13" y="30"/>
                  </a:cubicBezTo>
                  <a:cubicBezTo>
                    <a:pt x="13" y="29"/>
                    <a:pt x="15" y="27"/>
                    <a:pt x="16" y="27"/>
                  </a:cubicBezTo>
                  <a:cubicBezTo>
                    <a:pt x="16" y="26"/>
                    <a:pt x="16" y="26"/>
                    <a:pt x="16" y="26"/>
                  </a:cubicBezTo>
                  <a:cubicBezTo>
                    <a:pt x="16" y="26"/>
                    <a:pt x="17" y="27"/>
                    <a:pt x="17" y="27"/>
                  </a:cubicBezTo>
                  <a:cubicBezTo>
                    <a:pt x="17" y="27"/>
                    <a:pt x="19" y="33"/>
                    <a:pt x="20" y="34"/>
                  </a:cubicBezTo>
                  <a:cubicBezTo>
                    <a:pt x="21" y="35"/>
                    <a:pt x="21" y="36"/>
                    <a:pt x="22" y="36"/>
                  </a:cubicBezTo>
                  <a:cubicBezTo>
                    <a:pt x="23" y="36"/>
                    <a:pt x="23" y="36"/>
                    <a:pt x="24" y="38"/>
                  </a:cubicBezTo>
                  <a:cubicBezTo>
                    <a:pt x="24" y="39"/>
                    <a:pt x="25" y="39"/>
                    <a:pt x="25" y="40"/>
                  </a:cubicBezTo>
                  <a:cubicBezTo>
                    <a:pt x="25" y="40"/>
                    <a:pt x="25" y="40"/>
                    <a:pt x="25" y="41"/>
                  </a:cubicBezTo>
                  <a:cubicBezTo>
                    <a:pt x="25" y="41"/>
                    <a:pt x="16" y="49"/>
                    <a:pt x="15" y="50"/>
                  </a:cubicBezTo>
                  <a:cubicBezTo>
                    <a:pt x="15" y="50"/>
                    <a:pt x="13" y="52"/>
                    <a:pt x="14" y="55"/>
                  </a:cubicBezTo>
                  <a:cubicBezTo>
                    <a:pt x="15" y="57"/>
                    <a:pt x="18" y="57"/>
                    <a:pt x="20" y="57"/>
                  </a:cubicBezTo>
                  <a:cubicBezTo>
                    <a:pt x="22" y="57"/>
                    <a:pt x="30" y="58"/>
                    <a:pt x="30" y="58"/>
                  </a:cubicBezTo>
                  <a:cubicBezTo>
                    <a:pt x="30" y="58"/>
                    <a:pt x="32" y="58"/>
                    <a:pt x="31" y="56"/>
                  </a:cubicBezTo>
                  <a:cubicBezTo>
                    <a:pt x="32" y="54"/>
                    <a:pt x="32" y="54"/>
                    <a:pt x="32" y="54"/>
                  </a:cubicBezTo>
                  <a:cubicBezTo>
                    <a:pt x="32" y="54"/>
                    <a:pt x="33" y="54"/>
                    <a:pt x="33" y="54"/>
                  </a:cubicBezTo>
                  <a:cubicBezTo>
                    <a:pt x="33" y="54"/>
                    <a:pt x="33" y="55"/>
                    <a:pt x="33" y="56"/>
                  </a:cubicBezTo>
                  <a:cubicBezTo>
                    <a:pt x="34" y="57"/>
                    <a:pt x="37" y="59"/>
                    <a:pt x="37" y="59"/>
                  </a:cubicBezTo>
                  <a:cubicBezTo>
                    <a:pt x="38" y="60"/>
                    <a:pt x="38" y="61"/>
                    <a:pt x="38" y="61"/>
                  </a:cubicBezTo>
                  <a:cubicBezTo>
                    <a:pt x="38" y="62"/>
                    <a:pt x="41" y="63"/>
                    <a:pt x="41" y="60"/>
                  </a:cubicBezTo>
                  <a:cubicBezTo>
                    <a:pt x="42" y="61"/>
                    <a:pt x="44" y="62"/>
                    <a:pt x="44" y="62"/>
                  </a:cubicBezTo>
                  <a:cubicBezTo>
                    <a:pt x="48" y="63"/>
                    <a:pt x="49" y="63"/>
                    <a:pt x="50" y="63"/>
                  </a:cubicBezTo>
                  <a:cubicBezTo>
                    <a:pt x="50" y="64"/>
                    <a:pt x="50" y="64"/>
                    <a:pt x="50" y="64"/>
                  </a:cubicBezTo>
                  <a:cubicBezTo>
                    <a:pt x="50" y="65"/>
                    <a:pt x="50" y="65"/>
                    <a:pt x="50" y="65"/>
                  </a:cubicBezTo>
                  <a:cubicBezTo>
                    <a:pt x="50" y="65"/>
                    <a:pt x="49" y="64"/>
                    <a:pt x="50" y="66"/>
                  </a:cubicBezTo>
                  <a:cubicBezTo>
                    <a:pt x="50" y="67"/>
                    <a:pt x="50" y="68"/>
                    <a:pt x="50" y="68"/>
                  </a:cubicBezTo>
                  <a:cubicBezTo>
                    <a:pt x="50" y="68"/>
                    <a:pt x="49" y="68"/>
                    <a:pt x="49" y="69"/>
                  </a:cubicBezTo>
                  <a:cubicBezTo>
                    <a:pt x="49" y="69"/>
                    <a:pt x="49" y="70"/>
                    <a:pt x="50" y="71"/>
                  </a:cubicBezTo>
                  <a:cubicBezTo>
                    <a:pt x="50" y="71"/>
                    <a:pt x="51" y="71"/>
                    <a:pt x="51" y="71"/>
                  </a:cubicBezTo>
                  <a:cubicBezTo>
                    <a:pt x="52" y="71"/>
                    <a:pt x="54" y="70"/>
                    <a:pt x="54" y="70"/>
                  </a:cubicBezTo>
                  <a:cubicBezTo>
                    <a:pt x="54" y="70"/>
                    <a:pt x="55" y="69"/>
                    <a:pt x="55" y="68"/>
                  </a:cubicBezTo>
                  <a:cubicBezTo>
                    <a:pt x="55" y="67"/>
                    <a:pt x="55" y="67"/>
                    <a:pt x="55" y="67"/>
                  </a:cubicBezTo>
                  <a:cubicBezTo>
                    <a:pt x="56" y="66"/>
                    <a:pt x="57" y="66"/>
                    <a:pt x="57" y="66"/>
                  </a:cubicBezTo>
                  <a:cubicBezTo>
                    <a:pt x="57" y="66"/>
                    <a:pt x="59" y="63"/>
                    <a:pt x="59" y="62"/>
                  </a:cubicBezTo>
                  <a:close/>
                  <a:moveTo>
                    <a:pt x="31" y="50"/>
                  </a:moveTo>
                  <a:cubicBezTo>
                    <a:pt x="31" y="50"/>
                    <a:pt x="30" y="50"/>
                    <a:pt x="30" y="50"/>
                  </a:cubicBezTo>
                  <a:cubicBezTo>
                    <a:pt x="30" y="50"/>
                    <a:pt x="26" y="50"/>
                    <a:pt x="25" y="50"/>
                  </a:cubicBezTo>
                  <a:cubicBezTo>
                    <a:pt x="25" y="50"/>
                    <a:pt x="27" y="48"/>
                    <a:pt x="28" y="48"/>
                  </a:cubicBezTo>
                  <a:cubicBezTo>
                    <a:pt x="28" y="48"/>
                    <a:pt x="28" y="48"/>
                    <a:pt x="28" y="48"/>
                  </a:cubicBezTo>
                  <a:cubicBezTo>
                    <a:pt x="29" y="48"/>
                    <a:pt x="32" y="50"/>
                    <a:pt x="32" y="50"/>
                  </a:cubicBezTo>
                  <a:cubicBezTo>
                    <a:pt x="32" y="50"/>
                    <a:pt x="32" y="50"/>
                    <a:pt x="32" y="50"/>
                  </a:cubicBezTo>
                  <a:cubicBezTo>
                    <a:pt x="32" y="50"/>
                    <a:pt x="31" y="50"/>
                    <a:pt x="31" y="5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8" name="Freeform 641"/>
            <p:cNvSpPr>
              <a:spLocks/>
            </p:cNvSpPr>
            <p:nvPr/>
          </p:nvSpPr>
          <p:spPr bwMode="auto">
            <a:xfrm>
              <a:off x="4560888" y="5195888"/>
              <a:ext cx="228600" cy="325438"/>
            </a:xfrm>
            <a:custGeom>
              <a:avLst/>
              <a:gdLst>
                <a:gd name="T0" fmla="*/ 22 w 61"/>
                <a:gd name="T1" fmla="*/ 4 h 87"/>
                <a:gd name="T2" fmla="*/ 23 w 61"/>
                <a:gd name="T3" fmla="*/ 4 h 87"/>
                <a:gd name="T4" fmla="*/ 24 w 61"/>
                <a:gd name="T5" fmla="*/ 8 h 87"/>
                <a:gd name="T6" fmla="*/ 23 w 61"/>
                <a:gd name="T7" fmla="*/ 14 h 87"/>
                <a:gd name="T8" fmla="*/ 28 w 61"/>
                <a:gd name="T9" fmla="*/ 23 h 87"/>
                <a:gd name="T10" fmla="*/ 33 w 61"/>
                <a:gd name="T11" fmla="*/ 36 h 87"/>
                <a:gd name="T12" fmla="*/ 35 w 61"/>
                <a:gd name="T13" fmla="*/ 43 h 87"/>
                <a:gd name="T14" fmla="*/ 36 w 61"/>
                <a:gd name="T15" fmla="*/ 53 h 87"/>
                <a:gd name="T16" fmla="*/ 41 w 61"/>
                <a:gd name="T17" fmla="*/ 59 h 87"/>
                <a:gd name="T18" fmla="*/ 55 w 61"/>
                <a:gd name="T19" fmla="*/ 62 h 87"/>
                <a:gd name="T20" fmla="*/ 59 w 61"/>
                <a:gd name="T21" fmla="*/ 66 h 87"/>
                <a:gd name="T22" fmla="*/ 60 w 61"/>
                <a:gd name="T23" fmla="*/ 75 h 87"/>
                <a:gd name="T24" fmla="*/ 51 w 61"/>
                <a:gd name="T25" fmla="*/ 71 h 87"/>
                <a:gd name="T26" fmla="*/ 48 w 61"/>
                <a:gd name="T27" fmla="*/ 70 h 87"/>
                <a:gd name="T28" fmla="*/ 38 w 61"/>
                <a:gd name="T29" fmla="*/ 68 h 87"/>
                <a:gd name="T30" fmla="*/ 24 w 61"/>
                <a:gd name="T31" fmla="*/ 59 h 87"/>
                <a:gd name="T32" fmla="*/ 19 w 61"/>
                <a:gd name="T33" fmla="*/ 67 h 87"/>
                <a:gd name="T34" fmla="*/ 19 w 61"/>
                <a:gd name="T35" fmla="*/ 71 h 87"/>
                <a:gd name="T36" fmla="*/ 17 w 61"/>
                <a:gd name="T37" fmla="*/ 77 h 87"/>
                <a:gd name="T38" fmla="*/ 18 w 61"/>
                <a:gd name="T39" fmla="*/ 84 h 87"/>
                <a:gd name="T40" fmla="*/ 16 w 61"/>
                <a:gd name="T41" fmla="*/ 86 h 87"/>
                <a:gd name="T42" fmla="*/ 5 w 61"/>
                <a:gd name="T43" fmla="*/ 86 h 87"/>
                <a:gd name="T44" fmla="*/ 3 w 61"/>
                <a:gd name="T45" fmla="*/ 80 h 87"/>
                <a:gd name="T46" fmla="*/ 9 w 61"/>
                <a:gd name="T47" fmla="*/ 78 h 87"/>
                <a:gd name="T48" fmla="*/ 10 w 61"/>
                <a:gd name="T49" fmla="*/ 72 h 87"/>
                <a:gd name="T50" fmla="*/ 11 w 61"/>
                <a:gd name="T51" fmla="*/ 59 h 87"/>
                <a:gd name="T52" fmla="*/ 17 w 61"/>
                <a:gd name="T53" fmla="*/ 48 h 87"/>
                <a:gd name="T54" fmla="*/ 18 w 61"/>
                <a:gd name="T55" fmla="*/ 45 h 87"/>
                <a:gd name="T56" fmla="*/ 18 w 61"/>
                <a:gd name="T57" fmla="*/ 42 h 87"/>
                <a:gd name="T58" fmla="*/ 17 w 61"/>
                <a:gd name="T59" fmla="*/ 42 h 87"/>
                <a:gd name="T60" fmla="*/ 15 w 61"/>
                <a:gd name="T61" fmla="*/ 44 h 87"/>
                <a:gd name="T62" fmla="*/ 10 w 61"/>
                <a:gd name="T63" fmla="*/ 40 h 87"/>
                <a:gd name="T64" fmla="*/ 8 w 61"/>
                <a:gd name="T65" fmla="*/ 39 h 87"/>
                <a:gd name="T66" fmla="*/ 10 w 61"/>
                <a:gd name="T67" fmla="*/ 36 h 87"/>
                <a:gd name="T68" fmla="*/ 14 w 61"/>
                <a:gd name="T69" fmla="*/ 36 h 87"/>
                <a:gd name="T70" fmla="*/ 14 w 61"/>
                <a:gd name="T71" fmla="*/ 32 h 87"/>
                <a:gd name="T72" fmla="*/ 11 w 61"/>
                <a:gd name="T73" fmla="*/ 23 h 87"/>
                <a:gd name="T74" fmla="*/ 13 w 61"/>
                <a:gd name="T75" fmla="*/ 17 h 87"/>
                <a:gd name="T76" fmla="*/ 10 w 61"/>
                <a:gd name="T77" fmla="*/ 11 h 87"/>
                <a:gd name="T78" fmla="*/ 10 w 61"/>
                <a:gd name="T79" fmla="*/ 8 h 87"/>
                <a:gd name="T80" fmla="*/ 15 w 61"/>
                <a:gd name="T81"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87">
                  <a:moveTo>
                    <a:pt x="15" y="1"/>
                  </a:moveTo>
                  <a:cubicBezTo>
                    <a:pt x="19" y="0"/>
                    <a:pt x="21" y="2"/>
                    <a:pt x="22" y="4"/>
                  </a:cubicBezTo>
                  <a:cubicBezTo>
                    <a:pt x="22" y="4"/>
                    <a:pt x="22" y="4"/>
                    <a:pt x="22" y="4"/>
                  </a:cubicBezTo>
                  <a:cubicBezTo>
                    <a:pt x="23" y="4"/>
                    <a:pt x="23" y="4"/>
                    <a:pt x="23" y="4"/>
                  </a:cubicBezTo>
                  <a:cubicBezTo>
                    <a:pt x="23" y="4"/>
                    <a:pt x="23" y="4"/>
                    <a:pt x="23" y="5"/>
                  </a:cubicBezTo>
                  <a:cubicBezTo>
                    <a:pt x="23" y="7"/>
                    <a:pt x="24" y="7"/>
                    <a:pt x="24" y="8"/>
                  </a:cubicBezTo>
                  <a:cubicBezTo>
                    <a:pt x="24" y="8"/>
                    <a:pt x="24" y="8"/>
                    <a:pt x="24" y="9"/>
                  </a:cubicBezTo>
                  <a:cubicBezTo>
                    <a:pt x="24" y="10"/>
                    <a:pt x="23" y="12"/>
                    <a:pt x="23" y="14"/>
                  </a:cubicBezTo>
                  <a:cubicBezTo>
                    <a:pt x="22" y="16"/>
                    <a:pt x="21" y="16"/>
                    <a:pt x="21" y="16"/>
                  </a:cubicBezTo>
                  <a:cubicBezTo>
                    <a:pt x="21" y="16"/>
                    <a:pt x="26" y="22"/>
                    <a:pt x="28" y="23"/>
                  </a:cubicBezTo>
                  <a:cubicBezTo>
                    <a:pt x="29" y="25"/>
                    <a:pt x="30" y="30"/>
                    <a:pt x="30" y="31"/>
                  </a:cubicBezTo>
                  <a:cubicBezTo>
                    <a:pt x="30" y="32"/>
                    <a:pt x="31" y="34"/>
                    <a:pt x="33" y="36"/>
                  </a:cubicBezTo>
                  <a:cubicBezTo>
                    <a:pt x="34" y="38"/>
                    <a:pt x="35" y="41"/>
                    <a:pt x="35" y="41"/>
                  </a:cubicBezTo>
                  <a:cubicBezTo>
                    <a:pt x="35" y="42"/>
                    <a:pt x="35" y="43"/>
                    <a:pt x="35" y="43"/>
                  </a:cubicBezTo>
                  <a:cubicBezTo>
                    <a:pt x="35" y="43"/>
                    <a:pt x="36" y="44"/>
                    <a:pt x="36" y="46"/>
                  </a:cubicBezTo>
                  <a:cubicBezTo>
                    <a:pt x="36" y="48"/>
                    <a:pt x="36" y="53"/>
                    <a:pt x="36" y="53"/>
                  </a:cubicBezTo>
                  <a:cubicBezTo>
                    <a:pt x="35" y="54"/>
                    <a:pt x="36" y="58"/>
                    <a:pt x="37" y="58"/>
                  </a:cubicBezTo>
                  <a:cubicBezTo>
                    <a:pt x="38" y="58"/>
                    <a:pt x="39" y="59"/>
                    <a:pt x="41" y="59"/>
                  </a:cubicBezTo>
                  <a:cubicBezTo>
                    <a:pt x="43" y="60"/>
                    <a:pt x="53" y="61"/>
                    <a:pt x="54" y="61"/>
                  </a:cubicBezTo>
                  <a:cubicBezTo>
                    <a:pt x="54" y="61"/>
                    <a:pt x="55" y="62"/>
                    <a:pt x="55" y="62"/>
                  </a:cubicBezTo>
                  <a:cubicBezTo>
                    <a:pt x="56" y="62"/>
                    <a:pt x="58" y="64"/>
                    <a:pt x="58" y="64"/>
                  </a:cubicBezTo>
                  <a:cubicBezTo>
                    <a:pt x="58" y="65"/>
                    <a:pt x="59" y="65"/>
                    <a:pt x="59" y="66"/>
                  </a:cubicBezTo>
                  <a:cubicBezTo>
                    <a:pt x="59" y="66"/>
                    <a:pt x="59" y="67"/>
                    <a:pt x="60" y="68"/>
                  </a:cubicBezTo>
                  <a:cubicBezTo>
                    <a:pt x="61" y="69"/>
                    <a:pt x="61" y="72"/>
                    <a:pt x="60" y="75"/>
                  </a:cubicBezTo>
                  <a:cubicBezTo>
                    <a:pt x="59" y="78"/>
                    <a:pt x="56" y="76"/>
                    <a:pt x="55" y="75"/>
                  </a:cubicBezTo>
                  <a:cubicBezTo>
                    <a:pt x="54" y="74"/>
                    <a:pt x="51" y="71"/>
                    <a:pt x="51" y="71"/>
                  </a:cubicBezTo>
                  <a:cubicBezTo>
                    <a:pt x="51" y="71"/>
                    <a:pt x="51" y="70"/>
                    <a:pt x="50" y="70"/>
                  </a:cubicBezTo>
                  <a:cubicBezTo>
                    <a:pt x="50" y="70"/>
                    <a:pt x="49" y="70"/>
                    <a:pt x="48" y="70"/>
                  </a:cubicBezTo>
                  <a:cubicBezTo>
                    <a:pt x="47" y="69"/>
                    <a:pt x="46" y="69"/>
                    <a:pt x="45" y="69"/>
                  </a:cubicBezTo>
                  <a:cubicBezTo>
                    <a:pt x="44" y="69"/>
                    <a:pt x="44" y="68"/>
                    <a:pt x="38" y="68"/>
                  </a:cubicBezTo>
                  <a:cubicBezTo>
                    <a:pt x="33" y="68"/>
                    <a:pt x="31" y="66"/>
                    <a:pt x="28" y="64"/>
                  </a:cubicBezTo>
                  <a:cubicBezTo>
                    <a:pt x="25" y="61"/>
                    <a:pt x="25" y="58"/>
                    <a:pt x="24" y="59"/>
                  </a:cubicBezTo>
                  <a:cubicBezTo>
                    <a:pt x="23" y="60"/>
                    <a:pt x="21" y="64"/>
                    <a:pt x="21" y="66"/>
                  </a:cubicBezTo>
                  <a:cubicBezTo>
                    <a:pt x="20" y="67"/>
                    <a:pt x="19" y="67"/>
                    <a:pt x="19" y="67"/>
                  </a:cubicBezTo>
                  <a:cubicBezTo>
                    <a:pt x="19" y="69"/>
                    <a:pt x="19" y="69"/>
                    <a:pt x="19" y="69"/>
                  </a:cubicBezTo>
                  <a:cubicBezTo>
                    <a:pt x="19" y="69"/>
                    <a:pt x="19" y="70"/>
                    <a:pt x="19" y="71"/>
                  </a:cubicBezTo>
                  <a:cubicBezTo>
                    <a:pt x="19" y="72"/>
                    <a:pt x="18" y="73"/>
                    <a:pt x="18" y="74"/>
                  </a:cubicBezTo>
                  <a:cubicBezTo>
                    <a:pt x="18" y="75"/>
                    <a:pt x="18" y="76"/>
                    <a:pt x="17" y="77"/>
                  </a:cubicBezTo>
                  <a:cubicBezTo>
                    <a:pt x="17" y="78"/>
                    <a:pt x="17" y="78"/>
                    <a:pt x="17" y="79"/>
                  </a:cubicBezTo>
                  <a:cubicBezTo>
                    <a:pt x="18" y="79"/>
                    <a:pt x="18" y="83"/>
                    <a:pt x="18" y="84"/>
                  </a:cubicBezTo>
                  <a:cubicBezTo>
                    <a:pt x="18" y="84"/>
                    <a:pt x="18" y="85"/>
                    <a:pt x="18" y="85"/>
                  </a:cubicBezTo>
                  <a:cubicBezTo>
                    <a:pt x="17" y="86"/>
                    <a:pt x="16" y="86"/>
                    <a:pt x="16" y="86"/>
                  </a:cubicBezTo>
                  <a:cubicBezTo>
                    <a:pt x="15" y="86"/>
                    <a:pt x="15" y="86"/>
                    <a:pt x="13" y="87"/>
                  </a:cubicBezTo>
                  <a:cubicBezTo>
                    <a:pt x="11" y="87"/>
                    <a:pt x="6" y="87"/>
                    <a:pt x="5" y="86"/>
                  </a:cubicBezTo>
                  <a:cubicBezTo>
                    <a:pt x="3" y="85"/>
                    <a:pt x="2" y="84"/>
                    <a:pt x="1" y="83"/>
                  </a:cubicBezTo>
                  <a:cubicBezTo>
                    <a:pt x="0" y="82"/>
                    <a:pt x="2" y="80"/>
                    <a:pt x="3" y="80"/>
                  </a:cubicBezTo>
                  <a:cubicBezTo>
                    <a:pt x="4" y="80"/>
                    <a:pt x="6" y="80"/>
                    <a:pt x="7" y="80"/>
                  </a:cubicBezTo>
                  <a:cubicBezTo>
                    <a:pt x="8" y="80"/>
                    <a:pt x="9" y="79"/>
                    <a:pt x="9" y="78"/>
                  </a:cubicBezTo>
                  <a:cubicBezTo>
                    <a:pt x="9" y="78"/>
                    <a:pt x="9" y="77"/>
                    <a:pt x="9" y="75"/>
                  </a:cubicBezTo>
                  <a:cubicBezTo>
                    <a:pt x="8" y="74"/>
                    <a:pt x="10" y="73"/>
                    <a:pt x="10" y="72"/>
                  </a:cubicBezTo>
                  <a:cubicBezTo>
                    <a:pt x="11" y="71"/>
                    <a:pt x="11" y="67"/>
                    <a:pt x="11" y="65"/>
                  </a:cubicBezTo>
                  <a:cubicBezTo>
                    <a:pt x="10" y="63"/>
                    <a:pt x="11" y="59"/>
                    <a:pt x="11" y="59"/>
                  </a:cubicBezTo>
                  <a:cubicBezTo>
                    <a:pt x="11" y="59"/>
                    <a:pt x="11" y="58"/>
                    <a:pt x="12" y="57"/>
                  </a:cubicBezTo>
                  <a:cubicBezTo>
                    <a:pt x="13" y="56"/>
                    <a:pt x="17" y="48"/>
                    <a:pt x="17" y="48"/>
                  </a:cubicBezTo>
                  <a:cubicBezTo>
                    <a:pt x="16" y="47"/>
                    <a:pt x="17" y="46"/>
                    <a:pt x="17" y="45"/>
                  </a:cubicBezTo>
                  <a:cubicBezTo>
                    <a:pt x="17" y="45"/>
                    <a:pt x="18" y="45"/>
                    <a:pt x="18" y="45"/>
                  </a:cubicBezTo>
                  <a:cubicBezTo>
                    <a:pt x="18" y="45"/>
                    <a:pt x="18" y="44"/>
                    <a:pt x="19" y="44"/>
                  </a:cubicBezTo>
                  <a:cubicBezTo>
                    <a:pt x="19" y="43"/>
                    <a:pt x="18" y="42"/>
                    <a:pt x="18" y="42"/>
                  </a:cubicBezTo>
                  <a:cubicBezTo>
                    <a:pt x="17" y="42"/>
                    <a:pt x="17" y="42"/>
                    <a:pt x="17" y="42"/>
                  </a:cubicBezTo>
                  <a:cubicBezTo>
                    <a:pt x="17" y="42"/>
                    <a:pt x="17" y="42"/>
                    <a:pt x="17" y="42"/>
                  </a:cubicBezTo>
                  <a:cubicBezTo>
                    <a:pt x="17" y="43"/>
                    <a:pt x="16" y="43"/>
                    <a:pt x="16" y="43"/>
                  </a:cubicBezTo>
                  <a:cubicBezTo>
                    <a:pt x="16" y="44"/>
                    <a:pt x="15" y="44"/>
                    <a:pt x="15" y="44"/>
                  </a:cubicBezTo>
                  <a:cubicBezTo>
                    <a:pt x="14" y="44"/>
                    <a:pt x="12" y="42"/>
                    <a:pt x="11" y="42"/>
                  </a:cubicBezTo>
                  <a:cubicBezTo>
                    <a:pt x="11" y="41"/>
                    <a:pt x="10" y="40"/>
                    <a:pt x="10" y="40"/>
                  </a:cubicBezTo>
                  <a:cubicBezTo>
                    <a:pt x="10" y="40"/>
                    <a:pt x="9" y="40"/>
                    <a:pt x="9" y="39"/>
                  </a:cubicBezTo>
                  <a:cubicBezTo>
                    <a:pt x="9" y="39"/>
                    <a:pt x="8" y="39"/>
                    <a:pt x="8" y="39"/>
                  </a:cubicBezTo>
                  <a:cubicBezTo>
                    <a:pt x="8" y="39"/>
                    <a:pt x="8" y="38"/>
                    <a:pt x="8" y="38"/>
                  </a:cubicBezTo>
                  <a:cubicBezTo>
                    <a:pt x="8" y="37"/>
                    <a:pt x="10" y="37"/>
                    <a:pt x="10" y="36"/>
                  </a:cubicBezTo>
                  <a:cubicBezTo>
                    <a:pt x="11" y="36"/>
                    <a:pt x="11" y="36"/>
                    <a:pt x="12" y="36"/>
                  </a:cubicBezTo>
                  <a:cubicBezTo>
                    <a:pt x="13" y="36"/>
                    <a:pt x="14" y="36"/>
                    <a:pt x="14" y="36"/>
                  </a:cubicBezTo>
                  <a:cubicBezTo>
                    <a:pt x="14" y="35"/>
                    <a:pt x="14" y="34"/>
                    <a:pt x="15" y="34"/>
                  </a:cubicBezTo>
                  <a:cubicBezTo>
                    <a:pt x="15" y="34"/>
                    <a:pt x="15" y="34"/>
                    <a:pt x="14" y="32"/>
                  </a:cubicBezTo>
                  <a:cubicBezTo>
                    <a:pt x="14" y="31"/>
                    <a:pt x="12" y="27"/>
                    <a:pt x="12" y="27"/>
                  </a:cubicBezTo>
                  <a:cubicBezTo>
                    <a:pt x="12" y="26"/>
                    <a:pt x="11" y="24"/>
                    <a:pt x="11" y="23"/>
                  </a:cubicBezTo>
                  <a:cubicBezTo>
                    <a:pt x="11" y="22"/>
                    <a:pt x="13" y="19"/>
                    <a:pt x="13" y="19"/>
                  </a:cubicBezTo>
                  <a:cubicBezTo>
                    <a:pt x="13" y="18"/>
                    <a:pt x="14" y="17"/>
                    <a:pt x="13" y="17"/>
                  </a:cubicBezTo>
                  <a:cubicBezTo>
                    <a:pt x="12" y="18"/>
                    <a:pt x="12" y="17"/>
                    <a:pt x="11" y="15"/>
                  </a:cubicBezTo>
                  <a:cubicBezTo>
                    <a:pt x="10" y="13"/>
                    <a:pt x="10" y="11"/>
                    <a:pt x="10" y="11"/>
                  </a:cubicBezTo>
                  <a:cubicBezTo>
                    <a:pt x="10" y="11"/>
                    <a:pt x="10" y="9"/>
                    <a:pt x="10" y="9"/>
                  </a:cubicBezTo>
                  <a:cubicBezTo>
                    <a:pt x="10" y="9"/>
                    <a:pt x="10" y="9"/>
                    <a:pt x="10" y="8"/>
                  </a:cubicBezTo>
                  <a:cubicBezTo>
                    <a:pt x="9" y="8"/>
                    <a:pt x="9" y="8"/>
                    <a:pt x="9" y="8"/>
                  </a:cubicBezTo>
                  <a:cubicBezTo>
                    <a:pt x="9" y="5"/>
                    <a:pt x="8" y="1"/>
                    <a:pt x="15"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39" name="Freeform 643"/>
            <p:cNvSpPr>
              <a:spLocks/>
            </p:cNvSpPr>
            <p:nvPr/>
          </p:nvSpPr>
          <p:spPr bwMode="auto">
            <a:xfrm>
              <a:off x="7642225" y="3467101"/>
              <a:ext cx="214313" cy="307975"/>
            </a:xfrm>
            <a:custGeom>
              <a:avLst/>
              <a:gdLst>
                <a:gd name="T0" fmla="*/ 20 w 57"/>
                <a:gd name="T1" fmla="*/ 4 h 82"/>
                <a:gd name="T2" fmla="*/ 21 w 57"/>
                <a:gd name="T3" fmla="*/ 4 h 82"/>
                <a:gd name="T4" fmla="*/ 22 w 57"/>
                <a:gd name="T5" fmla="*/ 7 h 82"/>
                <a:gd name="T6" fmla="*/ 21 w 57"/>
                <a:gd name="T7" fmla="*/ 13 h 82"/>
                <a:gd name="T8" fmla="*/ 25 w 57"/>
                <a:gd name="T9" fmla="*/ 22 h 82"/>
                <a:gd name="T10" fmla="*/ 30 w 57"/>
                <a:gd name="T11" fmla="*/ 34 h 82"/>
                <a:gd name="T12" fmla="*/ 32 w 57"/>
                <a:gd name="T13" fmla="*/ 40 h 82"/>
                <a:gd name="T14" fmla="*/ 33 w 57"/>
                <a:gd name="T15" fmla="*/ 50 h 82"/>
                <a:gd name="T16" fmla="*/ 38 w 57"/>
                <a:gd name="T17" fmla="*/ 56 h 82"/>
                <a:gd name="T18" fmla="*/ 51 w 57"/>
                <a:gd name="T19" fmla="*/ 58 h 82"/>
                <a:gd name="T20" fmla="*/ 54 w 57"/>
                <a:gd name="T21" fmla="*/ 62 h 82"/>
                <a:gd name="T22" fmla="*/ 56 w 57"/>
                <a:gd name="T23" fmla="*/ 71 h 82"/>
                <a:gd name="T24" fmla="*/ 47 w 57"/>
                <a:gd name="T25" fmla="*/ 67 h 82"/>
                <a:gd name="T26" fmla="*/ 45 w 57"/>
                <a:gd name="T27" fmla="*/ 65 h 82"/>
                <a:gd name="T28" fmla="*/ 35 w 57"/>
                <a:gd name="T29" fmla="*/ 64 h 82"/>
                <a:gd name="T30" fmla="*/ 22 w 57"/>
                <a:gd name="T31" fmla="*/ 56 h 82"/>
                <a:gd name="T32" fmla="*/ 18 w 57"/>
                <a:gd name="T33" fmla="*/ 63 h 82"/>
                <a:gd name="T34" fmla="*/ 17 w 57"/>
                <a:gd name="T35" fmla="*/ 66 h 82"/>
                <a:gd name="T36" fmla="*/ 16 w 57"/>
                <a:gd name="T37" fmla="*/ 72 h 82"/>
                <a:gd name="T38" fmla="*/ 16 w 57"/>
                <a:gd name="T39" fmla="*/ 79 h 82"/>
                <a:gd name="T40" fmla="*/ 14 w 57"/>
                <a:gd name="T41" fmla="*/ 81 h 82"/>
                <a:gd name="T42" fmla="*/ 4 w 57"/>
                <a:gd name="T43" fmla="*/ 80 h 82"/>
                <a:gd name="T44" fmla="*/ 2 w 57"/>
                <a:gd name="T45" fmla="*/ 75 h 82"/>
                <a:gd name="T46" fmla="*/ 8 w 57"/>
                <a:gd name="T47" fmla="*/ 73 h 82"/>
                <a:gd name="T48" fmla="*/ 9 w 57"/>
                <a:gd name="T49" fmla="*/ 67 h 82"/>
                <a:gd name="T50" fmla="*/ 10 w 57"/>
                <a:gd name="T51" fmla="*/ 55 h 82"/>
                <a:gd name="T52" fmla="*/ 15 w 57"/>
                <a:gd name="T53" fmla="*/ 45 h 82"/>
                <a:gd name="T54" fmla="*/ 16 w 57"/>
                <a:gd name="T55" fmla="*/ 42 h 82"/>
                <a:gd name="T56" fmla="*/ 17 w 57"/>
                <a:gd name="T57" fmla="*/ 39 h 82"/>
                <a:gd name="T58" fmla="*/ 15 w 57"/>
                <a:gd name="T59" fmla="*/ 40 h 82"/>
                <a:gd name="T60" fmla="*/ 13 w 57"/>
                <a:gd name="T61" fmla="*/ 41 h 82"/>
                <a:gd name="T62" fmla="*/ 9 w 57"/>
                <a:gd name="T63" fmla="*/ 38 h 82"/>
                <a:gd name="T64" fmla="*/ 7 w 57"/>
                <a:gd name="T65" fmla="*/ 36 h 82"/>
                <a:gd name="T66" fmla="*/ 9 w 57"/>
                <a:gd name="T67" fmla="*/ 34 h 82"/>
                <a:gd name="T68" fmla="*/ 12 w 57"/>
                <a:gd name="T69" fmla="*/ 33 h 82"/>
                <a:gd name="T70" fmla="*/ 13 w 57"/>
                <a:gd name="T71" fmla="*/ 30 h 82"/>
                <a:gd name="T72" fmla="*/ 9 w 57"/>
                <a:gd name="T73" fmla="*/ 22 h 82"/>
                <a:gd name="T74" fmla="*/ 12 w 57"/>
                <a:gd name="T75" fmla="*/ 16 h 82"/>
                <a:gd name="T76" fmla="*/ 9 w 57"/>
                <a:gd name="T77" fmla="*/ 10 h 82"/>
                <a:gd name="T78" fmla="*/ 8 w 57"/>
                <a:gd name="T79" fmla="*/ 8 h 82"/>
                <a:gd name="T80" fmla="*/ 14 w 57"/>
                <a:gd name="T8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82">
                  <a:moveTo>
                    <a:pt x="14" y="1"/>
                  </a:moveTo>
                  <a:cubicBezTo>
                    <a:pt x="18" y="0"/>
                    <a:pt x="19" y="2"/>
                    <a:pt x="20" y="4"/>
                  </a:cubicBezTo>
                  <a:cubicBezTo>
                    <a:pt x="20" y="4"/>
                    <a:pt x="20" y="4"/>
                    <a:pt x="20" y="4"/>
                  </a:cubicBezTo>
                  <a:cubicBezTo>
                    <a:pt x="21" y="4"/>
                    <a:pt x="21" y="4"/>
                    <a:pt x="21" y="4"/>
                  </a:cubicBezTo>
                  <a:cubicBezTo>
                    <a:pt x="21" y="4"/>
                    <a:pt x="21" y="4"/>
                    <a:pt x="21" y="5"/>
                  </a:cubicBezTo>
                  <a:cubicBezTo>
                    <a:pt x="21" y="6"/>
                    <a:pt x="22" y="7"/>
                    <a:pt x="22" y="7"/>
                  </a:cubicBezTo>
                  <a:cubicBezTo>
                    <a:pt x="22" y="7"/>
                    <a:pt x="22" y="8"/>
                    <a:pt x="22" y="9"/>
                  </a:cubicBezTo>
                  <a:cubicBezTo>
                    <a:pt x="22" y="9"/>
                    <a:pt x="21" y="11"/>
                    <a:pt x="21" y="13"/>
                  </a:cubicBezTo>
                  <a:cubicBezTo>
                    <a:pt x="20" y="15"/>
                    <a:pt x="19" y="15"/>
                    <a:pt x="19" y="15"/>
                  </a:cubicBezTo>
                  <a:cubicBezTo>
                    <a:pt x="19" y="15"/>
                    <a:pt x="24" y="21"/>
                    <a:pt x="25" y="22"/>
                  </a:cubicBezTo>
                  <a:cubicBezTo>
                    <a:pt x="26" y="23"/>
                    <a:pt x="27" y="28"/>
                    <a:pt x="27" y="29"/>
                  </a:cubicBezTo>
                  <a:cubicBezTo>
                    <a:pt x="27" y="30"/>
                    <a:pt x="29" y="32"/>
                    <a:pt x="30" y="34"/>
                  </a:cubicBezTo>
                  <a:cubicBezTo>
                    <a:pt x="32" y="36"/>
                    <a:pt x="32" y="38"/>
                    <a:pt x="32" y="39"/>
                  </a:cubicBezTo>
                  <a:cubicBezTo>
                    <a:pt x="33" y="39"/>
                    <a:pt x="33" y="40"/>
                    <a:pt x="32" y="40"/>
                  </a:cubicBezTo>
                  <a:cubicBezTo>
                    <a:pt x="32" y="41"/>
                    <a:pt x="34" y="41"/>
                    <a:pt x="33" y="43"/>
                  </a:cubicBezTo>
                  <a:cubicBezTo>
                    <a:pt x="33" y="45"/>
                    <a:pt x="33" y="49"/>
                    <a:pt x="33" y="50"/>
                  </a:cubicBezTo>
                  <a:cubicBezTo>
                    <a:pt x="33" y="51"/>
                    <a:pt x="34" y="54"/>
                    <a:pt x="34" y="55"/>
                  </a:cubicBezTo>
                  <a:cubicBezTo>
                    <a:pt x="35" y="55"/>
                    <a:pt x="36" y="55"/>
                    <a:pt x="38" y="56"/>
                  </a:cubicBezTo>
                  <a:cubicBezTo>
                    <a:pt x="40" y="57"/>
                    <a:pt x="49" y="57"/>
                    <a:pt x="50" y="57"/>
                  </a:cubicBezTo>
                  <a:cubicBezTo>
                    <a:pt x="50" y="57"/>
                    <a:pt x="51" y="58"/>
                    <a:pt x="51" y="58"/>
                  </a:cubicBezTo>
                  <a:cubicBezTo>
                    <a:pt x="52" y="58"/>
                    <a:pt x="53" y="60"/>
                    <a:pt x="54" y="60"/>
                  </a:cubicBezTo>
                  <a:cubicBezTo>
                    <a:pt x="54" y="61"/>
                    <a:pt x="54" y="61"/>
                    <a:pt x="54" y="62"/>
                  </a:cubicBezTo>
                  <a:cubicBezTo>
                    <a:pt x="54" y="62"/>
                    <a:pt x="55" y="63"/>
                    <a:pt x="55" y="64"/>
                  </a:cubicBezTo>
                  <a:cubicBezTo>
                    <a:pt x="56" y="65"/>
                    <a:pt x="57" y="68"/>
                    <a:pt x="56" y="71"/>
                  </a:cubicBezTo>
                  <a:cubicBezTo>
                    <a:pt x="54" y="74"/>
                    <a:pt x="52" y="72"/>
                    <a:pt x="51" y="70"/>
                  </a:cubicBezTo>
                  <a:cubicBezTo>
                    <a:pt x="50" y="69"/>
                    <a:pt x="47" y="67"/>
                    <a:pt x="47" y="67"/>
                  </a:cubicBezTo>
                  <a:cubicBezTo>
                    <a:pt x="47" y="67"/>
                    <a:pt x="47" y="66"/>
                    <a:pt x="47" y="66"/>
                  </a:cubicBezTo>
                  <a:cubicBezTo>
                    <a:pt x="46" y="66"/>
                    <a:pt x="46" y="66"/>
                    <a:pt x="45" y="65"/>
                  </a:cubicBezTo>
                  <a:cubicBezTo>
                    <a:pt x="44" y="65"/>
                    <a:pt x="42" y="65"/>
                    <a:pt x="41" y="65"/>
                  </a:cubicBezTo>
                  <a:cubicBezTo>
                    <a:pt x="41" y="65"/>
                    <a:pt x="41" y="63"/>
                    <a:pt x="35" y="64"/>
                  </a:cubicBezTo>
                  <a:cubicBezTo>
                    <a:pt x="30" y="64"/>
                    <a:pt x="28" y="62"/>
                    <a:pt x="25" y="60"/>
                  </a:cubicBezTo>
                  <a:cubicBezTo>
                    <a:pt x="22" y="57"/>
                    <a:pt x="23" y="55"/>
                    <a:pt x="22" y="56"/>
                  </a:cubicBezTo>
                  <a:cubicBezTo>
                    <a:pt x="21" y="56"/>
                    <a:pt x="19" y="60"/>
                    <a:pt x="19" y="62"/>
                  </a:cubicBezTo>
                  <a:cubicBezTo>
                    <a:pt x="18" y="63"/>
                    <a:pt x="18" y="63"/>
                    <a:pt x="18" y="63"/>
                  </a:cubicBezTo>
                  <a:cubicBezTo>
                    <a:pt x="17" y="64"/>
                    <a:pt x="17" y="64"/>
                    <a:pt x="17" y="64"/>
                  </a:cubicBezTo>
                  <a:cubicBezTo>
                    <a:pt x="17" y="64"/>
                    <a:pt x="17" y="66"/>
                    <a:pt x="17" y="66"/>
                  </a:cubicBezTo>
                  <a:cubicBezTo>
                    <a:pt x="17" y="67"/>
                    <a:pt x="16" y="68"/>
                    <a:pt x="16" y="69"/>
                  </a:cubicBezTo>
                  <a:cubicBezTo>
                    <a:pt x="16" y="70"/>
                    <a:pt x="16" y="71"/>
                    <a:pt x="16" y="72"/>
                  </a:cubicBezTo>
                  <a:cubicBezTo>
                    <a:pt x="15" y="73"/>
                    <a:pt x="15" y="73"/>
                    <a:pt x="15" y="74"/>
                  </a:cubicBezTo>
                  <a:cubicBezTo>
                    <a:pt x="16" y="75"/>
                    <a:pt x="16" y="78"/>
                    <a:pt x="16" y="79"/>
                  </a:cubicBezTo>
                  <a:cubicBezTo>
                    <a:pt x="16" y="79"/>
                    <a:pt x="16" y="79"/>
                    <a:pt x="16" y="80"/>
                  </a:cubicBezTo>
                  <a:cubicBezTo>
                    <a:pt x="16" y="81"/>
                    <a:pt x="14" y="81"/>
                    <a:pt x="14" y="81"/>
                  </a:cubicBezTo>
                  <a:cubicBezTo>
                    <a:pt x="14" y="81"/>
                    <a:pt x="13" y="81"/>
                    <a:pt x="11" y="81"/>
                  </a:cubicBezTo>
                  <a:cubicBezTo>
                    <a:pt x="10" y="82"/>
                    <a:pt x="5" y="81"/>
                    <a:pt x="4" y="80"/>
                  </a:cubicBezTo>
                  <a:cubicBezTo>
                    <a:pt x="3" y="80"/>
                    <a:pt x="2" y="79"/>
                    <a:pt x="1" y="78"/>
                  </a:cubicBezTo>
                  <a:cubicBezTo>
                    <a:pt x="0" y="76"/>
                    <a:pt x="2" y="76"/>
                    <a:pt x="2" y="75"/>
                  </a:cubicBezTo>
                  <a:cubicBezTo>
                    <a:pt x="3" y="75"/>
                    <a:pt x="5" y="76"/>
                    <a:pt x="6" y="75"/>
                  </a:cubicBezTo>
                  <a:cubicBezTo>
                    <a:pt x="7" y="75"/>
                    <a:pt x="8" y="74"/>
                    <a:pt x="8" y="73"/>
                  </a:cubicBezTo>
                  <a:cubicBezTo>
                    <a:pt x="8" y="73"/>
                    <a:pt x="8" y="72"/>
                    <a:pt x="8" y="71"/>
                  </a:cubicBezTo>
                  <a:cubicBezTo>
                    <a:pt x="7" y="69"/>
                    <a:pt x="9" y="69"/>
                    <a:pt x="9" y="67"/>
                  </a:cubicBezTo>
                  <a:cubicBezTo>
                    <a:pt x="9" y="66"/>
                    <a:pt x="10" y="63"/>
                    <a:pt x="9" y="61"/>
                  </a:cubicBezTo>
                  <a:cubicBezTo>
                    <a:pt x="9" y="59"/>
                    <a:pt x="9" y="55"/>
                    <a:pt x="10" y="55"/>
                  </a:cubicBezTo>
                  <a:cubicBezTo>
                    <a:pt x="10" y="55"/>
                    <a:pt x="10" y="55"/>
                    <a:pt x="11" y="54"/>
                  </a:cubicBezTo>
                  <a:cubicBezTo>
                    <a:pt x="12" y="52"/>
                    <a:pt x="15" y="45"/>
                    <a:pt x="15" y="45"/>
                  </a:cubicBezTo>
                  <a:cubicBezTo>
                    <a:pt x="15" y="44"/>
                    <a:pt x="15" y="43"/>
                    <a:pt x="15" y="43"/>
                  </a:cubicBezTo>
                  <a:cubicBezTo>
                    <a:pt x="15" y="42"/>
                    <a:pt x="16" y="42"/>
                    <a:pt x="16" y="42"/>
                  </a:cubicBezTo>
                  <a:cubicBezTo>
                    <a:pt x="16" y="42"/>
                    <a:pt x="17" y="41"/>
                    <a:pt x="17" y="41"/>
                  </a:cubicBezTo>
                  <a:cubicBezTo>
                    <a:pt x="17" y="41"/>
                    <a:pt x="17" y="39"/>
                    <a:pt x="17" y="39"/>
                  </a:cubicBezTo>
                  <a:cubicBezTo>
                    <a:pt x="16" y="39"/>
                    <a:pt x="16" y="39"/>
                    <a:pt x="16" y="39"/>
                  </a:cubicBezTo>
                  <a:cubicBezTo>
                    <a:pt x="16" y="39"/>
                    <a:pt x="15" y="40"/>
                    <a:pt x="15" y="40"/>
                  </a:cubicBezTo>
                  <a:cubicBezTo>
                    <a:pt x="15" y="40"/>
                    <a:pt x="15" y="40"/>
                    <a:pt x="14" y="41"/>
                  </a:cubicBezTo>
                  <a:cubicBezTo>
                    <a:pt x="14" y="41"/>
                    <a:pt x="14" y="42"/>
                    <a:pt x="13" y="41"/>
                  </a:cubicBezTo>
                  <a:cubicBezTo>
                    <a:pt x="13" y="41"/>
                    <a:pt x="10" y="40"/>
                    <a:pt x="10" y="39"/>
                  </a:cubicBezTo>
                  <a:cubicBezTo>
                    <a:pt x="10" y="39"/>
                    <a:pt x="9" y="38"/>
                    <a:pt x="9" y="38"/>
                  </a:cubicBezTo>
                  <a:cubicBezTo>
                    <a:pt x="9" y="38"/>
                    <a:pt x="8" y="37"/>
                    <a:pt x="8" y="37"/>
                  </a:cubicBezTo>
                  <a:cubicBezTo>
                    <a:pt x="7" y="37"/>
                    <a:pt x="7" y="36"/>
                    <a:pt x="7" y="36"/>
                  </a:cubicBezTo>
                  <a:cubicBezTo>
                    <a:pt x="7" y="36"/>
                    <a:pt x="7" y="36"/>
                    <a:pt x="7" y="35"/>
                  </a:cubicBezTo>
                  <a:cubicBezTo>
                    <a:pt x="7" y="35"/>
                    <a:pt x="9" y="35"/>
                    <a:pt x="9" y="34"/>
                  </a:cubicBezTo>
                  <a:cubicBezTo>
                    <a:pt x="10" y="34"/>
                    <a:pt x="10" y="34"/>
                    <a:pt x="11" y="34"/>
                  </a:cubicBezTo>
                  <a:cubicBezTo>
                    <a:pt x="12" y="33"/>
                    <a:pt x="12" y="34"/>
                    <a:pt x="12" y="33"/>
                  </a:cubicBezTo>
                  <a:cubicBezTo>
                    <a:pt x="13" y="33"/>
                    <a:pt x="13" y="32"/>
                    <a:pt x="13" y="32"/>
                  </a:cubicBezTo>
                  <a:cubicBezTo>
                    <a:pt x="14" y="32"/>
                    <a:pt x="13" y="32"/>
                    <a:pt x="13" y="30"/>
                  </a:cubicBezTo>
                  <a:cubicBezTo>
                    <a:pt x="12" y="29"/>
                    <a:pt x="11" y="26"/>
                    <a:pt x="11" y="25"/>
                  </a:cubicBezTo>
                  <a:cubicBezTo>
                    <a:pt x="11" y="24"/>
                    <a:pt x="10" y="22"/>
                    <a:pt x="9" y="22"/>
                  </a:cubicBezTo>
                  <a:cubicBezTo>
                    <a:pt x="9" y="21"/>
                    <a:pt x="12" y="18"/>
                    <a:pt x="12" y="18"/>
                  </a:cubicBezTo>
                  <a:cubicBezTo>
                    <a:pt x="12" y="17"/>
                    <a:pt x="12" y="16"/>
                    <a:pt x="12" y="16"/>
                  </a:cubicBezTo>
                  <a:cubicBezTo>
                    <a:pt x="11" y="16"/>
                    <a:pt x="10" y="16"/>
                    <a:pt x="10" y="14"/>
                  </a:cubicBezTo>
                  <a:cubicBezTo>
                    <a:pt x="9" y="13"/>
                    <a:pt x="9" y="11"/>
                    <a:pt x="9" y="10"/>
                  </a:cubicBezTo>
                  <a:cubicBezTo>
                    <a:pt x="9" y="10"/>
                    <a:pt x="9" y="9"/>
                    <a:pt x="9" y="9"/>
                  </a:cubicBezTo>
                  <a:cubicBezTo>
                    <a:pt x="9" y="9"/>
                    <a:pt x="8" y="8"/>
                    <a:pt x="8" y="8"/>
                  </a:cubicBezTo>
                  <a:cubicBezTo>
                    <a:pt x="8" y="8"/>
                    <a:pt x="8" y="7"/>
                    <a:pt x="8" y="7"/>
                  </a:cubicBezTo>
                  <a:cubicBezTo>
                    <a:pt x="8" y="5"/>
                    <a:pt x="7" y="1"/>
                    <a:pt x="14" y="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0" name="Freeform 644"/>
            <p:cNvSpPr>
              <a:spLocks/>
            </p:cNvSpPr>
            <p:nvPr/>
          </p:nvSpPr>
          <p:spPr bwMode="auto">
            <a:xfrm>
              <a:off x="8604250" y="3778251"/>
              <a:ext cx="3175" cy="7938"/>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2"/>
                    <a:pt x="1" y="1"/>
                  </a:cubicBezTo>
                  <a:cubicBezTo>
                    <a:pt x="1" y="1"/>
                    <a:pt x="0" y="0"/>
                    <a:pt x="0" y="2"/>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1" name="Freeform 645"/>
            <p:cNvSpPr>
              <a:spLocks/>
            </p:cNvSpPr>
            <p:nvPr/>
          </p:nvSpPr>
          <p:spPr bwMode="auto">
            <a:xfrm>
              <a:off x="8780463" y="36925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2" name="Freeform 646"/>
            <p:cNvSpPr>
              <a:spLocks noEditPoints="1"/>
            </p:cNvSpPr>
            <p:nvPr/>
          </p:nvSpPr>
          <p:spPr bwMode="auto">
            <a:xfrm>
              <a:off x="8604250" y="3627438"/>
              <a:ext cx="247650" cy="414338"/>
            </a:xfrm>
            <a:custGeom>
              <a:avLst/>
              <a:gdLst>
                <a:gd name="T0" fmla="*/ 57 w 66"/>
                <a:gd name="T1" fmla="*/ 56 h 110"/>
                <a:gd name="T2" fmla="*/ 59 w 66"/>
                <a:gd name="T3" fmla="*/ 48 h 110"/>
                <a:gd name="T4" fmla="*/ 57 w 66"/>
                <a:gd name="T5" fmla="*/ 42 h 110"/>
                <a:gd name="T6" fmla="*/ 52 w 66"/>
                <a:gd name="T7" fmla="*/ 21 h 110"/>
                <a:gd name="T8" fmla="*/ 45 w 66"/>
                <a:gd name="T9" fmla="*/ 18 h 110"/>
                <a:gd name="T10" fmla="*/ 49 w 66"/>
                <a:gd name="T11" fmla="*/ 16 h 110"/>
                <a:gd name="T12" fmla="*/ 49 w 66"/>
                <a:gd name="T13" fmla="*/ 15 h 110"/>
                <a:gd name="T14" fmla="*/ 48 w 66"/>
                <a:gd name="T15" fmla="*/ 9 h 110"/>
                <a:gd name="T16" fmla="*/ 44 w 66"/>
                <a:gd name="T17" fmla="*/ 2 h 110"/>
                <a:gd name="T18" fmla="*/ 37 w 66"/>
                <a:gd name="T19" fmla="*/ 0 h 110"/>
                <a:gd name="T20" fmla="*/ 30 w 66"/>
                <a:gd name="T21" fmla="*/ 3 h 110"/>
                <a:gd name="T22" fmla="*/ 29 w 66"/>
                <a:gd name="T23" fmla="*/ 9 h 110"/>
                <a:gd name="T24" fmla="*/ 30 w 66"/>
                <a:gd name="T25" fmla="*/ 11 h 110"/>
                <a:gd name="T26" fmla="*/ 29 w 66"/>
                <a:gd name="T27" fmla="*/ 15 h 110"/>
                <a:gd name="T28" fmla="*/ 30 w 66"/>
                <a:gd name="T29" fmla="*/ 18 h 110"/>
                <a:gd name="T30" fmla="*/ 22 w 66"/>
                <a:gd name="T31" fmla="*/ 23 h 110"/>
                <a:gd name="T32" fmla="*/ 16 w 66"/>
                <a:gd name="T33" fmla="*/ 35 h 110"/>
                <a:gd name="T34" fmla="*/ 14 w 66"/>
                <a:gd name="T35" fmla="*/ 40 h 110"/>
                <a:gd name="T36" fmla="*/ 1 w 66"/>
                <a:gd name="T37" fmla="*/ 43 h 110"/>
                <a:gd name="T38" fmla="*/ 3 w 66"/>
                <a:gd name="T39" fmla="*/ 48 h 110"/>
                <a:gd name="T40" fmla="*/ 14 w 66"/>
                <a:gd name="T41" fmla="*/ 47 h 110"/>
                <a:gd name="T42" fmla="*/ 24 w 66"/>
                <a:gd name="T43" fmla="*/ 40 h 110"/>
                <a:gd name="T44" fmla="*/ 27 w 66"/>
                <a:gd name="T45" fmla="*/ 45 h 110"/>
                <a:gd name="T46" fmla="*/ 18 w 66"/>
                <a:gd name="T47" fmla="*/ 50 h 110"/>
                <a:gd name="T48" fmla="*/ 15 w 66"/>
                <a:gd name="T49" fmla="*/ 64 h 110"/>
                <a:gd name="T50" fmla="*/ 13 w 66"/>
                <a:gd name="T51" fmla="*/ 71 h 110"/>
                <a:gd name="T52" fmla="*/ 9 w 66"/>
                <a:gd name="T53" fmla="*/ 93 h 110"/>
                <a:gd name="T54" fmla="*/ 9 w 66"/>
                <a:gd name="T55" fmla="*/ 100 h 110"/>
                <a:gd name="T56" fmla="*/ 14 w 66"/>
                <a:gd name="T57" fmla="*/ 104 h 110"/>
                <a:gd name="T58" fmla="*/ 19 w 66"/>
                <a:gd name="T59" fmla="*/ 103 h 110"/>
                <a:gd name="T60" fmla="*/ 23 w 66"/>
                <a:gd name="T61" fmla="*/ 106 h 110"/>
                <a:gd name="T62" fmla="*/ 33 w 66"/>
                <a:gd name="T63" fmla="*/ 104 h 110"/>
                <a:gd name="T64" fmla="*/ 38 w 66"/>
                <a:gd name="T65" fmla="*/ 103 h 110"/>
                <a:gd name="T66" fmla="*/ 40 w 66"/>
                <a:gd name="T67" fmla="*/ 106 h 110"/>
                <a:gd name="T68" fmla="*/ 46 w 66"/>
                <a:gd name="T69" fmla="*/ 104 h 110"/>
                <a:gd name="T70" fmla="*/ 44 w 66"/>
                <a:gd name="T71" fmla="*/ 94 h 110"/>
                <a:gd name="T72" fmla="*/ 50 w 66"/>
                <a:gd name="T73" fmla="*/ 87 h 110"/>
                <a:gd name="T74" fmla="*/ 61 w 66"/>
                <a:gd name="T75" fmla="*/ 99 h 110"/>
                <a:gd name="T76" fmla="*/ 49 w 66"/>
                <a:gd name="T77" fmla="*/ 15 h 110"/>
                <a:gd name="T78" fmla="*/ 47 w 66"/>
                <a:gd name="T79" fmla="*/ 9 h 110"/>
                <a:gd name="T80" fmla="*/ 46 w 66"/>
                <a:gd name="T81" fmla="*/ 8 h 110"/>
                <a:gd name="T82" fmla="*/ 15 w 66"/>
                <a:gd name="T83" fmla="*/ 91 h 110"/>
                <a:gd name="T84" fmla="*/ 13 w 66"/>
                <a:gd name="T85" fmla="*/ 80 h 110"/>
                <a:gd name="T86" fmla="*/ 13 w 66"/>
                <a:gd name="T87" fmla="*/ 88 h 110"/>
                <a:gd name="T88" fmla="*/ 24 w 66"/>
                <a:gd name="T89" fmla="*/ 91 h 110"/>
                <a:gd name="T90" fmla="*/ 24 w 66"/>
                <a:gd name="T91" fmla="*/ 91 h 110"/>
                <a:gd name="T92" fmla="*/ 25 w 66"/>
                <a:gd name="T93" fmla="*/ 95 h 110"/>
                <a:gd name="T94" fmla="*/ 37 w 66"/>
                <a:gd name="T95" fmla="*/ 99 h 110"/>
                <a:gd name="T96" fmla="*/ 33 w 66"/>
                <a:gd name="T97" fmla="*/ 96 h 110"/>
                <a:gd name="T98" fmla="*/ 35 w 66"/>
                <a:gd name="T99" fmla="*/ 92 h 110"/>
                <a:gd name="T100" fmla="*/ 38 w 66"/>
                <a:gd name="T101" fmla="*/ 83 h 110"/>
                <a:gd name="T102" fmla="*/ 41 w 66"/>
                <a:gd name="T103" fmla="*/ 95 h 110"/>
                <a:gd name="T104" fmla="*/ 42 w 66"/>
                <a:gd name="T105" fmla="*/ 85 h 110"/>
                <a:gd name="T106" fmla="*/ 45 w 66"/>
                <a:gd name="T107" fmla="*/ 88 h 110"/>
                <a:gd name="T108" fmla="*/ 46 w 66"/>
                <a:gd name="T109" fmla="*/ 87 h 110"/>
                <a:gd name="T110" fmla="*/ 44 w 66"/>
                <a:gd name="T111" fmla="*/ 83 h 110"/>
                <a:gd name="T112" fmla="*/ 49 w 66"/>
                <a:gd name="T113" fmla="*/ 85 h 110"/>
                <a:gd name="T114" fmla="*/ 55 w 66"/>
                <a:gd name="T115" fmla="*/ 51 h 110"/>
                <a:gd name="T116" fmla="*/ 61 w 66"/>
                <a:gd name="T117" fmla="*/ 97 h 110"/>
                <a:gd name="T118" fmla="*/ 64 w 66"/>
                <a:gd name="T119" fmla="*/ 8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110">
                  <a:moveTo>
                    <a:pt x="65" y="63"/>
                  </a:moveTo>
                  <a:cubicBezTo>
                    <a:pt x="64" y="61"/>
                    <a:pt x="63" y="59"/>
                    <a:pt x="63" y="58"/>
                  </a:cubicBezTo>
                  <a:cubicBezTo>
                    <a:pt x="62" y="56"/>
                    <a:pt x="61" y="55"/>
                    <a:pt x="59" y="55"/>
                  </a:cubicBezTo>
                  <a:cubicBezTo>
                    <a:pt x="59" y="55"/>
                    <a:pt x="58" y="55"/>
                    <a:pt x="57" y="56"/>
                  </a:cubicBezTo>
                  <a:cubicBezTo>
                    <a:pt x="57" y="54"/>
                    <a:pt x="57" y="54"/>
                    <a:pt x="57" y="54"/>
                  </a:cubicBezTo>
                  <a:cubicBezTo>
                    <a:pt x="57" y="52"/>
                    <a:pt x="58" y="51"/>
                    <a:pt x="58" y="50"/>
                  </a:cubicBezTo>
                  <a:cubicBezTo>
                    <a:pt x="58" y="50"/>
                    <a:pt x="59" y="50"/>
                    <a:pt x="59" y="49"/>
                  </a:cubicBezTo>
                  <a:cubicBezTo>
                    <a:pt x="59" y="49"/>
                    <a:pt x="59" y="48"/>
                    <a:pt x="59" y="48"/>
                  </a:cubicBezTo>
                  <a:cubicBezTo>
                    <a:pt x="58" y="48"/>
                    <a:pt x="56" y="48"/>
                    <a:pt x="56" y="48"/>
                  </a:cubicBezTo>
                  <a:cubicBezTo>
                    <a:pt x="56" y="48"/>
                    <a:pt x="55" y="48"/>
                    <a:pt x="55" y="48"/>
                  </a:cubicBezTo>
                  <a:cubicBezTo>
                    <a:pt x="56" y="44"/>
                    <a:pt x="56" y="44"/>
                    <a:pt x="56" y="44"/>
                  </a:cubicBezTo>
                  <a:cubicBezTo>
                    <a:pt x="57" y="43"/>
                    <a:pt x="56" y="43"/>
                    <a:pt x="57" y="42"/>
                  </a:cubicBezTo>
                  <a:cubicBezTo>
                    <a:pt x="57" y="42"/>
                    <a:pt x="57" y="36"/>
                    <a:pt x="57" y="34"/>
                  </a:cubicBezTo>
                  <a:cubicBezTo>
                    <a:pt x="57" y="32"/>
                    <a:pt x="57" y="27"/>
                    <a:pt x="57" y="26"/>
                  </a:cubicBezTo>
                  <a:cubicBezTo>
                    <a:pt x="57" y="25"/>
                    <a:pt x="55" y="23"/>
                    <a:pt x="54" y="22"/>
                  </a:cubicBezTo>
                  <a:cubicBezTo>
                    <a:pt x="54" y="22"/>
                    <a:pt x="52" y="21"/>
                    <a:pt x="52" y="21"/>
                  </a:cubicBezTo>
                  <a:cubicBezTo>
                    <a:pt x="51" y="20"/>
                    <a:pt x="51" y="20"/>
                    <a:pt x="50" y="20"/>
                  </a:cubicBezTo>
                  <a:cubicBezTo>
                    <a:pt x="50" y="20"/>
                    <a:pt x="49" y="20"/>
                    <a:pt x="49" y="20"/>
                  </a:cubicBezTo>
                  <a:cubicBezTo>
                    <a:pt x="49" y="19"/>
                    <a:pt x="48" y="19"/>
                    <a:pt x="47" y="19"/>
                  </a:cubicBezTo>
                  <a:cubicBezTo>
                    <a:pt x="47" y="18"/>
                    <a:pt x="45" y="18"/>
                    <a:pt x="45" y="18"/>
                  </a:cubicBezTo>
                  <a:cubicBezTo>
                    <a:pt x="45" y="18"/>
                    <a:pt x="46" y="17"/>
                    <a:pt x="46" y="17"/>
                  </a:cubicBezTo>
                  <a:cubicBezTo>
                    <a:pt x="46" y="17"/>
                    <a:pt x="46" y="17"/>
                    <a:pt x="47" y="17"/>
                  </a:cubicBezTo>
                  <a:cubicBezTo>
                    <a:pt x="47" y="17"/>
                    <a:pt x="47" y="17"/>
                    <a:pt x="47" y="17"/>
                  </a:cubicBezTo>
                  <a:cubicBezTo>
                    <a:pt x="47" y="17"/>
                    <a:pt x="48" y="17"/>
                    <a:pt x="49" y="16"/>
                  </a:cubicBezTo>
                  <a:cubicBezTo>
                    <a:pt x="49" y="16"/>
                    <a:pt x="49" y="16"/>
                    <a:pt x="49" y="16"/>
                  </a:cubicBezTo>
                  <a:cubicBezTo>
                    <a:pt x="49" y="16"/>
                    <a:pt x="49" y="16"/>
                    <a:pt x="49" y="16"/>
                  </a:cubicBezTo>
                  <a:cubicBezTo>
                    <a:pt x="49" y="16"/>
                    <a:pt x="48" y="17"/>
                    <a:pt x="47" y="17"/>
                  </a:cubicBezTo>
                  <a:cubicBezTo>
                    <a:pt x="49" y="17"/>
                    <a:pt x="49" y="16"/>
                    <a:pt x="49" y="15"/>
                  </a:cubicBezTo>
                  <a:cubicBezTo>
                    <a:pt x="50" y="15"/>
                    <a:pt x="50" y="14"/>
                    <a:pt x="50" y="14"/>
                  </a:cubicBezTo>
                  <a:cubicBezTo>
                    <a:pt x="50" y="14"/>
                    <a:pt x="50" y="14"/>
                    <a:pt x="50" y="13"/>
                  </a:cubicBezTo>
                  <a:cubicBezTo>
                    <a:pt x="50" y="12"/>
                    <a:pt x="49" y="10"/>
                    <a:pt x="48" y="10"/>
                  </a:cubicBezTo>
                  <a:cubicBezTo>
                    <a:pt x="48" y="10"/>
                    <a:pt x="48" y="9"/>
                    <a:pt x="48" y="9"/>
                  </a:cubicBezTo>
                  <a:cubicBezTo>
                    <a:pt x="47" y="9"/>
                    <a:pt x="47" y="8"/>
                    <a:pt x="46" y="7"/>
                  </a:cubicBezTo>
                  <a:cubicBezTo>
                    <a:pt x="46" y="7"/>
                    <a:pt x="46" y="7"/>
                    <a:pt x="46" y="7"/>
                  </a:cubicBezTo>
                  <a:cubicBezTo>
                    <a:pt x="46" y="6"/>
                    <a:pt x="46" y="5"/>
                    <a:pt x="46" y="4"/>
                  </a:cubicBezTo>
                  <a:cubicBezTo>
                    <a:pt x="45" y="3"/>
                    <a:pt x="44" y="3"/>
                    <a:pt x="44" y="2"/>
                  </a:cubicBezTo>
                  <a:cubicBezTo>
                    <a:pt x="43" y="2"/>
                    <a:pt x="43" y="1"/>
                    <a:pt x="43" y="1"/>
                  </a:cubicBezTo>
                  <a:cubicBezTo>
                    <a:pt x="42" y="1"/>
                    <a:pt x="42" y="1"/>
                    <a:pt x="42" y="1"/>
                  </a:cubicBezTo>
                  <a:cubicBezTo>
                    <a:pt x="42" y="1"/>
                    <a:pt x="42" y="1"/>
                    <a:pt x="41" y="0"/>
                  </a:cubicBezTo>
                  <a:cubicBezTo>
                    <a:pt x="40" y="0"/>
                    <a:pt x="38" y="0"/>
                    <a:pt x="37" y="0"/>
                  </a:cubicBezTo>
                  <a:cubicBezTo>
                    <a:pt x="36" y="1"/>
                    <a:pt x="36" y="1"/>
                    <a:pt x="35" y="1"/>
                  </a:cubicBezTo>
                  <a:cubicBezTo>
                    <a:pt x="34" y="1"/>
                    <a:pt x="34" y="1"/>
                    <a:pt x="33" y="1"/>
                  </a:cubicBezTo>
                  <a:cubicBezTo>
                    <a:pt x="33" y="2"/>
                    <a:pt x="32" y="1"/>
                    <a:pt x="31" y="1"/>
                  </a:cubicBezTo>
                  <a:cubicBezTo>
                    <a:pt x="31" y="2"/>
                    <a:pt x="30" y="3"/>
                    <a:pt x="30" y="3"/>
                  </a:cubicBezTo>
                  <a:cubicBezTo>
                    <a:pt x="30" y="4"/>
                    <a:pt x="29" y="4"/>
                    <a:pt x="29" y="5"/>
                  </a:cubicBezTo>
                  <a:cubicBezTo>
                    <a:pt x="29" y="5"/>
                    <a:pt x="30" y="6"/>
                    <a:pt x="30" y="6"/>
                  </a:cubicBezTo>
                  <a:cubicBezTo>
                    <a:pt x="30" y="6"/>
                    <a:pt x="30" y="8"/>
                    <a:pt x="30" y="8"/>
                  </a:cubicBezTo>
                  <a:cubicBezTo>
                    <a:pt x="30" y="9"/>
                    <a:pt x="29" y="9"/>
                    <a:pt x="29" y="9"/>
                  </a:cubicBezTo>
                  <a:cubicBezTo>
                    <a:pt x="30" y="10"/>
                    <a:pt x="30" y="10"/>
                    <a:pt x="30" y="10"/>
                  </a:cubicBezTo>
                  <a:cubicBezTo>
                    <a:pt x="30" y="10"/>
                    <a:pt x="30" y="10"/>
                    <a:pt x="30" y="11"/>
                  </a:cubicBezTo>
                  <a:cubicBezTo>
                    <a:pt x="29" y="11"/>
                    <a:pt x="29" y="10"/>
                    <a:pt x="29" y="10"/>
                  </a:cubicBezTo>
                  <a:cubicBezTo>
                    <a:pt x="29" y="10"/>
                    <a:pt x="29" y="11"/>
                    <a:pt x="30" y="11"/>
                  </a:cubicBezTo>
                  <a:cubicBezTo>
                    <a:pt x="29" y="11"/>
                    <a:pt x="29" y="12"/>
                    <a:pt x="29" y="12"/>
                  </a:cubicBezTo>
                  <a:cubicBezTo>
                    <a:pt x="29" y="12"/>
                    <a:pt x="28" y="13"/>
                    <a:pt x="29" y="13"/>
                  </a:cubicBezTo>
                  <a:cubicBezTo>
                    <a:pt x="29" y="13"/>
                    <a:pt x="29" y="14"/>
                    <a:pt x="30" y="14"/>
                  </a:cubicBezTo>
                  <a:cubicBezTo>
                    <a:pt x="30" y="14"/>
                    <a:pt x="29" y="15"/>
                    <a:pt x="29" y="15"/>
                  </a:cubicBezTo>
                  <a:cubicBezTo>
                    <a:pt x="29" y="16"/>
                    <a:pt x="30" y="16"/>
                    <a:pt x="30" y="16"/>
                  </a:cubicBezTo>
                  <a:cubicBezTo>
                    <a:pt x="30" y="16"/>
                    <a:pt x="30" y="16"/>
                    <a:pt x="30" y="17"/>
                  </a:cubicBezTo>
                  <a:cubicBezTo>
                    <a:pt x="30" y="17"/>
                    <a:pt x="30" y="17"/>
                    <a:pt x="30" y="18"/>
                  </a:cubicBezTo>
                  <a:cubicBezTo>
                    <a:pt x="30" y="18"/>
                    <a:pt x="30" y="18"/>
                    <a:pt x="30" y="18"/>
                  </a:cubicBezTo>
                  <a:cubicBezTo>
                    <a:pt x="30" y="19"/>
                    <a:pt x="30" y="19"/>
                    <a:pt x="30" y="19"/>
                  </a:cubicBezTo>
                  <a:cubicBezTo>
                    <a:pt x="30" y="19"/>
                    <a:pt x="28" y="19"/>
                    <a:pt x="28" y="19"/>
                  </a:cubicBezTo>
                  <a:cubicBezTo>
                    <a:pt x="27" y="19"/>
                    <a:pt x="25" y="19"/>
                    <a:pt x="25" y="20"/>
                  </a:cubicBezTo>
                  <a:cubicBezTo>
                    <a:pt x="24" y="21"/>
                    <a:pt x="23" y="23"/>
                    <a:pt x="22" y="23"/>
                  </a:cubicBezTo>
                  <a:cubicBezTo>
                    <a:pt x="22" y="24"/>
                    <a:pt x="20" y="29"/>
                    <a:pt x="20" y="29"/>
                  </a:cubicBezTo>
                  <a:cubicBezTo>
                    <a:pt x="20" y="30"/>
                    <a:pt x="18" y="32"/>
                    <a:pt x="17" y="33"/>
                  </a:cubicBezTo>
                  <a:cubicBezTo>
                    <a:pt x="17" y="33"/>
                    <a:pt x="16" y="35"/>
                    <a:pt x="16" y="35"/>
                  </a:cubicBezTo>
                  <a:cubicBezTo>
                    <a:pt x="16" y="35"/>
                    <a:pt x="16" y="35"/>
                    <a:pt x="16" y="35"/>
                  </a:cubicBezTo>
                  <a:cubicBezTo>
                    <a:pt x="15" y="35"/>
                    <a:pt x="15" y="36"/>
                    <a:pt x="15" y="37"/>
                  </a:cubicBezTo>
                  <a:cubicBezTo>
                    <a:pt x="15" y="37"/>
                    <a:pt x="16" y="38"/>
                    <a:pt x="16" y="38"/>
                  </a:cubicBezTo>
                  <a:cubicBezTo>
                    <a:pt x="16" y="38"/>
                    <a:pt x="16" y="39"/>
                    <a:pt x="16" y="39"/>
                  </a:cubicBezTo>
                  <a:cubicBezTo>
                    <a:pt x="15" y="39"/>
                    <a:pt x="15" y="39"/>
                    <a:pt x="14" y="40"/>
                  </a:cubicBezTo>
                  <a:cubicBezTo>
                    <a:pt x="13" y="40"/>
                    <a:pt x="11" y="41"/>
                    <a:pt x="10" y="41"/>
                  </a:cubicBezTo>
                  <a:cubicBezTo>
                    <a:pt x="10" y="41"/>
                    <a:pt x="7" y="42"/>
                    <a:pt x="6" y="42"/>
                  </a:cubicBezTo>
                  <a:cubicBezTo>
                    <a:pt x="6" y="42"/>
                    <a:pt x="3" y="43"/>
                    <a:pt x="3" y="43"/>
                  </a:cubicBezTo>
                  <a:cubicBezTo>
                    <a:pt x="2" y="43"/>
                    <a:pt x="2" y="43"/>
                    <a:pt x="1" y="43"/>
                  </a:cubicBezTo>
                  <a:cubicBezTo>
                    <a:pt x="1" y="43"/>
                    <a:pt x="0" y="43"/>
                    <a:pt x="0" y="43"/>
                  </a:cubicBezTo>
                  <a:cubicBezTo>
                    <a:pt x="0" y="47"/>
                    <a:pt x="1" y="49"/>
                    <a:pt x="3" y="49"/>
                  </a:cubicBezTo>
                  <a:cubicBezTo>
                    <a:pt x="3" y="49"/>
                    <a:pt x="3" y="49"/>
                    <a:pt x="3" y="48"/>
                  </a:cubicBezTo>
                  <a:cubicBezTo>
                    <a:pt x="3" y="48"/>
                    <a:pt x="3" y="48"/>
                    <a:pt x="3" y="48"/>
                  </a:cubicBezTo>
                  <a:cubicBezTo>
                    <a:pt x="4" y="47"/>
                    <a:pt x="4" y="46"/>
                    <a:pt x="4" y="46"/>
                  </a:cubicBezTo>
                  <a:cubicBezTo>
                    <a:pt x="5" y="46"/>
                    <a:pt x="7" y="47"/>
                    <a:pt x="8" y="47"/>
                  </a:cubicBezTo>
                  <a:cubicBezTo>
                    <a:pt x="9" y="47"/>
                    <a:pt x="10" y="47"/>
                    <a:pt x="11" y="47"/>
                  </a:cubicBezTo>
                  <a:cubicBezTo>
                    <a:pt x="11" y="47"/>
                    <a:pt x="13" y="47"/>
                    <a:pt x="14" y="47"/>
                  </a:cubicBezTo>
                  <a:cubicBezTo>
                    <a:pt x="14" y="47"/>
                    <a:pt x="15" y="46"/>
                    <a:pt x="16" y="46"/>
                  </a:cubicBezTo>
                  <a:cubicBezTo>
                    <a:pt x="17" y="46"/>
                    <a:pt x="18" y="46"/>
                    <a:pt x="19" y="46"/>
                  </a:cubicBezTo>
                  <a:cubicBezTo>
                    <a:pt x="21" y="44"/>
                    <a:pt x="23" y="40"/>
                    <a:pt x="23" y="40"/>
                  </a:cubicBezTo>
                  <a:cubicBezTo>
                    <a:pt x="23" y="40"/>
                    <a:pt x="23" y="40"/>
                    <a:pt x="24" y="40"/>
                  </a:cubicBezTo>
                  <a:cubicBezTo>
                    <a:pt x="24" y="40"/>
                    <a:pt x="24" y="40"/>
                    <a:pt x="24" y="40"/>
                  </a:cubicBezTo>
                  <a:cubicBezTo>
                    <a:pt x="25" y="43"/>
                    <a:pt x="27" y="43"/>
                    <a:pt x="27" y="44"/>
                  </a:cubicBezTo>
                  <a:cubicBezTo>
                    <a:pt x="27" y="44"/>
                    <a:pt x="27" y="45"/>
                    <a:pt x="27" y="45"/>
                  </a:cubicBezTo>
                  <a:cubicBezTo>
                    <a:pt x="27" y="44"/>
                    <a:pt x="27" y="45"/>
                    <a:pt x="27" y="45"/>
                  </a:cubicBezTo>
                  <a:cubicBezTo>
                    <a:pt x="27" y="45"/>
                    <a:pt x="25" y="45"/>
                    <a:pt x="24" y="45"/>
                  </a:cubicBezTo>
                  <a:cubicBezTo>
                    <a:pt x="23" y="45"/>
                    <a:pt x="18" y="46"/>
                    <a:pt x="17" y="47"/>
                  </a:cubicBezTo>
                  <a:cubicBezTo>
                    <a:pt x="17" y="47"/>
                    <a:pt x="16" y="48"/>
                    <a:pt x="16" y="49"/>
                  </a:cubicBezTo>
                  <a:cubicBezTo>
                    <a:pt x="17" y="50"/>
                    <a:pt x="18" y="50"/>
                    <a:pt x="18" y="50"/>
                  </a:cubicBezTo>
                  <a:cubicBezTo>
                    <a:pt x="17" y="55"/>
                    <a:pt x="17" y="55"/>
                    <a:pt x="17" y="55"/>
                  </a:cubicBezTo>
                  <a:cubicBezTo>
                    <a:pt x="17" y="55"/>
                    <a:pt x="16" y="55"/>
                    <a:pt x="16" y="55"/>
                  </a:cubicBezTo>
                  <a:cubicBezTo>
                    <a:pt x="16" y="55"/>
                    <a:pt x="15" y="60"/>
                    <a:pt x="15" y="61"/>
                  </a:cubicBezTo>
                  <a:cubicBezTo>
                    <a:pt x="15" y="62"/>
                    <a:pt x="15" y="64"/>
                    <a:pt x="15" y="64"/>
                  </a:cubicBezTo>
                  <a:cubicBezTo>
                    <a:pt x="15" y="65"/>
                    <a:pt x="16" y="66"/>
                    <a:pt x="16" y="66"/>
                  </a:cubicBezTo>
                  <a:cubicBezTo>
                    <a:pt x="16" y="66"/>
                    <a:pt x="15" y="66"/>
                    <a:pt x="15" y="67"/>
                  </a:cubicBezTo>
                  <a:cubicBezTo>
                    <a:pt x="14" y="67"/>
                    <a:pt x="14" y="70"/>
                    <a:pt x="14" y="70"/>
                  </a:cubicBezTo>
                  <a:cubicBezTo>
                    <a:pt x="14" y="70"/>
                    <a:pt x="13" y="70"/>
                    <a:pt x="13" y="71"/>
                  </a:cubicBezTo>
                  <a:cubicBezTo>
                    <a:pt x="11" y="79"/>
                    <a:pt x="11" y="79"/>
                    <a:pt x="11" y="79"/>
                  </a:cubicBezTo>
                  <a:cubicBezTo>
                    <a:pt x="11" y="79"/>
                    <a:pt x="11" y="79"/>
                    <a:pt x="11" y="79"/>
                  </a:cubicBezTo>
                  <a:cubicBezTo>
                    <a:pt x="9" y="93"/>
                    <a:pt x="9" y="93"/>
                    <a:pt x="9" y="93"/>
                  </a:cubicBezTo>
                  <a:cubicBezTo>
                    <a:pt x="9" y="93"/>
                    <a:pt x="9" y="93"/>
                    <a:pt x="9" y="93"/>
                  </a:cubicBezTo>
                  <a:cubicBezTo>
                    <a:pt x="8" y="97"/>
                    <a:pt x="8" y="97"/>
                    <a:pt x="8" y="97"/>
                  </a:cubicBezTo>
                  <a:cubicBezTo>
                    <a:pt x="8" y="97"/>
                    <a:pt x="8" y="98"/>
                    <a:pt x="8" y="98"/>
                  </a:cubicBezTo>
                  <a:cubicBezTo>
                    <a:pt x="9" y="98"/>
                    <a:pt x="9" y="98"/>
                    <a:pt x="9" y="98"/>
                  </a:cubicBezTo>
                  <a:cubicBezTo>
                    <a:pt x="9" y="100"/>
                    <a:pt x="9" y="100"/>
                    <a:pt x="9" y="100"/>
                  </a:cubicBezTo>
                  <a:cubicBezTo>
                    <a:pt x="9" y="100"/>
                    <a:pt x="8" y="100"/>
                    <a:pt x="8" y="100"/>
                  </a:cubicBezTo>
                  <a:cubicBezTo>
                    <a:pt x="7" y="100"/>
                    <a:pt x="7" y="102"/>
                    <a:pt x="7" y="102"/>
                  </a:cubicBezTo>
                  <a:cubicBezTo>
                    <a:pt x="7" y="102"/>
                    <a:pt x="10" y="103"/>
                    <a:pt x="10" y="103"/>
                  </a:cubicBezTo>
                  <a:cubicBezTo>
                    <a:pt x="11" y="103"/>
                    <a:pt x="14" y="104"/>
                    <a:pt x="14" y="104"/>
                  </a:cubicBezTo>
                  <a:cubicBezTo>
                    <a:pt x="14" y="104"/>
                    <a:pt x="15" y="106"/>
                    <a:pt x="15" y="106"/>
                  </a:cubicBezTo>
                  <a:cubicBezTo>
                    <a:pt x="15" y="106"/>
                    <a:pt x="17" y="106"/>
                    <a:pt x="18" y="106"/>
                  </a:cubicBezTo>
                  <a:cubicBezTo>
                    <a:pt x="18" y="105"/>
                    <a:pt x="18" y="103"/>
                    <a:pt x="18" y="103"/>
                  </a:cubicBezTo>
                  <a:cubicBezTo>
                    <a:pt x="18" y="103"/>
                    <a:pt x="19" y="103"/>
                    <a:pt x="19" y="103"/>
                  </a:cubicBezTo>
                  <a:cubicBezTo>
                    <a:pt x="20" y="103"/>
                    <a:pt x="21" y="103"/>
                    <a:pt x="21" y="103"/>
                  </a:cubicBezTo>
                  <a:cubicBezTo>
                    <a:pt x="21" y="103"/>
                    <a:pt x="21" y="103"/>
                    <a:pt x="21" y="104"/>
                  </a:cubicBezTo>
                  <a:cubicBezTo>
                    <a:pt x="21" y="104"/>
                    <a:pt x="23" y="105"/>
                    <a:pt x="23" y="105"/>
                  </a:cubicBezTo>
                  <a:cubicBezTo>
                    <a:pt x="23" y="105"/>
                    <a:pt x="22" y="105"/>
                    <a:pt x="23" y="106"/>
                  </a:cubicBezTo>
                  <a:cubicBezTo>
                    <a:pt x="23" y="106"/>
                    <a:pt x="28" y="106"/>
                    <a:pt x="29" y="106"/>
                  </a:cubicBezTo>
                  <a:cubicBezTo>
                    <a:pt x="29" y="106"/>
                    <a:pt x="30" y="105"/>
                    <a:pt x="30" y="105"/>
                  </a:cubicBezTo>
                  <a:cubicBezTo>
                    <a:pt x="31" y="105"/>
                    <a:pt x="31" y="104"/>
                    <a:pt x="31" y="104"/>
                  </a:cubicBezTo>
                  <a:cubicBezTo>
                    <a:pt x="31" y="104"/>
                    <a:pt x="33" y="104"/>
                    <a:pt x="33" y="104"/>
                  </a:cubicBezTo>
                  <a:cubicBezTo>
                    <a:pt x="34" y="103"/>
                    <a:pt x="34" y="103"/>
                    <a:pt x="34" y="103"/>
                  </a:cubicBezTo>
                  <a:cubicBezTo>
                    <a:pt x="35" y="102"/>
                    <a:pt x="37" y="102"/>
                    <a:pt x="37" y="102"/>
                  </a:cubicBezTo>
                  <a:cubicBezTo>
                    <a:pt x="37" y="103"/>
                    <a:pt x="37" y="103"/>
                    <a:pt x="37" y="103"/>
                  </a:cubicBezTo>
                  <a:cubicBezTo>
                    <a:pt x="38" y="103"/>
                    <a:pt x="38" y="103"/>
                    <a:pt x="38" y="103"/>
                  </a:cubicBezTo>
                  <a:cubicBezTo>
                    <a:pt x="38" y="103"/>
                    <a:pt x="38" y="104"/>
                    <a:pt x="39" y="104"/>
                  </a:cubicBezTo>
                  <a:cubicBezTo>
                    <a:pt x="40" y="104"/>
                    <a:pt x="40" y="103"/>
                    <a:pt x="40" y="103"/>
                  </a:cubicBezTo>
                  <a:cubicBezTo>
                    <a:pt x="40" y="103"/>
                    <a:pt x="40" y="103"/>
                    <a:pt x="40" y="103"/>
                  </a:cubicBezTo>
                  <a:cubicBezTo>
                    <a:pt x="40" y="103"/>
                    <a:pt x="40" y="105"/>
                    <a:pt x="40" y="106"/>
                  </a:cubicBezTo>
                  <a:cubicBezTo>
                    <a:pt x="40" y="107"/>
                    <a:pt x="40" y="109"/>
                    <a:pt x="41" y="110"/>
                  </a:cubicBezTo>
                  <a:cubicBezTo>
                    <a:pt x="41" y="110"/>
                    <a:pt x="43" y="110"/>
                    <a:pt x="43" y="110"/>
                  </a:cubicBezTo>
                  <a:cubicBezTo>
                    <a:pt x="44" y="110"/>
                    <a:pt x="45" y="109"/>
                    <a:pt x="45" y="108"/>
                  </a:cubicBezTo>
                  <a:cubicBezTo>
                    <a:pt x="45" y="107"/>
                    <a:pt x="46" y="104"/>
                    <a:pt x="46" y="104"/>
                  </a:cubicBezTo>
                  <a:cubicBezTo>
                    <a:pt x="46" y="104"/>
                    <a:pt x="46" y="104"/>
                    <a:pt x="46" y="103"/>
                  </a:cubicBezTo>
                  <a:cubicBezTo>
                    <a:pt x="46" y="102"/>
                    <a:pt x="47" y="97"/>
                    <a:pt x="47" y="97"/>
                  </a:cubicBezTo>
                  <a:cubicBezTo>
                    <a:pt x="47" y="95"/>
                    <a:pt x="45" y="95"/>
                    <a:pt x="45" y="95"/>
                  </a:cubicBezTo>
                  <a:cubicBezTo>
                    <a:pt x="45" y="94"/>
                    <a:pt x="44" y="94"/>
                    <a:pt x="44" y="94"/>
                  </a:cubicBezTo>
                  <a:cubicBezTo>
                    <a:pt x="44" y="92"/>
                    <a:pt x="44" y="92"/>
                    <a:pt x="44" y="92"/>
                  </a:cubicBezTo>
                  <a:cubicBezTo>
                    <a:pt x="45" y="90"/>
                    <a:pt x="45" y="90"/>
                    <a:pt x="45" y="90"/>
                  </a:cubicBezTo>
                  <a:cubicBezTo>
                    <a:pt x="45" y="90"/>
                    <a:pt x="46" y="90"/>
                    <a:pt x="47" y="90"/>
                  </a:cubicBezTo>
                  <a:cubicBezTo>
                    <a:pt x="50" y="87"/>
                    <a:pt x="50" y="87"/>
                    <a:pt x="50" y="87"/>
                  </a:cubicBezTo>
                  <a:cubicBezTo>
                    <a:pt x="51" y="96"/>
                    <a:pt x="52" y="103"/>
                    <a:pt x="55" y="103"/>
                  </a:cubicBezTo>
                  <a:cubicBezTo>
                    <a:pt x="55" y="103"/>
                    <a:pt x="56" y="103"/>
                    <a:pt x="57" y="103"/>
                  </a:cubicBezTo>
                  <a:cubicBezTo>
                    <a:pt x="57" y="103"/>
                    <a:pt x="58" y="102"/>
                    <a:pt x="60" y="100"/>
                  </a:cubicBezTo>
                  <a:cubicBezTo>
                    <a:pt x="60" y="100"/>
                    <a:pt x="60" y="100"/>
                    <a:pt x="61" y="99"/>
                  </a:cubicBezTo>
                  <a:cubicBezTo>
                    <a:pt x="63" y="97"/>
                    <a:pt x="65" y="86"/>
                    <a:pt x="66" y="80"/>
                  </a:cubicBezTo>
                  <a:cubicBezTo>
                    <a:pt x="66" y="72"/>
                    <a:pt x="65" y="65"/>
                    <a:pt x="65" y="63"/>
                  </a:cubicBezTo>
                  <a:close/>
                  <a:moveTo>
                    <a:pt x="49" y="14"/>
                  </a:moveTo>
                  <a:cubicBezTo>
                    <a:pt x="49" y="15"/>
                    <a:pt x="49" y="15"/>
                    <a:pt x="49" y="15"/>
                  </a:cubicBezTo>
                  <a:cubicBezTo>
                    <a:pt x="49" y="15"/>
                    <a:pt x="49" y="15"/>
                    <a:pt x="49" y="15"/>
                  </a:cubicBezTo>
                  <a:cubicBezTo>
                    <a:pt x="49" y="15"/>
                    <a:pt x="49" y="15"/>
                    <a:pt x="49" y="14"/>
                  </a:cubicBezTo>
                  <a:close/>
                  <a:moveTo>
                    <a:pt x="48" y="9"/>
                  </a:moveTo>
                  <a:cubicBezTo>
                    <a:pt x="48" y="9"/>
                    <a:pt x="47" y="9"/>
                    <a:pt x="47" y="9"/>
                  </a:cubicBezTo>
                  <a:cubicBezTo>
                    <a:pt x="47" y="9"/>
                    <a:pt x="47" y="8"/>
                    <a:pt x="47" y="8"/>
                  </a:cubicBezTo>
                  <a:cubicBezTo>
                    <a:pt x="47" y="8"/>
                    <a:pt x="47" y="8"/>
                    <a:pt x="47" y="8"/>
                  </a:cubicBezTo>
                  <a:cubicBezTo>
                    <a:pt x="47" y="8"/>
                    <a:pt x="47" y="9"/>
                    <a:pt x="48" y="9"/>
                  </a:cubicBezTo>
                  <a:close/>
                  <a:moveTo>
                    <a:pt x="46" y="8"/>
                  </a:moveTo>
                  <a:cubicBezTo>
                    <a:pt x="46" y="8"/>
                    <a:pt x="46" y="8"/>
                    <a:pt x="46" y="8"/>
                  </a:cubicBezTo>
                  <a:cubicBezTo>
                    <a:pt x="46" y="8"/>
                    <a:pt x="46" y="8"/>
                    <a:pt x="46" y="8"/>
                  </a:cubicBezTo>
                  <a:cubicBezTo>
                    <a:pt x="46" y="8"/>
                    <a:pt x="46" y="8"/>
                    <a:pt x="46" y="8"/>
                  </a:cubicBezTo>
                  <a:close/>
                  <a:moveTo>
                    <a:pt x="15" y="91"/>
                  </a:moveTo>
                  <a:cubicBezTo>
                    <a:pt x="15" y="91"/>
                    <a:pt x="13" y="93"/>
                    <a:pt x="13" y="94"/>
                  </a:cubicBezTo>
                  <a:cubicBezTo>
                    <a:pt x="13" y="95"/>
                    <a:pt x="13" y="96"/>
                    <a:pt x="13" y="96"/>
                  </a:cubicBezTo>
                  <a:cubicBezTo>
                    <a:pt x="10" y="95"/>
                    <a:pt x="10" y="95"/>
                    <a:pt x="10" y="95"/>
                  </a:cubicBezTo>
                  <a:cubicBezTo>
                    <a:pt x="13" y="80"/>
                    <a:pt x="13" y="80"/>
                    <a:pt x="13" y="80"/>
                  </a:cubicBezTo>
                  <a:cubicBezTo>
                    <a:pt x="14" y="81"/>
                    <a:pt x="14" y="81"/>
                    <a:pt x="14" y="81"/>
                  </a:cubicBezTo>
                  <a:cubicBezTo>
                    <a:pt x="14" y="81"/>
                    <a:pt x="14" y="82"/>
                    <a:pt x="14" y="83"/>
                  </a:cubicBezTo>
                  <a:cubicBezTo>
                    <a:pt x="14" y="84"/>
                    <a:pt x="13" y="85"/>
                    <a:pt x="13" y="86"/>
                  </a:cubicBezTo>
                  <a:cubicBezTo>
                    <a:pt x="13" y="86"/>
                    <a:pt x="12" y="87"/>
                    <a:pt x="13" y="88"/>
                  </a:cubicBezTo>
                  <a:cubicBezTo>
                    <a:pt x="13" y="88"/>
                    <a:pt x="14" y="88"/>
                    <a:pt x="14" y="88"/>
                  </a:cubicBezTo>
                  <a:cubicBezTo>
                    <a:pt x="15" y="90"/>
                    <a:pt x="15" y="90"/>
                    <a:pt x="15" y="90"/>
                  </a:cubicBezTo>
                  <a:lnTo>
                    <a:pt x="15" y="91"/>
                  </a:lnTo>
                  <a:close/>
                  <a:moveTo>
                    <a:pt x="24" y="91"/>
                  </a:moveTo>
                  <a:cubicBezTo>
                    <a:pt x="24" y="91"/>
                    <a:pt x="24" y="90"/>
                    <a:pt x="24" y="90"/>
                  </a:cubicBezTo>
                  <a:cubicBezTo>
                    <a:pt x="25" y="90"/>
                    <a:pt x="25" y="90"/>
                    <a:pt x="25" y="90"/>
                  </a:cubicBezTo>
                  <a:cubicBezTo>
                    <a:pt x="24" y="93"/>
                    <a:pt x="24" y="93"/>
                    <a:pt x="24" y="93"/>
                  </a:cubicBezTo>
                  <a:cubicBezTo>
                    <a:pt x="24" y="93"/>
                    <a:pt x="24" y="92"/>
                    <a:pt x="24" y="91"/>
                  </a:cubicBezTo>
                  <a:close/>
                  <a:moveTo>
                    <a:pt x="29" y="93"/>
                  </a:moveTo>
                  <a:cubicBezTo>
                    <a:pt x="29" y="93"/>
                    <a:pt x="28" y="94"/>
                    <a:pt x="27" y="95"/>
                  </a:cubicBezTo>
                  <a:cubicBezTo>
                    <a:pt x="27" y="96"/>
                    <a:pt x="26" y="97"/>
                    <a:pt x="26" y="97"/>
                  </a:cubicBezTo>
                  <a:cubicBezTo>
                    <a:pt x="25" y="95"/>
                    <a:pt x="25" y="95"/>
                    <a:pt x="25" y="95"/>
                  </a:cubicBezTo>
                  <a:cubicBezTo>
                    <a:pt x="28" y="90"/>
                    <a:pt x="28" y="90"/>
                    <a:pt x="28" y="90"/>
                  </a:cubicBezTo>
                  <a:cubicBezTo>
                    <a:pt x="28" y="90"/>
                    <a:pt x="29" y="90"/>
                    <a:pt x="29" y="90"/>
                  </a:cubicBezTo>
                  <a:lnTo>
                    <a:pt x="29" y="93"/>
                  </a:lnTo>
                  <a:close/>
                  <a:moveTo>
                    <a:pt x="37" y="99"/>
                  </a:moveTo>
                  <a:cubicBezTo>
                    <a:pt x="37" y="99"/>
                    <a:pt x="35" y="100"/>
                    <a:pt x="34" y="100"/>
                  </a:cubicBezTo>
                  <a:cubicBezTo>
                    <a:pt x="34" y="100"/>
                    <a:pt x="34" y="100"/>
                    <a:pt x="33" y="98"/>
                  </a:cubicBezTo>
                  <a:cubicBezTo>
                    <a:pt x="33" y="98"/>
                    <a:pt x="33" y="97"/>
                    <a:pt x="33" y="97"/>
                  </a:cubicBezTo>
                  <a:cubicBezTo>
                    <a:pt x="33" y="97"/>
                    <a:pt x="33" y="96"/>
                    <a:pt x="33" y="96"/>
                  </a:cubicBezTo>
                  <a:cubicBezTo>
                    <a:pt x="33" y="96"/>
                    <a:pt x="34" y="96"/>
                    <a:pt x="34" y="95"/>
                  </a:cubicBezTo>
                  <a:cubicBezTo>
                    <a:pt x="34" y="95"/>
                    <a:pt x="34" y="94"/>
                    <a:pt x="34" y="94"/>
                  </a:cubicBezTo>
                  <a:cubicBezTo>
                    <a:pt x="34" y="93"/>
                    <a:pt x="34" y="93"/>
                    <a:pt x="34" y="93"/>
                  </a:cubicBezTo>
                  <a:cubicBezTo>
                    <a:pt x="34" y="93"/>
                    <a:pt x="35" y="93"/>
                    <a:pt x="35" y="92"/>
                  </a:cubicBezTo>
                  <a:cubicBezTo>
                    <a:pt x="35" y="92"/>
                    <a:pt x="35" y="90"/>
                    <a:pt x="36" y="90"/>
                  </a:cubicBezTo>
                  <a:cubicBezTo>
                    <a:pt x="36" y="89"/>
                    <a:pt x="36" y="87"/>
                    <a:pt x="36" y="87"/>
                  </a:cubicBezTo>
                  <a:cubicBezTo>
                    <a:pt x="36" y="87"/>
                    <a:pt x="37" y="83"/>
                    <a:pt x="37" y="83"/>
                  </a:cubicBezTo>
                  <a:cubicBezTo>
                    <a:pt x="37" y="83"/>
                    <a:pt x="38" y="83"/>
                    <a:pt x="38" y="83"/>
                  </a:cubicBezTo>
                  <a:cubicBezTo>
                    <a:pt x="38" y="83"/>
                    <a:pt x="39" y="83"/>
                    <a:pt x="39" y="83"/>
                  </a:cubicBezTo>
                  <a:lnTo>
                    <a:pt x="37" y="99"/>
                  </a:lnTo>
                  <a:close/>
                  <a:moveTo>
                    <a:pt x="42" y="94"/>
                  </a:moveTo>
                  <a:cubicBezTo>
                    <a:pt x="42" y="94"/>
                    <a:pt x="41" y="94"/>
                    <a:pt x="41" y="95"/>
                  </a:cubicBezTo>
                  <a:cubicBezTo>
                    <a:pt x="40" y="96"/>
                    <a:pt x="40" y="100"/>
                    <a:pt x="40" y="100"/>
                  </a:cubicBezTo>
                  <a:cubicBezTo>
                    <a:pt x="39" y="100"/>
                    <a:pt x="39" y="100"/>
                    <a:pt x="39" y="100"/>
                  </a:cubicBezTo>
                  <a:cubicBezTo>
                    <a:pt x="41" y="85"/>
                    <a:pt x="41" y="85"/>
                    <a:pt x="41" y="85"/>
                  </a:cubicBezTo>
                  <a:cubicBezTo>
                    <a:pt x="42" y="85"/>
                    <a:pt x="42" y="85"/>
                    <a:pt x="42" y="85"/>
                  </a:cubicBezTo>
                  <a:cubicBezTo>
                    <a:pt x="42" y="85"/>
                    <a:pt x="41" y="85"/>
                    <a:pt x="42" y="86"/>
                  </a:cubicBezTo>
                  <a:cubicBezTo>
                    <a:pt x="42" y="87"/>
                    <a:pt x="42" y="89"/>
                    <a:pt x="42" y="90"/>
                  </a:cubicBezTo>
                  <a:cubicBezTo>
                    <a:pt x="42" y="91"/>
                    <a:pt x="42" y="94"/>
                    <a:pt x="42" y="94"/>
                  </a:cubicBezTo>
                  <a:close/>
                  <a:moveTo>
                    <a:pt x="45" y="88"/>
                  </a:moveTo>
                  <a:cubicBezTo>
                    <a:pt x="45" y="88"/>
                    <a:pt x="45" y="88"/>
                    <a:pt x="45" y="87"/>
                  </a:cubicBezTo>
                  <a:cubicBezTo>
                    <a:pt x="44" y="87"/>
                    <a:pt x="44" y="86"/>
                    <a:pt x="44" y="86"/>
                  </a:cubicBezTo>
                  <a:cubicBezTo>
                    <a:pt x="44" y="86"/>
                    <a:pt x="45" y="85"/>
                    <a:pt x="45" y="86"/>
                  </a:cubicBezTo>
                  <a:cubicBezTo>
                    <a:pt x="45" y="86"/>
                    <a:pt x="46" y="87"/>
                    <a:pt x="46" y="87"/>
                  </a:cubicBezTo>
                  <a:lnTo>
                    <a:pt x="45" y="88"/>
                  </a:lnTo>
                  <a:close/>
                  <a:moveTo>
                    <a:pt x="48" y="86"/>
                  </a:moveTo>
                  <a:cubicBezTo>
                    <a:pt x="48" y="86"/>
                    <a:pt x="45" y="83"/>
                    <a:pt x="45" y="83"/>
                  </a:cubicBezTo>
                  <a:cubicBezTo>
                    <a:pt x="45" y="83"/>
                    <a:pt x="44" y="83"/>
                    <a:pt x="44" y="83"/>
                  </a:cubicBezTo>
                  <a:cubicBezTo>
                    <a:pt x="42" y="83"/>
                    <a:pt x="42" y="83"/>
                    <a:pt x="42" y="83"/>
                  </a:cubicBezTo>
                  <a:cubicBezTo>
                    <a:pt x="44" y="82"/>
                    <a:pt x="44" y="82"/>
                    <a:pt x="44" y="82"/>
                  </a:cubicBezTo>
                  <a:cubicBezTo>
                    <a:pt x="44" y="82"/>
                    <a:pt x="45" y="82"/>
                    <a:pt x="46" y="82"/>
                  </a:cubicBezTo>
                  <a:cubicBezTo>
                    <a:pt x="49" y="85"/>
                    <a:pt x="49" y="85"/>
                    <a:pt x="49" y="85"/>
                  </a:cubicBezTo>
                  <a:cubicBezTo>
                    <a:pt x="49" y="85"/>
                    <a:pt x="48" y="86"/>
                    <a:pt x="48" y="86"/>
                  </a:cubicBezTo>
                  <a:close/>
                  <a:moveTo>
                    <a:pt x="56" y="54"/>
                  </a:moveTo>
                  <a:cubicBezTo>
                    <a:pt x="54" y="54"/>
                    <a:pt x="54" y="54"/>
                    <a:pt x="54" y="54"/>
                  </a:cubicBezTo>
                  <a:cubicBezTo>
                    <a:pt x="55" y="51"/>
                    <a:pt x="55" y="51"/>
                    <a:pt x="55" y="51"/>
                  </a:cubicBezTo>
                  <a:cubicBezTo>
                    <a:pt x="55" y="51"/>
                    <a:pt x="56" y="51"/>
                    <a:pt x="57" y="51"/>
                  </a:cubicBezTo>
                  <a:cubicBezTo>
                    <a:pt x="57" y="52"/>
                    <a:pt x="56" y="53"/>
                    <a:pt x="56" y="54"/>
                  </a:cubicBezTo>
                  <a:close/>
                  <a:moveTo>
                    <a:pt x="64" y="80"/>
                  </a:moveTo>
                  <a:cubicBezTo>
                    <a:pt x="64" y="86"/>
                    <a:pt x="62" y="94"/>
                    <a:pt x="61" y="97"/>
                  </a:cubicBezTo>
                  <a:cubicBezTo>
                    <a:pt x="62" y="93"/>
                    <a:pt x="64" y="86"/>
                    <a:pt x="64" y="80"/>
                  </a:cubicBezTo>
                  <a:cubicBezTo>
                    <a:pt x="64" y="72"/>
                    <a:pt x="64" y="66"/>
                    <a:pt x="63" y="62"/>
                  </a:cubicBezTo>
                  <a:cubicBezTo>
                    <a:pt x="64" y="63"/>
                    <a:pt x="64" y="64"/>
                    <a:pt x="64" y="64"/>
                  </a:cubicBezTo>
                  <a:cubicBezTo>
                    <a:pt x="64" y="67"/>
                    <a:pt x="65" y="73"/>
                    <a:pt x="64" y="8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3" name="Freeform 647"/>
            <p:cNvSpPr>
              <a:spLocks/>
            </p:cNvSpPr>
            <p:nvPr/>
          </p:nvSpPr>
          <p:spPr bwMode="auto">
            <a:xfrm>
              <a:off x="5160963" y="3722688"/>
              <a:ext cx="4763"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2"/>
                    <a:pt x="1" y="1"/>
                  </a:cubicBezTo>
                  <a:cubicBezTo>
                    <a:pt x="1" y="1"/>
                    <a:pt x="0" y="0"/>
                    <a:pt x="0"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4" name="Freeform 648"/>
            <p:cNvSpPr>
              <a:spLocks/>
            </p:cNvSpPr>
            <p:nvPr/>
          </p:nvSpPr>
          <p:spPr bwMode="auto">
            <a:xfrm>
              <a:off x="5300663" y="3654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5" name="Freeform 649"/>
            <p:cNvSpPr>
              <a:spLocks noEditPoints="1"/>
            </p:cNvSpPr>
            <p:nvPr/>
          </p:nvSpPr>
          <p:spPr bwMode="auto">
            <a:xfrm>
              <a:off x="5160963" y="3605213"/>
              <a:ext cx="195263" cy="327025"/>
            </a:xfrm>
            <a:custGeom>
              <a:avLst/>
              <a:gdLst>
                <a:gd name="T0" fmla="*/ 45 w 52"/>
                <a:gd name="T1" fmla="*/ 44 h 87"/>
                <a:gd name="T2" fmla="*/ 46 w 52"/>
                <a:gd name="T3" fmla="*/ 38 h 87"/>
                <a:gd name="T4" fmla="*/ 45 w 52"/>
                <a:gd name="T5" fmla="*/ 33 h 87"/>
                <a:gd name="T6" fmla="*/ 41 w 52"/>
                <a:gd name="T7" fmla="*/ 16 h 87"/>
                <a:gd name="T8" fmla="*/ 36 w 52"/>
                <a:gd name="T9" fmla="*/ 14 h 87"/>
                <a:gd name="T10" fmla="*/ 38 w 52"/>
                <a:gd name="T11" fmla="*/ 13 h 87"/>
                <a:gd name="T12" fmla="*/ 39 w 52"/>
                <a:gd name="T13" fmla="*/ 12 h 87"/>
                <a:gd name="T14" fmla="*/ 38 w 52"/>
                <a:gd name="T15" fmla="*/ 7 h 87"/>
                <a:gd name="T16" fmla="*/ 35 w 52"/>
                <a:gd name="T17" fmla="*/ 2 h 87"/>
                <a:gd name="T18" fmla="*/ 29 w 52"/>
                <a:gd name="T19" fmla="*/ 0 h 87"/>
                <a:gd name="T20" fmla="*/ 24 w 52"/>
                <a:gd name="T21" fmla="*/ 3 h 87"/>
                <a:gd name="T22" fmla="*/ 23 w 52"/>
                <a:gd name="T23" fmla="*/ 7 h 87"/>
                <a:gd name="T24" fmla="*/ 23 w 52"/>
                <a:gd name="T25" fmla="*/ 8 h 87"/>
                <a:gd name="T26" fmla="*/ 23 w 52"/>
                <a:gd name="T27" fmla="*/ 12 h 87"/>
                <a:gd name="T28" fmla="*/ 24 w 52"/>
                <a:gd name="T29" fmla="*/ 14 h 87"/>
                <a:gd name="T30" fmla="*/ 18 w 52"/>
                <a:gd name="T31" fmla="*/ 18 h 87"/>
                <a:gd name="T32" fmla="*/ 13 w 52"/>
                <a:gd name="T33" fmla="*/ 28 h 87"/>
                <a:gd name="T34" fmla="*/ 11 w 52"/>
                <a:gd name="T35" fmla="*/ 31 h 87"/>
                <a:gd name="T36" fmla="*/ 1 w 52"/>
                <a:gd name="T37" fmla="*/ 33 h 87"/>
                <a:gd name="T38" fmla="*/ 3 w 52"/>
                <a:gd name="T39" fmla="*/ 37 h 87"/>
                <a:gd name="T40" fmla="*/ 11 w 52"/>
                <a:gd name="T41" fmla="*/ 37 h 87"/>
                <a:gd name="T42" fmla="*/ 19 w 52"/>
                <a:gd name="T43" fmla="*/ 31 h 87"/>
                <a:gd name="T44" fmla="*/ 21 w 52"/>
                <a:gd name="T45" fmla="*/ 35 h 87"/>
                <a:gd name="T46" fmla="*/ 14 w 52"/>
                <a:gd name="T47" fmla="*/ 39 h 87"/>
                <a:gd name="T48" fmla="*/ 12 w 52"/>
                <a:gd name="T49" fmla="*/ 51 h 87"/>
                <a:gd name="T50" fmla="*/ 11 w 52"/>
                <a:gd name="T51" fmla="*/ 56 h 87"/>
                <a:gd name="T52" fmla="*/ 7 w 52"/>
                <a:gd name="T53" fmla="*/ 73 h 87"/>
                <a:gd name="T54" fmla="*/ 7 w 52"/>
                <a:gd name="T55" fmla="*/ 78 h 87"/>
                <a:gd name="T56" fmla="*/ 11 w 52"/>
                <a:gd name="T57" fmla="*/ 81 h 87"/>
                <a:gd name="T58" fmla="*/ 15 w 52"/>
                <a:gd name="T59" fmla="*/ 81 h 87"/>
                <a:gd name="T60" fmla="*/ 18 w 52"/>
                <a:gd name="T61" fmla="*/ 83 h 87"/>
                <a:gd name="T62" fmla="*/ 26 w 52"/>
                <a:gd name="T63" fmla="*/ 81 h 87"/>
                <a:gd name="T64" fmla="*/ 30 w 52"/>
                <a:gd name="T65" fmla="*/ 81 h 87"/>
                <a:gd name="T66" fmla="*/ 32 w 52"/>
                <a:gd name="T67" fmla="*/ 83 h 87"/>
                <a:gd name="T68" fmla="*/ 36 w 52"/>
                <a:gd name="T69" fmla="*/ 82 h 87"/>
                <a:gd name="T70" fmla="*/ 35 w 52"/>
                <a:gd name="T71" fmla="*/ 73 h 87"/>
                <a:gd name="T72" fmla="*/ 40 w 52"/>
                <a:gd name="T73" fmla="*/ 68 h 87"/>
                <a:gd name="T74" fmla="*/ 48 w 52"/>
                <a:gd name="T75" fmla="*/ 78 h 87"/>
                <a:gd name="T76" fmla="*/ 39 w 52"/>
                <a:gd name="T77" fmla="*/ 12 h 87"/>
                <a:gd name="T78" fmla="*/ 37 w 52"/>
                <a:gd name="T79" fmla="*/ 7 h 87"/>
                <a:gd name="T80" fmla="*/ 37 w 52"/>
                <a:gd name="T81" fmla="*/ 6 h 87"/>
                <a:gd name="T82" fmla="*/ 37 w 52"/>
                <a:gd name="T83" fmla="*/ 6 h 87"/>
                <a:gd name="T84" fmla="*/ 8 w 52"/>
                <a:gd name="T85" fmla="*/ 74 h 87"/>
                <a:gd name="T86" fmla="*/ 11 w 52"/>
                <a:gd name="T87" fmla="*/ 67 h 87"/>
                <a:gd name="T88" fmla="*/ 12 w 52"/>
                <a:gd name="T89" fmla="*/ 71 h 87"/>
                <a:gd name="T90" fmla="*/ 19 w 52"/>
                <a:gd name="T91" fmla="*/ 73 h 87"/>
                <a:gd name="T92" fmla="*/ 20 w 52"/>
                <a:gd name="T93" fmla="*/ 76 h 87"/>
                <a:gd name="T94" fmla="*/ 23 w 52"/>
                <a:gd name="T95" fmla="*/ 73 h 87"/>
                <a:gd name="T96" fmla="*/ 26 w 52"/>
                <a:gd name="T97" fmla="*/ 76 h 87"/>
                <a:gd name="T98" fmla="*/ 27 w 52"/>
                <a:gd name="T99" fmla="*/ 73 h 87"/>
                <a:gd name="T100" fmla="*/ 29 w 52"/>
                <a:gd name="T101" fmla="*/ 65 h 87"/>
                <a:gd name="T102" fmla="*/ 33 w 52"/>
                <a:gd name="T103" fmla="*/ 74 h 87"/>
                <a:gd name="T104" fmla="*/ 32 w 52"/>
                <a:gd name="T105" fmla="*/ 66 h 87"/>
                <a:gd name="T106" fmla="*/ 33 w 52"/>
                <a:gd name="T107" fmla="*/ 74 h 87"/>
                <a:gd name="T108" fmla="*/ 36 w 52"/>
                <a:gd name="T109" fmla="*/ 67 h 87"/>
                <a:gd name="T110" fmla="*/ 36 w 52"/>
                <a:gd name="T111" fmla="*/ 65 h 87"/>
                <a:gd name="T112" fmla="*/ 36 w 52"/>
                <a:gd name="T113" fmla="*/ 65 h 87"/>
                <a:gd name="T114" fmla="*/ 43 w 52"/>
                <a:gd name="T115" fmla="*/ 42 h 87"/>
                <a:gd name="T116" fmla="*/ 51 w 52"/>
                <a:gd name="T117" fmla="*/ 62 h 87"/>
                <a:gd name="T118" fmla="*/ 50 w 52"/>
                <a:gd name="T119" fmla="*/ 5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87">
                  <a:moveTo>
                    <a:pt x="51" y="49"/>
                  </a:moveTo>
                  <a:cubicBezTo>
                    <a:pt x="51" y="47"/>
                    <a:pt x="50" y="46"/>
                    <a:pt x="49" y="46"/>
                  </a:cubicBezTo>
                  <a:cubicBezTo>
                    <a:pt x="49" y="44"/>
                    <a:pt x="48" y="43"/>
                    <a:pt x="47" y="43"/>
                  </a:cubicBezTo>
                  <a:cubicBezTo>
                    <a:pt x="46" y="43"/>
                    <a:pt x="45" y="43"/>
                    <a:pt x="45" y="44"/>
                  </a:cubicBezTo>
                  <a:cubicBezTo>
                    <a:pt x="45" y="42"/>
                    <a:pt x="45" y="42"/>
                    <a:pt x="45" y="42"/>
                  </a:cubicBezTo>
                  <a:cubicBezTo>
                    <a:pt x="45" y="41"/>
                    <a:pt x="45" y="40"/>
                    <a:pt x="45" y="39"/>
                  </a:cubicBezTo>
                  <a:cubicBezTo>
                    <a:pt x="46" y="39"/>
                    <a:pt x="46" y="39"/>
                    <a:pt x="46" y="39"/>
                  </a:cubicBezTo>
                  <a:cubicBezTo>
                    <a:pt x="47" y="39"/>
                    <a:pt x="47" y="38"/>
                    <a:pt x="46" y="38"/>
                  </a:cubicBezTo>
                  <a:cubicBezTo>
                    <a:pt x="46" y="37"/>
                    <a:pt x="45" y="37"/>
                    <a:pt x="44" y="37"/>
                  </a:cubicBezTo>
                  <a:cubicBezTo>
                    <a:pt x="44" y="37"/>
                    <a:pt x="43" y="37"/>
                    <a:pt x="43" y="37"/>
                  </a:cubicBezTo>
                  <a:cubicBezTo>
                    <a:pt x="44" y="34"/>
                    <a:pt x="44" y="34"/>
                    <a:pt x="44" y="34"/>
                  </a:cubicBezTo>
                  <a:cubicBezTo>
                    <a:pt x="45" y="34"/>
                    <a:pt x="44" y="33"/>
                    <a:pt x="45" y="33"/>
                  </a:cubicBezTo>
                  <a:cubicBezTo>
                    <a:pt x="45" y="33"/>
                    <a:pt x="45" y="28"/>
                    <a:pt x="45" y="26"/>
                  </a:cubicBezTo>
                  <a:cubicBezTo>
                    <a:pt x="45" y="25"/>
                    <a:pt x="45" y="22"/>
                    <a:pt x="45" y="21"/>
                  </a:cubicBezTo>
                  <a:cubicBezTo>
                    <a:pt x="45" y="20"/>
                    <a:pt x="44" y="18"/>
                    <a:pt x="43" y="18"/>
                  </a:cubicBezTo>
                  <a:cubicBezTo>
                    <a:pt x="42" y="17"/>
                    <a:pt x="41" y="17"/>
                    <a:pt x="41" y="16"/>
                  </a:cubicBezTo>
                  <a:cubicBezTo>
                    <a:pt x="40" y="16"/>
                    <a:pt x="40" y="16"/>
                    <a:pt x="40" y="15"/>
                  </a:cubicBezTo>
                  <a:cubicBezTo>
                    <a:pt x="39" y="15"/>
                    <a:pt x="39" y="15"/>
                    <a:pt x="39" y="15"/>
                  </a:cubicBezTo>
                  <a:cubicBezTo>
                    <a:pt x="39" y="15"/>
                    <a:pt x="38" y="15"/>
                    <a:pt x="37" y="15"/>
                  </a:cubicBezTo>
                  <a:cubicBezTo>
                    <a:pt x="37" y="14"/>
                    <a:pt x="36" y="14"/>
                    <a:pt x="36" y="14"/>
                  </a:cubicBezTo>
                  <a:cubicBezTo>
                    <a:pt x="36" y="14"/>
                    <a:pt x="36" y="14"/>
                    <a:pt x="36" y="13"/>
                  </a:cubicBezTo>
                  <a:cubicBezTo>
                    <a:pt x="37" y="13"/>
                    <a:pt x="37" y="13"/>
                    <a:pt x="37" y="13"/>
                  </a:cubicBezTo>
                  <a:cubicBezTo>
                    <a:pt x="37" y="13"/>
                    <a:pt x="37" y="13"/>
                    <a:pt x="37" y="13"/>
                  </a:cubicBezTo>
                  <a:cubicBezTo>
                    <a:pt x="37" y="13"/>
                    <a:pt x="38" y="13"/>
                    <a:pt x="38" y="13"/>
                  </a:cubicBezTo>
                  <a:cubicBezTo>
                    <a:pt x="38" y="13"/>
                    <a:pt x="39" y="13"/>
                    <a:pt x="39" y="12"/>
                  </a:cubicBezTo>
                  <a:cubicBezTo>
                    <a:pt x="39" y="12"/>
                    <a:pt x="39" y="12"/>
                    <a:pt x="39" y="12"/>
                  </a:cubicBezTo>
                  <a:cubicBezTo>
                    <a:pt x="38" y="13"/>
                    <a:pt x="38" y="13"/>
                    <a:pt x="37" y="13"/>
                  </a:cubicBezTo>
                  <a:cubicBezTo>
                    <a:pt x="38" y="13"/>
                    <a:pt x="39" y="12"/>
                    <a:pt x="39" y="12"/>
                  </a:cubicBezTo>
                  <a:cubicBezTo>
                    <a:pt x="39" y="12"/>
                    <a:pt x="39" y="11"/>
                    <a:pt x="39" y="11"/>
                  </a:cubicBezTo>
                  <a:cubicBezTo>
                    <a:pt x="39" y="11"/>
                    <a:pt x="39" y="11"/>
                    <a:pt x="39" y="10"/>
                  </a:cubicBezTo>
                  <a:cubicBezTo>
                    <a:pt x="39" y="10"/>
                    <a:pt x="39" y="8"/>
                    <a:pt x="38" y="8"/>
                  </a:cubicBezTo>
                  <a:cubicBezTo>
                    <a:pt x="38" y="8"/>
                    <a:pt x="38" y="7"/>
                    <a:pt x="38" y="7"/>
                  </a:cubicBezTo>
                  <a:cubicBezTo>
                    <a:pt x="37" y="7"/>
                    <a:pt x="37" y="6"/>
                    <a:pt x="37" y="6"/>
                  </a:cubicBezTo>
                  <a:cubicBezTo>
                    <a:pt x="37" y="6"/>
                    <a:pt x="36" y="5"/>
                    <a:pt x="36" y="5"/>
                  </a:cubicBezTo>
                  <a:cubicBezTo>
                    <a:pt x="36" y="5"/>
                    <a:pt x="36" y="4"/>
                    <a:pt x="36" y="3"/>
                  </a:cubicBezTo>
                  <a:cubicBezTo>
                    <a:pt x="36" y="3"/>
                    <a:pt x="35" y="2"/>
                    <a:pt x="35" y="2"/>
                  </a:cubicBezTo>
                  <a:cubicBezTo>
                    <a:pt x="34" y="1"/>
                    <a:pt x="34" y="1"/>
                    <a:pt x="34" y="1"/>
                  </a:cubicBezTo>
                  <a:cubicBezTo>
                    <a:pt x="33" y="1"/>
                    <a:pt x="33" y="1"/>
                    <a:pt x="33" y="1"/>
                  </a:cubicBezTo>
                  <a:cubicBezTo>
                    <a:pt x="33" y="1"/>
                    <a:pt x="33" y="0"/>
                    <a:pt x="32" y="0"/>
                  </a:cubicBezTo>
                  <a:cubicBezTo>
                    <a:pt x="32" y="0"/>
                    <a:pt x="30" y="0"/>
                    <a:pt x="29" y="0"/>
                  </a:cubicBezTo>
                  <a:cubicBezTo>
                    <a:pt x="29" y="1"/>
                    <a:pt x="28" y="1"/>
                    <a:pt x="28" y="1"/>
                  </a:cubicBezTo>
                  <a:cubicBezTo>
                    <a:pt x="27" y="1"/>
                    <a:pt x="27" y="1"/>
                    <a:pt x="26" y="1"/>
                  </a:cubicBezTo>
                  <a:cubicBezTo>
                    <a:pt x="26" y="1"/>
                    <a:pt x="25" y="1"/>
                    <a:pt x="25" y="1"/>
                  </a:cubicBezTo>
                  <a:cubicBezTo>
                    <a:pt x="24" y="1"/>
                    <a:pt x="24" y="2"/>
                    <a:pt x="24" y="3"/>
                  </a:cubicBezTo>
                  <a:cubicBezTo>
                    <a:pt x="24" y="3"/>
                    <a:pt x="23" y="3"/>
                    <a:pt x="23" y="4"/>
                  </a:cubicBezTo>
                  <a:cubicBezTo>
                    <a:pt x="23" y="4"/>
                    <a:pt x="24" y="4"/>
                    <a:pt x="24" y="4"/>
                  </a:cubicBezTo>
                  <a:cubicBezTo>
                    <a:pt x="24" y="5"/>
                    <a:pt x="24" y="6"/>
                    <a:pt x="24" y="6"/>
                  </a:cubicBezTo>
                  <a:cubicBezTo>
                    <a:pt x="24" y="7"/>
                    <a:pt x="23" y="7"/>
                    <a:pt x="23" y="7"/>
                  </a:cubicBezTo>
                  <a:cubicBezTo>
                    <a:pt x="23" y="8"/>
                    <a:pt x="24" y="8"/>
                    <a:pt x="24" y="8"/>
                  </a:cubicBezTo>
                  <a:cubicBezTo>
                    <a:pt x="24" y="8"/>
                    <a:pt x="24" y="8"/>
                    <a:pt x="23" y="8"/>
                  </a:cubicBezTo>
                  <a:cubicBezTo>
                    <a:pt x="23" y="8"/>
                    <a:pt x="23" y="8"/>
                    <a:pt x="23" y="8"/>
                  </a:cubicBezTo>
                  <a:cubicBezTo>
                    <a:pt x="23" y="8"/>
                    <a:pt x="23" y="8"/>
                    <a:pt x="23" y="8"/>
                  </a:cubicBezTo>
                  <a:cubicBezTo>
                    <a:pt x="23" y="9"/>
                    <a:pt x="23" y="9"/>
                    <a:pt x="23" y="9"/>
                  </a:cubicBezTo>
                  <a:cubicBezTo>
                    <a:pt x="23" y="9"/>
                    <a:pt x="22" y="10"/>
                    <a:pt x="23" y="10"/>
                  </a:cubicBezTo>
                  <a:cubicBezTo>
                    <a:pt x="23" y="11"/>
                    <a:pt x="23" y="11"/>
                    <a:pt x="23" y="11"/>
                  </a:cubicBezTo>
                  <a:cubicBezTo>
                    <a:pt x="23" y="11"/>
                    <a:pt x="23" y="12"/>
                    <a:pt x="23" y="12"/>
                  </a:cubicBezTo>
                  <a:cubicBezTo>
                    <a:pt x="23" y="12"/>
                    <a:pt x="24" y="12"/>
                    <a:pt x="23" y="12"/>
                  </a:cubicBezTo>
                  <a:cubicBezTo>
                    <a:pt x="23" y="13"/>
                    <a:pt x="23" y="13"/>
                    <a:pt x="24" y="13"/>
                  </a:cubicBezTo>
                  <a:cubicBezTo>
                    <a:pt x="24" y="13"/>
                    <a:pt x="24" y="14"/>
                    <a:pt x="24" y="14"/>
                  </a:cubicBezTo>
                  <a:cubicBezTo>
                    <a:pt x="24" y="14"/>
                    <a:pt x="24" y="14"/>
                    <a:pt x="24" y="14"/>
                  </a:cubicBezTo>
                  <a:cubicBezTo>
                    <a:pt x="24" y="15"/>
                    <a:pt x="24" y="15"/>
                    <a:pt x="24" y="15"/>
                  </a:cubicBezTo>
                  <a:cubicBezTo>
                    <a:pt x="24" y="15"/>
                    <a:pt x="23" y="15"/>
                    <a:pt x="22" y="15"/>
                  </a:cubicBezTo>
                  <a:cubicBezTo>
                    <a:pt x="21" y="15"/>
                    <a:pt x="20" y="15"/>
                    <a:pt x="20" y="16"/>
                  </a:cubicBezTo>
                  <a:cubicBezTo>
                    <a:pt x="19" y="16"/>
                    <a:pt x="18" y="18"/>
                    <a:pt x="18" y="18"/>
                  </a:cubicBezTo>
                  <a:cubicBezTo>
                    <a:pt x="17" y="19"/>
                    <a:pt x="16" y="23"/>
                    <a:pt x="16" y="23"/>
                  </a:cubicBezTo>
                  <a:cubicBezTo>
                    <a:pt x="16" y="23"/>
                    <a:pt x="14" y="25"/>
                    <a:pt x="14" y="26"/>
                  </a:cubicBezTo>
                  <a:cubicBezTo>
                    <a:pt x="14" y="26"/>
                    <a:pt x="13" y="27"/>
                    <a:pt x="13" y="28"/>
                  </a:cubicBezTo>
                  <a:cubicBezTo>
                    <a:pt x="13" y="28"/>
                    <a:pt x="13" y="28"/>
                    <a:pt x="13" y="28"/>
                  </a:cubicBezTo>
                  <a:cubicBezTo>
                    <a:pt x="12" y="28"/>
                    <a:pt x="12" y="28"/>
                    <a:pt x="12" y="29"/>
                  </a:cubicBezTo>
                  <a:cubicBezTo>
                    <a:pt x="12" y="29"/>
                    <a:pt x="13" y="29"/>
                    <a:pt x="13" y="29"/>
                  </a:cubicBezTo>
                  <a:cubicBezTo>
                    <a:pt x="13" y="29"/>
                    <a:pt x="13" y="31"/>
                    <a:pt x="12" y="31"/>
                  </a:cubicBezTo>
                  <a:cubicBezTo>
                    <a:pt x="12" y="31"/>
                    <a:pt x="12" y="31"/>
                    <a:pt x="11" y="31"/>
                  </a:cubicBezTo>
                  <a:cubicBezTo>
                    <a:pt x="11" y="31"/>
                    <a:pt x="9" y="32"/>
                    <a:pt x="8" y="32"/>
                  </a:cubicBezTo>
                  <a:cubicBezTo>
                    <a:pt x="8" y="32"/>
                    <a:pt x="6" y="33"/>
                    <a:pt x="5" y="33"/>
                  </a:cubicBezTo>
                  <a:cubicBezTo>
                    <a:pt x="5" y="33"/>
                    <a:pt x="3" y="33"/>
                    <a:pt x="3" y="34"/>
                  </a:cubicBezTo>
                  <a:cubicBezTo>
                    <a:pt x="2" y="34"/>
                    <a:pt x="1" y="33"/>
                    <a:pt x="1" y="33"/>
                  </a:cubicBezTo>
                  <a:cubicBezTo>
                    <a:pt x="1" y="33"/>
                    <a:pt x="0" y="34"/>
                    <a:pt x="0" y="34"/>
                  </a:cubicBezTo>
                  <a:cubicBezTo>
                    <a:pt x="0" y="37"/>
                    <a:pt x="1" y="38"/>
                    <a:pt x="2" y="38"/>
                  </a:cubicBezTo>
                  <a:cubicBezTo>
                    <a:pt x="2" y="38"/>
                    <a:pt x="3" y="38"/>
                    <a:pt x="3" y="38"/>
                  </a:cubicBezTo>
                  <a:cubicBezTo>
                    <a:pt x="3" y="37"/>
                    <a:pt x="3" y="37"/>
                    <a:pt x="3" y="37"/>
                  </a:cubicBezTo>
                  <a:cubicBezTo>
                    <a:pt x="3" y="37"/>
                    <a:pt x="3" y="36"/>
                    <a:pt x="3" y="36"/>
                  </a:cubicBezTo>
                  <a:cubicBezTo>
                    <a:pt x="4" y="36"/>
                    <a:pt x="6" y="37"/>
                    <a:pt x="6" y="37"/>
                  </a:cubicBezTo>
                  <a:cubicBezTo>
                    <a:pt x="7" y="37"/>
                    <a:pt x="8" y="37"/>
                    <a:pt x="9" y="37"/>
                  </a:cubicBezTo>
                  <a:cubicBezTo>
                    <a:pt x="9" y="37"/>
                    <a:pt x="10" y="37"/>
                    <a:pt x="11" y="37"/>
                  </a:cubicBezTo>
                  <a:cubicBezTo>
                    <a:pt x="12" y="37"/>
                    <a:pt x="12" y="36"/>
                    <a:pt x="13" y="36"/>
                  </a:cubicBezTo>
                  <a:cubicBezTo>
                    <a:pt x="13" y="36"/>
                    <a:pt x="14" y="36"/>
                    <a:pt x="15" y="36"/>
                  </a:cubicBezTo>
                  <a:cubicBezTo>
                    <a:pt x="17" y="35"/>
                    <a:pt x="18" y="32"/>
                    <a:pt x="18" y="32"/>
                  </a:cubicBezTo>
                  <a:cubicBezTo>
                    <a:pt x="18" y="32"/>
                    <a:pt x="19" y="32"/>
                    <a:pt x="19" y="31"/>
                  </a:cubicBezTo>
                  <a:cubicBezTo>
                    <a:pt x="19" y="31"/>
                    <a:pt x="19" y="31"/>
                    <a:pt x="19" y="31"/>
                  </a:cubicBezTo>
                  <a:cubicBezTo>
                    <a:pt x="19" y="34"/>
                    <a:pt x="22" y="34"/>
                    <a:pt x="22" y="34"/>
                  </a:cubicBezTo>
                  <a:cubicBezTo>
                    <a:pt x="22" y="35"/>
                    <a:pt x="22" y="35"/>
                    <a:pt x="21" y="35"/>
                  </a:cubicBezTo>
                  <a:cubicBezTo>
                    <a:pt x="21" y="35"/>
                    <a:pt x="21" y="35"/>
                    <a:pt x="21" y="35"/>
                  </a:cubicBezTo>
                  <a:cubicBezTo>
                    <a:pt x="21" y="35"/>
                    <a:pt x="20" y="35"/>
                    <a:pt x="19" y="36"/>
                  </a:cubicBezTo>
                  <a:cubicBezTo>
                    <a:pt x="18" y="36"/>
                    <a:pt x="14" y="36"/>
                    <a:pt x="14" y="37"/>
                  </a:cubicBezTo>
                  <a:cubicBezTo>
                    <a:pt x="13" y="37"/>
                    <a:pt x="13" y="38"/>
                    <a:pt x="13" y="38"/>
                  </a:cubicBezTo>
                  <a:cubicBezTo>
                    <a:pt x="13" y="39"/>
                    <a:pt x="14" y="39"/>
                    <a:pt x="14" y="39"/>
                  </a:cubicBezTo>
                  <a:cubicBezTo>
                    <a:pt x="13" y="43"/>
                    <a:pt x="13" y="43"/>
                    <a:pt x="13" y="43"/>
                  </a:cubicBezTo>
                  <a:cubicBezTo>
                    <a:pt x="13" y="43"/>
                    <a:pt x="13" y="43"/>
                    <a:pt x="13" y="43"/>
                  </a:cubicBezTo>
                  <a:cubicBezTo>
                    <a:pt x="13" y="43"/>
                    <a:pt x="12" y="47"/>
                    <a:pt x="12" y="48"/>
                  </a:cubicBezTo>
                  <a:cubicBezTo>
                    <a:pt x="12" y="49"/>
                    <a:pt x="12" y="50"/>
                    <a:pt x="12" y="51"/>
                  </a:cubicBezTo>
                  <a:cubicBezTo>
                    <a:pt x="12" y="51"/>
                    <a:pt x="13" y="52"/>
                    <a:pt x="13" y="52"/>
                  </a:cubicBezTo>
                  <a:cubicBezTo>
                    <a:pt x="13" y="52"/>
                    <a:pt x="12" y="52"/>
                    <a:pt x="12" y="52"/>
                  </a:cubicBezTo>
                  <a:cubicBezTo>
                    <a:pt x="12" y="53"/>
                    <a:pt x="11" y="55"/>
                    <a:pt x="11" y="55"/>
                  </a:cubicBezTo>
                  <a:cubicBezTo>
                    <a:pt x="11" y="55"/>
                    <a:pt x="11" y="55"/>
                    <a:pt x="11" y="56"/>
                  </a:cubicBezTo>
                  <a:cubicBezTo>
                    <a:pt x="9" y="62"/>
                    <a:pt x="9" y="62"/>
                    <a:pt x="9" y="62"/>
                  </a:cubicBezTo>
                  <a:cubicBezTo>
                    <a:pt x="9" y="62"/>
                    <a:pt x="9" y="62"/>
                    <a:pt x="9" y="62"/>
                  </a:cubicBezTo>
                  <a:cubicBezTo>
                    <a:pt x="7" y="73"/>
                    <a:pt x="7" y="73"/>
                    <a:pt x="7" y="73"/>
                  </a:cubicBezTo>
                  <a:cubicBezTo>
                    <a:pt x="7" y="73"/>
                    <a:pt x="7" y="73"/>
                    <a:pt x="7" y="73"/>
                  </a:cubicBezTo>
                  <a:cubicBezTo>
                    <a:pt x="7" y="76"/>
                    <a:pt x="7" y="76"/>
                    <a:pt x="7" y="76"/>
                  </a:cubicBezTo>
                  <a:cubicBezTo>
                    <a:pt x="7" y="76"/>
                    <a:pt x="6" y="77"/>
                    <a:pt x="7" y="77"/>
                  </a:cubicBezTo>
                  <a:cubicBezTo>
                    <a:pt x="7" y="77"/>
                    <a:pt x="7" y="77"/>
                    <a:pt x="7" y="77"/>
                  </a:cubicBezTo>
                  <a:cubicBezTo>
                    <a:pt x="7" y="78"/>
                    <a:pt x="7" y="78"/>
                    <a:pt x="7" y="78"/>
                  </a:cubicBezTo>
                  <a:cubicBezTo>
                    <a:pt x="7" y="78"/>
                    <a:pt x="7" y="78"/>
                    <a:pt x="6" y="78"/>
                  </a:cubicBezTo>
                  <a:cubicBezTo>
                    <a:pt x="6" y="78"/>
                    <a:pt x="6" y="80"/>
                    <a:pt x="6" y="80"/>
                  </a:cubicBezTo>
                  <a:cubicBezTo>
                    <a:pt x="6" y="80"/>
                    <a:pt x="8" y="81"/>
                    <a:pt x="8" y="81"/>
                  </a:cubicBezTo>
                  <a:cubicBezTo>
                    <a:pt x="9" y="81"/>
                    <a:pt x="11" y="81"/>
                    <a:pt x="11" y="81"/>
                  </a:cubicBezTo>
                  <a:cubicBezTo>
                    <a:pt x="11" y="81"/>
                    <a:pt x="12" y="83"/>
                    <a:pt x="12" y="83"/>
                  </a:cubicBezTo>
                  <a:cubicBezTo>
                    <a:pt x="12" y="83"/>
                    <a:pt x="14" y="83"/>
                    <a:pt x="14" y="83"/>
                  </a:cubicBezTo>
                  <a:cubicBezTo>
                    <a:pt x="15" y="82"/>
                    <a:pt x="14" y="81"/>
                    <a:pt x="14" y="81"/>
                  </a:cubicBezTo>
                  <a:cubicBezTo>
                    <a:pt x="14" y="81"/>
                    <a:pt x="15" y="81"/>
                    <a:pt x="15" y="81"/>
                  </a:cubicBezTo>
                  <a:cubicBezTo>
                    <a:pt x="16" y="81"/>
                    <a:pt x="17" y="81"/>
                    <a:pt x="17" y="81"/>
                  </a:cubicBezTo>
                  <a:cubicBezTo>
                    <a:pt x="17" y="81"/>
                    <a:pt x="17" y="81"/>
                    <a:pt x="17" y="81"/>
                  </a:cubicBezTo>
                  <a:cubicBezTo>
                    <a:pt x="17" y="82"/>
                    <a:pt x="18" y="82"/>
                    <a:pt x="18" y="82"/>
                  </a:cubicBezTo>
                  <a:cubicBezTo>
                    <a:pt x="18" y="82"/>
                    <a:pt x="17" y="83"/>
                    <a:pt x="18" y="83"/>
                  </a:cubicBezTo>
                  <a:cubicBezTo>
                    <a:pt x="18" y="83"/>
                    <a:pt x="22" y="83"/>
                    <a:pt x="23" y="83"/>
                  </a:cubicBezTo>
                  <a:cubicBezTo>
                    <a:pt x="23" y="83"/>
                    <a:pt x="24" y="82"/>
                    <a:pt x="24" y="82"/>
                  </a:cubicBezTo>
                  <a:cubicBezTo>
                    <a:pt x="25" y="82"/>
                    <a:pt x="25" y="82"/>
                    <a:pt x="25" y="82"/>
                  </a:cubicBezTo>
                  <a:cubicBezTo>
                    <a:pt x="25" y="82"/>
                    <a:pt x="26" y="82"/>
                    <a:pt x="26" y="81"/>
                  </a:cubicBezTo>
                  <a:cubicBezTo>
                    <a:pt x="27" y="81"/>
                    <a:pt x="27" y="80"/>
                    <a:pt x="27" y="80"/>
                  </a:cubicBezTo>
                  <a:cubicBezTo>
                    <a:pt x="28" y="80"/>
                    <a:pt x="29" y="80"/>
                    <a:pt x="29" y="80"/>
                  </a:cubicBezTo>
                  <a:cubicBezTo>
                    <a:pt x="29" y="80"/>
                    <a:pt x="30" y="80"/>
                    <a:pt x="30" y="80"/>
                  </a:cubicBezTo>
                  <a:cubicBezTo>
                    <a:pt x="30" y="81"/>
                    <a:pt x="30" y="81"/>
                    <a:pt x="30" y="81"/>
                  </a:cubicBezTo>
                  <a:cubicBezTo>
                    <a:pt x="30" y="81"/>
                    <a:pt x="30" y="82"/>
                    <a:pt x="31" y="82"/>
                  </a:cubicBezTo>
                  <a:cubicBezTo>
                    <a:pt x="31" y="82"/>
                    <a:pt x="31" y="81"/>
                    <a:pt x="31" y="81"/>
                  </a:cubicBezTo>
                  <a:cubicBezTo>
                    <a:pt x="32" y="81"/>
                    <a:pt x="32" y="81"/>
                    <a:pt x="32" y="81"/>
                  </a:cubicBezTo>
                  <a:cubicBezTo>
                    <a:pt x="32" y="81"/>
                    <a:pt x="32" y="83"/>
                    <a:pt x="32" y="83"/>
                  </a:cubicBezTo>
                  <a:cubicBezTo>
                    <a:pt x="32" y="84"/>
                    <a:pt x="32" y="85"/>
                    <a:pt x="32" y="86"/>
                  </a:cubicBezTo>
                  <a:cubicBezTo>
                    <a:pt x="33" y="86"/>
                    <a:pt x="34" y="87"/>
                    <a:pt x="34" y="86"/>
                  </a:cubicBezTo>
                  <a:cubicBezTo>
                    <a:pt x="35" y="86"/>
                    <a:pt x="35" y="86"/>
                    <a:pt x="36" y="85"/>
                  </a:cubicBezTo>
                  <a:cubicBezTo>
                    <a:pt x="36" y="84"/>
                    <a:pt x="36" y="82"/>
                    <a:pt x="36" y="82"/>
                  </a:cubicBezTo>
                  <a:cubicBezTo>
                    <a:pt x="36" y="82"/>
                    <a:pt x="36" y="81"/>
                    <a:pt x="36" y="81"/>
                  </a:cubicBezTo>
                  <a:cubicBezTo>
                    <a:pt x="36" y="80"/>
                    <a:pt x="37" y="76"/>
                    <a:pt x="37" y="76"/>
                  </a:cubicBezTo>
                  <a:cubicBezTo>
                    <a:pt x="37" y="75"/>
                    <a:pt x="35" y="74"/>
                    <a:pt x="35" y="74"/>
                  </a:cubicBezTo>
                  <a:cubicBezTo>
                    <a:pt x="35" y="74"/>
                    <a:pt x="35" y="73"/>
                    <a:pt x="35" y="73"/>
                  </a:cubicBezTo>
                  <a:cubicBezTo>
                    <a:pt x="35" y="72"/>
                    <a:pt x="35" y="72"/>
                    <a:pt x="35" y="72"/>
                  </a:cubicBezTo>
                  <a:cubicBezTo>
                    <a:pt x="36" y="71"/>
                    <a:pt x="36" y="71"/>
                    <a:pt x="36" y="71"/>
                  </a:cubicBezTo>
                  <a:cubicBezTo>
                    <a:pt x="36" y="71"/>
                    <a:pt x="36" y="71"/>
                    <a:pt x="37" y="70"/>
                  </a:cubicBezTo>
                  <a:cubicBezTo>
                    <a:pt x="40" y="68"/>
                    <a:pt x="40" y="68"/>
                    <a:pt x="40" y="68"/>
                  </a:cubicBezTo>
                  <a:cubicBezTo>
                    <a:pt x="40" y="75"/>
                    <a:pt x="41" y="80"/>
                    <a:pt x="43" y="81"/>
                  </a:cubicBezTo>
                  <a:cubicBezTo>
                    <a:pt x="43" y="81"/>
                    <a:pt x="44" y="81"/>
                    <a:pt x="45" y="81"/>
                  </a:cubicBezTo>
                  <a:cubicBezTo>
                    <a:pt x="45" y="81"/>
                    <a:pt x="46" y="80"/>
                    <a:pt x="47" y="78"/>
                  </a:cubicBezTo>
                  <a:cubicBezTo>
                    <a:pt x="47" y="78"/>
                    <a:pt x="47" y="78"/>
                    <a:pt x="48" y="78"/>
                  </a:cubicBezTo>
                  <a:cubicBezTo>
                    <a:pt x="50" y="76"/>
                    <a:pt x="51" y="68"/>
                    <a:pt x="52" y="62"/>
                  </a:cubicBezTo>
                  <a:cubicBezTo>
                    <a:pt x="52" y="57"/>
                    <a:pt x="52" y="51"/>
                    <a:pt x="51" y="49"/>
                  </a:cubicBezTo>
                  <a:close/>
                  <a:moveTo>
                    <a:pt x="39" y="11"/>
                  </a:moveTo>
                  <a:cubicBezTo>
                    <a:pt x="39" y="12"/>
                    <a:pt x="39" y="12"/>
                    <a:pt x="39" y="12"/>
                  </a:cubicBezTo>
                  <a:cubicBezTo>
                    <a:pt x="39" y="12"/>
                    <a:pt x="39" y="12"/>
                    <a:pt x="39" y="12"/>
                  </a:cubicBezTo>
                  <a:cubicBezTo>
                    <a:pt x="39" y="12"/>
                    <a:pt x="39" y="12"/>
                    <a:pt x="39" y="11"/>
                  </a:cubicBezTo>
                  <a:close/>
                  <a:moveTo>
                    <a:pt x="38" y="7"/>
                  </a:moveTo>
                  <a:cubicBezTo>
                    <a:pt x="38" y="7"/>
                    <a:pt x="37" y="7"/>
                    <a:pt x="37" y="7"/>
                  </a:cubicBezTo>
                  <a:cubicBezTo>
                    <a:pt x="37" y="7"/>
                    <a:pt x="37" y="6"/>
                    <a:pt x="37" y="6"/>
                  </a:cubicBezTo>
                  <a:cubicBezTo>
                    <a:pt x="37" y="6"/>
                    <a:pt x="37" y="6"/>
                    <a:pt x="37" y="6"/>
                  </a:cubicBezTo>
                  <a:cubicBezTo>
                    <a:pt x="37" y="7"/>
                    <a:pt x="37" y="7"/>
                    <a:pt x="38" y="7"/>
                  </a:cubicBezTo>
                  <a:close/>
                  <a:moveTo>
                    <a:pt x="37" y="6"/>
                  </a:moveTo>
                  <a:cubicBezTo>
                    <a:pt x="37" y="6"/>
                    <a:pt x="37" y="6"/>
                    <a:pt x="37" y="6"/>
                  </a:cubicBezTo>
                  <a:cubicBezTo>
                    <a:pt x="37" y="6"/>
                    <a:pt x="37" y="6"/>
                    <a:pt x="36" y="6"/>
                  </a:cubicBezTo>
                  <a:cubicBezTo>
                    <a:pt x="36" y="6"/>
                    <a:pt x="36" y="6"/>
                    <a:pt x="36" y="6"/>
                  </a:cubicBezTo>
                  <a:lnTo>
                    <a:pt x="37" y="6"/>
                  </a:lnTo>
                  <a:close/>
                  <a:moveTo>
                    <a:pt x="12" y="71"/>
                  </a:moveTo>
                  <a:cubicBezTo>
                    <a:pt x="12" y="71"/>
                    <a:pt x="10" y="73"/>
                    <a:pt x="10" y="73"/>
                  </a:cubicBezTo>
                  <a:cubicBezTo>
                    <a:pt x="10" y="74"/>
                    <a:pt x="11" y="75"/>
                    <a:pt x="11" y="75"/>
                  </a:cubicBezTo>
                  <a:cubicBezTo>
                    <a:pt x="8" y="74"/>
                    <a:pt x="8" y="74"/>
                    <a:pt x="8" y="74"/>
                  </a:cubicBezTo>
                  <a:cubicBezTo>
                    <a:pt x="10" y="63"/>
                    <a:pt x="10" y="63"/>
                    <a:pt x="10" y="63"/>
                  </a:cubicBezTo>
                  <a:cubicBezTo>
                    <a:pt x="11" y="63"/>
                    <a:pt x="11" y="63"/>
                    <a:pt x="11" y="63"/>
                  </a:cubicBezTo>
                  <a:cubicBezTo>
                    <a:pt x="11" y="63"/>
                    <a:pt x="11" y="64"/>
                    <a:pt x="11" y="65"/>
                  </a:cubicBezTo>
                  <a:cubicBezTo>
                    <a:pt x="11" y="66"/>
                    <a:pt x="11" y="67"/>
                    <a:pt x="11" y="67"/>
                  </a:cubicBezTo>
                  <a:cubicBezTo>
                    <a:pt x="10" y="68"/>
                    <a:pt x="10" y="68"/>
                    <a:pt x="10" y="69"/>
                  </a:cubicBezTo>
                  <a:cubicBezTo>
                    <a:pt x="11" y="69"/>
                    <a:pt x="11" y="69"/>
                    <a:pt x="11" y="69"/>
                  </a:cubicBezTo>
                  <a:cubicBezTo>
                    <a:pt x="12" y="70"/>
                    <a:pt x="12" y="70"/>
                    <a:pt x="12" y="70"/>
                  </a:cubicBezTo>
                  <a:lnTo>
                    <a:pt x="12" y="71"/>
                  </a:lnTo>
                  <a:close/>
                  <a:moveTo>
                    <a:pt x="19" y="72"/>
                  </a:moveTo>
                  <a:cubicBezTo>
                    <a:pt x="19" y="71"/>
                    <a:pt x="19" y="71"/>
                    <a:pt x="19" y="71"/>
                  </a:cubicBezTo>
                  <a:cubicBezTo>
                    <a:pt x="20" y="71"/>
                    <a:pt x="20" y="70"/>
                    <a:pt x="20" y="70"/>
                  </a:cubicBezTo>
                  <a:cubicBezTo>
                    <a:pt x="19" y="73"/>
                    <a:pt x="19" y="73"/>
                    <a:pt x="19" y="73"/>
                  </a:cubicBezTo>
                  <a:cubicBezTo>
                    <a:pt x="19" y="73"/>
                    <a:pt x="19" y="72"/>
                    <a:pt x="19" y="72"/>
                  </a:cubicBezTo>
                  <a:close/>
                  <a:moveTo>
                    <a:pt x="23" y="73"/>
                  </a:moveTo>
                  <a:cubicBezTo>
                    <a:pt x="23" y="73"/>
                    <a:pt x="22" y="74"/>
                    <a:pt x="22" y="74"/>
                  </a:cubicBezTo>
                  <a:cubicBezTo>
                    <a:pt x="22" y="75"/>
                    <a:pt x="20" y="76"/>
                    <a:pt x="20" y="76"/>
                  </a:cubicBezTo>
                  <a:cubicBezTo>
                    <a:pt x="20" y="75"/>
                    <a:pt x="20" y="75"/>
                    <a:pt x="20" y="75"/>
                  </a:cubicBezTo>
                  <a:cubicBezTo>
                    <a:pt x="22" y="70"/>
                    <a:pt x="22" y="70"/>
                    <a:pt x="22" y="70"/>
                  </a:cubicBezTo>
                  <a:cubicBezTo>
                    <a:pt x="22" y="70"/>
                    <a:pt x="23" y="71"/>
                    <a:pt x="23" y="71"/>
                  </a:cubicBezTo>
                  <a:lnTo>
                    <a:pt x="23" y="73"/>
                  </a:lnTo>
                  <a:close/>
                  <a:moveTo>
                    <a:pt x="29" y="78"/>
                  </a:moveTo>
                  <a:cubicBezTo>
                    <a:pt x="29" y="78"/>
                    <a:pt x="28" y="78"/>
                    <a:pt x="27" y="78"/>
                  </a:cubicBezTo>
                  <a:cubicBezTo>
                    <a:pt x="27" y="78"/>
                    <a:pt x="27" y="78"/>
                    <a:pt x="26" y="77"/>
                  </a:cubicBezTo>
                  <a:cubicBezTo>
                    <a:pt x="26" y="77"/>
                    <a:pt x="26" y="76"/>
                    <a:pt x="26" y="76"/>
                  </a:cubicBezTo>
                  <a:cubicBezTo>
                    <a:pt x="26" y="76"/>
                    <a:pt x="26" y="76"/>
                    <a:pt x="26" y="76"/>
                  </a:cubicBezTo>
                  <a:cubicBezTo>
                    <a:pt x="26" y="76"/>
                    <a:pt x="27" y="75"/>
                    <a:pt x="27" y="75"/>
                  </a:cubicBezTo>
                  <a:cubicBezTo>
                    <a:pt x="27" y="74"/>
                    <a:pt x="27" y="74"/>
                    <a:pt x="27" y="74"/>
                  </a:cubicBezTo>
                  <a:cubicBezTo>
                    <a:pt x="27" y="73"/>
                    <a:pt x="27" y="73"/>
                    <a:pt x="27" y="73"/>
                  </a:cubicBezTo>
                  <a:cubicBezTo>
                    <a:pt x="27" y="73"/>
                    <a:pt x="28" y="73"/>
                    <a:pt x="28" y="72"/>
                  </a:cubicBezTo>
                  <a:cubicBezTo>
                    <a:pt x="28" y="72"/>
                    <a:pt x="28" y="71"/>
                    <a:pt x="28" y="70"/>
                  </a:cubicBezTo>
                  <a:cubicBezTo>
                    <a:pt x="28" y="70"/>
                    <a:pt x="29" y="69"/>
                    <a:pt x="29" y="68"/>
                  </a:cubicBezTo>
                  <a:cubicBezTo>
                    <a:pt x="29" y="68"/>
                    <a:pt x="29" y="65"/>
                    <a:pt x="29" y="65"/>
                  </a:cubicBezTo>
                  <a:cubicBezTo>
                    <a:pt x="29" y="65"/>
                    <a:pt x="30" y="65"/>
                    <a:pt x="30" y="65"/>
                  </a:cubicBezTo>
                  <a:cubicBezTo>
                    <a:pt x="30" y="65"/>
                    <a:pt x="31" y="65"/>
                    <a:pt x="31" y="65"/>
                  </a:cubicBezTo>
                  <a:lnTo>
                    <a:pt x="29" y="78"/>
                  </a:lnTo>
                  <a:close/>
                  <a:moveTo>
                    <a:pt x="33" y="74"/>
                  </a:moveTo>
                  <a:cubicBezTo>
                    <a:pt x="33" y="74"/>
                    <a:pt x="32" y="74"/>
                    <a:pt x="32" y="75"/>
                  </a:cubicBezTo>
                  <a:cubicBezTo>
                    <a:pt x="32" y="75"/>
                    <a:pt x="32" y="78"/>
                    <a:pt x="32" y="78"/>
                  </a:cubicBezTo>
                  <a:cubicBezTo>
                    <a:pt x="31" y="78"/>
                    <a:pt x="31" y="78"/>
                    <a:pt x="31" y="78"/>
                  </a:cubicBezTo>
                  <a:cubicBezTo>
                    <a:pt x="32" y="66"/>
                    <a:pt x="32" y="66"/>
                    <a:pt x="32" y="66"/>
                  </a:cubicBezTo>
                  <a:cubicBezTo>
                    <a:pt x="33" y="66"/>
                    <a:pt x="33" y="66"/>
                    <a:pt x="33" y="66"/>
                  </a:cubicBezTo>
                  <a:cubicBezTo>
                    <a:pt x="33" y="66"/>
                    <a:pt x="33" y="67"/>
                    <a:pt x="33" y="68"/>
                  </a:cubicBezTo>
                  <a:cubicBezTo>
                    <a:pt x="33" y="68"/>
                    <a:pt x="33" y="70"/>
                    <a:pt x="33" y="71"/>
                  </a:cubicBezTo>
                  <a:cubicBezTo>
                    <a:pt x="33" y="72"/>
                    <a:pt x="33" y="74"/>
                    <a:pt x="33" y="74"/>
                  </a:cubicBezTo>
                  <a:close/>
                  <a:moveTo>
                    <a:pt x="35" y="69"/>
                  </a:moveTo>
                  <a:cubicBezTo>
                    <a:pt x="35" y="69"/>
                    <a:pt x="35" y="69"/>
                    <a:pt x="35" y="68"/>
                  </a:cubicBezTo>
                  <a:cubicBezTo>
                    <a:pt x="35" y="68"/>
                    <a:pt x="35" y="68"/>
                    <a:pt x="35" y="67"/>
                  </a:cubicBezTo>
                  <a:cubicBezTo>
                    <a:pt x="35" y="67"/>
                    <a:pt x="35" y="67"/>
                    <a:pt x="36" y="67"/>
                  </a:cubicBezTo>
                  <a:cubicBezTo>
                    <a:pt x="36" y="67"/>
                    <a:pt x="37" y="68"/>
                    <a:pt x="37" y="68"/>
                  </a:cubicBezTo>
                  <a:lnTo>
                    <a:pt x="35" y="69"/>
                  </a:lnTo>
                  <a:close/>
                  <a:moveTo>
                    <a:pt x="38" y="67"/>
                  </a:moveTo>
                  <a:cubicBezTo>
                    <a:pt x="38" y="67"/>
                    <a:pt x="36" y="65"/>
                    <a:pt x="36" y="65"/>
                  </a:cubicBezTo>
                  <a:cubicBezTo>
                    <a:pt x="35" y="65"/>
                    <a:pt x="34" y="65"/>
                    <a:pt x="34" y="65"/>
                  </a:cubicBezTo>
                  <a:cubicBezTo>
                    <a:pt x="33" y="65"/>
                    <a:pt x="33" y="65"/>
                    <a:pt x="33" y="65"/>
                  </a:cubicBezTo>
                  <a:cubicBezTo>
                    <a:pt x="35" y="64"/>
                    <a:pt x="35" y="64"/>
                    <a:pt x="35" y="64"/>
                  </a:cubicBezTo>
                  <a:cubicBezTo>
                    <a:pt x="35" y="64"/>
                    <a:pt x="36" y="64"/>
                    <a:pt x="36" y="65"/>
                  </a:cubicBezTo>
                  <a:cubicBezTo>
                    <a:pt x="39" y="67"/>
                    <a:pt x="39" y="67"/>
                    <a:pt x="39" y="67"/>
                  </a:cubicBezTo>
                  <a:cubicBezTo>
                    <a:pt x="39" y="67"/>
                    <a:pt x="38" y="67"/>
                    <a:pt x="38" y="67"/>
                  </a:cubicBezTo>
                  <a:close/>
                  <a:moveTo>
                    <a:pt x="44" y="42"/>
                  </a:moveTo>
                  <a:cubicBezTo>
                    <a:pt x="43" y="42"/>
                    <a:pt x="43" y="42"/>
                    <a:pt x="43" y="42"/>
                  </a:cubicBezTo>
                  <a:cubicBezTo>
                    <a:pt x="43" y="40"/>
                    <a:pt x="43" y="40"/>
                    <a:pt x="43" y="40"/>
                  </a:cubicBezTo>
                  <a:cubicBezTo>
                    <a:pt x="43" y="40"/>
                    <a:pt x="44" y="40"/>
                    <a:pt x="45" y="40"/>
                  </a:cubicBezTo>
                  <a:cubicBezTo>
                    <a:pt x="45" y="40"/>
                    <a:pt x="44" y="42"/>
                    <a:pt x="44" y="42"/>
                  </a:cubicBezTo>
                  <a:close/>
                  <a:moveTo>
                    <a:pt x="51" y="62"/>
                  </a:moveTo>
                  <a:cubicBezTo>
                    <a:pt x="50" y="68"/>
                    <a:pt x="49" y="73"/>
                    <a:pt x="48" y="76"/>
                  </a:cubicBezTo>
                  <a:cubicBezTo>
                    <a:pt x="49" y="73"/>
                    <a:pt x="50" y="67"/>
                    <a:pt x="50" y="63"/>
                  </a:cubicBezTo>
                  <a:cubicBezTo>
                    <a:pt x="50" y="57"/>
                    <a:pt x="50" y="52"/>
                    <a:pt x="50" y="49"/>
                  </a:cubicBezTo>
                  <a:cubicBezTo>
                    <a:pt x="50" y="49"/>
                    <a:pt x="50" y="50"/>
                    <a:pt x="50" y="50"/>
                  </a:cubicBezTo>
                  <a:cubicBezTo>
                    <a:pt x="51" y="52"/>
                    <a:pt x="51" y="57"/>
                    <a:pt x="51" y="6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6" name="Freeform 650"/>
            <p:cNvSpPr>
              <a:spLocks/>
            </p:cNvSpPr>
            <p:nvPr/>
          </p:nvSpPr>
          <p:spPr bwMode="auto">
            <a:xfrm>
              <a:off x="8004175" y="2590801"/>
              <a:ext cx="3175" cy="7938"/>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2"/>
                    <a:pt x="0" y="2"/>
                    <a:pt x="0" y="1"/>
                  </a:cubicBezTo>
                  <a:cubicBezTo>
                    <a:pt x="0" y="1"/>
                    <a:pt x="1" y="0"/>
                    <a:pt x="1" y="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7" name="Freeform 651"/>
            <p:cNvSpPr>
              <a:spLocks/>
            </p:cNvSpPr>
            <p:nvPr/>
          </p:nvSpPr>
          <p:spPr bwMode="auto">
            <a:xfrm>
              <a:off x="7867650" y="2522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8" name="Freeform 652"/>
            <p:cNvSpPr>
              <a:spLocks noEditPoints="1"/>
            </p:cNvSpPr>
            <p:nvPr/>
          </p:nvSpPr>
          <p:spPr bwMode="auto">
            <a:xfrm>
              <a:off x="7812088" y="2474913"/>
              <a:ext cx="195263" cy="322263"/>
            </a:xfrm>
            <a:custGeom>
              <a:avLst/>
              <a:gdLst>
                <a:gd name="T0" fmla="*/ 7 w 52"/>
                <a:gd name="T1" fmla="*/ 81 h 86"/>
                <a:gd name="T2" fmla="*/ 16 w 52"/>
                <a:gd name="T3" fmla="*/ 71 h 86"/>
                <a:gd name="T4" fmla="*/ 15 w 52"/>
                <a:gd name="T5" fmla="*/ 76 h 86"/>
                <a:gd name="T6" fmla="*/ 18 w 52"/>
                <a:gd name="T7" fmla="*/ 86 h 86"/>
                <a:gd name="T8" fmla="*/ 21 w 52"/>
                <a:gd name="T9" fmla="*/ 81 h 86"/>
                <a:gd name="T10" fmla="*/ 23 w 52"/>
                <a:gd name="T11" fmla="*/ 79 h 86"/>
                <a:gd name="T12" fmla="*/ 29 w 52"/>
                <a:gd name="T13" fmla="*/ 82 h 86"/>
                <a:gd name="T14" fmla="*/ 35 w 52"/>
                <a:gd name="T15" fmla="*/ 81 h 86"/>
                <a:gd name="T16" fmla="*/ 38 w 52"/>
                <a:gd name="T17" fmla="*/ 83 h 86"/>
                <a:gd name="T18" fmla="*/ 46 w 52"/>
                <a:gd name="T19" fmla="*/ 80 h 86"/>
                <a:gd name="T20" fmla="*/ 45 w 52"/>
                <a:gd name="T21" fmla="*/ 77 h 86"/>
                <a:gd name="T22" fmla="*/ 43 w 52"/>
                <a:gd name="T23" fmla="*/ 62 h 86"/>
                <a:gd name="T24" fmla="*/ 40 w 52"/>
                <a:gd name="T25" fmla="*/ 52 h 86"/>
                <a:gd name="T26" fmla="*/ 39 w 52"/>
                <a:gd name="T27" fmla="*/ 43 h 86"/>
                <a:gd name="T28" fmla="*/ 39 w 52"/>
                <a:gd name="T29" fmla="*/ 36 h 86"/>
                <a:gd name="T30" fmla="*/ 31 w 52"/>
                <a:gd name="T31" fmla="*/ 34 h 86"/>
                <a:gd name="T32" fmla="*/ 37 w 52"/>
                <a:gd name="T33" fmla="*/ 36 h 86"/>
                <a:gd name="T34" fmla="*/ 46 w 52"/>
                <a:gd name="T35" fmla="*/ 37 h 86"/>
                <a:gd name="T36" fmla="*/ 50 w 52"/>
                <a:gd name="T37" fmla="*/ 38 h 86"/>
                <a:gd name="T38" fmla="*/ 47 w 52"/>
                <a:gd name="T39" fmla="*/ 33 h 86"/>
                <a:gd name="T40" fmla="*/ 39 w 52"/>
                <a:gd name="T41" fmla="*/ 29 h 86"/>
                <a:gd name="T42" fmla="*/ 38 w 52"/>
                <a:gd name="T43" fmla="*/ 25 h 86"/>
                <a:gd name="T44" fmla="*/ 30 w 52"/>
                <a:gd name="T45" fmla="*/ 15 h 86"/>
                <a:gd name="T46" fmla="*/ 29 w 52"/>
                <a:gd name="T47" fmla="*/ 13 h 86"/>
                <a:gd name="T48" fmla="*/ 29 w 52"/>
                <a:gd name="T49" fmla="*/ 10 h 86"/>
                <a:gd name="T50" fmla="*/ 29 w 52"/>
                <a:gd name="T51" fmla="*/ 8 h 86"/>
                <a:gd name="T52" fmla="*/ 28 w 52"/>
                <a:gd name="T53" fmla="*/ 4 h 86"/>
                <a:gd name="T54" fmla="*/ 26 w 52"/>
                <a:gd name="T55" fmla="*/ 1 h 86"/>
                <a:gd name="T56" fmla="*/ 19 w 52"/>
                <a:gd name="T57" fmla="*/ 1 h 86"/>
                <a:gd name="T58" fmla="*/ 16 w 52"/>
                <a:gd name="T59" fmla="*/ 5 h 86"/>
                <a:gd name="T60" fmla="*/ 13 w 52"/>
                <a:gd name="T61" fmla="*/ 10 h 86"/>
                <a:gd name="T62" fmla="*/ 13 w 52"/>
                <a:gd name="T63" fmla="*/ 12 h 86"/>
                <a:gd name="T64" fmla="*/ 15 w 52"/>
                <a:gd name="T65" fmla="*/ 13 h 86"/>
                <a:gd name="T66" fmla="*/ 13 w 52"/>
                <a:gd name="T67" fmla="*/ 15 h 86"/>
                <a:gd name="T68" fmla="*/ 7 w 52"/>
                <a:gd name="T69" fmla="*/ 20 h 86"/>
                <a:gd name="T70" fmla="*/ 9 w 52"/>
                <a:gd name="T71" fmla="*/ 37 h 86"/>
                <a:gd name="T72" fmla="*/ 7 w 52"/>
                <a:gd name="T73" fmla="*/ 39 h 86"/>
                <a:gd name="T74" fmla="*/ 3 w 52"/>
                <a:gd name="T75" fmla="*/ 46 h 86"/>
                <a:gd name="T76" fmla="*/ 13 w 52"/>
                <a:gd name="T77" fmla="*/ 12 h 86"/>
                <a:gd name="T78" fmla="*/ 15 w 52"/>
                <a:gd name="T79" fmla="*/ 6 h 86"/>
                <a:gd name="T80" fmla="*/ 16 w 52"/>
                <a:gd name="T81" fmla="*/ 6 h 86"/>
                <a:gd name="T82" fmla="*/ 40 w 52"/>
                <a:gd name="T83" fmla="*/ 70 h 86"/>
                <a:gd name="T84" fmla="*/ 41 w 52"/>
                <a:gd name="T85" fmla="*/ 65 h 86"/>
                <a:gd name="T86" fmla="*/ 42 w 52"/>
                <a:gd name="T87" fmla="*/ 75 h 86"/>
                <a:gd name="T88" fmla="*/ 33 w 52"/>
                <a:gd name="T89" fmla="*/ 73 h 86"/>
                <a:gd name="T90" fmla="*/ 33 w 52"/>
                <a:gd name="T91" fmla="*/ 73 h 86"/>
                <a:gd name="T92" fmla="*/ 32 w 52"/>
                <a:gd name="T93" fmla="*/ 76 h 86"/>
                <a:gd name="T94" fmla="*/ 21 w 52"/>
                <a:gd name="T95" fmla="*/ 65 h 86"/>
                <a:gd name="T96" fmla="*/ 24 w 52"/>
                <a:gd name="T97" fmla="*/ 70 h 86"/>
                <a:gd name="T98" fmla="*/ 25 w 52"/>
                <a:gd name="T99" fmla="*/ 74 h 86"/>
                <a:gd name="T100" fmla="*/ 26 w 52"/>
                <a:gd name="T101" fmla="*/ 78 h 86"/>
                <a:gd name="T102" fmla="*/ 19 w 52"/>
                <a:gd name="T103" fmla="*/ 67 h 86"/>
                <a:gd name="T104" fmla="*/ 21 w 52"/>
                <a:gd name="T105" fmla="*/ 78 h 86"/>
                <a:gd name="T106" fmla="*/ 16 w 52"/>
                <a:gd name="T107" fmla="*/ 68 h 86"/>
                <a:gd name="T108" fmla="*/ 17 w 52"/>
                <a:gd name="T109" fmla="*/ 69 h 86"/>
                <a:gd name="T110" fmla="*/ 17 w 52"/>
                <a:gd name="T111" fmla="*/ 64 h 86"/>
                <a:gd name="T112" fmla="*/ 14 w 52"/>
                <a:gd name="T113" fmla="*/ 67 h 86"/>
                <a:gd name="T114" fmla="*/ 9 w 52"/>
                <a:gd name="T115" fmla="*/ 42 h 86"/>
                <a:gd name="T116" fmla="*/ 2 w 52"/>
                <a:gd name="T117" fmla="*/ 49 h 86"/>
                <a:gd name="T118" fmla="*/ 2 w 52"/>
                <a:gd name="T119" fmla="*/ 5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86">
                  <a:moveTo>
                    <a:pt x="0" y="62"/>
                  </a:moveTo>
                  <a:cubicBezTo>
                    <a:pt x="1" y="67"/>
                    <a:pt x="2" y="76"/>
                    <a:pt x="4" y="78"/>
                  </a:cubicBezTo>
                  <a:cubicBezTo>
                    <a:pt x="5" y="78"/>
                    <a:pt x="5" y="78"/>
                    <a:pt x="5" y="78"/>
                  </a:cubicBezTo>
                  <a:cubicBezTo>
                    <a:pt x="6" y="80"/>
                    <a:pt x="7" y="80"/>
                    <a:pt x="7" y="81"/>
                  </a:cubicBezTo>
                  <a:cubicBezTo>
                    <a:pt x="8" y="81"/>
                    <a:pt x="9" y="81"/>
                    <a:pt x="9" y="81"/>
                  </a:cubicBezTo>
                  <a:cubicBezTo>
                    <a:pt x="11" y="80"/>
                    <a:pt x="12" y="75"/>
                    <a:pt x="12" y="68"/>
                  </a:cubicBezTo>
                  <a:cubicBezTo>
                    <a:pt x="15" y="70"/>
                    <a:pt x="15" y="70"/>
                    <a:pt x="15" y="70"/>
                  </a:cubicBezTo>
                  <a:cubicBezTo>
                    <a:pt x="16" y="70"/>
                    <a:pt x="16" y="71"/>
                    <a:pt x="16" y="71"/>
                  </a:cubicBezTo>
                  <a:cubicBezTo>
                    <a:pt x="17" y="72"/>
                    <a:pt x="17" y="72"/>
                    <a:pt x="17" y="72"/>
                  </a:cubicBezTo>
                  <a:cubicBezTo>
                    <a:pt x="17" y="73"/>
                    <a:pt x="17" y="73"/>
                    <a:pt x="17" y="73"/>
                  </a:cubicBezTo>
                  <a:cubicBezTo>
                    <a:pt x="17" y="73"/>
                    <a:pt x="17" y="73"/>
                    <a:pt x="17" y="74"/>
                  </a:cubicBezTo>
                  <a:cubicBezTo>
                    <a:pt x="17" y="74"/>
                    <a:pt x="15" y="74"/>
                    <a:pt x="15" y="76"/>
                  </a:cubicBezTo>
                  <a:cubicBezTo>
                    <a:pt x="15" y="76"/>
                    <a:pt x="16" y="80"/>
                    <a:pt x="16" y="81"/>
                  </a:cubicBezTo>
                  <a:cubicBezTo>
                    <a:pt x="16" y="81"/>
                    <a:pt x="16" y="81"/>
                    <a:pt x="16" y="81"/>
                  </a:cubicBezTo>
                  <a:cubicBezTo>
                    <a:pt x="16" y="81"/>
                    <a:pt x="16" y="84"/>
                    <a:pt x="17" y="85"/>
                  </a:cubicBezTo>
                  <a:cubicBezTo>
                    <a:pt x="17" y="85"/>
                    <a:pt x="18" y="86"/>
                    <a:pt x="18" y="86"/>
                  </a:cubicBezTo>
                  <a:cubicBezTo>
                    <a:pt x="18" y="86"/>
                    <a:pt x="20" y="86"/>
                    <a:pt x="20" y="86"/>
                  </a:cubicBezTo>
                  <a:cubicBezTo>
                    <a:pt x="20" y="85"/>
                    <a:pt x="20" y="84"/>
                    <a:pt x="20" y="83"/>
                  </a:cubicBezTo>
                  <a:cubicBezTo>
                    <a:pt x="20" y="82"/>
                    <a:pt x="20" y="81"/>
                    <a:pt x="20" y="81"/>
                  </a:cubicBezTo>
                  <a:cubicBezTo>
                    <a:pt x="21" y="81"/>
                    <a:pt x="21" y="81"/>
                    <a:pt x="21" y="81"/>
                  </a:cubicBezTo>
                  <a:cubicBezTo>
                    <a:pt x="21" y="81"/>
                    <a:pt x="21" y="81"/>
                    <a:pt x="22" y="81"/>
                  </a:cubicBezTo>
                  <a:cubicBezTo>
                    <a:pt x="22" y="81"/>
                    <a:pt x="22" y="81"/>
                    <a:pt x="22" y="81"/>
                  </a:cubicBezTo>
                  <a:cubicBezTo>
                    <a:pt x="23" y="80"/>
                    <a:pt x="23" y="80"/>
                    <a:pt x="23" y="80"/>
                  </a:cubicBezTo>
                  <a:cubicBezTo>
                    <a:pt x="23" y="80"/>
                    <a:pt x="23" y="80"/>
                    <a:pt x="23" y="79"/>
                  </a:cubicBezTo>
                  <a:cubicBezTo>
                    <a:pt x="23" y="79"/>
                    <a:pt x="24" y="80"/>
                    <a:pt x="26" y="80"/>
                  </a:cubicBezTo>
                  <a:cubicBezTo>
                    <a:pt x="26" y="80"/>
                    <a:pt x="25" y="81"/>
                    <a:pt x="26" y="81"/>
                  </a:cubicBezTo>
                  <a:cubicBezTo>
                    <a:pt x="26" y="81"/>
                    <a:pt x="27" y="82"/>
                    <a:pt x="27" y="82"/>
                  </a:cubicBezTo>
                  <a:cubicBezTo>
                    <a:pt x="27" y="82"/>
                    <a:pt x="27" y="82"/>
                    <a:pt x="29" y="82"/>
                  </a:cubicBezTo>
                  <a:cubicBezTo>
                    <a:pt x="29" y="82"/>
                    <a:pt x="29" y="83"/>
                    <a:pt x="29" y="83"/>
                  </a:cubicBezTo>
                  <a:cubicBezTo>
                    <a:pt x="30" y="83"/>
                    <a:pt x="34" y="83"/>
                    <a:pt x="34" y="83"/>
                  </a:cubicBezTo>
                  <a:cubicBezTo>
                    <a:pt x="35" y="82"/>
                    <a:pt x="34" y="82"/>
                    <a:pt x="34" y="82"/>
                  </a:cubicBezTo>
                  <a:cubicBezTo>
                    <a:pt x="34" y="82"/>
                    <a:pt x="35" y="82"/>
                    <a:pt x="35" y="81"/>
                  </a:cubicBezTo>
                  <a:cubicBezTo>
                    <a:pt x="35" y="81"/>
                    <a:pt x="35" y="81"/>
                    <a:pt x="35" y="81"/>
                  </a:cubicBezTo>
                  <a:cubicBezTo>
                    <a:pt x="35" y="81"/>
                    <a:pt x="36" y="81"/>
                    <a:pt x="37" y="81"/>
                  </a:cubicBezTo>
                  <a:cubicBezTo>
                    <a:pt x="37" y="81"/>
                    <a:pt x="38" y="81"/>
                    <a:pt x="38" y="81"/>
                  </a:cubicBezTo>
                  <a:cubicBezTo>
                    <a:pt x="38" y="81"/>
                    <a:pt x="38" y="82"/>
                    <a:pt x="38" y="83"/>
                  </a:cubicBezTo>
                  <a:cubicBezTo>
                    <a:pt x="38" y="83"/>
                    <a:pt x="40" y="83"/>
                    <a:pt x="40" y="83"/>
                  </a:cubicBezTo>
                  <a:cubicBezTo>
                    <a:pt x="40" y="83"/>
                    <a:pt x="41" y="81"/>
                    <a:pt x="41" y="81"/>
                  </a:cubicBezTo>
                  <a:cubicBezTo>
                    <a:pt x="41" y="81"/>
                    <a:pt x="43" y="81"/>
                    <a:pt x="44" y="81"/>
                  </a:cubicBezTo>
                  <a:cubicBezTo>
                    <a:pt x="44" y="81"/>
                    <a:pt x="46" y="80"/>
                    <a:pt x="46" y="80"/>
                  </a:cubicBezTo>
                  <a:cubicBezTo>
                    <a:pt x="46" y="80"/>
                    <a:pt x="46" y="78"/>
                    <a:pt x="46" y="78"/>
                  </a:cubicBezTo>
                  <a:cubicBezTo>
                    <a:pt x="46" y="78"/>
                    <a:pt x="45" y="78"/>
                    <a:pt x="45" y="78"/>
                  </a:cubicBezTo>
                  <a:cubicBezTo>
                    <a:pt x="45" y="77"/>
                    <a:pt x="45" y="77"/>
                    <a:pt x="45" y="77"/>
                  </a:cubicBezTo>
                  <a:cubicBezTo>
                    <a:pt x="45" y="77"/>
                    <a:pt x="45" y="77"/>
                    <a:pt x="45" y="77"/>
                  </a:cubicBezTo>
                  <a:cubicBezTo>
                    <a:pt x="46" y="77"/>
                    <a:pt x="46" y="76"/>
                    <a:pt x="46" y="76"/>
                  </a:cubicBezTo>
                  <a:cubicBezTo>
                    <a:pt x="45" y="73"/>
                    <a:pt x="45" y="73"/>
                    <a:pt x="45" y="73"/>
                  </a:cubicBezTo>
                  <a:cubicBezTo>
                    <a:pt x="45" y="73"/>
                    <a:pt x="45" y="73"/>
                    <a:pt x="45" y="72"/>
                  </a:cubicBezTo>
                  <a:cubicBezTo>
                    <a:pt x="43" y="62"/>
                    <a:pt x="43" y="62"/>
                    <a:pt x="43" y="62"/>
                  </a:cubicBezTo>
                  <a:cubicBezTo>
                    <a:pt x="43" y="62"/>
                    <a:pt x="43" y="62"/>
                    <a:pt x="43" y="61"/>
                  </a:cubicBezTo>
                  <a:cubicBezTo>
                    <a:pt x="42" y="55"/>
                    <a:pt x="42" y="55"/>
                    <a:pt x="42" y="55"/>
                  </a:cubicBezTo>
                  <a:cubicBezTo>
                    <a:pt x="42" y="55"/>
                    <a:pt x="41" y="55"/>
                    <a:pt x="41" y="55"/>
                  </a:cubicBezTo>
                  <a:cubicBezTo>
                    <a:pt x="41" y="55"/>
                    <a:pt x="41" y="52"/>
                    <a:pt x="40" y="52"/>
                  </a:cubicBezTo>
                  <a:cubicBezTo>
                    <a:pt x="40" y="52"/>
                    <a:pt x="39" y="52"/>
                    <a:pt x="39" y="52"/>
                  </a:cubicBezTo>
                  <a:cubicBezTo>
                    <a:pt x="39" y="52"/>
                    <a:pt x="40" y="51"/>
                    <a:pt x="40" y="50"/>
                  </a:cubicBezTo>
                  <a:cubicBezTo>
                    <a:pt x="40" y="50"/>
                    <a:pt x="40" y="48"/>
                    <a:pt x="40" y="47"/>
                  </a:cubicBezTo>
                  <a:cubicBezTo>
                    <a:pt x="40" y="47"/>
                    <a:pt x="39" y="43"/>
                    <a:pt x="39" y="43"/>
                  </a:cubicBezTo>
                  <a:cubicBezTo>
                    <a:pt x="39" y="43"/>
                    <a:pt x="39" y="43"/>
                    <a:pt x="39" y="43"/>
                  </a:cubicBezTo>
                  <a:cubicBezTo>
                    <a:pt x="38" y="39"/>
                    <a:pt x="38" y="39"/>
                    <a:pt x="38" y="39"/>
                  </a:cubicBezTo>
                  <a:cubicBezTo>
                    <a:pt x="38" y="39"/>
                    <a:pt x="39" y="39"/>
                    <a:pt x="39" y="38"/>
                  </a:cubicBezTo>
                  <a:cubicBezTo>
                    <a:pt x="39" y="38"/>
                    <a:pt x="39" y="37"/>
                    <a:pt x="39" y="36"/>
                  </a:cubicBezTo>
                  <a:cubicBezTo>
                    <a:pt x="38" y="36"/>
                    <a:pt x="34" y="35"/>
                    <a:pt x="33" y="35"/>
                  </a:cubicBezTo>
                  <a:cubicBezTo>
                    <a:pt x="32" y="35"/>
                    <a:pt x="31" y="35"/>
                    <a:pt x="31" y="35"/>
                  </a:cubicBezTo>
                  <a:cubicBezTo>
                    <a:pt x="31" y="35"/>
                    <a:pt x="31" y="35"/>
                    <a:pt x="31" y="35"/>
                  </a:cubicBezTo>
                  <a:cubicBezTo>
                    <a:pt x="30" y="35"/>
                    <a:pt x="30" y="34"/>
                    <a:pt x="31" y="34"/>
                  </a:cubicBezTo>
                  <a:cubicBezTo>
                    <a:pt x="31" y="34"/>
                    <a:pt x="33" y="33"/>
                    <a:pt x="33" y="31"/>
                  </a:cubicBezTo>
                  <a:cubicBezTo>
                    <a:pt x="33" y="31"/>
                    <a:pt x="33" y="31"/>
                    <a:pt x="33" y="31"/>
                  </a:cubicBezTo>
                  <a:cubicBezTo>
                    <a:pt x="34" y="31"/>
                    <a:pt x="34" y="31"/>
                    <a:pt x="34" y="31"/>
                  </a:cubicBezTo>
                  <a:cubicBezTo>
                    <a:pt x="34" y="31"/>
                    <a:pt x="35" y="35"/>
                    <a:pt x="37" y="36"/>
                  </a:cubicBezTo>
                  <a:cubicBezTo>
                    <a:pt x="38" y="36"/>
                    <a:pt x="39" y="36"/>
                    <a:pt x="39" y="36"/>
                  </a:cubicBezTo>
                  <a:cubicBezTo>
                    <a:pt x="40" y="36"/>
                    <a:pt x="41" y="36"/>
                    <a:pt x="41" y="36"/>
                  </a:cubicBezTo>
                  <a:cubicBezTo>
                    <a:pt x="42" y="36"/>
                    <a:pt x="43" y="36"/>
                    <a:pt x="43" y="36"/>
                  </a:cubicBezTo>
                  <a:cubicBezTo>
                    <a:pt x="44" y="36"/>
                    <a:pt x="45" y="37"/>
                    <a:pt x="46" y="37"/>
                  </a:cubicBezTo>
                  <a:cubicBezTo>
                    <a:pt x="46" y="36"/>
                    <a:pt x="48" y="36"/>
                    <a:pt x="49" y="36"/>
                  </a:cubicBezTo>
                  <a:cubicBezTo>
                    <a:pt x="49" y="36"/>
                    <a:pt x="49" y="37"/>
                    <a:pt x="49" y="37"/>
                  </a:cubicBezTo>
                  <a:cubicBezTo>
                    <a:pt x="49" y="38"/>
                    <a:pt x="49" y="38"/>
                    <a:pt x="49" y="38"/>
                  </a:cubicBezTo>
                  <a:cubicBezTo>
                    <a:pt x="49" y="38"/>
                    <a:pt x="50" y="38"/>
                    <a:pt x="50" y="38"/>
                  </a:cubicBezTo>
                  <a:cubicBezTo>
                    <a:pt x="51" y="38"/>
                    <a:pt x="52" y="37"/>
                    <a:pt x="52" y="33"/>
                  </a:cubicBezTo>
                  <a:cubicBezTo>
                    <a:pt x="52" y="33"/>
                    <a:pt x="51" y="33"/>
                    <a:pt x="51" y="33"/>
                  </a:cubicBezTo>
                  <a:cubicBezTo>
                    <a:pt x="51" y="33"/>
                    <a:pt x="50" y="33"/>
                    <a:pt x="50" y="33"/>
                  </a:cubicBezTo>
                  <a:cubicBezTo>
                    <a:pt x="49" y="33"/>
                    <a:pt x="48" y="33"/>
                    <a:pt x="47" y="33"/>
                  </a:cubicBezTo>
                  <a:cubicBezTo>
                    <a:pt x="47" y="33"/>
                    <a:pt x="44" y="32"/>
                    <a:pt x="44" y="32"/>
                  </a:cubicBezTo>
                  <a:cubicBezTo>
                    <a:pt x="43" y="32"/>
                    <a:pt x="42" y="31"/>
                    <a:pt x="41" y="31"/>
                  </a:cubicBezTo>
                  <a:cubicBezTo>
                    <a:pt x="40" y="31"/>
                    <a:pt x="40" y="31"/>
                    <a:pt x="40" y="31"/>
                  </a:cubicBezTo>
                  <a:cubicBezTo>
                    <a:pt x="39" y="30"/>
                    <a:pt x="39" y="29"/>
                    <a:pt x="39" y="29"/>
                  </a:cubicBezTo>
                  <a:cubicBezTo>
                    <a:pt x="39" y="29"/>
                    <a:pt x="40" y="29"/>
                    <a:pt x="40" y="28"/>
                  </a:cubicBezTo>
                  <a:cubicBezTo>
                    <a:pt x="40" y="28"/>
                    <a:pt x="40" y="28"/>
                    <a:pt x="40" y="28"/>
                  </a:cubicBezTo>
                  <a:cubicBezTo>
                    <a:pt x="39" y="28"/>
                    <a:pt x="39" y="28"/>
                    <a:pt x="39" y="27"/>
                  </a:cubicBezTo>
                  <a:cubicBezTo>
                    <a:pt x="39" y="27"/>
                    <a:pt x="39" y="26"/>
                    <a:pt x="38" y="25"/>
                  </a:cubicBezTo>
                  <a:cubicBezTo>
                    <a:pt x="38" y="25"/>
                    <a:pt x="37" y="23"/>
                    <a:pt x="36" y="23"/>
                  </a:cubicBezTo>
                  <a:cubicBezTo>
                    <a:pt x="36" y="22"/>
                    <a:pt x="35" y="19"/>
                    <a:pt x="34" y="18"/>
                  </a:cubicBezTo>
                  <a:cubicBezTo>
                    <a:pt x="34" y="17"/>
                    <a:pt x="33" y="16"/>
                    <a:pt x="32" y="16"/>
                  </a:cubicBezTo>
                  <a:cubicBezTo>
                    <a:pt x="32" y="15"/>
                    <a:pt x="31" y="15"/>
                    <a:pt x="30" y="15"/>
                  </a:cubicBezTo>
                  <a:cubicBezTo>
                    <a:pt x="30" y="15"/>
                    <a:pt x="28" y="15"/>
                    <a:pt x="28" y="15"/>
                  </a:cubicBezTo>
                  <a:cubicBezTo>
                    <a:pt x="28" y="15"/>
                    <a:pt x="29" y="15"/>
                    <a:pt x="29" y="14"/>
                  </a:cubicBezTo>
                  <a:cubicBezTo>
                    <a:pt x="28" y="14"/>
                    <a:pt x="28" y="14"/>
                    <a:pt x="28" y="14"/>
                  </a:cubicBezTo>
                  <a:cubicBezTo>
                    <a:pt x="28" y="13"/>
                    <a:pt x="29" y="13"/>
                    <a:pt x="29" y="13"/>
                  </a:cubicBezTo>
                  <a:cubicBezTo>
                    <a:pt x="29" y="13"/>
                    <a:pt x="29" y="12"/>
                    <a:pt x="29" y="12"/>
                  </a:cubicBezTo>
                  <a:cubicBezTo>
                    <a:pt x="29" y="12"/>
                    <a:pt x="29" y="12"/>
                    <a:pt x="29" y="12"/>
                  </a:cubicBezTo>
                  <a:cubicBezTo>
                    <a:pt x="29" y="12"/>
                    <a:pt x="29" y="11"/>
                    <a:pt x="29" y="11"/>
                  </a:cubicBezTo>
                  <a:cubicBezTo>
                    <a:pt x="29" y="11"/>
                    <a:pt x="29" y="10"/>
                    <a:pt x="29" y="10"/>
                  </a:cubicBezTo>
                  <a:cubicBezTo>
                    <a:pt x="30" y="10"/>
                    <a:pt x="29" y="9"/>
                    <a:pt x="29" y="9"/>
                  </a:cubicBezTo>
                  <a:cubicBezTo>
                    <a:pt x="29" y="9"/>
                    <a:pt x="29" y="9"/>
                    <a:pt x="29" y="8"/>
                  </a:cubicBezTo>
                  <a:cubicBezTo>
                    <a:pt x="29" y="8"/>
                    <a:pt x="29" y="8"/>
                    <a:pt x="29" y="8"/>
                  </a:cubicBezTo>
                  <a:cubicBezTo>
                    <a:pt x="29" y="8"/>
                    <a:pt x="29" y="8"/>
                    <a:pt x="29" y="8"/>
                  </a:cubicBezTo>
                  <a:cubicBezTo>
                    <a:pt x="29" y="8"/>
                    <a:pt x="29" y="8"/>
                    <a:pt x="29" y="8"/>
                  </a:cubicBezTo>
                  <a:cubicBezTo>
                    <a:pt x="29" y="8"/>
                    <a:pt x="29" y="7"/>
                    <a:pt x="29" y="7"/>
                  </a:cubicBezTo>
                  <a:cubicBezTo>
                    <a:pt x="29" y="7"/>
                    <a:pt x="29" y="7"/>
                    <a:pt x="29" y="6"/>
                  </a:cubicBezTo>
                  <a:cubicBezTo>
                    <a:pt x="29" y="6"/>
                    <a:pt x="28" y="4"/>
                    <a:pt x="28" y="4"/>
                  </a:cubicBezTo>
                  <a:cubicBezTo>
                    <a:pt x="28" y="4"/>
                    <a:pt x="29" y="4"/>
                    <a:pt x="29" y="3"/>
                  </a:cubicBezTo>
                  <a:cubicBezTo>
                    <a:pt x="29" y="3"/>
                    <a:pt x="28" y="3"/>
                    <a:pt x="28" y="2"/>
                  </a:cubicBezTo>
                  <a:cubicBezTo>
                    <a:pt x="28" y="2"/>
                    <a:pt x="28" y="1"/>
                    <a:pt x="27" y="1"/>
                  </a:cubicBezTo>
                  <a:cubicBezTo>
                    <a:pt x="27" y="1"/>
                    <a:pt x="26" y="1"/>
                    <a:pt x="26" y="1"/>
                  </a:cubicBezTo>
                  <a:cubicBezTo>
                    <a:pt x="26" y="1"/>
                    <a:pt x="25" y="0"/>
                    <a:pt x="24" y="0"/>
                  </a:cubicBezTo>
                  <a:cubicBezTo>
                    <a:pt x="24" y="0"/>
                    <a:pt x="23" y="0"/>
                    <a:pt x="23" y="0"/>
                  </a:cubicBezTo>
                  <a:cubicBezTo>
                    <a:pt x="22" y="0"/>
                    <a:pt x="21" y="0"/>
                    <a:pt x="20" y="0"/>
                  </a:cubicBezTo>
                  <a:cubicBezTo>
                    <a:pt x="19" y="0"/>
                    <a:pt x="19" y="1"/>
                    <a:pt x="19" y="1"/>
                  </a:cubicBezTo>
                  <a:cubicBezTo>
                    <a:pt x="19" y="1"/>
                    <a:pt x="19" y="0"/>
                    <a:pt x="19" y="1"/>
                  </a:cubicBezTo>
                  <a:cubicBezTo>
                    <a:pt x="18" y="1"/>
                    <a:pt x="18" y="1"/>
                    <a:pt x="18" y="2"/>
                  </a:cubicBezTo>
                  <a:cubicBezTo>
                    <a:pt x="17" y="2"/>
                    <a:pt x="16" y="2"/>
                    <a:pt x="16" y="3"/>
                  </a:cubicBezTo>
                  <a:cubicBezTo>
                    <a:pt x="16" y="4"/>
                    <a:pt x="16" y="5"/>
                    <a:pt x="16" y="5"/>
                  </a:cubicBezTo>
                  <a:cubicBezTo>
                    <a:pt x="16" y="5"/>
                    <a:pt x="16" y="5"/>
                    <a:pt x="16" y="6"/>
                  </a:cubicBezTo>
                  <a:cubicBezTo>
                    <a:pt x="15" y="6"/>
                    <a:pt x="15" y="7"/>
                    <a:pt x="14" y="7"/>
                  </a:cubicBezTo>
                  <a:cubicBezTo>
                    <a:pt x="14" y="7"/>
                    <a:pt x="14" y="7"/>
                    <a:pt x="14" y="7"/>
                  </a:cubicBezTo>
                  <a:cubicBezTo>
                    <a:pt x="13" y="8"/>
                    <a:pt x="13" y="9"/>
                    <a:pt x="13" y="10"/>
                  </a:cubicBezTo>
                  <a:cubicBezTo>
                    <a:pt x="13" y="10"/>
                    <a:pt x="13" y="11"/>
                    <a:pt x="13" y="11"/>
                  </a:cubicBezTo>
                  <a:cubicBezTo>
                    <a:pt x="13" y="11"/>
                    <a:pt x="13" y="12"/>
                    <a:pt x="13" y="12"/>
                  </a:cubicBezTo>
                  <a:cubicBezTo>
                    <a:pt x="13" y="12"/>
                    <a:pt x="14" y="13"/>
                    <a:pt x="15" y="13"/>
                  </a:cubicBezTo>
                  <a:cubicBezTo>
                    <a:pt x="14" y="13"/>
                    <a:pt x="14" y="13"/>
                    <a:pt x="13" y="12"/>
                  </a:cubicBezTo>
                  <a:cubicBezTo>
                    <a:pt x="14" y="12"/>
                    <a:pt x="14" y="12"/>
                    <a:pt x="14" y="12"/>
                  </a:cubicBezTo>
                  <a:cubicBezTo>
                    <a:pt x="14" y="12"/>
                    <a:pt x="14" y="12"/>
                    <a:pt x="14" y="13"/>
                  </a:cubicBezTo>
                  <a:cubicBezTo>
                    <a:pt x="14" y="13"/>
                    <a:pt x="15" y="13"/>
                    <a:pt x="15" y="13"/>
                  </a:cubicBezTo>
                  <a:cubicBezTo>
                    <a:pt x="15" y="13"/>
                    <a:pt x="15" y="13"/>
                    <a:pt x="15" y="13"/>
                  </a:cubicBezTo>
                  <a:cubicBezTo>
                    <a:pt x="16" y="13"/>
                    <a:pt x="16" y="13"/>
                    <a:pt x="16" y="13"/>
                  </a:cubicBezTo>
                  <a:cubicBezTo>
                    <a:pt x="16" y="13"/>
                    <a:pt x="16" y="14"/>
                    <a:pt x="16" y="14"/>
                  </a:cubicBezTo>
                  <a:cubicBezTo>
                    <a:pt x="16" y="14"/>
                    <a:pt x="15" y="14"/>
                    <a:pt x="15" y="14"/>
                  </a:cubicBezTo>
                  <a:cubicBezTo>
                    <a:pt x="14" y="15"/>
                    <a:pt x="13" y="15"/>
                    <a:pt x="13" y="15"/>
                  </a:cubicBezTo>
                  <a:cubicBezTo>
                    <a:pt x="13" y="15"/>
                    <a:pt x="13" y="15"/>
                    <a:pt x="13" y="15"/>
                  </a:cubicBezTo>
                  <a:cubicBezTo>
                    <a:pt x="12" y="16"/>
                    <a:pt x="12" y="16"/>
                    <a:pt x="12" y="16"/>
                  </a:cubicBezTo>
                  <a:cubicBezTo>
                    <a:pt x="11" y="16"/>
                    <a:pt x="10" y="17"/>
                    <a:pt x="9" y="17"/>
                  </a:cubicBezTo>
                  <a:cubicBezTo>
                    <a:pt x="9" y="18"/>
                    <a:pt x="8" y="20"/>
                    <a:pt x="7" y="20"/>
                  </a:cubicBezTo>
                  <a:cubicBezTo>
                    <a:pt x="7" y="21"/>
                    <a:pt x="7" y="25"/>
                    <a:pt x="7" y="26"/>
                  </a:cubicBezTo>
                  <a:cubicBezTo>
                    <a:pt x="7" y="28"/>
                    <a:pt x="7" y="33"/>
                    <a:pt x="8" y="33"/>
                  </a:cubicBezTo>
                  <a:cubicBezTo>
                    <a:pt x="8" y="33"/>
                    <a:pt x="7" y="34"/>
                    <a:pt x="8" y="34"/>
                  </a:cubicBezTo>
                  <a:cubicBezTo>
                    <a:pt x="9" y="37"/>
                    <a:pt x="9" y="37"/>
                    <a:pt x="9" y="37"/>
                  </a:cubicBezTo>
                  <a:cubicBezTo>
                    <a:pt x="9" y="37"/>
                    <a:pt x="8" y="37"/>
                    <a:pt x="8" y="37"/>
                  </a:cubicBezTo>
                  <a:cubicBezTo>
                    <a:pt x="8" y="37"/>
                    <a:pt x="6" y="37"/>
                    <a:pt x="6" y="37"/>
                  </a:cubicBezTo>
                  <a:cubicBezTo>
                    <a:pt x="6" y="38"/>
                    <a:pt x="5" y="38"/>
                    <a:pt x="6" y="39"/>
                  </a:cubicBezTo>
                  <a:cubicBezTo>
                    <a:pt x="6" y="39"/>
                    <a:pt x="6" y="39"/>
                    <a:pt x="7" y="39"/>
                  </a:cubicBezTo>
                  <a:cubicBezTo>
                    <a:pt x="7" y="40"/>
                    <a:pt x="7" y="41"/>
                    <a:pt x="7" y="42"/>
                  </a:cubicBezTo>
                  <a:cubicBezTo>
                    <a:pt x="7" y="43"/>
                    <a:pt x="7" y="43"/>
                    <a:pt x="7" y="43"/>
                  </a:cubicBezTo>
                  <a:cubicBezTo>
                    <a:pt x="7" y="43"/>
                    <a:pt x="6" y="43"/>
                    <a:pt x="5" y="43"/>
                  </a:cubicBezTo>
                  <a:cubicBezTo>
                    <a:pt x="4" y="43"/>
                    <a:pt x="3" y="44"/>
                    <a:pt x="3" y="46"/>
                  </a:cubicBezTo>
                  <a:cubicBezTo>
                    <a:pt x="2" y="46"/>
                    <a:pt x="1" y="47"/>
                    <a:pt x="1" y="49"/>
                  </a:cubicBezTo>
                  <a:cubicBezTo>
                    <a:pt x="1" y="51"/>
                    <a:pt x="0" y="56"/>
                    <a:pt x="0" y="62"/>
                  </a:cubicBezTo>
                  <a:close/>
                  <a:moveTo>
                    <a:pt x="13" y="12"/>
                  </a:moveTo>
                  <a:cubicBezTo>
                    <a:pt x="13" y="12"/>
                    <a:pt x="13" y="12"/>
                    <a:pt x="13" y="12"/>
                  </a:cubicBezTo>
                  <a:cubicBezTo>
                    <a:pt x="13" y="12"/>
                    <a:pt x="13" y="11"/>
                    <a:pt x="13" y="11"/>
                  </a:cubicBezTo>
                  <a:cubicBezTo>
                    <a:pt x="13" y="11"/>
                    <a:pt x="13" y="12"/>
                    <a:pt x="13" y="12"/>
                  </a:cubicBezTo>
                  <a:close/>
                  <a:moveTo>
                    <a:pt x="15" y="6"/>
                  </a:moveTo>
                  <a:cubicBezTo>
                    <a:pt x="15" y="6"/>
                    <a:pt x="15" y="6"/>
                    <a:pt x="15" y="6"/>
                  </a:cubicBezTo>
                  <a:cubicBezTo>
                    <a:pt x="15" y="6"/>
                    <a:pt x="15" y="7"/>
                    <a:pt x="15" y="7"/>
                  </a:cubicBezTo>
                  <a:cubicBezTo>
                    <a:pt x="15" y="7"/>
                    <a:pt x="15" y="7"/>
                    <a:pt x="15" y="7"/>
                  </a:cubicBezTo>
                  <a:cubicBezTo>
                    <a:pt x="15" y="7"/>
                    <a:pt x="15" y="6"/>
                    <a:pt x="15" y="6"/>
                  </a:cubicBezTo>
                  <a:close/>
                  <a:moveTo>
                    <a:pt x="16" y="6"/>
                  </a:moveTo>
                  <a:cubicBezTo>
                    <a:pt x="16" y="6"/>
                    <a:pt x="16" y="6"/>
                    <a:pt x="16" y="6"/>
                  </a:cubicBezTo>
                  <a:cubicBezTo>
                    <a:pt x="16" y="6"/>
                    <a:pt x="16" y="6"/>
                    <a:pt x="16" y="6"/>
                  </a:cubicBezTo>
                  <a:cubicBezTo>
                    <a:pt x="16" y="6"/>
                    <a:pt x="16" y="6"/>
                    <a:pt x="16" y="6"/>
                  </a:cubicBezTo>
                  <a:close/>
                  <a:moveTo>
                    <a:pt x="40" y="70"/>
                  </a:moveTo>
                  <a:cubicBezTo>
                    <a:pt x="41" y="69"/>
                    <a:pt x="41" y="69"/>
                    <a:pt x="41" y="69"/>
                  </a:cubicBezTo>
                  <a:cubicBezTo>
                    <a:pt x="41" y="69"/>
                    <a:pt x="42" y="69"/>
                    <a:pt x="42" y="68"/>
                  </a:cubicBezTo>
                  <a:cubicBezTo>
                    <a:pt x="42" y="68"/>
                    <a:pt x="42" y="68"/>
                    <a:pt x="41" y="67"/>
                  </a:cubicBezTo>
                  <a:cubicBezTo>
                    <a:pt x="41" y="67"/>
                    <a:pt x="41" y="66"/>
                    <a:pt x="41" y="65"/>
                  </a:cubicBezTo>
                  <a:cubicBezTo>
                    <a:pt x="41" y="64"/>
                    <a:pt x="41" y="63"/>
                    <a:pt x="41" y="63"/>
                  </a:cubicBezTo>
                  <a:cubicBezTo>
                    <a:pt x="42" y="63"/>
                    <a:pt x="42" y="63"/>
                    <a:pt x="42" y="63"/>
                  </a:cubicBezTo>
                  <a:cubicBezTo>
                    <a:pt x="44" y="74"/>
                    <a:pt x="44" y="74"/>
                    <a:pt x="44" y="74"/>
                  </a:cubicBezTo>
                  <a:cubicBezTo>
                    <a:pt x="42" y="75"/>
                    <a:pt x="42" y="75"/>
                    <a:pt x="42" y="75"/>
                  </a:cubicBezTo>
                  <a:cubicBezTo>
                    <a:pt x="42" y="75"/>
                    <a:pt x="42" y="74"/>
                    <a:pt x="42" y="73"/>
                  </a:cubicBezTo>
                  <a:cubicBezTo>
                    <a:pt x="42" y="72"/>
                    <a:pt x="41" y="71"/>
                    <a:pt x="41" y="71"/>
                  </a:cubicBezTo>
                  <a:lnTo>
                    <a:pt x="40" y="70"/>
                  </a:lnTo>
                  <a:close/>
                  <a:moveTo>
                    <a:pt x="33" y="73"/>
                  </a:moveTo>
                  <a:cubicBezTo>
                    <a:pt x="32" y="70"/>
                    <a:pt x="32" y="70"/>
                    <a:pt x="32" y="70"/>
                  </a:cubicBezTo>
                  <a:cubicBezTo>
                    <a:pt x="32" y="70"/>
                    <a:pt x="32" y="70"/>
                    <a:pt x="33" y="70"/>
                  </a:cubicBezTo>
                  <a:cubicBezTo>
                    <a:pt x="33" y="70"/>
                    <a:pt x="33" y="71"/>
                    <a:pt x="33" y="71"/>
                  </a:cubicBezTo>
                  <a:cubicBezTo>
                    <a:pt x="33" y="72"/>
                    <a:pt x="33" y="73"/>
                    <a:pt x="33" y="73"/>
                  </a:cubicBezTo>
                  <a:close/>
                  <a:moveTo>
                    <a:pt x="29" y="71"/>
                  </a:moveTo>
                  <a:cubicBezTo>
                    <a:pt x="29" y="71"/>
                    <a:pt x="30" y="70"/>
                    <a:pt x="30" y="70"/>
                  </a:cubicBezTo>
                  <a:cubicBezTo>
                    <a:pt x="32" y="75"/>
                    <a:pt x="32" y="75"/>
                    <a:pt x="32" y="75"/>
                  </a:cubicBezTo>
                  <a:cubicBezTo>
                    <a:pt x="32" y="76"/>
                    <a:pt x="32" y="76"/>
                    <a:pt x="32" y="76"/>
                  </a:cubicBezTo>
                  <a:cubicBezTo>
                    <a:pt x="32" y="76"/>
                    <a:pt x="31" y="75"/>
                    <a:pt x="30" y="74"/>
                  </a:cubicBezTo>
                  <a:cubicBezTo>
                    <a:pt x="30" y="73"/>
                    <a:pt x="29" y="73"/>
                    <a:pt x="29" y="73"/>
                  </a:cubicBezTo>
                  <a:lnTo>
                    <a:pt x="29" y="71"/>
                  </a:lnTo>
                  <a:close/>
                  <a:moveTo>
                    <a:pt x="21" y="65"/>
                  </a:moveTo>
                  <a:cubicBezTo>
                    <a:pt x="21" y="65"/>
                    <a:pt x="22" y="65"/>
                    <a:pt x="22" y="65"/>
                  </a:cubicBezTo>
                  <a:cubicBezTo>
                    <a:pt x="22" y="65"/>
                    <a:pt x="23" y="65"/>
                    <a:pt x="23" y="65"/>
                  </a:cubicBezTo>
                  <a:cubicBezTo>
                    <a:pt x="23" y="65"/>
                    <a:pt x="23" y="68"/>
                    <a:pt x="23" y="68"/>
                  </a:cubicBezTo>
                  <a:cubicBezTo>
                    <a:pt x="23" y="68"/>
                    <a:pt x="24" y="70"/>
                    <a:pt x="24" y="70"/>
                  </a:cubicBezTo>
                  <a:cubicBezTo>
                    <a:pt x="24" y="70"/>
                    <a:pt x="24" y="72"/>
                    <a:pt x="24" y="72"/>
                  </a:cubicBezTo>
                  <a:cubicBezTo>
                    <a:pt x="24" y="72"/>
                    <a:pt x="25" y="73"/>
                    <a:pt x="25" y="73"/>
                  </a:cubicBezTo>
                  <a:cubicBezTo>
                    <a:pt x="25" y="73"/>
                    <a:pt x="25" y="73"/>
                    <a:pt x="25" y="73"/>
                  </a:cubicBezTo>
                  <a:cubicBezTo>
                    <a:pt x="26" y="74"/>
                    <a:pt x="25" y="74"/>
                    <a:pt x="25" y="74"/>
                  </a:cubicBezTo>
                  <a:cubicBezTo>
                    <a:pt x="25" y="75"/>
                    <a:pt x="26" y="75"/>
                    <a:pt x="26" y="75"/>
                  </a:cubicBezTo>
                  <a:cubicBezTo>
                    <a:pt x="26" y="75"/>
                    <a:pt x="26" y="76"/>
                    <a:pt x="26" y="76"/>
                  </a:cubicBezTo>
                  <a:cubicBezTo>
                    <a:pt x="26" y="76"/>
                    <a:pt x="26" y="77"/>
                    <a:pt x="26" y="77"/>
                  </a:cubicBezTo>
                  <a:cubicBezTo>
                    <a:pt x="26" y="78"/>
                    <a:pt x="26" y="78"/>
                    <a:pt x="26" y="78"/>
                  </a:cubicBezTo>
                  <a:cubicBezTo>
                    <a:pt x="24" y="78"/>
                    <a:pt x="23" y="77"/>
                    <a:pt x="23" y="77"/>
                  </a:cubicBezTo>
                  <a:lnTo>
                    <a:pt x="21" y="65"/>
                  </a:lnTo>
                  <a:close/>
                  <a:moveTo>
                    <a:pt x="19" y="71"/>
                  </a:moveTo>
                  <a:cubicBezTo>
                    <a:pt x="19" y="70"/>
                    <a:pt x="19" y="68"/>
                    <a:pt x="19" y="67"/>
                  </a:cubicBezTo>
                  <a:cubicBezTo>
                    <a:pt x="19" y="67"/>
                    <a:pt x="19" y="66"/>
                    <a:pt x="19" y="66"/>
                  </a:cubicBezTo>
                  <a:cubicBezTo>
                    <a:pt x="20" y="66"/>
                    <a:pt x="20" y="66"/>
                    <a:pt x="20" y="66"/>
                  </a:cubicBezTo>
                  <a:cubicBezTo>
                    <a:pt x="22" y="78"/>
                    <a:pt x="22" y="78"/>
                    <a:pt x="22" y="78"/>
                  </a:cubicBezTo>
                  <a:cubicBezTo>
                    <a:pt x="21" y="78"/>
                    <a:pt x="21" y="78"/>
                    <a:pt x="21" y="78"/>
                  </a:cubicBezTo>
                  <a:cubicBezTo>
                    <a:pt x="21" y="78"/>
                    <a:pt x="20" y="75"/>
                    <a:pt x="20" y="74"/>
                  </a:cubicBezTo>
                  <a:cubicBezTo>
                    <a:pt x="20" y="74"/>
                    <a:pt x="19" y="74"/>
                    <a:pt x="19" y="74"/>
                  </a:cubicBezTo>
                  <a:cubicBezTo>
                    <a:pt x="19" y="74"/>
                    <a:pt x="19" y="71"/>
                    <a:pt x="19" y="71"/>
                  </a:cubicBezTo>
                  <a:close/>
                  <a:moveTo>
                    <a:pt x="16" y="68"/>
                  </a:moveTo>
                  <a:cubicBezTo>
                    <a:pt x="16" y="68"/>
                    <a:pt x="16" y="67"/>
                    <a:pt x="17" y="67"/>
                  </a:cubicBezTo>
                  <a:cubicBezTo>
                    <a:pt x="17" y="67"/>
                    <a:pt x="17" y="67"/>
                    <a:pt x="17" y="67"/>
                  </a:cubicBezTo>
                  <a:cubicBezTo>
                    <a:pt x="17" y="68"/>
                    <a:pt x="17" y="68"/>
                    <a:pt x="17" y="68"/>
                  </a:cubicBezTo>
                  <a:cubicBezTo>
                    <a:pt x="17" y="69"/>
                    <a:pt x="17" y="69"/>
                    <a:pt x="17" y="69"/>
                  </a:cubicBezTo>
                  <a:lnTo>
                    <a:pt x="16" y="68"/>
                  </a:lnTo>
                  <a:close/>
                  <a:moveTo>
                    <a:pt x="14" y="67"/>
                  </a:moveTo>
                  <a:cubicBezTo>
                    <a:pt x="16" y="64"/>
                    <a:pt x="16" y="64"/>
                    <a:pt x="16" y="64"/>
                  </a:cubicBezTo>
                  <a:cubicBezTo>
                    <a:pt x="16" y="64"/>
                    <a:pt x="17" y="64"/>
                    <a:pt x="17" y="64"/>
                  </a:cubicBezTo>
                  <a:cubicBezTo>
                    <a:pt x="19" y="65"/>
                    <a:pt x="19" y="65"/>
                    <a:pt x="19" y="65"/>
                  </a:cubicBezTo>
                  <a:cubicBezTo>
                    <a:pt x="18" y="65"/>
                    <a:pt x="18" y="65"/>
                    <a:pt x="18" y="65"/>
                  </a:cubicBezTo>
                  <a:cubicBezTo>
                    <a:pt x="18" y="65"/>
                    <a:pt x="17" y="65"/>
                    <a:pt x="16" y="65"/>
                  </a:cubicBezTo>
                  <a:cubicBezTo>
                    <a:pt x="16" y="65"/>
                    <a:pt x="15" y="67"/>
                    <a:pt x="14" y="67"/>
                  </a:cubicBezTo>
                  <a:cubicBezTo>
                    <a:pt x="14" y="67"/>
                    <a:pt x="14" y="67"/>
                    <a:pt x="14" y="67"/>
                  </a:cubicBezTo>
                  <a:close/>
                  <a:moveTo>
                    <a:pt x="8" y="40"/>
                  </a:moveTo>
                  <a:cubicBezTo>
                    <a:pt x="8" y="40"/>
                    <a:pt x="9" y="40"/>
                    <a:pt x="9" y="40"/>
                  </a:cubicBezTo>
                  <a:cubicBezTo>
                    <a:pt x="9" y="42"/>
                    <a:pt x="9" y="42"/>
                    <a:pt x="9" y="42"/>
                  </a:cubicBezTo>
                  <a:cubicBezTo>
                    <a:pt x="8" y="42"/>
                    <a:pt x="8" y="42"/>
                    <a:pt x="8" y="42"/>
                  </a:cubicBezTo>
                  <a:cubicBezTo>
                    <a:pt x="8" y="41"/>
                    <a:pt x="8" y="40"/>
                    <a:pt x="8" y="40"/>
                  </a:cubicBezTo>
                  <a:close/>
                  <a:moveTo>
                    <a:pt x="2" y="50"/>
                  </a:moveTo>
                  <a:cubicBezTo>
                    <a:pt x="2" y="50"/>
                    <a:pt x="2" y="49"/>
                    <a:pt x="2" y="49"/>
                  </a:cubicBezTo>
                  <a:cubicBezTo>
                    <a:pt x="2" y="52"/>
                    <a:pt x="2" y="56"/>
                    <a:pt x="2" y="62"/>
                  </a:cubicBezTo>
                  <a:cubicBezTo>
                    <a:pt x="2" y="67"/>
                    <a:pt x="3" y="73"/>
                    <a:pt x="4" y="76"/>
                  </a:cubicBezTo>
                  <a:cubicBezTo>
                    <a:pt x="3" y="73"/>
                    <a:pt x="2" y="68"/>
                    <a:pt x="1" y="62"/>
                  </a:cubicBezTo>
                  <a:cubicBezTo>
                    <a:pt x="1" y="57"/>
                    <a:pt x="1" y="52"/>
                    <a:pt x="2" y="5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9" name="Freeform 653"/>
            <p:cNvSpPr>
              <a:spLocks/>
            </p:cNvSpPr>
            <p:nvPr/>
          </p:nvSpPr>
          <p:spPr bwMode="auto">
            <a:xfrm>
              <a:off x="8243888" y="1573213"/>
              <a:ext cx="195263" cy="393700"/>
            </a:xfrm>
            <a:custGeom>
              <a:avLst/>
              <a:gdLst>
                <a:gd name="T0" fmla="*/ 25 w 52"/>
                <a:gd name="T1" fmla="*/ 42 h 105"/>
                <a:gd name="T2" fmla="*/ 16 w 52"/>
                <a:gd name="T3" fmla="*/ 44 h 105"/>
                <a:gd name="T4" fmla="*/ 14 w 52"/>
                <a:gd name="T5" fmla="*/ 45 h 105"/>
                <a:gd name="T6" fmla="*/ 13 w 52"/>
                <a:gd name="T7" fmla="*/ 45 h 105"/>
                <a:gd name="T8" fmla="*/ 11 w 52"/>
                <a:gd name="T9" fmla="*/ 43 h 105"/>
                <a:gd name="T10" fmla="*/ 8 w 52"/>
                <a:gd name="T11" fmla="*/ 42 h 105"/>
                <a:gd name="T12" fmla="*/ 4 w 52"/>
                <a:gd name="T13" fmla="*/ 42 h 105"/>
                <a:gd name="T14" fmla="*/ 0 w 52"/>
                <a:gd name="T15" fmla="*/ 41 h 105"/>
                <a:gd name="T16" fmla="*/ 4 w 52"/>
                <a:gd name="T17" fmla="*/ 40 h 105"/>
                <a:gd name="T18" fmla="*/ 6 w 52"/>
                <a:gd name="T19" fmla="*/ 39 h 105"/>
                <a:gd name="T20" fmla="*/ 3 w 52"/>
                <a:gd name="T21" fmla="*/ 37 h 105"/>
                <a:gd name="T22" fmla="*/ 7 w 52"/>
                <a:gd name="T23" fmla="*/ 37 h 105"/>
                <a:gd name="T24" fmla="*/ 12 w 52"/>
                <a:gd name="T25" fmla="*/ 38 h 105"/>
                <a:gd name="T26" fmla="*/ 16 w 52"/>
                <a:gd name="T27" fmla="*/ 38 h 105"/>
                <a:gd name="T28" fmla="*/ 20 w 52"/>
                <a:gd name="T29" fmla="*/ 37 h 105"/>
                <a:gd name="T30" fmla="*/ 20 w 52"/>
                <a:gd name="T31" fmla="*/ 34 h 105"/>
                <a:gd name="T32" fmla="*/ 20 w 52"/>
                <a:gd name="T33" fmla="*/ 25 h 105"/>
                <a:gd name="T34" fmla="*/ 22 w 52"/>
                <a:gd name="T35" fmla="*/ 9 h 105"/>
                <a:gd name="T36" fmla="*/ 28 w 52"/>
                <a:gd name="T37" fmla="*/ 1 h 105"/>
                <a:gd name="T38" fmla="*/ 35 w 52"/>
                <a:gd name="T39" fmla="*/ 7 h 105"/>
                <a:gd name="T40" fmla="*/ 39 w 52"/>
                <a:gd name="T41" fmla="*/ 17 h 105"/>
                <a:gd name="T42" fmla="*/ 45 w 52"/>
                <a:gd name="T43" fmla="*/ 23 h 105"/>
                <a:gd name="T44" fmla="*/ 47 w 52"/>
                <a:gd name="T45" fmla="*/ 37 h 105"/>
                <a:gd name="T46" fmla="*/ 48 w 52"/>
                <a:gd name="T47" fmla="*/ 41 h 105"/>
                <a:gd name="T48" fmla="*/ 52 w 52"/>
                <a:gd name="T49" fmla="*/ 41 h 105"/>
                <a:gd name="T50" fmla="*/ 49 w 52"/>
                <a:gd name="T51" fmla="*/ 43 h 105"/>
                <a:gd name="T52" fmla="*/ 52 w 52"/>
                <a:gd name="T53" fmla="*/ 48 h 105"/>
                <a:gd name="T54" fmla="*/ 49 w 52"/>
                <a:gd name="T55" fmla="*/ 47 h 105"/>
                <a:gd name="T56" fmla="*/ 50 w 52"/>
                <a:gd name="T57" fmla="*/ 49 h 105"/>
                <a:gd name="T58" fmla="*/ 48 w 52"/>
                <a:gd name="T59" fmla="*/ 48 h 105"/>
                <a:gd name="T60" fmla="*/ 48 w 52"/>
                <a:gd name="T61" fmla="*/ 50 h 105"/>
                <a:gd name="T62" fmla="*/ 47 w 52"/>
                <a:gd name="T63" fmla="*/ 55 h 105"/>
                <a:gd name="T64" fmla="*/ 46 w 52"/>
                <a:gd name="T65" fmla="*/ 81 h 105"/>
                <a:gd name="T66" fmla="*/ 43 w 52"/>
                <a:gd name="T67" fmla="*/ 101 h 105"/>
                <a:gd name="T68" fmla="*/ 34 w 52"/>
                <a:gd name="T69" fmla="*/ 103 h 105"/>
                <a:gd name="T70" fmla="*/ 36 w 52"/>
                <a:gd name="T71" fmla="*/ 101 h 105"/>
                <a:gd name="T72" fmla="*/ 37 w 52"/>
                <a:gd name="T73" fmla="*/ 98 h 105"/>
                <a:gd name="T74" fmla="*/ 38 w 52"/>
                <a:gd name="T75" fmla="*/ 85 h 105"/>
                <a:gd name="T76" fmla="*/ 37 w 52"/>
                <a:gd name="T77" fmla="*/ 73 h 105"/>
                <a:gd name="T78" fmla="*/ 35 w 52"/>
                <a:gd name="T79" fmla="*/ 65 h 105"/>
                <a:gd name="T80" fmla="*/ 30 w 52"/>
                <a:gd name="T81" fmla="*/ 70 h 105"/>
                <a:gd name="T82" fmla="*/ 26 w 52"/>
                <a:gd name="T83" fmla="*/ 102 h 105"/>
                <a:gd name="T84" fmla="*/ 22 w 52"/>
                <a:gd name="T85" fmla="*/ 103 h 105"/>
                <a:gd name="T86" fmla="*/ 12 w 52"/>
                <a:gd name="T87" fmla="*/ 104 h 105"/>
                <a:gd name="T88" fmla="*/ 12 w 52"/>
                <a:gd name="T89" fmla="*/ 101 h 105"/>
                <a:gd name="T90" fmla="*/ 16 w 52"/>
                <a:gd name="T91" fmla="*/ 98 h 105"/>
                <a:gd name="T92" fmla="*/ 21 w 52"/>
                <a:gd name="T93" fmla="*/ 79 h 105"/>
                <a:gd name="T94" fmla="*/ 23 w 52"/>
                <a:gd name="T95" fmla="*/ 57 h 105"/>
                <a:gd name="T96" fmla="*/ 25 w 52"/>
                <a:gd name="T97" fmla="*/ 50 h 105"/>
                <a:gd name="T98" fmla="*/ 25 w 52"/>
                <a:gd name="T99" fmla="*/ 4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105">
                  <a:moveTo>
                    <a:pt x="25" y="41"/>
                  </a:moveTo>
                  <a:cubicBezTo>
                    <a:pt x="25" y="41"/>
                    <a:pt x="25" y="41"/>
                    <a:pt x="25" y="41"/>
                  </a:cubicBezTo>
                  <a:cubicBezTo>
                    <a:pt x="25" y="41"/>
                    <a:pt x="25" y="41"/>
                    <a:pt x="25" y="42"/>
                  </a:cubicBezTo>
                  <a:cubicBezTo>
                    <a:pt x="25" y="42"/>
                    <a:pt x="25" y="42"/>
                    <a:pt x="25" y="42"/>
                  </a:cubicBezTo>
                  <a:cubicBezTo>
                    <a:pt x="25" y="42"/>
                    <a:pt x="24" y="42"/>
                    <a:pt x="24" y="42"/>
                  </a:cubicBezTo>
                  <a:cubicBezTo>
                    <a:pt x="24" y="43"/>
                    <a:pt x="24" y="43"/>
                    <a:pt x="23" y="43"/>
                  </a:cubicBezTo>
                  <a:cubicBezTo>
                    <a:pt x="22" y="43"/>
                    <a:pt x="20" y="43"/>
                    <a:pt x="20" y="43"/>
                  </a:cubicBezTo>
                  <a:cubicBezTo>
                    <a:pt x="19" y="43"/>
                    <a:pt x="16" y="44"/>
                    <a:pt x="16" y="44"/>
                  </a:cubicBezTo>
                  <a:cubicBezTo>
                    <a:pt x="15" y="44"/>
                    <a:pt x="14" y="44"/>
                    <a:pt x="14" y="44"/>
                  </a:cubicBezTo>
                  <a:cubicBezTo>
                    <a:pt x="14" y="44"/>
                    <a:pt x="14" y="44"/>
                    <a:pt x="14" y="44"/>
                  </a:cubicBezTo>
                  <a:cubicBezTo>
                    <a:pt x="14" y="45"/>
                    <a:pt x="15" y="44"/>
                    <a:pt x="15" y="44"/>
                  </a:cubicBezTo>
                  <a:cubicBezTo>
                    <a:pt x="15" y="44"/>
                    <a:pt x="15" y="45"/>
                    <a:pt x="14" y="45"/>
                  </a:cubicBezTo>
                  <a:cubicBezTo>
                    <a:pt x="13" y="45"/>
                    <a:pt x="13" y="45"/>
                    <a:pt x="13" y="45"/>
                  </a:cubicBezTo>
                  <a:cubicBezTo>
                    <a:pt x="14" y="44"/>
                    <a:pt x="14" y="44"/>
                    <a:pt x="14" y="44"/>
                  </a:cubicBezTo>
                  <a:cubicBezTo>
                    <a:pt x="14" y="44"/>
                    <a:pt x="14" y="44"/>
                    <a:pt x="14" y="44"/>
                  </a:cubicBezTo>
                  <a:cubicBezTo>
                    <a:pt x="14" y="44"/>
                    <a:pt x="13" y="45"/>
                    <a:pt x="13" y="45"/>
                  </a:cubicBezTo>
                  <a:cubicBezTo>
                    <a:pt x="13" y="45"/>
                    <a:pt x="13" y="45"/>
                    <a:pt x="13" y="44"/>
                  </a:cubicBezTo>
                  <a:cubicBezTo>
                    <a:pt x="12" y="44"/>
                    <a:pt x="12" y="44"/>
                    <a:pt x="12" y="44"/>
                  </a:cubicBezTo>
                  <a:cubicBezTo>
                    <a:pt x="12" y="44"/>
                    <a:pt x="12" y="44"/>
                    <a:pt x="11" y="44"/>
                  </a:cubicBezTo>
                  <a:cubicBezTo>
                    <a:pt x="11" y="44"/>
                    <a:pt x="11" y="43"/>
                    <a:pt x="11" y="43"/>
                  </a:cubicBezTo>
                  <a:cubicBezTo>
                    <a:pt x="10" y="42"/>
                    <a:pt x="10" y="42"/>
                    <a:pt x="10" y="42"/>
                  </a:cubicBezTo>
                  <a:cubicBezTo>
                    <a:pt x="10" y="41"/>
                    <a:pt x="10" y="41"/>
                    <a:pt x="10" y="41"/>
                  </a:cubicBezTo>
                  <a:cubicBezTo>
                    <a:pt x="10" y="41"/>
                    <a:pt x="10" y="41"/>
                    <a:pt x="10" y="41"/>
                  </a:cubicBezTo>
                  <a:cubicBezTo>
                    <a:pt x="10" y="41"/>
                    <a:pt x="9" y="41"/>
                    <a:pt x="8" y="42"/>
                  </a:cubicBezTo>
                  <a:cubicBezTo>
                    <a:pt x="8" y="42"/>
                    <a:pt x="8" y="42"/>
                    <a:pt x="8" y="42"/>
                  </a:cubicBezTo>
                  <a:cubicBezTo>
                    <a:pt x="7" y="42"/>
                    <a:pt x="7" y="42"/>
                    <a:pt x="6" y="42"/>
                  </a:cubicBezTo>
                  <a:cubicBezTo>
                    <a:pt x="6" y="42"/>
                    <a:pt x="6" y="42"/>
                    <a:pt x="5" y="42"/>
                  </a:cubicBezTo>
                  <a:cubicBezTo>
                    <a:pt x="5" y="42"/>
                    <a:pt x="4" y="42"/>
                    <a:pt x="4" y="42"/>
                  </a:cubicBezTo>
                  <a:cubicBezTo>
                    <a:pt x="4" y="42"/>
                    <a:pt x="3" y="42"/>
                    <a:pt x="3" y="42"/>
                  </a:cubicBezTo>
                  <a:cubicBezTo>
                    <a:pt x="2" y="42"/>
                    <a:pt x="1" y="41"/>
                    <a:pt x="1" y="41"/>
                  </a:cubicBezTo>
                  <a:cubicBezTo>
                    <a:pt x="1" y="41"/>
                    <a:pt x="1" y="41"/>
                    <a:pt x="1" y="41"/>
                  </a:cubicBezTo>
                  <a:cubicBezTo>
                    <a:pt x="0" y="41"/>
                    <a:pt x="0" y="41"/>
                    <a:pt x="0" y="41"/>
                  </a:cubicBezTo>
                  <a:cubicBezTo>
                    <a:pt x="0" y="41"/>
                    <a:pt x="0" y="40"/>
                    <a:pt x="1" y="40"/>
                  </a:cubicBezTo>
                  <a:cubicBezTo>
                    <a:pt x="2" y="40"/>
                    <a:pt x="2" y="40"/>
                    <a:pt x="2" y="40"/>
                  </a:cubicBezTo>
                  <a:cubicBezTo>
                    <a:pt x="2" y="40"/>
                    <a:pt x="2" y="40"/>
                    <a:pt x="2" y="40"/>
                  </a:cubicBezTo>
                  <a:cubicBezTo>
                    <a:pt x="3" y="40"/>
                    <a:pt x="3" y="40"/>
                    <a:pt x="4" y="40"/>
                  </a:cubicBezTo>
                  <a:cubicBezTo>
                    <a:pt x="4" y="40"/>
                    <a:pt x="4" y="40"/>
                    <a:pt x="4" y="40"/>
                  </a:cubicBezTo>
                  <a:cubicBezTo>
                    <a:pt x="4" y="40"/>
                    <a:pt x="5" y="40"/>
                    <a:pt x="5" y="39"/>
                  </a:cubicBezTo>
                  <a:cubicBezTo>
                    <a:pt x="5" y="39"/>
                    <a:pt x="6" y="39"/>
                    <a:pt x="6" y="39"/>
                  </a:cubicBezTo>
                  <a:cubicBezTo>
                    <a:pt x="6" y="39"/>
                    <a:pt x="6" y="39"/>
                    <a:pt x="6" y="39"/>
                  </a:cubicBezTo>
                  <a:cubicBezTo>
                    <a:pt x="6" y="38"/>
                    <a:pt x="6" y="38"/>
                    <a:pt x="6" y="38"/>
                  </a:cubicBezTo>
                  <a:cubicBezTo>
                    <a:pt x="6" y="38"/>
                    <a:pt x="5" y="38"/>
                    <a:pt x="5" y="38"/>
                  </a:cubicBezTo>
                  <a:cubicBezTo>
                    <a:pt x="5" y="38"/>
                    <a:pt x="4" y="38"/>
                    <a:pt x="4" y="38"/>
                  </a:cubicBezTo>
                  <a:cubicBezTo>
                    <a:pt x="4" y="38"/>
                    <a:pt x="3" y="38"/>
                    <a:pt x="3" y="37"/>
                  </a:cubicBezTo>
                  <a:cubicBezTo>
                    <a:pt x="3" y="37"/>
                    <a:pt x="4" y="37"/>
                    <a:pt x="4" y="37"/>
                  </a:cubicBezTo>
                  <a:cubicBezTo>
                    <a:pt x="5" y="37"/>
                    <a:pt x="5" y="37"/>
                    <a:pt x="5" y="37"/>
                  </a:cubicBezTo>
                  <a:cubicBezTo>
                    <a:pt x="5" y="37"/>
                    <a:pt x="5" y="37"/>
                    <a:pt x="5" y="37"/>
                  </a:cubicBezTo>
                  <a:cubicBezTo>
                    <a:pt x="5" y="37"/>
                    <a:pt x="6" y="37"/>
                    <a:pt x="7" y="37"/>
                  </a:cubicBezTo>
                  <a:cubicBezTo>
                    <a:pt x="7" y="37"/>
                    <a:pt x="8" y="37"/>
                    <a:pt x="9" y="37"/>
                  </a:cubicBezTo>
                  <a:cubicBezTo>
                    <a:pt x="9" y="37"/>
                    <a:pt x="10" y="38"/>
                    <a:pt x="10" y="38"/>
                  </a:cubicBezTo>
                  <a:cubicBezTo>
                    <a:pt x="10" y="38"/>
                    <a:pt x="11" y="38"/>
                    <a:pt x="11" y="38"/>
                  </a:cubicBezTo>
                  <a:cubicBezTo>
                    <a:pt x="11" y="38"/>
                    <a:pt x="12" y="38"/>
                    <a:pt x="12" y="38"/>
                  </a:cubicBezTo>
                  <a:cubicBezTo>
                    <a:pt x="12" y="38"/>
                    <a:pt x="11" y="38"/>
                    <a:pt x="12" y="38"/>
                  </a:cubicBezTo>
                  <a:cubicBezTo>
                    <a:pt x="12" y="38"/>
                    <a:pt x="13" y="38"/>
                    <a:pt x="13" y="38"/>
                  </a:cubicBezTo>
                  <a:cubicBezTo>
                    <a:pt x="13" y="38"/>
                    <a:pt x="14" y="38"/>
                    <a:pt x="14" y="38"/>
                  </a:cubicBezTo>
                  <a:cubicBezTo>
                    <a:pt x="15" y="38"/>
                    <a:pt x="15" y="38"/>
                    <a:pt x="16" y="38"/>
                  </a:cubicBezTo>
                  <a:cubicBezTo>
                    <a:pt x="16" y="38"/>
                    <a:pt x="17" y="38"/>
                    <a:pt x="17" y="38"/>
                  </a:cubicBezTo>
                  <a:cubicBezTo>
                    <a:pt x="18" y="38"/>
                    <a:pt x="18" y="37"/>
                    <a:pt x="18" y="37"/>
                  </a:cubicBezTo>
                  <a:cubicBezTo>
                    <a:pt x="19" y="37"/>
                    <a:pt x="19" y="37"/>
                    <a:pt x="19" y="37"/>
                  </a:cubicBezTo>
                  <a:cubicBezTo>
                    <a:pt x="19" y="37"/>
                    <a:pt x="20" y="37"/>
                    <a:pt x="20" y="37"/>
                  </a:cubicBezTo>
                  <a:cubicBezTo>
                    <a:pt x="20" y="37"/>
                    <a:pt x="20" y="37"/>
                    <a:pt x="20" y="37"/>
                  </a:cubicBezTo>
                  <a:cubicBezTo>
                    <a:pt x="20" y="37"/>
                    <a:pt x="20" y="36"/>
                    <a:pt x="20" y="36"/>
                  </a:cubicBezTo>
                  <a:cubicBezTo>
                    <a:pt x="20" y="36"/>
                    <a:pt x="20" y="36"/>
                    <a:pt x="20" y="36"/>
                  </a:cubicBezTo>
                  <a:cubicBezTo>
                    <a:pt x="20" y="35"/>
                    <a:pt x="20" y="34"/>
                    <a:pt x="20" y="34"/>
                  </a:cubicBezTo>
                  <a:cubicBezTo>
                    <a:pt x="20" y="33"/>
                    <a:pt x="20" y="32"/>
                    <a:pt x="20" y="32"/>
                  </a:cubicBezTo>
                  <a:cubicBezTo>
                    <a:pt x="20" y="32"/>
                    <a:pt x="20" y="31"/>
                    <a:pt x="20" y="30"/>
                  </a:cubicBezTo>
                  <a:cubicBezTo>
                    <a:pt x="20" y="30"/>
                    <a:pt x="20" y="28"/>
                    <a:pt x="20" y="27"/>
                  </a:cubicBezTo>
                  <a:cubicBezTo>
                    <a:pt x="20" y="26"/>
                    <a:pt x="20" y="26"/>
                    <a:pt x="20" y="25"/>
                  </a:cubicBezTo>
                  <a:cubicBezTo>
                    <a:pt x="20" y="24"/>
                    <a:pt x="19" y="23"/>
                    <a:pt x="20" y="22"/>
                  </a:cubicBezTo>
                  <a:cubicBezTo>
                    <a:pt x="20" y="21"/>
                    <a:pt x="21" y="20"/>
                    <a:pt x="21" y="20"/>
                  </a:cubicBezTo>
                  <a:cubicBezTo>
                    <a:pt x="21" y="20"/>
                    <a:pt x="22" y="18"/>
                    <a:pt x="22" y="17"/>
                  </a:cubicBezTo>
                  <a:cubicBezTo>
                    <a:pt x="22" y="16"/>
                    <a:pt x="22" y="11"/>
                    <a:pt x="22" y="9"/>
                  </a:cubicBezTo>
                  <a:cubicBezTo>
                    <a:pt x="22" y="7"/>
                    <a:pt x="23" y="5"/>
                    <a:pt x="23" y="4"/>
                  </a:cubicBezTo>
                  <a:cubicBezTo>
                    <a:pt x="24" y="3"/>
                    <a:pt x="25" y="1"/>
                    <a:pt x="25" y="1"/>
                  </a:cubicBezTo>
                  <a:cubicBezTo>
                    <a:pt x="26" y="1"/>
                    <a:pt x="27" y="0"/>
                    <a:pt x="27" y="0"/>
                  </a:cubicBezTo>
                  <a:cubicBezTo>
                    <a:pt x="28" y="0"/>
                    <a:pt x="28" y="1"/>
                    <a:pt x="28" y="1"/>
                  </a:cubicBezTo>
                  <a:cubicBezTo>
                    <a:pt x="28" y="1"/>
                    <a:pt x="29" y="0"/>
                    <a:pt x="29" y="0"/>
                  </a:cubicBezTo>
                  <a:cubicBezTo>
                    <a:pt x="30" y="0"/>
                    <a:pt x="30" y="1"/>
                    <a:pt x="31" y="1"/>
                  </a:cubicBezTo>
                  <a:cubicBezTo>
                    <a:pt x="32" y="2"/>
                    <a:pt x="33" y="3"/>
                    <a:pt x="34" y="4"/>
                  </a:cubicBezTo>
                  <a:cubicBezTo>
                    <a:pt x="35" y="6"/>
                    <a:pt x="35" y="7"/>
                    <a:pt x="35" y="7"/>
                  </a:cubicBezTo>
                  <a:cubicBezTo>
                    <a:pt x="35" y="8"/>
                    <a:pt x="36" y="11"/>
                    <a:pt x="36" y="12"/>
                  </a:cubicBezTo>
                  <a:cubicBezTo>
                    <a:pt x="36" y="13"/>
                    <a:pt x="37" y="15"/>
                    <a:pt x="37" y="16"/>
                  </a:cubicBezTo>
                  <a:cubicBezTo>
                    <a:pt x="37" y="16"/>
                    <a:pt x="38" y="16"/>
                    <a:pt x="38" y="17"/>
                  </a:cubicBezTo>
                  <a:cubicBezTo>
                    <a:pt x="38" y="17"/>
                    <a:pt x="39" y="17"/>
                    <a:pt x="39" y="17"/>
                  </a:cubicBezTo>
                  <a:cubicBezTo>
                    <a:pt x="39" y="17"/>
                    <a:pt x="41" y="18"/>
                    <a:pt x="41" y="18"/>
                  </a:cubicBezTo>
                  <a:cubicBezTo>
                    <a:pt x="42" y="19"/>
                    <a:pt x="44" y="20"/>
                    <a:pt x="44" y="20"/>
                  </a:cubicBezTo>
                  <a:cubicBezTo>
                    <a:pt x="44" y="20"/>
                    <a:pt x="45" y="20"/>
                    <a:pt x="45" y="21"/>
                  </a:cubicBezTo>
                  <a:cubicBezTo>
                    <a:pt x="45" y="22"/>
                    <a:pt x="45" y="23"/>
                    <a:pt x="45" y="23"/>
                  </a:cubicBezTo>
                  <a:cubicBezTo>
                    <a:pt x="45" y="23"/>
                    <a:pt x="46" y="25"/>
                    <a:pt x="46" y="27"/>
                  </a:cubicBezTo>
                  <a:cubicBezTo>
                    <a:pt x="46" y="27"/>
                    <a:pt x="46" y="30"/>
                    <a:pt x="46" y="31"/>
                  </a:cubicBezTo>
                  <a:cubicBezTo>
                    <a:pt x="46" y="31"/>
                    <a:pt x="47" y="34"/>
                    <a:pt x="47" y="35"/>
                  </a:cubicBezTo>
                  <a:cubicBezTo>
                    <a:pt x="47" y="35"/>
                    <a:pt x="47" y="36"/>
                    <a:pt x="47" y="37"/>
                  </a:cubicBezTo>
                  <a:cubicBezTo>
                    <a:pt x="47" y="37"/>
                    <a:pt x="47" y="37"/>
                    <a:pt x="47" y="38"/>
                  </a:cubicBezTo>
                  <a:cubicBezTo>
                    <a:pt x="48" y="38"/>
                    <a:pt x="48" y="39"/>
                    <a:pt x="48" y="39"/>
                  </a:cubicBezTo>
                  <a:cubicBezTo>
                    <a:pt x="48" y="39"/>
                    <a:pt x="48" y="39"/>
                    <a:pt x="48" y="39"/>
                  </a:cubicBezTo>
                  <a:cubicBezTo>
                    <a:pt x="48" y="39"/>
                    <a:pt x="48" y="41"/>
                    <a:pt x="48" y="41"/>
                  </a:cubicBezTo>
                  <a:cubicBezTo>
                    <a:pt x="48" y="41"/>
                    <a:pt x="48" y="41"/>
                    <a:pt x="48" y="41"/>
                  </a:cubicBezTo>
                  <a:cubicBezTo>
                    <a:pt x="48" y="41"/>
                    <a:pt x="49" y="42"/>
                    <a:pt x="49" y="41"/>
                  </a:cubicBezTo>
                  <a:cubicBezTo>
                    <a:pt x="50" y="41"/>
                    <a:pt x="50" y="41"/>
                    <a:pt x="51" y="41"/>
                  </a:cubicBezTo>
                  <a:cubicBezTo>
                    <a:pt x="51" y="41"/>
                    <a:pt x="52" y="41"/>
                    <a:pt x="52" y="41"/>
                  </a:cubicBezTo>
                  <a:cubicBezTo>
                    <a:pt x="52" y="41"/>
                    <a:pt x="52" y="42"/>
                    <a:pt x="51" y="42"/>
                  </a:cubicBezTo>
                  <a:cubicBezTo>
                    <a:pt x="51" y="42"/>
                    <a:pt x="50" y="43"/>
                    <a:pt x="50" y="43"/>
                  </a:cubicBezTo>
                  <a:cubicBezTo>
                    <a:pt x="49" y="43"/>
                    <a:pt x="49" y="43"/>
                    <a:pt x="49" y="43"/>
                  </a:cubicBezTo>
                  <a:cubicBezTo>
                    <a:pt x="49" y="43"/>
                    <a:pt x="49" y="43"/>
                    <a:pt x="49" y="43"/>
                  </a:cubicBezTo>
                  <a:cubicBezTo>
                    <a:pt x="49" y="43"/>
                    <a:pt x="49" y="44"/>
                    <a:pt x="49" y="45"/>
                  </a:cubicBezTo>
                  <a:cubicBezTo>
                    <a:pt x="49" y="45"/>
                    <a:pt x="50" y="45"/>
                    <a:pt x="50" y="46"/>
                  </a:cubicBezTo>
                  <a:cubicBezTo>
                    <a:pt x="50" y="46"/>
                    <a:pt x="51" y="46"/>
                    <a:pt x="51" y="47"/>
                  </a:cubicBezTo>
                  <a:cubicBezTo>
                    <a:pt x="51" y="47"/>
                    <a:pt x="52" y="47"/>
                    <a:pt x="52" y="48"/>
                  </a:cubicBezTo>
                  <a:cubicBezTo>
                    <a:pt x="52" y="48"/>
                    <a:pt x="52" y="49"/>
                    <a:pt x="52" y="49"/>
                  </a:cubicBezTo>
                  <a:cubicBezTo>
                    <a:pt x="52" y="49"/>
                    <a:pt x="51" y="49"/>
                    <a:pt x="51" y="48"/>
                  </a:cubicBezTo>
                  <a:cubicBezTo>
                    <a:pt x="51" y="48"/>
                    <a:pt x="51" y="48"/>
                    <a:pt x="50" y="48"/>
                  </a:cubicBezTo>
                  <a:cubicBezTo>
                    <a:pt x="50" y="47"/>
                    <a:pt x="49" y="47"/>
                    <a:pt x="49" y="47"/>
                  </a:cubicBezTo>
                  <a:cubicBezTo>
                    <a:pt x="49" y="47"/>
                    <a:pt x="49" y="46"/>
                    <a:pt x="49" y="47"/>
                  </a:cubicBezTo>
                  <a:cubicBezTo>
                    <a:pt x="48" y="47"/>
                    <a:pt x="49" y="47"/>
                    <a:pt x="49" y="47"/>
                  </a:cubicBezTo>
                  <a:cubicBezTo>
                    <a:pt x="49" y="47"/>
                    <a:pt x="49" y="47"/>
                    <a:pt x="49" y="47"/>
                  </a:cubicBezTo>
                  <a:cubicBezTo>
                    <a:pt x="50" y="48"/>
                    <a:pt x="50" y="48"/>
                    <a:pt x="50" y="49"/>
                  </a:cubicBezTo>
                  <a:cubicBezTo>
                    <a:pt x="51" y="49"/>
                    <a:pt x="51" y="49"/>
                    <a:pt x="51" y="50"/>
                  </a:cubicBezTo>
                  <a:cubicBezTo>
                    <a:pt x="50" y="50"/>
                    <a:pt x="50" y="49"/>
                    <a:pt x="49" y="49"/>
                  </a:cubicBezTo>
                  <a:cubicBezTo>
                    <a:pt x="49" y="49"/>
                    <a:pt x="49" y="48"/>
                    <a:pt x="49" y="48"/>
                  </a:cubicBezTo>
                  <a:cubicBezTo>
                    <a:pt x="48" y="48"/>
                    <a:pt x="48" y="48"/>
                    <a:pt x="48" y="48"/>
                  </a:cubicBezTo>
                  <a:cubicBezTo>
                    <a:pt x="48" y="48"/>
                    <a:pt x="48" y="48"/>
                    <a:pt x="47" y="48"/>
                  </a:cubicBezTo>
                  <a:cubicBezTo>
                    <a:pt x="47" y="48"/>
                    <a:pt x="47" y="48"/>
                    <a:pt x="47" y="48"/>
                  </a:cubicBezTo>
                  <a:cubicBezTo>
                    <a:pt x="47" y="48"/>
                    <a:pt x="48" y="49"/>
                    <a:pt x="48" y="49"/>
                  </a:cubicBezTo>
                  <a:cubicBezTo>
                    <a:pt x="48" y="49"/>
                    <a:pt x="48" y="49"/>
                    <a:pt x="48" y="50"/>
                  </a:cubicBezTo>
                  <a:cubicBezTo>
                    <a:pt x="48" y="50"/>
                    <a:pt x="48" y="50"/>
                    <a:pt x="48" y="50"/>
                  </a:cubicBezTo>
                  <a:cubicBezTo>
                    <a:pt x="48" y="51"/>
                    <a:pt x="47" y="50"/>
                    <a:pt x="47" y="50"/>
                  </a:cubicBezTo>
                  <a:cubicBezTo>
                    <a:pt x="47" y="50"/>
                    <a:pt x="48" y="51"/>
                    <a:pt x="47" y="52"/>
                  </a:cubicBezTo>
                  <a:cubicBezTo>
                    <a:pt x="47" y="52"/>
                    <a:pt x="47" y="53"/>
                    <a:pt x="47" y="55"/>
                  </a:cubicBezTo>
                  <a:cubicBezTo>
                    <a:pt x="47" y="57"/>
                    <a:pt x="47" y="61"/>
                    <a:pt x="46" y="62"/>
                  </a:cubicBezTo>
                  <a:cubicBezTo>
                    <a:pt x="46" y="63"/>
                    <a:pt x="46" y="67"/>
                    <a:pt x="46" y="69"/>
                  </a:cubicBezTo>
                  <a:cubicBezTo>
                    <a:pt x="46" y="70"/>
                    <a:pt x="45" y="72"/>
                    <a:pt x="46" y="73"/>
                  </a:cubicBezTo>
                  <a:cubicBezTo>
                    <a:pt x="46" y="74"/>
                    <a:pt x="46" y="79"/>
                    <a:pt x="46" y="81"/>
                  </a:cubicBezTo>
                  <a:cubicBezTo>
                    <a:pt x="46" y="83"/>
                    <a:pt x="46" y="90"/>
                    <a:pt x="45" y="92"/>
                  </a:cubicBezTo>
                  <a:cubicBezTo>
                    <a:pt x="45" y="95"/>
                    <a:pt x="44" y="98"/>
                    <a:pt x="44" y="98"/>
                  </a:cubicBezTo>
                  <a:cubicBezTo>
                    <a:pt x="44" y="98"/>
                    <a:pt x="45" y="99"/>
                    <a:pt x="44" y="100"/>
                  </a:cubicBezTo>
                  <a:cubicBezTo>
                    <a:pt x="44" y="100"/>
                    <a:pt x="43" y="101"/>
                    <a:pt x="43" y="101"/>
                  </a:cubicBezTo>
                  <a:cubicBezTo>
                    <a:pt x="42" y="101"/>
                    <a:pt x="42" y="101"/>
                    <a:pt x="42" y="101"/>
                  </a:cubicBezTo>
                  <a:cubicBezTo>
                    <a:pt x="42" y="101"/>
                    <a:pt x="41" y="104"/>
                    <a:pt x="38" y="105"/>
                  </a:cubicBezTo>
                  <a:cubicBezTo>
                    <a:pt x="35" y="105"/>
                    <a:pt x="35" y="105"/>
                    <a:pt x="34" y="105"/>
                  </a:cubicBezTo>
                  <a:cubicBezTo>
                    <a:pt x="34" y="104"/>
                    <a:pt x="33" y="104"/>
                    <a:pt x="34" y="103"/>
                  </a:cubicBezTo>
                  <a:cubicBezTo>
                    <a:pt x="34" y="103"/>
                    <a:pt x="34" y="103"/>
                    <a:pt x="34" y="103"/>
                  </a:cubicBezTo>
                  <a:cubicBezTo>
                    <a:pt x="34" y="103"/>
                    <a:pt x="34" y="103"/>
                    <a:pt x="34" y="102"/>
                  </a:cubicBezTo>
                  <a:cubicBezTo>
                    <a:pt x="34" y="102"/>
                    <a:pt x="35" y="101"/>
                    <a:pt x="35" y="101"/>
                  </a:cubicBezTo>
                  <a:cubicBezTo>
                    <a:pt x="35" y="101"/>
                    <a:pt x="36" y="101"/>
                    <a:pt x="36" y="101"/>
                  </a:cubicBezTo>
                  <a:cubicBezTo>
                    <a:pt x="36" y="101"/>
                    <a:pt x="36" y="101"/>
                    <a:pt x="36" y="101"/>
                  </a:cubicBezTo>
                  <a:cubicBezTo>
                    <a:pt x="36" y="101"/>
                    <a:pt x="36" y="101"/>
                    <a:pt x="36" y="100"/>
                  </a:cubicBezTo>
                  <a:cubicBezTo>
                    <a:pt x="36" y="100"/>
                    <a:pt x="36" y="99"/>
                    <a:pt x="36" y="99"/>
                  </a:cubicBezTo>
                  <a:cubicBezTo>
                    <a:pt x="37" y="98"/>
                    <a:pt x="37" y="98"/>
                    <a:pt x="37" y="98"/>
                  </a:cubicBezTo>
                  <a:cubicBezTo>
                    <a:pt x="37" y="98"/>
                    <a:pt x="37" y="97"/>
                    <a:pt x="37" y="96"/>
                  </a:cubicBezTo>
                  <a:cubicBezTo>
                    <a:pt x="37" y="94"/>
                    <a:pt x="37" y="93"/>
                    <a:pt x="37" y="92"/>
                  </a:cubicBezTo>
                  <a:cubicBezTo>
                    <a:pt x="37" y="91"/>
                    <a:pt x="39" y="88"/>
                    <a:pt x="39" y="88"/>
                  </a:cubicBezTo>
                  <a:cubicBezTo>
                    <a:pt x="39" y="88"/>
                    <a:pt x="38" y="85"/>
                    <a:pt x="38" y="85"/>
                  </a:cubicBezTo>
                  <a:cubicBezTo>
                    <a:pt x="38" y="84"/>
                    <a:pt x="38" y="84"/>
                    <a:pt x="38" y="83"/>
                  </a:cubicBezTo>
                  <a:cubicBezTo>
                    <a:pt x="38" y="82"/>
                    <a:pt x="37" y="79"/>
                    <a:pt x="37" y="78"/>
                  </a:cubicBezTo>
                  <a:cubicBezTo>
                    <a:pt x="38" y="77"/>
                    <a:pt x="37" y="76"/>
                    <a:pt x="37" y="76"/>
                  </a:cubicBezTo>
                  <a:cubicBezTo>
                    <a:pt x="37" y="75"/>
                    <a:pt x="37" y="74"/>
                    <a:pt x="37" y="73"/>
                  </a:cubicBezTo>
                  <a:cubicBezTo>
                    <a:pt x="37" y="71"/>
                    <a:pt x="36" y="70"/>
                    <a:pt x="36" y="70"/>
                  </a:cubicBezTo>
                  <a:cubicBezTo>
                    <a:pt x="36" y="69"/>
                    <a:pt x="36" y="68"/>
                    <a:pt x="36" y="68"/>
                  </a:cubicBezTo>
                  <a:cubicBezTo>
                    <a:pt x="36" y="67"/>
                    <a:pt x="36" y="67"/>
                    <a:pt x="36" y="66"/>
                  </a:cubicBezTo>
                  <a:cubicBezTo>
                    <a:pt x="35" y="66"/>
                    <a:pt x="35" y="65"/>
                    <a:pt x="35" y="65"/>
                  </a:cubicBezTo>
                  <a:cubicBezTo>
                    <a:pt x="35" y="64"/>
                    <a:pt x="35" y="63"/>
                    <a:pt x="35" y="63"/>
                  </a:cubicBezTo>
                  <a:cubicBezTo>
                    <a:pt x="35" y="63"/>
                    <a:pt x="35" y="64"/>
                    <a:pt x="35" y="63"/>
                  </a:cubicBezTo>
                  <a:cubicBezTo>
                    <a:pt x="35" y="62"/>
                    <a:pt x="34" y="61"/>
                    <a:pt x="34" y="61"/>
                  </a:cubicBezTo>
                  <a:cubicBezTo>
                    <a:pt x="34" y="61"/>
                    <a:pt x="31" y="68"/>
                    <a:pt x="30" y="70"/>
                  </a:cubicBezTo>
                  <a:cubicBezTo>
                    <a:pt x="30" y="70"/>
                    <a:pt x="29" y="73"/>
                    <a:pt x="29" y="76"/>
                  </a:cubicBezTo>
                  <a:cubicBezTo>
                    <a:pt x="29" y="80"/>
                    <a:pt x="28" y="90"/>
                    <a:pt x="27" y="94"/>
                  </a:cubicBezTo>
                  <a:cubicBezTo>
                    <a:pt x="27" y="97"/>
                    <a:pt x="26" y="101"/>
                    <a:pt x="26" y="101"/>
                  </a:cubicBezTo>
                  <a:cubicBezTo>
                    <a:pt x="26" y="101"/>
                    <a:pt x="26" y="102"/>
                    <a:pt x="26" y="102"/>
                  </a:cubicBezTo>
                  <a:cubicBezTo>
                    <a:pt x="25" y="103"/>
                    <a:pt x="25" y="103"/>
                    <a:pt x="25" y="103"/>
                  </a:cubicBezTo>
                  <a:cubicBezTo>
                    <a:pt x="25" y="104"/>
                    <a:pt x="25" y="104"/>
                    <a:pt x="25" y="104"/>
                  </a:cubicBezTo>
                  <a:cubicBezTo>
                    <a:pt x="25" y="104"/>
                    <a:pt x="23" y="104"/>
                    <a:pt x="23" y="104"/>
                  </a:cubicBezTo>
                  <a:cubicBezTo>
                    <a:pt x="23" y="104"/>
                    <a:pt x="22" y="103"/>
                    <a:pt x="22" y="103"/>
                  </a:cubicBezTo>
                  <a:cubicBezTo>
                    <a:pt x="21" y="103"/>
                    <a:pt x="21" y="103"/>
                    <a:pt x="21" y="103"/>
                  </a:cubicBezTo>
                  <a:cubicBezTo>
                    <a:pt x="20" y="103"/>
                    <a:pt x="18" y="103"/>
                    <a:pt x="18" y="103"/>
                  </a:cubicBezTo>
                  <a:cubicBezTo>
                    <a:pt x="18" y="103"/>
                    <a:pt x="17" y="104"/>
                    <a:pt x="16" y="104"/>
                  </a:cubicBezTo>
                  <a:cubicBezTo>
                    <a:pt x="14" y="104"/>
                    <a:pt x="12" y="104"/>
                    <a:pt x="12" y="104"/>
                  </a:cubicBezTo>
                  <a:cubicBezTo>
                    <a:pt x="12" y="104"/>
                    <a:pt x="11" y="104"/>
                    <a:pt x="11" y="103"/>
                  </a:cubicBezTo>
                  <a:cubicBezTo>
                    <a:pt x="10" y="103"/>
                    <a:pt x="10" y="103"/>
                    <a:pt x="10" y="103"/>
                  </a:cubicBezTo>
                  <a:cubicBezTo>
                    <a:pt x="10" y="103"/>
                    <a:pt x="11" y="102"/>
                    <a:pt x="11" y="102"/>
                  </a:cubicBezTo>
                  <a:cubicBezTo>
                    <a:pt x="11" y="102"/>
                    <a:pt x="10" y="101"/>
                    <a:pt x="12" y="101"/>
                  </a:cubicBezTo>
                  <a:cubicBezTo>
                    <a:pt x="13" y="101"/>
                    <a:pt x="14" y="101"/>
                    <a:pt x="14" y="101"/>
                  </a:cubicBezTo>
                  <a:cubicBezTo>
                    <a:pt x="15" y="101"/>
                    <a:pt x="15" y="101"/>
                    <a:pt x="15" y="100"/>
                  </a:cubicBezTo>
                  <a:cubicBezTo>
                    <a:pt x="15" y="100"/>
                    <a:pt x="15" y="100"/>
                    <a:pt x="15" y="100"/>
                  </a:cubicBezTo>
                  <a:cubicBezTo>
                    <a:pt x="15" y="100"/>
                    <a:pt x="16" y="99"/>
                    <a:pt x="16" y="98"/>
                  </a:cubicBezTo>
                  <a:cubicBezTo>
                    <a:pt x="17" y="98"/>
                    <a:pt x="18" y="96"/>
                    <a:pt x="18" y="95"/>
                  </a:cubicBezTo>
                  <a:cubicBezTo>
                    <a:pt x="18" y="95"/>
                    <a:pt x="19" y="91"/>
                    <a:pt x="19" y="90"/>
                  </a:cubicBezTo>
                  <a:cubicBezTo>
                    <a:pt x="19" y="89"/>
                    <a:pt x="20" y="83"/>
                    <a:pt x="20" y="82"/>
                  </a:cubicBezTo>
                  <a:cubicBezTo>
                    <a:pt x="20" y="81"/>
                    <a:pt x="21" y="79"/>
                    <a:pt x="21" y="79"/>
                  </a:cubicBezTo>
                  <a:cubicBezTo>
                    <a:pt x="21" y="79"/>
                    <a:pt x="21" y="75"/>
                    <a:pt x="21" y="74"/>
                  </a:cubicBezTo>
                  <a:cubicBezTo>
                    <a:pt x="21" y="73"/>
                    <a:pt x="21" y="72"/>
                    <a:pt x="21" y="72"/>
                  </a:cubicBezTo>
                  <a:cubicBezTo>
                    <a:pt x="21" y="71"/>
                    <a:pt x="21" y="70"/>
                    <a:pt x="21" y="69"/>
                  </a:cubicBezTo>
                  <a:cubicBezTo>
                    <a:pt x="21" y="69"/>
                    <a:pt x="23" y="59"/>
                    <a:pt x="23" y="57"/>
                  </a:cubicBezTo>
                  <a:cubicBezTo>
                    <a:pt x="24" y="55"/>
                    <a:pt x="24" y="53"/>
                    <a:pt x="24" y="53"/>
                  </a:cubicBezTo>
                  <a:cubicBezTo>
                    <a:pt x="24" y="52"/>
                    <a:pt x="24" y="51"/>
                    <a:pt x="25" y="51"/>
                  </a:cubicBezTo>
                  <a:cubicBezTo>
                    <a:pt x="25" y="51"/>
                    <a:pt x="25" y="50"/>
                    <a:pt x="25" y="50"/>
                  </a:cubicBezTo>
                  <a:cubicBezTo>
                    <a:pt x="25" y="50"/>
                    <a:pt x="25" y="50"/>
                    <a:pt x="25" y="50"/>
                  </a:cubicBezTo>
                  <a:cubicBezTo>
                    <a:pt x="25" y="49"/>
                    <a:pt x="25" y="49"/>
                    <a:pt x="25" y="48"/>
                  </a:cubicBezTo>
                  <a:cubicBezTo>
                    <a:pt x="25" y="48"/>
                    <a:pt x="25" y="48"/>
                    <a:pt x="25" y="48"/>
                  </a:cubicBezTo>
                  <a:cubicBezTo>
                    <a:pt x="25" y="48"/>
                    <a:pt x="25" y="47"/>
                    <a:pt x="25" y="46"/>
                  </a:cubicBezTo>
                  <a:cubicBezTo>
                    <a:pt x="25" y="45"/>
                    <a:pt x="25" y="43"/>
                    <a:pt x="25" y="43"/>
                  </a:cubicBezTo>
                  <a:cubicBezTo>
                    <a:pt x="25" y="42"/>
                    <a:pt x="25" y="41"/>
                    <a:pt x="25" y="4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0" name="Freeform 654"/>
            <p:cNvSpPr>
              <a:spLocks noEditPoints="1"/>
            </p:cNvSpPr>
            <p:nvPr/>
          </p:nvSpPr>
          <p:spPr bwMode="auto">
            <a:xfrm>
              <a:off x="8172450" y="1579563"/>
              <a:ext cx="134938" cy="406400"/>
            </a:xfrm>
            <a:custGeom>
              <a:avLst/>
              <a:gdLst>
                <a:gd name="T0" fmla="*/ 36 w 36"/>
                <a:gd name="T1" fmla="*/ 46 h 108"/>
                <a:gd name="T2" fmla="*/ 35 w 36"/>
                <a:gd name="T3" fmla="*/ 37 h 108"/>
                <a:gd name="T4" fmla="*/ 34 w 36"/>
                <a:gd name="T5" fmla="*/ 32 h 108"/>
                <a:gd name="T6" fmla="*/ 29 w 36"/>
                <a:gd name="T7" fmla="*/ 20 h 108"/>
                <a:gd name="T8" fmla="*/ 23 w 36"/>
                <a:gd name="T9" fmla="*/ 16 h 108"/>
                <a:gd name="T10" fmla="*/ 25 w 36"/>
                <a:gd name="T11" fmla="*/ 13 h 108"/>
                <a:gd name="T12" fmla="*/ 25 w 36"/>
                <a:gd name="T13" fmla="*/ 12 h 108"/>
                <a:gd name="T14" fmla="*/ 25 w 36"/>
                <a:gd name="T15" fmla="*/ 10 h 108"/>
                <a:gd name="T16" fmla="*/ 25 w 36"/>
                <a:gd name="T17" fmla="*/ 8 h 108"/>
                <a:gd name="T18" fmla="*/ 23 w 36"/>
                <a:gd name="T19" fmla="*/ 2 h 108"/>
                <a:gd name="T20" fmla="*/ 13 w 36"/>
                <a:gd name="T21" fmla="*/ 5 h 108"/>
                <a:gd name="T22" fmla="*/ 11 w 36"/>
                <a:gd name="T23" fmla="*/ 11 h 108"/>
                <a:gd name="T24" fmla="*/ 6 w 36"/>
                <a:gd name="T25" fmla="*/ 21 h 108"/>
                <a:gd name="T26" fmla="*/ 0 w 36"/>
                <a:gd name="T27" fmla="*/ 38 h 108"/>
                <a:gd name="T28" fmla="*/ 8 w 36"/>
                <a:gd name="T29" fmla="*/ 47 h 108"/>
                <a:gd name="T30" fmla="*/ 7 w 36"/>
                <a:gd name="T31" fmla="*/ 60 h 108"/>
                <a:gd name="T32" fmla="*/ 8 w 36"/>
                <a:gd name="T33" fmla="*/ 68 h 108"/>
                <a:gd name="T34" fmla="*/ 7 w 36"/>
                <a:gd name="T35" fmla="*/ 77 h 108"/>
                <a:gd name="T36" fmla="*/ 7 w 36"/>
                <a:gd name="T37" fmla="*/ 89 h 108"/>
                <a:gd name="T38" fmla="*/ 6 w 36"/>
                <a:gd name="T39" fmla="*/ 95 h 108"/>
                <a:gd name="T40" fmla="*/ 6 w 36"/>
                <a:gd name="T41" fmla="*/ 98 h 108"/>
                <a:gd name="T42" fmla="*/ 5 w 36"/>
                <a:gd name="T43" fmla="*/ 102 h 108"/>
                <a:gd name="T44" fmla="*/ 5 w 36"/>
                <a:gd name="T45" fmla="*/ 107 h 108"/>
                <a:gd name="T46" fmla="*/ 11 w 36"/>
                <a:gd name="T47" fmla="*/ 104 h 108"/>
                <a:gd name="T48" fmla="*/ 12 w 36"/>
                <a:gd name="T49" fmla="*/ 99 h 108"/>
                <a:gd name="T50" fmla="*/ 13 w 36"/>
                <a:gd name="T51" fmla="*/ 95 h 108"/>
                <a:gd name="T52" fmla="*/ 13 w 36"/>
                <a:gd name="T53" fmla="*/ 92 h 108"/>
                <a:gd name="T54" fmla="*/ 18 w 36"/>
                <a:gd name="T55" fmla="*/ 75 h 108"/>
                <a:gd name="T56" fmla="*/ 20 w 36"/>
                <a:gd name="T57" fmla="*/ 69 h 108"/>
                <a:gd name="T58" fmla="*/ 21 w 36"/>
                <a:gd name="T59" fmla="*/ 83 h 108"/>
                <a:gd name="T60" fmla="*/ 21 w 36"/>
                <a:gd name="T61" fmla="*/ 90 h 108"/>
                <a:gd name="T62" fmla="*/ 21 w 36"/>
                <a:gd name="T63" fmla="*/ 92 h 108"/>
                <a:gd name="T64" fmla="*/ 21 w 36"/>
                <a:gd name="T65" fmla="*/ 93 h 108"/>
                <a:gd name="T66" fmla="*/ 21 w 36"/>
                <a:gd name="T67" fmla="*/ 96 h 108"/>
                <a:gd name="T68" fmla="*/ 21 w 36"/>
                <a:gd name="T69" fmla="*/ 98 h 108"/>
                <a:gd name="T70" fmla="*/ 23 w 36"/>
                <a:gd name="T71" fmla="*/ 102 h 108"/>
                <a:gd name="T72" fmla="*/ 30 w 36"/>
                <a:gd name="T73" fmla="*/ 102 h 108"/>
                <a:gd name="T74" fmla="*/ 28 w 36"/>
                <a:gd name="T75" fmla="*/ 96 h 108"/>
                <a:gd name="T76" fmla="*/ 27 w 36"/>
                <a:gd name="T77" fmla="*/ 92 h 108"/>
                <a:gd name="T78" fmla="*/ 28 w 36"/>
                <a:gd name="T79" fmla="*/ 86 h 108"/>
                <a:gd name="T80" fmla="*/ 29 w 36"/>
                <a:gd name="T81" fmla="*/ 80 h 108"/>
                <a:gd name="T82" fmla="*/ 32 w 36"/>
                <a:gd name="T83" fmla="*/ 64 h 108"/>
                <a:gd name="T84" fmla="*/ 32 w 36"/>
                <a:gd name="T85" fmla="*/ 52 h 108"/>
                <a:gd name="T86" fmla="*/ 33 w 36"/>
                <a:gd name="T87" fmla="*/ 49 h 108"/>
                <a:gd name="T88" fmla="*/ 34 w 36"/>
                <a:gd name="T89" fmla="*/ 52 h 108"/>
                <a:gd name="T90" fmla="*/ 33 w 36"/>
                <a:gd name="T91" fmla="*/ 54 h 108"/>
                <a:gd name="T92" fmla="*/ 36 w 36"/>
                <a:gd name="T93" fmla="*/ 52 h 108"/>
                <a:gd name="T94" fmla="*/ 36 w 36"/>
                <a:gd name="T95" fmla="*/ 48 h 108"/>
                <a:gd name="T96" fmla="*/ 6 w 36"/>
                <a:gd name="T97" fmla="*/ 37 h 108"/>
                <a:gd name="T98" fmla="*/ 32 w 36"/>
                <a:gd name="T99" fmla="*/ 45 h 108"/>
                <a:gd name="T100" fmla="*/ 32 w 36"/>
                <a:gd name="T101" fmla="*/ 45 h 108"/>
                <a:gd name="T102" fmla="*/ 31 w 36"/>
                <a:gd name="T103"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108">
                  <a:moveTo>
                    <a:pt x="36" y="48"/>
                  </a:moveTo>
                  <a:cubicBezTo>
                    <a:pt x="36" y="48"/>
                    <a:pt x="36" y="48"/>
                    <a:pt x="36" y="47"/>
                  </a:cubicBezTo>
                  <a:cubicBezTo>
                    <a:pt x="36" y="47"/>
                    <a:pt x="36" y="46"/>
                    <a:pt x="36" y="46"/>
                  </a:cubicBezTo>
                  <a:cubicBezTo>
                    <a:pt x="36" y="46"/>
                    <a:pt x="36" y="45"/>
                    <a:pt x="36" y="45"/>
                  </a:cubicBezTo>
                  <a:cubicBezTo>
                    <a:pt x="36" y="44"/>
                    <a:pt x="35" y="44"/>
                    <a:pt x="35" y="43"/>
                  </a:cubicBezTo>
                  <a:cubicBezTo>
                    <a:pt x="35" y="43"/>
                    <a:pt x="35" y="39"/>
                    <a:pt x="35" y="37"/>
                  </a:cubicBezTo>
                  <a:cubicBezTo>
                    <a:pt x="35" y="35"/>
                    <a:pt x="34" y="34"/>
                    <a:pt x="34" y="34"/>
                  </a:cubicBezTo>
                  <a:cubicBezTo>
                    <a:pt x="34" y="34"/>
                    <a:pt x="34" y="33"/>
                    <a:pt x="35" y="33"/>
                  </a:cubicBezTo>
                  <a:cubicBezTo>
                    <a:pt x="35" y="32"/>
                    <a:pt x="34" y="32"/>
                    <a:pt x="34" y="32"/>
                  </a:cubicBezTo>
                  <a:cubicBezTo>
                    <a:pt x="34" y="31"/>
                    <a:pt x="34" y="30"/>
                    <a:pt x="33" y="29"/>
                  </a:cubicBezTo>
                  <a:cubicBezTo>
                    <a:pt x="33" y="28"/>
                    <a:pt x="31" y="25"/>
                    <a:pt x="31" y="23"/>
                  </a:cubicBezTo>
                  <a:cubicBezTo>
                    <a:pt x="31" y="22"/>
                    <a:pt x="30" y="21"/>
                    <a:pt x="29" y="20"/>
                  </a:cubicBezTo>
                  <a:cubicBezTo>
                    <a:pt x="29" y="19"/>
                    <a:pt x="27" y="17"/>
                    <a:pt x="26" y="17"/>
                  </a:cubicBezTo>
                  <a:cubicBezTo>
                    <a:pt x="25" y="17"/>
                    <a:pt x="23" y="16"/>
                    <a:pt x="23" y="16"/>
                  </a:cubicBezTo>
                  <a:cubicBezTo>
                    <a:pt x="23" y="16"/>
                    <a:pt x="23" y="16"/>
                    <a:pt x="23" y="16"/>
                  </a:cubicBezTo>
                  <a:cubicBezTo>
                    <a:pt x="23" y="16"/>
                    <a:pt x="24" y="15"/>
                    <a:pt x="25" y="15"/>
                  </a:cubicBezTo>
                  <a:cubicBezTo>
                    <a:pt x="25" y="15"/>
                    <a:pt x="25" y="14"/>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6" y="10"/>
                    <a:pt x="26" y="10"/>
                    <a:pt x="25" y="10"/>
                  </a:cubicBezTo>
                  <a:cubicBezTo>
                    <a:pt x="25" y="9"/>
                    <a:pt x="25" y="9"/>
                    <a:pt x="25" y="9"/>
                  </a:cubicBezTo>
                  <a:cubicBezTo>
                    <a:pt x="25" y="8"/>
                    <a:pt x="25" y="8"/>
                    <a:pt x="25" y="8"/>
                  </a:cubicBezTo>
                  <a:cubicBezTo>
                    <a:pt x="25" y="8"/>
                    <a:pt x="25" y="8"/>
                    <a:pt x="25" y="8"/>
                  </a:cubicBezTo>
                  <a:cubicBezTo>
                    <a:pt x="25" y="8"/>
                    <a:pt x="25" y="6"/>
                    <a:pt x="25" y="6"/>
                  </a:cubicBezTo>
                  <a:cubicBezTo>
                    <a:pt x="25" y="6"/>
                    <a:pt x="25" y="5"/>
                    <a:pt x="25" y="5"/>
                  </a:cubicBezTo>
                  <a:cubicBezTo>
                    <a:pt x="25" y="4"/>
                    <a:pt x="24" y="3"/>
                    <a:pt x="23" y="2"/>
                  </a:cubicBezTo>
                  <a:cubicBezTo>
                    <a:pt x="22" y="1"/>
                    <a:pt x="20" y="1"/>
                    <a:pt x="20" y="1"/>
                  </a:cubicBezTo>
                  <a:cubicBezTo>
                    <a:pt x="18" y="0"/>
                    <a:pt x="16" y="1"/>
                    <a:pt x="15" y="2"/>
                  </a:cubicBezTo>
                  <a:cubicBezTo>
                    <a:pt x="14" y="2"/>
                    <a:pt x="13" y="4"/>
                    <a:pt x="13" y="5"/>
                  </a:cubicBezTo>
                  <a:cubicBezTo>
                    <a:pt x="12" y="6"/>
                    <a:pt x="13" y="8"/>
                    <a:pt x="13" y="8"/>
                  </a:cubicBezTo>
                  <a:cubicBezTo>
                    <a:pt x="13" y="8"/>
                    <a:pt x="12" y="8"/>
                    <a:pt x="12" y="9"/>
                  </a:cubicBezTo>
                  <a:cubicBezTo>
                    <a:pt x="11" y="9"/>
                    <a:pt x="11" y="10"/>
                    <a:pt x="11" y="11"/>
                  </a:cubicBezTo>
                  <a:cubicBezTo>
                    <a:pt x="10" y="12"/>
                    <a:pt x="10" y="13"/>
                    <a:pt x="10" y="15"/>
                  </a:cubicBezTo>
                  <a:cubicBezTo>
                    <a:pt x="10" y="17"/>
                    <a:pt x="10" y="18"/>
                    <a:pt x="10" y="18"/>
                  </a:cubicBezTo>
                  <a:cubicBezTo>
                    <a:pt x="9" y="18"/>
                    <a:pt x="7" y="20"/>
                    <a:pt x="6" y="21"/>
                  </a:cubicBezTo>
                  <a:cubicBezTo>
                    <a:pt x="4" y="23"/>
                    <a:pt x="3" y="28"/>
                    <a:pt x="2" y="29"/>
                  </a:cubicBezTo>
                  <a:cubicBezTo>
                    <a:pt x="2" y="31"/>
                    <a:pt x="1" y="34"/>
                    <a:pt x="1" y="35"/>
                  </a:cubicBezTo>
                  <a:cubicBezTo>
                    <a:pt x="1" y="36"/>
                    <a:pt x="0" y="37"/>
                    <a:pt x="0" y="38"/>
                  </a:cubicBezTo>
                  <a:cubicBezTo>
                    <a:pt x="0" y="38"/>
                    <a:pt x="2" y="40"/>
                    <a:pt x="2" y="41"/>
                  </a:cubicBezTo>
                  <a:cubicBezTo>
                    <a:pt x="3" y="43"/>
                    <a:pt x="5" y="44"/>
                    <a:pt x="6" y="45"/>
                  </a:cubicBezTo>
                  <a:cubicBezTo>
                    <a:pt x="7" y="46"/>
                    <a:pt x="8" y="47"/>
                    <a:pt x="8" y="47"/>
                  </a:cubicBezTo>
                  <a:cubicBezTo>
                    <a:pt x="8" y="47"/>
                    <a:pt x="8" y="48"/>
                    <a:pt x="8" y="49"/>
                  </a:cubicBezTo>
                  <a:cubicBezTo>
                    <a:pt x="8" y="50"/>
                    <a:pt x="8" y="51"/>
                    <a:pt x="8" y="53"/>
                  </a:cubicBezTo>
                  <a:cubicBezTo>
                    <a:pt x="8" y="54"/>
                    <a:pt x="8" y="56"/>
                    <a:pt x="7" y="60"/>
                  </a:cubicBezTo>
                  <a:cubicBezTo>
                    <a:pt x="7" y="64"/>
                    <a:pt x="8" y="63"/>
                    <a:pt x="8" y="63"/>
                  </a:cubicBezTo>
                  <a:cubicBezTo>
                    <a:pt x="8" y="63"/>
                    <a:pt x="8" y="64"/>
                    <a:pt x="8" y="66"/>
                  </a:cubicBezTo>
                  <a:cubicBezTo>
                    <a:pt x="8" y="67"/>
                    <a:pt x="8" y="68"/>
                    <a:pt x="8" y="68"/>
                  </a:cubicBezTo>
                  <a:cubicBezTo>
                    <a:pt x="8" y="68"/>
                    <a:pt x="8" y="70"/>
                    <a:pt x="8" y="72"/>
                  </a:cubicBezTo>
                  <a:cubicBezTo>
                    <a:pt x="8" y="75"/>
                    <a:pt x="8" y="75"/>
                    <a:pt x="8" y="75"/>
                  </a:cubicBezTo>
                  <a:cubicBezTo>
                    <a:pt x="8" y="75"/>
                    <a:pt x="8" y="76"/>
                    <a:pt x="7" y="77"/>
                  </a:cubicBezTo>
                  <a:cubicBezTo>
                    <a:pt x="7" y="77"/>
                    <a:pt x="7" y="77"/>
                    <a:pt x="7" y="79"/>
                  </a:cubicBezTo>
                  <a:cubicBezTo>
                    <a:pt x="7" y="80"/>
                    <a:pt x="7" y="84"/>
                    <a:pt x="7" y="86"/>
                  </a:cubicBezTo>
                  <a:cubicBezTo>
                    <a:pt x="7" y="88"/>
                    <a:pt x="7" y="89"/>
                    <a:pt x="7" y="89"/>
                  </a:cubicBezTo>
                  <a:cubicBezTo>
                    <a:pt x="7" y="90"/>
                    <a:pt x="6" y="91"/>
                    <a:pt x="6" y="92"/>
                  </a:cubicBezTo>
                  <a:cubicBezTo>
                    <a:pt x="6" y="93"/>
                    <a:pt x="7" y="93"/>
                    <a:pt x="7" y="93"/>
                  </a:cubicBezTo>
                  <a:cubicBezTo>
                    <a:pt x="7" y="94"/>
                    <a:pt x="7" y="94"/>
                    <a:pt x="6" y="95"/>
                  </a:cubicBezTo>
                  <a:cubicBezTo>
                    <a:pt x="6" y="95"/>
                    <a:pt x="7" y="95"/>
                    <a:pt x="7" y="96"/>
                  </a:cubicBezTo>
                  <a:cubicBezTo>
                    <a:pt x="8" y="96"/>
                    <a:pt x="7" y="96"/>
                    <a:pt x="7" y="97"/>
                  </a:cubicBezTo>
                  <a:cubicBezTo>
                    <a:pt x="6" y="97"/>
                    <a:pt x="7" y="97"/>
                    <a:pt x="6" y="98"/>
                  </a:cubicBezTo>
                  <a:cubicBezTo>
                    <a:pt x="6" y="98"/>
                    <a:pt x="7" y="98"/>
                    <a:pt x="7" y="98"/>
                  </a:cubicBezTo>
                  <a:cubicBezTo>
                    <a:pt x="7" y="98"/>
                    <a:pt x="5" y="100"/>
                    <a:pt x="5" y="101"/>
                  </a:cubicBezTo>
                  <a:cubicBezTo>
                    <a:pt x="5" y="101"/>
                    <a:pt x="5" y="102"/>
                    <a:pt x="5" y="102"/>
                  </a:cubicBezTo>
                  <a:cubicBezTo>
                    <a:pt x="5" y="102"/>
                    <a:pt x="5" y="102"/>
                    <a:pt x="5" y="103"/>
                  </a:cubicBezTo>
                  <a:cubicBezTo>
                    <a:pt x="5" y="104"/>
                    <a:pt x="4" y="105"/>
                    <a:pt x="4" y="105"/>
                  </a:cubicBezTo>
                  <a:cubicBezTo>
                    <a:pt x="4" y="105"/>
                    <a:pt x="4" y="106"/>
                    <a:pt x="5" y="107"/>
                  </a:cubicBezTo>
                  <a:cubicBezTo>
                    <a:pt x="5" y="108"/>
                    <a:pt x="6" y="108"/>
                    <a:pt x="8" y="108"/>
                  </a:cubicBezTo>
                  <a:cubicBezTo>
                    <a:pt x="9" y="108"/>
                    <a:pt x="11" y="107"/>
                    <a:pt x="11" y="106"/>
                  </a:cubicBezTo>
                  <a:cubicBezTo>
                    <a:pt x="12" y="106"/>
                    <a:pt x="11" y="104"/>
                    <a:pt x="11" y="104"/>
                  </a:cubicBezTo>
                  <a:cubicBezTo>
                    <a:pt x="11" y="104"/>
                    <a:pt x="12" y="103"/>
                    <a:pt x="12" y="103"/>
                  </a:cubicBezTo>
                  <a:cubicBezTo>
                    <a:pt x="12" y="102"/>
                    <a:pt x="12" y="102"/>
                    <a:pt x="12" y="101"/>
                  </a:cubicBezTo>
                  <a:cubicBezTo>
                    <a:pt x="12" y="100"/>
                    <a:pt x="12" y="100"/>
                    <a:pt x="12" y="99"/>
                  </a:cubicBezTo>
                  <a:cubicBezTo>
                    <a:pt x="12" y="98"/>
                    <a:pt x="12" y="97"/>
                    <a:pt x="12" y="97"/>
                  </a:cubicBezTo>
                  <a:cubicBezTo>
                    <a:pt x="12" y="97"/>
                    <a:pt x="12" y="97"/>
                    <a:pt x="13" y="96"/>
                  </a:cubicBezTo>
                  <a:cubicBezTo>
                    <a:pt x="13" y="96"/>
                    <a:pt x="13" y="96"/>
                    <a:pt x="13" y="95"/>
                  </a:cubicBezTo>
                  <a:cubicBezTo>
                    <a:pt x="12" y="95"/>
                    <a:pt x="13" y="95"/>
                    <a:pt x="13" y="95"/>
                  </a:cubicBezTo>
                  <a:cubicBezTo>
                    <a:pt x="13" y="95"/>
                    <a:pt x="13" y="94"/>
                    <a:pt x="13" y="94"/>
                  </a:cubicBezTo>
                  <a:cubicBezTo>
                    <a:pt x="13" y="93"/>
                    <a:pt x="13" y="93"/>
                    <a:pt x="13" y="92"/>
                  </a:cubicBezTo>
                  <a:cubicBezTo>
                    <a:pt x="14" y="91"/>
                    <a:pt x="13" y="91"/>
                    <a:pt x="14" y="91"/>
                  </a:cubicBezTo>
                  <a:cubicBezTo>
                    <a:pt x="15" y="90"/>
                    <a:pt x="16" y="84"/>
                    <a:pt x="17" y="83"/>
                  </a:cubicBezTo>
                  <a:cubicBezTo>
                    <a:pt x="17" y="81"/>
                    <a:pt x="18" y="77"/>
                    <a:pt x="18" y="75"/>
                  </a:cubicBezTo>
                  <a:cubicBezTo>
                    <a:pt x="18" y="74"/>
                    <a:pt x="19" y="72"/>
                    <a:pt x="19" y="70"/>
                  </a:cubicBezTo>
                  <a:cubicBezTo>
                    <a:pt x="19" y="69"/>
                    <a:pt x="20" y="64"/>
                    <a:pt x="20" y="64"/>
                  </a:cubicBezTo>
                  <a:cubicBezTo>
                    <a:pt x="20" y="64"/>
                    <a:pt x="20" y="67"/>
                    <a:pt x="20" y="69"/>
                  </a:cubicBezTo>
                  <a:cubicBezTo>
                    <a:pt x="20" y="70"/>
                    <a:pt x="20" y="73"/>
                    <a:pt x="20" y="74"/>
                  </a:cubicBezTo>
                  <a:cubicBezTo>
                    <a:pt x="21" y="75"/>
                    <a:pt x="21" y="75"/>
                    <a:pt x="21" y="76"/>
                  </a:cubicBezTo>
                  <a:cubicBezTo>
                    <a:pt x="21" y="77"/>
                    <a:pt x="21" y="82"/>
                    <a:pt x="21" y="83"/>
                  </a:cubicBezTo>
                  <a:cubicBezTo>
                    <a:pt x="21" y="84"/>
                    <a:pt x="21" y="86"/>
                    <a:pt x="21" y="87"/>
                  </a:cubicBezTo>
                  <a:cubicBezTo>
                    <a:pt x="21" y="87"/>
                    <a:pt x="21" y="88"/>
                    <a:pt x="21" y="88"/>
                  </a:cubicBezTo>
                  <a:cubicBezTo>
                    <a:pt x="21" y="89"/>
                    <a:pt x="21" y="89"/>
                    <a:pt x="21" y="90"/>
                  </a:cubicBezTo>
                  <a:cubicBezTo>
                    <a:pt x="20" y="90"/>
                    <a:pt x="21" y="91"/>
                    <a:pt x="21" y="91"/>
                  </a:cubicBezTo>
                  <a:cubicBezTo>
                    <a:pt x="22" y="91"/>
                    <a:pt x="22" y="91"/>
                    <a:pt x="21" y="91"/>
                  </a:cubicBezTo>
                  <a:cubicBezTo>
                    <a:pt x="21" y="91"/>
                    <a:pt x="21" y="91"/>
                    <a:pt x="21" y="92"/>
                  </a:cubicBezTo>
                  <a:cubicBezTo>
                    <a:pt x="21" y="92"/>
                    <a:pt x="21" y="92"/>
                    <a:pt x="21" y="92"/>
                  </a:cubicBezTo>
                  <a:cubicBezTo>
                    <a:pt x="22" y="92"/>
                    <a:pt x="22" y="92"/>
                    <a:pt x="22" y="93"/>
                  </a:cubicBezTo>
                  <a:cubicBezTo>
                    <a:pt x="22" y="93"/>
                    <a:pt x="21" y="93"/>
                    <a:pt x="21" y="93"/>
                  </a:cubicBezTo>
                  <a:cubicBezTo>
                    <a:pt x="21" y="93"/>
                    <a:pt x="21" y="93"/>
                    <a:pt x="21" y="94"/>
                  </a:cubicBezTo>
                  <a:cubicBezTo>
                    <a:pt x="21" y="94"/>
                    <a:pt x="21" y="94"/>
                    <a:pt x="21" y="95"/>
                  </a:cubicBezTo>
                  <a:cubicBezTo>
                    <a:pt x="21" y="95"/>
                    <a:pt x="21" y="96"/>
                    <a:pt x="21" y="96"/>
                  </a:cubicBezTo>
                  <a:cubicBezTo>
                    <a:pt x="21" y="97"/>
                    <a:pt x="21" y="96"/>
                    <a:pt x="21" y="96"/>
                  </a:cubicBezTo>
                  <a:cubicBezTo>
                    <a:pt x="21" y="97"/>
                    <a:pt x="21" y="97"/>
                    <a:pt x="21" y="97"/>
                  </a:cubicBezTo>
                  <a:cubicBezTo>
                    <a:pt x="21" y="97"/>
                    <a:pt x="21" y="98"/>
                    <a:pt x="21" y="98"/>
                  </a:cubicBezTo>
                  <a:cubicBezTo>
                    <a:pt x="21" y="99"/>
                    <a:pt x="21" y="99"/>
                    <a:pt x="22" y="100"/>
                  </a:cubicBezTo>
                  <a:cubicBezTo>
                    <a:pt x="22" y="101"/>
                    <a:pt x="23" y="101"/>
                    <a:pt x="23" y="101"/>
                  </a:cubicBezTo>
                  <a:cubicBezTo>
                    <a:pt x="23" y="101"/>
                    <a:pt x="23" y="101"/>
                    <a:pt x="23" y="102"/>
                  </a:cubicBezTo>
                  <a:cubicBezTo>
                    <a:pt x="23" y="102"/>
                    <a:pt x="23" y="102"/>
                    <a:pt x="24" y="103"/>
                  </a:cubicBezTo>
                  <a:cubicBezTo>
                    <a:pt x="25" y="103"/>
                    <a:pt x="27" y="104"/>
                    <a:pt x="28" y="104"/>
                  </a:cubicBezTo>
                  <a:cubicBezTo>
                    <a:pt x="28" y="104"/>
                    <a:pt x="30" y="103"/>
                    <a:pt x="30" y="102"/>
                  </a:cubicBezTo>
                  <a:cubicBezTo>
                    <a:pt x="30" y="102"/>
                    <a:pt x="30" y="100"/>
                    <a:pt x="30" y="100"/>
                  </a:cubicBezTo>
                  <a:cubicBezTo>
                    <a:pt x="30" y="99"/>
                    <a:pt x="29" y="99"/>
                    <a:pt x="29" y="98"/>
                  </a:cubicBezTo>
                  <a:cubicBezTo>
                    <a:pt x="28" y="98"/>
                    <a:pt x="28" y="96"/>
                    <a:pt x="28" y="96"/>
                  </a:cubicBezTo>
                  <a:cubicBezTo>
                    <a:pt x="27" y="96"/>
                    <a:pt x="28" y="95"/>
                    <a:pt x="28" y="95"/>
                  </a:cubicBezTo>
                  <a:cubicBezTo>
                    <a:pt x="28" y="94"/>
                    <a:pt x="28" y="94"/>
                    <a:pt x="28" y="94"/>
                  </a:cubicBezTo>
                  <a:cubicBezTo>
                    <a:pt x="28" y="93"/>
                    <a:pt x="27" y="93"/>
                    <a:pt x="27" y="92"/>
                  </a:cubicBezTo>
                  <a:cubicBezTo>
                    <a:pt x="26" y="92"/>
                    <a:pt x="27" y="91"/>
                    <a:pt x="27" y="91"/>
                  </a:cubicBezTo>
                  <a:cubicBezTo>
                    <a:pt x="27" y="91"/>
                    <a:pt x="28" y="90"/>
                    <a:pt x="28" y="88"/>
                  </a:cubicBezTo>
                  <a:cubicBezTo>
                    <a:pt x="28" y="87"/>
                    <a:pt x="28" y="86"/>
                    <a:pt x="28" y="86"/>
                  </a:cubicBezTo>
                  <a:cubicBezTo>
                    <a:pt x="28" y="85"/>
                    <a:pt x="28" y="84"/>
                    <a:pt x="28" y="84"/>
                  </a:cubicBezTo>
                  <a:cubicBezTo>
                    <a:pt x="28" y="84"/>
                    <a:pt x="28" y="83"/>
                    <a:pt x="29" y="83"/>
                  </a:cubicBezTo>
                  <a:cubicBezTo>
                    <a:pt x="29" y="82"/>
                    <a:pt x="29" y="81"/>
                    <a:pt x="29" y="80"/>
                  </a:cubicBezTo>
                  <a:cubicBezTo>
                    <a:pt x="29" y="80"/>
                    <a:pt x="30" y="78"/>
                    <a:pt x="30" y="77"/>
                  </a:cubicBezTo>
                  <a:cubicBezTo>
                    <a:pt x="30" y="76"/>
                    <a:pt x="30" y="74"/>
                    <a:pt x="31" y="73"/>
                  </a:cubicBezTo>
                  <a:cubicBezTo>
                    <a:pt x="31" y="71"/>
                    <a:pt x="32" y="67"/>
                    <a:pt x="32" y="64"/>
                  </a:cubicBezTo>
                  <a:cubicBezTo>
                    <a:pt x="32" y="61"/>
                    <a:pt x="32" y="60"/>
                    <a:pt x="32" y="59"/>
                  </a:cubicBezTo>
                  <a:cubicBezTo>
                    <a:pt x="32" y="58"/>
                    <a:pt x="32" y="56"/>
                    <a:pt x="32" y="55"/>
                  </a:cubicBezTo>
                  <a:cubicBezTo>
                    <a:pt x="32" y="53"/>
                    <a:pt x="32" y="52"/>
                    <a:pt x="32" y="52"/>
                  </a:cubicBezTo>
                  <a:cubicBezTo>
                    <a:pt x="32" y="52"/>
                    <a:pt x="32" y="52"/>
                    <a:pt x="33" y="52"/>
                  </a:cubicBezTo>
                  <a:cubicBezTo>
                    <a:pt x="33" y="51"/>
                    <a:pt x="33" y="51"/>
                    <a:pt x="33" y="50"/>
                  </a:cubicBezTo>
                  <a:cubicBezTo>
                    <a:pt x="33" y="50"/>
                    <a:pt x="33" y="49"/>
                    <a:pt x="33" y="49"/>
                  </a:cubicBezTo>
                  <a:cubicBezTo>
                    <a:pt x="33" y="49"/>
                    <a:pt x="34" y="49"/>
                    <a:pt x="34" y="50"/>
                  </a:cubicBezTo>
                  <a:cubicBezTo>
                    <a:pt x="34" y="50"/>
                    <a:pt x="34" y="50"/>
                    <a:pt x="34" y="51"/>
                  </a:cubicBezTo>
                  <a:cubicBezTo>
                    <a:pt x="35" y="51"/>
                    <a:pt x="34" y="52"/>
                    <a:pt x="34" y="52"/>
                  </a:cubicBezTo>
                  <a:cubicBezTo>
                    <a:pt x="34" y="52"/>
                    <a:pt x="34" y="52"/>
                    <a:pt x="33" y="53"/>
                  </a:cubicBezTo>
                  <a:cubicBezTo>
                    <a:pt x="33" y="53"/>
                    <a:pt x="33" y="54"/>
                    <a:pt x="33" y="54"/>
                  </a:cubicBezTo>
                  <a:cubicBezTo>
                    <a:pt x="33" y="54"/>
                    <a:pt x="33" y="54"/>
                    <a:pt x="33" y="54"/>
                  </a:cubicBezTo>
                  <a:cubicBezTo>
                    <a:pt x="33" y="54"/>
                    <a:pt x="33" y="54"/>
                    <a:pt x="34" y="54"/>
                  </a:cubicBezTo>
                  <a:cubicBezTo>
                    <a:pt x="34" y="54"/>
                    <a:pt x="35" y="53"/>
                    <a:pt x="35" y="53"/>
                  </a:cubicBezTo>
                  <a:cubicBezTo>
                    <a:pt x="36" y="52"/>
                    <a:pt x="36" y="52"/>
                    <a:pt x="36" y="52"/>
                  </a:cubicBezTo>
                  <a:cubicBezTo>
                    <a:pt x="36" y="52"/>
                    <a:pt x="36" y="51"/>
                    <a:pt x="36" y="51"/>
                  </a:cubicBezTo>
                  <a:cubicBezTo>
                    <a:pt x="36" y="50"/>
                    <a:pt x="36" y="50"/>
                    <a:pt x="36" y="50"/>
                  </a:cubicBezTo>
                  <a:cubicBezTo>
                    <a:pt x="36" y="49"/>
                    <a:pt x="36" y="48"/>
                    <a:pt x="36" y="48"/>
                  </a:cubicBezTo>
                  <a:close/>
                  <a:moveTo>
                    <a:pt x="7" y="38"/>
                  </a:moveTo>
                  <a:cubicBezTo>
                    <a:pt x="7" y="38"/>
                    <a:pt x="7" y="38"/>
                    <a:pt x="7" y="38"/>
                  </a:cubicBezTo>
                  <a:cubicBezTo>
                    <a:pt x="6" y="37"/>
                    <a:pt x="6" y="37"/>
                    <a:pt x="6" y="37"/>
                  </a:cubicBezTo>
                  <a:cubicBezTo>
                    <a:pt x="6" y="37"/>
                    <a:pt x="7" y="36"/>
                    <a:pt x="7" y="36"/>
                  </a:cubicBezTo>
                  <a:cubicBezTo>
                    <a:pt x="7" y="36"/>
                    <a:pt x="7" y="37"/>
                    <a:pt x="7" y="38"/>
                  </a:cubicBezTo>
                  <a:close/>
                  <a:moveTo>
                    <a:pt x="32" y="45"/>
                  </a:moveTo>
                  <a:cubicBezTo>
                    <a:pt x="32" y="45"/>
                    <a:pt x="32" y="45"/>
                    <a:pt x="32" y="45"/>
                  </a:cubicBezTo>
                  <a:cubicBezTo>
                    <a:pt x="32" y="45"/>
                    <a:pt x="32" y="46"/>
                    <a:pt x="32" y="46"/>
                  </a:cubicBezTo>
                  <a:cubicBezTo>
                    <a:pt x="32" y="46"/>
                    <a:pt x="32" y="46"/>
                    <a:pt x="32" y="45"/>
                  </a:cubicBezTo>
                  <a:cubicBezTo>
                    <a:pt x="31" y="45"/>
                    <a:pt x="31" y="44"/>
                    <a:pt x="31" y="44"/>
                  </a:cubicBezTo>
                  <a:cubicBezTo>
                    <a:pt x="31" y="43"/>
                    <a:pt x="30" y="41"/>
                    <a:pt x="30" y="41"/>
                  </a:cubicBezTo>
                  <a:cubicBezTo>
                    <a:pt x="30" y="41"/>
                    <a:pt x="31" y="42"/>
                    <a:pt x="31" y="42"/>
                  </a:cubicBezTo>
                  <a:cubicBezTo>
                    <a:pt x="31" y="43"/>
                    <a:pt x="31" y="43"/>
                    <a:pt x="32" y="44"/>
                  </a:cubicBezTo>
                  <a:cubicBezTo>
                    <a:pt x="32" y="44"/>
                    <a:pt x="32" y="45"/>
                    <a:pt x="32" y="4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1" name="Freeform 655"/>
            <p:cNvSpPr>
              <a:spLocks/>
            </p:cNvSpPr>
            <p:nvPr/>
          </p:nvSpPr>
          <p:spPr bwMode="auto">
            <a:xfrm>
              <a:off x="7323138" y="3079751"/>
              <a:ext cx="142875" cy="341313"/>
            </a:xfrm>
            <a:custGeom>
              <a:avLst/>
              <a:gdLst>
                <a:gd name="T0" fmla="*/ 27 w 38"/>
                <a:gd name="T1" fmla="*/ 2 h 91"/>
                <a:gd name="T2" fmla="*/ 31 w 38"/>
                <a:gd name="T3" fmla="*/ 5 h 91"/>
                <a:gd name="T4" fmla="*/ 29 w 38"/>
                <a:gd name="T5" fmla="*/ 7 h 91"/>
                <a:gd name="T6" fmla="*/ 30 w 38"/>
                <a:gd name="T7" fmla="*/ 12 h 91"/>
                <a:gd name="T8" fmla="*/ 29 w 38"/>
                <a:gd name="T9" fmla="*/ 17 h 91"/>
                <a:gd name="T10" fmla="*/ 28 w 38"/>
                <a:gd name="T11" fmla="*/ 21 h 91"/>
                <a:gd name="T12" fmla="*/ 25 w 38"/>
                <a:gd name="T13" fmla="*/ 22 h 91"/>
                <a:gd name="T14" fmla="*/ 27 w 38"/>
                <a:gd name="T15" fmla="*/ 25 h 91"/>
                <a:gd name="T16" fmla="*/ 27 w 38"/>
                <a:gd name="T17" fmla="*/ 30 h 91"/>
                <a:gd name="T18" fmla="*/ 27 w 38"/>
                <a:gd name="T19" fmla="*/ 34 h 91"/>
                <a:gd name="T20" fmla="*/ 28 w 38"/>
                <a:gd name="T21" fmla="*/ 36 h 91"/>
                <a:gd name="T22" fmla="*/ 31 w 38"/>
                <a:gd name="T23" fmla="*/ 38 h 91"/>
                <a:gd name="T24" fmla="*/ 35 w 38"/>
                <a:gd name="T25" fmla="*/ 40 h 91"/>
                <a:gd name="T26" fmla="*/ 37 w 38"/>
                <a:gd name="T27" fmla="*/ 41 h 91"/>
                <a:gd name="T28" fmla="*/ 37 w 38"/>
                <a:gd name="T29" fmla="*/ 45 h 91"/>
                <a:gd name="T30" fmla="*/ 34 w 38"/>
                <a:gd name="T31" fmla="*/ 44 h 91"/>
                <a:gd name="T32" fmla="*/ 30 w 38"/>
                <a:gd name="T33" fmla="*/ 43 h 91"/>
                <a:gd name="T34" fmla="*/ 26 w 38"/>
                <a:gd name="T35" fmla="*/ 42 h 91"/>
                <a:gd name="T36" fmla="*/ 25 w 38"/>
                <a:gd name="T37" fmla="*/ 45 h 91"/>
                <a:gd name="T38" fmla="*/ 25 w 38"/>
                <a:gd name="T39" fmla="*/ 49 h 91"/>
                <a:gd name="T40" fmla="*/ 28 w 38"/>
                <a:gd name="T41" fmla="*/ 53 h 91"/>
                <a:gd name="T42" fmla="*/ 28 w 38"/>
                <a:gd name="T43" fmla="*/ 57 h 91"/>
                <a:gd name="T44" fmla="*/ 26 w 38"/>
                <a:gd name="T45" fmla="*/ 60 h 91"/>
                <a:gd name="T46" fmla="*/ 24 w 38"/>
                <a:gd name="T47" fmla="*/ 64 h 91"/>
                <a:gd name="T48" fmla="*/ 21 w 38"/>
                <a:gd name="T49" fmla="*/ 66 h 91"/>
                <a:gd name="T50" fmla="*/ 21 w 38"/>
                <a:gd name="T51" fmla="*/ 71 h 91"/>
                <a:gd name="T52" fmla="*/ 18 w 38"/>
                <a:gd name="T53" fmla="*/ 73 h 91"/>
                <a:gd name="T54" fmla="*/ 15 w 38"/>
                <a:gd name="T55" fmla="*/ 72 h 91"/>
                <a:gd name="T56" fmla="*/ 15 w 38"/>
                <a:gd name="T57" fmla="*/ 66 h 91"/>
                <a:gd name="T58" fmla="*/ 13 w 38"/>
                <a:gd name="T59" fmla="*/ 68 h 91"/>
                <a:gd name="T60" fmla="*/ 12 w 38"/>
                <a:gd name="T61" fmla="*/ 73 h 91"/>
                <a:gd name="T62" fmla="*/ 11 w 38"/>
                <a:gd name="T63" fmla="*/ 77 h 91"/>
                <a:gd name="T64" fmla="*/ 11 w 38"/>
                <a:gd name="T65" fmla="*/ 86 h 91"/>
                <a:gd name="T66" fmla="*/ 12 w 38"/>
                <a:gd name="T67" fmla="*/ 90 h 91"/>
                <a:gd name="T68" fmla="*/ 8 w 38"/>
                <a:gd name="T69" fmla="*/ 90 h 91"/>
                <a:gd name="T70" fmla="*/ 5 w 38"/>
                <a:gd name="T71" fmla="*/ 88 h 91"/>
                <a:gd name="T72" fmla="*/ 4 w 38"/>
                <a:gd name="T73" fmla="*/ 85 h 91"/>
                <a:gd name="T74" fmla="*/ 6 w 38"/>
                <a:gd name="T75" fmla="*/ 82 h 91"/>
                <a:gd name="T76" fmla="*/ 6 w 38"/>
                <a:gd name="T77" fmla="*/ 75 h 91"/>
                <a:gd name="T78" fmla="*/ 6 w 38"/>
                <a:gd name="T79" fmla="*/ 68 h 91"/>
                <a:gd name="T80" fmla="*/ 5 w 38"/>
                <a:gd name="T81" fmla="*/ 62 h 91"/>
                <a:gd name="T82" fmla="*/ 1 w 38"/>
                <a:gd name="T83" fmla="*/ 64 h 91"/>
                <a:gd name="T84" fmla="*/ 1 w 38"/>
                <a:gd name="T85" fmla="*/ 59 h 91"/>
                <a:gd name="T86" fmla="*/ 1 w 38"/>
                <a:gd name="T87" fmla="*/ 55 h 91"/>
                <a:gd name="T88" fmla="*/ 2 w 38"/>
                <a:gd name="T89" fmla="*/ 51 h 91"/>
                <a:gd name="T90" fmla="*/ 4 w 38"/>
                <a:gd name="T91" fmla="*/ 47 h 91"/>
                <a:gd name="T92" fmla="*/ 5 w 38"/>
                <a:gd name="T93" fmla="*/ 42 h 91"/>
                <a:gd name="T94" fmla="*/ 6 w 38"/>
                <a:gd name="T95" fmla="*/ 38 h 91"/>
                <a:gd name="T96" fmla="*/ 7 w 38"/>
                <a:gd name="T97" fmla="*/ 34 h 91"/>
                <a:gd name="T98" fmla="*/ 3 w 38"/>
                <a:gd name="T99" fmla="*/ 34 h 91"/>
                <a:gd name="T100" fmla="*/ 1 w 38"/>
                <a:gd name="T101" fmla="*/ 31 h 91"/>
                <a:gd name="T102" fmla="*/ 3 w 38"/>
                <a:gd name="T103" fmla="*/ 27 h 91"/>
                <a:gd name="T104" fmla="*/ 5 w 38"/>
                <a:gd name="T105" fmla="*/ 24 h 91"/>
                <a:gd name="T106" fmla="*/ 8 w 38"/>
                <a:gd name="T107" fmla="*/ 21 h 91"/>
                <a:gd name="T108" fmla="*/ 9 w 38"/>
                <a:gd name="T109" fmla="*/ 18 h 91"/>
                <a:gd name="T110" fmla="*/ 12 w 38"/>
                <a:gd name="T111" fmla="*/ 15 h 91"/>
                <a:gd name="T112" fmla="*/ 14 w 38"/>
                <a:gd name="T113" fmla="*/ 11 h 91"/>
                <a:gd name="T114" fmla="*/ 16 w 38"/>
                <a:gd name="T115" fmla="*/ 8 h 91"/>
                <a:gd name="T116" fmla="*/ 18 w 38"/>
                <a:gd name="T117" fmla="*/ 5 h 91"/>
                <a:gd name="T118" fmla="*/ 23 w 38"/>
                <a:gd name="T119" fmla="*/ 4 h 91"/>
                <a:gd name="T120" fmla="*/ 25 w 38"/>
                <a:gd name="T121" fmla="*/ 3 h 91"/>
                <a:gd name="T122" fmla="*/ 27 w 38"/>
                <a:gd name="T123"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 h="91">
                  <a:moveTo>
                    <a:pt x="28" y="0"/>
                  </a:moveTo>
                  <a:cubicBezTo>
                    <a:pt x="28" y="0"/>
                    <a:pt x="28" y="0"/>
                    <a:pt x="28" y="0"/>
                  </a:cubicBezTo>
                  <a:cubicBezTo>
                    <a:pt x="28" y="1"/>
                    <a:pt x="28" y="0"/>
                    <a:pt x="28" y="1"/>
                  </a:cubicBezTo>
                  <a:cubicBezTo>
                    <a:pt x="28" y="1"/>
                    <a:pt x="28"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3"/>
                    <a:pt x="27" y="3"/>
                  </a:cubicBezTo>
                  <a:cubicBezTo>
                    <a:pt x="28" y="3"/>
                    <a:pt x="28" y="3"/>
                    <a:pt x="28" y="3"/>
                  </a:cubicBezTo>
                  <a:cubicBezTo>
                    <a:pt x="28" y="3"/>
                    <a:pt x="29" y="2"/>
                    <a:pt x="29" y="3"/>
                  </a:cubicBezTo>
                  <a:cubicBezTo>
                    <a:pt x="29" y="3"/>
                    <a:pt x="29" y="3"/>
                    <a:pt x="29" y="3"/>
                  </a:cubicBezTo>
                  <a:cubicBezTo>
                    <a:pt x="30" y="3"/>
                    <a:pt x="29" y="3"/>
                    <a:pt x="30" y="3"/>
                  </a:cubicBezTo>
                  <a:cubicBezTo>
                    <a:pt x="30" y="3"/>
                    <a:pt x="30" y="3"/>
                    <a:pt x="30" y="3"/>
                  </a:cubicBezTo>
                  <a:cubicBezTo>
                    <a:pt x="30" y="3"/>
                    <a:pt x="30" y="3"/>
                    <a:pt x="30" y="3"/>
                  </a:cubicBezTo>
                  <a:cubicBezTo>
                    <a:pt x="30" y="4"/>
                    <a:pt x="30" y="4"/>
                    <a:pt x="31" y="4"/>
                  </a:cubicBezTo>
                  <a:cubicBezTo>
                    <a:pt x="31" y="4"/>
                    <a:pt x="31" y="4"/>
                    <a:pt x="31" y="4"/>
                  </a:cubicBezTo>
                  <a:cubicBezTo>
                    <a:pt x="31" y="4"/>
                    <a:pt x="31" y="5"/>
                    <a:pt x="31" y="5"/>
                  </a:cubicBezTo>
                  <a:cubicBezTo>
                    <a:pt x="31" y="5"/>
                    <a:pt x="31" y="5"/>
                    <a:pt x="31" y="5"/>
                  </a:cubicBezTo>
                  <a:cubicBezTo>
                    <a:pt x="31" y="5"/>
                    <a:pt x="31" y="5"/>
                    <a:pt x="31" y="5"/>
                  </a:cubicBezTo>
                  <a:cubicBezTo>
                    <a:pt x="31" y="7"/>
                    <a:pt x="31" y="7"/>
                    <a:pt x="31" y="7"/>
                  </a:cubicBezTo>
                  <a:cubicBezTo>
                    <a:pt x="31" y="7"/>
                    <a:pt x="31" y="7"/>
                    <a:pt x="31" y="7"/>
                  </a:cubicBezTo>
                  <a:cubicBezTo>
                    <a:pt x="31" y="7"/>
                    <a:pt x="31" y="7"/>
                    <a:pt x="31" y="7"/>
                  </a:cubicBezTo>
                  <a:cubicBezTo>
                    <a:pt x="31" y="7"/>
                    <a:pt x="30" y="7"/>
                    <a:pt x="30" y="7"/>
                  </a:cubicBezTo>
                  <a:cubicBezTo>
                    <a:pt x="30" y="7"/>
                    <a:pt x="30" y="7"/>
                    <a:pt x="30" y="7"/>
                  </a:cubicBezTo>
                  <a:cubicBezTo>
                    <a:pt x="30" y="7"/>
                    <a:pt x="30" y="7"/>
                    <a:pt x="30" y="7"/>
                  </a:cubicBezTo>
                  <a:cubicBezTo>
                    <a:pt x="30" y="7"/>
                    <a:pt x="30" y="7"/>
                    <a:pt x="30" y="7"/>
                  </a:cubicBezTo>
                  <a:cubicBezTo>
                    <a:pt x="30" y="6"/>
                    <a:pt x="29" y="7"/>
                    <a:pt x="29" y="7"/>
                  </a:cubicBezTo>
                  <a:cubicBezTo>
                    <a:pt x="29" y="6"/>
                    <a:pt x="28" y="6"/>
                    <a:pt x="28" y="6"/>
                  </a:cubicBezTo>
                  <a:cubicBezTo>
                    <a:pt x="28" y="6"/>
                    <a:pt x="29" y="7"/>
                    <a:pt x="29" y="7"/>
                  </a:cubicBezTo>
                  <a:cubicBezTo>
                    <a:pt x="29" y="7"/>
                    <a:pt x="29" y="7"/>
                    <a:pt x="29" y="7"/>
                  </a:cubicBezTo>
                  <a:cubicBezTo>
                    <a:pt x="29" y="7"/>
                    <a:pt x="29" y="7"/>
                    <a:pt x="29" y="7"/>
                  </a:cubicBezTo>
                  <a:cubicBezTo>
                    <a:pt x="29" y="7"/>
                    <a:pt x="29" y="7"/>
                    <a:pt x="29" y="7"/>
                  </a:cubicBezTo>
                  <a:cubicBezTo>
                    <a:pt x="29" y="7"/>
                    <a:pt x="29" y="8"/>
                    <a:pt x="29" y="8"/>
                  </a:cubicBezTo>
                  <a:cubicBezTo>
                    <a:pt x="29" y="8"/>
                    <a:pt x="29" y="8"/>
                    <a:pt x="29" y="8"/>
                  </a:cubicBezTo>
                  <a:cubicBezTo>
                    <a:pt x="29" y="8"/>
                    <a:pt x="29" y="8"/>
                    <a:pt x="30" y="8"/>
                  </a:cubicBezTo>
                  <a:cubicBezTo>
                    <a:pt x="30" y="8"/>
                    <a:pt x="30" y="8"/>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10"/>
                  </a:cubicBezTo>
                  <a:cubicBezTo>
                    <a:pt x="30" y="10"/>
                    <a:pt x="30" y="10"/>
                    <a:pt x="30" y="10"/>
                  </a:cubicBezTo>
                  <a:cubicBezTo>
                    <a:pt x="30" y="10"/>
                    <a:pt x="30" y="10"/>
                    <a:pt x="30" y="10"/>
                  </a:cubicBezTo>
                  <a:cubicBezTo>
                    <a:pt x="30" y="11"/>
                    <a:pt x="30" y="11"/>
                    <a:pt x="30" y="11"/>
                  </a:cubicBezTo>
                  <a:cubicBezTo>
                    <a:pt x="30" y="12"/>
                    <a:pt x="30" y="12"/>
                    <a:pt x="30" y="12"/>
                  </a:cubicBezTo>
                  <a:cubicBezTo>
                    <a:pt x="30" y="12"/>
                    <a:pt x="30" y="12"/>
                    <a:pt x="30" y="12"/>
                  </a:cubicBezTo>
                  <a:cubicBezTo>
                    <a:pt x="30" y="12"/>
                    <a:pt x="30" y="12"/>
                    <a:pt x="30" y="12"/>
                  </a:cubicBezTo>
                  <a:cubicBezTo>
                    <a:pt x="30" y="12"/>
                    <a:pt x="30" y="13"/>
                    <a:pt x="30" y="13"/>
                  </a:cubicBezTo>
                  <a:cubicBezTo>
                    <a:pt x="30" y="13"/>
                    <a:pt x="30" y="13"/>
                    <a:pt x="30" y="13"/>
                  </a:cubicBezTo>
                  <a:cubicBezTo>
                    <a:pt x="30" y="13"/>
                    <a:pt x="30" y="13"/>
                    <a:pt x="30" y="13"/>
                  </a:cubicBezTo>
                  <a:cubicBezTo>
                    <a:pt x="30" y="13"/>
                    <a:pt x="30" y="13"/>
                    <a:pt x="30" y="13"/>
                  </a:cubicBezTo>
                  <a:cubicBezTo>
                    <a:pt x="30" y="13"/>
                    <a:pt x="30" y="14"/>
                    <a:pt x="30" y="14"/>
                  </a:cubicBezTo>
                  <a:cubicBezTo>
                    <a:pt x="30" y="14"/>
                    <a:pt x="30" y="14"/>
                    <a:pt x="30" y="15"/>
                  </a:cubicBezTo>
                  <a:cubicBezTo>
                    <a:pt x="30" y="16"/>
                    <a:pt x="30" y="16"/>
                    <a:pt x="30" y="16"/>
                  </a:cubicBezTo>
                  <a:cubicBezTo>
                    <a:pt x="30" y="16"/>
                    <a:pt x="30" y="16"/>
                    <a:pt x="30" y="16"/>
                  </a:cubicBezTo>
                  <a:cubicBezTo>
                    <a:pt x="30" y="17"/>
                    <a:pt x="30" y="17"/>
                    <a:pt x="30" y="17"/>
                  </a:cubicBezTo>
                  <a:cubicBezTo>
                    <a:pt x="30" y="17"/>
                    <a:pt x="30" y="17"/>
                    <a:pt x="30" y="17"/>
                  </a:cubicBezTo>
                  <a:cubicBezTo>
                    <a:pt x="29" y="17"/>
                    <a:pt x="30" y="17"/>
                    <a:pt x="29" y="17"/>
                  </a:cubicBezTo>
                  <a:cubicBezTo>
                    <a:pt x="29" y="17"/>
                    <a:pt x="29" y="17"/>
                    <a:pt x="29" y="17"/>
                  </a:cubicBezTo>
                  <a:cubicBezTo>
                    <a:pt x="29" y="17"/>
                    <a:pt x="29" y="17"/>
                    <a:pt x="29" y="17"/>
                  </a:cubicBezTo>
                  <a:cubicBezTo>
                    <a:pt x="29" y="17"/>
                    <a:pt x="29" y="18"/>
                    <a:pt x="29" y="18"/>
                  </a:cubicBezTo>
                  <a:cubicBezTo>
                    <a:pt x="29" y="18"/>
                    <a:pt x="29" y="18"/>
                    <a:pt x="29" y="18"/>
                  </a:cubicBezTo>
                  <a:cubicBezTo>
                    <a:pt x="29" y="19"/>
                    <a:pt x="29" y="19"/>
                    <a:pt x="29" y="19"/>
                  </a:cubicBezTo>
                  <a:cubicBezTo>
                    <a:pt x="29" y="19"/>
                    <a:pt x="29" y="19"/>
                    <a:pt x="29" y="20"/>
                  </a:cubicBezTo>
                  <a:cubicBezTo>
                    <a:pt x="29" y="20"/>
                    <a:pt x="29" y="20"/>
                    <a:pt x="29" y="20"/>
                  </a:cubicBezTo>
                  <a:cubicBezTo>
                    <a:pt x="29" y="20"/>
                    <a:pt x="28" y="20"/>
                    <a:pt x="28" y="20"/>
                  </a:cubicBezTo>
                  <a:cubicBezTo>
                    <a:pt x="28" y="20"/>
                    <a:pt x="28" y="20"/>
                    <a:pt x="28" y="20"/>
                  </a:cubicBezTo>
                  <a:cubicBezTo>
                    <a:pt x="28" y="20"/>
                    <a:pt x="28" y="20"/>
                    <a:pt x="28" y="20"/>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7" y="21"/>
                    <a:pt x="27" y="21"/>
                  </a:cubicBezTo>
                  <a:cubicBezTo>
                    <a:pt x="27" y="21"/>
                    <a:pt x="27" y="21"/>
                    <a:pt x="27" y="21"/>
                  </a:cubicBezTo>
                  <a:cubicBezTo>
                    <a:pt x="26" y="21"/>
                    <a:pt x="26" y="21"/>
                    <a:pt x="26" y="21"/>
                  </a:cubicBezTo>
                  <a:cubicBezTo>
                    <a:pt x="26" y="21"/>
                    <a:pt x="26" y="21"/>
                    <a:pt x="26" y="21"/>
                  </a:cubicBezTo>
                  <a:cubicBezTo>
                    <a:pt x="25" y="21"/>
                    <a:pt x="25" y="21"/>
                    <a:pt x="25" y="21"/>
                  </a:cubicBezTo>
                  <a:cubicBezTo>
                    <a:pt x="25" y="21"/>
                    <a:pt x="25" y="21"/>
                    <a:pt x="25" y="21"/>
                  </a:cubicBezTo>
                  <a:cubicBezTo>
                    <a:pt x="25" y="21"/>
                    <a:pt x="25" y="21"/>
                    <a:pt x="25" y="21"/>
                  </a:cubicBezTo>
                  <a:cubicBezTo>
                    <a:pt x="25" y="21"/>
                    <a:pt x="25" y="21"/>
                    <a:pt x="25" y="21"/>
                  </a:cubicBezTo>
                  <a:cubicBezTo>
                    <a:pt x="24" y="21"/>
                    <a:pt x="24" y="21"/>
                    <a:pt x="24" y="21"/>
                  </a:cubicBezTo>
                  <a:cubicBezTo>
                    <a:pt x="24" y="21"/>
                    <a:pt x="24" y="21"/>
                    <a:pt x="24" y="21"/>
                  </a:cubicBezTo>
                  <a:cubicBezTo>
                    <a:pt x="24" y="21"/>
                    <a:pt x="24" y="21"/>
                    <a:pt x="24" y="22"/>
                  </a:cubicBezTo>
                  <a:cubicBezTo>
                    <a:pt x="24" y="22"/>
                    <a:pt x="25" y="22"/>
                    <a:pt x="25" y="22"/>
                  </a:cubicBezTo>
                  <a:cubicBezTo>
                    <a:pt x="25" y="22"/>
                    <a:pt x="25" y="22"/>
                    <a:pt x="25" y="22"/>
                  </a:cubicBezTo>
                  <a:cubicBezTo>
                    <a:pt x="25" y="22"/>
                    <a:pt x="25" y="22"/>
                    <a:pt x="25" y="22"/>
                  </a:cubicBezTo>
                  <a:cubicBezTo>
                    <a:pt x="25" y="23"/>
                    <a:pt x="25" y="22"/>
                    <a:pt x="25" y="23"/>
                  </a:cubicBezTo>
                  <a:cubicBezTo>
                    <a:pt x="25" y="23"/>
                    <a:pt x="25" y="23"/>
                    <a:pt x="25" y="23"/>
                  </a:cubicBezTo>
                  <a:cubicBezTo>
                    <a:pt x="25" y="23"/>
                    <a:pt x="25" y="23"/>
                    <a:pt x="25" y="23"/>
                  </a:cubicBezTo>
                  <a:cubicBezTo>
                    <a:pt x="25" y="23"/>
                    <a:pt x="25" y="23"/>
                    <a:pt x="25" y="23"/>
                  </a:cubicBezTo>
                  <a:cubicBezTo>
                    <a:pt x="26" y="23"/>
                    <a:pt x="26" y="24"/>
                    <a:pt x="26" y="24"/>
                  </a:cubicBezTo>
                  <a:cubicBezTo>
                    <a:pt x="26" y="24"/>
                    <a:pt x="26" y="24"/>
                    <a:pt x="26" y="24"/>
                  </a:cubicBezTo>
                  <a:cubicBezTo>
                    <a:pt x="26" y="24"/>
                    <a:pt x="26" y="24"/>
                    <a:pt x="26" y="24"/>
                  </a:cubicBezTo>
                  <a:cubicBezTo>
                    <a:pt x="26" y="24"/>
                    <a:pt x="26" y="24"/>
                    <a:pt x="26" y="24"/>
                  </a:cubicBezTo>
                  <a:cubicBezTo>
                    <a:pt x="26" y="24"/>
                    <a:pt x="27" y="25"/>
                    <a:pt x="27" y="25"/>
                  </a:cubicBezTo>
                  <a:cubicBezTo>
                    <a:pt x="27" y="25"/>
                    <a:pt x="27" y="25"/>
                    <a:pt x="27" y="25"/>
                  </a:cubicBezTo>
                  <a:cubicBezTo>
                    <a:pt x="27" y="25"/>
                    <a:pt x="27" y="25"/>
                    <a:pt x="27" y="25"/>
                  </a:cubicBezTo>
                  <a:cubicBezTo>
                    <a:pt x="27" y="26"/>
                    <a:pt x="27" y="26"/>
                    <a:pt x="27" y="26"/>
                  </a:cubicBezTo>
                  <a:cubicBezTo>
                    <a:pt x="27" y="26"/>
                    <a:pt x="27" y="26"/>
                    <a:pt x="27" y="26"/>
                  </a:cubicBezTo>
                  <a:cubicBezTo>
                    <a:pt x="28" y="26"/>
                    <a:pt x="28" y="26"/>
                    <a:pt x="28" y="26"/>
                  </a:cubicBezTo>
                  <a:cubicBezTo>
                    <a:pt x="28" y="27"/>
                    <a:pt x="28" y="27"/>
                    <a:pt x="28" y="27"/>
                  </a:cubicBezTo>
                  <a:cubicBezTo>
                    <a:pt x="28" y="27"/>
                    <a:pt x="28" y="27"/>
                    <a:pt x="28" y="27"/>
                  </a:cubicBezTo>
                  <a:cubicBezTo>
                    <a:pt x="28" y="27"/>
                    <a:pt x="28" y="27"/>
                    <a:pt x="28" y="27"/>
                  </a:cubicBezTo>
                  <a:cubicBezTo>
                    <a:pt x="27" y="27"/>
                    <a:pt x="27" y="28"/>
                    <a:pt x="27" y="28"/>
                  </a:cubicBezTo>
                  <a:cubicBezTo>
                    <a:pt x="27" y="28"/>
                    <a:pt x="27" y="28"/>
                    <a:pt x="27" y="28"/>
                  </a:cubicBezTo>
                  <a:cubicBezTo>
                    <a:pt x="27" y="28"/>
                    <a:pt x="27" y="28"/>
                    <a:pt x="27" y="28"/>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1"/>
                    <a:pt x="27" y="30"/>
                    <a:pt x="27" y="31"/>
                  </a:cubicBezTo>
                  <a:cubicBezTo>
                    <a:pt x="27" y="31"/>
                    <a:pt x="27" y="31"/>
                    <a:pt x="27" y="31"/>
                  </a:cubicBezTo>
                  <a:cubicBezTo>
                    <a:pt x="27" y="31"/>
                    <a:pt x="27" y="31"/>
                    <a:pt x="27" y="31"/>
                  </a:cubicBezTo>
                  <a:cubicBezTo>
                    <a:pt x="27" y="31"/>
                    <a:pt x="27" y="31"/>
                    <a:pt x="27" y="31"/>
                  </a:cubicBezTo>
                  <a:cubicBezTo>
                    <a:pt x="27" y="31"/>
                    <a:pt x="27" y="32"/>
                    <a:pt x="27" y="32"/>
                  </a:cubicBezTo>
                  <a:cubicBezTo>
                    <a:pt x="27" y="32"/>
                    <a:pt x="27" y="32"/>
                    <a:pt x="27" y="32"/>
                  </a:cubicBezTo>
                  <a:cubicBezTo>
                    <a:pt x="27" y="33"/>
                    <a:pt x="27" y="33"/>
                    <a:pt x="27"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6" y="34"/>
                    <a:pt x="26" y="34"/>
                  </a:cubicBezTo>
                  <a:cubicBezTo>
                    <a:pt x="26" y="34"/>
                    <a:pt x="26" y="34"/>
                    <a:pt x="26" y="34"/>
                  </a:cubicBezTo>
                  <a:cubicBezTo>
                    <a:pt x="26" y="35"/>
                    <a:pt x="26" y="35"/>
                    <a:pt x="26" y="35"/>
                  </a:cubicBezTo>
                  <a:cubicBezTo>
                    <a:pt x="26" y="35"/>
                    <a:pt x="27"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8" y="36"/>
                    <a:pt x="28" y="36"/>
                    <a:pt x="28" y="36"/>
                  </a:cubicBezTo>
                  <a:cubicBezTo>
                    <a:pt x="28" y="36"/>
                    <a:pt x="28" y="36"/>
                    <a:pt x="28" y="36"/>
                  </a:cubicBezTo>
                  <a:cubicBezTo>
                    <a:pt x="28" y="36"/>
                    <a:pt x="28" y="36"/>
                    <a:pt x="28" y="36"/>
                  </a:cubicBezTo>
                  <a:cubicBezTo>
                    <a:pt x="28" y="36"/>
                    <a:pt x="28" y="36"/>
                    <a:pt x="28" y="37"/>
                  </a:cubicBezTo>
                  <a:cubicBezTo>
                    <a:pt x="28" y="37"/>
                    <a:pt x="28" y="37"/>
                    <a:pt x="28" y="37"/>
                  </a:cubicBezTo>
                  <a:cubicBezTo>
                    <a:pt x="28" y="37"/>
                    <a:pt x="28" y="37"/>
                    <a:pt x="29" y="37"/>
                  </a:cubicBezTo>
                  <a:cubicBezTo>
                    <a:pt x="29" y="37"/>
                    <a:pt x="29" y="37"/>
                    <a:pt x="29" y="37"/>
                  </a:cubicBezTo>
                  <a:cubicBezTo>
                    <a:pt x="29" y="37"/>
                    <a:pt x="29" y="37"/>
                    <a:pt x="29" y="37"/>
                  </a:cubicBezTo>
                  <a:cubicBezTo>
                    <a:pt x="29" y="37"/>
                    <a:pt x="29" y="38"/>
                    <a:pt x="29" y="38"/>
                  </a:cubicBezTo>
                  <a:cubicBezTo>
                    <a:pt x="29" y="38"/>
                    <a:pt x="29"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1" y="38"/>
                    <a:pt x="31" y="38"/>
                  </a:cubicBezTo>
                  <a:cubicBezTo>
                    <a:pt x="31" y="38"/>
                    <a:pt x="31" y="38"/>
                    <a:pt x="31" y="38"/>
                  </a:cubicBezTo>
                  <a:cubicBezTo>
                    <a:pt x="31" y="38"/>
                    <a:pt x="31" y="39"/>
                    <a:pt x="31" y="39"/>
                  </a:cubicBezTo>
                  <a:cubicBezTo>
                    <a:pt x="31" y="39"/>
                    <a:pt x="31" y="39"/>
                    <a:pt x="31" y="39"/>
                  </a:cubicBezTo>
                  <a:cubicBezTo>
                    <a:pt x="31" y="39"/>
                    <a:pt x="32" y="39"/>
                    <a:pt x="32" y="39"/>
                  </a:cubicBezTo>
                  <a:cubicBezTo>
                    <a:pt x="32" y="39"/>
                    <a:pt x="32" y="39"/>
                    <a:pt x="32" y="39"/>
                  </a:cubicBezTo>
                  <a:cubicBezTo>
                    <a:pt x="32" y="39"/>
                    <a:pt x="32" y="39"/>
                    <a:pt x="32" y="39"/>
                  </a:cubicBezTo>
                  <a:cubicBezTo>
                    <a:pt x="33" y="39"/>
                    <a:pt x="32" y="39"/>
                    <a:pt x="33" y="39"/>
                  </a:cubicBezTo>
                  <a:cubicBezTo>
                    <a:pt x="33" y="39"/>
                    <a:pt x="33" y="39"/>
                    <a:pt x="33" y="39"/>
                  </a:cubicBezTo>
                  <a:cubicBezTo>
                    <a:pt x="33" y="40"/>
                    <a:pt x="33" y="39"/>
                    <a:pt x="33" y="40"/>
                  </a:cubicBezTo>
                  <a:cubicBezTo>
                    <a:pt x="33" y="40"/>
                    <a:pt x="33" y="40"/>
                    <a:pt x="33" y="40"/>
                  </a:cubicBezTo>
                  <a:cubicBezTo>
                    <a:pt x="34" y="40"/>
                    <a:pt x="34" y="40"/>
                    <a:pt x="34" y="40"/>
                  </a:cubicBezTo>
                  <a:cubicBezTo>
                    <a:pt x="34" y="39"/>
                    <a:pt x="35" y="40"/>
                    <a:pt x="35" y="40"/>
                  </a:cubicBezTo>
                  <a:cubicBezTo>
                    <a:pt x="35" y="40"/>
                    <a:pt x="35" y="40"/>
                    <a:pt x="35" y="40"/>
                  </a:cubicBezTo>
                  <a:cubicBezTo>
                    <a:pt x="35" y="40"/>
                    <a:pt x="35" y="40"/>
                    <a:pt x="35" y="40"/>
                  </a:cubicBezTo>
                  <a:cubicBezTo>
                    <a:pt x="35" y="40"/>
                    <a:pt x="35"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7" y="40"/>
                    <a:pt x="37" y="40"/>
                  </a:cubicBezTo>
                  <a:cubicBezTo>
                    <a:pt x="37" y="40"/>
                    <a:pt x="37" y="40"/>
                    <a:pt x="37" y="40"/>
                  </a:cubicBezTo>
                  <a:cubicBezTo>
                    <a:pt x="37" y="40"/>
                    <a:pt x="37" y="40"/>
                    <a:pt x="37" y="40"/>
                  </a:cubicBezTo>
                  <a:cubicBezTo>
                    <a:pt x="37" y="41"/>
                    <a:pt x="37" y="41"/>
                    <a:pt x="37" y="41"/>
                  </a:cubicBezTo>
                  <a:cubicBezTo>
                    <a:pt x="37" y="41"/>
                    <a:pt x="37" y="41"/>
                    <a:pt x="37" y="41"/>
                  </a:cubicBezTo>
                  <a:cubicBezTo>
                    <a:pt x="37" y="41"/>
                    <a:pt x="37" y="41"/>
                    <a:pt x="37" y="41"/>
                  </a:cubicBezTo>
                  <a:cubicBezTo>
                    <a:pt x="37" y="41"/>
                    <a:pt x="37" y="41"/>
                    <a:pt x="37" y="41"/>
                  </a:cubicBezTo>
                  <a:cubicBezTo>
                    <a:pt x="38" y="41"/>
                    <a:pt x="38" y="41"/>
                    <a:pt x="38" y="41"/>
                  </a:cubicBezTo>
                  <a:cubicBezTo>
                    <a:pt x="38" y="41"/>
                    <a:pt x="38" y="41"/>
                    <a:pt x="38" y="41"/>
                  </a:cubicBezTo>
                  <a:cubicBezTo>
                    <a:pt x="38" y="41"/>
                    <a:pt x="38" y="41"/>
                    <a:pt x="38" y="41"/>
                  </a:cubicBezTo>
                  <a:cubicBezTo>
                    <a:pt x="38" y="41"/>
                    <a:pt x="38" y="41"/>
                    <a:pt x="38" y="41"/>
                  </a:cubicBezTo>
                  <a:cubicBezTo>
                    <a:pt x="38" y="42"/>
                    <a:pt x="38" y="42"/>
                    <a:pt x="38" y="42"/>
                  </a:cubicBezTo>
                  <a:cubicBezTo>
                    <a:pt x="38" y="43"/>
                    <a:pt x="38" y="43"/>
                    <a:pt x="38" y="43"/>
                  </a:cubicBezTo>
                  <a:cubicBezTo>
                    <a:pt x="38" y="43"/>
                    <a:pt x="38" y="43"/>
                    <a:pt x="38" y="43"/>
                  </a:cubicBezTo>
                  <a:cubicBezTo>
                    <a:pt x="38" y="43"/>
                    <a:pt x="38" y="43"/>
                    <a:pt x="38" y="43"/>
                  </a:cubicBezTo>
                  <a:cubicBezTo>
                    <a:pt x="38" y="43"/>
                    <a:pt x="38" y="44"/>
                    <a:pt x="38" y="44"/>
                  </a:cubicBezTo>
                  <a:cubicBezTo>
                    <a:pt x="38" y="44"/>
                    <a:pt x="38" y="44"/>
                    <a:pt x="38" y="44"/>
                  </a:cubicBezTo>
                  <a:cubicBezTo>
                    <a:pt x="37" y="44"/>
                    <a:pt x="38" y="45"/>
                    <a:pt x="38" y="45"/>
                  </a:cubicBezTo>
                  <a:cubicBezTo>
                    <a:pt x="37" y="45"/>
                    <a:pt x="38" y="45"/>
                    <a:pt x="37" y="45"/>
                  </a:cubicBezTo>
                  <a:cubicBezTo>
                    <a:pt x="37" y="45"/>
                    <a:pt x="37" y="45"/>
                    <a:pt x="37" y="45"/>
                  </a:cubicBezTo>
                  <a:cubicBezTo>
                    <a:pt x="37" y="45"/>
                    <a:pt x="37" y="45"/>
                    <a:pt x="37" y="45"/>
                  </a:cubicBezTo>
                  <a:cubicBezTo>
                    <a:pt x="37" y="46"/>
                    <a:pt x="37" y="46"/>
                    <a:pt x="37" y="46"/>
                  </a:cubicBezTo>
                  <a:cubicBezTo>
                    <a:pt x="36" y="46"/>
                    <a:pt x="36" y="46"/>
                    <a:pt x="36" y="46"/>
                  </a:cubicBezTo>
                  <a:cubicBezTo>
                    <a:pt x="36" y="46"/>
                    <a:pt x="36" y="46"/>
                    <a:pt x="36" y="46"/>
                  </a:cubicBezTo>
                  <a:cubicBezTo>
                    <a:pt x="36" y="46"/>
                    <a:pt x="36" y="46"/>
                    <a:pt x="36" y="46"/>
                  </a:cubicBezTo>
                  <a:cubicBezTo>
                    <a:pt x="36" y="45"/>
                    <a:pt x="35" y="46"/>
                    <a:pt x="35" y="45"/>
                  </a:cubicBezTo>
                  <a:cubicBezTo>
                    <a:pt x="35" y="45"/>
                    <a:pt x="35" y="45"/>
                    <a:pt x="35" y="45"/>
                  </a:cubicBezTo>
                  <a:cubicBezTo>
                    <a:pt x="35" y="45"/>
                    <a:pt x="35" y="45"/>
                    <a:pt x="35" y="45"/>
                  </a:cubicBezTo>
                  <a:cubicBezTo>
                    <a:pt x="35" y="45"/>
                    <a:pt x="35" y="45"/>
                    <a:pt x="35" y="45"/>
                  </a:cubicBezTo>
                  <a:cubicBezTo>
                    <a:pt x="35" y="45"/>
                    <a:pt x="35" y="45"/>
                    <a:pt x="35" y="45"/>
                  </a:cubicBezTo>
                  <a:cubicBezTo>
                    <a:pt x="35" y="45"/>
                    <a:pt x="35" y="45"/>
                    <a:pt x="35" y="45"/>
                  </a:cubicBezTo>
                  <a:cubicBezTo>
                    <a:pt x="35" y="45"/>
                    <a:pt x="34" y="45"/>
                    <a:pt x="34" y="45"/>
                  </a:cubicBezTo>
                  <a:cubicBezTo>
                    <a:pt x="34" y="45"/>
                    <a:pt x="34" y="44"/>
                    <a:pt x="34" y="44"/>
                  </a:cubicBezTo>
                  <a:cubicBezTo>
                    <a:pt x="34" y="44"/>
                    <a:pt x="34" y="44"/>
                    <a:pt x="34" y="44"/>
                  </a:cubicBezTo>
                  <a:cubicBezTo>
                    <a:pt x="34" y="44"/>
                    <a:pt x="34" y="44"/>
                    <a:pt x="34" y="44"/>
                  </a:cubicBezTo>
                  <a:cubicBezTo>
                    <a:pt x="34" y="44"/>
                    <a:pt x="34" y="44"/>
                    <a:pt x="34" y="44"/>
                  </a:cubicBezTo>
                  <a:cubicBezTo>
                    <a:pt x="33" y="44"/>
                    <a:pt x="33" y="44"/>
                    <a:pt x="33" y="44"/>
                  </a:cubicBezTo>
                  <a:cubicBezTo>
                    <a:pt x="33" y="44"/>
                    <a:pt x="33" y="44"/>
                    <a:pt x="33" y="44"/>
                  </a:cubicBezTo>
                  <a:cubicBezTo>
                    <a:pt x="33" y="44"/>
                    <a:pt x="33" y="44"/>
                    <a:pt x="33" y="44"/>
                  </a:cubicBezTo>
                  <a:cubicBezTo>
                    <a:pt x="33" y="44"/>
                    <a:pt x="32" y="44"/>
                    <a:pt x="32" y="44"/>
                  </a:cubicBezTo>
                  <a:cubicBezTo>
                    <a:pt x="32" y="44"/>
                    <a:pt x="32" y="43"/>
                    <a:pt x="32" y="43"/>
                  </a:cubicBezTo>
                  <a:cubicBezTo>
                    <a:pt x="32" y="43"/>
                    <a:pt x="32" y="43"/>
                    <a:pt x="32" y="43"/>
                  </a:cubicBezTo>
                  <a:cubicBezTo>
                    <a:pt x="32" y="43"/>
                    <a:pt x="31" y="43"/>
                    <a:pt x="31" y="43"/>
                  </a:cubicBezTo>
                  <a:cubicBezTo>
                    <a:pt x="31"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29" y="42"/>
                  </a:cubicBezTo>
                  <a:cubicBezTo>
                    <a:pt x="29" y="42"/>
                    <a:pt x="29" y="43"/>
                    <a:pt x="29" y="42"/>
                  </a:cubicBezTo>
                  <a:cubicBezTo>
                    <a:pt x="29" y="42"/>
                    <a:pt x="29" y="42"/>
                    <a:pt x="29" y="42"/>
                  </a:cubicBezTo>
                  <a:cubicBezTo>
                    <a:pt x="29" y="42"/>
                    <a:pt x="29" y="42"/>
                    <a:pt x="29" y="42"/>
                  </a:cubicBezTo>
                  <a:cubicBezTo>
                    <a:pt x="29" y="42"/>
                    <a:pt x="28" y="42"/>
                    <a:pt x="28" y="42"/>
                  </a:cubicBezTo>
                  <a:cubicBezTo>
                    <a:pt x="28" y="42"/>
                    <a:pt x="28" y="42"/>
                    <a:pt x="28" y="42"/>
                  </a:cubicBezTo>
                  <a:cubicBezTo>
                    <a:pt x="28" y="42"/>
                    <a:pt x="28" y="42"/>
                    <a:pt x="27" y="42"/>
                  </a:cubicBezTo>
                  <a:cubicBezTo>
                    <a:pt x="27" y="42"/>
                    <a:pt x="27" y="42"/>
                    <a:pt x="27" y="42"/>
                  </a:cubicBezTo>
                  <a:cubicBezTo>
                    <a:pt x="27" y="42"/>
                    <a:pt x="27" y="42"/>
                    <a:pt x="27" y="42"/>
                  </a:cubicBezTo>
                  <a:cubicBezTo>
                    <a:pt x="27" y="42"/>
                    <a:pt x="26" y="42"/>
                    <a:pt x="26" y="42"/>
                  </a:cubicBezTo>
                  <a:cubicBezTo>
                    <a:pt x="26" y="42"/>
                    <a:pt x="26" y="42"/>
                    <a:pt x="26" y="42"/>
                  </a:cubicBezTo>
                  <a:cubicBezTo>
                    <a:pt x="26" y="42"/>
                    <a:pt x="26" y="42"/>
                    <a:pt x="26" y="42"/>
                  </a:cubicBezTo>
                  <a:cubicBezTo>
                    <a:pt x="26" y="42"/>
                    <a:pt x="26" y="42"/>
                    <a:pt x="26" y="42"/>
                  </a:cubicBezTo>
                  <a:cubicBezTo>
                    <a:pt x="26" y="42"/>
                    <a:pt x="26" y="41"/>
                    <a:pt x="26" y="41"/>
                  </a:cubicBezTo>
                  <a:cubicBezTo>
                    <a:pt x="26" y="41"/>
                    <a:pt x="25" y="41"/>
                    <a:pt x="25" y="41"/>
                  </a:cubicBezTo>
                  <a:cubicBezTo>
                    <a:pt x="25" y="42"/>
                    <a:pt x="25" y="42"/>
                    <a:pt x="25" y="42"/>
                  </a:cubicBezTo>
                  <a:cubicBezTo>
                    <a:pt x="25" y="42"/>
                    <a:pt x="25" y="42"/>
                    <a:pt x="25" y="42"/>
                  </a:cubicBezTo>
                  <a:cubicBezTo>
                    <a:pt x="25" y="43"/>
                    <a:pt x="25" y="43"/>
                    <a:pt x="25" y="43"/>
                  </a:cubicBezTo>
                  <a:cubicBezTo>
                    <a:pt x="25" y="43"/>
                    <a:pt x="26" y="43"/>
                    <a:pt x="26" y="43"/>
                  </a:cubicBezTo>
                  <a:cubicBezTo>
                    <a:pt x="26" y="44"/>
                    <a:pt x="26" y="44"/>
                    <a:pt x="26" y="44"/>
                  </a:cubicBezTo>
                  <a:cubicBezTo>
                    <a:pt x="26" y="44"/>
                    <a:pt x="26" y="44"/>
                    <a:pt x="25" y="44"/>
                  </a:cubicBezTo>
                  <a:cubicBezTo>
                    <a:pt x="25" y="44"/>
                    <a:pt x="25" y="44"/>
                    <a:pt x="25" y="44"/>
                  </a:cubicBezTo>
                  <a:cubicBezTo>
                    <a:pt x="25" y="44"/>
                    <a:pt x="25" y="45"/>
                    <a:pt x="25" y="45"/>
                  </a:cubicBezTo>
                  <a:cubicBezTo>
                    <a:pt x="25" y="45"/>
                    <a:pt x="25" y="45"/>
                    <a:pt x="25" y="45"/>
                  </a:cubicBezTo>
                  <a:cubicBezTo>
                    <a:pt x="25" y="45"/>
                    <a:pt x="25" y="45"/>
                    <a:pt x="25" y="45"/>
                  </a:cubicBezTo>
                  <a:cubicBezTo>
                    <a:pt x="25" y="45"/>
                    <a:pt x="24" y="46"/>
                    <a:pt x="24" y="46"/>
                  </a:cubicBezTo>
                  <a:cubicBezTo>
                    <a:pt x="24" y="46"/>
                    <a:pt x="24" y="46"/>
                    <a:pt x="24" y="46"/>
                  </a:cubicBezTo>
                  <a:cubicBezTo>
                    <a:pt x="24" y="46"/>
                    <a:pt x="24" y="46"/>
                    <a:pt x="24" y="46"/>
                  </a:cubicBezTo>
                  <a:cubicBezTo>
                    <a:pt x="24" y="47"/>
                    <a:pt x="24" y="47"/>
                    <a:pt x="24" y="47"/>
                  </a:cubicBezTo>
                  <a:cubicBezTo>
                    <a:pt x="24" y="47"/>
                    <a:pt x="24" y="47"/>
                    <a:pt x="24" y="47"/>
                  </a:cubicBezTo>
                  <a:cubicBezTo>
                    <a:pt x="24" y="47"/>
                    <a:pt x="24" y="48"/>
                    <a:pt x="24" y="48"/>
                  </a:cubicBezTo>
                  <a:cubicBezTo>
                    <a:pt x="24" y="48"/>
                    <a:pt x="24" y="48"/>
                    <a:pt x="24" y="48"/>
                  </a:cubicBezTo>
                  <a:cubicBezTo>
                    <a:pt x="24" y="48"/>
                    <a:pt x="24" y="48"/>
                    <a:pt x="24" y="48"/>
                  </a:cubicBezTo>
                  <a:cubicBezTo>
                    <a:pt x="24" y="48"/>
                    <a:pt x="25" y="48"/>
                    <a:pt x="25" y="49"/>
                  </a:cubicBezTo>
                  <a:cubicBezTo>
                    <a:pt x="25" y="49"/>
                    <a:pt x="25" y="49"/>
                    <a:pt x="25" y="49"/>
                  </a:cubicBezTo>
                  <a:cubicBezTo>
                    <a:pt x="25" y="49"/>
                    <a:pt x="25" y="49"/>
                    <a:pt x="25" y="49"/>
                  </a:cubicBezTo>
                  <a:cubicBezTo>
                    <a:pt x="25" y="49"/>
                    <a:pt x="25" y="49"/>
                    <a:pt x="25" y="49"/>
                  </a:cubicBezTo>
                  <a:cubicBezTo>
                    <a:pt x="25" y="50"/>
                    <a:pt x="26" y="50"/>
                    <a:pt x="26" y="50"/>
                  </a:cubicBezTo>
                  <a:cubicBezTo>
                    <a:pt x="26" y="50"/>
                    <a:pt x="26" y="50"/>
                    <a:pt x="26" y="50"/>
                  </a:cubicBezTo>
                  <a:cubicBezTo>
                    <a:pt x="26" y="50"/>
                    <a:pt x="26" y="51"/>
                    <a:pt x="26" y="51"/>
                  </a:cubicBezTo>
                  <a:cubicBezTo>
                    <a:pt x="26" y="51"/>
                    <a:pt x="26" y="51"/>
                    <a:pt x="27" y="51"/>
                  </a:cubicBezTo>
                  <a:cubicBezTo>
                    <a:pt x="27" y="51"/>
                    <a:pt x="27" y="51"/>
                    <a:pt x="27" y="51"/>
                  </a:cubicBezTo>
                  <a:cubicBezTo>
                    <a:pt x="27" y="51"/>
                    <a:pt x="27" y="51"/>
                    <a:pt x="27" y="51"/>
                  </a:cubicBezTo>
                  <a:cubicBezTo>
                    <a:pt x="27" y="52"/>
                    <a:pt x="27" y="51"/>
                    <a:pt x="27" y="52"/>
                  </a:cubicBezTo>
                  <a:cubicBezTo>
                    <a:pt x="27" y="52"/>
                    <a:pt x="27" y="52"/>
                    <a:pt x="28" y="52"/>
                  </a:cubicBezTo>
                  <a:cubicBezTo>
                    <a:pt x="28" y="52"/>
                    <a:pt x="28" y="52"/>
                    <a:pt x="28" y="52"/>
                  </a:cubicBezTo>
                  <a:cubicBezTo>
                    <a:pt x="28" y="52"/>
                    <a:pt x="28" y="52"/>
                    <a:pt x="28" y="52"/>
                  </a:cubicBezTo>
                  <a:cubicBezTo>
                    <a:pt x="28" y="52"/>
                    <a:pt x="28" y="52"/>
                    <a:pt x="28" y="52"/>
                  </a:cubicBezTo>
                  <a:cubicBezTo>
                    <a:pt x="28" y="52"/>
                    <a:pt x="28" y="52"/>
                    <a:pt x="28" y="52"/>
                  </a:cubicBezTo>
                  <a:cubicBezTo>
                    <a:pt x="28" y="53"/>
                    <a:pt x="28" y="53"/>
                    <a:pt x="28" y="53"/>
                  </a:cubicBezTo>
                  <a:cubicBezTo>
                    <a:pt x="29" y="53"/>
                    <a:pt x="28" y="54"/>
                    <a:pt x="29" y="54"/>
                  </a:cubicBezTo>
                  <a:cubicBezTo>
                    <a:pt x="29" y="54"/>
                    <a:pt x="28" y="54"/>
                    <a:pt x="29" y="54"/>
                  </a:cubicBezTo>
                  <a:cubicBezTo>
                    <a:pt x="29" y="54"/>
                    <a:pt x="29" y="54"/>
                    <a:pt x="29" y="54"/>
                  </a:cubicBezTo>
                  <a:cubicBezTo>
                    <a:pt x="29" y="54"/>
                    <a:pt x="29" y="54"/>
                    <a:pt x="29" y="54"/>
                  </a:cubicBezTo>
                  <a:cubicBezTo>
                    <a:pt x="29" y="54"/>
                    <a:pt x="29" y="54"/>
                    <a:pt x="28" y="55"/>
                  </a:cubicBezTo>
                  <a:cubicBezTo>
                    <a:pt x="28" y="55"/>
                    <a:pt x="28" y="55"/>
                    <a:pt x="28" y="55"/>
                  </a:cubicBezTo>
                  <a:cubicBezTo>
                    <a:pt x="28" y="55"/>
                    <a:pt x="28" y="55"/>
                    <a:pt x="28" y="55"/>
                  </a:cubicBezTo>
                  <a:cubicBezTo>
                    <a:pt x="28" y="55"/>
                    <a:pt x="28" y="55"/>
                    <a:pt x="28" y="55"/>
                  </a:cubicBezTo>
                  <a:cubicBezTo>
                    <a:pt x="28" y="56"/>
                    <a:pt x="28" y="55"/>
                    <a:pt x="28" y="55"/>
                  </a:cubicBezTo>
                  <a:cubicBezTo>
                    <a:pt x="28" y="56"/>
                    <a:pt x="28" y="56"/>
                    <a:pt x="28" y="56"/>
                  </a:cubicBezTo>
                  <a:cubicBezTo>
                    <a:pt x="28" y="56"/>
                    <a:pt x="28" y="56"/>
                    <a:pt x="28" y="56"/>
                  </a:cubicBezTo>
                  <a:cubicBezTo>
                    <a:pt x="28" y="56"/>
                    <a:pt x="28" y="56"/>
                    <a:pt x="28" y="56"/>
                  </a:cubicBezTo>
                  <a:cubicBezTo>
                    <a:pt x="28" y="57"/>
                    <a:pt x="28" y="56"/>
                    <a:pt x="28" y="57"/>
                  </a:cubicBezTo>
                  <a:cubicBezTo>
                    <a:pt x="28" y="57"/>
                    <a:pt x="28" y="57"/>
                    <a:pt x="28" y="57"/>
                  </a:cubicBezTo>
                  <a:cubicBezTo>
                    <a:pt x="28" y="57"/>
                    <a:pt x="28" y="57"/>
                    <a:pt x="28" y="57"/>
                  </a:cubicBezTo>
                  <a:cubicBezTo>
                    <a:pt x="28" y="57"/>
                    <a:pt x="28" y="57"/>
                    <a:pt x="28" y="57"/>
                  </a:cubicBezTo>
                  <a:cubicBezTo>
                    <a:pt x="28" y="57"/>
                    <a:pt x="28" y="58"/>
                    <a:pt x="28" y="58"/>
                  </a:cubicBezTo>
                  <a:cubicBezTo>
                    <a:pt x="28" y="58"/>
                    <a:pt x="27" y="58"/>
                    <a:pt x="27" y="58"/>
                  </a:cubicBezTo>
                  <a:cubicBezTo>
                    <a:pt x="27" y="58"/>
                    <a:pt x="27" y="58"/>
                    <a:pt x="27" y="58"/>
                  </a:cubicBezTo>
                  <a:cubicBezTo>
                    <a:pt x="27" y="58"/>
                    <a:pt x="27" y="58"/>
                    <a:pt x="27" y="59"/>
                  </a:cubicBezTo>
                  <a:cubicBezTo>
                    <a:pt x="27" y="59"/>
                    <a:pt x="27" y="59"/>
                    <a:pt x="27" y="59"/>
                  </a:cubicBezTo>
                  <a:cubicBezTo>
                    <a:pt x="27" y="59"/>
                    <a:pt x="27" y="59"/>
                    <a:pt x="27" y="59"/>
                  </a:cubicBezTo>
                  <a:cubicBezTo>
                    <a:pt x="27" y="59"/>
                    <a:pt x="27" y="59"/>
                    <a:pt x="27" y="59"/>
                  </a:cubicBezTo>
                  <a:cubicBezTo>
                    <a:pt x="27" y="59"/>
                    <a:pt x="27" y="59"/>
                    <a:pt x="27" y="59"/>
                  </a:cubicBezTo>
                  <a:cubicBezTo>
                    <a:pt x="27" y="60"/>
                    <a:pt x="27" y="60"/>
                    <a:pt x="27" y="60"/>
                  </a:cubicBezTo>
                  <a:cubicBezTo>
                    <a:pt x="27" y="60"/>
                    <a:pt x="26" y="60"/>
                    <a:pt x="26" y="60"/>
                  </a:cubicBezTo>
                  <a:cubicBezTo>
                    <a:pt x="26" y="60"/>
                    <a:pt x="26" y="60"/>
                    <a:pt x="26" y="60"/>
                  </a:cubicBezTo>
                  <a:cubicBezTo>
                    <a:pt x="26" y="60"/>
                    <a:pt x="26" y="60"/>
                    <a:pt x="26" y="60"/>
                  </a:cubicBezTo>
                  <a:cubicBezTo>
                    <a:pt x="26" y="61"/>
                    <a:pt x="26" y="61"/>
                    <a:pt x="26" y="61"/>
                  </a:cubicBezTo>
                  <a:cubicBezTo>
                    <a:pt x="26" y="61"/>
                    <a:pt x="26" y="61"/>
                    <a:pt x="26" y="61"/>
                  </a:cubicBezTo>
                  <a:cubicBezTo>
                    <a:pt x="26" y="61"/>
                    <a:pt x="26" y="61"/>
                    <a:pt x="26" y="61"/>
                  </a:cubicBezTo>
                  <a:cubicBezTo>
                    <a:pt x="26" y="62"/>
                    <a:pt x="25" y="62"/>
                    <a:pt x="25" y="62"/>
                  </a:cubicBezTo>
                  <a:cubicBezTo>
                    <a:pt x="25" y="62"/>
                    <a:pt x="25" y="62"/>
                    <a:pt x="25" y="62"/>
                  </a:cubicBezTo>
                  <a:cubicBezTo>
                    <a:pt x="25" y="62"/>
                    <a:pt x="25" y="63"/>
                    <a:pt x="25" y="63"/>
                  </a:cubicBezTo>
                  <a:cubicBezTo>
                    <a:pt x="25" y="63"/>
                    <a:pt x="25" y="63"/>
                    <a:pt x="25" y="63"/>
                  </a:cubicBezTo>
                  <a:cubicBezTo>
                    <a:pt x="25" y="63"/>
                    <a:pt x="25" y="63"/>
                    <a:pt x="25" y="63"/>
                  </a:cubicBezTo>
                  <a:cubicBezTo>
                    <a:pt x="25" y="63"/>
                    <a:pt x="25" y="63"/>
                    <a:pt x="25" y="63"/>
                  </a:cubicBezTo>
                  <a:cubicBezTo>
                    <a:pt x="25" y="64"/>
                    <a:pt x="25" y="64"/>
                    <a:pt x="25" y="64"/>
                  </a:cubicBezTo>
                  <a:cubicBezTo>
                    <a:pt x="25" y="64"/>
                    <a:pt x="24" y="64"/>
                    <a:pt x="24" y="64"/>
                  </a:cubicBezTo>
                  <a:cubicBezTo>
                    <a:pt x="24" y="64"/>
                    <a:pt x="24" y="64"/>
                    <a:pt x="24" y="64"/>
                  </a:cubicBezTo>
                  <a:cubicBezTo>
                    <a:pt x="24" y="64"/>
                    <a:pt x="24" y="64"/>
                    <a:pt x="24" y="64"/>
                  </a:cubicBezTo>
                  <a:cubicBezTo>
                    <a:pt x="24" y="64"/>
                    <a:pt x="24" y="65"/>
                    <a:pt x="23" y="65"/>
                  </a:cubicBezTo>
                  <a:cubicBezTo>
                    <a:pt x="23" y="65"/>
                    <a:pt x="23" y="65"/>
                    <a:pt x="23" y="65"/>
                  </a:cubicBezTo>
                  <a:cubicBezTo>
                    <a:pt x="23" y="65"/>
                    <a:pt x="23" y="65"/>
                    <a:pt x="23" y="65"/>
                  </a:cubicBezTo>
                  <a:cubicBezTo>
                    <a:pt x="22" y="65"/>
                    <a:pt x="23" y="65"/>
                    <a:pt x="22" y="65"/>
                  </a:cubicBezTo>
                  <a:cubicBezTo>
                    <a:pt x="22" y="65"/>
                    <a:pt x="22" y="65"/>
                    <a:pt x="22" y="65"/>
                  </a:cubicBezTo>
                  <a:cubicBezTo>
                    <a:pt x="22" y="65"/>
                    <a:pt x="22" y="65"/>
                    <a:pt x="22" y="65"/>
                  </a:cubicBezTo>
                  <a:cubicBezTo>
                    <a:pt x="21" y="65"/>
                    <a:pt x="21" y="65"/>
                    <a:pt x="21" y="65"/>
                  </a:cubicBezTo>
                  <a:cubicBezTo>
                    <a:pt x="21" y="65"/>
                    <a:pt x="21" y="65"/>
                    <a:pt x="21" y="65"/>
                  </a:cubicBezTo>
                  <a:cubicBezTo>
                    <a:pt x="21" y="65"/>
                    <a:pt x="21" y="66"/>
                    <a:pt x="21" y="66"/>
                  </a:cubicBezTo>
                  <a:cubicBezTo>
                    <a:pt x="21" y="66"/>
                    <a:pt x="21" y="66"/>
                    <a:pt x="21" y="66"/>
                  </a:cubicBezTo>
                  <a:cubicBezTo>
                    <a:pt x="21" y="66"/>
                    <a:pt x="21" y="66"/>
                    <a:pt x="21" y="66"/>
                  </a:cubicBezTo>
                  <a:cubicBezTo>
                    <a:pt x="21" y="66"/>
                    <a:pt x="21" y="66"/>
                    <a:pt x="21" y="66"/>
                  </a:cubicBezTo>
                  <a:cubicBezTo>
                    <a:pt x="21" y="67"/>
                    <a:pt x="21" y="67"/>
                    <a:pt x="21" y="67"/>
                  </a:cubicBezTo>
                  <a:cubicBezTo>
                    <a:pt x="21" y="67"/>
                    <a:pt x="21" y="67"/>
                    <a:pt x="21" y="67"/>
                  </a:cubicBezTo>
                  <a:cubicBezTo>
                    <a:pt x="21" y="67"/>
                    <a:pt x="21" y="67"/>
                    <a:pt x="21" y="67"/>
                  </a:cubicBezTo>
                  <a:cubicBezTo>
                    <a:pt x="21" y="67"/>
                    <a:pt x="21" y="67"/>
                    <a:pt x="21" y="67"/>
                  </a:cubicBezTo>
                  <a:cubicBezTo>
                    <a:pt x="21" y="68"/>
                    <a:pt x="21" y="68"/>
                    <a:pt x="21" y="68"/>
                  </a:cubicBezTo>
                  <a:cubicBezTo>
                    <a:pt x="21" y="68"/>
                    <a:pt x="21" y="68"/>
                    <a:pt x="21" y="68"/>
                  </a:cubicBezTo>
                  <a:cubicBezTo>
                    <a:pt x="21" y="68"/>
                    <a:pt x="22" y="68"/>
                    <a:pt x="22" y="69"/>
                  </a:cubicBezTo>
                  <a:cubicBezTo>
                    <a:pt x="22" y="69"/>
                    <a:pt x="21" y="69"/>
                    <a:pt x="22" y="69"/>
                  </a:cubicBezTo>
                  <a:cubicBezTo>
                    <a:pt x="22" y="69"/>
                    <a:pt x="22" y="70"/>
                    <a:pt x="22" y="70"/>
                  </a:cubicBezTo>
                  <a:cubicBezTo>
                    <a:pt x="22" y="71"/>
                    <a:pt x="22" y="71"/>
                    <a:pt x="22" y="71"/>
                  </a:cubicBezTo>
                  <a:cubicBezTo>
                    <a:pt x="22" y="71"/>
                    <a:pt x="22" y="71"/>
                    <a:pt x="21" y="71"/>
                  </a:cubicBezTo>
                  <a:cubicBezTo>
                    <a:pt x="21" y="71"/>
                    <a:pt x="21" y="71"/>
                    <a:pt x="21" y="71"/>
                  </a:cubicBezTo>
                  <a:cubicBezTo>
                    <a:pt x="21" y="72"/>
                    <a:pt x="21" y="72"/>
                    <a:pt x="21" y="72"/>
                  </a:cubicBezTo>
                  <a:cubicBezTo>
                    <a:pt x="21" y="72"/>
                    <a:pt x="21" y="72"/>
                    <a:pt x="21" y="72"/>
                  </a:cubicBezTo>
                  <a:cubicBezTo>
                    <a:pt x="21" y="72"/>
                    <a:pt x="21" y="72"/>
                    <a:pt x="21" y="72"/>
                  </a:cubicBezTo>
                  <a:cubicBezTo>
                    <a:pt x="21" y="72"/>
                    <a:pt x="21" y="72"/>
                    <a:pt x="21" y="72"/>
                  </a:cubicBezTo>
                  <a:cubicBezTo>
                    <a:pt x="21" y="72"/>
                    <a:pt x="20" y="72"/>
                    <a:pt x="20" y="73"/>
                  </a:cubicBezTo>
                  <a:cubicBezTo>
                    <a:pt x="20" y="73"/>
                    <a:pt x="20" y="73"/>
                    <a:pt x="20" y="73"/>
                  </a:cubicBezTo>
                  <a:cubicBezTo>
                    <a:pt x="20" y="73"/>
                    <a:pt x="20" y="73"/>
                    <a:pt x="20" y="73"/>
                  </a:cubicBezTo>
                  <a:cubicBezTo>
                    <a:pt x="20" y="73"/>
                    <a:pt x="20" y="73"/>
                    <a:pt x="20" y="73"/>
                  </a:cubicBezTo>
                  <a:cubicBezTo>
                    <a:pt x="20" y="73"/>
                    <a:pt x="20" y="73"/>
                    <a:pt x="19" y="73"/>
                  </a:cubicBezTo>
                  <a:cubicBezTo>
                    <a:pt x="19" y="73"/>
                    <a:pt x="19" y="73"/>
                    <a:pt x="19" y="73"/>
                  </a:cubicBezTo>
                  <a:cubicBezTo>
                    <a:pt x="19" y="73"/>
                    <a:pt x="19" y="73"/>
                    <a:pt x="19" y="73"/>
                  </a:cubicBezTo>
                  <a:cubicBezTo>
                    <a:pt x="19" y="73"/>
                    <a:pt x="19" y="73"/>
                    <a:pt x="19" y="73"/>
                  </a:cubicBezTo>
                  <a:cubicBezTo>
                    <a:pt x="19" y="73"/>
                    <a:pt x="18" y="73"/>
                    <a:pt x="18" y="73"/>
                  </a:cubicBezTo>
                  <a:cubicBezTo>
                    <a:pt x="18" y="73"/>
                    <a:pt x="18" y="74"/>
                    <a:pt x="18" y="74"/>
                  </a:cubicBezTo>
                  <a:cubicBezTo>
                    <a:pt x="18" y="74"/>
                    <a:pt x="18" y="74"/>
                    <a:pt x="18" y="74"/>
                  </a:cubicBezTo>
                  <a:cubicBezTo>
                    <a:pt x="18" y="74"/>
                    <a:pt x="18" y="74"/>
                    <a:pt x="18" y="74"/>
                  </a:cubicBezTo>
                  <a:cubicBezTo>
                    <a:pt x="17" y="74"/>
                    <a:pt x="17" y="74"/>
                    <a:pt x="17" y="74"/>
                  </a:cubicBezTo>
                  <a:cubicBezTo>
                    <a:pt x="17" y="74"/>
                    <a:pt x="17" y="74"/>
                    <a:pt x="17" y="74"/>
                  </a:cubicBezTo>
                  <a:cubicBezTo>
                    <a:pt x="17" y="74"/>
                    <a:pt x="17" y="74"/>
                    <a:pt x="17" y="74"/>
                  </a:cubicBezTo>
                  <a:cubicBezTo>
                    <a:pt x="17" y="73"/>
                    <a:pt x="17" y="74"/>
                    <a:pt x="17" y="73"/>
                  </a:cubicBezTo>
                  <a:cubicBezTo>
                    <a:pt x="17" y="73"/>
                    <a:pt x="16" y="74"/>
                    <a:pt x="16" y="73"/>
                  </a:cubicBezTo>
                  <a:cubicBezTo>
                    <a:pt x="16" y="73"/>
                    <a:pt x="16" y="73"/>
                    <a:pt x="16" y="73"/>
                  </a:cubicBezTo>
                  <a:cubicBezTo>
                    <a:pt x="16" y="73"/>
                    <a:pt x="16" y="73"/>
                    <a:pt x="16" y="73"/>
                  </a:cubicBezTo>
                  <a:cubicBezTo>
                    <a:pt x="16" y="73"/>
                    <a:pt x="16" y="73"/>
                    <a:pt x="16" y="73"/>
                  </a:cubicBezTo>
                  <a:cubicBezTo>
                    <a:pt x="16" y="73"/>
                    <a:pt x="15" y="73"/>
                    <a:pt x="15" y="72"/>
                  </a:cubicBezTo>
                  <a:cubicBezTo>
                    <a:pt x="15" y="72"/>
                    <a:pt x="15" y="72"/>
                    <a:pt x="15" y="72"/>
                  </a:cubicBezTo>
                  <a:cubicBezTo>
                    <a:pt x="15" y="72"/>
                    <a:pt x="15" y="71"/>
                    <a:pt x="15" y="71"/>
                  </a:cubicBezTo>
                  <a:cubicBezTo>
                    <a:pt x="15" y="71"/>
                    <a:pt x="15" y="71"/>
                    <a:pt x="15" y="71"/>
                  </a:cubicBezTo>
                  <a:cubicBezTo>
                    <a:pt x="15" y="71"/>
                    <a:pt x="15" y="71"/>
                    <a:pt x="15" y="71"/>
                  </a:cubicBezTo>
                  <a:cubicBezTo>
                    <a:pt x="15" y="70"/>
                    <a:pt x="15" y="71"/>
                    <a:pt x="15" y="70"/>
                  </a:cubicBezTo>
                  <a:cubicBezTo>
                    <a:pt x="15" y="70"/>
                    <a:pt x="14" y="70"/>
                    <a:pt x="14" y="70"/>
                  </a:cubicBezTo>
                  <a:cubicBezTo>
                    <a:pt x="14" y="70"/>
                    <a:pt x="14" y="70"/>
                    <a:pt x="14" y="70"/>
                  </a:cubicBezTo>
                  <a:cubicBezTo>
                    <a:pt x="14" y="70"/>
                    <a:pt x="14" y="70"/>
                    <a:pt x="14" y="70"/>
                  </a:cubicBezTo>
                  <a:cubicBezTo>
                    <a:pt x="14" y="69"/>
                    <a:pt x="14" y="69"/>
                    <a:pt x="14" y="69"/>
                  </a:cubicBezTo>
                  <a:cubicBezTo>
                    <a:pt x="14" y="69"/>
                    <a:pt x="14" y="69"/>
                    <a:pt x="14" y="69"/>
                  </a:cubicBezTo>
                  <a:cubicBezTo>
                    <a:pt x="14" y="68"/>
                    <a:pt x="14" y="68"/>
                    <a:pt x="14" y="67"/>
                  </a:cubicBezTo>
                  <a:cubicBezTo>
                    <a:pt x="14" y="67"/>
                    <a:pt x="14" y="67"/>
                    <a:pt x="14" y="67"/>
                  </a:cubicBezTo>
                  <a:cubicBezTo>
                    <a:pt x="14" y="66"/>
                    <a:pt x="14" y="66"/>
                    <a:pt x="14" y="66"/>
                  </a:cubicBezTo>
                  <a:cubicBezTo>
                    <a:pt x="14" y="66"/>
                    <a:pt x="15" y="66"/>
                    <a:pt x="15" y="66"/>
                  </a:cubicBezTo>
                  <a:cubicBezTo>
                    <a:pt x="14" y="66"/>
                    <a:pt x="15" y="66"/>
                    <a:pt x="14" y="66"/>
                  </a:cubicBezTo>
                  <a:cubicBezTo>
                    <a:pt x="14" y="66"/>
                    <a:pt x="14" y="65"/>
                    <a:pt x="14" y="65"/>
                  </a:cubicBezTo>
                  <a:cubicBezTo>
                    <a:pt x="14" y="65"/>
                    <a:pt x="14" y="65"/>
                    <a:pt x="14" y="66"/>
                  </a:cubicBezTo>
                  <a:cubicBezTo>
                    <a:pt x="14" y="66"/>
                    <a:pt x="14" y="66"/>
                    <a:pt x="14" y="66"/>
                  </a:cubicBezTo>
                  <a:cubicBezTo>
                    <a:pt x="14" y="66"/>
                    <a:pt x="14" y="66"/>
                    <a:pt x="14" y="66"/>
                  </a:cubicBezTo>
                  <a:cubicBezTo>
                    <a:pt x="14" y="66"/>
                    <a:pt x="14" y="66"/>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8"/>
                    <a:pt x="13" y="68"/>
                    <a:pt x="13" y="68"/>
                  </a:cubicBezTo>
                  <a:cubicBezTo>
                    <a:pt x="13" y="68"/>
                    <a:pt x="13" y="68"/>
                    <a:pt x="13" y="68"/>
                  </a:cubicBezTo>
                  <a:cubicBezTo>
                    <a:pt x="13" y="68"/>
                    <a:pt x="13" y="68"/>
                    <a:pt x="13" y="68"/>
                  </a:cubicBezTo>
                  <a:cubicBezTo>
                    <a:pt x="13" y="69"/>
                    <a:pt x="13" y="69"/>
                    <a:pt x="13" y="69"/>
                  </a:cubicBezTo>
                  <a:cubicBezTo>
                    <a:pt x="13" y="69"/>
                    <a:pt x="13" y="69"/>
                    <a:pt x="13" y="69"/>
                  </a:cubicBezTo>
                  <a:cubicBezTo>
                    <a:pt x="13" y="69"/>
                    <a:pt x="13" y="69"/>
                    <a:pt x="13" y="69"/>
                  </a:cubicBezTo>
                  <a:cubicBezTo>
                    <a:pt x="13" y="69"/>
                    <a:pt x="13" y="69"/>
                    <a:pt x="13" y="70"/>
                  </a:cubicBezTo>
                  <a:cubicBezTo>
                    <a:pt x="13" y="70"/>
                    <a:pt x="13" y="70"/>
                    <a:pt x="13" y="70"/>
                  </a:cubicBezTo>
                  <a:cubicBezTo>
                    <a:pt x="13" y="71"/>
                    <a:pt x="13" y="70"/>
                    <a:pt x="13" y="70"/>
                  </a:cubicBezTo>
                  <a:cubicBezTo>
                    <a:pt x="13" y="71"/>
                    <a:pt x="13" y="71"/>
                    <a:pt x="13" y="71"/>
                  </a:cubicBezTo>
                  <a:cubicBezTo>
                    <a:pt x="13" y="72"/>
                    <a:pt x="13" y="72"/>
                    <a:pt x="13" y="72"/>
                  </a:cubicBezTo>
                  <a:cubicBezTo>
                    <a:pt x="13" y="72"/>
                    <a:pt x="13" y="72"/>
                    <a:pt x="13" y="72"/>
                  </a:cubicBezTo>
                  <a:cubicBezTo>
                    <a:pt x="13" y="72"/>
                    <a:pt x="13" y="72"/>
                    <a:pt x="13" y="72"/>
                  </a:cubicBezTo>
                  <a:cubicBezTo>
                    <a:pt x="13" y="73"/>
                    <a:pt x="12" y="73"/>
                    <a:pt x="12" y="73"/>
                  </a:cubicBezTo>
                  <a:cubicBezTo>
                    <a:pt x="12" y="73"/>
                    <a:pt x="12" y="73"/>
                    <a:pt x="12" y="73"/>
                  </a:cubicBezTo>
                  <a:cubicBezTo>
                    <a:pt x="12" y="73"/>
                    <a:pt x="12" y="73"/>
                    <a:pt x="12" y="73"/>
                  </a:cubicBezTo>
                  <a:cubicBezTo>
                    <a:pt x="12" y="73"/>
                    <a:pt x="12" y="73"/>
                    <a:pt x="12" y="73"/>
                  </a:cubicBezTo>
                  <a:cubicBezTo>
                    <a:pt x="12" y="74"/>
                    <a:pt x="12" y="74"/>
                    <a:pt x="12" y="74"/>
                  </a:cubicBezTo>
                  <a:cubicBezTo>
                    <a:pt x="12" y="74"/>
                    <a:pt x="12" y="74"/>
                    <a:pt x="12" y="74"/>
                  </a:cubicBezTo>
                  <a:cubicBezTo>
                    <a:pt x="12" y="74"/>
                    <a:pt x="12" y="74"/>
                    <a:pt x="12" y="74"/>
                  </a:cubicBezTo>
                  <a:cubicBezTo>
                    <a:pt x="12" y="74"/>
                    <a:pt x="12" y="74"/>
                    <a:pt x="12" y="75"/>
                  </a:cubicBezTo>
                  <a:cubicBezTo>
                    <a:pt x="12" y="75"/>
                    <a:pt x="12" y="75"/>
                    <a:pt x="12" y="75"/>
                  </a:cubicBezTo>
                  <a:cubicBezTo>
                    <a:pt x="12" y="75"/>
                    <a:pt x="12" y="75"/>
                    <a:pt x="12" y="75"/>
                  </a:cubicBezTo>
                  <a:cubicBezTo>
                    <a:pt x="12" y="75"/>
                    <a:pt x="12" y="75"/>
                    <a:pt x="12" y="75"/>
                  </a:cubicBezTo>
                  <a:cubicBezTo>
                    <a:pt x="12" y="76"/>
                    <a:pt x="12" y="76"/>
                    <a:pt x="12" y="76"/>
                  </a:cubicBezTo>
                  <a:cubicBezTo>
                    <a:pt x="12" y="76"/>
                    <a:pt x="12" y="76"/>
                    <a:pt x="12" y="76"/>
                  </a:cubicBezTo>
                  <a:cubicBezTo>
                    <a:pt x="12" y="76"/>
                    <a:pt x="12" y="76"/>
                    <a:pt x="12" y="76"/>
                  </a:cubicBezTo>
                  <a:cubicBezTo>
                    <a:pt x="12" y="77"/>
                    <a:pt x="11" y="77"/>
                    <a:pt x="11" y="77"/>
                  </a:cubicBezTo>
                  <a:cubicBezTo>
                    <a:pt x="11" y="77"/>
                    <a:pt x="11" y="77"/>
                    <a:pt x="11" y="77"/>
                  </a:cubicBezTo>
                  <a:cubicBezTo>
                    <a:pt x="11" y="77"/>
                    <a:pt x="11" y="78"/>
                    <a:pt x="11" y="78"/>
                  </a:cubicBezTo>
                  <a:cubicBezTo>
                    <a:pt x="11" y="78"/>
                    <a:pt x="11" y="78"/>
                    <a:pt x="11" y="78"/>
                  </a:cubicBezTo>
                  <a:cubicBezTo>
                    <a:pt x="11" y="78"/>
                    <a:pt x="11" y="78"/>
                    <a:pt x="11" y="78"/>
                  </a:cubicBezTo>
                  <a:cubicBezTo>
                    <a:pt x="11" y="78"/>
                    <a:pt x="11" y="79"/>
                    <a:pt x="11" y="79"/>
                  </a:cubicBezTo>
                  <a:cubicBezTo>
                    <a:pt x="11" y="79"/>
                    <a:pt x="11" y="79"/>
                    <a:pt x="11" y="79"/>
                  </a:cubicBezTo>
                  <a:cubicBezTo>
                    <a:pt x="11" y="80"/>
                    <a:pt x="11" y="80"/>
                    <a:pt x="11" y="80"/>
                  </a:cubicBezTo>
                  <a:cubicBezTo>
                    <a:pt x="11" y="81"/>
                    <a:pt x="11" y="81"/>
                    <a:pt x="11" y="81"/>
                  </a:cubicBezTo>
                  <a:cubicBezTo>
                    <a:pt x="11" y="82"/>
                    <a:pt x="11" y="82"/>
                    <a:pt x="11" y="82"/>
                  </a:cubicBezTo>
                  <a:cubicBezTo>
                    <a:pt x="11" y="82"/>
                    <a:pt x="11" y="82"/>
                    <a:pt x="11" y="82"/>
                  </a:cubicBezTo>
                  <a:cubicBezTo>
                    <a:pt x="11" y="83"/>
                    <a:pt x="11" y="83"/>
                    <a:pt x="11" y="83"/>
                  </a:cubicBezTo>
                  <a:cubicBezTo>
                    <a:pt x="11" y="84"/>
                    <a:pt x="11" y="84"/>
                    <a:pt x="11" y="84"/>
                  </a:cubicBezTo>
                  <a:cubicBezTo>
                    <a:pt x="11" y="85"/>
                    <a:pt x="11" y="85"/>
                    <a:pt x="11" y="85"/>
                  </a:cubicBezTo>
                  <a:cubicBezTo>
                    <a:pt x="11" y="86"/>
                    <a:pt x="11" y="85"/>
                    <a:pt x="11" y="86"/>
                  </a:cubicBezTo>
                  <a:cubicBezTo>
                    <a:pt x="12" y="86"/>
                    <a:pt x="11" y="86"/>
                    <a:pt x="12" y="86"/>
                  </a:cubicBezTo>
                  <a:cubicBezTo>
                    <a:pt x="12" y="86"/>
                    <a:pt x="12" y="86"/>
                    <a:pt x="12" y="86"/>
                  </a:cubicBezTo>
                  <a:cubicBezTo>
                    <a:pt x="12" y="86"/>
                    <a:pt x="12" y="86"/>
                    <a:pt x="12" y="86"/>
                  </a:cubicBezTo>
                  <a:cubicBezTo>
                    <a:pt x="12" y="87"/>
                    <a:pt x="12" y="87"/>
                    <a:pt x="12" y="87"/>
                  </a:cubicBezTo>
                  <a:cubicBezTo>
                    <a:pt x="12" y="88"/>
                    <a:pt x="12" y="88"/>
                    <a:pt x="12" y="88"/>
                  </a:cubicBezTo>
                  <a:cubicBezTo>
                    <a:pt x="12" y="88"/>
                    <a:pt x="12" y="88"/>
                    <a:pt x="12" y="88"/>
                  </a:cubicBezTo>
                  <a:cubicBezTo>
                    <a:pt x="12" y="88"/>
                    <a:pt x="12" y="88"/>
                    <a:pt x="12" y="88"/>
                  </a:cubicBezTo>
                  <a:cubicBezTo>
                    <a:pt x="12" y="88"/>
                    <a:pt x="12" y="88"/>
                    <a:pt x="12" y="88"/>
                  </a:cubicBezTo>
                  <a:cubicBezTo>
                    <a:pt x="12" y="88"/>
                    <a:pt x="12" y="88"/>
                    <a:pt x="12" y="88"/>
                  </a:cubicBezTo>
                  <a:cubicBezTo>
                    <a:pt x="12" y="89"/>
                    <a:pt x="12" y="89"/>
                    <a:pt x="12" y="89"/>
                  </a:cubicBezTo>
                  <a:cubicBezTo>
                    <a:pt x="12" y="89"/>
                    <a:pt x="12" y="89"/>
                    <a:pt x="12" y="89"/>
                  </a:cubicBezTo>
                  <a:cubicBezTo>
                    <a:pt x="12" y="89"/>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1" y="90"/>
                    <a:pt x="11" y="90"/>
                  </a:cubicBezTo>
                  <a:cubicBezTo>
                    <a:pt x="11" y="90"/>
                    <a:pt x="11" y="90"/>
                    <a:pt x="11" y="90"/>
                  </a:cubicBezTo>
                  <a:cubicBezTo>
                    <a:pt x="11" y="90"/>
                    <a:pt x="11" y="90"/>
                    <a:pt x="11" y="90"/>
                  </a:cubicBezTo>
                  <a:cubicBezTo>
                    <a:pt x="11" y="91"/>
                    <a:pt x="10" y="90"/>
                    <a:pt x="10" y="90"/>
                  </a:cubicBezTo>
                  <a:cubicBezTo>
                    <a:pt x="10" y="90"/>
                    <a:pt x="10" y="90"/>
                    <a:pt x="10" y="90"/>
                  </a:cubicBezTo>
                  <a:cubicBezTo>
                    <a:pt x="10" y="90"/>
                    <a:pt x="9" y="90"/>
                    <a:pt x="9" y="90"/>
                  </a:cubicBezTo>
                  <a:cubicBezTo>
                    <a:pt x="9" y="90"/>
                    <a:pt x="9" y="90"/>
                    <a:pt x="9" y="90"/>
                  </a:cubicBezTo>
                  <a:cubicBezTo>
                    <a:pt x="8" y="90"/>
                    <a:pt x="8" y="90"/>
                    <a:pt x="8" y="90"/>
                  </a:cubicBezTo>
                  <a:cubicBezTo>
                    <a:pt x="8" y="90"/>
                    <a:pt x="8" y="90"/>
                    <a:pt x="8" y="90"/>
                  </a:cubicBezTo>
                  <a:cubicBezTo>
                    <a:pt x="8" y="90"/>
                    <a:pt x="8" y="90"/>
                    <a:pt x="8" y="90"/>
                  </a:cubicBezTo>
                  <a:cubicBezTo>
                    <a:pt x="7" y="90"/>
                    <a:pt x="7" y="90"/>
                    <a:pt x="7" y="90"/>
                  </a:cubicBezTo>
                  <a:cubicBezTo>
                    <a:pt x="7" y="90"/>
                    <a:pt x="7" y="90"/>
                    <a:pt x="7" y="90"/>
                  </a:cubicBezTo>
                  <a:cubicBezTo>
                    <a:pt x="7" y="90"/>
                    <a:pt x="7" y="90"/>
                    <a:pt x="7" y="90"/>
                  </a:cubicBezTo>
                  <a:cubicBezTo>
                    <a:pt x="6" y="90"/>
                    <a:pt x="6" y="90"/>
                    <a:pt x="6" y="90"/>
                  </a:cubicBezTo>
                  <a:cubicBezTo>
                    <a:pt x="6" y="90"/>
                    <a:pt x="6" y="90"/>
                    <a:pt x="6" y="90"/>
                  </a:cubicBezTo>
                  <a:cubicBezTo>
                    <a:pt x="6" y="90"/>
                    <a:pt x="6" y="90"/>
                    <a:pt x="6" y="90"/>
                  </a:cubicBezTo>
                  <a:cubicBezTo>
                    <a:pt x="6" y="90"/>
                    <a:pt x="6" y="90"/>
                    <a:pt x="6" y="90"/>
                  </a:cubicBezTo>
                  <a:cubicBezTo>
                    <a:pt x="5" y="90"/>
                    <a:pt x="6" y="90"/>
                    <a:pt x="5" y="90"/>
                  </a:cubicBezTo>
                  <a:cubicBezTo>
                    <a:pt x="5" y="90"/>
                    <a:pt x="5" y="90"/>
                    <a:pt x="5" y="90"/>
                  </a:cubicBezTo>
                  <a:cubicBezTo>
                    <a:pt x="5" y="89"/>
                    <a:pt x="5" y="89"/>
                    <a:pt x="5" y="89"/>
                  </a:cubicBezTo>
                  <a:cubicBezTo>
                    <a:pt x="5" y="89"/>
                    <a:pt x="5" y="89"/>
                    <a:pt x="5" y="89"/>
                  </a:cubicBezTo>
                  <a:cubicBezTo>
                    <a:pt x="5" y="89"/>
                    <a:pt x="5" y="89"/>
                    <a:pt x="5" y="89"/>
                  </a:cubicBezTo>
                  <a:cubicBezTo>
                    <a:pt x="5" y="89"/>
                    <a:pt x="5" y="89"/>
                    <a:pt x="5" y="88"/>
                  </a:cubicBezTo>
                  <a:cubicBezTo>
                    <a:pt x="5" y="88"/>
                    <a:pt x="5" y="88"/>
                    <a:pt x="5" y="88"/>
                  </a:cubicBezTo>
                  <a:cubicBezTo>
                    <a:pt x="5" y="88"/>
                    <a:pt x="5" y="88"/>
                    <a:pt x="5" y="88"/>
                  </a:cubicBezTo>
                  <a:cubicBezTo>
                    <a:pt x="5" y="88"/>
                    <a:pt x="5" y="88"/>
                    <a:pt x="5" y="88"/>
                  </a:cubicBezTo>
                  <a:cubicBezTo>
                    <a:pt x="5" y="87"/>
                    <a:pt x="5" y="87"/>
                    <a:pt x="5" y="87"/>
                  </a:cubicBezTo>
                  <a:cubicBezTo>
                    <a:pt x="5" y="86"/>
                    <a:pt x="5" y="86"/>
                    <a:pt x="5" y="86"/>
                  </a:cubicBezTo>
                  <a:cubicBezTo>
                    <a:pt x="5" y="86"/>
                    <a:pt x="5" y="86"/>
                    <a:pt x="5" y="86"/>
                  </a:cubicBezTo>
                  <a:cubicBezTo>
                    <a:pt x="5" y="86"/>
                    <a:pt x="5" y="86"/>
                    <a:pt x="5" y="86"/>
                  </a:cubicBezTo>
                  <a:cubicBezTo>
                    <a:pt x="5" y="86"/>
                    <a:pt x="5" y="86"/>
                    <a:pt x="5" y="86"/>
                  </a:cubicBezTo>
                  <a:cubicBezTo>
                    <a:pt x="6" y="86"/>
                    <a:pt x="6" y="85"/>
                    <a:pt x="6" y="85"/>
                  </a:cubicBezTo>
                  <a:cubicBezTo>
                    <a:pt x="6" y="85"/>
                    <a:pt x="5" y="85"/>
                    <a:pt x="5" y="85"/>
                  </a:cubicBezTo>
                  <a:cubicBezTo>
                    <a:pt x="5" y="85"/>
                    <a:pt x="5" y="85"/>
                    <a:pt x="5" y="85"/>
                  </a:cubicBezTo>
                  <a:cubicBezTo>
                    <a:pt x="4" y="85"/>
                    <a:pt x="4" y="85"/>
                    <a:pt x="4" y="85"/>
                  </a:cubicBezTo>
                  <a:cubicBezTo>
                    <a:pt x="4" y="85"/>
                    <a:pt x="4" y="85"/>
                    <a:pt x="4" y="85"/>
                  </a:cubicBezTo>
                  <a:cubicBezTo>
                    <a:pt x="4" y="85"/>
                    <a:pt x="4" y="85"/>
                    <a:pt x="4" y="84"/>
                  </a:cubicBezTo>
                  <a:cubicBezTo>
                    <a:pt x="5" y="84"/>
                    <a:pt x="5" y="84"/>
                    <a:pt x="5" y="84"/>
                  </a:cubicBezTo>
                  <a:cubicBezTo>
                    <a:pt x="5" y="84"/>
                    <a:pt x="5" y="84"/>
                    <a:pt x="5" y="84"/>
                  </a:cubicBezTo>
                  <a:cubicBezTo>
                    <a:pt x="5" y="84"/>
                    <a:pt x="5" y="84"/>
                    <a:pt x="5" y="84"/>
                  </a:cubicBezTo>
                  <a:cubicBezTo>
                    <a:pt x="5" y="84"/>
                    <a:pt x="5" y="84"/>
                    <a:pt x="5" y="84"/>
                  </a:cubicBezTo>
                  <a:cubicBezTo>
                    <a:pt x="6" y="83"/>
                    <a:pt x="6" y="84"/>
                    <a:pt x="6" y="83"/>
                  </a:cubicBezTo>
                  <a:cubicBezTo>
                    <a:pt x="6" y="83"/>
                    <a:pt x="6" y="83"/>
                    <a:pt x="6" y="83"/>
                  </a:cubicBezTo>
                  <a:cubicBezTo>
                    <a:pt x="6" y="83"/>
                    <a:pt x="6" y="83"/>
                    <a:pt x="6" y="83"/>
                  </a:cubicBezTo>
                  <a:cubicBezTo>
                    <a:pt x="6" y="83"/>
                    <a:pt x="6" y="83"/>
                    <a:pt x="6" y="82"/>
                  </a:cubicBezTo>
                  <a:cubicBezTo>
                    <a:pt x="6" y="82"/>
                    <a:pt x="6" y="82"/>
                    <a:pt x="6" y="82"/>
                  </a:cubicBezTo>
                  <a:cubicBezTo>
                    <a:pt x="6" y="82"/>
                    <a:pt x="6" y="82"/>
                    <a:pt x="6" y="82"/>
                  </a:cubicBezTo>
                  <a:cubicBezTo>
                    <a:pt x="6" y="82"/>
                    <a:pt x="6" y="82"/>
                    <a:pt x="6" y="82"/>
                  </a:cubicBezTo>
                  <a:cubicBezTo>
                    <a:pt x="6" y="82"/>
                    <a:pt x="6" y="82"/>
                    <a:pt x="6" y="82"/>
                  </a:cubicBezTo>
                  <a:cubicBezTo>
                    <a:pt x="6" y="81"/>
                    <a:pt x="6" y="81"/>
                    <a:pt x="6" y="81"/>
                  </a:cubicBezTo>
                  <a:cubicBezTo>
                    <a:pt x="6" y="81"/>
                    <a:pt x="6" y="81"/>
                    <a:pt x="6" y="81"/>
                  </a:cubicBezTo>
                  <a:cubicBezTo>
                    <a:pt x="6" y="80"/>
                    <a:pt x="6" y="80"/>
                    <a:pt x="6" y="80"/>
                  </a:cubicBezTo>
                  <a:cubicBezTo>
                    <a:pt x="7" y="80"/>
                    <a:pt x="6" y="80"/>
                    <a:pt x="6" y="79"/>
                  </a:cubicBezTo>
                  <a:cubicBezTo>
                    <a:pt x="6" y="78"/>
                    <a:pt x="6" y="78"/>
                    <a:pt x="6" y="78"/>
                  </a:cubicBezTo>
                  <a:cubicBezTo>
                    <a:pt x="6" y="78"/>
                    <a:pt x="7" y="78"/>
                    <a:pt x="6" y="78"/>
                  </a:cubicBezTo>
                  <a:cubicBezTo>
                    <a:pt x="6" y="78"/>
                    <a:pt x="6" y="78"/>
                    <a:pt x="6" y="78"/>
                  </a:cubicBezTo>
                  <a:cubicBezTo>
                    <a:pt x="6" y="77"/>
                    <a:pt x="6" y="77"/>
                    <a:pt x="6" y="77"/>
                  </a:cubicBezTo>
                  <a:cubicBezTo>
                    <a:pt x="6" y="77"/>
                    <a:pt x="6" y="77"/>
                    <a:pt x="6" y="77"/>
                  </a:cubicBezTo>
                  <a:cubicBezTo>
                    <a:pt x="6" y="77"/>
                    <a:pt x="6" y="76"/>
                    <a:pt x="6" y="76"/>
                  </a:cubicBezTo>
                  <a:cubicBezTo>
                    <a:pt x="6" y="76"/>
                    <a:pt x="6" y="76"/>
                    <a:pt x="6" y="76"/>
                  </a:cubicBezTo>
                  <a:cubicBezTo>
                    <a:pt x="6" y="76"/>
                    <a:pt x="6" y="75"/>
                    <a:pt x="6" y="75"/>
                  </a:cubicBezTo>
                  <a:cubicBezTo>
                    <a:pt x="6" y="75"/>
                    <a:pt x="6" y="75"/>
                    <a:pt x="6" y="75"/>
                  </a:cubicBezTo>
                  <a:cubicBezTo>
                    <a:pt x="6" y="75"/>
                    <a:pt x="6" y="75"/>
                    <a:pt x="6" y="74"/>
                  </a:cubicBezTo>
                  <a:cubicBezTo>
                    <a:pt x="6" y="74"/>
                    <a:pt x="6" y="74"/>
                    <a:pt x="6" y="74"/>
                  </a:cubicBezTo>
                  <a:cubicBezTo>
                    <a:pt x="6" y="73"/>
                    <a:pt x="6" y="73"/>
                    <a:pt x="6" y="72"/>
                  </a:cubicBezTo>
                  <a:cubicBezTo>
                    <a:pt x="6" y="72"/>
                    <a:pt x="6" y="72"/>
                    <a:pt x="6" y="72"/>
                  </a:cubicBezTo>
                  <a:cubicBezTo>
                    <a:pt x="6" y="71"/>
                    <a:pt x="6" y="71"/>
                    <a:pt x="6" y="71"/>
                  </a:cubicBezTo>
                  <a:cubicBezTo>
                    <a:pt x="6" y="70"/>
                    <a:pt x="6" y="70"/>
                    <a:pt x="6" y="70"/>
                  </a:cubicBezTo>
                  <a:cubicBezTo>
                    <a:pt x="6" y="70"/>
                    <a:pt x="6" y="70"/>
                    <a:pt x="6" y="70"/>
                  </a:cubicBezTo>
                  <a:cubicBezTo>
                    <a:pt x="6" y="70"/>
                    <a:pt x="6" y="70"/>
                    <a:pt x="6" y="70"/>
                  </a:cubicBezTo>
                  <a:cubicBezTo>
                    <a:pt x="6" y="70"/>
                    <a:pt x="6" y="70"/>
                    <a:pt x="6" y="70"/>
                  </a:cubicBezTo>
                  <a:cubicBezTo>
                    <a:pt x="6" y="69"/>
                    <a:pt x="6" y="69"/>
                    <a:pt x="6" y="69"/>
                  </a:cubicBezTo>
                  <a:cubicBezTo>
                    <a:pt x="6" y="69"/>
                    <a:pt x="6" y="69"/>
                    <a:pt x="6" y="69"/>
                  </a:cubicBezTo>
                  <a:cubicBezTo>
                    <a:pt x="6" y="69"/>
                    <a:pt x="6" y="69"/>
                    <a:pt x="6" y="69"/>
                  </a:cubicBezTo>
                  <a:cubicBezTo>
                    <a:pt x="6" y="69"/>
                    <a:pt x="6" y="69"/>
                    <a:pt x="6" y="68"/>
                  </a:cubicBezTo>
                  <a:cubicBezTo>
                    <a:pt x="6" y="68"/>
                    <a:pt x="6" y="68"/>
                    <a:pt x="6" y="68"/>
                  </a:cubicBezTo>
                  <a:cubicBezTo>
                    <a:pt x="6" y="68"/>
                    <a:pt x="6" y="68"/>
                    <a:pt x="6" y="68"/>
                  </a:cubicBezTo>
                  <a:cubicBezTo>
                    <a:pt x="6" y="68"/>
                    <a:pt x="6" y="68"/>
                    <a:pt x="7" y="68"/>
                  </a:cubicBezTo>
                  <a:cubicBezTo>
                    <a:pt x="7" y="68"/>
                    <a:pt x="6" y="68"/>
                    <a:pt x="7" y="68"/>
                  </a:cubicBezTo>
                  <a:cubicBezTo>
                    <a:pt x="7" y="67"/>
                    <a:pt x="7" y="67"/>
                    <a:pt x="7" y="67"/>
                  </a:cubicBezTo>
                  <a:cubicBezTo>
                    <a:pt x="7" y="67"/>
                    <a:pt x="7" y="67"/>
                    <a:pt x="7" y="67"/>
                  </a:cubicBezTo>
                  <a:cubicBezTo>
                    <a:pt x="7" y="67"/>
                    <a:pt x="7" y="67"/>
                    <a:pt x="7" y="67"/>
                  </a:cubicBezTo>
                  <a:cubicBezTo>
                    <a:pt x="7" y="66"/>
                    <a:pt x="7" y="66"/>
                    <a:pt x="7" y="66"/>
                  </a:cubicBezTo>
                  <a:cubicBezTo>
                    <a:pt x="7" y="64"/>
                    <a:pt x="7" y="64"/>
                    <a:pt x="7" y="64"/>
                  </a:cubicBezTo>
                  <a:cubicBezTo>
                    <a:pt x="7" y="63"/>
                    <a:pt x="7" y="63"/>
                    <a:pt x="7" y="63"/>
                  </a:cubicBezTo>
                  <a:cubicBezTo>
                    <a:pt x="7" y="63"/>
                    <a:pt x="7" y="63"/>
                    <a:pt x="7" y="62"/>
                  </a:cubicBezTo>
                  <a:cubicBezTo>
                    <a:pt x="6" y="62"/>
                    <a:pt x="6" y="62"/>
                    <a:pt x="6" y="62"/>
                  </a:cubicBezTo>
                  <a:cubicBezTo>
                    <a:pt x="5" y="62"/>
                    <a:pt x="5" y="62"/>
                    <a:pt x="5" y="62"/>
                  </a:cubicBezTo>
                  <a:cubicBezTo>
                    <a:pt x="5" y="62"/>
                    <a:pt x="5" y="62"/>
                    <a:pt x="5" y="63"/>
                  </a:cubicBezTo>
                  <a:cubicBezTo>
                    <a:pt x="5" y="63"/>
                    <a:pt x="4" y="63"/>
                    <a:pt x="4" y="63"/>
                  </a:cubicBezTo>
                  <a:cubicBezTo>
                    <a:pt x="4" y="63"/>
                    <a:pt x="4" y="63"/>
                    <a:pt x="4" y="63"/>
                  </a:cubicBezTo>
                  <a:cubicBezTo>
                    <a:pt x="4" y="63"/>
                    <a:pt x="4" y="63"/>
                    <a:pt x="4" y="63"/>
                  </a:cubicBezTo>
                  <a:cubicBezTo>
                    <a:pt x="4" y="63"/>
                    <a:pt x="4" y="63"/>
                    <a:pt x="3" y="64"/>
                  </a:cubicBezTo>
                  <a:cubicBezTo>
                    <a:pt x="3" y="64"/>
                    <a:pt x="3" y="63"/>
                    <a:pt x="3" y="64"/>
                  </a:cubicBezTo>
                  <a:cubicBezTo>
                    <a:pt x="3" y="64"/>
                    <a:pt x="3" y="64"/>
                    <a:pt x="3" y="64"/>
                  </a:cubicBezTo>
                  <a:cubicBezTo>
                    <a:pt x="3" y="64"/>
                    <a:pt x="3" y="64"/>
                    <a:pt x="3" y="64"/>
                  </a:cubicBezTo>
                  <a:cubicBezTo>
                    <a:pt x="2" y="64"/>
                    <a:pt x="2" y="64"/>
                    <a:pt x="2" y="64"/>
                  </a:cubicBezTo>
                  <a:cubicBezTo>
                    <a:pt x="2" y="64"/>
                    <a:pt x="2" y="64"/>
                    <a:pt x="2" y="64"/>
                  </a:cubicBezTo>
                  <a:cubicBezTo>
                    <a:pt x="2" y="64"/>
                    <a:pt x="2" y="64"/>
                    <a:pt x="1" y="64"/>
                  </a:cubicBezTo>
                  <a:cubicBezTo>
                    <a:pt x="1" y="64"/>
                    <a:pt x="1" y="64"/>
                    <a:pt x="1" y="64"/>
                  </a:cubicBezTo>
                  <a:cubicBezTo>
                    <a:pt x="1" y="64"/>
                    <a:pt x="1" y="64"/>
                    <a:pt x="1" y="64"/>
                  </a:cubicBezTo>
                  <a:cubicBezTo>
                    <a:pt x="1" y="64"/>
                    <a:pt x="0" y="64"/>
                    <a:pt x="0" y="64"/>
                  </a:cubicBezTo>
                  <a:cubicBezTo>
                    <a:pt x="0" y="64"/>
                    <a:pt x="0" y="64"/>
                    <a:pt x="0" y="64"/>
                  </a:cubicBezTo>
                  <a:cubicBezTo>
                    <a:pt x="0" y="64"/>
                    <a:pt x="0" y="64"/>
                    <a:pt x="0" y="64"/>
                  </a:cubicBezTo>
                  <a:cubicBezTo>
                    <a:pt x="0" y="63"/>
                    <a:pt x="0" y="63"/>
                    <a:pt x="0" y="63"/>
                  </a:cubicBezTo>
                  <a:cubicBezTo>
                    <a:pt x="0" y="63"/>
                    <a:pt x="0" y="63"/>
                    <a:pt x="0" y="63"/>
                  </a:cubicBezTo>
                  <a:cubicBezTo>
                    <a:pt x="0" y="63"/>
                    <a:pt x="0" y="63"/>
                    <a:pt x="0" y="63"/>
                  </a:cubicBezTo>
                  <a:cubicBezTo>
                    <a:pt x="0" y="63"/>
                    <a:pt x="0" y="62"/>
                    <a:pt x="0" y="62"/>
                  </a:cubicBezTo>
                  <a:cubicBezTo>
                    <a:pt x="0" y="62"/>
                    <a:pt x="0" y="62"/>
                    <a:pt x="0" y="62"/>
                  </a:cubicBezTo>
                  <a:cubicBezTo>
                    <a:pt x="0" y="62"/>
                    <a:pt x="0" y="62"/>
                    <a:pt x="0" y="62"/>
                  </a:cubicBezTo>
                  <a:cubicBezTo>
                    <a:pt x="0" y="61"/>
                    <a:pt x="0" y="62"/>
                    <a:pt x="0" y="61"/>
                  </a:cubicBezTo>
                  <a:cubicBezTo>
                    <a:pt x="0" y="61"/>
                    <a:pt x="0" y="61"/>
                    <a:pt x="0" y="61"/>
                  </a:cubicBezTo>
                  <a:cubicBezTo>
                    <a:pt x="0" y="61"/>
                    <a:pt x="0" y="60"/>
                    <a:pt x="0" y="60"/>
                  </a:cubicBezTo>
                  <a:cubicBezTo>
                    <a:pt x="0" y="60"/>
                    <a:pt x="1" y="60"/>
                    <a:pt x="1" y="59"/>
                  </a:cubicBezTo>
                  <a:cubicBezTo>
                    <a:pt x="1" y="59"/>
                    <a:pt x="1" y="59"/>
                    <a:pt x="1" y="59"/>
                  </a:cubicBezTo>
                  <a:cubicBezTo>
                    <a:pt x="1" y="59"/>
                    <a:pt x="1" y="59"/>
                    <a:pt x="1" y="59"/>
                  </a:cubicBezTo>
                  <a:cubicBezTo>
                    <a:pt x="1" y="59"/>
                    <a:pt x="1" y="58"/>
                    <a:pt x="1" y="58"/>
                  </a:cubicBezTo>
                  <a:cubicBezTo>
                    <a:pt x="1" y="58"/>
                    <a:pt x="1" y="58"/>
                    <a:pt x="1" y="58"/>
                  </a:cubicBezTo>
                  <a:cubicBezTo>
                    <a:pt x="1" y="58"/>
                    <a:pt x="1" y="58"/>
                    <a:pt x="1" y="58"/>
                  </a:cubicBezTo>
                  <a:cubicBezTo>
                    <a:pt x="1" y="57"/>
                    <a:pt x="1" y="58"/>
                    <a:pt x="1" y="57"/>
                  </a:cubicBezTo>
                  <a:cubicBezTo>
                    <a:pt x="1" y="57"/>
                    <a:pt x="1" y="57"/>
                    <a:pt x="1" y="57"/>
                  </a:cubicBezTo>
                  <a:cubicBezTo>
                    <a:pt x="1" y="57"/>
                    <a:pt x="1" y="57"/>
                    <a:pt x="1" y="56"/>
                  </a:cubicBezTo>
                  <a:cubicBezTo>
                    <a:pt x="1" y="56"/>
                    <a:pt x="1" y="56"/>
                    <a:pt x="1" y="56"/>
                  </a:cubicBezTo>
                  <a:cubicBezTo>
                    <a:pt x="1" y="56"/>
                    <a:pt x="1" y="56"/>
                    <a:pt x="1" y="56"/>
                  </a:cubicBezTo>
                  <a:cubicBezTo>
                    <a:pt x="1" y="55"/>
                    <a:pt x="1" y="55"/>
                    <a:pt x="1" y="55"/>
                  </a:cubicBezTo>
                  <a:cubicBezTo>
                    <a:pt x="1" y="55"/>
                    <a:pt x="1" y="55"/>
                    <a:pt x="1" y="55"/>
                  </a:cubicBezTo>
                  <a:cubicBezTo>
                    <a:pt x="1" y="55"/>
                    <a:pt x="1" y="55"/>
                    <a:pt x="1" y="55"/>
                  </a:cubicBezTo>
                  <a:cubicBezTo>
                    <a:pt x="1" y="55"/>
                    <a:pt x="1" y="55"/>
                    <a:pt x="1" y="55"/>
                  </a:cubicBezTo>
                  <a:cubicBezTo>
                    <a:pt x="1" y="54"/>
                    <a:pt x="1" y="54"/>
                    <a:pt x="1" y="54"/>
                  </a:cubicBezTo>
                  <a:cubicBezTo>
                    <a:pt x="2" y="54"/>
                    <a:pt x="2" y="54"/>
                    <a:pt x="2" y="54"/>
                  </a:cubicBezTo>
                  <a:cubicBezTo>
                    <a:pt x="2" y="54"/>
                    <a:pt x="2" y="54"/>
                    <a:pt x="2" y="54"/>
                  </a:cubicBezTo>
                  <a:cubicBezTo>
                    <a:pt x="2" y="54"/>
                    <a:pt x="2" y="54"/>
                    <a:pt x="2" y="53"/>
                  </a:cubicBezTo>
                  <a:cubicBezTo>
                    <a:pt x="2" y="53"/>
                    <a:pt x="2" y="53"/>
                    <a:pt x="2" y="53"/>
                  </a:cubicBezTo>
                  <a:cubicBezTo>
                    <a:pt x="2" y="53"/>
                    <a:pt x="2" y="53"/>
                    <a:pt x="2" y="53"/>
                  </a:cubicBezTo>
                  <a:cubicBezTo>
                    <a:pt x="2" y="53"/>
                    <a:pt x="2" y="52"/>
                    <a:pt x="2" y="52"/>
                  </a:cubicBezTo>
                  <a:cubicBezTo>
                    <a:pt x="2" y="52"/>
                    <a:pt x="2" y="52"/>
                    <a:pt x="2" y="52"/>
                  </a:cubicBezTo>
                  <a:cubicBezTo>
                    <a:pt x="2" y="52"/>
                    <a:pt x="2" y="52"/>
                    <a:pt x="2" y="52"/>
                  </a:cubicBezTo>
                  <a:cubicBezTo>
                    <a:pt x="2" y="51"/>
                    <a:pt x="2" y="51"/>
                    <a:pt x="2" y="51"/>
                  </a:cubicBezTo>
                  <a:cubicBezTo>
                    <a:pt x="2" y="51"/>
                    <a:pt x="2" y="51"/>
                    <a:pt x="2" y="51"/>
                  </a:cubicBezTo>
                  <a:cubicBezTo>
                    <a:pt x="2" y="51"/>
                    <a:pt x="2" y="51"/>
                    <a:pt x="2" y="51"/>
                  </a:cubicBezTo>
                  <a:cubicBezTo>
                    <a:pt x="2" y="50"/>
                    <a:pt x="2" y="50"/>
                    <a:pt x="2" y="50"/>
                  </a:cubicBezTo>
                  <a:cubicBezTo>
                    <a:pt x="2" y="50"/>
                    <a:pt x="2" y="50"/>
                    <a:pt x="3" y="50"/>
                  </a:cubicBezTo>
                  <a:cubicBezTo>
                    <a:pt x="3" y="50"/>
                    <a:pt x="3" y="50"/>
                    <a:pt x="3" y="49"/>
                  </a:cubicBezTo>
                  <a:cubicBezTo>
                    <a:pt x="3" y="49"/>
                    <a:pt x="3" y="49"/>
                    <a:pt x="3" y="49"/>
                  </a:cubicBezTo>
                  <a:cubicBezTo>
                    <a:pt x="3" y="49"/>
                    <a:pt x="3" y="49"/>
                    <a:pt x="3" y="49"/>
                  </a:cubicBezTo>
                  <a:cubicBezTo>
                    <a:pt x="3" y="49"/>
                    <a:pt x="3" y="49"/>
                    <a:pt x="3" y="49"/>
                  </a:cubicBezTo>
                  <a:cubicBezTo>
                    <a:pt x="3" y="49"/>
                    <a:pt x="3" y="48"/>
                    <a:pt x="3" y="48"/>
                  </a:cubicBezTo>
                  <a:cubicBezTo>
                    <a:pt x="3" y="48"/>
                    <a:pt x="3" y="48"/>
                    <a:pt x="3" y="48"/>
                  </a:cubicBezTo>
                  <a:cubicBezTo>
                    <a:pt x="3" y="48"/>
                    <a:pt x="3" y="48"/>
                    <a:pt x="3" y="48"/>
                  </a:cubicBezTo>
                  <a:cubicBezTo>
                    <a:pt x="3" y="48"/>
                    <a:pt x="3" y="47"/>
                    <a:pt x="3" y="47"/>
                  </a:cubicBezTo>
                  <a:cubicBezTo>
                    <a:pt x="3" y="47"/>
                    <a:pt x="3" y="47"/>
                    <a:pt x="3" y="47"/>
                  </a:cubicBezTo>
                  <a:cubicBezTo>
                    <a:pt x="3" y="47"/>
                    <a:pt x="3" y="47"/>
                    <a:pt x="4" y="47"/>
                  </a:cubicBezTo>
                  <a:cubicBezTo>
                    <a:pt x="4" y="47"/>
                    <a:pt x="3" y="47"/>
                    <a:pt x="4" y="47"/>
                  </a:cubicBezTo>
                  <a:cubicBezTo>
                    <a:pt x="4" y="47"/>
                    <a:pt x="4" y="47"/>
                    <a:pt x="4" y="46"/>
                  </a:cubicBezTo>
                  <a:cubicBezTo>
                    <a:pt x="4" y="46"/>
                    <a:pt x="4" y="46"/>
                    <a:pt x="4" y="46"/>
                  </a:cubicBezTo>
                  <a:cubicBezTo>
                    <a:pt x="4" y="46"/>
                    <a:pt x="4" y="46"/>
                    <a:pt x="4" y="46"/>
                  </a:cubicBezTo>
                  <a:cubicBezTo>
                    <a:pt x="4" y="46"/>
                    <a:pt x="4" y="46"/>
                    <a:pt x="4" y="46"/>
                  </a:cubicBezTo>
                  <a:cubicBezTo>
                    <a:pt x="4" y="45"/>
                    <a:pt x="4" y="45"/>
                    <a:pt x="4" y="45"/>
                  </a:cubicBezTo>
                  <a:cubicBezTo>
                    <a:pt x="4" y="45"/>
                    <a:pt x="4" y="45"/>
                    <a:pt x="4" y="45"/>
                  </a:cubicBezTo>
                  <a:cubicBezTo>
                    <a:pt x="4" y="45"/>
                    <a:pt x="4" y="45"/>
                    <a:pt x="4" y="45"/>
                  </a:cubicBezTo>
                  <a:cubicBezTo>
                    <a:pt x="4" y="45"/>
                    <a:pt x="4" y="45"/>
                    <a:pt x="4" y="44"/>
                  </a:cubicBezTo>
                  <a:cubicBezTo>
                    <a:pt x="4" y="44"/>
                    <a:pt x="4" y="44"/>
                    <a:pt x="4" y="44"/>
                  </a:cubicBezTo>
                  <a:cubicBezTo>
                    <a:pt x="4" y="44"/>
                    <a:pt x="4" y="43"/>
                    <a:pt x="4" y="43"/>
                  </a:cubicBezTo>
                  <a:cubicBezTo>
                    <a:pt x="5" y="43"/>
                    <a:pt x="5" y="43"/>
                    <a:pt x="5" y="43"/>
                  </a:cubicBezTo>
                  <a:cubicBezTo>
                    <a:pt x="5" y="43"/>
                    <a:pt x="5" y="43"/>
                    <a:pt x="5" y="43"/>
                  </a:cubicBezTo>
                  <a:cubicBezTo>
                    <a:pt x="5" y="42"/>
                    <a:pt x="5" y="42"/>
                    <a:pt x="5" y="42"/>
                  </a:cubicBezTo>
                  <a:cubicBezTo>
                    <a:pt x="5" y="42"/>
                    <a:pt x="5" y="42"/>
                    <a:pt x="5" y="42"/>
                  </a:cubicBezTo>
                  <a:cubicBezTo>
                    <a:pt x="5" y="42"/>
                    <a:pt x="5" y="42"/>
                    <a:pt x="5" y="42"/>
                  </a:cubicBezTo>
                  <a:cubicBezTo>
                    <a:pt x="5" y="42"/>
                    <a:pt x="5" y="42"/>
                    <a:pt x="5" y="41"/>
                  </a:cubicBezTo>
                  <a:cubicBezTo>
                    <a:pt x="5" y="41"/>
                    <a:pt x="5" y="41"/>
                    <a:pt x="5" y="41"/>
                  </a:cubicBezTo>
                  <a:cubicBezTo>
                    <a:pt x="5" y="41"/>
                    <a:pt x="5" y="41"/>
                    <a:pt x="5" y="41"/>
                  </a:cubicBezTo>
                  <a:cubicBezTo>
                    <a:pt x="5" y="41"/>
                    <a:pt x="5" y="41"/>
                    <a:pt x="5" y="41"/>
                  </a:cubicBezTo>
                  <a:cubicBezTo>
                    <a:pt x="5" y="41"/>
                    <a:pt x="5" y="41"/>
                    <a:pt x="5" y="40"/>
                  </a:cubicBezTo>
                  <a:cubicBezTo>
                    <a:pt x="6" y="40"/>
                    <a:pt x="6" y="40"/>
                    <a:pt x="6" y="40"/>
                  </a:cubicBezTo>
                  <a:cubicBezTo>
                    <a:pt x="6" y="40"/>
                    <a:pt x="6" y="40"/>
                    <a:pt x="6" y="39"/>
                  </a:cubicBezTo>
                  <a:cubicBezTo>
                    <a:pt x="6" y="39"/>
                    <a:pt x="6" y="39"/>
                    <a:pt x="6" y="39"/>
                  </a:cubicBezTo>
                  <a:cubicBezTo>
                    <a:pt x="6" y="39"/>
                    <a:pt x="6" y="39"/>
                    <a:pt x="6" y="38"/>
                  </a:cubicBezTo>
                  <a:cubicBezTo>
                    <a:pt x="6" y="38"/>
                    <a:pt x="6" y="38"/>
                    <a:pt x="6" y="38"/>
                  </a:cubicBezTo>
                  <a:cubicBezTo>
                    <a:pt x="6" y="38"/>
                    <a:pt x="6" y="38"/>
                    <a:pt x="6" y="38"/>
                  </a:cubicBezTo>
                  <a:cubicBezTo>
                    <a:pt x="6" y="38"/>
                    <a:pt x="6" y="37"/>
                    <a:pt x="6" y="37"/>
                  </a:cubicBezTo>
                  <a:cubicBezTo>
                    <a:pt x="6" y="37"/>
                    <a:pt x="6" y="37"/>
                    <a:pt x="6" y="37"/>
                  </a:cubicBezTo>
                  <a:cubicBezTo>
                    <a:pt x="6" y="37"/>
                    <a:pt x="6" y="37"/>
                    <a:pt x="6" y="37"/>
                  </a:cubicBezTo>
                  <a:cubicBezTo>
                    <a:pt x="6" y="37"/>
                    <a:pt x="7" y="37"/>
                    <a:pt x="7" y="36"/>
                  </a:cubicBezTo>
                  <a:cubicBezTo>
                    <a:pt x="7" y="36"/>
                    <a:pt x="6" y="36"/>
                    <a:pt x="7" y="36"/>
                  </a:cubicBezTo>
                  <a:cubicBezTo>
                    <a:pt x="7" y="36"/>
                    <a:pt x="7" y="36"/>
                    <a:pt x="7" y="36"/>
                  </a:cubicBezTo>
                  <a:cubicBezTo>
                    <a:pt x="7" y="36"/>
                    <a:pt x="7" y="36"/>
                    <a:pt x="7" y="36"/>
                  </a:cubicBezTo>
                  <a:cubicBezTo>
                    <a:pt x="7" y="36"/>
                    <a:pt x="7" y="35"/>
                    <a:pt x="7" y="35"/>
                  </a:cubicBezTo>
                  <a:cubicBezTo>
                    <a:pt x="7" y="35"/>
                    <a:pt x="7" y="35"/>
                    <a:pt x="7" y="35"/>
                  </a:cubicBezTo>
                  <a:cubicBezTo>
                    <a:pt x="7" y="35"/>
                    <a:pt x="7" y="35"/>
                    <a:pt x="7" y="35"/>
                  </a:cubicBezTo>
                  <a:cubicBezTo>
                    <a:pt x="7" y="35"/>
                    <a:pt x="7" y="35"/>
                    <a:pt x="7" y="35"/>
                  </a:cubicBezTo>
                  <a:cubicBezTo>
                    <a:pt x="7" y="34"/>
                    <a:pt x="7" y="34"/>
                    <a:pt x="7" y="34"/>
                  </a:cubicBezTo>
                  <a:cubicBezTo>
                    <a:pt x="7" y="34"/>
                    <a:pt x="7" y="34"/>
                    <a:pt x="7" y="34"/>
                  </a:cubicBezTo>
                  <a:cubicBezTo>
                    <a:pt x="6" y="34"/>
                    <a:pt x="6" y="34"/>
                    <a:pt x="6" y="34"/>
                  </a:cubicBezTo>
                  <a:cubicBezTo>
                    <a:pt x="6" y="34"/>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4" y="35"/>
                    <a:pt x="4" y="35"/>
                    <a:pt x="4" y="35"/>
                  </a:cubicBezTo>
                  <a:cubicBezTo>
                    <a:pt x="4" y="35"/>
                    <a:pt x="4" y="35"/>
                    <a:pt x="4" y="35"/>
                  </a:cubicBezTo>
                  <a:cubicBezTo>
                    <a:pt x="4" y="35"/>
                    <a:pt x="4" y="35"/>
                    <a:pt x="4" y="35"/>
                  </a:cubicBezTo>
                  <a:cubicBezTo>
                    <a:pt x="4" y="35"/>
                    <a:pt x="3" y="35"/>
                    <a:pt x="3" y="35"/>
                  </a:cubicBezTo>
                  <a:cubicBezTo>
                    <a:pt x="3" y="35"/>
                    <a:pt x="3" y="35"/>
                    <a:pt x="3" y="35"/>
                  </a:cubicBezTo>
                  <a:cubicBezTo>
                    <a:pt x="3" y="35"/>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2" y="34"/>
                  </a:cubicBezTo>
                  <a:cubicBezTo>
                    <a:pt x="2" y="34"/>
                    <a:pt x="2" y="34"/>
                    <a:pt x="2" y="34"/>
                  </a:cubicBezTo>
                  <a:cubicBezTo>
                    <a:pt x="2" y="33"/>
                    <a:pt x="2" y="33"/>
                    <a:pt x="2" y="33"/>
                  </a:cubicBezTo>
                  <a:cubicBezTo>
                    <a:pt x="2" y="33"/>
                    <a:pt x="2" y="33"/>
                    <a:pt x="2" y="33"/>
                  </a:cubicBezTo>
                  <a:cubicBezTo>
                    <a:pt x="2" y="33"/>
                    <a:pt x="1" y="32"/>
                    <a:pt x="1" y="32"/>
                  </a:cubicBezTo>
                  <a:cubicBezTo>
                    <a:pt x="1" y="32"/>
                    <a:pt x="1" y="32"/>
                    <a:pt x="1" y="32"/>
                  </a:cubicBezTo>
                  <a:cubicBezTo>
                    <a:pt x="1" y="32"/>
                    <a:pt x="1" y="32"/>
                    <a:pt x="1" y="32"/>
                  </a:cubicBezTo>
                  <a:cubicBezTo>
                    <a:pt x="1" y="31"/>
                    <a:pt x="1" y="31"/>
                    <a:pt x="1" y="31"/>
                  </a:cubicBezTo>
                  <a:cubicBezTo>
                    <a:pt x="1" y="31"/>
                    <a:pt x="1" y="31"/>
                    <a:pt x="1" y="31"/>
                  </a:cubicBezTo>
                  <a:cubicBezTo>
                    <a:pt x="1" y="31"/>
                    <a:pt x="1" y="31"/>
                    <a:pt x="1" y="31"/>
                  </a:cubicBezTo>
                  <a:cubicBezTo>
                    <a:pt x="1" y="30"/>
                    <a:pt x="1" y="30"/>
                    <a:pt x="1" y="30"/>
                  </a:cubicBezTo>
                  <a:cubicBezTo>
                    <a:pt x="1" y="30"/>
                    <a:pt x="1" y="30"/>
                    <a:pt x="1" y="30"/>
                  </a:cubicBezTo>
                  <a:cubicBezTo>
                    <a:pt x="1" y="30"/>
                    <a:pt x="1" y="30"/>
                    <a:pt x="1" y="30"/>
                  </a:cubicBezTo>
                  <a:cubicBezTo>
                    <a:pt x="1" y="30"/>
                    <a:pt x="1" y="30"/>
                    <a:pt x="1" y="30"/>
                  </a:cubicBezTo>
                  <a:cubicBezTo>
                    <a:pt x="1" y="29"/>
                    <a:pt x="1" y="29"/>
                    <a:pt x="1" y="29"/>
                  </a:cubicBezTo>
                  <a:cubicBezTo>
                    <a:pt x="2" y="29"/>
                    <a:pt x="2" y="29"/>
                    <a:pt x="2" y="29"/>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6"/>
                    <a:pt x="4" y="26"/>
                  </a:cubicBezTo>
                  <a:cubicBezTo>
                    <a:pt x="4" y="26"/>
                    <a:pt x="4" y="26"/>
                    <a:pt x="4" y="26"/>
                  </a:cubicBezTo>
                  <a:cubicBezTo>
                    <a:pt x="4" y="26"/>
                    <a:pt x="5" y="26"/>
                    <a:pt x="5" y="26"/>
                  </a:cubicBezTo>
                  <a:cubicBezTo>
                    <a:pt x="5" y="25"/>
                    <a:pt x="5" y="25"/>
                    <a:pt x="5" y="25"/>
                  </a:cubicBezTo>
                  <a:cubicBezTo>
                    <a:pt x="5" y="25"/>
                    <a:pt x="5" y="25"/>
                    <a:pt x="5" y="25"/>
                  </a:cubicBezTo>
                  <a:cubicBezTo>
                    <a:pt x="5" y="24"/>
                    <a:pt x="5" y="24"/>
                    <a:pt x="5" y="24"/>
                  </a:cubicBezTo>
                  <a:cubicBezTo>
                    <a:pt x="5" y="24"/>
                    <a:pt x="5" y="24"/>
                    <a:pt x="5" y="24"/>
                  </a:cubicBezTo>
                  <a:cubicBezTo>
                    <a:pt x="6" y="24"/>
                    <a:pt x="5" y="24"/>
                    <a:pt x="6" y="24"/>
                  </a:cubicBezTo>
                  <a:cubicBezTo>
                    <a:pt x="6" y="24"/>
                    <a:pt x="6" y="24"/>
                    <a:pt x="6" y="24"/>
                  </a:cubicBezTo>
                  <a:cubicBezTo>
                    <a:pt x="6" y="24"/>
                    <a:pt x="6" y="24"/>
                    <a:pt x="6" y="24"/>
                  </a:cubicBezTo>
                  <a:cubicBezTo>
                    <a:pt x="6" y="23"/>
                    <a:pt x="6" y="23"/>
                    <a:pt x="6" y="23"/>
                  </a:cubicBezTo>
                  <a:cubicBezTo>
                    <a:pt x="6" y="23"/>
                    <a:pt x="6" y="23"/>
                    <a:pt x="6" y="23"/>
                  </a:cubicBezTo>
                  <a:cubicBezTo>
                    <a:pt x="6" y="23"/>
                    <a:pt x="6" y="23"/>
                    <a:pt x="6" y="23"/>
                  </a:cubicBezTo>
                  <a:cubicBezTo>
                    <a:pt x="6" y="23"/>
                    <a:pt x="6" y="23"/>
                    <a:pt x="7" y="23"/>
                  </a:cubicBezTo>
                  <a:cubicBezTo>
                    <a:pt x="7" y="23"/>
                    <a:pt x="7" y="23"/>
                    <a:pt x="7" y="22"/>
                  </a:cubicBezTo>
                  <a:cubicBezTo>
                    <a:pt x="7" y="22"/>
                    <a:pt x="7" y="22"/>
                    <a:pt x="7" y="22"/>
                  </a:cubicBezTo>
                  <a:cubicBezTo>
                    <a:pt x="7" y="22"/>
                    <a:pt x="7" y="22"/>
                    <a:pt x="7" y="22"/>
                  </a:cubicBezTo>
                  <a:cubicBezTo>
                    <a:pt x="7" y="22"/>
                    <a:pt x="7" y="22"/>
                    <a:pt x="7" y="22"/>
                  </a:cubicBezTo>
                  <a:cubicBezTo>
                    <a:pt x="8" y="22"/>
                    <a:pt x="7"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9" y="18"/>
                  </a:cubicBezTo>
                  <a:cubicBezTo>
                    <a:pt x="9" y="18"/>
                    <a:pt x="9" y="18"/>
                    <a:pt x="9" y="18"/>
                  </a:cubicBezTo>
                  <a:cubicBezTo>
                    <a:pt x="9" y="18"/>
                    <a:pt x="9" y="18"/>
                    <a:pt x="9" y="18"/>
                  </a:cubicBezTo>
                  <a:cubicBezTo>
                    <a:pt x="9" y="18"/>
                    <a:pt x="9" y="18"/>
                    <a:pt x="9" y="17"/>
                  </a:cubicBezTo>
                  <a:cubicBezTo>
                    <a:pt x="9" y="17"/>
                    <a:pt x="9" y="17"/>
                    <a:pt x="9" y="17"/>
                  </a:cubicBezTo>
                  <a:cubicBezTo>
                    <a:pt x="9" y="17"/>
                    <a:pt x="9"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1" y="16"/>
                    <a:pt x="11" y="16"/>
                  </a:cubicBezTo>
                  <a:cubicBezTo>
                    <a:pt x="11" y="16"/>
                    <a:pt x="11" y="16"/>
                    <a:pt x="11" y="16"/>
                  </a:cubicBezTo>
                  <a:cubicBezTo>
                    <a:pt x="11" y="15"/>
                    <a:pt x="11" y="16"/>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4"/>
                    <a:pt x="13" y="14"/>
                    <a:pt x="13" y="14"/>
                  </a:cubicBezTo>
                  <a:cubicBezTo>
                    <a:pt x="13" y="14"/>
                    <a:pt x="13" y="14"/>
                    <a:pt x="13" y="14"/>
                  </a:cubicBezTo>
                  <a:cubicBezTo>
                    <a:pt x="13" y="14"/>
                    <a:pt x="13" y="14"/>
                    <a:pt x="13" y="13"/>
                  </a:cubicBezTo>
                  <a:cubicBezTo>
                    <a:pt x="13" y="13"/>
                    <a:pt x="13" y="13"/>
                    <a:pt x="13" y="13"/>
                  </a:cubicBezTo>
                  <a:cubicBezTo>
                    <a:pt x="13" y="13"/>
                    <a:pt x="13" y="12"/>
                    <a:pt x="13" y="12"/>
                  </a:cubicBezTo>
                  <a:cubicBezTo>
                    <a:pt x="14" y="12"/>
                    <a:pt x="13" y="12"/>
                    <a:pt x="14" y="12"/>
                  </a:cubicBezTo>
                  <a:cubicBezTo>
                    <a:pt x="14" y="12"/>
                    <a:pt x="14" y="12"/>
                    <a:pt x="14" y="12"/>
                  </a:cubicBezTo>
                  <a:cubicBezTo>
                    <a:pt x="14" y="12"/>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5" y="10"/>
                    <a:pt x="14"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8"/>
                    <a:pt x="15" y="8"/>
                  </a:cubicBezTo>
                  <a:cubicBezTo>
                    <a:pt x="15" y="8"/>
                    <a:pt x="15" y="8"/>
                    <a:pt x="15" y="8"/>
                  </a:cubicBezTo>
                  <a:cubicBezTo>
                    <a:pt x="16"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7" y="7"/>
                  </a:cubicBezTo>
                  <a:cubicBezTo>
                    <a:pt x="17" y="6"/>
                    <a:pt x="17" y="6"/>
                    <a:pt x="17" y="6"/>
                  </a:cubicBezTo>
                  <a:cubicBezTo>
                    <a:pt x="17" y="6"/>
                    <a:pt x="17" y="6"/>
                    <a:pt x="17" y="6"/>
                  </a:cubicBezTo>
                  <a:cubicBezTo>
                    <a:pt x="17" y="6"/>
                    <a:pt x="17" y="6"/>
                    <a:pt x="17" y="6"/>
                  </a:cubicBezTo>
                  <a:cubicBezTo>
                    <a:pt x="17" y="6"/>
                    <a:pt x="17" y="6"/>
                    <a:pt x="17" y="6"/>
                  </a:cubicBezTo>
                  <a:cubicBezTo>
                    <a:pt x="17" y="5"/>
                    <a:pt x="17" y="5"/>
                    <a:pt x="17" y="5"/>
                  </a:cubicBezTo>
                  <a:cubicBezTo>
                    <a:pt x="17"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9" y="5"/>
                    <a:pt x="19" y="5"/>
                  </a:cubicBezTo>
                  <a:cubicBezTo>
                    <a:pt x="19" y="5"/>
                    <a:pt x="19" y="4"/>
                    <a:pt x="19" y="4"/>
                  </a:cubicBezTo>
                  <a:cubicBezTo>
                    <a:pt x="19" y="4"/>
                    <a:pt x="19" y="4"/>
                    <a:pt x="20" y="4"/>
                  </a:cubicBezTo>
                  <a:cubicBezTo>
                    <a:pt x="20" y="4"/>
                    <a:pt x="20" y="4"/>
                    <a:pt x="20" y="4"/>
                  </a:cubicBezTo>
                  <a:cubicBezTo>
                    <a:pt x="20" y="4"/>
                    <a:pt x="20" y="4"/>
                    <a:pt x="20" y="4"/>
                  </a:cubicBezTo>
                  <a:cubicBezTo>
                    <a:pt x="20" y="4"/>
                    <a:pt x="20" y="4"/>
                    <a:pt x="21" y="4"/>
                  </a:cubicBezTo>
                  <a:cubicBezTo>
                    <a:pt x="21" y="4"/>
                    <a:pt x="21" y="4"/>
                    <a:pt x="21" y="4"/>
                  </a:cubicBezTo>
                  <a:cubicBezTo>
                    <a:pt x="21" y="4"/>
                    <a:pt x="21" y="4"/>
                    <a:pt x="21" y="4"/>
                  </a:cubicBezTo>
                  <a:cubicBezTo>
                    <a:pt x="22" y="4"/>
                    <a:pt x="22" y="4"/>
                    <a:pt x="22"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4" y="5"/>
                    <a:pt x="24" y="5"/>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3"/>
                    <a:pt x="25" y="3"/>
                  </a:cubicBezTo>
                  <a:cubicBezTo>
                    <a:pt x="25" y="3"/>
                    <a:pt x="25" y="3"/>
                    <a:pt x="25" y="3"/>
                  </a:cubicBezTo>
                  <a:cubicBezTo>
                    <a:pt x="25" y="3"/>
                    <a:pt x="25" y="2"/>
                    <a:pt x="24" y="2"/>
                  </a:cubicBezTo>
                  <a:cubicBezTo>
                    <a:pt x="24" y="2"/>
                    <a:pt x="24" y="2"/>
                    <a:pt x="24" y="2"/>
                  </a:cubicBezTo>
                  <a:cubicBezTo>
                    <a:pt x="24" y="2"/>
                    <a:pt x="24" y="2"/>
                    <a:pt x="24" y="2"/>
                  </a:cubicBezTo>
                  <a:cubicBezTo>
                    <a:pt x="25" y="2"/>
                    <a:pt x="25" y="2"/>
                    <a:pt x="25" y="2"/>
                  </a:cubicBezTo>
                  <a:cubicBezTo>
                    <a:pt x="25" y="2"/>
                    <a:pt x="25" y="2"/>
                    <a:pt x="25" y="2"/>
                  </a:cubicBezTo>
                  <a:cubicBezTo>
                    <a:pt x="26" y="2"/>
                    <a:pt x="25" y="2"/>
                    <a:pt x="26" y="2"/>
                  </a:cubicBezTo>
                  <a:cubicBezTo>
                    <a:pt x="26" y="2"/>
                    <a:pt x="26" y="2"/>
                    <a:pt x="26" y="2"/>
                  </a:cubicBezTo>
                  <a:cubicBezTo>
                    <a:pt x="26" y="2"/>
                    <a:pt x="26" y="2"/>
                    <a:pt x="26" y="2"/>
                  </a:cubicBezTo>
                  <a:cubicBezTo>
                    <a:pt x="26" y="2"/>
                    <a:pt x="26" y="2"/>
                    <a:pt x="26" y="2"/>
                  </a:cubicBezTo>
                  <a:cubicBezTo>
                    <a:pt x="26" y="2"/>
                    <a:pt x="26" y="2"/>
                    <a:pt x="26"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8" y="1"/>
                    <a:pt x="28" y="1"/>
                    <a:pt x="28" y="0"/>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2" name="Freeform 656"/>
            <p:cNvSpPr>
              <a:spLocks noEditPoints="1"/>
            </p:cNvSpPr>
            <p:nvPr/>
          </p:nvSpPr>
          <p:spPr bwMode="auto">
            <a:xfrm>
              <a:off x="7462838" y="2974976"/>
              <a:ext cx="173038" cy="484188"/>
            </a:xfrm>
            <a:custGeom>
              <a:avLst/>
              <a:gdLst>
                <a:gd name="T0" fmla="*/ 36 w 46"/>
                <a:gd name="T1" fmla="*/ 36 h 129"/>
                <a:gd name="T2" fmla="*/ 39 w 46"/>
                <a:gd name="T3" fmla="*/ 42 h 129"/>
                <a:gd name="T4" fmla="*/ 21 w 46"/>
                <a:gd name="T5" fmla="*/ 106 h 129"/>
                <a:gd name="T6" fmla="*/ 20 w 46"/>
                <a:gd name="T7" fmla="*/ 113 h 129"/>
                <a:gd name="T8" fmla="*/ 21 w 46"/>
                <a:gd name="T9" fmla="*/ 99 h 129"/>
                <a:gd name="T10" fmla="*/ 20 w 46"/>
                <a:gd name="T11" fmla="*/ 83 h 129"/>
                <a:gd name="T12" fmla="*/ 21 w 46"/>
                <a:gd name="T13" fmla="*/ 79 h 129"/>
                <a:gd name="T14" fmla="*/ 21 w 46"/>
                <a:gd name="T15" fmla="*/ 85 h 129"/>
                <a:gd name="T16" fmla="*/ 46 w 46"/>
                <a:gd name="T17" fmla="*/ 58 h 129"/>
                <a:gd name="T18" fmla="*/ 43 w 46"/>
                <a:gd name="T19" fmla="*/ 53 h 129"/>
                <a:gd name="T20" fmla="*/ 41 w 46"/>
                <a:gd name="T21" fmla="*/ 48 h 129"/>
                <a:gd name="T22" fmla="*/ 45 w 46"/>
                <a:gd name="T23" fmla="*/ 44 h 129"/>
                <a:gd name="T24" fmla="*/ 45 w 46"/>
                <a:gd name="T25" fmla="*/ 38 h 129"/>
                <a:gd name="T26" fmla="*/ 43 w 46"/>
                <a:gd name="T27" fmla="*/ 31 h 129"/>
                <a:gd name="T28" fmla="*/ 40 w 46"/>
                <a:gd name="T29" fmla="*/ 22 h 129"/>
                <a:gd name="T30" fmla="*/ 30 w 46"/>
                <a:gd name="T31" fmla="*/ 19 h 129"/>
                <a:gd name="T32" fmla="*/ 25 w 46"/>
                <a:gd name="T33" fmla="*/ 15 h 129"/>
                <a:gd name="T34" fmla="*/ 25 w 46"/>
                <a:gd name="T35" fmla="*/ 8 h 129"/>
                <a:gd name="T36" fmla="*/ 23 w 46"/>
                <a:gd name="T37" fmla="*/ 2 h 129"/>
                <a:gd name="T38" fmla="*/ 17 w 46"/>
                <a:gd name="T39" fmla="*/ 0 h 129"/>
                <a:gd name="T40" fmla="*/ 12 w 46"/>
                <a:gd name="T41" fmla="*/ 4 h 129"/>
                <a:gd name="T42" fmla="*/ 12 w 46"/>
                <a:gd name="T43" fmla="*/ 11 h 129"/>
                <a:gd name="T44" fmla="*/ 15 w 46"/>
                <a:gd name="T45" fmla="*/ 18 h 129"/>
                <a:gd name="T46" fmla="*/ 16 w 46"/>
                <a:gd name="T47" fmla="*/ 22 h 129"/>
                <a:gd name="T48" fmla="*/ 11 w 46"/>
                <a:gd name="T49" fmla="*/ 24 h 129"/>
                <a:gd name="T50" fmla="*/ 7 w 46"/>
                <a:gd name="T51" fmla="*/ 30 h 129"/>
                <a:gd name="T52" fmla="*/ 5 w 46"/>
                <a:gd name="T53" fmla="*/ 37 h 129"/>
                <a:gd name="T54" fmla="*/ 7 w 46"/>
                <a:gd name="T55" fmla="*/ 41 h 129"/>
                <a:gd name="T56" fmla="*/ 5 w 46"/>
                <a:gd name="T57" fmla="*/ 49 h 129"/>
                <a:gd name="T58" fmla="*/ 3 w 46"/>
                <a:gd name="T59" fmla="*/ 58 h 129"/>
                <a:gd name="T60" fmla="*/ 2 w 46"/>
                <a:gd name="T61" fmla="*/ 67 h 129"/>
                <a:gd name="T62" fmla="*/ 2 w 46"/>
                <a:gd name="T63" fmla="*/ 74 h 129"/>
                <a:gd name="T64" fmla="*/ 4 w 46"/>
                <a:gd name="T65" fmla="*/ 74 h 129"/>
                <a:gd name="T66" fmla="*/ 5 w 46"/>
                <a:gd name="T67" fmla="*/ 69 h 129"/>
                <a:gd name="T68" fmla="*/ 7 w 46"/>
                <a:gd name="T69" fmla="*/ 59 h 129"/>
                <a:gd name="T70" fmla="*/ 8 w 46"/>
                <a:gd name="T71" fmla="*/ 60 h 129"/>
                <a:gd name="T72" fmla="*/ 8 w 46"/>
                <a:gd name="T73" fmla="*/ 70 h 129"/>
                <a:gd name="T74" fmla="*/ 7 w 46"/>
                <a:gd name="T75" fmla="*/ 94 h 129"/>
                <a:gd name="T76" fmla="*/ 6 w 46"/>
                <a:gd name="T77" fmla="*/ 110 h 129"/>
                <a:gd name="T78" fmla="*/ 8 w 46"/>
                <a:gd name="T79" fmla="*/ 121 h 129"/>
                <a:gd name="T80" fmla="*/ 8 w 46"/>
                <a:gd name="T81" fmla="*/ 128 h 129"/>
                <a:gd name="T82" fmla="*/ 16 w 46"/>
                <a:gd name="T83" fmla="*/ 127 h 129"/>
                <a:gd name="T84" fmla="*/ 20 w 46"/>
                <a:gd name="T85" fmla="*/ 120 h 129"/>
                <a:gd name="T86" fmla="*/ 22 w 46"/>
                <a:gd name="T87" fmla="*/ 118 h 129"/>
                <a:gd name="T88" fmla="*/ 26 w 46"/>
                <a:gd name="T89" fmla="*/ 124 h 129"/>
                <a:gd name="T90" fmla="*/ 30 w 46"/>
                <a:gd name="T91" fmla="*/ 121 h 129"/>
                <a:gd name="T92" fmla="*/ 30 w 46"/>
                <a:gd name="T93" fmla="*/ 118 h 129"/>
                <a:gd name="T94" fmla="*/ 30 w 46"/>
                <a:gd name="T95" fmla="*/ 112 h 129"/>
                <a:gd name="T96" fmla="*/ 32 w 46"/>
                <a:gd name="T97" fmla="*/ 106 h 129"/>
                <a:gd name="T98" fmla="*/ 35 w 46"/>
                <a:gd name="T99" fmla="*/ 98 h 129"/>
                <a:gd name="T100" fmla="*/ 34 w 46"/>
                <a:gd name="T101" fmla="*/ 93 h 129"/>
                <a:gd name="T102" fmla="*/ 34 w 46"/>
                <a:gd name="T103" fmla="*/ 82 h 129"/>
                <a:gd name="T104" fmla="*/ 36 w 46"/>
                <a:gd name="T105" fmla="*/ 73 h 129"/>
                <a:gd name="T106" fmla="*/ 39 w 46"/>
                <a:gd name="T107" fmla="*/ 68 h 129"/>
                <a:gd name="T108" fmla="*/ 40 w 46"/>
                <a:gd name="T109" fmla="*/ 61 h 129"/>
                <a:gd name="T110" fmla="*/ 46 w 46"/>
                <a:gd name="T111" fmla="*/ 6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129">
                  <a:moveTo>
                    <a:pt x="39" y="42"/>
                  </a:moveTo>
                  <a:cubicBezTo>
                    <a:pt x="38" y="42"/>
                    <a:pt x="38" y="42"/>
                    <a:pt x="38" y="42"/>
                  </a:cubicBezTo>
                  <a:cubicBezTo>
                    <a:pt x="38" y="42"/>
                    <a:pt x="37" y="43"/>
                    <a:pt x="37" y="43"/>
                  </a:cubicBezTo>
                  <a:cubicBezTo>
                    <a:pt x="37" y="43"/>
                    <a:pt x="37" y="44"/>
                    <a:pt x="36" y="44"/>
                  </a:cubicBezTo>
                  <a:cubicBezTo>
                    <a:pt x="36" y="42"/>
                    <a:pt x="36" y="41"/>
                    <a:pt x="36" y="39"/>
                  </a:cubicBezTo>
                  <a:cubicBezTo>
                    <a:pt x="36" y="39"/>
                    <a:pt x="36" y="37"/>
                    <a:pt x="36" y="37"/>
                  </a:cubicBezTo>
                  <a:cubicBezTo>
                    <a:pt x="36" y="37"/>
                    <a:pt x="36" y="36"/>
                    <a:pt x="36" y="36"/>
                  </a:cubicBezTo>
                  <a:cubicBezTo>
                    <a:pt x="36" y="36"/>
                    <a:pt x="37" y="37"/>
                    <a:pt x="37" y="37"/>
                  </a:cubicBezTo>
                  <a:cubicBezTo>
                    <a:pt x="38" y="37"/>
                    <a:pt x="37" y="38"/>
                    <a:pt x="38" y="38"/>
                  </a:cubicBezTo>
                  <a:cubicBezTo>
                    <a:pt x="38" y="38"/>
                    <a:pt x="38" y="39"/>
                    <a:pt x="38" y="39"/>
                  </a:cubicBezTo>
                  <a:cubicBezTo>
                    <a:pt x="38" y="39"/>
                    <a:pt x="38" y="40"/>
                    <a:pt x="38" y="40"/>
                  </a:cubicBezTo>
                  <a:cubicBezTo>
                    <a:pt x="38" y="40"/>
                    <a:pt x="38" y="41"/>
                    <a:pt x="39" y="41"/>
                  </a:cubicBezTo>
                  <a:cubicBezTo>
                    <a:pt x="39" y="41"/>
                    <a:pt x="39" y="41"/>
                    <a:pt x="39" y="41"/>
                  </a:cubicBezTo>
                  <a:cubicBezTo>
                    <a:pt x="39" y="41"/>
                    <a:pt x="39" y="42"/>
                    <a:pt x="39" y="42"/>
                  </a:cubicBezTo>
                  <a:moveTo>
                    <a:pt x="22" y="94"/>
                  </a:moveTo>
                  <a:cubicBezTo>
                    <a:pt x="22" y="94"/>
                    <a:pt x="21" y="99"/>
                    <a:pt x="21" y="99"/>
                  </a:cubicBezTo>
                  <a:cubicBezTo>
                    <a:pt x="21" y="99"/>
                    <a:pt x="21" y="100"/>
                    <a:pt x="21" y="100"/>
                  </a:cubicBezTo>
                  <a:cubicBezTo>
                    <a:pt x="21" y="100"/>
                    <a:pt x="21" y="101"/>
                    <a:pt x="21" y="101"/>
                  </a:cubicBezTo>
                  <a:cubicBezTo>
                    <a:pt x="21" y="101"/>
                    <a:pt x="21" y="102"/>
                    <a:pt x="21" y="102"/>
                  </a:cubicBezTo>
                  <a:cubicBezTo>
                    <a:pt x="21" y="102"/>
                    <a:pt x="21" y="103"/>
                    <a:pt x="21" y="103"/>
                  </a:cubicBezTo>
                  <a:cubicBezTo>
                    <a:pt x="21" y="104"/>
                    <a:pt x="21" y="105"/>
                    <a:pt x="21" y="106"/>
                  </a:cubicBezTo>
                  <a:cubicBezTo>
                    <a:pt x="21" y="106"/>
                    <a:pt x="21" y="107"/>
                    <a:pt x="21" y="107"/>
                  </a:cubicBezTo>
                  <a:cubicBezTo>
                    <a:pt x="21" y="108"/>
                    <a:pt x="21" y="108"/>
                    <a:pt x="21" y="108"/>
                  </a:cubicBezTo>
                  <a:cubicBezTo>
                    <a:pt x="21" y="109"/>
                    <a:pt x="21" y="108"/>
                    <a:pt x="21" y="108"/>
                  </a:cubicBezTo>
                  <a:cubicBezTo>
                    <a:pt x="20" y="109"/>
                    <a:pt x="20" y="110"/>
                    <a:pt x="20" y="111"/>
                  </a:cubicBezTo>
                  <a:cubicBezTo>
                    <a:pt x="20" y="111"/>
                    <a:pt x="20" y="112"/>
                    <a:pt x="20" y="112"/>
                  </a:cubicBezTo>
                  <a:cubicBezTo>
                    <a:pt x="20" y="112"/>
                    <a:pt x="20" y="112"/>
                    <a:pt x="20" y="112"/>
                  </a:cubicBezTo>
                  <a:cubicBezTo>
                    <a:pt x="20" y="112"/>
                    <a:pt x="20" y="113"/>
                    <a:pt x="20" y="113"/>
                  </a:cubicBezTo>
                  <a:cubicBezTo>
                    <a:pt x="20" y="112"/>
                    <a:pt x="20" y="112"/>
                    <a:pt x="20" y="112"/>
                  </a:cubicBezTo>
                  <a:cubicBezTo>
                    <a:pt x="20" y="112"/>
                    <a:pt x="20" y="111"/>
                    <a:pt x="20" y="111"/>
                  </a:cubicBezTo>
                  <a:cubicBezTo>
                    <a:pt x="20" y="110"/>
                    <a:pt x="20" y="109"/>
                    <a:pt x="20" y="108"/>
                  </a:cubicBezTo>
                  <a:cubicBezTo>
                    <a:pt x="20" y="108"/>
                    <a:pt x="20" y="107"/>
                    <a:pt x="20" y="106"/>
                  </a:cubicBezTo>
                  <a:cubicBezTo>
                    <a:pt x="21" y="106"/>
                    <a:pt x="21" y="104"/>
                    <a:pt x="21" y="103"/>
                  </a:cubicBezTo>
                  <a:cubicBezTo>
                    <a:pt x="21" y="100"/>
                    <a:pt x="21" y="100"/>
                    <a:pt x="21" y="100"/>
                  </a:cubicBezTo>
                  <a:cubicBezTo>
                    <a:pt x="21" y="100"/>
                    <a:pt x="21" y="99"/>
                    <a:pt x="21" y="99"/>
                  </a:cubicBezTo>
                  <a:cubicBezTo>
                    <a:pt x="21" y="98"/>
                    <a:pt x="21" y="97"/>
                    <a:pt x="20" y="97"/>
                  </a:cubicBezTo>
                  <a:cubicBezTo>
                    <a:pt x="20" y="96"/>
                    <a:pt x="20" y="95"/>
                    <a:pt x="20" y="94"/>
                  </a:cubicBezTo>
                  <a:cubicBezTo>
                    <a:pt x="20" y="94"/>
                    <a:pt x="20" y="93"/>
                    <a:pt x="20" y="93"/>
                  </a:cubicBezTo>
                  <a:cubicBezTo>
                    <a:pt x="20" y="93"/>
                    <a:pt x="20" y="92"/>
                    <a:pt x="20" y="92"/>
                  </a:cubicBezTo>
                  <a:cubicBezTo>
                    <a:pt x="20" y="91"/>
                    <a:pt x="20" y="91"/>
                    <a:pt x="20" y="90"/>
                  </a:cubicBezTo>
                  <a:cubicBezTo>
                    <a:pt x="20" y="89"/>
                    <a:pt x="20" y="89"/>
                    <a:pt x="20" y="88"/>
                  </a:cubicBezTo>
                  <a:cubicBezTo>
                    <a:pt x="20" y="86"/>
                    <a:pt x="20" y="85"/>
                    <a:pt x="20" y="83"/>
                  </a:cubicBezTo>
                  <a:cubicBezTo>
                    <a:pt x="20" y="81"/>
                    <a:pt x="20" y="79"/>
                    <a:pt x="20" y="78"/>
                  </a:cubicBezTo>
                  <a:cubicBezTo>
                    <a:pt x="20" y="77"/>
                    <a:pt x="20" y="77"/>
                    <a:pt x="20" y="76"/>
                  </a:cubicBezTo>
                  <a:cubicBezTo>
                    <a:pt x="20" y="76"/>
                    <a:pt x="20" y="75"/>
                    <a:pt x="20" y="75"/>
                  </a:cubicBezTo>
                  <a:cubicBezTo>
                    <a:pt x="21" y="75"/>
                    <a:pt x="21" y="75"/>
                    <a:pt x="21" y="76"/>
                  </a:cubicBezTo>
                  <a:cubicBezTo>
                    <a:pt x="21" y="76"/>
                    <a:pt x="21" y="76"/>
                    <a:pt x="21" y="76"/>
                  </a:cubicBezTo>
                  <a:cubicBezTo>
                    <a:pt x="21" y="77"/>
                    <a:pt x="21" y="77"/>
                    <a:pt x="21" y="78"/>
                  </a:cubicBezTo>
                  <a:cubicBezTo>
                    <a:pt x="21" y="78"/>
                    <a:pt x="21" y="79"/>
                    <a:pt x="21" y="79"/>
                  </a:cubicBezTo>
                  <a:cubicBezTo>
                    <a:pt x="21" y="80"/>
                    <a:pt x="20" y="80"/>
                    <a:pt x="20" y="80"/>
                  </a:cubicBezTo>
                  <a:cubicBezTo>
                    <a:pt x="20" y="81"/>
                    <a:pt x="20" y="81"/>
                    <a:pt x="20" y="81"/>
                  </a:cubicBezTo>
                  <a:cubicBezTo>
                    <a:pt x="20" y="81"/>
                    <a:pt x="21" y="81"/>
                    <a:pt x="20" y="81"/>
                  </a:cubicBezTo>
                  <a:cubicBezTo>
                    <a:pt x="20" y="81"/>
                    <a:pt x="21" y="81"/>
                    <a:pt x="21" y="82"/>
                  </a:cubicBezTo>
                  <a:cubicBezTo>
                    <a:pt x="21" y="82"/>
                    <a:pt x="21" y="82"/>
                    <a:pt x="21" y="83"/>
                  </a:cubicBezTo>
                  <a:cubicBezTo>
                    <a:pt x="21" y="83"/>
                    <a:pt x="21" y="84"/>
                    <a:pt x="21" y="84"/>
                  </a:cubicBezTo>
                  <a:cubicBezTo>
                    <a:pt x="21" y="84"/>
                    <a:pt x="21" y="85"/>
                    <a:pt x="21" y="85"/>
                  </a:cubicBezTo>
                  <a:cubicBezTo>
                    <a:pt x="21" y="85"/>
                    <a:pt x="21" y="87"/>
                    <a:pt x="21" y="87"/>
                  </a:cubicBezTo>
                  <a:cubicBezTo>
                    <a:pt x="21" y="87"/>
                    <a:pt x="21" y="88"/>
                    <a:pt x="21" y="88"/>
                  </a:cubicBezTo>
                  <a:cubicBezTo>
                    <a:pt x="21" y="88"/>
                    <a:pt x="22" y="89"/>
                    <a:pt x="21" y="89"/>
                  </a:cubicBezTo>
                  <a:cubicBezTo>
                    <a:pt x="21" y="89"/>
                    <a:pt x="22" y="90"/>
                    <a:pt x="22" y="91"/>
                  </a:cubicBezTo>
                  <a:cubicBezTo>
                    <a:pt x="22" y="94"/>
                    <a:pt x="22" y="94"/>
                    <a:pt x="22" y="94"/>
                  </a:cubicBezTo>
                  <a:moveTo>
                    <a:pt x="46" y="59"/>
                  </a:moveTo>
                  <a:cubicBezTo>
                    <a:pt x="46" y="58"/>
                    <a:pt x="46" y="58"/>
                    <a:pt x="46" y="58"/>
                  </a:cubicBezTo>
                  <a:cubicBezTo>
                    <a:pt x="46" y="57"/>
                    <a:pt x="46" y="57"/>
                    <a:pt x="46" y="57"/>
                  </a:cubicBezTo>
                  <a:cubicBezTo>
                    <a:pt x="46" y="56"/>
                    <a:pt x="46" y="56"/>
                    <a:pt x="45" y="56"/>
                  </a:cubicBezTo>
                  <a:cubicBezTo>
                    <a:pt x="45" y="56"/>
                    <a:pt x="45" y="55"/>
                    <a:pt x="45" y="55"/>
                  </a:cubicBezTo>
                  <a:cubicBezTo>
                    <a:pt x="45" y="55"/>
                    <a:pt x="45" y="55"/>
                    <a:pt x="45" y="55"/>
                  </a:cubicBezTo>
                  <a:cubicBezTo>
                    <a:pt x="45" y="55"/>
                    <a:pt x="45" y="54"/>
                    <a:pt x="45" y="54"/>
                  </a:cubicBezTo>
                  <a:cubicBezTo>
                    <a:pt x="44" y="54"/>
                    <a:pt x="44" y="54"/>
                    <a:pt x="44" y="54"/>
                  </a:cubicBezTo>
                  <a:cubicBezTo>
                    <a:pt x="44" y="53"/>
                    <a:pt x="43" y="53"/>
                    <a:pt x="43" y="53"/>
                  </a:cubicBezTo>
                  <a:cubicBezTo>
                    <a:pt x="43" y="52"/>
                    <a:pt x="42" y="52"/>
                    <a:pt x="42" y="52"/>
                  </a:cubicBezTo>
                  <a:cubicBezTo>
                    <a:pt x="42" y="52"/>
                    <a:pt x="41" y="51"/>
                    <a:pt x="41" y="51"/>
                  </a:cubicBezTo>
                  <a:cubicBezTo>
                    <a:pt x="41" y="51"/>
                    <a:pt x="40" y="50"/>
                    <a:pt x="40" y="50"/>
                  </a:cubicBezTo>
                  <a:cubicBezTo>
                    <a:pt x="40" y="50"/>
                    <a:pt x="39" y="50"/>
                    <a:pt x="39" y="50"/>
                  </a:cubicBezTo>
                  <a:cubicBezTo>
                    <a:pt x="39" y="50"/>
                    <a:pt x="39" y="49"/>
                    <a:pt x="39" y="49"/>
                  </a:cubicBezTo>
                  <a:cubicBezTo>
                    <a:pt x="39" y="49"/>
                    <a:pt x="40" y="49"/>
                    <a:pt x="40" y="49"/>
                  </a:cubicBezTo>
                  <a:cubicBezTo>
                    <a:pt x="40" y="49"/>
                    <a:pt x="41" y="48"/>
                    <a:pt x="41" y="48"/>
                  </a:cubicBezTo>
                  <a:cubicBezTo>
                    <a:pt x="41" y="48"/>
                    <a:pt x="41" y="48"/>
                    <a:pt x="41" y="48"/>
                  </a:cubicBezTo>
                  <a:cubicBezTo>
                    <a:pt x="42" y="47"/>
                    <a:pt x="42" y="47"/>
                    <a:pt x="42" y="47"/>
                  </a:cubicBezTo>
                  <a:cubicBezTo>
                    <a:pt x="42" y="47"/>
                    <a:pt x="43" y="46"/>
                    <a:pt x="43" y="46"/>
                  </a:cubicBezTo>
                  <a:cubicBezTo>
                    <a:pt x="43" y="46"/>
                    <a:pt x="44" y="46"/>
                    <a:pt x="44" y="46"/>
                  </a:cubicBezTo>
                  <a:cubicBezTo>
                    <a:pt x="44" y="46"/>
                    <a:pt x="44" y="46"/>
                    <a:pt x="44" y="46"/>
                  </a:cubicBezTo>
                  <a:cubicBezTo>
                    <a:pt x="44" y="46"/>
                    <a:pt x="45" y="46"/>
                    <a:pt x="45" y="45"/>
                  </a:cubicBezTo>
                  <a:cubicBezTo>
                    <a:pt x="45" y="45"/>
                    <a:pt x="45" y="45"/>
                    <a:pt x="45" y="44"/>
                  </a:cubicBezTo>
                  <a:cubicBezTo>
                    <a:pt x="45" y="44"/>
                    <a:pt x="45" y="44"/>
                    <a:pt x="45" y="43"/>
                  </a:cubicBezTo>
                  <a:cubicBezTo>
                    <a:pt x="45" y="43"/>
                    <a:pt x="45" y="43"/>
                    <a:pt x="45" y="43"/>
                  </a:cubicBezTo>
                  <a:cubicBezTo>
                    <a:pt x="45" y="42"/>
                    <a:pt x="45" y="42"/>
                    <a:pt x="45" y="42"/>
                  </a:cubicBezTo>
                  <a:cubicBezTo>
                    <a:pt x="45" y="42"/>
                    <a:pt x="45" y="41"/>
                    <a:pt x="45" y="41"/>
                  </a:cubicBezTo>
                  <a:cubicBezTo>
                    <a:pt x="45" y="40"/>
                    <a:pt x="45" y="40"/>
                    <a:pt x="45" y="40"/>
                  </a:cubicBezTo>
                  <a:cubicBezTo>
                    <a:pt x="45" y="39"/>
                    <a:pt x="45" y="39"/>
                    <a:pt x="45" y="39"/>
                  </a:cubicBezTo>
                  <a:cubicBezTo>
                    <a:pt x="45" y="38"/>
                    <a:pt x="45" y="38"/>
                    <a:pt x="45" y="38"/>
                  </a:cubicBezTo>
                  <a:cubicBezTo>
                    <a:pt x="45" y="37"/>
                    <a:pt x="44" y="37"/>
                    <a:pt x="44" y="36"/>
                  </a:cubicBezTo>
                  <a:cubicBezTo>
                    <a:pt x="44" y="36"/>
                    <a:pt x="44" y="36"/>
                    <a:pt x="44" y="35"/>
                  </a:cubicBezTo>
                  <a:cubicBezTo>
                    <a:pt x="44" y="35"/>
                    <a:pt x="44" y="35"/>
                    <a:pt x="44" y="34"/>
                  </a:cubicBezTo>
                  <a:cubicBezTo>
                    <a:pt x="44" y="34"/>
                    <a:pt x="44" y="34"/>
                    <a:pt x="44" y="34"/>
                  </a:cubicBezTo>
                  <a:cubicBezTo>
                    <a:pt x="44" y="33"/>
                    <a:pt x="43" y="33"/>
                    <a:pt x="43" y="33"/>
                  </a:cubicBezTo>
                  <a:cubicBezTo>
                    <a:pt x="43" y="32"/>
                    <a:pt x="43" y="32"/>
                    <a:pt x="43" y="32"/>
                  </a:cubicBezTo>
                  <a:cubicBezTo>
                    <a:pt x="43" y="32"/>
                    <a:pt x="43" y="31"/>
                    <a:pt x="43" y="31"/>
                  </a:cubicBezTo>
                  <a:cubicBezTo>
                    <a:pt x="43" y="31"/>
                    <a:pt x="43" y="29"/>
                    <a:pt x="43" y="29"/>
                  </a:cubicBezTo>
                  <a:cubicBezTo>
                    <a:pt x="43" y="28"/>
                    <a:pt x="42" y="28"/>
                    <a:pt x="42" y="27"/>
                  </a:cubicBezTo>
                  <a:cubicBezTo>
                    <a:pt x="42" y="27"/>
                    <a:pt x="42" y="26"/>
                    <a:pt x="42" y="26"/>
                  </a:cubicBezTo>
                  <a:cubicBezTo>
                    <a:pt x="42" y="26"/>
                    <a:pt x="42" y="25"/>
                    <a:pt x="42" y="25"/>
                  </a:cubicBezTo>
                  <a:cubicBezTo>
                    <a:pt x="41" y="25"/>
                    <a:pt x="41" y="24"/>
                    <a:pt x="41" y="24"/>
                  </a:cubicBezTo>
                  <a:cubicBezTo>
                    <a:pt x="41" y="24"/>
                    <a:pt x="41" y="24"/>
                    <a:pt x="41" y="23"/>
                  </a:cubicBezTo>
                  <a:cubicBezTo>
                    <a:pt x="41" y="23"/>
                    <a:pt x="40" y="23"/>
                    <a:pt x="40" y="22"/>
                  </a:cubicBezTo>
                  <a:cubicBezTo>
                    <a:pt x="40" y="22"/>
                    <a:pt x="39" y="22"/>
                    <a:pt x="39" y="21"/>
                  </a:cubicBezTo>
                  <a:cubicBezTo>
                    <a:pt x="39" y="21"/>
                    <a:pt x="38" y="21"/>
                    <a:pt x="38" y="21"/>
                  </a:cubicBezTo>
                  <a:cubicBezTo>
                    <a:pt x="38" y="20"/>
                    <a:pt x="37" y="21"/>
                    <a:pt x="37" y="20"/>
                  </a:cubicBezTo>
                  <a:cubicBezTo>
                    <a:pt x="36" y="20"/>
                    <a:pt x="36" y="20"/>
                    <a:pt x="35" y="20"/>
                  </a:cubicBezTo>
                  <a:cubicBezTo>
                    <a:pt x="34" y="20"/>
                    <a:pt x="34" y="20"/>
                    <a:pt x="33" y="20"/>
                  </a:cubicBezTo>
                  <a:cubicBezTo>
                    <a:pt x="33" y="20"/>
                    <a:pt x="32" y="19"/>
                    <a:pt x="31" y="19"/>
                  </a:cubicBezTo>
                  <a:cubicBezTo>
                    <a:pt x="31" y="19"/>
                    <a:pt x="30" y="19"/>
                    <a:pt x="30" y="19"/>
                  </a:cubicBezTo>
                  <a:cubicBezTo>
                    <a:pt x="30" y="19"/>
                    <a:pt x="30" y="19"/>
                    <a:pt x="30" y="19"/>
                  </a:cubicBezTo>
                  <a:cubicBezTo>
                    <a:pt x="29" y="19"/>
                    <a:pt x="29" y="19"/>
                    <a:pt x="29" y="19"/>
                  </a:cubicBezTo>
                  <a:cubicBezTo>
                    <a:pt x="29" y="19"/>
                    <a:pt x="28" y="19"/>
                    <a:pt x="28" y="18"/>
                  </a:cubicBezTo>
                  <a:cubicBezTo>
                    <a:pt x="28" y="18"/>
                    <a:pt x="28" y="18"/>
                    <a:pt x="27" y="18"/>
                  </a:cubicBezTo>
                  <a:cubicBezTo>
                    <a:pt x="27" y="18"/>
                    <a:pt x="27" y="17"/>
                    <a:pt x="27" y="17"/>
                  </a:cubicBezTo>
                  <a:cubicBezTo>
                    <a:pt x="27" y="17"/>
                    <a:pt x="26" y="16"/>
                    <a:pt x="26" y="16"/>
                  </a:cubicBezTo>
                  <a:cubicBezTo>
                    <a:pt x="26" y="16"/>
                    <a:pt x="25" y="15"/>
                    <a:pt x="25" y="15"/>
                  </a:cubicBezTo>
                  <a:cubicBezTo>
                    <a:pt x="25" y="15"/>
                    <a:pt x="25" y="14"/>
                    <a:pt x="25" y="14"/>
                  </a:cubicBezTo>
                  <a:cubicBezTo>
                    <a:pt x="24" y="14"/>
                    <a:pt x="25" y="13"/>
                    <a:pt x="24" y="13"/>
                  </a:cubicBezTo>
                  <a:cubicBezTo>
                    <a:pt x="24" y="13"/>
                    <a:pt x="24" y="13"/>
                    <a:pt x="25" y="13"/>
                  </a:cubicBezTo>
                  <a:cubicBezTo>
                    <a:pt x="25" y="13"/>
                    <a:pt x="25" y="11"/>
                    <a:pt x="25" y="11"/>
                  </a:cubicBezTo>
                  <a:cubicBezTo>
                    <a:pt x="25" y="11"/>
                    <a:pt x="25" y="10"/>
                    <a:pt x="25" y="10"/>
                  </a:cubicBezTo>
                  <a:cubicBezTo>
                    <a:pt x="25" y="10"/>
                    <a:pt x="25" y="9"/>
                    <a:pt x="25" y="9"/>
                  </a:cubicBezTo>
                  <a:cubicBezTo>
                    <a:pt x="25" y="9"/>
                    <a:pt x="25" y="8"/>
                    <a:pt x="25" y="8"/>
                  </a:cubicBezTo>
                  <a:cubicBezTo>
                    <a:pt x="25" y="8"/>
                    <a:pt x="25" y="7"/>
                    <a:pt x="25" y="7"/>
                  </a:cubicBezTo>
                  <a:cubicBezTo>
                    <a:pt x="25" y="7"/>
                    <a:pt x="25" y="6"/>
                    <a:pt x="25" y="6"/>
                  </a:cubicBezTo>
                  <a:cubicBezTo>
                    <a:pt x="25" y="6"/>
                    <a:pt x="25" y="5"/>
                    <a:pt x="24" y="5"/>
                  </a:cubicBezTo>
                  <a:cubicBezTo>
                    <a:pt x="24" y="5"/>
                    <a:pt x="24" y="4"/>
                    <a:pt x="24" y="4"/>
                  </a:cubicBezTo>
                  <a:cubicBezTo>
                    <a:pt x="24" y="4"/>
                    <a:pt x="24" y="4"/>
                    <a:pt x="24" y="3"/>
                  </a:cubicBezTo>
                  <a:cubicBezTo>
                    <a:pt x="24" y="3"/>
                    <a:pt x="24" y="3"/>
                    <a:pt x="24" y="3"/>
                  </a:cubicBezTo>
                  <a:cubicBezTo>
                    <a:pt x="23" y="3"/>
                    <a:pt x="23" y="2"/>
                    <a:pt x="23" y="2"/>
                  </a:cubicBezTo>
                  <a:cubicBezTo>
                    <a:pt x="23" y="2"/>
                    <a:pt x="23" y="2"/>
                    <a:pt x="22" y="2"/>
                  </a:cubicBezTo>
                  <a:cubicBezTo>
                    <a:pt x="22" y="1"/>
                    <a:pt x="22" y="1"/>
                    <a:pt x="22" y="1"/>
                  </a:cubicBezTo>
                  <a:cubicBezTo>
                    <a:pt x="22" y="1"/>
                    <a:pt x="22" y="1"/>
                    <a:pt x="22" y="1"/>
                  </a:cubicBezTo>
                  <a:cubicBezTo>
                    <a:pt x="22" y="0"/>
                    <a:pt x="21" y="1"/>
                    <a:pt x="21" y="0"/>
                  </a:cubicBezTo>
                  <a:cubicBezTo>
                    <a:pt x="21" y="0"/>
                    <a:pt x="20" y="0"/>
                    <a:pt x="20" y="0"/>
                  </a:cubicBezTo>
                  <a:cubicBezTo>
                    <a:pt x="20" y="0"/>
                    <a:pt x="19" y="0"/>
                    <a:pt x="19" y="0"/>
                  </a:cubicBezTo>
                  <a:cubicBezTo>
                    <a:pt x="17" y="0"/>
                    <a:pt x="17" y="0"/>
                    <a:pt x="17" y="0"/>
                  </a:cubicBezTo>
                  <a:cubicBezTo>
                    <a:pt x="17" y="0"/>
                    <a:pt x="16" y="0"/>
                    <a:pt x="16" y="0"/>
                  </a:cubicBezTo>
                  <a:cubicBezTo>
                    <a:pt x="15" y="0"/>
                    <a:pt x="14" y="0"/>
                    <a:pt x="14" y="1"/>
                  </a:cubicBezTo>
                  <a:cubicBezTo>
                    <a:pt x="15" y="1"/>
                    <a:pt x="14" y="2"/>
                    <a:pt x="14" y="2"/>
                  </a:cubicBezTo>
                  <a:cubicBezTo>
                    <a:pt x="14" y="2"/>
                    <a:pt x="14" y="2"/>
                    <a:pt x="14" y="2"/>
                  </a:cubicBezTo>
                  <a:cubicBezTo>
                    <a:pt x="13" y="2"/>
                    <a:pt x="13" y="3"/>
                    <a:pt x="13" y="3"/>
                  </a:cubicBezTo>
                  <a:cubicBezTo>
                    <a:pt x="13" y="3"/>
                    <a:pt x="13" y="3"/>
                    <a:pt x="13" y="3"/>
                  </a:cubicBezTo>
                  <a:cubicBezTo>
                    <a:pt x="13" y="3"/>
                    <a:pt x="12" y="4"/>
                    <a:pt x="12" y="4"/>
                  </a:cubicBezTo>
                  <a:cubicBezTo>
                    <a:pt x="12" y="4"/>
                    <a:pt x="12" y="5"/>
                    <a:pt x="11" y="5"/>
                  </a:cubicBezTo>
                  <a:cubicBezTo>
                    <a:pt x="11" y="5"/>
                    <a:pt x="11" y="6"/>
                    <a:pt x="11" y="6"/>
                  </a:cubicBezTo>
                  <a:cubicBezTo>
                    <a:pt x="11" y="6"/>
                    <a:pt x="11" y="6"/>
                    <a:pt x="11" y="6"/>
                  </a:cubicBezTo>
                  <a:cubicBezTo>
                    <a:pt x="11" y="6"/>
                    <a:pt x="11" y="7"/>
                    <a:pt x="11" y="8"/>
                  </a:cubicBezTo>
                  <a:cubicBezTo>
                    <a:pt x="11" y="8"/>
                    <a:pt x="11" y="9"/>
                    <a:pt x="11" y="9"/>
                  </a:cubicBezTo>
                  <a:cubicBezTo>
                    <a:pt x="11" y="9"/>
                    <a:pt x="12" y="10"/>
                    <a:pt x="12" y="10"/>
                  </a:cubicBezTo>
                  <a:cubicBezTo>
                    <a:pt x="12" y="11"/>
                    <a:pt x="12" y="11"/>
                    <a:pt x="12" y="11"/>
                  </a:cubicBezTo>
                  <a:cubicBezTo>
                    <a:pt x="12" y="12"/>
                    <a:pt x="12" y="12"/>
                    <a:pt x="12" y="12"/>
                  </a:cubicBezTo>
                  <a:cubicBezTo>
                    <a:pt x="12" y="12"/>
                    <a:pt x="13" y="13"/>
                    <a:pt x="13" y="13"/>
                  </a:cubicBezTo>
                  <a:cubicBezTo>
                    <a:pt x="13" y="13"/>
                    <a:pt x="13" y="14"/>
                    <a:pt x="13" y="14"/>
                  </a:cubicBezTo>
                  <a:cubicBezTo>
                    <a:pt x="13" y="14"/>
                    <a:pt x="13" y="15"/>
                    <a:pt x="13" y="15"/>
                  </a:cubicBezTo>
                  <a:cubicBezTo>
                    <a:pt x="13" y="15"/>
                    <a:pt x="13" y="16"/>
                    <a:pt x="14" y="16"/>
                  </a:cubicBezTo>
                  <a:cubicBezTo>
                    <a:pt x="14" y="16"/>
                    <a:pt x="14" y="17"/>
                    <a:pt x="14" y="17"/>
                  </a:cubicBezTo>
                  <a:cubicBezTo>
                    <a:pt x="14" y="17"/>
                    <a:pt x="15" y="18"/>
                    <a:pt x="15" y="18"/>
                  </a:cubicBezTo>
                  <a:cubicBezTo>
                    <a:pt x="15" y="18"/>
                    <a:pt x="15" y="19"/>
                    <a:pt x="15" y="19"/>
                  </a:cubicBezTo>
                  <a:cubicBezTo>
                    <a:pt x="16" y="19"/>
                    <a:pt x="16" y="19"/>
                    <a:pt x="16" y="19"/>
                  </a:cubicBezTo>
                  <a:cubicBezTo>
                    <a:pt x="16" y="19"/>
                    <a:pt x="16" y="20"/>
                    <a:pt x="17" y="20"/>
                  </a:cubicBezTo>
                  <a:cubicBezTo>
                    <a:pt x="17" y="20"/>
                    <a:pt x="17" y="21"/>
                    <a:pt x="17" y="21"/>
                  </a:cubicBezTo>
                  <a:cubicBezTo>
                    <a:pt x="17" y="21"/>
                    <a:pt x="17" y="21"/>
                    <a:pt x="17" y="21"/>
                  </a:cubicBezTo>
                  <a:cubicBezTo>
                    <a:pt x="17" y="21"/>
                    <a:pt x="16" y="21"/>
                    <a:pt x="16" y="21"/>
                  </a:cubicBezTo>
                  <a:cubicBezTo>
                    <a:pt x="16" y="21"/>
                    <a:pt x="16" y="22"/>
                    <a:pt x="16" y="22"/>
                  </a:cubicBezTo>
                  <a:cubicBezTo>
                    <a:pt x="16" y="22"/>
                    <a:pt x="16" y="22"/>
                    <a:pt x="16" y="22"/>
                  </a:cubicBezTo>
                  <a:cubicBezTo>
                    <a:pt x="15" y="22"/>
                    <a:pt x="15" y="23"/>
                    <a:pt x="14" y="23"/>
                  </a:cubicBezTo>
                  <a:cubicBezTo>
                    <a:pt x="14" y="23"/>
                    <a:pt x="14" y="23"/>
                    <a:pt x="14" y="24"/>
                  </a:cubicBezTo>
                  <a:cubicBezTo>
                    <a:pt x="14" y="24"/>
                    <a:pt x="14" y="24"/>
                    <a:pt x="14" y="24"/>
                  </a:cubicBezTo>
                  <a:cubicBezTo>
                    <a:pt x="14" y="24"/>
                    <a:pt x="13" y="24"/>
                    <a:pt x="13" y="24"/>
                  </a:cubicBezTo>
                  <a:cubicBezTo>
                    <a:pt x="13" y="24"/>
                    <a:pt x="13" y="24"/>
                    <a:pt x="12" y="24"/>
                  </a:cubicBezTo>
                  <a:cubicBezTo>
                    <a:pt x="12" y="24"/>
                    <a:pt x="11" y="24"/>
                    <a:pt x="11" y="24"/>
                  </a:cubicBezTo>
                  <a:cubicBezTo>
                    <a:pt x="11" y="24"/>
                    <a:pt x="10" y="25"/>
                    <a:pt x="9" y="25"/>
                  </a:cubicBezTo>
                  <a:cubicBezTo>
                    <a:pt x="9" y="25"/>
                    <a:pt x="9" y="25"/>
                    <a:pt x="9" y="26"/>
                  </a:cubicBezTo>
                  <a:cubicBezTo>
                    <a:pt x="9" y="26"/>
                    <a:pt x="8" y="26"/>
                    <a:pt x="8" y="27"/>
                  </a:cubicBezTo>
                  <a:cubicBezTo>
                    <a:pt x="8" y="27"/>
                    <a:pt x="8" y="27"/>
                    <a:pt x="7" y="28"/>
                  </a:cubicBezTo>
                  <a:cubicBezTo>
                    <a:pt x="7" y="28"/>
                    <a:pt x="7" y="28"/>
                    <a:pt x="7" y="28"/>
                  </a:cubicBezTo>
                  <a:cubicBezTo>
                    <a:pt x="7" y="28"/>
                    <a:pt x="7" y="29"/>
                    <a:pt x="7" y="29"/>
                  </a:cubicBezTo>
                  <a:cubicBezTo>
                    <a:pt x="7" y="29"/>
                    <a:pt x="7" y="30"/>
                    <a:pt x="7" y="30"/>
                  </a:cubicBezTo>
                  <a:cubicBezTo>
                    <a:pt x="7" y="31"/>
                    <a:pt x="6" y="31"/>
                    <a:pt x="6" y="31"/>
                  </a:cubicBezTo>
                  <a:cubicBezTo>
                    <a:pt x="6" y="31"/>
                    <a:pt x="6" y="33"/>
                    <a:pt x="6" y="33"/>
                  </a:cubicBezTo>
                  <a:cubicBezTo>
                    <a:pt x="6" y="33"/>
                    <a:pt x="6" y="33"/>
                    <a:pt x="6" y="33"/>
                  </a:cubicBezTo>
                  <a:cubicBezTo>
                    <a:pt x="6" y="34"/>
                    <a:pt x="5" y="34"/>
                    <a:pt x="5" y="34"/>
                  </a:cubicBezTo>
                  <a:cubicBezTo>
                    <a:pt x="5" y="35"/>
                    <a:pt x="5" y="35"/>
                    <a:pt x="5" y="36"/>
                  </a:cubicBezTo>
                  <a:cubicBezTo>
                    <a:pt x="5" y="36"/>
                    <a:pt x="5" y="37"/>
                    <a:pt x="5" y="37"/>
                  </a:cubicBezTo>
                  <a:cubicBezTo>
                    <a:pt x="5" y="37"/>
                    <a:pt x="5" y="37"/>
                    <a:pt x="5" y="37"/>
                  </a:cubicBezTo>
                  <a:cubicBezTo>
                    <a:pt x="5" y="37"/>
                    <a:pt x="5" y="37"/>
                    <a:pt x="5" y="38"/>
                  </a:cubicBezTo>
                  <a:cubicBezTo>
                    <a:pt x="5" y="38"/>
                    <a:pt x="5" y="38"/>
                    <a:pt x="5" y="38"/>
                  </a:cubicBezTo>
                  <a:cubicBezTo>
                    <a:pt x="5" y="38"/>
                    <a:pt x="6" y="38"/>
                    <a:pt x="6" y="38"/>
                  </a:cubicBezTo>
                  <a:cubicBezTo>
                    <a:pt x="6" y="38"/>
                    <a:pt x="6" y="38"/>
                    <a:pt x="6" y="38"/>
                  </a:cubicBezTo>
                  <a:cubicBezTo>
                    <a:pt x="6" y="38"/>
                    <a:pt x="6" y="38"/>
                    <a:pt x="6" y="39"/>
                  </a:cubicBezTo>
                  <a:cubicBezTo>
                    <a:pt x="7" y="38"/>
                    <a:pt x="7" y="40"/>
                    <a:pt x="7" y="40"/>
                  </a:cubicBezTo>
                  <a:cubicBezTo>
                    <a:pt x="7" y="40"/>
                    <a:pt x="7" y="41"/>
                    <a:pt x="7" y="41"/>
                  </a:cubicBezTo>
                  <a:cubicBezTo>
                    <a:pt x="7" y="41"/>
                    <a:pt x="7" y="42"/>
                    <a:pt x="6" y="42"/>
                  </a:cubicBezTo>
                  <a:cubicBezTo>
                    <a:pt x="6" y="43"/>
                    <a:pt x="6" y="44"/>
                    <a:pt x="6" y="45"/>
                  </a:cubicBezTo>
                  <a:cubicBezTo>
                    <a:pt x="6" y="45"/>
                    <a:pt x="6" y="45"/>
                    <a:pt x="6" y="45"/>
                  </a:cubicBezTo>
                  <a:cubicBezTo>
                    <a:pt x="6" y="45"/>
                    <a:pt x="6" y="46"/>
                    <a:pt x="6" y="46"/>
                  </a:cubicBezTo>
                  <a:cubicBezTo>
                    <a:pt x="6" y="46"/>
                    <a:pt x="6" y="47"/>
                    <a:pt x="5" y="47"/>
                  </a:cubicBezTo>
                  <a:cubicBezTo>
                    <a:pt x="5" y="47"/>
                    <a:pt x="5" y="48"/>
                    <a:pt x="5" y="48"/>
                  </a:cubicBezTo>
                  <a:cubicBezTo>
                    <a:pt x="5" y="48"/>
                    <a:pt x="5" y="49"/>
                    <a:pt x="5" y="49"/>
                  </a:cubicBezTo>
                  <a:cubicBezTo>
                    <a:pt x="5" y="49"/>
                    <a:pt x="5" y="49"/>
                    <a:pt x="4" y="50"/>
                  </a:cubicBezTo>
                  <a:cubicBezTo>
                    <a:pt x="4" y="50"/>
                    <a:pt x="4" y="51"/>
                    <a:pt x="4" y="51"/>
                  </a:cubicBezTo>
                  <a:cubicBezTo>
                    <a:pt x="4" y="52"/>
                    <a:pt x="4" y="52"/>
                    <a:pt x="4" y="52"/>
                  </a:cubicBezTo>
                  <a:cubicBezTo>
                    <a:pt x="4" y="53"/>
                    <a:pt x="4" y="53"/>
                    <a:pt x="4" y="54"/>
                  </a:cubicBezTo>
                  <a:cubicBezTo>
                    <a:pt x="4" y="54"/>
                    <a:pt x="4" y="55"/>
                    <a:pt x="4" y="55"/>
                  </a:cubicBezTo>
                  <a:cubicBezTo>
                    <a:pt x="4" y="55"/>
                    <a:pt x="4" y="56"/>
                    <a:pt x="4" y="56"/>
                  </a:cubicBezTo>
                  <a:cubicBezTo>
                    <a:pt x="4" y="57"/>
                    <a:pt x="3" y="57"/>
                    <a:pt x="3" y="58"/>
                  </a:cubicBezTo>
                  <a:cubicBezTo>
                    <a:pt x="3" y="58"/>
                    <a:pt x="3" y="59"/>
                    <a:pt x="3" y="59"/>
                  </a:cubicBezTo>
                  <a:cubicBezTo>
                    <a:pt x="3" y="60"/>
                    <a:pt x="3" y="60"/>
                    <a:pt x="3" y="61"/>
                  </a:cubicBezTo>
                  <a:cubicBezTo>
                    <a:pt x="3" y="61"/>
                    <a:pt x="2" y="62"/>
                    <a:pt x="2" y="62"/>
                  </a:cubicBezTo>
                  <a:cubicBezTo>
                    <a:pt x="2" y="63"/>
                    <a:pt x="2" y="64"/>
                    <a:pt x="2" y="64"/>
                  </a:cubicBezTo>
                  <a:cubicBezTo>
                    <a:pt x="2" y="64"/>
                    <a:pt x="2" y="65"/>
                    <a:pt x="2" y="65"/>
                  </a:cubicBezTo>
                  <a:cubicBezTo>
                    <a:pt x="2" y="65"/>
                    <a:pt x="2" y="66"/>
                    <a:pt x="2" y="66"/>
                  </a:cubicBezTo>
                  <a:cubicBezTo>
                    <a:pt x="2" y="66"/>
                    <a:pt x="2" y="67"/>
                    <a:pt x="2" y="67"/>
                  </a:cubicBezTo>
                  <a:cubicBezTo>
                    <a:pt x="1" y="67"/>
                    <a:pt x="2" y="68"/>
                    <a:pt x="1" y="68"/>
                  </a:cubicBezTo>
                  <a:cubicBezTo>
                    <a:pt x="1" y="68"/>
                    <a:pt x="1" y="69"/>
                    <a:pt x="1" y="69"/>
                  </a:cubicBezTo>
                  <a:cubicBezTo>
                    <a:pt x="1" y="69"/>
                    <a:pt x="1" y="70"/>
                    <a:pt x="0" y="70"/>
                  </a:cubicBezTo>
                  <a:cubicBezTo>
                    <a:pt x="0" y="70"/>
                    <a:pt x="0" y="71"/>
                    <a:pt x="0" y="71"/>
                  </a:cubicBezTo>
                  <a:cubicBezTo>
                    <a:pt x="0" y="71"/>
                    <a:pt x="0" y="72"/>
                    <a:pt x="0" y="72"/>
                  </a:cubicBezTo>
                  <a:cubicBezTo>
                    <a:pt x="0" y="73"/>
                    <a:pt x="1" y="73"/>
                    <a:pt x="1" y="73"/>
                  </a:cubicBezTo>
                  <a:cubicBezTo>
                    <a:pt x="1" y="74"/>
                    <a:pt x="2" y="74"/>
                    <a:pt x="2" y="74"/>
                  </a:cubicBezTo>
                  <a:cubicBezTo>
                    <a:pt x="2" y="74"/>
                    <a:pt x="3" y="74"/>
                    <a:pt x="3" y="74"/>
                  </a:cubicBezTo>
                  <a:cubicBezTo>
                    <a:pt x="3" y="74"/>
                    <a:pt x="4" y="74"/>
                    <a:pt x="4" y="75"/>
                  </a:cubicBezTo>
                  <a:cubicBezTo>
                    <a:pt x="4" y="75"/>
                    <a:pt x="4" y="74"/>
                    <a:pt x="4" y="75"/>
                  </a:cubicBezTo>
                  <a:cubicBezTo>
                    <a:pt x="4" y="75"/>
                    <a:pt x="5" y="75"/>
                    <a:pt x="5" y="75"/>
                  </a:cubicBezTo>
                  <a:cubicBezTo>
                    <a:pt x="5" y="74"/>
                    <a:pt x="5" y="74"/>
                    <a:pt x="5" y="74"/>
                  </a:cubicBezTo>
                  <a:cubicBezTo>
                    <a:pt x="5" y="74"/>
                    <a:pt x="5" y="74"/>
                    <a:pt x="5" y="74"/>
                  </a:cubicBezTo>
                  <a:cubicBezTo>
                    <a:pt x="5" y="74"/>
                    <a:pt x="4" y="74"/>
                    <a:pt x="4" y="74"/>
                  </a:cubicBezTo>
                  <a:cubicBezTo>
                    <a:pt x="4" y="74"/>
                    <a:pt x="4" y="74"/>
                    <a:pt x="4" y="73"/>
                  </a:cubicBezTo>
                  <a:cubicBezTo>
                    <a:pt x="4" y="73"/>
                    <a:pt x="4" y="73"/>
                    <a:pt x="4" y="73"/>
                  </a:cubicBezTo>
                  <a:cubicBezTo>
                    <a:pt x="5" y="72"/>
                    <a:pt x="5" y="72"/>
                    <a:pt x="5" y="72"/>
                  </a:cubicBezTo>
                  <a:cubicBezTo>
                    <a:pt x="5" y="72"/>
                    <a:pt x="5" y="71"/>
                    <a:pt x="5" y="71"/>
                  </a:cubicBezTo>
                  <a:cubicBezTo>
                    <a:pt x="5" y="71"/>
                    <a:pt x="5" y="70"/>
                    <a:pt x="5" y="70"/>
                  </a:cubicBezTo>
                  <a:cubicBezTo>
                    <a:pt x="5" y="70"/>
                    <a:pt x="5" y="70"/>
                    <a:pt x="5" y="69"/>
                  </a:cubicBezTo>
                  <a:cubicBezTo>
                    <a:pt x="5" y="69"/>
                    <a:pt x="5" y="69"/>
                    <a:pt x="5" y="69"/>
                  </a:cubicBezTo>
                  <a:cubicBezTo>
                    <a:pt x="5" y="69"/>
                    <a:pt x="5" y="68"/>
                    <a:pt x="5" y="68"/>
                  </a:cubicBezTo>
                  <a:cubicBezTo>
                    <a:pt x="5" y="68"/>
                    <a:pt x="5" y="67"/>
                    <a:pt x="5" y="67"/>
                  </a:cubicBezTo>
                  <a:cubicBezTo>
                    <a:pt x="5" y="67"/>
                    <a:pt x="5" y="65"/>
                    <a:pt x="5" y="65"/>
                  </a:cubicBezTo>
                  <a:cubicBezTo>
                    <a:pt x="5" y="64"/>
                    <a:pt x="6" y="63"/>
                    <a:pt x="6" y="62"/>
                  </a:cubicBezTo>
                  <a:cubicBezTo>
                    <a:pt x="6" y="62"/>
                    <a:pt x="6" y="62"/>
                    <a:pt x="6" y="61"/>
                  </a:cubicBezTo>
                  <a:cubicBezTo>
                    <a:pt x="7" y="61"/>
                    <a:pt x="7" y="60"/>
                    <a:pt x="7" y="60"/>
                  </a:cubicBezTo>
                  <a:cubicBezTo>
                    <a:pt x="7" y="60"/>
                    <a:pt x="7" y="59"/>
                    <a:pt x="7" y="59"/>
                  </a:cubicBezTo>
                  <a:cubicBezTo>
                    <a:pt x="7" y="59"/>
                    <a:pt x="8" y="58"/>
                    <a:pt x="8" y="58"/>
                  </a:cubicBezTo>
                  <a:cubicBezTo>
                    <a:pt x="8" y="58"/>
                    <a:pt x="8" y="58"/>
                    <a:pt x="8" y="58"/>
                  </a:cubicBezTo>
                  <a:cubicBezTo>
                    <a:pt x="8" y="58"/>
                    <a:pt x="8" y="58"/>
                    <a:pt x="8" y="58"/>
                  </a:cubicBezTo>
                  <a:cubicBezTo>
                    <a:pt x="8" y="58"/>
                    <a:pt x="8" y="58"/>
                    <a:pt x="8" y="59"/>
                  </a:cubicBezTo>
                  <a:cubicBezTo>
                    <a:pt x="8" y="59"/>
                    <a:pt x="8" y="59"/>
                    <a:pt x="8" y="59"/>
                  </a:cubicBezTo>
                  <a:cubicBezTo>
                    <a:pt x="8" y="59"/>
                    <a:pt x="8" y="59"/>
                    <a:pt x="8" y="59"/>
                  </a:cubicBezTo>
                  <a:cubicBezTo>
                    <a:pt x="8" y="59"/>
                    <a:pt x="8" y="60"/>
                    <a:pt x="8" y="60"/>
                  </a:cubicBezTo>
                  <a:cubicBezTo>
                    <a:pt x="8" y="60"/>
                    <a:pt x="8" y="60"/>
                    <a:pt x="8" y="61"/>
                  </a:cubicBezTo>
                  <a:cubicBezTo>
                    <a:pt x="8" y="61"/>
                    <a:pt x="8" y="61"/>
                    <a:pt x="8" y="62"/>
                  </a:cubicBezTo>
                  <a:cubicBezTo>
                    <a:pt x="8" y="62"/>
                    <a:pt x="8" y="63"/>
                    <a:pt x="8" y="63"/>
                  </a:cubicBezTo>
                  <a:cubicBezTo>
                    <a:pt x="8" y="65"/>
                    <a:pt x="8" y="65"/>
                    <a:pt x="8" y="65"/>
                  </a:cubicBezTo>
                  <a:cubicBezTo>
                    <a:pt x="8" y="66"/>
                    <a:pt x="8" y="67"/>
                    <a:pt x="8" y="68"/>
                  </a:cubicBezTo>
                  <a:cubicBezTo>
                    <a:pt x="8" y="68"/>
                    <a:pt x="8" y="69"/>
                    <a:pt x="8" y="69"/>
                  </a:cubicBezTo>
                  <a:cubicBezTo>
                    <a:pt x="8" y="70"/>
                    <a:pt x="8" y="70"/>
                    <a:pt x="8" y="70"/>
                  </a:cubicBezTo>
                  <a:cubicBezTo>
                    <a:pt x="8" y="71"/>
                    <a:pt x="8" y="72"/>
                    <a:pt x="8" y="73"/>
                  </a:cubicBezTo>
                  <a:cubicBezTo>
                    <a:pt x="8" y="73"/>
                    <a:pt x="8" y="76"/>
                    <a:pt x="8" y="77"/>
                  </a:cubicBezTo>
                  <a:cubicBezTo>
                    <a:pt x="8" y="78"/>
                    <a:pt x="8" y="79"/>
                    <a:pt x="8" y="80"/>
                  </a:cubicBezTo>
                  <a:cubicBezTo>
                    <a:pt x="8" y="81"/>
                    <a:pt x="8" y="83"/>
                    <a:pt x="8" y="84"/>
                  </a:cubicBezTo>
                  <a:cubicBezTo>
                    <a:pt x="8" y="86"/>
                    <a:pt x="7" y="87"/>
                    <a:pt x="7" y="89"/>
                  </a:cubicBezTo>
                  <a:cubicBezTo>
                    <a:pt x="7" y="90"/>
                    <a:pt x="7" y="91"/>
                    <a:pt x="7" y="92"/>
                  </a:cubicBezTo>
                  <a:cubicBezTo>
                    <a:pt x="7" y="92"/>
                    <a:pt x="7" y="93"/>
                    <a:pt x="7" y="94"/>
                  </a:cubicBezTo>
                  <a:cubicBezTo>
                    <a:pt x="7" y="95"/>
                    <a:pt x="6" y="97"/>
                    <a:pt x="6" y="98"/>
                  </a:cubicBezTo>
                  <a:cubicBezTo>
                    <a:pt x="6" y="98"/>
                    <a:pt x="6" y="99"/>
                    <a:pt x="6" y="99"/>
                  </a:cubicBezTo>
                  <a:cubicBezTo>
                    <a:pt x="6" y="99"/>
                    <a:pt x="6" y="100"/>
                    <a:pt x="6" y="100"/>
                  </a:cubicBezTo>
                  <a:cubicBezTo>
                    <a:pt x="6" y="101"/>
                    <a:pt x="6" y="102"/>
                    <a:pt x="6" y="103"/>
                  </a:cubicBezTo>
                  <a:cubicBezTo>
                    <a:pt x="6" y="104"/>
                    <a:pt x="6" y="105"/>
                    <a:pt x="6" y="105"/>
                  </a:cubicBezTo>
                  <a:cubicBezTo>
                    <a:pt x="6" y="105"/>
                    <a:pt x="6" y="106"/>
                    <a:pt x="6" y="106"/>
                  </a:cubicBezTo>
                  <a:cubicBezTo>
                    <a:pt x="6" y="110"/>
                    <a:pt x="6" y="110"/>
                    <a:pt x="6" y="110"/>
                  </a:cubicBezTo>
                  <a:cubicBezTo>
                    <a:pt x="6" y="111"/>
                    <a:pt x="6" y="112"/>
                    <a:pt x="6" y="113"/>
                  </a:cubicBezTo>
                  <a:cubicBezTo>
                    <a:pt x="6" y="113"/>
                    <a:pt x="6" y="113"/>
                    <a:pt x="6" y="114"/>
                  </a:cubicBezTo>
                  <a:cubicBezTo>
                    <a:pt x="6" y="114"/>
                    <a:pt x="6" y="114"/>
                    <a:pt x="6" y="115"/>
                  </a:cubicBezTo>
                  <a:cubicBezTo>
                    <a:pt x="6" y="115"/>
                    <a:pt x="7" y="116"/>
                    <a:pt x="7" y="116"/>
                  </a:cubicBezTo>
                  <a:cubicBezTo>
                    <a:pt x="7" y="117"/>
                    <a:pt x="7" y="118"/>
                    <a:pt x="7" y="118"/>
                  </a:cubicBezTo>
                  <a:cubicBezTo>
                    <a:pt x="7" y="118"/>
                    <a:pt x="8" y="120"/>
                    <a:pt x="8" y="120"/>
                  </a:cubicBezTo>
                  <a:cubicBezTo>
                    <a:pt x="8" y="120"/>
                    <a:pt x="8" y="120"/>
                    <a:pt x="8" y="121"/>
                  </a:cubicBezTo>
                  <a:cubicBezTo>
                    <a:pt x="8" y="121"/>
                    <a:pt x="8" y="121"/>
                    <a:pt x="8" y="121"/>
                  </a:cubicBezTo>
                  <a:cubicBezTo>
                    <a:pt x="8" y="121"/>
                    <a:pt x="8" y="122"/>
                    <a:pt x="9" y="122"/>
                  </a:cubicBezTo>
                  <a:cubicBezTo>
                    <a:pt x="9" y="123"/>
                    <a:pt x="9" y="123"/>
                    <a:pt x="8" y="123"/>
                  </a:cubicBezTo>
                  <a:cubicBezTo>
                    <a:pt x="8" y="124"/>
                    <a:pt x="8" y="124"/>
                    <a:pt x="7" y="124"/>
                  </a:cubicBezTo>
                  <a:cubicBezTo>
                    <a:pt x="7" y="124"/>
                    <a:pt x="6" y="125"/>
                    <a:pt x="6" y="125"/>
                  </a:cubicBezTo>
                  <a:cubicBezTo>
                    <a:pt x="6" y="126"/>
                    <a:pt x="6" y="127"/>
                    <a:pt x="6" y="128"/>
                  </a:cubicBezTo>
                  <a:cubicBezTo>
                    <a:pt x="7" y="128"/>
                    <a:pt x="7" y="128"/>
                    <a:pt x="8" y="128"/>
                  </a:cubicBezTo>
                  <a:cubicBezTo>
                    <a:pt x="8" y="128"/>
                    <a:pt x="9" y="128"/>
                    <a:pt x="9" y="128"/>
                  </a:cubicBezTo>
                  <a:cubicBezTo>
                    <a:pt x="10" y="128"/>
                    <a:pt x="10" y="129"/>
                    <a:pt x="11" y="129"/>
                  </a:cubicBezTo>
                  <a:cubicBezTo>
                    <a:pt x="11" y="129"/>
                    <a:pt x="12" y="129"/>
                    <a:pt x="12" y="129"/>
                  </a:cubicBezTo>
                  <a:cubicBezTo>
                    <a:pt x="13" y="129"/>
                    <a:pt x="15" y="129"/>
                    <a:pt x="15" y="129"/>
                  </a:cubicBezTo>
                  <a:cubicBezTo>
                    <a:pt x="15" y="129"/>
                    <a:pt x="15" y="128"/>
                    <a:pt x="15" y="128"/>
                  </a:cubicBezTo>
                  <a:cubicBezTo>
                    <a:pt x="15" y="128"/>
                    <a:pt x="16" y="127"/>
                    <a:pt x="16" y="127"/>
                  </a:cubicBezTo>
                  <a:cubicBezTo>
                    <a:pt x="16" y="127"/>
                    <a:pt x="16" y="127"/>
                    <a:pt x="16" y="127"/>
                  </a:cubicBezTo>
                  <a:cubicBezTo>
                    <a:pt x="16" y="127"/>
                    <a:pt x="16" y="127"/>
                    <a:pt x="16" y="126"/>
                  </a:cubicBezTo>
                  <a:cubicBezTo>
                    <a:pt x="17" y="126"/>
                    <a:pt x="17" y="127"/>
                    <a:pt x="17" y="127"/>
                  </a:cubicBezTo>
                  <a:cubicBezTo>
                    <a:pt x="17" y="126"/>
                    <a:pt x="18" y="126"/>
                    <a:pt x="18" y="125"/>
                  </a:cubicBezTo>
                  <a:cubicBezTo>
                    <a:pt x="18" y="125"/>
                    <a:pt x="18" y="124"/>
                    <a:pt x="18" y="124"/>
                  </a:cubicBezTo>
                  <a:cubicBezTo>
                    <a:pt x="19" y="124"/>
                    <a:pt x="19" y="123"/>
                    <a:pt x="19" y="123"/>
                  </a:cubicBezTo>
                  <a:cubicBezTo>
                    <a:pt x="19" y="123"/>
                    <a:pt x="20" y="122"/>
                    <a:pt x="20" y="122"/>
                  </a:cubicBezTo>
                  <a:cubicBezTo>
                    <a:pt x="20" y="122"/>
                    <a:pt x="20" y="120"/>
                    <a:pt x="20" y="120"/>
                  </a:cubicBezTo>
                  <a:cubicBezTo>
                    <a:pt x="20" y="118"/>
                    <a:pt x="20" y="116"/>
                    <a:pt x="20" y="115"/>
                  </a:cubicBezTo>
                  <a:cubicBezTo>
                    <a:pt x="20" y="115"/>
                    <a:pt x="20" y="115"/>
                    <a:pt x="20" y="115"/>
                  </a:cubicBezTo>
                  <a:cubicBezTo>
                    <a:pt x="20" y="115"/>
                    <a:pt x="21" y="115"/>
                    <a:pt x="21" y="116"/>
                  </a:cubicBezTo>
                  <a:cubicBezTo>
                    <a:pt x="21" y="116"/>
                    <a:pt x="21" y="116"/>
                    <a:pt x="21" y="116"/>
                  </a:cubicBezTo>
                  <a:cubicBezTo>
                    <a:pt x="21" y="117"/>
                    <a:pt x="22" y="117"/>
                    <a:pt x="22" y="117"/>
                  </a:cubicBezTo>
                  <a:cubicBezTo>
                    <a:pt x="22" y="117"/>
                    <a:pt x="22" y="117"/>
                    <a:pt x="22" y="118"/>
                  </a:cubicBezTo>
                  <a:cubicBezTo>
                    <a:pt x="22" y="118"/>
                    <a:pt x="22" y="118"/>
                    <a:pt x="22" y="118"/>
                  </a:cubicBezTo>
                  <a:cubicBezTo>
                    <a:pt x="22" y="118"/>
                    <a:pt x="22" y="119"/>
                    <a:pt x="22" y="119"/>
                  </a:cubicBezTo>
                  <a:cubicBezTo>
                    <a:pt x="22" y="119"/>
                    <a:pt x="22" y="119"/>
                    <a:pt x="22" y="119"/>
                  </a:cubicBezTo>
                  <a:cubicBezTo>
                    <a:pt x="21" y="119"/>
                    <a:pt x="21" y="120"/>
                    <a:pt x="21" y="121"/>
                  </a:cubicBezTo>
                  <a:cubicBezTo>
                    <a:pt x="22" y="121"/>
                    <a:pt x="21" y="122"/>
                    <a:pt x="22" y="123"/>
                  </a:cubicBezTo>
                  <a:cubicBezTo>
                    <a:pt x="22" y="123"/>
                    <a:pt x="22" y="123"/>
                    <a:pt x="23" y="123"/>
                  </a:cubicBezTo>
                  <a:cubicBezTo>
                    <a:pt x="23" y="124"/>
                    <a:pt x="24" y="124"/>
                    <a:pt x="24" y="124"/>
                  </a:cubicBezTo>
                  <a:cubicBezTo>
                    <a:pt x="25" y="124"/>
                    <a:pt x="25" y="124"/>
                    <a:pt x="26" y="124"/>
                  </a:cubicBezTo>
                  <a:cubicBezTo>
                    <a:pt x="26" y="124"/>
                    <a:pt x="27" y="124"/>
                    <a:pt x="27" y="124"/>
                  </a:cubicBezTo>
                  <a:cubicBezTo>
                    <a:pt x="27" y="124"/>
                    <a:pt x="28" y="124"/>
                    <a:pt x="28" y="124"/>
                  </a:cubicBezTo>
                  <a:cubicBezTo>
                    <a:pt x="28" y="124"/>
                    <a:pt x="29" y="124"/>
                    <a:pt x="29" y="124"/>
                  </a:cubicBezTo>
                  <a:cubicBezTo>
                    <a:pt x="30" y="124"/>
                    <a:pt x="30" y="123"/>
                    <a:pt x="30" y="123"/>
                  </a:cubicBezTo>
                  <a:cubicBezTo>
                    <a:pt x="30" y="122"/>
                    <a:pt x="30" y="122"/>
                    <a:pt x="30" y="122"/>
                  </a:cubicBezTo>
                  <a:cubicBezTo>
                    <a:pt x="30" y="122"/>
                    <a:pt x="30" y="122"/>
                    <a:pt x="30" y="122"/>
                  </a:cubicBezTo>
                  <a:cubicBezTo>
                    <a:pt x="30" y="122"/>
                    <a:pt x="30" y="121"/>
                    <a:pt x="30" y="121"/>
                  </a:cubicBezTo>
                  <a:cubicBezTo>
                    <a:pt x="30" y="121"/>
                    <a:pt x="29" y="121"/>
                    <a:pt x="29" y="120"/>
                  </a:cubicBezTo>
                  <a:cubicBezTo>
                    <a:pt x="29" y="120"/>
                    <a:pt x="29" y="120"/>
                    <a:pt x="29" y="120"/>
                  </a:cubicBezTo>
                  <a:cubicBezTo>
                    <a:pt x="28" y="120"/>
                    <a:pt x="28" y="120"/>
                    <a:pt x="28" y="119"/>
                  </a:cubicBezTo>
                  <a:cubicBezTo>
                    <a:pt x="28" y="119"/>
                    <a:pt x="29" y="119"/>
                    <a:pt x="29" y="119"/>
                  </a:cubicBezTo>
                  <a:cubicBezTo>
                    <a:pt x="29" y="119"/>
                    <a:pt x="29" y="119"/>
                    <a:pt x="30" y="119"/>
                  </a:cubicBezTo>
                  <a:cubicBezTo>
                    <a:pt x="30" y="119"/>
                    <a:pt x="30" y="118"/>
                    <a:pt x="30" y="118"/>
                  </a:cubicBezTo>
                  <a:cubicBezTo>
                    <a:pt x="30" y="118"/>
                    <a:pt x="30" y="118"/>
                    <a:pt x="30" y="118"/>
                  </a:cubicBezTo>
                  <a:cubicBezTo>
                    <a:pt x="30" y="118"/>
                    <a:pt x="31" y="117"/>
                    <a:pt x="31" y="117"/>
                  </a:cubicBezTo>
                  <a:cubicBezTo>
                    <a:pt x="31" y="117"/>
                    <a:pt x="31" y="116"/>
                    <a:pt x="31" y="116"/>
                  </a:cubicBezTo>
                  <a:cubicBezTo>
                    <a:pt x="31" y="115"/>
                    <a:pt x="31" y="115"/>
                    <a:pt x="31" y="115"/>
                  </a:cubicBezTo>
                  <a:cubicBezTo>
                    <a:pt x="31" y="115"/>
                    <a:pt x="30" y="115"/>
                    <a:pt x="30" y="115"/>
                  </a:cubicBezTo>
                  <a:cubicBezTo>
                    <a:pt x="30" y="115"/>
                    <a:pt x="30" y="114"/>
                    <a:pt x="30" y="114"/>
                  </a:cubicBezTo>
                  <a:cubicBezTo>
                    <a:pt x="30" y="114"/>
                    <a:pt x="29" y="114"/>
                    <a:pt x="29" y="114"/>
                  </a:cubicBezTo>
                  <a:cubicBezTo>
                    <a:pt x="29" y="113"/>
                    <a:pt x="30" y="113"/>
                    <a:pt x="30" y="112"/>
                  </a:cubicBezTo>
                  <a:cubicBezTo>
                    <a:pt x="30" y="112"/>
                    <a:pt x="30" y="112"/>
                    <a:pt x="30" y="112"/>
                  </a:cubicBezTo>
                  <a:cubicBezTo>
                    <a:pt x="30" y="112"/>
                    <a:pt x="30" y="111"/>
                    <a:pt x="30" y="111"/>
                  </a:cubicBezTo>
                  <a:cubicBezTo>
                    <a:pt x="30" y="111"/>
                    <a:pt x="31" y="110"/>
                    <a:pt x="31" y="110"/>
                  </a:cubicBezTo>
                  <a:cubicBezTo>
                    <a:pt x="31" y="110"/>
                    <a:pt x="31" y="109"/>
                    <a:pt x="31" y="109"/>
                  </a:cubicBezTo>
                  <a:cubicBezTo>
                    <a:pt x="31" y="109"/>
                    <a:pt x="31" y="108"/>
                    <a:pt x="32" y="108"/>
                  </a:cubicBezTo>
                  <a:cubicBezTo>
                    <a:pt x="32" y="108"/>
                    <a:pt x="32" y="107"/>
                    <a:pt x="32" y="107"/>
                  </a:cubicBezTo>
                  <a:cubicBezTo>
                    <a:pt x="32" y="107"/>
                    <a:pt x="32" y="106"/>
                    <a:pt x="32" y="106"/>
                  </a:cubicBezTo>
                  <a:cubicBezTo>
                    <a:pt x="32" y="106"/>
                    <a:pt x="33" y="105"/>
                    <a:pt x="33" y="105"/>
                  </a:cubicBezTo>
                  <a:cubicBezTo>
                    <a:pt x="33" y="105"/>
                    <a:pt x="33" y="104"/>
                    <a:pt x="33" y="103"/>
                  </a:cubicBezTo>
                  <a:cubicBezTo>
                    <a:pt x="33" y="103"/>
                    <a:pt x="33" y="103"/>
                    <a:pt x="33" y="103"/>
                  </a:cubicBezTo>
                  <a:cubicBezTo>
                    <a:pt x="33" y="103"/>
                    <a:pt x="34" y="102"/>
                    <a:pt x="34" y="102"/>
                  </a:cubicBezTo>
                  <a:cubicBezTo>
                    <a:pt x="34" y="102"/>
                    <a:pt x="34" y="101"/>
                    <a:pt x="34" y="100"/>
                  </a:cubicBezTo>
                  <a:cubicBezTo>
                    <a:pt x="34" y="100"/>
                    <a:pt x="34" y="99"/>
                    <a:pt x="34" y="99"/>
                  </a:cubicBezTo>
                  <a:cubicBezTo>
                    <a:pt x="34" y="99"/>
                    <a:pt x="34" y="98"/>
                    <a:pt x="35" y="98"/>
                  </a:cubicBezTo>
                  <a:cubicBezTo>
                    <a:pt x="35" y="98"/>
                    <a:pt x="35" y="97"/>
                    <a:pt x="35" y="97"/>
                  </a:cubicBezTo>
                  <a:cubicBezTo>
                    <a:pt x="35" y="97"/>
                    <a:pt x="35" y="96"/>
                    <a:pt x="34" y="96"/>
                  </a:cubicBezTo>
                  <a:cubicBezTo>
                    <a:pt x="34" y="96"/>
                    <a:pt x="34" y="95"/>
                    <a:pt x="34" y="95"/>
                  </a:cubicBezTo>
                  <a:cubicBezTo>
                    <a:pt x="34" y="95"/>
                    <a:pt x="34" y="95"/>
                    <a:pt x="34" y="95"/>
                  </a:cubicBezTo>
                  <a:cubicBezTo>
                    <a:pt x="34" y="95"/>
                    <a:pt x="34" y="95"/>
                    <a:pt x="34" y="95"/>
                  </a:cubicBezTo>
                  <a:cubicBezTo>
                    <a:pt x="34" y="94"/>
                    <a:pt x="34" y="94"/>
                    <a:pt x="34" y="94"/>
                  </a:cubicBezTo>
                  <a:cubicBezTo>
                    <a:pt x="34" y="93"/>
                    <a:pt x="34" y="93"/>
                    <a:pt x="34" y="93"/>
                  </a:cubicBezTo>
                  <a:cubicBezTo>
                    <a:pt x="34" y="92"/>
                    <a:pt x="34" y="92"/>
                    <a:pt x="34" y="92"/>
                  </a:cubicBezTo>
                  <a:cubicBezTo>
                    <a:pt x="33" y="92"/>
                    <a:pt x="34" y="91"/>
                    <a:pt x="34" y="91"/>
                  </a:cubicBezTo>
                  <a:cubicBezTo>
                    <a:pt x="34" y="90"/>
                    <a:pt x="33" y="90"/>
                    <a:pt x="33" y="89"/>
                  </a:cubicBezTo>
                  <a:cubicBezTo>
                    <a:pt x="33" y="89"/>
                    <a:pt x="33" y="87"/>
                    <a:pt x="33" y="87"/>
                  </a:cubicBezTo>
                  <a:cubicBezTo>
                    <a:pt x="33" y="86"/>
                    <a:pt x="33" y="85"/>
                    <a:pt x="33" y="85"/>
                  </a:cubicBezTo>
                  <a:cubicBezTo>
                    <a:pt x="33" y="85"/>
                    <a:pt x="33" y="84"/>
                    <a:pt x="33" y="84"/>
                  </a:cubicBezTo>
                  <a:cubicBezTo>
                    <a:pt x="34" y="84"/>
                    <a:pt x="34" y="83"/>
                    <a:pt x="34" y="82"/>
                  </a:cubicBezTo>
                  <a:cubicBezTo>
                    <a:pt x="34" y="82"/>
                    <a:pt x="34" y="81"/>
                    <a:pt x="34" y="81"/>
                  </a:cubicBezTo>
                  <a:cubicBezTo>
                    <a:pt x="34" y="81"/>
                    <a:pt x="34" y="79"/>
                    <a:pt x="34" y="79"/>
                  </a:cubicBezTo>
                  <a:cubicBezTo>
                    <a:pt x="34" y="76"/>
                    <a:pt x="34" y="76"/>
                    <a:pt x="34" y="76"/>
                  </a:cubicBezTo>
                  <a:cubicBezTo>
                    <a:pt x="34" y="76"/>
                    <a:pt x="34" y="75"/>
                    <a:pt x="34" y="75"/>
                  </a:cubicBezTo>
                  <a:cubicBezTo>
                    <a:pt x="34" y="74"/>
                    <a:pt x="34" y="74"/>
                    <a:pt x="34" y="74"/>
                  </a:cubicBezTo>
                  <a:cubicBezTo>
                    <a:pt x="34" y="74"/>
                    <a:pt x="34" y="73"/>
                    <a:pt x="35" y="73"/>
                  </a:cubicBezTo>
                  <a:cubicBezTo>
                    <a:pt x="35" y="73"/>
                    <a:pt x="35" y="73"/>
                    <a:pt x="36" y="73"/>
                  </a:cubicBezTo>
                  <a:cubicBezTo>
                    <a:pt x="36" y="73"/>
                    <a:pt x="36" y="73"/>
                    <a:pt x="36" y="73"/>
                  </a:cubicBezTo>
                  <a:cubicBezTo>
                    <a:pt x="36" y="73"/>
                    <a:pt x="36" y="73"/>
                    <a:pt x="36" y="73"/>
                  </a:cubicBezTo>
                  <a:cubicBezTo>
                    <a:pt x="37" y="73"/>
                    <a:pt x="37" y="72"/>
                    <a:pt x="37" y="72"/>
                  </a:cubicBezTo>
                  <a:cubicBezTo>
                    <a:pt x="37" y="72"/>
                    <a:pt x="37" y="71"/>
                    <a:pt x="37" y="71"/>
                  </a:cubicBezTo>
                  <a:cubicBezTo>
                    <a:pt x="37" y="71"/>
                    <a:pt x="38" y="70"/>
                    <a:pt x="38" y="70"/>
                  </a:cubicBezTo>
                  <a:cubicBezTo>
                    <a:pt x="38" y="70"/>
                    <a:pt x="38" y="69"/>
                    <a:pt x="38" y="69"/>
                  </a:cubicBezTo>
                  <a:cubicBezTo>
                    <a:pt x="38" y="69"/>
                    <a:pt x="39" y="68"/>
                    <a:pt x="39" y="68"/>
                  </a:cubicBezTo>
                  <a:cubicBezTo>
                    <a:pt x="39" y="68"/>
                    <a:pt x="39" y="67"/>
                    <a:pt x="39" y="67"/>
                  </a:cubicBezTo>
                  <a:cubicBezTo>
                    <a:pt x="39" y="67"/>
                    <a:pt x="39" y="66"/>
                    <a:pt x="39" y="66"/>
                  </a:cubicBezTo>
                  <a:cubicBezTo>
                    <a:pt x="39" y="66"/>
                    <a:pt x="39" y="65"/>
                    <a:pt x="40" y="65"/>
                  </a:cubicBezTo>
                  <a:cubicBezTo>
                    <a:pt x="40" y="64"/>
                    <a:pt x="40" y="64"/>
                    <a:pt x="40" y="64"/>
                  </a:cubicBezTo>
                  <a:cubicBezTo>
                    <a:pt x="40" y="64"/>
                    <a:pt x="40" y="63"/>
                    <a:pt x="40" y="62"/>
                  </a:cubicBezTo>
                  <a:cubicBezTo>
                    <a:pt x="40" y="62"/>
                    <a:pt x="40" y="62"/>
                    <a:pt x="40" y="62"/>
                  </a:cubicBezTo>
                  <a:cubicBezTo>
                    <a:pt x="40" y="61"/>
                    <a:pt x="40" y="61"/>
                    <a:pt x="40" y="61"/>
                  </a:cubicBezTo>
                  <a:cubicBezTo>
                    <a:pt x="41" y="61"/>
                    <a:pt x="40" y="61"/>
                    <a:pt x="41" y="61"/>
                  </a:cubicBezTo>
                  <a:cubicBezTo>
                    <a:pt x="41" y="61"/>
                    <a:pt x="41" y="61"/>
                    <a:pt x="41" y="61"/>
                  </a:cubicBezTo>
                  <a:cubicBezTo>
                    <a:pt x="41" y="61"/>
                    <a:pt x="41" y="61"/>
                    <a:pt x="41" y="61"/>
                  </a:cubicBezTo>
                  <a:cubicBezTo>
                    <a:pt x="41" y="61"/>
                    <a:pt x="42" y="61"/>
                    <a:pt x="42" y="61"/>
                  </a:cubicBezTo>
                  <a:cubicBezTo>
                    <a:pt x="42" y="61"/>
                    <a:pt x="43" y="61"/>
                    <a:pt x="43" y="61"/>
                  </a:cubicBezTo>
                  <a:cubicBezTo>
                    <a:pt x="43" y="61"/>
                    <a:pt x="44" y="61"/>
                    <a:pt x="44" y="61"/>
                  </a:cubicBezTo>
                  <a:cubicBezTo>
                    <a:pt x="45" y="61"/>
                    <a:pt x="45" y="61"/>
                    <a:pt x="46" y="60"/>
                  </a:cubicBezTo>
                  <a:cubicBezTo>
                    <a:pt x="46" y="60"/>
                    <a:pt x="46" y="59"/>
                    <a:pt x="46" y="59"/>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3" name="Freeform 657"/>
            <p:cNvSpPr>
              <a:spLocks noEditPoints="1"/>
            </p:cNvSpPr>
            <p:nvPr/>
          </p:nvSpPr>
          <p:spPr bwMode="auto">
            <a:xfrm>
              <a:off x="4321175" y="4778376"/>
              <a:ext cx="168275" cy="473075"/>
            </a:xfrm>
            <a:custGeom>
              <a:avLst/>
              <a:gdLst>
                <a:gd name="T0" fmla="*/ 35 w 45"/>
                <a:gd name="T1" fmla="*/ 35 h 126"/>
                <a:gd name="T2" fmla="*/ 38 w 45"/>
                <a:gd name="T3" fmla="*/ 41 h 126"/>
                <a:gd name="T4" fmla="*/ 20 w 45"/>
                <a:gd name="T5" fmla="*/ 103 h 126"/>
                <a:gd name="T6" fmla="*/ 19 w 45"/>
                <a:gd name="T7" fmla="*/ 110 h 126"/>
                <a:gd name="T8" fmla="*/ 20 w 45"/>
                <a:gd name="T9" fmla="*/ 96 h 126"/>
                <a:gd name="T10" fmla="*/ 19 w 45"/>
                <a:gd name="T11" fmla="*/ 81 h 126"/>
                <a:gd name="T12" fmla="*/ 20 w 45"/>
                <a:gd name="T13" fmla="*/ 77 h 126"/>
                <a:gd name="T14" fmla="*/ 20 w 45"/>
                <a:gd name="T15" fmla="*/ 83 h 126"/>
                <a:gd name="T16" fmla="*/ 45 w 45"/>
                <a:gd name="T17" fmla="*/ 56 h 126"/>
                <a:gd name="T18" fmla="*/ 42 w 45"/>
                <a:gd name="T19" fmla="*/ 51 h 126"/>
                <a:gd name="T20" fmla="*/ 40 w 45"/>
                <a:gd name="T21" fmla="*/ 47 h 126"/>
                <a:gd name="T22" fmla="*/ 44 w 45"/>
                <a:gd name="T23" fmla="*/ 43 h 126"/>
                <a:gd name="T24" fmla="*/ 44 w 45"/>
                <a:gd name="T25" fmla="*/ 37 h 126"/>
                <a:gd name="T26" fmla="*/ 42 w 45"/>
                <a:gd name="T27" fmla="*/ 30 h 126"/>
                <a:gd name="T28" fmla="*/ 39 w 45"/>
                <a:gd name="T29" fmla="*/ 21 h 126"/>
                <a:gd name="T30" fmla="*/ 29 w 45"/>
                <a:gd name="T31" fmla="*/ 18 h 126"/>
                <a:gd name="T32" fmla="*/ 25 w 45"/>
                <a:gd name="T33" fmla="*/ 14 h 126"/>
                <a:gd name="T34" fmla="*/ 24 w 45"/>
                <a:gd name="T35" fmla="*/ 7 h 126"/>
                <a:gd name="T36" fmla="*/ 22 w 45"/>
                <a:gd name="T37" fmla="*/ 2 h 126"/>
                <a:gd name="T38" fmla="*/ 16 w 45"/>
                <a:gd name="T39" fmla="*/ 0 h 126"/>
                <a:gd name="T40" fmla="*/ 12 w 45"/>
                <a:gd name="T41" fmla="*/ 3 h 126"/>
                <a:gd name="T42" fmla="*/ 12 w 45"/>
                <a:gd name="T43" fmla="*/ 11 h 126"/>
                <a:gd name="T44" fmla="*/ 14 w 45"/>
                <a:gd name="T45" fmla="*/ 17 h 126"/>
                <a:gd name="T46" fmla="*/ 15 w 45"/>
                <a:gd name="T47" fmla="*/ 21 h 126"/>
                <a:gd name="T48" fmla="*/ 11 w 45"/>
                <a:gd name="T49" fmla="*/ 23 h 126"/>
                <a:gd name="T50" fmla="*/ 6 w 45"/>
                <a:gd name="T51" fmla="*/ 29 h 126"/>
                <a:gd name="T52" fmla="*/ 4 w 45"/>
                <a:gd name="T53" fmla="*/ 36 h 126"/>
                <a:gd name="T54" fmla="*/ 6 w 45"/>
                <a:gd name="T55" fmla="*/ 40 h 126"/>
                <a:gd name="T56" fmla="*/ 4 w 45"/>
                <a:gd name="T57" fmla="*/ 47 h 126"/>
                <a:gd name="T58" fmla="*/ 3 w 45"/>
                <a:gd name="T59" fmla="*/ 57 h 126"/>
                <a:gd name="T60" fmla="*/ 1 w 45"/>
                <a:gd name="T61" fmla="*/ 65 h 126"/>
                <a:gd name="T62" fmla="*/ 2 w 45"/>
                <a:gd name="T63" fmla="*/ 72 h 126"/>
                <a:gd name="T64" fmla="*/ 4 w 45"/>
                <a:gd name="T65" fmla="*/ 72 h 126"/>
                <a:gd name="T66" fmla="*/ 5 w 45"/>
                <a:gd name="T67" fmla="*/ 67 h 126"/>
                <a:gd name="T68" fmla="*/ 7 w 45"/>
                <a:gd name="T69" fmla="*/ 57 h 126"/>
                <a:gd name="T70" fmla="*/ 7 w 45"/>
                <a:gd name="T71" fmla="*/ 58 h 126"/>
                <a:gd name="T72" fmla="*/ 7 w 45"/>
                <a:gd name="T73" fmla="*/ 69 h 126"/>
                <a:gd name="T74" fmla="*/ 7 w 45"/>
                <a:gd name="T75" fmla="*/ 92 h 126"/>
                <a:gd name="T76" fmla="*/ 5 w 45"/>
                <a:gd name="T77" fmla="*/ 108 h 126"/>
                <a:gd name="T78" fmla="*/ 7 w 45"/>
                <a:gd name="T79" fmla="*/ 118 h 126"/>
                <a:gd name="T80" fmla="*/ 8 w 45"/>
                <a:gd name="T81" fmla="*/ 125 h 126"/>
                <a:gd name="T82" fmla="*/ 16 w 45"/>
                <a:gd name="T83" fmla="*/ 124 h 126"/>
                <a:gd name="T84" fmla="*/ 19 w 45"/>
                <a:gd name="T85" fmla="*/ 117 h 126"/>
                <a:gd name="T86" fmla="*/ 21 w 45"/>
                <a:gd name="T87" fmla="*/ 116 h 126"/>
                <a:gd name="T88" fmla="*/ 25 w 45"/>
                <a:gd name="T89" fmla="*/ 121 h 126"/>
                <a:gd name="T90" fmla="*/ 29 w 45"/>
                <a:gd name="T91" fmla="*/ 118 h 126"/>
                <a:gd name="T92" fmla="*/ 29 w 45"/>
                <a:gd name="T93" fmla="*/ 115 h 126"/>
                <a:gd name="T94" fmla="*/ 29 w 45"/>
                <a:gd name="T95" fmla="*/ 110 h 126"/>
                <a:gd name="T96" fmla="*/ 31 w 45"/>
                <a:gd name="T97" fmla="*/ 104 h 126"/>
                <a:gd name="T98" fmla="*/ 34 w 45"/>
                <a:gd name="T99" fmla="*/ 96 h 126"/>
                <a:gd name="T100" fmla="*/ 33 w 45"/>
                <a:gd name="T101" fmla="*/ 91 h 126"/>
                <a:gd name="T102" fmla="*/ 33 w 45"/>
                <a:gd name="T103" fmla="*/ 80 h 126"/>
                <a:gd name="T104" fmla="*/ 35 w 45"/>
                <a:gd name="T105" fmla="*/ 72 h 126"/>
                <a:gd name="T106" fmla="*/ 37 w 45"/>
                <a:gd name="T107" fmla="*/ 66 h 126"/>
                <a:gd name="T108" fmla="*/ 39 w 45"/>
                <a:gd name="T109" fmla="*/ 59 h 126"/>
                <a:gd name="T110" fmla="*/ 45 w 45"/>
                <a:gd name="T11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 h="126">
                  <a:moveTo>
                    <a:pt x="38" y="41"/>
                  </a:moveTo>
                  <a:cubicBezTo>
                    <a:pt x="37" y="41"/>
                    <a:pt x="37" y="41"/>
                    <a:pt x="37" y="41"/>
                  </a:cubicBezTo>
                  <a:cubicBezTo>
                    <a:pt x="37" y="41"/>
                    <a:pt x="36" y="42"/>
                    <a:pt x="36" y="42"/>
                  </a:cubicBezTo>
                  <a:cubicBezTo>
                    <a:pt x="36" y="42"/>
                    <a:pt x="36" y="42"/>
                    <a:pt x="35" y="42"/>
                  </a:cubicBezTo>
                  <a:cubicBezTo>
                    <a:pt x="35" y="41"/>
                    <a:pt x="35" y="40"/>
                    <a:pt x="35" y="38"/>
                  </a:cubicBezTo>
                  <a:cubicBezTo>
                    <a:pt x="35" y="38"/>
                    <a:pt x="35" y="36"/>
                    <a:pt x="35" y="36"/>
                  </a:cubicBezTo>
                  <a:cubicBezTo>
                    <a:pt x="35" y="36"/>
                    <a:pt x="35" y="35"/>
                    <a:pt x="35" y="35"/>
                  </a:cubicBezTo>
                  <a:cubicBezTo>
                    <a:pt x="35" y="35"/>
                    <a:pt x="36" y="36"/>
                    <a:pt x="36" y="36"/>
                  </a:cubicBezTo>
                  <a:cubicBezTo>
                    <a:pt x="37" y="36"/>
                    <a:pt x="36" y="37"/>
                    <a:pt x="37" y="37"/>
                  </a:cubicBezTo>
                  <a:cubicBezTo>
                    <a:pt x="37" y="37"/>
                    <a:pt x="37" y="38"/>
                    <a:pt x="37" y="38"/>
                  </a:cubicBezTo>
                  <a:cubicBezTo>
                    <a:pt x="37" y="38"/>
                    <a:pt x="37" y="39"/>
                    <a:pt x="37" y="39"/>
                  </a:cubicBezTo>
                  <a:cubicBezTo>
                    <a:pt x="37" y="39"/>
                    <a:pt x="37" y="39"/>
                    <a:pt x="38" y="39"/>
                  </a:cubicBezTo>
                  <a:cubicBezTo>
                    <a:pt x="38" y="40"/>
                    <a:pt x="38" y="40"/>
                    <a:pt x="38" y="40"/>
                  </a:cubicBezTo>
                  <a:cubicBezTo>
                    <a:pt x="38" y="40"/>
                    <a:pt x="38" y="40"/>
                    <a:pt x="38" y="41"/>
                  </a:cubicBezTo>
                  <a:moveTo>
                    <a:pt x="21" y="92"/>
                  </a:moveTo>
                  <a:cubicBezTo>
                    <a:pt x="21" y="92"/>
                    <a:pt x="21" y="96"/>
                    <a:pt x="21" y="97"/>
                  </a:cubicBezTo>
                  <a:cubicBezTo>
                    <a:pt x="21" y="97"/>
                    <a:pt x="21" y="98"/>
                    <a:pt x="21" y="98"/>
                  </a:cubicBezTo>
                  <a:cubicBezTo>
                    <a:pt x="20" y="98"/>
                    <a:pt x="20" y="99"/>
                    <a:pt x="20" y="99"/>
                  </a:cubicBezTo>
                  <a:cubicBezTo>
                    <a:pt x="20" y="99"/>
                    <a:pt x="20" y="100"/>
                    <a:pt x="20" y="100"/>
                  </a:cubicBezTo>
                  <a:cubicBezTo>
                    <a:pt x="20" y="100"/>
                    <a:pt x="20" y="100"/>
                    <a:pt x="20" y="101"/>
                  </a:cubicBezTo>
                  <a:cubicBezTo>
                    <a:pt x="20" y="101"/>
                    <a:pt x="20" y="102"/>
                    <a:pt x="20" y="103"/>
                  </a:cubicBezTo>
                  <a:cubicBezTo>
                    <a:pt x="20" y="103"/>
                    <a:pt x="20" y="105"/>
                    <a:pt x="20" y="105"/>
                  </a:cubicBezTo>
                  <a:cubicBezTo>
                    <a:pt x="20" y="106"/>
                    <a:pt x="20" y="106"/>
                    <a:pt x="20" y="106"/>
                  </a:cubicBezTo>
                  <a:cubicBezTo>
                    <a:pt x="20" y="106"/>
                    <a:pt x="20" y="106"/>
                    <a:pt x="20" y="106"/>
                  </a:cubicBezTo>
                  <a:cubicBezTo>
                    <a:pt x="20" y="107"/>
                    <a:pt x="20" y="108"/>
                    <a:pt x="20" y="109"/>
                  </a:cubicBezTo>
                  <a:cubicBezTo>
                    <a:pt x="20" y="109"/>
                    <a:pt x="20" y="109"/>
                    <a:pt x="20" y="109"/>
                  </a:cubicBezTo>
                  <a:cubicBezTo>
                    <a:pt x="20" y="110"/>
                    <a:pt x="19" y="110"/>
                    <a:pt x="19" y="110"/>
                  </a:cubicBezTo>
                  <a:cubicBezTo>
                    <a:pt x="19" y="110"/>
                    <a:pt x="19" y="110"/>
                    <a:pt x="19" y="110"/>
                  </a:cubicBezTo>
                  <a:cubicBezTo>
                    <a:pt x="19" y="109"/>
                    <a:pt x="19" y="109"/>
                    <a:pt x="19" y="109"/>
                  </a:cubicBezTo>
                  <a:cubicBezTo>
                    <a:pt x="19" y="109"/>
                    <a:pt x="19" y="109"/>
                    <a:pt x="19" y="108"/>
                  </a:cubicBezTo>
                  <a:cubicBezTo>
                    <a:pt x="19" y="108"/>
                    <a:pt x="20" y="107"/>
                    <a:pt x="20" y="106"/>
                  </a:cubicBezTo>
                  <a:cubicBezTo>
                    <a:pt x="20" y="106"/>
                    <a:pt x="20" y="104"/>
                    <a:pt x="20" y="104"/>
                  </a:cubicBezTo>
                  <a:cubicBezTo>
                    <a:pt x="20" y="103"/>
                    <a:pt x="20" y="102"/>
                    <a:pt x="20" y="101"/>
                  </a:cubicBezTo>
                  <a:cubicBezTo>
                    <a:pt x="20" y="98"/>
                    <a:pt x="20" y="98"/>
                    <a:pt x="20" y="98"/>
                  </a:cubicBezTo>
                  <a:cubicBezTo>
                    <a:pt x="20" y="97"/>
                    <a:pt x="20" y="97"/>
                    <a:pt x="20" y="96"/>
                  </a:cubicBezTo>
                  <a:cubicBezTo>
                    <a:pt x="20" y="96"/>
                    <a:pt x="20" y="95"/>
                    <a:pt x="20" y="95"/>
                  </a:cubicBezTo>
                  <a:cubicBezTo>
                    <a:pt x="20" y="94"/>
                    <a:pt x="20" y="93"/>
                    <a:pt x="20" y="92"/>
                  </a:cubicBezTo>
                  <a:cubicBezTo>
                    <a:pt x="19" y="92"/>
                    <a:pt x="19" y="91"/>
                    <a:pt x="19" y="91"/>
                  </a:cubicBezTo>
                  <a:cubicBezTo>
                    <a:pt x="19" y="91"/>
                    <a:pt x="20" y="90"/>
                    <a:pt x="19" y="90"/>
                  </a:cubicBezTo>
                  <a:cubicBezTo>
                    <a:pt x="19" y="89"/>
                    <a:pt x="19" y="89"/>
                    <a:pt x="19" y="88"/>
                  </a:cubicBezTo>
                  <a:cubicBezTo>
                    <a:pt x="19" y="87"/>
                    <a:pt x="19" y="87"/>
                    <a:pt x="19" y="86"/>
                  </a:cubicBezTo>
                  <a:cubicBezTo>
                    <a:pt x="19" y="84"/>
                    <a:pt x="19" y="83"/>
                    <a:pt x="19" y="81"/>
                  </a:cubicBezTo>
                  <a:cubicBezTo>
                    <a:pt x="19" y="79"/>
                    <a:pt x="19" y="78"/>
                    <a:pt x="19" y="76"/>
                  </a:cubicBezTo>
                  <a:cubicBezTo>
                    <a:pt x="19" y="75"/>
                    <a:pt x="19" y="75"/>
                    <a:pt x="19" y="74"/>
                  </a:cubicBezTo>
                  <a:cubicBezTo>
                    <a:pt x="19" y="74"/>
                    <a:pt x="20" y="74"/>
                    <a:pt x="20" y="73"/>
                  </a:cubicBezTo>
                  <a:cubicBezTo>
                    <a:pt x="20" y="73"/>
                    <a:pt x="20" y="74"/>
                    <a:pt x="20" y="74"/>
                  </a:cubicBezTo>
                  <a:cubicBezTo>
                    <a:pt x="20" y="74"/>
                    <a:pt x="20" y="74"/>
                    <a:pt x="20" y="75"/>
                  </a:cubicBezTo>
                  <a:cubicBezTo>
                    <a:pt x="20" y="75"/>
                    <a:pt x="20" y="75"/>
                    <a:pt x="20" y="76"/>
                  </a:cubicBezTo>
                  <a:cubicBezTo>
                    <a:pt x="20" y="76"/>
                    <a:pt x="20" y="77"/>
                    <a:pt x="20" y="77"/>
                  </a:cubicBezTo>
                  <a:cubicBezTo>
                    <a:pt x="20" y="78"/>
                    <a:pt x="20" y="78"/>
                    <a:pt x="20" y="78"/>
                  </a:cubicBezTo>
                  <a:cubicBezTo>
                    <a:pt x="20" y="79"/>
                    <a:pt x="20" y="79"/>
                    <a:pt x="20" y="79"/>
                  </a:cubicBezTo>
                  <a:cubicBezTo>
                    <a:pt x="20" y="79"/>
                    <a:pt x="20" y="79"/>
                    <a:pt x="20" y="79"/>
                  </a:cubicBezTo>
                  <a:cubicBezTo>
                    <a:pt x="20" y="79"/>
                    <a:pt x="20" y="80"/>
                    <a:pt x="20" y="80"/>
                  </a:cubicBezTo>
                  <a:cubicBezTo>
                    <a:pt x="20" y="80"/>
                    <a:pt x="20" y="80"/>
                    <a:pt x="20" y="81"/>
                  </a:cubicBezTo>
                  <a:cubicBezTo>
                    <a:pt x="20" y="81"/>
                    <a:pt x="20" y="82"/>
                    <a:pt x="20" y="82"/>
                  </a:cubicBezTo>
                  <a:cubicBezTo>
                    <a:pt x="20" y="82"/>
                    <a:pt x="20" y="83"/>
                    <a:pt x="20" y="83"/>
                  </a:cubicBezTo>
                  <a:cubicBezTo>
                    <a:pt x="21" y="83"/>
                    <a:pt x="21" y="85"/>
                    <a:pt x="21" y="85"/>
                  </a:cubicBezTo>
                  <a:cubicBezTo>
                    <a:pt x="21" y="85"/>
                    <a:pt x="21" y="86"/>
                    <a:pt x="21" y="86"/>
                  </a:cubicBezTo>
                  <a:cubicBezTo>
                    <a:pt x="21" y="86"/>
                    <a:pt x="21" y="87"/>
                    <a:pt x="21" y="87"/>
                  </a:cubicBezTo>
                  <a:cubicBezTo>
                    <a:pt x="21" y="87"/>
                    <a:pt x="21" y="88"/>
                    <a:pt x="21" y="88"/>
                  </a:cubicBezTo>
                  <a:cubicBezTo>
                    <a:pt x="21" y="92"/>
                    <a:pt x="21" y="92"/>
                    <a:pt x="21" y="92"/>
                  </a:cubicBezTo>
                  <a:moveTo>
                    <a:pt x="45" y="57"/>
                  </a:moveTo>
                  <a:cubicBezTo>
                    <a:pt x="45" y="57"/>
                    <a:pt x="45" y="56"/>
                    <a:pt x="45" y="56"/>
                  </a:cubicBezTo>
                  <a:cubicBezTo>
                    <a:pt x="45" y="56"/>
                    <a:pt x="45" y="55"/>
                    <a:pt x="45" y="55"/>
                  </a:cubicBezTo>
                  <a:cubicBezTo>
                    <a:pt x="45" y="55"/>
                    <a:pt x="45" y="55"/>
                    <a:pt x="44" y="54"/>
                  </a:cubicBezTo>
                  <a:cubicBezTo>
                    <a:pt x="44" y="54"/>
                    <a:pt x="44" y="54"/>
                    <a:pt x="44" y="54"/>
                  </a:cubicBezTo>
                  <a:cubicBezTo>
                    <a:pt x="44" y="54"/>
                    <a:pt x="44" y="53"/>
                    <a:pt x="44" y="53"/>
                  </a:cubicBezTo>
                  <a:cubicBezTo>
                    <a:pt x="44" y="53"/>
                    <a:pt x="43" y="53"/>
                    <a:pt x="43" y="53"/>
                  </a:cubicBezTo>
                  <a:cubicBezTo>
                    <a:pt x="43" y="53"/>
                    <a:pt x="43" y="52"/>
                    <a:pt x="43" y="52"/>
                  </a:cubicBezTo>
                  <a:cubicBezTo>
                    <a:pt x="43" y="52"/>
                    <a:pt x="42" y="51"/>
                    <a:pt x="42" y="51"/>
                  </a:cubicBezTo>
                  <a:cubicBezTo>
                    <a:pt x="42" y="51"/>
                    <a:pt x="41" y="51"/>
                    <a:pt x="41" y="50"/>
                  </a:cubicBezTo>
                  <a:cubicBezTo>
                    <a:pt x="41" y="50"/>
                    <a:pt x="40" y="50"/>
                    <a:pt x="40" y="50"/>
                  </a:cubicBezTo>
                  <a:cubicBezTo>
                    <a:pt x="40" y="50"/>
                    <a:pt x="39" y="49"/>
                    <a:pt x="39" y="49"/>
                  </a:cubicBezTo>
                  <a:cubicBezTo>
                    <a:pt x="39" y="49"/>
                    <a:pt x="38" y="49"/>
                    <a:pt x="38" y="49"/>
                  </a:cubicBezTo>
                  <a:cubicBezTo>
                    <a:pt x="38" y="48"/>
                    <a:pt x="38" y="48"/>
                    <a:pt x="38" y="48"/>
                  </a:cubicBezTo>
                  <a:cubicBezTo>
                    <a:pt x="38" y="48"/>
                    <a:pt x="38" y="48"/>
                    <a:pt x="39" y="47"/>
                  </a:cubicBezTo>
                  <a:cubicBezTo>
                    <a:pt x="39" y="47"/>
                    <a:pt x="40" y="47"/>
                    <a:pt x="40" y="47"/>
                  </a:cubicBezTo>
                  <a:cubicBezTo>
                    <a:pt x="40" y="47"/>
                    <a:pt x="40" y="46"/>
                    <a:pt x="40" y="46"/>
                  </a:cubicBezTo>
                  <a:cubicBezTo>
                    <a:pt x="41" y="46"/>
                    <a:pt x="41" y="46"/>
                    <a:pt x="41" y="46"/>
                  </a:cubicBezTo>
                  <a:cubicBezTo>
                    <a:pt x="41" y="46"/>
                    <a:pt x="42" y="45"/>
                    <a:pt x="42" y="45"/>
                  </a:cubicBezTo>
                  <a:cubicBezTo>
                    <a:pt x="42" y="45"/>
                    <a:pt x="42" y="45"/>
                    <a:pt x="43" y="45"/>
                  </a:cubicBezTo>
                  <a:cubicBezTo>
                    <a:pt x="43" y="45"/>
                    <a:pt x="43" y="45"/>
                    <a:pt x="43" y="45"/>
                  </a:cubicBezTo>
                  <a:cubicBezTo>
                    <a:pt x="43" y="45"/>
                    <a:pt x="44" y="44"/>
                    <a:pt x="44" y="44"/>
                  </a:cubicBezTo>
                  <a:cubicBezTo>
                    <a:pt x="44" y="44"/>
                    <a:pt x="44" y="43"/>
                    <a:pt x="44" y="43"/>
                  </a:cubicBezTo>
                  <a:cubicBezTo>
                    <a:pt x="44" y="43"/>
                    <a:pt x="44" y="42"/>
                    <a:pt x="44" y="42"/>
                  </a:cubicBezTo>
                  <a:cubicBezTo>
                    <a:pt x="44" y="42"/>
                    <a:pt x="44" y="42"/>
                    <a:pt x="44" y="41"/>
                  </a:cubicBezTo>
                  <a:cubicBezTo>
                    <a:pt x="44" y="41"/>
                    <a:pt x="44" y="41"/>
                    <a:pt x="44" y="40"/>
                  </a:cubicBezTo>
                  <a:cubicBezTo>
                    <a:pt x="44" y="40"/>
                    <a:pt x="44" y="40"/>
                    <a:pt x="44" y="39"/>
                  </a:cubicBezTo>
                  <a:cubicBezTo>
                    <a:pt x="44" y="39"/>
                    <a:pt x="44" y="39"/>
                    <a:pt x="44" y="38"/>
                  </a:cubicBezTo>
                  <a:cubicBezTo>
                    <a:pt x="44" y="38"/>
                    <a:pt x="44" y="38"/>
                    <a:pt x="44" y="38"/>
                  </a:cubicBezTo>
                  <a:cubicBezTo>
                    <a:pt x="44" y="37"/>
                    <a:pt x="44" y="37"/>
                    <a:pt x="44" y="37"/>
                  </a:cubicBezTo>
                  <a:cubicBezTo>
                    <a:pt x="44" y="36"/>
                    <a:pt x="43" y="36"/>
                    <a:pt x="43" y="35"/>
                  </a:cubicBezTo>
                  <a:cubicBezTo>
                    <a:pt x="43" y="35"/>
                    <a:pt x="43" y="34"/>
                    <a:pt x="43" y="34"/>
                  </a:cubicBezTo>
                  <a:cubicBezTo>
                    <a:pt x="43" y="34"/>
                    <a:pt x="43" y="34"/>
                    <a:pt x="43" y="33"/>
                  </a:cubicBezTo>
                  <a:cubicBezTo>
                    <a:pt x="43" y="33"/>
                    <a:pt x="43" y="33"/>
                    <a:pt x="43" y="33"/>
                  </a:cubicBezTo>
                  <a:cubicBezTo>
                    <a:pt x="43" y="32"/>
                    <a:pt x="42" y="32"/>
                    <a:pt x="42" y="32"/>
                  </a:cubicBezTo>
                  <a:cubicBezTo>
                    <a:pt x="42" y="31"/>
                    <a:pt x="42" y="31"/>
                    <a:pt x="42" y="31"/>
                  </a:cubicBezTo>
                  <a:cubicBezTo>
                    <a:pt x="42" y="31"/>
                    <a:pt x="42" y="30"/>
                    <a:pt x="42" y="30"/>
                  </a:cubicBezTo>
                  <a:cubicBezTo>
                    <a:pt x="42" y="30"/>
                    <a:pt x="42" y="28"/>
                    <a:pt x="42" y="28"/>
                  </a:cubicBezTo>
                  <a:cubicBezTo>
                    <a:pt x="42" y="28"/>
                    <a:pt x="41" y="27"/>
                    <a:pt x="41" y="26"/>
                  </a:cubicBezTo>
                  <a:cubicBezTo>
                    <a:pt x="41" y="26"/>
                    <a:pt x="41" y="25"/>
                    <a:pt x="41" y="25"/>
                  </a:cubicBezTo>
                  <a:cubicBezTo>
                    <a:pt x="41" y="25"/>
                    <a:pt x="41" y="25"/>
                    <a:pt x="41" y="24"/>
                  </a:cubicBezTo>
                  <a:cubicBezTo>
                    <a:pt x="40" y="24"/>
                    <a:pt x="40" y="23"/>
                    <a:pt x="40" y="23"/>
                  </a:cubicBezTo>
                  <a:cubicBezTo>
                    <a:pt x="40" y="23"/>
                    <a:pt x="40" y="23"/>
                    <a:pt x="40" y="22"/>
                  </a:cubicBezTo>
                  <a:cubicBezTo>
                    <a:pt x="39" y="22"/>
                    <a:pt x="39" y="22"/>
                    <a:pt x="39" y="21"/>
                  </a:cubicBezTo>
                  <a:cubicBezTo>
                    <a:pt x="39" y="21"/>
                    <a:pt x="38" y="21"/>
                    <a:pt x="38" y="21"/>
                  </a:cubicBezTo>
                  <a:cubicBezTo>
                    <a:pt x="38" y="20"/>
                    <a:pt x="37" y="20"/>
                    <a:pt x="37" y="20"/>
                  </a:cubicBezTo>
                  <a:cubicBezTo>
                    <a:pt x="37" y="20"/>
                    <a:pt x="36" y="20"/>
                    <a:pt x="36" y="20"/>
                  </a:cubicBezTo>
                  <a:cubicBezTo>
                    <a:pt x="35" y="20"/>
                    <a:pt x="35" y="19"/>
                    <a:pt x="34" y="19"/>
                  </a:cubicBezTo>
                  <a:cubicBezTo>
                    <a:pt x="33" y="19"/>
                    <a:pt x="33" y="19"/>
                    <a:pt x="32" y="19"/>
                  </a:cubicBezTo>
                  <a:cubicBezTo>
                    <a:pt x="32" y="19"/>
                    <a:pt x="31" y="18"/>
                    <a:pt x="30" y="18"/>
                  </a:cubicBezTo>
                  <a:cubicBezTo>
                    <a:pt x="30" y="18"/>
                    <a:pt x="30" y="18"/>
                    <a:pt x="29" y="18"/>
                  </a:cubicBezTo>
                  <a:cubicBezTo>
                    <a:pt x="29" y="18"/>
                    <a:pt x="29" y="18"/>
                    <a:pt x="29" y="18"/>
                  </a:cubicBezTo>
                  <a:cubicBezTo>
                    <a:pt x="29" y="18"/>
                    <a:pt x="28" y="18"/>
                    <a:pt x="28" y="18"/>
                  </a:cubicBezTo>
                  <a:cubicBezTo>
                    <a:pt x="28" y="18"/>
                    <a:pt x="27" y="18"/>
                    <a:pt x="27" y="18"/>
                  </a:cubicBezTo>
                  <a:cubicBezTo>
                    <a:pt x="27" y="18"/>
                    <a:pt x="27" y="17"/>
                    <a:pt x="27" y="17"/>
                  </a:cubicBezTo>
                  <a:cubicBezTo>
                    <a:pt x="26" y="17"/>
                    <a:pt x="26" y="16"/>
                    <a:pt x="26" y="16"/>
                  </a:cubicBezTo>
                  <a:cubicBezTo>
                    <a:pt x="26" y="16"/>
                    <a:pt x="25" y="16"/>
                    <a:pt x="25" y="15"/>
                  </a:cubicBezTo>
                  <a:cubicBezTo>
                    <a:pt x="25" y="15"/>
                    <a:pt x="25" y="14"/>
                    <a:pt x="25" y="14"/>
                  </a:cubicBezTo>
                  <a:cubicBezTo>
                    <a:pt x="24" y="14"/>
                    <a:pt x="24" y="14"/>
                    <a:pt x="24" y="13"/>
                  </a:cubicBezTo>
                  <a:cubicBezTo>
                    <a:pt x="24" y="13"/>
                    <a:pt x="24" y="13"/>
                    <a:pt x="24" y="13"/>
                  </a:cubicBezTo>
                  <a:cubicBezTo>
                    <a:pt x="24" y="12"/>
                    <a:pt x="24" y="12"/>
                    <a:pt x="24" y="12"/>
                  </a:cubicBezTo>
                  <a:cubicBezTo>
                    <a:pt x="24" y="12"/>
                    <a:pt x="24" y="11"/>
                    <a:pt x="24" y="11"/>
                  </a:cubicBezTo>
                  <a:cubicBezTo>
                    <a:pt x="24" y="10"/>
                    <a:pt x="25" y="9"/>
                    <a:pt x="24" y="9"/>
                  </a:cubicBezTo>
                  <a:cubicBezTo>
                    <a:pt x="24" y="9"/>
                    <a:pt x="24" y="9"/>
                    <a:pt x="24" y="8"/>
                  </a:cubicBezTo>
                  <a:cubicBezTo>
                    <a:pt x="24" y="8"/>
                    <a:pt x="24" y="7"/>
                    <a:pt x="24" y="7"/>
                  </a:cubicBezTo>
                  <a:cubicBezTo>
                    <a:pt x="24" y="7"/>
                    <a:pt x="24" y="7"/>
                    <a:pt x="24" y="7"/>
                  </a:cubicBezTo>
                  <a:cubicBezTo>
                    <a:pt x="24" y="6"/>
                    <a:pt x="24" y="6"/>
                    <a:pt x="24" y="6"/>
                  </a:cubicBezTo>
                  <a:cubicBezTo>
                    <a:pt x="24" y="5"/>
                    <a:pt x="24" y="5"/>
                    <a:pt x="24" y="5"/>
                  </a:cubicBezTo>
                  <a:cubicBezTo>
                    <a:pt x="24" y="4"/>
                    <a:pt x="23" y="4"/>
                    <a:pt x="23" y="4"/>
                  </a:cubicBezTo>
                  <a:cubicBezTo>
                    <a:pt x="23" y="4"/>
                    <a:pt x="23" y="3"/>
                    <a:pt x="23" y="3"/>
                  </a:cubicBezTo>
                  <a:cubicBezTo>
                    <a:pt x="23" y="3"/>
                    <a:pt x="23" y="2"/>
                    <a:pt x="23" y="2"/>
                  </a:cubicBezTo>
                  <a:cubicBezTo>
                    <a:pt x="23" y="2"/>
                    <a:pt x="22" y="2"/>
                    <a:pt x="22" y="2"/>
                  </a:cubicBezTo>
                  <a:cubicBezTo>
                    <a:pt x="22" y="2"/>
                    <a:pt x="22" y="1"/>
                    <a:pt x="22" y="1"/>
                  </a:cubicBezTo>
                  <a:cubicBezTo>
                    <a:pt x="22" y="1"/>
                    <a:pt x="22" y="1"/>
                    <a:pt x="21" y="1"/>
                  </a:cubicBezTo>
                  <a:cubicBezTo>
                    <a:pt x="21" y="1"/>
                    <a:pt x="21" y="0"/>
                    <a:pt x="21" y="0"/>
                  </a:cubicBezTo>
                  <a:cubicBezTo>
                    <a:pt x="21" y="0"/>
                    <a:pt x="20" y="0"/>
                    <a:pt x="20" y="0"/>
                  </a:cubicBezTo>
                  <a:cubicBezTo>
                    <a:pt x="20" y="0"/>
                    <a:pt x="20" y="0"/>
                    <a:pt x="20" y="0"/>
                  </a:cubicBezTo>
                  <a:cubicBezTo>
                    <a:pt x="19" y="0"/>
                    <a:pt x="19" y="0"/>
                    <a:pt x="18" y="0"/>
                  </a:cubicBezTo>
                  <a:cubicBezTo>
                    <a:pt x="16" y="0"/>
                    <a:pt x="16" y="0"/>
                    <a:pt x="16" y="0"/>
                  </a:cubicBezTo>
                  <a:cubicBezTo>
                    <a:pt x="16" y="0"/>
                    <a:pt x="15" y="0"/>
                    <a:pt x="15" y="0"/>
                  </a:cubicBezTo>
                  <a:cubicBezTo>
                    <a:pt x="15" y="0"/>
                    <a:pt x="14" y="0"/>
                    <a:pt x="14" y="1"/>
                  </a:cubicBezTo>
                  <a:cubicBezTo>
                    <a:pt x="14" y="1"/>
                    <a:pt x="13" y="2"/>
                    <a:pt x="13" y="2"/>
                  </a:cubicBezTo>
                  <a:cubicBezTo>
                    <a:pt x="13" y="2"/>
                    <a:pt x="13" y="2"/>
                    <a:pt x="13" y="2"/>
                  </a:cubicBezTo>
                  <a:cubicBezTo>
                    <a:pt x="13" y="2"/>
                    <a:pt x="12" y="2"/>
                    <a:pt x="12" y="3"/>
                  </a:cubicBezTo>
                  <a:cubicBezTo>
                    <a:pt x="12" y="3"/>
                    <a:pt x="12" y="3"/>
                    <a:pt x="12" y="3"/>
                  </a:cubicBezTo>
                  <a:cubicBezTo>
                    <a:pt x="12" y="3"/>
                    <a:pt x="12" y="3"/>
                    <a:pt x="12" y="3"/>
                  </a:cubicBezTo>
                  <a:cubicBezTo>
                    <a:pt x="11" y="4"/>
                    <a:pt x="11" y="4"/>
                    <a:pt x="11" y="4"/>
                  </a:cubicBezTo>
                  <a:cubicBezTo>
                    <a:pt x="11" y="5"/>
                    <a:pt x="11" y="5"/>
                    <a:pt x="10" y="5"/>
                  </a:cubicBezTo>
                  <a:cubicBezTo>
                    <a:pt x="10" y="5"/>
                    <a:pt x="10" y="6"/>
                    <a:pt x="10" y="6"/>
                  </a:cubicBezTo>
                  <a:cubicBezTo>
                    <a:pt x="11" y="6"/>
                    <a:pt x="10" y="7"/>
                    <a:pt x="10" y="7"/>
                  </a:cubicBezTo>
                  <a:cubicBezTo>
                    <a:pt x="11" y="7"/>
                    <a:pt x="11" y="8"/>
                    <a:pt x="11" y="8"/>
                  </a:cubicBezTo>
                  <a:cubicBezTo>
                    <a:pt x="11" y="9"/>
                    <a:pt x="11" y="9"/>
                    <a:pt x="11" y="10"/>
                  </a:cubicBezTo>
                  <a:cubicBezTo>
                    <a:pt x="12" y="10"/>
                    <a:pt x="12" y="10"/>
                    <a:pt x="12" y="11"/>
                  </a:cubicBezTo>
                  <a:cubicBezTo>
                    <a:pt x="12" y="11"/>
                    <a:pt x="11" y="11"/>
                    <a:pt x="12" y="11"/>
                  </a:cubicBezTo>
                  <a:cubicBezTo>
                    <a:pt x="12" y="12"/>
                    <a:pt x="12" y="12"/>
                    <a:pt x="12" y="12"/>
                  </a:cubicBezTo>
                  <a:cubicBezTo>
                    <a:pt x="12" y="13"/>
                    <a:pt x="12" y="13"/>
                    <a:pt x="12" y="13"/>
                  </a:cubicBezTo>
                  <a:cubicBezTo>
                    <a:pt x="12" y="13"/>
                    <a:pt x="12" y="14"/>
                    <a:pt x="12" y="14"/>
                  </a:cubicBezTo>
                  <a:cubicBezTo>
                    <a:pt x="12" y="14"/>
                    <a:pt x="13" y="15"/>
                    <a:pt x="13" y="15"/>
                  </a:cubicBezTo>
                  <a:cubicBezTo>
                    <a:pt x="13" y="16"/>
                    <a:pt x="13" y="16"/>
                    <a:pt x="14" y="16"/>
                  </a:cubicBezTo>
                  <a:cubicBezTo>
                    <a:pt x="14" y="16"/>
                    <a:pt x="14" y="17"/>
                    <a:pt x="14" y="17"/>
                  </a:cubicBezTo>
                  <a:cubicBezTo>
                    <a:pt x="14" y="17"/>
                    <a:pt x="15" y="18"/>
                    <a:pt x="15" y="18"/>
                  </a:cubicBezTo>
                  <a:cubicBezTo>
                    <a:pt x="15" y="18"/>
                    <a:pt x="15" y="18"/>
                    <a:pt x="15" y="18"/>
                  </a:cubicBezTo>
                  <a:cubicBezTo>
                    <a:pt x="16" y="19"/>
                    <a:pt x="16" y="19"/>
                    <a:pt x="16" y="19"/>
                  </a:cubicBezTo>
                  <a:cubicBezTo>
                    <a:pt x="16" y="19"/>
                    <a:pt x="17" y="20"/>
                    <a:pt x="17" y="20"/>
                  </a:cubicBezTo>
                  <a:cubicBezTo>
                    <a:pt x="16" y="20"/>
                    <a:pt x="16" y="20"/>
                    <a:pt x="16" y="20"/>
                  </a:cubicBezTo>
                  <a:cubicBezTo>
                    <a:pt x="16" y="20"/>
                    <a:pt x="16" y="21"/>
                    <a:pt x="16" y="21"/>
                  </a:cubicBezTo>
                  <a:cubicBezTo>
                    <a:pt x="16" y="21"/>
                    <a:pt x="15" y="21"/>
                    <a:pt x="15" y="21"/>
                  </a:cubicBezTo>
                  <a:cubicBezTo>
                    <a:pt x="15" y="21"/>
                    <a:pt x="15" y="21"/>
                    <a:pt x="15" y="21"/>
                  </a:cubicBezTo>
                  <a:cubicBezTo>
                    <a:pt x="15" y="22"/>
                    <a:pt x="14" y="22"/>
                    <a:pt x="14" y="22"/>
                  </a:cubicBezTo>
                  <a:cubicBezTo>
                    <a:pt x="14" y="22"/>
                    <a:pt x="13" y="23"/>
                    <a:pt x="13" y="23"/>
                  </a:cubicBezTo>
                  <a:cubicBezTo>
                    <a:pt x="13" y="23"/>
                    <a:pt x="13" y="23"/>
                    <a:pt x="13" y="23"/>
                  </a:cubicBezTo>
                  <a:cubicBezTo>
                    <a:pt x="13" y="23"/>
                    <a:pt x="13" y="23"/>
                    <a:pt x="13" y="23"/>
                  </a:cubicBezTo>
                  <a:cubicBezTo>
                    <a:pt x="13" y="23"/>
                    <a:pt x="12" y="23"/>
                    <a:pt x="12" y="23"/>
                  </a:cubicBezTo>
                  <a:cubicBezTo>
                    <a:pt x="12" y="23"/>
                    <a:pt x="11" y="23"/>
                    <a:pt x="11" y="23"/>
                  </a:cubicBezTo>
                  <a:cubicBezTo>
                    <a:pt x="10" y="23"/>
                    <a:pt x="9" y="24"/>
                    <a:pt x="9" y="24"/>
                  </a:cubicBezTo>
                  <a:cubicBezTo>
                    <a:pt x="9" y="24"/>
                    <a:pt x="8" y="25"/>
                    <a:pt x="8" y="25"/>
                  </a:cubicBezTo>
                  <a:cubicBezTo>
                    <a:pt x="8" y="25"/>
                    <a:pt x="7" y="25"/>
                    <a:pt x="7" y="26"/>
                  </a:cubicBezTo>
                  <a:cubicBezTo>
                    <a:pt x="7" y="26"/>
                    <a:pt x="7" y="26"/>
                    <a:pt x="7" y="27"/>
                  </a:cubicBezTo>
                  <a:cubicBezTo>
                    <a:pt x="7" y="27"/>
                    <a:pt x="7" y="27"/>
                    <a:pt x="7" y="27"/>
                  </a:cubicBezTo>
                  <a:cubicBezTo>
                    <a:pt x="7" y="27"/>
                    <a:pt x="7" y="28"/>
                    <a:pt x="7" y="28"/>
                  </a:cubicBezTo>
                  <a:cubicBezTo>
                    <a:pt x="7" y="28"/>
                    <a:pt x="6" y="29"/>
                    <a:pt x="6" y="29"/>
                  </a:cubicBezTo>
                  <a:cubicBezTo>
                    <a:pt x="6" y="30"/>
                    <a:pt x="6" y="30"/>
                    <a:pt x="6" y="30"/>
                  </a:cubicBezTo>
                  <a:cubicBezTo>
                    <a:pt x="6" y="30"/>
                    <a:pt x="5" y="32"/>
                    <a:pt x="5" y="32"/>
                  </a:cubicBezTo>
                  <a:cubicBezTo>
                    <a:pt x="5" y="32"/>
                    <a:pt x="5" y="32"/>
                    <a:pt x="5" y="32"/>
                  </a:cubicBezTo>
                  <a:cubicBezTo>
                    <a:pt x="5" y="33"/>
                    <a:pt x="5" y="33"/>
                    <a:pt x="5" y="33"/>
                  </a:cubicBezTo>
                  <a:cubicBezTo>
                    <a:pt x="5" y="34"/>
                    <a:pt x="4" y="34"/>
                    <a:pt x="4" y="35"/>
                  </a:cubicBezTo>
                  <a:cubicBezTo>
                    <a:pt x="4" y="35"/>
                    <a:pt x="4" y="36"/>
                    <a:pt x="4" y="36"/>
                  </a:cubicBezTo>
                  <a:cubicBezTo>
                    <a:pt x="4" y="36"/>
                    <a:pt x="4" y="36"/>
                    <a:pt x="4" y="36"/>
                  </a:cubicBezTo>
                  <a:cubicBezTo>
                    <a:pt x="4" y="36"/>
                    <a:pt x="4" y="36"/>
                    <a:pt x="4" y="36"/>
                  </a:cubicBezTo>
                  <a:cubicBezTo>
                    <a:pt x="4" y="36"/>
                    <a:pt x="5" y="37"/>
                    <a:pt x="5" y="37"/>
                  </a:cubicBezTo>
                  <a:cubicBezTo>
                    <a:pt x="5" y="37"/>
                    <a:pt x="5" y="37"/>
                    <a:pt x="5" y="37"/>
                  </a:cubicBezTo>
                  <a:cubicBezTo>
                    <a:pt x="5" y="37"/>
                    <a:pt x="6" y="37"/>
                    <a:pt x="6" y="37"/>
                  </a:cubicBezTo>
                  <a:cubicBezTo>
                    <a:pt x="6" y="37"/>
                    <a:pt x="6" y="37"/>
                    <a:pt x="6" y="37"/>
                  </a:cubicBezTo>
                  <a:cubicBezTo>
                    <a:pt x="7" y="37"/>
                    <a:pt x="6" y="38"/>
                    <a:pt x="6" y="39"/>
                  </a:cubicBezTo>
                  <a:cubicBezTo>
                    <a:pt x="6" y="39"/>
                    <a:pt x="6" y="39"/>
                    <a:pt x="6" y="40"/>
                  </a:cubicBezTo>
                  <a:cubicBezTo>
                    <a:pt x="6" y="40"/>
                    <a:pt x="6" y="41"/>
                    <a:pt x="6" y="41"/>
                  </a:cubicBezTo>
                  <a:cubicBezTo>
                    <a:pt x="6" y="42"/>
                    <a:pt x="6" y="43"/>
                    <a:pt x="6" y="43"/>
                  </a:cubicBezTo>
                  <a:cubicBezTo>
                    <a:pt x="6" y="43"/>
                    <a:pt x="6" y="44"/>
                    <a:pt x="6" y="44"/>
                  </a:cubicBezTo>
                  <a:cubicBezTo>
                    <a:pt x="6" y="44"/>
                    <a:pt x="5" y="44"/>
                    <a:pt x="5" y="44"/>
                  </a:cubicBezTo>
                  <a:cubicBezTo>
                    <a:pt x="5" y="45"/>
                    <a:pt x="5" y="46"/>
                    <a:pt x="5" y="46"/>
                  </a:cubicBezTo>
                  <a:cubicBezTo>
                    <a:pt x="5" y="46"/>
                    <a:pt x="5" y="46"/>
                    <a:pt x="5" y="47"/>
                  </a:cubicBezTo>
                  <a:cubicBezTo>
                    <a:pt x="5" y="47"/>
                    <a:pt x="4" y="47"/>
                    <a:pt x="4" y="47"/>
                  </a:cubicBezTo>
                  <a:cubicBezTo>
                    <a:pt x="4" y="48"/>
                    <a:pt x="4" y="48"/>
                    <a:pt x="4" y="48"/>
                  </a:cubicBezTo>
                  <a:cubicBezTo>
                    <a:pt x="4" y="49"/>
                    <a:pt x="4" y="49"/>
                    <a:pt x="4" y="50"/>
                  </a:cubicBezTo>
                  <a:cubicBezTo>
                    <a:pt x="4" y="50"/>
                    <a:pt x="4" y="51"/>
                    <a:pt x="4" y="51"/>
                  </a:cubicBezTo>
                  <a:cubicBezTo>
                    <a:pt x="4" y="51"/>
                    <a:pt x="3" y="52"/>
                    <a:pt x="3" y="52"/>
                  </a:cubicBezTo>
                  <a:cubicBezTo>
                    <a:pt x="3" y="52"/>
                    <a:pt x="3" y="53"/>
                    <a:pt x="3" y="53"/>
                  </a:cubicBezTo>
                  <a:cubicBezTo>
                    <a:pt x="3" y="54"/>
                    <a:pt x="3" y="54"/>
                    <a:pt x="3" y="55"/>
                  </a:cubicBezTo>
                  <a:cubicBezTo>
                    <a:pt x="3" y="55"/>
                    <a:pt x="3" y="56"/>
                    <a:pt x="3" y="57"/>
                  </a:cubicBezTo>
                  <a:cubicBezTo>
                    <a:pt x="3" y="57"/>
                    <a:pt x="3" y="58"/>
                    <a:pt x="3" y="58"/>
                  </a:cubicBezTo>
                  <a:cubicBezTo>
                    <a:pt x="3" y="58"/>
                    <a:pt x="3" y="59"/>
                    <a:pt x="3" y="59"/>
                  </a:cubicBezTo>
                  <a:cubicBezTo>
                    <a:pt x="3" y="60"/>
                    <a:pt x="2" y="60"/>
                    <a:pt x="2" y="61"/>
                  </a:cubicBezTo>
                  <a:cubicBezTo>
                    <a:pt x="2" y="61"/>
                    <a:pt x="2" y="63"/>
                    <a:pt x="2" y="63"/>
                  </a:cubicBezTo>
                  <a:cubicBezTo>
                    <a:pt x="2" y="63"/>
                    <a:pt x="2" y="63"/>
                    <a:pt x="2" y="64"/>
                  </a:cubicBezTo>
                  <a:cubicBezTo>
                    <a:pt x="2" y="64"/>
                    <a:pt x="2" y="64"/>
                    <a:pt x="1" y="65"/>
                  </a:cubicBezTo>
                  <a:cubicBezTo>
                    <a:pt x="1" y="65"/>
                    <a:pt x="1" y="65"/>
                    <a:pt x="1" y="65"/>
                  </a:cubicBezTo>
                  <a:cubicBezTo>
                    <a:pt x="1" y="65"/>
                    <a:pt x="1" y="66"/>
                    <a:pt x="1" y="66"/>
                  </a:cubicBezTo>
                  <a:cubicBezTo>
                    <a:pt x="1" y="66"/>
                    <a:pt x="1" y="67"/>
                    <a:pt x="0" y="67"/>
                  </a:cubicBezTo>
                  <a:cubicBezTo>
                    <a:pt x="0" y="68"/>
                    <a:pt x="0" y="68"/>
                    <a:pt x="0" y="68"/>
                  </a:cubicBezTo>
                  <a:cubicBezTo>
                    <a:pt x="0" y="68"/>
                    <a:pt x="0" y="69"/>
                    <a:pt x="0" y="69"/>
                  </a:cubicBezTo>
                  <a:cubicBezTo>
                    <a:pt x="0" y="69"/>
                    <a:pt x="0" y="70"/>
                    <a:pt x="0" y="70"/>
                  </a:cubicBezTo>
                  <a:cubicBezTo>
                    <a:pt x="0" y="71"/>
                    <a:pt x="1" y="71"/>
                    <a:pt x="1" y="72"/>
                  </a:cubicBezTo>
                  <a:cubicBezTo>
                    <a:pt x="1" y="72"/>
                    <a:pt x="1" y="72"/>
                    <a:pt x="2" y="72"/>
                  </a:cubicBezTo>
                  <a:cubicBezTo>
                    <a:pt x="2" y="73"/>
                    <a:pt x="3" y="73"/>
                    <a:pt x="3" y="73"/>
                  </a:cubicBezTo>
                  <a:cubicBezTo>
                    <a:pt x="3" y="73"/>
                    <a:pt x="3" y="73"/>
                    <a:pt x="3" y="73"/>
                  </a:cubicBezTo>
                  <a:cubicBezTo>
                    <a:pt x="3" y="73"/>
                    <a:pt x="4" y="73"/>
                    <a:pt x="4" y="73"/>
                  </a:cubicBezTo>
                  <a:cubicBezTo>
                    <a:pt x="4" y="73"/>
                    <a:pt x="4" y="73"/>
                    <a:pt x="5" y="73"/>
                  </a:cubicBezTo>
                  <a:cubicBezTo>
                    <a:pt x="5" y="73"/>
                    <a:pt x="4" y="73"/>
                    <a:pt x="4" y="72"/>
                  </a:cubicBezTo>
                  <a:cubicBezTo>
                    <a:pt x="4" y="72"/>
                    <a:pt x="4" y="72"/>
                    <a:pt x="4" y="72"/>
                  </a:cubicBezTo>
                  <a:cubicBezTo>
                    <a:pt x="4" y="72"/>
                    <a:pt x="4" y="72"/>
                    <a:pt x="4" y="72"/>
                  </a:cubicBezTo>
                  <a:cubicBezTo>
                    <a:pt x="4" y="72"/>
                    <a:pt x="4" y="72"/>
                    <a:pt x="4" y="72"/>
                  </a:cubicBezTo>
                  <a:cubicBezTo>
                    <a:pt x="4" y="71"/>
                    <a:pt x="4" y="71"/>
                    <a:pt x="4" y="71"/>
                  </a:cubicBezTo>
                  <a:cubicBezTo>
                    <a:pt x="4" y="71"/>
                    <a:pt x="4" y="71"/>
                    <a:pt x="4" y="70"/>
                  </a:cubicBezTo>
                  <a:cubicBezTo>
                    <a:pt x="5" y="70"/>
                    <a:pt x="4" y="69"/>
                    <a:pt x="5" y="69"/>
                  </a:cubicBezTo>
                  <a:cubicBezTo>
                    <a:pt x="5" y="69"/>
                    <a:pt x="5" y="69"/>
                    <a:pt x="5" y="68"/>
                  </a:cubicBezTo>
                  <a:cubicBezTo>
                    <a:pt x="5" y="68"/>
                    <a:pt x="5" y="68"/>
                    <a:pt x="5" y="68"/>
                  </a:cubicBezTo>
                  <a:cubicBezTo>
                    <a:pt x="4" y="67"/>
                    <a:pt x="5" y="67"/>
                    <a:pt x="5" y="67"/>
                  </a:cubicBezTo>
                  <a:cubicBezTo>
                    <a:pt x="5" y="67"/>
                    <a:pt x="5" y="66"/>
                    <a:pt x="5" y="66"/>
                  </a:cubicBezTo>
                  <a:cubicBezTo>
                    <a:pt x="5" y="66"/>
                    <a:pt x="4" y="65"/>
                    <a:pt x="4" y="65"/>
                  </a:cubicBezTo>
                  <a:cubicBezTo>
                    <a:pt x="4" y="65"/>
                    <a:pt x="5" y="63"/>
                    <a:pt x="5" y="63"/>
                  </a:cubicBezTo>
                  <a:cubicBezTo>
                    <a:pt x="5" y="62"/>
                    <a:pt x="6" y="62"/>
                    <a:pt x="6" y="61"/>
                  </a:cubicBezTo>
                  <a:cubicBezTo>
                    <a:pt x="6" y="61"/>
                    <a:pt x="6" y="60"/>
                    <a:pt x="6" y="60"/>
                  </a:cubicBezTo>
                  <a:cubicBezTo>
                    <a:pt x="6" y="60"/>
                    <a:pt x="6" y="59"/>
                    <a:pt x="6" y="59"/>
                  </a:cubicBezTo>
                  <a:cubicBezTo>
                    <a:pt x="6" y="59"/>
                    <a:pt x="7" y="57"/>
                    <a:pt x="7" y="57"/>
                  </a:cubicBezTo>
                  <a:cubicBezTo>
                    <a:pt x="7" y="57"/>
                    <a:pt x="7" y="57"/>
                    <a:pt x="7" y="57"/>
                  </a:cubicBezTo>
                  <a:cubicBezTo>
                    <a:pt x="7" y="57"/>
                    <a:pt x="7" y="56"/>
                    <a:pt x="8" y="56"/>
                  </a:cubicBezTo>
                  <a:cubicBezTo>
                    <a:pt x="8" y="56"/>
                    <a:pt x="8" y="56"/>
                    <a:pt x="8" y="56"/>
                  </a:cubicBezTo>
                  <a:cubicBezTo>
                    <a:pt x="8" y="56"/>
                    <a:pt x="8" y="57"/>
                    <a:pt x="8" y="57"/>
                  </a:cubicBezTo>
                  <a:cubicBezTo>
                    <a:pt x="7" y="57"/>
                    <a:pt x="7" y="57"/>
                    <a:pt x="8" y="57"/>
                  </a:cubicBezTo>
                  <a:cubicBezTo>
                    <a:pt x="8" y="58"/>
                    <a:pt x="8" y="58"/>
                    <a:pt x="8" y="58"/>
                  </a:cubicBezTo>
                  <a:cubicBezTo>
                    <a:pt x="7" y="58"/>
                    <a:pt x="7" y="58"/>
                    <a:pt x="7" y="58"/>
                  </a:cubicBezTo>
                  <a:cubicBezTo>
                    <a:pt x="7" y="59"/>
                    <a:pt x="7" y="59"/>
                    <a:pt x="7" y="59"/>
                  </a:cubicBezTo>
                  <a:cubicBezTo>
                    <a:pt x="7" y="59"/>
                    <a:pt x="7" y="60"/>
                    <a:pt x="7" y="60"/>
                  </a:cubicBezTo>
                  <a:cubicBezTo>
                    <a:pt x="7" y="60"/>
                    <a:pt x="7" y="61"/>
                    <a:pt x="7" y="61"/>
                  </a:cubicBezTo>
                  <a:cubicBezTo>
                    <a:pt x="7" y="63"/>
                    <a:pt x="7" y="63"/>
                    <a:pt x="7" y="63"/>
                  </a:cubicBezTo>
                  <a:cubicBezTo>
                    <a:pt x="7" y="64"/>
                    <a:pt x="7" y="65"/>
                    <a:pt x="7" y="66"/>
                  </a:cubicBezTo>
                  <a:cubicBezTo>
                    <a:pt x="7" y="66"/>
                    <a:pt x="7" y="67"/>
                    <a:pt x="7" y="67"/>
                  </a:cubicBezTo>
                  <a:cubicBezTo>
                    <a:pt x="7" y="68"/>
                    <a:pt x="7" y="68"/>
                    <a:pt x="7" y="69"/>
                  </a:cubicBezTo>
                  <a:cubicBezTo>
                    <a:pt x="7" y="70"/>
                    <a:pt x="8" y="71"/>
                    <a:pt x="8" y="72"/>
                  </a:cubicBezTo>
                  <a:cubicBezTo>
                    <a:pt x="7" y="72"/>
                    <a:pt x="7" y="75"/>
                    <a:pt x="7" y="75"/>
                  </a:cubicBezTo>
                  <a:cubicBezTo>
                    <a:pt x="7" y="76"/>
                    <a:pt x="7" y="77"/>
                    <a:pt x="7" y="78"/>
                  </a:cubicBezTo>
                  <a:cubicBezTo>
                    <a:pt x="7" y="80"/>
                    <a:pt x="7" y="81"/>
                    <a:pt x="7" y="82"/>
                  </a:cubicBezTo>
                  <a:cubicBezTo>
                    <a:pt x="7" y="84"/>
                    <a:pt x="7" y="85"/>
                    <a:pt x="7" y="87"/>
                  </a:cubicBezTo>
                  <a:cubicBezTo>
                    <a:pt x="7" y="88"/>
                    <a:pt x="7" y="89"/>
                    <a:pt x="7" y="90"/>
                  </a:cubicBezTo>
                  <a:cubicBezTo>
                    <a:pt x="7" y="90"/>
                    <a:pt x="7" y="91"/>
                    <a:pt x="7" y="92"/>
                  </a:cubicBezTo>
                  <a:cubicBezTo>
                    <a:pt x="7" y="93"/>
                    <a:pt x="6" y="94"/>
                    <a:pt x="6" y="96"/>
                  </a:cubicBezTo>
                  <a:cubicBezTo>
                    <a:pt x="6" y="96"/>
                    <a:pt x="6" y="97"/>
                    <a:pt x="6" y="97"/>
                  </a:cubicBezTo>
                  <a:cubicBezTo>
                    <a:pt x="6" y="97"/>
                    <a:pt x="6" y="98"/>
                    <a:pt x="6" y="98"/>
                  </a:cubicBezTo>
                  <a:cubicBezTo>
                    <a:pt x="6" y="99"/>
                    <a:pt x="6" y="100"/>
                    <a:pt x="6" y="101"/>
                  </a:cubicBezTo>
                  <a:cubicBezTo>
                    <a:pt x="5" y="101"/>
                    <a:pt x="5" y="102"/>
                    <a:pt x="5" y="103"/>
                  </a:cubicBezTo>
                  <a:cubicBezTo>
                    <a:pt x="5" y="103"/>
                    <a:pt x="5" y="104"/>
                    <a:pt x="5" y="104"/>
                  </a:cubicBezTo>
                  <a:cubicBezTo>
                    <a:pt x="5" y="108"/>
                    <a:pt x="5" y="108"/>
                    <a:pt x="5" y="108"/>
                  </a:cubicBezTo>
                  <a:cubicBezTo>
                    <a:pt x="5" y="109"/>
                    <a:pt x="6" y="109"/>
                    <a:pt x="6" y="110"/>
                  </a:cubicBezTo>
                  <a:cubicBezTo>
                    <a:pt x="6" y="110"/>
                    <a:pt x="6" y="111"/>
                    <a:pt x="6" y="111"/>
                  </a:cubicBezTo>
                  <a:cubicBezTo>
                    <a:pt x="6" y="111"/>
                    <a:pt x="6" y="112"/>
                    <a:pt x="6" y="112"/>
                  </a:cubicBezTo>
                  <a:cubicBezTo>
                    <a:pt x="6" y="112"/>
                    <a:pt x="6" y="114"/>
                    <a:pt x="6" y="114"/>
                  </a:cubicBezTo>
                  <a:cubicBezTo>
                    <a:pt x="6" y="114"/>
                    <a:pt x="7" y="115"/>
                    <a:pt x="7" y="115"/>
                  </a:cubicBezTo>
                  <a:cubicBezTo>
                    <a:pt x="7" y="116"/>
                    <a:pt x="7" y="117"/>
                    <a:pt x="7" y="117"/>
                  </a:cubicBezTo>
                  <a:cubicBezTo>
                    <a:pt x="7" y="117"/>
                    <a:pt x="7" y="118"/>
                    <a:pt x="7" y="118"/>
                  </a:cubicBezTo>
                  <a:cubicBezTo>
                    <a:pt x="8" y="118"/>
                    <a:pt x="8" y="118"/>
                    <a:pt x="8" y="119"/>
                  </a:cubicBezTo>
                  <a:cubicBezTo>
                    <a:pt x="8" y="119"/>
                    <a:pt x="8" y="119"/>
                    <a:pt x="8" y="119"/>
                  </a:cubicBezTo>
                  <a:cubicBezTo>
                    <a:pt x="9" y="120"/>
                    <a:pt x="8" y="120"/>
                    <a:pt x="8" y="121"/>
                  </a:cubicBezTo>
                  <a:cubicBezTo>
                    <a:pt x="7" y="121"/>
                    <a:pt x="7" y="121"/>
                    <a:pt x="7" y="121"/>
                  </a:cubicBezTo>
                  <a:cubicBezTo>
                    <a:pt x="7" y="122"/>
                    <a:pt x="6" y="122"/>
                    <a:pt x="6" y="123"/>
                  </a:cubicBezTo>
                  <a:cubicBezTo>
                    <a:pt x="6" y="124"/>
                    <a:pt x="6" y="124"/>
                    <a:pt x="6" y="125"/>
                  </a:cubicBezTo>
                  <a:cubicBezTo>
                    <a:pt x="7" y="125"/>
                    <a:pt x="7" y="125"/>
                    <a:pt x="8" y="125"/>
                  </a:cubicBezTo>
                  <a:cubicBezTo>
                    <a:pt x="8" y="125"/>
                    <a:pt x="8" y="126"/>
                    <a:pt x="9" y="126"/>
                  </a:cubicBezTo>
                  <a:cubicBezTo>
                    <a:pt x="9" y="126"/>
                    <a:pt x="10" y="126"/>
                    <a:pt x="10" y="126"/>
                  </a:cubicBezTo>
                  <a:cubicBezTo>
                    <a:pt x="11" y="126"/>
                    <a:pt x="11" y="126"/>
                    <a:pt x="12" y="126"/>
                  </a:cubicBezTo>
                  <a:cubicBezTo>
                    <a:pt x="12" y="126"/>
                    <a:pt x="14" y="126"/>
                    <a:pt x="14" y="126"/>
                  </a:cubicBezTo>
                  <a:cubicBezTo>
                    <a:pt x="14" y="126"/>
                    <a:pt x="15" y="126"/>
                    <a:pt x="15" y="125"/>
                  </a:cubicBezTo>
                  <a:cubicBezTo>
                    <a:pt x="15" y="125"/>
                    <a:pt x="15" y="125"/>
                    <a:pt x="15" y="125"/>
                  </a:cubicBezTo>
                  <a:cubicBezTo>
                    <a:pt x="16" y="125"/>
                    <a:pt x="16" y="125"/>
                    <a:pt x="16" y="124"/>
                  </a:cubicBezTo>
                  <a:cubicBezTo>
                    <a:pt x="16" y="124"/>
                    <a:pt x="16" y="124"/>
                    <a:pt x="16" y="124"/>
                  </a:cubicBezTo>
                  <a:cubicBezTo>
                    <a:pt x="16" y="124"/>
                    <a:pt x="16" y="124"/>
                    <a:pt x="17" y="124"/>
                  </a:cubicBezTo>
                  <a:cubicBezTo>
                    <a:pt x="17" y="123"/>
                    <a:pt x="17" y="123"/>
                    <a:pt x="17" y="122"/>
                  </a:cubicBezTo>
                  <a:cubicBezTo>
                    <a:pt x="17" y="122"/>
                    <a:pt x="18" y="122"/>
                    <a:pt x="18" y="121"/>
                  </a:cubicBezTo>
                  <a:cubicBezTo>
                    <a:pt x="18" y="121"/>
                    <a:pt x="18" y="121"/>
                    <a:pt x="18" y="120"/>
                  </a:cubicBezTo>
                  <a:cubicBezTo>
                    <a:pt x="19" y="120"/>
                    <a:pt x="19" y="120"/>
                    <a:pt x="19" y="119"/>
                  </a:cubicBezTo>
                  <a:cubicBezTo>
                    <a:pt x="19" y="119"/>
                    <a:pt x="19" y="118"/>
                    <a:pt x="19" y="117"/>
                  </a:cubicBezTo>
                  <a:cubicBezTo>
                    <a:pt x="19" y="116"/>
                    <a:pt x="19" y="114"/>
                    <a:pt x="19" y="112"/>
                  </a:cubicBezTo>
                  <a:cubicBezTo>
                    <a:pt x="19" y="112"/>
                    <a:pt x="20" y="113"/>
                    <a:pt x="20" y="113"/>
                  </a:cubicBezTo>
                  <a:cubicBezTo>
                    <a:pt x="20" y="113"/>
                    <a:pt x="20" y="113"/>
                    <a:pt x="20" y="113"/>
                  </a:cubicBezTo>
                  <a:cubicBezTo>
                    <a:pt x="20" y="113"/>
                    <a:pt x="20" y="114"/>
                    <a:pt x="20" y="114"/>
                  </a:cubicBezTo>
                  <a:cubicBezTo>
                    <a:pt x="21" y="114"/>
                    <a:pt x="21" y="115"/>
                    <a:pt x="21" y="115"/>
                  </a:cubicBezTo>
                  <a:cubicBezTo>
                    <a:pt x="21" y="115"/>
                    <a:pt x="22" y="115"/>
                    <a:pt x="22" y="115"/>
                  </a:cubicBezTo>
                  <a:cubicBezTo>
                    <a:pt x="21" y="115"/>
                    <a:pt x="21" y="116"/>
                    <a:pt x="21" y="116"/>
                  </a:cubicBezTo>
                  <a:cubicBezTo>
                    <a:pt x="21" y="116"/>
                    <a:pt x="21" y="116"/>
                    <a:pt x="21" y="116"/>
                  </a:cubicBezTo>
                  <a:cubicBezTo>
                    <a:pt x="21" y="116"/>
                    <a:pt x="21" y="116"/>
                    <a:pt x="21" y="116"/>
                  </a:cubicBezTo>
                  <a:cubicBezTo>
                    <a:pt x="21" y="116"/>
                    <a:pt x="21" y="118"/>
                    <a:pt x="21" y="118"/>
                  </a:cubicBezTo>
                  <a:cubicBezTo>
                    <a:pt x="21" y="118"/>
                    <a:pt x="21" y="120"/>
                    <a:pt x="21" y="120"/>
                  </a:cubicBezTo>
                  <a:cubicBezTo>
                    <a:pt x="21" y="120"/>
                    <a:pt x="22" y="121"/>
                    <a:pt x="22" y="121"/>
                  </a:cubicBezTo>
                  <a:cubicBezTo>
                    <a:pt x="22" y="121"/>
                    <a:pt x="23" y="121"/>
                    <a:pt x="23" y="121"/>
                  </a:cubicBezTo>
                  <a:cubicBezTo>
                    <a:pt x="24" y="121"/>
                    <a:pt x="24" y="121"/>
                    <a:pt x="25" y="121"/>
                  </a:cubicBezTo>
                  <a:cubicBezTo>
                    <a:pt x="25" y="121"/>
                    <a:pt x="26" y="121"/>
                    <a:pt x="26" y="121"/>
                  </a:cubicBezTo>
                  <a:cubicBezTo>
                    <a:pt x="26" y="121"/>
                    <a:pt x="27" y="121"/>
                    <a:pt x="27" y="121"/>
                  </a:cubicBezTo>
                  <a:cubicBezTo>
                    <a:pt x="28" y="121"/>
                    <a:pt x="28" y="121"/>
                    <a:pt x="28" y="121"/>
                  </a:cubicBezTo>
                  <a:cubicBezTo>
                    <a:pt x="29" y="121"/>
                    <a:pt x="29" y="121"/>
                    <a:pt x="29" y="120"/>
                  </a:cubicBezTo>
                  <a:cubicBezTo>
                    <a:pt x="29" y="120"/>
                    <a:pt x="29" y="120"/>
                    <a:pt x="29" y="120"/>
                  </a:cubicBezTo>
                  <a:cubicBezTo>
                    <a:pt x="29" y="120"/>
                    <a:pt x="29" y="119"/>
                    <a:pt x="29" y="119"/>
                  </a:cubicBezTo>
                  <a:cubicBezTo>
                    <a:pt x="29" y="119"/>
                    <a:pt x="29" y="118"/>
                    <a:pt x="29" y="118"/>
                  </a:cubicBezTo>
                  <a:cubicBezTo>
                    <a:pt x="29" y="118"/>
                    <a:pt x="29" y="118"/>
                    <a:pt x="28" y="118"/>
                  </a:cubicBezTo>
                  <a:cubicBezTo>
                    <a:pt x="28" y="118"/>
                    <a:pt x="28" y="117"/>
                    <a:pt x="28" y="117"/>
                  </a:cubicBezTo>
                  <a:cubicBezTo>
                    <a:pt x="28" y="117"/>
                    <a:pt x="27" y="117"/>
                    <a:pt x="28" y="117"/>
                  </a:cubicBezTo>
                  <a:cubicBezTo>
                    <a:pt x="28" y="117"/>
                    <a:pt x="28" y="117"/>
                    <a:pt x="28" y="117"/>
                  </a:cubicBezTo>
                  <a:cubicBezTo>
                    <a:pt x="28" y="117"/>
                    <a:pt x="28" y="116"/>
                    <a:pt x="29" y="116"/>
                  </a:cubicBezTo>
                  <a:cubicBezTo>
                    <a:pt x="29" y="116"/>
                    <a:pt x="29" y="116"/>
                    <a:pt x="29" y="116"/>
                  </a:cubicBezTo>
                  <a:cubicBezTo>
                    <a:pt x="29" y="116"/>
                    <a:pt x="29" y="116"/>
                    <a:pt x="29" y="115"/>
                  </a:cubicBezTo>
                  <a:cubicBezTo>
                    <a:pt x="29" y="115"/>
                    <a:pt x="30" y="115"/>
                    <a:pt x="30" y="115"/>
                  </a:cubicBezTo>
                  <a:cubicBezTo>
                    <a:pt x="30" y="114"/>
                    <a:pt x="30" y="114"/>
                    <a:pt x="30" y="113"/>
                  </a:cubicBezTo>
                  <a:cubicBezTo>
                    <a:pt x="30" y="113"/>
                    <a:pt x="30" y="113"/>
                    <a:pt x="30" y="113"/>
                  </a:cubicBezTo>
                  <a:cubicBezTo>
                    <a:pt x="30" y="112"/>
                    <a:pt x="29" y="112"/>
                    <a:pt x="29" y="112"/>
                  </a:cubicBezTo>
                  <a:cubicBezTo>
                    <a:pt x="29" y="112"/>
                    <a:pt x="29" y="112"/>
                    <a:pt x="29" y="112"/>
                  </a:cubicBezTo>
                  <a:cubicBezTo>
                    <a:pt x="29" y="111"/>
                    <a:pt x="28" y="111"/>
                    <a:pt x="28" y="111"/>
                  </a:cubicBezTo>
                  <a:cubicBezTo>
                    <a:pt x="28" y="111"/>
                    <a:pt x="29" y="110"/>
                    <a:pt x="29" y="110"/>
                  </a:cubicBezTo>
                  <a:cubicBezTo>
                    <a:pt x="29" y="110"/>
                    <a:pt x="29" y="109"/>
                    <a:pt x="29" y="109"/>
                  </a:cubicBezTo>
                  <a:cubicBezTo>
                    <a:pt x="29" y="109"/>
                    <a:pt x="29" y="109"/>
                    <a:pt x="29" y="108"/>
                  </a:cubicBezTo>
                  <a:cubicBezTo>
                    <a:pt x="30" y="108"/>
                    <a:pt x="30" y="107"/>
                    <a:pt x="30" y="107"/>
                  </a:cubicBezTo>
                  <a:cubicBezTo>
                    <a:pt x="30" y="107"/>
                    <a:pt x="30" y="106"/>
                    <a:pt x="30" y="106"/>
                  </a:cubicBezTo>
                  <a:cubicBezTo>
                    <a:pt x="30" y="106"/>
                    <a:pt x="30" y="105"/>
                    <a:pt x="31" y="105"/>
                  </a:cubicBezTo>
                  <a:cubicBezTo>
                    <a:pt x="31" y="105"/>
                    <a:pt x="31" y="105"/>
                    <a:pt x="31" y="105"/>
                  </a:cubicBezTo>
                  <a:cubicBezTo>
                    <a:pt x="31" y="104"/>
                    <a:pt x="31" y="104"/>
                    <a:pt x="31" y="104"/>
                  </a:cubicBezTo>
                  <a:cubicBezTo>
                    <a:pt x="31" y="103"/>
                    <a:pt x="32" y="103"/>
                    <a:pt x="32" y="102"/>
                  </a:cubicBezTo>
                  <a:cubicBezTo>
                    <a:pt x="32" y="102"/>
                    <a:pt x="32" y="101"/>
                    <a:pt x="32" y="101"/>
                  </a:cubicBezTo>
                  <a:cubicBezTo>
                    <a:pt x="32" y="101"/>
                    <a:pt x="32" y="101"/>
                    <a:pt x="32" y="101"/>
                  </a:cubicBezTo>
                  <a:cubicBezTo>
                    <a:pt x="32" y="100"/>
                    <a:pt x="33" y="100"/>
                    <a:pt x="33" y="100"/>
                  </a:cubicBezTo>
                  <a:cubicBezTo>
                    <a:pt x="33" y="100"/>
                    <a:pt x="33" y="99"/>
                    <a:pt x="33" y="98"/>
                  </a:cubicBezTo>
                  <a:cubicBezTo>
                    <a:pt x="33" y="98"/>
                    <a:pt x="33" y="97"/>
                    <a:pt x="33" y="97"/>
                  </a:cubicBezTo>
                  <a:cubicBezTo>
                    <a:pt x="33" y="97"/>
                    <a:pt x="34" y="96"/>
                    <a:pt x="34" y="96"/>
                  </a:cubicBezTo>
                  <a:cubicBezTo>
                    <a:pt x="34" y="96"/>
                    <a:pt x="34" y="95"/>
                    <a:pt x="34" y="95"/>
                  </a:cubicBezTo>
                  <a:cubicBezTo>
                    <a:pt x="34" y="95"/>
                    <a:pt x="34" y="94"/>
                    <a:pt x="33" y="94"/>
                  </a:cubicBezTo>
                  <a:cubicBezTo>
                    <a:pt x="33" y="93"/>
                    <a:pt x="33" y="93"/>
                    <a:pt x="33" y="93"/>
                  </a:cubicBezTo>
                  <a:cubicBezTo>
                    <a:pt x="33" y="93"/>
                    <a:pt x="33" y="93"/>
                    <a:pt x="33" y="93"/>
                  </a:cubicBezTo>
                  <a:cubicBezTo>
                    <a:pt x="33" y="93"/>
                    <a:pt x="33" y="92"/>
                    <a:pt x="33" y="92"/>
                  </a:cubicBezTo>
                  <a:cubicBezTo>
                    <a:pt x="33" y="92"/>
                    <a:pt x="33" y="92"/>
                    <a:pt x="33" y="91"/>
                  </a:cubicBezTo>
                  <a:cubicBezTo>
                    <a:pt x="33" y="91"/>
                    <a:pt x="33" y="91"/>
                    <a:pt x="33" y="91"/>
                  </a:cubicBezTo>
                  <a:cubicBezTo>
                    <a:pt x="33" y="90"/>
                    <a:pt x="33" y="90"/>
                    <a:pt x="33" y="90"/>
                  </a:cubicBezTo>
                  <a:cubicBezTo>
                    <a:pt x="32" y="90"/>
                    <a:pt x="33" y="89"/>
                    <a:pt x="33" y="88"/>
                  </a:cubicBezTo>
                  <a:cubicBezTo>
                    <a:pt x="33" y="88"/>
                    <a:pt x="32" y="88"/>
                    <a:pt x="32" y="87"/>
                  </a:cubicBezTo>
                  <a:cubicBezTo>
                    <a:pt x="32" y="87"/>
                    <a:pt x="32" y="85"/>
                    <a:pt x="32" y="85"/>
                  </a:cubicBezTo>
                  <a:cubicBezTo>
                    <a:pt x="32" y="84"/>
                    <a:pt x="32" y="83"/>
                    <a:pt x="32" y="83"/>
                  </a:cubicBezTo>
                  <a:cubicBezTo>
                    <a:pt x="32" y="83"/>
                    <a:pt x="32" y="82"/>
                    <a:pt x="32" y="82"/>
                  </a:cubicBezTo>
                  <a:cubicBezTo>
                    <a:pt x="33" y="82"/>
                    <a:pt x="33" y="81"/>
                    <a:pt x="33" y="80"/>
                  </a:cubicBezTo>
                  <a:cubicBezTo>
                    <a:pt x="33" y="80"/>
                    <a:pt x="33" y="79"/>
                    <a:pt x="33" y="79"/>
                  </a:cubicBezTo>
                  <a:cubicBezTo>
                    <a:pt x="33" y="79"/>
                    <a:pt x="33" y="77"/>
                    <a:pt x="33" y="77"/>
                  </a:cubicBezTo>
                  <a:cubicBezTo>
                    <a:pt x="33" y="75"/>
                    <a:pt x="33" y="75"/>
                    <a:pt x="33" y="75"/>
                  </a:cubicBezTo>
                  <a:cubicBezTo>
                    <a:pt x="33" y="75"/>
                    <a:pt x="33" y="73"/>
                    <a:pt x="33" y="73"/>
                  </a:cubicBezTo>
                  <a:cubicBezTo>
                    <a:pt x="33" y="73"/>
                    <a:pt x="33" y="72"/>
                    <a:pt x="33" y="72"/>
                  </a:cubicBezTo>
                  <a:cubicBezTo>
                    <a:pt x="33" y="72"/>
                    <a:pt x="33" y="72"/>
                    <a:pt x="34" y="72"/>
                  </a:cubicBezTo>
                  <a:cubicBezTo>
                    <a:pt x="34" y="72"/>
                    <a:pt x="34" y="72"/>
                    <a:pt x="35" y="72"/>
                  </a:cubicBezTo>
                  <a:cubicBezTo>
                    <a:pt x="35" y="71"/>
                    <a:pt x="35" y="72"/>
                    <a:pt x="35" y="71"/>
                  </a:cubicBezTo>
                  <a:cubicBezTo>
                    <a:pt x="35" y="71"/>
                    <a:pt x="35" y="71"/>
                    <a:pt x="35" y="71"/>
                  </a:cubicBezTo>
                  <a:cubicBezTo>
                    <a:pt x="36" y="71"/>
                    <a:pt x="36" y="70"/>
                    <a:pt x="36" y="70"/>
                  </a:cubicBezTo>
                  <a:cubicBezTo>
                    <a:pt x="36" y="70"/>
                    <a:pt x="36" y="69"/>
                    <a:pt x="36" y="69"/>
                  </a:cubicBezTo>
                  <a:cubicBezTo>
                    <a:pt x="36" y="69"/>
                    <a:pt x="37" y="68"/>
                    <a:pt x="37" y="68"/>
                  </a:cubicBezTo>
                  <a:cubicBezTo>
                    <a:pt x="37" y="68"/>
                    <a:pt x="37" y="67"/>
                    <a:pt x="37" y="67"/>
                  </a:cubicBezTo>
                  <a:cubicBezTo>
                    <a:pt x="37" y="67"/>
                    <a:pt x="37" y="66"/>
                    <a:pt x="37" y="66"/>
                  </a:cubicBezTo>
                  <a:cubicBezTo>
                    <a:pt x="38" y="66"/>
                    <a:pt x="38" y="66"/>
                    <a:pt x="38" y="66"/>
                  </a:cubicBezTo>
                  <a:cubicBezTo>
                    <a:pt x="38" y="65"/>
                    <a:pt x="38" y="64"/>
                    <a:pt x="38" y="64"/>
                  </a:cubicBezTo>
                  <a:cubicBezTo>
                    <a:pt x="38" y="64"/>
                    <a:pt x="38" y="63"/>
                    <a:pt x="38" y="63"/>
                  </a:cubicBezTo>
                  <a:cubicBezTo>
                    <a:pt x="38" y="63"/>
                    <a:pt x="39" y="63"/>
                    <a:pt x="39" y="62"/>
                  </a:cubicBezTo>
                  <a:cubicBezTo>
                    <a:pt x="39" y="62"/>
                    <a:pt x="39" y="61"/>
                    <a:pt x="39" y="61"/>
                  </a:cubicBezTo>
                  <a:cubicBezTo>
                    <a:pt x="39" y="61"/>
                    <a:pt x="39" y="60"/>
                    <a:pt x="39" y="60"/>
                  </a:cubicBezTo>
                  <a:cubicBezTo>
                    <a:pt x="39" y="60"/>
                    <a:pt x="39" y="60"/>
                    <a:pt x="39" y="59"/>
                  </a:cubicBezTo>
                  <a:cubicBezTo>
                    <a:pt x="39" y="59"/>
                    <a:pt x="39" y="59"/>
                    <a:pt x="40" y="59"/>
                  </a:cubicBezTo>
                  <a:cubicBezTo>
                    <a:pt x="40" y="59"/>
                    <a:pt x="40" y="59"/>
                    <a:pt x="40" y="59"/>
                  </a:cubicBezTo>
                  <a:cubicBezTo>
                    <a:pt x="40" y="59"/>
                    <a:pt x="40" y="59"/>
                    <a:pt x="40" y="59"/>
                  </a:cubicBezTo>
                  <a:cubicBezTo>
                    <a:pt x="40" y="60"/>
                    <a:pt x="41" y="60"/>
                    <a:pt x="41" y="60"/>
                  </a:cubicBezTo>
                  <a:cubicBezTo>
                    <a:pt x="41" y="60"/>
                    <a:pt x="41" y="60"/>
                    <a:pt x="42" y="60"/>
                  </a:cubicBezTo>
                  <a:cubicBezTo>
                    <a:pt x="42" y="60"/>
                    <a:pt x="43" y="60"/>
                    <a:pt x="43" y="60"/>
                  </a:cubicBezTo>
                  <a:cubicBezTo>
                    <a:pt x="44" y="60"/>
                    <a:pt x="44" y="59"/>
                    <a:pt x="45" y="59"/>
                  </a:cubicBezTo>
                  <a:cubicBezTo>
                    <a:pt x="45" y="59"/>
                    <a:pt x="45" y="57"/>
                    <a:pt x="45" y="57"/>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4" name="Freeform 658"/>
            <p:cNvSpPr>
              <a:spLocks noEditPoints="1"/>
            </p:cNvSpPr>
            <p:nvPr/>
          </p:nvSpPr>
          <p:spPr bwMode="auto">
            <a:xfrm>
              <a:off x="7905750" y="3297238"/>
              <a:ext cx="269875" cy="466725"/>
            </a:xfrm>
            <a:custGeom>
              <a:avLst/>
              <a:gdLst>
                <a:gd name="T0" fmla="*/ 66 w 72"/>
                <a:gd name="T1" fmla="*/ 116 h 124"/>
                <a:gd name="T2" fmla="*/ 52 w 72"/>
                <a:gd name="T3" fmla="*/ 14 h 124"/>
                <a:gd name="T4" fmla="*/ 52 w 72"/>
                <a:gd name="T5" fmla="*/ 11 h 124"/>
                <a:gd name="T6" fmla="*/ 60 w 72"/>
                <a:gd name="T7" fmla="*/ 15 h 124"/>
                <a:gd name="T8" fmla="*/ 52 w 72"/>
                <a:gd name="T9" fmla="*/ 14 h 124"/>
                <a:gd name="T10" fmla="*/ 13 w 72"/>
                <a:gd name="T11" fmla="*/ 107 h 124"/>
                <a:gd name="T12" fmla="*/ 9 w 72"/>
                <a:gd name="T13" fmla="*/ 102 h 124"/>
                <a:gd name="T14" fmla="*/ 71 w 72"/>
                <a:gd name="T15" fmla="*/ 119 h 124"/>
                <a:gd name="T16" fmla="*/ 65 w 72"/>
                <a:gd name="T17" fmla="*/ 111 h 124"/>
                <a:gd name="T18" fmla="*/ 63 w 72"/>
                <a:gd name="T19" fmla="*/ 106 h 124"/>
                <a:gd name="T20" fmla="*/ 60 w 72"/>
                <a:gd name="T21" fmla="*/ 111 h 124"/>
                <a:gd name="T22" fmla="*/ 56 w 72"/>
                <a:gd name="T23" fmla="*/ 93 h 124"/>
                <a:gd name="T24" fmla="*/ 55 w 72"/>
                <a:gd name="T25" fmla="*/ 72 h 124"/>
                <a:gd name="T26" fmla="*/ 60 w 72"/>
                <a:gd name="T27" fmla="*/ 62 h 124"/>
                <a:gd name="T28" fmla="*/ 65 w 72"/>
                <a:gd name="T29" fmla="*/ 60 h 124"/>
                <a:gd name="T30" fmla="*/ 62 w 72"/>
                <a:gd name="T31" fmla="*/ 57 h 124"/>
                <a:gd name="T32" fmla="*/ 58 w 72"/>
                <a:gd name="T33" fmla="*/ 50 h 124"/>
                <a:gd name="T34" fmla="*/ 55 w 72"/>
                <a:gd name="T35" fmla="*/ 31 h 124"/>
                <a:gd name="T36" fmla="*/ 60 w 72"/>
                <a:gd name="T37" fmla="*/ 24 h 124"/>
                <a:gd name="T38" fmla="*/ 67 w 72"/>
                <a:gd name="T39" fmla="*/ 14 h 124"/>
                <a:gd name="T40" fmla="*/ 54 w 72"/>
                <a:gd name="T41" fmla="*/ 6 h 124"/>
                <a:gd name="T42" fmla="*/ 49 w 72"/>
                <a:gd name="T43" fmla="*/ 0 h 124"/>
                <a:gd name="T44" fmla="*/ 45 w 72"/>
                <a:gd name="T45" fmla="*/ 1 h 124"/>
                <a:gd name="T46" fmla="*/ 42 w 72"/>
                <a:gd name="T47" fmla="*/ 14 h 124"/>
                <a:gd name="T48" fmla="*/ 32 w 72"/>
                <a:gd name="T49" fmla="*/ 28 h 124"/>
                <a:gd name="T50" fmla="*/ 34 w 72"/>
                <a:gd name="T51" fmla="*/ 47 h 124"/>
                <a:gd name="T52" fmla="*/ 35 w 72"/>
                <a:gd name="T53" fmla="*/ 54 h 124"/>
                <a:gd name="T54" fmla="*/ 36 w 72"/>
                <a:gd name="T55" fmla="*/ 68 h 124"/>
                <a:gd name="T56" fmla="*/ 29 w 72"/>
                <a:gd name="T57" fmla="*/ 88 h 124"/>
                <a:gd name="T58" fmla="*/ 29 w 72"/>
                <a:gd name="T59" fmla="*/ 74 h 124"/>
                <a:gd name="T60" fmla="*/ 31 w 72"/>
                <a:gd name="T61" fmla="*/ 71 h 124"/>
                <a:gd name="T62" fmla="*/ 29 w 72"/>
                <a:gd name="T63" fmla="*/ 60 h 124"/>
                <a:gd name="T64" fmla="*/ 29 w 72"/>
                <a:gd name="T65" fmla="*/ 47 h 124"/>
                <a:gd name="T66" fmla="*/ 28 w 72"/>
                <a:gd name="T67" fmla="*/ 34 h 124"/>
                <a:gd name="T68" fmla="*/ 30 w 72"/>
                <a:gd name="T69" fmla="*/ 29 h 124"/>
                <a:gd name="T70" fmla="*/ 26 w 72"/>
                <a:gd name="T71" fmla="*/ 21 h 124"/>
                <a:gd name="T72" fmla="*/ 18 w 72"/>
                <a:gd name="T73" fmla="*/ 32 h 124"/>
                <a:gd name="T74" fmla="*/ 17 w 72"/>
                <a:gd name="T75" fmla="*/ 35 h 124"/>
                <a:gd name="T76" fmla="*/ 13 w 72"/>
                <a:gd name="T77" fmla="*/ 43 h 124"/>
                <a:gd name="T78" fmla="*/ 7 w 72"/>
                <a:gd name="T79" fmla="*/ 46 h 124"/>
                <a:gd name="T80" fmla="*/ 5 w 72"/>
                <a:gd name="T81" fmla="*/ 59 h 124"/>
                <a:gd name="T82" fmla="*/ 11 w 72"/>
                <a:gd name="T83" fmla="*/ 69 h 124"/>
                <a:gd name="T84" fmla="*/ 16 w 72"/>
                <a:gd name="T85" fmla="*/ 83 h 124"/>
                <a:gd name="T86" fmla="*/ 6 w 72"/>
                <a:gd name="T87" fmla="*/ 97 h 124"/>
                <a:gd name="T88" fmla="*/ 4 w 72"/>
                <a:gd name="T89" fmla="*/ 105 h 124"/>
                <a:gd name="T90" fmla="*/ 24 w 72"/>
                <a:gd name="T91" fmla="*/ 122 h 124"/>
                <a:gd name="T92" fmla="*/ 27 w 72"/>
                <a:gd name="T93" fmla="*/ 112 h 124"/>
                <a:gd name="T94" fmla="*/ 23 w 72"/>
                <a:gd name="T95" fmla="*/ 108 h 124"/>
                <a:gd name="T96" fmla="*/ 38 w 72"/>
                <a:gd name="T97" fmla="*/ 92 h 124"/>
                <a:gd name="T98" fmla="*/ 46 w 72"/>
                <a:gd name="T99" fmla="*/ 82 h 124"/>
                <a:gd name="T100" fmla="*/ 52 w 72"/>
                <a:gd name="T101" fmla="*/ 106 h 124"/>
                <a:gd name="T102" fmla="*/ 53 w 72"/>
                <a:gd name="T103" fmla="*/ 1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 h="124">
                  <a:moveTo>
                    <a:pt x="66" y="116"/>
                  </a:moveTo>
                  <a:cubicBezTo>
                    <a:pt x="66" y="116"/>
                    <a:pt x="65" y="116"/>
                    <a:pt x="65" y="115"/>
                  </a:cubicBezTo>
                  <a:cubicBezTo>
                    <a:pt x="64" y="115"/>
                    <a:pt x="64" y="115"/>
                    <a:pt x="64" y="115"/>
                  </a:cubicBezTo>
                  <a:cubicBezTo>
                    <a:pt x="64" y="115"/>
                    <a:pt x="66" y="115"/>
                    <a:pt x="66" y="116"/>
                  </a:cubicBezTo>
                  <a:cubicBezTo>
                    <a:pt x="66" y="116"/>
                    <a:pt x="66" y="116"/>
                    <a:pt x="66" y="116"/>
                  </a:cubicBezTo>
                  <a:moveTo>
                    <a:pt x="63" y="114"/>
                  </a:moveTo>
                  <a:cubicBezTo>
                    <a:pt x="63" y="114"/>
                    <a:pt x="63" y="114"/>
                    <a:pt x="63" y="114"/>
                  </a:cubicBezTo>
                  <a:cubicBezTo>
                    <a:pt x="63" y="114"/>
                    <a:pt x="65" y="114"/>
                    <a:pt x="66" y="115"/>
                  </a:cubicBezTo>
                  <a:cubicBezTo>
                    <a:pt x="66" y="115"/>
                    <a:pt x="64" y="114"/>
                    <a:pt x="63" y="114"/>
                  </a:cubicBezTo>
                  <a:moveTo>
                    <a:pt x="52" y="14"/>
                  </a:moveTo>
                  <a:cubicBezTo>
                    <a:pt x="52" y="14"/>
                    <a:pt x="51" y="14"/>
                    <a:pt x="51" y="14"/>
                  </a:cubicBezTo>
                  <a:cubicBezTo>
                    <a:pt x="50" y="14"/>
                    <a:pt x="50" y="14"/>
                    <a:pt x="50" y="14"/>
                  </a:cubicBezTo>
                  <a:cubicBezTo>
                    <a:pt x="50" y="14"/>
                    <a:pt x="50" y="14"/>
                    <a:pt x="51" y="13"/>
                  </a:cubicBezTo>
                  <a:cubicBezTo>
                    <a:pt x="51" y="13"/>
                    <a:pt x="51" y="13"/>
                    <a:pt x="52" y="12"/>
                  </a:cubicBezTo>
                  <a:cubicBezTo>
                    <a:pt x="52" y="12"/>
                    <a:pt x="52" y="11"/>
                    <a:pt x="52" y="11"/>
                  </a:cubicBezTo>
                  <a:cubicBezTo>
                    <a:pt x="52" y="11"/>
                    <a:pt x="53" y="11"/>
                    <a:pt x="53" y="10"/>
                  </a:cubicBezTo>
                  <a:cubicBezTo>
                    <a:pt x="53" y="10"/>
                    <a:pt x="54" y="11"/>
                    <a:pt x="54" y="11"/>
                  </a:cubicBezTo>
                  <a:cubicBezTo>
                    <a:pt x="54" y="11"/>
                    <a:pt x="55" y="12"/>
                    <a:pt x="56" y="11"/>
                  </a:cubicBezTo>
                  <a:cubicBezTo>
                    <a:pt x="57" y="11"/>
                    <a:pt x="57" y="11"/>
                    <a:pt x="57" y="11"/>
                  </a:cubicBezTo>
                  <a:cubicBezTo>
                    <a:pt x="57" y="11"/>
                    <a:pt x="60" y="14"/>
                    <a:pt x="60" y="15"/>
                  </a:cubicBezTo>
                  <a:cubicBezTo>
                    <a:pt x="60" y="15"/>
                    <a:pt x="59" y="14"/>
                    <a:pt x="58" y="15"/>
                  </a:cubicBezTo>
                  <a:cubicBezTo>
                    <a:pt x="58" y="15"/>
                    <a:pt x="57" y="14"/>
                    <a:pt x="56" y="15"/>
                  </a:cubicBezTo>
                  <a:cubicBezTo>
                    <a:pt x="55" y="15"/>
                    <a:pt x="55" y="15"/>
                    <a:pt x="55" y="15"/>
                  </a:cubicBezTo>
                  <a:cubicBezTo>
                    <a:pt x="55" y="15"/>
                    <a:pt x="55" y="14"/>
                    <a:pt x="54" y="14"/>
                  </a:cubicBezTo>
                  <a:cubicBezTo>
                    <a:pt x="54" y="14"/>
                    <a:pt x="53" y="14"/>
                    <a:pt x="52" y="14"/>
                  </a:cubicBezTo>
                  <a:moveTo>
                    <a:pt x="27" y="74"/>
                  </a:moveTo>
                  <a:cubicBezTo>
                    <a:pt x="27" y="74"/>
                    <a:pt x="27" y="74"/>
                    <a:pt x="27" y="74"/>
                  </a:cubicBezTo>
                  <a:cubicBezTo>
                    <a:pt x="27" y="74"/>
                    <a:pt x="27" y="74"/>
                    <a:pt x="27" y="74"/>
                  </a:cubicBezTo>
                  <a:moveTo>
                    <a:pt x="15" y="106"/>
                  </a:moveTo>
                  <a:cubicBezTo>
                    <a:pt x="15" y="106"/>
                    <a:pt x="15" y="106"/>
                    <a:pt x="13" y="107"/>
                  </a:cubicBezTo>
                  <a:cubicBezTo>
                    <a:pt x="13" y="107"/>
                    <a:pt x="10" y="110"/>
                    <a:pt x="10" y="111"/>
                  </a:cubicBezTo>
                  <a:cubicBezTo>
                    <a:pt x="10" y="111"/>
                    <a:pt x="9" y="110"/>
                    <a:pt x="9" y="109"/>
                  </a:cubicBezTo>
                  <a:cubicBezTo>
                    <a:pt x="9" y="109"/>
                    <a:pt x="8" y="107"/>
                    <a:pt x="8" y="107"/>
                  </a:cubicBezTo>
                  <a:cubicBezTo>
                    <a:pt x="8" y="107"/>
                    <a:pt x="8" y="106"/>
                    <a:pt x="8" y="106"/>
                  </a:cubicBezTo>
                  <a:cubicBezTo>
                    <a:pt x="8" y="106"/>
                    <a:pt x="9" y="103"/>
                    <a:pt x="9" y="102"/>
                  </a:cubicBezTo>
                  <a:cubicBezTo>
                    <a:pt x="9" y="102"/>
                    <a:pt x="9" y="102"/>
                    <a:pt x="9" y="101"/>
                  </a:cubicBezTo>
                  <a:cubicBezTo>
                    <a:pt x="9" y="101"/>
                    <a:pt x="10" y="100"/>
                    <a:pt x="11" y="99"/>
                  </a:cubicBezTo>
                  <a:cubicBezTo>
                    <a:pt x="11" y="99"/>
                    <a:pt x="16" y="103"/>
                    <a:pt x="17" y="105"/>
                  </a:cubicBezTo>
                  <a:lnTo>
                    <a:pt x="15" y="106"/>
                  </a:lnTo>
                  <a:close/>
                  <a:moveTo>
                    <a:pt x="71" y="119"/>
                  </a:moveTo>
                  <a:cubicBezTo>
                    <a:pt x="71" y="117"/>
                    <a:pt x="68" y="117"/>
                    <a:pt x="68" y="117"/>
                  </a:cubicBezTo>
                  <a:cubicBezTo>
                    <a:pt x="68" y="116"/>
                    <a:pt x="67" y="116"/>
                    <a:pt x="67" y="116"/>
                  </a:cubicBezTo>
                  <a:cubicBezTo>
                    <a:pt x="67" y="115"/>
                    <a:pt x="64" y="113"/>
                    <a:pt x="64" y="113"/>
                  </a:cubicBezTo>
                  <a:cubicBezTo>
                    <a:pt x="65" y="113"/>
                    <a:pt x="65" y="111"/>
                    <a:pt x="65" y="111"/>
                  </a:cubicBezTo>
                  <a:cubicBezTo>
                    <a:pt x="65" y="111"/>
                    <a:pt x="65" y="111"/>
                    <a:pt x="65" y="111"/>
                  </a:cubicBezTo>
                  <a:cubicBezTo>
                    <a:pt x="65" y="112"/>
                    <a:pt x="63" y="113"/>
                    <a:pt x="63" y="113"/>
                  </a:cubicBezTo>
                  <a:cubicBezTo>
                    <a:pt x="65" y="111"/>
                    <a:pt x="63" y="107"/>
                    <a:pt x="63" y="107"/>
                  </a:cubicBezTo>
                  <a:cubicBezTo>
                    <a:pt x="63" y="105"/>
                    <a:pt x="63" y="105"/>
                    <a:pt x="63" y="105"/>
                  </a:cubicBezTo>
                  <a:cubicBezTo>
                    <a:pt x="62" y="106"/>
                    <a:pt x="62" y="106"/>
                    <a:pt x="62" y="106"/>
                  </a:cubicBezTo>
                  <a:cubicBezTo>
                    <a:pt x="63" y="106"/>
                    <a:pt x="63" y="106"/>
                    <a:pt x="63" y="106"/>
                  </a:cubicBezTo>
                  <a:cubicBezTo>
                    <a:pt x="64" y="111"/>
                    <a:pt x="63" y="112"/>
                    <a:pt x="63" y="112"/>
                  </a:cubicBezTo>
                  <a:cubicBezTo>
                    <a:pt x="63" y="113"/>
                    <a:pt x="62" y="113"/>
                    <a:pt x="62" y="113"/>
                  </a:cubicBezTo>
                  <a:cubicBezTo>
                    <a:pt x="62" y="113"/>
                    <a:pt x="62" y="113"/>
                    <a:pt x="62" y="113"/>
                  </a:cubicBezTo>
                  <a:cubicBezTo>
                    <a:pt x="61" y="111"/>
                    <a:pt x="60" y="112"/>
                    <a:pt x="60" y="112"/>
                  </a:cubicBezTo>
                  <a:cubicBezTo>
                    <a:pt x="60" y="112"/>
                    <a:pt x="60" y="111"/>
                    <a:pt x="60" y="111"/>
                  </a:cubicBezTo>
                  <a:cubicBezTo>
                    <a:pt x="60" y="110"/>
                    <a:pt x="59" y="110"/>
                    <a:pt x="59" y="110"/>
                  </a:cubicBezTo>
                  <a:cubicBezTo>
                    <a:pt x="59" y="109"/>
                    <a:pt x="58" y="106"/>
                    <a:pt x="58" y="106"/>
                  </a:cubicBezTo>
                  <a:cubicBezTo>
                    <a:pt x="59" y="106"/>
                    <a:pt x="58" y="105"/>
                    <a:pt x="58" y="105"/>
                  </a:cubicBezTo>
                  <a:cubicBezTo>
                    <a:pt x="57" y="104"/>
                    <a:pt x="57" y="104"/>
                    <a:pt x="57" y="104"/>
                  </a:cubicBezTo>
                  <a:cubicBezTo>
                    <a:pt x="57" y="99"/>
                    <a:pt x="56" y="93"/>
                    <a:pt x="56" y="93"/>
                  </a:cubicBezTo>
                  <a:cubicBezTo>
                    <a:pt x="55" y="93"/>
                    <a:pt x="55" y="89"/>
                    <a:pt x="55" y="89"/>
                  </a:cubicBezTo>
                  <a:cubicBezTo>
                    <a:pt x="55" y="89"/>
                    <a:pt x="56" y="86"/>
                    <a:pt x="56" y="86"/>
                  </a:cubicBezTo>
                  <a:cubicBezTo>
                    <a:pt x="57" y="83"/>
                    <a:pt x="55" y="81"/>
                    <a:pt x="55" y="81"/>
                  </a:cubicBezTo>
                  <a:cubicBezTo>
                    <a:pt x="56" y="81"/>
                    <a:pt x="55" y="78"/>
                    <a:pt x="55" y="78"/>
                  </a:cubicBezTo>
                  <a:cubicBezTo>
                    <a:pt x="55" y="78"/>
                    <a:pt x="56" y="73"/>
                    <a:pt x="55" y="72"/>
                  </a:cubicBezTo>
                  <a:cubicBezTo>
                    <a:pt x="55" y="71"/>
                    <a:pt x="56" y="66"/>
                    <a:pt x="56" y="66"/>
                  </a:cubicBezTo>
                  <a:cubicBezTo>
                    <a:pt x="56" y="64"/>
                    <a:pt x="55" y="59"/>
                    <a:pt x="55" y="59"/>
                  </a:cubicBezTo>
                  <a:cubicBezTo>
                    <a:pt x="56" y="58"/>
                    <a:pt x="56" y="58"/>
                    <a:pt x="56" y="58"/>
                  </a:cubicBezTo>
                  <a:cubicBezTo>
                    <a:pt x="56" y="59"/>
                    <a:pt x="58" y="61"/>
                    <a:pt x="58" y="61"/>
                  </a:cubicBezTo>
                  <a:cubicBezTo>
                    <a:pt x="58" y="61"/>
                    <a:pt x="60" y="62"/>
                    <a:pt x="60" y="62"/>
                  </a:cubicBezTo>
                  <a:cubicBezTo>
                    <a:pt x="60" y="63"/>
                    <a:pt x="62" y="65"/>
                    <a:pt x="62" y="65"/>
                  </a:cubicBezTo>
                  <a:cubicBezTo>
                    <a:pt x="62" y="65"/>
                    <a:pt x="63" y="65"/>
                    <a:pt x="63" y="65"/>
                  </a:cubicBezTo>
                  <a:cubicBezTo>
                    <a:pt x="62" y="63"/>
                    <a:pt x="62" y="63"/>
                    <a:pt x="62" y="63"/>
                  </a:cubicBezTo>
                  <a:cubicBezTo>
                    <a:pt x="64" y="63"/>
                    <a:pt x="64" y="62"/>
                    <a:pt x="64" y="62"/>
                  </a:cubicBezTo>
                  <a:cubicBezTo>
                    <a:pt x="65" y="62"/>
                    <a:pt x="65" y="60"/>
                    <a:pt x="65" y="60"/>
                  </a:cubicBezTo>
                  <a:cubicBezTo>
                    <a:pt x="65" y="61"/>
                    <a:pt x="66" y="60"/>
                    <a:pt x="66" y="60"/>
                  </a:cubicBezTo>
                  <a:cubicBezTo>
                    <a:pt x="67" y="61"/>
                    <a:pt x="65" y="59"/>
                    <a:pt x="65" y="59"/>
                  </a:cubicBezTo>
                  <a:cubicBezTo>
                    <a:pt x="65" y="58"/>
                    <a:pt x="64" y="58"/>
                    <a:pt x="64" y="58"/>
                  </a:cubicBezTo>
                  <a:cubicBezTo>
                    <a:pt x="64" y="58"/>
                    <a:pt x="62" y="57"/>
                    <a:pt x="62" y="57"/>
                  </a:cubicBezTo>
                  <a:cubicBezTo>
                    <a:pt x="62" y="57"/>
                    <a:pt x="62" y="57"/>
                    <a:pt x="62" y="57"/>
                  </a:cubicBezTo>
                  <a:cubicBezTo>
                    <a:pt x="62" y="56"/>
                    <a:pt x="60" y="55"/>
                    <a:pt x="60" y="55"/>
                  </a:cubicBezTo>
                  <a:cubicBezTo>
                    <a:pt x="60" y="54"/>
                    <a:pt x="60" y="54"/>
                    <a:pt x="60" y="54"/>
                  </a:cubicBezTo>
                  <a:cubicBezTo>
                    <a:pt x="61" y="55"/>
                    <a:pt x="61" y="54"/>
                    <a:pt x="61" y="54"/>
                  </a:cubicBezTo>
                  <a:cubicBezTo>
                    <a:pt x="62" y="53"/>
                    <a:pt x="59" y="51"/>
                    <a:pt x="59" y="51"/>
                  </a:cubicBezTo>
                  <a:cubicBezTo>
                    <a:pt x="59" y="50"/>
                    <a:pt x="58" y="50"/>
                    <a:pt x="58" y="50"/>
                  </a:cubicBezTo>
                  <a:cubicBezTo>
                    <a:pt x="58" y="49"/>
                    <a:pt x="58" y="49"/>
                    <a:pt x="58" y="49"/>
                  </a:cubicBezTo>
                  <a:cubicBezTo>
                    <a:pt x="59" y="48"/>
                    <a:pt x="57" y="48"/>
                    <a:pt x="57" y="48"/>
                  </a:cubicBezTo>
                  <a:cubicBezTo>
                    <a:pt x="58" y="47"/>
                    <a:pt x="56" y="40"/>
                    <a:pt x="56" y="40"/>
                  </a:cubicBezTo>
                  <a:cubicBezTo>
                    <a:pt x="55" y="34"/>
                    <a:pt x="55" y="34"/>
                    <a:pt x="55" y="34"/>
                  </a:cubicBezTo>
                  <a:cubicBezTo>
                    <a:pt x="55" y="32"/>
                    <a:pt x="55" y="31"/>
                    <a:pt x="55" y="31"/>
                  </a:cubicBezTo>
                  <a:cubicBezTo>
                    <a:pt x="54" y="28"/>
                    <a:pt x="54" y="28"/>
                    <a:pt x="54" y="28"/>
                  </a:cubicBezTo>
                  <a:cubicBezTo>
                    <a:pt x="55" y="28"/>
                    <a:pt x="55" y="26"/>
                    <a:pt x="55" y="26"/>
                  </a:cubicBezTo>
                  <a:cubicBezTo>
                    <a:pt x="56" y="25"/>
                    <a:pt x="57" y="24"/>
                    <a:pt x="57" y="24"/>
                  </a:cubicBezTo>
                  <a:cubicBezTo>
                    <a:pt x="58" y="24"/>
                    <a:pt x="59" y="24"/>
                    <a:pt x="59" y="24"/>
                  </a:cubicBezTo>
                  <a:cubicBezTo>
                    <a:pt x="59" y="24"/>
                    <a:pt x="60" y="24"/>
                    <a:pt x="60" y="24"/>
                  </a:cubicBezTo>
                  <a:cubicBezTo>
                    <a:pt x="61" y="24"/>
                    <a:pt x="61" y="24"/>
                    <a:pt x="61" y="24"/>
                  </a:cubicBezTo>
                  <a:cubicBezTo>
                    <a:pt x="62" y="24"/>
                    <a:pt x="63" y="21"/>
                    <a:pt x="63" y="21"/>
                  </a:cubicBezTo>
                  <a:cubicBezTo>
                    <a:pt x="68" y="20"/>
                    <a:pt x="68" y="19"/>
                    <a:pt x="68" y="19"/>
                  </a:cubicBezTo>
                  <a:cubicBezTo>
                    <a:pt x="70" y="18"/>
                    <a:pt x="69" y="17"/>
                    <a:pt x="69" y="17"/>
                  </a:cubicBezTo>
                  <a:cubicBezTo>
                    <a:pt x="69" y="16"/>
                    <a:pt x="67" y="14"/>
                    <a:pt x="67" y="14"/>
                  </a:cubicBezTo>
                  <a:cubicBezTo>
                    <a:pt x="65" y="11"/>
                    <a:pt x="60" y="10"/>
                    <a:pt x="60" y="10"/>
                  </a:cubicBezTo>
                  <a:cubicBezTo>
                    <a:pt x="59" y="9"/>
                    <a:pt x="57" y="8"/>
                    <a:pt x="57" y="8"/>
                  </a:cubicBezTo>
                  <a:cubicBezTo>
                    <a:pt x="57" y="8"/>
                    <a:pt x="56" y="7"/>
                    <a:pt x="56" y="7"/>
                  </a:cubicBezTo>
                  <a:cubicBezTo>
                    <a:pt x="55" y="6"/>
                    <a:pt x="54" y="6"/>
                    <a:pt x="54" y="6"/>
                  </a:cubicBezTo>
                  <a:cubicBezTo>
                    <a:pt x="54" y="6"/>
                    <a:pt x="54" y="6"/>
                    <a:pt x="54" y="6"/>
                  </a:cubicBezTo>
                  <a:cubicBezTo>
                    <a:pt x="53" y="5"/>
                    <a:pt x="53" y="5"/>
                    <a:pt x="53" y="5"/>
                  </a:cubicBezTo>
                  <a:cubicBezTo>
                    <a:pt x="53" y="4"/>
                    <a:pt x="52" y="3"/>
                    <a:pt x="52" y="3"/>
                  </a:cubicBezTo>
                  <a:cubicBezTo>
                    <a:pt x="52" y="2"/>
                    <a:pt x="49" y="1"/>
                    <a:pt x="49" y="1"/>
                  </a:cubicBezTo>
                  <a:cubicBezTo>
                    <a:pt x="49" y="1"/>
                    <a:pt x="48" y="1"/>
                    <a:pt x="48" y="1"/>
                  </a:cubicBezTo>
                  <a:cubicBezTo>
                    <a:pt x="48" y="0"/>
                    <a:pt x="49" y="0"/>
                    <a:pt x="49" y="0"/>
                  </a:cubicBezTo>
                  <a:cubicBezTo>
                    <a:pt x="48" y="0"/>
                    <a:pt x="48" y="1"/>
                    <a:pt x="48" y="1"/>
                  </a:cubicBezTo>
                  <a:cubicBezTo>
                    <a:pt x="48" y="0"/>
                    <a:pt x="48" y="0"/>
                    <a:pt x="48" y="0"/>
                  </a:cubicBezTo>
                  <a:cubicBezTo>
                    <a:pt x="48" y="0"/>
                    <a:pt x="48" y="0"/>
                    <a:pt x="48" y="0"/>
                  </a:cubicBezTo>
                  <a:cubicBezTo>
                    <a:pt x="47" y="0"/>
                    <a:pt x="46" y="1"/>
                    <a:pt x="46" y="1"/>
                  </a:cubicBezTo>
                  <a:cubicBezTo>
                    <a:pt x="46" y="1"/>
                    <a:pt x="45" y="1"/>
                    <a:pt x="45" y="1"/>
                  </a:cubicBezTo>
                  <a:cubicBezTo>
                    <a:pt x="42" y="1"/>
                    <a:pt x="41" y="4"/>
                    <a:pt x="41" y="4"/>
                  </a:cubicBezTo>
                  <a:cubicBezTo>
                    <a:pt x="40" y="6"/>
                    <a:pt x="41" y="8"/>
                    <a:pt x="41" y="8"/>
                  </a:cubicBezTo>
                  <a:cubicBezTo>
                    <a:pt x="41" y="9"/>
                    <a:pt x="41" y="9"/>
                    <a:pt x="41" y="9"/>
                  </a:cubicBezTo>
                  <a:cubicBezTo>
                    <a:pt x="40" y="11"/>
                    <a:pt x="42" y="13"/>
                    <a:pt x="42" y="13"/>
                  </a:cubicBezTo>
                  <a:cubicBezTo>
                    <a:pt x="42" y="14"/>
                    <a:pt x="42" y="14"/>
                    <a:pt x="42" y="14"/>
                  </a:cubicBezTo>
                  <a:cubicBezTo>
                    <a:pt x="41" y="14"/>
                    <a:pt x="41" y="16"/>
                    <a:pt x="41" y="16"/>
                  </a:cubicBezTo>
                  <a:cubicBezTo>
                    <a:pt x="40" y="16"/>
                    <a:pt x="39" y="18"/>
                    <a:pt x="39" y="18"/>
                  </a:cubicBezTo>
                  <a:cubicBezTo>
                    <a:pt x="36" y="20"/>
                    <a:pt x="34" y="23"/>
                    <a:pt x="34" y="23"/>
                  </a:cubicBezTo>
                  <a:cubicBezTo>
                    <a:pt x="33" y="25"/>
                    <a:pt x="33" y="25"/>
                    <a:pt x="33" y="25"/>
                  </a:cubicBezTo>
                  <a:cubicBezTo>
                    <a:pt x="32" y="27"/>
                    <a:pt x="32" y="28"/>
                    <a:pt x="32" y="28"/>
                  </a:cubicBezTo>
                  <a:cubicBezTo>
                    <a:pt x="31" y="31"/>
                    <a:pt x="32" y="33"/>
                    <a:pt x="32" y="33"/>
                  </a:cubicBezTo>
                  <a:cubicBezTo>
                    <a:pt x="32" y="34"/>
                    <a:pt x="31" y="39"/>
                    <a:pt x="31" y="39"/>
                  </a:cubicBezTo>
                  <a:cubicBezTo>
                    <a:pt x="31" y="40"/>
                    <a:pt x="32" y="40"/>
                    <a:pt x="32" y="40"/>
                  </a:cubicBezTo>
                  <a:cubicBezTo>
                    <a:pt x="31" y="42"/>
                    <a:pt x="32" y="45"/>
                    <a:pt x="32" y="45"/>
                  </a:cubicBezTo>
                  <a:cubicBezTo>
                    <a:pt x="32" y="47"/>
                    <a:pt x="34" y="47"/>
                    <a:pt x="34" y="47"/>
                  </a:cubicBezTo>
                  <a:cubicBezTo>
                    <a:pt x="35" y="47"/>
                    <a:pt x="35" y="48"/>
                    <a:pt x="35" y="48"/>
                  </a:cubicBezTo>
                  <a:cubicBezTo>
                    <a:pt x="35" y="50"/>
                    <a:pt x="35" y="50"/>
                    <a:pt x="35" y="50"/>
                  </a:cubicBezTo>
                  <a:cubicBezTo>
                    <a:pt x="35" y="51"/>
                    <a:pt x="35" y="51"/>
                    <a:pt x="35" y="51"/>
                  </a:cubicBezTo>
                  <a:cubicBezTo>
                    <a:pt x="34" y="52"/>
                    <a:pt x="35" y="53"/>
                    <a:pt x="35" y="53"/>
                  </a:cubicBezTo>
                  <a:cubicBezTo>
                    <a:pt x="35" y="53"/>
                    <a:pt x="35" y="54"/>
                    <a:pt x="35" y="54"/>
                  </a:cubicBezTo>
                  <a:cubicBezTo>
                    <a:pt x="34" y="54"/>
                    <a:pt x="33" y="57"/>
                    <a:pt x="33" y="57"/>
                  </a:cubicBezTo>
                  <a:cubicBezTo>
                    <a:pt x="32" y="59"/>
                    <a:pt x="32" y="60"/>
                    <a:pt x="32" y="60"/>
                  </a:cubicBezTo>
                  <a:cubicBezTo>
                    <a:pt x="32" y="61"/>
                    <a:pt x="32" y="63"/>
                    <a:pt x="32" y="63"/>
                  </a:cubicBezTo>
                  <a:cubicBezTo>
                    <a:pt x="32" y="62"/>
                    <a:pt x="31" y="65"/>
                    <a:pt x="31" y="65"/>
                  </a:cubicBezTo>
                  <a:cubicBezTo>
                    <a:pt x="30" y="67"/>
                    <a:pt x="36" y="68"/>
                    <a:pt x="36" y="68"/>
                  </a:cubicBezTo>
                  <a:cubicBezTo>
                    <a:pt x="35" y="71"/>
                    <a:pt x="37" y="73"/>
                    <a:pt x="37" y="73"/>
                  </a:cubicBezTo>
                  <a:cubicBezTo>
                    <a:pt x="36" y="74"/>
                    <a:pt x="36" y="77"/>
                    <a:pt x="36" y="77"/>
                  </a:cubicBezTo>
                  <a:cubicBezTo>
                    <a:pt x="35" y="78"/>
                    <a:pt x="35" y="80"/>
                    <a:pt x="35" y="80"/>
                  </a:cubicBezTo>
                  <a:cubicBezTo>
                    <a:pt x="35" y="81"/>
                    <a:pt x="34" y="84"/>
                    <a:pt x="34" y="84"/>
                  </a:cubicBezTo>
                  <a:cubicBezTo>
                    <a:pt x="32" y="85"/>
                    <a:pt x="29" y="88"/>
                    <a:pt x="29" y="88"/>
                  </a:cubicBezTo>
                  <a:cubicBezTo>
                    <a:pt x="29" y="87"/>
                    <a:pt x="29" y="82"/>
                    <a:pt x="29" y="82"/>
                  </a:cubicBezTo>
                  <a:cubicBezTo>
                    <a:pt x="28" y="78"/>
                    <a:pt x="27" y="75"/>
                    <a:pt x="27" y="75"/>
                  </a:cubicBezTo>
                  <a:cubicBezTo>
                    <a:pt x="28" y="75"/>
                    <a:pt x="28" y="74"/>
                    <a:pt x="28" y="74"/>
                  </a:cubicBezTo>
                  <a:cubicBezTo>
                    <a:pt x="28" y="74"/>
                    <a:pt x="29" y="74"/>
                    <a:pt x="29" y="74"/>
                  </a:cubicBezTo>
                  <a:cubicBezTo>
                    <a:pt x="29" y="74"/>
                    <a:pt x="29" y="74"/>
                    <a:pt x="29" y="74"/>
                  </a:cubicBezTo>
                  <a:cubicBezTo>
                    <a:pt x="28" y="75"/>
                    <a:pt x="28" y="75"/>
                    <a:pt x="28" y="75"/>
                  </a:cubicBezTo>
                  <a:cubicBezTo>
                    <a:pt x="29" y="76"/>
                    <a:pt x="29" y="75"/>
                    <a:pt x="29" y="75"/>
                  </a:cubicBezTo>
                  <a:cubicBezTo>
                    <a:pt x="29" y="75"/>
                    <a:pt x="30" y="74"/>
                    <a:pt x="30" y="74"/>
                  </a:cubicBezTo>
                  <a:cubicBezTo>
                    <a:pt x="30" y="73"/>
                    <a:pt x="30" y="72"/>
                    <a:pt x="30" y="72"/>
                  </a:cubicBezTo>
                  <a:cubicBezTo>
                    <a:pt x="32" y="72"/>
                    <a:pt x="31" y="71"/>
                    <a:pt x="31" y="71"/>
                  </a:cubicBezTo>
                  <a:cubicBezTo>
                    <a:pt x="31" y="70"/>
                    <a:pt x="30" y="69"/>
                    <a:pt x="30" y="69"/>
                  </a:cubicBezTo>
                  <a:cubicBezTo>
                    <a:pt x="30" y="68"/>
                    <a:pt x="30" y="67"/>
                    <a:pt x="30" y="67"/>
                  </a:cubicBezTo>
                  <a:cubicBezTo>
                    <a:pt x="30" y="65"/>
                    <a:pt x="29" y="63"/>
                    <a:pt x="29" y="63"/>
                  </a:cubicBezTo>
                  <a:cubicBezTo>
                    <a:pt x="29" y="63"/>
                    <a:pt x="29" y="62"/>
                    <a:pt x="29" y="62"/>
                  </a:cubicBezTo>
                  <a:cubicBezTo>
                    <a:pt x="30" y="61"/>
                    <a:pt x="29" y="60"/>
                    <a:pt x="29" y="60"/>
                  </a:cubicBezTo>
                  <a:cubicBezTo>
                    <a:pt x="30" y="58"/>
                    <a:pt x="30" y="56"/>
                    <a:pt x="30" y="56"/>
                  </a:cubicBezTo>
                  <a:cubicBezTo>
                    <a:pt x="30" y="55"/>
                    <a:pt x="29" y="51"/>
                    <a:pt x="29" y="51"/>
                  </a:cubicBezTo>
                  <a:cubicBezTo>
                    <a:pt x="29" y="51"/>
                    <a:pt x="29" y="50"/>
                    <a:pt x="29" y="50"/>
                  </a:cubicBezTo>
                  <a:cubicBezTo>
                    <a:pt x="29" y="50"/>
                    <a:pt x="29" y="49"/>
                    <a:pt x="29" y="49"/>
                  </a:cubicBezTo>
                  <a:cubicBezTo>
                    <a:pt x="29" y="48"/>
                    <a:pt x="29" y="47"/>
                    <a:pt x="29" y="47"/>
                  </a:cubicBezTo>
                  <a:cubicBezTo>
                    <a:pt x="29" y="44"/>
                    <a:pt x="28" y="41"/>
                    <a:pt x="28" y="41"/>
                  </a:cubicBezTo>
                  <a:cubicBezTo>
                    <a:pt x="27" y="39"/>
                    <a:pt x="26" y="37"/>
                    <a:pt x="26" y="37"/>
                  </a:cubicBezTo>
                  <a:cubicBezTo>
                    <a:pt x="26" y="36"/>
                    <a:pt x="26" y="36"/>
                    <a:pt x="26" y="36"/>
                  </a:cubicBezTo>
                  <a:cubicBezTo>
                    <a:pt x="27" y="35"/>
                    <a:pt x="27" y="34"/>
                    <a:pt x="27" y="34"/>
                  </a:cubicBezTo>
                  <a:cubicBezTo>
                    <a:pt x="28" y="34"/>
                    <a:pt x="28" y="34"/>
                    <a:pt x="28" y="34"/>
                  </a:cubicBezTo>
                  <a:cubicBezTo>
                    <a:pt x="30" y="35"/>
                    <a:pt x="29" y="33"/>
                    <a:pt x="29" y="33"/>
                  </a:cubicBezTo>
                  <a:cubicBezTo>
                    <a:pt x="30" y="33"/>
                    <a:pt x="30" y="32"/>
                    <a:pt x="30" y="32"/>
                  </a:cubicBezTo>
                  <a:cubicBezTo>
                    <a:pt x="30" y="32"/>
                    <a:pt x="30" y="30"/>
                    <a:pt x="30" y="30"/>
                  </a:cubicBezTo>
                  <a:cubicBezTo>
                    <a:pt x="31" y="30"/>
                    <a:pt x="30" y="29"/>
                    <a:pt x="30" y="29"/>
                  </a:cubicBezTo>
                  <a:cubicBezTo>
                    <a:pt x="30" y="29"/>
                    <a:pt x="30" y="29"/>
                    <a:pt x="30" y="29"/>
                  </a:cubicBezTo>
                  <a:cubicBezTo>
                    <a:pt x="30" y="28"/>
                    <a:pt x="30" y="28"/>
                    <a:pt x="30" y="28"/>
                  </a:cubicBezTo>
                  <a:cubicBezTo>
                    <a:pt x="30" y="28"/>
                    <a:pt x="30" y="27"/>
                    <a:pt x="30" y="27"/>
                  </a:cubicBezTo>
                  <a:cubicBezTo>
                    <a:pt x="31" y="27"/>
                    <a:pt x="31" y="27"/>
                    <a:pt x="31" y="27"/>
                  </a:cubicBezTo>
                  <a:cubicBezTo>
                    <a:pt x="32" y="25"/>
                    <a:pt x="29" y="22"/>
                    <a:pt x="29" y="22"/>
                  </a:cubicBezTo>
                  <a:cubicBezTo>
                    <a:pt x="29" y="21"/>
                    <a:pt x="26" y="21"/>
                    <a:pt x="26" y="21"/>
                  </a:cubicBezTo>
                  <a:cubicBezTo>
                    <a:pt x="26" y="20"/>
                    <a:pt x="24" y="20"/>
                    <a:pt x="24" y="20"/>
                  </a:cubicBezTo>
                  <a:cubicBezTo>
                    <a:pt x="24" y="20"/>
                    <a:pt x="23" y="20"/>
                    <a:pt x="23" y="20"/>
                  </a:cubicBezTo>
                  <a:cubicBezTo>
                    <a:pt x="22" y="20"/>
                    <a:pt x="20" y="22"/>
                    <a:pt x="20" y="22"/>
                  </a:cubicBezTo>
                  <a:cubicBezTo>
                    <a:pt x="19" y="24"/>
                    <a:pt x="18" y="27"/>
                    <a:pt x="18" y="27"/>
                  </a:cubicBezTo>
                  <a:cubicBezTo>
                    <a:pt x="17" y="30"/>
                    <a:pt x="18" y="32"/>
                    <a:pt x="18" y="32"/>
                  </a:cubicBezTo>
                  <a:cubicBezTo>
                    <a:pt x="17" y="31"/>
                    <a:pt x="18" y="30"/>
                    <a:pt x="18" y="30"/>
                  </a:cubicBezTo>
                  <a:cubicBezTo>
                    <a:pt x="18" y="31"/>
                    <a:pt x="18" y="32"/>
                    <a:pt x="18" y="32"/>
                  </a:cubicBezTo>
                  <a:cubicBezTo>
                    <a:pt x="19" y="32"/>
                    <a:pt x="19" y="33"/>
                    <a:pt x="19" y="33"/>
                  </a:cubicBezTo>
                  <a:cubicBezTo>
                    <a:pt x="18" y="33"/>
                    <a:pt x="18" y="34"/>
                    <a:pt x="18" y="34"/>
                  </a:cubicBezTo>
                  <a:cubicBezTo>
                    <a:pt x="17" y="34"/>
                    <a:pt x="17" y="35"/>
                    <a:pt x="17" y="35"/>
                  </a:cubicBezTo>
                  <a:cubicBezTo>
                    <a:pt x="17" y="35"/>
                    <a:pt x="17" y="36"/>
                    <a:pt x="17" y="36"/>
                  </a:cubicBezTo>
                  <a:cubicBezTo>
                    <a:pt x="16" y="36"/>
                    <a:pt x="14" y="38"/>
                    <a:pt x="14" y="38"/>
                  </a:cubicBezTo>
                  <a:cubicBezTo>
                    <a:pt x="13" y="38"/>
                    <a:pt x="12" y="40"/>
                    <a:pt x="12" y="40"/>
                  </a:cubicBezTo>
                  <a:cubicBezTo>
                    <a:pt x="12" y="41"/>
                    <a:pt x="12" y="41"/>
                    <a:pt x="12" y="41"/>
                  </a:cubicBezTo>
                  <a:cubicBezTo>
                    <a:pt x="12" y="43"/>
                    <a:pt x="13" y="43"/>
                    <a:pt x="13" y="43"/>
                  </a:cubicBezTo>
                  <a:cubicBezTo>
                    <a:pt x="13" y="44"/>
                    <a:pt x="14" y="44"/>
                    <a:pt x="14" y="44"/>
                  </a:cubicBezTo>
                  <a:cubicBezTo>
                    <a:pt x="14" y="45"/>
                    <a:pt x="13" y="47"/>
                    <a:pt x="13" y="47"/>
                  </a:cubicBezTo>
                  <a:cubicBezTo>
                    <a:pt x="12" y="47"/>
                    <a:pt x="9" y="47"/>
                    <a:pt x="9" y="47"/>
                  </a:cubicBezTo>
                  <a:cubicBezTo>
                    <a:pt x="9" y="46"/>
                    <a:pt x="8" y="46"/>
                    <a:pt x="8" y="46"/>
                  </a:cubicBezTo>
                  <a:cubicBezTo>
                    <a:pt x="7" y="45"/>
                    <a:pt x="7" y="46"/>
                    <a:pt x="7" y="46"/>
                  </a:cubicBezTo>
                  <a:cubicBezTo>
                    <a:pt x="6" y="47"/>
                    <a:pt x="7" y="48"/>
                    <a:pt x="7" y="48"/>
                  </a:cubicBezTo>
                  <a:cubicBezTo>
                    <a:pt x="7" y="49"/>
                    <a:pt x="7" y="49"/>
                    <a:pt x="7" y="49"/>
                  </a:cubicBezTo>
                  <a:cubicBezTo>
                    <a:pt x="6" y="50"/>
                    <a:pt x="6" y="51"/>
                    <a:pt x="6" y="51"/>
                  </a:cubicBezTo>
                  <a:cubicBezTo>
                    <a:pt x="6" y="52"/>
                    <a:pt x="6" y="53"/>
                    <a:pt x="6" y="53"/>
                  </a:cubicBezTo>
                  <a:cubicBezTo>
                    <a:pt x="5" y="55"/>
                    <a:pt x="5" y="59"/>
                    <a:pt x="5" y="59"/>
                  </a:cubicBezTo>
                  <a:cubicBezTo>
                    <a:pt x="5" y="60"/>
                    <a:pt x="6" y="61"/>
                    <a:pt x="6" y="61"/>
                  </a:cubicBezTo>
                  <a:cubicBezTo>
                    <a:pt x="6" y="63"/>
                    <a:pt x="8" y="63"/>
                    <a:pt x="8" y="63"/>
                  </a:cubicBezTo>
                  <a:cubicBezTo>
                    <a:pt x="8" y="63"/>
                    <a:pt x="11" y="64"/>
                    <a:pt x="11" y="64"/>
                  </a:cubicBezTo>
                  <a:cubicBezTo>
                    <a:pt x="11" y="65"/>
                    <a:pt x="11" y="65"/>
                    <a:pt x="11" y="65"/>
                  </a:cubicBezTo>
                  <a:cubicBezTo>
                    <a:pt x="10" y="67"/>
                    <a:pt x="11" y="69"/>
                    <a:pt x="11" y="69"/>
                  </a:cubicBezTo>
                  <a:cubicBezTo>
                    <a:pt x="11" y="70"/>
                    <a:pt x="12" y="71"/>
                    <a:pt x="12" y="71"/>
                  </a:cubicBezTo>
                  <a:cubicBezTo>
                    <a:pt x="12" y="72"/>
                    <a:pt x="13" y="74"/>
                    <a:pt x="13" y="74"/>
                  </a:cubicBezTo>
                  <a:cubicBezTo>
                    <a:pt x="13" y="74"/>
                    <a:pt x="14" y="75"/>
                    <a:pt x="14" y="75"/>
                  </a:cubicBezTo>
                  <a:cubicBezTo>
                    <a:pt x="14" y="76"/>
                    <a:pt x="16" y="80"/>
                    <a:pt x="16" y="80"/>
                  </a:cubicBezTo>
                  <a:cubicBezTo>
                    <a:pt x="16" y="83"/>
                    <a:pt x="16" y="83"/>
                    <a:pt x="16" y="83"/>
                  </a:cubicBezTo>
                  <a:cubicBezTo>
                    <a:pt x="15" y="86"/>
                    <a:pt x="16" y="88"/>
                    <a:pt x="16" y="88"/>
                  </a:cubicBezTo>
                  <a:cubicBezTo>
                    <a:pt x="16" y="89"/>
                    <a:pt x="16" y="90"/>
                    <a:pt x="16" y="90"/>
                  </a:cubicBezTo>
                  <a:cubicBezTo>
                    <a:pt x="15" y="90"/>
                    <a:pt x="11" y="94"/>
                    <a:pt x="11" y="94"/>
                  </a:cubicBezTo>
                  <a:cubicBezTo>
                    <a:pt x="9" y="95"/>
                    <a:pt x="8" y="96"/>
                    <a:pt x="8" y="96"/>
                  </a:cubicBezTo>
                  <a:cubicBezTo>
                    <a:pt x="8" y="97"/>
                    <a:pt x="6" y="97"/>
                    <a:pt x="6" y="97"/>
                  </a:cubicBezTo>
                  <a:cubicBezTo>
                    <a:pt x="6" y="97"/>
                    <a:pt x="5" y="97"/>
                    <a:pt x="5" y="97"/>
                  </a:cubicBezTo>
                  <a:cubicBezTo>
                    <a:pt x="4" y="97"/>
                    <a:pt x="2" y="99"/>
                    <a:pt x="2" y="99"/>
                  </a:cubicBezTo>
                  <a:cubicBezTo>
                    <a:pt x="1" y="99"/>
                    <a:pt x="1" y="99"/>
                    <a:pt x="1" y="99"/>
                  </a:cubicBezTo>
                  <a:cubicBezTo>
                    <a:pt x="0" y="100"/>
                    <a:pt x="2" y="103"/>
                    <a:pt x="3" y="104"/>
                  </a:cubicBezTo>
                  <a:cubicBezTo>
                    <a:pt x="3" y="104"/>
                    <a:pt x="4" y="105"/>
                    <a:pt x="4" y="105"/>
                  </a:cubicBezTo>
                  <a:cubicBezTo>
                    <a:pt x="3" y="108"/>
                    <a:pt x="7" y="112"/>
                    <a:pt x="7" y="112"/>
                  </a:cubicBezTo>
                  <a:cubicBezTo>
                    <a:pt x="9" y="114"/>
                    <a:pt x="9" y="112"/>
                    <a:pt x="9" y="112"/>
                  </a:cubicBezTo>
                  <a:cubicBezTo>
                    <a:pt x="10" y="113"/>
                    <a:pt x="10" y="113"/>
                    <a:pt x="10" y="113"/>
                  </a:cubicBezTo>
                  <a:cubicBezTo>
                    <a:pt x="11" y="115"/>
                    <a:pt x="17" y="118"/>
                    <a:pt x="17" y="118"/>
                  </a:cubicBezTo>
                  <a:cubicBezTo>
                    <a:pt x="20" y="121"/>
                    <a:pt x="24" y="122"/>
                    <a:pt x="24" y="122"/>
                  </a:cubicBezTo>
                  <a:cubicBezTo>
                    <a:pt x="30" y="123"/>
                    <a:pt x="30" y="121"/>
                    <a:pt x="30" y="121"/>
                  </a:cubicBezTo>
                  <a:cubicBezTo>
                    <a:pt x="30" y="118"/>
                    <a:pt x="27" y="118"/>
                    <a:pt x="27" y="118"/>
                  </a:cubicBezTo>
                  <a:cubicBezTo>
                    <a:pt x="27" y="118"/>
                    <a:pt x="26" y="115"/>
                    <a:pt x="26" y="115"/>
                  </a:cubicBezTo>
                  <a:cubicBezTo>
                    <a:pt x="29" y="116"/>
                    <a:pt x="30" y="114"/>
                    <a:pt x="30" y="114"/>
                  </a:cubicBezTo>
                  <a:cubicBezTo>
                    <a:pt x="30" y="112"/>
                    <a:pt x="28" y="112"/>
                    <a:pt x="27" y="112"/>
                  </a:cubicBezTo>
                  <a:cubicBezTo>
                    <a:pt x="26" y="112"/>
                    <a:pt x="25" y="112"/>
                    <a:pt x="25" y="112"/>
                  </a:cubicBezTo>
                  <a:cubicBezTo>
                    <a:pt x="25" y="111"/>
                    <a:pt x="23" y="110"/>
                    <a:pt x="23" y="110"/>
                  </a:cubicBezTo>
                  <a:cubicBezTo>
                    <a:pt x="22" y="109"/>
                    <a:pt x="22" y="109"/>
                    <a:pt x="22" y="109"/>
                  </a:cubicBezTo>
                  <a:cubicBezTo>
                    <a:pt x="23" y="109"/>
                    <a:pt x="23" y="109"/>
                    <a:pt x="23" y="109"/>
                  </a:cubicBezTo>
                  <a:cubicBezTo>
                    <a:pt x="23" y="109"/>
                    <a:pt x="23" y="108"/>
                    <a:pt x="23" y="108"/>
                  </a:cubicBezTo>
                  <a:cubicBezTo>
                    <a:pt x="23" y="107"/>
                    <a:pt x="27" y="103"/>
                    <a:pt x="27" y="103"/>
                  </a:cubicBezTo>
                  <a:cubicBezTo>
                    <a:pt x="27" y="103"/>
                    <a:pt x="28" y="103"/>
                    <a:pt x="28" y="103"/>
                  </a:cubicBezTo>
                  <a:cubicBezTo>
                    <a:pt x="28" y="103"/>
                    <a:pt x="28" y="102"/>
                    <a:pt x="28" y="102"/>
                  </a:cubicBezTo>
                  <a:cubicBezTo>
                    <a:pt x="31" y="100"/>
                    <a:pt x="31" y="100"/>
                    <a:pt x="31" y="100"/>
                  </a:cubicBezTo>
                  <a:cubicBezTo>
                    <a:pt x="34" y="97"/>
                    <a:pt x="38" y="92"/>
                    <a:pt x="38" y="92"/>
                  </a:cubicBezTo>
                  <a:cubicBezTo>
                    <a:pt x="39" y="91"/>
                    <a:pt x="39" y="90"/>
                    <a:pt x="40" y="90"/>
                  </a:cubicBezTo>
                  <a:cubicBezTo>
                    <a:pt x="40" y="89"/>
                    <a:pt x="41" y="89"/>
                    <a:pt x="41" y="89"/>
                  </a:cubicBezTo>
                  <a:cubicBezTo>
                    <a:pt x="43" y="88"/>
                    <a:pt x="45" y="85"/>
                    <a:pt x="45" y="84"/>
                  </a:cubicBezTo>
                  <a:cubicBezTo>
                    <a:pt x="45" y="83"/>
                    <a:pt x="45" y="82"/>
                    <a:pt x="45" y="82"/>
                  </a:cubicBezTo>
                  <a:cubicBezTo>
                    <a:pt x="46" y="82"/>
                    <a:pt x="46" y="82"/>
                    <a:pt x="46" y="82"/>
                  </a:cubicBezTo>
                  <a:cubicBezTo>
                    <a:pt x="46" y="83"/>
                    <a:pt x="47" y="85"/>
                    <a:pt x="47" y="85"/>
                  </a:cubicBezTo>
                  <a:cubicBezTo>
                    <a:pt x="48" y="87"/>
                    <a:pt x="48" y="92"/>
                    <a:pt x="48" y="92"/>
                  </a:cubicBezTo>
                  <a:cubicBezTo>
                    <a:pt x="48" y="96"/>
                    <a:pt x="49" y="98"/>
                    <a:pt x="50" y="100"/>
                  </a:cubicBezTo>
                  <a:cubicBezTo>
                    <a:pt x="51" y="102"/>
                    <a:pt x="52" y="105"/>
                    <a:pt x="52" y="105"/>
                  </a:cubicBezTo>
                  <a:cubicBezTo>
                    <a:pt x="52" y="105"/>
                    <a:pt x="52" y="106"/>
                    <a:pt x="52" y="106"/>
                  </a:cubicBezTo>
                  <a:cubicBezTo>
                    <a:pt x="52" y="108"/>
                    <a:pt x="53" y="108"/>
                    <a:pt x="53" y="108"/>
                  </a:cubicBezTo>
                  <a:cubicBezTo>
                    <a:pt x="53" y="109"/>
                    <a:pt x="54" y="111"/>
                    <a:pt x="54" y="111"/>
                  </a:cubicBezTo>
                  <a:cubicBezTo>
                    <a:pt x="54" y="112"/>
                    <a:pt x="54" y="113"/>
                    <a:pt x="54" y="113"/>
                  </a:cubicBezTo>
                  <a:cubicBezTo>
                    <a:pt x="54" y="113"/>
                    <a:pt x="54" y="114"/>
                    <a:pt x="54" y="114"/>
                  </a:cubicBezTo>
                  <a:cubicBezTo>
                    <a:pt x="54" y="114"/>
                    <a:pt x="53" y="119"/>
                    <a:pt x="53" y="119"/>
                  </a:cubicBezTo>
                  <a:cubicBezTo>
                    <a:pt x="52" y="120"/>
                    <a:pt x="52" y="120"/>
                    <a:pt x="52" y="120"/>
                  </a:cubicBezTo>
                  <a:cubicBezTo>
                    <a:pt x="54" y="124"/>
                    <a:pt x="62" y="122"/>
                    <a:pt x="62" y="122"/>
                  </a:cubicBezTo>
                  <a:cubicBezTo>
                    <a:pt x="64" y="122"/>
                    <a:pt x="68" y="122"/>
                    <a:pt x="68" y="122"/>
                  </a:cubicBezTo>
                  <a:cubicBezTo>
                    <a:pt x="72" y="121"/>
                    <a:pt x="71" y="119"/>
                    <a:pt x="71" y="119"/>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5" name="Freeform 659"/>
            <p:cNvSpPr>
              <a:spLocks noEditPoints="1"/>
            </p:cNvSpPr>
            <p:nvPr/>
          </p:nvSpPr>
          <p:spPr bwMode="auto">
            <a:xfrm>
              <a:off x="7364413" y="2505076"/>
              <a:ext cx="158750" cy="522288"/>
            </a:xfrm>
            <a:custGeom>
              <a:avLst/>
              <a:gdLst>
                <a:gd name="T0" fmla="*/ 36 w 42"/>
                <a:gd name="T1" fmla="*/ 74 h 139"/>
                <a:gd name="T2" fmla="*/ 37 w 42"/>
                <a:gd name="T3" fmla="*/ 63 h 139"/>
                <a:gd name="T4" fmla="*/ 41 w 42"/>
                <a:gd name="T5" fmla="*/ 39 h 139"/>
                <a:gd name="T6" fmla="*/ 39 w 42"/>
                <a:gd name="T7" fmla="*/ 29 h 139"/>
                <a:gd name="T8" fmla="*/ 37 w 42"/>
                <a:gd name="T9" fmla="*/ 25 h 139"/>
                <a:gd name="T10" fmla="*/ 35 w 42"/>
                <a:gd name="T11" fmla="*/ 24 h 139"/>
                <a:gd name="T12" fmla="*/ 32 w 42"/>
                <a:gd name="T13" fmla="*/ 21 h 139"/>
                <a:gd name="T14" fmla="*/ 31 w 42"/>
                <a:gd name="T15" fmla="*/ 18 h 139"/>
                <a:gd name="T16" fmla="*/ 33 w 42"/>
                <a:gd name="T17" fmla="*/ 14 h 139"/>
                <a:gd name="T18" fmla="*/ 33 w 42"/>
                <a:gd name="T19" fmla="*/ 10 h 139"/>
                <a:gd name="T20" fmla="*/ 31 w 42"/>
                <a:gd name="T21" fmla="*/ 4 h 139"/>
                <a:gd name="T22" fmla="*/ 29 w 42"/>
                <a:gd name="T23" fmla="*/ 1 h 139"/>
                <a:gd name="T24" fmla="*/ 25 w 42"/>
                <a:gd name="T25" fmla="*/ 0 h 139"/>
                <a:gd name="T26" fmla="*/ 21 w 42"/>
                <a:gd name="T27" fmla="*/ 2 h 139"/>
                <a:gd name="T28" fmla="*/ 18 w 42"/>
                <a:gd name="T29" fmla="*/ 6 h 139"/>
                <a:gd name="T30" fmla="*/ 18 w 42"/>
                <a:gd name="T31" fmla="*/ 12 h 139"/>
                <a:gd name="T32" fmla="*/ 19 w 42"/>
                <a:gd name="T33" fmla="*/ 16 h 139"/>
                <a:gd name="T34" fmla="*/ 21 w 42"/>
                <a:gd name="T35" fmla="*/ 20 h 139"/>
                <a:gd name="T36" fmla="*/ 18 w 42"/>
                <a:gd name="T37" fmla="*/ 21 h 139"/>
                <a:gd name="T38" fmla="*/ 15 w 42"/>
                <a:gd name="T39" fmla="*/ 23 h 139"/>
                <a:gd name="T40" fmla="*/ 11 w 42"/>
                <a:gd name="T41" fmla="*/ 25 h 139"/>
                <a:gd name="T42" fmla="*/ 10 w 42"/>
                <a:gd name="T43" fmla="*/ 29 h 139"/>
                <a:gd name="T44" fmla="*/ 7 w 42"/>
                <a:gd name="T45" fmla="*/ 37 h 139"/>
                <a:gd name="T46" fmla="*/ 5 w 42"/>
                <a:gd name="T47" fmla="*/ 43 h 139"/>
                <a:gd name="T48" fmla="*/ 3 w 42"/>
                <a:gd name="T49" fmla="*/ 52 h 139"/>
                <a:gd name="T50" fmla="*/ 0 w 42"/>
                <a:gd name="T51" fmla="*/ 65 h 139"/>
                <a:gd name="T52" fmla="*/ 1 w 42"/>
                <a:gd name="T53" fmla="*/ 71 h 139"/>
                <a:gd name="T54" fmla="*/ 2 w 42"/>
                <a:gd name="T55" fmla="*/ 78 h 139"/>
                <a:gd name="T56" fmla="*/ 3 w 42"/>
                <a:gd name="T57" fmla="*/ 85 h 139"/>
                <a:gd name="T58" fmla="*/ 5 w 42"/>
                <a:gd name="T59" fmla="*/ 88 h 139"/>
                <a:gd name="T60" fmla="*/ 5 w 42"/>
                <a:gd name="T61" fmla="*/ 95 h 139"/>
                <a:gd name="T62" fmla="*/ 4 w 42"/>
                <a:gd name="T63" fmla="*/ 103 h 139"/>
                <a:gd name="T64" fmla="*/ 4 w 42"/>
                <a:gd name="T65" fmla="*/ 114 h 139"/>
                <a:gd name="T66" fmla="*/ 9 w 42"/>
                <a:gd name="T67" fmla="*/ 116 h 139"/>
                <a:gd name="T68" fmla="*/ 15 w 42"/>
                <a:gd name="T69" fmla="*/ 118 h 139"/>
                <a:gd name="T70" fmla="*/ 18 w 42"/>
                <a:gd name="T71" fmla="*/ 121 h 139"/>
                <a:gd name="T72" fmla="*/ 17 w 42"/>
                <a:gd name="T73" fmla="*/ 124 h 139"/>
                <a:gd name="T74" fmla="*/ 14 w 42"/>
                <a:gd name="T75" fmla="*/ 127 h 139"/>
                <a:gd name="T76" fmla="*/ 11 w 42"/>
                <a:gd name="T77" fmla="*/ 130 h 139"/>
                <a:gd name="T78" fmla="*/ 9 w 42"/>
                <a:gd name="T79" fmla="*/ 132 h 139"/>
                <a:gd name="T80" fmla="*/ 14 w 42"/>
                <a:gd name="T81" fmla="*/ 133 h 139"/>
                <a:gd name="T82" fmla="*/ 19 w 42"/>
                <a:gd name="T83" fmla="*/ 131 h 139"/>
                <a:gd name="T84" fmla="*/ 23 w 42"/>
                <a:gd name="T85" fmla="*/ 130 h 139"/>
                <a:gd name="T86" fmla="*/ 24 w 42"/>
                <a:gd name="T87" fmla="*/ 123 h 139"/>
                <a:gd name="T88" fmla="*/ 24 w 42"/>
                <a:gd name="T89" fmla="*/ 123 h 139"/>
                <a:gd name="T90" fmla="*/ 24 w 42"/>
                <a:gd name="T91" fmla="*/ 128 h 139"/>
                <a:gd name="T92" fmla="*/ 23 w 42"/>
                <a:gd name="T93" fmla="*/ 131 h 139"/>
                <a:gd name="T94" fmla="*/ 21 w 42"/>
                <a:gd name="T95" fmla="*/ 134 h 139"/>
                <a:gd name="T96" fmla="*/ 19 w 42"/>
                <a:gd name="T97" fmla="*/ 138 h 139"/>
                <a:gd name="T98" fmla="*/ 25 w 42"/>
                <a:gd name="T99" fmla="*/ 139 h 139"/>
                <a:gd name="T100" fmla="*/ 30 w 42"/>
                <a:gd name="T101" fmla="*/ 136 h 139"/>
                <a:gd name="T102" fmla="*/ 32 w 42"/>
                <a:gd name="T103" fmla="*/ 130 h 139"/>
                <a:gd name="T104" fmla="*/ 31 w 42"/>
                <a:gd name="T105" fmla="*/ 125 h 139"/>
                <a:gd name="T106" fmla="*/ 31 w 42"/>
                <a:gd name="T107" fmla="*/ 121 h 139"/>
                <a:gd name="T108" fmla="*/ 35 w 42"/>
                <a:gd name="T109" fmla="*/ 119 h 139"/>
                <a:gd name="T110" fmla="*/ 34 w 42"/>
                <a:gd name="T111" fmla="*/ 106 h 139"/>
                <a:gd name="T112" fmla="*/ 36 w 42"/>
                <a:gd name="T113" fmla="*/ 101 h 139"/>
                <a:gd name="T114" fmla="*/ 36 w 42"/>
                <a:gd name="T115" fmla="*/ 84 h 139"/>
                <a:gd name="T116" fmla="*/ 38 w 42"/>
                <a:gd name="T117" fmla="*/ 80 h 139"/>
                <a:gd name="T118" fmla="*/ 38 w 42"/>
                <a:gd name="T119" fmla="*/ 70 h 139"/>
                <a:gd name="T120" fmla="*/ 38 w 42"/>
                <a:gd name="T121" fmla="*/ 57 h 139"/>
                <a:gd name="T122" fmla="*/ 41 w 42"/>
                <a:gd name="T123" fmla="*/ 55 h 139"/>
                <a:gd name="T124" fmla="*/ 42 w 42"/>
                <a:gd name="T125" fmla="*/ 4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139">
                  <a:moveTo>
                    <a:pt x="37" y="65"/>
                  </a:moveTo>
                  <a:cubicBezTo>
                    <a:pt x="37" y="67"/>
                    <a:pt x="37" y="69"/>
                    <a:pt x="37" y="71"/>
                  </a:cubicBezTo>
                  <a:cubicBezTo>
                    <a:pt x="37" y="71"/>
                    <a:pt x="37" y="73"/>
                    <a:pt x="37" y="73"/>
                  </a:cubicBezTo>
                  <a:cubicBezTo>
                    <a:pt x="37" y="74"/>
                    <a:pt x="37" y="75"/>
                    <a:pt x="37" y="76"/>
                  </a:cubicBezTo>
                  <a:cubicBezTo>
                    <a:pt x="36" y="76"/>
                    <a:pt x="36" y="75"/>
                    <a:pt x="36" y="75"/>
                  </a:cubicBezTo>
                  <a:cubicBezTo>
                    <a:pt x="36" y="75"/>
                    <a:pt x="36" y="74"/>
                    <a:pt x="36" y="74"/>
                  </a:cubicBezTo>
                  <a:cubicBezTo>
                    <a:pt x="36" y="73"/>
                    <a:pt x="37" y="73"/>
                    <a:pt x="37" y="72"/>
                  </a:cubicBezTo>
                  <a:cubicBezTo>
                    <a:pt x="36" y="71"/>
                    <a:pt x="36" y="70"/>
                    <a:pt x="36" y="70"/>
                  </a:cubicBezTo>
                  <a:cubicBezTo>
                    <a:pt x="36" y="69"/>
                    <a:pt x="36" y="68"/>
                    <a:pt x="36" y="68"/>
                  </a:cubicBezTo>
                  <a:cubicBezTo>
                    <a:pt x="36" y="67"/>
                    <a:pt x="37" y="66"/>
                    <a:pt x="37" y="66"/>
                  </a:cubicBezTo>
                  <a:cubicBezTo>
                    <a:pt x="37" y="65"/>
                    <a:pt x="37" y="65"/>
                    <a:pt x="37" y="64"/>
                  </a:cubicBezTo>
                  <a:cubicBezTo>
                    <a:pt x="37" y="64"/>
                    <a:pt x="37" y="63"/>
                    <a:pt x="37" y="63"/>
                  </a:cubicBezTo>
                  <a:cubicBezTo>
                    <a:pt x="37" y="63"/>
                    <a:pt x="37" y="62"/>
                    <a:pt x="37" y="62"/>
                  </a:cubicBezTo>
                  <a:cubicBezTo>
                    <a:pt x="38" y="62"/>
                    <a:pt x="37" y="63"/>
                    <a:pt x="38" y="63"/>
                  </a:cubicBezTo>
                  <a:cubicBezTo>
                    <a:pt x="38" y="64"/>
                    <a:pt x="38" y="65"/>
                    <a:pt x="37" y="65"/>
                  </a:cubicBezTo>
                  <a:moveTo>
                    <a:pt x="42" y="46"/>
                  </a:moveTo>
                  <a:cubicBezTo>
                    <a:pt x="42" y="46"/>
                    <a:pt x="41" y="42"/>
                    <a:pt x="41" y="42"/>
                  </a:cubicBezTo>
                  <a:cubicBezTo>
                    <a:pt x="41" y="42"/>
                    <a:pt x="41" y="40"/>
                    <a:pt x="41" y="39"/>
                  </a:cubicBezTo>
                  <a:cubicBezTo>
                    <a:pt x="41" y="39"/>
                    <a:pt x="41" y="37"/>
                    <a:pt x="41" y="37"/>
                  </a:cubicBezTo>
                  <a:cubicBezTo>
                    <a:pt x="41" y="37"/>
                    <a:pt x="41" y="35"/>
                    <a:pt x="41" y="35"/>
                  </a:cubicBezTo>
                  <a:cubicBezTo>
                    <a:pt x="41" y="35"/>
                    <a:pt x="40" y="34"/>
                    <a:pt x="40" y="34"/>
                  </a:cubicBezTo>
                  <a:cubicBezTo>
                    <a:pt x="40" y="33"/>
                    <a:pt x="40" y="33"/>
                    <a:pt x="40" y="32"/>
                  </a:cubicBezTo>
                  <a:cubicBezTo>
                    <a:pt x="40" y="32"/>
                    <a:pt x="40" y="31"/>
                    <a:pt x="40" y="30"/>
                  </a:cubicBezTo>
                  <a:cubicBezTo>
                    <a:pt x="39" y="29"/>
                    <a:pt x="39" y="29"/>
                    <a:pt x="39" y="29"/>
                  </a:cubicBezTo>
                  <a:cubicBezTo>
                    <a:pt x="39" y="29"/>
                    <a:pt x="39" y="28"/>
                    <a:pt x="39" y="28"/>
                  </a:cubicBezTo>
                  <a:cubicBezTo>
                    <a:pt x="39" y="28"/>
                    <a:pt x="39" y="28"/>
                    <a:pt x="40" y="28"/>
                  </a:cubicBezTo>
                  <a:cubicBezTo>
                    <a:pt x="40" y="27"/>
                    <a:pt x="40" y="27"/>
                    <a:pt x="39" y="27"/>
                  </a:cubicBezTo>
                  <a:cubicBezTo>
                    <a:pt x="39" y="27"/>
                    <a:pt x="39" y="27"/>
                    <a:pt x="39" y="27"/>
                  </a:cubicBezTo>
                  <a:cubicBezTo>
                    <a:pt x="39" y="27"/>
                    <a:pt x="39" y="26"/>
                    <a:pt x="39" y="26"/>
                  </a:cubicBezTo>
                  <a:cubicBezTo>
                    <a:pt x="38" y="26"/>
                    <a:pt x="38" y="25"/>
                    <a:pt x="37" y="25"/>
                  </a:cubicBezTo>
                  <a:cubicBezTo>
                    <a:pt x="37" y="25"/>
                    <a:pt x="37" y="25"/>
                    <a:pt x="37" y="25"/>
                  </a:cubicBezTo>
                  <a:cubicBezTo>
                    <a:pt x="37" y="25"/>
                    <a:pt x="37" y="25"/>
                    <a:pt x="37" y="25"/>
                  </a:cubicBezTo>
                  <a:cubicBezTo>
                    <a:pt x="37" y="25"/>
                    <a:pt x="36" y="25"/>
                    <a:pt x="36" y="25"/>
                  </a:cubicBezTo>
                  <a:cubicBezTo>
                    <a:pt x="36" y="25"/>
                    <a:pt x="36" y="25"/>
                    <a:pt x="36" y="25"/>
                  </a:cubicBezTo>
                  <a:cubicBezTo>
                    <a:pt x="36" y="25"/>
                    <a:pt x="35" y="24"/>
                    <a:pt x="35" y="24"/>
                  </a:cubicBezTo>
                  <a:cubicBezTo>
                    <a:pt x="35" y="24"/>
                    <a:pt x="35" y="24"/>
                    <a:pt x="35" y="24"/>
                  </a:cubicBezTo>
                  <a:cubicBezTo>
                    <a:pt x="35" y="24"/>
                    <a:pt x="34" y="24"/>
                    <a:pt x="34" y="23"/>
                  </a:cubicBezTo>
                  <a:cubicBezTo>
                    <a:pt x="34" y="23"/>
                    <a:pt x="34" y="23"/>
                    <a:pt x="34" y="23"/>
                  </a:cubicBezTo>
                  <a:cubicBezTo>
                    <a:pt x="34" y="23"/>
                    <a:pt x="34" y="23"/>
                    <a:pt x="34" y="23"/>
                  </a:cubicBezTo>
                  <a:cubicBezTo>
                    <a:pt x="34" y="23"/>
                    <a:pt x="33" y="23"/>
                    <a:pt x="33" y="23"/>
                  </a:cubicBezTo>
                  <a:cubicBezTo>
                    <a:pt x="33" y="22"/>
                    <a:pt x="33" y="22"/>
                    <a:pt x="33" y="22"/>
                  </a:cubicBezTo>
                  <a:cubicBezTo>
                    <a:pt x="32" y="22"/>
                    <a:pt x="32" y="21"/>
                    <a:pt x="32" y="21"/>
                  </a:cubicBezTo>
                  <a:cubicBezTo>
                    <a:pt x="32" y="21"/>
                    <a:pt x="32" y="21"/>
                    <a:pt x="32"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8"/>
                    <a:pt x="31" y="18"/>
                  </a:cubicBezTo>
                  <a:cubicBezTo>
                    <a:pt x="31" y="18"/>
                    <a:pt x="31" y="17"/>
                    <a:pt x="31" y="17"/>
                  </a:cubicBezTo>
                  <a:cubicBezTo>
                    <a:pt x="31" y="17"/>
                    <a:pt x="31" y="17"/>
                    <a:pt x="31" y="17"/>
                  </a:cubicBezTo>
                  <a:cubicBezTo>
                    <a:pt x="31" y="17"/>
                    <a:pt x="32" y="16"/>
                    <a:pt x="32" y="16"/>
                  </a:cubicBezTo>
                  <a:cubicBezTo>
                    <a:pt x="32" y="16"/>
                    <a:pt x="32" y="16"/>
                    <a:pt x="32" y="15"/>
                  </a:cubicBezTo>
                  <a:cubicBezTo>
                    <a:pt x="32" y="15"/>
                    <a:pt x="32" y="14"/>
                    <a:pt x="32" y="14"/>
                  </a:cubicBezTo>
                  <a:cubicBezTo>
                    <a:pt x="32" y="14"/>
                    <a:pt x="33" y="14"/>
                    <a:pt x="33" y="14"/>
                  </a:cubicBezTo>
                  <a:cubicBezTo>
                    <a:pt x="33" y="14"/>
                    <a:pt x="33" y="13"/>
                    <a:pt x="33" y="13"/>
                  </a:cubicBezTo>
                  <a:cubicBezTo>
                    <a:pt x="33" y="13"/>
                    <a:pt x="33" y="13"/>
                    <a:pt x="33" y="12"/>
                  </a:cubicBezTo>
                  <a:cubicBezTo>
                    <a:pt x="33" y="12"/>
                    <a:pt x="33" y="12"/>
                    <a:pt x="33" y="12"/>
                  </a:cubicBezTo>
                  <a:cubicBezTo>
                    <a:pt x="33" y="11"/>
                    <a:pt x="33" y="11"/>
                    <a:pt x="33" y="11"/>
                  </a:cubicBezTo>
                  <a:cubicBezTo>
                    <a:pt x="33" y="11"/>
                    <a:pt x="33" y="10"/>
                    <a:pt x="33" y="10"/>
                  </a:cubicBezTo>
                  <a:cubicBezTo>
                    <a:pt x="33" y="10"/>
                    <a:pt x="33" y="10"/>
                    <a:pt x="33" y="10"/>
                  </a:cubicBezTo>
                  <a:cubicBezTo>
                    <a:pt x="33" y="10"/>
                    <a:pt x="33" y="9"/>
                    <a:pt x="33" y="9"/>
                  </a:cubicBezTo>
                  <a:cubicBezTo>
                    <a:pt x="33" y="9"/>
                    <a:pt x="33" y="8"/>
                    <a:pt x="33" y="8"/>
                  </a:cubicBezTo>
                  <a:cubicBezTo>
                    <a:pt x="33" y="7"/>
                    <a:pt x="33" y="7"/>
                    <a:pt x="33" y="7"/>
                  </a:cubicBezTo>
                  <a:cubicBezTo>
                    <a:pt x="33" y="6"/>
                    <a:pt x="32" y="6"/>
                    <a:pt x="32" y="5"/>
                  </a:cubicBezTo>
                  <a:cubicBezTo>
                    <a:pt x="32" y="5"/>
                    <a:pt x="32" y="5"/>
                    <a:pt x="32" y="5"/>
                  </a:cubicBezTo>
                  <a:cubicBezTo>
                    <a:pt x="32" y="4"/>
                    <a:pt x="32" y="4"/>
                    <a:pt x="31" y="4"/>
                  </a:cubicBezTo>
                  <a:cubicBezTo>
                    <a:pt x="31" y="4"/>
                    <a:pt x="31" y="3"/>
                    <a:pt x="31" y="3"/>
                  </a:cubicBezTo>
                  <a:cubicBezTo>
                    <a:pt x="31" y="3"/>
                    <a:pt x="31" y="3"/>
                    <a:pt x="31" y="3"/>
                  </a:cubicBezTo>
                  <a:cubicBezTo>
                    <a:pt x="31" y="3"/>
                    <a:pt x="31" y="2"/>
                    <a:pt x="30" y="2"/>
                  </a:cubicBezTo>
                  <a:cubicBezTo>
                    <a:pt x="30" y="2"/>
                    <a:pt x="30" y="2"/>
                    <a:pt x="30" y="2"/>
                  </a:cubicBezTo>
                  <a:cubicBezTo>
                    <a:pt x="30" y="2"/>
                    <a:pt x="29" y="1"/>
                    <a:pt x="29" y="1"/>
                  </a:cubicBezTo>
                  <a:cubicBezTo>
                    <a:pt x="29" y="1"/>
                    <a:pt x="29" y="1"/>
                    <a:pt x="29" y="1"/>
                  </a:cubicBezTo>
                  <a:cubicBezTo>
                    <a:pt x="29" y="1"/>
                    <a:pt x="29" y="1"/>
                    <a:pt x="29" y="1"/>
                  </a:cubicBezTo>
                  <a:cubicBezTo>
                    <a:pt x="29" y="1"/>
                    <a:pt x="28" y="1"/>
                    <a:pt x="28" y="1"/>
                  </a:cubicBezTo>
                  <a:cubicBezTo>
                    <a:pt x="28" y="1"/>
                    <a:pt x="28" y="1"/>
                    <a:pt x="27" y="1"/>
                  </a:cubicBezTo>
                  <a:cubicBezTo>
                    <a:pt x="27" y="1"/>
                    <a:pt x="27" y="1"/>
                    <a:pt x="27" y="1"/>
                  </a:cubicBezTo>
                  <a:cubicBezTo>
                    <a:pt x="27" y="1"/>
                    <a:pt x="26" y="0"/>
                    <a:pt x="26" y="0"/>
                  </a:cubicBezTo>
                  <a:cubicBezTo>
                    <a:pt x="26" y="0"/>
                    <a:pt x="26" y="0"/>
                    <a:pt x="25" y="0"/>
                  </a:cubicBezTo>
                  <a:cubicBezTo>
                    <a:pt x="25" y="0"/>
                    <a:pt x="24" y="0"/>
                    <a:pt x="24" y="0"/>
                  </a:cubicBezTo>
                  <a:cubicBezTo>
                    <a:pt x="24" y="0"/>
                    <a:pt x="24" y="1"/>
                    <a:pt x="23" y="1"/>
                  </a:cubicBezTo>
                  <a:cubicBezTo>
                    <a:pt x="23" y="1"/>
                    <a:pt x="23" y="1"/>
                    <a:pt x="23" y="1"/>
                  </a:cubicBezTo>
                  <a:cubicBezTo>
                    <a:pt x="23" y="1"/>
                    <a:pt x="23" y="1"/>
                    <a:pt x="23" y="1"/>
                  </a:cubicBezTo>
                  <a:cubicBezTo>
                    <a:pt x="23" y="1"/>
                    <a:pt x="22" y="1"/>
                    <a:pt x="22" y="1"/>
                  </a:cubicBezTo>
                  <a:cubicBezTo>
                    <a:pt x="22" y="1"/>
                    <a:pt x="21" y="2"/>
                    <a:pt x="21" y="2"/>
                  </a:cubicBezTo>
                  <a:cubicBezTo>
                    <a:pt x="20" y="2"/>
                    <a:pt x="20" y="3"/>
                    <a:pt x="20" y="3"/>
                  </a:cubicBezTo>
                  <a:cubicBezTo>
                    <a:pt x="20" y="3"/>
                    <a:pt x="20" y="3"/>
                    <a:pt x="20" y="3"/>
                  </a:cubicBezTo>
                  <a:cubicBezTo>
                    <a:pt x="20" y="3"/>
                    <a:pt x="19" y="4"/>
                    <a:pt x="19" y="4"/>
                  </a:cubicBezTo>
                  <a:cubicBezTo>
                    <a:pt x="19" y="4"/>
                    <a:pt x="19" y="4"/>
                    <a:pt x="18" y="5"/>
                  </a:cubicBezTo>
                  <a:cubicBezTo>
                    <a:pt x="18" y="5"/>
                    <a:pt x="18" y="5"/>
                    <a:pt x="18" y="5"/>
                  </a:cubicBezTo>
                  <a:cubicBezTo>
                    <a:pt x="18" y="5"/>
                    <a:pt x="18" y="6"/>
                    <a:pt x="18" y="6"/>
                  </a:cubicBezTo>
                  <a:cubicBezTo>
                    <a:pt x="18" y="6"/>
                    <a:pt x="18" y="7"/>
                    <a:pt x="18" y="7"/>
                  </a:cubicBezTo>
                  <a:cubicBezTo>
                    <a:pt x="18" y="7"/>
                    <a:pt x="18" y="8"/>
                    <a:pt x="18" y="8"/>
                  </a:cubicBezTo>
                  <a:cubicBezTo>
                    <a:pt x="18" y="9"/>
                    <a:pt x="17" y="9"/>
                    <a:pt x="18" y="9"/>
                  </a:cubicBezTo>
                  <a:cubicBezTo>
                    <a:pt x="18" y="10"/>
                    <a:pt x="18" y="10"/>
                    <a:pt x="18" y="11"/>
                  </a:cubicBezTo>
                  <a:cubicBezTo>
                    <a:pt x="18" y="11"/>
                    <a:pt x="18" y="11"/>
                    <a:pt x="18" y="11"/>
                  </a:cubicBezTo>
                  <a:cubicBezTo>
                    <a:pt x="18" y="11"/>
                    <a:pt x="18" y="12"/>
                    <a:pt x="18" y="12"/>
                  </a:cubicBezTo>
                  <a:cubicBezTo>
                    <a:pt x="18" y="12"/>
                    <a:pt x="18" y="12"/>
                    <a:pt x="18" y="12"/>
                  </a:cubicBezTo>
                  <a:cubicBezTo>
                    <a:pt x="18" y="12"/>
                    <a:pt x="18" y="12"/>
                    <a:pt x="18" y="13"/>
                  </a:cubicBezTo>
                  <a:cubicBezTo>
                    <a:pt x="18" y="13"/>
                    <a:pt x="18" y="13"/>
                    <a:pt x="18" y="14"/>
                  </a:cubicBezTo>
                  <a:cubicBezTo>
                    <a:pt x="19" y="14"/>
                    <a:pt x="19" y="14"/>
                    <a:pt x="19" y="14"/>
                  </a:cubicBezTo>
                  <a:cubicBezTo>
                    <a:pt x="19" y="15"/>
                    <a:pt x="19" y="15"/>
                    <a:pt x="19" y="15"/>
                  </a:cubicBezTo>
                  <a:cubicBezTo>
                    <a:pt x="19" y="16"/>
                    <a:pt x="19" y="16"/>
                    <a:pt x="19" y="16"/>
                  </a:cubicBezTo>
                  <a:cubicBezTo>
                    <a:pt x="19" y="16"/>
                    <a:pt x="19" y="16"/>
                    <a:pt x="19" y="16"/>
                  </a:cubicBezTo>
                  <a:cubicBezTo>
                    <a:pt x="19" y="17"/>
                    <a:pt x="20" y="17"/>
                    <a:pt x="20" y="17"/>
                  </a:cubicBezTo>
                  <a:cubicBezTo>
                    <a:pt x="20" y="17"/>
                    <a:pt x="20" y="17"/>
                    <a:pt x="20" y="17"/>
                  </a:cubicBezTo>
                  <a:cubicBezTo>
                    <a:pt x="20" y="18"/>
                    <a:pt x="20" y="18"/>
                    <a:pt x="20" y="19"/>
                  </a:cubicBezTo>
                  <a:cubicBezTo>
                    <a:pt x="20" y="19"/>
                    <a:pt x="21" y="19"/>
                    <a:pt x="21" y="19"/>
                  </a:cubicBezTo>
                  <a:cubicBezTo>
                    <a:pt x="21" y="19"/>
                    <a:pt x="21" y="20"/>
                    <a:pt x="21" y="20"/>
                  </a:cubicBezTo>
                  <a:cubicBezTo>
                    <a:pt x="21" y="20"/>
                    <a:pt x="20" y="20"/>
                    <a:pt x="20" y="20"/>
                  </a:cubicBezTo>
                  <a:cubicBezTo>
                    <a:pt x="20" y="20"/>
                    <a:pt x="20" y="20"/>
                    <a:pt x="20" y="20"/>
                  </a:cubicBezTo>
                  <a:cubicBezTo>
                    <a:pt x="20" y="20"/>
                    <a:pt x="19" y="20"/>
                    <a:pt x="19" y="20"/>
                  </a:cubicBezTo>
                  <a:cubicBezTo>
                    <a:pt x="19" y="21"/>
                    <a:pt x="19" y="21"/>
                    <a:pt x="19" y="21"/>
                  </a:cubicBezTo>
                  <a:cubicBezTo>
                    <a:pt x="19" y="21"/>
                    <a:pt x="18" y="21"/>
                    <a:pt x="18" y="21"/>
                  </a:cubicBezTo>
                  <a:cubicBezTo>
                    <a:pt x="18" y="21"/>
                    <a:pt x="18" y="21"/>
                    <a:pt x="18" y="21"/>
                  </a:cubicBezTo>
                  <a:cubicBezTo>
                    <a:pt x="18" y="21"/>
                    <a:pt x="17" y="21"/>
                    <a:pt x="17" y="22"/>
                  </a:cubicBezTo>
                  <a:cubicBezTo>
                    <a:pt x="17" y="22"/>
                    <a:pt x="17" y="22"/>
                    <a:pt x="17" y="22"/>
                  </a:cubicBezTo>
                  <a:cubicBezTo>
                    <a:pt x="17" y="22"/>
                    <a:pt x="16" y="23"/>
                    <a:pt x="16" y="23"/>
                  </a:cubicBezTo>
                  <a:cubicBezTo>
                    <a:pt x="16" y="23"/>
                    <a:pt x="16" y="23"/>
                    <a:pt x="16" y="23"/>
                  </a:cubicBezTo>
                  <a:cubicBezTo>
                    <a:pt x="15" y="23"/>
                    <a:pt x="15" y="23"/>
                    <a:pt x="15" y="23"/>
                  </a:cubicBezTo>
                  <a:cubicBezTo>
                    <a:pt x="15" y="22"/>
                    <a:pt x="15" y="23"/>
                    <a:pt x="15" y="23"/>
                  </a:cubicBezTo>
                  <a:cubicBezTo>
                    <a:pt x="15" y="23"/>
                    <a:pt x="15" y="23"/>
                    <a:pt x="14" y="23"/>
                  </a:cubicBezTo>
                  <a:cubicBezTo>
                    <a:pt x="14" y="23"/>
                    <a:pt x="14" y="23"/>
                    <a:pt x="14" y="23"/>
                  </a:cubicBezTo>
                  <a:cubicBezTo>
                    <a:pt x="13" y="23"/>
                    <a:pt x="13" y="24"/>
                    <a:pt x="13" y="24"/>
                  </a:cubicBezTo>
                  <a:cubicBezTo>
                    <a:pt x="13" y="24"/>
                    <a:pt x="12" y="24"/>
                    <a:pt x="12" y="24"/>
                  </a:cubicBezTo>
                  <a:cubicBezTo>
                    <a:pt x="12" y="24"/>
                    <a:pt x="12" y="25"/>
                    <a:pt x="12" y="25"/>
                  </a:cubicBezTo>
                  <a:cubicBezTo>
                    <a:pt x="12" y="25"/>
                    <a:pt x="11" y="25"/>
                    <a:pt x="11" y="25"/>
                  </a:cubicBezTo>
                  <a:cubicBezTo>
                    <a:pt x="11" y="25"/>
                    <a:pt x="11" y="26"/>
                    <a:pt x="11" y="26"/>
                  </a:cubicBezTo>
                  <a:cubicBezTo>
                    <a:pt x="11" y="26"/>
                    <a:pt x="11" y="26"/>
                    <a:pt x="11" y="26"/>
                  </a:cubicBezTo>
                  <a:cubicBezTo>
                    <a:pt x="11" y="26"/>
                    <a:pt x="11" y="26"/>
                    <a:pt x="11" y="27"/>
                  </a:cubicBezTo>
                  <a:cubicBezTo>
                    <a:pt x="10" y="27"/>
                    <a:pt x="10" y="27"/>
                    <a:pt x="10" y="27"/>
                  </a:cubicBezTo>
                  <a:cubicBezTo>
                    <a:pt x="10" y="27"/>
                    <a:pt x="10" y="28"/>
                    <a:pt x="10" y="28"/>
                  </a:cubicBezTo>
                  <a:cubicBezTo>
                    <a:pt x="10" y="29"/>
                    <a:pt x="10" y="29"/>
                    <a:pt x="10" y="29"/>
                  </a:cubicBezTo>
                  <a:cubicBezTo>
                    <a:pt x="10" y="29"/>
                    <a:pt x="9" y="31"/>
                    <a:pt x="9" y="31"/>
                  </a:cubicBezTo>
                  <a:cubicBezTo>
                    <a:pt x="9" y="31"/>
                    <a:pt x="9" y="32"/>
                    <a:pt x="9" y="32"/>
                  </a:cubicBezTo>
                  <a:cubicBezTo>
                    <a:pt x="9" y="32"/>
                    <a:pt x="9" y="33"/>
                    <a:pt x="9" y="33"/>
                  </a:cubicBezTo>
                  <a:cubicBezTo>
                    <a:pt x="9" y="33"/>
                    <a:pt x="8" y="33"/>
                    <a:pt x="8" y="34"/>
                  </a:cubicBezTo>
                  <a:cubicBezTo>
                    <a:pt x="8" y="35"/>
                    <a:pt x="8" y="35"/>
                    <a:pt x="8" y="36"/>
                  </a:cubicBezTo>
                  <a:cubicBezTo>
                    <a:pt x="7" y="36"/>
                    <a:pt x="7" y="37"/>
                    <a:pt x="7" y="37"/>
                  </a:cubicBezTo>
                  <a:cubicBezTo>
                    <a:pt x="7" y="37"/>
                    <a:pt x="7" y="38"/>
                    <a:pt x="7" y="38"/>
                  </a:cubicBezTo>
                  <a:cubicBezTo>
                    <a:pt x="7" y="38"/>
                    <a:pt x="7" y="38"/>
                    <a:pt x="7" y="38"/>
                  </a:cubicBezTo>
                  <a:cubicBezTo>
                    <a:pt x="7" y="38"/>
                    <a:pt x="7" y="39"/>
                    <a:pt x="6" y="39"/>
                  </a:cubicBezTo>
                  <a:cubicBezTo>
                    <a:pt x="6" y="40"/>
                    <a:pt x="6" y="40"/>
                    <a:pt x="6" y="41"/>
                  </a:cubicBezTo>
                  <a:cubicBezTo>
                    <a:pt x="6" y="41"/>
                    <a:pt x="6" y="42"/>
                    <a:pt x="6" y="42"/>
                  </a:cubicBezTo>
                  <a:cubicBezTo>
                    <a:pt x="6" y="42"/>
                    <a:pt x="5" y="42"/>
                    <a:pt x="5" y="43"/>
                  </a:cubicBezTo>
                  <a:cubicBezTo>
                    <a:pt x="5" y="43"/>
                    <a:pt x="5" y="44"/>
                    <a:pt x="5" y="44"/>
                  </a:cubicBezTo>
                  <a:cubicBezTo>
                    <a:pt x="5" y="44"/>
                    <a:pt x="5" y="44"/>
                    <a:pt x="5" y="44"/>
                  </a:cubicBezTo>
                  <a:cubicBezTo>
                    <a:pt x="5" y="45"/>
                    <a:pt x="5" y="45"/>
                    <a:pt x="4" y="45"/>
                  </a:cubicBezTo>
                  <a:cubicBezTo>
                    <a:pt x="4" y="46"/>
                    <a:pt x="4" y="47"/>
                    <a:pt x="4" y="47"/>
                  </a:cubicBezTo>
                  <a:cubicBezTo>
                    <a:pt x="4" y="48"/>
                    <a:pt x="3" y="49"/>
                    <a:pt x="3" y="50"/>
                  </a:cubicBezTo>
                  <a:cubicBezTo>
                    <a:pt x="3" y="50"/>
                    <a:pt x="3" y="51"/>
                    <a:pt x="3" y="52"/>
                  </a:cubicBezTo>
                  <a:cubicBezTo>
                    <a:pt x="3" y="52"/>
                    <a:pt x="2" y="53"/>
                    <a:pt x="2" y="54"/>
                  </a:cubicBezTo>
                  <a:cubicBezTo>
                    <a:pt x="2" y="55"/>
                    <a:pt x="2" y="56"/>
                    <a:pt x="2" y="58"/>
                  </a:cubicBezTo>
                  <a:cubicBezTo>
                    <a:pt x="1" y="59"/>
                    <a:pt x="1" y="60"/>
                    <a:pt x="1" y="61"/>
                  </a:cubicBezTo>
                  <a:cubicBezTo>
                    <a:pt x="1" y="61"/>
                    <a:pt x="1" y="62"/>
                    <a:pt x="1" y="63"/>
                  </a:cubicBezTo>
                  <a:cubicBezTo>
                    <a:pt x="0" y="63"/>
                    <a:pt x="0" y="64"/>
                    <a:pt x="0" y="64"/>
                  </a:cubicBezTo>
                  <a:cubicBezTo>
                    <a:pt x="0" y="64"/>
                    <a:pt x="0" y="65"/>
                    <a:pt x="0" y="65"/>
                  </a:cubicBezTo>
                  <a:cubicBezTo>
                    <a:pt x="1" y="65"/>
                    <a:pt x="0" y="66"/>
                    <a:pt x="0" y="67"/>
                  </a:cubicBezTo>
                  <a:cubicBezTo>
                    <a:pt x="0" y="67"/>
                    <a:pt x="0" y="67"/>
                    <a:pt x="0" y="68"/>
                  </a:cubicBezTo>
                  <a:cubicBezTo>
                    <a:pt x="0" y="68"/>
                    <a:pt x="0" y="68"/>
                    <a:pt x="0" y="69"/>
                  </a:cubicBezTo>
                  <a:cubicBezTo>
                    <a:pt x="0" y="69"/>
                    <a:pt x="0" y="69"/>
                    <a:pt x="0" y="69"/>
                  </a:cubicBezTo>
                  <a:cubicBezTo>
                    <a:pt x="0" y="70"/>
                    <a:pt x="0" y="70"/>
                    <a:pt x="1" y="70"/>
                  </a:cubicBezTo>
                  <a:cubicBezTo>
                    <a:pt x="1" y="70"/>
                    <a:pt x="1" y="71"/>
                    <a:pt x="1" y="71"/>
                  </a:cubicBezTo>
                  <a:cubicBezTo>
                    <a:pt x="1" y="71"/>
                    <a:pt x="1" y="71"/>
                    <a:pt x="1" y="71"/>
                  </a:cubicBezTo>
                  <a:cubicBezTo>
                    <a:pt x="1" y="72"/>
                    <a:pt x="1" y="72"/>
                    <a:pt x="1" y="72"/>
                  </a:cubicBezTo>
                  <a:cubicBezTo>
                    <a:pt x="1" y="72"/>
                    <a:pt x="1" y="73"/>
                    <a:pt x="1" y="73"/>
                  </a:cubicBezTo>
                  <a:cubicBezTo>
                    <a:pt x="1" y="75"/>
                    <a:pt x="1" y="75"/>
                    <a:pt x="1" y="75"/>
                  </a:cubicBezTo>
                  <a:cubicBezTo>
                    <a:pt x="1" y="75"/>
                    <a:pt x="1" y="77"/>
                    <a:pt x="1" y="77"/>
                  </a:cubicBezTo>
                  <a:cubicBezTo>
                    <a:pt x="1" y="78"/>
                    <a:pt x="1" y="78"/>
                    <a:pt x="2" y="78"/>
                  </a:cubicBezTo>
                  <a:cubicBezTo>
                    <a:pt x="2" y="78"/>
                    <a:pt x="2" y="79"/>
                    <a:pt x="2" y="79"/>
                  </a:cubicBezTo>
                  <a:cubicBezTo>
                    <a:pt x="2" y="79"/>
                    <a:pt x="2" y="79"/>
                    <a:pt x="2" y="79"/>
                  </a:cubicBezTo>
                  <a:cubicBezTo>
                    <a:pt x="2" y="80"/>
                    <a:pt x="2" y="80"/>
                    <a:pt x="2" y="80"/>
                  </a:cubicBezTo>
                  <a:cubicBezTo>
                    <a:pt x="2" y="81"/>
                    <a:pt x="2" y="83"/>
                    <a:pt x="2" y="83"/>
                  </a:cubicBezTo>
                  <a:cubicBezTo>
                    <a:pt x="2" y="84"/>
                    <a:pt x="3" y="85"/>
                    <a:pt x="3" y="85"/>
                  </a:cubicBezTo>
                  <a:cubicBezTo>
                    <a:pt x="3" y="85"/>
                    <a:pt x="3" y="85"/>
                    <a:pt x="3" y="85"/>
                  </a:cubicBezTo>
                  <a:cubicBezTo>
                    <a:pt x="3" y="85"/>
                    <a:pt x="3" y="86"/>
                    <a:pt x="3" y="86"/>
                  </a:cubicBezTo>
                  <a:cubicBezTo>
                    <a:pt x="3" y="86"/>
                    <a:pt x="3" y="86"/>
                    <a:pt x="3" y="86"/>
                  </a:cubicBezTo>
                  <a:cubicBezTo>
                    <a:pt x="3" y="86"/>
                    <a:pt x="4" y="86"/>
                    <a:pt x="4" y="86"/>
                  </a:cubicBezTo>
                  <a:cubicBezTo>
                    <a:pt x="4" y="86"/>
                    <a:pt x="4" y="86"/>
                    <a:pt x="5" y="86"/>
                  </a:cubicBezTo>
                  <a:cubicBezTo>
                    <a:pt x="5" y="87"/>
                    <a:pt x="5" y="86"/>
                    <a:pt x="5" y="87"/>
                  </a:cubicBezTo>
                  <a:cubicBezTo>
                    <a:pt x="5" y="87"/>
                    <a:pt x="5" y="88"/>
                    <a:pt x="5" y="88"/>
                  </a:cubicBezTo>
                  <a:cubicBezTo>
                    <a:pt x="5" y="88"/>
                    <a:pt x="5" y="90"/>
                    <a:pt x="5" y="90"/>
                  </a:cubicBezTo>
                  <a:cubicBezTo>
                    <a:pt x="5" y="90"/>
                    <a:pt x="5" y="92"/>
                    <a:pt x="5" y="92"/>
                  </a:cubicBezTo>
                  <a:cubicBezTo>
                    <a:pt x="5" y="93"/>
                    <a:pt x="5" y="93"/>
                    <a:pt x="5" y="94"/>
                  </a:cubicBezTo>
                  <a:cubicBezTo>
                    <a:pt x="5" y="94"/>
                    <a:pt x="5" y="94"/>
                    <a:pt x="5" y="95"/>
                  </a:cubicBezTo>
                  <a:cubicBezTo>
                    <a:pt x="5" y="95"/>
                    <a:pt x="5" y="95"/>
                    <a:pt x="5" y="95"/>
                  </a:cubicBezTo>
                  <a:cubicBezTo>
                    <a:pt x="5" y="95"/>
                    <a:pt x="5" y="95"/>
                    <a:pt x="5" y="95"/>
                  </a:cubicBezTo>
                  <a:cubicBezTo>
                    <a:pt x="5" y="96"/>
                    <a:pt x="5" y="96"/>
                    <a:pt x="5" y="96"/>
                  </a:cubicBezTo>
                  <a:cubicBezTo>
                    <a:pt x="5" y="96"/>
                    <a:pt x="5" y="97"/>
                    <a:pt x="5" y="97"/>
                  </a:cubicBezTo>
                  <a:cubicBezTo>
                    <a:pt x="5" y="97"/>
                    <a:pt x="5" y="99"/>
                    <a:pt x="5" y="99"/>
                  </a:cubicBezTo>
                  <a:cubicBezTo>
                    <a:pt x="5" y="99"/>
                    <a:pt x="5" y="100"/>
                    <a:pt x="5" y="100"/>
                  </a:cubicBezTo>
                  <a:cubicBezTo>
                    <a:pt x="5" y="100"/>
                    <a:pt x="5" y="101"/>
                    <a:pt x="5" y="102"/>
                  </a:cubicBezTo>
                  <a:cubicBezTo>
                    <a:pt x="5" y="102"/>
                    <a:pt x="4" y="102"/>
                    <a:pt x="4" y="103"/>
                  </a:cubicBezTo>
                  <a:cubicBezTo>
                    <a:pt x="4" y="104"/>
                    <a:pt x="4" y="104"/>
                    <a:pt x="4" y="105"/>
                  </a:cubicBezTo>
                  <a:cubicBezTo>
                    <a:pt x="4" y="106"/>
                    <a:pt x="4" y="106"/>
                    <a:pt x="4" y="106"/>
                  </a:cubicBezTo>
                  <a:cubicBezTo>
                    <a:pt x="4" y="107"/>
                    <a:pt x="4" y="108"/>
                    <a:pt x="4" y="108"/>
                  </a:cubicBezTo>
                  <a:cubicBezTo>
                    <a:pt x="3" y="110"/>
                    <a:pt x="3" y="111"/>
                    <a:pt x="3" y="112"/>
                  </a:cubicBezTo>
                  <a:cubicBezTo>
                    <a:pt x="3" y="112"/>
                    <a:pt x="3" y="113"/>
                    <a:pt x="3" y="113"/>
                  </a:cubicBezTo>
                  <a:cubicBezTo>
                    <a:pt x="3" y="114"/>
                    <a:pt x="3" y="114"/>
                    <a:pt x="4" y="114"/>
                  </a:cubicBezTo>
                  <a:cubicBezTo>
                    <a:pt x="4" y="114"/>
                    <a:pt x="5" y="114"/>
                    <a:pt x="5" y="115"/>
                  </a:cubicBezTo>
                  <a:cubicBezTo>
                    <a:pt x="5" y="115"/>
                    <a:pt x="5" y="115"/>
                    <a:pt x="5" y="115"/>
                  </a:cubicBezTo>
                  <a:cubicBezTo>
                    <a:pt x="6" y="115"/>
                    <a:pt x="6" y="115"/>
                    <a:pt x="6" y="115"/>
                  </a:cubicBezTo>
                  <a:cubicBezTo>
                    <a:pt x="7" y="115"/>
                    <a:pt x="7" y="115"/>
                    <a:pt x="7" y="115"/>
                  </a:cubicBezTo>
                  <a:cubicBezTo>
                    <a:pt x="7" y="115"/>
                    <a:pt x="8" y="115"/>
                    <a:pt x="8" y="115"/>
                  </a:cubicBezTo>
                  <a:cubicBezTo>
                    <a:pt x="8" y="115"/>
                    <a:pt x="9" y="116"/>
                    <a:pt x="9" y="116"/>
                  </a:cubicBezTo>
                  <a:cubicBezTo>
                    <a:pt x="9" y="116"/>
                    <a:pt x="9" y="117"/>
                    <a:pt x="9" y="117"/>
                  </a:cubicBezTo>
                  <a:cubicBezTo>
                    <a:pt x="9" y="117"/>
                    <a:pt x="9" y="117"/>
                    <a:pt x="9" y="117"/>
                  </a:cubicBezTo>
                  <a:cubicBezTo>
                    <a:pt x="10" y="117"/>
                    <a:pt x="10" y="118"/>
                    <a:pt x="10" y="118"/>
                  </a:cubicBezTo>
                  <a:cubicBezTo>
                    <a:pt x="10" y="118"/>
                    <a:pt x="11" y="118"/>
                    <a:pt x="11" y="118"/>
                  </a:cubicBezTo>
                  <a:cubicBezTo>
                    <a:pt x="11" y="118"/>
                    <a:pt x="12" y="118"/>
                    <a:pt x="13" y="118"/>
                  </a:cubicBezTo>
                  <a:cubicBezTo>
                    <a:pt x="13" y="118"/>
                    <a:pt x="14" y="118"/>
                    <a:pt x="15" y="118"/>
                  </a:cubicBezTo>
                  <a:cubicBezTo>
                    <a:pt x="16" y="118"/>
                    <a:pt x="16" y="118"/>
                    <a:pt x="16" y="118"/>
                  </a:cubicBezTo>
                  <a:cubicBezTo>
                    <a:pt x="16" y="118"/>
                    <a:pt x="16" y="118"/>
                    <a:pt x="17" y="118"/>
                  </a:cubicBezTo>
                  <a:cubicBezTo>
                    <a:pt x="17" y="118"/>
                    <a:pt x="17" y="118"/>
                    <a:pt x="18" y="118"/>
                  </a:cubicBezTo>
                  <a:cubicBezTo>
                    <a:pt x="18" y="118"/>
                    <a:pt x="18" y="118"/>
                    <a:pt x="18" y="119"/>
                  </a:cubicBezTo>
                  <a:cubicBezTo>
                    <a:pt x="18" y="119"/>
                    <a:pt x="18" y="119"/>
                    <a:pt x="18" y="119"/>
                  </a:cubicBezTo>
                  <a:cubicBezTo>
                    <a:pt x="18" y="120"/>
                    <a:pt x="18" y="120"/>
                    <a:pt x="18" y="121"/>
                  </a:cubicBezTo>
                  <a:cubicBezTo>
                    <a:pt x="18" y="121"/>
                    <a:pt x="18" y="121"/>
                    <a:pt x="18" y="121"/>
                  </a:cubicBezTo>
                  <a:cubicBezTo>
                    <a:pt x="18" y="122"/>
                    <a:pt x="17" y="122"/>
                    <a:pt x="17" y="122"/>
                  </a:cubicBezTo>
                  <a:cubicBezTo>
                    <a:pt x="17" y="122"/>
                    <a:pt x="17" y="122"/>
                    <a:pt x="17" y="122"/>
                  </a:cubicBezTo>
                  <a:cubicBezTo>
                    <a:pt x="18" y="122"/>
                    <a:pt x="18" y="122"/>
                    <a:pt x="17" y="122"/>
                  </a:cubicBezTo>
                  <a:cubicBezTo>
                    <a:pt x="17" y="122"/>
                    <a:pt x="17" y="123"/>
                    <a:pt x="17" y="123"/>
                  </a:cubicBezTo>
                  <a:cubicBezTo>
                    <a:pt x="17" y="123"/>
                    <a:pt x="17" y="123"/>
                    <a:pt x="17" y="124"/>
                  </a:cubicBezTo>
                  <a:cubicBezTo>
                    <a:pt x="17" y="124"/>
                    <a:pt x="17" y="124"/>
                    <a:pt x="16" y="124"/>
                  </a:cubicBezTo>
                  <a:cubicBezTo>
                    <a:pt x="16" y="125"/>
                    <a:pt x="16" y="125"/>
                    <a:pt x="16" y="125"/>
                  </a:cubicBezTo>
                  <a:cubicBezTo>
                    <a:pt x="16" y="125"/>
                    <a:pt x="15" y="126"/>
                    <a:pt x="15" y="126"/>
                  </a:cubicBezTo>
                  <a:cubicBezTo>
                    <a:pt x="15" y="126"/>
                    <a:pt x="15" y="126"/>
                    <a:pt x="15" y="126"/>
                  </a:cubicBezTo>
                  <a:cubicBezTo>
                    <a:pt x="15" y="126"/>
                    <a:pt x="15" y="127"/>
                    <a:pt x="15" y="127"/>
                  </a:cubicBezTo>
                  <a:cubicBezTo>
                    <a:pt x="15" y="127"/>
                    <a:pt x="14" y="127"/>
                    <a:pt x="14" y="127"/>
                  </a:cubicBezTo>
                  <a:cubicBezTo>
                    <a:pt x="14" y="127"/>
                    <a:pt x="14" y="128"/>
                    <a:pt x="14" y="128"/>
                  </a:cubicBezTo>
                  <a:cubicBezTo>
                    <a:pt x="14" y="128"/>
                    <a:pt x="13" y="128"/>
                    <a:pt x="13" y="128"/>
                  </a:cubicBezTo>
                  <a:cubicBezTo>
                    <a:pt x="13" y="128"/>
                    <a:pt x="13" y="128"/>
                    <a:pt x="13" y="128"/>
                  </a:cubicBezTo>
                  <a:cubicBezTo>
                    <a:pt x="13" y="128"/>
                    <a:pt x="13" y="129"/>
                    <a:pt x="13" y="129"/>
                  </a:cubicBezTo>
                  <a:cubicBezTo>
                    <a:pt x="12" y="129"/>
                    <a:pt x="12" y="129"/>
                    <a:pt x="11" y="129"/>
                  </a:cubicBezTo>
                  <a:cubicBezTo>
                    <a:pt x="11" y="130"/>
                    <a:pt x="11" y="130"/>
                    <a:pt x="11" y="130"/>
                  </a:cubicBezTo>
                  <a:cubicBezTo>
                    <a:pt x="11" y="130"/>
                    <a:pt x="11" y="130"/>
                    <a:pt x="11" y="130"/>
                  </a:cubicBezTo>
                  <a:cubicBezTo>
                    <a:pt x="11" y="130"/>
                    <a:pt x="11" y="130"/>
                    <a:pt x="11" y="130"/>
                  </a:cubicBezTo>
                  <a:cubicBezTo>
                    <a:pt x="10" y="130"/>
                    <a:pt x="10" y="130"/>
                    <a:pt x="10" y="131"/>
                  </a:cubicBezTo>
                  <a:cubicBezTo>
                    <a:pt x="10" y="131"/>
                    <a:pt x="10" y="131"/>
                    <a:pt x="10" y="131"/>
                  </a:cubicBezTo>
                  <a:cubicBezTo>
                    <a:pt x="10" y="131"/>
                    <a:pt x="10" y="131"/>
                    <a:pt x="10" y="131"/>
                  </a:cubicBezTo>
                  <a:cubicBezTo>
                    <a:pt x="9" y="131"/>
                    <a:pt x="9" y="132"/>
                    <a:pt x="9" y="132"/>
                  </a:cubicBezTo>
                  <a:cubicBezTo>
                    <a:pt x="9" y="132"/>
                    <a:pt x="9" y="132"/>
                    <a:pt x="10" y="132"/>
                  </a:cubicBezTo>
                  <a:cubicBezTo>
                    <a:pt x="10" y="132"/>
                    <a:pt x="10" y="132"/>
                    <a:pt x="10" y="132"/>
                  </a:cubicBezTo>
                  <a:cubicBezTo>
                    <a:pt x="10" y="132"/>
                    <a:pt x="10" y="133"/>
                    <a:pt x="11" y="133"/>
                  </a:cubicBezTo>
                  <a:cubicBezTo>
                    <a:pt x="11" y="133"/>
                    <a:pt x="11" y="133"/>
                    <a:pt x="11" y="133"/>
                  </a:cubicBezTo>
                  <a:cubicBezTo>
                    <a:pt x="12" y="133"/>
                    <a:pt x="12" y="133"/>
                    <a:pt x="12" y="133"/>
                  </a:cubicBezTo>
                  <a:cubicBezTo>
                    <a:pt x="13" y="133"/>
                    <a:pt x="13" y="133"/>
                    <a:pt x="14" y="133"/>
                  </a:cubicBezTo>
                  <a:cubicBezTo>
                    <a:pt x="14" y="133"/>
                    <a:pt x="14" y="133"/>
                    <a:pt x="15" y="133"/>
                  </a:cubicBezTo>
                  <a:cubicBezTo>
                    <a:pt x="15" y="133"/>
                    <a:pt x="15" y="133"/>
                    <a:pt x="15" y="133"/>
                  </a:cubicBezTo>
                  <a:cubicBezTo>
                    <a:pt x="16" y="133"/>
                    <a:pt x="16" y="133"/>
                    <a:pt x="16" y="133"/>
                  </a:cubicBezTo>
                  <a:cubicBezTo>
                    <a:pt x="17" y="133"/>
                    <a:pt x="17" y="133"/>
                    <a:pt x="17" y="133"/>
                  </a:cubicBezTo>
                  <a:cubicBezTo>
                    <a:pt x="18" y="133"/>
                    <a:pt x="18" y="132"/>
                    <a:pt x="18" y="132"/>
                  </a:cubicBezTo>
                  <a:cubicBezTo>
                    <a:pt x="18" y="132"/>
                    <a:pt x="19" y="131"/>
                    <a:pt x="19" y="131"/>
                  </a:cubicBezTo>
                  <a:cubicBezTo>
                    <a:pt x="19" y="131"/>
                    <a:pt x="19" y="131"/>
                    <a:pt x="19" y="130"/>
                  </a:cubicBezTo>
                  <a:cubicBezTo>
                    <a:pt x="19" y="130"/>
                    <a:pt x="19" y="130"/>
                    <a:pt x="19" y="130"/>
                  </a:cubicBezTo>
                  <a:cubicBezTo>
                    <a:pt x="20" y="130"/>
                    <a:pt x="20" y="130"/>
                    <a:pt x="20" y="130"/>
                  </a:cubicBezTo>
                  <a:cubicBezTo>
                    <a:pt x="20" y="130"/>
                    <a:pt x="21" y="131"/>
                    <a:pt x="21" y="131"/>
                  </a:cubicBezTo>
                  <a:cubicBezTo>
                    <a:pt x="21" y="131"/>
                    <a:pt x="21" y="131"/>
                    <a:pt x="21" y="131"/>
                  </a:cubicBezTo>
                  <a:cubicBezTo>
                    <a:pt x="21" y="131"/>
                    <a:pt x="22" y="130"/>
                    <a:pt x="23" y="130"/>
                  </a:cubicBezTo>
                  <a:cubicBezTo>
                    <a:pt x="23" y="130"/>
                    <a:pt x="23" y="130"/>
                    <a:pt x="23" y="129"/>
                  </a:cubicBezTo>
                  <a:cubicBezTo>
                    <a:pt x="23" y="129"/>
                    <a:pt x="23" y="129"/>
                    <a:pt x="23" y="129"/>
                  </a:cubicBezTo>
                  <a:cubicBezTo>
                    <a:pt x="23" y="129"/>
                    <a:pt x="23" y="127"/>
                    <a:pt x="23" y="127"/>
                  </a:cubicBezTo>
                  <a:cubicBezTo>
                    <a:pt x="23" y="126"/>
                    <a:pt x="23" y="126"/>
                    <a:pt x="24" y="126"/>
                  </a:cubicBezTo>
                  <a:cubicBezTo>
                    <a:pt x="24" y="126"/>
                    <a:pt x="24" y="125"/>
                    <a:pt x="24" y="125"/>
                  </a:cubicBezTo>
                  <a:cubicBezTo>
                    <a:pt x="24" y="124"/>
                    <a:pt x="24" y="124"/>
                    <a:pt x="24" y="123"/>
                  </a:cubicBezTo>
                  <a:cubicBezTo>
                    <a:pt x="24" y="123"/>
                    <a:pt x="23" y="122"/>
                    <a:pt x="23" y="121"/>
                  </a:cubicBezTo>
                  <a:cubicBezTo>
                    <a:pt x="23" y="121"/>
                    <a:pt x="23" y="120"/>
                    <a:pt x="23" y="119"/>
                  </a:cubicBezTo>
                  <a:cubicBezTo>
                    <a:pt x="23" y="119"/>
                    <a:pt x="24" y="119"/>
                    <a:pt x="24" y="119"/>
                  </a:cubicBezTo>
                  <a:cubicBezTo>
                    <a:pt x="24" y="119"/>
                    <a:pt x="24" y="119"/>
                    <a:pt x="24" y="120"/>
                  </a:cubicBezTo>
                  <a:cubicBezTo>
                    <a:pt x="24" y="120"/>
                    <a:pt x="24" y="121"/>
                    <a:pt x="24" y="121"/>
                  </a:cubicBezTo>
                  <a:cubicBezTo>
                    <a:pt x="24" y="122"/>
                    <a:pt x="24" y="122"/>
                    <a:pt x="24" y="123"/>
                  </a:cubicBezTo>
                  <a:cubicBezTo>
                    <a:pt x="24" y="123"/>
                    <a:pt x="25" y="123"/>
                    <a:pt x="25" y="124"/>
                  </a:cubicBezTo>
                  <a:cubicBezTo>
                    <a:pt x="25" y="124"/>
                    <a:pt x="25" y="124"/>
                    <a:pt x="25" y="124"/>
                  </a:cubicBezTo>
                  <a:cubicBezTo>
                    <a:pt x="25" y="125"/>
                    <a:pt x="24" y="125"/>
                    <a:pt x="24" y="126"/>
                  </a:cubicBezTo>
                  <a:cubicBezTo>
                    <a:pt x="24" y="126"/>
                    <a:pt x="24" y="126"/>
                    <a:pt x="24" y="127"/>
                  </a:cubicBezTo>
                  <a:cubicBezTo>
                    <a:pt x="24" y="127"/>
                    <a:pt x="24" y="127"/>
                    <a:pt x="24" y="127"/>
                  </a:cubicBezTo>
                  <a:cubicBezTo>
                    <a:pt x="24" y="127"/>
                    <a:pt x="24" y="127"/>
                    <a:pt x="24" y="128"/>
                  </a:cubicBezTo>
                  <a:cubicBezTo>
                    <a:pt x="24" y="128"/>
                    <a:pt x="24" y="128"/>
                    <a:pt x="24" y="128"/>
                  </a:cubicBezTo>
                  <a:cubicBezTo>
                    <a:pt x="24" y="128"/>
                    <a:pt x="24" y="129"/>
                    <a:pt x="24" y="129"/>
                  </a:cubicBezTo>
                  <a:cubicBezTo>
                    <a:pt x="24" y="129"/>
                    <a:pt x="24" y="130"/>
                    <a:pt x="24" y="130"/>
                  </a:cubicBezTo>
                  <a:cubicBezTo>
                    <a:pt x="24" y="130"/>
                    <a:pt x="23" y="130"/>
                    <a:pt x="23" y="130"/>
                  </a:cubicBezTo>
                  <a:cubicBezTo>
                    <a:pt x="23" y="131"/>
                    <a:pt x="23" y="131"/>
                    <a:pt x="23" y="131"/>
                  </a:cubicBezTo>
                  <a:cubicBezTo>
                    <a:pt x="23" y="131"/>
                    <a:pt x="23" y="131"/>
                    <a:pt x="23" y="131"/>
                  </a:cubicBezTo>
                  <a:cubicBezTo>
                    <a:pt x="23" y="131"/>
                    <a:pt x="23" y="132"/>
                    <a:pt x="22" y="132"/>
                  </a:cubicBezTo>
                  <a:cubicBezTo>
                    <a:pt x="22" y="132"/>
                    <a:pt x="22" y="132"/>
                    <a:pt x="22" y="132"/>
                  </a:cubicBezTo>
                  <a:cubicBezTo>
                    <a:pt x="22" y="132"/>
                    <a:pt x="22" y="133"/>
                    <a:pt x="22" y="133"/>
                  </a:cubicBezTo>
                  <a:cubicBezTo>
                    <a:pt x="22" y="133"/>
                    <a:pt x="22" y="133"/>
                    <a:pt x="22" y="133"/>
                  </a:cubicBezTo>
                  <a:cubicBezTo>
                    <a:pt x="22" y="133"/>
                    <a:pt x="21" y="134"/>
                    <a:pt x="21" y="134"/>
                  </a:cubicBezTo>
                  <a:cubicBezTo>
                    <a:pt x="21" y="134"/>
                    <a:pt x="21" y="134"/>
                    <a:pt x="21" y="134"/>
                  </a:cubicBezTo>
                  <a:cubicBezTo>
                    <a:pt x="21" y="134"/>
                    <a:pt x="21" y="134"/>
                    <a:pt x="21" y="134"/>
                  </a:cubicBezTo>
                  <a:cubicBezTo>
                    <a:pt x="21" y="134"/>
                    <a:pt x="21" y="135"/>
                    <a:pt x="20" y="135"/>
                  </a:cubicBezTo>
                  <a:cubicBezTo>
                    <a:pt x="20" y="135"/>
                    <a:pt x="20" y="135"/>
                    <a:pt x="20" y="135"/>
                  </a:cubicBezTo>
                  <a:cubicBezTo>
                    <a:pt x="20" y="136"/>
                    <a:pt x="20" y="136"/>
                    <a:pt x="20" y="136"/>
                  </a:cubicBezTo>
                  <a:cubicBezTo>
                    <a:pt x="20" y="136"/>
                    <a:pt x="20" y="137"/>
                    <a:pt x="19" y="137"/>
                  </a:cubicBezTo>
                  <a:cubicBezTo>
                    <a:pt x="19" y="137"/>
                    <a:pt x="19" y="137"/>
                    <a:pt x="19" y="138"/>
                  </a:cubicBezTo>
                  <a:cubicBezTo>
                    <a:pt x="19" y="138"/>
                    <a:pt x="19" y="138"/>
                    <a:pt x="19" y="138"/>
                  </a:cubicBezTo>
                  <a:cubicBezTo>
                    <a:pt x="19" y="138"/>
                    <a:pt x="19" y="138"/>
                    <a:pt x="19" y="138"/>
                  </a:cubicBezTo>
                  <a:cubicBezTo>
                    <a:pt x="19" y="138"/>
                    <a:pt x="19" y="138"/>
                    <a:pt x="19" y="139"/>
                  </a:cubicBezTo>
                  <a:cubicBezTo>
                    <a:pt x="20" y="139"/>
                    <a:pt x="21" y="139"/>
                    <a:pt x="22" y="139"/>
                  </a:cubicBezTo>
                  <a:cubicBezTo>
                    <a:pt x="22" y="139"/>
                    <a:pt x="23" y="139"/>
                    <a:pt x="23" y="139"/>
                  </a:cubicBezTo>
                  <a:cubicBezTo>
                    <a:pt x="24" y="139"/>
                    <a:pt x="24" y="139"/>
                    <a:pt x="25" y="139"/>
                  </a:cubicBezTo>
                  <a:cubicBezTo>
                    <a:pt x="26" y="139"/>
                    <a:pt x="26" y="139"/>
                    <a:pt x="27" y="139"/>
                  </a:cubicBezTo>
                  <a:cubicBezTo>
                    <a:pt x="27" y="138"/>
                    <a:pt x="28" y="138"/>
                    <a:pt x="28" y="138"/>
                  </a:cubicBezTo>
                  <a:cubicBezTo>
                    <a:pt x="28" y="138"/>
                    <a:pt x="29" y="138"/>
                    <a:pt x="29" y="137"/>
                  </a:cubicBezTo>
                  <a:cubicBezTo>
                    <a:pt x="29" y="137"/>
                    <a:pt x="29" y="137"/>
                    <a:pt x="29" y="137"/>
                  </a:cubicBezTo>
                  <a:cubicBezTo>
                    <a:pt x="29" y="137"/>
                    <a:pt x="29" y="136"/>
                    <a:pt x="29" y="136"/>
                  </a:cubicBezTo>
                  <a:cubicBezTo>
                    <a:pt x="30" y="136"/>
                    <a:pt x="30" y="136"/>
                    <a:pt x="30" y="136"/>
                  </a:cubicBezTo>
                  <a:cubicBezTo>
                    <a:pt x="30" y="136"/>
                    <a:pt x="30" y="136"/>
                    <a:pt x="30" y="136"/>
                  </a:cubicBezTo>
                  <a:cubicBezTo>
                    <a:pt x="31" y="135"/>
                    <a:pt x="31" y="135"/>
                    <a:pt x="31" y="135"/>
                  </a:cubicBezTo>
                  <a:cubicBezTo>
                    <a:pt x="31" y="135"/>
                    <a:pt x="31" y="134"/>
                    <a:pt x="31" y="134"/>
                  </a:cubicBezTo>
                  <a:cubicBezTo>
                    <a:pt x="31" y="133"/>
                    <a:pt x="32" y="132"/>
                    <a:pt x="32" y="132"/>
                  </a:cubicBezTo>
                  <a:cubicBezTo>
                    <a:pt x="32" y="132"/>
                    <a:pt x="32" y="132"/>
                    <a:pt x="32" y="131"/>
                  </a:cubicBezTo>
                  <a:cubicBezTo>
                    <a:pt x="32" y="131"/>
                    <a:pt x="32" y="130"/>
                    <a:pt x="32" y="130"/>
                  </a:cubicBezTo>
                  <a:cubicBezTo>
                    <a:pt x="32" y="130"/>
                    <a:pt x="32" y="129"/>
                    <a:pt x="32" y="129"/>
                  </a:cubicBezTo>
                  <a:cubicBezTo>
                    <a:pt x="32" y="129"/>
                    <a:pt x="32" y="128"/>
                    <a:pt x="32" y="128"/>
                  </a:cubicBezTo>
                  <a:cubicBezTo>
                    <a:pt x="32" y="128"/>
                    <a:pt x="32" y="127"/>
                    <a:pt x="32" y="127"/>
                  </a:cubicBezTo>
                  <a:cubicBezTo>
                    <a:pt x="31" y="127"/>
                    <a:pt x="32" y="127"/>
                    <a:pt x="31" y="127"/>
                  </a:cubicBezTo>
                  <a:cubicBezTo>
                    <a:pt x="31" y="127"/>
                    <a:pt x="31" y="126"/>
                    <a:pt x="31" y="126"/>
                  </a:cubicBezTo>
                  <a:cubicBezTo>
                    <a:pt x="31" y="125"/>
                    <a:pt x="31" y="125"/>
                    <a:pt x="31" y="125"/>
                  </a:cubicBezTo>
                  <a:cubicBezTo>
                    <a:pt x="31" y="125"/>
                    <a:pt x="31" y="125"/>
                    <a:pt x="31" y="125"/>
                  </a:cubicBezTo>
                  <a:cubicBezTo>
                    <a:pt x="31" y="125"/>
                    <a:pt x="31" y="124"/>
                    <a:pt x="31" y="124"/>
                  </a:cubicBezTo>
                  <a:cubicBezTo>
                    <a:pt x="31" y="124"/>
                    <a:pt x="30" y="124"/>
                    <a:pt x="30" y="124"/>
                  </a:cubicBezTo>
                  <a:cubicBezTo>
                    <a:pt x="30" y="124"/>
                    <a:pt x="30" y="123"/>
                    <a:pt x="30" y="123"/>
                  </a:cubicBezTo>
                  <a:cubicBezTo>
                    <a:pt x="30" y="123"/>
                    <a:pt x="30" y="123"/>
                    <a:pt x="30" y="122"/>
                  </a:cubicBezTo>
                  <a:cubicBezTo>
                    <a:pt x="30" y="122"/>
                    <a:pt x="30" y="121"/>
                    <a:pt x="31" y="121"/>
                  </a:cubicBezTo>
                  <a:cubicBezTo>
                    <a:pt x="31" y="120"/>
                    <a:pt x="31" y="120"/>
                    <a:pt x="31" y="120"/>
                  </a:cubicBezTo>
                  <a:cubicBezTo>
                    <a:pt x="32" y="120"/>
                    <a:pt x="32" y="120"/>
                    <a:pt x="32" y="120"/>
                  </a:cubicBezTo>
                  <a:cubicBezTo>
                    <a:pt x="33" y="120"/>
                    <a:pt x="33" y="120"/>
                    <a:pt x="33" y="120"/>
                  </a:cubicBezTo>
                  <a:cubicBezTo>
                    <a:pt x="34" y="120"/>
                    <a:pt x="34" y="120"/>
                    <a:pt x="34" y="120"/>
                  </a:cubicBezTo>
                  <a:cubicBezTo>
                    <a:pt x="34" y="119"/>
                    <a:pt x="34" y="120"/>
                    <a:pt x="34" y="119"/>
                  </a:cubicBezTo>
                  <a:cubicBezTo>
                    <a:pt x="35" y="119"/>
                    <a:pt x="35" y="120"/>
                    <a:pt x="35" y="119"/>
                  </a:cubicBezTo>
                  <a:cubicBezTo>
                    <a:pt x="35" y="119"/>
                    <a:pt x="35" y="118"/>
                    <a:pt x="35" y="117"/>
                  </a:cubicBezTo>
                  <a:cubicBezTo>
                    <a:pt x="35" y="117"/>
                    <a:pt x="35" y="114"/>
                    <a:pt x="34" y="114"/>
                  </a:cubicBezTo>
                  <a:cubicBezTo>
                    <a:pt x="34" y="114"/>
                    <a:pt x="34" y="113"/>
                    <a:pt x="34" y="113"/>
                  </a:cubicBezTo>
                  <a:cubicBezTo>
                    <a:pt x="34" y="112"/>
                    <a:pt x="34" y="111"/>
                    <a:pt x="34" y="110"/>
                  </a:cubicBezTo>
                  <a:cubicBezTo>
                    <a:pt x="34" y="110"/>
                    <a:pt x="34" y="107"/>
                    <a:pt x="34" y="107"/>
                  </a:cubicBezTo>
                  <a:cubicBezTo>
                    <a:pt x="34" y="107"/>
                    <a:pt x="34" y="106"/>
                    <a:pt x="34" y="106"/>
                  </a:cubicBezTo>
                  <a:cubicBezTo>
                    <a:pt x="34" y="105"/>
                    <a:pt x="34" y="104"/>
                    <a:pt x="34" y="103"/>
                  </a:cubicBezTo>
                  <a:cubicBezTo>
                    <a:pt x="34" y="103"/>
                    <a:pt x="34" y="103"/>
                    <a:pt x="34" y="102"/>
                  </a:cubicBezTo>
                  <a:cubicBezTo>
                    <a:pt x="34" y="102"/>
                    <a:pt x="34" y="102"/>
                    <a:pt x="34" y="102"/>
                  </a:cubicBezTo>
                  <a:cubicBezTo>
                    <a:pt x="34" y="101"/>
                    <a:pt x="34" y="101"/>
                    <a:pt x="34" y="101"/>
                  </a:cubicBezTo>
                  <a:cubicBezTo>
                    <a:pt x="34" y="101"/>
                    <a:pt x="35" y="101"/>
                    <a:pt x="35" y="101"/>
                  </a:cubicBezTo>
                  <a:cubicBezTo>
                    <a:pt x="36" y="101"/>
                    <a:pt x="36" y="101"/>
                    <a:pt x="36" y="101"/>
                  </a:cubicBezTo>
                  <a:cubicBezTo>
                    <a:pt x="36" y="101"/>
                    <a:pt x="36" y="99"/>
                    <a:pt x="36" y="99"/>
                  </a:cubicBezTo>
                  <a:cubicBezTo>
                    <a:pt x="36" y="99"/>
                    <a:pt x="37" y="98"/>
                    <a:pt x="37" y="97"/>
                  </a:cubicBezTo>
                  <a:cubicBezTo>
                    <a:pt x="36" y="97"/>
                    <a:pt x="37" y="96"/>
                    <a:pt x="37" y="95"/>
                  </a:cubicBezTo>
                  <a:cubicBezTo>
                    <a:pt x="37" y="90"/>
                    <a:pt x="37" y="90"/>
                    <a:pt x="37" y="90"/>
                  </a:cubicBezTo>
                  <a:cubicBezTo>
                    <a:pt x="37" y="89"/>
                    <a:pt x="36" y="87"/>
                    <a:pt x="36" y="86"/>
                  </a:cubicBezTo>
                  <a:cubicBezTo>
                    <a:pt x="36" y="86"/>
                    <a:pt x="36" y="85"/>
                    <a:pt x="36" y="84"/>
                  </a:cubicBezTo>
                  <a:cubicBezTo>
                    <a:pt x="36" y="84"/>
                    <a:pt x="36" y="83"/>
                    <a:pt x="36" y="83"/>
                  </a:cubicBezTo>
                  <a:cubicBezTo>
                    <a:pt x="36" y="82"/>
                    <a:pt x="37" y="82"/>
                    <a:pt x="37" y="81"/>
                  </a:cubicBezTo>
                  <a:cubicBezTo>
                    <a:pt x="37" y="81"/>
                    <a:pt x="37" y="81"/>
                    <a:pt x="37" y="80"/>
                  </a:cubicBezTo>
                  <a:cubicBezTo>
                    <a:pt x="37" y="80"/>
                    <a:pt x="37" y="80"/>
                    <a:pt x="37" y="80"/>
                  </a:cubicBezTo>
                  <a:cubicBezTo>
                    <a:pt x="37" y="80"/>
                    <a:pt x="37" y="80"/>
                    <a:pt x="37" y="80"/>
                  </a:cubicBezTo>
                  <a:cubicBezTo>
                    <a:pt x="38" y="80"/>
                    <a:pt x="38" y="80"/>
                    <a:pt x="38" y="80"/>
                  </a:cubicBezTo>
                  <a:cubicBezTo>
                    <a:pt x="38" y="80"/>
                    <a:pt x="38" y="80"/>
                    <a:pt x="38" y="80"/>
                  </a:cubicBezTo>
                  <a:cubicBezTo>
                    <a:pt x="38" y="80"/>
                    <a:pt x="38" y="80"/>
                    <a:pt x="38" y="80"/>
                  </a:cubicBezTo>
                  <a:cubicBezTo>
                    <a:pt x="38" y="79"/>
                    <a:pt x="38" y="78"/>
                    <a:pt x="38" y="78"/>
                  </a:cubicBezTo>
                  <a:cubicBezTo>
                    <a:pt x="38" y="77"/>
                    <a:pt x="38" y="76"/>
                    <a:pt x="38" y="75"/>
                  </a:cubicBezTo>
                  <a:cubicBezTo>
                    <a:pt x="38" y="75"/>
                    <a:pt x="38" y="74"/>
                    <a:pt x="38" y="73"/>
                  </a:cubicBezTo>
                  <a:cubicBezTo>
                    <a:pt x="38" y="73"/>
                    <a:pt x="38" y="70"/>
                    <a:pt x="38" y="70"/>
                  </a:cubicBezTo>
                  <a:cubicBezTo>
                    <a:pt x="38" y="70"/>
                    <a:pt x="39" y="64"/>
                    <a:pt x="39" y="63"/>
                  </a:cubicBezTo>
                  <a:cubicBezTo>
                    <a:pt x="39" y="63"/>
                    <a:pt x="39" y="62"/>
                    <a:pt x="39" y="62"/>
                  </a:cubicBezTo>
                  <a:cubicBezTo>
                    <a:pt x="38" y="61"/>
                    <a:pt x="38" y="61"/>
                    <a:pt x="38" y="61"/>
                  </a:cubicBezTo>
                  <a:cubicBezTo>
                    <a:pt x="38" y="60"/>
                    <a:pt x="39" y="59"/>
                    <a:pt x="38" y="58"/>
                  </a:cubicBezTo>
                  <a:cubicBezTo>
                    <a:pt x="38" y="58"/>
                    <a:pt x="38" y="58"/>
                    <a:pt x="38" y="58"/>
                  </a:cubicBezTo>
                  <a:cubicBezTo>
                    <a:pt x="38" y="57"/>
                    <a:pt x="37" y="57"/>
                    <a:pt x="38" y="57"/>
                  </a:cubicBezTo>
                  <a:cubicBezTo>
                    <a:pt x="38" y="57"/>
                    <a:pt x="38" y="57"/>
                    <a:pt x="38" y="57"/>
                  </a:cubicBezTo>
                  <a:cubicBezTo>
                    <a:pt x="38" y="57"/>
                    <a:pt x="39" y="57"/>
                    <a:pt x="39" y="57"/>
                  </a:cubicBezTo>
                  <a:cubicBezTo>
                    <a:pt x="39" y="57"/>
                    <a:pt x="39" y="57"/>
                    <a:pt x="39" y="57"/>
                  </a:cubicBezTo>
                  <a:cubicBezTo>
                    <a:pt x="39" y="57"/>
                    <a:pt x="40" y="56"/>
                    <a:pt x="40" y="56"/>
                  </a:cubicBezTo>
                  <a:cubicBezTo>
                    <a:pt x="40" y="56"/>
                    <a:pt x="40" y="56"/>
                    <a:pt x="40" y="56"/>
                  </a:cubicBezTo>
                  <a:cubicBezTo>
                    <a:pt x="40" y="56"/>
                    <a:pt x="41" y="55"/>
                    <a:pt x="41" y="55"/>
                  </a:cubicBezTo>
                  <a:cubicBezTo>
                    <a:pt x="41" y="55"/>
                    <a:pt x="41" y="55"/>
                    <a:pt x="41" y="55"/>
                  </a:cubicBezTo>
                  <a:cubicBezTo>
                    <a:pt x="41" y="54"/>
                    <a:pt x="41" y="54"/>
                    <a:pt x="41" y="53"/>
                  </a:cubicBezTo>
                  <a:cubicBezTo>
                    <a:pt x="41" y="53"/>
                    <a:pt x="41" y="52"/>
                    <a:pt x="41" y="52"/>
                  </a:cubicBezTo>
                  <a:cubicBezTo>
                    <a:pt x="41" y="51"/>
                    <a:pt x="42" y="51"/>
                    <a:pt x="42" y="51"/>
                  </a:cubicBezTo>
                  <a:cubicBezTo>
                    <a:pt x="42" y="50"/>
                    <a:pt x="42" y="49"/>
                    <a:pt x="42" y="49"/>
                  </a:cubicBezTo>
                  <a:cubicBezTo>
                    <a:pt x="42" y="48"/>
                    <a:pt x="41" y="48"/>
                    <a:pt x="42" y="47"/>
                  </a:cubicBezTo>
                  <a:cubicBezTo>
                    <a:pt x="42" y="47"/>
                    <a:pt x="42" y="46"/>
                    <a:pt x="42" y="46"/>
                  </a:cubicBezTo>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6" name="Freeform 660"/>
            <p:cNvSpPr>
              <a:spLocks noEditPoints="1"/>
            </p:cNvSpPr>
            <p:nvPr/>
          </p:nvSpPr>
          <p:spPr bwMode="auto">
            <a:xfrm>
              <a:off x="8340725" y="3113088"/>
              <a:ext cx="219075" cy="401638"/>
            </a:xfrm>
            <a:custGeom>
              <a:avLst/>
              <a:gdLst>
                <a:gd name="T0" fmla="*/ 19 w 58"/>
                <a:gd name="T1" fmla="*/ 37 h 107"/>
                <a:gd name="T2" fmla="*/ 20 w 58"/>
                <a:gd name="T3" fmla="*/ 34 h 107"/>
                <a:gd name="T4" fmla="*/ 21 w 58"/>
                <a:gd name="T5" fmla="*/ 32 h 107"/>
                <a:gd name="T6" fmla="*/ 56 w 58"/>
                <a:gd name="T7" fmla="*/ 101 h 107"/>
                <a:gd name="T8" fmla="*/ 54 w 58"/>
                <a:gd name="T9" fmla="*/ 100 h 107"/>
                <a:gd name="T10" fmla="*/ 51 w 58"/>
                <a:gd name="T11" fmla="*/ 99 h 107"/>
                <a:gd name="T12" fmla="*/ 49 w 58"/>
                <a:gd name="T13" fmla="*/ 97 h 107"/>
                <a:gd name="T14" fmla="*/ 52 w 58"/>
                <a:gd name="T15" fmla="*/ 89 h 107"/>
                <a:gd name="T16" fmla="*/ 55 w 58"/>
                <a:gd name="T17" fmla="*/ 84 h 107"/>
                <a:gd name="T18" fmla="*/ 50 w 58"/>
                <a:gd name="T19" fmla="*/ 79 h 107"/>
                <a:gd name="T20" fmla="*/ 48 w 58"/>
                <a:gd name="T21" fmla="*/ 66 h 107"/>
                <a:gd name="T22" fmla="*/ 48 w 58"/>
                <a:gd name="T23" fmla="*/ 63 h 107"/>
                <a:gd name="T24" fmla="*/ 48 w 58"/>
                <a:gd name="T25" fmla="*/ 58 h 107"/>
                <a:gd name="T26" fmla="*/ 47 w 58"/>
                <a:gd name="T27" fmla="*/ 42 h 107"/>
                <a:gd name="T28" fmla="*/ 46 w 58"/>
                <a:gd name="T29" fmla="*/ 30 h 107"/>
                <a:gd name="T30" fmla="*/ 44 w 58"/>
                <a:gd name="T31" fmla="*/ 27 h 107"/>
                <a:gd name="T32" fmla="*/ 42 w 58"/>
                <a:gd name="T33" fmla="*/ 20 h 107"/>
                <a:gd name="T34" fmla="*/ 43 w 58"/>
                <a:gd name="T35" fmla="*/ 15 h 107"/>
                <a:gd name="T36" fmla="*/ 44 w 58"/>
                <a:gd name="T37" fmla="*/ 11 h 107"/>
                <a:gd name="T38" fmla="*/ 44 w 58"/>
                <a:gd name="T39" fmla="*/ 6 h 107"/>
                <a:gd name="T40" fmla="*/ 41 w 58"/>
                <a:gd name="T41" fmla="*/ 1 h 107"/>
                <a:gd name="T42" fmla="*/ 34 w 58"/>
                <a:gd name="T43" fmla="*/ 0 h 107"/>
                <a:gd name="T44" fmla="*/ 29 w 58"/>
                <a:gd name="T45" fmla="*/ 1 h 107"/>
                <a:gd name="T46" fmla="*/ 28 w 58"/>
                <a:gd name="T47" fmla="*/ 5 h 107"/>
                <a:gd name="T48" fmla="*/ 28 w 58"/>
                <a:gd name="T49" fmla="*/ 9 h 107"/>
                <a:gd name="T50" fmla="*/ 29 w 58"/>
                <a:gd name="T51" fmla="*/ 13 h 107"/>
                <a:gd name="T52" fmla="*/ 27 w 58"/>
                <a:gd name="T53" fmla="*/ 15 h 107"/>
                <a:gd name="T54" fmla="*/ 24 w 58"/>
                <a:gd name="T55" fmla="*/ 18 h 107"/>
                <a:gd name="T56" fmla="*/ 23 w 58"/>
                <a:gd name="T57" fmla="*/ 21 h 107"/>
                <a:gd name="T58" fmla="*/ 21 w 58"/>
                <a:gd name="T59" fmla="*/ 29 h 107"/>
                <a:gd name="T60" fmla="*/ 20 w 58"/>
                <a:gd name="T61" fmla="*/ 32 h 107"/>
                <a:gd name="T62" fmla="*/ 18 w 58"/>
                <a:gd name="T63" fmla="*/ 34 h 107"/>
                <a:gd name="T64" fmla="*/ 17 w 58"/>
                <a:gd name="T65" fmla="*/ 37 h 107"/>
                <a:gd name="T66" fmla="*/ 14 w 58"/>
                <a:gd name="T67" fmla="*/ 38 h 107"/>
                <a:gd name="T68" fmla="*/ 7 w 58"/>
                <a:gd name="T69" fmla="*/ 43 h 107"/>
                <a:gd name="T70" fmla="*/ 6 w 58"/>
                <a:gd name="T71" fmla="*/ 56 h 107"/>
                <a:gd name="T72" fmla="*/ 5 w 58"/>
                <a:gd name="T73" fmla="*/ 59 h 107"/>
                <a:gd name="T74" fmla="*/ 4 w 58"/>
                <a:gd name="T75" fmla="*/ 61 h 107"/>
                <a:gd name="T76" fmla="*/ 3 w 58"/>
                <a:gd name="T77" fmla="*/ 63 h 107"/>
                <a:gd name="T78" fmla="*/ 1 w 58"/>
                <a:gd name="T79" fmla="*/ 69 h 107"/>
                <a:gd name="T80" fmla="*/ 3 w 58"/>
                <a:gd name="T81" fmla="*/ 73 h 107"/>
                <a:gd name="T82" fmla="*/ 6 w 58"/>
                <a:gd name="T83" fmla="*/ 75 h 107"/>
                <a:gd name="T84" fmla="*/ 8 w 58"/>
                <a:gd name="T85" fmla="*/ 76 h 107"/>
                <a:gd name="T86" fmla="*/ 10 w 58"/>
                <a:gd name="T87" fmla="*/ 77 h 107"/>
                <a:gd name="T88" fmla="*/ 16 w 58"/>
                <a:gd name="T89" fmla="*/ 78 h 107"/>
                <a:gd name="T90" fmla="*/ 15 w 58"/>
                <a:gd name="T91" fmla="*/ 81 h 107"/>
                <a:gd name="T92" fmla="*/ 14 w 58"/>
                <a:gd name="T93" fmla="*/ 84 h 107"/>
                <a:gd name="T94" fmla="*/ 13 w 58"/>
                <a:gd name="T95" fmla="*/ 86 h 107"/>
                <a:gd name="T96" fmla="*/ 11 w 58"/>
                <a:gd name="T97" fmla="*/ 92 h 107"/>
                <a:gd name="T98" fmla="*/ 10 w 58"/>
                <a:gd name="T99" fmla="*/ 95 h 107"/>
                <a:gd name="T100" fmla="*/ 8 w 58"/>
                <a:gd name="T101" fmla="*/ 101 h 107"/>
                <a:gd name="T102" fmla="*/ 10 w 58"/>
                <a:gd name="T103" fmla="*/ 103 h 107"/>
                <a:gd name="T104" fmla="*/ 4 w 58"/>
                <a:gd name="T105" fmla="*/ 103 h 107"/>
                <a:gd name="T106" fmla="*/ 7 w 58"/>
                <a:gd name="T107" fmla="*/ 105 h 107"/>
                <a:gd name="T108" fmla="*/ 12 w 58"/>
                <a:gd name="T109" fmla="*/ 106 h 107"/>
                <a:gd name="T110" fmla="*/ 15 w 58"/>
                <a:gd name="T111" fmla="*/ 107 h 107"/>
                <a:gd name="T112" fmla="*/ 20 w 58"/>
                <a:gd name="T113" fmla="*/ 105 h 107"/>
                <a:gd name="T114" fmla="*/ 17 w 58"/>
                <a:gd name="T115" fmla="*/ 101 h 107"/>
                <a:gd name="T116" fmla="*/ 16 w 58"/>
                <a:gd name="T117" fmla="*/ 97 h 107"/>
                <a:gd name="T118" fmla="*/ 27 w 58"/>
                <a:gd name="T119" fmla="*/ 96 h 107"/>
                <a:gd name="T120" fmla="*/ 38 w 58"/>
                <a:gd name="T121" fmla="*/ 96 h 107"/>
                <a:gd name="T122" fmla="*/ 42 w 58"/>
                <a:gd name="T123" fmla="*/ 99 h 107"/>
                <a:gd name="T124" fmla="*/ 41 w 58"/>
                <a:gd name="T125" fmla="*/ 10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107">
                  <a:moveTo>
                    <a:pt x="22" y="33"/>
                  </a:moveTo>
                  <a:cubicBezTo>
                    <a:pt x="22" y="34"/>
                    <a:pt x="22" y="35"/>
                    <a:pt x="22" y="37"/>
                  </a:cubicBezTo>
                  <a:cubicBezTo>
                    <a:pt x="22" y="37"/>
                    <a:pt x="22" y="38"/>
                    <a:pt x="22" y="38"/>
                  </a:cubicBezTo>
                  <a:cubicBezTo>
                    <a:pt x="22" y="38"/>
                    <a:pt x="22" y="38"/>
                    <a:pt x="22" y="38"/>
                  </a:cubicBezTo>
                  <a:cubicBezTo>
                    <a:pt x="22" y="38"/>
                    <a:pt x="22" y="38"/>
                    <a:pt x="22" y="38"/>
                  </a:cubicBezTo>
                  <a:cubicBezTo>
                    <a:pt x="22" y="38"/>
                    <a:pt x="22" y="38"/>
                    <a:pt x="22" y="38"/>
                  </a:cubicBezTo>
                  <a:cubicBezTo>
                    <a:pt x="22" y="39"/>
                    <a:pt x="22"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19" y="39"/>
                    <a:pt x="19" y="39"/>
                    <a:pt x="19" y="39"/>
                  </a:cubicBezTo>
                  <a:cubicBezTo>
                    <a:pt x="19" y="39"/>
                    <a:pt x="19" y="39"/>
                    <a:pt x="19" y="39"/>
                  </a:cubicBezTo>
                  <a:cubicBezTo>
                    <a:pt x="19" y="39"/>
                    <a:pt x="19" y="39"/>
                    <a:pt x="19" y="39"/>
                  </a:cubicBezTo>
                  <a:cubicBezTo>
                    <a:pt x="19" y="39"/>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2" y="31"/>
                    <a:pt x="22" y="31"/>
                  </a:cubicBezTo>
                  <a:cubicBezTo>
                    <a:pt x="22" y="31"/>
                    <a:pt x="22" y="32"/>
                    <a:pt x="22" y="33"/>
                  </a:cubicBezTo>
                  <a:moveTo>
                    <a:pt x="58" y="103"/>
                  </a:move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8" y="102"/>
                    <a:pt x="58" y="102"/>
                    <a:pt x="58" y="102"/>
                  </a:cubicBezTo>
                  <a:cubicBezTo>
                    <a:pt x="57" y="102"/>
                    <a:pt x="57" y="102"/>
                    <a:pt x="57" y="102"/>
                  </a:cubicBezTo>
                  <a:cubicBezTo>
                    <a:pt x="57" y="102"/>
                    <a:pt x="57" y="102"/>
                    <a:pt x="57" y="102"/>
                  </a:cubicBezTo>
                  <a:cubicBezTo>
                    <a:pt x="57" y="102"/>
                    <a:pt x="57" y="102"/>
                    <a:pt x="57" y="102"/>
                  </a:cubicBezTo>
                  <a:cubicBezTo>
                    <a:pt x="57" y="102"/>
                    <a:pt x="57" y="102"/>
                    <a:pt x="57" y="102"/>
                  </a:cubicBezTo>
                  <a:cubicBezTo>
                    <a:pt x="57" y="102"/>
                    <a:pt x="57" y="102"/>
                    <a:pt x="57" y="102"/>
                  </a:cubicBezTo>
                  <a:cubicBezTo>
                    <a:pt x="57" y="102"/>
                    <a:pt x="57" y="102"/>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7" y="101"/>
                    <a:pt x="57" y="101"/>
                    <a:pt x="57"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6" y="101"/>
                    <a:pt x="56" y="101"/>
                    <a:pt x="56"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1"/>
                  </a:cubicBezTo>
                  <a:cubicBezTo>
                    <a:pt x="55" y="101"/>
                    <a:pt x="55" y="101"/>
                    <a:pt x="55" y="100"/>
                  </a:cubicBezTo>
                  <a:cubicBezTo>
                    <a:pt x="55" y="100"/>
                    <a:pt x="55" y="100"/>
                    <a:pt x="55" y="100"/>
                  </a:cubicBezTo>
                  <a:cubicBezTo>
                    <a:pt x="55" y="100"/>
                    <a:pt x="55" y="100"/>
                    <a:pt x="55" y="100"/>
                  </a:cubicBezTo>
                  <a:cubicBezTo>
                    <a:pt x="55" y="100"/>
                    <a:pt x="55" y="100"/>
                    <a:pt x="55" y="100"/>
                  </a:cubicBezTo>
                  <a:cubicBezTo>
                    <a:pt x="55" y="100"/>
                    <a:pt x="55" y="100"/>
                    <a:pt x="55" y="100"/>
                  </a:cubicBezTo>
                  <a:cubicBezTo>
                    <a:pt x="55" y="100"/>
                    <a:pt x="55" y="100"/>
                    <a:pt x="55" y="100"/>
                  </a:cubicBezTo>
                  <a:cubicBezTo>
                    <a:pt x="55" y="100"/>
                    <a:pt x="55" y="100"/>
                    <a:pt x="55" y="100"/>
                  </a:cubicBezTo>
                  <a:cubicBezTo>
                    <a:pt x="55" y="100"/>
                    <a:pt x="55" y="100"/>
                    <a:pt x="55"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4" y="100"/>
                    <a:pt x="54" y="100"/>
                    <a:pt x="54" y="100"/>
                  </a:cubicBezTo>
                  <a:cubicBezTo>
                    <a:pt x="53" y="100"/>
                    <a:pt x="53" y="100"/>
                    <a:pt x="53" y="100"/>
                  </a:cubicBezTo>
                  <a:cubicBezTo>
                    <a:pt x="53" y="100"/>
                    <a:pt x="53" y="100"/>
                    <a:pt x="53" y="100"/>
                  </a:cubicBezTo>
                  <a:cubicBezTo>
                    <a:pt x="53" y="100"/>
                    <a:pt x="53" y="100"/>
                    <a:pt x="53" y="100"/>
                  </a:cubicBezTo>
                  <a:cubicBezTo>
                    <a:pt x="53" y="100"/>
                    <a:pt x="53" y="100"/>
                    <a:pt x="53" y="100"/>
                  </a:cubicBezTo>
                  <a:cubicBezTo>
                    <a:pt x="53" y="100"/>
                    <a:pt x="53" y="100"/>
                    <a:pt x="53" y="100"/>
                  </a:cubicBezTo>
                  <a:cubicBezTo>
                    <a:pt x="53" y="100"/>
                    <a:pt x="53" y="100"/>
                    <a:pt x="53" y="100"/>
                  </a:cubicBezTo>
                  <a:cubicBezTo>
                    <a:pt x="53" y="100"/>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9"/>
                    <a:pt x="51" y="99"/>
                    <a:pt x="51" y="99"/>
                  </a:cubicBezTo>
                  <a:cubicBezTo>
                    <a:pt x="51" y="98"/>
                    <a:pt x="51" y="98"/>
                    <a:pt x="51" y="98"/>
                  </a:cubicBezTo>
                  <a:cubicBezTo>
                    <a:pt x="51" y="98"/>
                    <a:pt x="51" y="98"/>
                    <a:pt x="51" y="98"/>
                  </a:cubicBezTo>
                  <a:cubicBezTo>
                    <a:pt x="51" y="98"/>
                    <a:pt x="51" y="98"/>
                    <a:pt x="51"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8"/>
                    <a:pt x="50" y="98"/>
                    <a:pt x="50" y="98"/>
                  </a:cubicBezTo>
                  <a:cubicBezTo>
                    <a:pt x="50" y="97"/>
                    <a:pt x="50" y="97"/>
                    <a:pt x="50" y="97"/>
                  </a:cubicBezTo>
                  <a:cubicBezTo>
                    <a:pt x="50" y="97"/>
                    <a:pt x="50" y="97"/>
                    <a:pt x="50" y="97"/>
                  </a:cubicBezTo>
                  <a:cubicBezTo>
                    <a:pt x="50" y="97"/>
                    <a:pt x="50" y="97"/>
                    <a:pt x="50" y="97"/>
                  </a:cubicBezTo>
                  <a:cubicBezTo>
                    <a:pt x="50" y="97"/>
                    <a:pt x="50" y="97"/>
                    <a:pt x="50" y="97"/>
                  </a:cubicBezTo>
                  <a:cubicBezTo>
                    <a:pt x="50" y="97"/>
                    <a:pt x="50" y="97"/>
                    <a:pt x="50"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7"/>
                    <a:pt x="49" y="97"/>
                    <a:pt x="49" y="97"/>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6"/>
                    <a:pt x="49" y="96"/>
                    <a:pt x="49" y="96"/>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4"/>
                    <a:pt x="49" y="94"/>
                    <a:pt x="49" y="94"/>
                  </a:cubicBezTo>
                  <a:cubicBezTo>
                    <a:pt x="49" y="94"/>
                    <a:pt x="49" y="94"/>
                    <a:pt x="49" y="94"/>
                  </a:cubicBezTo>
                  <a:cubicBezTo>
                    <a:pt x="49" y="94"/>
                    <a:pt x="49" y="93"/>
                    <a:pt x="49" y="93"/>
                  </a:cubicBezTo>
                  <a:cubicBezTo>
                    <a:pt x="49" y="93"/>
                    <a:pt x="49" y="93"/>
                    <a:pt x="49" y="93"/>
                  </a:cubicBezTo>
                  <a:cubicBezTo>
                    <a:pt x="49" y="92"/>
                    <a:pt x="49" y="92"/>
                    <a:pt x="49" y="91"/>
                  </a:cubicBezTo>
                  <a:cubicBezTo>
                    <a:pt x="49" y="91"/>
                    <a:pt x="49" y="91"/>
                    <a:pt x="49" y="91"/>
                  </a:cubicBezTo>
                  <a:cubicBezTo>
                    <a:pt x="49" y="91"/>
                    <a:pt x="49" y="91"/>
                    <a:pt x="49" y="91"/>
                  </a:cubicBezTo>
                  <a:cubicBezTo>
                    <a:pt x="49" y="91"/>
                    <a:pt x="49" y="91"/>
                    <a:pt x="49" y="91"/>
                  </a:cubicBezTo>
                  <a:cubicBezTo>
                    <a:pt x="49" y="91"/>
                    <a:pt x="49" y="91"/>
                    <a:pt x="49" y="91"/>
                  </a:cubicBezTo>
                  <a:cubicBezTo>
                    <a:pt x="49" y="91"/>
                    <a:pt x="49" y="91"/>
                    <a:pt x="49" y="91"/>
                  </a:cubicBezTo>
                  <a:cubicBezTo>
                    <a:pt x="49" y="91"/>
                    <a:pt x="49" y="91"/>
                    <a:pt x="49" y="91"/>
                  </a:cubicBezTo>
                  <a:cubicBezTo>
                    <a:pt x="49" y="90"/>
                    <a:pt x="49" y="90"/>
                    <a:pt x="49" y="90"/>
                  </a:cubicBezTo>
                  <a:cubicBezTo>
                    <a:pt x="49" y="90"/>
                    <a:pt x="49" y="90"/>
                    <a:pt x="49" y="90"/>
                  </a:cubicBezTo>
                  <a:cubicBezTo>
                    <a:pt x="49" y="90"/>
                    <a:pt x="49" y="90"/>
                    <a:pt x="49" y="90"/>
                  </a:cubicBezTo>
                  <a:cubicBezTo>
                    <a:pt x="49" y="90"/>
                    <a:pt x="49" y="90"/>
                    <a:pt x="49" y="90"/>
                  </a:cubicBezTo>
                  <a:cubicBezTo>
                    <a:pt x="49" y="89"/>
                    <a:pt x="49" y="89"/>
                    <a:pt x="49" y="89"/>
                  </a:cubicBezTo>
                  <a:cubicBezTo>
                    <a:pt x="50" y="89"/>
                    <a:pt x="50" y="89"/>
                    <a:pt x="50" y="89"/>
                  </a:cubicBezTo>
                  <a:cubicBezTo>
                    <a:pt x="51" y="89"/>
                    <a:pt x="51" y="89"/>
                    <a:pt x="51" y="89"/>
                  </a:cubicBezTo>
                  <a:cubicBezTo>
                    <a:pt x="51" y="89"/>
                    <a:pt x="51" y="89"/>
                    <a:pt x="52" y="89"/>
                  </a:cubicBezTo>
                  <a:cubicBezTo>
                    <a:pt x="52" y="89"/>
                    <a:pt x="52" y="89"/>
                    <a:pt x="52" y="89"/>
                  </a:cubicBezTo>
                  <a:cubicBezTo>
                    <a:pt x="52" y="89"/>
                    <a:pt x="52" y="89"/>
                    <a:pt x="52" y="89"/>
                  </a:cubicBezTo>
                  <a:cubicBezTo>
                    <a:pt x="52" y="89"/>
                    <a:pt x="52" y="89"/>
                    <a:pt x="53" y="89"/>
                  </a:cubicBezTo>
                  <a:cubicBezTo>
                    <a:pt x="53" y="89"/>
                    <a:pt x="53" y="89"/>
                    <a:pt x="53" y="89"/>
                  </a:cubicBezTo>
                  <a:cubicBezTo>
                    <a:pt x="53" y="89"/>
                    <a:pt x="53" y="89"/>
                    <a:pt x="53" y="89"/>
                  </a:cubicBezTo>
                  <a:cubicBezTo>
                    <a:pt x="54" y="89"/>
                    <a:pt x="54" y="89"/>
                    <a:pt x="54" y="89"/>
                  </a:cubicBezTo>
                  <a:cubicBezTo>
                    <a:pt x="55" y="88"/>
                    <a:pt x="55" y="88"/>
                    <a:pt x="56" y="88"/>
                  </a:cubicBezTo>
                  <a:cubicBezTo>
                    <a:pt x="56" y="88"/>
                    <a:pt x="56" y="88"/>
                    <a:pt x="56" y="88"/>
                  </a:cubicBezTo>
                  <a:cubicBezTo>
                    <a:pt x="56" y="88"/>
                    <a:pt x="57" y="88"/>
                    <a:pt x="57" y="88"/>
                  </a:cubicBezTo>
                  <a:cubicBezTo>
                    <a:pt x="57" y="88"/>
                    <a:pt x="58" y="88"/>
                    <a:pt x="58" y="88"/>
                  </a:cubicBezTo>
                  <a:cubicBezTo>
                    <a:pt x="58" y="88"/>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8" y="87"/>
                    <a:pt x="58" y="87"/>
                  </a:cubicBezTo>
                  <a:cubicBezTo>
                    <a:pt x="58" y="87"/>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6" y="86"/>
                  </a:cubicBezTo>
                  <a:cubicBezTo>
                    <a:pt x="56" y="86"/>
                    <a:pt x="56" y="86"/>
                    <a:pt x="56" y="86"/>
                  </a:cubicBezTo>
                  <a:cubicBezTo>
                    <a:pt x="56" y="86"/>
                    <a:pt x="56" y="86"/>
                    <a:pt x="56" y="86"/>
                  </a:cubicBezTo>
                  <a:cubicBezTo>
                    <a:pt x="56" y="86"/>
                    <a:pt x="56" y="86"/>
                    <a:pt x="56" y="86"/>
                  </a:cubicBezTo>
                  <a:cubicBezTo>
                    <a:pt x="56" y="86"/>
                    <a:pt x="56" y="86"/>
                    <a:pt x="56" y="86"/>
                  </a:cubicBezTo>
                  <a:cubicBezTo>
                    <a:pt x="56" y="86"/>
                    <a:pt x="56" y="86"/>
                    <a:pt x="56" y="86"/>
                  </a:cubicBezTo>
                  <a:cubicBezTo>
                    <a:pt x="56" y="86"/>
                    <a:pt x="56" y="86"/>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5" y="85"/>
                    <a:pt x="55" y="85"/>
                  </a:cubicBezTo>
                  <a:cubicBezTo>
                    <a:pt x="55" y="84"/>
                    <a:pt x="55" y="84"/>
                    <a:pt x="55" y="84"/>
                  </a:cubicBezTo>
                  <a:cubicBezTo>
                    <a:pt x="55" y="84"/>
                    <a:pt x="55" y="84"/>
                    <a:pt x="55" y="84"/>
                  </a:cubicBezTo>
                  <a:cubicBezTo>
                    <a:pt x="55" y="84"/>
                    <a:pt x="54" y="84"/>
                    <a:pt x="54" y="84"/>
                  </a:cubicBezTo>
                  <a:cubicBezTo>
                    <a:pt x="54" y="84"/>
                    <a:pt x="54" y="84"/>
                    <a:pt x="54" y="84"/>
                  </a:cubicBezTo>
                  <a:cubicBezTo>
                    <a:pt x="54" y="84"/>
                    <a:pt x="54" y="84"/>
                    <a:pt x="54" y="84"/>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3" y="83"/>
                    <a:pt x="53" y="83"/>
                  </a:cubicBezTo>
                  <a:cubicBezTo>
                    <a:pt x="53" y="83"/>
                    <a:pt x="53" y="83"/>
                    <a:pt x="53" y="83"/>
                  </a:cubicBezTo>
                  <a:cubicBezTo>
                    <a:pt x="53" y="83"/>
                    <a:pt x="53" y="83"/>
                    <a:pt x="53" y="83"/>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2" y="82"/>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1" y="81"/>
                    <a:pt x="51" y="81"/>
                    <a:pt x="51" y="81"/>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79"/>
                    <a:pt x="51" y="79"/>
                    <a:pt x="51" y="79"/>
                  </a:cubicBezTo>
                  <a:cubicBezTo>
                    <a:pt x="51" y="79"/>
                    <a:pt x="51" y="79"/>
                    <a:pt x="51" y="79"/>
                  </a:cubicBezTo>
                  <a:cubicBezTo>
                    <a:pt x="51" y="79"/>
                    <a:pt x="51" y="79"/>
                    <a:pt x="51" y="79"/>
                  </a:cubicBezTo>
                  <a:cubicBezTo>
                    <a:pt x="51" y="79"/>
                    <a:pt x="51" y="79"/>
                    <a:pt x="51"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9"/>
                    <a:pt x="50" y="79"/>
                  </a:cubicBezTo>
                  <a:cubicBezTo>
                    <a:pt x="50" y="79"/>
                    <a:pt x="50" y="78"/>
                    <a:pt x="50" y="78"/>
                  </a:cubicBezTo>
                  <a:cubicBezTo>
                    <a:pt x="50" y="78"/>
                    <a:pt x="50" y="78"/>
                    <a:pt x="50" y="78"/>
                  </a:cubicBezTo>
                  <a:cubicBezTo>
                    <a:pt x="50" y="78"/>
                    <a:pt x="50" y="78"/>
                    <a:pt x="50" y="78"/>
                  </a:cubicBezTo>
                  <a:cubicBezTo>
                    <a:pt x="50" y="78"/>
                    <a:pt x="50" y="78"/>
                    <a:pt x="50" y="78"/>
                  </a:cubicBezTo>
                  <a:cubicBezTo>
                    <a:pt x="50" y="78"/>
                    <a:pt x="50" y="78"/>
                    <a:pt x="50" y="78"/>
                  </a:cubicBezTo>
                  <a:cubicBezTo>
                    <a:pt x="50" y="78"/>
                    <a:pt x="50" y="78"/>
                    <a:pt x="50" y="78"/>
                  </a:cubicBezTo>
                  <a:cubicBezTo>
                    <a:pt x="50" y="78"/>
                    <a:pt x="49" y="78"/>
                    <a:pt x="49" y="77"/>
                  </a:cubicBezTo>
                  <a:cubicBezTo>
                    <a:pt x="49" y="77"/>
                    <a:pt x="49" y="77"/>
                    <a:pt x="49" y="77"/>
                  </a:cubicBezTo>
                  <a:cubicBezTo>
                    <a:pt x="49" y="77"/>
                    <a:pt x="49" y="76"/>
                    <a:pt x="49" y="76"/>
                  </a:cubicBezTo>
                  <a:cubicBezTo>
                    <a:pt x="49" y="76"/>
                    <a:pt x="49" y="76"/>
                    <a:pt x="49" y="76"/>
                  </a:cubicBezTo>
                  <a:cubicBezTo>
                    <a:pt x="49" y="76"/>
                    <a:pt x="49" y="76"/>
                    <a:pt x="49" y="76"/>
                  </a:cubicBezTo>
                  <a:cubicBezTo>
                    <a:pt x="49" y="75"/>
                    <a:pt x="49" y="75"/>
                    <a:pt x="49" y="75"/>
                  </a:cubicBezTo>
                  <a:cubicBezTo>
                    <a:pt x="49" y="75"/>
                    <a:pt x="49" y="75"/>
                    <a:pt x="49" y="75"/>
                  </a:cubicBezTo>
                  <a:cubicBezTo>
                    <a:pt x="49" y="75"/>
                    <a:pt x="49" y="75"/>
                    <a:pt x="49" y="75"/>
                  </a:cubicBezTo>
                  <a:cubicBezTo>
                    <a:pt x="49" y="75"/>
                    <a:pt x="49" y="75"/>
                    <a:pt x="49" y="75"/>
                  </a:cubicBezTo>
                  <a:cubicBezTo>
                    <a:pt x="49" y="74"/>
                    <a:pt x="49" y="74"/>
                    <a:pt x="49" y="74"/>
                  </a:cubicBezTo>
                  <a:cubicBezTo>
                    <a:pt x="49" y="74"/>
                    <a:pt x="49" y="74"/>
                    <a:pt x="49" y="74"/>
                  </a:cubicBezTo>
                  <a:cubicBezTo>
                    <a:pt x="49" y="74"/>
                    <a:pt x="49" y="74"/>
                    <a:pt x="49" y="74"/>
                  </a:cubicBezTo>
                  <a:cubicBezTo>
                    <a:pt x="50" y="74"/>
                    <a:pt x="50" y="74"/>
                    <a:pt x="50" y="74"/>
                  </a:cubicBezTo>
                  <a:cubicBezTo>
                    <a:pt x="50" y="74"/>
                    <a:pt x="50" y="74"/>
                    <a:pt x="50" y="74"/>
                  </a:cubicBezTo>
                  <a:cubicBezTo>
                    <a:pt x="50" y="74"/>
                    <a:pt x="50" y="74"/>
                    <a:pt x="50" y="74"/>
                  </a:cubicBezTo>
                  <a:cubicBezTo>
                    <a:pt x="50" y="72"/>
                    <a:pt x="50" y="72"/>
                    <a:pt x="50" y="72"/>
                  </a:cubicBezTo>
                  <a:cubicBezTo>
                    <a:pt x="50" y="71"/>
                    <a:pt x="50" y="71"/>
                    <a:pt x="50" y="71"/>
                  </a:cubicBezTo>
                  <a:cubicBezTo>
                    <a:pt x="50" y="71"/>
                    <a:pt x="50" y="71"/>
                    <a:pt x="50" y="71"/>
                  </a:cubicBezTo>
                  <a:cubicBezTo>
                    <a:pt x="50" y="70"/>
                    <a:pt x="50" y="70"/>
                    <a:pt x="50"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70"/>
                    <a:pt x="49" y="70"/>
                    <a:pt x="49" y="70"/>
                  </a:cubicBezTo>
                  <a:cubicBezTo>
                    <a:pt x="49" y="69"/>
                    <a:pt x="49" y="68"/>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8" y="66"/>
                    <a:pt x="48" y="66"/>
                    <a:pt x="48" y="66"/>
                  </a:cubicBezTo>
                  <a:cubicBezTo>
                    <a:pt x="49" y="66"/>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5"/>
                    <a:pt x="49" y="65"/>
                    <a:pt x="49" y="65"/>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4"/>
                    <a:pt x="49" y="64"/>
                  </a:cubicBezTo>
                  <a:cubicBezTo>
                    <a:pt x="49" y="64"/>
                    <a:pt x="49"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3"/>
                    <a:pt x="48" y="63"/>
                    <a:pt x="48" y="63"/>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2"/>
                  </a:cubicBezTo>
                  <a:cubicBezTo>
                    <a:pt x="48" y="62"/>
                    <a:pt x="48" y="62"/>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59"/>
                    <a:pt x="48" y="59"/>
                    <a:pt x="48" y="59"/>
                  </a:cubicBezTo>
                  <a:cubicBezTo>
                    <a:pt x="48" y="58"/>
                    <a:pt x="48" y="58"/>
                    <a:pt x="48" y="58"/>
                  </a:cubicBezTo>
                  <a:cubicBezTo>
                    <a:pt x="48" y="58"/>
                    <a:pt x="48" y="58"/>
                    <a:pt x="48" y="57"/>
                  </a:cubicBezTo>
                  <a:cubicBezTo>
                    <a:pt x="48" y="57"/>
                    <a:pt x="48" y="57"/>
                    <a:pt x="48" y="57"/>
                  </a:cubicBezTo>
                  <a:cubicBezTo>
                    <a:pt x="48" y="57"/>
                    <a:pt x="48" y="57"/>
                    <a:pt x="48" y="57"/>
                  </a:cubicBezTo>
                  <a:cubicBezTo>
                    <a:pt x="48" y="56"/>
                    <a:pt x="48" y="56"/>
                    <a:pt x="48" y="56"/>
                  </a:cubicBezTo>
                  <a:cubicBezTo>
                    <a:pt x="48" y="54"/>
                    <a:pt x="48" y="54"/>
                    <a:pt x="48" y="54"/>
                  </a:cubicBezTo>
                  <a:cubicBezTo>
                    <a:pt x="48" y="54"/>
                    <a:pt x="48" y="54"/>
                    <a:pt x="48" y="54"/>
                  </a:cubicBezTo>
                  <a:cubicBezTo>
                    <a:pt x="48" y="54"/>
                    <a:pt x="48" y="54"/>
                    <a:pt x="48" y="54"/>
                  </a:cubicBezTo>
                  <a:cubicBezTo>
                    <a:pt x="48" y="53"/>
                    <a:pt x="48" y="53"/>
                    <a:pt x="48" y="53"/>
                  </a:cubicBezTo>
                  <a:cubicBezTo>
                    <a:pt x="48" y="53"/>
                    <a:pt x="48" y="53"/>
                    <a:pt x="48" y="53"/>
                  </a:cubicBezTo>
                  <a:cubicBezTo>
                    <a:pt x="48" y="53"/>
                    <a:pt x="48" y="53"/>
                    <a:pt x="48" y="53"/>
                  </a:cubicBezTo>
                  <a:cubicBezTo>
                    <a:pt x="48" y="52"/>
                    <a:pt x="48" y="52"/>
                    <a:pt x="48" y="52"/>
                  </a:cubicBezTo>
                  <a:cubicBezTo>
                    <a:pt x="48" y="52"/>
                    <a:pt x="48" y="52"/>
                    <a:pt x="48" y="52"/>
                  </a:cubicBezTo>
                  <a:cubicBezTo>
                    <a:pt x="48" y="51"/>
                    <a:pt x="48" y="51"/>
                    <a:pt x="48" y="51"/>
                  </a:cubicBezTo>
                  <a:cubicBezTo>
                    <a:pt x="48" y="51"/>
                    <a:pt x="48" y="50"/>
                    <a:pt x="48" y="50"/>
                  </a:cubicBezTo>
                  <a:cubicBezTo>
                    <a:pt x="48" y="50"/>
                    <a:pt x="48" y="50"/>
                    <a:pt x="48" y="50"/>
                  </a:cubicBezTo>
                  <a:cubicBezTo>
                    <a:pt x="48" y="50"/>
                    <a:pt x="48" y="50"/>
                    <a:pt x="48" y="50"/>
                  </a:cubicBezTo>
                  <a:cubicBezTo>
                    <a:pt x="48" y="50"/>
                    <a:pt x="48" y="50"/>
                    <a:pt x="48" y="50"/>
                  </a:cubicBezTo>
                  <a:cubicBezTo>
                    <a:pt x="48" y="49"/>
                    <a:pt x="48" y="49"/>
                    <a:pt x="48" y="49"/>
                  </a:cubicBezTo>
                  <a:cubicBezTo>
                    <a:pt x="48" y="49"/>
                    <a:pt x="48" y="49"/>
                    <a:pt x="48" y="49"/>
                  </a:cubicBezTo>
                  <a:cubicBezTo>
                    <a:pt x="48" y="49"/>
                    <a:pt x="48" y="49"/>
                    <a:pt x="48" y="49"/>
                  </a:cubicBezTo>
                  <a:cubicBezTo>
                    <a:pt x="48" y="49"/>
                    <a:pt x="48" y="49"/>
                    <a:pt x="48" y="49"/>
                  </a:cubicBezTo>
                  <a:cubicBezTo>
                    <a:pt x="48" y="48"/>
                    <a:pt x="48" y="48"/>
                    <a:pt x="48" y="48"/>
                  </a:cubicBezTo>
                  <a:cubicBezTo>
                    <a:pt x="48" y="48"/>
                    <a:pt x="48" y="48"/>
                    <a:pt x="48" y="48"/>
                  </a:cubicBezTo>
                  <a:cubicBezTo>
                    <a:pt x="48" y="48"/>
                    <a:pt x="48" y="48"/>
                    <a:pt x="48" y="48"/>
                  </a:cubicBezTo>
                  <a:cubicBezTo>
                    <a:pt x="48" y="48"/>
                    <a:pt x="48" y="48"/>
                    <a:pt x="48" y="48"/>
                  </a:cubicBezTo>
                  <a:cubicBezTo>
                    <a:pt x="48" y="48"/>
                    <a:pt x="48" y="48"/>
                    <a:pt x="48" y="48"/>
                  </a:cubicBezTo>
                  <a:cubicBezTo>
                    <a:pt x="48" y="48"/>
                    <a:pt x="48" y="48"/>
                    <a:pt x="48" y="48"/>
                  </a:cubicBezTo>
                  <a:cubicBezTo>
                    <a:pt x="48" y="47"/>
                    <a:pt x="48" y="47"/>
                    <a:pt x="48" y="47"/>
                  </a:cubicBezTo>
                  <a:cubicBezTo>
                    <a:pt x="48" y="47"/>
                    <a:pt x="48" y="47"/>
                    <a:pt x="48" y="47"/>
                  </a:cubicBezTo>
                  <a:cubicBezTo>
                    <a:pt x="48" y="47"/>
                    <a:pt x="48" y="47"/>
                    <a:pt x="48" y="47"/>
                  </a:cubicBezTo>
                  <a:cubicBezTo>
                    <a:pt x="48" y="47"/>
                    <a:pt x="48" y="47"/>
                    <a:pt x="48" y="47"/>
                  </a:cubicBezTo>
                  <a:cubicBezTo>
                    <a:pt x="48" y="46"/>
                    <a:pt x="48" y="46"/>
                    <a:pt x="48" y="46"/>
                  </a:cubicBezTo>
                  <a:cubicBezTo>
                    <a:pt x="48" y="46"/>
                    <a:pt x="48" y="46"/>
                    <a:pt x="48" y="46"/>
                  </a:cubicBezTo>
                  <a:cubicBezTo>
                    <a:pt x="48" y="46"/>
                    <a:pt x="48" y="46"/>
                    <a:pt x="48" y="46"/>
                  </a:cubicBezTo>
                  <a:cubicBezTo>
                    <a:pt x="48" y="46"/>
                    <a:pt x="48" y="45"/>
                    <a:pt x="48" y="45"/>
                  </a:cubicBezTo>
                  <a:cubicBezTo>
                    <a:pt x="48" y="45"/>
                    <a:pt x="48" y="45"/>
                    <a:pt x="48" y="44"/>
                  </a:cubicBezTo>
                  <a:cubicBezTo>
                    <a:pt x="48" y="44"/>
                    <a:pt x="48" y="43"/>
                    <a:pt x="47" y="43"/>
                  </a:cubicBezTo>
                  <a:cubicBezTo>
                    <a:pt x="47" y="43"/>
                    <a:pt x="47" y="43"/>
                    <a:pt x="47" y="43"/>
                  </a:cubicBezTo>
                  <a:cubicBezTo>
                    <a:pt x="47" y="43"/>
                    <a:pt x="47" y="43"/>
                    <a:pt x="47" y="43"/>
                  </a:cubicBezTo>
                  <a:cubicBezTo>
                    <a:pt x="47" y="43"/>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1"/>
                    <a:pt x="47" y="41"/>
                    <a:pt x="47" y="41"/>
                  </a:cubicBezTo>
                  <a:cubicBezTo>
                    <a:pt x="47" y="40"/>
                    <a:pt x="47" y="40"/>
                    <a:pt x="47" y="40"/>
                  </a:cubicBezTo>
                  <a:cubicBezTo>
                    <a:pt x="47" y="40"/>
                    <a:pt x="47" y="39"/>
                    <a:pt x="47" y="39"/>
                  </a:cubicBezTo>
                  <a:cubicBezTo>
                    <a:pt x="47" y="38"/>
                    <a:pt x="47" y="38"/>
                    <a:pt x="47" y="38"/>
                  </a:cubicBezTo>
                  <a:cubicBezTo>
                    <a:pt x="46" y="38"/>
                    <a:pt x="46" y="38"/>
                    <a:pt x="46" y="37"/>
                  </a:cubicBezTo>
                  <a:cubicBezTo>
                    <a:pt x="46" y="37"/>
                    <a:pt x="46" y="37"/>
                    <a:pt x="46" y="37"/>
                  </a:cubicBezTo>
                  <a:cubicBezTo>
                    <a:pt x="46" y="37"/>
                    <a:pt x="46" y="36"/>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6" y="35"/>
                    <a:pt x="46" y="35"/>
                    <a:pt x="46" y="35"/>
                  </a:cubicBezTo>
                  <a:cubicBezTo>
                    <a:pt x="47" y="35"/>
                    <a:pt x="47" y="35"/>
                    <a:pt x="47" y="35"/>
                  </a:cubicBezTo>
                  <a:cubicBezTo>
                    <a:pt x="47" y="35"/>
                    <a:pt x="47" y="35"/>
                    <a:pt x="47" y="35"/>
                  </a:cubicBezTo>
                  <a:cubicBezTo>
                    <a:pt x="47" y="35"/>
                    <a:pt x="47" y="35"/>
                    <a:pt x="47" y="35"/>
                  </a:cubicBezTo>
                  <a:cubicBezTo>
                    <a:pt x="47" y="35"/>
                    <a:pt x="47" y="34"/>
                    <a:pt x="47" y="34"/>
                  </a:cubicBezTo>
                  <a:cubicBezTo>
                    <a:pt x="47" y="34"/>
                    <a:pt x="47" y="34"/>
                    <a:pt x="47" y="34"/>
                  </a:cubicBezTo>
                  <a:cubicBezTo>
                    <a:pt x="47" y="34"/>
                    <a:pt x="47" y="34"/>
                    <a:pt x="47" y="34"/>
                  </a:cubicBezTo>
                  <a:cubicBezTo>
                    <a:pt x="47" y="34"/>
                    <a:pt x="47" y="34"/>
                    <a:pt x="47" y="34"/>
                  </a:cubicBezTo>
                  <a:cubicBezTo>
                    <a:pt x="47" y="33"/>
                    <a:pt x="47" y="33"/>
                    <a:pt x="47" y="33"/>
                  </a:cubicBezTo>
                  <a:cubicBezTo>
                    <a:pt x="47" y="33"/>
                    <a:pt x="47" y="33"/>
                    <a:pt x="47" y="33"/>
                  </a:cubicBezTo>
                  <a:cubicBezTo>
                    <a:pt x="47" y="33"/>
                    <a:pt x="47" y="33"/>
                    <a:pt x="47" y="33"/>
                  </a:cubicBezTo>
                  <a:cubicBezTo>
                    <a:pt x="47" y="33"/>
                    <a:pt x="47" y="33"/>
                    <a:pt x="47" y="33"/>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6" y="32"/>
                    <a:pt x="46" y="32"/>
                    <a:pt x="46" y="32"/>
                  </a:cubicBezTo>
                  <a:cubicBezTo>
                    <a:pt x="46" y="32"/>
                    <a:pt x="46" y="32"/>
                    <a:pt x="46" y="32"/>
                  </a:cubicBezTo>
                  <a:cubicBezTo>
                    <a:pt x="46" y="32"/>
                    <a:pt x="46" y="32"/>
                    <a:pt x="46" y="32"/>
                  </a:cubicBezTo>
                  <a:cubicBezTo>
                    <a:pt x="46" y="32"/>
                    <a:pt x="46" y="31"/>
                    <a:pt x="46" y="31"/>
                  </a:cubicBezTo>
                  <a:cubicBezTo>
                    <a:pt x="46" y="31"/>
                    <a:pt x="46" y="31"/>
                    <a:pt x="46" y="31"/>
                  </a:cubicBezTo>
                  <a:cubicBezTo>
                    <a:pt x="46" y="31"/>
                    <a:pt x="46" y="31"/>
                    <a:pt x="46" y="31"/>
                  </a:cubicBezTo>
                  <a:cubicBezTo>
                    <a:pt x="46" y="31"/>
                    <a:pt x="46" y="31"/>
                    <a:pt x="46" y="31"/>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5" y="29"/>
                    <a:pt x="45" y="29"/>
                    <a:pt x="45" y="29"/>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3"/>
                    <a:pt x="44" y="23"/>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8"/>
                    <a:pt x="43" y="18"/>
                  </a:cubicBezTo>
                  <a:cubicBezTo>
                    <a:pt x="43" y="18"/>
                    <a:pt x="43" y="18"/>
                    <a:pt x="43" y="18"/>
                  </a:cubicBezTo>
                  <a:cubicBezTo>
                    <a:pt x="43" y="18"/>
                    <a:pt x="43"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2"/>
                    <a:pt x="43"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5"/>
                    <a:pt x="44" y="5"/>
                  </a:cubicBezTo>
                  <a:cubicBezTo>
                    <a:pt x="44" y="5"/>
                    <a:pt x="44" y="5"/>
                    <a:pt x="44" y="5"/>
                  </a:cubicBezTo>
                  <a:cubicBezTo>
                    <a:pt x="44" y="5"/>
                    <a:pt x="44" y="5"/>
                    <a:pt x="44" y="5"/>
                  </a:cubicBezTo>
                  <a:cubicBezTo>
                    <a:pt x="44" y="5"/>
                    <a:pt x="43" y="5"/>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9" y="1"/>
                    <a:pt x="39" y="0"/>
                    <a:pt x="39" y="0"/>
                  </a:cubicBezTo>
                  <a:cubicBezTo>
                    <a:pt x="39" y="0"/>
                    <a:pt x="38" y="0"/>
                    <a:pt x="38" y="0"/>
                  </a:cubicBezTo>
                  <a:cubicBezTo>
                    <a:pt x="38"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3" y="2"/>
                  </a:cubicBezTo>
                  <a:cubicBezTo>
                    <a:pt x="33" y="2"/>
                    <a:pt x="33" y="2"/>
                    <a:pt x="33" y="2"/>
                  </a:cubicBezTo>
                  <a:cubicBezTo>
                    <a:pt x="33" y="2"/>
                    <a:pt x="33" y="2"/>
                    <a:pt x="33" y="2"/>
                  </a:cubicBezTo>
                  <a:cubicBezTo>
                    <a:pt x="33" y="2"/>
                    <a:pt x="33"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3"/>
                    <a:pt x="29" y="3"/>
                  </a:cubicBezTo>
                  <a:cubicBezTo>
                    <a:pt x="29" y="3"/>
                    <a:pt x="29" y="3"/>
                    <a:pt x="29" y="3"/>
                  </a:cubicBezTo>
                  <a:cubicBezTo>
                    <a:pt x="29" y="3"/>
                    <a:pt x="29" y="3"/>
                    <a:pt x="29" y="3"/>
                  </a:cubicBezTo>
                  <a:cubicBezTo>
                    <a:pt x="29" y="3"/>
                    <a:pt x="29" y="3"/>
                    <a:pt x="29" y="3"/>
                  </a:cubicBezTo>
                  <a:cubicBezTo>
                    <a:pt x="29" y="3"/>
                    <a:pt x="29" y="3"/>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6" y="4"/>
                  </a:cubicBezTo>
                  <a:cubicBezTo>
                    <a:pt x="26" y="4"/>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6"/>
                    <a:pt x="26" y="6"/>
                    <a:pt x="26" y="6"/>
                  </a:cubicBezTo>
                  <a:cubicBezTo>
                    <a:pt x="26" y="6"/>
                    <a:pt x="26" y="6"/>
                    <a:pt x="26" y="7"/>
                  </a:cubicBezTo>
                  <a:cubicBezTo>
                    <a:pt x="26" y="7"/>
                    <a:pt x="26" y="7"/>
                    <a:pt x="26" y="7"/>
                  </a:cubicBezTo>
                  <a:cubicBezTo>
                    <a:pt x="26" y="7"/>
                    <a:pt x="26" y="7"/>
                    <a:pt x="26"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9" y="12"/>
                    <a:pt x="29" y="12"/>
                    <a:pt x="29" y="12"/>
                  </a:cubicBezTo>
                  <a:cubicBezTo>
                    <a:pt x="29" y="12"/>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30" y="13"/>
                    <a:pt x="30" y="13"/>
                  </a:cubicBezTo>
                  <a:cubicBezTo>
                    <a:pt x="30" y="13"/>
                    <a:pt x="30" y="13"/>
                    <a:pt x="30" y="13"/>
                  </a:cubicBezTo>
                  <a:cubicBezTo>
                    <a:pt x="30" y="13"/>
                    <a:pt x="30" y="13"/>
                    <a:pt x="30" y="13"/>
                  </a:cubicBezTo>
                  <a:cubicBezTo>
                    <a:pt x="30" y="13"/>
                    <a:pt x="30" y="13"/>
                    <a:pt x="30" y="13"/>
                  </a:cubicBezTo>
                  <a:cubicBezTo>
                    <a:pt x="30" y="13"/>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2" y="22"/>
                    <a:pt x="22" y="22"/>
                  </a:cubicBezTo>
                  <a:cubicBezTo>
                    <a:pt x="22" y="23"/>
                    <a:pt x="22" y="24"/>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6"/>
                    <a:pt x="21" y="27"/>
                    <a:pt x="21" y="28"/>
                  </a:cubicBezTo>
                  <a:cubicBezTo>
                    <a:pt x="21" y="28"/>
                    <a:pt x="21" y="28"/>
                    <a:pt x="21" y="28"/>
                  </a:cubicBezTo>
                  <a:cubicBezTo>
                    <a:pt x="21" y="28"/>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7"/>
                    <a:pt x="18" y="37"/>
                  </a:cubicBezTo>
                  <a:cubicBezTo>
                    <a:pt x="18" y="37"/>
                    <a:pt x="18" y="37"/>
                    <a:pt x="18" y="37"/>
                  </a:cubicBezTo>
                  <a:cubicBezTo>
                    <a:pt x="18" y="37"/>
                    <a:pt x="18" y="37"/>
                    <a:pt x="18"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2" y="38"/>
                    <a:pt x="12" y="38"/>
                    <a:pt x="12" y="38"/>
                  </a:cubicBezTo>
                  <a:cubicBezTo>
                    <a:pt x="12" y="38"/>
                    <a:pt x="12" y="38"/>
                    <a:pt x="11" y="38"/>
                  </a:cubicBezTo>
                  <a:cubicBezTo>
                    <a:pt x="11" y="38"/>
                    <a:pt x="11" y="38"/>
                    <a:pt x="11" y="38"/>
                  </a:cubicBezTo>
                  <a:cubicBezTo>
                    <a:pt x="10" y="38"/>
                    <a:pt x="10" y="38"/>
                    <a:pt x="10" y="38"/>
                  </a:cubicBezTo>
                  <a:cubicBezTo>
                    <a:pt x="10" y="38"/>
                    <a:pt x="10" y="38"/>
                    <a:pt x="10" y="38"/>
                  </a:cubicBezTo>
                  <a:cubicBezTo>
                    <a:pt x="10" y="38"/>
                    <a:pt x="10" y="38"/>
                    <a:pt x="10" y="38"/>
                  </a:cubicBezTo>
                  <a:cubicBezTo>
                    <a:pt x="9" y="38"/>
                    <a:pt x="9" y="38"/>
                    <a:pt x="9" y="38"/>
                  </a:cubicBezTo>
                  <a:cubicBezTo>
                    <a:pt x="9" y="38"/>
                    <a:pt x="9" y="38"/>
                    <a:pt x="9" y="38"/>
                  </a:cubicBezTo>
                  <a:cubicBezTo>
                    <a:pt x="9" y="38"/>
                    <a:pt x="9" y="38"/>
                    <a:pt x="9" y="38"/>
                  </a:cubicBezTo>
                  <a:cubicBezTo>
                    <a:pt x="9" y="38"/>
                    <a:pt x="9" y="38"/>
                    <a:pt x="9"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7" y="40"/>
                  </a:cubicBezTo>
                  <a:cubicBezTo>
                    <a:pt x="7" y="40"/>
                    <a:pt x="7" y="40"/>
                    <a:pt x="7" y="40"/>
                  </a:cubicBezTo>
                  <a:cubicBezTo>
                    <a:pt x="7" y="41"/>
                    <a:pt x="7" y="41"/>
                    <a:pt x="7" y="42"/>
                  </a:cubicBezTo>
                  <a:cubicBezTo>
                    <a:pt x="7" y="42"/>
                    <a:pt x="7" y="42"/>
                    <a:pt x="7" y="42"/>
                  </a:cubicBezTo>
                  <a:cubicBezTo>
                    <a:pt x="7" y="42"/>
                    <a:pt x="7" y="42"/>
                    <a:pt x="7" y="42"/>
                  </a:cubicBezTo>
                  <a:cubicBezTo>
                    <a:pt x="7" y="42"/>
                    <a:pt x="7" y="42"/>
                    <a:pt x="7" y="42"/>
                  </a:cubicBezTo>
                  <a:cubicBezTo>
                    <a:pt x="7" y="42"/>
                    <a:pt x="7" y="42"/>
                    <a:pt x="7" y="42"/>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3"/>
                    <a:pt x="7" y="43"/>
                    <a:pt x="7" y="43"/>
                  </a:cubicBezTo>
                  <a:cubicBezTo>
                    <a:pt x="7" y="44"/>
                    <a:pt x="7" y="44"/>
                    <a:pt x="7" y="44"/>
                  </a:cubicBezTo>
                  <a:cubicBezTo>
                    <a:pt x="7" y="44"/>
                    <a:pt x="7" y="44"/>
                    <a:pt x="7" y="44"/>
                  </a:cubicBezTo>
                  <a:cubicBezTo>
                    <a:pt x="7" y="44"/>
                    <a:pt x="7" y="44"/>
                    <a:pt x="7" y="44"/>
                  </a:cubicBezTo>
                  <a:cubicBezTo>
                    <a:pt x="7" y="44"/>
                    <a:pt x="7" y="44"/>
                    <a:pt x="7" y="44"/>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7"/>
                    <a:pt x="7" y="48"/>
                    <a:pt x="6" y="48"/>
                  </a:cubicBezTo>
                  <a:cubicBezTo>
                    <a:pt x="6" y="48"/>
                    <a:pt x="6" y="48"/>
                    <a:pt x="6" y="48"/>
                  </a:cubicBezTo>
                  <a:cubicBezTo>
                    <a:pt x="6" y="48"/>
                    <a:pt x="6" y="48"/>
                    <a:pt x="6" y="48"/>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2"/>
                    <a:pt x="6" y="53"/>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59"/>
                  </a:cubicBezTo>
                  <a:cubicBezTo>
                    <a:pt x="4" y="59"/>
                    <a:pt x="4" y="59"/>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3" y="63"/>
                    <a:pt x="3" y="63"/>
                    <a:pt x="3"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4"/>
                  </a:cubicBezTo>
                  <a:cubicBezTo>
                    <a:pt x="2" y="64"/>
                    <a:pt x="2" y="64"/>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5"/>
                    <a:pt x="2" y="65"/>
                    <a:pt x="2" y="65"/>
                  </a:cubicBezTo>
                  <a:cubicBezTo>
                    <a:pt x="2" y="66"/>
                    <a:pt x="2" y="66"/>
                    <a:pt x="2" y="66"/>
                  </a:cubicBezTo>
                  <a:cubicBezTo>
                    <a:pt x="1" y="66"/>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8"/>
                    <a:pt x="1" y="68"/>
                    <a:pt x="1" y="68"/>
                  </a:cubicBezTo>
                  <a:cubicBezTo>
                    <a:pt x="1" y="68"/>
                    <a:pt x="1" y="68"/>
                    <a:pt x="1" y="68"/>
                  </a:cubicBezTo>
                  <a:cubicBezTo>
                    <a:pt x="1" y="68"/>
                    <a:pt x="1" y="68"/>
                    <a:pt x="1" y="68"/>
                  </a:cubicBezTo>
                  <a:cubicBezTo>
                    <a:pt x="1" y="68"/>
                    <a:pt x="1" y="68"/>
                    <a:pt x="1" y="68"/>
                  </a:cubicBezTo>
                  <a:cubicBezTo>
                    <a:pt x="1" y="68"/>
                    <a:pt x="1" y="68"/>
                    <a:pt x="1" y="68"/>
                  </a:cubicBezTo>
                  <a:cubicBezTo>
                    <a:pt x="1" y="68"/>
                    <a:pt x="1" y="69"/>
                    <a:pt x="1" y="69"/>
                  </a:cubicBezTo>
                  <a:cubicBezTo>
                    <a:pt x="1" y="69"/>
                    <a:pt x="1" y="70"/>
                    <a:pt x="1" y="70"/>
                  </a:cubicBezTo>
                  <a:cubicBezTo>
                    <a:pt x="1" y="70"/>
                    <a:pt x="1" y="70"/>
                    <a:pt x="1" y="70"/>
                  </a:cubicBezTo>
                  <a:cubicBezTo>
                    <a:pt x="1" y="70"/>
                    <a:pt x="1" y="70"/>
                    <a:pt x="1" y="70"/>
                  </a:cubicBezTo>
                  <a:cubicBezTo>
                    <a:pt x="0" y="70"/>
                    <a:pt x="0" y="70"/>
                    <a:pt x="0" y="70"/>
                  </a:cubicBezTo>
                  <a:cubicBezTo>
                    <a:pt x="0" y="70"/>
                    <a:pt x="0" y="70"/>
                    <a:pt x="0" y="70"/>
                  </a:cubicBezTo>
                  <a:cubicBezTo>
                    <a:pt x="0" y="70"/>
                    <a:pt x="0" y="70"/>
                    <a:pt x="0" y="70"/>
                  </a:cubicBezTo>
                  <a:cubicBezTo>
                    <a:pt x="0" y="70"/>
                    <a:pt x="0" y="70"/>
                    <a:pt x="0" y="70"/>
                  </a:cubicBezTo>
                  <a:cubicBezTo>
                    <a:pt x="0" y="70"/>
                    <a:pt x="0" y="70"/>
                    <a:pt x="0" y="70"/>
                  </a:cubicBezTo>
                  <a:cubicBezTo>
                    <a:pt x="0" y="71"/>
                    <a:pt x="0" y="71"/>
                    <a:pt x="0" y="71"/>
                  </a:cubicBezTo>
                  <a:cubicBezTo>
                    <a:pt x="0" y="71"/>
                    <a:pt x="0" y="71"/>
                    <a:pt x="0" y="71"/>
                  </a:cubicBezTo>
                  <a:cubicBezTo>
                    <a:pt x="0" y="71"/>
                    <a:pt x="0" y="71"/>
                    <a:pt x="1" y="71"/>
                  </a:cubicBezTo>
                  <a:cubicBezTo>
                    <a:pt x="1" y="71"/>
                    <a:pt x="1" y="71"/>
                    <a:pt x="1" y="71"/>
                  </a:cubicBezTo>
                  <a:cubicBezTo>
                    <a:pt x="1" y="71"/>
                    <a:pt x="1" y="71"/>
                    <a:pt x="1" y="71"/>
                  </a:cubicBezTo>
                  <a:cubicBezTo>
                    <a:pt x="1" y="71"/>
                    <a:pt x="1" y="71"/>
                    <a:pt x="1" y="71"/>
                  </a:cubicBezTo>
                  <a:cubicBezTo>
                    <a:pt x="1" y="71"/>
                    <a:pt x="1" y="71"/>
                    <a:pt x="1" y="71"/>
                  </a:cubicBezTo>
                  <a:cubicBezTo>
                    <a:pt x="1" y="71"/>
                    <a:pt x="1" y="71"/>
                    <a:pt x="1" y="71"/>
                  </a:cubicBezTo>
                  <a:cubicBezTo>
                    <a:pt x="1" y="71"/>
                    <a:pt x="1" y="71"/>
                    <a:pt x="1" y="72"/>
                  </a:cubicBezTo>
                  <a:cubicBezTo>
                    <a:pt x="1" y="72"/>
                    <a:pt x="1" y="72"/>
                    <a:pt x="1" y="72"/>
                  </a:cubicBezTo>
                  <a:cubicBezTo>
                    <a:pt x="1" y="72"/>
                    <a:pt x="1" y="72"/>
                    <a:pt x="1" y="72"/>
                  </a:cubicBezTo>
                  <a:cubicBezTo>
                    <a:pt x="1" y="72"/>
                    <a:pt x="1" y="72"/>
                    <a:pt x="1" y="72"/>
                  </a:cubicBezTo>
                  <a:cubicBezTo>
                    <a:pt x="1" y="72"/>
                    <a:pt x="1" y="72"/>
                    <a:pt x="1" y="72"/>
                  </a:cubicBezTo>
                  <a:cubicBezTo>
                    <a:pt x="1" y="72"/>
                    <a:pt x="1" y="72"/>
                    <a:pt x="1" y="72"/>
                  </a:cubicBezTo>
                  <a:cubicBezTo>
                    <a:pt x="2" y="72"/>
                    <a:pt x="2" y="72"/>
                    <a:pt x="2" y="72"/>
                  </a:cubicBezTo>
                  <a:cubicBezTo>
                    <a:pt x="2" y="72"/>
                    <a:pt x="2" y="72"/>
                    <a:pt x="2" y="72"/>
                  </a:cubicBezTo>
                  <a:cubicBezTo>
                    <a:pt x="2" y="72"/>
                    <a:pt x="2" y="72"/>
                    <a:pt x="2" y="72"/>
                  </a:cubicBezTo>
                  <a:cubicBezTo>
                    <a:pt x="2" y="72"/>
                    <a:pt x="2" y="72"/>
                    <a:pt x="2" y="72"/>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2" y="73"/>
                  </a:cubicBezTo>
                  <a:cubicBezTo>
                    <a:pt x="2" y="73"/>
                    <a:pt x="2"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3"/>
                    <a:pt x="3" y="74"/>
                  </a:cubicBezTo>
                  <a:cubicBezTo>
                    <a:pt x="3" y="74"/>
                    <a:pt x="3" y="74"/>
                    <a:pt x="3" y="74"/>
                  </a:cubicBezTo>
                  <a:cubicBezTo>
                    <a:pt x="3" y="74"/>
                    <a:pt x="3" y="74"/>
                    <a:pt x="3" y="74"/>
                  </a:cubicBezTo>
                  <a:cubicBezTo>
                    <a:pt x="3" y="74"/>
                    <a:pt x="3" y="74"/>
                    <a:pt x="3" y="74"/>
                  </a:cubicBezTo>
                  <a:cubicBezTo>
                    <a:pt x="3" y="74"/>
                    <a:pt x="3" y="74"/>
                    <a:pt x="3" y="74"/>
                  </a:cubicBezTo>
                  <a:cubicBezTo>
                    <a:pt x="3" y="74"/>
                    <a:pt x="3" y="74"/>
                    <a:pt x="3" y="74"/>
                  </a:cubicBezTo>
                  <a:cubicBezTo>
                    <a:pt x="3"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4" y="74"/>
                    <a:pt x="4" y="74"/>
                  </a:cubicBezTo>
                  <a:cubicBezTo>
                    <a:pt x="4" y="74"/>
                    <a:pt x="5" y="74"/>
                    <a:pt x="5" y="74"/>
                  </a:cubicBezTo>
                  <a:cubicBezTo>
                    <a:pt x="5" y="74"/>
                    <a:pt x="5" y="74"/>
                    <a:pt x="5" y="74"/>
                  </a:cubicBezTo>
                  <a:cubicBezTo>
                    <a:pt x="5" y="74"/>
                    <a:pt x="5" y="74"/>
                    <a:pt x="5" y="74"/>
                  </a:cubicBezTo>
                  <a:cubicBezTo>
                    <a:pt x="5" y="74"/>
                    <a:pt x="5" y="74"/>
                    <a:pt x="5" y="74"/>
                  </a:cubicBezTo>
                  <a:cubicBezTo>
                    <a:pt x="5" y="74"/>
                    <a:pt x="5" y="74"/>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7" y="75"/>
                    <a:pt x="7" y="75"/>
                    <a:pt x="7" y="75"/>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7" y="76"/>
                    <a:pt x="7" y="76"/>
                    <a:pt x="7"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6"/>
                    <a:pt x="8" y="76"/>
                  </a:cubicBezTo>
                  <a:cubicBezTo>
                    <a:pt x="8" y="76"/>
                    <a:pt x="8" y="77"/>
                    <a:pt x="8"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1" y="77"/>
                    <a:pt x="11" y="77"/>
                    <a:pt x="11" y="77"/>
                  </a:cubicBezTo>
                  <a:cubicBezTo>
                    <a:pt x="11" y="77"/>
                    <a:pt x="11" y="77"/>
                    <a:pt x="11" y="77"/>
                  </a:cubicBezTo>
                  <a:cubicBezTo>
                    <a:pt x="11" y="77"/>
                    <a:pt x="11" y="77"/>
                    <a:pt x="11" y="77"/>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2" y="78"/>
                    <a:pt x="12" y="78"/>
                    <a:pt x="12" y="78"/>
                  </a:cubicBezTo>
                  <a:cubicBezTo>
                    <a:pt x="13" y="78"/>
                    <a:pt x="13" y="78"/>
                    <a:pt x="14" y="78"/>
                  </a:cubicBezTo>
                  <a:cubicBezTo>
                    <a:pt x="14" y="78"/>
                    <a:pt x="14" y="78"/>
                    <a:pt x="14" y="78"/>
                  </a:cubicBezTo>
                  <a:cubicBezTo>
                    <a:pt x="14" y="78"/>
                    <a:pt x="14" y="78"/>
                    <a:pt x="14" y="78"/>
                  </a:cubicBezTo>
                  <a:cubicBezTo>
                    <a:pt x="14"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5" y="78"/>
                    <a:pt x="15" y="78"/>
                  </a:cubicBezTo>
                  <a:cubicBezTo>
                    <a:pt x="15" y="78"/>
                    <a:pt x="16" y="78"/>
                    <a:pt x="16" y="78"/>
                  </a:cubicBezTo>
                  <a:cubicBezTo>
                    <a:pt x="16" y="78"/>
                    <a:pt x="16" y="78"/>
                    <a:pt x="16" y="78"/>
                  </a:cubicBezTo>
                  <a:cubicBezTo>
                    <a:pt x="16" y="78"/>
                    <a:pt x="16" y="78"/>
                    <a:pt x="16" y="78"/>
                  </a:cubicBezTo>
                  <a:cubicBezTo>
                    <a:pt x="16" y="78"/>
                    <a:pt x="16" y="78"/>
                    <a:pt x="16" y="78"/>
                  </a:cubicBezTo>
                  <a:cubicBezTo>
                    <a:pt x="16" y="78"/>
                    <a:pt x="16" y="78"/>
                    <a:pt x="16" y="77"/>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6" y="80"/>
                    <a:pt x="16" y="80"/>
                  </a:cubicBezTo>
                  <a:cubicBezTo>
                    <a:pt x="16" y="80"/>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1"/>
                    <a:pt x="15" y="81"/>
                    <a:pt x="15" y="81"/>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4" y="83"/>
                    <a:pt x="14" y="83"/>
                    <a:pt x="14" y="83"/>
                  </a:cubicBezTo>
                  <a:cubicBezTo>
                    <a:pt x="14" y="83"/>
                    <a:pt x="14" y="83"/>
                    <a:pt x="14" y="83"/>
                  </a:cubicBezTo>
                  <a:cubicBezTo>
                    <a:pt x="14" y="83"/>
                    <a:pt x="14" y="83"/>
                    <a:pt x="14" y="83"/>
                  </a:cubicBezTo>
                  <a:cubicBezTo>
                    <a:pt x="14" y="83"/>
                    <a:pt x="14" y="83"/>
                    <a:pt x="14" y="83"/>
                  </a:cubicBezTo>
                  <a:cubicBezTo>
                    <a:pt x="14" y="83"/>
                    <a:pt x="14" y="83"/>
                    <a:pt x="14" y="83"/>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3" y="85"/>
                    <a:pt x="13" y="85"/>
                    <a:pt x="13" y="85"/>
                  </a:cubicBezTo>
                  <a:cubicBezTo>
                    <a:pt x="13" y="85"/>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6"/>
                    <a:pt x="13" y="86"/>
                    <a:pt x="13" y="86"/>
                  </a:cubicBezTo>
                  <a:cubicBezTo>
                    <a:pt x="13" y="87"/>
                    <a:pt x="13" y="87"/>
                    <a:pt x="13" y="88"/>
                  </a:cubicBezTo>
                  <a:cubicBezTo>
                    <a:pt x="13" y="88"/>
                    <a:pt x="13" y="88"/>
                    <a:pt x="13" y="88"/>
                  </a:cubicBezTo>
                  <a:cubicBezTo>
                    <a:pt x="13" y="88"/>
                    <a:pt x="13" y="88"/>
                    <a:pt x="13" y="88"/>
                  </a:cubicBezTo>
                  <a:cubicBezTo>
                    <a:pt x="13" y="88"/>
                    <a:pt x="13" y="88"/>
                    <a:pt x="13" y="88"/>
                  </a:cubicBezTo>
                  <a:cubicBezTo>
                    <a:pt x="13" y="88"/>
                    <a:pt x="13" y="88"/>
                    <a:pt x="13" y="88"/>
                  </a:cubicBezTo>
                  <a:cubicBezTo>
                    <a:pt x="12" y="88"/>
                    <a:pt x="12" y="88"/>
                    <a:pt x="12" y="88"/>
                  </a:cubicBezTo>
                  <a:cubicBezTo>
                    <a:pt x="12" y="88"/>
                    <a:pt x="12" y="88"/>
                    <a:pt x="12" y="88"/>
                  </a:cubicBezTo>
                  <a:cubicBezTo>
                    <a:pt x="12" y="88"/>
                    <a:pt x="12" y="88"/>
                    <a:pt x="12" y="88"/>
                  </a:cubicBezTo>
                  <a:cubicBezTo>
                    <a:pt x="12" y="88"/>
                    <a:pt x="12" y="88"/>
                    <a:pt x="12" y="88"/>
                  </a:cubicBezTo>
                  <a:cubicBezTo>
                    <a:pt x="12" y="88"/>
                    <a:pt x="12" y="88"/>
                    <a:pt x="12" y="88"/>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89"/>
                  </a:cubicBezTo>
                  <a:cubicBezTo>
                    <a:pt x="12" y="89"/>
                    <a:pt x="12" y="89"/>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0"/>
                  </a:cubicBezTo>
                  <a:cubicBezTo>
                    <a:pt x="12" y="90"/>
                    <a:pt x="12" y="90"/>
                    <a:pt x="12" y="91"/>
                  </a:cubicBezTo>
                  <a:cubicBezTo>
                    <a:pt x="12" y="91"/>
                    <a:pt x="12" y="91"/>
                    <a:pt x="12" y="91"/>
                  </a:cubicBezTo>
                  <a:cubicBezTo>
                    <a:pt x="12" y="91"/>
                    <a:pt x="12" y="91"/>
                    <a:pt x="12" y="91"/>
                  </a:cubicBezTo>
                  <a:cubicBezTo>
                    <a:pt x="12" y="91"/>
                    <a:pt x="12" y="91"/>
                    <a:pt x="12" y="91"/>
                  </a:cubicBezTo>
                  <a:cubicBezTo>
                    <a:pt x="12" y="91"/>
                    <a:pt x="12" y="91"/>
                    <a:pt x="12" y="91"/>
                  </a:cubicBezTo>
                  <a:cubicBezTo>
                    <a:pt x="12" y="91"/>
                    <a:pt x="12" y="91"/>
                    <a:pt x="12" y="91"/>
                  </a:cubicBezTo>
                  <a:cubicBezTo>
                    <a:pt x="12" y="91"/>
                    <a:pt x="12" y="91"/>
                    <a:pt x="11" y="91"/>
                  </a:cubicBezTo>
                  <a:cubicBezTo>
                    <a:pt x="11" y="92"/>
                    <a:pt x="11" y="92"/>
                    <a:pt x="11" y="92"/>
                  </a:cubicBezTo>
                  <a:cubicBezTo>
                    <a:pt x="11" y="92"/>
                    <a:pt x="11" y="92"/>
                    <a:pt x="11" y="92"/>
                  </a:cubicBezTo>
                  <a:cubicBezTo>
                    <a:pt x="11" y="92"/>
                    <a:pt x="11" y="92"/>
                    <a:pt x="11" y="92"/>
                  </a:cubicBezTo>
                  <a:cubicBezTo>
                    <a:pt x="11" y="92"/>
                    <a:pt x="11" y="92"/>
                    <a:pt x="11" y="92"/>
                  </a:cubicBezTo>
                  <a:cubicBezTo>
                    <a:pt x="11" y="92"/>
                    <a:pt x="11" y="92"/>
                    <a:pt x="11" y="92"/>
                  </a:cubicBezTo>
                  <a:cubicBezTo>
                    <a:pt x="11" y="92"/>
                    <a:pt x="11" y="92"/>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3"/>
                    <a:pt x="11" y="93"/>
                  </a:cubicBezTo>
                  <a:cubicBezTo>
                    <a:pt x="11" y="93"/>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1" y="94"/>
                    <a:pt x="11" y="94"/>
                    <a:pt x="11" y="94"/>
                  </a:cubicBezTo>
                  <a:cubicBezTo>
                    <a:pt x="10" y="94"/>
                    <a:pt x="10" y="94"/>
                    <a:pt x="10" y="94"/>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5"/>
                    <a:pt x="10" y="95"/>
                    <a:pt x="10" y="95"/>
                  </a:cubicBezTo>
                  <a:cubicBezTo>
                    <a:pt x="10" y="96"/>
                    <a:pt x="10" y="96"/>
                    <a:pt x="10" y="96"/>
                  </a:cubicBezTo>
                  <a:cubicBezTo>
                    <a:pt x="9" y="96"/>
                    <a:pt x="9" y="96"/>
                    <a:pt x="9" y="96"/>
                  </a:cubicBezTo>
                  <a:cubicBezTo>
                    <a:pt x="9" y="96"/>
                    <a:pt x="9" y="96"/>
                    <a:pt x="9" y="96"/>
                  </a:cubicBezTo>
                  <a:cubicBezTo>
                    <a:pt x="9" y="96"/>
                    <a:pt x="9" y="96"/>
                    <a:pt x="9" y="96"/>
                  </a:cubicBezTo>
                  <a:cubicBezTo>
                    <a:pt x="9" y="97"/>
                    <a:pt x="9" y="97"/>
                    <a:pt x="9" y="97"/>
                  </a:cubicBezTo>
                  <a:cubicBezTo>
                    <a:pt x="9" y="97"/>
                    <a:pt x="9" y="97"/>
                    <a:pt x="9" y="97"/>
                  </a:cubicBezTo>
                  <a:cubicBezTo>
                    <a:pt x="9" y="97"/>
                    <a:pt x="9" y="97"/>
                    <a:pt x="9" y="97"/>
                  </a:cubicBezTo>
                  <a:cubicBezTo>
                    <a:pt x="9" y="97"/>
                    <a:pt x="9" y="97"/>
                    <a:pt x="9" y="97"/>
                  </a:cubicBezTo>
                  <a:cubicBezTo>
                    <a:pt x="8" y="97"/>
                    <a:pt x="8" y="97"/>
                    <a:pt x="8" y="97"/>
                  </a:cubicBezTo>
                  <a:cubicBezTo>
                    <a:pt x="8" y="97"/>
                    <a:pt x="8" y="97"/>
                    <a:pt x="8" y="97"/>
                  </a:cubicBezTo>
                  <a:cubicBezTo>
                    <a:pt x="8" y="97"/>
                    <a:pt x="8" y="98"/>
                    <a:pt x="7" y="98"/>
                  </a:cubicBezTo>
                  <a:cubicBezTo>
                    <a:pt x="7" y="98"/>
                    <a:pt x="7" y="98"/>
                    <a:pt x="7" y="98"/>
                  </a:cubicBezTo>
                  <a:cubicBezTo>
                    <a:pt x="7" y="98"/>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7" y="99"/>
                    <a:pt x="7" y="99"/>
                  </a:cubicBezTo>
                  <a:cubicBezTo>
                    <a:pt x="7" y="99"/>
                    <a:pt x="8" y="99"/>
                    <a:pt x="8" y="99"/>
                  </a:cubicBezTo>
                  <a:cubicBezTo>
                    <a:pt x="8" y="99"/>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0"/>
                    <a:pt x="8" y="100"/>
                  </a:cubicBezTo>
                  <a:cubicBezTo>
                    <a:pt x="8" y="100"/>
                    <a:pt x="8" y="101"/>
                    <a:pt x="8" y="101"/>
                  </a:cubicBezTo>
                  <a:cubicBezTo>
                    <a:pt x="8" y="101"/>
                    <a:pt x="8" y="101"/>
                    <a:pt x="8" y="101"/>
                  </a:cubicBezTo>
                  <a:cubicBezTo>
                    <a:pt x="8" y="101"/>
                    <a:pt x="8" y="101"/>
                    <a:pt x="8" y="101"/>
                  </a:cubicBezTo>
                  <a:cubicBezTo>
                    <a:pt x="8" y="101"/>
                    <a:pt x="8" y="101"/>
                    <a:pt x="8" y="101"/>
                  </a:cubicBezTo>
                  <a:cubicBezTo>
                    <a:pt x="8" y="101"/>
                    <a:pt x="9" y="101"/>
                    <a:pt x="9" y="101"/>
                  </a:cubicBezTo>
                  <a:cubicBezTo>
                    <a:pt x="9" y="101"/>
                    <a:pt x="9" y="101"/>
                    <a:pt x="9" y="101"/>
                  </a:cubicBezTo>
                  <a:cubicBezTo>
                    <a:pt x="9" y="101"/>
                    <a:pt x="9" y="101"/>
                    <a:pt x="9" y="101"/>
                  </a:cubicBezTo>
                  <a:cubicBezTo>
                    <a:pt x="9" y="101"/>
                    <a:pt x="9" y="101"/>
                    <a:pt x="9" y="101"/>
                  </a:cubicBezTo>
                  <a:cubicBezTo>
                    <a:pt x="9" y="101"/>
                    <a:pt x="9" y="101"/>
                    <a:pt x="9" y="101"/>
                  </a:cubicBezTo>
                  <a:cubicBezTo>
                    <a:pt x="9" y="102"/>
                    <a:pt x="9" y="102"/>
                    <a:pt x="9" y="102"/>
                  </a:cubicBezTo>
                  <a:cubicBezTo>
                    <a:pt x="9" y="102"/>
                    <a:pt x="9" y="102"/>
                    <a:pt x="9" y="102"/>
                  </a:cubicBezTo>
                  <a:cubicBezTo>
                    <a:pt x="9" y="102"/>
                    <a:pt x="9"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2"/>
                    <a:pt x="10" y="102"/>
                  </a:cubicBezTo>
                  <a:cubicBezTo>
                    <a:pt x="10" y="102"/>
                    <a:pt x="10" y="103"/>
                    <a:pt x="10" y="103"/>
                  </a:cubicBezTo>
                  <a:cubicBezTo>
                    <a:pt x="10" y="103"/>
                    <a:pt x="10" y="103"/>
                    <a:pt x="10" y="103"/>
                  </a:cubicBezTo>
                  <a:cubicBezTo>
                    <a:pt x="10" y="103"/>
                    <a:pt x="10"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3"/>
                    <a:pt x="11" y="103"/>
                  </a:cubicBezTo>
                  <a:cubicBezTo>
                    <a:pt x="11" y="103"/>
                    <a:pt x="11" y="104"/>
                    <a:pt x="11" y="104"/>
                  </a:cubicBezTo>
                  <a:cubicBezTo>
                    <a:pt x="11" y="104"/>
                    <a:pt x="11" y="104"/>
                    <a:pt x="11" y="104"/>
                  </a:cubicBezTo>
                  <a:cubicBezTo>
                    <a:pt x="11" y="104"/>
                    <a:pt x="11" y="104"/>
                    <a:pt x="11" y="104"/>
                  </a:cubicBezTo>
                  <a:cubicBezTo>
                    <a:pt x="11" y="104"/>
                    <a:pt x="11" y="104"/>
                    <a:pt x="11" y="104"/>
                  </a:cubicBezTo>
                  <a:cubicBezTo>
                    <a:pt x="11" y="104"/>
                    <a:pt x="11"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10" y="103"/>
                    <a:pt x="10" y="103"/>
                    <a:pt x="10"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8" y="103"/>
                    <a:pt x="8" y="103"/>
                    <a:pt x="8" y="103"/>
                  </a:cubicBezTo>
                  <a:cubicBezTo>
                    <a:pt x="8" y="103"/>
                    <a:pt x="8" y="103"/>
                    <a:pt x="8" y="103"/>
                  </a:cubicBezTo>
                  <a:cubicBezTo>
                    <a:pt x="8" y="103"/>
                    <a:pt x="8" y="103"/>
                    <a:pt x="8" y="103"/>
                  </a:cubicBezTo>
                  <a:cubicBezTo>
                    <a:pt x="8" y="103"/>
                    <a:pt x="8" y="102"/>
                    <a:pt x="8" y="102"/>
                  </a:cubicBezTo>
                  <a:cubicBezTo>
                    <a:pt x="8" y="102"/>
                    <a:pt x="8" y="102"/>
                    <a:pt x="8" y="102"/>
                  </a:cubicBezTo>
                  <a:cubicBezTo>
                    <a:pt x="7" y="102"/>
                    <a:pt x="7" y="102"/>
                    <a:pt x="7" y="102"/>
                  </a:cubicBezTo>
                  <a:cubicBezTo>
                    <a:pt x="7" y="102"/>
                    <a:pt x="7" y="102"/>
                    <a:pt x="7" y="102"/>
                  </a:cubicBezTo>
                  <a:cubicBezTo>
                    <a:pt x="6" y="102"/>
                    <a:pt x="6" y="102"/>
                    <a:pt x="6"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2"/>
                    <a:pt x="5" y="102"/>
                    <a:pt x="5" y="102"/>
                  </a:cubicBezTo>
                  <a:cubicBezTo>
                    <a:pt x="5" y="103"/>
                    <a:pt x="5" y="103"/>
                    <a:pt x="5" y="103"/>
                  </a:cubicBezTo>
                  <a:cubicBezTo>
                    <a:pt x="5" y="103"/>
                    <a:pt x="5" y="103"/>
                    <a:pt x="5" y="103"/>
                  </a:cubicBezTo>
                  <a:cubicBezTo>
                    <a:pt x="5" y="103"/>
                    <a:pt x="5" y="103"/>
                    <a:pt x="5" y="103"/>
                  </a:cubicBezTo>
                  <a:cubicBezTo>
                    <a:pt x="4" y="103"/>
                    <a:pt x="4" y="103"/>
                    <a:pt x="4" y="103"/>
                  </a:cubicBezTo>
                  <a:cubicBezTo>
                    <a:pt x="4" y="103"/>
                    <a:pt x="4" y="103"/>
                    <a:pt x="4" y="103"/>
                  </a:cubicBezTo>
                  <a:cubicBezTo>
                    <a:pt x="4" y="103"/>
                    <a:pt x="4" y="103"/>
                    <a:pt x="4" y="103"/>
                  </a:cubicBezTo>
                  <a:cubicBezTo>
                    <a:pt x="4" y="103"/>
                    <a:pt x="4" y="103"/>
                    <a:pt x="4" y="103"/>
                  </a:cubicBezTo>
                  <a:cubicBezTo>
                    <a:pt x="4" y="104"/>
                    <a:pt x="4" y="104"/>
                    <a:pt x="4" y="104"/>
                  </a:cubicBezTo>
                  <a:cubicBezTo>
                    <a:pt x="4" y="104"/>
                    <a:pt x="4" y="104"/>
                    <a:pt x="4" y="104"/>
                  </a:cubicBezTo>
                  <a:cubicBezTo>
                    <a:pt x="4" y="104"/>
                    <a:pt x="4"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5" y="104"/>
                    <a:pt x="5" y="104"/>
                    <a:pt x="5"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6" y="104"/>
                    <a:pt x="6" y="104"/>
                  </a:cubicBezTo>
                  <a:cubicBezTo>
                    <a:pt x="6" y="104"/>
                    <a:pt x="7" y="104"/>
                    <a:pt x="7" y="104"/>
                  </a:cubicBezTo>
                  <a:cubicBezTo>
                    <a:pt x="7" y="104"/>
                    <a:pt x="7" y="104"/>
                    <a:pt x="7" y="104"/>
                  </a:cubicBezTo>
                  <a:cubicBezTo>
                    <a:pt x="7" y="104"/>
                    <a:pt x="7" y="104"/>
                    <a:pt x="7" y="104"/>
                  </a:cubicBezTo>
                  <a:cubicBezTo>
                    <a:pt x="7" y="104"/>
                    <a:pt x="7" y="104"/>
                    <a:pt x="7" y="104"/>
                  </a:cubicBezTo>
                  <a:cubicBezTo>
                    <a:pt x="7" y="104"/>
                    <a:pt x="7" y="104"/>
                    <a:pt x="7" y="104"/>
                  </a:cubicBezTo>
                  <a:cubicBezTo>
                    <a:pt x="7" y="104"/>
                    <a:pt x="7" y="104"/>
                    <a:pt x="7" y="104"/>
                  </a:cubicBezTo>
                  <a:cubicBezTo>
                    <a:pt x="7" y="104"/>
                    <a:pt x="7" y="104"/>
                    <a:pt x="7" y="104"/>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7" y="105"/>
                    <a:pt x="7" y="105"/>
                  </a:cubicBezTo>
                  <a:cubicBezTo>
                    <a:pt x="7"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8" y="105"/>
                    <a:pt x="8" y="105"/>
                    <a:pt x="8"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10"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1" y="106"/>
                    <a:pt x="11" y="106"/>
                    <a:pt x="11"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2" y="106"/>
                    <a:pt x="12" y="106"/>
                    <a:pt x="12" y="106"/>
                  </a:cubicBezTo>
                  <a:cubicBezTo>
                    <a:pt x="13" y="106"/>
                    <a:pt x="13" y="106"/>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7"/>
                    <a:pt x="17" y="107"/>
                    <a:pt x="17" y="107"/>
                  </a:cubicBezTo>
                  <a:cubicBezTo>
                    <a:pt x="18" y="107"/>
                    <a:pt x="18" y="107"/>
                    <a:pt x="18" y="107"/>
                  </a:cubicBezTo>
                  <a:cubicBezTo>
                    <a:pt x="18" y="107"/>
                    <a:pt x="18" y="107"/>
                    <a:pt x="18" y="107"/>
                  </a:cubicBezTo>
                  <a:cubicBezTo>
                    <a:pt x="19" y="107"/>
                    <a:pt x="19" y="107"/>
                    <a:pt x="19" y="107"/>
                  </a:cubicBezTo>
                  <a:cubicBezTo>
                    <a:pt x="19" y="107"/>
                    <a:pt x="19" y="107"/>
                    <a:pt x="19" y="107"/>
                  </a:cubicBezTo>
                  <a:cubicBezTo>
                    <a:pt x="19" y="107"/>
                    <a:pt x="19" y="107"/>
                    <a:pt x="19" y="107"/>
                  </a:cubicBezTo>
                  <a:cubicBezTo>
                    <a:pt x="19" y="107"/>
                    <a:pt x="19" y="107"/>
                    <a:pt x="19" y="107"/>
                  </a:cubicBezTo>
                  <a:cubicBezTo>
                    <a:pt x="19" y="107"/>
                    <a:pt x="19" y="107"/>
                    <a:pt x="19" y="107"/>
                  </a:cubicBezTo>
                  <a:cubicBezTo>
                    <a:pt x="20" y="107"/>
                    <a:pt x="20" y="107"/>
                    <a:pt x="20" y="107"/>
                  </a:cubicBezTo>
                  <a:cubicBezTo>
                    <a:pt x="20" y="107"/>
                    <a:pt x="20" y="107"/>
                    <a:pt x="20" y="107"/>
                  </a:cubicBezTo>
                  <a:cubicBezTo>
                    <a:pt x="20" y="107"/>
                    <a:pt x="20" y="107"/>
                    <a:pt x="20" y="107"/>
                  </a:cubicBezTo>
                  <a:cubicBezTo>
                    <a:pt x="20" y="107"/>
                    <a:pt x="20" y="107"/>
                    <a:pt x="20" y="107"/>
                  </a:cubicBezTo>
                  <a:cubicBezTo>
                    <a:pt x="20" y="107"/>
                    <a:pt x="20" y="107"/>
                    <a:pt x="20" y="107"/>
                  </a:cubicBezTo>
                  <a:cubicBezTo>
                    <a:pt x="20" y="107"/>
                    <a:pt x="20" y="107"/>
                    <a:pt x="20"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1" y="107"/>
                    <a:pt x="21" y="107"/>
                  </a:cubicBezTo>
                  <a:cubicBezTo>
                    <a:pt x="21" y="107"/>
                    <a:pt x="22" y="107"/>
                    <a:pt x="22" y="107"/>
                  </a:cubicBezTo>
                  <a:cubicBezTo>
                    <a:pt x="22" y="107"/>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6"/>
                    <a:pt x="22" y="106"/>
                    <a:pt x="22" y="106"/>
                  </a:cubicBezTo>
                  <a:cubicBezTo>
                    <a:pt x="22" y="105"/>
                    <a:pt x="22" y="105"/>
                    <a:pt x="22" y="105"/>
                  </a:cubicBezTo>
                  <a:cubicBezTo>
                    <a:pt x="22" y="105"/>
                    <a:pt x="22" y="105"/>
                    <a:pt x="22" y="105"/>
                  </a:cubicBezTo>
                  <a:cubicBezTo>
                    <a:pt x="22" y="105"/>
                    <a:pt x="22" y="105"/>
                    <a:pt x="22" y="105"/>
                  </a:cubicBezTo>
                  <a:cubicBezTo>
                    <a:pt x="22" y="105"/>
                    <a:pt x="22" y="105"/>
                    <a:pt x="22" y="105"/>
                  </a:cubicBezTo>
                  <a:cubicBezTo>
                    <a:pt x="22" y="105"/>
                    <a:pt x="22" y="105"/>
                    <a:pt x="22"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1" y="105"/>
                  </a:cubicBezTo>
                  <a:cubicBezTo>
                    <a:pt x="21" y="105"/>
                    <a:pt x="21" y="105"/>
                    <a:pt x="20" y="105"/>
                  </a:cubicBezTo>
                  <a:cubicBezTo>
                    <a:pt x="20" y="105"/>
                    <a:pt x="20" y="105"/>
                    <a:pt x="20" y="105"/>
                  </a:cubicBezTo>
                  <a:cubicBezTo>
                    <a:pt x="20" y="105"/>
                    <a:pt x="20" y="105"/>
                    <a:pt x="20" y="105"/>
                  </a:cubicBezTo>
                  <a:cubicBezTo>
                    <a:pt x="20" y="105"/>
                    <a:pt x="20" y="105"/>
                    <a:pt x="20" y="105"/>
                  </a:cubicBezTo>
                  <a:cubicBezTo>
                    <a:pt x="20" y="105"/>
                    <a:pt x="20" y="105"/>
                    <a:pt x="20" y="105"/>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20" y="104"/>
                    <a:pt x="20" y="104"/>
                    <a:pt x="20"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3"/>
                    <a:pt x="19" y="103"/>
                    <a:pt x="19" y="103"/>
                  </a:cubicBezTo>
                  <a:cubicBezTo>
                    <a:pt x="19" y="103"/>
                    <a:pt x="19" y="103"/>
                    <a:pt x="19" y="103"/>
                  </a:cubicBezTo>
                  <a:cubicBezTo>
                    <a:pt x="19" y="103"/>
                    <a:pt x="19" y="103"/>
                    <a:pt x="18" y="103"/>
                  </a:cubicBezTo>
                  <a:cubicBezTo>
                    <a:pt x="18" y="103"/>
                    <a:pt x="18" y="103"/>
                    <a:pt x="18" y="103"/>
                  </a:cubicBezTo>
                  <a:cubicBezTo>
                    <a:pt x="18" y="103"/>
                    <a:pt x="18" y="103"/>
                    <a:pt x="18" y="103"/>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8" y="102"/>
                    <a:pt x="18" y="102"/>
                  </a:cubicBezTo>
                  <a:cubicBezTo>
                    <a:pt x="18" y="102"/>
                    <a:pt x="17" y="102"/>
                    <a:pt x="17" y="102"/>
                  </a:cubicBezTo>
                  <a:cubicBezTo>
                    <a:pt x="17" y="102"/>
                    <a:pt x="17" y="102"/>
                    <a:pt x="17" y="102"/>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1"/>
                  </a:cubicBezTo>
                  <a:cubicBezTo>
                    <a:pt x="17" y="101"/>
                    <a:pt x="17" y="101"/>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7" y="100"/>
                    <a:pt x="17" y="100"/>
                  </a:cubicBezTo>
                  <a:cubicBezTo>
                    <a:pt x="17"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100"/>
                  </a:cubicBezTo>
                  <a:cubicBezTo>
                    <a:pt x="16" y="100"/>
                    <a:pt x="16" y="100"/>
                    <a:pt x="16" y="99"/>
                  </a:cubicBezTo>
                  <a:cubicBezTo>
                    <a:pt x="16" y="99"/>
                    <a:pt x="16" y="99"/>
                    <a:pt x="16" y="99"/>
                  </a:cubicBezTo>
                  <a:cubicBezTo>
                    <a:pt x="16" y="99"/>
                    <a:pt x="16" y="99"/>
                    <a:pt x="16" y="99"/>
                  </a:cubicBezTo>
                  <a:cubicBezTo>
                    <a:pt x="16" y="99"/>
                    <a:pt x="16" y="99"/>
                    <a:pt x="16" y="99"/>
                  </a:cubicBezTo>
                  <a:cubicBezTo>
                    <a:pt x="16" y="99"/>
                    <a:pt x="16" y="99"/>
                    <a:pt x="16" y="99"/>
                  </a:cubicBezTo>
                  <a:cubicBezTo>
                    <a:pt x="16" y="99"/>
                    <a:pt x="16" y="99"/>
                    <a:pt x="16" y="99"/>
                  </a:cubicBezTo>
                  <a:cubicBezTo>
                    <a:pt x="16" y="99"/>
                    <a:pt x="16" y="99"/>
                    <a:pt x="16" y="99"/>
                  </a:cubicBezTo>
                  <a:cubicBezTo>
                    <a:pt x="16" y="98"/>
                    <a:pt x="16" y="98"/>
                    <a:pt x="16" y="98"/>
                  </a:cubicBezTo>
                  <a:cubicBezTo>
                    <a:pt x="16" y="98"/>
                    <a:pt x="16" y="98"/>
                    <a:pt x="16" y="98"/>
                  </a:cubicBezTo>
                  <a:cubicBezTo>
                    <a:pt x="16" y="98"/>
                    <a:pt x="16" y="98"/>
                    <a:pt x="16" y="98"/>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6" y="97"/>
                    <a:pt x="16" y="97"/>
                    <a:pt x="16" y="97"/>
                  </a:cubicBezTo>
                  <a:cubicBezTo>
                    <a:pt x="17" y="97"/>
                    <a:pt x="17" y="97"/>
                    <a:pt x="17" y="97"/>
                  </a:cubicBezTo>
                  <a:cubicBezTo>
                    <a:pt x="17" y="97"/>
                    <a:pt x="17" y="97"/>
                    <a:pt x="18" y="97"/>
                  </a:cubicBezTo>
                  <a:cubicBezTo>
                    <a:pt x="18" y="97"/>
                    <a:pt x="18" y="97"/>
                    <a:pt x="18" y="97"/>
                  </a:cubicBezTo>
                  <a:cubicBezTo>
                    <a:pt x="18" y="97"/>
                    <a:pt x="18" y="97"/>
                    <a:pt x="18" y="97"/>
                  </a:cubicBezTo>
                  <a:cubicBezTo>
                    <a:pt x="18" y="97"/>
                    <a:pt x="18" y="97"/>
                    <a:pt x="18" y="97"/>
                  </a:cubicBezTo>
                  <a:cubicBezTo>
                    <a:pt x="18" y="97"/>
                    <a:pt x="18" y="97"/>
                    <a:pt x="18" y="97"/>
                  </a:cubicBezTo>
                  <a:cubicBezTo>
                    <a:pt x="18" y="97"/>
                    <a:pt x="18" y="97"/>
                    <a:pt x="18" y="97"/>
                  </a:cubicBezTo>
                  <a:cubicBezTo>
                    <a:pt x="18" y="97"/>
                    <a:pt x="18" y="97"/>
                    <a:pt x="18" y="97"/>
                  </a:cubicBezTo>
                  <a:cubicBezTo>
                    <a:pt x="18" y="97"/>
                    <a:pt x="19" y="97"/>
                    <a:pt x="19" y="97"/>
                  </a:cubicBezTo>
                  <a:cubicBezTo>
                    <a:pt x="19" y="97"/>
                    <a:pt x="19" y="97"/>
                    <a:pt x="20" y="97"/>
                  </a:cubicBezTo>
                  <a:cubicBezTo>
                    <a:pt x="20" y="97"/>
                    <a:pt x="20" y="97"/>
                    <a:pt x="20" y="97"/>
                  </a:cubicBezTo>
                  <a:cubicBezTo>
                    <a:pt x="20" y="97"/>
                    <a:pt x="21" y="97"/>
                    <a:pt x="21" y="97"/>
                  </a:cubicBezTo>
                  <a:cubicBezTo>
                    <a:pt x="21" y="97"/>
                    <a:pt x="21" y="97"/>
                    <a:pt x="21" y="97"/>
                  </a:cubicBezTo>
                  <a:cubicBezTo>
                    <a:pt x="21" y="97"/>
                    <a:pt x="21" y="97"/>
                    <a:pt x="21" y="97"/>
                  </a:cubicBezTo>
                  <a:cubicBezTo>
                    <a:pt x="22" y="97"/>
                    <a:pt x="22" y="97"/>
                    <a:pt x="22" y="97"/>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4" y="98"/>
                  </a:cubicBezTo>
                  <a:cubicBezTo>
                    <a:pt x="24" y="98"/>
                    <a:pt x="24" y="98"/>
                    <a:pt x="24" y="98"/>
                  </a:cubicBezTo>
                  <a:cubicBezTo>
                    <a:pt x="24" y="98"/>
                    <a:pt x="24" y="98"/>
                    <a:pt x="24" y="98"/>
                  </a:cubicBezTo>
                  <a:cubicBezTo>
                    <a:pt x="24" y="98"/>
                    <a:pt x="24" y="98"/>
                    <a:pt x="24" y="98"/>
                  </a:cubicBezTo>
                  <a:cubicBezTo>
                    <a:pt x="24" y="98"/>
                    <a:pt x="24" y="98"/>
                    <a:pt x="24" y="98"/>
                  </a:cubicBezTo>
                  <a:cubicBezTo>
                    <a:pt x="24" y="98"/>
                    <a:pt x="24" y="98"/>
                    <a:pt x="24" y="98"/>
                  </a:cubicBezTo>
                  <a:cubicBezTo>
                    <a:pt x="24" y="98"/>
                    <a:pt x="25" y="98"/>
                    <a:pt x="25" y="98"/>
                  </a:cubicBezTo>
                  <a:cubicBezTo>
                    <a:pt x="25" y="98"/>
                    <a:pt x="26" y="98"/>
                    <a:pt x="26" y="98"/>
                  </a:cubicBezTo>
                  <a:cubicBezTo>
                    <a:pt x="26" y="98"/>
                    <a:pt x="26" y="98"/>
                    <a:pt x="26" y="98"/>
                  </a:cubicBezTo>
                  <a:cubicBezTo>
                    <a:pt x="26" y="98"/>
                    <a:pt x="26" y="98"/>
                    <a:pt x="26" y="98"/>
                  </a:cubicBezTo>
                  <a:cubicBezTo>
                    <a:pt x="26" y="98"/>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7"/>
                    <a:pt x="26" y="97"/>
                    <a:pt x="26" y="97"/>
                  </a:cubicBezTo>
                  <a:cubicBezTo>
                    <a:pt x="26" y="96"/>
                    <a:pt x="26" y="96"/>
                    <a:pt x="26" y="96"/>
                  </a:cubicBezTo>
                  <a:cubicBezTo>
                    <a:pt x="27" y="96"/>
                    <a:pt x="27" y="96"/>
                    <a:pt x="27" y="96"/>
                  </a:cubicBezTo>
                  <a:cubicBezTo>
                    <a:pt x="27" y="96"/>
                    <a:pt x="27" y="96"/>
                    <a:pt x="27" y="96"/>
                  </a:cubicBezTo>
                  <a:cubicBezTo>
                    <a:pt x="27" y="96"/>
                    <a:pt x="27" y="96"/>
                    <a:pt x="27" y="96"/>
                  </a:cubicBezTo>
                  <a:cubicBezTo>
                    <a:pt x="27" y="96"/>
                    <a:pt x="27" y="96"/>
                    <a:pt x="27" y="96"/>
                  </a:cubicBezTo>
                  <a:cubicBezTo>
                    <a:pt x="27" y="96"/>
                    <a:pt x="27" y="96"/>
                    <a:pt x="27" y="96"/>
                  </a:cubicBezTo>
                  <a:cubicBezTo>
                    <a:pt x="27" y="96"/>
                    <a:pt x="27" y="96"/>
                    <a:pt x="27" y="96"/>
                  </a:cubicBezTo>
                  <a:cubicBezTo>
                    <a:pt x="27" y="96"/>
                    <a:pt x="27" y="96"/>
                    <a:pt x="27" y="96"/>
                  </a:cubicBezTo>
                  <a:cubicBezTo>
                    <a:pt x="27" y="96"/>
                    <a:pt x="27" y="96"/>
                    <a:pt x="27" y="96"/>
                  </a:cubicBezTo>
                  <a:cubicBezTo>
                    <a:pt x="27" y="95"/>
                    <a:pt x="27" y="95"/>
                    <a:pt x="27" y="95"/>
                  </a:cubicBezTo>
                  <a:cubicBezTo>
                    <a:pt x="27" y="95"/>
                    <a:pt x="27" y="95"/>
                    <a:pt x="27" y="95"/>
                  </a:cubicBezTo>
                  <a:cubicBezTo>
                    <a:pt x="27" y="95"/>
                    <a:pt x="27" y="95"/>
                    <a:pt x="27"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8" y="95"/>
                    <a:pt x="28" y="95"/>
                    <a:pt x="28" y="95"/>
                  </a:cubicBezTo>
                  <a:cubicBezTo>
                    <a:pt x="29" y="95"/>
                    <a:pt x="29" y="95"/>
                    <a:pt x="29" y="95"/>
                  </a:cubicBezTo>
                  <a:cubicBezTo>
                    <a:pt x="29" y="95"/>
                    <a:pt x="29" y="95"/>
                    <a:pt x="29" y="95"/>
                  </a:cubicBezTo>
                  <a:cubicBezTo>
                    <a:pt x="29" y="95"/>
                    <a:pt x="29" y="95"/>
                    <a:pt x="29" y="95"/>
                  </a:cubicBezTo>
                  <a:cubicBezTo>
                    <a:pt x="29" y="95"/>
                    <a:pt x="29" y="95"/>
                    <a:pt x="29" y="95"/>
                  </a:cubicBezTo>
                  <a:cubicBezTo>
                    <a:pt x="29" y="95"/>
                    <a:pt x="29" y="95"/>
                    <a:pt x="29" y="95"/>
                  </a:cubicBezTo>
                  <a:cubicBezTo>
                    <a:pt x="29" y="95"/>
                    <a:pt x="29" y="95"/>
                    <a:pt x="29" y="95"/>
                  </a:cubicBezTo>
                  <a:cubicBezTo>
                    <a:pt x="29" y="95"/>
                    <a:pt x="29" y="95"/>
                    <a:pt x="29" y="95"/>
                  </a:cubicBezTo>
                  <a:cubicBezTo>
                    <a:pt x="29" y="95"/>
                    <a:pt x="29" y="95"/>
                    <a:pt x="29" y="95"/>
                  </a:cubicBezTo>
                  <a:cubicBezTo>
                    <a:pt x="30" y="95"/>
                    <a:pt x="30" y="95"/>
                    <a:pt x="30" y="95"/>
                  </a:cubicBezTo>
                  <a:cubicBezTo>
                    <a:pt x="30" y="95"/>
                    <a:pt x="30" y="95"/>
                    <a:pt x="30" y="95"/>
                  </a:cubicBezTo>
                  <a:cubicBezTo>
                    <a:pt x="31" y="95"/>
                    <a:pt x="31" y="95"/>
                    <a:pt x="31" y="95"/>
                  </a:cubicBezTo>
                  <a:cubicBezTo>
                    <a:pt x="31" y="95"/>
                    <a:pt x="31" y="95"/>
                    <a:pt x="31"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6"/>
                    <a:pt x="32" y="96"/>
                    <a:pt x="32" y="96"/>
                  </a:cubicBezTo>
                  <a:cubicBezTo>
                    <a:pt x="32" y="96"/>
                    <a:pt x="32" y="96"/>
                    <a:pt x="32" y="96"/>
                  </a:cubicBezTo>
                  <a:cubicBezTo>
                    <a:pt x="33" y="96"/>
                    <a:pt x="33" y="96"/>
                    <a:pt x="33" y="96"/>
                  </a:cubicBezTo>
                  <a:cubicBezTo>
                    <a:pt x="35" y="96"/>
                    <a:pt x="35" y="96"/>
                    <a:pt x="35" y="96"/>
                  </a:cubicBezTo>
                  <a:cubicBezTo>
                    <a:pt x="35" y="95"/>
                    <a:pt x="35" y="95"/>
                    <a:pt x="35" y="95"/>
                  </a:cubicBezTo>
                  <a:cubicBezTo>
                    <a:pt x="35" y="95"/>
                    <a:pt x="35" y="95"/>
                    <a:pt x="35" y="95"/>
                  </a:cubicBezTo>
                  <a:cubicBezTo>
                    <a:pt x="35" y="95"/>
                    <a:pt x="35" y="95"/>
                    <a:pt x="35" y="95"/>
                  </a:cubicBezTo>
                  <a:cubicBezTo>
                    <a:pt x="36" y="95"/>
                    <a:pt x="36" y="95"/>
                    <a:pt x="36" y="95"/>
                  </a:cubicBezTo>
                  <a:cubicBezTo>
                    <a:pt x="36" y="95"/>
                    <a:pt x="37" y="95"/>
                    <a:pt x="37" y="95"/>
                  </a:cubicBezTo>
                  <a:cubicBezTo>
                    <a:pt x="37" y="95"/>
                    <a:pt x="38" y="95"/>
                    <a:pt x="38" y="95"/>
                  </a:cubicBezTo>
                  <a:cubicBezTo>
                    <a:pt x="38" y="96"/>
                    <a:pt x="38" y="96"/>
                    <a:pt x="38" y="96"/>
                  </a:cubicBezTo>
                  <a:cubicBezTo>
                    <a:pt x="38" y="96"/>
                    <a:pt x="38" y="96"/>
                    <a:pt x="38" y="96"/>
                  </a:cubicBezTo>
                  <a:cubicBezTo>
                    <a:pt x="38" y="96"/>
                    <a:pt x="38" y="96"/>
                    <a:pt x="38" y="96"/>
                  </a:cubicBezTo>
                  <a:cubicBezTo>
                    <a:pt x="38" y="96"/>
                    <a:pt x="38" y="96"/>
                    <a:pt x="38" y="96"/>
                  </a:cubicBezTo>
                  <a:cubicBezTo>
                    <a:pt x="39" y="96"/>
                    <a:pt x="39" y="96"/>
                    <a:pt x="40" y="96"/>
                  </a:cubicBezTo>
                  <a:cubicBezTo>
                    <a:pt x="40" y="96"/>
                    <a:pt x="40" y="96"/>
                    <a:pt x="40" y="96"/>
                  </a:cubicBezTo>
                  <a:cubicBezTo>
                    <a:pt x="40" y="96"/>
                    <a:pt x="40"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6"/>
                    <a:pt x="41" y="96"/>
                  </a:cubicBezTo>
                  <a:cubicBezTo>
                    <a:pt x="42" y="97"/>
                    <a:pt x="42" y="97"/>
                    <a:pt x="42" y="97"/>
                  </a:cubicBezTo>
                  <a:cubicBezTo>
                    <a:pt x="42" y="97"/>
                    <a:pt x="42" y="97"/>
                    <a:pt x="42" y="97"/>
                  </a:cubicBezTo>
                  <a:cubicBezTo>
                    <a:pt x="42" y="97"/>
                    <a:pt x="42" y="97"/>
                    <a:pt x="42" y="97"/>
                  </a:cubicBezTo>
                  <a:cubicBezTo>
                    <a:pt x="42" y="97"/>
                    <a:pt x="42" y="97"/>
                    <a:pt x="42" y="97"/>
                  </a:cubicBezTo>
                  <a:cubicBezTo>
                    <a:pt x="42" y="97"/>
                    <a:pt x="42" y="97"/>
                    <a:pt x="42" y="97"/>
                  </a:cubicBezTo>
                  <a:cubicBezTo>
                    <a:pt x="42" y="97"/>
                    <a:pt x="42" y="97"/>
                    <a:pt x="42" y="97"/>
                  </a:cubicBezTo>
                  <a:cubicBezTo>
                    <a:pt x="42" y="97"/>
                    <a:pt x="42" y="97"/>
                    <a:pt x="42" y="97"/>
                  </a:cubicBezTo>
                  <a:cubicBezTo>
                    <a:pt x="42" y="97"/>
                    <a:pt x="42" y="97"/>
                    <a:pt x="43" y="97"/>
                  </a:cubicBezTo>
                  <a:cubicBezTo>
                    <a:pt x="43" y="97"/>
                    <a:pt x="43" y="97"/>
                    <a:pt x="43" y="97"/>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8"/>
                    <a:pt x="43" y="98"/>
                    <a:pt x="43" y="98"/>
                  </a:cubicBezTo>
                  <a:cubicBezTo>
                    <a:pt x="43" y="99"/>
                    <a:pt x="43" y="99"/>
                    <a:pt x="43" y="99"/>
                  </a:cubicBezTo>
                  <a:cubicBezTo>
                    <a:pt x="43" y="99"/>
                    <a:pt x="43" y="99"/>
                    <a:pt x="43" y="99"/>
                  </a:cubicBezTo>
                  <a:cubicBezTo>
                    <a:pt x="43" y="99"/>
                    <a:pt x="43" y="99"/>
                    <a:pt x="43" y="99"/>
                  </a:cubicBezTo>
                  <a:cubicBezTo>
                    <a:pt x="43" y="99"/>
                    <a:pt x="43" y="99"/>
                    <a:pt x="43" y="99"/>
                  </a:cubicBezTo>
                  <a:cubicBezTo>
                    <a:pt x="43" y="99"/>
                    <a:pt x="43" y="99"/>
                    <a:pt x="43" y="99"/>
                  </a:cubicBezTo>
                  <a:cubicBezTo>
                    <a:pt x="43" y="99"/>
                    <a:pt x="43" y="99"/>
                    <a:pt x="43" y="99"/>
                  </a:cubicBezTo>
                  <a:cubicBezTo>
                    <a:pt x="43" y="99"/>
                    <a:pt x="43" y="99"/>
                    <a:pt x="43"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99"/>
                  </a:cubicBezTo>
                  <a:cubicBezTo>
                    <a:pt x="42" y="99"/>
                    <a:pt x="42" y="99"/>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1"/>
                    <a:pt x="41" y="101"/>
                    <a:pt x="41" y="101"/>
                  </a:cubicBezTo>
                  <a:cubicBezTo>
                    <a:pt x="41" y="102"/>
                    <a:pt x="41" y="102"/>
                    <a:pt x="41" y="102"/>
                  </a:cubicBezTo>
                  <a:cubicBezTo>
                    <a:pt x="41" y="102"/>
                    <a:pt x="41" y="102"/>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3"/>
                    <a:pt x="41" y="103"/>
                    <a:pt x="41" y="103"/>
                  </a:cubicBezTo>
                  <a:cubicBezTo>
                    <a:pt x="41" y="104"/>
                    <a:pt x="41" y="104"/>
                    <a:pt x="41" y="104"/>
                  </a:cubicBezTo>
                  <a:cubicBezTo>
                    <a:pt x="42" y="104"/>
                    <a:pt x="42" y="104"/>
                    <a:pt x="42" y="104"/>
                  </a:cubicBezTo>
                  <a:cubicBezTo>
                    <a:pt x="42" y="104"/>
                    <a:pt x="42" y="104"/>
                    <a:pt x="42" y="104"/>
                  </a:cubicBezTo>
                  <a:cubicBezTo>
                    <a:pt x="43" y="104"/>
                    <a:pt x="43" y="104"/>
                    <a:pt x="44" y="104"/>
                  </a:cubicBezTo>
                  <a:cubicBezTo>
                    <a:pt x="44" y="104"/>
                    <a:pt x="44" y="104"/>
                    <a:pt x="45" y="104"/>
                  </a:cubicBezTo>
                  <a:cubicBezTo>
                    <a:pt x="45" y="104"/>
                    <a:pt x="45" y="104"/>
                    <a:pt x="45" y="104"/>
                  </a:cubicBezTo>
                  <a:cubicBezTo>
                    <a:pt x="45" y="104"/>
                    <a:pt x="46" y="104"/>
                    <a:pt x="46" y="104"/>
                  </a:cubicBezTo>
                  <a:cubicBezTo>
                    <a:pt x="46" y="104"/>
                    <a:pt x="46" y="104"/>
                    <a:pt x="46" y="104"/>
                  </a:cubicBezTo>
                  <a:cubicBezTo>
                    <a:pt x="46" y="104"/>
                    <a:pt x="46" y="104"/>
                    <a:pt x="46" y="104"/>
                  </a:cubicBezTo>
                  <a:cubicBezTo>
                    <a:pt x="46" y="104"/>
                    <a:pt x="46" y="104"/>
                    <a:pt x="46" y="104"/>
                  </a:cubicBezTo>
                  <a:cubicBezTo>
                    <a:pt x="47" y="104"/>
                    <a:pt x="47" y="104"/>
                    <a:pt x="47" y="104"/>
                  </a:cubicBezTo>
                  <a:cubicBezTo>
                    <a:pt x="47" y="104"/>
                    <a:pt x="47" y="104"/>
                    <a:pt x="47" y="104"/>
                  </a:cubicBezTo>
                  <a:cubicBezTo>
                    <a:pt x="47" y="104"/>
                    <a:pt x="47" y="104"/>
                    <a:pt x="47" y="104"/>
                  </a:cubicBezTo>
                  <a:cubicBezTo>
                    <a:pt x="47" y="104"/>
                    <a:pt x="47" y="104"/>
                    <a:pt x="47" y="104"/>
                  </a:cubicBezTo>
                  <a:cubicBezTo>
                    <a:pt x="47" y="104"/>
                    <a:pt x="48" y="104"/>
                    <a:pt x="48" y="104"/>
                  </a:cubicBezTo>
                  <a:cubicBezTo>
                    <a:pt x="48" y="104"/>
                    <a:pt x="48" y="104"/>
                    <a:pt x="48" y="104"/>
                  </a:cubicBezTo>
                  <a:cubicBezTo>
                    <a:pt x="48" y="104"/>
                    <a:pt x="48" y="104"/>
                    <a:pt x="48" y="104"/>
                  </a:cubicBezTo>
                  <a:cubicBezTo>
                    <a:pt x="49" y="104"/>
                    <a:pt x="49" y="104"/>
                    <a:pt x="49" y="104"/>
                  </a:cubicBezTo>
                  <a:cubicBezTo>
                    <a:pt x="50" y="104"/>
                    <a:pt x="50" y="104"/>
                    <a:pt x="50" y="104"/>
                  </a:cubicBezTo>
                  <a:cubicBezTo>
                    <a:pt x="50" y="104"/>
                    <a:pt x="50" y="104"/>
                    <a:pt x="50" y="104"/>
                  </a:cubicBezTo>
                  <a:cubicBezTo>
                    <a:pt x="51" y="104"/>
                    <a:pt x="51" y="104"/>
                    <a:pt x="51" y="104"/>
                  </a:cubicBezTo>
                  <a:cubicBezTo>
                    <a:pt x="51" y="104"/>
                    <a:pt x="51" y="104"/>
                    <a:pt x="51" y="104"/>
                  </a:cubicBezTo>
                  <a:cubicBezTo>
                    <a:pt x="51" y="104"/>
                    <a:pt x="51" y="104"/>
                    <a:pt x="51" y="104"/>
                  </a:cubicBezTo>
                  <a:cubicBezTo>
                    <a:pt x="52" y="104"/>
                    <a:pt x="52" y="104"/>
                    <a:pt x="52" y="104"/>
                  </a:cubicBezTo>
                  <a:cubicBezTo>
                    <a:pt x="52" y="104"/>
                    <a:pt x="53" y="104"/>
                    <a:pt x="53" y="104"/>
                  </a:cubicBezTo>
                  <a:cubicBezTo>
                    <a:pt x="54" y="104"/>
                    <a:pt x="54" y="104"/>
                    <a:pt x="54" y="104"/>
                  </a:cubicBezTo>
                  <a:cubicBezTo>
                    <a:pt x="54" y="104"/>
                    <a:pt x="55" y="104"/>
                    <a:pt x="55" y="104"/>
                  </a:cubicBezTo>
                  <a:cubicBezTo>
                    <a:pt x="56" y="104"/>
                    <a:pt x="56" y="104"/>
                    <a:pt x="56" y="104"/>
                  </a:cubicBezTo>
                  <a:cubicBezTo>
                    <a:pt x="56" y="104"/>
                    <a:pt x="57" y="104"/>
                    <a:pt x="57" y="104"/>
                  </a:cubicBezTo>
                  <a:cubicBezTo>
                    <a:pt x="57" y="104"/>
                    <a:pt x="57" y="104"/>
                    <a:pt x="57" y="104"/>
                  </a:cubicBezTo>
                  <a:cubicBezTo>
                    <a:pt x="57" y="103"/>
                    <a:pt x="57" y="103"/>
                    <a:pt x="57" y="103"/>
                  </a:cubicBezTo>
                  <a:cubicBezTo>
                    <a:pt x="57" y="103"/>
                    <a:pt x="57" y="103"/>
                    <a:pt x="57" y="103"/>
                  </a:cubicBezTo>
                  <a:cubicBezTo>
                    <a:pt x="57" y="103"/>
                    <a:pt x="57" y="103"/>
                    <a:pt x="57"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cubicBezTo>
                    <a:pt x="58" y="103"/>
                    <a:pt x="58" y="103"/>
                    <a:pt x="58" y="103"/>
                  </a:cubicBezTo>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7" name="Freeform 661"/>
            <p:cNvSpPr>
              <a:spLocks noEditPoints="1"/>
            </p:cNvSpPr>
            <p:nvPr/>
          </p:nvSpPr>
          <p:spPr bwMode="auto">
            <a:xfrm>
              <a:off x="7658100" y="2947988"/>
              <a:ext cx="277813" cy="473075"/>
            </a:xfrm>
            <a:custGeom>
              <a:avLst/>
              <a:gdLst>
                <a:gd name="T0" fmla="*/ 48 w 74"/>
                <a:gd name="T1" fmla="*/ 46 h 126"/>
                <a:gd name="T2" fmla="*/ 52 w 74"/>
                <a:gd name="T3" fmla="*/ 30 h 126"/>
                <a:gd name="T4" fmla="*/ 70 w 74"/>
                <a:gd name="T5" fmla="*/ 95 h 126"/>
                <a:gd name="T6" fmla="*/ 68 w 74"/>
                <a:gd name="T7" fmla="*/ 77 h 126"/>
                <a:gd name="T8" fmla="*/ 67 w 74"/>
                <a:gd name="T9" fmla="*/ 59 h 126"/>
                <a:gd name="T10" fmla="*/ 68 w 74"/>
                <a:gd name="T11" fmla="*/ 50 h 126"/>
                <a:gd name="T12" fmla="*/ 73 w 74"/>
                <a:gd name="T13" fmla="*/ 47 h 126"/>
                <a:gd name="T14" fmla="*/ 68 w 74"/>
                <a:gd name="T15" fmla="*/ 35 h 126"/>
                <a:gd name="T16" fmla="*/ 66 w 74"/>
                <a:gd name="T17" fmla="*/ 24 h 126"/>
                <a:gd name="T18" fmla="*/ 57 w 74"/>
                <a:gd name="T19" fmla="*/ 27 h 126"/>
                <a:gd name="T20" fmla="*/ 56 w 74"/>
                <a:gd name="T21" fmla="*/ 22 h 126"/>
                <a:gd name="T22" fmla="*/ 55 w 74"/>
                <a:gd name="T23" fmla="*/ 11 h 126"/>
                <a:gd name="T24" fmla="*/ 51 w 74"/>
                <a:gd name="T25" fmla="*/ 21 h 126"/>
                <a:gd name="T26" fmla="*/ 50 w 74"/>
                <a:gd name="T27" fmla="*/ 3 h 126"/>
                <a:gd name="T28" fmla="*/ 48 w 74"/>
                <a:gd name="T29" fmla="*/ 4 h 126"/>
                <a:gd name="T30" fmla="*/ 47 w 74"/>
                <a:gd name="T31" fmla="*/ 15 h 126"/>
                <a:gd name="T32" fmla="*/ 46 w 74"/>
                <a:gd name="T33" fmla="*/ 30 h 126"/>
                <a:gd name="T34" fmla="*/ 38 w 74"/>
                <a:gd name="T35" fmla="*/ 21 h 126"/>
                <a:gd name="T36" fmla="*/ 33 w 74"/>
                <a:gd name="T37" fmla="*/ 31 h 126"/>
                <a:gd name="T38" fmla="*/ 31 w 74"/>
                <a:gd name="T39" fmla="*/ 21 h 126"/>
                <a:gd name="T40" fmla="*/ 33 w 74"/>
                <a:gd name="T41" fmla="*/ 7 h 126"/>
                <a:gd name="T42" fmla="*/ 28 w 74"/>
                <a:gd name="T43" fmla="*/ 13 h 126"/>
                <a:gd name="T44" fmla="*/ 25 w 74"/>
                <a:gd name="T45" fmla="*/ 18 h 126"/>
                <a:gd name="T46" fmla="*/ 20 w 74"/>
                <a:gd name="T47" fmla="*/ 31 h 126"/>
                <a:gd name="T48" fmla="*/ 15 w 74"/>
                <a:gd name="T49" fmla="*/ 29 h 126"/>
                <a:gd name="T50" fmla="*/ 12 w 74"/>
                <a:gd name="T51" fmla="*/ 13 h 126"/>
                <a:gd name="T52" fmla="*/ 12 w 74"/>
                <a:gd name="T53" fmla="*/ 4 h 126"/>
                <a:gd name="T54" fmla="*/ 8 w 74"/>
                <a:gd name="T55" fmla="*/ 7 h 126"/>
                <a:gd name="T56" fmla="*/ 6 w 74"/>
                <a:gd name="T57" fmla="*/ 24 h 126"/>
                <a:gd name="T58" fmla="*/ 0 w 74"/>
                <a:gd name="T59" fmla="*/ 34 h 126"/>
                <a:gd name="T60" fmla="*/ 2 w 74"/>
                <a:gd name="T61" fmla="*/ 41 h 126"/>
                <a:gd name="T62" fmla="*/ 3 w 74"/>
                <a:gd name="T63" fmla="*/ 61 h 126"/>
                <a:gd name="T64" fmla="*/ 4 w 74"/>
                <a:gd name="T65" fmla="*/ 80 h 126"/>
                <a:gd name="T66" fmla="*/ 3 w 74"/>
                <a:gd name="T67" fmla="*/ 100 h 126"/>
                <a:gd name="T68" fmla="*/ 3 w 74"/>
                <a:gd name="T69" fmla="*/ 113 h 126"/>
                <a:gd name="T70" fmla="*/ 3 w 74"/>
                <a:gd name="T71" fmla="*/ 120 h 126"/>
                <a:gd name="T72" fmla="*/ 12 w 74"/>
                <a:gd name="T73" fmla="*/ 124 h 126"/>
                <a:gd name="T74" fmla="*/ 11 w 74"/>
                <a:gd name="T75" fmla="*/ 108 h 126"/>
                <a:gd name="T76" fmla="*/ 14 w 74"/>
                <a:gd name="T77" fmla="*/ 93 h 126"/>
                <a:gd name="T78" fmla="*/ 17 w 74"/>
                <a:gd name="T79" fmla="*/ 76 h 126"/>
                <a:gd name="T80" fmla="*/ 20 w 74"/>
                <a:gd name="T81" fmla="*/ 61 h 126"/>
                <a:gd name="T82" fmla="*/ 20 w 74"/>
                <a:gd name="T83" fmla="*/ 47 h 126"/>
                <a:gd name="T84" fmla="*/ 24 w 74"/>
                <a:gd name="T85" fmla="*/ 33 h 126"/>
                <a:gd name="T86" fmla="*/ 28 w 74"/>
                <a:gd name="T87" fmla="*/ 37 h 126"/>
                <a:gd name="T88" fmla="*/ 30 w 74"/>
                <a:gd name="T89" fmla="*/ 52 h 126"/>
                <a:gd name="T90" fmla="*/ 29 w 74"/>
                <a:gd name="T91" fmla="*/ 66 h 126"/>
                <a:gd name="T92" fmla="*/ 30 w 74"/>
                <a:gd name="T93" fmla="*/ 83 h 126"/>
                <a:gd name="T94" fmla="*/ 31 w 74"/>
                <a:gd name="T95" fmla="*/ 104 h 126"/>
                <a:gd name="T96" fmla="*/ 30 w 74"/>
                <a:gd name="T97" fmla="*/ 120 h 126"/>
                <a:gd name="T98" fmla="*/ 38 w 74"/>
                <a:gd name="T99" fmla="*/ 111 h 126"/>
                <a:gd name="T100" fmla="*/ 38 w 74"/>
                <a:gd name="T101" fmla="*/ 97 h 126"/>
                <a:gd name="T102" fmla="*/ 39 w 74"/>
                <a:gd name="T103" fmla="*/ 80 h 126"/>
                <a:gd name="T104" fmla="*/ 40 w 74"/>
                <a:gd name="T105" fmla="*/ 85 h 126"/>
                <a:gd name="T106" fmla="*/ 42 w 74"/>
                <a:gd name="T107" fmla="*/ 105 h 126"/>
                <a:gd name="T108" fmla="*/ 48 w 74"/>
                <a:gd name="T109" fmla="*/ 117 h 126"/>
                <a:gd name="T110" fmla="*/ 48 w 74"/>
                <a:gd name="T111" fmla="*/ 102 h 126"/>
                <a:gd name="T112" fmla="*/ 48 w 74"/>
                <a:gd name="T113" fmla="*/ 82 h 126"/>
                <a:gd name="T114" fmla="*/ 51 w 74"/>
                <a:gd name="T115" fmla="*/ 74 h 126"/>
                <a:gd name="T116" fmla="*/ 55 w 74"/>
                <a:gd name="T117" fmla="*/ 89 h 126"/>
                <a:gd name="T118" fmla="*/ 59 w 74"/>
                <a:gd name="T119" fmla="*/ 104 h 126"/>
                <a:gd name="T120" fmla="*/ 61 w 74"/>
                <a:gd name="T121" fmla="*/ 118 h 126"/>
                <a:gd name="T122" fmla="*/ 66 w 74"/>
                <a:gd name="T123" fmla="*/ 118 h 126"/>
                <a:gd name="T124" fmla="*/ 74 w 74"/>
                <a:gd name="T125"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126">
                  <a:moveTo>
                    <a:pt x="53" y="37"/>
                  </a:moveTo>
                  <a:cubicBezTo>
                    <a:pt x="53" y="37"/>
                    <a:pt x="53" y="37"/>
                    <a:pt x="53" y="37"/>
                  </a:cubicBezTo>
                  <a:cubicBezTo>
                    <a:pt x="53" y="37"/>
                    <a:pt x="52" y="37"/>
                    <a:pt x="52" y="38"/>
                  </a:cubicBezTo>
                  <a:cubicBezTo>
                    <a:pt x="52" y="38"/>
                    <a:pt x="52" y="38"/>
                    <a:pt x="52" y="38"/>
                  </a:cubicBezTo>
                  <a:cubicBezTo>
                    <a:pt x="52" y="38"/>
                    <a:pt x="52" y="38"/>
                    <a:pt x="52" y="38"/>
                  </a:cubicBezTo>
                  <a:cubicBezTo>
                    <a:pt x="52" y="38"/>
                    <a:pt x="52" y="38"/>
                    <a:pt x="52" y="39"/>
                  </a:cubicBezTo>
                  <a:cubicBezTo>
                    <a:pt x="52" y="39"/>
                    <a:pt x="52" y="39"/>
                    <a:pt x="52" y="39"/>
                  </a:cubicBezTo>
                  <a:cubicBezTo>
                    <a:pt x="52" y="39"/>
                    <a:pt x="52" y="39"/>
                    <a:pt x="51" y="39"/>
                  </a:cubicBezTo>
                  <a:cubicBezTo>
                    <a:pt x="51" y="39"/>
                    <a:pt x="51" y="40"/>
                    <a:pt x="51" y="40"/>
                  </a:cubicBezTo>
                  <a:cubicBezTo>
                    <a:pt x="51" y="40"/>
                    <a:pt x="51" y="40"/>
                    <a:pt x="51" y="40"/>
                  </a:cubicBezTo>
                  <a:cubicBezTo>
                    <a:pt x="51" y="40"/>
                    <a:pt x="51" y="40"/>
                    <a:pt x="51" y="40"/>
                  </a:cubicBezTo>
                  <a:cubicBezTo>
                    <a:pt x="51" y="40"/>
                    <a:pt x="51" y="41"/>
                    <a:pt x="51" y="41"/>
                  </a:cubicBezTo>
                  <a:cubicBezTo>
                    <a:pt x="51" y="42"/>
                    <a:pt x="51" y="42"/>
                    <a:pt x="51" y="42"/>
                  </a:cubicBezTo>
                  <a:cubicBezTo>
                    <a:pt x="51" y="42"/>
                    <a:pt x="51" y="42"/>
                    <a:pt x="51" y="42"/>
                  </a:cubicBezTo>
                  <a:cubicBezTo>
                    <a:pt x="51" y="42"/>
                    <a:pt x="52" y="42"/>
                    <a:pt x="52" y="43"/>
                  </a:cubicBezTo>
                  <a:cubicBezTo>
                    <a:pt x="52" y="43"/>
                    <a:pt x="52" y="43"/>
                    <a:pt x="52" y="43"/>
                  </a:cubicBezTo>
                  <a:cubicBezTo>
                    <a:pt x="52" y="44"/>
                    <a:pt x="52" y="44"/>
                    <a:pt x="52" y="44"/>
                  </a:cubicBezTo>
                  <a:cubicBezTo>
                    <a:pt x="52" y="44"/>
                    <a:pt x="52" y="44"/>
                    <a:pt x="52" y="44"/>
                  </a:cubicBezTo>
                  <a:cubicBezTo>
                    <a:pt x="52" y="44"/>
                    <a:pt x="52" y="44"/>
                    <a:pt x="52" y="44"/>
                  </a:cubicBezTo>
                  <a:cubicBezTo>
                    <a:pt x="52" y="44"/>
                    <a:pt x="52" y="44"/>
                    <a:pt x="52" y="45"/>
                  </a:cubicBezTo>
                  <a:cubicBezTo>
                    <a:pt x="52" y="45"/>
                    <a:pt x="52" y="45"/>
                    <a:pt x="52" y="45"/>
                  </a:cubicBezTo>
                  <a:cubicBezTo>
                    <a:pt x="52" y="45"/>
                    <a:pt x="52" y="45"/>
                    <a:pt x="52" y="46"/>
                  </a:cubicBezTo>
                  <a:cubicBezTo>
                    <a:pt x="52" y="46"/>
                    <a:pt x="52" y="46"/>
                    <a:pt x="52" y="46"/>
                  </a:cubicBezTo>
                  <a:cubicBezTo>
                    <a:pt x="52" y="46"/>
                    <a:pt x="52" y="46"/>
                    <a:pt x="52" y="46"/>
                  </a:cubicBezTo>
                  <a:cubicBezTo>
                    <a:pt x="52" y="46"/>
                    <a:pt x="52" y="46"/>
                    <a:pt x="51" y="46"/>
                  </a:cubicBezTo>
                  <a:cubicBezTo>
                    <a:pt x="51" y="46"/>
                    <a:pt x="51" y="46"/>
                    <a:pt x="51" y="46"/>
                  </a:cubicBezTo>
                  <a:cubicBezTo>
                    <a:pt x="51" y="47"/>
                    <a:pt x="51" y="47"/>
                    <a:pt x="51" y="47"/>
                  </a:cubicBezTo>
                  <a:cubicBezTo>
                    <a:pt x="51" y="47"/>
                    <a:pt x="51" y="47"/>
                    <a:pt x="51" y="47"/>
                  </a:cubicBezTo>
                  <a:cubicBezTo>
                    <a:pt x="51" y="47"/>
                    <a:pt x="51" y="47"/>
                    <a:pt x="51" y="47"/>
                  </a:cubicBezTo>
                  <a:cubicBezTo>
                    <a:pt x="51" y="47"/>
                    <a:pt x="51" y="47"/>
                    <a:pt x="51" y="48"/>
                  </a:cubicBezTo>
                  <a:cubicBezTo>
                    <a:pt x="51" y="48"/>
                    <a:pt x="51"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9"/>
                    <a:pt x="50" y="49"/>
                  </a:cubicBezTo>
                  <a:cubicBezTo>
                    <a:pt x="50" y="49"/>
                    <a:pt x="50" y="49"/>
                    <a:pt x="49" y="49"/>
                  </a:cubicBezTo>
                  <a:cubicBezTo>
                    <a:pt x="49" y="49"/>
                    <a:pt x="49" y="49"/>
                    <a:pt x="49" y="49"/>
                  </a:cubicBezTo>
                  <a:cubicBezTo>
                    <a:pt x="49" y="49"/>
                    <a:pt x="49" y="48"/>
                    <a:pt x="49" y="48"/>
                  </a:cubicBezTo>
                  <a:cubicBezTo>
                    <a:pt x="49" y="48"/>
                    <a:pt x="49" y="48"/>
                    <a:pt x="49" y="48"/>
                  </a:cubicBezTo>
                  <a:cubicBezTo>
                    <a:pt x="49" y="48"/>
                    <a:pt x="49" y="48"/>
                    <a:pt x="49" y="48"/>
                  </a:cubicBezTo>
                  <a:cubicBezTo>
                    <a:pt x="49" y="48"/>
                    <a:pt x="49" y="48"/>
                    <a:pt x="49" y="47"/>
                  </a:cubicBezTo>
                  <a:cubicBezTo>
                    <a:pt x="49" y="47"/>
                    <a:pt x="49" y="47"/>
                    <a:pt x="49" y="47"/>
                  </a:cubicBezTo>
                  <a:cubicBezTo>
                    <a:pt x="49" y="47"/>
                    <a:pt x="49" y="47"/>
                    <a:pt x="49" y="47"/>
                  </a:cubicBezTo>
                  <a:cubicBezTo>
                    <a:pt x="49" y="47"/>
                    <a:pt x="49" y="47"/>
                    <a:pt x="49" y="46"/>
                  </a:cubicBezTo>
                  <a:cubicBezTo>
                    <a:pt x="49" y="46"/>
                    <a:pt x="48" y="46"/>
                    <a:pt x="48" y="46"/>
                  </a:cubicBezTo>
                  <a:cubicBezTo>
                    <a:pt x="48" y="46"/>
                    <a:pt x="48" y="46"/>
                    <a:pt x="48" y="46"/>
                  </a:cubicBezTo>
                  <a:cubicBezTo>
                    <a:pt x="48" y="46"/>
                    <a:pt x="48" y="46"/>
                    <a:pt x="48" y="46"/>
                  </a:cubicBezTo>
                  <a:cubicBezTo>
                    <a:pt x="48" y="45"/>
                    <a:pt x="48" y="45"/>
                    <a:pt x="48" y="45"/>
                  </a:cubicBezTo>
                  <a:cubicBezTo>
                    <a:pt x="48" y="45"/>
                    <a:pt x="48" y="45"/>
                    <a:pt x="48" y="45"/>
                  </a:cubicBezTo>
                  <a:cubicBezTo>
                    <a:pt x="48" y="45"/>
                    <a:pt x="48" y="45"/>
                    <a:pt x="48" y="44"/>
                  </a:cubicBezTo>
                  <a:cubicBezTo>
                    <a:pt x="48" y="44"/>
                    <a:pt x="48" y="44"/>
                    <a:pt x="48" y="44"/>
                  </a:cubicBezTo>
                  <a:cubicBezTo>
                    <a:pt x="48" y="44"/>
                    <a:pt x="48" y="44"/>
                    <a:pt x="48"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2"/>
                    <a:pt x="49" y="42"/>
                  </a:cubicBezTo>
                  <a:cubicBezTo>
                    <a:pt x="49" y="42"/>
                    <a:pt x="49" y="42"/>
                    <a:pt x="49" y="42"/>
                  </a:cubicBezTo>
                  <a:cubicBezTo>
                    <a:pt x="49" y="42"/>
                    <a:pt x="49" y="42"/>
                    <a:pt x="49" y="42"/>
                  </a:cubicBezTo>
                  <a:cubicBezTo>
                    <a:pt x="49" y="42"/>
                    <a:pt x="49" y="42"/>
                    <a:pt x="49" y="42"/>
                  </a:cubicBezTo>
                  <a:cubicBezTo>
                    <a:pt x="49" y="41"/>
                    <a:pt x="49" y="42"/>
                    <a:pt x="49" y="41"/>
                  </a:cubicBezTo>
                  <a:cubicBezTo>
                    <a:pt x="49" y="41"/>
                    <a:pt x="49" y="41"/>
                    <a:pt x="49" y="41"/>
                  </a:cubicBezTo>
                  <a:cubicBezTo>
                    <a:pt x="49" y="41"/>
                    <a:pt x="49" y="41"/>
                    <a:pt x="49" y="41"/>
                  </a:cubicBezTo>
                  <a:cubicBezTo>
                    <a:pt x="49" y="40"/>
                    <a:pt x="49" y="40"/>
                    <a:pt x="49" y="40"/>
                  </a:cubicBezTo>
                  <a:cubicBezTo>
                    <a:pt x="49" y="40"/>
                    <a:pt x="49" y="40"/>
                    <a:pt x="49" y="40"/>
                  </a:cubicBezTo>
                  <a:cubicBezTo>
                    <a:pt x="49" y="39"/>
                    <a:pt x="50" y="39"/>
                    <a:pt x="50" y="39"/>
                  </a:cubicBezTo>
                  <a:cubicBezTo>
                    <a:pt x="50" y="39"/>
                    <a:pt x="50" y="39"/>
                    <a:pt x="50" y="39"/>
                  </a:cubicBezTo>
                  <a:cubicBezTo>
                    <a:pt x="50" y="39"/>
                    <a:pt x="50" y="39"/>
                    <a:pt x="50" y="39"/>
                  </a:cubicBezTo>
                  <a:cubicBezTo>
                    <a:pt x="50" y="39"/>
                    <a:pt x="50" y="38"/>
                    <a:pt x="50" y="38"/>
                  </a:cubicBezTo>
                  <a:cubicBezTo>
                    <a:pt x="50" y="38"/>
                    <a:pt x="50" y="38"/>
                    <a:pt x="50" y="38"/>
                  </a:cubicBezTo>
                  <a:cubicBezTo>
                    <a:pt x="50" y="38"/>
                    <a:pt x="50" y="38"/>
                    <a:pt x="50" y="37"/>
                  </a:cubicBezTo>
                  <a:cubicBezTo>
                    <a:pt x="50" y="37"/>
                    <a:pt x="50" y="37"/>
                    <a:pt x="50" y="37"/>
                  </a:cubicBezTo>
                  <a:cubicBezTo>
                    <a:pt x="50" y="37"/>
                    <a:pt x="51" y="37"/>
                    <a:pt x="51" y="37"/>
                  </a:cubicBezTo>
                  <a:cubicBezTo>
                    <a:pt x="51" y="37"/>
                    <a:pt x="51" y="37"/>
                    <a:pt x="51" y="36"/>
                  </a:cubicBezTo>
                  <a:cubicBezTo>
                    <a:pt x="51" y="36"/>
                    <a:pt x="51" y="36"/>
                    <a:pt x="51" y="36"/>
                  </a:cubicBezTo>
                  <a:cubicBezTo>
                    <a:pt x="51" y="36"/>
                    <a:pt x="51" y="36"/>
                    <a:pt x="51" y="36"/>
                  </a:cubicBezTo>
                  <a:cubicBezTo>
                    <a:pt x="51" y="36"/>
                    <a:pt x="51" y="36"/>
                    <a:pt x="51" y="36"/>
                  </a:cubicBezTo>
                  <a:cubicBezTo>
                    <a:pt x="51" y="36"/>
                    <a:pt x="51" y="36"/>
                    <a:pt x="51" y="35"/>
                  </a:cubicBezTo>
                  <a:cubicBezTo>
                    <a:pt x="51" y="35"/>
                    <a:pt x="51" y="35"/>
                    <a:pt x="51" y="35"/>
                  </a:cubicBezTo>
                  <a:cubicBezTo>
                    <a:pt x="51" y="35"/>
                    <a:pt x="51" y="35"/>
                    <a:pt x="51" y="35"/>
                  </a:cubicBezTo>
                  <a:cubicBezTo>
                    <a:pt x="52" y="35"/>
                    <a:pt x="51" y="34"/>
                    <a:pt x="51" y="34"/>
                  </a:cubicBezTo>
                  <a:cubicBezTo>
                    <a:pt x="51" y="34"/>
                    <a:pt x="51" y="34"/>
                    <a:pt x="51" y="34"/>
                  </a:cubicBezTo>
                  <a:cubicBezTo>
                    <a:pt x="51" y="34"/>
                    <a:pt x="51" y="33"/>
                    <a:pt x="51" y="33"/>
                  </a:cubicBezTo>
                  <a:cubicBezTo>
                    <a:pt x="51" y="33"/>
                    <a:pt x="51" y="33"/>
                    <a:pt x="51" y="33"/>
                  </a:cubicBezTo>
                  <a:cubicBezTo>
                    <a:pt x="51" y="33"/>
                    <a:pt x="51" y="33"/>
                    <a:pt x="51" y="33"/>
                  </a:cubicBezTo>
                  <a:cubicBezTo>
                    <a:pt x="51" y="33"/>
                    <a:pt x="51" y="32"/>
                    <a:pt x="51" y="32"/>
                  </a:cubicBezTo>
                  <a:cubicBezTo>
                    <a:pt x="51" y="32"/>
                    <a:pt x="52" y="32"/>
                    <a:pt x="52" y="32"/>
                  </a:cubicBezTo>
                  <a:cubicBezTo>
                    <a:pt x="52" y="32"/>
                    <a:pt x="51" y="31"/>
                    <a:pt x="52" y="31"/>
                  </a:cubicBezTo>
                  <a:cubicBezTo>
                    <a:pt x="52" y="31"/>
                    <a:pt x="52" y="31"/>
                    <a:pt x="52" y="31"/>
                  </a:cubicBezTo>
                  <a:cubicBezTo>
                    <a:pt x="52" y="31"/>
                    <a:pt x="52" y="31"/>
                    <a:pt x="52" y="31"/>
                  </a:cubicBezTo>
                  <a:cubicBezTo>
                    <a:pt x="52" y="30"/>
                    <a:pt x="52" y="30"/>
                    <a:pt x="52" y="30"/>
                  </a:cubicBezTo>
                  <a:cubicBezTo>
                    <a:pt x="52" y="30"/>
                    <a:pt x="52" y="30"/>
                    <a:pt x="52" y="30"/>
                  </a:cubicBezTo>
                  <a:cubicBezTo>
                    <a:pt x="52" y="30"/>
                    <a:pt x="52" y="30"/>
                    <a:pt x="52" y="30"/>
                  </a:cubicBezTo>
                  <a:cubicBezTo>
                    <a:pt x="52" y="31"/>
                    <a:pt x="52" y="31"/>
                    <a:pt x="52" y="31"/>
                  </a:cubicBezTo>
                  <a:cubicBezTo>
                    <a:pt x="52" y="31"/>
                    <a:pt x="52" y="31"/>
                    <a:pt x="52" y="31"/>
                  </a:cubicBezTo>
                  <a:cubicBezTo>
                    <a:pt x="52" y="31"/>
                    <a:pt x="52" y="31"/>
                    <a:pt x="52" y="31"/>
                  </a:cubicBezTo>
                  <a:cubicBezTo>
                    <a:pt x="52" y="32"/>
                    <a:pt x="52" y="32"/>
                    <a:pt x="52" y="32"/>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2" y="34"/>
                    <a:pt x="52" y="34"/>
                  </a:cubicBezTo>
                  <a:cubicBezTo>
                    <a:pt x="52" y="34"/>
                    <a:pt x="52" y="34"/>
                    <a:pt x="52" y="34"/>
                  </a:cubicBezTo>
                  <a:cubicBezTo>
                    <a:pt x="52" y="34"/>
                    <a:pt x="52" y="34"/>
                    <a:pt x="52" y="35"/>
                  </a:cubicBezTo>
                  <a:cubicBezTo>
                    <a:pt x="52" y="35"/>
                    <a:pt x="52" y="35"/>
                    <a:pt x="52" y="35"/>
                  </a:cubicBezTo>
                  <a:cubicBezTo>
                    <a:pt x="52" y="35"/>
                    <a:pt x="52" y="35"/>
                    <a:pt x="52" y="35"/>
                  </a:cubicBezTo>
                  <a:cubicBezTo>
                    <a:pt x="53" y="35"/>
                    <a:pt x="52" y="36"/>
                    <a:pt x="53" y="36"/>
                  </a:cubicBezTo>
                  <a:cubicBezTo>
                    <a:pt x="53" y="36"/>
                    <a:pt x="53" y="36"/>
                    <a:pt x="53" y="36"/>
                  </a:cubicBezTo>
                  <a:cubicBezTo>
                    <a:pt x="53" y="36"/>
                    <a:pt x="53" y="36"/>
                    <a:pt x="53" y="36"/>
                  </a:cubicBezTo>
                  <a:cubicBezTo>
                    <a:pt x="53" y="36"/>
                    <a:pt x="53" y="37"/>
                    <a:pt x="53" y="37"/>
                  </a:cubicBezTo>
                  <a:moveTo>
                    <a:pt x="74" y="111"/>
                  </a:moveTo>
                  <a:cubicBezTo>
                    <a:pt x="74" y="111"/>
                    <a:pt x="74" y="111"/>
                    <a:pt x="74" y="111"/>
                  </a:cubicBezTo>
                  <a:cubicBezTo>
                    <a:pt x="73" y="111"/>
                    <a:pt x="73" y="110"/>
                    <a:pt x="73" y="110"/>
                  </a:cubicBezTo>
                  <a:cubicBezTo>
                    <a:pt x="73" y="110"/>
                    <a:pt x="73" y="110"/>
                    <a:pt x="73" y="110"/>
                  </a:cubicBezTo>
                  <a:cubicBezTo>
                    <a:pt x="73" y="110"/>
                    <a:pt x="73" y="110"/>
                    <a:pt x="73" y="109"/>
                  </a:cubicBezTo>
                  <a:cubicBezTo>
                    <a:pt x="73" y="109"/>
                    <a:pt x="73" y="109"/>
                    <a:pt x="73" y="109"/>
                  </a:cubicBezTo>
                  <a:cubicBezTo>
                    <a:pt x="73" y="109"/>
                    <a:pt x="73" y="109"/>
                    <a:pt x="73" y="109"/>
                  </a:cubicBezTo>
                  <a:cubicBezTo>
                    <a:pt x="73" y="109"/>
                    <a:pt x="72" y="109"/>
                    <a:pt x="72" y="108"/>
                  </a:cubicBezTo>
                  <a:cubicBezTo>
                    <a:pt x="72" y="108"/>
                    <a:pt x="72" y="108"/>
                    <a:pt x="72" y="108"/>
                  </a:cubicBezTo>
                  <a:cubicBezTo>
                    <a:pt x="72" y="108"/>
                    <a:pt x="72" y="108"/>
                    <a:pt x="72" y="108"/>
                  </a:cubicBezTo>
                  <a:cubicBezTo>
                    <a:pt x="72" y="108"/>
                    <a:pt x="72" y="108"/>
                    <a:pt x="72" y="108"/>
                  </a:cubicBezTo>
                  <a:cubicBezTo>
                    <a:pt x="72" y="108"/>
                    <a:pt x="72" y="108"/>
                    <a:pt x="72" y="108"/>
                  </a:cubicBezTo>
                  <a:cubicBezTo>
                    <a:pt x="72" y="108"/>
                    <a:pt x="71" y="108"/>
                    <a:pt x="71" y="107"/>
                  </a:cubicBezTo>
                  <a:cubicBezTo>
                    <a:pt x="71" y="107"/>
                    <a:pt x="71" y="107"/>
                    <a:pt x="71" y="107"/>
                  </a:cubicBezTo>
                  <a:cubicBezTo>
                    <a:pt x="71" y="107"/>
                    <a:pt x="71" y="107"/>
                    <a:pt x="71" y="107"/>
                  </a:cubicBezTo>
                  <a:cubicBezTo>
                    <a:pt x="71" y="107"/>
                    <a:pt x="71" y="107"/>
                    <a:pt x="70" y="107"/>
                  </a:cubicBezTo>
                  <a:cubicBezTo>
                    <a:pt x="70" y="107"/>
                    <a:pt x="70" y="107"/>
                    <a:pt x="70" y="107"/>
                  </a:cubicBezTo>
                  <a:cubicBezTo>
                    <a:pt x="70" y="106"/>
                    <a:pt x="70" y="106"/>
                    <a:pt x="70" y="106"/>
                  </a:cubicBezTo>
                  <a:cubicBezTo>
                    <a:pt x="70" y="106"/>
                    <a:pt x="70" y="106"/>
                    <a:pt x="70" y="106"/>
                  </a:cubicBezTo>
                  <a:cubicBezTo>
                    <a:pt x="70" y="106"/>
                    <a:pt x="70" y="106"/>
                    <a:pt x="70" y="106"/>
                  </a:cubicBezTo>
                  <a:cubicBezTo>
                    <a:pt x="70" y="106"/>
                    <a:pt x="70" y="106"/>
                    <a:pt x="70" y="105"/>
                  </a:cubicBezTo>
                  <a:cubicBezTo>
                    <a:pt x="70" y="105"/>
                    <a:pt x="70" y="105"/>
                    <a:pt x="70" y="105"/>
                  </a:cubicBezTo>
                  <a:cubicBezTo>
                    <a:pt x="70" y="105"/>
                    <a:pt x="70" y="105"/>
                    <a:pt x="70" y="105"/>
                  </a:cubicBezTo>
                  <a:cubicBezTo>
                    <a:pt x="70" y="105"/>
                    <a:pt x="70" y="104"/>
                    <a:pt x="70" y="104"/>
                  </a:cubicBezTo>
                  <a:cubicBezTo>
                    <a:pt x="70" y="104"/>
                    <a:pt x="70" y="104"/>
                    <a:pt x="70" y="104"/>
                  </a:cubicBezTo>
                  <a:cubicBezTo>
                    <a:pt x="70" y="101"/>
                    <a:pt x="70" y="99"/>
                    <a:pt x="70" y="97"/>
                  </a:cubicBezTo>
                  <a:cubicBezTo>
                    <a:pt x="70" y="97"/>
                    <a:pt x="70" y="97"/>
                    <a:pt x="70" y="97"/>
                  </a:cubicBezTo>
                  <a:cubicBezTo>
                    <a:pt x="70" y="96"/>
                    <a:pt x="70" y="96"/>
                    <a:pt x="70" y="96"/>
                  </a:cubicBezTo>
                  <a:cubicBezTo>
                    <a:pt x="70" y="96"/>
                    <a:pt x="70" y="96"/>
                    <a:pt x="70" y="96"/>
                  </a:cubicBezTo>
                  <a:cubicBezTo>
                    <a:pt x="70" y="95"/>
                    <a:pt x="70" y="95"/>
                    <a:pt x="70" y="95"/>
                  </a:cubicBezTo>
                  <a:cubicBezTo>
                    <a:pt x="70" y="95"/>
                    <a:pt x="70" y="94"/>
                    <a:pt x="70" y="94"/>
                  </a:cubicBezTo>
                  <a:cubicBezTo>
                    <a:pt x="70" y="94"/>
                    <a:pt x="70" y="94"/>
                    <a:pt x="70" y="94"/>
                  </a:cubicBezTo>
                  <a:cubicBezTo>
                    <a:pt x="70" y="94"/>
                    <a:pt x="70" y="94"/>
                    <a:pt x="70" y="94"/>
                  </a:cubicBezTo>
                  <a:cubicBezTo>
                    <a:pt x="70" y="93"/>
                    <a:pt x="70" y="93"/>
                    <a:pt x="70" y="93"/>
                  </a:cubicBezTo>
                  <a:cubicBezTo>
                    <a:pt x="70" y="93"/>
                    <a:pt x="70" y="93"/>
                    <a:pt x="70" y="93"/>
                  </a:cubicBezTo>
                  <a:cubicBezTo>
                    <a:pt x="70" y="93"/>
                    <a:pt x="70" y="93"/>
                    <a:pt x="70" y="93"/>
                  </a:cubicBezTo>
                  <a:cubicBezTo>
                    <a:pt x="70" y="93"/>
                    <a:pt x="70" y="93"/>
                    <a:pt x="69" y="93"/>
                  </a:cubicBezTo>
                  <a:cubicBezTo>
                    <a:pt x="69" y="92"/>
                    <a:pt x="69" y="92"/>
                    <a:pt x="69" y="92"/>
                  </a:cubicBezTo>
                  <a:cubicBezTo>
                    <a:pt x="69" y="92"/>
                    <a:pt x="69" y="92"/>
                    <a:pt x="69" y="92"/>
                  </a:cubicBezTo>
                  <a:cubicBezTo>
                    <a:pt x="69" y="92"/>
                    <a:pt x="69" y="92"/>
                    <a:pt x="69" y="91"/>
                  </a:cubicBezTo>
                  <a:cubicBezTo>
                    <a:pt x="69" y="91"/>
                    <a:pt x="69" y="91"/>
                    <a:pt x="69" y="91"/>
                  </a:cubicBezTo>
                  <a:cubicBezTo>
                    <a:pt x="69" y="91"/>
                    <a:pt x="69" y="91"/>
                    <a:pt x="69" y="91"/>
                  </a:cubicBezTo>
                  <a:cubicBezTo>
                    <a:pt x="69" y="91"/>
                    <a:pt x="69" y="91"/>
                    <a:pt x="69" y="91"/>
                  </a:cubicBezTo>
                  <a:cubicBezTo>
                    <a:pt x="69" y="90"/>
                    <a:pt x="69" y="90"/>
                    <a:pt x="69" y="90"/>
                  </a:cubicBezTo>
                  <a:cubicBezTo>
                    <a:pt x="69" y="90"/>
                    <a:pt x="69" y="90"/>
                    <a:pt x="69" y="90"/>
                  </a:cubicBezTo>
                  <a:cubicBezTo>
                    <a:pt x="69" y="90"/>
                    <a:pt x="69" y="90"/>
                    <a:pt x="69" y="90"/>
                  </a:cubicBezTo>
                  <a:cubicBezTo>
                    <a:pt x="69" y="90"/>
                    <a:pt x="69" y="90"/>
                    <a:pt x="69" y="90"/>
                  </a:cubicBezTo>
                  <a:cubicBezTo>
                    <a:pt x="69" y="90"/>
                    <a:pt x="69" y="90"/>
                    <a:pt x="69" y="90"/>
                  </a:cubicBezTo>
                  <a:cubicBezTo>
                    <a:pt x="68" y="90"/>
                    <a:pt x="68" y="89"/>
                    <a:pt x="68" y="89"/>
                  </a:cubicBezTo>
                  <a:cubicBezTo>
                    <a:pt x="68" y="89"/>
                    <a:pt x="68" y="89"/>
                    <a:pt x="68" y="89"/>
                  </a:cubicBezTo>
                  <a:cubicBezTo>
                    <a:pt x="68" y="89"/>
                    <a:pt x="68" y="89"/>
                    <a:pt x="68" y="89"/>
                  </a:cubicBezTo>
                  <a:cubicBezTo>
                    <a:pt x="68" y="88"/>
                    <a:pt x="68" y="88"/>
                    <a:pt x="68" y="88"/>
                  </a:cubicBezTo>
                  <a:cubicBezTo>
                    <a:pt x="68" y="88"/>
                    <a:pt x="68" y="88"/>
                    <a:pt x="68" y="88"/>
                  </a:cubicBezTo>
                  <a:cubicBezTo>
                    <a:pt x="68" y="88"/>
                    <a:pt x="68" y="88"/>
                    <a:pt x="68" y="88"/>
                  </a:cubicBezTo>
                  <a:cubicBezTo>
                    <a:pt x="68" y="88"/>
                    <a:pt x="68" y="88"/>
                    <a:pt x="68" y="87"/>
                  </a:cubicBezTo>
                  <a:cubicBezTo>
                    <a:pt x="68" y="87"/>
                    <a:pt x="68" y="87"/>
                    <a:pt x="68" y="87"/>
                  </a:cubicBezTo>
                  <a:cubicBezTo>
                    <a:pt x="68" y="87"/>
                    <a:pt x="68" y="87"/>
                    <a:pt x="68" y="87"/>
                  </a:cubicBezTo>
                  <a:cubicBezTo>
                    <a:pt x="68" y="87"/>
                    <a:pt x="68" y="87"/>
                    <a:pt x="68" y="87"/>
                  </a:cubicBezTo>
                  <a:cubicBezTo>
                    <a:pt x="68" y="87"/>
                    <a:pt x="68" y="86"/>
                    <a:pt x="68" y="86"/>
                  </a:cubicBezTo>
                  <a:cubicBezTo>
                    <a:pt x="68" y="86"/>
                    <a:pt x="67" y="86"/>
                    <a:pt x="67" y="86"/>
                  </a:cubicBezTo>
                  <a:cubicBezTo>
                    <a:pt x="67" y="86"/>
                    <a:pt x="67" y="86"/>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7" y="84"/>
                    <a:pt x="67" y="84"/>
                    <a:pt x="67" y="83"/>
                  </a:cubicBezTo>
                  <a:cubicBezTo>
                    <a:pt x="67" y="83"/>
                    <a:pt x="67" y="82"/>
                    <a:pt x="67" y="82"/>
                  </a:cubicBezTo>
                  <a:cubicBezTo>
                    <a:pt x="67" y="82"/>
                    <a:pt x="67" y="82"/>
                    <a:pt x="67" y="81"/>
                  </a:cubicBezTo>
                  <a:cubicBezTo>
                    <a:pt x="67" y="81"/>
                    <a:pt x="67" y="81"/>
                    <a:pt x="67" y="81"/>
                  </a:cubicBezTo>
                  <a:cubicBezTo>
                    <a:pt x="67" y="81"/>
                    <a:pt x="67" y="81"/>
                    <a:pt x="67" y="81"/>
                  </a:cubicBezTo>
                  <a:cubicBezTo>
                    <a:pt x="67" y="80"/>
                    <a:pt x="67" y="80"/>
                    <a:pt x="67" y="80"/>
                  </a:cubicBezTo>
                  <a:cubicBezTo>
                    <a:pt x="67" y="80"/>
                    <a:pt x="67" y="80"/>
                    <a:pt x="67" y="80"/>
                  </a:cubicBezTo>
                  <a:cubicBezTo>
                    <a:pt x="67" y="80"/>
                    <a:pt x="67" y="80"/>
                    <a:pt x="67" y="79"/>
                  </a:cubicBezTo>
                  <a:cubicBezTo>
                    <a:pt x="67" y="79"/>
                    <a:pt x="67" y="79"/>
                    <a:pt x="67" y="78"/>
                  </a:cubicBezTo>
                  <a:cubicBezTo>
                    <a:pt x="67" y="78"/>
                    <a:pt x="68" y="78"/>
                    <a:pt x="68" y="77"/>
                  </a:cubicBezTo>
                  <a:cubicBezTo>
                    <a:pt x="68" y="77"/>
                    <a:pt x="68" y="77"/>
                    <a:pt x="68" y="77"/>
                  </a:cubicBezTo>
                  <a:cubicBezTo>
                    <a:pt x="68" y="77"/>
                    <a:pt x="68" y="77"/>
                    <a:pt x="68" y="77"/>
                  </a:cubicBezTo>
                  <a:cubicBezTo>
                    <a:pt x="68" y="77"/>
                    <a:pt x="68" y="77"/>
                    <a:pt x="68" y="76"/>
                  </a:cubicBezTo>
                  <a:cubicBezTo>
                    <a:pt x="68" y="76"/>
                    <a:pt x="68" y="76"/>
                    <a:pt x="69" y="76"/>
                  </a:cubicBezTo>
                  <a:cubicBezTo>
                    <a:pt x="69" y="76"/>
                    <a:pt x="69" y="76"/>
                    <a:pt x="69" y="76"/>
                  </a:cubicBezTo>
                  <a:cubicBezTo>
                    <a:pt x="68" y="76"/>
                    <a:pt x="68" y="76"/>
                    <a:pt x="68" y="76"/>
                  </a:cubicBezTo>
                  <a:cubicBezTo>
                    <a:pt x="68" y="76"/>
                    <a:pt x="68" y="76"/>
                    <a:pt x="68" y="75"/>
                  </a:cubicBezTo>
                  <a:cubicBezTo>
                    <a:pt x="68" y="75"/>
                    <a:pt x="68" y="75"/>
                    <a:pt x="68" y="75"/>
                  </a:cubicBezTo>
                  <a:cubicBezTo>
                    <a:pt x="68" y="75"/>
                    <a:pt x="68" y="75"/>
                    <a:pt x="68" y="75"/>
                  </a:cubicBezTo>
                  <a:cubicBezTo>
                    <a:pt x="68" y="75"/>
                    <a:pt x="68" y="75"/>
                    <a:pt x="68" y="75"/>
                  </a:cubicBezTo>
                  <a:cubicBezTo>
                    <a:pt x="68" y="74"/>
                    <a:pt x="68" y="74"/>
                    <a:pt x="68" y="74"/>
                  </a:cubicBezTo>
                  <a:cubicBezTo>
                    <a:pt x="68" y="74"/>
                    <a:pt x="68" y="74"/>
                    <a:pt x="68" y="74"/>
                  </a:cubicBezTo>
                  <a:cubicBezTo>
                    <a:pt x="68" y="73"/>
                    <a:pt x="68" y="73"/>
                    <a:pt x="68" y="73"/>
                  </a:cubicBezTo>
                  <a:cubicBezTo>
                    <a:pt x="68" y="73"/>
                    <a:pt x="68" y="73"/>
                    <a:pt x="68" y="73"/>
                  </a:cubicBezTo>
                  <a:cubicBezTo>
                    <a:pt x="68" y="73"/>
                    <a:pt x="68" y="73"/>
                    <a:pt x="68" y="73"/>
                  </a:cubicBezTo>
                  <a:cubicBezTo>
                    <a:pt x="68" y="72"/>
                    <a:pt x="68" y="72"/>
                    <a:pt x="68" y="72"/>
                  </a:cubicBezTo>
                  <a:cubicBezTo>
                    <a:pt x="68" y="72"/>
                    <a:pt x="68" y="72"/>
                    <a:pt x="68" y="72"/>
                  </a:cubicBezTo>
                  <a:cubicBezTo>
                    <a:pt x="68" y="72"/>
                    <a:pt x="68" y="72"/>
                    <a:pt x="68" y="72"/>
                  </a:cubicBezTo>
                  <a:cubicBezTo>
                    <a:pt x="69" y="72"/>
                    <a:pt x="68" y="72"/>
                    <a:pt x="68" y="72"/>
                  </a:cubicBezTo>
                  <a:cubicBezTo>
                    <a:pt x="68" y="72"/>
                    <a:pt x="68" y="72"/>
                    <a:pt x="68" y="72"/>
                  </a:cubicBezTo>
                  <a:cubicBezTo>
                    <a:pt x="68" y="71"/>
                    <a:pt x="68" y="71"/>
                    <a:pt x="68" y="71"/>
                  </a:cubicBezTo>
                  <a:cubicBezTo>
                    <a:pt x="68" y="71"/>
                    <a:pt x="68" y="71"/>
                    <a:pt x="68" y="71"/>
                  </a:cubicBezTo>
                  <a:cubicBezTo>
                    <a:pt x="68" y="71"/>
                    <a:pt x="68" y="71"/>
                    <a:pt x="68" y="71"/>
                  </a:cubicBezTo>
                  <a:cubicBezTo>
                    <a:pt x="68" y="70"/>
                    <a:pt x="68" y="70"/>
                    <a:pt x="68" y="70"/>
                  </a:cubicBezTo>
                  <a:cubicBezTo>
                    <a:pt x="68" y="70"/>
                    <a:pt x="68" y="70"/>
                    <a:pt x="68" y="70"/>
                  </a:cubicBezTo>
                  <a:cubicBezTo>
                    <a:pt x="68" y="70"/>
                    <a:pt x="68" y="70"/>
                    <a:pt x="68" y="69"/>
                  </a:cubicBezTo>
                  <a:cubicBezTo>
                    <a:pt x="68" y="69"/>
                    <a:pt x="68" y="69"/>
                    <a:pt x="68" y="69"/>
                  </a:cubicBezTo>
                  <a:cubicBezTo>
                    <a:pt x="68" y="69"/>
                    <a:pt x="68" y="69"/>
                    <a:pt x="68" y="69"/>
                  </a:cubicBezTo>
                  <a:cubicBezTo>
                    <a:pt x="68" y="68"/>
                    <a:pt x="68" y="68"/>
                    <a:pt x="68" y="68"/>
                  </a:cubicBezTo>
                  <a:cubicBezTo>
                    <a:pt x="68" y="68"/>
                    <a:pt x="68" y="67"/>
                    <a:pt x="68" y="67"/>
                  </a:cubicBezTo>
                  <a:cubicBezTo>
                    <a:pt x="68" y="67"/>
                    <a:pt x="68" y="67"/>
                    <a:pt x="68" y="67"/>
                  </a:cubicBezTo>
                  <a:cubicBezTo>
                    <a:pt x="68" y="67"/>
                    <a:pt x="68" y="66"/>
                    <a:pt x="68" y="66"/>
                  </a:cubicBezTo>
                  <a:cubicBezTo>
                    <a:pt x="68" y="66"/>
                    <a:pt x="68" y="66"/>
                    <a:pt x="68" y="66"/>
                  </a:cubicBezTo>
                  <a:cubicBezTo>
                    <a:pt x="68" y="66"/>
                    <a:pt x="68" y="66"/>
                    <a:pt x="68" y="66"/>
                  </a:cubicBezTo>
                  <a:cubicBezTo>
                    <a:pt x="68" y="66"/>
                    <a:pt x="68" y="66"/>
                    <a:pt x="68" y="66"/>
                  </a:cubicBezTo>
                  <a:cubicBezTo>
                    <a:pt x="67" y="66"/>
                    <a:pt x="68" y="66"/>
                    <a:pt x="68" y="65"/>
                  </a:cubicBezTo>
                  <a:cubicBezTo>
                    <a:pt x="67" y="65"/>
                    <a:pt x="67" y="65"/>
                    <a:pt x="67" y="65"/>
                  </a:cubicBezTo>
                  <a:cubicBezTo>
                    <a:pt x="67" y="65"/>
                    <a:pt x="67" y="65"/>
                    <a:pt x="67" y="65"/>
                  </a:cubicBezTo>
                  <a:cubicBezTo>
                    <a:pt x="67" y="65"/>
                    <a:pt x="67" y="65"/>
                    <a:pt x="67" y="65"/>
                  </a:cubicBezTo>
                  <a:cubicBezTo>
                    <a:pt x="67" y="65"/>
                    <a:pt x="67" y="64"/>
                    <a:pt x="67" y="64"/>
                  </a:cubicBezTo>
                  <a:cubicBezTo>
                    <a:pt x="67" y="64"/>
                    <a:pt x="67" y="64"/>
                    <a:pt x="67" y="64"/>
                  </a:cubicBezTo>
                  <a:cubicBezTo>
                    <a:pt x="67" y="64"/>
                    <a:pt x="67" y="64"/>
                    <a:pt x="67" y="63"/>
                  </a:cubicBezTo>
                  <a:cubicBezTo>
                    <a:pt x="67" y="63"/>
                    <a:pt x="67" y="63"/>
                    <a:pt x="67" y="63"/>
                  </a:cubicBezTo>
                  <a:cubicBezTo>
                    <a:pt x="67" y="62"/>
                    <a:pt x="67" y="62"/>
                    <a:pt x="67" y="62"/>
                  </a:cubicBezTo>
                  <a:cubicBezTo>
                    <a:pt x="67" y="62"/>
                    <a:pt x="67" y="61"/>
                    <a:pt x="67" y="61"/>
                  </a:cubicBezTo>
                  <a:cubicBezTo>
                    <a:pt x="67" y="61"/>
                    <a:pt x="67" y="61"/>
                    <a:pt x="67" y="61"/>
                  </a:cubicBezTo>
                  <a:cubicBezTo>
                    <a:pt x="67" y="60"/>
                    <a:pt x="67" y="60"/>
                    <a:pt x="67" y="60"/>
                  </a:cubicBezTo>
                  <a:cubicBezTo>
                    <a:pt x="67" y="60"/>
                    <a:pt x="67" y="60"/>
                    <a:pt x="67" y="60"/>
                  </a:cubicBezTo>
                  <a:cubicBezTo>
                    <a:pt x="67" y="59"/>
                    <a:pt x="67" y="59"/>
                    <a:pt x="67" y="59"/>
                  </a:cubicBezTo>
                  <a:cubicBezTo>
                    <a:pt x="67" y="59"/>
                    <a:pt x="67" y="59"/>
                    <a:pt x="67" y="59"/>
                  </a:cubicBezTo>
                  <a:cubicBezTo>
                    <a:pt x="67" y="59"/>
                    <a:pt x="67" y="59"/>
                    <a:pt x="67" y="58"/>
                  </a:cubicBezTo>
                  <a:cubicBezTo>
                    <a:pt x="67" y="58"/>
                    <a:pt x="67" y="58"/>
                    <a:pt x="67" y="58"/>
                  </a:cubicBezTo>
                  <a:cubicBezTo>
                    <a:pt x="67" y="58"/>
                    <a:pt x="67" y="58"/>
                    <a:pt x="67" y="58"/>
                  </a:cubicBezTo>
                  <a:cubicBezTo>
                    <a:pt x="67" y="58"/>
                    <a:pt x="67" y="58"/>
                    <a:pt x="67" y="58"/>
                  </a:cubicBezTo>
                  <a:cubicBezTo>
                    <a:pt x="67" y="58"/>
                    <a:pt x="67" y="57"/>
                    <a:pt x="67" y="57"/>
                  </a:cubicBezTo>
                  <a:cubicBezTo>
                    <a:pt x="67" y="57"/>
                    <a:pt x="67" y="57"/>
                    <a:pt x="67" y="57"/>
                  </a:cubicBezTo>
                  <a:cubicBezTo>
                    <a:pt x="67" y="57"/>
                    <a:pt x="67" y="57"/>
                    <a:pt x="67" y="57"/>
                  </a:cubicBezTo>
                  <a:cubicBezTo>
                    <a:pt x="66" y="57"/>
                    <a:pt x="67" y="57"/>
                    <a:pt x="67" y="57"/>
                  </a:cubicBezTo>
                  <a:cubicBezTo>
                    <a:pt x="67" y="57"/>
                    <a:pt x="66" y="56"/>
                    <a:pt x="66" y="56"/>
                  </a:cubicBezTo>
                  <a:cubicBezTo>
                    <a:pt x="66" y="56"/>
                    <a:pt x="66" y="56"/>
                    <a:pt x="66" y="56"/>
                  </a:cubicBezTo>
                  <a:cubicBezTo>
                    <a:pt x="66" y="56"/>
                    <a:pt x="66" y="56"/>
                    <a:pt x="66" y="56"/>
                  </a:cubicBezTo>
                  <a:cubicBezTo>
                    <a:pt x="66" y="56"/>
                    <a:pt x="65" y="56"/>
                    <a:pt x="65" y="55"/>
                  </a:cubicBezTo>
                  <a:cubicBezTo>
                    <a:pt x="65" y="55"/>
                    <a:pt x="65" y="55"/>
                    <a:pt x="65" y="55"/>
                  </a:cubicBezTo>
                  <a:cubicBezTo>
                    <a:pt x="65" y="55"/>
                    <a:pt x="65" y="55"/>
                    <a:pt x="65" y="55"/>
                  </a:cubicBezTo>
                  <a:cubicBezTo>
                    <a:pt x="65" y="55"/>
                    <a:pt x="65" y="55"/>
                    <a:pt x="65" y="55"/>
                  </a:cubicBezTo>
                  <a:cubicBezTo>
                    <a:pt x="65" y="54"/>
                    <a:pt x="65" y="54"/>
                    <a:pt x="65" y="54"/>
                  </a:cubicBezTo>
                  <a:cubicBezTo>
                    <a:pt x="65" y="54"/>
                    <a:pt x="65" y="54"/>
                    <a:pt x="65" y="54"/>
                  </a:cubicBezTo>
                  <a:cubicBezTo>
                    <a:pt x="65" y="53"/>
                    <a:pt x="65" y="54"/>
                    <a:pt x="65" y="53"/>
                  </a:cubicBezTo>
                  <a:cubicBezTo>
                    <a:pt x="65" y="53"/>
                    <a:pt x="65" y="53"/>
                    <a:pt x="65" y="53"/>
                  </a:cubicBezTo>
                  <a:cubicBezTo>
                    <a:pt x="65" y="53"/>
                    <a:pt x="66" y="52"/>
                    <a:pt x="65" y="52"/>
                  </a:cubicBezTo>
                  <a:cubicBezTo>
                    <a:pt x="65" y="52"/>
                    <a:pt x="65" y="52"/>
                    <a:pt x="65" y="52"/>
                  </a:cubicBezTo>
                  <a:cubicBezTo>
                    <a:pt x="65" y="51"/>
                    <a:pt x="65" y="51"/>
                    <a:pt x="65" y="51"/>
                  </a:cubicBezTo>
                  <a:cubicBezTo>
                    <a:pt x="65" y="51"/>
                    <a:pt x="65" y="51"/>
                    <a:pt x="65" y="51"/>
                  </a:cubicBezTo>
                  <a:cubicBezTo>
                    <a:pt x="65" y="51"/>
                    <a:pt x="65" y="51"/>
                    <a:pt x="65" y="51"/>
                  </a:cubicBezTo>
                  <a:cubicBezTo>
                    <a:pt x="65" y="51"/>
                    <a:pt x="65" y="51"/>
                    <a:pt x="65" y="51"/>
                  </a:cubicBezTo>
                  <a:cubicBezTo>
                    <a:pt x="66" y="50"/>
                    <a:pt x="65" y="50"/>
                    <a:pt x="66" y="50"/>
                  </a:cubicBezTo>
                  <a:cubicBezTo>
                    <a:pt x="66" y="50"/>
                    <a:pt x="66" y="50"/>
                    <a:pt x="66" y="50"/>
                  </a:cubicBezTo>
                  <a:cubicBezTo>
                    <a:pt x="66" y="50"/>
                    <a:pt x="66" y="50"/>
                    <a:pt x="66" y="50"/>
                  </a:cubicBezTo>
                  <a:cubicBezTo>
                    <a:pt x="66" y="50"/>
                    <a:pt x="66" y="50"/>
                    <a:pt x="66" y="49"/>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6" y="48"/>
                    <a:pt x="67" y="48"/>
                  </a:cubicBezTo>
                  <a:cubicBezTo>
                    <a:pt x="67" y="48"/>
                    <a:pt x="67" y="48"/>
                    <a:pt x="67" y="48"/>
                  </a:cubicBezTo>
                  <a:cubicBezTo>
                    <a:pt x="67" y="48"/>
                    <a:pt x="67" y="48"/>
                    <a:pt x="67" y="48"/>
                  </a:cubicBezTo>
                  <a:cubicBezTo>
                    <a:pt x="67" y="48"/>
                    <a:pt x="67" y="48"/>
                    <a:pt x="67" y="48"/>
                  </a:cubicBezTo>
                  <a:cubicBezTo>
                    <a:pt x="67" y="47"/>
                    <a:pt x="67" y="47"/>
                    <a:pt x="67" y="48"/>
                  </a:cubicBezTo>
                  <a:cubicBezTo>
                    <a:pt x="67" y="48"/>
                    <a:pt x="68" y="48"/>
                    <a:pt x="68" y="48"/>
                  </a:cubicBezTo>
                  <a:cubicBezTo>
                    <a:pt x="68" y="48"/>
                    <a:pt x="68" y="48"/>
                    <a:pt x="68" y="48"/>
                  </a:cubicBezTo>
                  <a:cubicBezTo>
                    <a:pt x="68" y="48"/>
                    <a:pt x="68" y="48"/>
                    <a:pt x="68" y="48"/>
                  </a:cubicBezTo>
                  <a:cubicBezTo>
                    <a:pt x="68" y="49"/>
                    <a:pt x="68" y="49"/>
                    <a:pt x="68" y="49"/>
                  </a:cubicBezTo>
                  <a:cubicBezTo>
                    <a:pt x="68" y="49"/>
                    <a:pt x="68" y="49"/>
                    <a:pt x="68" y="49"/>
                  </a:cubicBezTo>
                  <a:cubicBezTo>
                    <a:pt x="68" y="49"/>
                    <a:pt x="68" y="49"/>
                    <a:pt x="68" y="49"/>
                  </a:cubicBezTo>
                  <a:cubicBezTo>
                    <a:pt x="68" y="49"/>
                    <a:pt x="68" y="50"/>
                    <a:pt x="68" y="50"/>
                  </a:cubicBezTo>
                  <a:cubicBezTo>
                    <a:pt x="68" y="50"/>
                    <a:pt x="68" y="50"/>
                    <a:pt x="68" y="50"/>
                  </a:cubicBezTo>
                  <a:cubicBezTo>
                    <a:pt x="68" y="50"/>
                    <a:pt x="68" y="50"/>
                    <a:pt x="68" y="50"/>
                  </a:cubicBezTo>
                  <a:cubicBezTo>
                    <a:pt x="68" y="50"/>
                    <a:pt x="68" y="50"/>
                    <a:pt x="68" y="50"/>
                  </a:cubicBezTo>
                  <a:cubicBezTo>
                    <a:pt x="68" y="51"/>
                    <a:pt x="68" y="51"/>
                    <a:pt x="68" y="51"/>
                  </a:cubicBezTo>
                  <a:cubicBezTo>
                    <a:pt x="68" y="51"/>
                    <a:pt x="68" y="51"/>
                    <a:pt x="68" y="51"/>
                  </a:cubicBezTo>
                  <a:cubicBezTo>
                    <a:pt x="68" y="51"/>
                    <a:pt x="68" y="51"/>
                    <a:pt x="68" y="51"/>
                  </a:cubicBezTo>
                  <a:cubicBezTo>
                    <a:pt x="68" y="51"/>
                    <a:pt x="68" y="52"/>
                    <a:pt x="69" y="52"/>
                  </a:cubicBezTo>
                  <a:cubicBezTo>
                    <a:pt x="69" y="52"/>
                    <a:pt x="69" y="52"/>
                    <a:pt x="69" y="52"/>
                  </a:cubicBezTo>
                  <a:cubicBezTo>
                    <a:pt x="69" y="52"/>
                    <a:pt x="69" y="52"/>
                    <a:pt x="69" y="53"/>
                  </a:cubicBezTo>
                  <a:cubicBezTo>
                    <a:pt x="69" y="53"/>
                    <a:pt x="69" y="53"/>
                    <a:pt x="69" y="53"/>
                  </a:cubicBezTo>
                  <a:cubicBezTo>
                    <a:pt x="69" y="53"/>
                    <a:pt x="69" y="53"/>
                    <a:pt x="69" y="53"/>
                  </a:cubicBezTo>
                  <a:cubicBezTo>
                    <a:pt x="69" y="53"/>
                    <a:pt x="69" y="53"/>
                    <a:pt x="69" y="53"/>
                  </a:cubicBezTo>
                  <a:cubicBezTo>
                    <a:pt x="70" y="53"/>
                    <a:pt x="70" y="54"/>
                    <a:pt x="70" y="54"/>
                  </a:cubicBezTo>
                  <a:cubicBezTo>
                    <a:pt x="70" y="54"/>
                    <a:pt x="70" y="54"/>
                    <a:pt x="70" y="54"/>
                  </a:cubicBezTo>
                  <a:cubicBezTo>
                    <a:pt x="70" y="54"/>
                    <a:pt x="70" y="54"/>
                    <a:pt x="70" y="54"/>
                  </a:cubicBezTo>
                  <a:cubicBezTo>
                    <a:pt x="70" y="54"/>
                    <a:pt x="71" y="54"/>
                    <a:pt x="71" y="54"/>
                  </a:cubicBezTo>
                  <a:cubicBezTo>
                    <a:pt x="71" y="54"/>
                    <a:pt x="71" y="54"/>
                    <a:pt x="71" y="54"/>
                  </a:cubicBezTo>
                  <a:cubicBezTo>
                    <a:pt x="71" y="55"/>
                    <a:pt x="71" y="55"/>
                    <a:pt x="71" y="55"/>
                  </a:cubicBezTo>
                  <a:cubicBezTo>
                    <a:pt x="71" y="55"/>
                    <a:pt x="71" y="55"/>
                    <a:pt x="71" y="55"/>
                  </a:cubicBezTo>
                  <a:cubicBezTo>
                    <a:pt x="72" y="55"/>
                    <a:pt x="72" y="55"/>
                    <a:pt x="72" y="55"/>
                  </a:cubicBezTo>
                  <a:cubicBezTo>
                    <a:pt x="72" y="55"/>
                    <a:pt x="72" y="55"/>
                    <a:pt x="72" y="55"/>
                  </a:cubicBezTo>
                  <a:cubicBezTo>
                    <a:pt x="72" y="55"/>
                    <a:pt x="72" y="55"/>
                    <a:pt x="72" y="55"/>
                  </a:cubicBezTo>
                  <a:cubicBezTo>
                    <a:pt x="72" y="55"/>
                    <a:pt x="72" y="55"/>
                    <a:pt x="72" y="55"/>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3"/>
                    <a:pt x="73" y="53"/>
                  </a:cubicBezTo>
                  <a:cubicBezTo>
                    <a:pt x="73" y="53"/>
                    <a:pt x="73" y="53"/>
                    <a:pt x="73" y="53"/>
                  </a:cubicBezTo>
                  <a:cubicBezTo>
                    <a:pt x="73" y="53"/>
                    <a:pt x="73" y="53"/>
                    <a:pt x="73" y="53"/>
                  </a:cubicBezTo>
                  <a:cubicBezTo>
                    <a:pt x="73" y="53"/>
                    <a:pt x="73" y="53"/>
                    <a:pt x="73" y="53"/>
                  </a:cubicBezTo>
                  <a:cubicBezTo>
                    <a:pt x="73" y="53"/>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0"/>
                  </a:cubicBezTo>
                  <a:cubicBezTo>
                    <a:pt x="74" y="50"/>
                    <a:pt x="74" y="50"/>
                    <a:pt x="74" y="50"/>
                  </a:cubicBezTo>
                  <a:cubicBezTo>
                    <a:pt x="74" y="50"/>
                    <a:pt x="74" y="50"/>
                    <a:pt x="74" y="50"/>
                  </a:cubicBezTo>
                  <a:cubicBezTo>
                    <a:pt x="74" y="50"/>
                    <a:pt x="74" y="49"/>
                    <a:pt x="74" y="49"/>
                  </a:cubicBezTo>
                  <a:cubicBezTo>
                    <a:pt x="74" y="49"/>
                    <a:pt x="74" y="49"/>
                    <a:pt x="74" y="49"/>
                  </a:cubicBezTo>
                  <a:cubicBezTo>
                    <a:pt x="73" y="49"/>
                    <a:pt x="73" y="49"/>
                    <a:pt x="73" y="49"/>
                  </a:cubicBezTo>
                  <a:cubicBezTo>
                    <a:pt x="73" y="49"/>
                    <a:pt x="73" y="49"/>
                    <a:pt x="73" y="48"/>
                  </a:cubicBezTo>
                  <a:cubicBezTo>
                    <a:pt x="73" y="48"/>
                    <a:pt x="73" y="48"/>
                    <a:pt x="73" y="48"/>
                  </a:cubicBezTo>
                  <a:cubicBezTo>
                    <a:pt x="73" y="48"/>
                    <a:pt x="73" y="48"/>
                    <a:pt x="73" y="48"/>
                  </a:cubicBezTo>
                  <a:cubicBezTo>
                    <a:pt x="73" y="48"/>
                    <a:pt x="73" y="48"/>
                    <a:pt x="73" y="47"/>
                  </a:cubicBezTo>
                  <a:cubicBezTo>
                    <a:pt x="73" y="47"/>
                    <a:pt x="73" y="47"/>
                    <a:pt x="73" y="47"/>
                  </a:cubicBezTo>
                  <a:cubicBezTo>
                    <a:pt x="73" y="47"/>
                    <a:pt x="73" y="47"/>
                    <a:pt x="73" y="47"/>
                  </a:cubicBezTo>
                  <a:cubicBezTo>
                    <a:pt x="73" y="47"/>
                    <a:pt x="73" y="47"/>
                    <a:pt x="73" y="47"/>
                  </a:cubicBezTo>
                  <a:cubicBezTo>
                    <a:pt x="73" y="46"/>
                    <a:pt x="72" y="46"/>
                    <a:pt x="72" y="46"/>
                  </a:cubicBezTo>
                  <a:cubicBezTo>
                    <a:pt x="72" y="46"/>
                    <a:pt x="72" y="46"/>
                    <a:pt x="72" y="46"/>
                  </a:cubicBezTo>
                  <a:cubicBezTo>
                    <a:pt x="72" y="46"/>
                    <a:pt x="72" y="46"/>
                    <a:pt x="72" y="46"/>
                  </a:cubicBezTo>
                  <a:cubicBezTo>
                    <a:pt x="72" y="46"/>
                    <a:pt x="72" y="45"/>
                    <a:pt x="72" y="45"/>
                  </a:cubicBezTo>
                  <a:cubicBezTo>
                    <a:pt x="72" y="45"/>
                    <a:pt x="72" y="45"/>
                    <a:pt x="72" y="45"/>
                  </a:cubicBezTo>
                  <a:cubicBezTo>
                    <a:pt x="72" y="45"/>
                    <a:pt x="72" y="45"/>
                    <a:pt x="72" y="45"/>
                  </a:cubicBezTo>
                  <a:cubicBezTo>
                    <a:pt x="72" y="45"/>
                    <a:pt x="72" y="45"/>
                    <a:pt x="72" y="44"/>
                  </a:cubicBezTo>
                  <a:cubicBezTo>
                    <a:pt x="72" y="44"/>
                    <a:pt x="72" y="44"/>
                    <a:pt x="72" y="44"/>
                  </a:cubicBezTo>
                  <a:cubicBezTo>
                    <a:pt x="72" y="44"/>
                    <a:pt x="72" y="44"/>
                    <a:pt x="72" y="44"/>
                  </a:cubicBezTo>
                  <a:cubicBezTo>
                    <a:pt x="71" y="44"/>
                    <a:pt x="71" y="44"/>
                    <a:pt x="71" y="44"/>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3"/>
                    <a:pt x="71" y="42"/>
                  </a:cubicBezTo>
                  <a:cubicBezTo>
                    <a:pt x="71" y="42"/>
                    <a:pt x="71" y="42"/>
                    <a:pt x="71" y="42"/>
                  </a:cubicBezTo>
                  <a:cubicBezTo>
                    <a:pt x="71" y="42"/>
                    <a:pt x="71" y="41"/>
                    <a:pt x="71" y="41"/>
                  </a:cubicBezTo>
                  <a:cubicBezTo>
                    <a:pt x="71" y="41"/>
                    <a:pt x="71" y="40"/>
                    <a:pt x="71" y="40"/>
                  </a:cubicBezTo>
                  <a:cubicBezTo>
                    <a:pt x="71" y="40"/>
                    <a:pt x="71" y="40"/>
                    <a:pt x="71" y="40"/>
                  </a:cubicBezTo>
                  <a:cubicBezTo>
                    <a:pt x="71" y="40"/>
                    <a:pt x="71" y="40"/>
                    <a:pt x="71" y="40"/>
                  </a:cubicBezTo>
                  <a:cubicBezTo>
                    <a:pt x="71" y="39"/>
                    <a:pt x="71" y="39"/>
                    <a:pt x="71" y="39"/>
                  </a:cubicBezTo>
                  <a:cubicBezTo>
                    <a:pt x="71" y="39"/>
                    <a:pt x="71" y="39"/>
                    <a:pt x="71" y="39"/>
                  </a:cubicBezTo>
                  <a:cubicBezTo>
                    <a:pt x="71" y="39"/>
                    <a:pt x="71" y="39"/>
                    <a:pt x="71" y="39"/>
                  </a:cubicBezTo>
                  <a:cubicBezTo>
                    <a:pt x="71" y="39"/>
                    <a:pt x="71" y="39"/>
                    <a:pt x="71" y="39"/>
                  </a:cubicBezTo>
                  <a:cubicBezTo>
                    <a:pt x="71" y="39"/>
                    <a:pt x="71" y="38"/>
                    <a:pt x="71" y="38"/>
                  </a:cubicBezTo>
                  <a:cubicBezTo>
                    <a:pt x="71" y="38"/>
                    <a:pt x="71" y="38"/>
                    <a:pt x="70" y="38"/>
                  </a:cubicBezTo>
                  <a:cubicBezTo>
                    <a:pt x="70" y="38"/>
                    <a:pt x="70" y="37"/>
                    <a:pt x="70" y="37"/>
                  </a:cubicBezTo>
                  <a:cubicBezTo>
                    <a:pt x="70" y="37"/>
                    <a:pt x="70" y="37"/>
                    <a:pt x="70" y="37"/>
                  </a:cubicBezTo>
                  <a:cubicBezTo>
                    <a:pt x="70" y="37"/>
                    <a:pt x="70" y="37"/>
                    <a:pt x="70" y="37"/>
                  </a:cubicBezTo>
                  <a:cubicBezTo>
                    <a:pt x="70" y="37"/>
                    <a:pt x="70" y="37"/>
                    <a:pt x="70" y="37"/>
                  </a:cubicBezTo>
                  <a:cubicBezTo>
                    <a:pt x="70" y="36"/>
                    <a:pt x="70" y="36"/>
                    <a:pt x="70" y="36"/>
                  </a:cubicBezTo>
                  <a:cubicBezTo>
                    <a:pt x="70" y="36"/>
                    <a:pt x="70" y="36"/>
                    <a:pt x="70" y="36"/>
                  </a:cubicBezTo>
                  <a:cubicBezTo>
                    <a:pt x="70" y="36"/>
                    <a:pt x="70" y="36"/>
                    <a:pt x="70" y="36"/>
                  </a:cubicBezTo>
                  <a:cubicBezTo>
                    <a:pt x="70" y="36"/>
                    <a:pt x="70" y="36"/>
                    <a:pt x="70" y="35"/>
                  </a:cubicBezTo>
                  <a:cubicBezTo>
                    <a:pt x="69" y="35"/>
                    <a:pt x="69" y="35"/>
                    <a:pt x="69" y="35"/>
                  </a:cubicBezTo>
                  <a:cubicBezTo>
                    <a:pt x="69" y="35"/>
                    <a:pt x="69" y="35"/>
                    <a:pt x="69" y="35"/>
                  </a:cubicBezTo>
                  <a:cubicBezTo>
                    <a:pt x="69" y="35"/>
                    <a:pt x="69" y="35"/>
                    <a:pt x="69" y="35"/>
                  </a:cubicBezTo>
                  <a:cubicBezTo>
                    <a:pt x="69" y="35"/>
                    <a:pt x="69" y="35"/>
                    <a:pt x="69" y="35"/>
                  </a:cubicBezTo>
                  <a:cubicBezTo>
                    <a:pt x="69" y="35"/>
                    <a:pt x="68" y="35"/>
                    <a:pt x="68" y="35"/>
                  </a:cubicBezTo>
                  <a:cubicBezTo>
                    <a:pt x="68" y="35"/>
                    <a:pt x="68" y="35"/>
                    <a:pt x="68" y="35"/>
                  </a:cubicBezTo>
                  <a:cubicBezTo>
                    <a:pt x="68" y="35"/>
                    <a:pt x="68" y="34"/>
                    <a:pt x="68" y="34"/>
                  </a:cubicBezTo>
                  <a:cubicBezTo>
                    <a:pt x="68" y="35"/>
                    <a:pt x="68" y="35"/>
                    <a:pt x="68" y="35"/>
                  </a:cubicBezTo>
                  <a:cubicBezTo>
                    <a:pt x="68" y="34"/>
                    <a:pt x="68" y="35"/>
                    <a:pt x="68" y="34"/>
                  </a:cubicBezTo>
                  <a:cubicBezTo>
                    <a:pt x="68" y="34"/>
                    <a:pt x="68" y="34"/>
                    <a:pt x="67" y="34"/>
                  </a:cubicBezTo>
                  <a:cubicBezTo>
                    <a:pt x="67" y="34"/>
                    <a:pt x="67" y="34"/>
                    <a:pt x="67" y="34"/>
                  </a:cubicBezTo>
                  <a:cubicBezTo>
                    <a:pt x="67" y="34"/>
                    <a:pt x="67" y="34"/>
                    <a:pt x="67" y="34"/>
                  </a:cubicBezTo>
                  <a:cubicBezTo>
                    <a:pt x="67" y="34"/>
                    <a:pt x="67" y="34"/>
                    <a:pt x="67" y="34"/>
                  </a:cubicBezTo>
                  <a:cubicBezTo>
                    <a:pt x="66" y="34"/>
                    <a:pt x="67" y="34"/>
                    <a:pt x="66" y="34"/>
                  </a:cubicBezTo>
                  <a:cubicBezTo>
                    <a:pt x="66" y="34"/>
                    <a:pt x="66" y="34"/>
                    <a:pt x="66" y="34"/>
                  </a:cubicBezTo>
                  <a:cubicBezTo>
                    <a:pt x="66" y="34"/>
                    <a:pt x="66" y="34"/>
                    <a:pt x="66" y="34"/>
                  </a:cubicBezTo>
                  <a:cubicBezTo>
                    <a:pt x="65" y="34"/>
                    <a:pt x="65" y="34"/>
                    <a:pt x="65" y="34"/>
                  </a:cubicBezTo>
                  <a:cubicBezTo>
                    <a:pt x="65" y="34"/>
                    <a:pt x="65" y="34"/>
                    <a:pt x="65" y="34"/>
                  </a:cubicBezTo>
                  <a:cubicBezTo>
                    <a:pt x="65" y="34"/>
                    <a:pt x="65" y="34"/>
                    <a:pt x="65" y="34"/>
                  </a:cubicBezTo>
                  <a:cubicBezTo>
                    <a:pt x="65" y="34"/>
                    <a:pt x="65" y="34"/>
                    <a:pt x="65" y="34"/>
                  </a:cubicBezTo>
                  <a:cubicBezTo>
                    <a:pt x="64" y="34"/>
                    <a:pt x="64" y="34"/>
                    <a:pt x="64"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4" y="33"/>
                    <a:pt x="64" y="32"/>
                  </a:cubicBezTo>
                  <a:cubicBezTo>
                    <a:pt x="64" y="32"/>
                    <a:pt x="64" y="32"/>
                    <a:pt x="64" y="32"/>
                  </a:cubicBezTo>
                  <a:cubicBezTo>
                    <a:pt x="64" y="32"/>
                    <a:pt x="64" y="32"/>
                    <a:pt x="64" y="32"/>
                  </a:cubicBezTo>
                  <a:cubicBezTo>
                    <a:pt x="64" y="32"/>
                    <a:pt x="64" y="32"/>
                    <a:pt x="64" y="31"/>
                  </a:cubicBezTo>
                  <a:cubicBezTo>
                    <a:pt x="65" y="31"/>
                    <a:pt x="65" y="31"/>
                    <a:pt x="65" y="31"/>
                  </a:cubicBezTo>
                  <a:cubicBezTo>
                    <a:pt x="65" y="31"/>
                    <a:pt x="65" y="31"/>
                    <a:pt x="65" y="31"/>
                  </a:cubicBezTo>
                  <a:cubicBezTo>
                    <a:pt x="65" y="31"/>
                    <a:pt x="65" y="31"/>
                    <a:pt x="65" y="31"/>
                  </a:cubicBezTo>
                  <a:cubicBezTo>
                    <a:pt x="65" y="31"/>
                    <a:pt x="66" y="31"/>
                    <a:pt x="66" y="31"/>
                  </a:cubicBezTo>
                  <a:cubicBezTo>
                    <a:pt x="66" y="31"/>
                    <a:pt x="66" y="30"/>
                    <a:pt x="66" y="30"/>
                  </a:cubicBezTo>
                  <a:cubicBezTo>
                    <a:pt x="66" y="30"/>
                    <a:pt x="66" y="30"/>
                    <a:pt x="66" y="30"/>
                  </a:cubicBezTo>
                  <a:cubicBezTo>
                    <a:pt x="66" y="30"/>
                    <a:pt x="66" y="30"/>
                    <a:pt x="66" y="30"/>
                  </a:cubicBezTo>
                  <a:cubicBezTo>
                    <a:pt x="66" y="30"/>
                    <a:pt x="66" y="30"/>
                    <a:pt x="66" y="30"/>
                  </a:cubicBezTo>
                  <a:cubicBezTo>
                    <a:pt x="66" y="30"/>
                    <a:pt x="66" y="30"/>
                    <a:pt x="66" y="29"/>
                  </a:cubicBezTo>
                  <a:cubicBezTo>
                    <a:pt x="66" y="29"/>
                    <a:pt x="66" y="29"/>
                    <a:pt x="66" y="29"/>
                  </a:cubicBezTo>
                  <a:cubicBezTo>
                    <a:pt x="66" y="29"/>
                    <a:pt x="66" y="29"/>
                    <a:pt x="66" y="29"/>
                  </a:cubicBezTo>
                  <a:cubicBezTo>
                    <a:pt x="66" y="29"/>
                    <a:pt x="66" y="29"/>
                    <a:pt x="66" y="28"/>
                  </a:cubicBezTo>
                  <a:cubicBezTo>
                    <a:pt x="66" y="28"/>
                    <a:pt x="66" y="28"/>
                    <a:pt x="66" y="28"/>
                  </a:cubicBezTo>
                  <a:cubicBezTo>
                    <a:pt x="67" y="28"/>
                    <a:pt x="66" y="28"/>
                    <a:pt x="67" y="27"/>
                  </a:cubicBezTo>
                  <a:cubicBezTo>
                    <a:pt x="67" y="27"/>
                    <a:pt x="67" y="27"/>
                    <a:pt x="67" y="27"/>
                  </a:cubicBezTo>
                  <a:cubicBezTo>
                    <a:pt x="67" y="27"/>
                    <a:pt x="67" y="27"/>
                    <a:pt x="67" y="27"/>
                  </a:cubicBezTo>
                  <a:cubicBezTo>
                    <a:pt x="67" y="27"/>
                    <a:pt x="67" y="27"/>
                    <a:pt x="67" y="27"/>
                  </a:cubicBezTo>
                  <a:cubicBezTo>
                    <a:pt x="67" y="26"/>
                    <a:pt x="67" y="26"/>
                    <a:pt x="67" y="26"/>
                  </a:cubicBezTo>
                  <a:cubicBezTo>
                    <a:pt x="67" y="26"/>
                    <a:pt x="67" y="26"/>
                    <a:pt x="67" y="26"/>
                  </a:cubicBezTo>
                  <a:cubicBezTo>
                    <a:pt x="67" y="25"/>
                    <a:pt x="67" y="25"/>
                    <a:pt x="67" y="25"/>
                  </a:cubicBezTo>
                  <a:cubicBezTo>
                    <a:pt x="67" y="25"/>
                    <a:pt x="67" y="25"/>
                    <a:pt x="67" y="25"/>
                  </a:cubicBezTo>
                  <a:cubicBezTo>
                    <a:pt x="66" y="25"/>
                    <a:pt x="66" y="25"/>
                    <a:pt x="66" y="25"/>
                  </a:cubicBezTo>
                  <a:cubicBezTo>
                    <a:pt x="66" y="25"/>
                    <a:pt x="66" y="24"/>
                    <a:pt x="66" y="24"/>
                  </a:cubicBezTo>
                  <a:cubicBezTo>
                    <a:pt x="66" y="24"/>
                    <a:pt x="66" y="24"/>
                    <a:pt x="66" y="24"/>
                  </a:cubicBezTo>
                  <a:cubicBezTo>
                    <a:pt x="66" y="24"/>
                    <a:pt x="66" y="24"/>
                    <a:pt x="66" y="24"/>
                  </a:cubicBezTo>
                  <a:cubicBezTo>
                    <a:pt x="66" y="24"/>
                    <a:pt x="66" y="24"/>
                    <a:pt x="66" y="24"/>
                  </a:cubicBezTo>
                  <a:cubicBezTo>
                    <a:pt x="66" y="23"/>
                    <a:pt x="66" y="23"/>
                    <a:pt x="65" y="23"/>
                  </a:cubicBezTo>
                  <a:cubicBezTo>
                    <a:pt x="65" y="23"/>
                    <a:pt x="65" y="23"/>
                    <a:pt x="65" y="23"/>
                  </a:cubicBezTo>
                  <a:cubicBezTo>
                    <a:pt x="65" y="23"/>
                    <a:pt x="65" y="23"/>
                    <a:pt x="65" y="23"/>
                  </a:cubicBezTo>
                  <a:cubicBezTo>
                    <a:pt x="65" y="23"/>
                    <a:pt x="65" y="23"/>
                    <a:pt x="65" y="23"/>
                  </a:cubicBezTo>
                  <a:cubicBezTo>
                    <a:pt x="65" y="22"/>
                    <a:pt x="65" y="22"/>
                    <a:pt x="65" y="22"/>
                  </a:cubicBezTo>
                  <a:cubicBezTo>
                    <a:pt x="65" y="22"/>
                    <a:pt x="65" y="22"/>
                    <a:pt x="64" y="22"/>
                  </a:cubicBezTo>
                  <a:cubicBezTo>
                    <a:pt x="64" y="22"/>
                    <a:pt x="64" y="22"/>
                    <a:pt x="64" y="22"/>
                  </a:cubicBezTo>
                  <a:cubicBezTo>
                    <a:pt x="64" y="22"/>
                    <a:pt x="64" y="22"/>
                    <a:pt x="64" y="22"/>
                  </a:cubicBezTo>
                  <a:cubicBezTo>
                    <a:pt x="64" y="22"/>
                    <a:pt x="64" y="22"/>
                    <a:pt x="64" y="22"/>
                  </a:cubicBezTo>
                  <a:cubicBezTo>
                    <a:pt x="64" y="22"/>
                    <a:pt x="64" y="22"/>
                    <a:pt x="64" y="22"/>
                  </a:cubicBezTo>
                  <a:cubicBezTo>
                    <a:pt x="63" y="22"/>
                    <a:pt x="64" y="22"/>
                    <a:pt x="63" y="22"/>
                  </a:cubicBezTo>
                  <a:cubicBezTo>
                    <a:pt x="63" y="22"/>
                    <a:pt x="63" y="22"/>
                    <a:pt x="63" y="22"/>
                  </a:cubicBezTo>
                  <a:cubicBezTo>
                    <a:pt x="63" y="22"/>
                    <a:pt x="63" y="22"/>
                    <a:pt x="63" y="22"/>
                  </a:cubicBezTo>
                  <a:cubicBezTo>
                    <a:pt x="62" y="22"/>
                    <a:pt x="62" y="22"/>
                    <a:pt x="62" y="22"/>
                  </a:cubicBezTo>
                  <a:cubicBezTo>
                    <a:pt x="62" y="22"/>
                    <a:pt x="62" y="22"/>
                    <a:pt x="62" y="22"/>
                  </a:cubicBezTo>
                  <a:cubicBezTo>
                    <a:pt x="62" y="22"/>
                    <a:pt x="62" y="22"/>
                    <a:pt x="62" y="22"/>
                  </a:cubicBezTo>
                  <a:cubicBezTo>
                    <a:pt x="62" y="22"/>
                    <a:pt x="61" y="22"/>
                    <a:pt x="61" y="22"/>
                  </a:cubicBezTo>
                  <a:cubicBezTo>
                    <a:pt x="61" y="22"/>
                    <a:pt x="61" y="22"/>
                    <a:pt x="61" y="22"/>
                  </a:cubicBezTo>
                  <a:cubicBezTo>
                    <a:pt x="61" y="22"/>
                    <a:pt x="61" y="22"/>
                    <a:pt x="61" y="22"/>
                  </a:cubicBezTo>
                  <a:cubicBezTo>
                    <a:pt x="61" y="22"/>
                    <a:pt x="61" y="22"/>
                    <a:pt x="61" y="22"/>
                  </a:cubicBezTo>
                  <a:cubicBezTo>
                    <a:pt x="61" y="23"/>
                    <a:pt x="61" y="22"/>
                    <a:pt x="61" y="23"/>
                  </a:cubicBezTo>
                  <a:cubicBezTo>
                    <a:pt x="60" y="23"/>
                    <a:pt x="61" y="23"/>
                    <a:pt x="61" y="23"/>
                  </a:cubicBezTo>
                  <a:cubicBezTo>
                    <a:pt x="61" y="23"/>
                    <a:pt x="60" y="23"/>
                    <a:pt x="60" y="23"/>
                  </a:cubicBezTo>
                  <a:cubicBezTo>
                    <a:pt x="60" y="23"/>
                    <a:pt x="60" y="23"/>
                    <a:pt x="60" y="23"/>
                  </a:cubicBezTo>
                  <a:cubicBezTo>
                    <a:pt x="60" y="23"/>
                    <a:pt x="60" y="23"/>
                    <a:pt x="60" y="23"/>
                  </a:cubicBezTo>
                  <a:cubicBezTo>
                    <a:pt x="60" y="23"/>
                    <a:pt x="60" y="23"/>
                    <a:pt x="60" y="23"/>
                  </a:cubicBezTo>
                  <a:cubicBezTo>
                    <a:pt x="60" y="23"/>
                    <a:pt x="60" y="23"/>
                    <a:pt x="60" y="23"/>
                  </a:cubicBezTo>
                  <a:cubicBezTo>
                    <a:pt x="60" y="23"/>
                    <a:pt x="60" y="23"/>
                    <a:pt x="60" y="23"/>
                  </a:cubicBezTo>
                  <a:cubicBezTo>
                    <a:pt x="59" y="23"/>
                    <a:pt x="60" y="23"/>
                    <a:pt x="59" y="23"/>
                  </a:cubicBezTo>
                  <a:cubicBezTo>
                    <a:pt x="59" y="24"/>
                    <a:pt x="59" y="23"/>
                    <a:pt x="59" y="24"/>
                  </a:cubicBezTo>
                  <a:cubicBezTo>
                    <a:pt x="59" y="23"/>
                    <a:pt x="59" y="24"/>
                    <a:pt x="59" y="24"/>
                  </a:cubicBezTo>
                  <a:cubicBezTo>
                    <a:pt x="59" y="24"/>
                    <a:pt x="59" y="24"/>
                    <a:pt x="59" y="24"/>
                  </a:cubicBezTo>
                  <a:cubicBezTo>
                    <a:pt x="59" y="24"/>
                    <a:pt x="59" y="24"/>
                    <a:pt x="59" y="24"/>
                  </a:cubicBezTo>
                  <a:cubicBezTo>
                    <a:pt x="59" y="24"/>
                    <a:pt x="59" y="24"/>
                    <a:pt x="59" y="24"/>
                  </a:cubicBezTo>
                  <a:cubicBezTo>
                    <a:pt x="59" y="24"/>
                    <a:pt x="59" y="24"/>
                    <a:pt x="59" y="24"/>
                  </a:cubicBezTo>
                  <a:cubicBezTo>
                    <a:pt x="59" y="24"/>
                    <a:pt x="59" y="24"/>
                    <a:pt x="59" y="24"/>
                  </a:cubicBezTo>
                  <a:cubicBezTo>
                    <a:pt x="59" y="24"/>
                    <a:pt x="59" y="24"/>
                    <a:pt x="59" y="24"/>
                  </a:cubicBezTo>
                  <a:cubicBezTo>
                    <a:pt x="59" y="24"/>
                    <a:pt x="59" y="24"/>
                    <a:pt x="58" y="24"/>
                  </a:cubicBezTo>
                  <a:cubicBezTo>
                    <a:pt x="58" y="25"/>
                    <a:pt x="58" y="25"/>
                    <a:pt x="58" y="25"/>
                  </a:cubicBezTo>
                  <a:cubicBezTo>
                    <a:pt x="58" y="25"/>
                    <a:pt x="58" y="25"/>
                    <a:pt x="58" y="25"/>
                  </a:cubicBezTo>
                  <a:cubicBezTo>
                    <a:pt x="58" y="25"/>
                    <a:pt x="58" y="25"/>
                    <a:pt x="58" y="25"/>
                  </a:cubicBezTo>
                  <a:cubicBezTo>
                    <a:pt x="58" y="25"/>
                    <a:pt x="58" y="25"/>
                    <a:pt x="58" y="26"/>
                  </a:cubicBezTo>
                  <a:cubicBezTo>
                    <a:pt x="58" y="26"/>
                    <a:pt x="58" y="26"/>
                    <a:pt x="58" y="26"/>
                  </a:cubicBezTo>
                  <a:cubicBezTo>
                    <a:pt x="58" y="26"/>
                    <a:pt x="58" y="26"/>
                    <a:pt x="58" y="26"/>
                  </a:cubicBezTo>
                  <a:cubicBezTo>
                    <a:pt x="58" y="26"/>
                    <a:pt x="58" y="26"/>
                    <a:pt x="58" y="26"/>
                  </a:cubicBezTo>
                  <a:cubicBezTo>
                    <a:pt x="58" y="27"/>
                    <a:pt x="57" y="27"/>
                    <a:pt x="57" y="27"/>
                  </a:cubicBezTo>
                  <a:cubicBezTo>
                    <a:pt x="57" y="27"/>
                    <a:pt x="57" y="27"/>
                    <a:pt x="57" y="27"/>
                  </a:cubicBezTo>
                  <a:cubicBezTo>
                    <a:pt x="57" y="27"/>
                    <a:pt x="57" y="27"/>
                    <a:pt x="57" y="27"/>
                  </a:cubicBezTo>
                  <a:cubicBezTo>
                    <a:pt x="57" y="27"/>
                    <a:pt x="57" y="27"/>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9"/>
                    <a:pt x="57" y="29"/>
                    <a:pt x="57" y="29"/>
                  </a:cubicBezTo>
                  <a:cubicBezTo>
                    <a:pt x="57" y="29"/>
                    <a:pt x="57" y="29"/>
                    <a:pt x="57" y="29"/>
                  </a:cubicBezTo>
                  <a:cubicBezTo>
                    <a:pt x="57" y="29"/>
                    <a:pt x="58" y="29"/>
                    <a:pt x="58" y="29"/>
                  </a:cubicBezTo>
                  <a:cubicBezTo>
                    <a:pt x="58" y="29"/>
                    <a:pt x="58" y="29"/>
                    <a:pt x="58" y="29"/>
                  </a:cubicBezTo>
                  <a:cubicBezTo>
                    <a:pt x="58" y="30"/>
                    <a:pt x="58" y="30"/>
                    <a:pt x="58" y="30"/>
                  </a:cubicBezTo>
                  <a:cubicBezTo>
                    <a:pt x="58" y="30"/>
                    <a:pt x="58" y="30"/>
                    <a:pt x="58" y="30"/>
                  </a:cubicBezTo>
                  <a:cubicBezTo>
                    <a:pt x="58" y="31"/>
                    <a:pt x="58" y="31"/>
                    <a:pt x="58" y="31"/>
                  </a:cubicBezTo>
                  <a:cubicBezTo>
                    <a:pt x="58" y="31"/>
                    <a:pt x="58" y="31"/>
                    <a:pt x="58" y="31"/>
                  </a:cubicBezTo>
                  <a:cubicBezTo>
                    <a:pt x="58" y="32"/>
                    <a:pt x="58" y="32"/>
                    <a:pt x="58" y="32"/>
                  </a:cubicBezTo>
                  <a:cubicBezTo>
                    <a:pt x="58" y="32"/>
                    <a:pt x="58" y="32"/>
                    <a:pt x="58" y="32"/>
                  </a:cubicBezTo>
                  <a:cubicBezTo>
                    <a:pt x="58" y="32"/>
                    <a:pt x="58" y="32"/>
                    <a:pt x="58" y="32"/>
                  </a:cubicBezTo>
                  <a:cubicBezTo>
                    <a:pt x="58" y="32"/>
                    <a:pt x="57" y="32"/>
                    <a:pt x="57" y="32"/>
                  </a:cubicBezTo>
                  <a:cubicBezTo>
                    <a:pt x="57" y="32"/>
                    <a:pt x="57" y="32"/>
                    <a:pt x="57" y="32"/>
                  </a:cubicBezTo>
                  <a:cubicBezTo>
                    <a:pt x="57" y="32"/>
                    <a:pt x="57" y="32"/>
                    <a:pt x="57" y="32"/>
                  </a:cubicBezTo>
                  <a:cubicBezTo>
                    <a:pt x="57" y="32"/>
                    <a:pt x="57" y="32"/>
                    <a:pt x="57" y="32"/>
                  </a:cubicBezTo>
                  <a:cubicBezTo>
                    <a:pt x="57" y="31"/>
                    <a:pt x="57" y="31"/>
                    <a:pt x="57" y="31"/>
                  </a:cubicBezTo>
                  <a:cubicBezTo>
                    <a:pt x="57" y="31"/>
                    <a:pt x="57" y="31"/>
                    <a:pt x="57" y="31"/>
                  </a:cubicBezTo>
                  <a:cubicBezTo>
                    <a:pt x="57" y="31"/>
                    <a:pt x="57" y="31"/>
                    <a:pt x="57" y="30"/>
                  </a:cubicBezTo>
                  <a:cubicBezTo>
                    <a:pt x="57" y="30"/>
                    <a:pt x="57" y="30"/>
                    <a:pt x="57" y="30"/>
                  </a:cubicBezTo>
                  <a:cubicBezTo>
                    <a:pt x="57" y="30"/>
                    <a:pt x="57" y="30"/>
                    <a:pt x="57" y="30"/>
                  </a:cubicBezTo>
                  <a:cubicBezTo>
                    <a:pt x="57" y="30"/>
                    <a:pt x="57" y="30"/>
                    <a:pt x="57" y="30"/>
                  </a:cubicBezTo>
                  <a:cubicBezTo>
                    <a:pt x="57" y="29"/>
                    <a:pt x="57" y="29"/>
                    <a:pt x="57" y="29"/>
                  </a:cubicBezTo>
                  <a:cubicBezTo>
                    <a:pt x="57" y="29"/>
                    <a:pt x="57" y="29"/>
                    <a:pt x="57" y="29"/>
                  </a:cubicBezTo>
                  <a:cubicBezTo>
                    <a:pt x="57" y="28"/>
                    <a:pt x="57" y="28"/>
                    <a:pt x="57" y="28"/>
                  </a:cubicBezTo>
                  <a:cubicBezTo>
                    <a:pt x="57" y="28"/>
                    <a:pt x="57" y="28"/>
                    <a:pt x="57" y="28"/>
                  </a:cubicBezTo>
                  <a:cubicBezTo>
                    <a:pt x="56" y="28"/>
                    <a:pt x="57" y="28"/>
                    <a:pt x="56" y="28"/>
                  </a:cubicBezTo>
                  <a:cubicBezTo>
                    <a:pt x="56" y="28"/>
                    <a:pt x="56" y="28"/>
                    <a:pt x="56" y="27"/>
                  </a:cubicBezTo>
                  <a:cubicBezTo>
                    <a:pt x="56" y="27"/>
                    <a:pt x="56" y="27"/>
                    <a:pt x="56" y="27"/>
                  </a:cubicBezTo>
                  <a:cubicBezTo>
                    <a:pt x="56" y="27"/>
                    <a:pt x="56" y="27"/>
                    <a:pt x="56" y="27"/>
                  </a:cubicBezTo>
                  <a:cubicBezTo>
                    <a:pt x="56" y="27"/>
                    <a:pt x="56" y="27"/>
                    <a:pt x="56" y="26"/>
                  </a:cubicBezTo>
                  <a:cubicBezTo>
                    <a:pt x="56" y="26"/>
                    <a:pt x="56" y="26"/>
                    <a:pt x="56" y="26"/>
                  </a:cubicBezTo>
                  <a:cubicBezTo>
                    <a:pt x="56" y="26"/>
                    <a:pt x="56" y="26"/>
                    <a:pt x="56" y="26"/>
                  </a:cubicBezTo>
                  <a:cubicBezTo>
                    <a:pt x="56" y="26"/>
                    <a:pt x="56" y="26"/>
                    <a:pt x="56" y="26"/>
                  </a:cubicBezTo>
                  <a:cubicBezTo>
                    <a:pt x="56" y="26"/>
                    <a:pt x="56" y="25"/>
                    <a:pt x="56" y="25"/>
                  </a:cubicBezTo>
                  <a:cubicBezTo>
                    <a:pt x="56" y="25"/>
                    <a:pt x="56" y="25"/>
                    <a:pt x="56" y="25"/>
                  </a:cubicBezTo>
                  <a:cubicBezTo>
                    <a:pt x="56" y="25"/>
                    <a:pt x="56" y="24"/>
                    <a:pt x="56" y="24"/>
                  </a:cubicBezTo>
                  <a:cubicBezTo>
                    <a:pt x="56" y="23"/>
                    <a:pt x="56" y="23"/>
                    <a:pt x="56" y="23"/>
                  </a:cubicBezTo>
                  <a:cubicBezTo>
                    <a:pt x="56" y="23"/>
                    <a:pt x="56" y="23"/>
                    <a:pt x="56" y="23"/>
                  </a:cubicBezTo>
                  <a:cubicBezTo>
                    <a:pt x="56" y="23"/>
                    <a:pt x="56" y="23"/>
                    <a:pt x="56" y="23"/>
                  </a:cubicBezTo>
                  <a:cubicBezTo>
                    <a:pt x="56" y="23"/>
                    <a:pt x="56" y="23"/>
                    <a:pt x="56" y="22"/>
                  </a:cubicBezTo>
                  <a:cubicBezTo>
                    <a:pt x="56" y="22"/>
                    <a:pt x="56" y="22"/>
                    <a:pt x="56" y="22"/>
                  </a:cubicBezTo>
                  <a:cubicBezTo>
                    <a:pt x="56" y="22"/>
                    <a:pt x="56" y="22"/>
                    <a:pt x="56" y="22"/>
                  </a:cubicBezTo>
                  <a:cubicBezTo>
                    <a:pt x="56" y="21"/>
                    <a:pt x="56" y="21"/>
                    <a:pt x="56" y="21"/>
                  </a:cubicBezTo>
                  <a:cubicBezTo>
                    <a:pt x="56" y="21"/>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8"/>
                    <a:pt x="56" y="18"/>
                    <a:pt x="56" y="18"/>
                  </a:cubicBezTo>
                  <a:cubicBezTo>
                    <a:pt x="56" y="18"/>
                    <a:pt x="56" y="18"/>
                    <a:pt x="56" y="18"/>
                  </a:cubicBezTo>
                  <a:cubicBezTo>
                    <a:pt x="56" y="18"/>
                    <a:pt x="56" y="18"/>
                    <a:pt x="56" y="17"/>
                  </a:cubicBezTo>
                  <a:cubicBezTo>
                    <a:pt x="56" y="17"/>
                    <a:pt x="56" y="17"/>
                    <a:pt x="56" y="17"/>
                  </a:cubicBezTo>
                  <a:cubicBezTo>
                    <a:pt x="56" y="17"/>
                    <a:pt x="56" y="17"/>
                    <a:pt x="56" y="17"/>
                  </a:cubicBezTo>
                  <a:cubicBezTo>
                    <a:pt x="56" y="16"/>
                    <a:pt x="56" y="16"/>
                    <a:pt x="56" y="16"/>
                  </a:cubicBezTo>
                  <a:cubicBezTo>
                    <a:pt x="56" y="16"/>
                    <a:pt x="56" y="16"/>
                    <a:pt x="56" y="16"/>
                  </a:cubicBezTo>
                  <a:cubicBezTo>
                    <a:pt x="56" y="16"/>
                    <a:pt x="56" y="16"/>
                    <a:pt x="56" y="16"/>
                  </a:cubicBezTo>
                  <a:cubicBezTo>
                    <a:pt x="56" y="16"/>
                    <a:pt x="56" y="16"/>
                    <a:pt x="56" y="16"/>
                  </a:cubicBezTo>
                  <a:cubicBezTo>
                    <a:pt x="56" y="15"/>
                    <a:pt x="56" y="15"/>
                    <a:pt x="56" y="15"/>
                  </a:cubicBezTo>
                  <a:cubicBezTo>
                    <a:pt x="57" y="15"/>
                    <a:pt x="57" y="15"/>
                    <a:pt x="57" y="14"/>
                  </a:cubicBezTo>
                  <a:cubicBezTo>
                    <a:pt x="57" y="14"/>
                    <a:pt x="58" y="14"/>
                    <a:pt x="58" y="14"/>
                  </a:cubicBezTo>
                  <a:cubicBezTo>
                    <a:pt x="58" y="14"/>
                    <a:pt x="58" y="14"/>
                    <a:pt x="58" y="13"/>
                  </a:cubicBezTo>
                  <a:cubicBezTo>
                    <a:pt x="58" y="13"/>
                    <a:pt x="58" y="13"/>
                    <a:pt x="58"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1"/>
                    <a:pt x="58" y="11"/>
                  </a:cubicBezTo>
                  <a:cubicBezTo>
                    <a:pt x="58" y="11"/>
                    <a:pt x="58" y="11"/>
                    <a:pt x="58" y="11"/>
                  </a:cubicBezTo>
                  <a:cubicBezTo>
                    <a:pt x="58" y="11"/>
                    <a:pt x="58" y="11"/>
                    <a:pt x="58" y="11"/>
                  </a:cubicBezTo>
                  <a:cubicBezTo>
                    <a:pt x="58" y="10"/>
                    <a:pt x="57" y="11"/>
                    <a:pt x="57" y="11"/>
                  </a:cubicBezTo>
                  <a:cubicBezTo>
                    <a:pt x="57" y="11"/>
                    <a:pt x="57" y="11"/>
                    <a:pt x="57" y="10"/>
                  </a:cubicBezTo>
                  <a:cubicBezTo>
                    <a:pt x="57" y="10"/>
                    <a:pt x="57" y="10"/>
                    <a:pt x="57" y="10"/>
                  </a:cubicBezTo>
                  <a:cubicBezTo>
                    <a:pt x="57" y="10"/>
                    <a:pt x="57" y="10"/>
                    <a:pt x="57" y="10"/>
                  </a:cubicBezTo>
                  <a:cubicBezTo>
                    <a:pt x="57" y="10"/>
                    <a:pt x="57"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5" y="10"/>
                    <a:pt x="55" y="10"/>
                    <a:pt x="55" y="10"/>
                  </a:cubicBezTo>
                  <a:cubicBezTo>
                    <a:pt x="55" y="11"/>
                    <a:pt x="55" y="11"/>
                    <a:pt x="55" y="11"/>
                  </a:cubicBezTo>
                  <a:cubicBezTo>
                    <a:pt x="55" y="11"/>
                    <a:pt x="55" y="11"/>
                    <a:pt x="55" y="11"/>
                  </a:cubicBezTo>
                  <a:cubicBezTo>
                    <a:pt x="55" y="11"/>
                    <a:pt x="55" y="11"/>
                    <a:pt x="55" y="11"/>
                  </a:cubicBezTo>
                  <a:cubicBezTo>
                    <a:pt x="55" y="11"/>
                    <a:pt x="55" y="11"/>
                    <a:pt x="55" y="11"/>
                  </a:cubicBezTo>
                  <a:cubicBezTo>
                    <a:pt x="54" y="11"/>
                    <a:pt x="54" y="12"/>
                    <a:pt x="54" y="12"/>
                  </a:cubicBezTo>
                  <a:cubicBezTo>
                    <a:pt x="54" y="12"/>
                    <a:pt x="54" y="12"/>
                    <a:pt x="54" y="12"/>
                  </a:cubicBezTo>
                  <a:cubicBezTo>
                    <a:pt x="54" y="12"/>
                    <a:pt x="54" y="12"/>
                    <a:pt x="54" y="12"/>
                  </a:cubicBezTo>
                  <a:cubicBezTo>
                    <a:pt x="54" y="12"/>
                    <a:pt x="54" y="12"/>
                    <a:pt x="54" y="12"/>
                  </a:cubicBezTo>
                  <a:cubicBezTo>
                    <a:pt x="54" y="13"/>
                    <a:pt x="54" y="13"/>
                    <a:pt x="54" y="13"/>
                  </a:cubicBezTo>
                  <a:cubicBezTo>
                    <a:pt x="54" y="13"/>
                    <a:pt x="54" y="13"/>
                    <a:pt x="54" y="13"/>
                  </a:cubicBezTo>
                  <a:cubicBezTo>
                    <a:pt x="54" y="13"/>
                    <a:pt x="54" y="13"/>
                    <a:pt x="54" y="13"/>
                  </a:cubicBezTo>
                  <a:cubicBezTo>
                    <a:pt x="54" y="14"/>
                    <a:pt x="54" y="14"/>
                    <a:pt x="54" y="14"/>
                  </a:cubicBezTo>
                  <a:cubicBezTo>
                    <a:pt x="54" y="14"/>
                    <a:pt x="54" y="14"/>
                    <a:pt x="54" y="14"/>
                  </a:cubicBezTo>
                  <a:cubicBezTo>
                    <a:pt x="54" y="15"/>
                    <a:pt x="54" y="15"/>
                    <a:pt x="54" y="15"/>
                  </a:cubicBezTo>
                  <a:cubicBezTo>
                    <a:pt x="54" y="15"/>
                    <a:pt x="54" y="15"/>
                    <a:pt x="54" y="16"/>
                  </a:cubicBezTo>
                  <a:cubicBezTo>
                    <a:pt x="54" y="16"/>
                    <a:pt x="53" y="16"/>
                    <a:pt x="53" y="16"/>
                  </a:cubicBezTo>
                  <a:cubicBezTo>
                    <a:pt x="53" y="16"/>
                    <a:pt x="53" y="17"/>
                    <a:pt x="53" y="17"/>
                  </a:cubicBezTo>
                  <a:cubicBezTo>
                    <a:pt x="53" y="17"/>
                    <a:pt x="53" y="17"/>
                    <a:pt x="53" y="17"/>
                  </a:cubicBezTo>
                  <a:cubicBezTo>
                    <a:pt x="53" y="17"/>
                    <a:pt x="53" y="17"/>
                    <a:pt x="53" y="17"/>
                  </a:cubicBezTo>
                  <a:cubicBezTo>
                    <a:pt x="53" y="17"/>
                    <a:pt x="53" y="17"/>
                    <a:pt x="53" y="17"/>
                  </a:cubicBezTo>
                  <a:cubicBezTo>
                    <a:pt x="53" y="17"/>
                    <a:pt x="53" y="18"/>
                    <a:pt x="53" y="18"/>
                  </a:cubicBezTo>
                  <a:cubicBezTo>
                    <a:pt x="53" y="18"/>
                    <a:pt x="53" y="18"/>
                    <a:pt x="53" y="18"/>
                  </a:cubicBezTo>
                  <a:cubicBezTo>
                    <a:pt x="53" y="18"/>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2"/>
                    <a:pt x="52" y="22"/>
                    <a:pt x="52" y="22"/>
                  </a:cubicBezTo>
                  <a:cubicBezTo>
                    <a:pt x="52" y="23"/>
                    <a:pt x="52" y="23"/>
                    <a:pt x="52" y="23"/>
                  </a:cubicBezTo>
                  <a:cubicBezTo>
                    <a:pt x="52" y="24"/>
                    <a:pt x="52" y="24"/>
                    <a:pt x="52" y="24"/>
                  </a:cubicBezTo>
                  <a:cubicBezTo>
                    <a:pt x="52" y="24"/>
                    <a:pt x="52" y="24"/>
                    <a:pt x="52" y="24"/>
                  </a:cubicBezTo>
                  <a:cubicBezTo>
                    <a:pt x="52" y="25"/>
                    <a:pt x="52" y="25"/>
                    <a:pt x="52" y="25"/>
                  </a:cubicBezTo>
                  <a:cubicBezTo>
                    <a:pt x="52" y="25"/>
                    <a:pt x="52" y="25"/>
                    <a:pt x="52" y="26"/>
                  </a:cubicBezTo>
                  <a:cubicBezTo>
                    <a:pt x="52" y="26"/>
                    <a:pt x="52" y="26"/>
                    <a:pt x="52" y="26"/>
                  </a:cubicBezTo>
                  <a:cubicBezTo>
                    <a:pt x="51" y="26"/>
                    <a:pt x="51" y="26"/>
                    <a:pt x="51" y="26"/>
                  </a:cubicBezTo>
                  <a:cubicBezTo>
                    <a:pt x="51" y="26"/>
                    <a:pt x="51" y="25"/>
                    <a:pt x="51" y="25"/>
                  </a:cubicBezTo>
                  <a:cubicBezTo>
                    <a:pt x="51" y="24"/>
                    <a:pt x="51" y="24"/>
                    <a:pt x="51" y="24"/>
                  </a:cubicBezTo>
                  <a:cubicBezTo>
                    <a:pt x="51" y="24"/>
                    <a:pt x="51" y="23"/>
                    <a:pt x="51" y="23"/>
                  </a:cubicBezTo>
                  <a:cubicBezTo>
                    <a:pt x="51" y="23"/>
                    <a:pt x="51" y="23"/>
                    <a:pt x="51" y="23"/>
                  </a:cubicBezTo>
                  <a:cubicBezTo>
                    <a:pt x="51" y="23"/>
                    <a:pt x="51" y="23"/>
                    <a:pt x="51" y="23"/>
                  </a:cubicBezTo>
                  <a:cubicBezTo>
                    <a:pt x="51" y="22"/>
                    <a:pt x="51" y="22"/>
                    <a:pt x="51" y="22"/>
                  </a:cubicBezTo>
                  <a:cubicBezTo>
                    <a:pt x="51" y="22"/>
                    <a:pt x="51" y="22"/>
                    <a:pt x="51" y="22"/>
                  </a:cubicBezTo>
                  <a:cubicBezTo>
                    <a:pt x="51" y="22"/>
                    <a:pt x="51" y="21"/>
                    <a:pt x="51" y="21"/>
                  </a:cubicBezTo>
                  <a:cubicBezTo>
                    <a:pt x="51" y="21"/>
                    <a:pt x="51" y="21"/>
                    <a:pt x="51" y="21"/>
                  </a:cubicBezTo>
                  <a:cubicBezTo>
                    <a:pt x="51" y="21"/>
                    <a:pt x="51" y="21"/>
                    <a:pt x="51" y="21"/>
                  </a:cubicBezTo>
                  <a:cubicBezTo>
                    <a:pt x="51" y="21"/>
                    <a:pt x="51" y="21"/>
                    <a:pt x="51" y="21"/>
                  </a:cubicBezTo>
                  <a:cubicBezTo>
                    <a:pt x="51" y="21"/>
                    <a:pt x="51" y="20"/>
                    <a:pt x="51" y="20"/>
                  </a:cubicBezTo>
                  <a:cubicBezTo>
                    <a:pt x="51" y="20"/>
                    <a:pt x="51" y="20"/>
                    <a:pt x="51" y="20"/>
                  </a:cubicBezTo>
                  <a:cubicBezTo>
                    <a:pt x="51" y="20"/>
                    <a:pt x="51" y="19"/>
                    <a:pt x="51" y="19"/>
                  </a:cubicBezTo>
                  <a:cubicBezTo>
                    <a:pt x="51" y="19"/>
                    <a:pt x="51" y="18"/>
                    <a:pt x="51" y="18"/>
                  </a:cubicBezTo>
                  <a:cubicBezTo>
                    <a:pt x="51"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6"/>
                    <a:pt x="52" y="16"/>
                    <a:pt x="52" y="16"/>
                  </a:cubicBezTo>
                  <a:cubicBezTo>
                    <a:pt x="52" y="16"/>
                    <a:pt x="52" y="16"/>
                    <a:pt x="52" y="16"/>
                  </a:cubicBezTo>
                  <a:cubicBezTo>
                    <a:pt x="52" y="16"/>
                    <a:pt x="52" y="16"/>
                    <a:pt x="52" y="16"/>
                  </a:cubicBezTo>
                  <a:cubicBezTo>
                    <a:pt x="52" y="16"/>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1" y="13"/>
                    <a:pt x="51" y="13"/>
                    <a:pt x="51" y="13"/>
                  </a:cubicBezTo>
                  <a:cubicBezTo>
                    <a:pt x="51" y="13"/>
                    <a:pt x="51" y="13"/>
                    <a:pt x="51" y="13"/>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9"/>
                    <a:pt x="51" y="9"/>
                  </a:cubicBezTo>
                  <a:cubicBezTo>
                    <a:pt x="51" y="9"/>
                    <a:pt x="51" y="8"/>
                    <a:pt x="51" y="8"/>
                  </a:cubicBezTo>
                  <a:cubicBezTo>
                    <a:pt x="51" y="8"/>
                    <a:pt x="51" y="8"/>
                    <a:pt x="51" y="8"/>
                  </a:cubicBezTo>
                  <a:cubicBezTo>
                    <a:pt x="51" y="8"/>
                    <a:pt x="51" y="8"/>
                    <a:pt x="52" y="8"/>
                  </a:cubicBezTo>
                  <a:cubicBezTo>
                    <a:pt x="52" y="7"/>
                    <a:pt x="52" y="7"/>
                    <a:pt x="52" y="7"/>
                  </a:cubicBezTo>
                  <a:cubicBezTo>
                    <a:pt x="52" y="7"/>
                    <a:pt x="52" y="7"/>
                    <a:pt x="52" y="6"/>
                  </a:cubicBezTo>
                  <a:cubicBezTo>
                    <a:pt x="52" y="6"/>
                    <a:pt x="52" y="6"/>
                    <a:pt x="52" y="6"/>
                  </a:cubicBezTo>
                  <a:cubicBezTo>
                    <a:pt x="52" y="6"/>
                    <a:pt x="52" y="6"/>
                    <a:pt x="52" y="6"/>
                  </a:cubicBezTo>
                  <a:cubicBezTo>
                    <a:pt x="52" y="5"/>
                    <a:pt x="52" y="6"/>
                    <a:pt x="52" y="5"/>
                  </a:cubicBezTo>
                  <a:cubicBezTo>
                    <a:pt x="52" y="5"/>
                    <a:pt x="52" y="5"/>
                    <a:pt x="51" y="5"/>
                  </a:cubicBezTo>
                  <a:cubicBezTo>
                    <a:pt x="51" y="5"/>
                    <a:pt x="51" y="5"/>
                    <a:pt x="51" y="5"/>
                  </a:cubicBezTo>
                  <a:cubicBezTo>
                    <a:pt x="51" y="5"/>
                    <a:pt x="51" y="5"/>
                    <a:pt x="51" y="5"/>
                  </a:cubicBezTo>
                  <a:cubicBezTo>
                    <a:pt x="51" y="4"/>
                    <a:pt x="51" y="3"/>
                    <a:pt x="51" y="3"/>
                  </a:cubicBezTo>
                  <a:cubicBezTo>
                    <a:pt x="51" y="3"/>
                    <a:pt x="51" y="3"/>
                    <a:pt x="51" y="3"/>
                  </a:cubicBezTo>
                  <a:cubicBezTo>
                    <a:pt x="51" y="3"/>
                    <a:pt x="51" y="3"/>
                    <a:pt x="51" y="4"/>
                  </a:cubicBezTo>
                  <a:cubicBezTo>
                    <a:pt x="51" y="4"/>
                    <a:pt x="51" y="4"/>
                    <a:pt x="51" y="4"/>
                  </a:cubicBezTo>
                  <a:cubicBezTo>
                    <a:pt x="51" y="4"/>
                    <a:pt x="51" y="4"/>
                    <a:pt x="51" y="4"/>
                  </a:cubicBezTo>
                  <a:cubicBezTo>
                    <a:pt x="51" y="4"/>
                    <a:pt x="50" y="4"/>
                    <a:pt x="50" y="3"/>
                  </a:cubicBezTo>
                  <a:cubicBezTo>
                    <a:pt x="50" y="3"/>
                    <a:pt x="50" y="3"/>
                    <a:pt x="50" y="3"/>
                  </a:cubicBezTo>
                  <a:cubicBezTo>
                    <a:pt x="50" y="3"/>
                    <a:pt x="50" y="3"/>
                    <a:pt x="50" y="3"/>
                  </a:cubicBezTo>
                  <a:cubicBezTo>
                    <a:pt x="50" y="3"/>
                    <a:pt x="50" y="3"/>
                    <a:pt x="50" y="3"/>
                  </a:cubicBezTo>
                  <a:cubicBezTo>
                    <a:pt x="50" y="2"/>
                    <a:pt x="50" y="2"/>
                    <a:pt x="50" y="2"/>
                  </a:cubicBezTo>
                  <a:cubicBezTo>
                    <a:pt x="50" y="2"/>
                    <a:pt x="50" y="2"/>
                    <a:pt x="50" y="2"/>
                  </a:cubicBezTo>
                  <a:cubicBezTo>
                    <a:pt x="50" y="2"/>
                    <a:pt x="50" y="2"/>
                    <a:pt x="50" y="2"/>
                  </a:cubicBezTo>
                  <a:cubicBezTo>
                    <a:pt x="50" y="2"/>
                    <a:pt x="50" y="2"/>
                    <a:pt x="50" y="1"/>
                  </a:cubicBezTo>
                  <a:cubicBezTo>
                    <a:pt x="50" y="1"/>
                    <a:pt x="50" y="1"/>
                    <a:pt x="50" y="1"/>
                  </a:cubicBezTo>
                  <a:cubicBezTo>
                    <a:pt x="50" y="1"/>
                    <a:pt x="50"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1"/>
                    <a:pt x="49" y="1"/>
                    <a:pt x="49" y="1"/>
                  </a:cubicBezTo>
                  <a:cubicBezTo>
                    <a:pt x="49" y="1"/>
                    <a:pt x="49" y="1"/>
                    <a:pt x="49" y="1"/>
                  </a:cubicBezTo>
                  <a:cubicBezTo>
                    <a:pt x="49" y="1"/>
                    <a:pt x="49" y="2"/>
                    <a:pt x="49" y="2"/>
                  </a:cubicBezTo>
                  <a:cubicBezTo>
                    <a:pt x="49" y="2"/>
                    <a:pt x="49" y="2"/>
                    <a:pt x="49" y="2"/>
                  </a:cubicBezTo>
                  <a:cubicBezTo>
                    <a:pt x="49" y="2"/>
                    <a:pt x="49" y="2"/>
                    <a:pt x="48" y="2"/>
                  </a:cubicBezTo>
                  <a:cubicBezTo>
                    <a:pt x="48" y="2"/>
                    <a:pt x="48" y="2"/>
                    <a:pt x="48" y="2"/>
                  </a:cubicBezTo>
                  <a:cubicBezTo>
                    <a:pt x="48" y="2"/>
                    <a:pt x="48" y="2"/>
                    <a:pt x="48" y="2"/>
                  </a:cubicBezTo>
                  <a:cubicBezTo>
                    <a:pt x="48" y="2"/>
                    <a:pt x="48" y="2"/>
                    <a:pt x="48" y="1"/>
                  </a:cubicBezTo>
                  <a:cubicBezTo>
                    <a:pt x="48" y="1"/>
                    <a:pt x="48" y="1"/>
                    <a:pt x="48" y="1"/>
                  </a:cubicBezTo>
                  <a:cubicBezTo>
                    <a:pt x="48" y="1"/>
                    <a:pt x="48" y="1"/>
                    <a:pt x="48" y="1"/>
                  </a:cubicBezTo>
                  <a:cubicBezTo>
                    <a:pt x="48" y="1"/>
                    <a:pt x="48" y="1"/>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1"/>
                    <a:pt x="47" y="1"/>
                  </a:cubicBezTo>
                  <a:cubicBezTo>
                    <a:pt x="47" y="1"/>
                    <a:pt x="47" y="1"/>
                    <a:pt x="47" y="1"/>
                  </a:cubicBezTo>
                  <a:cubicBezTo>
                    <a:pt x="48" y="1"/>
                    <a:pt x="47" y="1"/>
                    <a:pt x="47" y="1"/>
                  </a:cubicBezTo>
                  <a:cubicBezTo>
                    <a:pt x="48" y="1"/>
                    <a:pt x="48" y="1"/>
                    <a:pt x="48" y="1"/>
                  </a:cubicBezTo>
                  <a:cubicBezTo>
                    <a:pt x="48" y="2"/>
                    <a:pt x="48" y="2"/>
                    <a:pt x="48" y="2"/>
                  </a:cubicBezTo>
                  <a:cubicBezTo>
                    <a:pt x="48" y="2"/>
                    <a:pt x="48" y="2"/>
                    <a:pt x="48" y="2"/>
                  </a:cubicBezTo>
                  <a:cubicBezTo>
                    <a:pt x="48" y="2"/>
                    <a:pt x="48" y="2"/>
                    <a:pt x="48" y="3"/>
                  </a:cubicBezTo>
                  <a:cubicBezTo>
                    <a:pt x="48" y="3"/>
                    <a:pt x="48" y="3"/>
                    <a:pt x="48" y="3"/>
                  </a:cubicBezTo>
                  <a:cubicBezTo>
                    <a:pt x="48" y="3"/>
                    <a:pt x="48" y="3"/>
                    <a:pt x="48" y="3"/>
                  </a:cubicBezTo>
                  <a:cubicBezTo>
                    <a:pt x="48" y="3"/>
                    <a:pt x="48" y="3"/>
                    <a:pt x="48" y="3"/>
                  </a:cubicBezTo>
                  <a:cubicBezTo>
                    <a:pt x="48" y="3"/>
                    <a:pt x="48" y="4"/>
                    <a:pt x="48" y="4"/>
                  </a:cubicBezTo>
                  <a:cubicBezTo>
                    <a:pt x="48" y="4"/>
                    <a:pt x="48" y="4"/>
                    <a:pt x="48" y="4"/>
                  </a:cubicBezTo>
                  <a:cubicBezTo>
                    <a:pt x="48" y="4"/>
                    <a:pt x="48" y="5"/>
                    <a:pt x="48" y="5"/>
                  </a:cubicBezTo>
                  <a:cubicBezTo>
                    <a:pt x="48" y="5"/>
                    <a:pt x="48" y="5"/>
                    <a:pt x="48" y="4"/>
                  </a:cubicBezTo>
                  <a:cubicBezTo>
                    <a:pt x="48" y="4"/>
                    <a:pt x="48" y="4"/>
                    <a:pt x="48" y="4"/>
                  </a:cubicBezTo>
                  <a:cubicBezTo>
                    <a:pt x="48" y="4"/>
                    <a:pt x="48" y="4"/>
                    <a:pt x="48" y="4"/>
                  </a:cubicBezTo>
                  <a:cubicBezTo>
                    <a:pt x="48" y="4"/>
                    <a:pt x="48" y="4"/>
                    <a:pt x="47" y="4"/>
                  </a:cubicBezTo>
                  <a:cubicBezTo>
                    <a:pt x="48" y="4"/>
                    <a:pt x="47" y="4"/>
                    <a:pt x="47" y="4"/>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7" y="3"/>
                  </a:cubicBezTo>
                  <a:cubicBezTo>
                    <a:pt x="47" y="3"/>
                    <a:pt x="47" y="3"/>
                    <a:pt x="47" y="4"/>
                  </a:cubicBezTo>
                  <a:cubicBezTo>
                    <a:pt x="47" y="4"/>
                    <a:pt x="47" y="4"/>
                    <a:pt x="47" y="4"/>
                  </a:cubicBezTo>
                  <a:cubicBezTo>
                    <a:pt x="47" y="4"/>
                    <a:pt x="47" y="4"/>
                    <a:pt x="47" y="4"/>
                  </a:cubicBezTo>
                  <a:cubicBezTo>
                    <a:pt x="47" y="4"/>
                    <a:pt x="47" y="4"/>
                    <a:pt x="47" y="4"/>
                  </a:cubicBezTo>
                  <a:cubicBezTo>
                    <a:pt x="47" y="4"/>
                    <a:pt x="47" y="5"/>
                    <a:pt x="47" y="5"/>
                  </a:cubicBezTo>
                  <a:cubicBezTo>
                    <a:pt x="47" y="5"/>
                    <a:pt x="47" y="5"/>
                    <a:pt x="47" y="5"/>
                  </a:cubicBezTo>
                  <a:cubicBezTo>
                    <a:pt x="47" y="5"/>
                    <a:pt x="47" y="5"/>
                    <a:pt x="47" y="5"/>
                  </a:cubicBezTo>
                  <a:cubicBezTo>
                    <a:pt x="47" y="5"/>
                    <a:pt x="47" y="5"/>
                    <a:pt x="47" y="5"/>
                  </a:cubicBezTo>
                  <a:cubicBezTo>
                    <a:pt x="47" y="5"/>
                    <a:pt x="47" y="6"/>
                    <a:pt x="47" y="6"/>
                  </a:cubicBezTo>
                  <a:cubicBezTo>
                    <a:pt x="47" y="6"/>
                    <a:pt x="48" y="6"/>
                    <a:pt x="48" y="6"/>
                  </a:cubicBezTo>
                  <a:cubicBezTo>
                    <a:pt x="48" y="6"/>
                    <a:pt x="48" y="6"/>
                    <a:pt x="48" y="6"/>
                  </a:cubicBezTo>
                  <a:cubicBezTo>
                    <a:pt x="48" y="6"/>
                    <a:pt x="48" y="6"/>
                    <a:pt x="48" y="6"/>
                  </a:cubicBezTo>
                  <a:cubicBezTo>
                    <a:pt x="48" y="6"/>
                    <a:pt x="48" y="6"/>
                    <a:pt x="48" y="6"/>
                  </a:cubicBezTo>
                  <a:cubicBezTo>
                    <a:pt x="48" y="7"/>
                    <a:pt x="48" y="7"/>
                    <a:pt x="48" y="7"/>
                  </a:cubicBezTo>
                  <a:cubicBezTo>
                    <a:pt x="48" y="7"/>
                    <a:pt x="48" y="7"/>
                    <a:pt x="48" y="7"/>
                  </a:cubicBezTo>
                  <a:cubicBezTo>
                    <a:pt x="48" y="7"/>
                    <a:pt x="48" y="7"/>
                    <a:pt x="48" y="7"/>
                  </a:cubicBezTo>
                  <a:cubicBezTo>
                    <a:pt x="48" y="7"/>
                    <a:pt x="49" y="7"/>
                    <a:pt x="49" y="7"/>
                  </a:cubicBezTo>
                  <a:cubicBezTo>
                    <a:pt x="49" y="7"/>
                    <a:pt x="49" y="7"/>
                    <a:pt x="49" y="8"/>
                  </a:cubicBezTo>
                  <a:cubicBezTo>
                    <a:pt x="49" y="8"/>
                    <a:pt x="49" y="8"/>
                    <a:pt x="49" y="8"/>
                  </a:cubicBezTo>
                  <a:cubicBezTo>
                    <a:pt x="49" y="8"/>
                    <a:pt x="48" y="8"/>
                    <a:pt x="48" y="8"/>
                  </a:cubicBezTo>
                  <a:cubicBezTo>
                    <a:pt x="48" y="8"/>
                    <a:pt x="48" y="8"/>
                    <a:pt x="48" y="8"/>
                  </a:cubicBezTo>
                  <a:cubicBezTo>
                    <a:pt x="48" y="8"/>
                    <a:pt x="49" y="8"/>
                    <a:pt x="49" y="9"/>
                  </a:cubicBezTo>
                  <a:cubicBezTo>
                    <a:pt x="49" y="9"/>
                    <a:pt x="48" y="10"/>
                    <a:pt x="48" y="11"/>
                  </a:cubicBezTo>
                  <a:cubicBezTo>
                    <a:pt x="48" y="11"/>
                    <a:pt x="48" y="11"/>
                    <a:pt x="48" y="11"/>
                  </a:cubicBezTo>
                  <a:cubicBezTo>
                    <a:pt x="48" y="11"/>
                    <a:pt x="48" y="12"/>
                    <a:pt x="48" y="12"/>
                  </a:cubicBezTo>
                  <a:cubicBezTo>
                    <a:pt x="48" y="12"/>
                    <a:pt x="48" y="12"/>
                    <a:pt x="48" y="12"/>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7" y="13"/>
                    <a:pt x="47" y="13"/>
                    <a:pt x="47" y="13"/>
                  </a:cubicBezTo>
                  <a:cubicBezTo>
                    <a:pt x="47" y="13"/>
                    <a:pt x="47" y="13"/>
                    <a:pt x="47" y="13"/>
                  </a:cubicBezTo>
                  <a:cubicBezTo>
                    <a:pt x="47" y="15"/>
                    <a:pt x="47" y="15"/>
                    <a:pt x="47" y="15"/>
                  </a:cubicBezTo>
                  <a:cubicBezTo>
                    <a:pt x="47" y="15"/>
                    <a:pt x="47" y="15"/>
                    <a:pt x="47" y="15"/>
                  </a:cubicBezTo>
                  <a:cubicBezTo>
                    <a:pt x="47" y="16"/>
                    <a:pt x="47" y="16"/>
                    <a:pt x="47" y="16"/>
                  </a:cubicBezTo>
                  <a:cubicBezTo>
                    <a:pt x="47" y="16"/>
                    <a:pt x="47" y="16"/>
                    <a:pt x="47" y="17"/>
                  </a:cubicBezTo>
                  <a:cubicBezTo>
                    <a:pt x="47" y="17"/>
                    <a:pt x="47" y="17"/>
                    <a:pt x="47" y="17"/>
                  </a:cubicBezTo>
                  <a:cubicBezTo>
                    <a:pt x="47" y="17"/>
                    <a:pt x="47" y="17"/>
                    <a:pt x="47" y="17"/>
                  </a:cubicBezTo>
                  <a:cubicBezTo>
                    <a:pt x="47" y="17"/>
                    <a:pt x="47" y="17"/>
                    <a:pt x="47" y="17"/>
                  </a:cubicBezTo>
                  <a:cubicBezTo>
                    <a:pt x="47" y="18"/>
                    <a:pt x="47" y="17"/>
                    <a:pt x="47" y="18"/>
                  </a:cubicBezTo>
                  <a:cubicBezTo>
                    <a:pt x="47" y="18"/>
                    <a:pt x="47" y="18"/>
                    <a:pt x="47" y="18"/>
                  </a:cubicBezTo>
                  <a:cubicBezTo>
                    <a:pt x="47" y="18"/>
                    <a:pt x="47" y="18"/>
                    <a:pt x="47" y="18"/>
                  </a:cubicBezTo>
                  <a:cubicBezTo>
                    <a:pt x="47" y="18"/>
                    <a:pt x="47" y="18"/>
                    <a:pt x="47" y="18"/>
                  </a:cubicBezTo>
                  <a:cubicBezTo>
                    <a:pt x="47" y="19"/>
                    <a:pt x="47" y="18"/>
                    <a:pt x="47" y="19"/>
                  </a:cubicBezTo>
                  <a:cubicBezTo>
                    <a:pt x="47" y="19"/>
                    <a:pt x="47" y="19"/>
                    <a:pt x="47" y="19"/>
                  </a:cubicBezTo>
                  <a:cubicBezTo>
                    <a:pt x="47" y="19"/>
                    <a:pt x="47" y="19"/>
                    <a:pt x="47" y="19"/>
                  </a:cubicBezTo>
                  <a:cubicBezTo>
                    <a:pt x="47" y="19"/>
                    <a:pt x="47" y="19"/>
                    <a:pt x="47" y="19"/>
                  </a:cubicBezTo>
                  <a:cubicBezTo>
                    <a:pt x="47" y="20"/>
                    <a:pt x="47" y="20"/>
                    <a:pt x="47" y="20"/>
                  </a:cubicBezTo>
                  <a:cubicBezTo>
                    <a:pt x="47" y="20"/>
                    <a:pt x="47" y="20"/>
                    <a:pt x="47" y="20"/>
                  </a:cubicBezTo>
                  <a:cubicBezTo>
                    <a:pt x="47" y="21"/>
                    <a:pt x="47" y="21"/>
                    <a:pt x="47" y="21"/>
                  </a:cubicBezTo>
                  <a:cubicBezTo>
                    <a:pt x="47" y="21"/>
                    <a:pt x="47" y="21"/>
                    <a:pt x="47" y="21"/>
                  </a:cubicBezTo>
                  <a:cubicBezTo>
                    <a:pt x="47" y="21"/>
                    <a:pt x="47" y="21"/>
                    <a:pt x="47" y="21"/>
                  </a:cubicBezTo>
                  <a:cubicBezTo>
                    <a:pt x="47" y="21"/>
                    <a:pt x="47" y="21"/>
                    <a:pt x="47" y="22"/>
                  </a:cubicBezTo>
                  <a:cubicBezTo>
                    <a:pt x="47" y="22"/>
                    <a:pt x="47" y="22"/>
                    <a:pt x="47" y="22"/>
                  </a:cubicBezTo>
                  <a:cubicBezTo>
                    <a:pt x="47" y="22"/>
                    <a:pt x="47" y="22"/>
                    <a:pt x="47" y="22"/>
                  </a:cubicBezTo>
                  <a:cubicBezTo>
                    <a:pt x="47" y="23"/>
                    <a:pt x="47" y="23"/>
                    <a:pt x="47" y="23"/>
                  </a:cubicBezTo>
                  <a:cubicBezTo>
                    <a:pt x="47" y="23"/>
                    <a:pt x="47" y="23"/>
                    <a:pt x="47" y="23"/>
                  </a:cubicBezTo>
                  <a:cubicBezTo>
                    <a:pt x="47" y="23"/>
                    <a:pt x="47" y="24"/>
                    <a:pt x="47" y="24"/>
                  </a:cubicBezTo>
                  <a:cubicBezTo>
                    <a:pt x="47" y="24"/>
                    <a:pt x="47" y="24"/>
                    <a:pt x="47" y="24"/>
                  </a:cubicBezTo>
                  <a:cubicBezTo>
                    <a:pt x="46" y="24"/>
                    <a:pt x="46" y="24"/>
                    <a:pt x="46" y="24"/>
                  </a:cubicBezTo>
                  <a:cubicBezTo>
                    <a:pt x="46" y="25"/>
                    <a:pt x="46" y="25"/>
                    <a:pt x="46" y="25"/>
                  </a:cubicBezTo>
                  <a:cubicBezTo>
                    <a:pt x="46" y="25"/>
                    <a:pt x="46" y="25"/>
                    <a:pt x="46" y="25"/>
                  </a:cubicBezTo>
                  <a:cubicBezTo>
                    <a:pt x="46" y="25"/>
                    <a:pt x="46" y="25"/>
                    <a:pt x="46" y="25"/>
                  </a:cubicBezTo>
                  <a:cubicBezTo>
                    <a:pt x="46" y="25"/>
                    <a:pt x="46" y="25"/>
                    <a:pt x="46" y="25"/>
                  </a:cubicBezTo>
                  <a:cubicBezTo>
                    <a:pt x="46" y="25"/>
                    <a:pt x="46" y="26"/>
                    <a:pt x="46" y="26"/>
                  </a:cubicBezTo>
                  <a:cubicBezTo>
                    <a:pt x="46" y="26"/>
                    <a:pt x="46" y="26"/>
                    <a:pt x="46" y="26"/>
                  </a:cubicBezTo>
                  <a:cubicBezTo>
                    <a:pt x="46" y="26"/>
                    <a:pt x="46" y="26"/>
                    <a:pt x="46" y="26"/>
                  </a:cubicBezTo>
                  <a:cubicBezTo>
                    <a:pt x="46" y="27"/>
                    <a:pt x="46" y="27"/>
                    <a:pt x="46" y="27"/>
                  </a:cubicBezTo>
                  <a:cubicBezTo>
                    <a:pt x="46" y="27"/>
                    <a:pt x="46" y="27"/>
                    <a:pt x="46" y="27"/>
                  </a:cubicBezTo>
                  <a:cubicBezTo>
                    <a:pt x="46" y="27"/>
                    <a:pt x="46" y="27"/>
                    <a:pt x="46" y="27"/>
                  </a:cubicBezTo>
                  <a:cubicBezTo>
                    <a:pt x="46" y="28"/>
                    <a:pt x="46" y="27"/>
                    <a:pt x="46" y="28"/>
                  </a:cubicBezTo>
                  <a:cubicBezTo>
                    <a:pt x="46" y="28"/>
                    <a:pt x="46" y="28"/>
                    <a:pt x="46" y="28"/>
                  </a:cubicBezTo>
                  <a:cubicBezTo>
                    <a:pt x="46" y="28"/>
                    <a:pt x="46" y="28"/>
                    <a:pt x="46" y="28"/>
                  </a:cubicBezTo>
                  <a:cubicBezTo>
                    <a:pt x="46" y="28"/>
                    <a:pt x="45" y="29"/>
                    <a:pt x="45" y="29"/>
                  </a:cubicBezTo>
                  <a:cubicBezTo>
                    <a:pt x="45" y="29"/>
                    <a:pt x="45" y="29"/>
                    <a:pt x="45" y="29"/>
                  </a:cubicBezTo>
                  <a:cubicBezTo>
                    <a:pt x="45" y="29"/>
                    <a:pt x="45" y="29"/>
                    <a:pt x="45" y="29"/>
                  </a:cubicBezTo>
                  <a:cubicBezTo>
                    <a:pt x="45" y="29"/>
                    <a:pt x="45" y="29"/>
                    <a:pt x="45" y="29"/>
                  </a:cubicBezTo>
                  <a:cubicBezTo>
                    <a:pt x="45" y="29"/>
                    <a:pt x="45" y="30"/>
                    <a:pt x="45" y="30"/>
                  </a:cubicBezTo>
                  <a:cubicBezTo>
                    <a:pt x="45" y="30"/>
                    <a:pt x="45" y="30"/>
                    <a:pt x="45" y="30"/>
                  </a:cubicBezTo>
                  <a:cubicBezTo>
                    <a:pt x="45" y="30"/>
                    <a:pt x="45" y="30"/>
                    <a:pt x="45" y="30"/>
                  </a:cubicBezTo>
                  <a:cubicBezTo>
                    <a:pt x="45" y="30"/>
                    <a:pt x="46" y="30"/>
                    <a:pt x="46" y="30"/>
                  </a:cubicBezTo>
                  <a:cubicBezTo>
                    <a:pt x="46" y="30"/>
                    <a:pt x="46"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4" y="30"/>
                  </a:cubicBezTo>
                  <a:cubicBezTo>
                    <a:pt x="44" y="30"/>
                    <a:pt x="44" y="30"/>
                    <a:pt x="44" y="30"/>
                  </a:cubicBezTo>
                  <a:cubicBezTo>
                    <a:pt x="44" y="30"/>
                    <a:pt x="44" y="30"/>
                    <a:pt x="44" y="30"/>
                  </a:cubicBezTo>
                  <a:cubicBezTo>
                    <a:pt x="44" y="30"/>
                    <a:pt x="44" y="30"/>
                    <a:pt x="43" y="30"/>
                  </a:cubicBezTo>
                  <a:cubicBezTo>
                    <a:pt x="43"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4" y="28"/>
                    <a:pt x="44" y="27"/>
                    <a:pt x="44" y="27"/>
                  </a:cubicBezTo>
                  <a:cubicBezTo>
                    <a:pt x="44" y="27"/>
                    <a:pt x="44" y="27"/>
                    <a:pt x="44" y="27"/>
                  </a:cubicBezTo>
                  <a:cubicBezTo>
                    <a:pt x="44" y="27"/>
                    <a:pt x="44" y="27"/>
                    <a:pt x="44" y="27"/>
                  </a:cubicBezTo>
                  <a:cubicBezTo>
                    <a:pt x="44" y="27"/>
                    <a:pt x="44" y="27"/>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3" y="23"/>
                    <a:pt x="43" y="22"/>
                    <a:pt x="43" y="22"/>
                  </a:cubicBezTo>
                  <a:cubicBezTo>
                    <a:pt x="43" y="22"/>
                    <a:pt x="43" y="22"/>
                    <a:pt x="43" y="22"/>
                  </a:cubicBezTo>
                  <a:cubicBezTo>
                    <a:pt x="43" y="22"/>
                    <a:pt x="42" y="22"/>
                    <a:pt x="42" y="22"/>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0"/>
                    <a:pt x="41" y="20"/>
                  </a:cubicBezTo>
                  <a:cubicBezTo>
                    <a:pt x="40" y="20"/>
                    <a:pt x="41" y="20"/>
                    <a:pt x="40" y="20"/>
                  </a:cubicBezTo>
                  <a:cubicBezTo>
                    <a:pt x="40" y="20"/>
                    <a:pt x="40" y="20"/>
                    <a:pt x="40" y="20"/>
                  </a:cubicBezTo>
                  <a:cubicBezTo>
                    <a:pt x="40" y="20"/>
                    <a:pt x="40" y="20"/>
                    <a:pt x="39" y="20"/>
                  </a:cubicBezTo>
                  <a:cubicBezTo>
                    <a:pt x="39" y="20"/>
                    <a:pt x="39" y="20"/>
                    <a:pt x="39" y="20"/>
                  </a:cubicBezTo>
                  <a:cubicBezTo>
                    <a:pt x="39" y="20"/>
                    <a:pt x="39" y="20"/>
                    <a:pt x="39" y="20"/>
                  </a:cubicBezTo>
                  <a:cubicBezTo>
                    <a:pt x="39" y="20"/>
                    <a:pt x="39" y="20"/>
                    <a:pt x="38" y="20"/>
                  </a:cubicBezTo>
                  <a:cubicBezTo>
                    <a:pt x="38" y="21"/>
                    <a:pt x="38" y="21"/>
                    <a:pt x="38" y="21"/>
                  </a:cubicBezTo>
                  <a:cubicBezTo>
                    <a:pt x="38" y="21"/>
                    <a:pt x="38" y="21"/>
                    <a:pt x="38" y="21"/>
                  </a:cubicBezTo>
                  <a:cubicBezTo>
                    <a:pt x="38" y="21"/>
                    <a:pt x="37" y="21"/>
                    <a:pt x="37" y="21"/>
                  </a:cubicBezTo>
                  <a:cubicBezTo>
                    <a:pt x="37" y="21"/>
                    <a:pt x="37" y="22"/>
                    <a:pt x="37" y="22"/>
                  </a:cubicBezTo>
                  <a:cubicBezTo>
                    <a:pt x="37" y="22"/>
                    <a:pt x="37" y="22"/>
                    <a:pt x="37" y="22"/>
                  </a:cubicBezTo>
                  <a:cubicBezTo>
                    <a:pt x="37" y="22"/>
                    <a:pt x="36" y="22"/>
                    <a:pt x="36" y="22"/>
                  </a:cubicBezTo>
                  <a:cubicBezTo>
                    <a:pt x="36" y="22"/>
                    <a:pt x="36" y="22"/>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5" y="24"/>
                    <a:pt x="35" y="24"/>
                  </a:cubicBezTo>
                  <a:cubicBezTo>
                    <a:pt x="35" y="24"/>
                    <a:pt x="35" y="24"/>
                    <a:pt x="35" y="24"/>
                  </a:cubicBezTo>
                  <a:cubicBezTo>
                    <a:pt x="35" y="24"/>
                    <a:pt x="35" y="24"/>
                    <a:pt x="35" y="24"/>
                  </a:cubicBezTo>
                  <a:cubicBezTo>
                    <a:pt x="35" y="24"/>
                    <a:pt x="35" y="24"/>
                    <a:pt x="35" y="24"/>
                  </a:cubicBezTo>
                  <a:cubicBezTo>
                    <a:pt x="35" y="25"/>
                    <a:pt x="35" y="25"/>
                    <a:pt x="35" y="25"/>
                  </a:cubicBezTo>
                  <a:cubicBezTo>
                    <a:pt x="35" y="25"/>
                    <a:pt x="35" y="25"/>
                    <a:pt x="35" y="25"/>
                  </a:cubicBezTo>
                  <a:cubicBezTo>
                    <a:pt x="35" y="25"/>
                    <a:pt x="35" y="25"/>
                    <a:pt x="35" y="25"/>
                  </a:cubicBezTo>
                  <a:cubicBezTo>
                    <a:pt x="35" y="26"/>
                    <a:pt x="35" y="26"/>
                    <a:pt x="35" y="26"/>
                  </a:cubicBezTo>
                  <a:cubicBezTo>
                    <a:pt x="35" y="27"/>
                    <a:pt x="35" y="27"/>
                    <a:pt x="35" y="27"/>
                  </a:cubicBezTo>
                  <a:cubicBezTo>
                    <a:pt x="35" y="27"/>
                    <a:pt x="35" y="27"/>
                    <a:pt x="35" y="27"/>
                  </a:cubicBezTo>
                  <a:cubicBezTo>
                    <a:pt x="35" y="27"/>
                    <a:pt x="35" y="27"/>
                    <a:pt x="35" y="28"/>
                  </a:cubicBezTo>
                  <a:cubicBezTo>
                    <a:pt x="35" y="28"/>
                    <a:pt x="35" y="28"/>
                    <a:pt x="35" y="28"/>
                  </a:cubicBezTo>
                  <a:cubicBezTo>
                    <a:pt x="35" y="28"/>
                    <a:pt x="35" y="28"/>
                    <a:pt x="35" y="28"/>
                  </a:cubicBezTo>
                  <a:cubicBezTo>
                    <a:pt x="35" y="28"/>
                    <a:pt x="35" y="29"/>
                    <a:pt x="35" y="29"/>
                  </a:cubicBezTo>
                  <a:cubicBezTo>
                    <a:pt x="35" y="29"/>
                    <a:pt x="35" y="29"/>
                    <a:pt x="35" y="29"/>
                  </a:cubicBezTo>
                  <a:cubicBezTo>
                    <a:pt x="35" y="29"/>
                    <a:pt x="35" y="29"/>
                    <a:pt x="35" y="30"/>
                  </a:cubicBezTo>
                  <a:cubicBezTo>
                    <a:pt x="35" y="30"/>
                    <a:pt x="35" y="30"/>
                    <a:pt x="35" y="30"/>
                  </a:cubicBezTo>
                  <a:cubicBezTo>
                    <a:pt x="36" y="30"/>
                    <a:pt x="36" y="30"/>
                    <a:pt x="36" y="30"/>
                  </a:cubicBezTo>
                  <a:cubicBezTo>
                    <a:pt x="36" y="30"/>
                    <a:pt x="36" y="30"/>
                    <a:pt x="36" y="30"/>
                  </a:cubicBezTo>
                  <a:cubicBezTo>
                    <a:pt x="36" y="30"/>
                    <a:pt x="36" y="30"/>
                    <a:pt x="36" y="30"/>
                  </a:cubicBezTo>
                  <a:cubicBezTo>
                    <a:pt x="36" y="30"/>
                    <a:pt x="36" y="30"/>
                    <a:pt x="36" y="30"/>
                  </a:cubicBezTo>
                  <a:cubicBezTo>
                    <a:pt x="36" y="31"/>
                    <a:pt x="36" y="30"/>
                    <a:pt x="36" y="31"/>
                  </a:cubicBezTo>
                  <a:cubicBezTo>
                    <a:pt x="37" y="31"/>
                    <a:pt x="37" y="30"/>
                    <a:pt x="37" y="31"/>
                  </a:cubicBezTo>
                  <a:cubicBezTo>
                    <a:pt x="37" y="31"/>
                    <a:pt x="37" y="31"/>
                    <a:pt x="37" y="31"/>
                  </a:cubicBezTo>
                  <a:cubicBezTo>
                    <a:pt x="37" y="31"/>
                    <a:pt x="37" y="31"/>
                    <a:pt x="37" y="31"/>
                  </a:cubicBezTo>
                  <a:cubicBezTo>
                    <a:pt x="37" y="31"/>
                    <a:pt x="37" y="31"/>
                    <a:pt x="37" y="32"/>
                  </a:cubicBezTo>
                  <a:cubicBezTo>
                    <a:pt x="37" y="32"/>
                    <a:pt x="37" y="32"/>
                    <a:pt x="37" y="32"/>
                  </a:cubicBezTo>
                  <a:cubicBezTo>
                    <a:pt x="37" y="32"/>
                    <a:pt x="37" y="32"/>
                    <a:pt x="37" y="32"/>
                  </a:cubicBezTo>
                  <a:cubicBezTo>
                    <a:pt x="37" y="32"/>
                    <a:pt x="36" y="32"/>
                    <a:pt x="36" y="32"/>
                  </a:cubicBezTo>
                  <a:cubicBezTo>
                    <a:pt x="36" y="31"/>
                    <a:pt x="36" y="32"/>
                    <a:pt x="36" y="31"/>
                  </a:cubicBezTo>
                  <a:cubicBezTo>
                    <a:pt x="35" y="31"/>
                    <a:pt x="35" y="31"/>
                    <a:pt x="35" y="31"/>
                  </a:cubicBezTo>
                  <a:cubicBezTo>
                    <a:pt x="35" y="31"/>
                    <a:pt x="35" y="31"/>
                    <a:pt x="35" y="31"/>
                  </a:cubicBezTo>
                  <a:cubicBezTo>
                    <a:pt x="35" y="31"/>
                    <a:pt x="34" y="31"/>
                    <a:pt x="34" y="31"/>
                  </a:cubicBezTo>
                  <a:cubicBezTo>
                    <a:pt x="34" y="31"/>
                    <a:pt x="34" y="31"/>
                    <a:pt x="34" y="31"/>
                  </a:cubicBezTo>
                  <a:cubicBezTo>
                    <a:pt x="34" y="31"/>
                    <a:pt x="34" y="31"/>
                    <a:pt x="34" y="31"/>
                  </a:cubicBezTo>
                  <a:cubicBezTo>
                    <a:pt x="34" y="31"/>
                    <a:pt x="34" y="31"/>
                    <a:pt x="34" y="31"/>
                  </a:cubicBezTo>
                  <a:cubicBezTo>
                    <a:pt x="33" y="31"/>
                    <a:pt x="34" y="31"/>
                    <a:pt x="33" y="31"/>
                  </a:cubicBezTo>
                  <a:cubicBezTo>
                    <a:pt x="33" y="31"/>
                    <a:pt x="33" y="31"/>
                    <a:pt x="33" y="31"/>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3" y="33"/>
                    <a:pt x="33" y="33"/>
                    <a:pt x="33" y="33"/>
                  </a:cubicBezTo>
                  <a:cubicBezTo>
                    <a:pt x="33" y="33"/>
                    <a:pt x="33" y="33"/>
                    <a:pt x="32" y="33"/>
                  </a:cubicBezTo>
                  <a:cubicBezTo>
                    <a:pt x="32" y="32"/>
                    <a:pt x="32" y="32"/>
                    <a:pt x="32" y="32"/>
                  </a:cubicBezTo>
                  <a:cubicBezTo>
                    <a:pt x="32" y="32"/>
                    <a:pt x="32" y="32"/>
                    <a:pt x="32" y="32"/>
                  </a:cubicBezTo>
                  <a:cubicBezTo>
                    <a:pt x="33" y="32"/>
                    <a:pt x="33" y="32"/>
                    <a:pt x="32" y="32"/>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0"/>
                    <a:pt x="32" y="30"/>
                  </a:cubicBezTo>
                  <a:cubicBezTo>
                    <a:pt x="32" y="30"/>
                    <a:pt x="33" y="30"/>
                    <a:pt x="33" y="30"/>
                  </a:cubicBezTo>
                  <a:cubicBezTo>
                    <a:pt x="33" y="30"/>
                    <a:pt x="33" y="30"/>
                    <a:pt x="33" y="30"/>
                  </a:cubicBezTo>
                  <a:cubicBezTo>
                    <a:pt x="32" y="30"/>
                    <a:pt x="33" y="30"/>
                    <a:pt x="32" y="29"/>
                  </a:cubicBezTo>
                  <a:cubicBezTo>
                    <a:pt x="32" y="29"/>
                    <a:pt x="32" y="29"/>
                    <a:pt x="32" y="29"/>
                  </a:cubicBezTo>
                  <a:cubicBezTo>
                    <a:pt x="32" y="29"/>
                    <a:pt x="32" y="29"/>
                    <a:pt x="32" y="29"/>
                  </a:cubicBezTo>
                  <a:cubicBezTo>
                    <a:pt x="32" y="29"/>
                    <a:pt x="32" y="29"/>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1" y="28"/>
                    <a:pt x="32" y="28"/>
                    <a:pt x="32" y="28"/>
                  </a:cubicBezTo>
                  <a:cubicBezTo>
                    <a:pt x="32" y="28"/>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6"/>
                    <a:pt x="32" y="27"/>
                    <a:pt x="32" y="26"/>
                  </a:cubicBezTo>
                  <a:cubicBezTo>
                    <a:pt x="32" y="26"/>
                    <a:pt x="32" y="26"/>
                    <a:pt x="32" y="26"/>
                  </a:cubicBezTo>
                  <a:cubicBezTo>
                    <a:pt x="32" y="26"/>
                    <a:pt x="31" y="26"/>
                    <a:pt x="31" y="26"/>
                  </a:cubicBezTo>
                  <a:cubicBezTo>
                    <a:pt x="31" y="26"/>
                    <a:pt x="31" y="25"/>
                    <a:pt x="31" y="25"/>
                  </a:cubicBezTo>
                  <a:cubicBezTo>
                    <a:pt x="31" y="25"/>
                    <a:pt x="31" y="25"/>
                    <a:pt x="31" y="25"/>
                  </a:cubicBezTo>
                  <a:cubicBezTo>
                    <a:pt x="31" y="25"/>
                    <a:pt x="31" y="25"/>
                    <a:pt x="31" y="25"/>
                  </a:cubicBezTo>
                  <a:cubicBezTo>
                    <a:pt x="31" y="24"/>
                    <a:pt x="31" y="24"/>
                    <a:pt x="31" y="24"/>
                  </a:cubicBezTo>
                  <a:cubicBezTo>
                    <a:pt x="31" y="22"/>
                    <a:pt x="31" y="22"/>
                    <a:pt x="31" y="22"/>
                  </a:cubicBezTo>
                  <a:cubicBezTo>
                    <a:pt x="31" y="22"/>
                    <a:pt x="31" y="22"/>
                    <a:pt x="31" y="22"/>
                  </a:cubicBezTo>
                  <a:cubicBezTo>
                    <a:pt x="31" y="22"/>
                    <a:pt x="31" y="22"/>
                    <a:pt x="31" y="22"/>
                  </a:cubicBezTo>
                  <a:cubicBezTo>
                    <a:pt x="31" y="22"/>
                    <a:pt x="31" y="21"/>
                    <a:pt x="31" y="21"/>
                  </a:cubicBezTo>
                  <a:cubicBezTo>
                    <a:pt x="31" y="21"/>
                    <a:pt x="31" y="21"/>
                    <a:pt x="31" y="21"/>
                  </a:cubicBezTo>
                  <a:cubicBezTo>
                    <a:pt x="31" y="21"/>
                    <a:pt x="31" y="21"/>
                    <a:pt x="31" y="21"/>
                  </a:cubicBezTo>
                  <a:cubicBezTo>
                    <a:pt x="31" y="20"/>
                    <a:pt x="31" y="20"/>
                    <a:pt x="31" y="20"/>
                  </a:cubicBezTo>
                  <a:cubicBezTo>
                    <a:pt x="31" y="19"/>
                    <a:pt x="31" y="20"/>
                    <a:pt x="31" y="20"/>
                  </a:cubicBezTo>
                  <a:cubicBezTo>
                    <a:pt x="31" y="19"/>
                    <a:pt x="31" y="19"/>
                    <a:pt x="31" y="19"/>
                  </a:cubicBezTo>
                  <a:cubicBezTo>
                    <a:pt x="31" y="19"/>
                    <a:pt x="31" y="19"/>
                    <a:pt x="31" y="19"/>
                  </a:cubicBezTo>
                  <a:cubicBezTo>
                    <a:pt x="31" y="19"/>
                    <a:pt x="31" y="19"/>
                    <a:pt x="31" y="19"/>
                  </a:cubicBezTo>
                  <a:cubicBezTo>
                    <a:pt x="31" y="19"/>
                    <a:pt x="31" y="19"/>
                    <a:pt x="31" y="18"/>
                  </a:cubicBezTo>
                  <a:cubicBezTo>
                    <a:pt x="31" y="18"/>
                    <a:pt x="31" y="18"/>
                    <a:pt x="31" y="18"/>
                  </a:cubicBezTo>
                  <a:cubicBezTo>
                    <a:pt x="31" y="17"/>
                    <a:pt x="31" y="17"/>
                    <a:pt x="31" y="17"/>
                  </a:cubicBezTo>
                  <a:cubicBezTo>
                    <a:pt x="31" y="17"/>
                    <a:pt x="31" y="17"/>
                    <a:pt x="31" y="17"/>
                  </a:cubicBezTo>
                  <a:cubicBezTo>
                    <a:pt x="31" y="17"/>
                    <a:pt x="31" y="17"/>
                    <a:pt x="31" y="17"/>
                  </a:cubicBezTo>
                  <a:cubicBezTo>
                    <a:pt x="31" y="17"/>
                    <a:pt x="31" y="17"/>
                    <a:pt x="31" y="17"/>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2"/>
                  </a:cubicBezTo>
                  <a:cubicBezTo>
                    <a:pt x="31" y="12"/>
                    <a:pt x="31" y="12"/>
                    <a:pt x="31" y="12"/>
                  </a:cubicBezTo>
                  <a:cubicBezTo>
                    <a:pt x="31" y="12"/>
                    <a:pt x="31" y="12"/>
                    <a:pt x="31" y="12"/>
                  </a:cubicBezTo>
                  <a:cubicBezTo>
                    <a:pt x="31" y="12"/>
                    <a:pt x="31" y="12"/>
                    <a:pt x="31" y="11"/>
                  </a:cubicBezTo>
                  <a:cubicBezTo>
                    <a:pt x="31" y="11"/>
                    <a:pt x="31" y="11"/>
                    <a:pt x="31" y="11"/>
                  </a:cubicBezTo>
                  <a:cubicBezTo>
                    <a:pt x="31" y="11"/>
                    <a:pt x="31" y="11"/>
                    <a:pt x="31" y="11"/>
                  </a:cubicBezTo>
                  <a:cubicBezTo>
                    <a:pt x="32" y="11"/>
                    <a:pt x="31" y="11"/>
                    <a:pt x="32" y="11"/>
                  </a:cubicBezTo>
                  <a:cubicBezTo>
                    <a:pt x="32" y="10"/>
                    <a:pt x="32" y="11"/>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9"/>
                    <a:pt x="32" y="9"/>
                  </a:cubicBezTo>
                  <a:cubicBezTo>
                    <a:pt x="32" y="9"/>
                    <a:pt x="32" y="9"/>
                    <a:pt x="32" y="9"/>
                  </a:cubicBezTo>
                  <a:cubicBezTo>
                    <a:pt x="33" y="9"/>
                    <a:pt x="33" y="9"/>
                    <a:pt x="33" y="9"/>
                  </a:cubicBezTo>
                  <a:cubicBezTo>
                    <a:pt x="33" y="9"/>
                    <a:pt x="33" y="9"/>
                    <a:pt x="33" y="9"/>
                  </a:cubicBezTo>
                  <a:cubicBezTo>
                    <a:pt x="33" y="9"/>
                    <a:pt x="33" y="9"/>
                    <a:pt x="33" y="8"/>
                  </a:cubicBezTo>
                  <a:cubicBezTo>
                    <a:pt x="33" y="8"/>
                    <a:pt x="33" y="8"/>
                    <a:pt x="33" y="8"/>
                  </a:cubicBezTo>
                  <a:cubicBezTo>
                    <a:pt x="33" y="8"/>
                    <a:pt x="33" y="8"/>
                    <a:pt x="33" y="8"/>
                  </a:cubicBezTo>
                  <a:cubicBezTo>
                    <a:pt x="33" y="8"/>
                    <a:pt x="33" y="8"/>
                    <a:pt x="33" y="8"/>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6"/>
                    <a:pt x="33" y="6"/>
                  </a:cubicBezTo>
                  <a:cubicBezTo>
                    <a:pt x="33" y="6"/>
                    <a:pt x="33" y="6"/>
                    <a:pt x="33" y="5"/>
                  </a:cubicBezTo>
                  <a:cubicBezTo>
                    <a:pt x="33" y="5"/>
                    <a:pt x="33" y="5"/>
                    <a:pt x="33" y="5"/>
                  </a:cubicBezTo>
                  <a:cubicBezTo>
                    <a:pt x="33" y="5"/>
                    <a:pt x="33" y="5"/>
                    <a:pt x="33" y="5"/>
                  </a:cubicBezTo>
                  <a:cubicBezTo>
                    <a:pt x="33" y="5"/>
                    <a:pt x="33" y="5"/>
                    <a:pt x="33" y="4"/>
                  </a:cubicBezTo>
                  <a:cubicBezTo>
                    <a:pt x="33" y="4"/>
                    <a:pt x="32" y="4"/>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6"/>
                    <a:pt x="32" y="6"/>
                  </a:cubicBezTo>
                  <a:cubicBezTo>
                    <a:pt x="32" y="6"/>
                    <a:pt x="32" y="6"/>
                    <a:pt x="32" y="6"/>
                  </a:cubicBezTo>
                  <a:cubicBezTo>
                    <a:pt x="32" y="6"/>
                    <a:pt x="32" y="6"/>
                    <a:pt x="32" y="6"/>
                  </a:cubicBezTo>
                  <a:cubicBezTo>
                    <a:pt x="32" y="7"/>
                    <a:pt x="32" y="7"/>
                    <a:pt x="32" y="7"/>
                  </a:cubicBezTo>
                  <a:cubicBezTo>
                    <a:pt x="31" y="7"/>
                    <a:pt x="31" y="7"/>
                    <a:pt x="31" y="7"/>
                  </a:cubicBezTo>
                  <a:cubicBezTo>
                    <a:pt x="31" y="7"/>
                    <a:pt x="31" y="7"/>
                    <a:pt x="31" y="7"/>
                  </a:cubicBezTo>
                  <a:cubicBezTo>
                    <a:pt x="31" y="7"/>
                    <a:pt x="31" y="8"/>
                    <a:pt x="31" y="8"/>
                  </a:cubicBezTo>
                  <a:cubicBezTo>
                    <a:pt x="31" y="8"/>
                    <a:pt x="31" y="8"/>
                    <a:pt x="31" y="8"/>
                  </a:cubicBezTo>
                  <a:cubicBezTo>
                    <a:pt x="31" y="8"/>
                    <a:pt x="31" y="7"/>
                    <a:pt x="31" y="7"/>
                  </a:cubicBezTo>
                  <a:cubicBezTo>
                    <a:pt x="31" y="7"/>
                    <a:pt x="31" y="7"/>
                    <a:pt x="31" y="7"/>
                  </a:cubicBezTo>
                  <a:cubicBezTo>
                    <a:pt x="31" y="6"/>
                    <a:pt x="31" y="6"/>
                    <a:pt x="31" y="6"/>
                  </a:cubicBezTo>
                  <a:cubicBezTo>
                    <a:pt x="31" y="6"/>
                    <a:pt x="31" y="6"/>
                    <a:pt x="30" y="6"/>
                  </a:cubicBezTo>
                  <a:cubicBezTo>
                    <a:pt x="30" y="6"/>
                    <a:pt x="30" y="6"/>
                    <a:pt x="30" y="6"/>
                  </a:cubicBezTo>
                  <a:cubicBezTo>
                    <a:pt x="30" y="6"/>
                    <a:pt x="30" y="6"/>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9"/>
                    <a:pt x="30" y="9"/>
                  </a:cubicBezTo>
                  <a:cubicBezTo>
                    <a:pt x="30" y="9"/>
                    <a:pt x="29" y="9"/>
                    <a:pt x="29" y="9"/>
                  </a:cubicBezTo>
                  <a:cubicBezTo>
                    <a:pt x="29" y="9"/>
                    <a:pt x="29" y="9"/>
                    <a:pt x="29" y="8"/>
                  </a:cubicBezTo>
                  <a:cubicBezTo>
                    <a:pt x="29"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8" y="9"/>
                    <a:pt x="29" y="9"/>
                    <a:pt x="29" y="9"/>
                  </a:cubicBezTo>
                  <a:cubicBezTo>
                    <a:pt x="29" y="9"/>
                    <a:pt x="29" y="10"/>
                    <a:pt x="29" y="10"/>
                  </a:cubicBezTo>
                  <a:cubicBezTo>
                    <a:pt x="28" y="10"/>
                    <a:pt x="28" y="10"/>
                    <a:pt x="28" y="10"/>
                  </a:cubicBezTo>
                  <a:cubicBezTo>
                    <a:pt x="28" y="10"/>
                    <a:pt x="28" y="10"/>
                    <a:pt x="28" y="10"/>
                  </a:cubicBezTo>
                  <a:cubicBezTo>
                    <a:pt x="28" y="11"/>
                    <a:pt x="28" y="11"/>
                    <a:pt x="28" y="11"/>
                  </a:cubicBezTo>
                  <a:cubicBezTo>
                    <a:pt x="28" y="11"/>
                    <a:pt x="28" y="12"/>
                    <a:pt x="28" y="12"/>
                  </a:cubicBezTo>
                  <a:cubicBezTo>
                    <a:pt x="28" y="12"/>
                    <a:pt x="28" y="12"/>
                    <a:pt x="28" y="12"/>
                  </a:cubicBezTo>
                  <a:cubicBezTo>
                    <a:pt x="28" y="13"/>
                    <a:pt x="28" y="13"/>
                    <a:pt x="28" y="13"/>
                  </a:cubicBezTo>
                  <a:cubicBezTo>
                    <a:pt x="28" y="13"/>
                    <a:pt x="28" y="13"/>
                    <a:pt x="28" y="13"/>
                  </a:cubicBezTo>
                  <a:cubicBezTo>
                    <a:pt x="28" y="13"/>
                    <a:pt x="28" y="14"/>
                    <a:pt x="28" y="14"/>
                  </a:cubicBezTo>
                  <a:cubicBezTo>
                    <a:pt x="28" y="14"/>
                    <a:pt x="28" y="14"/>
                    <a:pt x="28" y="14"/>
                  </a:cubicBezTo>
                  <a:cubicBezTo>
                    <a:pt x="28" y="14"/>
                    <a:pt x="28" y="14"/>
                    <a:pt x="28" y="14"/>
                  </a:cubicBezTo>
                  <a:cubicBezTo>
                    <a:pt x="28" y="15"/>
                    <a:pt x="28" y="15"/>
                    <a:pt x="28" y="15"/>
                  </a:cubicBezTo>
                  <a:cubicBezTo>
                    <a:pt x="28" y="15"/>
                    <a:pt x="28" y="15"/>
                    <a:pt x="28" y="15"/>
                  </a:cubicBezTo>
                  <a:cubicBezTo>
                    <a:pt x="28" y="15"/>
                    <a:pt x="28" y="15"/>
                    <a:pt x="28" y="15"/>
                  </a:cubicBezTo>
                  <a:cubicBezTo>
                    <a:pt x="28" y="16"/>
                    <a:pt x="28" y="16"/>
                    <a:pt x="28" y="16"/>
                  </a:cubicBezTo>
                  <a:cubicBezTo>
                    <a:pt x="28" y="16"/>
                    <a:pt x="27" y="16"/>
                    <a:pt x="27" y="16"/>
                  </a:cubicBezTo>
                  <a:cubicBezTo>
                    <a:pt x="27" y="16"/>
                    <a:pt x="27" y="16"/>
                    <a:pt x="27" y="17"/>
                  </a:cubicBezTo>
                  <a:cubicBezTo>
                    <a:pt x="27" y="17"/>
                    <a:pt x="28"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9"/>
                  </a:cubicBezTo>
                  <a:cubicBezTo>
                    <a:pt x="27" y="19"/>
                    <a:pt x="27" y="19"/>
                    <a:pt x="27" y="19"/>
                  </a:cubicBezTo>
                  <a:cubicBezTo>
                    <a:pt x="27" y="20"/>
                    <a:pt x="27" y="20"/>
                    <a:pt x="27" y="20"/>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6" y="21"/>
                    <a:pt x="26" y="21"/>
                  </a:cubicBezTo>
                  <a:cubicBezTo>
                    <a:pt x="26" y="21"/>
                    <a:pt x="26" y="21"/>
                    <a:pt x="26" y="21"/>
                  </a:cubicBezTo>
                  <a:cubicBezTo>
                    <a:pt x="26" y="21"/>
                    <a:pt x="26" y="21"/>
                    <a:pt x="26" y="21"/>
                  </a:cubicBezTo>
                  <a:cubicBezTo>
                    <a:pt x="26" y="21"/>
                    <a:pt x="26" y="21"/>
                    <a:pt x="26" y="21"/>
                  </a:cubicBezTo>
                  <a:cubicBezTo>
                    <a:pt x="26" y="20"/>
                    <a:pt x="26" y="21"/>
                    <a:pt x="26" y="20"/>
                  </a:cubicBezTo>
                  <a:cubicBezTo>
                    <a:pt x="26" y="20"/>
                    <a:pt x="26" y="20"/>
                    <a:pt x="26" y="20"/>
                  </a:cubicBezTo>
                  <a:cubicBezTo>
                    <a:pt x="27" y="20"/>
                    <a:pt x="26" y="20"/>
                    <a:pt x="26" y="20"/>
                  </a:cubicBezTo>
                  <a:cubicBezTo>
                    <a:pt x="26" y="19"/>
                    <a:pt x="27" y="19"/>
                    <a:pt x="26" y="19"/>
                  </a:cubicBezTo>
                  <a:cubicBezTo>
                    <a:pt x="26" y="19"/>
                    <a:pt x="26" y="19"/>
                    <a:pt x="26" y="19"/>
                  </a:cubicBezTo>
                  <a:cubicBezTo>
                    <a:pt x="26" y="19"/>
                    <a:pt x="26" y="19"/>
                    <a:pt x="26" y="19"/>
                  </a:cubicBezTo>
                  <a:cubicBezTo>
                    <a:pt x="26" y="19"/>
                    <a:pt x="26" y="19"/>
                    <a:pt x="26" y="19"/>
                  </a:cubicBezTo>
                  <a:cubicBezTo>
                    <a:pt x="26" y="19"/>
                    <a:pt x="26" y="19"/>
                    <a:pt x="26" y="20"/>
                  </a:cubicBezTo>
                  <a:cubicBezTo>
                    <a:pt x="25" y="20"/>
                    <a:pt x="25" y="20"/>
                    <a:pt x="25" y="19"/>
                  </a:cubicBezTo>
                  <a:cubicBezTo>
                    <a:pt x="25" y="19"/>
                    <a:pt x="25" y="19"/>
                    <a:pt x="25" y="19"/>
                  </a:cubicBezTo>
                  <a:cubicBezTo>
                    <a:pt x="25" y="19"/>
                    <a:pt x="25" y="18"/>
                    <a:pt x="25" y="18"/>
                  </a:cubicBezTo>
                  <a:cubicBezTo>
                    <a:pt x="25" y="18"/>
                    <a:pt x="25" y="18"/>
                    <a:pt x="25"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4" y="17"/>
                    <a:pt x="24" y="18"/>
                  </a:cubicBezTo>
                  <a:cubicBezTo>
                    <a:pt x="24" y="18"/>
                    <a:pt x="24" y="18"/>
                    <a:pt x="24" y="18"/>
                  </a:cubicBezTo>
                  <a:cubicBezTo>
                    <a:pt x="24" y="18"/>
                    <a:pt x="24" y="18"/>
                    <a:pt x="24" y="18"/>
                  </a:cubicBezTo>
                  <a:cubicBezTo>
                    <a:pt x="24" y="19"/>
                    <a:pt x="24" y="19"/>
                    <a:pt x="24" y="19"/>
                  </a:cubicBezTo>
                  <a:cubicBezTo>
                    <a:pt x="24" y="19"/>
                    <a:pt x="24" y="20"/>
                    <a:pt x="24" y="20"/>
                  </a:cubicBezTo>
                  <a:cubicBezTo>
                    <a:pt x="24" y="20"/>
                    <a:pt x="24" y="20"/>
                    <a:pt x="24" y="20"/>
                  </a:cubicBezTo>
                  <a:cubicBezTo>
                    <a:pt x="24" y="20"/>
                    <a:pt x="24" y="20"/>
                    <a:pt x="24" y="20"/>
                  </a:cubicBezTo>
                  <a:cubicBezTo>
                    <a:pt x="24" y="20"/>
                    <a:pt x="24" y="20"/>
                    <a:pt x="24" y="21"/>
                  </a:cubicBezTo>
                  <a:cubicBezTo>
                    <a:pt x="24" y="21"/>
                    <a:pt x="24" y="21"/>
                    <a:pt x="24" y="21"/>
                  </a:cubicBezTo>
                  <a:cubicBezTo>
                    <a:pt x="24" y="21"/>
                    <a:pt x="24" y="21"/>
                    <a:pt x="25" y="21"/>
                  </a:cubicBezTo>
                  <a:cubicBezTo>
                    <a:pt x="25" y="22"/>
                    <a:pt x="25" y="22"/>
                    <a:pt x="25" y="22"/>
                  </a:cubicBezTo>
                  <a:cubicBezTo>
                    <a:pt x="25" y="22"/>
                    <a:pt x="25" y="22"/>
                    <a:pt x="25" y="22"/>
                  </a:cubicBezTo>
                  <a:cubicBezTo>
                    <a:pt x="25" y="22"/>
                    <a:pt x="24" y="23"/>
                    <a:pt x="25" y="23"/>
                  </a:cubicBezTo>
                  <a:cubicBezTo>
                    <a:pt x="25" y="23"/>
                    <a:pt x="25" y="24"/>
                    <a:pt x="25" y="24"/>
                  </a:cubicBezTo>
                  <a:cubicBezTo>
                    <a:pt x="24" y="24"/>
                    <a:pt x="25" y="24"/>
                    <a:pt x="24" y="24"/>
                  </a:cubicBezTo>
                  <a:cubicBezTo>
                    <a:pt x="24" y="24"/>
                    <a:pt x="24" y="24"/>
                    <a:pt x="24" y="24"/>
                  </a:cubicBezTo>
                  <a:cubicBezTo>
                    <a:pt x="24" y="25"/>
                    <a:pt x="24" y="25"/>
                    <a:pt x="24" y="25"/>
                  </a:cubicBezTo>
                  <a:cubicBezTo>
                    <a:pt x="24" y="25"/>
                    <a:pt x="24" y="25"/>
                    <a:pt x="24" y="25"/>
                  </a:cubicBezTo>
                  <a:cubicBezTo>
                    <a:pt x="24" y="25"/>
                    <a:pt x="24" y="25"/>
                    <a:pt x="24" y="25"/>
                  </a:cubicBezTo>
                  <a:cubicBezTo>
                    <a:pt x="24" y="25"/>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7"/>
                    <a:pt x="23" y="26"/>
                    <a:pt x="23" y="26"/>
                  </a:cubicBezTo>
                  <a:cubicBezTo>
                    <a:pt x="23" y="26"/>
                    <a:pt x="23" y="27"/>
                    <a:pt x="22" y="27"/>
                  </a:cubicBezTo>
                  <a:cubicBezTo>
                    <a:pt x="22" y="27"/>
                    <a:pt x="22" y="27"/>
                    <a:pt x="22" y="27"/>
                  </a:cubicBezTo>
                  <a:cubicBezTo>
                    <a:pt x="22" y="27"/>
                    <a:pt x="22" y="27"/>
                    <a:pt x="22" y="28"/>
                  </a:cubicBezTo>
                  <a:cubicBezTo>
                    <a:pt x="21" y="28"/>
                    <a:pt x="21" y="28"/>
                    <a:pt x="21" y="28"/>
                  </a:cubicBezTo>
                  <a:cubicBezTo>
                    <a:pt x="21" y="28"/>
                    <a:pt x="21" y="28"/>
                    <a:pt x="21" y="28"/>
                  </a:cubicBezTo>
                  <a:cubicBezTo>
                    <a:pt x="21" y="28"/>
                    <a:pt x="21" y="28"/>
                    <a:pt x="21" y="28"/>
                  </a:cubicBezTo>
                  <a:cubicBezTo>
                    <a:pt x="21" y="28"/>
                    <a:pt x="21" y="28"/>
                    <a:pt x="21" y="29"/>
                  </a:cubicBezTo>
                  <a:cubicBezTo>
                    <a:pt x="21" y="29"/>
                    <a:pt x="21" y="29"/>
                    <a:pt x="20" y="29"/>
                  </a:cubicBezTo>
                  <a:cubicBezTo>
                    <a:pt x="20" y="29"/>
                    <a:pt x="20" y="29"/>
                    <a:pt x="20" y="29"/>
                  </a:cubicBezTo>
                  <a:cubicBezTo>
                    <a:pt x="20" y="29"/>
                    <a:pt x="20" y="29"/>
                    <a:pt x="20" y="29"/>
                  </a:cubicBezTo>
                  <a:cubicBezTo>
                    <a:pt x="20" y="29"/>
                    <a:pt x="20" y="30"/>
                    <a:pt x="20" y="30"/>
                  </a:cubicBezTo>
                  <a:cubicBezTo>
                    <a:pt x="20" y="30"/>
                    <a:pt x="20" y="30"/>
                    <a:pt x="20" y="30"/>
                  </a:cubicBezTo>
                  <a:cubicBezTo>
                    <a:pt x="20" y="30"/>
                    <a:pt x="20" y="30"/>
                    <a:pt x="20" y="31"/>
                  </a:cubicBezTo>
                  <a:cubicBezTo>
                    <a:pt x="20" y="31"/>
                    <a:pt x="20" y="31"/>
                    <a:pt x="20" y="31"/>
                  </a:cubicBezTo>
                  <a:cubicBezTo>
                    <a:pt x="20" y="31"/>
                    <a:pt x="20"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1"/>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8" y="32"/>
                    <a:pt x="19" y="32"/>
                    <a:pt x="18" y="32"/>
                  </a:cubicBezTo>
                  <a:cubicBezTo>
                    <a:pt x="18" y="32"/>
                    <a:pt x="18" y="33"/>
                    <a:pt x="18" y="33"/>
                  </a:cubicBezTo>
                  <a:cubicBezTo>
                    <a:pt x="18" y="33"/>
                    <a:pt x="18" y="33"/>
                    <a:pt x="18" y="33"/>
                  </a:cubicBezTo>
                  <a:cubicBezTo>
                    <a:pt x="18" y="33"/>
                    <a:pt x="18" y="33"/>
                    <a:pt x="18" y="33"/>
                  </a:cubicBezTo>
                  <a:cubicBezTo>
                    <a:pt x="18" y="33"/>
                    <a:pt x="18" y="33"/>
                    <a:pt x="18" y="33"/>
                  </a:cubicBezTo>
                  <a:cubicBezTo>
                    <a:pt x="18" y="33"/>
                    <a:pt x="17" y="33"/>
                    <a:pt x="17" y="34"/>
                  </a:cubicBezTo>
                  <a:cubicBezTo>
                    <a:pt x="17" y="34"/>
                    <a:pt x="17" y="34"/>
                    <a:pt x="17" y="34"/>
                  </a:cubicBezTo>
                  <a:cubicBezTo>
                    <a:pt x="17" y="34"/>
                    <a:pt x="17" y="34"/>
                    <a:pt x="17" y="34"/>
                  </a:cubicBezTo>
                  <a:cubicBezTo>
                    <a:pt x="17" y="35"/>
                    <a:pt x="17" y="35"/>
                    <a:pt x="17" y="35"/>
                  </a:cubicBezTo>
                  <a:cubicBezTo>
                    <a:pt x="17" y="35"/>
                    <a:pt x="17" y="35"/>
                    <a:pt x="17" y="35"/>
                  </a:cubicBezTo>
                  <a:cubicBezTo>
                    <a:pt x="17" y="35"/>
                    <a:pt x="17" y="35"/>
                    <a:pt x="17" y="35"/>
                  </a:cubicBezTo>
                  <a:cubicBezTo>
                    <a:pt x="16" y="35"/>
                    <a:pt x="16" y="36"/>
                    <a:pt x="16" y="36"/>
                  </a:cubicBezTo>
                  <a:cubicBezTo>
                    <a:pt x="16" y="36"/>
                    <a:pt x="16" y="36"/>
                    <a:pt x="16" y="36"/>
                  </a:cubicBezTo>
                  <a:cubicBezTo>
                    <a:pt x="16" y="36"/>
                    <a:pt x="16" y="36"/>
                    <a:pt x="16" y="36"/>
                  </a:cubicBezTo>
                  <a:cubicBezTo>
                    <a:pt x="16" y="36"/>
                    <a:pt x="16" y="36"/>
                    <a:pt x="16" y="36"/>
                  </a:cubicBezTo>
                  <a:cubicBezTo>
                    <a:pt x="16" y="36"/>
                    <a:pt x="16" y="36"/>
                    <a:pt x="16" y="37"/>
                  </a:cubicBezTo>
                  <a:cubicBezTo>
                    <a:pt x="16" y="37"/>
                    <a:pt x="16" y="37"/>
                    <a:pt x="15" y="37"/>
                  </a:cubicBezTo>
                  <a:cubicBezTo>
                    <a:pt x="15" y="37"/>
                    <a:pt x="15" y="36"/>
                    <a:pt x="15" y="36"/>
                  </a:cubicBezTo>
                  <a:cubicBezTo>
                    <a:pt x="15" y="36"/>
                    <a:pt x="15" y="36"/>
                    <a:pt x="15" y="36"/>
                  </a:cubicBezTo>
                  <a:cubicBezTo>
                    <a:pt x="15" y="36"/>
                    <a:pt x="15" y="36"/>
                    <a:pt x="15" y="36"/>
                  </a:cubicBezTo>
                  <a:cubicBezTo>
                    <a:pt x="15" y="36"/>
                    <a:pt x="15" y="36"/>
                    <a:pt x="15" y="36"/>
                  </a:cubicBezTo>
                  <a:cubicBezTo>
                    <a:pt x="15" y="35"/>
                    <a:pt x="15" y="35"/>
                    <a:pt x="15" y="35"/>
                  </a:cubicBezTo>
                  <a:cubicBezTo>
                    <a:pt x="15" y="35"/>
                    <a:pt x="15" y="35"/>
                    <a:pt x="15" y="35"/>
                  </a:cubicBezTo>
                  <a:cubicBezTo>
                    <a:pt x="15" y="35"/>
                    <a:pt x="15" y="34"/>
                    <a:pt x="15" y="34"/>
                  </a:cubicBezTo>
                  <a:cubicBezTo>
                    <a:pt x="15" y="34"/>
                    <a:pt x="15" y="34"/>
                    <a:pt x="15" y="34"/>
                  </a:cubicBezTo>
                  <a:cubicBezTo>
                    <a:pt x="15" y="34"/>
                    <a:pt x="15" y="34"/>
                    <a:pt x="15" y="33"/>
                  </a:cubicBezTo>
                  <a:cubicBezTo>
                    <a:pt x="15" y="32"/>
                    <a:pt x="15" y="32"/>
                    <a:pt x="15" y="32"/>
                  </a:cubicBezTo>
                  <a:cubicBezTo>
                    <a:pt x="15" y="32"/>
                    <a:pt x="15" y="32"/>
                    <a:pt x="15" y="32"/>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5" y="30"/>
                  </a:cubicBezTo>
                  <a:cubicBezTo>
                    <a:pt x="15" y="30"/>
                    <a:pt x="15" y="30"/>
                    <a:pt x="15" y="30"/>
                  </a:cubicBezTo>
                  <a:cubicBezTo>
                    <a:pt x="15" y="30"/>
                    <a:pt x="15" y="29"/>
                    <a:pt x="15" y="29"/>
                  </a:cubicBezTo>
                  <a:cubicBezTo>
                    <a:pt x="15" y="29"/>
                    <a:pt x="15" y="29"/>
                    <a:pt x="15" y="29"/>
                  </a:cubicBezTo>
                  <a:cubicBezTo>
                    <a:pt x="15" y="28"/>
                    <a:pt x="15" y="28"/>
                    <a:pt x="15" y="28"/>
                  </a:cubicBezTo>
                  <a:cubicBezTo>
                    <a:pt x="15" y="28"/>
                    <a:pt x="15" y="28"/>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6"/>
                    <a:pt x="14" y="26"/>
                    <a:pt x="14" y="26"/>
                  </a:cubicBezTo>
                  <a:cubicBezTo>
                    <a:pt x="14" y="26"/>
                    <a:pt x="14" y="26"/>
                    <a:pt x="14" y="26"/>
                  </a:cubicBezTo>
                  <a:cubicBezTo>
                    <a:pt x="14" y="26"/>
                    <a:pt x="14" y="26"/>
                    <a:pt x="14" y="26"/>
                  </a:cubicBezTo>
                  <a:cubicBezTo>
                    <a:pt x="13" y="26"/>
                    <a:pt x="14" y="26"/>
                    <a:pt x="13" y="26"/>
                  </a:cubicBezTo>
                  <a:cubicBezTo>
                    <a:pt x="13" y="26"/>
                    <a:pt x="13" y="26"/>
                    <a:pt x="13" y="26"/>
                  </a:cubicBezTo>
                  <a:cubicBezTo>
                    <a:pt x="13" y="26"/>
                    <a:pt x="13" y="26"/>
                    <a:pt x="13" y="26"/>
                  </a:cubicBezTo>
                  <a:cubicBezTo>
                    <a:pt x="13" y="26"/>
                    <a:pt x="13" y="26"/>
                    <a:pt x="13" y="26"/>
                  </a:cubicBezTo>
                  <a:cubicBezTo>
                    <a:pt x="13" y="26"/>
                    <a:pt x="12" y="26"/>
                    <a:pt x="12" y="26"/>
                  </a:cubicBezTo>
                  <a:cubicBezTo>
                    <a:pt x="12" y="25"/>
                    <a:pt x="12" y="26"/>
                    <a:pt x="12" y="26"/>
                  </a:cubicBezTo>
                  <a:cubicBezTo>
                    <a:pt x="12" y="26"/>
                    <a:pt x="12" y="26"/>
                    <a:pt x="12" y="26"/>
                  </a:cubicBezTo>
                  <a:cubicBezTo>
                    <a:pt x="12" y="25"/>
                    <a:pt x="12" y="26"/>
                    <a:pt x="12" y="25"/>
                  </a:cubicBezTo>
                  <a:cubicBezTo>
                    <a:pt x="12" y="25"/>
                    <a:pt x="12" y="25"/>
                    <a:pt x="12" y="25"/>
                  </a:cubicBezTo>
                  <a:cubicBezTo>
                    <a:pt x="11" y="25"/>
                    <a:pt x="11" y="25"/>
                    <a:pt x="11" y="25"/>
                  </a:cubicBezTo>
                  <a:cubicBezTo>
                    <a:pt x="11" y="25"/>
                    <a:pt x="11" y="25"/>
                    <a:pt x="11" y="25"/>
                  </a:cubicBezTo>
                  <a:cubicBezTo>
                    <a:pt x="11" y="24"/>
                    <a:pt x="11" y="24"/>
                    <a:pt x="11" y="24"/>
                  </a:cubicBezTo>
                  <a:cubicBezTo>
                    <a:pt x="11" y="24"/>
                    <a:pt x="11" y="24"/>
                    <a:pt x="11" y="24"/>
                  </a:cubicBezTo>
                  <a:cubicBezTo>
                    <a:pt x="11" y="23"/>
                    <a:pt x="11" y="23"/>
                    <a:pt x="11" y="23"/>
                  </a:cubicBezTo>
                  <a:cubicBezTo>
                    <a:pt x="11" y="23"/>
                    <a:pt x="11" y="23"/>
                    <a:pt x="11" y="23"/>
                  </a:cubicBezTo>
                  <a:cubicBezTo>
                    <a:pt x="11" y="21"/>
                    <a:pt x="11" y="21"/>
                    <a:pt x="11" y="21"/>
                  </a:cubicBezTo>
                  <a:cubicBezTo>
                    <a:pt x="11" y="21"/>
                    <a:pt x="11" y="21"/>
                    <a:pt x="11" y="21"/>
                  </a:cubicBezTo>
                  <a:cubicBezTo>
                    <a:pt x="11" y="21"/>
                    <a:pt x="11" y="20"/>
                    <a:pt x="11" y="20"/>
                  </a:cubicBezTo>
                  <a:cubicBezTo>
                    <a:pt x="11" y="20"/>
                    <a:pt x="11" y="20"/>
                    <a:pt x="11" y="20"/>
                  </a:cubicBezTo>
                  <a:cubicBezTo>
                    <a:pt x="11" y="20"/>
                    <a:pt x="11" y="20"/>
                    <a:pt x="11" y="20"/>
                  </a:cubicBezTo>
                  <a:cubicBezTo>
                    <a:pt x="12" y="20"/>
                    <a:pt x="11" y="19"/>
                    <a:pt x="12" y="19"/>
                  </a:cubicBezTo>
                  <a:cubicBezTo>
                    <a:pt x="12" y="19"/>
                    <a:pt x="12" y="19"/>
                    <a:pt x="12" y="19"/>
                  </a:cubicBezTo>
                  <a:cubicBezTo>
                    <a:pt x="12" y="17"/>
                    <a:pt x="12" y="17"/>
                    <a:pt x="12" y="17"/>
                  </a:cubicBezTo>
                  <a:cubicBezTo>
                    <a:pt x="12" y="17"/>
                    <a:pt x="12" y="17"/>
                    <a:pt x="12" y="17"/>
                  </a:cubicBezTo>
                  <a:cubicBezTo>
                    <a:pt x="12" y="17"/>
                    <a:pt x="12" y="17"/>
                    <a:pt x="12" y="17"/>
                  </a:cubicBezTo>
                  <a:cubicBezTo>
                    <a:pt x="11" y="17"/>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5"/>
                    <a:pt x="11" y="15"/>
                    <a:pt x="12" y="15"/>
                  </a:cubicBezTo>
                  <a:cubicBezTo>
                    <a:pt x="12" y="14"/>
                    <a:pt x="11" y="14"/>
                    <a:pt x="12" y="14"/>
                  </a:cubicBezTo>
                  <a:cubicBezTo>
                    <a:pt x="12" y="14"/>
                    <a:pt x="12" y="14"/>
                    <a:pt x="12" y="14"/>
                  </a:cubicBezTo>
                  <a:cubicBezTo>
                    <a:pt x="12" y="14"/>
                    <a:pt x="12" y="14"/>
                    <a:pt x="12" y="14"/>
                  </a:cubicBezTo>
                  <a:cubicBezTo>
                    <a:pt x="12" y="14"/>
                    <a:pt x="12" y="14"/>
                    <a:pt x="12"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2"/>
                    <a:pt x="12" y="12"/>
                  </a:cubicBezTo>
                  <a:cubicBezTo>
                    <a:pt x="12" y="12"/>
                    <a:pt x="12"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4" y="11"/>
                    <a:pt x="14" y="11"/>
                  </a:cubicBezTo>
                  <a:cubicBezTo>
                    <a:pt x="14" y="11"/>
                    <a:pt x="14" y="11"/>
                    <a:pt x="14" y="11"/>
                  </a:cubicBezTo>
                  <a:cubicBezTo>
                    <a:pt x="14" y="10"/>
                    <a:pt x="14" y="11"/>
                    <a:pt x="14" y="10"/>
                  </a:cubicBezTo>
                  <a:cubicBezTo>
                    <a:pt x="14" y="10"/>
                    <a:pt x="14" y="10"/>
                    <a:pt x="14" y="10"/>
                  </a:cubicBezTo>
                  <a:cubicBezTo>
                    <a:pt x="14" y="10"/>
                    <a:pt x="14" y="10"/>
                    <a:pt x="14" y="9"/>
                  </a:cubicBezTo>
                  <a:cubicBezTo>
                    <a:pt x="14" y="9"/>
                    <a:pt x="14" y="9"/>
                    <a:pt x="14" y="9"/>
                  </a:cubicBezTo>
                  <a:cubicBezTo>
                    <a:pt x="14" y="9"/>
                    <a:pt x="14" y="9"/>
                    <a:pt x="14" y="9"/>
                  </a:cubicBezTo>
                  <a:cubicBezTo>
                    <a:pt x="14" y="9"/>
                    <a:pt x="14" y="9"/>
                    <a:pt x="14" y="9"/>
                  </a:cubicBezTo>
                  <a:cubicBezTo>
                    <a:pt x="14" y="9"/>
                    <a:pt x="14" y="8"/>
                    <a:pt x="14" y="8"/>
                  </a:cubicBezTo>
                  <a:cubicBezTo>
                    <a:pt x="15" y="8"/>
                    <a:pt x="15" y="8"/>
                    <a:pt x="15" y="8"/>
                  </a:cubicBezTo>
                  <a:cubicBezTo>
                    <a:pt x="15" y="8"/>
                    <a:pt x="15" y="8"/>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8"/>
                    <a:pt x="14"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5"/>
                  </a:cubicBezTo>
                  <a:cubicBezTo>
                    <a:pt x="12" y="5"/>
                    <a:pt x="12" y="5"/>
                    <a:pt x="12" y="5"/>
                  </a:cubicBezTo>
                  <a:cubicBezTo>
                    <a:pt x="12" y="5"/>
                    <a:pt x="12" y="4"/>
                    <a:pt x="12" y="4"/>
                  </a:cubicBezTo>
                  <a:cubicBezTo>
                    <a:pt x="12" y="4"/>
                    <a:pt x="12" y="5"/>
                    <a:pt x="12" y="5"/>
                  </a:cubicBezTo>
                  <a:cubicBezTo>
                    <a:pt x="12" y="5"/>
                    <a:pt x="12" y="5"/>
                    <a:pt x="12" y="5"/>
                  </a:cubicBezTo>
                  <a:cubicBezTo>
                    <a:pt x="12" y="5"/>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7"/>
                  </a:cubicBezTo>
                  <a:cubicBezTo>
                    <a:pt x="11" y="8"/>
                    <a:pt x="11" y="8"/>
                    <a:pt x="11"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1" y="7"/>
                    <a:pt x="11" y="7"/>
                    <a:pt x="11" y="7"/>
                  </a:cubicBezTo>
                  <a:cubicBezTo>
                    <a:pt x="11" y="6"/>
                    <a:pt x="11" y="7"/>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5"/>
                    <a:pt x="11" y="5"/>
                  </a:cubicBezTo>
                  <a:cubicBezTo>
                    <a:pt x="11" y="5"/>
                    <a:pt x="11" y="5"/>
                    <a:pt x="11" y="5"/>
                  </a:cubicBezTo>
                  <a:cubicBezTo>
                    <a:pt x="11" y="5"/>
                    <a:pt x="10" y="5"/>
                    <a:pt x="10" y="5"/>
                  </a:cubicBezTo>
                  <a:cubicBezTo>
                    <a:pt x="10" y="5"/>
                    <a:pt x="10" y="5"/>
                    <a:pt x="10" y="5"/>
                  </a:cubicBezTo>
                  <a:cubicBezTo>
                    <a:pt x="10" y="4"/>
                    <a:pt x="10" y="4"/>
                    <a:pt x="10" y="3"/>
                  </a:cubicBezTo>
                  <a:cubicBezTo>
                    <a:pt x="9" y="3"/>
                    <a:pt x="9" y="3"/>
                    <a:pt x="9" y="3"/>
                  </a:cubicBezTo>
                  <a:cubicBezTo>
                    <a:pt x="9" y="3"/>
                    <a:pt x="9" y="3"/>
                    <a:pt x="9" y="3"/>
                  </a:cubicBezTo>
                  <a:cubicBezTo>
                    <a:pt x="9" y="3"/>
                    <a:pt x="9" y="3"/>
                    <a:pt x="9" y="3"/>
                  </a:cubicBezTo>
                  <a:cubicBezTo>
                    <a:pt x="9" y="4"/>
                    <a:pt x="9" y="4"/>
                    <a:pt x="9" y="4"/>
                  </a:cubicBezTo>
                  <a:cubicBezTo>
                    <a:pt x="9" y="5"/>
                    <a:pt x="9" y="5"/>
                    <a:pt x="9" y="5"/>
                  </a:cubicBezTo>
                  <a:cubicBezTo>
                    <a:pt x="9" y="5"/>
                    <a:pt x="9" y="5"/>
                    <a:pt x="9" y="5"/>
                  </a:cubicBezTo>
                  <a:cubicBezTo>
                    <a:pt x="9" y="5"/>
                    <a:pt x="9" y="5"/>
                    <a:pt x="9" y="5"/>
                  </a:cubicBezTo>
                  <a:cubicBezTo>
                    <a:pt x="9" y="5"/>
                    <a:pt x="9" y="5"/>
                    <a:pt x="9" y="6"/>
                  </a:cubicBezTo>
                  <a:cubicBezTo>
                    <a:pt x="8" y="6"/>
                    <a:pt x="8" y="6"/>
                    <a:pt x="8" y="6"/>
                  </a:cubicBezTo>
                  <a:cubicBezTo>
                    <a:pt x="8" y="6"/>
                    <a:pt x="8" y="6"/>
                    <a:pt x="8" y="6"/>
                  </a:cubicBezTo>
                  <a:cubicBezTo>
                    <a:pt x="8" y="6"/>
                    <a:pt x="8" y="6"/>
                    <a:pt x="8" y="6"/>
                  </a:cubicBezTo>
                  <a:cubicBezTo>
                    <a:pt x="8" y="6"/>
                    <a:pt x="8" y="6"/>
                    <a:pt x="8" y="7"/>
                  </a:cubicBezTo>
                  <a:cubicBezTo>
                    <a:pt x="8" y="7"/>
                    <a:pt x="8" y="7"/>
                    <a:pt x="8" y="7"/>
                  </a:cubicBezTo>
                  <a:cubicBezTo>
                    <a:pt x="8" y="7"/>
                    <a:pt x="8" y="7"/>
                    <a:pt x="8" y="7"/>
                  </a:cubicBezTo>
                  <a:cubicBezTo>
                    <a:pt x="8" y="7"/>
                    <a:pt x="8" y="7"/>
                    <a:pt x="8" y="7"/>
                  </a:cubicBezTo>
                  <a:cubicBezTo>
                    <a:pt x="8" y="7"/>
                    <a:pt x="8" y="7"/>
                    <a:pt x="8" y="7"/>
                  </a:cubicBezTo>
                  <a:cubicBezTo>
                    <a:pt x="8" y="7"/>
                    <a:pt x="8" y="8"/>
                    <a:pt x="8" y="8"/>
                  </a:cubicBezTo>
                  <a:cubicBezTo>
                    <a:pt x="8" y="8"/>
                    <a:pt x="8" y="8"/>
                    <a:pt x="8" y="8"/>
                  </a:cubicBezTo>
                  <a:cubicBezTo>
                    <a:pt x="8" y="8"/>
                    <a:pt x="8" y="8"/>
                    <a:pt x="8" y="9"/>
                  </a:cubicBezTo>
                  <a:cubicBezTo>
                    <a:pt x="8" y="9"/>
                    <a:pt x="8" y="9"/>
                    <a:pt x="8" y="9"/>
                  </a:cubicBezTo>
                  <a:cubicBezTo>
                    <a:pt x="8" y="9"/>
                    <a:pt x="8" y="9"/>
                    <a:pt x="8" y="9"/>
                  </a:cubicBezTo>
                  <a:cubicBezTo>
                    <a:pt x="8" y="9"/>
                    <a:pt x="8" y="10"/>
                    <a:pt x="8" y="10"/>
                  </a:cubicBezTo>
                  <a:cubicBezTo>
                    <a:pt x="8" y="10"/>
                    <a:pt x="8" y="10"/>
                    <a:pt x="8" y="10"/>
                  </a:cubicBezTo>
                  <a:cubicBezTo>
                    <a:pt x="8" y="10"/>
                    <a:pt x="8" y="10"/>
                    <a:pt x="8" y="10"/>
                  </a:cubicBezTo>
                  <a:cubicBezTo>
                    <a:pt x="8" y="10"/>
                    <a:pt x="8" y="10"/>
                    <a:pt x="8" y="10"/>
                  </a:cubicBezTo>
                  <a:cubicBezTo>
                    <a:pt x="8" y="10"/>
                    <a:pt x="8" y="10"/>
                    <a:pt x="8" y="11"/>
                  </a:cubicBezTo>
                  <a:cubicBezTo>
                    <a:pt x="8" y="11"/>
                    <a:pt x="8" y="11"/>
                    <a:pt x="8" y="11"/>
                  </a:cubicBezTo>
                  <a:cubicBezTo>
                    <a:pt x="8" y="11"/>
                    <a:pt x="9" y="11"/>
                    <a:pt x="9" y="11"/>
                  </a:cubicBezTo>
                  <a:cubicBezTo>
                    <a:pt x="9" y="11"/>
                    <a:pt x="9" y="11"/>
                    <a:pt x="9" y="11"/>
                  </a:cubicBezTo>
                  <a:cubicBezTo>
                    <a:pt x="9" y="11"/>
                    <a:pt x="9" y="12"/>
                    <a:pt x="9" y="12"/>
                  </a:cubicBezTo>
                  <a:cubicBezTo>
                    <a:pt x="9" y="12"/>
                    <a:pt x="9" y="12"/>
                    <a:pt x="9" y="12"/>
                  </a:cubicBezTo>
                  <a:cubicBezTo>
                    <a:pt x="9" y="12"/>
                    <a:pt x="9" y="12"/>
                    <a:pt x="9" y="12"/>
                  </a:cubicBezTo>
                  <a:cubicBezTo>
                    <a:pt x="9" y="13"/>
                    <a:pt x="9" y="13"/>
                    <a:pt x="9" y="13"/>
                  </a:cubicBezTo>
                  <a:cubicBezTo>
                    <a:pt x="9" y="13"/>
                    <a:pt x="8" y="13"/>
                    <a:pt x="8" y="13"/>
                  </a:cubicBezTo>
                  <a:cubicBezTo>
                    <a:pt x="8" y="13"/>
                    <a:pt x="8" y="13"/>
                    <a:pt x="8" y="13"/>
                  </a:cubicBezTo>
                  <a:cubicBezTo>
                    <a:pt x="8" y="14"/>
                    <a:pt x="8" y="13"/>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8" y="16"/>
                    <a:pt x="8" y="16"/>
                    <a:pt x="7" y="16"/>
                  </a:cubicBezTo>
                  <a:cubicBezTo>
                    <a:pt x="7" y="16"/>
                    <a:pt x="7" y="16"/>
                    <a:pt x="7" y="16"/>
                  </a:cubicBezTo>
                  <a:cubicBezTo>
                    <a:pt x="7" y="16"/>
                    <a:pt x="7" y="16"/>
                    <a:pt x="7" y="16"/>
                  </a:cubicBezTo>
                  <a:cubicBezTo>
                    <a:pt x="7" y="16"/>
                    <a:pt x="7" y="17"/>
                    <a:pt x="7" y="17"/>
                  </a:cubicBezTo>
                  <a:cubicBezTo>
                    <a:pt x="7" y="17"/>
                    <a:pt x="7" y="17"/>
                    <a:pt x="7" y="17"/>
                  </a:cubicBezTo>
                  <a:cubicBezTo>
                    <a:pt x="6" y="17"/>
                    <a:pt x="7" y="18"/>
                    <a:pt x="6" y="18"/>
                  </a:cubicBezTo>
                  <a:cubicBezTo>
                    <a:pt x="6" y="18"/>
                    <a:pt x="6" y="18"/>
                    <a:pt x="6" y="18"/>
                  </a:cubicBezTo>
                  <a:cubicBezTo>
                    <a:pt x="6" y="18"/>
                    <a:pt x="6" y="18"/>
                    <a:pt x="6" y="19"/>
                  </a:cubicBezTo>
                  <a:cubicBezTo>
                    <a:pt x="6" y="19"/>
                    <a:pt x="6" y="19"/>
                    <a:pt x="6" y="19"/>
                  </a:cubicBezTo>
                  <a:cubicBezTo>
                    <a:pt x="6" y="19"/>
                    <a:pt x="6" y="19"/>
                    <a:pt x="6" y="19"/>
                  </a:cubicBezTo>
                  <a:cubicBezTo>
                    <a:pt x="6" y="19"/>
                    <a:pt x="6" y="20"/>
                    <a:pt x="6" y="20"/>
                  </a:cubicBezTo>
                  <a:cubicBezTo>
                    <a:pt x="6" y="20"/>
                    <a:pt x="6" y="20"/>
                    <a:pt x="6" y="20"/>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3"/>
                    <a:pt x="6" y="23"/>
                    <a:pt x="6" y="24"/>
                  </a:cubicBezTo>
                  <a:cubicBezTo>
                    <a:pt x="5" y="24"/>
                    <a:pt x="6" y="24"/>
                    <a:pt x="6" y="24"/>
                  </a:cubicBezTo>
                  <a:cubicBezTo>
                    <a:pt x="6" y="24"/>
                    <a:pt x="6" y="24"/>
                    <a:pt x="6" y="24"/>
                  </a:cubicBezTo>
                  <a:cubicBezTo>
                    <a:pt x="6" y="24"/>
                    <a:pt x="6" y="24"/>
                    <a:pt x="6" y="24"/>
                  </a:cubicBezTo>
                  <a:cubicBezTo>
                    <a:pt x="6" y="25"/>
                    <a:pt x="6" y="24"/>
                    <a:pt x="6" y="25"/>
                  </a:cubicBezTo>
                  <a:cubicBezTo>
                    <a:pt x="6" y="25"/>
                    <a:pt x="6" y="25"/>
                    <a:pt x="6" y="25"/>
                  </a:cubicBezTo>
                  <a:cubicBezTo>
                    <a:pt x="6" y="25"/>
                    <a:pt x="6" y="26"/>
                    <a:pt x="5" y="25"/>
                  </a:cubicBezTo>
                  <a:cubicBezTo>
                    <a:pt x="5" y="26"/>
                    <a:pt x="5" y="26"/>
                    <a:pt x="5" y="26"/>
                  </a:cubicBezTo>
                  <a:cubicBezTo>
                    <a:pt x="5" y="26"/>
                    <a:pt x="5" y="26"/>
                    <a:pt x="5" y="26"/>
                  </a:cubicBezTo>
                  <a:cubicBezTo>
                    <a:pt x="5" y="26"/>
                    <a:pt x="5" y="26"/>
                    <a:pt x="5" y="27"/>
                  </a:cubicBezTo>
                  <a:cubicBezTo>
                    <a:pt x="5" y="27"/>
                    <a:pt x="5" y="27"/>
                    <a:pt x="5" y="27"/>
                  </a:cubicBezTo>
                  <a:cubicBezTo>
                    <a:pt x="5" y="27"/>
                    <a:pt x="5" y="27"/>
                    <a:pt x="5" y="27"/>
                  </a:cubicBezTo>
                  <a:cubicBezTo>
                    <a:pt x="5" y="27"/>
                    <a:pt x="5" y="27"/>
                    <a:pt x="5" y="27"/>
                  </a:cubicBezTo>
                  <a:cubicBezTo>
                    <a:pt x="5" y="27"/>
                    <a:pt x="5" y="27"/>
                    <a:pt x="5" y="28"/>
                  </a:cubicBezTo>
                  <a:cubicBezTo>
                    <a:pt x="5" y="27"/>
                    <a:pt x="5" y="28"/>
                    <a:pt x="5" y="28"/>
                  </a:cubicBezTo>
                  <a:cubicBezTo>
                    <a:pt x="5" y="28"/>
                    <a:pt x="4" y="28"/>
                    <a:pt x="5"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2" y="29"/>
                    <a:pt x="2" y="29"/>
                  </a:cubicBezTo>
                  <a:cubicBezTo>
                    <a:pt x="2" y="29"/>
                    <a:pt x="2" y="29"/>
                    <a:pt x="2" y="29"/>
                  </a:cubicBezTo>
                  <a:cubicBezTo>
                    <a:pt x="2" y="29"/>
                    <a:pt x="2" y="29"/>
                    <a:pt x="2" y="29"/>
                  </a:cubicBezTo>
                  <a:cubicBezTo>
                    <a:pt x="2" y="30"/>
                    <a:pt x="1" y="30"/>
                    <a:pt x="1" y="30"/>
                  </a:cubicBezTo>
                  <a:cubicBezTo>
                    <a:pt x="1" y="30"/>
                    <a:pt x="1" y="31"/>
                    <a:pt x="1" y="31"/>
                  </a:cubicBezTo>
                  <a:cubicBezTo>
                    <a:pt x="1" y="31"/>
                    <a:pt x="1" y="31"/>
                    <a:pt x="1" y="31"/>
                  </a:cubicBezTo>
                  <a:cubicBezTo>
                    <a:pt x="1" y="31"/>
                    <a:pt x="1" y="31"/>
                    <a:pt x="1" y="31"/>
                  </a:cubicBezTo>
                  <a:cubicBezTo>
                    <a:pt x="1" y="31"/>
                    <a:pt x="1" y="31"/>
                    <a:pt x="1" y="31"/>
                  </a:cubicBezTo>
                  <a:cubicBezTo>
                    <a:pt x="1" y="31"/>
                    <a:pt x="2" y="32"/>
                    <a:pt x="1" y="32"/>
                  </a:cubicBezTo>
                  <a:cubicBezTo>
                    <a:pt x="1" y="32"/>
                    <a:pt x="1" y="32"/>
                    <a:pt x="1" y="32"/>
                  </a:cubicBezTo>
                  <a:cubicBezTo>
                    <a:pt x="2" y="32"/>
                    <a:pt x="1" y="32"/>
                    <a:pt x="1" y="32"/>
                  </a:cubicBezTo>
                  <a:cubicBezTo>
                    <a:pt x="1" y="33"/>
                    <a:pt x="1" y="33"/>
                    <a:pt x="1" y="33"/>
                  </a:cubicBezTo>
                  <a:cubicBezTo>
                    <a:pt x="1" y="33"/>
                    <a:pt x="0" y="33"/>
                    <a:pt x="0" y="33"/>
                  </a:cubicBezTo>
                  <a:cubicBezTo>
                    <a:pt x="1" y="33"/>
                    <a:pt x="1" y="33"/>
                    <a:pt x="1" y="33"/>
                  </a:cubicBezTo>
                  <a:cubicBezTo>
                    <a:pt x="1" y="33"/>
                    <a:pt x="1" y="33"/>
                    <a:pt x="1" y="33"/>
                  </a:cubicBezTo>
                  <a:cubicBezTo>
                    <a:pt x="1" y="33"/>
                    <a:pt x="1" y="33"/>
                    <a:pt x="1" y="33"/>
                  </a:cubicBezTo>
                  <a:cubicBezTo>
                    <a:pt x="1" y="33"/>
                    <a:pt x="1" y="33"/>
                    <a:pt x="2" y="33"/>
                  </a:cubicBezTo>
                  <a:cubicBezTo>
                    <a:pt x="1" y="33"/>
                    <a:pt x="1" y="33"/>
                    <a:pt x="1" y="33"/>
                  </a:cubicBezTo>
                  <a:cubicBezTo>
                    <a:pt x="1" y="33"/>
                    <a:pt x="1" y="33"/>
                    <a:pt x="1" y="33"/>
                  </a:cubicBezTo>
                  <a:cubicBezTo>
                    <a:pt x="1" y="34"/>
                    <a:pt x="1" y="33"/>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1" y="34"/>
                  </a:cubicBezTo>
                  <a:cubicBezTo>
                    <a:pt x="1" y="34"/>
                    <a:pt x="1" y="34"/>
                    <a:pt x="1" y="34"/>
                  </a:cubicBezTo>
                  <a:cubicBezTo>
                    <a:pt x="1" y="34"/>
                    <a:pt x="1" y="34"/>
                    <a:pt x="1" y="34"/>
                  </a:cubicBezTo>
                  <a:cubicBezTo>
                    <a:pt x="1" y="34"/>
                    <a:pt x="1" y="34"/>
                    <a:pt x="1" y="34"/>
                  </a:cubicBezTo>
                  <a:cubicBezTo>
                    <a:pt x="1" y="34"/>
                    <a:pt x="1" y="33"/>
                    <a:pt x="1" y="34"/>
                  </a:cubicBezTo>
                  <a:cubicBezTo>
                    <a:pt x="1" y="33"/>
                    <a:pt x="1" y="33"/>
                    <a:pt x="2" y="33"/>
                  </a:cubicBezTo>
                  <a:cubicBezTo>
                    <a:pt x="2" y="33"/>
                    <a:pt x="2" y="33"/>
                    <a:pt x="2" y="33"/>
                  </a:cubicBezTo>
                  <a:cubicBezTo>
                    <a:pt x="2" y="33"/>
                    <a:pt x="2" y="33"/>
                    <a:pt x="2" y="32"/>
                  </a:cubicBezTo>
                  <a:cubicBezTo>
                    <a:pt x="2" y="32"/>
                    <a:pt x="3" y="32"/>
                    <a:pt x="3" y="32"/>
                  </a:cubicBezTo>
                  <a:cubicBezTo>
                    <a:pt x="3" y="32"/>
                    <a:pt x="3" y="32"/>
                    <a:pt x="3" y="32"/>
                  </a:cubicBezTo>
                  <a:cubicBezTo>
                    <a:pt x="3" y="32"/>
                    <a:pt x="3" y="31"/>
                    <a:pt x="3" y="31"/>
                  </a:cubicBezTo>
                  <a:cubicBezTo>
                    <a:pt x="3" y="31"/>
                    <a:pt x="3" y="32"/>
                    <a:pt x="3" y="32"/>
                  </a:cubicBezTo>
                  <a:cubicBezTo>
                    <a:pt x="3" y="32"/>
                    <a:pt x="3" y="32"/>
                    <a:pt x="3" y="32"/>
                  </a:cubicBezTo>
                  <a:cubicBezTo>
                    <a:pt x="3" y="32"/>
                    <a:pt x="3" y="32"/>
                    <a:pt x="3" y="32"/>
                  </a:cubicBezTo>
                  <a:cubicBezTo>
                    <a:pt x="3" y="32"/>
                    <a:pt x="3" y="32"/>
                    <a:pt x="3" y="32"/>
                  </a:cubicBezTo>
                  <a:cubicBezTo>
                    <a:pt x="3" y="32"/>
                    <a:pt x="3" y="32"/>
                    <a:pt x="3" y="33"/>
                  </a:cubicBezTo>
                  <a:cubicBezTo>
                    <a:pt x="3" y="33"/>
                    <a:pt x="3" y="33"/>
                    <a:pt x="3" y="33"/>
                  </a:cubicBezTo>
                  <a:cubicBezTo>
                    <a:pt x="3" y="33"/>
                    <a:pt x="3" y="33"/>
                    <a:pt x="3" y="33"/>
                  </a:cubicBezTo>
                  <a:cubicBezTo>
                    <a:pt x="3" y="33"/>
                    <a:pt x="3" y="33"/>
                    <a:pt x="3" y="33"/>
                  </a:cubicBezTo>
                  <a:cubicBezTo>
                    <a:pt x="3"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1" y="35"/>
                    <a:pt x="2" y="36"/>
                    <a:pt x="1" y="36"/>
                  </a:cubicBezTo>
                  <a:cubicBezTo>
                    <a:pt x="1" y="36"/>
                    <a:pt x="1" y="36"/>
                    <a:pt x="1" y="36"/>
                  </a:cubicBezTo>
                  <a:cubicBezTo>
                    <a:pt x="1" y="36"/>
                    <a:pt x="1" y="36"/>
                    <a:pt x="1" y="36"/>
                  </a:cubicBezTo>
                  <a:cubicBezTo>
                    <a:pt x="1" y="36"/>
                    <a:pt x="1" y="36"/>
                    <a:pt x="1" y="36"/>
                  </a:cubicBezTo>
                  <a:cubicBezTo>
                    <a:pt x="1" y="36"/>
                    <a:pt x="1" y="36"/>
                    <a:pt x="1" y="37"/>
                  </a:cubicBezTo>
                  <a:cubicBezTo>
                    <a:pt x="1" y="37"/>
                    <a:pt x="1" y="37"/>
                    <a:pt x="1" y="37"/>
                  </a:cubicBezTo>
                  <a:cubicBezTo>
                    <a:pt x="1" y="37"/>
                    <a:pt x="1" y="37"/>
                    <a:pt x="1" y="37"/>
                  </a:cubicBezTo>
                  <a:cubicBezTo>
                    <a:pt x="1" y="37"/>
                    <a:pt x="1" y="37"/>
                    <a:pt x="1" y="38"/>
                  </a:cubicBezTo>
                  <a:cubicBezTo>
                    <a:pt x="1" y="38"/>
                    <a:pt x="1" y="38"/>
                    <a:pt x="1" y="38"/>
                  </a:cubicBezTo>
                  <a:cubicBezTo>
                    <a:pt x="1" y="38"/>
                    <a:pt x="1" y="38"/>
                    <a:pt x="1" y="38"/>
                  </a:cubicBezTo>
                  <a:cubicBezTo>
                    <a:pt x="1" y="39"/>
                    <a:pt x="1" y="39"/>
                    <a:pt x="1" y="39"/>
                  </a:cubicBezTo>
                  <a:cubicBezTo>
                    <a:pt x="1" y="39"/>
                    <a:pt x="1" y="39"/>
                    <a:pt x="1" y="39"/>
                  </a:cubicBezTo>
                  <a:cubicBezTo>
                    <a:pt x="1" y="39"/>
                    <a:pt x="1" y="39"/>
                    <a:pt x="1" y="39"/>
                  </a:cubicBezTo>
                  <a:cubicBezTo>
                    <a:pt x="1" y="39"/>
                    <a:pt x="1" y="39"/>
                    <a:pt x="1" y="40"/>
                  </a:cubicBezTo>
                  <a:cubicBezTo>
                    <a:pt x="1" y="40"/>
                    <a:pt x="2" y="40"/>
                    <a:pt x="2" y="40"/>
                  </a:cubicBezTo>
                  <a:cubicBezTo>
                    <a:pt x="2" y="40"/>
                    <a:pt x="2" y="40"/>
                    <a:pt x="2" y="41"/>
                  </a:cubicBezTo>
                  <a:cubicBezTo>
                    <a:pt x="2" y="41"/>
                    <a:pt x="2" y="41"/>
                    <a:pt x="2" y="41"/>
                  </a:cubicBezTo>
                  <a:cubicBezTo>
                    <a:pt x="2" y="41"/>
                    <a:pt x="2" y="41"/>
                    <a:pt x="2" y="41"/>
                  </a:cubicBezTo>
                  <a:cubicBezTo>
                    <a:pt x="2" y="41"/>
                    <a:pt x="2" y="41"/>
                    <a:pt x="2" y="41"/>
                  </a:cubicBezTo>
                  <a:cubicBezTo>
                    <a:pt x="2" y="42"/>
                    <a:pt x="2" y="42"/>
                    <a:pt x="2" y="42"/>
                  </a:cubicBezTo>
                  <a:cubicBezTo>
                    <a:pt x="2" y="42"/>
                    <a:pt x="2" y="42"/>
                    <a:pt x="2" y="42"/>
                  </a:cubicBezTo>
                  <a:cubicBezTo>
                    <a:pt x="2" y="42"/>
                    <a:pt x="2" y="43"/>
                    <a:pt x="3" y="43"/>
                  </a:cubicBezTo>
                  <a:cubicBezTo>
                    <a:pt x="3" y="43"/>
                    <a:pt x="3" y="43"/>
                    <a:pt x="3" y="43"/>
                  </a:cubicBezTo>
                  <a:cubicBezTo>
                    <a:pt x="3" y="43"/>
                    <a:pt x="3" y="43"/>
                    <a:pt x="3" y="43"/>
                  </a:cubicBezTo>
                  <a:cubicBezTo>
                    <a:pt x="3" y="43"/>
                    <a:pt x="3" y="44"/>
                    <a:pt x="3" y="44"/>
                  </a:cubicBezTo>
                  <a:cubicBezTo>
                    <a:pt x="3" y="44"/>
                    <a:pt x="3" y="44"/>
                    <a:pt x="3" y="44"/>
                  </a:cubicBezTo>
                  <a:cubicBezTo>
                    <a:pt x="3" y="45"/>
                    <a:pt x="3" y="45"/>
                    <a:pt x="3" y="45"/>
                  </a:cubicBezTo>
                  <a:cubicBezTo>
                    <a:pt x="3" y="45"/>
                    <a:pt x="3" y="46"/>
                    <a:pt x="3" y="46"/>
                  </a:cubicBezTo>
                  <a:cubicBezTo>
                    <a:pt x="3" y="47"/>
                    <a:pt x="3" y="47"/>
                    <a:pt x="3" y="47"/>
                  </a:cubicBezTo>
                  <a:cubicBezTo>
                    <a:pt x="3" y="47"/>
                    <a:pt x="3" y="47"/>
                    <a:pt x="3" y="47"/>
                  </a:cubicBezTo>
                  <a:cubicBezTo>
                    <a:pt x="3" y="48"/>
                    <a:pt x="4" y="48"/>
                    <a:pt x="4" y="48"/>
                  </a:cubicBezTo>
                  <a:cubicBezTo>
                    <a:pt x="4" y="48"/>
                    <a:pt x="4" y="48"/>
                    <a:pt x="4" y="48"/>
                  </a:cubicBezTo>
                  <a:cubicBezTo>
                    <a:pt x="4" y="48"/>
                    <a:pt x="4" y="48"/>
                    <a:pt x="4" y="49"/>
                  </a:cubicBezTo>
                  <a:cubicBezTo>
                    <a:pt x="4" y="49"/>
                    <a:pt x="4" y="49"/>
                    <a:pt x="4" y="49"/>
                  </a:cubicBezTo>
                  <a:cubicBezTo>
                    <a:pt x="4" y="49"/>
                    <a:pt x="4" y="49"/>
                    <a:pt x="4" y="49"/>
                  </a:cubicBezTo>
                  <a:cubicBezTo>
                    <a:pt x="4" y="49"/>
                    <a:pt x="4" y="50"/>
                    <a:pt x="4" y="50"/>
                  </a:cubicBezTo>
                  <a:cubicBezTo>
                    <a:pt x="4" y="50"/>
                    <a:pt x="4" y="50"/>
                    <a:pt x="4" y="50"/>
                  </a:cubicBezTo>
                  <a:cubicBezTo>
                    <a:pt x="4" y="51"/>
                    <a:pt x="4" y="51"/>
                    <a:pt x="4" y="51"/>
                  </a:cubicBezTo>
                  <a:cubicBezTo>
                    <a:pt x="5" y="51"/>
                    <a:pt x="4" y="52"/>
                    <a:pt x="5" y="52"/>
                  </a:cubicBezTo>
                  <a:cubicBezTo>
                    <a:pt x="5" y="52"/>
                    <a:pt x="5" y="52"/>
                    <a:pt x="5" y="52"/>
                  </a:cubicBezTo>
                  <a:cubicBezTo>
                    <a:pt x="5" y="52"/>
                    <a:pt x="5" y="53"/>
                    <a:pt x="5" y="53"/>
                  </a:cubicBezTo>
                  <a:cubicBezTo>
                    <a:pt x="5" y="53"/>
                    <a:pt x="5" y="53"/>
                    <a:pt x="5"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5"/>
                  </a:cubicBezTo>
                  <a:cubicBezTo>
                    <a:pt x="5" y="55"/>
                    <a:pt x="4" y="55"/>
                    <a:pt x="4" y="55"/>
                  </a:cubicBezTo>
                  <a:cubicBezTo>
                    <a:pt x="4" y="55"/>
                    <a:pt x="4" y="55"/>
                    <a:pt x="4" y="55"/>
                  </a:cubicBezTo>
                  <a:cubicBezTo>
                    <a:pt x="4" y="55"/>
                    <a:pt x="4" y="55"/>
                    <a:pt x="4" y="55"/>
                  </a:cubicBezTo>
                  <a:cubicBezTo>
                    <a:pt x="4" y="55"/>
                    <a:pt x="4" y="56"/>
                    <a:pt x="4" y="56"/>
                  </a:cubicBezTo>
                  <a:cubicBezTo>
                    <a:pt x="4" y="56"/>
                    <a:pt x="4" y="56"/>
                    <a:pt x="4" y="56"/>
                  </a:cubicBezTo>
                  <a:cubicBezTo>
                    <a:pt x="4" y="56"/>
                    <a:pt x="4" y="56"/>
                    <a:pt x="4" y="56"/>
                  </a:cubicBezTo>
                  <a:cubicBezTo>
                    <a:pt x="4" y="56"/>
                    <a:pt x="4" y="57"/>
                    <a:pt x="4" y="57"/>
                  </a:cubicBezTo>
                  <a:cubicBezTo>
                    <a:pt x="4" y="57"/>
                    <a:pt x="4" y="57"/>
                    <a:pt x="4" y="57"/>
                  </a:cubicBezTo>
                  <a:cubicBezTo>
                    <a:pt x="4" y="57"/>
                    <a:pt x="4" y="57"/>
                    <a:pt x="4" y="57"/>
                  </a:cubicBezTo>
                  <a:cubicBezTo>
                    <a:pt x="4" y="57"/>
                    <a:pt x="3" y="57"/>
                    <a:pt x="3" y="57"/>
                  </a:cubicBezTo>
                  <a:cubicBezTo>
                    <a:pt x="3" y="58"/>
                    <a:pt x="3" y="58"/>
                    <a:pt x="3" y="58"/>
                  </a:cubicBezTo>
                  <a:cubicBezTo>
                    <a:pt x="3" y="58"/>
                    <a:pt x="3" y="58"/>
                    <a:pt x="3" y="58"/>
                  </a:cubicBezTo>
                  <a:cubicBezTo>
                    <a:pt x="3" y="58"/>
                    <a:pt x="3" y="58"/>
                    <a:pt x="3" y="59"/>
                  </a:cubicBezTo>
                  <a:cubicBezTo>
                    <a:pt x="3" y="59"/>
                    <a:pt x="3" y="59"/>
                    <a:pt x="3" y="59"/>
                  </a:cubicBezTo>
                  <a:cubicBezTo>
                    <a:pt x="3" y="59"/>
                    <a:pt x="3" y="59"/>
                    <a:pt x="3" y="59"/>
                  </a:cubicBezTo>
                  <a:cubicBezTo>
                    <a:pt x="3" y="59"/>
                    <a:pt x="3" y="59"/>
                    <a:pt x="3" y="59"/>
                  </a:cubicBezTo>
                  <a:cubicBezTo>
                    <a:pt x="3" y="60"/>
                    <a:pt x="3" y="60"/>
                    <a:pt x="3" y="60"/>
                  </a:cubicBezTo>
                  <a:cubicBezTo>
                    <a:pt x="3" y="60"/>
                    <a:pt x="3" y="60"/>
                    <a:pt x="3" y="60"/>
                  </a:cubicBezTo>
                  <a:cubicBezTo>
                    <a:pt x="2" y="60"/>
                    <a:pt x="3" y="61"/>
                    <a:pt x="3" y="61"/>
                  </a:cubicBezTo>
                  <a:cubicBezTo>
                    <a:pt x="3" y="61"/>
                    <a:pt x="2" y="61"/>
                    <a:pt x="2" y="62"/>
                  </a:cubicBezTo>
                  <a:cubicBezTo>
                    <a:pt x="2" y="62"/>
                    <a:pt x="2" y="62"/>
                    <a:pt x="2" y="62"/>
                  </a:cubicBezTo>
                  <a:cubicBezTo>
                    <a:pt x="2" y="62"/>
                    <a:pt x="2" y="62"/>
                    <a:pt x="2" y="63"/>
                  </a:cubicBezTo>
                  <a:cubicBezTo>
                    <a:pt x="2" y="63"/>
                    <a:pt x="2" y="63"/>
                    <a:pt x="2" y="63"/>
                  </a:cubicBezTo>
                  <a:cubicBezTo>
                    <a:pt x="2" y="63"/>
                    <a:pt x="2" y="63"/>
                    <a:pt x="2" y="63"/>
                  </a:cubicBezTo>
                  <a:cubicBezTo>
                    <a:pt x="2" y="63"/>
                    <a:pt x="1" y="64"/>
                    <a:pt x="1" y="64"/>
                  </a:cubicBezTo>
                  <a:cubicBezTo>
                    <a:pt x="1" y="64"/>
                    <a:pt x="1" y="64"/>
                    <a:pt x="1" y="64"/>
                  </a:cubicBezTo>
                  <a:cubicBezTo>
                    <a:pt x="1" y="64"/>
                    <a:pt x="1" y="64"/>
                    <a:pt x="1" y="64"/>
                  </a:cubicBezTo>
                  <a:cubicBezTo>
                    <a:pt x="1" y="64"/>
                    <a:pt x="1" y="65"/>
                    <a:pt x="1" y="65"/>
                  </a:cubicBezTo>
                  <a:cubicBezTo>
                    <a:pt x="1" y="65"/>
                    <a:pt x="1" y="65"/>
                    <a:pt x="1" y="65"/>
                  </a:cubicBezTo>
                  <a:cubicBezTo>
                    <a:pt x="1" y="66"/>
                    <a:pt x="1" y="66"/>
                    <a:pt x="1" y="66"/>
                  </a:cubicBezTo>
                  <a:cubicBezTo>
                    <a:pt x="1" y="66"/>
                    <a:pt x="1" y="66"/>
                    <a:pt x="1" y="67"/>
                  </a:cubicBezTo>
                  <a:cubicBezTo>
                    <a:pt x="1" y="67"/>
                    <a:pt x="1" y="67"/>
                    <a:pt x="1" y="67"/>
                  </a:cubicBezTo>
                  <a:cubicBezTo>
                    <a:pt x="1" y="68"/>
                    <a:pt x="1" y="68"/>
                    <a:pt x="1" y="68"/>
                  </a:cubicBezTo>
                  <a:cubicBezTo>
                    <a:pt x="1" y="69"/>
                    <a:pt x="1" y="69"/>
                    <a:pt x="1" y="69"/>
                  </a:cubicBezTo>
                  <a:cubicBezTo>
                    <a:pt x="1" y="69"/>
                    <a:pt x="1" y="69"/>
                    <a:pt x="1" y="69"/>
                  </a:cubicBezTo>
                  <a:cubicBezTo>
                    <a:pt x="1" y="69"/>
                    <a:pt x="1" y="69"/>
                    <a:pt x="1" y="69"/>
                  </a:cubicBezTo>
                  <a:cubicBezTo>
                    <a:pt x="1" y="70"/>
                    <a:pt x="1" y="70"/>
                    <a:pt x="1" y="70"/>
                  </a:cubicBezTo>
                  <a:cubicBezTo>
                    <a:pt x="1" y="70"/>
                    <a:pt x="1" y="70"/>
                    <a:pt x="1" y="70"/>
                  </a:cubicBezTo>
                  <a:cubicBezTo>
                    <a:pt x="1" y="71"/>
                    <a:pt x="1" y="71"/>
                    <a:pt x="1" y="71"/>
                  </a:cubicBezTo>
                  <a:cubicBezTo>
                    <a:pt x="1" y="71"/>
                    <a:pt x="1" y="71"/>
                    <a:pt x="1" y="71"/>
                  </a:cubicBezTo>
                  <a:cubicBezTo>
                    <a:pt x="1" y="71"/>
                    <a:pt x="1" y="72"/>
                    <a:pt x="1" y="72"/>
                  </a:cubicBezTo>
                  <a:cubicBezTo>
                    <a:pt x="1" y="72"/>
                    <a:pt x="1" y="72"/>
                    <a:pt x="1" y="72"/>
                  </a:cubicBezTo>
                  <a:cubicBezTo>
                    <a:pt x="1" y="72"/>
                    <a:pt x="1" y="72"/>
                    <a:pt x="1" y="72"/>
                  </a:cubicBezTo>
                  <a:cubicBezTo>
                    <a:pt x="2" y="72"/>
                    <a:pt x="2" y="72"/>
                    <a:pt x="2" y="72"/>
                  </a:cubicBezTo>
                  <a:cubicBezTo>
                    <a:pt x="2" y="72"/>
                    <a:pt x="2" y="72"/>
                    <a:pt x="2" y="72"/>
                  </a:cubicBezTo>
                  <a:cubicBezTo>
                    <a:pt x="2" y="72"/>
                    <a:pt x="2" y="73"/>
                    <a:pt x="2" y="73"/>
                  </a:cubicBezTo>
                  <a:cubicBezTo>
                    <a:pt x="2" y="73"/>
                    <a:pt x="2" y="73"/>
                    <a:pt x="2" y="73"/>
                  </a:cubicBezTo>
                  <a:cubicBezTo>
                    <a:pt x="2" y="73"/>
                    <a:pt x="2" y="73"/>
                    <a:pt x="2" y="73"/>
                  </a:cubicBezTo>
                  <a:cubicBezTo>
                    <a:pt x="2" y="74"/>
                    <a:pt x="2" y="74"/>
                    <a:pt x="2" y="74"/>
                  </a:cubicBezTo>
                  <a:cubicBezTo>
                    <a:pt x="2" y="74"/>
                    <a:pt x="2" y="74"/>
                    <a:pt x="2" y="74"/>
                  </a:cubicBezTo>
                  <a:cubicBezTo>
                    <a:pt x="2" y="74"/>
                    <a:pt x="2" y="74"/>
                    <a:pt x="2" y="74"/>
                  </a:cubicBezTo>
                  <a:cubicBezTo>
                    <a:pt x="2" y="74"/>
                    <a:pt x="2" y="74"/>
                    <a:pt x="2" y="75"/>
                  </a:cubicBezTo>
                  <a:cubicBezTo>
                    <a:pt x="2" y="75"/>
                    <a:pt x="2" y="75"/>
                    <a:pt x="2" y="75"/>
                  </a:cubicBezTo>
                  <a:cubicBezTo>
                    <a:pt x="2" y="75"/>
                    <a:pt x="2" y="75"/>
                    <a:pt x="2" y="75"/>
                  </a:cubicBezTo>
                  <a:cubicBezTo>
                    <a:pt x="2" y="75"/>
                    <a:pt x="2" y="75"/>
                    <a:pt x="2" y="75"/>
                  </a:cubicBezTo>
                  <a:cubicBezTo>
                    <a:pt x="3" y="75"/>
                    <a:pt x="2" y="76"/>
                    <a:pt x="3" y="76"/>
                  </a:cubicBezTo>
                  <a:cubicBezTo>
                    <a:pt x="3" y="76"/>
                    <a:pt x="3" y="76"/>
                    <a:pt x="3" y="76"/>
                  </a:cubicBezTo>
                  <a:cubicBezTo>
                    <a:pt x="3" y="76"/>
                    <a:pt x="3" y="76"/>
                    <a:pt x="3" y="76"/>
                  </a:cubicBezTo>
                  <a:cubicBezTo>
                    <a:pt x="3" y="76"/>
                    <a:pt x="3" y="77"/>
                    <a:pt x="3" y="77"/>
                  </a:cubicBezTo>
                  <a:cubicBezTo>
                    <a:pt x="3" y="77"/>
                    <a:pt x="3" y="77"/>
                    <a:pt x="3" y="77"/>
                  </a:cubicBezTo>
                  <a:cubicBezTo>
                    <a:pt x="3" y="77"/>
                    <a:pt x="3" y="77"/>
                    <a:pt x="3" y="77"/>
                  </a:cubicBezTo>
                  <a:cubicBezTo>
                    <a:pt x="3" y="77"/>
                    <a:pt x="3" y="77"/>
                    <a:pt x="3" y="78"/>
                  </a:cubicBezTo>
                  <a:cubicBezTo>
                    <a:pt x="3" y="78"/>
                    <a:pt x="3" y="78"/>
                    <a:pt x="3" y="78"/>
                  </a:cubicBezTo>
                  <a:cubicBezTo>
                    <a:pt x="3" y="78"/>
                    <a:pt x="3" y="78"/>
                    <a:pt x="3" y="78"/>
                  </a:cubicBezTo>
                  <a:cubicBezTo>
                    <a:pt x="3" y="79"/>
                    <a:pt x="3" y="79"/>
                    <a:pt x="3" y="79"/>
                  </a:cubicBezTo>
                  <a:cubicBezTo>
                    <a:pt x="3" y="79"/>
                    <a:pt x="4" y="79"/>
                    <a:pt x="4" y="80"/>
                  </a:cubicBezTo>
                  <a:cubicBezTo>
                    <a:pt x="4" y="80"/>
                    <a:pt x="4" y="80"/>
                    <a:pt x="4" y="80"/>
                  </a:cubicBezTo>
                  <a:cubicBezTo>
                    <a:pt x="4" y="80"/>
                    <a:pt x="4" y="80"/>
                    <a:pt x="4" y="80"/>
                  </a:cubicBezTo>
                  <a:cubicBezTo>
                    <a:pt x="4" y="80"/>
                    <a:pt x="4" y="80"/>
                    <a:pt x="4" y="80"/>
                  </a:cubicBezTo>
                  <a:cubicBezTo>
                    <a:pt x="4" y="81"/>
                    <a:pt x="4" y="81"/>
                    <a:pt x="4" y="81"/>
                  </a:cubicBezTo>
                  <a:cubicBezTo>
                    <a:pt x="4" y="81"/>
                    <a:pt x="4" y="81"/>
                    <a:pt x="4" y="81"/>
                  </a:cubicBezTo>
                  <a:cubicBezTo>
                    <a:pt x="4" y="81"/>
                    <a:pt x="4" y="81"/>
                    <a:pt x="4" y="81"/>
                  </a:cubicBezTo>
                  <a:cubicBezTo>
                    <a:pt x="4" y="82"/>
                    <a:pt x="3" y="82"/>
                    <a:pt x="3" y="82"/>
                  </a:cubicBezTo>
                  <a:cubicBezTo>
                    <a:pt x="3" y="82"/>
                    <a:pt x="3" y="82"/>
                    <a:pt x="3" y="82"/>
                  </a:cubicBezTo>
                  <a:cubicBezTo>
                    <a:pt x="3" y="82"/>
                    <a:pt x="3" y="83"/>
                    <a:pt x="3" y="83"/>
                  </a:cubicBezTo>
                  <a:cubicBezTo>
                    <a:pt x="3" y="83"/>
                    <a:pt x="3" y="83"/>
                    <a:pt x="3" y="83"/>
                  </a:cubicBezTo>
                  <a:cubicBezTo>
                    <a:pt x="3" y="83"/>
                    <a:pt x="3" y="84"/>
                    <a:pt x="3" y="84"/>
                  </a:cubicBezTo>
                  <a:cubicBezTo>
                    <a:pt x="3" y="84"/>
                    <a:pt x="3" y="84"/>
                    <a:pt x="3" y="84"/>
                  </a:cubicBezTo>
                  <a:cubicBezTo>
                    <a:pt x="3" y="84"/>
                    <a:pt x="3" y="84"/>
                    <a:pt x="3" y="84"/>
                  </a:cubicBezTo>
                  <a:cubicBezTo>
                    <a:pt x="3" y="84"/>
                    <a:pt x="3" y="84"/>
                    <a:pt x="3" y="85"/>
                  </a:cubicBezTo>
                  <a:cubicBezTo>
                    <a:pt x="3" y="85"/>
                    <a:pt x="3" y="85"/>
                    <a:pt x="3" y="85"/>
                  </a:cubicBezTo>
                  <a:cubicBezTo>
                    <a:pt x="3" y="85"/>
                    <a:pt x="3" y="85"/>
                    <a:pt x="3" y="85"/>
                  </a:cubicBezTo>
                  <a:cubicBezTo>
                    <a:pt x="3" y="85"/>
                    <a:pt x="3" y="85"/>
                    <a:pt x="3" y="85"/>
                  </a:cubicBezTo>
                  <a:cubicBezTo>
                    <a:pt x="3" y="85"/>
                    <a:pt x="3" y="86"/>
                    <a:pt x="3" y="86"/>
                  </a:cubicBezTo>
                  <a:cubicBezTo>
                    <a:pt x="3" y="86"/>
                    <a:pt x="3" y="86"/>
                    <a:pt x="2" y="86"/>
                  </a:cubicBezTo>
                  <a:cubicBezTo>
                    <a:pt x="2" y="86"/>
                    <a:pt x="2" y="86"/>
                    <a:pt x="2" y="86"/>
                  </a:cubicBezTo>
                  <a:cubicBezTo>
                    <a:pt x="2" y="86"/>
                    <a:pt x="2" y="87"/>
                    <a:pt x="2" y="87"/>
                  </a:cubicBezTo>
                  <a:cubicBezTo>
                    <a:pt x="2" y="87"/>
                    <a:pt x="2" y="87"/>
                    <a:pt x="2" y="87"/>
                  </a:cubicBezTo>
                  <a:cubicBezTo>
                    <a:pt x="2" y="87"/>
                    <a:pt x="2" y="87"/>
                    <a:pt x="2" y="87"/>
                  </a:cubicBezTo>
                  <a:cubicBezTo>
                    <a:pt x="2" y="87"/>
                    <a:pt x="2" y="88"/>
                    <a:pt x="2" y="88"/>
                  </a:cubicBezTo>
                  <a:cubicBezTo>
                    <a:pt x="2" y="88"/>
                    <a:pt x="2" y="88"/>
                    <a:pt x="2" y="88"/>
                  </a:cubicBezTo>
                  <a:cubicBezTo>
                    <a:pt x="2" y="88"/>
                    <a:pt x="2" y="88"/>
                    <a:pt x="2" y="88"/>
                  </a:cubicBezTo>
                  <a:cubicBezTo>
                    <a:pt x="2" y="90"/>
                    <a:pt x="2" y="90"/>
                    <a:pt x="2" y="90"/>
                  </a:cubicBezTo>
                  <a:cubicBezTo>
                    <a:pt x="2" y="90"/>
                    <a:pt x="2" y="90"/>
                    <a:pt x="2" y="90"/>
                  </a:cubicBezTo>
                  <a:cubicBezTo>
                    <a:pt x="2" y="90"/>
                    <a:pt x="2" y="90"/>
                    <a:pt x="2" y="91"/>
                  </a:cubicBezTo>
                  <a:cubicBezTo>
                    <a:pt x="2" y="91"/>
                    <a:pt x="2" y="91"/>
                    <a:pt x="2" y="91"/>
                  </a:cubicBezTo>
                  <a:cubicBezTo>
                    <a:pt x="2" y="91"/>
                    <a:pt x="2" y="91"/>
                    <a:pt x="2" y="91"/>
                  </a:cubicBezTo>
                  <a:cubicBezTo>
                    <a:pt x="2" y="92"/>
                    <a:pt x="2" y="92"/>
                    <a:pt x="2" y="92"/>
                  </a:cubicBezTo>
                  <a:cubicBezTo>
                    <a:pt x="2" y="92"/>
                    <a:pt x="2" y="92"/>
                    <a:pt x="2" y="92"/>
                  </a:cubicBezTo>
                  <a:cubicBezTo>
                    <a:pt x="2" y="92"/>
                    <a:pt x="2" y="92"/>
                    <a:pt x="2" y="92"/>
                  </a:cubicBezTo>
                  <a:cubicBezTo>
                    <a:pt x="2" y="92"/>
                    <a:pt x="2" y="92"/>
                    <a:pt x="2" y="92"/>
                  </a:cubicBezTo>
                  <a:cubicBezTo>
                    <a:pt x="2" y="93"/>
                    <a:pt x="2" y="93"/>
                    <a:pt x="2" y="93"/>
                  </a:cubicBezTo>
                  <a:cubicBezTo>
                    <a:pt x="2" y="93"/>
                    <a:pt x="2" y="93"/>
                    <a:pt x="2" y="93"/>
                  </a:cubicBezTo>
                  <a:cubicBezTo>
                    <a:pt x="2" y="93"/>
                    <a:pt x="2" y="93"/>
                    <a:pt x="2" y="94"/>
                  </a:cubicBezTo>
                  <a:cubicBezTo>
                    <a:pt x="2" y="94"/>
                    <a:pt x="2" y="94"/>
                    <a:pt x="2" y="94"/>
                  </a:cubicBezTo>
                  <a:cubicBezTo>
                    <a:pt x="2" y="94"/>
                    <a:pt x="2" y="95"/>
                    <a:pt x="2" y="95"/>
                  </a:cubicBezTo>
                  <a:cubicBezTo>
                    <a:pt x="2" y="95"/>
                    <a:pt x="3" y="96"/>
                    <a:pt x="3" y="96"/>
                  </a:cubicBezTo>
                  <a:cubicBezTo>
                    <a:pt x="3" y="96"/>
                    <a:pt x="3" y="97"/>
                    <a:pt x="3" y="97"/>
                  </a:cubicBezTo>
                  <a:cubicBezTo>
                    <a:pt x="3" y="98"/>
                    <a:pt x="3" y="98"/>
                    <a:pt x="3" y="98"/>
                  </a:cubicBezTo>
                  <a:cubicBezTo>
                    <a:pt x="3" y="98"/>
                    <a:pt x="3" y="98"/>
                    <a:pt x="3" y="98"/>
                  </a:cubicBezTo>
                  <a:cubicBezTo>
                    <a:pt x="3" y="98"/>
                    <a:pt x="3" y="98"/>
                    <a:pt x="3" y="99"/>
                  </a:cubicBezTo>
                  <a:cubicBezTo>
                    <a:pt x="3" y="99"/>
                    <a:pt x="3" y="99"/>
                    <a:pt x="3" y="99"/>
                  </a:cubicBezTo>
                  <a:cubicBezTo>
                    <a:pt x="3" y="99"/>
                    <a:pt x="3" y="99"/>
                    <a:pt x="3" y="100"/>
                  </a:cubicBezTo>
                  <a:cubicBezTo>
                    <a:pt x="3" y="100"/>
                    <a:pt x="3" y="100"/>
                    <a:pt x="3" y="100"/>
                  </a:cubicBezTo>
                  <a:cubicBezTo>
                    <a:pt x="3" y="100"/>
                    <a:pt x="3" y="100"/>
                    <a:pt x="3" y="100"/>
                  </a:cubicBezTo>
                  <a:cubicBezTo>
                    <a:pt x="3" y="100"/>
                    <a:pt x="3" y="100"/>
                    <a:pt x="3" y="100"/>
                  </a:cubicBezTo>
                  <a:cubicBezTo>
                    <a:pt x="3" y="100"/>
                    <a:pt x="3" y="100"/>
                    <a:pt x="3" y="101"/>
                  </a:cubicBezTo>
                  <a:cubicBezTo>
                    <a:pt x="3" y="101"/>
                    <a:pt x="3" y="101"/>
                    <a:pt x="3" y="101"/>
                  </a:cubicBezTo>
                  <a:cubicBezTo>
                    <a:pt x="3" y="101"/>
                    <a:pt x="3" y="101"/>
                    <a:pt x="3" y="101"/>
                  </a:cubicBezTo>
                  <a:cubicBezTo>
                    <a:pt x="3" y="101"/>
                    <a:pt x="3" y="101"/>
                    <a:pt x="3" y="101"/>
                  </a:cubicBezTo>
                  <a:cubicBezTo>
                    <a:pt x="3" y="101"/>
                    <a:pt x="3" y="102"/>
                    <a:pt x="3" y="102"/>
                  </a:cubicBezTo>
                  <a:cubicBezTo>
                    <a:pt x="4" y="102"/>
                    <a:pt x="3" y="102"/>
                    <a:pt x="3" y="102"/>
                  </a:cubicBezTo>
                  <a:cubicBezTo>
                    <a:pt x="4" y="102"/>
                    <a:pt x="3" y="102"/>
                    <a:pt x="4" y="102"/>
                  </a:cubicBezTo>
                  <a:cubicBezTo>
                    <a:pt x="4" y="103"/>
                    <a:pt x="4" y="103"/>
                    <a:pt x="4" y="103"/>
                  </a:cubicBezTo>
                  <a:cubicBezTo>
                    <a:pt x="4" y="103"/>
                    <a:pt x="4" y="103"/>
                    <a:pt x="4" y="103"/>
                  </a:cubicBezTo>
                  <a:cubicBezTo>
                    <a:pt x="4" y="103"/>
                    <a:pt x="4" y="103"/>
                    <a:pt x="4" y="104"/>
                  </a:cubicBezTo>
                  <a:cubicBezTo>
                    <a:pt x="4" y="104"/>
                    <a:pt x="4" y="104"/>
                    <a:pt x="4" y="104"/>
                  </a:cubicBezTo>
                  <a:cubicBezTo>
                    <a:pt x="4" y="104"/>
                    <a:pt x="4" y="104"/>
                    <a:pt x="4" y="104"/>
                  </a:cubicBezTo>
                  <a:cubicBezTo>
                    <a:pt x="4" y="104"/>
                    <a:pt x="4" y="104"/>
                    <a:pt x="4" y="105"/>
                  </a:cubicBezTo>
                  <a:cubicBezTo>
                    <a:pt x="4" y="105"/>
                    <a:pt x="4" y="105"/>
                    <a:pt x="4" y="105"/>
                  </a:cubicBezTo>
                  <a:cubicBezTo>
                    <a:pt x="4" y="105"/>
                    <a:pt x="4" y="105"/>
                    <a:pt x="4" y="105"/>
                  </a:cubicBezTo>
                  <a:cubicBezTo>
                    <a:pt x="4" y="105"/>
                    <a:pt x="4" y="105"/>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5" y="108"/>
                    <a:pt x="4" y="108"/>
                  </a:cubicBezTo>
                  <a:cubicBezTo>
                    <a:pt x="4" y="108"/>
                    <a:pt x="4" y="108"/>
                    <a:pt x="4" y="108"/>
                  </a:cubicBezTo>
                  <a:cubicBezTo>
                    <a:pt x="4" y="108"/>
                    <a:pt x="4" y="109"/>
                    <a:pt x="4" y="109"/>
                  </a:cubicBezTo>
                  <a:cubicBezTo>
                    <a:pt x="4" y="109"/>
                    <a:pt x="4" y="108"/>
                    <a:pt x="4" y="109"/>
                  </a:cubicBezTo>
                  <a:cubicBezTo>
                    <a:pt x="4" y="109"/>
                    <a:pt x="4" y="109"/>
                    <a:pt x="4" y="109"/>
                  </a:cubicBezTo>
                  <a:cubicBezTo>
                    <a:pt x="4" y="109"/>
                    <a:pt x="4" y="109"/>
                    <a:pt x="4" y="109"/>
                  </a:cubicBezTo>
                  <a:cubicBezTo>
                    <a:pt x="4" y="109"/>
                    <a:pt x="4" y="109"/>
                    <a:pt x="4" y="109"/>
                  </a:cubicBezTo>
                  <a:cubicBezTo>
                    <a:pt x="4" y="109"/>
                    <a:pt x="3" y="109"/>
                    <a:pt x="3" y="109"/>
                  </a:cubicBezTo>
                  <a:cubicBezTo>
                    <a:pt x="3" y="109"/>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1"/>
                    <a:pt x="3" y="111"/>
                  </a:cubicBezTo>
                  <a:cubicBezTo>
                    <a:pt x="3" y="111"/>
                    <a:pt x="2" y="111"/>
                    <a:pt x="2" y="111"/>
                  </a:cubicBezTo>
                  <a:cubicBezTo>
                    <a:pt x="2" y="111"/>
                    <a:pt x="2" y="111"/>
                    <a:pt x="2" y="111"/>
                  </a:cubicBezTo>
                  <a:cubicBezTo>
                    <a:pt x="2" y="111"/>
                    <a:pt x="2" y="111"/>
                    <a:pt x="2" y="111"/>
                  </a:cubicBezTo>
                  <a:cubicBezTo>
                    <a:pt x="2" y="112"/>
                    <a:pt x="2" y="112"/>
                    <a:pt x="2" y="112"/>
                  </a:cubicBezTo>
                  <a:cubicBezTo>
                    <a:pt x="2" y="112"/>
                    <a:pt x="3" y="112"/>
                    <a:pt x="3" y="112"/>
                  </a:cubicBezTo>
                  <a:cubicBezTo>
                    <a:pt x="3" y="112"/>
                    <a:pt x="3" y="112"/>
                    <a:pt x="3" y="112"/>
                  </a:cubicBezTo>
                  <a:cubicBezTo>
                    <a:pt x="3" y="112"/>
                    <a:pt x="3" y="112"/>
                    <a:pt x="3" y="112"/>
                  </a:cubicBezTo>
                  <a:cubicBezTo>
                    <a:pt x="3" y="113"/>
                    <a:pt x="3" y="112"/>
                    <a:pt x="3" y="113"/>
                  </a:cubicBezTo>
                  <a:cubicBezTo>
                    <a:pt x="3" y="113"/>
                    <a:pt x="3" y="113"/>
                    <a:pt x="3" y="113"/>
                  </a:cubicBezTo>
                  <a:cubicBezTo>
                    <a:pt x="3" y="113"/>
                    <a:pt x="4" y="113"/>
                    <a:pt x="4" y="113"/>
                  </a:cubicBezTo>
                  <a:cubicBezTo>
                    <a:pt x="4" y="112"/>
                    <a:pt x="4" y="112"/>
                    <a:pt x="4" y="112"/>
                  </a:cubicBezTo>
                  <a:cubicBezTo>
                    <a:pt x="4" y="112"/>
                    <a:pt x="4" y="112"/>
                    <a:pt x="4" y="112"/>
                  </a:cubicBezTo>
                  <a:cubicBezTo>
                    <a:pt x="4" y="112"/>
                    <a:pt x="4" y="111"/>
                    <a:pt x="4" y="111"/>
                  </a:cubicBezTo>
                  <a:cubicBezTo>
                    <a:pt x="5" y="111"/>
                    <a:pt x="5" y="111"/>
                    <a:pt x="5" y="111"/>
                  </a:cubicBezTo>
                  <a:cubicBezTo>
                    <a:pt x="5" y="111"/>
                    <a:pt x="5" y="111"/>
                    <a:pt x="5" y="111"/>
                  </a:cubicBezTo>
                  <a:cubicBezTo>
                    <a:pt x="5" y="111"/>
                    <a:pt x="5" y="111"/>
                    <a:pt x="5" y="111"/>
                  </a:cubicBezTo>
                  <a:cubicBezTo>
                    <a:pt x="5" y="111"/>
                    <a:pt x="5" y="111"/>
                    <a:pt x="5" y="111"/>
                  </a:cubicBezTo>
                  <a:cubicBezTo>
                    <a:pt x="5" y="111"/>
                    <a:pt x="5" y="111"/>
                    <a:pt x="5" y="111"/>
                  </a:cubicBezTo>
                  <a:cubicBezTo>
                    <a:pt x="5" y="112"/>
                    <a:pt x="5" y="112"/>
                    <a:pt x="5" y="112"/>
                  </a:cubicBezTo>
                  <a:cubicBezTo>
                    <a:pt x="5" y="112"/>
                    <a:pt x="5" y="112"/>
                    <a:pt x="5" y="112"/>
                  </a:cubicBezTo>
                  <a:cubicBezTo>
                    <a:pt x="5" y="112"/>
                    <a:pt x="5" y="112"/>
                    <a:pt x="5" y="112"/>
                  </a:cubicBezTo>
                  <a:cubicBezTo>
                    <a:pt x="5" y="113"/>
                    <a:pt x="5" y="113"/>
                    <a:pt x="5" y="113"/>
                  </a:cubicBezTo>
                  <a:cubicBezTo>
                    <a:pt x="5" y="113"/>
                    <a:pt x="5" y="113"/>
                    <a:pt x="5" y="113"/>
                  </a:cubicBezTo>
                  <a:cubicBezTo>
                    <a:pt x="5" y="113"/>
                    <a:pt x="5" y="113"/>
                    <a:pt x="5" y="113"/>
                  </a:cubicBezTo>
                  <a:cubicBezTo>
                    <a:pt x="5" y="113"/>
                    <a:pt x="5" y="113"/>
                    <a:pt x="5" y="113"/>
                  </a:cubicBezTo>
                  <a:cubicBezTo>
                    <a:pt x="5" y="113"/>
                    <a:pt x="5" y="113"/>
                    <a:pt x="5" y="113"/>
                  </a:cubicBezTo>
                  <a:cubicBezTo>
                    <a:pt x="5" y="113"/>
                    <a:pt x="4" y="113"/>
                    <a:pt x="4" y="113"/>
                  </a:cubicBezTo>
                  <a:cubicBezTo>
                    <a:pt x="4" y="113"/>
                    <a:pt x="4" y="113"/>
                    <a:pt x="4" y="113"/>
                  </a:cubicBezTo>
                  <a:cubicBezTo>
                    <a:pt x="4" y="113"/>
                    <a:pt x="4" y="113"/>
                    <a:pt x="4" y="114"/>
                  </a:cubicBezTo>
                  <a:cubicBezTo>
                    <a:pt x="4" y="114"/>
                    <a:pt x="4" y="114"/>
                    <a:pt x="4" y="114"/>
                  </a:cubicBezTo>
                  <a:cubicBezTo>
                    <a:pt x="4" y="114"/>
                    <a:pt x="4" y="114"/>
                    <a:pt x="4" y="114"/>
                  </a:cubicBezTo>
                  <a:cubicBezTo>
                    <a:pt x="4" y="114"/>
                    <a:pt x="4" y="114"/>
                    <a:pt x="3" y="114"/>
                  </a:cubicBezTo>
                  <a:cubicBezTo>
                    <a:pt x="3" y="114"/>
                    <a:pt x="3" y="114"/>
                    <a:pt x="3" y="114"/>
                  </a:cubicBezTo>
                  <a:cubicBezTo>
                    <a:pt x="3" y="114"/>
                    <a:pt x="3" y="114"/>
                    <a:pt x="3" y="114"/>
                  </a:cubicBezTo>
                  <a:cubicBezTo>
                    <a:pt x="3" y="115"/>
                    <a:pt x="3" y="115"/>
                    <a:pt x="3" y="115"/>
                  </a:cubicBezTo>
                  <a:cubicBezTo>
                    <a:pt x="3" y="115"/>
                    <a:pt x="3" y="115"/>
                    <a:pt x="3" y="115"/>
                  </a:cubicBezTo>
                  <a:cubicBezTo>
                    <a:pt x="3" y="115"/>
                    <a:pt x="3" y="115"/>
                    <a:pt x="3" y="115"/>
                  </a:cubicBezTo>
                  <a:cubicBezTo>
                    <a:pt x="3" y="115"/>
                    <a:pt x="3" y="115"/>
                    <a:pt x="3" y="115"/>
                  </a:cubicBezTo>
                  <a:cubicBezTo>
                    <a:pt x="3" y="115"/>
                    <a:pt x="3" y="115"/>
                    <a:pt x="3" y="116"/>
                  </a:cubicBezTo>
                  <a:cubicBezTo>
                    <a:pt x="2" y="116"/>
                    <a:pt x="2" y="116"/>
                    <a:pt x="2" y="116"/>
                  </a:cubicBezTo>
                  <a:cubicBezTo>
                    <a:pt x="2" y="116"/>
                    <a:pt x="2" y="116"/>
                    <a:pt x="2" y="116"/>
                  </a:cubicBezTo>
                  <a:cubicBezTo>
                    <a:pt x="2" y="116"/>
                    <a:pt x="2" y="116"/>
                    <a:pt x="2" y="116"/>
                  </a:cubicBezTo>
                  <a:cubicBezTo>
                    <a:pt x="2" y="116"/>
                    <a:pt x="2" y="117"/>
                    <a:pt x="2" y="117"/>
                  </a:cubicBezTo>
                  <a:cubicBezTo>
                    <a:pt x="2" y="117"/>
                    <a:pt x="2" y="117"/>
                    <a:pt x="2" y="117"/>
                  </a:cubicBezTo>
                  <a:cubicBezTo>
                    <a:pt x="2" y="117"/>
                    <a:pt x="2" y="117"/>
                    <a:pt x="2" y="117"/>
                  </a:cubicBezTo>
                  <a:cubicBezTo>
                    <a:pt x="2" y="117"/>
                    <a:pt x="2" y="118"/>
                    <a:pt x="2" y="118"/>
                  </a:cubicBezTo>
                  <a:cubicBezTo>
                    <a:pt x="2" y="118"/>
                    <a:pt x="2" y="118"/>
                    <a:pt x="2" y="118"/>
                  </a:cubicBezTo>
                  <a:cubicBezTo>
                    <a:pt x="2" y="118"/>
                    <a:pt x="1" y="118"/>
                    <a:pt x="1" y="118"/>
                  </a:cubicBezTo>
                  <a:cubicBezTo>
                    <a:pt x="1" y="118"/>
                    <a:pt x="1" y="118"/>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20"/>
                    <a:pt x="2" y="120"/>
                    <a:pt x="2" y="120"/>
                  </a:cubicBezTo>
                  <a:cubicBezTo>
                    <a:pt x="2" y="120"/>
                    <a:pt x="2" y="120"/>
                    <a:pt x="2" y="120"/>
                  </a:cubicBezTo>
                  <a:cubicBezTo>
                    <a:pt x="3" y="120"/>
                    <a:pt x="2" y="120"/>
                    <a:pt x="3" y="120"/>
                  </a:cubicBezTo>
                  <a:cubicBezTo>
                    <a:pt x="3" y="120"/>
                    <a:pt x="3" y="120"/>
                    <a:pt x="3" y="120"/>
                  </a:cubicBezTo>
                  <a:cubicBezTo>
                    <a:pt x="3" y="120"/>
                    <a:pt x="3" y="120"/>
                    <a:pt x="3" y="120"/>
                  </a:cubicBezTo>
                  <a:cubicBezTo>
                    <a:pt x="3" y="120"/>
                    <a:pt x="3" y="120"/>
                    <a:pt x="3" y="120"/>
                  </a:cubicBezTo>
                  <a:cubicBezTo>
                    <a:pt x="4" y="120"/>
                    <a:pt x="4" y="120"/>
                    <a:pt x="4" y="120"/>
                  </a:cubicBezTo>
                  <a:cubicBezTo>
                    <a:pt x="4" y="120"/>
                    <a:pt x="4" y="120"/>
                    <a:pt x="4" y="120"/>
                  </a:cubicBezTo>
                  <a:cubicBezTo>
                    <a:pt x="4" y="120"/>
                    <a:pt x="4" y="120"/>
                    <a:pt x="4" y="120"/>
                  </a:cubicBezTo>
                  <a:cubicBezTo>
                    <a:pt x="4" y="120"/>
                    <a:pt x="5" y="120"/>
                    <a:pt x="5" y="120"/>
                  </a:cubicBezTo>
                  <a:cubicBezTo>
                    <a:pt x="5" y="120"/>
                    <a:pt x="5" y="120"/>
                    <a:pt x="5" y="120"/>
                  </a:cubicBezTo>
                  <a:cubicBezTo>
                    <a:pt x="5" y="120"/>
                    <a:pt x="5" y="120"/>
                    <a:pt x="5" y="121"/>
                  </a:cubicBezTo>
                  <a:cubicBezTo>
                    <a:pt x="5" y="121"/>
                    <a:pt x="5" y="121"/>
                    <a:pt x="5" y="121"/>
                  </a:cubicBezTo>
                  <a:cubicBezTo>
                    <a:pt x="5" y="121"/>
                    <a:pt x="5" y="121"/>
                    <a:pt x="5" y="121"/>
                  </a:cubicBezTo>
                  <a:cubicBezTo>
                    <a:pt x="5" y="121"/>
                    <a:pt x="5" y="121"/>
                    <a:pt x="5" y="121"/>
                  </a:cubicBezTo>
                  <a:cubicBezTo>
                    <a:pt x="5" y="122"/>
                    <a:pt x="5" y="122"/>
                    <a:pt x="5" y="122"/>
                  </a:cubicBezTo>
                  <a:cubicBezTo>
                    <a:pt x="5" y="122"/>
                    <a:pt x="5" y="122"/>
                    <a:pt x="5" y="122"/>
                  </a:cubicBezTo>
                  <a:cubicBezTo>
                    <a:pt x="5" y="122"/>
                    <a:pt x="5" y="122"/>
                    <a:pt x="5" y="122"/>
                  </a:cubicBezTo>
                  <a:cubicBezTo>
                    <a:pt x="5" y="123"/>
                    <a:pt x="5" y="123"/>
                    <a:pt x="5" y="123"/>
                  </a:cubicBezTo>
                  <a:cubicBezTo>
                    <a:pt x="6" y="123"/>
                    <a:pt x="5" y="123"/>
                    <a:pt x="6" y="123"/>
                  </a:cubicBezTo>
                  <a:cubicBezTo>
                    <a:pt x="6" y="123"/>
                    <a:pt x="6" y="123"/>
                    <a:pt x="6" y="123"/>
                  </a:cubicBezTo>
                  <a:cubicBezTo>
                    <a:pt x="6" y="123"/>
                    <a:pt x="6" y="123"/>
                    <a:pt x="6" y="123"/>
                  </a:cubicBezTo>
                  <a:cubicBezTo>
                    <a:pt x="6" y="124"/>
                    <a:pt x="6" y="123"/>
                    <a:pt x="6" y="124"/>
                  </a:cubicBezTo>
                  <a:cubicBezTo>
                    <a:pt x="6" y="124"/>
                    <a:pt x="6" y="124"/>
                    <a:pt x="6" y="124"/>
                  </a:cubicBezTo>
                  <a:cubicBezTo>
                    <a:pt x="6" y="124"/>
                    <a:pt x="6" y="124"/>
                    <a:pt x="6" y="124"/>
                  </a:cubicBezTo>
                  <a:cubicBezTo>
                    <a:pt x="7" y="124"/>
                    <a:pt x="7" y="124"/>
                    <a:pt x="7" y="124"/>
                  </a:cubicBezTo>
                  <a:cubicBezTo>
                    <a:pt x="7" y="124"/>
                    <a:pt x="7" y="124"/>
                    <a:pt x="7" y="124"/>
                  </a:cubicBezTo>
                  <a:cubicBezTo>
                    <a:pt x="7" y="124"/>
                    <a:pt x="7" y="124"/>
                    <a:pt x="7" y="124"/>
                  </a:cubicBezTo>
                  <a:cubicBezTo>
                    <a:pt x="7" y="124"/>
                    <a:pt x="7" y="124"/>
                    <a:pt x="7" y="124"/>
                  </a:cubicBezTo>
                  <a:cubicBezTo>
                    <a:pt x="7" y="124"/>
                    <a:pt x="8" y="125"/>
                    <a:pt x="8" y="125"/>
                  </a:cubicBezTo>
                  <a:cubicBezTo>
                    <a:pt x="8" y="125"/>
                    <a:pt x="8" y="125"/>
                    <a:pt x="8" y="125"/>
                  </a:cubicBezTo>
                  <a:cubicBezTo>
                    <a:pt x="8" y="125"/>
                    <a:pt x="8" y="125"/>
                    <a:pt x="8" y="125"/>
                  </a:cubicBezTo>
                  <a:cubicBezTo>
                    <a:pt x="8" y="125"/>
                    <a:pt x="9" y="125"/>
                    <a:pt x="9" y="125"/>
                  </a:cubicBezTo>
                  <a:cubicBezTo>
                    <a:pt x="9" y="125"/>
                    <a:pt x="9" y="125"/>
                    <a:pt x="9" y="126"/>
                  </a:cubicBezTo>
                  <a:cubicBezTo>
                    <a:pt x="9" y="126"/>
                    <a:pt x="9" y="126"/>
                    <a:pt x="9" y="126"/>
                  </a:cubicBezTo>
                  <a:cubicBezTo>
                    <a:pt x="9" y="126"/>
                    <a:pt x="10" y="126"/>
                    <a:pt x="10" y="126"/>
                  </a:cubicBezTo>
                  <a:cubicBezTo>
                    <a:pt x="10" y="126"/>
                    <a:pt x="10" y="126"/>
                    <a:pt x="10" y="126"/>
                  </a:cubicBezTo>
                  <a:cubicBezTo>
                    <a:pt x="10" y="126"/>
                    <a:pt x="10" y="126"/>
                    <a:pt x="11" y="126"/>
                  </a:cubicBezTo>
                  <a:cubicBezTo>
                    <a:pt x="11" y="126"/>
                    <a:pt x="11" y="126"/>
                    <a:pt x="11" y="126"/>
                  </a:cubicBezTo>
                  <a:cubicBezTo>
                    <a:pt x="11" y="126"/>
                    <a:pt x="11" y="126"/>
                    <a:pt x="11" y="126"/>
                  </a:cubicBezTo>
                  <a:cubicBezTo>
                    <a:pt x="11" y="126"/>
                    <a:pt x="11" y="126"/>
                    <a:pt x="12" y="126"/>
                  </a:cubicBezTo>
                  <a:cubicBezTo>
                    <a:pt x="12" y="126"/>
                    <a:pt x="12" y="126"/>
                    <a:pt x="12" y="126"/>
                  </a:cubicBezTo>
                  <a:cubicBezTo>
                    <a:pt x="12" y="126"/>
                    <a:pt x="12" y="126"/>
                    <a:pt x="12" y="126"/>
                  </a:cubicBezTo>
                  <a:cubicBezTo>
                    <a:pt x="12" y="126"/>
                    <a:pt x="13" y="126"/>
                    <a:pt x="13" y="126"/>
                  </a:cubicBezTo>
                  <a:cubicBezTo>
                    <a:pt x="13" y="126"/>
                    <a:pt x="13" y="126"/>
                    <a:pt x="13" y="126"/>
                  </a:cubicBezTo>
                  <a:cubicBezTo>
                    <a:pt x="13" y="125"/>
                    <a:pt x="13" y="125"/>
                    <a:pt x="13" y="125"/>
                  </a:cubicBezTo>
                  <a:cubicBezTo>
                    <a:pt x="13" y="125"/>
                    <a:pt x="13" y="125"/>
                    <a:pt x="13" y="125"/>
                  </a:cubicBezTo>
                  <a:cubicBezTo>
                    <a:pt x="13" y="125"/>
                    <a:pt x="13" y="125"/>
                    <a:pt x="13" y="124"/>
                  </a:cubicBezTo>
                  <a:cubicBezTo>
                    <a:pt x="13" y="124"/>
                    <a:pt x="13" y="124"/>
                    <a:pt x="13" y="124"/>
                  </a:cubicBezTo>
                  <a:cubicBezTo>
                    <a:pt x="13"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1" y="123"/>
                  </a:cubicBezTo>
                  <a:cubicBezTo>
                    <a:pt x="11" y="122"/>
                    <a:pt x="11" y="122"/>
                    <a:pt x="11" y="122"/>
                  </a:cubicBezTo>
                  <a:cubicBezTo>
                    <a:pt x="11" y="122"/>
                    <a:pt x="11" y="122"/>
                    <a:pt x="11" y="122"/>
                  </a:cubicBezTo>
                  <a:cubicBezTo>
                    <a:pt x="11" y="122"/>
                    <a:pt x="11" y="122"/>
                    <a:pt x="11" y="122"/>
                  </a:cubicBezTo>
                  <a:cubicBezTo>
                    <a:pt x="11" y="122"/>
                    <a:pt x="11" y="121"/>
                    <a:pt x="11" y="121"/>
                  </a:cubicBezTo>
                  <a:cubicBezTo>
                    <a:pt x="11" y="121"/>
                    <a:pt x="11" y="121"/>
                    <a:pt x="11" y="121"/>
                  </a:cubicBezTo>
                  <a:cubicBezTo>
                    <a:pt x="11" y="121"/>
                    <a:pt x="10" y="121"/>
                    <a:pt x="10" y="121"/>
                  </a:cubicBezTo>
                  <a:cubicBezTo>
                    <a:pt x="10" y="120"/>
                    <a:pt x="10" y="120"/>
                    <a:pt x="10" y="120"/>
                  </a:cubicBezTo>
                  <a:cubicBezTo>
                    <a:pt x="10" y="120"/>
                    <a:pt x="10" y="120"/>
                    <a:pt x="10" y="120"/>
                  </a:cubicBezTo>
                  <a:cubicBezTo>
                    <a:pt x="10" y="120"/>
                    <a:pt x="10" y="120"/>
                    <a:pt x="10" y="120"/>
                  </a:cubicBezTo>
                  <a:cubicBezTo>
                    <a:pt x="10" y="120"/>
                    <a:pt x="10" y="119"/>
                    <a:pt x="10" y="119"/>
                  </a:cubicBezTo>
                  <a:cubicBezTo>
                    <a:pt x="10" y="119"/>
                    <a:pt x="10" y="119"/>
                    <a:pt x="10" y="119"/>
                  </a:cubicBezTo>
                  <a:cubicBezTo>
                    <a:pt x="10" y="119"/>
                    <a:pt x="11" y="119"/>
                    <a:pt x="11" y="120"/>
                  </a:cubicBezTo>
                  <a:cubicBezTo>
                    <a:pt x="11" y="120"/>
                    <a:pt x="11" y="119"/>
                    <a:pt x="11" y="119"/>
                  </a:cubicBezTo>
                  <a:cubicBezTo>
                    <a:pt x="11" y="119"/>
                    <a:pt x="11" y="119"/>
                    <a:pt x="11" y="119"/>
                  </a:cubicBezTo>
                  <a:cubicBezTo>
                    <a:pt x="11" y="119"/>
                    <a:pt x="11" y="119"/>
                    <a:pt x="11" y="119"/>
                  </a:cubicBezTo>
                  <a:cubicBezTo>
                    <a:pt x="11" y="119"/>
                    <a:pt x="11" y="118"/>
                    <a:pt x="11" y="118"/>
                  </a:cubicBezTo>
                  <a:cubicBezTo>
                    <a:pt x="11" y="118"/>
                    <a:pt x="11" y="118"/>
                    <a:pt x="11" y="118"/>
                  </a:cubicBezTo>
                  <a:cubicBezTo>
                    <a:pt x="11" y="118"/>
                    <a:pt x="11" y="118"/>
                    <a:pt x="11" y="118"/>
                  </a:cubicBezTo>
                  <a:cubicBezTo>
                    <a:pt x="11" y="118"/>
                    <a:pt x="11" y="118"/>
                    <a:pt x="11" y="117"/>
                  </a:cubicBezTo>
                  <a:cubicBezTo>
                    <a:pt x="11" y="117"/>
                    <a:pt x="11" y="117"/>
                    <a:pt x="10" y="117"/>
                  </a:cubicBezTo>
                  <a:cubicBezTo>
                    <a:pt x="10" y="117"/>
                    <a:pt x="10" y="117"/>
                    <a:pt x="10" y="117"/>
                  </a:cubicBezTo>
                  <a:cubicBezTo>
                    <a:pt x="10" y="117"/>
                    <a:pt x="10" y="117"/>
                    <a:pt x="10" y="117"/>
                  </a:cubicBezTo>
                  <a:cubicBezTo>
                    <a:pt x="10" y="117"/>
                    <a:pt x="10" y="117"/>
                    <a:pt x="10" y="116"/>
                  </a:cubicBezTo>
                  <a:cubicBezTo>
                    <a:pt x="10" y="116"/>
                    <a:pt x="10" y="116"/>
                    <a:pt x="10" y="116"/>
                  </a:cubicBezTo>
                  <a:cubicBezTo>
                    <a:pt x="10" y="116"/>
                    <a:pt x="10" y="116"/>
                    <a:pt x="10" y="116"/>
                  </a:cubicBezTo>
                  <a:cubicBezTo>
                    <a:pt x="10" y="116"/>
                    <a:pt x="10" y="116"/>
                    <a:pt x="10" y="116"/>
                  </a:cubicBezTo>
                  <a:cubicBezTo>
                    <a:pt x="10" y="116"/>
                    <a:pt x="10" y="115"/>
                    <a:pt x="10" y="115"/>
                  </a:cubicBezTo>
                  <a:cubicBezTo>
                    <a:pt x="10" y="115"/>
                    <a:pt x="10" y="115"/>
                    <a:pt x="10" y="115"/>
                  </a:cubicBezTo>
                  <a:cubicBezTo>
                    <a:pt x="10" y="115"/>
                    <a:pt x="10" y="115"/>
                    <a:pt x="10" y="114"/>
                  </a:cubicBezTo>
                  <a:cubicBezTo>
                    <a:pt x="10" y="114"/>
                    <a:pt x="10" y="114"/>
                    <a:pt x="10" y="114"/>
                  </a:cubicBezTo>
                  <a:cubicBezTo>
                    <a:pt x="10" y="114"/>
                    <a:pt x="10" y="114"/>
                    <a:pt x="10" y="114"/>
                  </a:cubicBezTo>
                  <a:cubicBezTo>
                    <a:pt x="10" y="113"/>
                    <a:pt x="10" y="113"/>
                    <a:pt x="10" y="113"/>
                  </a:cubicBezTo>
                  <a:cubicBezTo>
                    <a:pt x="10" y="113"/>
                    <a:pt x="10" y="113"/>
                    <a:pt x="10" y="112"/>
                  </a:cubicBezTo>
                  <a:cubicBezTo>
                    <a:pt x="10" y="112"/>
                    <a:pt x="10" y="112"/>
                    <a:pt x="10" y="112"/>
                  </a:cubicBezTo>
                  <a:cubicBezTo>
                    <a:pt x="10" y="111"/>
                    <a:pt x="10" y="111"/>
                    <a:pt x="10" y="111"/>
                  </a:cubicBezTo>
                  <a:cubicBezTo>
                    <a:pt x="10" y="111"/>
                    <a:pt x="10" y="111"/>
                    <a:pt x="10" y="111"/>
                  </a:cubicBezTo>
                  <a:cubicBezTo>
                    <a:pt x="10" y="111"/>
                    <a:pt x="10" y="111"/>
                    <a:pt x="10" y="110"/>
                  </a:cubicBezTo>
                  <a:cubicBezTo>
                    <a:pt x="10" y="110"/>
                    <a:pt x="10" y="110"/>
                    <a:pt x="10" y="110"/>
                  </a:cubicBezTo>
                  <a:cubicBezTo>
                    <a:pt x="10" y="110"/>
                    <a:pt x="10" y="110"/>
                    <a:pt x="10" y="110"/>
                  </a:cubicBezTo>
                  <a:cubicBezTo>
                    <a:pt x="10" y="109"/>
                    <a:pt x="10" y="109"/>
                    <a:pt x="10" y="109"/>
                  </a:cubicBezTo>
                  <a:cubicBezTo>
                    <a:pt x="11" y="109"/>
                    <a:pt x="11" y="108"/>
                    <a:pt x="11" y="108"/>
                  </a:cubicBezTo>
                  <a:cubicBezTo>
                    <a:pt x="11" y="108"/>
                    <a:pt x="11" y="107"/>
                    <a:pt x="11" y="107"/>
                  </a:cubicBezTo>
                  <a:cubicBezTo>
                    <a:pt x="11" y="107"/>
                    <a:pt x="11" y="107"/>
                    <a:pt x="11" y="107"/>
                  </a:cubicBezTo>
                  <a:cubicBezTo>
                    <a:pt x="11" y="107"/>
                    <a:pt x="11" y="107"/>
                    <a:pt x="11" y="106"/>
                  </a:cubicBezTo>
                  <a:cubicBezTo>
                    <a:pt x="11" y="106"/>
                    <a:pt x="11" y="106"/>
                    <a:pt x="11" y="106"/>
                  </a:cubicBezTo>
                  <a:cubicBezTo>
                    <a:pt x="11" y="106"/>
                    <a:pt x="11" y="106"/>
                    <a:pt x="11" y="106"/>
                  </a:cubicBezTo>
                  <a:cubicBezTo>
                    <a:pt x="12" y="105"/>
                    <a:pt x="12" y="105"/>
                    <a:pt x="12" y="105"/>
                  </a:cubicBezTo>
                  <a:cubicBezTo>
                    <a:pt x="12" y="105"/>
                    <a:pt x="12" y="105"/>
                    <a:pt x="12" y="105"/>
                  </a:cubicBezTo>
                  <a:cubicBezTo>
                    <a:pt x="12" y="105"/>
                    <a:pt x="12" y="105"/>
                    <a:pt x="12" y="105"/>
                  </a:cubicBezTo>
                  <a:cubicBezTo>
                    <a:pt x="12" y="104"/>
                    <a:pt x="13" y="104"/>
                    <a:pt x="13" y="104"/>
                  </a:cubicBezTo>
                  <a:cubicBezTo>
                    <a:pt x="13" y="104"/>
                    <a:pt x="13" y="104"/>
                    <a:pt x="13" y="104"/>
                  </a:cubicBezTo>
                  <a:cubicBezTo>
                    <a:pt x="13" y="104"/>
                    <a:pt x="13" y="104"/>
                    <a:pt x="13" y="104"/>
                  </a:cubicBezTo>
                  <a:cubicBezTo>
                    <a:pt x="13" y="104"/>
                    <a:pt x="13" y="104"/>
                    <a:pt x="13" y="104"/>
                  </a:cubicBezTo>
                  <a:cubicBezTo>
                    <a:pt x="13" y="104"/>
                    <a:pt x="13" y="104"/>
                    <a:pt x="14" y="104"/>
                  </a:cubicBezTo>
                  <a:cubicBezTo>
                    <a:pt x="14" y="103"/>
                    <a:pt x="14" y="103"/>
                    <a:pt x="14" y="104"/>
                  </a:cubicBezTo>
                  <a:cubicBezTo>
                    <a:pt x="14" y="104"/>
                    <a:pt x="15" y="104"/>
                    <a:pt x="15" y="104"/>
                  </a:cubicBezTo>
                  <a:cubicBezTo>
                    <a:pt x="15" y="104"/>
                    <a:pt x="15" y="104"/>
                    <a:pt x="15" y="104"/>
                  </a:cubicBezTo>
                  <a:cubicBezTo>
                    <a:pt x="15" y="104"/>
                    <a:pt x="15" y="104"/>
                    <a:pt x="15" y="103"/>
                  </a:cubicBezTo>
                  <a:cubicBezTo>
                    <a:pt x="16" y="103"/>
                    <a:pt x="15" y="103"/>
                    <a:pt x="16" y="103"/>
                  </a:cubicBezTo>
                  <a:cubicBezTo>
                    <a:pt x="16" y="102"/>
                    <a:pt x="16" y="102"/>
                    <a:pt x="16" y="102"/>
                  </a:cubicBezTo>
                  <a:cubicBezTo>
                    <a:pt x="16" y="102"/>
                    <a:pt x="16" y="102"/>
                    <a:pt x="16" y="102"/>
                  </a:cubicBezTo>
                  <a:cubicBezTo>
                    <a:pt x="16" y="101"/>
                    <a:pt x="16" y="102"/>
                    <a:pt x="16" y="101"/>
                  </a:cubicBezTo>
                  <a:cubicBezTo>
                    <a:pt x="16" y="101"/>
                    <a:pt x="16" y="101"/>
                    <a:pt x="16" y="101"/>
                  </a:cubicBezTo>
                  <a:cubicBezTo>
                    <a:pt x="16" y="101"/>
                    <a:pt x="16" y="101"/>
                    <a:pt x="16" y="100"/>
                  </a:cubicBezTo>
                  <a:cubicBezTo>
                    <a:pt x="16" y="100"/>
                    <a:pt x="16" y="100"/>
                    <a:pt x="16" y="100"/>
                  </a:cubicBezTo>
                  <a:cubicBezTo>
                    <a:pt x="16" y="99"/>
                    <a:pt x="16" y="99"/>
                    <a:pt x="16" y="99"/>
                  </a:cubicBezTo>
                  <a:cubicBezTo>
                    <a:pt x="16" y="98"/>
                    <a:pt x="16" y="98"/>
                    <a:pt x="16" y="98"/>
                  </a:cubicBezTo>
                  <a:cubicBezTo>
                    <a:pt x="16" y="98"/>
                    <a:pt x="16" y="98"/>
                    <a:pt x="16" y="98"/>
                  </a:cubicBezTo>
                  <a:cubicBezTo>
                    <a:pt x="16" y="98"/>
                    <a:pt x="16" y="98"/>
                    <a:pt x="16" y="98"/>
                  </a:cubicBezTo>
                  <a:cubicBezTo>
                    <a:pt x="16" y="98"/>
                    <a:pt x="16" y="98"/>
                    <a:pt x="16" y="98"/>
                  </a:cubicBezTo>
                  <a:cubicBezTo>
                    <a:pt x="16" y="98"/>
                    <a:pt x="16" y="98"/>
                    <a:pt x="16" y="98"/>
                  </a:cubicBezTo>
                  <a:cubicBezTo>
                    <a:pt x="16" y="97"/>
                    <a:pt x="16" y="97"/>
                    <a:pt x="15" y="97"/>
                  </a:cubicBezTo>
                  <a:cubicBezTo>
                    <a:pt x="15" y="97"/>
                    <a:pt x="15" y="97"/>
                    <a:pt x="15" y="97"/>
                  </a:cubicBezTo>
                  <a:cubicBezTo>
                    <a:pt x="15" y="97"/>
                    <a:pt x="15" y="97"/>
                    <a:pt x="15" y="97"/>
                  </a:cubicBezTo>
                  <a:cubicBezTo>
                    <a:pt x="15" y="96"/>
                    <a:pt x="15" y="96"/>
                    <a:pt x="15" y="96"/>
                  </a:cubicBezTo>
                  <a:cubicBezTo>
                    <a:pt x="15" y="96"/>
                    <a:pt x="15" y="96"/>
                    <a:pt x="15" y="96"/>
                  </a:cubicBezTo>
                  <a:cubicBezTo>
                    <a:pt x="15" y="96"/>
                    <a:pt x="15" y="96"/>
                    <a:pt x="15" y="96"/>
                  </a:cubicBezTo>
                  <a:cubicBezTo>
                    <a:pt x="15" y="96"/>
                    <a:pt x="15" y="96"/>
                    <a:pt x="15" y="96"/>
                  </a:cubicBezTo>
                  <a:cubicBezTo>
                    <a:pt x="15" y="96"/>
                    <a:pt x="15" y="95"/>
                    <a:pt x="14" y="95"/>
                  </a:cubicBezTo>
                  <a:cubicBezTo>
                    <a:pt x="14" y="95"/>
                    <a:pt x="14" y="95"/>
                    <a:pt x="14" y="95"/>
                  </a:cubicBezTo>
                  <a:cubicBezTo>
                    <a:pt x="14" y="95"/>
                    <a:pt x="14" y="95"/>
                    <a:pt x="14" y="95"/>
                  </a:cubicBezTo>
                  <a:cubicBezTo>
                    <a:pt x="14" y="94"/>
                    <a:pt x="14" y="94"/>
                    <a:pt x="14" y="94"/>
                  </a:cubicBezTo>
                  <a:cubicBezTo>
                    <a:pt x="14" y="94"/>
                    <a:pt x="14" y="94"/>
                    <a:pt x="14" y="94"/>
                  </a:cubicBezTo>
                  <a:cubicBezTo>
                    <a:pt x="14" y="94"/>
                    <a:pt x="14" y="94"/>
                    <a:pt x="14" y="94"/>
                  </a:cubicBezTo>
                  <a:cubicBezTo>
                    <a:pt x="14" y="94"/>
                    <a:pt x="14" y="94"/>
                    <a:pt x="14" y="93"/>
                  </a:cubicBezTo>
                  <a:cubicBezTo>
                    <a:pt x="14" y="93"/>
                    <a:pt x="14" y="93"/>
                    <a:pt x="14" y="93"/>
                  </a:cubicBezTo>
                  <a:cubicBezTo>
                    <a:pt x="14" y="93"/>
                    <a:pt x="14" y="93"/>
                    <a:pt x="14" y="93"/>
                  </a:cubicBezTo>
                  <a:cubicBezTo>
                    <a:pt x="14" y="93"/>
                    <a:pt x="14" y="93"/>
                    <a:pt x="14" y="93"/>
                  </a:cubicBezTo>
                  <a:cubicBezTo>
                    <a:pt x="14" y="92"/>
                    <a:pt x="14" y="92"/>
                    <a:pt x="14" y="92"/>
                  </a:cubicBezTo>
                  <a:cubicBezTo>
                    <a:pt x="14" y="92"/>
                    <a:pt x="14" y="92"/>
                    <a:pt x="14" y="92"/>
                  </a:cubicBezTo>
                  <a:cubicBezTo>
                    <a:pt x="15" y="92"/>
                    <a:pt x="15" y="92"/>
                    <a:pt x="15" y="92"/>
                  </a:cubicBezTo>
                  <a:cubicBezTo>
                    <a:pt x="15" y="92"/>
                    <a:pt x="15" y="91"/>
                    <a:pt x="15" y="91"/>
                  </a:cubicBezTo>
                  <a:cubicBezTo>
                    <a:pt x="15" y="91"/>
                    <a:pt x="15" y="91"/>
                    <a:pt x="15" y="91"/>
                  </a:cubicBezTo>
                  <a:cubicBezTo>
                    <a:pt x="15" y="91"/>
                    <a:pt x="15" y="91"/>
                    <a:pt x="15" y="91"/>
                  </a:cubicBezTo>
                  <a:cubicBezTo>
                    <a:pt x="15" y="90"/>
                    <a:pt x="15" y="90"/>
                    <a:pt x="15" y="90"/>
                  </a:cubicBezTo>
                  <a:cubicBezTo>
                    <a:pt x="15" y="90"/>
                    <a:pt x="15" y="90"/>
                    <a:pt x="15" y="89"/>
                  </a:cubicBezTo>
                  <a:cubicBezTo>
                    <a:pt x="15" y="89"/>
                    <a:pt x="15" y="89"/>
                    <a:pt x="15" y="89"/>
                  </a:cubicBezTo>
                  <a:cubicBezTo>
                    <a:pt x="15" y="89"/>
                    <a:pt x="15" y="89"/>
                    <a:pt x="15" y="89"/>
                  </a:cubicBezTo>
                  <a:cubicBezTo>
                    <a:pt x="15" y="89"/>
                    <a:pt x="15" y="88"/>
                    <a:pt x="15" y="88"/>
                  </a:cubicBezTo>
                  <a:cubicBezTo>
                    <a:pt x="15" y="88"/>
                    <a:pt x="15" y="88"/>
                    <a:pt x="15" y="88"/>
                  </a:cubicBezTo>
                  <a:cubicBezTo>
                    <a:pt x="15" y="88"/>
                    <a:pt x="15" y="88"/>
                    <a:pt x="15" y="88"/>
                  </a:cubicBezTo>
                  <a:cubicBezTo>
                    <a:pt x="15" y="88"/>
                    <a:pt x="16" y="88"/>
                    <a:pt x="16" y="87"/>
                  </a:cubicBezTo>
                  <a:cubicBezTo>
                    <a:pt x="16" y="87"/>
                    <a:pt x="16" y="87"/>
                    <a:pt x="16" y="87"/>
                  </a:cubicBezTo>
                  <a:cubicBezTo>
                    <a:pt x="16" y="87"/>
                    <a:pt x="16" y="87"/>
                    <a:pt x="16" y="87"/>
                  </a:cubicBezTo>
                  <a:cubicBezTo>
                    <a:pt x="16" y="87"/>
                    <a:pt x="16" y="86"/>
                    <a:pt x="16" y="86"/>
                  </a:cubicBezTo>
                  <a:cubicBezTo>
                    <a:pt x="16" y="86"/>
                    <a:pt x="16" y="86"/>
                    <a:pt x="16" y="86"/>
                  </a:cubicBezTo>
                  <a:cubicBezTo>
                    <a:pt x="16" y="86"/>
                    <a:pt x="16" y="86"/>
                    <a:pt x="16"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4"/>
                    <a:pt x="16" y="84"/>
                  </a:cubicBezTo>
                  <a:cubicBezTo>
                    <a:pt x="16" y="84"/>
                    <a:pt x="16" y="84"/>
                    <a:pt x="16" y="84"/>
                  </a:cubicBezTo>
                  <a:cubicBezTo>
                    <a:pt x="16" y="84"/>
                    <a:pt x="16" y="84"/>
                    <a:pt x="16" y="84"/>
                  </a:cubicBezTo>
                  <a:cubicBezTo>
                    <a:pt x="16" y="84"/>
                    <a:pt x="16" y="84"/>
                    <a:pt x="16" y="83"/>
                  </a:cubicBezTo>
                  <a:cubicBezTo>
                    <a:pt x="16" y="83"/>
                    <a:pt x="16" y="83"/>
                    <a:pt x="16" y="83"/>
                  </a:cubicBezTo>
                  <a:cubicBezTo>
                    <a:pt x="16" y="83"/>
                    <a:pt x="16" y="83"/>
                    <a:pt x="16" y="82"/>
                  </a:cubicBezTo>
                  <a:cubicBezTo>
                    <a:pt x="16" y="82"/>
                    <a:pt x="17" y="82"/>
                    <a:pt x="17" y="82"/>
                  </a:cubicBezTo>
                  <a:cubicBezTo>
                    <a:pt x="17" y="82"/>
                    <a:pt x="17" y="82"/>
                    <a:pt x="17" y="81"/>
                  </a:cubicBezTo>
                  <a:cubicBezTo>
                    <a:pt x="17" y="81"/>
                    <a:pt x="17" y="81"/>
                    <a:pt x="17" y="81"/>
                  </a:cubicBezTo>
                  <a:cubicBezTo>
                    <a:pt x="17" y="81"/>
                    <a:pt x="17" y="81"/>
                    <a:pt x="17" y="81"/>
                  </a:cubicBezTo>
                  <a:cubicBezTo>
                    <a:pt x="17" y="81"/>
                    <a:pt x="17" y="81"/>
                    <a:pt x="17" y="80"/>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7" y="79"/>
                    <a:pt x="17" y="79"/>
                    <a:pt x="17" y="79"/>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7"/>
                    <a:pt x="17" y="77"/>
                  </a:cubicBezTo>
                  <a:cubicBezTo>
                    <a:pt x="17" y="77"/>
                    <a:pt x="17" y="77"/>
                    <a:pt x="17" y="77"/>
                  </a:cubicBezTo>
                  <a:cubicBezTo>
                    <a:pt x="17" y="77"/>
                    <a:pt x="17" y="77"/>
                    <a:pt x="17" y="76"/>
                  </a:cubicBezTo>
                  <a:cubicBezTo>
                    <a:pt x="17" y="76"/>
                    <a:pt x="18" y="76"/>
                    <a:pt x="18" y="76"/>
                  </a:cubicBezTo>
                  <a:cubicBezTo>
                    <a:pt x="18" y="75"/>
                    <a:pt x="18" y="75"/>
                    <a:pt x="18" y="75"/>
                  </a:cubicBezTo>
                  <a:cubicBezTo>
                    <a:pt x="18" y="75"/>
                    <a:pt x="18" y="74"/>
                    <a:pt x="18" y="74"/>
                  </a:cubicBezTo>
                  <a:cubicBezTo>
                    <a:pt x="18" y="73"/>
                    <a:pt x="18" y="73"/>
                    <a:pt x="18" y="73"/>
                  </a:cubicBezTo>
                  <a:cubicBezTo>
                    <a:pt x="18" y="73"/>
                    <a:pt x="18" y="73"/>
                    <a:pt x="18" y="73"/>
                  </a:cubicBezTo>
                  <a:cubicBezTo>
                    <a:pt x="18" y="73"/>
                    <a:pt x="18" y="73"/>
                    <a:pt x="18" y="73"/>
                  </a:cubicBezTo>
                  <a:cubicBezTo>
                    <a:pt x="18" y="73"/>
                    <a:pt x="18" y="73"/>
                    <a:pt x="18" y="73"/>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0"/>
                    <a:pt x="18" y="70"/>
                    <a:pt x="18" y="70"/>
                  </a:cubicBezTo>
                  <a:cubicBezTo>
                    <a:pt x="19" y="70"/>
                    <a:pt x="18" y="69"/>
                    <a:pt x="18" y="69"/>
                  </a:cubicBezTo>
                  <a:cubicBezTo>
                    <a:pt x="18" y="69"/>
                    <a:pt x="18" y="69"/>
                    <a:pt x="18" y="69"/>
                  </a:cubicBezTo>
                  <a:cubicBezTo>
                    <a:pt x="18" y="69"/>
                    <a:pt x="19" y="69"/>
                    <a:pt x="19" y="69"/>
                  </a:cubicBezTo>
                  <a:cubicBezTo>
                    <a:pt x="19" y="69"/>
                    <a:pt x="18" y="68"/>
                    <a:pt x="19" y="68"/>
                  </a:cubicBezTo>
                  <a:cubicBezTo>
                    <a:pt x="19" y="68"/>
                    <a:pt x="18" y="68"/>
                    <a:pt x="18" y="68"/>
                  </a:cubicBezTo>
                  <a:cubicBezTo>
                    <a:pt x="18" y="68"/>
                    <a:pt x="18" y="67"/>
                    <a:pt x="18" y="67"/>
                  </a:cubicBezTo>
                  <a:cubicBezTo>
                    <a:pt x="18" y="67"/>
                    <a:pt x="18" y="67"/>
                    <a:pt x="18" y="67"/>
                  </a:cubicBezTo>
                  <a:cubicBezTo>
                    <a:pt x="18" y="67"/>
                    <a:pt x="18" y="67"/>
                    <a:pt x="18" y="67"/>
                  </a:cubicBezTo>
                  <a:cubicBezTo>
                    <a:pt x="18" y="67"/>
                    <a:pt x="18" y="66"/>
                    <a:pt x="18" y="66"/>
                  </a:cubicBezTo>
                  <a:cubicBezTo>
                    <a:pt x="18" y="66"/>
                    <a:pt x="18" y="66"/>
                    <a:pt x="18" y="66"/>
                  </a:cubicBezTo>
                  <a:cubicBezTo>
                    <a:pt x="18" y="65"/>
                    <a:pt x="18" y="66"/>
                    <a:pt x="18" y="65"/>
                  </a:cubicBezTo>
                  <a:cubicBezTo>
                    <a:pt x="18" y="65"/>
                    <a:pt x="18" y="65"/>
                    <a:pt x="18" y="65"/>
                  </a:cubicBezTo>
                  <a:cubicBezTo>
                    <a:pt x="18" y="65"/>
                    <a:pt x="18" y="65"/>
                    <a:pt x="18" y="65"/>
                  </a:cubicBezTo>
                  <a:cubicBezTo>
                    <a:pt x="18" y="64"/>
                    <a:pt x="18" y="64"/>
                    <a:pt x="18" y="64"/>
                  </a:cubicBezTo>
                  <a:cubicBezTo>
                    <a:pt x="18" y="64"/>
                    <a:pt x="18" y="64"/>
                    <a:pt x="18" y="64"/>
                  </a:cubicBezTo>
                  <a:cubicBezTo>
                    <a:pt x="18" y="64"/>
                    <a:pt x="18" y="64"/>
                    <a:pt x="18" y="64"/>
                  </a:cubicBezTo>
                  <a:cubicBezTo>
                    <a:pt x="18" y="64"/>
                    <a:pt x="18" y="63"/>
                    <a:pt x="18" y="63"/>
                  </a:cubicBezTo>
                  <a:cubicBezTo>
                    <a:pt x="18" y="63"/>
                    <a:pt x="18" y="63"/>
                    <a:pt x="18" y="63"/>
                  </a:cubicBezTo>
                  <a:cubicBezTo>
                    <a:pt x="18" y="63"/>
                    <a:pt x="18" y="63"/>
                    <a:pt x="18" y="63"/>
                  </a:cubicBezTo>
                  <a:cubicBezTo>
                    <a:pt x="18" y="62"/>
                    <a:pt x="18" y="63"/>
                    <a:pt x="18" y="62"/>
                  </a:cubicBezTo>
                  <a:cubicBezTo>
                    <a:pt x="18" y="62"/>
                    <a:pt x="18" y="62"/>
                    <a:pt x="18" y="62"/>
                  </a:cubicBezTo>
                  <a:cubicBezTo>
                    <a:pt x="18" y="62"/>
                    <a:pt x="18" y="62"/>
                    <a:pt x="18" y="62"/>
                  </a:cubicBezTo>
                  <a:cubicBezTo>
                    <a:pt x="18" y="62"/>
                    <a:pt x="18" y="62"/>
                    <a:pt x="18" y="62"/>
                  </a:cubicBezTo>
                  <a:cubicBezTo>
                    <a:pt x="18" y="61"/>
                    <a:pt x="18" y="61"/>
                    <a:pt x="18" y="61"/>
                  </a:cubicBezTo>
                  <a:cubicBezTo>
                    <a:pt x="18" y="61"/>
                    <a:pt x="18" y="61"/>
                    <a:pt x="18" y="61"/>
                  </a:cubicBezTo>
                  <a:cubicBezTo>
                    <a:pt x="18" y="61"/>
                    <a:pt x="18" y="61"/>
                    <a:pt x="18" y="61"/>
                  </a:cubicBezTo>
                  <a:cubicBezTo>
                    <a:pt x="18" y="61"/>
                    <a:pt x="19" y="61"/>
                    <a:pt x="19" y="61"/>
                  </a:cubicBezTo>
                  <a:cubicBezTo>
                    <a:pt x="19" y="61"/>
                    <a:pt x="19" y="61"/>
                    <a:pt x="19" y="61"/>
                  </a:cubicBezTo>
                  <a:cubicBezTo>
                    <a:pt x="19" y="61"/>
                    <a:pt x="19" y="61"/>
                    <a:pt x="19" y="61"/>
                  </a:cubicBezTo>
                  <a:cubicBezTo>
                    <a:pt x="19" y="61"/>
                    <a:pt x="19" y="61"/>
                    <a:pt x="19" y="61"/>
                  </a:cubicBezTo>
                  <a:cubicBezTo>
                    <a:pt x="19" y="61"/>
                    <a:pt x="20" y="61"/>
                    <a:pt x="20" y="61"/>
                  </a:cubicBezTo>
                  <a:cubicBezTo>
                    <a:pt x="20" y="61"/>
                    <a:pt x="20" y="61"/>
                    <a:pt x="20" y="61"/>
                  </a:cubicBezTo>
                  <a:cubicBezTo>
                    <a:pt x="20" y="61"/>
                    <a:pt x="20" y="61"/>
                    <a:pt x="20" y="61"/>
                  </a:cubicBezTo>
                  <a:cubicBezTo>
                    <a:pt x="20" y="61"/>
                    <a:pt x="20" y="61"/>
                    <a:pt x="20" y="61"/>
                  </a:cubicBezTo>
                  <a:cubicBezTo>
                    <a:pt x="20" y="61"/>
                    <a:pt x="20" y="61"/>
                    <a:pt x="20" y="61"/>
                  </a:cubicBezTo>
                  <a:cubicBezTo>
                    <a:pt x="21" y="61"/>
                    <a:pt x="21" y="61"/>
                    <a:pt x="21" y="61"/>
                  </a:cubicBezTo>
                  <a:cubicBezTo>
                    <a:pt x="21" y="61"/>
                    <a:pt x="21" y="60"/>
                    <a:pt x="21" y="60"/>
                  </a:cubicBezTo>
                  <a:cubicBezTo>
                    <a:pt x="21" y="60"/>
                    <a:pt x="21" y="60"/>
                    <a:pt x="21" y="60"/>
                  </a:cubicBezTo>
                  <a:cubicBezTo>
                    <a:pt x="21" y="60"/>
                    <a:pt x="21" y="60"/>
                    <a:pt x="21" y="60"/>
                  </a:cubicBezTo>
                  <a:cubicBezTo>
                    <a:pt x="21" y="60"/>
                    <a:pt x="20" y="59"/>
                    <a:pt x="20" y="59"/>
                  </a:cubicBezTo>
                  <a:cubicBezTo>
                    <a:pt x="20" y="59"/>
                    <a:pt x="20" y="59"/>
                    <a:pt x="20" y="59"/>
                  </a:cubicBezTo>
                  <a:cubicBezTo>
                    <a:pt x="20" y="59"/>
                    <a:pt x="20" y="59"/>
                    <a:pt x="20" y="59"/>
                  </a:cubicBezTo>
                  <a:cubicBezTo>
                    <a:pt x="20" y="59"/>
                    <a:pt x="20" y="59"/>
                    <a:pt x="20" y="59"/>
                  </a:cubicBezTo>
                  <a:cubicBezTo>
                    <a:pt x="20" y="58"/>
                    <a:pt x="20" y="59"/>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5"/>
                    <a:pt x="20" y="56"/>
                    <a:pt x="20" y="55"/>
                  </a:cubicBezTo>
                  <a:cubicBezTo>
                    <a:pt x="20" y="55"/>
                    <a:pt x="20" y="55"/>
                    <a:pt x="20" y="55"/>
                  </a:cubicBezTo>
                  <a:cubicBezTo>
                    <a:pt x="20" y="54"/>
                    <a:pt x="20" y="54"/>
                    <a:pt x="20" y="54"/>
                  </a:cubicBezTo>
                  <a:cubicBezTo>
                    <a:pt x="20" y="54"/>
                    <a:pt x="20" y="54"/>
                    <a:pt x="20" y="54"/>
                  </a:cubicBezTo>
                  <a:cubicBezTo>
                    <a:pt x="20" y="54"/>
                    <a:pt x="20" y="53"/>
                    <a:pt x="20" y="53"/>
                  </a:cubicBezTo>
                  <a:cubicBezTo>
                    <a:pt x="20" y="53"/>
                    <a:pt x="20" y="53"/>
                    <a:pt x="20" y="53"/>
                  </a:cubicBezTo>
                  <a:cubicBezTo>
                    <a:pt x="20" y="53"/>
                    <a:pt x="20" y="53"/>
                    <a:pt x="20" y="53"/>
                  </a:cubicBezTo>
                  <a:cubicBezTo>
                    <a:pt x="20" y="53"/>
                    <a:pt x="20" y="53"/>
                    <a:pt x="20" y="53"/>
                  </a:cubicBezTo>
                  <a:cubicBezTo>
                    <a:pt x="20" y="53"/>
                    <a:pt x="20" y="53"/>
                    <a:pt x="20" y="52"/>
                  </a:cubicBezTo>
                  <a:cubicBezTo>
                    <a:pt x="20" y="52"/>
                    <a:pt x="20" y="52"/>
                    <a:pt x="20" y="52"/>
                  </a:cubicBezTo>
                  <a:cubicBezTo>
                    <a:pt x="20" y="52"/>
                    <a:pt x="19" y="52"/>
                    <a:pt x="19" y="52"/>
                  </a:cubicBezTo>
                  <a:cubicBezTo>
                    <a:pt x="19" y="52"/>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49"/>
                    <a:pt x="19" y="49"/>
                  </a:cubicBezTo>
                  <a:cubicBezTo>
                    <a:pt x="19" y="49"/>
                    <a:pt x="19" y="49"/>
                    <a:pt x="19" y="49"/>
                  </a:cubicBezTo>
                  <a:cubicBezTo>
                    <a:pt x="19" y="49"/>
                    <a:pt x="19" y="49"/>
                    <a:pt x="20" y="49"/>
                  </a:cubicBezTo>
                  <a:cubicBezTo>
                    <a:pt x="20" y="49"/>
                    <a:pt x="20" y="49"/>
                    <a:pt x="20" y="49"/>
                  </a:cubicBezTo>
                  <a:cubicBezTo>
                    <a:pt x="20" y="49"/>
                    <a:pt x="20" y="49"/>
                    <a:pt x="20" y="49"/>
                  </a:cubicBezTo>
                  <a:cubicBezTo>
                    <a:pt x="20" y="49"/>
                    <a:pt x="20" y="48"/>
                    <a:pt x="20" y="48"/>
                  </a:cubicBezTo>
                  <a:cubicBezTo>
                    <a:pt x="20" y="48"/>
                    <a:pt x="20" y="48"/>
                    <a:pt x="20" y="48"/>
                  </a:cubicBezTo>
                  <a:cubicBezTo>
                    <a:pt x="20" y="47"/>
                    <a:pt x="20" y="47"/>
                    <a:pt x="20" y="47"/>
                  </a:cubicBezTo>
                  <a:cubicBezTo>
                    <a:pt x="20" y="47"/>
                    <a:pt x="20" y="47"/>
                    <a:pt x="20" y="47"/>
                  </a:cubicBezTo>
                  <a:cubicBezTo>
                    <a:pt x="20" y="47"/>
                    <a:pt x="20" y="47"/>
                    <a:pt x="20" y="47"/>
                  </a:cubicBezTo>
                  <a:cubicBezTo>
                    <a:pt x="20" y="47"/>
                    <a:pt x="20" y="47"/>
                    <a:pt x="20" y="46"/>
                  </a:cubicBezTo>
                  <a:cubicBezTo>
                    <a:pt x="20" y="46"/>
                    <a:pt x="20" y="46"/>
                    <a:pt x="20" y="46"/>
                  </a:cubicBezTo>
                  <a:cubicBezTo>
                    <a:pt x="20" y="46"/>
                    <a:pt x="21" y="46"/>
                    <a:pt x="21" y="46"/>
                  </a:cubicBezTo>
                  <a:cubicBezTo>
                    <a:pt x="21" y="46"/>
                    <a:pt x="21" y="45"/>
                    <a:pt x="21" y="45"/>
                  </a:cubicBezTo>
                  <a:cubicBezTo>
                    <a:pt x="21" y="45"/>
                    <a:pt x="21" y="45"/>
                    <a:pt x="21" y="45"/>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3"/>
                    <a:pt x="21" y="43"/>
                  </a:cubicBezTo>
                  <a:cubicBezTo>
                    <a:pt x="21" y="43"/>
                    <a:pt x="21" y="43"/>
                    <a:pt x="21" y="43"/>
                  </a:cubicBezTo>
                  <a:cubicBezTo>
                    <a:pt x="21" y="43"/>
                    <a:pt x="21" y="42"/>
                    <a:pt x="21" y="42"/>
                  </a:cubicBezTo>
                  <a:cubicBezTo>
                    <a:pt x="21" y="42"/>
                    <a:pt x="21" y="42"/>
                    <a:pt x="21" y="42"/>
                  </a:cubicBezTo>
                  <a:cubicBezTo>
                    <a:pt x="21" y="42"/>
                    <a:pt x="21" y="42"/>
                    <a:pt x="21" y="42"/>
                  </a:cubicBezTo>
                  <a:cubicBezTo>
                    <a:pt x="21" y="41"/>
                    <a:pt x="20" y="42"/>
                    <a:pt x="20" y="41"/>
                  </a:cubicBezTo>
                  <a:cubicBezTo>
                    <a:pt x="20" y="41"/>
                    <a:pt x="20" y="41"/>
                    <a:pt x="20" y="41"/>
                  </a:cubicBezTo>
                  <a:cubicBezTo>
                    <a:pt x="20" y="41"/>
                    <a:pt x="20" y="41"/>
                    <a:pt x="20" y="41"/>
                  </a:cubicBezTo>
                  <a:cubicBezTo>
                    <a:pt x="20" y="41"/>
                    <a:pt x="20" y="41"/>
                    <a:pt x="20" y="40"/>
                  </a:cubicBezTo>
                  <a:cubicBezTo>
                    <a:pt x="20" y="40"/>
                    <a:pt x="20" y="40"/>
                    <a:pt x="19" y="40"/>
                  </a:cubicBezTo>
                  <a:cubicBezTo>
                    <a:pt x="19" y="40"/>
                    <a:pt x="20" y="40"/>
                    <a:pt x="20" y="40"/>
                  </a:cubicBezTo>
                  <a:cubicBezTo>
                    <a:pt x="20" y="40"/>
                    <a:pt x="20" y="40"/>
                    <a:pt x="20" y="40"/>
                  </a:cubicBezTo>
                  <a:cubicBezTo>
                    <a:pt x="20" y="40"/>
                    <a:pt x="20" y="40"/>
                    <a:pt x="20" y="39"/>
                  </a:cubicBezTo>
                  <a:cubicBezTo>
                    <a:pt x="20" y="39"/>
                    <a:pt x="20" y="39"/>
                    <a:pt x="20" y="39"/>
                  </a:cubicBezTo>
                  <a:cubicBezTo>
                    <a:pt x="20" y="39"/>
                    <a:pt x="20" y="39"/>
                    <a:pt x="20" y="39"/>
                  </a:cubicBezTo>
                  <a:cubicBezTo>
                    <a:pt x="20" y="39"/>
                    <a:pt x="20" y="39"/>
                    <a:pt x="20" y="39"/>
                  </a:cubicBezTo>
                  <a:cubicBezTo>
                    <a:pt x="20" y="39"/>
                    <a:pt x="20" y="39"/>
                    <a:pt x="21" y="39"/>
                  </a:cubicBezTo>
                  <a:cubicBezTo>
                    <a:pt x="21" y="38"/>
                    <a:pt x="21" y="38"/>
                    <a:pt x="21" y="38"/>
                  </a:cubicBezTo>
                  <a:cubicBezTo>
                    <a:pt x="21" y="38"/>
                    <a:pt x="21" y="38"/>
                    <a:pt x="21" y="38"/>
                  </a:cubicBezTo>
                  <a:cubicBezTo>
                    <a:pt x="21" y="38"/>
                    <a:pt x="21" y="38"/>
                    <a:pt x="21" y="38"/>
                  </a:cubicBezTo>
                  <a:cubicBezTo>
                    <a:pt x="21" y="38"/>
                    <a:pt x="21" y="38"/>
                    <a:pt x="21" y="37"/>
                  </a:cubicBezTo>
                  <a:cubicBezTo>
                    <a:pt x="21" y="37"/>
                    <a:pt x="21" y="37"/>
                    <a:pt x="21" y="37"/>
                  </a:cubicBezTo>
                  <a:cubicBezTo>
                    <a:pt x="21" y="37"/>
                    <a:pt x="22" y="37"/>
                    <a:pt x="22" y="37"/>
                  </a:cubicBezTo>
                  <a:cubicBezTo>
                    <a:pt x="22" y="37"/>
                    <a:pt x="22" y="37"/>
                    <a:pt x="22" y="37"/>
                  </a:cubicBezTo>
                  <a:cubicBezTo>
                    <a:pt x="22" y="37"/>
                    <a:pt x="22" y="37"/>
                    <a:pt x="22" y="37"/>
                  </a:cubicBezTo>
                  <a:cubicBezTo>
                    <a:pt x="22" y="37"/>
                    <a:pt x="22" y="37"/>
                    <a:pt x="22" y="37"/>
                  </a:cubicBezTo>
                  <a:cubicBezTo>
                    <a:pt x="22" y="36"/>
                    <a:pt x="22" y="36"/>
                    <a:pt x="22" y="36"/>
                  </a:cubicBezTo>
                  <a:cubicBezTo>
                    <a:pt x="22" y="36"/>
                    <a:pt x="22" y="36"/>
                    <a:pt x="22" y="36"/>
                  </a:cubicBezTo>
                  <a:cubicBezTo>
                    <a:pt x="22" y="36"/>
                    <a:pt x="23" y="36"/>
                    <a:pt x="23" y="36"/>
                  </a:cubicBezTo>
                  <a:cubicBezTo>
                    <a:pt x="23" y="35"/>
                    <a:pt x="23" y="35"/>
                    <a:pt x="23" y="35"/>
                  </a:cubicBezTo>
                  <a:cubicBezTo>
                    <a:pt x="23" y="35"/>
                    <a:pt x="23" y="35"/>
                    <a:pt x="23" y="35"/>
                  </a:cubicBezTo>
                  <a:cubicBezTo>
                    <a:pt x="23" y="35"/>
                    <a:pt x="23" y="35"/>
                    <a:pt x="23" y="34"/>
                  </a:cubicBezTo>
                  <a:cubicBezTo>
                    <a:pt x="23" y="34"/>
                    <a:pt x="23" y="34"/>
                    <a:pt x="23" y="34"/>
                  </a:cubicBezTo>
                  <a:cubicBezTo>
                    <a:pt x="24" y="34"/>
                    <a:pt x="23" y="34"/>
                    <a:pt x="24" y="34"/>
                  </a:cubicBezTo>
                  <a:cubicBezTo>
                    <a:pt x="24" y="34"/>
                    <a:pt x="24" y="33"/>
                    <a:pt x="24" y="33"/>
                  </a:cubicBezTo>
                  <a:cubicBezTo>
                    <a:pt x="24" y="33"/>
                    <a:pt x="24" y="33"/>
                    <a:pt x="24" y="33"/>
                  </a:cubicBezTo>
                  <a:cubicBezTo>
                    <a:pt x="24" y="33"/>
                    <a:pt x="24" y="33"/>
                    <a:pt x="24" y="33"/>
                  </a:cubicBezTo>
                  <a:cubicBezTo>
                    <a:pt x="24" y="33"/>
                    <a:pt x="24" y="32"/>
                    <a:pt x="24" y="32"/>
                  </a:cubicBezTo>
                  <a:cubicBezTo>
                    <a:pt x="24" y="32"/>
                    <a:pt x="24" y="32"/>
                    <a:pt x="24" y="32"/>
                  </a:cubicBezTo>
                  <a:cubicBezTo>
                    <a:pt x="24" y="32"/>
                    <a:pt x="25" y="31"/>
                    <a:pt x="25" y="31"/>
                  </a:cubicBezTo>
                  <a:cubicBezTo>
                    <a:pt x="25" y="31"/>
                    <a:pt x="25" y="31"/>
                    <a:pt x="25" y="31"/>
                  </a:cubicBezTo>
                  <a:cubicBezTo>
                    <a:pt x="25" y="31"/>
                    <a:pt x="25" y="31"/>
                    <a:pt x="25" y="31"/>
                  </a:cubicBezTo>
                  <a:cubicBezTo>
                    <a:pt x="25" y="31"/>
                    <a:pt x="25" y="31"/>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8"/>
                    <a:pt x="25" y="28"/>
                  </a:cubicBezTo>
                  <a:cubicBezTo>
                    <a:pt x="25" y="28"/>
                    <a:pt x="25" y="28"/>
                    <a:pt x="25" y="28"/>
                  </a:cubicBezTo>
                  <a:cubicBezTo>
                    <a:pt x="25" y="28"/>
                    <a:pt x="25" y="28"/>
                    <a:pt x="25" y="28"/>
                  </a:cubicBezTo>
                  <a:cubicBezTo>
                    <a:pt x="25" y="28"/>
                    <a:pt x="25" y="28"/>
                    <a:pt x="25" y="27"/>
                  </a:cubicBezTo>
                  <a:cubicBezTo>
                    <a:pt x="25"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6" y="25"/>
                    <a:pt x="26" y="25"/>
                  </a:cubicBezTo>
                  <a:cubicBezTo>
                    <a:pt x="26" y="25"/>
                    <a:pt x="27" y="25"/>
                    <a:pt x="27" y="25"/>
                  </a:cubicBezTo>
                  <a:cubicBezTo>
                    <a:pt x="27" y="25"/>
                    <a:pt x="27" y="25"/>
                    <a:pt x="27" y="26"/>
                  </a:cubicBezTo>
                  <a:cubicBezTo>
                    <a:pt x="27" y="26"/>
                    <a:pt x="27" y="26"/>
                    <a:pt x="27" y="26"/>
                  </a:cubicBezTo>
                  <a:cubicBezTo>
                    <a:pt x="27" y="26"/>
                    <a:pt x="27" y="26"/>
                    <a:pt x="27" y="26"/>
                  </a:cubicBezTo>
                  <a:cubicBezTo>
                    <a:pt x="27" y="27"/>
                    <a:pt x="27" y="27"/>
                    <a:pt x="27" y="27"/>
                  </a:cubicBezTo>
                  <a:cubicBezTo>
                    <a:pt x="27" y="28"/>
                    <a:pt x="27" y="28"/>
                    <a:pt x="27" y="28"/>
                  </a:cubicBezTo>
                  <a:cubicBezTo>
                    <a:pt x="27" y="29"/>
                    <a:pt x="27" y="29"/>
                    <a:pt x="27" y="29"/>
                  </a:cubicBezTo>
                  <a:cubicBezTo>
                    <a:pt x="27" y="30"/>
                    <a:pt x="27" y="30"/>
                    <a:pt x="27" y="30"/>
                  </a:cubicBezTo>
                  <a:cubicBezTo>
                    <a:pt x="27" y="30"/>
                    <a:pt x="27" y="30"/>
                    <a:pt x="27" y="30"/>
                  </a:cubicBezTo>
                  <a:cubicBezTo>
                    <a:pt x="27" y="31"/>
                    <a:pt x="27" y="31"/>
                    <a:pt x="27" y="31"/>
                  </a:cubicBezTo>
                  <a:cubicBezTo>
                    <a:pt x="27" y="31"/>
                    <a:pt x="27" y="31"/>
                    <a:pt x="27" y="31"/>
                  </a:cubicBezTo>
                  <a:cubicBezTo>
                    <a:pt x="27" y="31"/>
                    <a:pt x="27" y="32"/>
                    <a:pt x="27" y="32"/>
                  </a:cubicBezTo>
                  <a:cubicBezTo>
                    <a:pt x="27" y="32"/>
                    <a:pt x="27" y="32"/>
                    <a:pt x="27" y="32"/>
                  </a:cubicBezTo>
                  <a:cubicBezTo>
                    <a:pt x="27" y="32"/>
                    <a:pt x="27" y="32"/>
                    <a:pt x="27" y="32"/>
                  </a:cubicBezTo>
                  <a:cubicBezTo>
                    <a:pt x="27" y="33"/>
                    <a:pt x="27" y="33"/>
                    <a:pt x="27" y="33"/>
                  </a:cubicBezTo>
                  <a:cubicBezTo>
                    <a:pt x="27" y="33"/>
                    <a:pt x="27" y="33"/>
                    <a:pt x="27" y="33"/>
                  </a:cubicBezTo>
                  <a:cubicBezTo>
                    <a:pt x="27" y="33"/>
                    <a:pt x="27" y="33"/>
                    <a:pt x="27" y="33"/>
                  </a:cubicBezTo>
                  <a:cubicBezTo>
                    <a:pt x="27" y="34"/>
                    <a:pt x="28" y="34"/>
                    <a:pt x="28" y="34"/>
                  </a:cubicBezTo>
                  <a:cubicBezTo>
                    <a:pt x="28" y="34"/>
                    <a:pt x="28" y="34"/>
                    <a:pt x="28" y="34"/>
                  </a:cubicBezTo>
                  <a:cubicBezTo>
                    <a:pt x="28" y="34"/>
                    <a:pt x="28" y="34"/>
                    <a:pt x="28" y="34"/>
                  </a:cubicBezTo>
                  <a:cubicBezTo>
                    <a:pt x="28" y="35"/>
                    <a:pt x="28" y="35"/>
                    <a:pt x="28" y="35"/>
                  </a:cubicBezTo>
                  <a:cubicBezTo>
                    <a:pt x="28" y="35"/>
                    <a:pt x="28" y="35"/>
                    <a:pt x="28" y="35"/>
                  </a:cubicBezTo>
                  <a:cubicBezTo>
                    <a:pt x="28" y="35"/>
                    <a:pt x="28" y="35"/>
                    <a:pt x="28" y="36"/>
                  </a:cubicBezTo>
                  <a:cubicBezTo>
                    <a:pt x="28" y="36"/>
                    <a:pt x="28" y="36"/>
                    <a:pt x="28" y="36"/>
                  </a:cubicBezTo>
                  <a:cubicBezTo>
                    <a:pt x="28" y="36"/>
                    <a:pt x="28" y="36"/>
                    <a:pt x="28" y="36"/>
                  </a:cubicBezTo>
                  <a:cubicBezTo>
                    <a:pt x="28" y="37"/>
                    <a:pt x="28" y="37"/>
                    <a:pt x="28" y="37"/>
                  </a:cubicBezTo>
                  <a:cubicBezTo>
                    <a:pt x="28" y="37"/>
                    <a:pt x="28" y="37"/>
                    <a:pt x="28" y="37"/>
                  </a:cubicBezTo>
                  <a:cubicBezTo>
                    <a:pt x="28" y="37"/>
                    <a:pt x="28" y="37"/>
                    <a:pt x="28" y="37"/>
                  </a:cubicBezTo>
                  <a:cubicBezTo>
                    <a:pt x="28" y="37"/>
                    <a:pt x="28" y="37"/>
                    <a:pt x="28" y="37"/>
                  </a:cubicBezTo>
                  <a:cubicBezTo>
                    <a:pt x="28" y="37"/>
                    <a:pt x="28" y="38"/>
                    <a:pt x="28" y="38"/>
                  </a:cubicBezTo>
                  <a:cubicBezTo>
                    <a:pt x="28" y="38"/>
                    <a:pt x="28" y="38"/>
                    <a:pt x="28" y="38"/>
                  </a:cubicBezTo>
                  <a:cubicBezTo>
                    <a:pt x="28"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40"/>
                    <a:pt x="29" y="40"/>
                    <a:pt x="29" y="40"/>
                  </a:cubicBezTo>
                  <a:cubicBezTo>
                    <a:pt x="29" y="40"/>
                    <a:pt x="30" y="40"/>
                    <a:pt x="30" y="40"/>
                  </a:cubicBezTo>
                  <a:cubicBezTo>
                    <a:pt x="30" y="40"/>
                    <a:pt x="30" y="40"/>
                    <a:pt x="30" y="40"/>
                  </a:cubicBezTo>
                  <a:cubicBezTo>
                    <a:pt x="30" y="40"/>
                    <a:pt x="30" y="40"/>
                    <a:pt x="30" y="40"/>
                  </a:cubicBezTo>
                  <a:cubicBezTo>
                    <a:pt x="30" y="40"/>
                    <a:pt x="30" y="40"/>
                    <a:pt x="30" y="41"/>
                  </a:cubicBezTo>
                  <a:cubicBezTo>
                    <a:pt x="30" y="41"/>
                    <a:pt x="30" y="41"/>
                    <a:pt x="30" y="41"/>
                  </a:cubicBezTo>
                  <a:cubicBezTo>
                    <a:pt x="30" y="41"/>
                    <a:pt x="30" y="41"/>
                    <a:pt x="30" y="41"/>
                  </a:cubicBezTo>
                  <a:cubicBezTo>
                    <a:pt x="30" y="41"/>
                    <a:pt x="30" y="41"/>
                    <a:pt x="30" y="42"/>
                  </a:cubicBezTo>
                  <a:cubicBezTo>
                    <a:pt x="30" y="42"/>
                    <a:pt x="30" y="42"/>
                    <a:pt x="30" y="42"/>
                  </a:cubicBezTo>
                  <a:cubicBezTo>
                    <a:pt x="30" y="42"/>
                    <a:pt x="30" y="42"/>
                    <a:pt x="30" y="42"/>
                  </a:cubicBezTo>
                  <a:cubicBezTo>
                    <a:pt x="30" y="42"/>
                    <a:pt x="30" y="42"/>
                    <a:pt x="30" y="42"/>
                  </a:cubicBezTo>
                  <a:cubicBezTo>
                    <a:pt x="31" y="42"/>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5"/>
                  </a:cubicBezTo>
                  <a:cubicBezTo>
                    <a:pt x="31" y="45"/>
                    <a:pt x="31" y="45"/>
                    <a:pt x="31" y="45"/>
                  </a:cubicBezTo>
                  <a:cubicBezTo>
                    <a:pt x="31" y="45"/>
                    <a:pt x="31" y="45"/>
                    <a:pt x="31" y="45"/>
                  </a:cubicBezTo>
                  <a:cubicBezTo>
                    <a:pt x="31" y="45"/>
                    <a:pt x="31" y="46"/>
                    <a:pt x="31" y="46"/>
                  </a:cubicBezTo>
                  <a:cubicBezTo>
                    <a:pt x="31" y="46"/>
                    <a:pt x="31" y="46"/>
                    <a:pt x="31" y="46"/>
                  </a:cubicBezTo>
                  <a:cubicBezTo>
                    <a:pt x="31" y="46"/>
                    <a:pt x="31" y="46"/>
                    <a:pt x="31" y="46"/>
                  </a:cubicBezTo>
                  <a:cubicBezTo>
                    <a:pt x="31" y="47"/>
                    <a:pt x="31" y="47"/>
                    <a:pt x="31" y="47"/>
                  </a:cubicBezTo>
                  <a:cubicBezTo>
                    <a:pt x="31" y="48"/>
                    <a:pt x="31" y="48"/>
                    <a:pt x="31" y="48"/>
                  </a:cubicBezTo>
                  <a:cubicBezTo>
                    <a:pt x="31" y="48"/>
                    <a:pt x="31" y="48"/>
                    <a:pt x="31" y="48"/>
                  </a:cubicBezTo>
                  <a:cubicBezTo>
                    <a:pt x="31" y="48"/>
                    <a:pt x="31" y="48"/>
                    <a:pt x="31" y="48"/>
                  </a:cubicBezTo>
                  <a:cubicBezTo>
                    <a:pt x="31" y="49"/>
                    <a:pt x="31" y="49"/>
                    <a:pt x="31" y="49"/>
                  </a:cubicBezTo>
                  <a:cubicBezTo>
                    <a:pt x="30" y="49"/>
                    <a:pt x="31" y="49"/>
                    <a:pt x="31" y="49"/>
                  </a:cubicBezTo>
                  <a:cubicBezTo>
                    <a:pt x="30" y="49"/>
                    <a:pt x="30" y="49"/>
                    <a:pt x="30" y="49"/>
                  </a:cubicBezTo>
                  <a:cubicBezTo>
                    <a:pt x="30" y="49"/>
                    <a:pt x="30" y="49"/>
                    <a:pt x="30" y="50"/>
                  </a:cubicBezTo>
                  <a:cubicBezTo>
                    <a:pt x="30" y="50"/>
                    <a:pt x="30" y="50"/>
                    <a:pt x="30" y="50"/>
                  </a:cubicBezTo>
                  <a:cubicBezTo>
                    <a:pt x="30" y="50"/>
                    <a:pt x="30" y="50"/>
                    <a:pt x="30" y="50"/>
                  </a:cubicBezTo>
                  <a:cubicBezTo>
                    <a:pt x="30" y="50"/>
                    <a:pt x="30" y="51"/>
                    <a:pt x="30"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30" y="52"/>
                    <a:pt x="30" y="52"/>
                    <a:pt x="30" y="52"/>
                  </a:cubicBezTo>
                  <a:cubicBezTo>
                    <a:pt x="30" y="53"/>
                    <a:pt x="30" y="53"/>
                    <a:pt x="30" y="53"/>
                  </a:cubicBezTo>
                  <a:cubicBezTo>
                    <a:pt x="30" y="53"/>
                    <a:pt x="30" y="53"/>
                    <a:pt x="30" y="53"/>
                  </a:cubicBezTo>
                  <a:cubicBezTo>
                    <a:pt x="30" y="53"/>
                    <a:pt x="30" y="53"/>
                    <a:pt x="30" y="54"/>
                  </a:cubicBezTo>
                  <a:cubicBezTo>
                    <a:pt x="30"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5"/>
                    <a:pt x="31" y="55"/>
                    <a:pt x="31" y="55"/>
                  </a:cubicBezTo>
                  <a:cubicBezTo>
                    <a:pt x="31" y="55"/>
                    <a:pt x="31" y="55"/>
                    <a:pt x="31" y="55"/>
                  </a:cubicBezTo>
                  <a:cubicBezTo>
                    <a:pt x="31" y="55"/>
                    <a:pt x="31" y="55"/>
                    <a:pt x="31" y="55"/>
                  </a:cubicBezTo>
                  <a:cubicBezTo>
                    <a:pt x="31" y="56"/>
                    <a:pt x="31" y="56"/>
                    <a:pt x="31" y="56"/>
                  </a:cubicBezTo>
                  <a:cubicBezTo>
                    <a:pt x="31" y="56"/>
                    <a:pt x="31" y="56"/>
                    <a:pt x="31" y="56"/>
                  </a:cubicBezTo>
                  <a:cubicBezTo>
                    <a:pt x="31" y="56"/>
                    <a:pt x="31" y="57"/>
                    <a:pt x="31" y="57"/>
                  </a:cubicBezTo>
                  <a:cubicBezTo>
                    <a:pt x="31" y="57"/>
                    <a:pt x="30" y="57"/>
                    <a:pt x="30" y="57"/>
                  </a:cubicBezTo>
                  <a:cubicBezTo>
                    <a:pt x="30" y="57"/>
                    <a:pt x="30" y="57"/>
                    <a:pt x="30" y="57"/>
                  </a:cubicBezTo>
                  <a:cubicBezTo>
                    <a:pt x="30" y="57"/>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60"/>
                    <a:pt x="30" y="60"/>
                  </a:cubicBezTo>
                  <a:cubicBezTo>
                    <a:pt x="30" y="60"/>
                    <a:pt x="30" y="60"/>
                    <a:pt x="30" y="61"/>
                  </a:cubicBezTo>
                  <a:cubicBezTo>
                    <a:pt x="30" y="61"/>
                    <a:pt x="30" y="61"/>
                    <a:pt x="30" y="61"/>
                  </a:cubicBezTo>
                  <a:cubicBezTo>
                    <a:pt x="30" y="61"/>
                    <a:pt x="30" y="61"/>
                    <a:pt x="30" y="61"/>
                  </a:cubicBezTo>
                  <a:cubicBezTo>
                    <a:pt x="30" y="61"/>
                    <a:pt x="30" y="62"/>
                    <a:pt x="30" y="62"/>
                  </a:cubicBezTo>
                  <a:cubicBezTo>
                    <a:pt x="30" y="62"/>
                    <a:pt x="30" y="62"/>
                    <a:pt x="30" y="62"/>
                  </a:cubicBezTo>
                  <a:cubicBezTo>
                    <a:pt x="30" y="62"/>
                    <a:pt x="30" y="62"/>
                    <a:pt x="30" y="62"/>
                  </a:cubicBezTo>
                  <a:cubicBezTo>
                    <a:pt x="30" y="62"/>
                    <a:pt x="30" y="62"/>
                    <a:pt x="30" y="62"/>
                  </a:cubicBezTo>
                  <a:cubicBezTo>
                    <a:pt x="30" y="63"/>
                    <a:pt x="29" y="63"/>
                    <a:pt x="29" y="63"/>
                  </a:cubicBezTo>
                  <a:cubicBezTo>
                    <a:pt x="29" y="63"/>
                    <a:pt x="29" y="63"/>
                    <a:pt x="29" y="63"/>
                  </a:cubicBezTo>
                  <a:cubicBezTo>
                    <a:pt x="29" y="63"/>
                    <a:pt x="29" y="63"/>
                    <a:pt x="29" y="63"/>
                  </a:cubicBezTo>
                  <a:cubicBezTo>
                    <a:pt x="29" y="63"/>
                    <a:pt x="29" y="63"/>
                    <a:pt x="29" y="63"/>
                  </a:cubicBezTo>
                  <a:cubicBezTo>
                    <a:pt x="29" y="63"/>
                    <a:pt x="29" y="63"/>
                    <a:pt x="29" y="64"/>
                  </a:cubicBezTo>
                  <a:cubicBezTo>
                    <a:pt x="29" y="64"/>
                    <a:pt x="29" y="64"/>
                    <a:pt x="29" y="64"/>
                  </a:cubicBezTo>
                  <a:cubicBezTo>
                    <a:pt x="29" y="64"/>
                    <a:pt x="29" y="64"/>
                    <a:pt x="29" y="64"/>
                  </a:cubicBezTo>
                  <a:cubicBezTo>
                    <a:pt x="29" y="64"/>
                    <a:pt x="29" y="64"/>
                    <a:pt x="29" y="64"/>
                  </a:cubicBezTo>
                  <a:cubicBezTo>
                    <a:pt x="29" y="65"/>
                    <a:pt x="29" y="64"/>
                    <a:pt x="29" y="65"/>
                  </a:cubicBezTo>
                  <a:cubicBezTo>
                    <a:pt x="29" y="65"/>
                    <a:pt x="29" y="65"/>
                    <a:pt x="29" y="65"/>
                  </a:cubicBezTo>
                  <a:cubicBezTo>
                    <a:pt x="29" y="65"/>
                    <a:pt x="29" y="66"/>
                    <a:pt x="29" y="66"/>
                  </a:cubicBezTo>
                  <a:cubicBezTo>
                    <a:pt x="29" y="66"/>
                    <a:pt x="29" y="66"/>
                    <a:pt x="29" y="66"/>
                  </a:cubicBezTo>
                  <a:cubicBezTo>
                    <a:pt x="29" y="66"/>
                    <a:pt x="29" y="66"/>
                    <a:pt x="29" y="66"/>
                  </a:cubicBezTo>
                  <a:cubicBezTo>
                    <a:pt x="29" y="67"/>
                    <a:pt x="29" y="67"/>
                    <a:pt x="29" y="67"/>
                  </a:cubicBezTo>
                  <a:cubicBezTo>
                    <a:pt x="29" y="67"/>
                    <a:pt x="29" y="67"/>
                    <a:pt x="29" y="68"/>
                  </a:cubicBezTo>
                  <a:cubicBezTo>
                    <a:pt x="29" y="68"/>
                    <a:pt x="29" y="68"/>
                    <a:pt x="29" y="68"/>
                  </a:cubicBezTo>
                  <a:cubicBezTo>
                    <a:pt x="29" y="69"/>
                    <a:pt x="29" y="69"/>
                    <a:pt x="29" y="69"/>
                  </a:cubicBezTo>
                  <a:cubicBezTo>
                    <a:pt x="29" y="69"/>
                    <a:pt x="29" y="69"/>
                    <a:pt x="29" y="69"/>
                  </a:cubicBezTo>
                  <a:cubicBezTo>
                    <a:pt x="29" y="70"/>
                    <a:pt x="29" y="69"/>
                    <a:pt x="29" y="70"/>
                  </a:cubicBezTo>
                  <a:cubicBezTo>
                    <a:pt x="29" y="70"/>
                    <a:pt x="29" y="70"/>
                    <a:pt x="29" y="70"/>
                  </a:cubicBezTo>
                  <a:cubicBezTo>
                    <a:pt x="29" y="70"/>
                    <a:pt x="29" y="70"/>
                    <a:pt x="29" y="70"/>
                  </a:cubicBezTo>
                  <a:cubicBezTo>
                    <a:pt x="29" y="70"/>
                    <a:pt x="29" y="70"/>
                    <a:pt x="29" y="70"/>
                  </a:cubicBezTo>
                  <a:cubicBezTo>
                    <a:pt x="29" y="71"/>
                    <a:pt x="29" y="71"/>
                    <a:pt x="29" y="71"/>
                  </a:cubicBezTo>
                  <a:cubicBezTo>
                    <a:pt x="29" y="71"/>
                    <a:pt x="29" y="71"/>
                    <a:pt x="29" y="72"/>
                  </a:cubicBezTo>
                  <a:cubicBezTo>
                    <a:pt x="29" y="72"/>
                    <a:pt x="29" y="72"/>
                    <a:pt x="29" y="72"/>
                  </a:cubicBezTo>
                  <a:cubicBezTo>
                    <a:pt x="29" y="72"/>
                    <a:pt x="29" y="72"/>
                    <a:pt x="29" y="73"/>
                  </a:cubicBezTo>
                  <a:cubicBezTo>
                    <a:pt x="29" y="73"/>
                    <a:pt x="29" y="73"/>
                    <a:pt x="29" y="73"/>
                  </a:cubicBezTo>
                  <a:cubicBezTo>
                    <a:pt x="29" y="73"/>
                    <a:pt x="29" y="73"/>
                    <a:pt x="29" y="73"/>
                  </a:cubicBezTo>
                  <a:cubicBezTo>
                    <a:pt x="29" y="74"/>
                    <a:pt x="29" y="74"/>
                    <a:pt x="29" y="74"/>
                  </a:cubicBezTo>
                  <a:cubicBezTo>
                    <a:pt x="29" y="74"/>
                    <a:pt x="29" y="74"/>
                    <a:pt x="29" y="74"/>
                  </a:cubicBezTo>
                  <a:cubicBezTo>
                    <a:pt x="29" y="74"/>
                    <a:pt x="29" y="74"/>
                    <a:pt x="29" y="75"/>
                  </a:cubicBezTo>
                  <a:cubicBezTo>
                    <a:pt x="29" y="75"/>
                    <a:pt x="29" y="75"/>
                    <a:pt x="29" y="75"/>
                  </a:cubicBezTo>
                  <a:cubicBezTo>
                    <a:pt x="29" y="75"/>
                    <a:pt x="29" y="75"/>
                    <a:pt x="29" y="75"/>
                  </a:cubicBezTo>
                  <a:cubicBezTo>
                    <a:pt x="29" y="75"/>
                    <a:pt x="29" y="75"/>
                    <a:pt x="29" y="75"/>
                  </a:cubicBezTo>
                  <a:cubicBezTo>
                    <a:pt x="29" y="76"/>
                    <a:pt x="30" y="76"/>
                    <a:pt x="30" y="76"/>
                  </a:cubicBezTo>
                  <a:cubicBezTo>
                    <a:pt x="30" y="76"/>
                    <a:pt x="30" y="76"/>
                    <a:pt x="30" y="76"/>
                  </a:cubicBezTo>
                  <a:cubicBezTo>
                    <a:pt x="30" y="76"/>
                    <a:pt x="30" y="76"/>
                    <a:pt x="30" y="76"/>
                  </a:cubicBezTo>
                  <a:cubicBezTo>
                    <a:pt x="30" y="76"/>
                    <a:pt x="30" y="76"/>
                    <a:pt x="30" y="76"/>
                  </a:cubicBezTo>
                  <a:cubicBezTo>
                    <a:pt x="30" y="77"/>
                    <a:pt x="30" y="77"/>
                    <a:pt x="30" y="77"/>
                  </a:cubicBezTo>
                  <a:cubicBezTo>
                    <a:pt x="30" y="77"/>
                    <a:pt x="30" y="77"/>
                    <a:pt x="30" y="77"/>
                  </a:cubicBezTo>
                  <a:cubicBezTo>
                    <a:pt x="30" y="77"/>
                    <a:pt x="30" y="77"/>
                    <a:pt x="30" y="77"/>
                  </a:cubicBezTo>
                  <a:cubicBezTo>
                    <a:pt x="30" y="77"/>
                    <a:pt x="30" y="77"/>
                    <a:pt x="30" y="77"/>
                  </a:cubicBezTo>
                  <a:cubicBezTo>
                    <a:pt x="30" y="78"/>
                    <a:pt x="30" y="78"/>
                    <a:pt x="30" y="78"/>
                  </a:cubicBezTo>
                  <a:cubicBezTo>
                    <a:pt x="30" y="78"/>
                    <a:pt x="29" y="78"/>
                    <a:pt x="29" y="78"/>
                  </a:cubicBezTo>
                  <a:cubicBezTo>
                    <a:pt x="29" y="79"/>
                    <a:pt x="30" y="79"/>
                    <a:pt x="30" y="79"/>
                  </a:cubicBezTo>
                  <a:cubicBezTo>
                    <a:pt x="30" y="79"/>
                    <a:pt x="30" y="79"/>
                    <a:pt x="30" y="79"/>
                  </a:cubicBezTo>
                  <a:cubicBezTo>
                    <a:pt x="30" y="80"/>
                    <a:pt x="30" y="79"/>
                    <a:pt x="30" y="79"/>
                  </a:cubicBezTo>
                  <a:cubicBezTo>
                    <a:pt x="30" y="80"/>
                    <a:pt x="30"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2"/>
                    <a:pt x="30" y="82"/>
                    <a:pt x="30" y="82"/>
                  </a:cubicBezTo>
                  <a:cubicBezTo>
                    <a:pt x="30" y="82"/>
                    <a:pt x="30" y="82"/>
                    <a:pt x="30" y="82"/>
                  </a:cubicBezTo>
                  <a:cubicBezTo>
                    <a:pt x="30" y="82"/>
                    <a:pt x="30" y="83"/>
                    <a:pt x="30" y="83"/>
                  </a:cubicBezTo>
                  <a:cubicBezTo>
                    <a:pt x="30" y="83"/>
                    <a:pt x="30" y="84"/>
                    <a:pt x="30" y="84"/>
                  </a:cubicBezTo>
                  <a:cubicBezTo>
                    <a:pt x="30" y="84"/>
                    <a:pt x="30" y="84"/>
                    <a:pt x="30" y="84"/>
                  </a:cubicBezTo>
                  <a:cubicBezTo>
                    <a:pt x="30" y="84"/>
                    <a:pt x="30" y="84"/>
                    <a:pt x="30" y="84"/>
                  </a:cubicBezTo>
                  <a:cubicBezTo>
                    <a:pt x="30" y="85"/>
                    <a:pt x="30" y="86"/>
                    <a:pt x="30" y="87"/>
                  </a:cubicBezTo>
                  <a:cubicBezTo>
                    <a:pt x="30" y="87"/>
                    <a:pt x="30" y="87"/>
                    <a:pt x="30" y="88"/>
                  </a:cubicBezTo>
                  <a:cubicBezTo>
                    <a:pt x="30" y="88"/>
                    <a:pt x="30" y="88"/>
                    <a:pt x="30" y="88"/>
                  </a:cubicBezTo>
                  <a:cubicBezTo>
                    <a:pt x="30" y="89"/>
                    <a:pt x="30" y="89"/>
                    <a:pt x="30" y="89"/>
                  </a:cubicBezTo>
                  <a:cubicBezTo>
                    <a:pt x="30" y="89"/>
                    <a:pt x="30" y="89"/>
                    <a:pt x="30" y="89"/>
                  </a:cubicBezTo>
                  <a:cubicBezTo>
                    <a:pt x="30" y="89"/>
                    <a:pt x="30" y="90"/>
                    <a:pt x="30" y="90"/>
                  </a:cubicBezTo>
                  <a:cubicBezTo>
                    <a:pt x="30" y="90"/>
                    <a:pt x="30" y="90"/>
                    <a:pt x="30" y="90"/>
                  </a:cubicBezTo>
                  <a:cubicBezTo>
                    <a:pt x="30" y="90"/>
                    <a:pt x="30" y="90"/>
                    <a:pt x="31" y="90"/>
                  </a:cubicBezTo>
                  <a:cubicBezTo>
                    <a:pt x="31" y="90"/>
                    <a:pt x="31" y="90"/>
                    <a:pt x="31" y="91"/>
                  </a:cubicBezTo>
                  <a:cubicBezTo>
                    <a:pt x="31" y="91"/>
                    <a:pt x="31" y="91"/>
                    <a:pt x="31" y="91"/>
                  </a:cubicBezTo>
                  <a:cubicBezTo>
                    <a:pt x="31" y="91"/>
                    <a:pt x="31" y="91"/>
                    <a:pt x="31" y="91"/>
                  </a:cubicBezTo>
                  <a:cubicBezTo>
                    <a:pt x="31" y="91"/>
                    <a:pt x="31" y="91"/>
                    <a:pt x="31" y="91"/>
                  </a:cubicBezTo>
                  <a:cubicBezTo>
                    <a:pt x="31" y="91"/>
                    <a:pt x="31" y="91"/>
                    <a:pt x="31" y="91"/>
                  </a:cubicBezTo>
                  <a:cubicBezTo>
                    <a:pt x="31" y="92"/>
                    <a:pt x="31" y="92"/>
                    <a:pt x="31" y="92"/>
                  </a:cubicBezTo>
                  <a:cubicBezTo>
                    <a:pt x="32" y="92"/>
                    <a:pt x="32" y="92"/>
                    <a:pt x="32" y="92"/>
                  </a:cubicBezTo>
                  <a:cubicBezTo>
                    <a:pt x="31" y="92"/>
                    <a:pt x="31" y="92"/>
                    <a:pt x="31" y="93"/>
                  </a:cubicBezTo>
                  <a:cubicBezTo>
                    <a:pt x="31" y="93"/>
                    <a:pt x="31" y="93"/>
                    <a:pt x="31" y="93"/>
                  </a:cubicBezTo>
                  <a:cubicBezTo>
                    <a:pt x="31" y="93"/>
                    <a:pt x="31" y="93"/>
                    <a:pt x="31" y="94"/>
                  </a:cubicBezTo>
                  <a:cubicBezTo>
                    <a:pt x="31" y="94"/>
                    <a:pt x="31" y="94"/>
                    <a:pt x="31" y="94"/>
                  </a:cubicBezTo>
                  <a:cubicBezTo>
                    <a:pt x="31" y="95"/>
                    <a:pt x="31" y="95"/>
                    <a:pt x="31" y="95"/>
                  </a:cubicBezTo>
                  <a:cubicBezTo>
                    <a:pt x="31" y="95"/>
                    <a:pt x="31" y="95"/>
                    <a:pt x="31" y="95"/>
                  </a:cubicBezTo>
                  <a:cubicBezTo>
                    <a:pt x="31" y="95"/>
                    <a:pt x="31" y="95"/>
                    <a:pt x="31" y="95"/>
                  </a:cubicBezTo>
                  <a:cubicBezTo>
                    <a:pt x="31" y="95"/>
                    <a:pt x="31" y="96"/>
                    <a:pt x="31" y="96"/>
                  </a:cubicBezTo>
                  <a:cubicBezTo>
                    <a:pt x="31" y="96"/>
                    <a:pt x="31" y="96"/>
                    <a:pt x="31" y="96"/>
                  </a:cubicBezTo>
                  <a:cubicBezTo>
                    <a:pt x="31" y="96"/>
                    <a:pt x="31" y="96"/>
                    <a:pt x="31" y="96"/>
                  </a:cubicBezTo>
                  <a:cubicBezTo>
                    <a:pt x="31" y="97"/>
                    <a:pt x="31" y="97"/>
                    <a:pt x="31" y="97"/>
                  </a:cubicBezTo>
                  <a:cubicBezTo>
                    <a:pt x="31" y="97"/>
                    <a:pt x="31" y="97"/>
                    <a:pt x="31" y="97"/>
                  </a:cubicBezTo>
                  <a:cubicBezTo>
                    <a:pt x="31" y="97"/>
                    <a:pt x="31" y="97"/>
                    <a:pt x="31" y="97"/>
                  </a:cubicBezTo>
                  <a:cubicBezTo>
                    <a:pt x="31" y="97"/>
                    <a:pt x="31" y="97"/>
                    <a:pt x="31" y="97"/>
                  </a:cubicBezTo>
                  <a:cubicBezTo>
                    <a:pt x="31" y="98"/>
                    <a:pt x="31" y="98"/>
                    <a:pt x="31" y="98"/>
                  </a:cubicBezTo>
                  <a:cubicBezTo>
                    <a:pt x="31" y="98"/>
                    <a:pt x="31" y="98"/>
                    <a:pt x="31" y="98"/>
                  </a:cubicBezTo>
                  <a:cubicBezTo>
                    <a:pt x="31" y="98"/>
                    <a:pt x="31" y="99"/>
                    <a:pt x="31" y="99"/>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2"/>
                  </a:cubicBezTo>
                  <a:cubicBezTo>
                    <a:pt x="31" y="102"/>
                    <a:pt x="31" y="102"/>
                    <a:pt x="31" y="102"/>
                  </a:cubicBezTo>
                  <a:cubicBezTo>
                    <a:pt x="31" y="102"/>
                    <a:pt x="32" y="102"/>
                    <a:pt x="31" y="103"/>
                  </a:cubicBezTo>
                  <a:cubicBezTo>
                    <a:pt x="31" y="103"/>
                    <a:pt x="31" y="103"/>
                    <a:pt x="31" y="103"/>
                  </a:cubicBezTo>
                  <a:cubicBezTo>
                    <a:pt x="31" y="103"/>
                    <a:pt x="31" y="103"/>
                    <a:pt x="31" y="103"/>
                  </a:cubicBezTo>
                  <a:cubicBezTo>
                    <a:pt x="31" y="103"/>
                    <a:pt x="31" y="103"/>
                    <a:pt x="31" y="103"/>
                  </a:cubicBezTo>
                  <a:cubicBezTo>
                    <a:pt x="31" y="103"/>
                    <a:pt x="31" y="104"/>
                    <a:pt x="31" y="104"/>
                  </a:cubicBezTo>
                  <a:cubicBezTo>
                    <a:pt x="31" y="104"/>
                    <a:pt x="31" y="104"/>
                    <a:pt x="31" y="104"/>
                  </a:cubicBezTo>
                  <a:cubicBezTo>
                    <a:pt x="32" y="104"/>
                    <a:pt x="31" y="104"/>
                    <a:pt x="31" y="104"/>
                  </a:cubicBezTo>
                  <a:cubicBezTo>
                    <a:pt x="31" y="105"/>
                    <a:pt x="32" y="105"/>
                    <a:pt x="32" y="105"/>
                  </a:cubicBezTo>
                  <a:cubicBezTo>
                    <a:pt x="32" y="105"/>
                    <a:pt x="32" y="105"/>
                    <a:pt x="32" y="105"/>
                  </a:cubicBezTo>
                  <a:cubicBezTo>
                    <a:pt x="32" y="105"/>
                    <a:pt x="32" y="105"/>
                    <a:pt x="32" y="105"/>
                  </a:cubicBezTo>
                  <a:cubicBezTo>
                    <a:pt x="32" y="106"/>
                    <a:pt x="32" y="106"/>
                    <a:pt x="32" y="106"/>
                  </a:cubicBezTo>
                  <a:cubicBezTo>
                    <a:pt x="32" y="107"/>
                    <a:pt x="32" y="107"/>
                    <a:pt x="32" y="107"/>
                  </a:cubicBezTo>
                  <a:cubicBezTo>
                    <a:pt x="32" y="107"/>
                    <a:pt x="32" y="107"/>
                    <a:pt x="32" y="107"/>
                  </a:cubicBezTo>
                  <a:cubicBezTo>
                    <a:pt x="32" y="107"/>
                    <a:pt x="32" y="107"/>
                    <a:pt x="32" y="107"/>
                  </a:cubicBezTo>
                  <a:cubicBezTo>
                    <a:pt x="32" y="108"/>
                    <a:pt x="32" y="108"/>
                    <a:pt x="32" y="108"/>
                  </a:cubicBezTo>
                  <a:cubicBezTo>
                    <a:pt x="32" y="108"/>
                    <a:pt x="32" y="108"/>
                    <a:pt x="32" y="108"/>
                  </a:cubicBezTo>
                  <a:cubicBezTo>
                    <a:pt x="32" y="108"/>
                    <a:pt x="32" y="108"/>
                    <a:pt x="32" y="108"/>
                  </a:cubicBezTo>
                  <a:cubicBezTo>
                    <a:pt x="32" y="108"/>
                    <a:pt x="32" y="108"/>
                    <a:pt x="32" y="108"/>
                  </a:cubicBezTo>
                  <a:cubicBezTo>
                    <a:pt x="32" y="108"/>
                    <a:pt x="32" y="109"/>
                    <a:pt x="32" y="109"/>
                  </a:cubicBezTo>
                  <a:cubicBezTo>
                    <a:pt x="32" y="109"/>
                    <a:pt x="32" y="109"/>
                    <a:pt x="32" y="109"/>
                  </a:cubicBezTo>
                  <a:cubicBezTo>
                    <a:pt x="32" y="109"/>
                    <a:pt x="32" y="109"/>
                    <a:pt x="32" y="109"/>
                  </a:cubicBezTo>
                  <a:cubicBezTo>
                    <a:pt x="32" y="110"/>
                    <a:pt x="32" y="110"/>
                    <a:pt x="32" y="110"/>
                  </a:cubicBezTo>
                  <a:cubicBezTo>
                    <a:pt x="32" y="110"/>
                    <a:pt x="32" y="110"/>
                    <a:pt x="32" y="110"/>
                  </a:cubicBezTo>
                  <a:cubicBezTo>
                    <a:pt x="32" y="111"/>
                    <a:pt x="32" y="111"/>
                    <a:pt x="32" y="111"/>
                  </a:cubicBezTo>
                  <a:cubicBezTo>
                    <a:pt x="32" y="111"/>
                    <a:pt x="32" y="111"/>
                    <a:pt x="32" y="111"/>
                  </a:cubicBezTo>
                  <a:cubicBezTo>
                    <a:pt x="32" y="112"/>
                    <a:pt x="32" y="112"/>
                    <a:pt x="32" y="112"/>
                  </a:cubicBezTo>
                  <a:cubicBezTo>
                    <a:pt x="32" y="112"/>
                    <a:pt x="32" y="112"/>
                    <a:pt x="32" y="112"/>
                  </a:cubicBezTo>
                  <a:cubicBezTo>
                    <a:pt x="32" y="113"/>
                    <a:pt x="32" y="113"/>
                    <a:pt x="32" y="113"/>
                  </a:cubicBezTo>
                  <a:cubicBezTo>
                    <a:pt x="32" y="113"/>
                    <a:pt x="32" y="113"/>
                    <a:pt x="32" y="114"/>
                  </a:cubicBezTo>
                  <a:cubicBezTo>
                    <a:pt x="32" y="114"/>
                    <a:pt x="32" y="114"/>
                    <a:pt x="32" y="114"/>
                  </a:cubicBezTo>
                  <a:cubicBezTo>
                    <a:pt x="32" y="114"/>
                    <a:pt x="32" y="114"/>
                    <a:pt x="32" y="114"/>
                  </a:cubicBezTo>
                  <a:cubicBezTo>
                    <a:pt x="32" y="114"/>
                    <a:pt x="32" y="114"/>
                    <a:pt x="32" y="114"/>
                  </a:cubicBezTo>
                  <a:cubicBezTo>
                    <a:pt x="32" y="114"/>
                    <a:pt x="32" y="115"/>
                    <a:pt x="32" y="115"/>
                  </a:cubicBezTo>
                  <a:cubicBezTo>
                    <a:pt x="32" y="115"/>
                    <a:pt x="31" y="115"/>
                    <a:pt x="31" y="115"/>
                  </a:cubicBezTo>
                  <a:cubicBezTo>
                    <a:pt x="31" y="115"/>
                    <a:pt x="31" y="115"/>
                    <a:pt x="31" y="116"/>
                  </a:cubicBezTo>
                  <a:cubicBezTo>
                    <a:pt x="31" y="116"/>
                    <a:pt x="31" y="116"/>
                    <a:pt x="31" y="116"/>
                  </a:cubicBezTo>
                  <a:cubicBezTo>
                    <a:pt x="31" y="116"/>
                    <a:pt x="31" y="116"/>
                    <a:pt x="31" y="116"/>
                  </a:cubicBezTo>
                  <a:cubicBezTo>
                    <a:pt x="31" y="116"/>
                    <a:pt x="31" y="116"/>
                    <a:pt x="31" y="116"/>
                  </a:cubicBezTo>
                  <a:cubicBezTo>
                    <a:pt x="31" y="116"/>
                    <a:pt x="31" y="116"/>
                    <a:pt x="31" y="116"/>
                  </a:cubicBezTo>
                  <a:cubicBezTo>
                    <a:pt x="31" y="116"/>
                    <a:pt x="31" y="117"/>
                    <a:pt x="31" y="117"/>
                  </a:cubicBezTo>
                  <a:cubicBezTo>
                    <a:pt x="31" y="117"/>
                    <a:pt x="31" y="117"/>
                    <a:pt x="31" y="117"/>
                  </a:cubicBezTo>
                  <a:cubicBezTo>
                    <a:pt x="31" y="117"/>
                    <a:pt x="31" y="117"/>
                    <a:pt x="31" y="117"/>
                  </a:cubicBezTo>
                  <a:cubicBezTo>
                    <a:pt x="31" y="117"/>
                    <a:pt x="31" y="117"/>
                    <a:pt x="31" y="118"/>
                  </a:cubicBezTo>
                  <a:cubicBezTo>
                    <a:pt x="31" y="118"/>
                    <a:pt x="31" y="118"/>
                    <a:pt x="31" y="118"/>
                  </a:cubicBezTo>
                  <a:cubicBezTo>
                    <a:pt x="31" y="118"/>
                    <a:pt x="31" y="118"/>
                    <a:pt x="31" y="118"/>
                  </a:cubicBezTo>
                  <a:cubicBezTo>
                    <a:pt x="30" y="118"/>
                    <a:pt x="30" y="118"/>
                    <a:pt x="30" y="118"/>
                  </a:cubicBezTo>
                  <a:cubicBezTo>
                    <a:pt x="30" y="118"/>
                    <a:pt x="30" y="118"/>
                    <a:pt x="30" y="118"/>
                  </a:cubicBezTo>
                  <a:cubicBezTo>
                    <a:pt x="30" y="118"/>
                    <a:pt x="30" y="118"/>
                    <a:pt x="30" y="119"/>
                  </a:cubicBezTo>
                  <a:cubicBezTo>
                    <a:pt x="30" y="119"/>
                    <a:pt x="30" y="119"/>
                    <a:pt x="30" y="119"/>
                  </a:cubicBezTo>
                  <a:cubicBezTo>
                    <a:pt x="30" y="119"/>
                    <a:pt x="30" y="120"/>
                    <a:pt x="30" y="120"/>
                  </a:cubicBezTo>
                  <a:cubicBezTo>
                    <a:pt x="30" y="120"/>
                    <a:pt x="30" y="120"/>
                    <a:pt x="30" y="120"/>
                  </a:cubicBezTo>
                  <a:cubicBezTo>
                    <a:pt x="30" y="120"/>
                    <a:pt x="30" y="120"/>
                    <a:pt x="30" y="120"/>
                  </a:cubicBezTo>
                  <a:cubicBezTo>
                    <a:pt x="30" y="120"/>
                    <a:pt x="30" y="120"/>
                    <a:pt x="30" y="120"/>
                  </a:cubicBezTo>
                  <a:cubicBezTo>
                    <a:pt x="30" y="120"/>
                    <a:pt x="30" y="120"/>
                    <a:pt x="31" y="120"/>
                  </a:cubicBezTo>
                  <a:cubicBezTo>
                    <a:pt x="31" y="120"/>
                    <a:pt x="31" y="120"/>
                    <a:pt x="31" y="120"/>
                  </a:cubicBezTo>
                  <a:cubicBezTo>
                    <a:pt x="31" y="120"/>
                    <a:pt x="31" y="120"/>
                    <a:pt x="31" y="120"/>
                  </a:cubicBezTo>
                  <a:cubicBezTo>
                    <a:pt x="31" y="120"/>
                    <a:pt x="31" y="120"/>
                    <a:pt x="31" y="120"/>
                  </a:cubicBezTo>
                  <a:cubicBezTo>
                    <a:pt x="31" y="120"/>
                    <a:pt x="31" y="120"/>
                    <a:pt x="32" y="120"/>
                  </a:cubicBezTo>
                  <a:cubicBezTo>
                    <a:pt x="32" y="120"/>
                    <a:pt x="32" y="120"/>
                    <a:pt x="32" y="120"/>
                  </a:cubicBezTo>
                  <a:cubicBezTo>
                    <a:pt x="32" y="120"/>
                    <a:pt x="32" y="120"/>
                    <a:pt x="32" y="120"/>
                  </a:cubicBezTo>
                  <a:cubicBezTo>
                    <a:pt x="32" y="120"/>
                    <a:pt x="32" y="120"/>
                    <a:pt x="32" y="120"/>
                  </a:cubicBezTo>
                  <a:cubicBezTo>
                    <a:pt x="32" y="120"/>
                    <a:pt x="32" y="120"/>
                    <a:pt x="32" y="120"/>
                  </a:cubicBezTo>
                  <a:cubicBezTo>
                    <a:pt x="32" y="120"/>
                    <a:pt x="33" y="120"/>
                    <a:pt x="33" y="120"/>
                  </a:cubicBezTo>
                  <a:cubicBezTo>
                    <a:pt x="33" y="119"/>
                    <a:pt x="33" y="119"/>
                    <a:pt x="33" y="119"/>
                  </a:cubicBezTo>
                  <a:cubicBezTo>
                    <a:pt x="33" y="119"/>
                    <a:pt x="33" y="119"/>
                    <a:pt x="33" y="119"/>
                  </a:cubicBezTo>
                  <a:cubicBezTo>
                    <a:pt x="33" y="119"/>
                    <a:pt x="33" y="119"/>
                    <a:pt x="33" y="119"/>
                  </a:cubicBezTo>
                  <a:cubicBezTo>
                    <a:pt x="33" y="119"/>
                    <a:pt x="33" y="119"/>
                    <a:pt x="34" y="119"/>
                  </a:cubicBezTo>
                  <a:cubicBezTo>
                    <a:pt x="34" y="119"/>
                    <a:pt x="34" y="119"/>
                    <a:pt x="34" y="118"/>
                  </a:cubicBezTo>
                  <a:cubicBezTo>
                    <a:pt x="34" y="118"/>
                    <a:pt x="34" y="118"/>
                    <a:pt x="34" y="118"/>
                  </a:cubicBezTo>
                  <a:cubicBezTo>
                    <a:pt x="34" y="118"/>
                    <a:pt x="34" y="118"/>
                    <a:pt x="34" y="118"/>
                  </a:cubicBezTo>
                  <a:cubicBezTo>
                    <a:pt x="35" y="118"/>
                    <a:pt x="35" y="118"/>
                    <a:pt x="35" y="117"/>
                  </a:cubicBezTo>
                  <a:cubicBezTo>
                    <a:pt x="35" y="117"/>
                    <a:pt x="35" y="117"/>
                    <a:pt x="35" y="117"/>
                  </a:cubicBezTo>
                  <a:cubicBezTo>
                    <a:pt x="35" y="117"/>
                    <a:pt x="35" y="117"/>
                    <a:pt x="35" y="117"/>
                  </a:cubicBezTo>
                  <a:cubicBezTo>
                    <a:pt x="35" y="117"/>
                    <a:pt x="35" y="117"/>
                    <a:pt x="35" y="117"/>
                  </a:cubicBezTo>
                  <a:cubicBezTo>
                    <a:pt x="36" y="117"/>
                    <a:pt x="36" y="116"/>
                    <a:pt x="36" y="116"/>
                  </a:cubicBezTo>
                  <a:cubicBezTo>
                    <a:pt x="36" y="116"/>
                    <a:pt x="36" y="116"/>
                    <a:pt x="36" y="116"/>
                  </a:cubicBezTo>
                  <a:cubicBezTo>
                    <a:pt x="36" y="116"/>
                    <a:pt x="36" y="116"/>
                    <a:pt x="36" y="116"/>
                  </a:cubicBezTo>
                  <a:cubicBezTo>
                    <a:pt x="36" y="116"/>
                    <a:pt x="36" y="115"/>
                    <a:pt x="35" y="115"/>
                  </a:cubicBezTo>
                  <a:cubicBezTo>
                    <a:pt x="35" y="115"/>
                    <a:pt x="36" y="115"/>
                    <a:pt x="35" y="115"/>
                  </a:cubicBezTo>
                  <a:cubicBezTo>
                    <a:pt x="35" y="115"/>
                    <a:pt x="35" y="114"/>
                    <a:pt x="35" y="114"/>
                  </a:cubicBezTo>
                  <a:cubicBezTo>
                    <a:pt x="35" y="114"/>
                    <a:pt x="35" y="114"/>
                    <a:pt x="35" y="114"/>
                  </a:cubicBezTo>
                  <a:cubicBezTo>
                    <a:pt x="35" y="114"/>
                    <a:pt x="35" y="113"/>
                    <a:pt x="35" y="113"/>
                  </a:cubicBezTo>
                  <a:cubicBezTo>
                    <a:pt x="35" y="113"/>
                    <a:pt x="35" y="113"/>
                    <a:pt x="35" y="113"/>
                  </a:cubicBezTo>
                  <a:cubicBezTo>
                    <a:pt x="35" y="113"/>
                    <a:pt x="36" y="113"/>
                    <a:pt x="36" y="113"/>
                  </a:cubicBezTo>
                  <a:cubicBezTo>
                    <a:pt x="36" y="113"/>
                    <a:pt x="36" y="113"/>
                    <a:pt x="36" y="113"/>
                  </a:cubicBezTo>
                  <a:cubicBezTo>
                    <a:pt x="36" y="113"/>
                    <a:pt x="36" y="113"/>
                    <a:pt x="37" y="113"/>
                  </a:cubicBezTo>
                  <a:cubicBezTo>
                    <a:pt x="37" y="113"/>
                    <a:pt x="37" y="113"/>
                    <a:pt x="37" y="113"/>
                  </a:cubicBezTo>
                  <a:cubicBezTo>
                    <a:pt x="37" y="113"/>
                    <a:pt x="37" y="113"/>
                    <a:pt x="37" y="113"/>
                  </a:cubicBezTo>
                  <a:cubicBezTo>
                    <a:pt x="37" y="113"/>
                    <a:pt x="37" y="113"/>
                    <a:pt x="37" y="113"/>
                  </a:cubicBezTo>
                  <a:cubicBezTo>
                    <a:pt x="38" y="113"/>
                    <a:pt x="38" y="113"/>
                    <a:pt x="38" y="113"/>
                  </a:cubicBezTo>
                  <a:cubicBezTo>
                    <a:pt x="38" y="113"/>
                    <a:pt x="38" y="113"/>
                    <a:pt x="38" y="113"/>
                  </a:cubicBezTo>
                  <a:cubicBezTo>
                    <a:pt x="38" y="113"/>
                    <a:pt x="38" y="113"/>
                    <a:pt x="38" y="113"/>
                  </a:cubicBezTo>
                  <a:cubicBezTo>
                    <a:pt x="38" y="113"/>
                    <a:pt x="38" y="113"/>
                    <a:pt x="38" y="113"/>
                  </a:cubicBezTo>
                  <a:cubicBezTo>
                    <a:pt x="38" y="113"/>
                    <a:pt x="38" y="113"/>
                    <a:pt x="38" y="113"/>
                  </a:cubicBezTo>
                  <a:cubicBezTo>
                    <a:pt x="38" y="112"/>
                    <a:pt x="38" y="112"/>
                    <a:pt x="38" y="112"/>
                  </a:cubicBezTo>
                  <a:cubicBezTo>
                    <a:pt x="39" y="112"/>
                    <a:pt x="39" y="112"/>
                    <a:pt x="39" y="112"/>
                  </a:cubicBezTo>
                  <a:cubicBezTo>
                    <a:pt x="39" y="112"/>
                    <a:pt x="39" y="112"/>
                    <a:pt x="39" y="112"/>
                  </a:cubicBezTo>
                  <a:cubicBezTo>
                    <a:pt x="38" y="112"/>
                    <a:pt x="38" y="111"/>
                    <a:pt x="38" y="111"/>
                  </a:cubicBezTo>
                  <a:cubicBezTo>
                    <a:pt x="38" y="111"/>
                    <a:pt x="38" y="111"/>
                    <a:pt x="38" y="111"/>
                  </a:cubicBezTo>
                  <a:cubicBezTo>
                    <a:pt x="38" y="111"/>
                    <a:pt x="38" y="111"/>
                    <a:pt x="38" y="111"/>
                  </a:cubicBezTo>
                  <a:cubicBezTo>
                    <a:pt x="38" y="110"/>
                    <a:pt x="38" y="110"/>
                    <a:pt x="38" y="110"/>
                  </a:cubicBezTo>
                  <a:cubicBezTo>
                    <a:pt x="38" y="110"/>
                    <a:pt x="38" y="110"/>
                    <a:pt x="38" y="110"/>
                  </a:cubicBezTo>
                  <a:cubicBezTo>
                    <a:pt x="38" y="110"/>
                    <a:pt x="38" y="110"/>
                    <a:pt x="38" y="110"/>
                  </a:cubicBezTo>
                  <a:cubicBezTo>
                    <a:pt x="38" y="110"/>
                    <a:pt x="38" y="110"/>
                    <a:pt x="38" y="110"/>
                  </a:cubicBezTo>
                  <a:cubicBezTo>
                    <a:pt x="38" y="109"/>
                    <a:pt x="38" y="109"/>
                    <a:pt x="38" y="109"/>
                  </a:cubicBezTo>
                  <a:cubicBezTo>
                    <a:pt x="38" y="109"/>
                    <a:pt x="38" y="109"/>
                    <a:pt x="38" y="109"/>
                  </a:cubicBezTo>
                  <a:cubicBezTo>
                    <a:pt x="38" y="109"/>
                    <a:pt x="38" y="109"/>
                    <a:pt x="38" y="109"/>
                  </a:cubicBezTo>
                  <a:cubicBezTo>
                    <a:pt x="37" y="109"/>
                    <a:pt x="38" y="109"/>
                    <a:pt x="37" y="109"/>
                  </a:cubicBezTo>
                  <a:cubicBezTo>
                    <a:pt x="37" y="108"/>
                    <a:pt x="37" y="108"/>
                    <a:pt x="37" y="108"/>
                  </a:cubicBezTo>
                  <a:cubicBezTo>
                    <a:pt x="37" y="108"/>
                    <a:pt x="37" y="108"/>
                    <a:pt x="37" y="108"/>
                  </a:cubicBezTo>
                  <a:cubicBezTo>
                    <a:pt x="37" y="108"/>
                    <a:pt x="36" y="107"/>
                    <a:pt x="36" y="107"/>
                  </a:cubicBezTo>
                  <a:cubicBezTo>
                    <a:pt x="36" y="107"/>
                    <a:pt x="37" y="106"/>
                    <a:pt x="37" y="106"/>
                  </a:cubicBezTo>
                  <a:cubicBezTo>
                    <a:pt x="37" y="106"/>
                    <a:pt x="37" y="106"/>
                    <a:pt x="37" y="106"/>
                  </a:cubicBezTo>
                  <a:cubicBezTo>
                    <a:pt x="37" y="106"/>
                    <a:pt x="37" y="106"/>
                    <a:pt x="37" y="106"/>
                  </a:cubicBezTo>
                  <a:cubicBezTo>
                    <a:pt x="37" y="106"/>
                    <a:pt x="37" y="106"/>
                    <a:pt x="37" y="106"/>
                  </a:cubicBezTo>
                  <a:cubicBezTo>
                    <a:pt x="37" y="106"/>
                    <a:pt x="37" y="105"/>
                    <a:pt x="37" y="105"/>
                  </a:cubicBezTo>
                  <a:cubicBezTo>
                    <a:pt x="37"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4"/>
                    <a:pt x="38" y="104"/>
                    <a:pt x="38" y="104"/>
                  </a:cubicBezTo>
                  <a:cubicBezTo>
                    <a:pt x="38" y="104"/>
                    <a:pt x="38" y="104"/>
                    <a:pt x="38" y="104"/>
                  </a:cubicBezTo>
                  <a:cubicBezTo>
                    <a:pt x="38" y="104"/>
                    <a:pt x="38" y="104"/>
                    <a:pt x="38" y="104"/>
                  </a:cubicBezTo>
                  <a:cubicBezTo>
                    <a:pt x="38" y="104"/>
                    <a:pt x="38" y="104"/>
                    <a:pt x="38" y="103"/>
                  </a:cubicBezTo>
                  <a:cubicBezTo>
                    <a:pt x="38" y="103"/>
                    <a:pt x="38" y="103"/>
                    <a:pt x="38" y="103"/>
                  </a:cubicBezTo>
                  <a:cubicBezTo>
                    <a:pt x="38" y="103"/>
                    <a:pt x="38" y="103"/>
                    <a:pt x="38" y="103"/>
                  </a:cubicBezTo>
                  <a:cubicBezTo>
                    <a:pt x="38" y="103"/>
                    <a:pt x="38" y="103"/>
                    <a:pt x="38" y="103"/>
                  </a:cubicBezTo>
                  <a:cubicBezTo>
                    <a:pt x="38" y="103"/>
                    <a:pt x="38" y="103"/>
                    <a:pt x="38" y="103"/>
                  </a:cubicBezTo>
                  <a:cubicBezTo>
                    <a:pt x="38" y="102"/>
                    <a:pt x="38" y="102"/>
                    <a:pt x="38" y="102"/>
                  </a:cubicBezTo>
                  <a:cubicBezTo>
                    <a:pt x="38" y="102"/>
                    <a:pt x="38" y="102"/>
                    <a:pt x="38" y="102"/>
                  </a:cubicBezTo>
                  <a:cubicBezTo>
                    <a:pt x="38" y="102"/>
                    <a:pt x="38" y="102"/>
                    <a:pt x="38" y="102"/>
                  </a:cubicBezTo>
                  <a:cubicBezTo>
                    <a:pt x="38" y="102"/>
                    <a:pt x="38" y="102"/>
                    <a:pt x="38" y="101"/>
                  </a:cubicBezTo>
                  <a:cubicBezTo>
                    <a:pt x="38" y="101"/>
                    <a:pt x="38" y="101"/>
                    <a:pt x="38" y="101"/>
                  </a:cubicBezTo>
                  <a:cubicBezTo>
                    <a:pt x="38" y="100"/>
                    <a:pt x="38" y="100"/>
                    <a:pt x="38" y="100"/>
                  </a:cubicBezTo>
                  <a:cubicBezTo>
                    <a:pt x="37" y="100"/>
                    <a:pt x="37" y="100"/>
                    <a:pt x="37" y="100"/>
                  </a:cubicBezTo>
                  <a:cubicBezTo>
                    <a:pt x="37" y="100"/>
                    <a:pt x="37" y="100"/>
                    <a:pt x="37" y="100"/>
                  </a:cubicBezTo>
                  <a:cubicBezTo>
                    <a:pt x="37" y="100"/>
                    <a:pt x="37" y="100"/>
                    <a:pt x="37" y="100"/>
                  </a:cubicBezTo>
                  <a:cubicBezTo>
                    <a:pt x="37" y="100"/>
                    <a:pt x="37" y="99"/>
                    <a:pt x="37" y="99"/>
                  </a:cubicBezTo>
                  <a:cubicBezTo>
                    <a:pt x="37" y="99"/>
                    <a:pt x="37" y="99"/>
                    <a:pt x="37" y="99"/>
                  </a:cubicBezTo>
                  <a:cubicBezTo>
                    <a:pt x="37" y="99"/>
                    <a:pt x="37" y="99"/>
                    <a:pt x="37" y="99"/>
                  </a:cubicBezTo>
                  <a:cubicBezTo>
                    <a:pt x="37" y="99"/>
                    <a:pt x="37" y="98"/>
                    <a:pt x="37" y="98"/>
                  </a:cubicBezTo>
                  <a:cubicBezTo>
                    <a:pt x="37" y="98"/>
                    <a:pt x="37" y="98"/>
                    <a:pt x="37" y="98"/>
                  </a:cubicBezTo>
                  <a:cubicBezTo>
                    <a:pt x="37" y="98"/>
                    <a:pt x="37" y="98"/>
                    <a:pt x="37" y="98"/>
                  </a:cubicBezTo>
                  <a:cubicBezTo>
                    <a:pt x="37" y="98"/>
                    <a:pt x="38" y="97"/>
                    <a:pt x="38" y="97"/>
                  </a:cubicBezTo>
                  <a:cubicBezTo>
                    <a:pt x="38" y="97"/>
                    <a:pt x="38" y="97"/>
                    <a:pt x="38" y="97"/>
                  </a:cubicBezTo>
                  <a:cubicBezTo>
                    <a:pt x="38" y="97"/>
                    <a:pt x="38" y="97"/>
                    <a:pt x="38" y="97"/>
                  </a:cubicBezTo>
                  <a:cubicBezTo>
                    <a:pt x="38" y="97"/>
                    <a:pt x="38" y="97"/>
                    <a:pt x="38" y="97"/>
                  </a:cubicBezTo>
                  <a:cubicBezTo>
                    <a:pt x="38" y="97"/>
                    <a:pt x="38" y="96"/>
                    <a:pt x="38" y="96"/>
                  </a:cubicBezTo>
                  <a:cubicBezTo>
                    <a:pt x="38" y="96"/>
                    <a:pt x="38" y="96"/>
                    <a:pt x="38" y="96"/>
                  </a:cubicBezTo>
                  <a:cubicBezTo>
                    <a:pt x="38" y="96"/>
                    <a:pt x="38" y="96"/>
                    <a:pt x="38" y="96"/>
                  </a:cubicBezTo>
                  <a:cubicBezTo>
                    <a:pt x="38" y="95"/>
                    <a:pt x="38" y="95"/>
                    <a:pt x="38" y="95"/>
                  </a:cubicBezTo>
                  <a:cubicBezTo>
                    <a:pt x="38" y="95"/>
                    <a:pt x="38" y="95"/>
                    <a:pt x="38" y="95"/>
                  </a:cubicBezTo>
                  <a:cubicBezTo>
                    <a:pt x="38" y="95"/>
                    <a:pt x="38" y="95"/>
                    <a:pt x="38" y="95"/>
                  </a:cubicBezTo>
                  <a:cubicBezTo>
                    <a:pt x="38" y="94"/>
                    <a:pt x="38" y="94"/>
                    <a:pt x="38" y="94"/>
                  </a:cubicBezTo>
                  <a:cubicBezTo>
                    <a:pt x="38" y="94"/>
                    <a:pt x="38" y="94"/>
                    <a:pt x="38" y="94"/>
                  </a:cubicBezTo>
                  <a:cubicBezTo>
                    <a:pt x="38" y="93"/>
                    <a:pt x="38" y="93"/>
                    <a:pt x="38" y="93"/>
                  </a:cubicBezTo>
                  <a:cubicBezTo>
                    <a:pt x="38" y="93"/>
                    <a:pt x="38" y="93"/>
                    <a:pt x="38" y="93"/>
                  </a:cubicBezTo>
                  <a:cubicBezTo>
                    <a:pt x="38" y="93"/>
                    <a:pt x="38" y="93"/>
                    <a:pt x="38" y="92"/>
                  </a:cubicBezTo>
                  <a:cubicBezTo>
                    <a:pt x="38" y="92"/>
                    <a:pt x="38" y="92"/>
                    <a:pt x="38" y="92"/>
                  </a:cubicBezTo>
                  <a:cubicBezTo>
                    <a:pt x="38" y="92"/>
                    <a:pt x="38" y="92"/>
                    <a:pt x="38" y="92"/>
                  </a:cubicBezTo>
                  <a:cubicBezTo>
                    <a:pt x="39" y="92"/>
                    <a:pt x="38" y="92"/>
                    <a:pt x="39" y="92"/>
                  </a:cubicBezTo>
                  <a:cubicBezTo>
                    <a:pt x="39" y="92"/>
                    <a:pt x="39" y="92"/>
                    <a:pt x="39" y="92"/>
                  </a:cubicBezTo>
                  <a:cubicBezTo>
                    <a:pt x="39" y="91"/>
                    <a:pt x="39" y="91"/>
                    <a:pt x="39" y="91"/>
                  </a:cubicBezTo>
                  <a:cubicBezTo>
                    <a:pt x="39" y="91"/>
                    <a:pt x="39" y="91"/>
                    <a:pt x="39" y="91"/>
                  </a:cubicBezTo>
                  <a:cubicBezTo>
                    <a:pt x="39" y="91"/>
                    <a:pt x="39" y="91"/>
                    <a:pt x="39" y="91"/>
                  </a:cubicBezTo>
                  <a:cubicBezTo>
                    <a:pt x="39" y="90"/>
                    <a:pt x="39" y="90"/>
                    <a:pt x="39" y="90"/>
                  </a:cubicBezTo>
                  <a:cubicBezTo>
                    <a:pt x="39" y="90"/>
                    <a:pt x="39" y="90"/>
                    <a:pt x="39" y="90"/>
                  </a:cubicBezTo>
                  <a:cubicBezTo>
                    <a:pt x="39" y="90"/>
                    <a:pt x="39" y="90"/>
                    <a:pt x="39" y="90"/>
                  </a:cubicBezTo>
                  <a:cubicBezTo>
                    <a:pt x="39" y="90"/>
                    <a:pt x="39" y="89"/>
                    <a:pt x="39" y="89"/>
                  </a:cubicBezTo>
                  <a:cubicBezTo>
                    <a:pt x="39" y="89"/>
                    <a:pt x="39" y="89"/>
                    <a:pt x="39" y="89"/>
                  </a:cubicBezTo>
                  <a:cubicBezTo>
                    <a:pt x="39" y="89"/>
                    <a:pt x="40" y="89"/>
                    <a:pt x="40" y="89"/>
                  </a:cubicBezTo>
                  <a:cubicBezTo>
                    <a:pt x="40" y="89"/>
                    <a:pt x="40" y="88"/>
                    <a:pt x="40" y="88"/>
                  </a:cubicBezTo>
                  <a:cubicBezTo>
                    <a:pt x="40" y="88"/>
                    <a:pt x="40" y="88"/>
                    <a:pt x="40" y="88"/>
                  </a:cubicBezTo>
                  <a:cubicBezTo>
                    <a:pt x="40" y="87"/>
                    <a:pt x="40" y="87"/>
                    <a:pt x="40" y="87"/>
                  </a:cubicBezTo>
                  <a:cubicBezTo>
                    <a:pt x="40" y="87"/>
                    <a:pt x="40" y="87"/>
                    <a:pt x="40" y="87"/>
                  </a:cubicBezTo>
                  <a:cubicBezTo>
                    <a:pt x="40" y="86"/>
                    <a:pt x="40" y="86"/>
                    <a:pt x="40" y="86"/>
                  </a:cubicBezTo>
                  <a:cubicBezTo>
                    <a:pt x="40" y="86"/>
                    <a:pt x="40" y="86"/>
                    <a:pt x="40" y="86"/>
                  </a:cubicBezTo>
                  <a:cubicBezTo>
                    <a:pt x="40" y="86"/>
                    <a:pt x="39" y="86"/>
                    <a:pt x="39" y="86"/>
                  </a:cubicBezTo>
                  <a:cubicBezTo>
                    <a:pt x="39" y="86"/>
                    <a:pt x="39" y="86"/>
                    <a:pt x="39" y="85"/>
                  </a:cubicBezTo>
                  <a:cubicBezTo>
                    <a:pt x="39" y="85"/>
                    <a:pt x="39" y="85"/>
                    <a:pt x="39" y="85"/>
                  </a:cubicBezTo>
                  <a:cubicBezTo>
                    <a:pt x="39" y="85"/>
                    <a:pt x="39" y="85"/>
                    <a:pt x="39" y="85"/>
                  </a:cubicBezTo>
                  <a:cubicBezTo>
                    <a:pt x="39" y="85"/>
                    <a:pt x="39" y="85"/>
                    <a:pt x="39" y="85"/>
                  </a:cubicBezTo>
                  <a:cubicBezTo>
                    <a:pt x="39" y="84"/>
                    <a:pt x="39" y="84"/>
                    <a:pt x="39" y="84"/>
                  </a:cubicBezTo>
                  <a:cubicBezTo>
                    <a:pt x="39" y="84"/>
                    <a:pt x="39" y="84"/>
                    <a:pt x="39" y="84"/>
                  </a:cubicBezTo>
                  <a:cubicBezTo>
                    <a:pt x="39" y="84"/>
                    <a:pt x="39" y="84"/>
                    <a:pt x="39" y="84"/>
                  </a:cubicBezTo>
                  <a:cubicBezTo>
                    <a:pt x="39" y="84"/>
                    <a:pt x="38" y="83"/>
                    <a:pt x="38" y="83"/>
                  </a:cubicBezTo>
                  <a:cubicBezTo>
                    <a:pt x="38" y="83"/>
                    <a:pt x="38" y="83"/>
                    <a:pt x="38" y="83"/>
                  </a:cubicBezTo>
                  <a:cubicBezTo>
                    <a:pt x="39" y="83"/>
                    <a:pt x="38" y="82"/>
                    <a:pt x="39" y="82"/>
                  </a:cubicBezTo>
                  <a:cubicBezTo>
                    <a:pt x="39" y="82"/>
                    <a:pt x="39" y="82"/>
                    <a:pt x="39" y="82"/>
                  </a:cubicBezTo>
                  <a:cubicBezTo>
                    <a:pt x="39" y="81"/>
                    <a:pt x="39" y="81"/>
                    <a:pt x="39" y="81"/>
                  </a:cubicBezTo>
                  <a:cubicBezTo>
                    <a:pt x="39" y="81"/>
                    <a:pt x="39" y="81"/>
                    <a:pt x="39" y="81"/>
                  </a:cubicBezTo>
                  <a:cubicBezTo>
                    <a:pt x="39" y="80"/>
                    <a:pt x="38" y="80"/>
                    <a:pt x="39" y="80"/>
                  </a:cubicBezTo>
                  <a:cubicBezTo>
                    <a:pt x="39" y="80"/>
                    <a:pt x="39" y="80"/>
                    <a:pt x="39" y="80"/>
                  </a:cubicBezTo>
                  <a:cubicBezTo>
                    <a:pt x="39" y="80"/>
                    <a:pt x="39" y="79"/>
                    <a:pt x="39" y="79"/>
                  </a:cubicBezTo>
                  <a:cubicBezTo>
                    <a:pt x="39" y="79"/>
                    <a:pt x="39" y="79"/>
                    <a:pt x="39" y="79"/>
                  </a:cubicBezTo>
                  <a:cubicBezTo>
                    <a:pt x="39" y="79"/>
                    <a:pt x="39" y="79"/>
                    <a:pt x="39" y="79"/>
                  </a:cubicBezTo>
                  <a:cubicBezTo>
                    <a:pt x="39" y="78"/>
                    <a:pt x="39" y="78"/>
                    <a:pt x="39" y="78"/>
                  </a:cubicBezTo>
                  <a:cubicBezTo>
                    <a:pt x="39" y="78"/>
                    <a:pt x="39" y="78"/>
                    <a:pt x="39" y="78"/>
                  </a:cubicBezTo>
                  <a:cubicBezTo>
                    <a:pt x="39" y="78"/>
                    <a:pt x="39" y="78"/>
                    <a:pt x="39" y="78"/>
                  </a:cubicBezTo>
                  <a:cubicBezTo>
                    <a:pt x="39" y="77"/>
                    <a:pt x="39" y="77"/>
                    <a:pt x="39" y="77"/>
                  </a:cubicBezTo>
                  <a:cubicBezTo>
                    <a:pt x="39" y="77"/>
                    <a:pt x="39" y="77"/>
                    <a:pt x="39" y="77"/>
                  </a:cubicBezTo>
                  <a:cubicBezTo>
                    <a:pt x="39" y="76"/>
                    <a:pt x="39" y="76"/>
                    <a:pt x="39" y="76"/>
                  </a:cubicBezTo>
                  <a:cubicBezTo>
                    <a:pt x="39" y="76"/>
                    <a:pt x="39" y="76"/>
                    <a:pt x="39" y="76"/>
                  </a:cubicBezTo>
                  <a:cubicBezTo>
                    <a:pt x="39" y="76"/>
                    <a:pt x="39" y="76"/>
                    <a:pt x="39" y="76"/>
                  </a:cubicBezTo>
                  <a:cubicBezTo>
                    <a:pt x="40" y="75"/>
                    <a:pt x="40" y="75"/>
                    <a:pt x="40" y="75"/>
                  </a:cubicBezTo>
                  <a:cubicBezTo>
                    <a:pt x="40" y="75"/>
                    <a:pt x="40" y="75"/>
                    <a:pt x="40" y="75"/>
                  </a:cubicBezTo>
                  <a:cubicBezTo>
                    <a:pt x="40" y="75"/>
                    <a:pt x="40" y="75"/>
                    <a:pt x="40" y="75"/>
                  </a:cubicBezTo>
                  <a:cubicBezTo>
                    <a:pt x="40" y="76"/>
                    <a:pt x="40" y="76"/>
                    <a:pt x="40" y="76"/>
                  </a:cubicBezTo>
                  <a:cubicBezTo>
                    <a:pt x="40" y="76"/>
                    <a:pt x="40" y="76"/>
                    <a:pt x="40" y="76"/>
                  </a:cubicBezTo>
                  <a:cubicBezTo>
                    <a:pt x="40" y="76"/>
                    <a:pt x="40" y="76"/>
                    <a:pt x="40" y="76"/>
                  </a:cubicBezTo>
                  <a:cubicBezTo>
                    <a:pt x="40" y="76"/>
                    <a:pt x="40" y="76"/>
                    <a:pt x="40" y="77"/>
                  </a:cubicBezTo>
                  <a:cubicBezTo>
                    <a:pt x="40" y="77"/>
                    <a:pt x="40" y="77"/>
                    <a:pt x="40" y="77"/>
                  </a:cubicBezTo>
                  <a:cubicBezTo>
                    <a:pt x="40" y="77"/>
                    <a:pt x="40" y="77"/>
                    <a:pt x="40" y="77"/>
                  </a:cubicBezTo>
                  <a:cubicBezTo>
                    <a:pt x="40" y="78"/>
                    <a:pt x="40" y="78"/>
                    <a:pt x="40" y="78"/>
                  </a:cubicBezTo>
                  <a:cubicBezTo>
                    <a:pt x="40" y="78"/>
                    <a:pt x="40" y="78"/>
                    <a:pt x="40" y="78"/>
                  </a:cubicBezTo>
                  <a:cubicBezTo>
                    <a:pt x="40" y="78"/>
                    <a:pt x="40" y="78"/>
                    <a:pt x="41" y="78"/>
                  </a:cubicBezTo>
                  <a:cubicBezTo>
                    <a:pt x="41" y="78"/>
                    <a:pt x="41" y="78"/>
                    <a:pt x="41" y="78"/>
                  </a:cubicBezTo>
                  <a:cubicBezTo>
                    <a:pt x="41" y="79"/>
                    <a:pt x="40" y="78"/>
                    <a:pt x="40" y="79"/>
                  </a:cubicBezTo>
                  <a:cubicBezTo>
                    <a:pt x="40" y="79"/>
                    <a:pt x="40" y="79"/>
                    <a:pt x="40" y="79"/>
                  </a:cubicBezTo>
                  <a:cubicBezTo>
                    <a:pt x="40" y="79"/>
                    <a:pt x="40" y="79"/>
                    <a:pt x="40" y="79"/>
                  </a:cubicBezTo>
                  <a:cubicBezTo>
                    <a:pt x="40" y="79"/>
                    <a:pt x="40" y="79"/>
                    <a:pt x="40" y="79"/>
                  </a:cubicBezTo>
                  <a:cubicBezTo>
                    <a:pt x="40" y="79"/>
                    <a:pt x="40" y="80"/>
                    <a:pt x="40" y="80"/>
                  </a:cubicBezTo>
                  <a:cubicBezTo>
                    <a:pt x="40" y="80"/>
                    <a:pt x="40" y="80"/>
                    <a:pt x="40" y="80"/>
                  </a:cubicBezTo>
                  <a:cubicBezTo>
                    <a:pt x="40" y="80"/>
                    <a:pt x="40" y="80"/>
                    <a:pt x="40" y="80"/>
                  </a:cubicBezTo>
                  <a:cubicBezTo>
                    <a:pt x="40" y="81"/>
                    <a:pt x="40" y="81"/>
                    <a:pt x="40" y="81"/>
                  </a:cubicBezTo>
                  <a:cubicBezTo>
                    <a:pt x="40" y="81"/>
                    <a:pt x="40" y="81"/>
                    <a:pt x="40" y="81"/>
                  </a:cubicBezTo>
                  <a:cubicBezTo>
                    <a:pt x="40" y="81"/>
                    <a:pt x="40" y="81"/>
                    <a:pt x="40" y="81"/>
                  </a:cubicBezTo>
                  <a:cubicBezTo>
                    <a:pt x="40" y="81"/>
                    <a:pt x="40" y="82"/>
                    <a:pt x="40" y="82"/>
                  </a:cubicBezTo>
                  <a:cubicBezTo>
                    <a:pt x="40" y="82"/>
                    <a:pt x="40" y="82"/>
                    <a:pt x="40" y="82"/>
                  </a:cubicBezTo>
                  <a:cubicBezTo>
                    <a:pt x="40" y="82"/>
                    <a:pt x="40" y="82"/>
                    <a:pt x="40" y="82"/>
                  </a:cubicBezTo>
                  <a:cubicBezTo>
                    <a:pt x="40" y="83"/>
                    <a:pt x="40" y="83"/>
                    <a:pt x="40" y="83"/>
                  </a:cubicBezTo>
                  <a:cubicBezTo>
                    <a:pt x="40" y="83"/>
                    <a:pt x="41" y="83"/>
                    <a:pt x="41" y="83"/>
                  </a:cubicBezTo>
                  <a:cubicBezTo>
                    <a:pt x="41" y="83"/>
                    <a:pt x="41" y="83"/>
                    <a:pt x="41" y="83"/>
                  </a:cubicBezTo>
                  <a:cubicBezTo>
                    <a:pt x="41" y="83"/>
                    <a:pt x="41" y="84"/>
                    <a:pt x="41" y="84"/>
                  </a:cubicBezTo>
                  <a:cubicBezTo>
                    <a:pt x="41" y="84"/>
                    <a:pt x="41" y="84"/>
                    <a:pt x="41" y="84"/>
                  </a:cubicBezTo>
                  <a:cubicBezTo>
                    <a:pt x="41" y="84"/>
                    <a:pt x="41" y="84"/>
                    <a:pt x="41" y="84"/>
                  </a:cubicBezTo>
                  <a:cubicBezTo>
                    <a:pt x="40" y="84"/>
                    <a:pt x="41" y="84"/>
                    <a:pt x="41" y="84"/>
                  </a:cubicBezTo>
                  <a:cubicBezTo>
                    <a:pt x="41" y="85"/>
                    <a:pt x="40" y="84"/>
                    <a:pt x="40" y="85"/>
                  </a:cubicBezTo>
                  <a:cubicBezTo>
                    <a:pt x="40" y="85"/>
                    <a:pt x="40" y="85"/>
                    <a:pt x="40" y="85"/>
                  </a:cubicBezTo>
                  <a:cubicBezTo>
                    <a:pt x="40" y="85"/>
                    <a:pt x="40" y="85"/>
                    <a:pt x="40" y="85"/>
                  </a:cubicBezTo>
                  <a:cubicBezTo>
                    <a:pt x="40" y="86"/>
                    <a:pt x="40" y="86"/>
                    <a:pt x="40" y="86"/>
                  </a:cubicBezTo>
                  <a:cubicBezTo>
                    <a:pt x="40" y="86"/>
                    <a:pt x="40" y="87"/>
                    <a:pt x="40" y="87"/>
                  </a:cubicBezTo>
                  <a:cubicBezTo>
                    <a:pt x="40" y="87"/>
                    <a:pt x="40" y="87"/>
                    <a:pt x="40" y="87"/>
                  </a:cubicBezTo>
                  <a:cubicBezTo>
                    <a:pt x="40" y="88"/>
                    <a:pt x="40" y="88"/>
                    <a:pt x="40" y="88"/>
                  </a:cubicBezTo>
                  <a:cubicBezTo>
                    <a:pt x="40" y="88"/>
                    <a:pt x="40" y="88"/>
                    <a:pt x="40" y="88"/>
                  </a:cubicBezTo>
                  <a:cubicBezTo>
                    <a:pt x="40" y="88"/>
                    <a:pt x="40" y="88"/>
                    <a:pt x="40" y="88"/>
                  </a:cubicBezTo>
                  <a:cubicBezTo>
                    <a:pt x="40" y="88"/>
                    <a:pt x="40" y="88"/>
                    <a:pt x="40" y="88"/>
                  </a:cubicBezTo>
                  <a:cubicBezTo>
                    <a:pt x="40" y="89"/>
                    <a:pt x="40" y="89"/>
                    <a:pt x="40" y="89"/>
                  </a:cubicBezTo>
                  <a:cubicBezTo>
                    <a:pt x="40" y="89"/>
                    <a:pt x="40" y="90"/>
                    <a:pt x="40" y="90"/>
                  </a:cubicBezTo>
                  <a:cubicBezTo>
                    <a:pt x="40" y="91"/>
                    <a:pt x="40" y="91"/>
                    <a:pt x="40" y="91"/>
                  </a:cubicBezTo>
                  <a:cubicBezTo>
                    <a:pt x="40" y="91"/>
                    <a:pt x="40" y="91"/>
                    <a:pt x="40" y="91"/>
                  </a:cubicBezTo>
                  <a:cubicBezTo>
                    <a:pt x="40" y="91"/>
                    <a:pt x="40" y="91"/>
                    <a:pt x="40" y="91"/>
                  </a:cubicBezTo>
                  <a:cubicBezTo>
                    <a:pt x="40" y="92"/>
                    <a:pt x="40" y="92"/>
                    <a:pt x="40" y="92"/>
                  </a:cubicBezTo>
                  <a:cubicBezTo>
                    <a:pt x="40" y="92"/>
                    <a:pt x="40" y="93"/>
                    <a:pt x="40" y="93"/>
                  </a:cubicBezTo>
                  <a:cubicBezTo>
                    <a:pt x="41" y="93"/>
                    <a:pt x="40" y="93"/>
                    <a:pt x="40" y="93"/>
                  </a:cubicBezTo>
                  <a:cubicBezTo>
                    <a:pt x="40" y="93"/>
                    <a:pt x="41" y="93"/>
                    <a:pt x="41" y="93"/>
                  </a:cubicBezTo>
                  <a:cubicBezTo>
                    <a:pt x="41" y="94"/>
                    <a:pt x="41" y="94"/>
                    <a:pt x="41" y="94"/>
                  </a:cubicBezTo>
                  <a:cubicBezTo>
                    <a:pt x="41" y="94"/>
                    <a:pt x="41" y="94"/>
                    <a:pt x="41" y="94"/>
                  </a:cubicBezTo>
                  <a:cubicBezTo>
                    <a:pt x="41" y="94"/>
                    <a:pt x="41" y="94"/>
                    <a:pt x="41" y="94"/>
                  </a:cubicBezTo>
                  <a:cubicBezTo>
                    <a:pt x="41" y="94"/>
                    <a:pt x="41" y="95"/>
                    <a:pt x="41" y="95"/>
                  </a:cubicBezTo>
                  <a:cubicBezTo>
                    <a:pt x="41" y="95"/>
                    <a:pt x="41" y="95"/>
                    <a:pt x="41" y="95"/>
                  </a:cubicBezTo>
                  <a:cubicBezTo>
                    <a:pt x="41" y="95"/>
                    <a:pt x="41" y="95"/>
                    <a:pt x="41" y="95"/>
                  </a:cubicBezTo>
                  <a:cubicBezTo>
                    <a:pt x="41" y="95"/>
                    <a:pt x="41" y="95"/>
                    <a:pt x="41" y="95"/>
                  </a:cubicBezTo>
                  <a:cubicBezTo>
                    <a:pt x="41" y="96"/>
                    <a:pt x="41" y="96"/>
                    <a:pt x="41" y="96"/>
                  </a:cubicBezTo>
                  <a:cubicBezTo>
                    <a:pt x="41" y="96"/>
                    <a:pt x="41" y="96"/>
                    <a:pt x="41" y="96"/>
                  </a:cubicBezTo>
                  <a:cubicBezTo>
                    <a:pt x="41" y="96"/>
                    <a:pt x="41" y="96"/>
                    <a:pt x="41" y="96"/>
                  </a:cubicBezTo>
                  <a:cubicBezTo>
                    <a:pt x="41" y="96"/>
                    <a:pt x="41" y="96"/>
                    <a:pt x="41" y="96"/>
                  </a:cubicBezTo>
                  <a:cubicBezTo>
                    <a:pt x="41" y="96"/>
                    <a:pt x="41" y="97"/>
                    <a:pt x="41" y="97"/>
                  </a:cubicBezTo>
                  <a:cubicBezTo>
                    <a:pt x="41" y="97"/>
                    <a:pt x="41" y="97"/>
                    <a:pt x="41" y="97"/>
                  </a:cubicBezTo>
                  <a:cubicBezTo>
                    <a:pt x="41" y="97"/>
                    <a:pt x="41" y="97"/>
                    <a:pt x="41" y="98"/>
                  </a:cubicBezTo>
                  <a:cubicBezTo>
                    <a:pt x="42" y="98"/>
                    <a:pt x="41" y="98"/>
                    <a:pt x="42" y="98"/>
                  </a:cubicBezTo>
                  <a:cubicBezTo>
                    <a:pt x="42" y="98"/>
                    <a:pt x="42" y="98"/>
                    <a:pt x="42" y="98"/>
                  </a:cubicBezTo>
                  <a:cubicBezTo>
                    <a:pt x="42" y="98"/>
                    <a:pt x="42" y="99"/>
                    <a:pt x="42" y="99"/>
                  </a:cubicBezTo>
                  <a:cubicBezTo>
                    <a:pt x="42" y="99"/>
                    <a:pt x="42" y="99"/>
                    <a:pt x="42" y="99"/>
                  </a:cubicBezTo>
                  <a:cubicBezTo>
                    <a:pt x="42" y="99"/>
                    <a:pt x="42" y="99"/>
                    <a:pt x="42" y="99"/>
                  </a:cubicBezTo>
                  <a:cubicBezTo>
                    <a:pt x="42" y="99"/>
                    <a:pt x="42" y="99"/>
                    <a:pt x="42" y="99"/>
                  </a:cubicBezTo>
                  <a:cubicBezTo>
                    <a:pt x="42" y="100"/>
                    <a:pt x="42" y="99"/>
                    <a:pt x="42" y="100"/>
                  </a:cubicBezTo>
                  <a:cubicBezTo>
                    <a:pt x="42" y="100"/>
                    <a:pt x="42" y="100"/>
                    <a:pt x="42" y="100"/>
                  </a:cubicBezTo>
                  <a:cubicBezTo>
                    <a:pt x="42" y="100"/>
                    <a:pt x="42" y="101"/>
                    <a:pt x="42" y="101"/>
                  </a:cubicBezTo>
                  <a:cubicBezTo>
                    <a:pt x="42" y="101"/>
                    <a:pt x="42" y="101"/>
                    <a:pt x="42" y="101"/>
                  </a:cubicBezTo>
                  <a:cubicBezTo>
                    <a:pt x="42" y="103"/>
                    <a:pt x="42" y="103"/>
                    <a:pt x="42" y="103"/>
                  </a:cubicBezTo>
                  <a:cubicBezTo>
                    <a:pt x="42" y="103"/>
                    <a:pt x="42" y="103"/>
                    <a:pt x="42" y="104"/>
                  </a:cubicBezTo>
                  <a:cubicBezTo>
                    <a:pt x="42" y="104"/>
                    <a:pt x="42" y="104"/>
                    <a:pt x="42" y="104"/>
                  </a:cubicBezTo>
                  <a:cubicBezTo>
                    <a:pt x="42" y="104"/>
                    <a:pt x="42" y="104"/>
                    <a:pt x="42" y="104"/>
                  </a:cubicBezTo>
                  <a:cubicBezTo>
                    <a:pt x="42" y="104"/>
                    <a:pt x="42" y="105"/>
                    <a:pt x="42" y="105"/>
                  </a:cubicBezTo>
                  <a:cubicBezTo>
                    <a:pt x="42" y="105"/>
                    <a:pt x="42" y="105"/>
                    <a:pt x="42" y="105"/>
                  </a:cubicBezTo>
                  <a:cubicBezTo>
                    <a:pt x="42" y="105"/>
                    <a:pt x="42" y="105"/>
                    <a:pt x="42" y="105"/>
                  </a:cubicBezTo>
                  <a:cubicBezTo>
                    <a:pt x="43" y="105"/>
                    <a:pt x="42" y="106"/>
                    <a:pt x="43" y="106"/>
                  </a:cubicBezTo>
                  <a:cubicBezTo>
                    <a:pt x="43" y="106"/>
                    <a:pt x="43" y="106"/>
                    <a:pt x="43" y="106"/>
                  </a:cubicBezTo>
                  <a:cubicBezTo>
                    <a:pt x="43" y="106"/>
                    <a:pt x="43" y="106"/>
                    <a:pt x="43" y="106"/>
                  </a:cubicBezTo>
                  <a:cubicBezTo>
                    <a:pt x="43" y="107"/>
                    <a:pt x="43" y="107"/>
                    <a:pt x="43" y="107"/>
                  </a:cubicBezTo>
                  <a:cubicBezTo>
                    <a:pt x="43" y="107"/>
                    <a:pt x="43" y="107"/>
                    <a:pt x="43" y="107"/>
                  </a:cubicBezTo>
                  <a:cubicBezTo>
                    <a:pt x="43" y="107"/>
                    <a:pt x="43" y="107"/>
                    <a:pt x="43" y="107"/>
                  </a:cubicBezTo>
                  <a:cubicBezTo>
                    <a:pt x="43" y="107"/>
                    <a:pt x="43" y="107"/>
                    <a:pt x="43" y="107"/>
                  </a:cubicBezTo>
                  <a:cubicBezTo>
                    <a:pt x="43" y="107"/>
                    <a:pt x="43" y="108"/>
                    <a:pt x="43" y="108"/>
                  </a:cubicBezTo>
                  <a:cubicBezTo>
                    <a:pt x="43" y="108"/>
                    <a:pt x="43" y="108"/>
                    <a:pt x="43" y="108"/>
                  </a:cubicBezTo>
                  <a:cubicBezTo>
                    <a:pt x="43" y="108"/>
                    <a:pt x="43" y="108"/>
                    <a:pt x="43" y="108"/>
                  </a:cubicBezTo>
                  <a:cubicBezTo>
                    <a:pt x="43" y="109"/>
                    <a:pt x="43" y="109"/>
                    <a:pt x="43" y="109"/>
                  </a:cubicBezTo>
                  <a:cubicBezTo>
                    <a:pt x="43" y="109"/>
                    <a:pt x="43" y="109"/>
                    <a:pt x="43" y="109"/>
                  </a:cubicBezTo>
                  <a:cubicBezTo>
                    <a:pt x="43" y="109"/>
                    <a:pt x="43" y="109"/>
                    <a:pt x="44" y="109"/>
                  </a:cubicBezTo>
                  <a:cubicBezTo>
                    <a:pt x="44" y="109"/>
                    <a:pt x="44" y="110"/>
                    <a:pt x="44" y="110"/>
                  </a:cubicBezTo>
                  <a:cubicBezTo>
                    <a:pt x="44" y="110"/>
                    <a:pt x="44" y="110"/>
                    <a:pt x="44" y="110"/>
                  </a:cubicBezTo>
                  <a:cubicBezTo>
                    <a:pt x="44" y="110"/>
                    <a:pt x="44" y="110"/>
                    <a:pt x="44" y="110"/>
                  </a:cubicBezTo>
                  <a:cubicBezTo>
                    <a:pt x="44" y="111"/>
                    <a:pt x="44" y="111"/>
                    <a:pt x="44" y="111"/>
                  </a:cubicBezTo>
                  <a:cubicBezTo>
                    <a:pt x="44" y="112"/>
                    <a:pt x="44" y="112"/>
                    <a:pt x="44" y="112"/>
                  </a:cubicBezTo>
                  <a:cubicBezTo>
                    <a:pt x="44" y="112"/>
                    <a:pt x="44" y="112"/>
                    <a:pt x="44" y="113"/>
                  </a:cubicBezTo>
                  <a:cubicBezTo>
                    <a:pt x="44" y="113"/>
                    <a:pt x="44" y="113"/>
                    <a:pt x="44" y="113"/>
                  </a:cubicBezTo>
                  <a:cubicBezTo>
                    <a:pt x="44" y="113"/>
                    <a:pt x="44" y="113"/>
                    <a:pt x="44" y="113"/>
                  </a:cubicBezTo>
                  <a:cubicBezTo>
                    <a:pt x="44" y="113"/>
                    <a:pt x="44" y="113"/>
                    <a:pt x="44" y="114"/>
                  </a:cubicBezTo>
                  <a:cubicBezTo>
                    <a:pt x="44" y="114"/>
                    <a:pt x="43" y="114"/>
                    <a:pt x="43" y="114"/>
                  </a:cubicBezTo>
                  <a:cubicBezTo>
                    <a:pt x="43" y="114"/>
                    <a:pt x="43" y="115"/>
                    <a:pt x="44" y="115"/>
                  </a:cubicBezTo>
                  <a:cubicBezTo>
                    <a:pt x="44" y="115"/>
                    <a:pt x="43" y="115"/>
                    <a:pt x="43" y="115"/>
                  </a:cubicBezTo>
                  <a:cubicBezTo>
                    <a:pt x="43" y="115"/>
                    <a:pt x="43" y="115"/>
                    <a:pt x="43" y="115"/>
                  </a:cubicBezTo>
                  <a:cubicBezTo>
                    <a:pt x="43" y="116"/>
                    <a:pt x="43" y="116"/>
                    <a:pt x="44" y="116"/>
                  </a:cubicBezTo>
                  <a:cubicBezTo>
                    <a:pt x="44" y="116"/>
                    <a:pt x="43" y="116"/>
                    <a:pt x="44" y="116"/>
                  </a:cubicBezTo>
                  <a:cubicBezTo>
                    <a:pt x="44" y="116"/>
                    <a:pt x="44" y="116"/>
                    <a:pt x="44" y="116"/>
                  </a:cubicBezTo>
                  <a:cubicBezTo>
                    <a:pt x="44" y="116"/>
                    <a:pt x="44" y="116"/>
                    <a:pt x="44" y="117"/>
                  </a:cubicBezTo>
                  <a:cubicBezTo>
                    <a:pt x="44" y="117"/>
                    <a:pt x="44" y="117"/>
                    <a:pt x="44" y="117"/>
                  </a:cubicBezTo>
                  <a:cubicBezTo>
                    <a:pt x="44" y="117"/>
                    <a:pt x="44" y="117"/>
                    <a:pt x="44" y="117"/>
                  </a:cubicBezTo>
                  <a:cubicBezTo>
                    <a:pt x="44" y="117"/>
                    <a:pt x="44" y="117"/>
                    <a:pt x="44" y="117"/>
                  </a:cubicBezTo>
                  <a:cubicBezTo>
                    <a:pt x="44" y="118"/>
                    <a:pt x="44" y="117"/>
                    <a:pt x="44" y="118"/>
                  </a:cubicBezTo>
                  <a:cubicBezTo>
                    <a:pt x="44" y="118"/>
                    <a:pt x="44" y="118"/>
                    <a:pt x="44" y="118"/>
                  </a:cubicBezTo>
                  <a:cubicBezTo>
                    <a:pt x="44" y="118"/>
                    <a:pt x="44" y="118"/>
                    <a:pt x="44" y="118"/>
                  </a:cubicBezTo>
                  <a:cubicBezTo>
                    <a:pt x="44" y="118"/>
                    <a:pt x="44" y="118"/>
                    <a:pt x="44" y="118"/>
                  </a:cubicBezTo>
                  <a:cubicBezTo>
                    <a:pt x="44" y="118"/>
                    <a:pt x="45" y="118"/>
                    <a:pt x="45" y="118"/>
                  </a:cubicBezTo>
                  <a:cubicBezTo>
                    <a:pt x="45" y="118"/>
                    <a:pt x="45" y="118"/>
                    <a:pt x="45" y="118"/>
                  </a:cubicBezTo>
                  <a:cubicBezTo>
                    <a:pt x="45" y="118"/>
                    <a:pt x="45" y="118"/>
                    <a:pt x="45" y="119"/>
                  </a:cubicBezTo>
                  <a:cubicBezTo>
                    <a:pt x="45" y="119"/>
                    <a:pt x="45" y="118"/>
                    <a:pt x="45" y="119"/>
                  </a:cubicBezTo>
                  <a:cubicBezTo>
                    <a:pt x="45" y="119"/>
                    <a:pt x="46" y="119"/>
                    <a:pt x="46" y="119"/>
                  </a:cubicBezTo>
                  <a:cubicBezTo>
                    <a:pt x="46" y="119"/>
                    <a:pt x="46" y="119"/>
                    <a:pt x="46" y="119"/>
                  </a:cubicBezTo>
                  <a:cubicBezTo>
                    <a:pt x="46" y="119"/>
                    <a:pt x="47" y="119"/>
                    <a:pt x="47" y="119"/>
                  </a:cubicBezTo>
                  <a:cubicBezTo>
                    <a:pt x="47" y="119"/>
                    <a:pt x="47" y="119"/>
                    <a:pt x="47" y="118"/>
                  </a:cubicBezTo>
                  <a:cubicBezTo>
                    <a:pt x="47" y="118"/>
                    <a:pt x="47" y="118"/>
                    <a:pt x="47" y="118"/>
                  </a:cubicBezTo>
                  <a:cubicBezTo>
                    <a:pt x="48" y="118"/>
                    <a:pt x="48" y="118"/>
                    <a:pt x="48" y="117"/>
                  </a:cubicBezTo>
                  <a:cubicBezTo>
                    <a:pt x="48" y="117"/>
                    <a:pt x="48" y="117"/>
                    <a:pt x="48" y="117"/>
                  </a:cubicBezTo>
                  <a:cubicBezTo>
                    <a:pt x="48" y="117"/>
                    <a:pt x="48" y="117"/>
                    <a:pt x="48" y="117"/>
                  </a:cubicBezTo>
                  <a:cubicBezTo>
                    <a:pt x="48" y="116"/>
                    <a:pt x="48" y="117"/>
                    <a:pt x="48" y="116"/>
                  </a:cubicBezTo>
                  <a:cubicBezTo>
                    <a:pt x="48" y="116"/>
                    <a:pt x="48" y="116"/>
                    <a:pt x="48" y="116"/>
                  </a:cubicBezTo>
                  <a:cubicBezTo>
                    <a:pt x="48" y="116"/>
                    <a:pt x="48" y="116"/>
                    <a:pt x="48" y="116"/>
                  </a:cubicBezTo>
                  <a:cubicBezTo>
                    <a:pt x="48" y="115"/>
                    <a:pt x="48" y="115"/>
                    <a:pt x="48" y="115"/>
                  </a:cubicBezTo>
                  <a:cubicBezTo>
                    <a:pt x="48" y="114"/>
                    <a:pt x="48" y="114"/>
                    <a:pt x="48" y="114"/>
                  </a:cubicBezTo>
                  <a:cubicBezTo>
                    <a:pt x="48" y="114"/>
                    <a:pt x="48" y="114"/>
                    <a:pt x="48" y="114"/>
                  </a:cubicBezTo>
                  <a:cubicBezTo>
                    <a:pt x="48" y="113"/>
                    <a:pt x="48" y="113"/>
                    <a:pt x="48" y="113"/>
                  </a:cubicBezTo>
                  <a:cubicBezTo>
                    <a:pt x="48" y="113"/>
                    <a:pt x="48" y="113"/>
                    <a:pt x="48" y="113"/>
                  </a:cubicBezTo>
                  <a:cubicBezTo>
                    <a:pt x="48" y="113"/>
                    <a:pt x="48" y="113"/>
                    <a:pt x="48" y="113"/>
                  </a:cubicBezTo>
                  <a:cubicBezTo>
                    <a:pt x="48" y="112"/>
                    <a:pt x="48" y="112"/>
                    <a:pt x="48" y="112"/>
                  </a:cubicBezTo>
                  <a:cubicBezTo>
                    <a:pt x="48" y="112"/>
                    <a:pt x="48" y="112"/>
                    <a:pt x="48" y="112"/>
                  </a:cubicBezTo>
                  <a:cubicBezTo>
                    <a:pt x="48" y="112"/>
                    <a:pt x="48" y="112"/>
                    <a:pt x="48" y="112"/>
                  </a:cubicBezTo>
                  <a:cubicBezTo>
                    <a:pt x="48" y="111"/>
                    <a:pt x="48" y="112"/>
                    <a:pt x="48" y="111"/>
                  </a:cubicBezTo>
                  <a:cubicBezTo>
                    <a:pt x="48" y="111"/>
                    <a:pt x="48" y="111"/>
                    <a:pt x="48" y="111"/>
                  </a:cubicBezTo>
                  <a:cubicBezTo>
                    <a:pt x="48" y="111"/>
                    <a:pt x="48" y="111"/>
                    <a:pt x="47" y="111"/>
                  </a:cubicBezTo>
                  <a:cubicBezTo>
                    <a:pt x="47" y="111"/>
                    <a:pt x="47" y="111"/>
                    <a:pt x="47" y="110"/>
                  </a:cubicBezTo>
                  <a:cubicBezTo>
                    <a:pt x="47" y="110"/>
                    <a:pt x="47" y="110"/>
                    <a:pt x="47" y="110"/>
                  </a:cubicBezTo>
                  <a:cubicBezTo>
                    <a:pt x="47" y="110"/>
                    <a:pt x="47" y="110"/>
                    <a:pt x="47" y="110"/>
                  </a:cubicBezTo>
                  <a:cubicBezTo>
                    <a:pt x="47" y="110"/>
                    <a:pt x="47" y="110"/>
                    <a:pt x="47" y="110"/>
                  </a:cubicBezTo>
                  <a:cubicBezTo>
                    <a:pt x="47" y="110"/>
                    <a:pt x="47" y="109"/>
                    <a:pt x="47" y="109"/>
                  </a:cubicBezTo>
                  <a:cubicBezTo>
                    <a:pt x="47" y="109"/>
                    <a:pt x="47" y="109"/>
                    <a:pt x="47" y="109"/>
                  </a:cubicBezTo>
                  <a:cubicBezTo>
                    <a:pt x="47" y="109"/>
                    <a:pt x="47" y="109"/>
                    <a:pt x="47" y="109"/>
                  </a:cubicBezTo>
                  <a:cubicBezTo>
                    <a:pt x="47" y="109"/>
                    <a:pt x="47" y="109"/>
                    <a:pt x="47" y="109"/>
                  </a:cubicBezTo>
                  <a:cubicBezTo>
                    <a:pt x="47" y="109"/>
                    <a:pt x="47" y="108"/>
                    <a:pt x="47" y="108"/>
                  </a:cubicBezTo>
                  <a:cubicBezTo>
                    <a:pt x="47" y="108"/>
                    <a:pt x="47" y="108"/>
                    <a:pt x="47" y="108"/>
                  </a:cubicBezTo>
                  <a:cubicBezTo>
                    <a:pt x="48" y="108"/>
                    <a:pt x="48" y="108"/>
                    <a:pt x="48" y="108"/>
                  </a:cubicBezTo>
                  <a:cubicBezTo>
                    <a:pt x="48" y="108"/>
                    <a:pt x="48" y="108"/>
                    <a:pt x="48" y="108"/>
                  </a:cubicBezTo>
                  <a:cubicBezTo>
                    <a:pt x="48" y="108"/>
                    <a:pt x="48" y="108"/>
                    <a:pt x="48" y="108"/>
                  </a:cubicBezTo>
                  <a:cubicBezTo>
                    <a:pt x="48" y="108"/>
                    <a:pt x="48" y="107"/>
                    <a:pt x="48" y="107"/>
                  </a:cubicBezTo>
                  <a:cubicBezTo>
                    <a:pt x="48" y="107"/>
                    <a:pt x="48" y="107"/>
                    <a:pt x="48" y="107"/>
                  </a:cubicBezTo>
                  <a:cubicBezTo>
                    <a:pt x="48" y="106"/>
                    <a:pt x="48" y="107"/>
                    <a:pt x="48" y="106"/>
                  </a:cubicBezTo>
                  <a:cubicBezTo>
                    <a:pt x="48" y="106"/>
                    <a:pt x="48" y="106"/>
                    <a:pt x="48" y="106"/>
                  </a:cubicBezTo>
                  <a:cubicBezTo>
                    <a:pt x="48" y="106"/>
                    <a:pt x="48" y="106"/>
                    <a:pt x="48" y="106"/>
                  </a:cubicBezTo>
                  <a:cubicBezTo>
                    <a:pt x="48" y="105"/>
                    <a:pt x="48" y="105"/>
                    <a:pt x="48" y="105"/>
                  </a:cubicBezTo>
                  <a:cubicBezTo>
                    <a:pt x="48" y="104"/>
                    <a:pt x="48" y="104"/>
                    <a:pt x="48" y="104"/>
                  </a:cubicBezTo>
                  <a:cubicBezTo>
                    <a:pt x="48" y="104"/>
                    <a:pt x="48" y="104"/>
                    <a:pt x="48" y="104"/>
                  </a:cubicBezTo>
                  <a:cubicBezTo>
                    <a:pt x="48" y="104"/>
                    <a:pt x="48" y="104"/>
                    <a:pt x="48" y="104"/>
                  </a:cubicBezTo>
                  <a:cubicBezTo>
                    <a:pt x="48" y="104"/>
                    <a:pt x="48" y="104"/>
                    <a:pt x="48" y="104"/>
                  </a:cubicBezTo>
                  <a:cubicBezTo>
                    <a:pt x="48" y="104"/>
                    <a:pt x="48" y="103"/>
                    <a:pt x="48" y="103"/>
                  </a:cubicBezTo>
                  <a:cubicBezTo>
                    <a:pt x="48" y="103"/>
                    <a:pt x="48" y="103"/>
                    <a:pt x="48" y="103"/>
                  </a:cubicBezTo>
                  <a:cubicBezTo>
                    <a:pt x="48" y="103"/>
                    <a:pt x="48" y="103"/>
                    <a:pt x="48" y="103"/>
                  </a:cubicBezTo>
                  <a:cubicBezTo>
                    <a:pt x="48" y="103"/>
                    <a:pt x="48" y="103"/>
                    <a:pt x="48" y="103"/>
                  </a:cubicBezTo>
                  <a:cubicBezTo>
                    <a:pt x="48" y="103"/>
                    <a:pt x="48" y="103"/>
                    <a:pt x="48" y="103"/>
                  </a:cubicBezTo>
                  <a:cubicBezTo>
                    <a:pt x="48" y="102"/>
                    <a:pt x="48" y="102"/>
                    <a:pt x="48" y="102"/>
                  </a:cubicBezTo>
                  <a:cubicBezTo>
                    <a:pt x="48" y="102"/>
                    <a:pt x="48" y="102"/>
                    <a:pt x="48" y="102"/>
                  </a:cubicBezTo>
                  <a:cubicBezTo>
                    <a:pt x="48" y="102"/>
                    <a:pt x="48" y="102"/>
                    <a:pt x="48" y="101"/>
                  </a:cubicBezTo>
                  <a:cubicBezTo>
                    <a:pt x="48" y="101"/>
                    <a:pt x="48" y="101"/>
                    <a:pt x="48" y="101"/>
                  </a:cubicBezTo>
                  <a:cubicBezTo>
                    <a:pt x="48" y="101"/>
                    <a:pt x="48" y="101"/>
                    <a:pt x="48" y="100"/>
                  </a:cubicBezTo>
                  <a:cubicBezTo>
                    <a:pt x="48" y="100"/>
                    <a:pt x="48" y="100"/>
                    <a:pt x="48" y="100"/>
                  </a:cubicBezTo>
                  <a:cubicBezTo>
                    <a:pt x="48" y="100"/>
                    <a:pt x="48" y="100"/>
                    <a:pt x="48" y="100"/>
                  </a:cubicBezTo>
                  <a:cubicBezTo>
                    <a:pt x="48" y="100"/>
                    <a:pt x="48" y="100"/>
                    <a:pt x="48" y="100"/>
                  </a:cubicBezTo>
                  <a:cubicBezTo>
                    <a:pt x="48" y="99"/>
                    <a:pt x="48" y="99"/>
                    <a:pt x="48" y="99"/>
                  </a:cubicBezTo>
                  <a:cubicBezTo>
                    <a:pt x="48" y="98"/>
                    <a:pt x="48" y="98"/>
                    <a:pt x="48" y="98"/>
                  </a:cubicBezTo>
                  <a:cubicBezTo>
                    <a:pt x="48" y="98"/>
                    <a:pt x="48" y="98"/>
                    <a:pt x="48" y="98"/>
                  </a:cubicBezTo>
                  <a:cubicBezTo>
                    <a:pt x="48" y="97"/>
                    <a:pt x="48" y="97"/>
                    <a:pt x="48" y="97"/>
                  </a:cubicBezTo>
                  <a:cubicBezTo>
                    <a:pt x="48" y="97"/>
                    <a:pt x="48" y="96"/>
                    <a:pt x="48" y="96"/>
                  </a:cubicBezTo>
                  <a:cubicBezTo>
                    <a:pt x="48" y="96"/>
                    <a:pt x="48" y="95"/>
                    <a:pt x="48" y="95"/>
                  </a:cubicBezTo>
                  <a:cubicBezTo>
                    <a:pt x="48" y="95"/>
                    <a:pt x="48" y="95"/>
                    <a:pt x="48" y="95"/>
                  </a:cubicBezTo>
                  <a:cubicBezTo>
                    <a:pt x="48" y="95"/>
                    <a:pt x="48" y="94"/>
                    <a:pt x="48" y="94"/>
                  </a:cubicBezTo>
                  <a:cubicBezTo>
                    <a:pt x="48" y="94"/>
                    <a:pt x="48" y="94"/>
                    <a:pt x="48" y="94"/>
                  </a:cubicBezTo>
                  <a:cubicBezTo>
                    <a:pt x="48" y="93"/>
                    <a:pt x="48" y="93"/>
                    <a:pt x="48" y="93"/>
                  </a:cubicBezTo>
                  <a:cubicBezTo>
                    <a:pt x="48" y="93"/>
                    <a:pt x="48" y="93"/>
                    <a:pt x="48" y="93"/>
                  </a:cubicBezTo>
                  <a:cubicBezTo>
                    <a:pt x="48" y="92"/>
                    <a:pt x="48" y="93"/>
                    <a:pt x="48" y="92"/>
                  </a:cubicBezTo>
                  <a:cubicBezTo>
                    <a:pt x="48" y="92"/>
                    <a:pt x="48" y="92"/>
                    <a:pt x="48" y="92"/>
                  </a:cubicBezTo>
                  <a:cubicBezTo>
                    <a:pt x="48" y="92"/>
                    <a:pt x="48" y="92"/>
                    <a:pt x="48" y="92"/>
                  </a:cubicBezTo>
                  <a:cubicBezTo>
                    <a:pt x="48" y="91"/>
                    <a:pt x="48" y="91"/>
                    <a:pt x="48" y="91"/>
                  </a:cubicBezTo>
                  <a:cubicBezTo>
                    <a:pt x="48" y="90"/>
                    <a:pt x="48" y="90"/>
                    <a:pt x="48" y="90"/>
                  </a:cubicBezTo>
                  <a:cubicBezTo>
                    <a:pt x="48" y="90"/>
                    <a:pt x="48" y="90"/>
                    <a:pt x="48" y="90"/>
                  </a:cubicBezTo>
                  <a:cubicBezTo>
                    <a:pt x="49" y="90"/>
                    <a:pt x="48" y="89"/>
                    <a:pt x="49" y="89"/>
                  </a:cubicBezTo>
                  <a:cubicBezTo>
                    <a:pt x="49" y="89"/>
                    <a:pt x="49" y="89"/>
                    <a:pt x="49" y="89"/>
                  </a:cubicBezTo>
                  <a:cubicBezTo>
                    <a:pt x="49" y="89"/>
                    <a:pt x="49" y="88"/>
                    <a:pt x="49" y="88"/>
                  </a:cubicBezTo>
                  <a:cubicBezTo>
                    <a:pt x="49" y="88"/>
                    <a:pt x="48" y="88"/>
                    <a:pt x="48" y="88"/>
                  </a:cubicBezTo>
                  <a:cubicBezTo>
                    <a:pt x="48" y="88"/>
                    <a:pt x="48" y="88"/>
                    <a:pt x="48" y="88"/>
                  </a:cubicBezTo>
                  <a:cubicBezTo>
                    <a:pt x="48" y="88"/>
                    <a:pt x="48" y="88"/>
                    <a:pt x="48" y="88"/>
                  </a:cubicBezTo>
                  <a:cubicBezTo>
                    <a:pt x="48" y="88"/>
                    <a:pt x="48" y="88"/>
                    <a:pt x="48" y="88"/>
                  </a:cubicBezTo>
                  <a:cubicBezTo>
                    <a:pt x="48" y="88"/>
                    <a:pt x="48" y="88"/>
                    <a:pt x="48" y="87"/>
                  </a:cubicBezTo>
                  <a:cubicBezTo>
                    <a:pt x="48" y="87"/>
                    <a:pt x="48" y="87"/>
                    <a:pt x="48" y="87"/>
                  </a:cubicBezTo>
                  <a:cubicBezTo>
                    <a:pt x="48" y="87"/>
                    <a:pt x="48" y="87"/>
                    <a:pt x="48" y="87"/>
                  </a:cubicBezTo>
                  <a:cubicBezTo>
                    <a:pt x="48" y="86"/>
                    <a:pt x="48" y="86"/>
                    <a:pt x="48" y="86"/>
                  </a:cubicBezTo>
                  <a:cubicBezTo>
                    <a:pt x="48" y="86"/>
                    <a:pt x="48" y="86"/>
                    <a:pt x="48" y="86"/>
                  </a:cubicBezTo>
                  <a:cubicBezTo>
                    <a:pt x="48" y="86"/>
                    <a:pt x="48" y="85"/>
                    <a:pt x="48" y="85"/>
                  </a:cubicBezTo>
                  <a:cubicBezTo>
                    <a:pt x="48" y="85"/>
                    <a:pt x="48" y="85"/>
                    <a:pt x="48" y="85"/>
                  </a:cubicBezTo>
                  <a:cubicBezTo>
                    <a:pt x="48" y="85"/>
                    <a:pt x="48" y="85"/>
                    <a:pt x="48" y="85"/>
                  </a:cubicBezTo>
                  <a:cubicBezTo>
                    <a:pt x="48" y="85"/>
                    <a:pt x="48" y="85"/>
                    <a:pt x="48" y="85"/>
                  </a:cubicBezTo>
                  <a:cubicBezTo>
                    <a:pt x="48" y="84"/>
                    <a:pt x="48" y="84"/>
                    <a:pt x="48" y="84"/>
                  </a:cubicBezTo>
                  <a:cubicBezTo>
                    <a:pt x="48" y="84"/>
                    <a:pt x="48" y="84"/>
                    <a:pt x="48" y="84"/>
                  </a:cubicBezTo>
                  <a:cubicBezTo>
                    <a:pt x="48" y="84"/>
                    <a:pt x="48" y="84"/>
                    <a:pt x="47" y="84"/>
                  </a:cubicBezTo>
                  <a:cubicBezTo>
                    <a:pt x="48" y="84"/>
                    <a:pt x="48" y="84"/>
                    <a:pt x="48" y="84"/>
                  </a:cubicBezTo>
                  <a:cubicBezTo>
                    <a:pt x="48" y="83"/>
                    <a:pt x="48" y="83"/>
                    <a:pt x="48" y="83"/>
                  </a:cubicBezTo>
                  <a:cubicBezTo>
                    <a:pt x="48" y="83"/>
                    <a:pt x="48" y="83"/>
                    <a:pt x="48" y="83"/>
                  </a:cubicBezTo>
                  <a:cubicBezTo>
                    <a:pt x="48" y="83"/>
                    <a:pt x="48" y="82"/>
                    <a:pt x="48" y="82"/>
                  </a:cubicBezTo>
                  <a:cubicBezTo>
                    <a:pt x="48" y="82"/>
                    <a:pt x="48" y="82"/>
                    <a:pt x="48" y="82"/>
                  </a:cubicBezTo>
                  <a:cubicBezTo>
                    <a:pt x="48" y="82"/>
                    <a:pt x="48" y="82"/>
                    <a:pt x="48" y="82"/>
                  </a:cubicBezTo>
                  <a:cubicBezTo>
                    <a:pt x="48" y="82"/>
                    <a:pt x="48" y="82"/>
                    <a:pt x="48" y="82"/>
                  </a:cubicBezTo>
                  <a:cubicBezTo>
                    <a:pt x="48" y="81"/>
                    <a:pt x="48" y="81"/>
                    <a:pt x="48" y="81"/>
                  </a:cubicBezTo>
                  <a:cubicBezTo>
                    <a:pt x="48" y="81"/>
                    <a:pt x="48" y="81"/>
                    <a:pt x="48" y="81"/>
                  </a:cubicBezTo>
                  <a:cubicBezTo>
                    <a:pt x="48" y="81"/>
                    <a:pt x="49" y="81"/>
                    <a:pt x="49" y="80"/>
                  </a:cubicBezTo>
                  <a:cubicBezTo>
                    <a:pt x="49" y="80"/>
                    <a:pt x="49" y="80"/>
                    <a:pt x="49" y="80"/>
                  </a:cubicBezTo>
                  <a:cubicBezTo>
                    <a:pt x="49" y="80"/>
                    <a:pt x="49" y="80"/>
                    <a:pt x="49" y="80"/>
                  </a:cubicBezTo>
                  <a:cubicBezTo>
                    <a:pt x="49" y="79"/>
                    <a:pt x="49" y="79"/>
                    <a:pt x="49" y="79"/>
                  </a:cubicBezTo>
                  <a:cubicBezTo>
                    <a:pt x="49" y="79"/>
                    <a:pt x="49" y="79"/>
                    <a:pt x="49" y="79"/>
                  </a:cubicBezTo>
                  <a:cubicBezTo>
                    <a:pt x="49" y="78"/>
                    <a:pt x="49" y="78"/>
                    <a:pt x="49" y="78"/>
                  </a:cubicBezTo>
                  <a:cubicBezTo>
                    <a:pt x="49" y="78"/>
                    <a:pt x="49" y="78"/>
                    <a:pt x="49" y="77"/>
                  </a:cubicBezTo>
                  <a:cubicBezTo>
                    <a:pt x="49" y="77"/>
                    <a:pt x="49" y="77"/>
                    <a:pt x="49" y="77"/>
                  </a:cubicBezTo>
                  <a:cubicBezTo>
                    <a:pt x="49" y="77"/>
                    <a:pt x="49" y="77"/>
                    <a:pt x="49" y="76"/>
                  </a:cubicBezTo>
                  <a:cubicBezTo>
                    <a:pt x="49" y="76"/>
                    <a:pt x="49" y="76"/>
                    <a:pt x="49" y="76"/>
                  </a:cubicBezTo>
                  <a:cubicBezTo>
                    <a:pt x="49" y="76"/>
                    <a:pt x="49" y="76"/>
                    <a:pt x="49" y="76"/>
                  </a:cubicBezTo>
                  <a:cubicBezTo>
                    <a:pt x="49" y="76"/>
                    <a:pt x="49" y="76"/>
                    <a:pt x="49" y="75"/>
                  </a:cubicBezTo>
                  <a:cubicBezTo>
                    <a:pt x="49" y="75"/>
                    <a:pt x="49" y="75"/>
                    <a:pt x="49" y="75"/>
                  </a:cubicBezTo>
                  <a:cubicBezTo>
                    <a:pt x="49" y="75"/>
                    <a:pt x="49" y="74"/>
                    <a:pt x="49" y="74"/>
                  </a:cubicBezTo>
                  <a:cubicBezTo>
                    <a:pt x="49" y="74"/>
                    <a:pt x="49" y="74"/>
                    <a:pt x="49" y="74"/>
                  </a:cubicBezTo>
                  <a:cubicBezTo>
                    <a:pt x="49" y="74"/>
                    <a:pt x="49" y="74"/>
                    <a:pt x="49" y="74"/>
                  </a:cubicBezTo>
                  <a:cubicBezTo>
                    <a:pt x="49" y="74"/>
                    <a:pt x="49" y="74"/>
                    <a:pt x="49" y="73"/>
                  </a:cubicBezTo>
                  <a:cubicBezTo>
                    <a:pt x="50" y="73"/>
                    <a:pt x="49" y="73"/>
                    <a:pt x="50" y="73"/>
                  </a:cubicBezTo>
                  <a:cubicBezTo>
                    <a:pt x="50" y="73"/>
                    <a:pt x="50" y="73"/>
                    <a:pt x="50" y="73"/>
                  </a:cubicBezTo>
                  <a:cubicBezTo>
                    <a:pt x="50" y="73"/>
                    <a:pt x="50" y="73"/>
                    <a:pt x="50" y="73"/>
                  </a:cubicBezTo>
                  <a:cubicBezTo>
                    <a:pt x="50" y="73"/>
                    <a:pt x="50" y="73"/>
                    <a:pt x="50" y="72"/>
                  </a:cubicBezTo>
                  <a:cubicBezTo>
                    <a:pt x="50" y="72"/>
                    <a:pt x="50" y="72"/>
                    <a:pt x="50" y="72"/>
                  </a:cubicBezTo>
                  <a:cubicBezTo>
                    <a:pt x="50" y="72"/>
                    <a:pt x="50" y="72"/>
                    <a:pt x="50" y="71"/>
                  </a:cubicBezTo>
                  <a:cubicBezTo>
                    <a:pt x="50" y="71"/>
                    <a:pt x="50" y="71"/>
                    <a:pt x="50" y="71"/>
                  </a:cubicBezTo>
                  <a:cubicBezTo>
                    <a:pt x="50" y="71"/>
                    <a:pt x="50" y="71"/>
                    <a:pt x="50" y="71"/>
                  </a:cubicBezTo>
                  <a:cubicBezTo>
                    <a:pt x="50" y="71"/>
                    <a:pt x="50" y="71"/>
                    <a:pt x="50" y="71"/>
                  </a:cubicBezTo>
                  <a:cubicBezTo>
                    <a:pt x="50" y="71"/>
                    <a:pt x="50" y="71"/>
                    <a:pt x="50" y="71"/>
                  </a:cubicBezTo>
                  <a:cubicBezTo>
                    <a:pt x="50" y="71"/>
                    <a:pt x="50" y="71"/>
                    <a:pt x="50" y="70"/>
                  </a:cubicBezTo>
                  <a:cubicBezTo>
                    <a:pt x="50" y="70"/>
                    <a:pt x="49" y="70"/>
                    <a:pt x="49" y="70"/>
                  </a:cubicBezTo>
                  <a:cubicBezTo>
                    <a:pt x="49" y="70"/>
                    <a:pt x="49" y="70"/>
                    <a:pt x="49" y="70"/>
                  </a:cubicBezTo>
                  <a:cubicBezTo>
                    <a:pt x="49" y="70"/>
                    <a:pt x="50" y="70"/>
                    <a:pt x="50" y="70"/>
                  </a:cubicBezTo>
                  <a:cubicBezTo>
                    <a:pt x="50" y="70"/>
                    <a:pt x="50" y="70"/>
                    <a:pt x="50" y="70"/>
                  </a:cubicBezTo>
                  <a:cubicBezTo>
                    <a:pt x="50" y="70"/>
                    <a:pt x="51" y="70"/>
                    <a:pt x="51" y="70"/>
                  </a:cubicBezTo>
                  <a:cubicBezTo>
                    <a:pt x="51" y="70"/>
                    <a:pt x="51" y="70"/>
                    <a:pt x="51" y="70"/>
                  </a:cubicBezTo>
                  <a:cubicBezTo>
                    <a:pt x="51" y="70"/>
                    <a:pt x="51" y="70"/>
                    <a:pt x="51" y="71"/>
                  </a:cubicBezTo>
                  <a:cubicBezTo>
                    <a:pt x="51" y="71"/>
                    <a:pt x="51" y="70"/>
                    <a:pt x="51" y="71"/>
                  </a:cubicBezTo>
                  <a:cubicBezTo>
                    <a:pt x="51" y="71"/>
                    <a:pt x="51" y="71"/>
                    <a:pt x="51" y="71"/>
                  </a:cubicBezTo>
                  <a:cubicBezTo>
                    <a:pt x="51" y="72"/>
                    <a:pt x="51" y="72"/>
                    <a:pt x="51" y="72"/>
                  </a:cubicBezTo>
                  <a:cubicBezTo>
                    <a:pt x="51" y="72"/>
                    <a:pt x="51" y="72"/>
                    <a:pt x="51" y="72"/>
                  </a:cubicBezTo>
                  <a:cubicBezTo>
                    <a:pt x="51" y="73"/>
                    <a:pt x="51" y="73"/>
                    <a:pt x="51" y="73"/>
                  </a:cubicBezTo>
                  <a:cubicBezTo>
                    <a:pt x="51" y="73"/>
                    <a:pt x="51" y="73"/>
                    <a:pt x="51" y="73"/>
                  </a:cubicBezTo>
                  <a:cubicBezTo>
                    <a:pt x="51" y="73"/>
                    <a:pt x="51" y="73"/>
                    <a:pt x="51" y="73"/>
                  </a:cubicBezTo>
                  <a:cubicBezTo>
                    <a:pt x="51" y="73"/>
                    <a:pt x="51" y="73"/>
                    <a:pt x="51" y="74"/>
                  </a:cubicBezTo>
                  <a:cubicBezTo>
                    <a:pt x="51" y="74"/>
                    <a:pt x="51" y="74"/>
                    <a:pt x="51" y="74"/>
                  </a:cubicBezTo>
                  <a:cubicBezTo>
                    <a:pt x="51" y="74"/>
                    <a:pt x="51" y="74"/>
                    <a:pt x="51" y="74"/>
                  </a:cubicBezTo>
                  <a:cubicBezTo>
                    <a:pt x="51" y="74"/>
                    <a:pt x="51" y="74"/>
                    <a:pt x="51" y="75"/>
                  </a:cubicBezTo>
                  <a:cubicBezTo>
                    <a:pt x="51" y="75"/>
                    <a:pt x="51" y="75"/>
                    <a:pt x="51" y="75"/>
                  </a:cubicBezTo>
                  <a:cubicBezTo>
                    <a:pt x="51" y="75"/>
                    <a:pt x="52" y="75"/>
                    <a:pt x="52" y="75"/>
                  </a:cubicBezTo>
                  <a:cubicBezTo>
                    <a:pt x="52" y="76"/>
                    <a:pt x="52" y="76"/>
                    <a:pt x="52" y="76"/>
                  </a:cubicBezTo>
                  <a:cubicBezTo>
                    <a:pt x="52" y="76"/>
                    <a:pt x="52" y="76"/>
                    <a:pt x="52" y="76"/>
                  </a:cubicBezTo>
                  <a:cubicBezTo>
                    <a:pt x="52" y="76"/>
                    <a:pt x="52" y="76"/>
                    <a:pt x="52" y="76"/>
                  </a:cubicBezTo>
                  <a:cubicBezTo>
                    <a:pt x="52" y="76"/>
                    <a:pt x="52" y="76"/>
                    <a:pt x="52" y="76"/>
                  </a:cubicBezTo>
                  <a:cubicBezTo>
                    <a:pt x="52" y="77"/>
                    <a:pt x="52" y="77"/>
                    <a:pt x="52" y="77"/>
                  </a:cubicBezTo>
                  <a:cubicBezTo>
                    <a:pt x="52" y="77"/>
                    <a:pt x="52" y="77"/>
                    <a:pt x="52" y="77"/>
                  </a:cubicBezTo>
                  <a:cubicBezTo>
                    <a:pt x="52" y="77"/>
                    <a:pt x="52" y="77"/>
                    <a:pt x="52" y="78"/>
                  </a:cubicBezTo>
                  <a:cubicBezTo>
                    <a:pt x="52" y="78"/>
                    <a:pt x="52" y="78"/>
                    <a:pt x="52" y="78"/>
                  </a:cubicBezTo>
                  <a:cubicBezTo>
                    <a:pt x="52" y="78"/>
                    <a:pt x="52" y="78"/>
                    <a:pt x="52" y="78"/>
                  </a:cubicBezTo>
                  <a:cubicBezTo>
                    <a:pt x="52" y="79"/>
                    <a:pt x="52" y="79"/>
                    <a:pt x="52" y="79"/>
                  </a:cubicBezTo>
                  <a:cubicBezTo>
                    <a:pt x="52" y="79"/>
                    <a:pt x="52" y="79"/>
                    <a:pt x="52" y="79"/>
                  </a:cubicBezTo>
                  <a:cubicBezTo>
                    <a:pt x="52" y="79"/>
                    <a:pt x="52" y="79"/>
                    <a:pt x="52" y="79"/>
                  </a:cubicBezTo>
                  <a:cubicBezTo>
                    <a:pt x="52" y="79"/>
                    <a:pt x="52" y="79"/>
                    <a:pt x="52" y="80"/>
                  </a:cubicBezTo>
                  <a:cubicBezTo>
                    <a:pt x="52" y="80"/>
                    <a:pt x="52" y="79"/>
                    <a:pt x="52" y="80"/>
                  </a:cubicBezTo>
                  <a:cubicBezTo>
                    <a:pt x="53" y="80"/>
                    <a:pt x="53" y="80"/>
                    <a:pt x="53" y="80"/>
                  </a:cubicBezTo>
                  <a:cubicBezTo>
                    <a:pt x="53" y="80"/>
                    <a:pt x="53" y="80"/>
                    <a:pt x="53" y="80"/>
                  </a:cubicBezTo>
                  <a:cubicBezTo>
                    <a:pt x="53" y="80"/>
                    <a:pt x="53" y="80"/>
                    <a:pt x="53" y="80"/>
                  </a:cubicBezTo>
                  <a:cubicBezTo>
                    <a:pt x="53" y="80"/>
                    <a:pt x="53" y="81"/>
                    <a:pt x="53" y="81"/>
                  </a:cubicBezTo>
                  <a:cubicBezTo>
                    <a:pt x="53" y="81"/>
                    <a:pt x="53" y="81"/>
                    <a:pt x="53" y="81"/>
                  </a:cubicBezTo>
                  <a:cubicBezTo>
                    <a:pt x="53" y="81"/>
                    <a:pt x="53" y="81"/>
                    <a:pt x="53" y="81"/>
                  </a:cubicBezTo>
                  <a:cubicBezTo>
                    <a:pt x="53" y="81"/>
                    <a:pt x="53" y="81"/>
                    <a:pt x="53" y="81"/>
                  </a:cubicBezTo>
                  <a:cubicBezTo>
                    <a:pt x="53" y="81"/>
                    <a:pt x="53" y="81"/>
                    <a:pt x="53" y="82"/>
                  </a:cubicBezTo>
                  <a:cubicBezTo>
                    <a:pt x="53" y="82"/>
                    <a:pt x="53" y="82"/>
                    <a:pt x="53" y="82"/>
                  </a:cubicBezTo>
                  <a:cubicBezTo>
                    <a:pt x="53" y="82"/>
                    <a:pt x="53" y="82"/>
                    <a:pt x="53" y="82"/>
                  </a:cubicBezTo>
                  <a:cubicBezTo>
                    <a:pt x="53" y="82"/>
                    <a:pt x="53" y="82"/>
                    <a:pt x="53" y="82"/>
                  </a:cubicBezTo>
                  <a:cubicBezTo>
                    <a:pt x="53" y="82"/>
                    <a:pt x="53" y="82"/>
                    <a:pt x="53" y="83"/>
                  </a:cubicBezTo>
                  <a:cubicBezTo>
                    <a:pt x="53" y="83"/>
                    <a:pt x="53" y="83"/>
                    <a:pt x="53" y="83"/>
                  </a:cubicBezTo>
                  <a:cubicBezTo>
                    <a:pt x="54" y="83"/>
                    <a:pt x="54" y="83"/>
                    <a:pt x="54" y="83"/>
                  </a:cubicBezTo>
                  <a:cubicBezTo>
                    <a:pt x="54" y="83"/>
                    <a:pt x="54" y="83"/>
                    <a:pt x="54" y="83"/>
                  </a:cubicBezTo>
                  <a:cubicBezTo>
                    <a:pt x="54" y="84"/>
                    <a:pt x="54" y="84"/>
                    <a:pt x="54" y="84"/>
                  </a:cubicBezTo>
                  <a:cubicBezTo>
                    <a:pt x="54" y="84"/>
                    <a:pt x="54" y="84"/>
                    <a:pt x="54" y="84"/>
                  </a:cubicBezTo>
                  <a:cubicBezTo>
                    <a:pt x="54" y="84"/>
                    <a:pt x="54" y="84"/>
                    <a:pt x="54" y="84"/>
                  </a:cubicBezTo>
                  <a:cubicBezTo>
                    <a:pt x="54" y="85"/>
                    <a:pt x="54" y="85"/>
                    <a:pt x="54" y="85"/>
                  </a:cubicBezTo>
                  <a:cubicBezTo>
                    <a:pt x="54" y="85"/>
                    <a:pt x="54" y="85"/>
                    <a:pt x="54" y="85"/>
                  </a:cubicBezTo>
                  <a:cubicBezTo>
                    <a:pt x="54" y="85"/>
                    <a:pt x="54" y="86"/>
                    <a:pt x="54" y="86"/>
                  </a:cubicBezTo>
                  <a:cubicBezTo>
                    <a:pt x="54" y="86"/>
                    <a:pt x="54" y="86"/>
                    <a:pt x="54" y="87"/>
                  </a:cubicBezTo>
                  <a:cubicBezTo>
                    <a:pt x="54" y="87"/>
                    <a:pt x="54" y="87"/>
                    <a:pt x="54" y="87"/>
                  </a:cubicBezTo>
                  <a:cubicBezTo>
                    <a:pt x="54" y="87"/>
                    <a:pt x="54" y="87"/>
                    <a:pt x="54" y="87"/>
                  </a:cubicBezTo>
                  <a:cubicBezTo>
                    <a:pt x="54" y="87"/>
                    <a:pt x="54" y="88"/>
                    <a:pt x="54" y="88"/>
                  </a:cubicBezTo>
                  <a:cubicBezTo>
                    <a:pt x="54" y="88"/>
                    <a:pt x="54" y="88"/>
                    <a:pt x="54" y="88"/>
                  </a:cubicBezTo>
                  <a:cubicBezTo>
                    <a:pt x="54" y="89"/>
                    <a:pt x="55" y="89"/>
                    <a:pt x="55" y="89"/>
                  </a:cubicBezTo>
                  <a:cubicBezTo>
                    <a:pt x="55" y="89"/>
                    <a:pt x="55" y="89"/>
                    <a:pt x="55" y="89"/>
                  </a:cubicBezTo>
                  <a:cubicBezTo>
                    <a:pt x="55" y="89"/>
                    <a:pt x="55" y="90"/>
                    <a:pt x="55" y="90"/>
                  </a:cubicBezTo>
                  <a:cubicBezTo>
                    <a:pt x="55" y="90"/>
                    <a:pt x="55" y="90"/>
                    <a:pt x="55" y="90"/>
                  </a:cubicBezTo>
                  <a:cubicBezTo>
                    <a:pt x="55" y="90"/>
                    <a:pt x="55" y="90"/>
                    <a:pt x="55" y="90"/>
                  </a:cubicBezTo>
                  <a:cubicBezTo>
                    <a:pt x="55" y="91"/>
                    <a:pt x="56" y="91"/>
                    <a:pt x="56" y="91"/>
                  </a:cubicBezTo>
                  <a:cubicBezTo>
                    <a:pt x="56" y="91"/>
                    <a:pt x="56" y="91"/>
                    <a:pt x="56" y="91"/>
                  </a:cubicBezTo>
                  <a:cubicBezTo>
                    <a:pt x="56" y="91"/>
                    <a:pt x="56" y="91"/>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6" y="93"/>
                    <a:pt x="56" y="93"/>
                    <a:pt x="56" y="93"/>
                  </a:cubicBezTo>
                  <a:cubicBezTo>
                    <a:pt x="56" y="93"/>
                    <a:pt x="57" y="93"/>
                    <a:pt x="57" y="94"/>
                  </a:cubicBezTo>
                  <a:cubicBezTo>
                    <a:pt x="57" y="94"/>
                    <a:pt x="56" y="94"/>
                    <a:pt x="57" y="94"/>
                  </a:cubicBezTo>
                  <a:cubicBezTo>
                    <a:pt x="57" y="94"/>
                    <a:pt x="57" y="94"/>
                    <a:pt x="57" y="95"/>
                  </a:cubicBezTo>
                  <a:cubicBezTo>
                    <a:pt x="57" y="95"/>
                    <a:pt x="57" y="95"/>
                    <a:pt x="57" y="95"/>
                  </a:cubicBezTo>
                  <a:cubicBezTo>
                    <a:pt x="57" y="95"/>
                    <a:pt x="57" y="95"/>
                    <a:pt x="57" y="95"/>
                  </a:cubicBezTo>
                  <a:cubicBezTo>
                    <a:pt x="57" y="95"/>
                    <a:pt x="57" y="96"/>
                    <a:pt x="57" y="96"/>
                  </a:cubicBezTo>
                  <a:cubicBezTo>
                    <a:pt x="57" y="96"/>
                    <a:pt x="57" y="96"/>
                    <a:pt x="57" y="96"/>
                  </a:cubicBezTo>
                  <a:cubicBezTo>
                    <a:pt x="57" y="96"/>
                    <a:pt x="57" y="96"/>
                    <a:pt x="57" y="97"/>
                  </a:cubicBezTo>
                  <a:cubicBezTo>
                    <a:pt x="57" y="97"/>
                    <a:pt x="57" y="97"/>
                    <a:pt x="57" y="97"/>
                  </a:cubicBezTo>
                  <a:cubicBezTo>
                    <a:pt x="57" y="97"/>
                    <a:pt x="57" y="97"/>
                    <a:pt x="57" y="97"/>
                  </a:cubicBezTo>
                  <a:cubicBezTo>
                    <a:pt x="57" y="97"/>
                    <a:pt x="57" y="97"/>
                    <a:pt x="57" y="98"/>
                  </a:cubicBezTo>
                  <a:cubicBezTo>
                    <a:pt x="57" y="98"/>
                    <a:pt x="57" y="98"/>
                    <a:pt x="57" y="98"/>
                  </a:cubicBezTo>
                  <a:cubicBezTo>
                    <a:pt x="57" y="98"/>
                    <a:pt x="57" y="98"/>
                    <a:pt x="57" y="98"/>
                  </a:cubicBezTo>
                  <a:cubicBezTo>
                    <a:pt x="57" y="98"/>
                    <a:pt x="57" y="98"/>
                    <a:pt x="57" y="98"/>
                  </a:cubicBezTo>
                  <a:cubicBezTo>
                    <a:pt x="58" y="98"/>
                    <a:pt x="57" y="99"/>
                    <a:pt x="58" y="99"/>
                  </a:cubicBezTo>
                  <a:cubicBezTo>
                    <a:pt x="58" y="99"/>
                    <a:pt x="58" y="99"/>
                    <a:pt x="58" y="99"/>
                  </a:cubicBezTo>
                  <a:cubicBezTo>
                    <a:pt x="58" y="99"/>
                    <a:pt x="58" y="99"/>
                    <a:pt x="58" y="99"/>
                  </a:cubicBezTo>
                  <a:cubicBezTo>
                    <a:pt x="58" y="99"/>
                    <a:pt x="58" y="99"/>
                    <a:pt x="58" y="99"/>
                  </a:cubicBezTo>
                  <a:cubicBezTo>
                    <a:pt x="58" y="99"/>
                    <a:pt x="58" y="99"/>
                    <a:pt x="58" y="99"/>
                  </a:cubicBezTo>
                  <a:cubicBezTo>
                    <a:pt x="58" y="100"/>
                    <a:pt x="58" y="100"/>
                    <a:pt x="58" y="100"/>
                  </a:cubicBezTo>
                  <a:cubicBezTo>
                    <a:pt x="58" y="100"/>
                    <a:pt x="58" y="100"/>
                    <a:pt x="58" y="100"/>
                  </a:cubicBezTo>
                  <a:cubicBezTo>
                    <a:pt x="58" y="100"/>
                    <a:pt x="58" y="100"/>
                    <a:pt x="58" y="100"/>
                  </a:cubicBezTo>
                  <a:cubicBezTo>
                    <a:pt x="58" y="100"/>
                    <a:pt x="58" y="101"/>
                    <a:pt x="58" y="101"/>
                  </a:cubicBezTo>
                  <a:cubicBezTo>
                    <a:pt x="58" y="101"/>
                    <a:pt x="58" y="101"/>
                    <a:pt x="58" y="101"/>
                  </a:cubicBezTo>
                  <a:cubicBezTo>
                    <a:pt x="58" y="101"/>
                    <a:pt x="58" y="101"/>
                    <a:pt x="58" y="101"/>
                  </a:cubicBezTo>
                  <a:cubicBezTo>
                    <a:pt x="58" y="101"/>
                    <a:pt x="58" y="101"/>
                    <a:pt x="58" y="101"/>
                  </a:cubicBezTo>
                  <a:cubicBezTo>
                    <a:pt x="59" y="101"/>
                    <a:pt x="58" y="102"/>
                    <a:pt x="59" y="102"/>
                  </a:cubicBezTo>
                  <a:cubicBezTo>
                    <a:pt x="59" y="102"/>
                    <a:pt x="59" y="102"/>
                    <a:pt x="59" y="102"/>
                  </a:cubicBezTo>
                  <a:cubicBezTo>
                    <a:pt x="59" y="102"/>
                    <a:pt x="59" y="102"/>
                    <a:pt x="59" y="102"/>
                  </a:cubicBezTo>
                  <a:cubicBezTo>
                    <a:pt x="59" y="102"/>
                    <a:pt x="59" y="102"/>
                    <a:pt x="59" y="102"/>
                  </a:cubicBezTo>
                  <a:cubicBezTo>
                    <a:pt x="59" y="102"/>
                    <a:pt x="59" y="103"/>
                    <a:pt x="59" y="103"/>
                  </a:cubicBezTo>
                  <a:cubicBezTo>
                    <a:pt x="59" y="103"/>
                    <a:pt x="59" y="103"/>
                    <a:pt x="59" y="103"/>
                  </a:cubicBezTo>
                  <a:cubicBezTo>
                    <a:pt x="59" y="103"/>
                    <a:pt x="59" y="103"/>
                    <a:pt x="59" y="103"/>
                  </a:cubicBezTo>
                  <a:cubicBezTo>
                    <a:pt x="59" y="104"/>
                    <a:pt x="59" y="103"/>
                    <a:pt x="59" y="104"/>
                  </a:cubicBezTo>
                  <a:cubicBezTo>
                    <a:pt x="59" y="104"/>
                    <a:pt x="59" y="104"/>
                    <a:pt x="59" y="104"/>
                  </a:cubicBezTo>
                  <a:cubicBezTo>
                    <a:pt x="59" y="104"/>
                    <a:pt x="59" y="104"/>
                    <a:pt x="59" y="104"/>
                  </a:cubicBezTo>
                  <a:cubicBezTo>
                    <a:pt x="59" y="105"/>
                    <a:pt x="59" y="105"/>
                    <a:pt x="59" y="105"/>
                  </a:cubicBezTo>
                  <a:cubicBezTo>
                    <a:pt x="59" y="105"/>
                    <a:pt x="59" y="105"/>
                    <a:pt x="59" y="105"/>
                  </a:cubicBezTo>
                  <a:cubicBezTo>
                    <a:pt x="59" y="105"/>
                    <a:pt x="59" y="106"/>
                    <a:pt x="59" y="106"/>
                  </a:cubicBezTo>
                  <a:cubicBezTo>
                    <a:pt x="60" y="106"/>
                    <a:pt x="59" y="107"/>
                    <a:pt x="60" y="107"/>
                  </a:cubicBezTo>
                  <a:cubicBezTo>
                    <a:pt x="60" y="107"/>
                    <a:pt x="60" y="107"/>
                    <a:pt x="60" y="107"/>
                  </a:cubicBezTo>
                  <a:cubicBezTo>
                    <a:pt x="60" y="107"/>
                    <a:pt x="60" y="107"/>
                    <a:pt x="60" y="107"/>
                  </a:cubicBezTo>
                  <a:cubicBezTo>
                    <a:pt x="60" y="107"/>
                    <a:pt x="60" y="107"/>
                    <a:pt x="60" y="108"/>
                  </a:cubicBezTo>
                  <a:cubicBezTo>
                    <a:pt x="60" y="108"/>
                    <a:pt x="60" y="108"/>
                    <a:pt x="60" y="108"/>
                  </a:cubicBezTo>
                  <a:cubicBezTo>
                    <a:pt x="60" y="108"/>
                    <a:pt x="60" y="108"/>
                    <a:pt x="60" y="108"/>
                  </a:cubicBezTo>
                  <a:cubicBezTo>
                    <a:pt x="60" y="109"/>
                    <a:pt x="60" y="108"/>
                    <a:pt x="60" y="109"/>
                  </a:cubicBezTo>
                  <a:cubicBezTo>
                    <a:pt x="60" y="109"/>
                    <a:pt x="60" y="109"/>
                    <a:pt x="60" y="109"/>
                  </a:cubicBezTo>
                  <a:cubicBezTo>
                    <a:pt x="60" y="109"/>
                    <a:pt x="60" y="109"/>
                    <a:pt x="60" y="109"/>
                  </a:cubicBezTo>
                  <a:cubicBezTo>
                    <a:pt x="60" y="109"/>
                    <a:pt x="60" y="109"/>
                    <a:pt x="60" y="109"/>
                  </a:cubicBezTo>
                  <a:cubicBezTo>
                    <a:pt x="60" y="109"/>
                    <a:pt x="60" y="110"/>
                    <a:pt x="60" y="110"/>
                  </a:cubicBezTo>
                  <a:cubicBezTo>
                    <a:pt x="60" y="110"/>
                    <a:pt x="60" y="110"/>
                    <a:pt x="60" y="110"/>
                  </a:cubicBezTo>
                  <a:cubicBezTo>
                    <a:pt x="60" y="110"/>
                    <a:pt x="60" y="111"/>
                    <a:pt x="60" y="111"/>
                  </a:cubicBezTo>
                  <a:cubicBezTo>
                    <a:pt x="60" y="111"/>
                    <a:pt x="60" y="111"/>
                    <a:pt x="60" y="111"/>
                  </a:cubicBezTo>
                  <a:cubicBezTo>
                    <a:pt x="60" y="112"/>
                    <a:pt x="60" y="111"/>
                    <a:pt x="60" y="112"/>
                  </a:cubicBezTo>
                  <a:cubicBezTo>
                    <a:pt x="60" y="112"/>
                    <a:pt x="60" y="112"/>
                    <a:pt x="60" y="112"/>
                  </a:cubicBezTo>
                  <a:cubicBezTo>
                    <a:pt x="60" y="113"/>
                    <a:pt x="60" y="113"/>
                    <a:pt x="60" y="113"/>
                  </a:cubicBezTo>
                  <a:cubicBezTo>
                    <a:pt x="60" y="113"/>
                    <a:pt x="60" y="113"/>
                    <a:pt x="60" y="113"/>
                  </a:cubicBezTo>
                  <a:cubicBezTo>
                    <a:pt x="60" y="113"/>
                    <a:pt x="60" y="113"/>
                    <a:pt x="61" y="113"/>
                  </a:cubicBezTo>
                  <a:cubicBezTo>
                    <a:pt x="61" y="113"/>
                    <a:pt x="61" y="114"/>
                    <a:pt x="61" y="114"/>
                  </a:cubicBezTo>
                  <a:cubicBezTo>
                    <a:pt x="61" y="114"/>
                    <a:pt x="61" y="114"/>
                    <a:pt x="61" y="114"/>
                  </a:cubicBezTo>
                  <a:cubicBezTo>
                    <a:pt x="61" y="114"/>
                    <a:pt x="60" y="114"/>
                    <a:pt x="60" y="114"/>
                  </a:cubicBezTo>
                  <a:cubicBezTo>
                    <a:pt x="60" y="114"/>
                    <a:pt x="60" y="114"/>
                    <a:pt x="60" y="114"/>
                  </a:cubicBezTo>
                  <a:cubicBezTo>
                    <a:pt x="60" y="115"/>
                    <a:pt x="61" y="115"/>
                    <a:pt x="61" y="115"/>
                  </a:cubicBezTo>
                  <a:cubicBezTo>
                    <a:pt x="61" y="115"/>
                    <a:pt x="61" y="115"/>
                    <a:pt x="61" y="115"/>
                  </a:cubicBezTo>
                  <a:cubicBezTo>
                    <a:pt x="61" y="115"/>
                    <a:pt x="61" y="115"/>
                    <a:pt x="61" y="115"/>
                  </a:cubicBezTo>
                  <a:cubicBezTo>
                    <a:pt x="60" y="115"/>
                    <a:pt x="60" y="116"/>
                    <a:pt x="60" y="116"/>
                  </a:cubicBezTo>
                  <a:cubicBezTo>
                    <a:pt x="60" y="116"/>
                    <a:pt x="60" y="116"/>
                    <a:pt x="60" y="116"/>
                  </a:cubicBezTo>
                  <a:cubicBezTo>
                    <a:pt x="60" y="116"/>
                    <a:pt x="60" y="117"/>
                    <a:pt x="60" y="117"/>
                  </a:cubicBezTo>
                  <a:cubicBezTo>
                    <a:pt x="60" y="117"/>
                    <a:pt x="60" y="117"/>
                    <a:pt x="60" y="117"/>
                  </a:cubicBezTo>
                  <a:cubicBezTo>
                    <a:pt x="60" y="117"/>
                    <a:pt x="60" y="117"/>
                    <a:pt x="60" y="117"/>
                  </a:cubicBezTo>
                  <a:cubicBezTo>
                    <a:pt x="60" y="117"/>
                    <a:pt x="60" y="117"/>
                    <a:pt x="60" y="117"/>
                  </a:cubicBezTo>
                  <a:cubicBezTo>
                    <a:pt x="60" y="117"/>
                    <a:pt x="60" y="118"/>
                    <a:pt x="60" y="118"/>
                  </a:cubicBezTo>
                  <a:cubicBezTo>
                    <a:pt x="60" y="118"/>
                    <a:pt x="59" y="118"/>
                    <a:pt x="59" y="118"/>
                  </a:cubicBezTo>
                  <a:cubicBezTo>
                    <a:pt x="59" y="118"/>
                    <a:pt x="59" y="118"/>
                    <a:pt x="59" y="118"/>
                  </a:cubicBezTo>
                  <a:cubicBezTo>
                    <a:pt x="59" y="118"/>
                    <a:pt x="59" y="118"/>
                    <a:pt x="59" y="118"/>
                  </a:cubicBezTo>
                  <a:cubicBezTo>
                    <a:pt x="59" y="118"/>
                    <a:pt x="60" y="119"/>
                    <a:pt x="59" y="119"/>
                  </a:cubicBezTo>
                  <a:cubicBezTo>
                    <a:pt x="59" y="119"/>
                    <a:pt x="59" y="119"/>
                    <a:pt x="60" y="119"/>
                  </a:cubicBezTo>
                  <a:cubicBezTo>
                    <a:pt x="60" y="119"/>
                    <a:pt x="60" y="119"/>
                    <a:pt x="60" y="119"/>
                  </a:cubicBezTo>
                  <a:cubicBezTo>
                    <a:pt x="60" y="119"/>
                    <a:pt x="60" y="119"/>
                    <a:pt x="60" y="119"/>
                  </a:cubicBezTo>
                  <a:cubicBezTo>
                    <a:pt x="60" y="119"/>
                    <a:pt x="61" y="119"/>
                    <a:pt x="61" y="119"/>
                  </a:cubicBezTo>
                  <a:cubicBezTo>
                    <a:pt x="61" y="119"/>
                    <a:pt x="61" y="119"/>
                    <a:pt x="61" y="118"/>
                  </a:cubicBezTo>
                  <a:cubicBezTo>
                    <a:pt x="61" y="118"/>
                    <a:pt x="61" y="118"/>
                    <a:pt x="61" y="118"/>
                  </a:cubicBezTo>
                  <a:cubicBezTo>
                    <a:pt x="61" y="118"/>
                    <a:pt x="61" y="118"/>
                    <a:pt x="61" y="118"/>
                  </a:cubicBezTo>
                  <a:cubicBezTo>
                    <a:pt x="61" y="118"/>
                    <a:pt x="62" y="118"/>
                    <a:pt x="62" y="118"/>
                  </a:cubicBezTo>
                  <a:cubicBezTo>
                    <a:pt x="62" y="118"/>
                    <a:pt x="62" y="118"/>
                    <a:pt x="62" y="117"/>
                  </a:cubicBezTo>
                  <a:cubicBezTo>
                    <a:pt x="62" y="117"/>
                    <a:pt x="62" y="117"/>
                    <a:pt x="63" y="117"/>
                  </a:cubicBezTo>
                  <a:cubicBezTo>
                    <a:pt x="63" y="117"/>
                    <a:pt x="63" y="117"/>
                    <a:pt x="63" y="117"/>
                  </a:cubicBezTo>
                  <a:cubicBezTo>
                    <a:pt x="63" y="117"/>
                    <a:pt x="63" y="116"/>
                    <a:pt x="63" y="116"/>
                  </a:cubicBezTo>
                  <a:cubicBezTo>
                    <a:pt x="64" y="116"/>
                    <a:pt x="64" y="116"/>
                    <a:pt x="64" y="116"/>
                  </a:cubicBezTo>
                  <a:cubicBezTo>
                    <a:pt x="64" y="115"/>
                    <a:pt x="64" y="115"/>
                    <a:pt x="64" y="115"/>
                  </a:cubicBezTo>
                  <a:cubicBezTo>
                    <a:pt x="64" y="115"/>
                    <a:pt x="64" y="115"/>
                    <a:pt x="64" y="115"/>
                  </a:cubicBezTo>
                  <a:cubicBezTo>
                    <a:pt x="64" y="115"/>
                    <a:pt x="64" y="115"/>
                    <a:pt x="64" y="115"/>
                  </a:cubicBezTo>
                  <a:cubicBezTo>
                    <a:pt x="64" y="115"/>
                    <a:pt x="64" y="115"/>
                    <a:pt x="64" y="115"/>
                  </a:cubicBezTo>
                  <a:cubicBezTo>
                    <a:pt x="64" y="114"/>
                    <a:pt x="64" y="114"/>
                    <a:pt x="64" y="114"/>
                  </a:cubicBezTo>
                  <a:cubicBezTo>
                    <a:pt x="64" y="114"/>
                    <a:pt x="64" y="114"/>
                    <a:pt x="64" y="114"/>
                  </a:cubicBezTo>
                  <a:cubicBezTo>
                    <a:pt x="64" y="114"/>
                    <a:pt x="64" y="114"/>
                    <a:pt x="64" y="114"/>
                  </a:cubicBezTo>
                  <a:cubicBezTo>
                    <a:pt x="64" y="113"/>
                    <a:pt x="64" y="113"/>
                    <a:pt x="64" y="113"/>
                  </a:cubicBezTo>
                  <a:cubicBezTo>
                    <a:pt x="64" y="113"/>
                    <a:pt x="64" y="113"/>
                    <a:pt x="64" y="113"/>
                  </a:cubicBezTo>
                  <a:cubicBezTo>
                    <a:pt x="64" y="113"/>
                    <a:pt x="64" y="113"/>
                    <a:pt x="64" y="112"/>
                  </a:cubicBezTo>
                  <a:cubicBezTo>
                    <a:pt x="64" y="112"/>
                    <a:pt x="64" y="112"/>
                    <a:pt x="64" y="112"/>
                  </a:cubicBezTo>
                  <a:cubicBezTo>
                    <a:pt x="64" y="112"/>
                    <a:pt x="64" y="112"/>
                    <a:pt x="64" y="112"/>
                  </a:cubicBezTo>
                  <a:cubicBezTo>
                    <a:pt x="64" y="112"/>
                    <a:pt x="64" y="112"/>
                    <a:pt x="64" y="112"/>
                  </a:cubicBezTo>
                  <a:cubicBezTo>
                    <a:pt x="64" y="112"/>
                    <a:pt x="64" y="112"/>
                    <a:pt x="64" y="111"/>
                  </a:cubicBezTo>
                  <a:cubicBezTo>
                    <a:pt x="64" y="111"/>
                    <a:pt x="65" y="111"/>
                    <a:pt x="65" y="111"/>
                  </a:cubicBezTo>
                  <a:cubicBezTo>
                    <a:pt x="65" y="111"/>
                    <a:pt x="65" y="111"/>
                    <a:pt x="65" y="111"/>
                  </a:cubicBezTo>
                  <a:cubicBezTo>
                    <a:pt x="65" y="111"/>
                    <a:pt x="65" y="111"/>
                    <a:pt x="65" y="111"/>
                  </a:cubicBezTo>
                  <a:cubicBezTo>
                    <a:pt x="65" y="111"/>
                    <a:pt x="65" y="111"/>
                    <a:pt x="65" y="111"/>
                  </a:cubicBezTo>
                  <a:cubicBezTo>
                    <a:pt x="65" y="111"/>
                    <a:pt x="65" y="111"/>
                    <a:pt x="65" y="111"/>
                  </a:cubicBezTo>
                  <a:cubicBezTo>
                    <a:pt x="65" y="111"/>
                    <a:pt x="66" y="111"/>
                    <a:pt x="66" y="111"/>
                  </a:cubicBezTo>
                  <a:cubicBezTo>
                    <a:pt x="66" y="111"/>
                    <a:pt x="66" y="112"/>
                    <a:pt x="66" y="112"/>
                  </a:cubicBezTo>
                  <a:cubicBezTo>
                    <a:pt x="66" y="112"/>
                    <a:pt x="66" y="112"/>
                    <a:pt x="66" y="112"/>
                  </a:cubicBezTo>
                  <a:cubicBezTo>
                    <a:pt x="67" y="112"/>
                    <a:pt x="67" y="112"/>
                    <a:pt x="67" y="112"/>
                  </a:cubicBezTo>
                  <a:cubicBezTo>
                    <a:pt x="67" y="112"/>
                    <a:pt x="67" y="112"/>
                    <a:pt x="67" y="112"/>
                  </a:cubicBezTo>
                  <a:cubicBezTo>
                    <a:pt x="67" y="112"/>
                    <a:pt x="67" y="112"/>
                    <a:pt x="67" y="112"/>
                  </a:cubicBezTo>
                  <a:cubicBezTo>
                    <a:pt x="67" y="113"/>
                    <a:pt x="67" y="113"/>
                    <a:pt x="67" y="113"/>
                  </a:cubicBezTo>
                  <a:cubicBezTo>
                    <a:pt x="67" y="113"/>
                    <a:pt x="67" y="113"/>
                    <a:pt x="67" y="113"/>
                  </a:cubicBezTo>
                  <a:cubicBezTo>
                    <a:pt x="67" y="113"/>
                    <a:pt x="67" y="114"/>
                    <a:pt x="67" y="114"/>
                  </a:cubicBezTo>
                  <a:cubicBezTo>
                    <a:pt x="67" y="114"/>
                    <a:pt x="67" y="114"/>
                    <a:pt x="67" y="114"/>
                  </a:cubicBezTo>
                  <a:cubicBezTo>
                    <a:pt x="67" y="114"/>
                    <a:pt x="67" y="115"/>
                    <a:pt x="67" y="115"/>
                  </a:cubicBezTo>
                  <a:cubicBezTo>
                    <a:pt x="67" y="115"/>
                    <a:pt x="67" y="115"/>
                    <a:pt x="67" y="115"/>
                  </a:cubicBezTo>
                  <a:cubicBezTo>
                    <a:pt x="67" y="115"/>
                    <a:pt x="67" y="115"/>
                    <a:pt x="67" y="115"/>
                  </a:cubicBezTo>
                  <a:cubicBezTo>
                    <a:pt x="67" y="115"/>
                    <a:pt x="67" y="115"/>
                    <a:pt x="67" y="115"/>
                  </a:cubicBezTo>
                  <a:cubicBezTo>
                    <a:pt x="67" y="116"/>
                    <a:pt x="67" y="116"/>
                    <a:pt x="67" y="116"/>
                  </a:cubicBezTo>
                  <a:cubicBezTo>
                    <a:pt x="67" y="116"/>
                    <a:pt x="67" y="116"/>
                    <a:pt x="67" y="116"/>
                  </a:cubicBezTo>
                  <a:cubicBezTo>
                    <a:pt x="67" y="116"/>
                    <a:pt x="67" y="116"/>
                    <a:pt x="67" y="116"/>
                  </a:cubicBezTo>
                  <a:cubicBezTo>
                    <a:pt x="67" y="117"/>
                    <a:pt x="67" y="117"/>
                    <a:pt x="67" y="117"/>
                  </a:cubicBezTo>
                  <a:cubicBezTo>
                    <a:pt x="67" y="117"/>
                    <a:pt x="66" y="117"/>
                    <a:pt x="66" y="117"/>
                  </a:cubicBezTo>
                  <a:cubicBezTo>
                    <a:pt x="66" y="117"/>
                    <a:pt x="66" y="117"/>
                    <a:pt x="66" y="118"/>
                  </a:cubicBezTo>
                  <a:cubicBezTo>
                    <a:pt x="66" y="118"/>
                    <a:pt x="66" y="118"/>
                    <a:pt x="66" y="118"/>
                  </a:cubicBezTo>
                  <a:cubicBezTo>
                    <a:pt x="66" y="118"/>
                    <a:pt x="66" y="118"/>
                    <a:pt x="66" y="118"/>
                  </a:cubicBezTo>
                  <a:cubicBezTo>
                    <a:pt x="66" y="118"/>
                    <a:pt x="66" y="118"/>
                    <a:pt x="66" y="118"/>
                  </a:cubicBezTo>
                  <a:cubicBezTo>
                    <a:pt x="66" y="118"/>
                    <a:pt x="66" y="118"/>
                    <a:pt x="66" y="118"/>
                  </a:cubicBezTo>
                  <a:cubicBezTo>
                    <a:pt x="66" y="118"/>
                    <a:pt x="66" y="118"/>
                    <a:pt x="66" y="118"/>
                  </a:cubicBezTo>
                  <a:cubicBezTo>
                    <a:pt x="66" y="119"/>
                    <a:pt x="66" y="119"/>
                    <a:pt x="66" y="119"/>
                  </a:cubicBezTo>
                  <a:cubicBezTo>
                    <a:pt x="66" y="119"/>
                    <a:pt x="66" y="119"/>
                    <a:pt x="66" y="119"/>
                  </a:cubicBezTo>
                  <a:cubicBezTo>
                    <a:pt x="66" y="119"/>
                    <a:pt x="66" y="119"/>
                    <a:pt x="66" y="119"/>
                  </a:cubicBezTo>
                  <a:cubicBezTo>
                    <a:pt x="66" y="120"/>
                    <a:pt x="66" y="120"/>
                    <a:pt x="66" y="120"/>
                  </a:cubicBezTo>
                  <a:cubicBezTo>
                    <a:pt x="66" y="120"/>
                    <a:pt x="66" y="120"/>
                    <a:pt x="66" y="120"/>
                  </a:cubicBezTo>
                  <a:cubicBezTo>
                    <a:pt x="66" y="120"/>
                    <a:pt x="66" y="121"/>
                    <a:pt x="66" y="121"/>
                  </a:cubicBezTo>
                  <a:cubicBezTo>
                    <a:pt x="66" y="121"/>
                    <a:pt x="66" y="121"/>
                    <a:pt x="66" y="121"/>
                  </a:cubicBezTo>
                  <a:cubicBezTo>
                    <a:pt x="67" y="121"/>
                    <a:pt x="67" y="121"/>
                    <a:pt x="67" y="121"/>
                  </a:cubicBezTo>
                  <a:cubicBezTo>
                    <a:pt x="68" y="121"/>
                    <a:pt x="68" y="121"/>
                    <a:pt x="68" y="121"/>
                  </a:cubicBezTo>
                  <a:cubicBezTo>
                    <a:pt x="68" y="121"/>
                    <a:pt x="68" y="121"/>
                    <a:pt x="68" y="121"/>
                  </a:cubicBezTo>
                  <a:cubicBezTo>
                    <a:pt x="68" y="120"/>
                    <a:pt x="68" y="121"/>
                    <a:pt x="68" y="121"/>
                  </a:cubicBezTo>
                  <a:cubicBezTo>
                    <a:pt x="68" y="121"/>
                    <a:pt x="68" y="121"/>
                    <a:pt x="68" y="120"/>
                  </a:cubicBezTo>
                  <a:cubicBezTo>
                    <a:pt x="68" y="120"/>
                    <a:pt x="68" y="121"/>
                    <a:pt x="68" y="120"/>
                  </a:cubicBezTo>
                  <a:cubicBezTo>
                    <a:pt x="68" y="120"/>
                    <a:pt x="69" y="120"/>
                    <a:pt x="69" y="120"/>
                  </a:cubicBezTo>
                  <a:cubicBezTo>
                    <a:pt x="69" y="120"/>
                    <a:pt x="69" y="120"/>
                    <a:pt x="69" y="120"/>
                  </a:cubicBezTo>
                  <a:cubicBezTo>
                    <a:pt x="69" y="120"/>
                    <a:pt x="69" y="120"/>
                    <a:pt x="69" y="120"/>
                  </a:cubicBezTo>
                  <a:cubicBezTo>
                    <a:pt x="69" y="120"/>
                    <a:pt x="69" y="120"/>
                    <a:pt x="69" y="120"/>
                  </a:cubicBezTo>
                  <a:cubicBezTo>
                    <a:pt x="69" y="120"/>
                    <a:pt x="69" y="120"/>
                    <a:pt x="70" y="120"/>
                  </a:cubicBezTo>
                  <a:cubicBezTo>
                    <a:pt x="70" y="119"/>
                    <a:pt x="70" y="119"/>
                    <a:pt x="70" y="119"/>
                  </a:cubicBezTo>
                  <a:cubicBezTo>
                    <a:pt x="70" y="119"/>
                    <a:pt x="70" y="119"/>
                    <a:pt x="70" y="119"/>
                  </a:cubicBezTo>
                  <a:cubicBezTo>
                    <a:pt x="71" y="118"/>
                    <a:pt x="71" y="118"/>
                    <a:pt x="71" y="118"/>
                  </a:cubicBezTo>
                  <a:cubicBezTo>
                    <a:pt x="71" y="118"/>
                    <a:pt x="71" y="118"/>
                    <a:pt x="71" y="118"/>
                  </a:cubicBezTo>
                  <a:cubicBezTo>
                    <a:pt x="71" y="118"/>
                    <a:pt x="71" y="118"/>
                    <a:pt x="71" y="118"/>
                  </a:cubicBezTo>
                  <a:cubicBezTo>
                    <a:pt x="71" y="117"/>
                    <a:pt x="71" y="117"/>
                    <a:pt x="72" y="117"/>
                  </a:cubicBezTo>
                  <a:cubicBezTo>
                    <a:pt x="72" y="117"/>
                    <a:pt x="72" y="117"/>
                    <a:pt x="72" y="117"/>
                  </a:cubicBezTo>
                  <a:cubicBezTo>
                    <a:pt x="72" y="117"/>
                    <a:pt x="72" y="117"/>
                    <a:pt x="72" y="117"/>
                  </a:cubicBezTo>
                  <a:cubicBezTo>
                    <a:pt x="72" y="116"/>
                    <a:pt x="72" y="116"/>
                    <a:pt x="72" y="116"/>
                  </a:cubicBezTo>
                  <a:cubicBezTo>
                    <a:pt x="72" y="116"/>
                    <a:pt x="72" y="116"/>
                    <a:pt x="72" y="116"/>
                  </a:cubicBezTo>
                  <a:cubicBezTo>
                    <a:pt x="72" y="115"/>
                    <a:pt x="72" y="116"/>
                    <a:pt x="72" y="115"/>
                  </a:cubicBezTo>
                  <a:cubicBezTo>
                    <a:pt x="72" y="115"/>
                    <a:pt x="72" y="115"/>
                    <a:pt x="72" y="115"/>
                  </a:cubicBezTo>
                  <a:cubicBezTo>
                    <a:pt x="72" y="115"/>
                    <a:pt x="72" y="115"/>
                    <a:pt x="72" y="114"/>
                  </a:cubicBezTo>
                  <a:cubicBezTo>
                    <a:pt x="72" y="114"/>
                    <a:pt x="72" y="114"/>
                    <a:pt x="72" y="114"/>
                  </a:cubicBezTo>
                  <a:cubicBezTo>
                    <a:pt x="72" y="114"/>
                    <a:pt x="72" y="114"/>
                    <a:pt x="72" y="114"/>
                  </a:cubicBezTo>
                  <a:cubicBezTo>
                    <a:pt x="72" y="114"/>
                    <a:pt x="72" y="114"/>
                    <a:pt x="72" y="114"/>
                  </a:cubicBezTo>
                  <a:cubicBezTo>
                    <a:pt x="72" y="113"/>
                    <a:pt x="72" y="113"/>
                    <a:pt x="72" y="113"/>
                  </a:cubicBezTo>
                  <a:cubicBezTo>
                    <a:pt x="72" y="113"/>
                    <a:pt x="72" y="113"/>
                    <a:pt x="72" y="113"/>
                  </a:cubicBezTo>
                  <a:cubicBezTo>
                    <a:pt x="72" y="113"/>
                    <a:pt x="72" y="113"/>
                    <a:pt x="72" y="113"/>
                  </a:cubicBezTo>
                  <a:cubicBezTo>
                    <a:pt x="72" y="113"/>
                    <a:pt x="73" y="113"/>
                    <a:pt x="73" y="113"/>
                  </a:cubicBezTo>
                  <a:cubicBezTo>
                    <a:pt x="73" y="113"/>
                    <a:pt x="73" y="113"/>
                    <a:pt x="73" y="113"/>
                  </a:cubicBezTo>
                  <a:cubicBezTo>
                    <a:pt x="73" y="113"/>
                    <a:pt x="73" y="113"/>
                    <a:pt x="73" y="113"/>
                  </a:cubicBezTo>
                  <a:cubicBezTo>
                    <a:pt x="74" y="113"/>
                    <a:pt x="73" y="113"/>
                    <a:pt x="74" y="113"/>
                  </a:cubicBezTo>
                  <a:cubicBezTo>
                    <a:pt x="74" y="112"/>
                    <a:pt x="74" y="112"/>
                    <a:pt x="74" y="112"/>
                  </a:cubicBezTo>
                  <a:cubicBezTo>
                    <a:pt x="74" y="112"/>
                    <a:pt x="74" y="112"/>
                    <a:pt x="74" y="112"/>
                  </a:cubicBezTo>
                  <a:cubicBezTo>
                    <a:pt x="74" y="112"/>
                    <a:pt x="74" y="111"/>
                    <a:pt x="74" y="111"/>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8" name="Freeform 662"/>
            <p:cNvSpPr>
              <a:spLocks noEditPoints="1"/>
            </p:cNvSpPr>
            <p:nvPr/>
          </p:nvSpPr>
          <p:spPr bwMode="auto">
            <a:xfrm>
              <a:off x="8304213" y="3489326"/>
              <a:ext cx="303213" cy="401638"/>
            </a:xfrm>
            <a:custGeom>
              <a:avLst/>
              <a:gdLst>
                <a:gd name="T0" fmla="*/ 74 w 81"/>
                <a:gd name="T1" fmla="*/ 88 h 107"/>
                <a:gd name="T2" fmla="*/ 73 w 81"/>
                <a:gd name="T3" fmla="*/ 88 h 107"/>
                <a:gd name="T4" fmla="*/ 71 w 81"/>
                <a:gd name="T5" fmla="*/ 90 h 107"/>
                <a:gd name="T6" fmla="*/ 70 w 81"/>
                <a:gd name="T7" fmla="*/ 91 h 107"/>
                <a:gd name="T8" fmla="*/ 70 w 81"/>
                <a:gd name="T9" fmla="*/ 92 h 107"/>
                <a:gd name="T10" fmla="*/ 70 w 81"/>
                <a:gd name="T11" fmla="*/ 93 h 107"/>
                <a:gd name="T12" fmla="*/ 69 w 81"/>
                <a:gd name="T13" fmla="*/ 95 h 107"/>
                <a:gd name="T14" fmla="*/ 69 w 81"/>
                <a:gd name="T15" fmla="*/ 96 h 107"/>
                <a:gd name="T16" fmla="*/ 69 w 81"/>
                <a:gd name="T17" fmla="*/ 101 h 107"/>
                <a:gd name="T18" fmla="*/ 70 w 81"/>
                <a:gd name="T19" fmla="*/ 102 h 107"/>
                <a:gd name="T20" fmla="*/ 70 w 81"/>
                <a:gd name="T21" fmla="*/ 103 h 107"/>
                <a:gd name="T22" fmla="*/ 71 w 81"/>
                <a:gd name="T23" fmla="*/ 104 h 107"/>
                <a:gd name="T24" fmla="*/ 73 w 81"/>
                <a:gd name="T25" fmla="*/ 105 h 107"/>
                <a:gd name="T26" fmla="*/ 75 w 81"/>
                <a:gd name="T27" fmla="*/ 105 h 107"/>
                <a:gd name="T28" fmla="*/ 76 w 81"/>
                <a:gd name="T29" fmla="*/ 104 h 107"/>
                <a:gd name="T30" fmla="*/ 78 w 81"/>
                <a:gd name="T31" fmla="*/ 103 h 107"/>
                <a:gd name="T32" fmla="*/ 79 w 81"/>
                <a:gd name="T33" fmla="*/ 102 h 107"/>
                <a:gd name="T34" fmla="*/ 79 w 81"/>
                <a:gd name="T35" fmla="*/ 101 h 107"/>
                <a:gd name="T36" fmla="*/ 80 w 81"/>
                <a:gd name="T37" fmla="*/ 100 h 107"/>
                <a:gd name="T38" fmla="*/ 80 w 81"/>
                <a:gd name="T39" fmla="*/ 99 h 107"/>
                <a:gd name="T40" fmla="*/ 80 w 81"/>
                <a:gd name="T41" fmla="*/ 97 h 107"/>
                <a:gd name="T42" fmla="*/ 81 w 81"/>
                <a:gd name="T43" fmla="*/ 94 h 107"/>
                <a:gd name="T44" fmla="*/ 80 w 81"/>
                <a:gd name="T45" fmla="*/ 91 h 107"/>
                <a:gd name="T46" fmla="*/ 79 w 81"/>
                <a:gd name="T47" fmla="*/ 90 h 107"/>
                <a:gd name="T48" fmla="*/ 78 w 81"/>
                <a:gd name="T49" fmla="*/ 88 h 107"/>
                <a:gd name="T50" fmla="*/ 77 w 81"/>
                <a:gd name="T51" fmla="*/ 88 h 107"/>
                <a:gd name="T52" fmla="*/ 16 w 81"/>
                <a:gd name="T53" fmla="*/ 13 h 107"/>
                <a:gd name="T54" fmla="*/ 27 w 81"/>
                <a:gd name="T55" fmla="*/ 21 h 107"/>
                <a:gd name="T56" fmla="*/ 38 w 81"/>
                <a:gd name="T57" fmla="*/ 20 h 107"/>
                <a:gd name="T58" fmla="*/ 46 w 81"/>
                <a:gd name="T59" fmla="*/ 11 h 107"/>
                <a:gd name="T60" fmla="*/ 51 w 81"/>
                <a:gd name="T61" fmla="*/ 21 h 107"/>
                <a:gd name="T62" fmla="*/ 49 w 81"/>
                <a:gd name="T63" fmla="*/ 29 h 107"/>
                <a:gd name="T64" fmla="*/ 56 w 81"/>
                <a:gd name="T65" fmla="*/ 39 h 107"/>
                <a:gd name="T66" fmla="*/ 61 w 81"/>
                <a:gd name="T67" fmla="*/ 49 h 107"/>
                <a:gd name="T68" fmla="*/ 66 w 81"/>
                <a:gd name="T69" fmla="*/ 61 h 107"/>
                <a:gd name="T70" fmla="*/ 61 w 81"/>
                <a:gd name="T71" fmla="*/ 65 h 107"/>
                <a:gd name="T72" fmla="*/ 56 w 81"/>
                <a:gd name="T73" fmla="*/ 57 h 107"/>
                <a:gd name="T74" fmla="*/ 52 w 81"/>
                <a:gd name="T75" fmla="*/ 47 h 107"/>
                <a:gd name="T76" fmla="*/ 51 w 81"/>
                <a:gd name="T77" fmla="*/ 57 h 107"/>
                <a:gd name="T78" fmla="*/ 58 w 81"/>
                <a:gd name="T79" fmla="*/ 67 h 107"/>
                <a:gd name="T80" fmla="*/ 62 w 81"/>
                <a:gd name="T81" fmla="*/ 73 h 107"/>
                <a:gd name="T82" fmla="*/ 66 w 81"/>
                <a:gd name="T83" fmla="*/ 83 h 107"/>
                <a:gd name="T84" fmla="*/ 67 w 81"/>
                <a:gd name="T85" fmla="*/ 91 h 107"/>
                <a:gd name="T86" fmla="*/ 61 w 81"/>
                <a:gd name="T87" fmla="*/ 84 h 107"/>
                <a:gd name="T88" fmla="*/ 53 w 81"/>
                <a:gd name="T89" fmla="*/ 78 h 107"/>
                <a:gd name="T90" fmla="*/ 45 w 81"/>
                <a:gd name="T91" fmla="*/ 74 h 107"/>
                <a:gd name="T92" fmla="*/ 50 w 81"/>
                <a:gd name="T93" fmla="*/ 83 h 107"/>
                <a:gd name="T94" fmla="*/ 58 w 81"/>
                <a:gd name="T95" fmla="*/ 93 h 107"/>
                <a:gd name="T96" fmla="*/ 64 w 81"/>
                <a:gd name="T97" fmla="*/ 101 h 107"/>
                <a:gd name="T98" fmla="*/ 57 w 81"/>
                <a:gd name="T99" fmla="*/ 107 h 107"/>
                <a:gd name="T100" fmla="*/ 57 w 81"/>
                <a:gd name="T101" fmla="*/ 99 h 107"/>
                <a:gd name="T102" fmla="*/ 48 w 81"/>
                <a:gd name="T103" fmla="*/ 92 h 107"/>
                <a:gd name="T104" fmla="*/ 40 w 81"/>
                <a:gd name="T105" fmla="*/ 81 h 107"/>
                <a:gd name="T106" fmla="*/ 31 w 81"/>
                <a:gd name="T107" fmla="*/ 76 h 107"/>
                <a:gd name="T108" fmla="*/ 27 w 81"/>
                <a:gd name="T109" fmla="*/ 66 h 107"/>
                <a:gd name="T110" fmla="*/ 25 w 81"/>
                <a:gd name="T111" fmla="*/ 55 h 107"/>
                <a:gd name="T112" fmla="*/ 23 w 81"/>
                <a:gd name="T113" fmla="*/ 35 h 107"/>
                <a:gd name="T114" fmla="*/ 13 w 81"/>
                <a:gd name="T115" fmla="*/ 25 h 107"/>
                <a:gd name="T116" fmla="*/ 6 w 81"/>
                <a:gd name="T117" fmla="*/ 16 h 107"/>
                <a:gd name="T118" fmla="*/ 1 w 81"/>
                <a:gd name="T119" fmla="*/ 6 h 107"/>
                <a:gd name="T120" fmla="*/ 0 w 81"/>
                <a:gd name="T121" fmla="*/ 2 h 107"/>
                <a:gd name="T122" fmla="*/ 8 w 81"/>
                <a:gd name="T123"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107">
                  <a:moveTo>
                    <a:pt x="75" y="88"/>
                  </a:moveTo>
                  <a:cubicBezTo>
                    <a:pt x="75" y="88"/>
                    <a:pt x="75" y="88"/>
                    <a:pt x="75" y="88"/>
                  </a:cubicBezTo>
                  <a:cubicBezTo>
                    <a:pt x="75" y="88"/>
                    <a:pt x="75" y="88"/>
                    <a:pt x="75" y="88"/>
                  </a:cubicBezTo>
                  <a:cubicBezTo>
                    <a:pt x="75" y="88"/>
                    <a:pt x="75" y="88"/>
                    <a:pt x="75" y="88"/>
                  </a:cubicBezTo>
                  <a:cubicBezTo>
                    <a:pt x="75" y="88"/>
                    <a:pt x="75" y="88"/>
                    <a:pt x="75" y="88"/>
                  </a:cubicBezTo>
                  <a:cubicBezTo>
                    <a:pt x="75" y="88"/>
                    <a:pt x="75" y="88"/>
                    <a:pt x="75"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9"/>
                    <a:pt x="73" y="89"/>
                  </a:cubicBezTo>
                  <a:cubicBezTo>
                    <a:pt x="73" y="89"/>
                    <a:pt x="73" y="89"/>
                    <a:pt x="73" y="89"/>
                  </a:cubicBezTo>
                  <a:cubicBezTo>
                    <a:pt x="73" y="89"/>
                    <a:pt x="73" y="89"/>
                    <a:pt x="73" y="89"/>
                  </a:cubicBezTo>
                  <a:cubicBezTo>
                    <a:pt x="73" y="89"/>
                    <a:pt x="73" y="89"/>
                    <a:pt x="73" y="89"/>
                  </a:cubicBezTo>
                  <a:cubicBezTo>
                    <a:pt x="73" y="89"/>
                    <a:pt x="73" y="89"/>
                    <a:pt x="73" y="89"/>
                  </a:cubicBezTo>
                  <a:cubicBezTo>
                    <a:pt x="73" y="89"/>
                    <a:pt x="73" y="89"/>
                    <a:pt x="73" y="89"/>
                  </a:cubicBezTo>
                  <a:cubicBezTo>
                    <a:pt x="73" y="89"/>
                    <a:pt x="73" y="89"/>
                    <a:pt x="73" y="89"/>
                  </a:cubicBezTo>
                  <a:cubicBezTo>
                    <a:pt x="73" y="89"/>
                    <a:pt x="73"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90"/>
                    <a:pt x="72" y="90"/>
                  </a:cubicBezTo>
                  <a:cubicBezTo>
                    <a:pt x="72" y="90"/>
                    <a:pt x="72" y="90"/>
                    <a:pt x="72"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69" y="93"/>
                    <a:pt x="69" y="93"/>
                    <a:pt x="69" y="93"/>
                  </a:cubicBezTo>
                  <a:cubicBezTo>
                    <a:pt x="69" y="93"/>
                    <a:pt x="69" y="93"/>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7"/>
                    <a:pt x="69" y="97"/>
                    <a:pt x="69" y="97"/>
                  </a:cubicBezTo>
                  <a:cubicBezTo>
                    <a:pt x="69" y="97"/>
                    <a:pt x="69" y="97"/>
                    <a:pt x="69" y="97"/>
                  </a:cubicBezTo>
                  <a:cubicBezTo>
                    <a:pt x="69" y="97"/>
                    <a:pt x="69" y="97"/>
                    <a:pt x="69" y="97"/>
                  </a:cubicBezTo>
                  <a:cubicBezTo>
                    <a:pt x="69" y="97"/>
                    <a:pt x="69" y="97"/>
                    <a:pt x="69" y="97"/>
                  </a:cubicBezTo>
                  <a:cubicBezTo>
                    <a:pt x="69" y="98"/>
                    <a:pt x="69" y="98"/>
                    <a:pt x="69" y="98"/>
                  </a:cubicBezTo>
                  <a:cubicBezTo>
                    <a:pt x="69" y="98"/>
                    <a:pt x="69" y="98"/>
                    <a:pt x="69" y="98"/>
                  </a:cubicBezTo>
                  <a:cubicBezTo>
                    <a:pt x="69" y="99"/>
                    <a:pt x="69" y="99"/>
                    <a:pt x="69" y="99"/>
                  </a:cubicBezTo>
                  <a:cubicBezTo>
                    <a:pt x="69" y="99"/>
                    <a:pt x="69" y="99"/>
                    <a:pt x="69" y="99"/>
                  </a:cubicBezTo>
                  <a:cubicBezTo>
                    <a:pt x="69" y="99"/>
                    <a:pt x="69" y="99"/>
                    <a:pt x="69" y="99"/>
                  </a:cubicBezTo>
                  <a:cubicBezTo>
                    <a:pt x="69" y="99"/>
                    <a:pt x="69" y="99"/>
                    <a:pt x="69" y="99"/>
                  </a:cubicBezTo>
                  <a:cubicBezTo>
                    <a:pt x="69" y="99"/>
                    <a:pt x="69" y="99"/>
                    <a:pt x="69" y="99"/>
                  </a:cubicBezTo>
                  <a:cubicBezTo>
                    <a:pt x="69" y="99"/>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1" y="103"/>
                    <a:pt x="71" y="103"/>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3"/>
                    <a:pt x="77"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1" y="97"/>
                    <a:pt x="81" y="97"/>
                    <a:pt x="81" y="97"/>
                  </a:cubicBezTo>
                  <a:cubicBezTo>
                    <a:pt x="81" y="97"/>
                    <a:pt x="81" y="96"/>
                    <a:pt x="81" y="96"/>
                  </a:cubicBezTo>
                  <a:cubicBezTo>
                    <a:pt x="81" y="96"/>
                    <a:pt x="81" y="96"/>
                    <a:pt x="81" y="96"/>
                  </a:cubicBezTo>
                  <a:cubicBezTo>
                    <a:pt x="81" y="96"/>
                    <a:pt x="81" y="96"/>
                    <a:pt x="81" y="96"/>
                  </a:cubicBezTo>
                  <a:cubicBezTo>
                    <a:pt x="81" y="95"/>
                    <a:pt x="81" y="95"/>
                    <a:pt x="81" y="95"/>
                  </a:cubicBezTo>
                  <a:cubicBezTo>
                    <a:pt x="81" y="95"/>
                    <a:pt x="81" y="95"/>
                    <a:pt x="81" y="95"/>
                  </a:cubicBezTo>
                  <a:cubicBezTo>
                    <a:pt x="81" y="94"/>
                    <a:pt x="81" y="94"/>
                    <a:pt x="81" y="94"/>
                  </a:cubicBezTo>
                  <a:cubicBezTo>
                    <a:pt x="81" y="94"/>
                    <a:pt x="81" y="94"/>
                    <a:pt x="81" y="94"/>
                  </a:cubicBezTo>
                  <a:cubicBezTo>
                    <a:pt x="81" y="94"/>
                    <a:pt x="81" y="94"/>
                    <a:pt x="81" y="94"/>
                  </a:cubicBezTo>
                  <a:cubicBezTo>
                    <a:pt x="81" y="94"/>
                    <a:pt x="81" y="94"/>
                    <a:pt x="81" y="94"/>
                  </a:cubicBezTo>
                  <a:cubicBezTo>
                    <a:pt x="81" y="94"/>
                    <a:pt x="81" y="94"/>
                    <a:pt x="81" y="94"/>
                  </a:cubicBezTo>
                  <a:cubicBezTo>
                    <a:pt x="81" y="94"/>
                    <a:pt x="81" y="94"/>
                    <a:pt x="81" y="94"/>
                  </a:cubicBezTo>
                  <a:cubicBezTo>
                    <a:pt x="81" y="94"/>
                    <a:pt x="81" y="94"/>
                    <a:pt x="81" y="94"/>
                  </a:cubicBezTo>
                  <a:cubicBezTo>
                    <a:pt x="81" y="93"/>
                    <a:pt x="80" y="93"/>
                    <a:pt x="80" y="93"/>
                  </a:cubicBezTo>
                  <a:cubicBezTo>
                    <a:pt x="80" y="92"/>
                    <a:pt x="80" y="92"/>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8" y="89"/>
                  </a:cubicBezTo>
                  <a:cubicBezTo>
                    <a:pt x="78" y="89"/>
                    <a:pt x="78" y="89"/>
                    <a:pt x="78" y="89"/>
                  </a:cubicBezTo>
                  <a:cubicBezTo>
                    <a:pt x="78" y="89"/>
                    <a:pt x="78" y="89"/>
                    <a:pt x="78" y="89"/>
                  </a:cubicBezTo>
                  <a:cubicBezTo>
                    <a:pt x="78" y="89"/>
                    <a:pt x="78" y="89"/>
                    <a:pt x="78" y="89"/>
                  </a:cubicBezTo>
                  <a:cubicBezTo>
                    <a:pt x="78" y="89"/>
                    <a:pt x="78" y="89"/>
                    <a:pt x="78" y="89"/>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6" y="88"/>
                    <a:pt x="76" y="88"/>
                    <a:pt x="75" y="88"/>
                  </a:cubicBezTo>
                  <a:cubicBezTo>
                    <a:pt x="75" y="88"/>
                    <a:pt x="75" y="88"/>
                    <a:pt x="75" y="88"/>
                  </a:cubicBezTo>
                  <a:moveTo>
                    <a:pt x="11" y="7"/>
                  </a:moveTo>
                  <a:cubicBezTo>
                    <a:pt x="11" y="7"/>
                    <a:pt x="12" y="7"/>
                    <a:pt x="12" y="8"/>
                  </a:cubicBezTo>
                  <a:cubicBezTo>
                    <a:pt x="12" y="8"/>
                    <a:pt x="12" y="8"/>
                    <a:pt x="12" y="8"/>
                  </a:cubicBezTo>
                  <a:cubicBezTo>
                    <a:pt x="12" y="8"/>
                    <a:pt x="12" y="8"/>
                    <a:pt x="12" y="8"/>
                  </a:cubicBezTo>
                  <a:cubicBezTo>
                    <a:pt x="12" y="8"/>
                    <a:pt x="12" y="8"/>
                    <a:pt x="12" y="8"/>
                  </a:cubicBezTo>
                  <a:cubicBezTo>
                    <a:pt x="12" y="9"/>
                    <a:pt x="12" y="9"/>
                    <a:pt x="13" y="9"/>
                  </a:cubicBezTo>
                  <a:cubicBezTo>
                    <a:pt x="13" y="9"/>
                    <a:pt x="13" y="9"/>
                    <a:pt x="13" y="9"/>
                  </a:cubicBezTo>
                  <a:cubicBezTo>
                    <a:pt x="13" y="9"/>
                    <a:pt x="13" y="10"/>
                    <a:pt x="13" y="10"/>
                  </a:cubicBezTo>
                  <a:cubicBezTo>
                    <a:pt x="13" y="10"/>
                    <a:pt x="13" y="11"/>
                    <a:pt x="13" y="11"/>
                  </a:cubicBezTo>
                  <a:cubicBezTo>
                    <a:pt x="13" y="11"/>
                    <a:pt x="13" y="11"/>
                    <a:pt x="13" y="11"/>
                  </a:cubicBezTo>
                  <a:cubicBezTo>
                    <a:pt x="13" y="11"/>
                    <a:pt x="13" y="11"/>
                    <a:pt x="14" y="12"/>
                  </a:cubicBezTo>
                  <a:cubicBezTo>
                    <a:pt x="14" y="12"/>
                    <a:pt x="14" y="12"/>
                    <a:pt x="14" y="12"/>
                  </a:cubicBezTo>
                  <a:cubicBezTo>
                    <a:pt x="14" y="12"/>
                    <a:pt x="14" y="12"/>
                    <a:pt x="14" y="12"/>
                  </a:cubicBezTo>
                  <a:cubicBezTo>
                    <a:pt x="14" y="12"/>
                    <a:pt x="15" y="12"/>
                    <a:pt x="15" y="12"/>
                  </a:cubicBezTo>
                  <a:cubicBezTo>
                    <a:pt x="15" y="12"/>
                    <a:pt x="15" y="13"/>
                    <a:pt x="15" y="13"/>
                  </a:cubicBezTo>
                  <a:cubicBezTo>
                    <a:pt x="15" y="13"/>
                    <a:pt x="15" y="13"/>
                    <a:pt x="15" y="13"/>
                  </a:cubicBezTo>
                  <a:cubicBezTo>
                    <a:pt x="16" y="13"/>
                    <a:pt x="16" y="13"/>
                    <a:pt x="16" y="13"/>
                  </a:cubicBezTo>
                  <a:cubicBezTo>
                    <a:pt x="16" y="13"/>
                    <a:pt x="16" y="13"/>
                    <a:pt x="16" y="13"/>
                  </a:cubicBezTo>
                  <a:cubicBezTo>
                    <a:pt x="16" y="13"/>
                    <a:pt x="16" y="13"/>
                    <a:pt x="16" y="14"/>
                  </a:cubicBezTo>
                  <a:cubicBezTo>
                    <a:pt x="16" y="14"/>
                    <a:pt x="17" y="14"/>
                    <a:pt x="17" y="14"/>
                  </a:cubicBezTo>
                  <a:cubicBezTo>
                    <a:pt x="17" y="14"/>
                    <a:pt x="17" y="14"/>
                    <a:pt x="17" y="14"/>
                  </a:cubicBezTo>
                  <a:cubicBezTo>
                    <a:pt x="17" y="14"/>
                    <a:pt x="17" y="14"/>
                    <a:pt x="17" y="14"/>
                  </a:cubicBezTo>
                  <a:cubicBezTo>
                    <a:pt x="18" y="15"/>
                    <a:pt x="18" y="16"/>
                    <a:pt x="19" y="16"/>
                  </a:cubicBezTo>
                  <a:cubicBezTo>
                    <a:pt x="19" y="17"/>
                    <a:pt x="20" y="17"/>
                    <a:pt x="20" y="17"/>
                  </a:cubicBezTo>
                  <a:cubicBezTo>
                    <a:pt x="20" y="18"/>
                    <a:pt x="20" y="18"/>
                    <a:pt x="20" y="18"/>
                  </a:cubicBezTo>
                  <a:cubicBezTo>
                    <a:pt x="20" y="18"/>
                    <a:pt x="21" y="18"/>
                    <a:pt x="21" y="18"/>
                  </a:cubicBezTo>
                  <a:cubicBezTo>
                    <a:pt x="21" y="18"/>
                    <a:pt x="21" y="18"/>
                    <a:pt x="21" y="18"/>
                  </a:cubicBezTo>
                  <a:cubicBezTo>
                    <a:pt x="21" y="19"/>
                    <a:pt x="22" y="19"/>
                    <a:pt x="22" y="19"/>
                  </a:cubicBezTo>
                  <a:cubicBezTo>
                    <a:pt x="22" y="19"/>
                    <a:pt x="22" y="19"/>
                    <a:pt x="22" y="19"/>
                  </a:cubicBezTo>
                  <a:cubicBezTo>
                    <a:pt x="23" y="19"/>
                    <a:pt x="23" y="19"/>
                    <a:pt x="23" y="19"/>
                  </a:cubicBezTo>
                  <a:cubicBezTo>
                    <a:pt x="23" y="19"/>
                    <a:pt x="23" y="19"/>
                    <a:pt x="23" y="19"/>
                  </a:cubicBezTo>
                  <a:cubicBezTo>
                    <a:pt x="23" y="19"/>
                    <a:pt x="24" y="20"/>
                    <a:pt x="24" y="20"/>
                  </a:cubicBezTo>
                  <a:cubicBezTo>
                    <a:pt x="24" y="20"/>
                    <a:pt x="25" y="20"/>
                    <a:pt x="25" y="20"/>
                  </a:cubicBezTo>
                  <a:cubicBezTo>
                    <a:pt x="25" y="20"/>
                    <a:pt x="25" y="20"/>
                    <a:pt x="25" y="20"/>
                  </a:cubicBezTo>
                  <a:cubicBezTo>
                    <a:pt x="25" y="21"/>
                    <a:pt x="25" y="21"/>
                    <a:pt x="26" y="21"/>
                  </a:cubicBezTo>
                  <a:cubicBezTo>
                    <a:pt x="26" y="21"/>
                    <a:pt x="26" y="21"/>
                    <a:pt x="26" y="21"/>
                  </a:cubicBezTo>
                  <a:cubicBezTo>
                    <a:pt x="26" y="21"/>
                    <a:pt x="26" y="21"/>
                    <a:pt x="26" y="21"/>
                  </a:cubicBezTo>
                  <a:cubicBezTo>
                    <a:pt x="26" y="21"/>
                    <a:pt x="27" y="21"/>
                    <a:pt x="27" y="21"/>
                  </a:cubicBezTo>
                  <a:cubicBezTo>
                    <a:pt x="27" y="21"/>
                    <a:pt x="27" y="21"/>
                    <a:pt x="27" y="22"/>
                  </a:cubicBezTo>
                  <a:cubicBezTo>
                    <a:pt x="28" y="22"/>
                    <a:pt x="28" y="22"/>
                    <a:pt x="28"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1" y="23"/>
                    <a:pt x="31" y="23"/>
                  </a:cubicBezTo>
                  <a:cubicBezTo>
                    <a:pt x="31" y="23"/>
                    <a:pt x="31" y="23"/>
                    <a:pt x="31" y="23"/>
                  </a:cubicBezTo>
                  <a:cubicBezTo>
                    <a:pt x="31" y="23"/>
                    <a:pt x="31" y="23"/>
                    <a:pt x="31" y="23"/>
                  </a:cubicBezTo>
                  <a:cubicBezTo>
                    <a:pt x="31" y="23"/>
                    <a:pt x="32" y="23"/>
                    <a:pt x="32" y="23"/>
                  </a:cubicBezTo>
                  <a:cubicBezTo>
                    <a:pt x="32" y="23"/>
                    <a:pt x="32" y="23"/>
                    <a:pt x="33" y="23"/>
                  </a:cubicBezTo>
                  <a:cubicBezTo>
                    <a:pt x="33" y="23"/>
                    <a:pt x="33" y="23"/>
                    <a:pt x="33" y="23"/>
                  </a:cubicBezTo>
                  <a:cubicBezTo>
                    <a:pt x="34" y="23"/>
                    <a:pt x="35" y="23"/>
                    <a:pt x="35" y="23"/>
                  </a:cubicBezTo>
                  <a:cubicBezTo>
                    <a:pt x="35" y="23"/>
                    <a:pt x="36" y="23"/>
                    <a:pt x="36" y="23"/>
                  </a:cubicBezTo>
                  <a:cubicBezTo>
                    <a:pt x="37" y="23"/>
                    <a:pt x="37" y="23"/>
                    <a:pt x="37" y="23"/>
                  </a:cubicBezTo>
                  <a:cubicBezTo>
                    <a:pt x="37" y="23"/>
                    <a:pt x="37" y="23"/>
                    <a:pt x="37" y="23"/>
                  </a:cubicBezTo>
                  <a:cubicBezTo>
                    <a:pt x="38" y="23"/>
                    <a:pt x="38" y="22"/>
                    <a:pt x="38" y="22"/>
                  </a:cubicBezTo>
                  <a:cubicBezTo>
                    <a:pt x="38" y="22"/>
                    <a:pt x="38" y="22"/>
                    <a:pt x="38" y="22"/>
                  </a:cubicBezTo>
                  <a:cubicBezTo>
                    <a:pt x="38" y="22"/>
                    <a:pt x="38" y="22"/>
                    <a:pt x="38" y="21"/>
                  </a:cubicBezTo>
                  <a:cubicBezTo>
                    <a:pt x="38" y="21"/>
                    <a:pt x="38" y="21"/>
                    <a:pt x="38" y="20"/>
                  </a:cubicBezTo>
                  <a:cubicBezTo>
                    <a:pt x="38" y="20"/>
                    <a:pt x="39" y="19"/>
                    <a:pt x="39" y="19"/>
                  </a:cubicBezTo>
                  <a:cubicBezTo>
                    <a:pt x="39" y="19"/>
                    <a:pt x="39" y="19"/>
                    <a:pt x="39" y="19"/>
                  </a:cubicBezTo>
                  <a:cubicBezTo>
                    <a:pt x="39" y="19"/>
                    <a:pt x="39" y="18"/>
                    <a:pt x="39" y="18"/>
                  </a:cubicBezTo>
                  <a:cubicBezTo>
                    <a:pt x="39" y="18"/>
                    <a:pt x="39" y="17"/>
                    <a:pt x="39" y="17"/>
                  </a:cubicBezTo>
                  <a:cubicBezTo>
                    <a:pt x="39" y="16"/>
                    <a:pt x="39" y="16"/>
                    <a:pt x="39" y="16"/>
                  </a:cubicBezTo>
                  <a:cubicBezTo>
                    <a:pt x="39" y="16"/>
                    <a:pt x="39" y="16"/>
                    <a:pt x="39" y="15"/>
                  </a:cubicBezTo>
                  <a:cubicBezTo>
                    <a:pt x="39" y="15"/>
                    <a:pt x="39" y="15"/>
                    <a:pt x="39" y="15"/>
                  </a:cubicBezTo>
                  <a:cubicBezTo>
                    <a:pt x="39" y="15"/>
                    <a:pt x="39" y="15"/>
                    <a:pt x="39" y="15"/>
                  </a:cubicBezTo>
                  <a:cubicBezTo>
                    <a:pt x="40" y="15"/>
                    <a:pt x="40" y="14"/>
                    <a:pt x="40" y="14"/>
                  </a:cubicBezTo>
                  <a:cubicBezTo>
                    <a:pt x="40" y="14"/>
                    <a:pt x="40" y="14"/>
                    <a:pt x="40" y="14"/>
                  </a:cubicBezTo>
                  <a:cubicBezTo>
                    <a:pt x="40" y="14"/>
                    <a:pt x="41" y="13"/>
                    <a:pt x="41" y="13"/>
                  </a:cubicBezTo>
                  <a:cubicBezTo>
                    <a:pt x="41" y="13"/>
                    <a:pt x="41" y="13"/>
                    <a:pt x="41" y="13"/>
                  </a:cubicBezTo>
                  <a:cubicBezTo>
                    <a:pt x="41" y="13"/>
                    <a:pt x="41" y="13"/>
                    <a:pt x="42" y="13"/>
                  </a:cubicBezTo>
                  <a:cubicBezTo>
                    <a:pt x="42" y="13"/>
                    <a:pt x="42" y="13"/>
                    <a:pt x="42" y="12"/>
                  </a:cubicBezTo>
                  <a:cubicBezTo>
                    <a:pt x="42" y="12"/>
                    <a:pt x="42" y="12"/>
                    <a:pt x="42" y="12"/>
                  </a:cubicBezTo>
                  <a:cubicBezTo>
                    <a:pt x="42" y="12"/>
                    <a:pt x="43" y="12"/>
                    <a:pt x="43" y="12"/>
                  </a:cubicBezTo>
                  <a:cubicBezTo>
                    <a:pt x="43" y="12"/>
                    <a:pt x="43" y="12"/>
                    <a:pt x="44" y="12"/>
                  </a:cubicBezTo>
                  <a:cubicBezTo>
                    <a:pt x="44" y="12"/>
                    <a:pt x="44" y="12"/>
                    <a:pt x="44" y="12"/>
                  </a:cubicBezTo>
                  <a:cubicBezTo>
                    <a:pt x="44" y="12"/>
                    <a:pt x="45" y="12"/>
                    <a:pt x="45" y="11"/>
                  </a:cubicBezTo>
                  <a:cubicBezTo>
                    <a:pt x="45" y="11"/>
                    <a:pt x="46" y="11"/>
                    <a:pt x="46" y="11"/>
                  </a:cubicBezTo>
                  <a:cubicBezTo>
                    <a:pt x="46" y="11"/>
                    <a:pt x="47" y="12"/>
                    <a:pt x="47" y="12"/>
                  </a:cubicBezTo>
                  <a:cubicBezTo>
                    <a:pt x="48" y="12"/>
                    <a:pt x="48" y="12"/>
                    <a:pt x="49" y="12"/>
                  </a:cubicBezTo>
                  <a:cubicBezTo>
                    <a:pt x="49" y="12"/>
                    <a:pt x="49" y="12"/>
                    <a:pt x="49" y="12"/>
                  </a:cubicBezTo>
                  <a:cubicBezTo>
                    <a:pt x="49" y="12"/>
                    <a:pt x="49" y="13"/>
                    <a:pt x="49" y="13"/>
                  </a:cubicBezTo>
                  <a:cubicBezTo>
                    <a:pt x="50" y="13"/>
                    <a:pt x="50" y="13"/>
                    <a:pt x="50" y="13"/>
                  </a:cubicBezTo>
                  <a:cubicBezTo>
                    <a:pt x="50" y="13"/>
                    <a:pt x="50" y="14"/>
                    <a:pt x="50" y="14"/>
                  </a:cubicBezTo>
                  <a:cubicBezTo>
                    <a:pt x="50" y="14"/>
                    <a:pt x="50" y="14"/>
                    <a:pt x="50" y="14"/>
                  </a:cubicBezTo>
                  <a:cubicBezTo>
                    <a:pt x="50" y="14"/>
                    <a:pt x="50" y="14"/>
                    <a:pt x="50" y="14"/>
                  </a:cubicBezTo>
                  <a:cubicBezTo>
                    <a:pt x="50" y="15"/>
                    <a:pt x="50" y="15"/>
                    <a:pt x="51" y="15"/>
                  </a:cubicBezTo>
                  <a:cubicBezTo>
                    <a:pt x="51" y="15"/>
                    <a:pt x="51" y="15"/>
                    <a:pt x="51" y="15"/>
                  </a:cubicBezTo>
                  <a:cubicBezTo>
                    <a:pt x="51" y="15"/>
                    <a:pt x="51" y="16"/>
                    <a:pt x="51" y="16"/>
                  </a:cubicBezTo>
                  <a:cubicBezTo>
                    <a:pt x="51" y="16"/>
                    <a:pt x="51" y="16"/>
                    <a:pt x="51" y="16"/>
                  </a:cubicBezTo>
                  <a:cubicBezTo>
                    <a:pt x="51" y="16"/>
                    <a:pt x="51" y="16"/>
                    <a:pt x="51" y="16"/>
                  </a:cubicBezTo>
                  <a:cubicBezTo>
                    <a:pt x="52" y="16"/>
                    <a:pt x="52" y="17"/>
                    <a:pt x="52" y="17"/>
                  </a:cubicBezTo>
                  <a:cubicBezTo>
                    <a:pt x="52" y="17"/>
                    <a:pt x="52" y="17"/>
                    <a:pt x="51" y="17"/>
                  </a:cubicBezTo>
                  <a:cubicBezTo>
                    <a:pt x="51" y="18"/>
                    <a:pt x="51" y="18"/>
                    <a:pt x="51" y="18"/>
                  </a:cubicBezTo>
                  <a:cubicBezTo>
                    <a:pt x="51" y="18"/>
                    <a:pt x="51" y="19"/>
                    <a:pt x="51" y="19"/>
                  </a:cubicBezTo>
                  <a:cubicBezTo>
                    <a:pt x="51" y="19"/>
                    <a:pt x="51" y="20"/>
                    <a:pt x="51" y="20"/>
                  </a:cubicBezTo>
                  <a:cubicBezTo>
                    <a:pt x="51" y="20"/>
                    <a:pt x="51" y="20"/>
                    <a:pt x="51" y="21"/>
                  </a:cubicBezTo>
                  <a:cubicBezTo>
                    <a:pt x="51" y="21"/>
                    <a:pt x="51" y="21"/>
                    <a:pt x="51" y="21"/>
                  </a:cubicBezTo>
                  <a:cubicBezTo>
                    <a:pt x="51" y="22"/>
                    <a:pt x="51" y="22"/>
                    <a:pt x="51" y="22"/>
                  </a:cubicBezTo>
                  <a:cubicBezTo>
                    <a:pt x="51" y="22"/>
                    <a:pt x="51" y="23"/>
                    <a:pt x="51" y="23"/>
                  </a:cubicBezTo>
                  <a:cubicBezTo>
                    <a:pt x="51" y="23"/>
                    <a:pt x="50" y="23"/>
                    <a:pt x="50" y="23"/>
                  </a:cubicBezTo>
                  <a:cubicBezTo>
                    <a:pt x="50" y="23"/>
                    <a:pt x="50" y="24"/>
                    <a:pt x="50" y="24"/>
                  </a:cubicBezTo>
                  <a:cubicBezTo>
                    <a:pt x="50" y="24"/>
                    <a:pt x="50" y="24"/>
                    <a:pt x="50" y="24"/>
                  </a:cubicBezTo>
                  <a:cubicBezTo>
                    <a:pt x="50" y="24"/>
                    <a:pt x="50" y="24"/>
                    <a:pt x="50" y="24"/>
                  </a:cubicBezTo>
                  <a:cubicBezTo>
                    <a:pt x="50" y="25"/>
                    <a:pt x="49" y="25"/>
                    <a:pt x="49" y="25"/>
                  </a:cubicBezTo>
                  <a:cubicBezTo>
                    <a:pt x="49" y="25"/>
                    <a:pt x="49" y="25"/>
                    <a:pt x="49" y="25"/>
                  </a:cubicBezTo>
                  <a:cubicBezTo>
                    <a:pt x="49" y="25"/>
                    <a:pt x="49" y="26"/>
                    <a:pt x="49" y="26"/>
                  </a:cubicBezTo>
                  <a:cubicBezTo>
                    <a:pt x="49" y="26"/>
                    <a:pt x="49" y="26"/>
                    <a:pt x="49" y="26"/>
                  </a:cubicBezTo>
                  <a:cubicBezTo>
                    <a:pt x="49" y="26"/>
                    <a:pt x="48" y="27"/>
                    <a:pt x="48" y="27"/>
                  </a:cubicBezTo>
                  <a:cubicBezTo>
                    <a:pt x="48" y="27"/>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8" y="28"/>
                    <a:pt x="48" y="28"/>
                    <a:pt x="48" y="28"/>
                  </a:cubicBezTo>
                  <a:cubicBezTo>
                    <a:pt x="48" y="29"/>
                    <a:pt x="49" y="29"/>
                    <a:pt x="49" y="29"/>
                  </a:cubicBezTo>
                  <a:cubicBezTo>
                    <a:pt x="49" y="29"/>
                    <a:pt x="49" y="29"/>
                    <a:pt x="49" y="29"/>
                  </a:cubicBezTo>
                  <a:cubicBezTo>
                    <a:pt x="49" y="29"/>
                    <a:pt x="49" y="29"/>
                    <a:pt x="49" y="29"/>
                  </a:cubicBezTo>
                  <a:cubicBezTo>
                    <a:pt x="49" y="30"/>
                    <a:pt x="49" y="30"/>
                    <a:pt x="49" y="30"/>
                  </a:cubicBezTo>
                  <a:cubicBezTo>
                    <a:pt x="49" y="30"/>
                    <a:pt x="50" y="30"/>
                    <a:pt x="50" y="30"/>
                  </a:cubicBezTo>
                  <a:cubicBezTo>
                    <a:pt x="50" y="30"/>
                    <a:pt x="50" y="31"/>
                    <a:pt x="50" y="31"/>
                  </a:cubicBezTo>
                  <a:cubicBezTo>
                    <a:pt x="50" y="31"/>
                    <a:pt x="51" y="31"/>
                    <a:pt x="51" y="31"/>
                  </a:cubicBezTo>
                  <a:cubicBezTo>
                    <a:pt x="51" y="31"/>
                    <a:pt x="51" y="31"/>
                    <a:pt x="51" y="32"/>
                  </a:cubicBezTo>
                  <a:cubicBezTo>
                    <a:pt x="52" y="32"/>
                    <a:pt x="52" y="33"/>
                    <a:pt x="53" y="33"/>
                  </a:cubicBezTo>
                  <a:cubicBezTo>
                    <a:pt x="53" y="33"/>
                    <a:pt x="53" y="34"/>
                    <a:pt x="53" y="34"/>
                  </a:cubicBezTo>
                  <a:cubicBezTo>
                    <a:pt x="53" y="34"/>
                    <a:pt x="53" y="34"/>
                    <a:pt x="54" y="34"/>
                  </a:cubicBezTo>
                  <a:cubicBezTo>
                    <a:pt x="54" y="34"/>
                    <a:pt x="54" y="34"/>
                    <a:pt x="54" y="34"/>
                  </a:cubicBezTo>
                  <a:cubicBezTo>
                    <a:pt x="54" y="34"/>
                    <a:pt x="54" y="34"/>
                    <a:pt x="54" y="35"/>
                  </a:cubicBezTo>
                  <a:cubicBezTo>
                    <a:pt x="54" y="35"/>
                    <a:pt x="54" y="36"/>
                    <a:pt x="54" y="36"/>
                  </a:cubicBezTo>
                  <a:cubicBezTo>
                    <a:pt x="54" y="36"/>
                    <a:pt x="54" y="36"/>
                    <a:pt x="54" y="36"/>
                  </a:cubicBezTo>
                  <a:cubicBezTo>
                    <a:pt x="54" y="36"/>
                    <a:pt x="54" y="36"/>
                    <a:pt x="54" y="36"/>
                  </a:cubicBezTo>
                  <a:cubicBezTo>
                    <a:pt x="55" y="36"/>
                    <a:pt x="55" y="36"/>
                    <a:pt x="55" y="36"/>
                  </a:cubicBezTo>
                  <a:cubicBezTo>
                    <a:pt x="55" y="36"/>
                    <a:pt x="55" y="37"/>
                    <a:pt x="55" y="37"/>
                  </a:cubicBezTo>
                  <a:cubicBezTo>
                    <a:pt x="55" y="37"/>
                    <a:pt x="55" y="37"/>
                    <a:pt x="55" y="37"/>
                  </a:cubicBezTo>
                  <a:cubicBezTo>
                    <a:pt x="55" y="37"/>
                    <a:pt x="56" y="37"/>
                    <a:pt x="56" y="38"/>
                  </a:cubicBezTo>
                  <a:cubicBezTo>
                    <a:pt x="56" y="38"/>
                    <a:pt x="56" y="38"/>
                    <a:pt x="56" y="38"/>
                  </a:cubicBezTo>
                  <a:cubicBezTo>
                    <a:pt x="56" y="39"/>
                    <a:pt x="56" y="39"/>
                    <a:pt x="56" y="39"/>
                  </a:cubicBezTo>
                  <a:cubicBezTo>
                    <a:pt x="56" y="39"/>
                    <a:pt x="57" y="39"/>
                    <a:pt x="56" y="39"/>
                  </a:cubicBezTo>
                  <a:cubicBezTo>
                    <a:pt x="56" y="40"/>
                    <a:pt x="57" y="40"/>
                    <a:pt x="57" y="40"/>
                  </a:cubicBezTo>
                  <a:cubicBezTo>
                    <a:pt x="57" y="40"/>
                    <a:pt x="57" y="41"/>
                    <a:pt x="57" y="41"/>
                  </a:cubicBezTo>
                  <a:cubicBezTo>
                    <a:pt x="57" y="41"/>
                    <a:pt x="57" y="42"/>
                    <a:pt x="57" y="42"/>
                  </a:cubicBezTo>
                  <a:cubicBezTo>
                    <a:pt x="57" y="42"/>
                    <a:pt x="57" y="42"/>
                    <a:pt x="57" y="42"/>
                  </a:cubicBezTo>
                  <a:cubicBezTo>
                    <a:pt x="57" y="42"/>
                    <a:pt x="57" y="43"/>
                    <a:pt x="57" y="43"/>
                  </a:cubicBezTo>
                  <a:cubicBezTo>
                    <a:pt x="57" y="43"/>
                    <a:pt x="58" y="43"/>
                    <a:pt x="58" y="43"/>
                  </a:cubicBezTo>
                  <a:cubicBezTo>
                    <a:pt x="58" y="43"/>
                    <a:pt x="58" y="44"/>
                    <a:pt x="58" y="44"/>
                  </a:cubicBezTo>
                  <a:cubicBezTo>
                    <a:pt x="58" y="44"/>
                    <a:pt x="58" y="44"/>
                    <a:pt x="58" y="44"/>
                  </a:cubicBezTo>
                  <a:cubicBezTo>
                    <a:pt x="58" y="44"/>
                    <a:pt x="58" y="44"/>
                    <a:pt x="58" y="44"/>
                  </a:cubicBezTo>
                  <a:cubicBezTo>
                    <a:pt x="58" y="44"/>
                    <a:pt x="58" y="45"/>
                    <a:pt x="58" y="45"/>
                  </a:cubicBezTo>
                  <a:cubicBezTo>
                    <a:pt x="58" y="45"/>
                    <a:pt x="59" y="45"/>
                    <a:pt x="59" y="45"/>
                  </a:cubicBezTo>
                  <a:cubicBezTo>
                    <a:pt x="59" y="45"/>
                    <a:pt x="59" y="46"/>
                    <a:pt x="59" y="46"/>
                  </a:cubicBezTo>
                  <a:cubicBezTo>
                    <a:pt x="59" y="46"/>
                    <a:pt x="59" y="46"/>
                    <a:pt x="59" y="46"/>
                  </a:cubicBezTo>
                  <a:cubicBezTo>
                    <a:pt x="59" y="46"/>
                    <a:pt x="59" y="46"/>
                    <a:pt x="59" y="47"/>
                  </a:cubicBezTo>
                  <a:cubicBezTo>
                    <a:pt x="60" y="47"/>
                    <a:pt x="60" y="47"/>
                    <a:pt x="60" y="47"/>
                  </a:cubicBezTo>
                  <a:cubicBezTo>
                    <a:pt x="60" y="47"/>
                    <a:pt x="60" y="47"/>
                    <a:pt x="60" y="47"/>
                  </a:cubicBezTo>
                  <a:cubicBezTo>
                    <a:pt x="60" y="47"/>
                    <a:pt x="60" y="47"/>
                    <a:pt x="60" y="47"/>
                  </a:cubicBezTo>
                  <a:cubicBezTo>
                    <a:pt x="60" y="47"/>
                    <a:pt x="60" y="48"/>
                    <a:pt x="60" y="48"/>
                  </a:cubicBezTo>
                  <a:cubicBezTo>
                    <a:pt x="60" y="48"/>
                    <a:pt x="60" y="48"/>
                    <a:pt x="60" y="48"/>
                  </a:cubicBezTo>
                  <a:cubicBezTo>
                    <a:pt x="60" y="48"/>
                    <a:pt x="61" y="49"/>
                    <a:pt x="61" y="49"/>
                  </a:cubicBezTo>
                  <a:cubicBezTo>
                    <a:pt x="61" y="49"/>
                    <a:pt x="61" y="50"/>
                    <a:pt x="61" y="50"/>
                  </a:cubicBezTo>
                  <a:cubicBezTo>
                    <a:pt x="61" y="50"/>
                    <a:pt x="61" y="51"/>
                    <a:pt x="61" y="51"/>
                  </a:cubicBezTo>
                  <a:cubicBezTo>
                    <a:pt x="62" y="51"/>
                    <a:pt x="62" y="52"/>
                    <a:pt x="62" y="52"/>
                  </a:cubicBezTo>
                  <a:cubicBezTo>
                    <a:pt x="62" y="52"/>
                    <a:pt x="62" y="52"/>
                    <a:pt x="62" y="52"/>
                  </a:cubicBezTo>
                  <a:cubicBezTo>
                    <a:pt x="62" y="52"/>
                    <a:pt x="62" y="53"/>
                    <a:pt x="62" y="53"/>
                  </a:cubicBezTo>
                  <a:cubicBezTo>
                    <a:pt x="62" y="53"/>
                    <a:pt x="62" y="53"/>
                    <a:pt x="62" y="53"/>
                  </a:cubicBezTo>
                  <a:cubicBezTo>
                    <a:pt x="63" y="53"/>
                    <a:pt x="63" y="54"/>
                    <a:pt x="63" y="54"/>
                  </a:cubicBezTo>
                  <a:cubicBezTo>
                    <a:pt x="63" y="54"/>
                    <a:pt x="63" y="54"/>
                    <a:pt x="63" y="54"/>
                  </a:cubicBezTo>
                  <a:cubicBezTo>
                    <a:pt x="63" y="54"/>
                    <a:pt x="63" y="55"/>
                    <a:pt x="63" y="55"/>
                  </a:cubicBezTo>
                  <a:cubicBezTo>
                    <a:pt x="63" y="55"/>
                    <a:pt x="63" y="55"/>
                    <a:pt x="63" y="55"/>
                  </a:cubicBezTo>
                  <a:cubicBezTo>
                    <a:pt x="63" y="55"/>
                    <a:pt x="63" y="55"/>
                    <a:pt x="63" y="55"/>
                  </a:cubicBezTo>
                  <a:cubicBezTo>
                    <a:pt x="64" y="56"/>
                    <a:pt x="64" y="56"/>
                    <a:pt x="64" y="56"/>
                  </a:cubicBezTo>
                  <a:cubicBezTo>
                    <a:pt x="64" y="57"/>
                    <a:pt x="64" y="57"/>
                    <a:pt x="64" y="57"/>
                  </a:cubicBezTo>
                  <a:cubicBezTo>
                    <a:pt x="64" y="57"/>
                    <a:pt x="64" y="58"/>
                    <a:pt x="64" y="58"/>
                  </a:cubicBezTo>
                  <a:cubicBezTo>
                    <a:pt x="64" y="58"/>
                    <a:pt x="64" y="58"/>
                    <a:pt x="64" y="58"/>
                  </a:cubicBezTo>
                  <a:cubicBezTo>
                    <a:pt x="64" y="58"/>
                    <a:pt x="64" y="59"/>
                    <a:pt x="64" y="59"/>
                  </a:cubicBezTo>
                  <a:cubicBezTo>
                    <a:pt x="64" y="59"/>
                    <a:pt x="64" y="59"/>
                    <a:pt x="64" y="59"/>
                  </a:cubicBezTo>
                  <a:cubicBezTo>
                    <a:pt x="64" y="59"/>
                    <a:pt x="64" y="59"/>
                    <a:pt x="64" y="59"/>
                  </a:cubicBezTo>
                  <a:cubicBezTo>
                    <a:pt x="65" y="60"/>
                    <a:pt x="65" y="60"/>
                    <a:pt x="65" y="60"/>
                  </a:cubicBezTo>
                  <a:cubicBezTo>
                    <a:pt x="65" y="61"/>
                    <a:pt x="65" y="61"/>
                    <a:pt x="66" y="61"/>
                  </a:cubicBezTo>
                  <a:cubicBezTo>
                    <a:pt x="66" y="61"/>
                    <a:pt x="66" y="61"/>
                    <a:pt x="66" y="61"/>
                  </a:cubicBezTo>
                  <a:cubicBezTo>
                    <a:pt x="66" y="61"/>
                    <a:pt x="66" y="61"/>
                    <a:pt x="66" y="61"/>
                  </a:cubicBezTo>
                  <a:cubicBezTo>
                    <a:pt x="66" y="62"/>
                    <a:pt x="66" y="62"/>
                    <a:pt x="65" y="62"/>
                  </a:cubicBezTo>
                  <a:cubicBezTo>
                    <a:pt x="65" y="62"/>
                    <a:pt x="66" y="62"/>
                    <a:pt x="66" y="62"/>
                  </a:cubicBezTo>
                  <a:cubicBezTo>
                    <a:pt x="66" y="63"/>
                    <a:pt x="66" y="63"/>
                    <a:pt x="66" y="63"/>
                  </a:cubicBezTo>
                  <a:cubicBezTo>
                    <a:pt x="66" y="63"/>
                    <a:pt x="66" y="63"/>
                    <a:pt x="65" y="64"/>
                  </a:cubicBezTo>
                  <a:cubicBezTo>
                    <a:pt x="65" y="64"/>
                    <a:pt x="65" y="64"/>
                    <a:pt x="65" y="64"/>
                  </a:cubicBezTo>
                  <a:cubicBezTo>
                    <a:pt x="65" y="64"/>
                    <a:pt x="65" y="64"/>
                    <a:pt x="65" y="64"/>
                  </a:cubicBezTo>
                  <a:cubicBezTo>
                    <a:pt x="65" y="64"/>
                    <a:pt x="65" y="64"/>
                    <a:pt x="65" y="64"/>
                  </a:cubicBezTo>
                  <a:cubicBezTo>
                    <a:pt x="65" y="65"/>
                    <a:pt x="64" y="65"/>
                    <a:pt x="64" y="65"/>
                  </a:cubicBezTo>
                  <a:cubicBezTo>
                    <a:pt x="64" y="65"/>
                    <a:pt x="64" y="65"/>
                    <a:pt x="64" y="65"/>
                  </a:cubicBezTo>
                  <a:cubicBezTo>
                    <a:pt x="64" y="65"/>
                    <a:pt x="64" y="66"/>
                    <a:pt x="64" y="66"/>
                  </a:cubicBezTo>
                  <a:cubicBezTo>
                    <a:pt x="63" y="66"/>
                    <a:pt x="63" y="65"/>
                    <a:pt x="63" y="66"/>
                  </a:cubicBezTo>
                  <a:cubicBezTo>
                    <a:pt x="63" y="66"/>
                    <a:pt x="63" y="66"/>
                    <a:pt x="63" y="66"/>
                  </a:cubicBezTo>
                  <a:cubicBezTo>
                    <a:pt x="63" y="66"/>
                    <a:pt x="63" y="66"/>
                    <a:pt x="63" y="66"/>
                  </a:cubicBezTo>
                  <a:cubicBezTo>
                    <a:pt x="62" y="66"/>
                    <a:pt x="62" y="66"/>
                    <a:pt x="62" y="66"/>
                  </a:cubicBezTo>
                  <a:cubicBezTo>
                    <a:pt x="62" y="66"/>
                    <a:pt x="62" y="66"/>
                    <a:pt x="62" y="66"/>
                  </a:cubicBezTo>
                  <a:cubicBezTo>
                    <a:pt x="62" y="66"/>
                    <a:pt x="62" y="66"/>
                    <a:pt x="62" y="65"/>
                  </a:cubicBezTo>
                  <a:cubicBezTo>
                    <a:pt x="61" y="65"/>
                    <a:pt x="61" y="65"/>
                    <a:pt x="61" y="65"/>
                  </a:cubicBezTo>
                  <a:cubicBezTo>
                    <a:pt x="61" y="65"/>
                    <a:pt x="61" y="65"/>
                    <a:pt x="61" y="65"/>
                  </a:cubicBezTo>
                  <a:cubicBezTo>
                    <a:pt x="60" y="64"/>
                    <a:pt x="60" y="64"/>
                    <a:pt x="60" y="64"/>
                  </a:cubicBezTo>
                  <a:cubicBezTo>
                    <a:pt x="60" y="64"/>
                    <a:pt x="60" y="64"/>
                    <a:pt x="60" y="64"/>
                  </a:cubicBezTo>
                  <a:cubicBezTo>
                    <a:pt x="60" y="64"/>
                    <a:pt x="60" y="64"/>
                    <a:pt x="60" y="63"/>
                  </a:cubicBezTo>
                  <a:cubicBezTo>
                    <a:pt x="59" y="63"/>
                    <a:pt x="59" y="63"/>
                    <a:pt x="59" y="63"/>
                  </a:cubicBezTo>
                  <a:cubicBezTo>
                    <a:pt x="59" y="63"/>
                    <a:pt x="59" y="63"/>
                    <a:pt x="59" y="63"/>
                  </a:cubicBezTo>
                  <a:cubicBezTo>
                    <a:pt x="59" y="63"/>
                    <a:pt x="59" y="62"/>
                    <a:pt x="59" y="62"/>
                  </a:cubicBezTo>
                  <a:cubicBezTo>
                    <a:pt x="59" y="62"/>
                    <a:pt x="59" y="62"/>
                    <a:pt x="59" y="62"/>
                  </a:cubicBezTo>
                  <a:cubicBezTo>
                    <a:pt x="59" y="61"/>
                    <a:pt x="59" y="62"/>
                    <a:pt x="59" y="61"/>
                  </a:cubicBezTo>
                  <a:cubicBezTo>
                    <a:pt x="59" y="61"/>
                    <a:pt x="58" y="61"/>
                    <a:pt x="58" y="61"/>
                  </a:cubicBezTo>
                  <a:cubicBezTo>
                    <a:pt x="58" y="61"/>
                    <a:pt x="58" y="61"/>
                    <a:pt x="58" y="61"/>
                  </a:cubicBezTo>
                  <a:cubicBezTo>
                    <a:pt x="58" y="61"/>
                    <a:pt x="58" y="61"/>
                    <a:pt x="58" y="61"/>
                  </a:cubicBezTo>
                  <a:cubicBezTo>
                    <a:pt x="58" y="61"/>
                    <a:pt x="57" y="61"/>
                    <a:pt x="57" y="60"/>
                  </a:cubicBezTo>
                  <a:cubicBezTo>
                    <a:pt x="57" y="60"/>
                    <a:pt x="57" y="60"/>
                    <a:pt x="57" y="60"/>
                  </a:cubicBezTo>
                  <a:cubicBezTo>
                    <a:pt x="57" y="60"/>
                    <a:pt x="57" y="60"/>
                    <a:pt x="57" y="60"/>
                  </a:cubicBezTo>
                  <a:cubicBezTo>
                    <a:pt x="57" y="60"/>
                    <a:pt x="57" y="60"/>
                    <a:pt x="57" y="60"/>
                  </a:cubicBezTo>
                  <a:cubicBezTo>
                    <a:pt x="57" y="60"/>
                    <a:pt x="57" y="59"/>
                    <a:pt x="56" y="59"/>
                  </a:cubicBezTo>
                  <a:cubicBezTo>
                    <a:pt x="56" y="59"/>
                    <a:pt x="56" y="58"/>
                    <a:pt x="57" y="58"/>
                  </a:cubicBezTo>
                  <a:cubicBezTo>
                    <a:pt x="57" y="58"/>
                    <a:pt x="57" y="58"/>
                    <a:pt x="57" y="57"/>
                  </a:cubicBezTo>
                  <a:cubicBezTo>
                    <a:pt x="57" y="57"/>
                    <a:pt x="57" y="57"/>
                    <a:pt x="57" y="57"/>
                  </a:cubicBezTo>
                  <a:cubicBezTo>
                    <a:pt x="56" y="57"/>
                    <a:pt x="56" y="57"/>
                    <a:pt x="56" y="57"/>
                  </a:cubicBezTo>
                  <a:cubicBezTo>
                    <a:pt x="56" y="57"/>
                    <a:pt x="56" y="57"/>
                    <a:pt x="56" y="57"/>
                  </a:cubicBezTo>
                  <a:cubicBezTo>
                    <a:pt x="56" y="57"/>
                    <a:pt x="56" y="56"/>
                    <a:pt x="56" y="56"/>
                  </a:cubicBezTo>
                  <a:cubicBezTo>
                    <a:pt x="56" y="56"/>
                    <a:pt x="56" y="56"/>
                    <a:pt x="56" y="56"/>
                  </a:cubicBezTo>
                  <a:cubicBezTo>
                    <a:pt x="56" y="56"/>
                    <a:pt x="56" y="56"/>
                    <a:pt x="56" y="56"/>
                  </a:cubicBezTo>
                  <a:cubicBezTo>
                    <a:pt x="56" y="56"/>
                    <a:pt x="56" y="56"/>
                    <a:pt x="56" y="56"/>
                  </a:cubicBezTo>
                  <a:cubicBezTo>
                    <a:pt x="55" y="55"/>
                    <a:pt x="55" y="55"/>
                    <a:pt x="55" y="55"/>
                  </a:cubicBezTo>
                  <a:cubicBezTo>
                    <a:pt x="55" y="55"/>
                    <a:pt x="55" y="55"/>
                    <a:pt x="55" y="55"/>
                  </a:cubicBezTo>
                  <a:cubicBezTo>
                    <a:pt x="55" y="55"/>
                    <a:pt x="55" y="55"/>
                    <a:pt x="55" y="55"/>
                  </a:cubicBezTo>
                  <a:cubicBezTo>
                    <a:pt x="55" y="55"/>
                    <a:pt x="55" y="55"/>
                    <a:pt x="55" y="54"/>
                  </a:cubicBezTo>
                  <a:cubicBezTo>
                    <a:pt x="55" y="54"/>
                    <a:pt x="55" y="54"/>
                    <a:pt x="55" y="54"/>
                  </a:cubicBezTo>
                  <a:cubicBezTo>
                    <a:pt x="55" y="54"/>
                    <a:pt x="55" y="54"/>
                    <a:pt x="55" y="54"/>
                  </a:cubicBezTo>
                  <a:cubicBezTo>
                    <a:pt x="54" y="54"/>
                    <a:pt x="54" y="53"/>
                    <a:pt x="54" y="52"/>
                  </a:cubicBezTo>
                  <a:cubicBezTo>
                    <a:pt x="54" y="52"/>
                    <a:pt x="54" y="52"/>
                    <a:pt x="53" y="51"/>
                  </a:cubicBezTo>
                  <a:cubicBezTo>
                    <a:pt x="53" y="51"/>
                    <a:pt x="53" y="50"/>
                    <a:pt x="53" y="50"/>
                  </a:cubicBezTo>
                  <a:cubicBezTo>
                    <a:pt x="53" y="50"/>
                    <a:pt x="53" y="49"/>
                    <a:pt x="53" y="49"/>
                  </a:cubicBezTo>
                  <a:cubicBezTo>
                    <a:pt x="53" y="49"/>
                    <a:pt x="53" y="49"/>
                    <a:pt x="53" y="49"/>
                  </a:cubicBezTo>
                  <a:cubicBezTo>
                    <a:pt x="53" y="49"/>
                    <a:pt x="53" y="49"/>
                    <a:pt x="53" y="49"/>
                  </a:cubicBezTo>
                  <a:cubicBezTo>
                    <a:pt x="53" y="49"/>
                    <a:pt x="52" y="48"/>
                    <a:pt x="52" y="48"/>
                  </a:cubicBezTo>
                  <a:cubicBezTo>
                    <a:pt x="52" y="48"/>
                    <a:pt x="52" y="48"/>
                    <a:pt x="52" y="48"/>
                  </a:cubicBezTo>
                  <a:cubicBezTo>
                    <a:pt x="52" y="48"/>
                    <a:pt x="52" y="47"/>
                    <a:pt x="52" y="47"/>
                  </a:cubicBezTo>
                  <a:cubicBezTo>
                    <a:pt x="52" y="47"/>
                    <a:pt x="52" y="47"/>
                    <a:pt x="52" y="47"/>
                  </a:cubicBezTo>
                  <a:cubicBezTo>
                    <a:pt x="51" y="47"/>
                    <a:pt x="51" y="46"/>
                    <a:pt x="51" y="46"/>
                  </a:cubicBezTo>
                  <a:cubicBezTo>
                    <a:pt x="50" y="46"/>
                    <a:pt x="50" y="46"/>
                    <a:pt x="50" y="46"/>
                  </a:cubicBezTo>
                  <a:cubicBezTo>
                    <a:pt x="50" y="46"/>
                    <a:pt x="50" y="46"/>
                    <a:pt x="50" y="45"/>
                  </a:cubicBezTo>
                  <a:cubicBezTo>
                    <a:pt x="50" y="45"/>
                    <a:pt x="50" y="45"/>
                    <a:pt x="50" y="45"/>
                  </a:cubicBezTo>
                  <a:cubicBezTo>
                    <a:pt x="50" y="45"/>
                    <a:pt x="50" y="45"/>
                    <a:pt x="50" y="45"/>
                  </a:cubicBezTo>
                  <a:cubicBezTo>
                    <a:pt x="50" y="45"/>
                    <a:pt x="50" y="45"/>
                    <a:pt x="50" y="46"/>
                  </a:cubicBezTo>
                  <a:cubicBezTo>
                    <a:pt x="50" y="46"/>
                    <a:pt x="50" y="46"/>
                    <a:pt x="50" y="46"/>
                  </a:cubicBezTo>
                  <a:cubicBezTo>
                    <a:pt x="50" y="46"/>
                    <a:pt x="50" y="46"/>
                    <a:pt x="50" y="46"/>
                  </a:cubicBezTo>
                  <a:cubicBezTo>
                    <a:pt x="50" y="46"/>
                    <a:pt x="50" y="47"/>
                    <a:pt x="50" y="48"/>
                  </a:cubicBezTo>
                  <a:cubicBezTo>
                    <a:pt x="50" y="49"/>
                    <a:pt x="50" y="49"/>
                    <a:pt x="50" y="49"/>
                  </a:cubicBezTo>
                  <a:cubicBezTo>
                    <a:pt x="50" y="50"/>
                    <a:pt x="51" y="50"/>
                    <a:pt x="51" y="50"/>
                  </a:cubicBezTo>
                  <a:cubicBezTo>
                    <a:pt x="51" y="51"/>
                    <a:pt x="51" y="51"/>
                    <a:pt x="51" y="51"/>
                  </a:cubicBezTo>
                  <a:cubicBezTo>
                    <a:pt x="51" y="52"/>
                    <a:pt x="51" y="52"/>
                    <a:pt x="51" y="52"/>
                  </a:cubicBezTo>
                  <a:cubicBezTo>
                    <a:pt x="51" y="53"/>
                    <a:pt x="51" y="53"/>
                    <a:pt x="51" y="53"/>
                  </a:cubicBezTo>
                  <a:cubicBezTo>
                    <a:pt x="51" y="54"/>
                    <a:pt x="51" y="55"/>
                    <a:pt x="51" y="55"/>
                  </a:cubicBezTo>
                  <a:cubicBezTo>
                    <a:pt x="51" y="55"/>
                    <a:pt x="51" y="55"/>
                    <a:pt x="51" y="55"/>
                  </a:cubicBezTo>
                  <a:cubicBezTo>
                    <a:pt x="51" y="55"/>
                    <a:pt x="51" y="56"/>
                    <a:pt x="51" y="56"/>
                  </a:cubicBezTo>
                  <a:cubicBezTo>
                    <a:pt x="51" y="56"/>
                    <a:pt x="50" y="57"/>
                    <a:pt x="50" y="57"/>
                  </a:cubicBezTo>
                  <a:cubicBezTo>
                    <a:pt x="51" y="57"/>
                    <a:pt x="51" y="57"/>
                    <a:pt x="51" y="57"/>
                  </a:cubicBezTo>
                  <a:cubicBezTo>
                    <a:pt x="51" y="57"/>
                    <a:pt x="51" y="57"/>
                    <a:pt x="51" y="57"/>
                  </a:cubicBezTo>
                  <a:cubicBezTo>
                    <a:pt x="51" y="58"/>
                    <a:pt x="51" y="58"/>
                    <a:pt x="51" y="58"/>
                  </a:cubicBezTo>
                  <a:cubicBezTo>
                    <a:pt x="51" y="58"/>
                    <a:pt x="51" y="59"/>
                    <a:pt x="52" y="59"/>
                  </a:cubicBezTo>
                  <a:cubicBezTo>
                    <a:pt x="52" y="59"/>
                    <a:pt x="52" y="59"/>
                    <a:pt x="52" y="60"/>
                  </a:cubicBezTo>
                  <a:cubicBezTo>
                    <a:pt x="52" y="60"/>
                    <a:pt x="52" y="60"/>
                    <a:pt x="52" y="60"/>
                  </a:cubicBezTo>
                  <a:cubicBezTo>
                    <a:pt x="52" y="60"/>
                    <a:pt x="52" y="60"/>
                    <a:pt x="53" y="60"/>
                  </a:cubicBezTo>
                  <a:cubicBezTo>
                    <a:pt x="53" y="60"/>
                    <a:pt x="53" y="61"/>
                    <a:pt x="53" y="61"/>
                  </a:cubicBezTo>
                  <a:cubicBezTo>
                    <a:pt x="54" y="61"/>
                    <a:pt x="54" y="62"/>
                    <a:pt x="54" y="62"/>
                  </a:cubicBezTo>
                  <a:cubicBezTo>
                    <a:pt x="54" y="62"/>
                    <a:pt x="54" y="62"/>
                    <a:pt x="55" y="62"/>
                  </a:cubicBezTo>
                  <a:cubicBezTo>
                    <a:pt x="55" y="62"/>
                    <a:pt x="55" y="62"/>
                    <a:pt x="55" y="63"/>
                  </a:cubicBezTo>
                  <a:cubicBezTo>
                    <a:pt x="55" y="63"/>
                    <a:pt x="55" y="63"/>
                    <a:pt x="55" y="63"/>
                  </a:cubicBezTo>
                  <a:cubicBezTo>
                    <a:pt x="55" y="63"/>
                    <a:pt x="56" y="63"/>
                    <a:pt x="56" y="63"/>
                  </a:cubicBezTo>
                  <a:cubicBezTo>
                    <a:pt x="56" y="63"/>
                    <a:pt x="56" y="64"/>
                    <a:pt x="56" y="64"/>
                  </a:cubicBezTo>
                  <a:cubicBezTo>
                    <a:pt x="56" y="64"/>
                    <a:pt x="56" y="64"/>
                    <a:pt x="56" y="65"/>
                  </a:cubicBezTo>
                  <a:cubicBezTo>
                    <a:pt x="56" y="65"/>
                    <a:pt x="57" y="65"/>
                    <a:pt x="57" y="65"/>
                  </a:cubicBezTo>
                  <a:cubicBezTo>
                    <a:pt x="57" y="65"/>
                    <a:pt x="57" y="65"/>
                    <a:pt x="57" y="65"/>
                  </a:cubicBezTo>
                  <a:cubicBezTo>
                    <a:pt x="57" y="66"/>
                    <a:pt x="57" y="66"/>
                    <a:pt x="58" y="66"/>
                  </a:cubicBezTo>
                  <a:cubicBezTo>
                    <a:pt x="58" y="66"/>
                    <a:pt x="58" y="66"/>
                    <a:pt x="58" y="66"/>
                  </a:cubicBezTo>
                  <a:cubicBezTo>
                    <a:pt x="58" y="67"/>
                    <a:pt x="58" y="67"/>
                    <a:pt x="58" y="67"/>
                  </a:cubicBezTo>
                  <a:cubicBezTo>
                    <a:pt x="58" y="67"/>
                    <a:pt x="58" y="67"/>
                    <a:pt x="58" y="67"/>
                  </a:cubicBezTo>
                  <a:cubicBezTo>
                    <a:pt x="58" y="67"/>
                    <a:pt x="58" y="68"/>
                    <a:pt x="59" y="68"/>
                  </a:cubicBezTo>
                  <a:cubicBezTo>
                    <a:pt x="59" y="68"/>
                    <a:pt x="59" y="68"/>
                    <a:pt x="59" y="68"/>
                  </a:cubicBezTo>
                  <a:cubicBezTo>
                    <a:pt x="59" y="68"/>
                    <a:pt x="59" y="68"/>
                    <a:pt x="59" y="68"/>
                  </a:cubicBezTo>
                  <a:cubicBezTo>
                    <a:pt x="59" y="68"/>
                    <a:pt x="59" y="68"/>
                    <a:pt x="59" y="68"/>
                  </a:cubicBezTo>
                  <a:cubicBezTo>
                    <a:pt x="59" y="69"/>
                    <a:pt x="59" y="69"/>
                    <a:pt x="59" y="69"/>
                  </a:cubicBezTo>
                  <a:cubicBezTo>
                    <a:pt x="59" y="69"/>
                    <a:pt x="59" y="69"/>
                    <a:pt x="59" y="69"/>
                  </a:cubicBezTo>
                  <a:cubicBezTo>
                    <a:pt x="59" y="69"/>
                    <a:pt x="60" y="69"/>
                    <a:pt x="60" y="69"/>
                  </a:cubicBezTo>
                  <a:cubicBezTo>
                    <a:pt x="60" y="69"/>
                    <a:pt x="60" y="70"/>
                    <a:pt x="60" y="70"/>
                  </a:cubicBezTo>
                  <a:cubicBezTo>
                    <a:pt x="60" y="70"/>
                    <a:pt x="60" y="70"/>
                    <a:pt x="60" y="70"/>
                  </a:cubicBezTo>
                  <a:cubicBezTo>
                    <a:pt x="60" y="70"/>
                    <a:pt x="60" y="70"/>
                    <a:pt x="60" y="70"/>
                  </a:cubicBezTo>
                  <a:cubicBezTo>
                    <a:pt x="60" y="70"/>
                    <a:pt x="60" y="70"/>
                    <a:pt x="60" y="71"/>
                  </a:cubicBezTo>
                  <a:cubicBezTo>
                    <a:pt x="61" y="71"/>
                    <a:pt x="61" y="71"/>
                    <a:pt x="61" y="71"/>
                  </a:cubicBezTo>
                  <a:cubicBezTo>
                    <a:pt x="61" y="71"/>
                    <a:pt x="61" y="71"/>
                    <a:pt x="61" y="71"/>
                  </a:cubicBezTo>
                  <a:cubicBezTo>
                    <a:pt x="61" y="71"/>
                    <a:pt x="61" y="72"/>
                    <a:pt x="61" y="72"/>
                  </a:cubicBezTo>
                  <a:cubicBezTo>
                    <a:pt x="61" y="72"/>
                    <a:pt x="61" y="72"/>
                    <a:pt x="61" y="72"/>
                  </a:cubicBezTo>
                  <a:cubicBezTo>
                    <a:pt x="61" y="72"/>
                    <a:pt x="62" y="72"/>
                    <a:pt x="62" y="72"/>
                  </a:cubicBezTo>
                  <a:cubicBezTo>
                    <a:pt x="62" y="72"/>
                    <a:pt x="62" y="72"/>
                    <a:pt x="62" y="73"/>
                  </a:cubicBezTo>
                  <a:cubicBezTo>
                    <a:pt x="62" y="73"/>
                    <a:pt x="62" y="73"/>
                    <a:pt x="62" y="73"/>
                  </a:cubicBezTo>
                  <a:cubicBezTo>
                    <a:pt x="62" y="73"/>
                    <a:pt x="62" y="73"/>
                    <a:pt x="62" y="73"/>
                  </a:cubicBezTo>
                  <a:cubicBezTo>
                    <a:pt x="62" y="73"/>
                    <a:pt x="62" y="73"/>
                    <a:pt x="62" y="73"/>
                  </a:cubicBezTo>
                  <a:cubicBezTo>
                    <a:pt x="62" y="74"/>
                    <a:pt x="62" y="74"/>
                    <a:pt x="63" y="74"/>
                  </a:cubicBezTo>
                  <a:cubicBezTo>
                    <a:pt x="63" y="74"/>
                    <a:pt x="63" y="74"/>
                    <a:pt x="63" y="74"/>
                  </a:cubicBezTo>
                  <a:cubicBezTo>
                    <a:pt x="63" y="74"/>
                    <a:pt x="63" y="74"/>
                    <a:pt x="63" y="74"/>
                  </a:cubicBezTo>
                  <a:cubicBezTo>
                    <a:pt x="63" y="74"/>
                    <a:pt x="63" y="74"/>
                    <a:pt x="64" y="74"/>
                  </a:cubicBezTo>
                  <a:cubicBezTo>
                    <a:pt x="64" y="75"/>
                    <a:pt x="64" y="75"/>
                    <a:pt x="64" y="75"/>
                  </a:cubicBezTo>
                  <a:cubicBezTo>
                    <a:pt x="64" y="75"/>
                    <a:pt x="64" y="75"/>
                    <a:pt x="64" y="75"/>
                  </a:cubicBezTo>
                  <a:cubicBezTo>
                    <a:pt x="64" y="75"/>
                    <a:pt x="65" y="75"/>
                    <a:pt x="65" y="75"/>
                  </a:cubicBezTo>
                  <a:cubicBezTo>
                    <a:pt x="65" y="76"/>
                    <a:pt x="65" y="76"/>
                    <a:pt x="65" y="76"/>
                  </a:cubicBezTo>
                  <a:cubicBezTo>
                    <a:pt x="65" y="76"/>
                    <a:pt x="65" y="76"/>
                    <a:pt x="65" y="76"/>
                  </a:cubicBezTo>
                  <a:cubicBezTo>
                    <a:pt x="65" y="76"/>
                    <a:pt x="65" y="76"/>
                    <a:pt x="65" y="76"/>
                  </a:cubicBezTo>
                  <a:cubicBezTo>
                    <a:pt x="65" y="76"/>
                    <a:pt x="66" y="77"/>
                    <a:pt x="66" y="77"/>
                  </a:cubicBezTo>
                  <a:cubicBezTo>
                    <a:pt x="66" y="77"/>
                    <a:pt x="66" y="77"/>
                    <a:pt x="66" y="77"/>
                  </a:cubicBezTo>
                  <a:cubicBezTo>
                    <a:pt x="66" y="77"/>
                    <a:pt x="66" y="77"/>
                    <a:pt x="66" y="78"/>
                  </a:cubicBezTo>
                  <a:cubicBezTo>
                    <a:pt x="66" y="78"/>
                    <a:pt x="66" y="79"/>
                    <a:pt x="66" y="80"/>
                  </a:cubicBezTo>
                  <a:cubicBezTo>
                    <a:pt x="66" y="80"/>
                    <a:pt x="66" y="81"/>
                    <a:pt x="66" y="81"/>
                  </a:cubicBezTo>
                  <a:cubicBezTo>
                    <a:pt x="66" y="81"/>
                    <a:pt x="65" y="81"/>
                    <a:pt x="65" y="81"/>
                  </a:cubicBezTo>
                  <a:cubicBezTo>
                    <a:pt x="65" y="81"/>
                    <a:pt x="65" y="81"/>
                    <a:pt x="65" y="81"/>
                  </a:cubicBezTo>
                  <a:cubicBezTo>
                    <a:pt x="65" y="81"/>
                    <a:pt x="65" y="81"/>
                    <a:pt x="65" y="82"/>
                  </a:cubicBezTo>
                  <a:cubicBezTo>
                    <a:pt x="65" y="82"/>
                    <a:pt x="65" y="82"/>
                    <a:pt x="65" y="82"/>
                  </a:cubicBezTo>
                  <a:cubicBezTo>
                    <a:pt x="66" y="82"/>
                    <a:pt x="66" y="83"/>
                    <a:pt x="66" y="83"/>
                  </a:cubicBezTo>
                  <a:cubicBezTo>
                    <a:pt x="66" y="83"/>
                    <a:pt x="66" y="83"/>
                    <a:pt x="66" y="83"/>
                  </a:cubicBezTo>
                  <a:cubicBezTo>
                    <a:pt x="66" y="83"/>
                    <a:pt x="66" y="83"/>
                    <a:pt x="66" y="83"/>
                  </a:cubicBezTo>
                  <a:cubicBezTo>
                    <a:pt x="66" y="83"/>
                    <a:pt x="67" y="84"/>
                    <a:pt x="67" y="84"/>
                  </a:cubicBezTo>
                  <a:cubicBezTo>
                    <a:pt x="67" y="84"/>
                    <a:pt x="67" y="84"/>
                    <a:pt x="67" y="84"/>
                  </a:cubicBezTo>
                  <a:cubicBezTo>
                    <a:pt x="67" y="84"/>
                    <a:pt x="67" y="84"/>
                    <a:pt x="67" y="84"/>
                  </a:cubicBezTo>
                  <a:cubicBezTo>
                    <a:pt x="67" y="84"/>
                    <a:pt x="68" y="84"/>
                    <a:pt x="68" y="85"/>
                  </a:cubicBezTo>
                  <a:cubicBezTo>
                    <a:pt x="68" y="85"/>
                    <a:pt x="68" y="85"/>
                    <a:pt x="68" y="85"/>
                  </a:cubicBezTo>
                  <a:cubicBezTo>
                    <a:pt x="68" y="85"/>
                    <a:pt x="68" y="85"/>
                    <a:pt x="68" y="85"/>
                  </a:cubicBezTo>
                  <a:cubicBezTo>
                    <a:pt x="68" y="85"/>
                    <a:pt x="68" y="85"/>
                    <a:pt x="68" y="86"/>
                  </a:cubicBezTo>
                  <a:cubicBezTo>
                    <a:pt x="68" y="86"/>
                    <a:pt x="68" y="86"/>
                    <a:pt x="69" y="86"/>
                  </a:cubicBezTo>
                  <a:cubicBezTo>
                    <a:pt x="69" y="86"/>
                    <a:pt x="69" y="86"/>
                    <a:pt x="69" y="87"/>
                  </a:cubicBezTo>
                  <a:cubicBezTo>
                    <a:pt x="69" y="87"/>
                    <a:pt x="69" y="87"/>
                    <a:pt x="69" y="87"/>
                  </a:cubicBezTo>
                  <a:cubicBezTo>
                    <a:pt x="69" y="87"/>
                    <a:pt x="69" y="88"/>
                    <a:pt x="69" y="88"/>
                  </a:cubicBezTo>
                  <a:cubicBezTo>
                    <a:pt x="69" y="88"/>
                    <a:pt x="69" y="89"/>
                    <a:pt x="69" y="89"/>
                  </a:cubicBezTo>
                  <a:cubicBezTo>
                    <a:pt x="69" y="89"/>
                    <a:pt x="69" y="90"/>
                    <a:pt x="69" y="90"/>
                  </a:cubicBezTo>
                  <a:cubicBezTo>
                    <a:pt x="69" y="90"/>
                    <a:pt x="69" y="90"/>
                    <a:pt x="69" y="90"/>
                  </a:cubicBezTo>
                  <a:cubicBezTo>
                    <a:pt x="69" y="90"/>
                    <a:pt x="69" y="91"/>
                    <a:pt x="69" y="91"/>
                  </a:cubicBezTo>
                  <a:cubicBezTo>
                    <a:pt x="69" y="91"/>
                    <a:pt x="69" y="91"/>
                    <a:pt x="68" y="91"/>
                  </a:cubicBezTo>
                  <a:cubicBezTo>
                    <a:pt x="68" y="91"/>
                    <a:pt x="68" y="91"/>
                    <a:pt x="68" y="91"/>
                  </a:cubicBezTo>
                  <a:cubicBezTo>
                    <a:pt x="67" y="92"/>
                    <a:pt x="67" y="91"/>
                    <a:pt x="67" y="91"/>
                  </a:cubicBezTo>
                  <a:cubicBezTo>
                    <a:pt x="67" y="91"/>
                    <a:pt x="66" y="91"/>
                    <a:pt x="66" y="91"/>
                  </a:cubicBezTo>
                  <a:cubicBezTo>
                    <a:pt x="66" y="91"/>
                    <a:pt x="66" y="91"/>
                    <a:pt x="65" y="91"/>
                  </a:cubicBezTo>
                  <a:cubicBezTo>
                    <a:pt x="65" y="91"/>
                    <a:pt x="65" y="90"/>
                    <a:pt x="65" y="90"/>
                  </a:cubicBezTo>
                  <a:cubicBezTo>
                    <a:pt x="65" y="90"/>
                    <a:pt x="65" y="90"/>
                    <a:pt x="65" y="90"/>
                  </a:cubicBezTo>
                  <a:cubicBezTo>
                    <a:pt x="65" y="90"/>
                    <a:pt x="64" y="90"/>
                    <a:pt x="64" y="90"/>
                  </a:cubicBezTo>
                  <a:cubicBezTo>
                    <a:pt x="64" y="89"/>
                    <a:pt x="64" y="89"/>
                    <a:pt x="64" y="89"/>
                  </a:cubicBezTo>
                  <a:cubicBezTo>
                    <a:pt x="64" y="89"/>
                    <a:pt x="64" y="89"/>
                    <a:pt x="64" y="89"/>
                  </a:cubicBezTo>
                  <a:cubicBezTo>
                    <a:pt x="64" y="89"/>
                    <a:pt x="64" y="89"/>
                    <a:pt x="64" y="89"/>
                  </a:cubicBezTo>
                  <a:cubicBezTo>
                    <a:pt x="63" y="89"/>
                    <a:pt x="63" y="88"/>
                    <a:pt x="63" y="88"/>
                  </a:cubicBezTo>
                  <a:cubicBezTo>
                    <a:pt x="63" y="88"/>
                    <a:pt x="63" y="88"/>
                    <a:pt x="63" y="88"/>
                  </a:cubicBezTo>
                  <a:cubicBezTo>
                    <a:pt x="63" y="88"/>
                    <a:pt x="63" y="87"/>
                    <a:pt x="63" y="87"/>
                  </a:cubicBezTo>
                  <a:cubicBezTo>
                    <a:pt x="63" y="87"/>
                    <a:pt x="63" y="87"/>
                    <a:pt x="63" y="87"/>
                  </a:cubicBezTo>
                  <a:cubicBezTo>
                    <a:pt x="62" y="87"/>
                    <a:pt x="62" y="87"/>
                    <a:pt x="62" y="87"/>
                  </a:cubicBezTo>
                  <a:cubicBezTo>
                    <a:pt x="62" y="87"/>
                    <a:pt x="62" y="86"/>
                    <a:pt x="62" y="86"/>
                  </a:cubicBezTo>
                  <a:cubicBezTo>
                    <a:pt x="62" y="86"/>
                    <a:pt x="62" y="86"/>
                    <a:pt x="62" y="86"/>
                  </a:cubicBezTo>
                  <a:cubicBezTo>
                    <a:pt x="62" y="86"/>
                    <a:pt x="62" y="86"/>
                    <a:pt x="62" y="86"/>
                  </a:cubicBezTo>
                  <a:cubicBezTo>
                    <a:pt x="62" y="86"/>
                    <a:pt x="62" y="86"/>
                    <a:pt x="62" y="86"/>
                  </a:cubicBezTo>
                  <a:cubicBezTo>
                    <a:pt x="61" y="86"/>
                    <a:pt x="61" y="85"/>
                    <a:pt x="61" y="85"/>
                  </a:cubicBezTo>
                  <a:cubicBezTo>
                    <a:pt x="61" y="85"/>
                    <a:pt x="61" y="85"/>
                    <a:pt x="61" y="85"/>
                  </a:cubicBezTo>
                  <a:cubicBezTo>
                    <a:pt x="61" y="85"/>
                    <a:pt x="61" y="85"/>
                    <a:pt x="61" y="84"/>
                  </a:cubicBezTo>
                  <a:cubicBezTo>
                    <a:pt x="60" y="84"/>
                    <a:pt x="60" y="84"/>
                    <a:pt x="60" y="84"/>
                  </a:cubicBezTo>
                  <a:cubicBezTo>
                    <a:pt x="60" y="84"/>
                    <a:pt x="60" y="84"/>
                    <a:pt x="60" y="84"/>
                  </a:cubicBezTo>
                  <a:cubicBezTo>
                    <a:pt x="60" y="84"/>
                    <a:pt x="60" y="84"/>
                    <a:pt x="60" y="84"/>
                  </a:cubicBezTo>
                  <a:cubicBezTo>
                    <a:pt x="60" y="84"/>
                    <a:pt x="59" y="84"/>
                    <a:pt x="59" y="84"/>
                  </a:cubicBezTo>
                  <a:cubicBezTo>
                    <a:pt x="59" y="84"/>
                    <a:pt x="59" y="84"/>
                    <a:pt x="59" y="83"/>
                  </a:cubicBezTo>
                  <a:cubicBezTo>
                    <a:pt x="59" y="83"/>
                    <a:pt x="59" y="83"/>
                    <a:pt x="59" y="83"/>
                  </a:cubicBezTo>
                  <a:cubicBezTo>
                    <a:pt x="59" y="83"/>
                    <a:pt x="58" y="83"/>
                    <a:pt x="58" y="82"/>
                  </a:cubicBezTo>
                  <a:cubicBezTo>
                    <a:pt x="58" y="82"/>
                    <a:pt x="58" y="82"/>
                    <a:pt x="58" y="82"/>
                  </a:cubicBezTo>
                  <a:cubicBezTo>
                    <a:pt x="58" y="82"/>
                    <a:pt x="58" y="81"/>
                    <a:pt x="58" y="81"/>
                  </a:cubicBezTo>
                  <a:cubicBezTo>
                    <a:pt x="58" y="81"/>
                    <a:pt x="58" y="81"/>
                    <a:pt x="58" y="80"/>
                  </a:cubicBezTo>
                  <a:cubicBezTo>
                    <a:pt x="58" y="80"/>
                    <a:pt x="57" y="80"/>
                    <a:pt x="57" y="80"/>
                  </a:cubicBezTo>
                  <a:cubicBezTo>
                    <a:pt x="57" y="80"/>
                    <a:pt x="56" y="80"/>
                    <a:pt x="56" y="80"/>
                  </a:cubicBezTo>
                  <a:cubicBezTo>
                    <a:pt x="56" y="80"/>
                    <a:pt x="56" y="80"/>
                    <a:pt x="56" y="80"/>
                  </a:cubicBezTo>
                  <a:cubicBezTo>
                    <a:pt x="56" y="80"/>
                    <a:pt x="55" y="80"/>
                    <a:pt x="55" y="79"/>
                  </a:cubicBezTo>
                  <a:cubicBezTo>
                    <a:pt x="55" y="79"/>
                    <a:pt x="55" y="79"/>
                    <a:pt x="55" y="79"/>
                  </a:cubicBezTo>
                  <a:cubicBezTo>
                    <a:pt x="55" y="79"/>
                    <a:pt x="55" y="79"/>
                    <a:pt x="55" y="79"/>
                  </a:cubicBezTo>
                  <a:cubicBezTo>
                    <a:pt x="55" y="79"/>
                    <a:pt x="54" y="79"/>
                    <a:pt x="54" y="79"/>
                  </a:cubicBezTo>
                  <a:cubicBezTo>
                    <a:pt x="54" y="79"/>
                    <a:pt x="54" y="78"/>
                    <a:pt x="54" y="78"/>
                  </a:cubicBezTo>
                  <a:cubicBezTo>
                    <a:pt x="54" y="78"/>
                    <a:pt x="54" y="78"/>
                    <a:pt x="54" y="78"/>
                  </a:cubicBezTo>
                  <a:cubicBezTo>
                    <a:pt x="54" y="78"/>
                    <a:pt x="53" y="78"/>
                    <a:pt x="53" y="78"/>
                  </a:cubicBezTo>
                  <a:cubicBezTo>
                    <a:pt x="53" y="78"/>
                    <a:pt x="53" y="78"/>
                    <a:pt x="53" y="78"/>
                  </a:cubicBezTo>
                  <a:cubicBezTo>
                    <a:pt x="53" y="78"/>
                    <a:pt x="53" y="77"/>
                    <a:pt x="53" y="77"/>
                  </a:cubicBezTo>
                  <a:cubicBezTo>
                    <a:pt x="53" y="77"/>
                    <a:pt x="52" y="77"/>
                    <a:pt x="52" y="77"/>
                  </a:cubicBezTo>
                  <a:cubicBezTo>
                    <a:pt x="52" y="77"/>
                    <a:pt x="52" y="77"/>
                    <a:pt x="52" y="77"/>
                  </a:cubicBezTo>
                  <a:cubicBezTo>
                    <a:pt x="52" y="77"/>
                    <a:pt x="52" y="77"/>
                    <a:pt x="52" y="77"/>
                  </a:cubicBezTo>
                  <a:cubicBezTo>
                    <a:pt x="52" y="77"/>
                    <a:pt x="51" y="76"/>
                    <a:pt x="51" y="76"/>
                  </a:cubicBezTo>
                  <a:cubicBezTo>
                    <a:pt x="51" y="76"/>
                    <a:pt x="51" y="76"/>
                    <a:pt x="51" y="76"/>
                  </a:cubicBezTo>
                  <a:cubicBezTo>
                    <a:pt x="51" y="76"/>
                    <a:pt x="51" y="76"/>
                    <a:pt x="50" y="76"/>
                  </a:cubicBezTo>
                  <a:cubicBezTo>
                    <a:pt x="50" y="76"/>
                    <a:pt x="50" y="76"/>
                    <a:pt x="50" y="76"/>
                  </a:cubicBezTo>
                  <a:cubicBezTo>
                    <a:pt x="50" y="76"/>
                    <a:pt x="50" y="76"/>
                    <a:pt x="50" y="75"/>
                  </a:cubicBezTo>
                  <a:cubicBezTo>
                    <a:pt x="50" y="75"/>
                    <a:pt x="50" y="75"/>
                    <a:pt x="50" y="75"/>
                  </a:cubicBezTo>
                  <a:cubicBezTo>
                    <a:pt x="49" y="75"/>
                    <a:pt x="50" y="75"/>
                    <a:pt x="49" y="75"/>
                  </a:cubicBezTo>
                  <a:cubicBezTo>
                    <a:pt x="49" y="75"/>
                    <a:pt x="49" y="75"/>
                    <a:pt x="49" y="75"/>
                  </a:cubicBezTo>
                  <a:cubicBezTo>
                    <a:pt x="49" y="75"/>
                    <a:pt x="49" y="75"/>
                    <a:pt x="49" y="75"/>
                  </a:cubicBezTo>
                  <a:cubicBezTo>
                    <a:pt x="49" y="75"/>
                    <a:pt x="49" y="75"/>
                    <a:pt x="49" y="75"/>
                  </a:cubicBezTo>
                  <a:cubicBezTo>
                    <a:pt x="48" y="75"/>
                    <a:pt x="48" y="75"/>
                    <a:pt x="48" y="75"/>
                  </a:cubicBezTo>
                  <a:cubicBezTo>
                    <a:pt x="47" y="75"/>
                    <a:pt x="47" y="75"/>
                    <a:pt x="47" y="75"/>
                  </a:cubicBezTo>
                  <a:cubicBezTo>
                    <a:pt x="47" y="75"/>
                    <a:pt x="46" y="75"/>
                    <a:pt x="46" y="75"/>
                  </a:cubicBezTo>
                  <a:cubicBezTo>
                    <a:pt x="46" y="75"/>
                    <a:pt x="46" y="74"/>
                    <a:pt x="46" y="74"/>
                  </a:cubicBezTo>
                  <a:cubicBezTo>
                    <a:pt x="46" y="74"/>
                    <a:pt x="45" y="74"/>
                    <a:pt x="45" y="74"/>
                  </a:cubicBezTo>
                  <a:cubicBezTo>
                    <a:pt x="45" y="74"/>
                    <a:pt x="45" y="74"/>
                    <a:pt x="45" y="74"/>
                  </a:cubicBezTo>
                  <a:cubicBezTo>
                    <a:pt x="45" y="74"/>
                    <a:pt x="45" y="75"/>
                    <a:pt x="45" y="75"/>
                  </a:cubicBezTo>
                  <a:cubicBezTo>
                    <a:pt x="45" y="75"/>
                    <a:pt x="45" y="75"/>
                    <a:pt x="45" y="75"/>
                  </a:cubicBezTo>
                  <a:cubicBezTo>
                    <a:pt x="45" y="75"/>
                    <a:pt x="46" y="76"/>
                    <a:pt x="46" y="76"/>
                  </a:cubicBezTo>
                  <a:cubicBezTo>
                    <a:pt x="46" y="76"/>
                    <a:pt x="46" y="76"/>
                    <a:pt x="46" y="76"/>
                  </a:cubicBezTo>
                  <a:cubicBezTo>
                    <a:pt x="46" y="76"/>
                    <a:pt x="46" y="77"/>
                    <a:pt x="46" y="77"/>
                  </a:cubicBezTo>
                  <a:cubicBezTo>
                    <a:pt x="46" y="77"/>
                    <a:pt x="46" y="77"/>
                    <a:pt x="46" y="77"/>
                  </a:cubicBezTo>
                  <a:cubicBezTo>
                    <a:pt x="46" y="77"/>
                    <a:pt x="47" y="77"/>
                    <a:pt x="47" y="77"/>
                  </a:cubicBezTo>
                  <a:cubicBezTo>
                    <a:pt x="47" y="77"/>
                    <a:pt x="47" y="77"/>
                    <a:pt x="47" y="78"/>
                  </a:cubicBezTo>
                  <a:cubicBezTo>
                    <a:pt x="47" y="78"/>
                    <a:pt x="47" y="78"/>
                    <a:pt x="47" y="78"/>
                  </a:cubicBezTo>
                  <a:cubicBezTo>
                    <a:pt x="47" y="78"/>
                    <a:pt x="47" y="78"/>
                    <a:pt x="47" y="78"/>
                  </a:cubicBezTo>
                  <a:cubicBezTo>
                    <a:pt x="47" y="78"/>
                    <a:pt x="47" y="79"/>
                    <a:pt x="48" y="79"/>
                  </a:cubicBezTo>
                  <a:cubicBezTo>
                    <a:pt x="48" y="79"/>
                    <a:pt x="48" y="80"/>
                    <a:pt x="48" y="80"/>
                  </a:cubicBezTo>
                  <a:cubicBezTo>
                    <a:pt x="48" y="80"/>
                    <a:pt x="48" y="80"/>
                    <a:pt x="48" y="80"/>
                  </a:cubicBezTo>
                  <a:cubicBezTo>
                    <a:pt x="48" y="80"/>
                    <a:pt x="48" y="81"/>
                    <a:pt x="48" y="81"/>
                  </a:cubicBezTo>
                  <a:cubicBezTo>
                    <a:pt x="48" y="81"/>
                    <a:pt x="48" y="81"/>
                    <a:pt x="48" y="81"/>
                  </a:cubicBezTo>
                  <a:cubicBezTo>
                    <a:pt x="49" y="81"/>
                    <a:pt x="49" y="81"/>
                    <a:pt x="49" y="81"/>
                  </a:cubicBezTo>
                  <a:cubicBezTo>
                    <a:pt x="49" y="81"/>
                    <a:pt x="49" y="82"/>
                    <a:pt x="49" y="82"/>
                  </a:cubicBezTo>
                  <a:cubicBezTo>
                    <a:pt x="49" y="82"/>
                    <a:pt x="49" y="82"/>
                    <a:pt x="49" y="82"/>
                  </a:cubicBezTo>
                  <a:cubicBezTo>
                    <a:pt x="50" y="82"/>
                    <a:pt x="50" y="83"/>
                    <a:pt x="50" y="83"/>
                  </a:cubicBezTo>
                  <a:cubicBezTo>
                    <a:pt x="51" y="84"/>
                    <a:pt x="52" y="84"/>
                    <a:pt x="52" y="85"/>
                  </a:cubicBezTo>
                  <a:cubicBezTo>
                    <a:pt x="53" y="85"/>
                    <a:pt x="53" y="85"/>
                    <a:pt x="53" y="86"/>
                  </a:cubicBezTo>
                  <a:cubicBezTo>
                    <a:pt x="53" y="86"/>
                    <a:pt x="54" y="86"/>
                    <a:pt x="54" y="87"/>
                  </a:cubicBezTo>
                  <a:cubicBezTo>
                    <a:pt x="54" y="87"/>
                    <a:pt x="54" y="87"/>
                    <a:pt x="54" y="87"/>
                  </a:cubicBezTo>
                  <a:cubicBezTo>
                    <a:pt x="54" y="87"/>
                    <a:pt x="54" y="88"/>
                    <a:pt x="54" y="88"/>
                  </a:cubicBezTo>
                  <a:cubicBezTo>
                    <a:pt x="54" y="88"/>
                    <a:pt x="54" y="88"/>
                    <a:pt x="54" y="88"/>
                  </a:cubicBezTo>
                  <a:cubicBezTo>
                    <a:pt x="54" y="88"/>
                    <a:pt x="54" y="89"/>
                    <a:pt x="54" y="89"/>
                  </a:cubicBezTo>
                  <a:cubicBezTo>
                    <a:pt x="55" y="89"/>
                    <a:pt x="55" y="89"/>
                    <a:pt x="55" y="89"/>
                  </a:cubicBezTo>
                  <a:cubicBezTo>
                    <a:pt x="55" y="89"/>
                    <a:pt x="55" y="89"/>
                    <a:pt x="55" y="89"/>
                  </a:cubicBezTo>
                  <a:cubicBezTo>
                    <a:pt x="55" y="90"/>
                    <a:pt x="55" y="90"/>
                    <a:pt x="55" y="90"/>
                  </a:cubicBezTo>
                  <a:cubicBezTo>
                    <a:pt x="55" y="90"/>
                    <a:pt x="55" y="90"/>
                    <a:pt x="55" y="90"/>
                  </a:cubicBezTo>
                  <a:cubicBezTo>
                    <a:pt x="56" y="90"/>
                    <a:pt x="56" y="90"/>
                    <a:pt x="56" y="90"/>
                  </a:cubicBezTo>
                  <a:cubicBezTo>
                    <a:pt x="56" y="90"/>
                    <a:pt x="56" y="90"/>
                    <a:pt x="56" y="91"/>
                  </a:cubicBezTo>
                  <a:cubicBezTo>
                    <a:pt x="56" y="91"/>
                    <a:pt x="56" y="91"/>
                    <a:pt x="56" y="91"/>
                  </a:cubicBezTo>
                  <a:cubicBezTo>
                    <a:pt x="56" y="91"/>
                    <a:pt x="57" y="91"/>
                    <a:pt x="57" y="92"/>
                  </a:cubicBezTo>
                  <a:cubicBezTo>
                    <a:pt x="57" y="92"/>
                    <a:pt x="57" y="92"/>
                    <a:pt x="57" y="92"/>
                  </a:cubicBezTo>
                  <a:cubicBezTo>
                    <a:pt x="57" y="92"/>
                    <a:pt x="57" y="92"/>
                    <a:pt x="57" y="92"/>
                  </a:cubicBezTo>
                  <a:cubicBezTo>
                    <a:pt x="57" y="92"/>
                    <a:pt x="57" y="92"/>
                    <a:pt x="57" y="93"/>
                  </a:cubicBezTo>
                  <a:cubicBezTo>
                    <a:pt x="58" y="93"/>
                    <a:pt x="58" y="93"/>
                    <a:pt x="58" y="93"/>
                  </a:cubicBezTo>
                  <a:cubicBezTo>
                    <a:pt x="58" y="93"/>
                    <a:pt x="58" y="93"/>
                    <a:pt x="58" y="93"/>
                  </a:cubicBezTo>
                  <a:cubicBezTo>
                    <a:pt x="58" y="93"/>
                    <a:pt x="58" y="94"/>
                    <a:pt x="58" y="94"/>
                  </a:cubicBezTo>
                  <a:cubicBezTo>
                    <a:pt x="58" y="94"/>
                    <a:pt x="58" y="94"/>
                    <a:pt x="58" y="94"/>
                  </a:cubicBezTo>
                  <a:cubicBezTo>
                    <a:pt x="58" y="94"/>
                    <a:pt x="59" y="94"/>
                    <a:pt x="59" y="94"/>
                  </a:cubicBezTo>
                  <a:cubicBezTo>
                    <a:pt x="59" y="94"/>
                    <a:pt x="59" y="95"/>
                    <a:pt x="59" y="95"/>
                  </a:cubicBezTo>
                  <a:cubicBezTo>
                    <a:pt x="59" y="95"/>
                    <a:pt x="59" y="95"/>
                    <a:pt x="59" y="95"/>
                  </a:cubicBezTo>
                  <a:cubicBezTo>
                    <a:pt x="59" y="95"/>
                    <a:pt x="59" y="95"/>
                    <a:pt x="59" y="95"/>
                  </a:cubicBezTo>
                  <a:cubicBezTo>
                    <a:pt x="59" y="95"/>
                    <a:pt x="59" y="96"/>
                    <a:pt x="60" y="96"/>
                  </a:cubicBezTo>
                  <a:cubicBezTo>
                    <a:pt x="60" y="96"/>
                    <a:pt x="60" y="96"/>
                    <a:pt x="60" y="96"/>
                  </a:cubicBezTo>
                  <a:cubicBezTo>
                    <a:pt x="60" y="96"/>
                    <a:pt x="60" y="96"/>
                    <a:pt x="60" y="97"/>
                  </a:cubicBezTo>
                  <a:cubicBezTo>
                    <a:pt x="60" y="97"/>
                    <a:pt x="61" y="97"/>
                    <a:pt x="61" y="97"/>
                  </a:cubicBezTo>
                  <a:cubicBezTo>
                    <a:pt x="61" y="97"/>
                    <a:pt x="61" y="97"/>
                    <a:pt x="61" y="97"/>
                  </a:cubicBezTo>
                  <a:cubicBezTo>
                    <a:pt x="61" y="97"/>
                    <a:pt x="61" y="97"/>
                    <a:pt x="61" y="97"/>
                  </a:cubicBezTo>
                  <a:cubicBezTo>
                    <a:pt x="61" y="97"/>
                    <a:pt x="62" y="98"/>
                    <a:pt x="62" y="98"/>
                  </a:cubicBezTo>
                  <a:cubicBezTo>
                    <a:pt x="62" y="98"/>
                    <a:pt x="62" y="98"/>
                    <a:pt x="62" y="98"/>
                  </a:cubicBezTo>
                  <a:cubicBezTo>
                    <a:pt x="62" y="98"/>
                    <a:pt x="62" y="99"/>
                    <a:pt x="62" y="99"/>
                  </a:cubicBezTo>
                  <a:cubicBezTo>
                    <a:pt x="63" y="99"/>
                    <a:pt x="63" y="99"/>
                    <a:pt x="63" y="100"/>
                  </a:cubicBezTo>
                  <a:cubicBezTo>
                    <a:pt x="63" y="100"/>
                    <a:pt x="63" y="100"/>
                    <a:pt x="63" y="100"/>
                  </a:cubicBezTo>
                  <a:cubicBezTo>
                    <a:pt x="63" y="100"/>
                    <a:pt x="63" y="100"/>
                    <a:pt x="63" y="100"/>
                  </a:cubicBezTo>
                  <a:cubicBezTo>
                    <a:pt x="63" y="100"/>
                    <a:pt x="64" y="100"/>
                    <a:pt x="64" y="101"/>
                  </a:cubicBezTo>
                  <a:cubicBezTo>
                    <a:pt x="64" y="101"/>
                    <a:pt x="64" y="101"/>
                    <a:pt x="64" y="101"/>
                  </a:cubicBezTo>
                  <a:cubicBezTo>
                    <a:pt x="64" y="101"/>
                    <a:pt x="64" y="101"/>
                    <a:pt x="64" y="101"/>
                  </a:cubicBezTo>
                  <a:cubicBezTo>
                    <a:pt x="65" y="101"/>
                    <a:pt x="65" y="102"/>
                    <a:pt x="64" y="102"/>
                  </a:cubicBezTo>
                  <a:cubicBezTo>
                    <a:pt x="64" y="102"/>
                    <a:pt x="64" y="102"/>
                    <a:pt x="64" y="102"/>
                  </a:cubicBezTo>
                  <a:cubicBezTo>
                    <a:pt x="64" y="103"/>
                    <a:pt x="64" y="103"/>
                    <a:pt x="64" y="103"/>
                  </a:cubicBezTo>
                  <a:cubicBezTo>
                    <a:pt x="63" y="103"/>
                    <a:pt x="63" y="103"/>
                    <a:pt x="63" y="103"/>
                  </a:cubicBezTo>
                  <a:cubicBezTo>
                    <a:pt x="63" y="103"/>
                    <a:pt x="63" y="103"/>
                    <a:pt x="63" y="103"/>
                  </a:cubicBezTo>
                  <a:cubicBezTo>
                    <a:pt x="63" y="104"/>
                    <a:pt x="62" y="104"/>
                    <a:pt x="62" y="104"/>
                  </a:cubicBezTo>
                  <a:cubicBezTo>
                    <a:pt x="62" y="104"/>
                    <a:pt x="62" y="104"/>
                    <a:pt x="62" y="104"/>
                  </a:cubicBezTo>
                  <a:cubicBezTo>
                    <a:pt x="62" y="104"/>
                    <a:pt x="62" y="104"/>
                    <a:pt x="62" y="104"/>
                  </a:cubicBezTo>
                  <a:cubicBezTo>
                    <a:pt x="62" y="104"/>
                    <a:pt x="61" y="104"/>
                    <a:pt x="61" y="104"/>
                  </a:cubicBezTo>
                  <a:cubicBezTo>
                    <a:pt x="61" y="104"/>
                    <a:pt x="61" y="104"/>
                    <a:pt x="61" y="104"/>
                  </a:cubicBezTo>
                  <a:cubicBezTo>
                    <a:pt x="61" y="104"/>
                    <a:pt x="61" y="104"/>
                    <a:pt x="61" y="105"/>
                  </a:cubicBezTo>
                  <a:cubicBezTo>
                    <a:pt x="60" y="105"/>
                    <a:pt x="60" y="105"/>
                    <a:pt x="60" y="105"/>
                  </a:cubicBezTo>
                  <a:cubicBezTo>
                    <a:pt x="60" y="105"/>
                    <a:pt x="60" y="105"/>
                    <a:pt x="60" y="105"/>
                  </a:cubicBezTo>
                  <a:cubicBezTo>
                    <a:pt x="60" y="105"/>
                    <a:pt x="59" y="106"/>
                    <a:pt x="59" y="106"/>
                  </a:cubicBezTo>
                  <a:cubicBezTo>
                    <a:pt x="59" y="106"/>
                    <a:pt x="59" y="106"/>
                    <a:pt x="59" y="106"/>
                  </a:cubicBezTo>
                  <a:cubicBezTo>
                    <a:pt x="59" y="106"/>
                    <a:pt x="59" y="106"/>
                    <a:pt x="59" y="106"/>
                  </a:cubicBezTo>
                  <a:cubicBezTo>
                    <a:pt x="59" y="106"/>
                    <a:pt x="58" y="106"/>
                    <a:pt x="58" y="106"/>
                  </a:cubicBezTo>
                  <a:cubicBezTo>
                    <a:pt x="58" y="106"/>
                    <a:pt x="58" y="107"/>
                    <a:pt x="58" y="107"/>
                  </a:cubicBezTo>
                  <a:cubicBezTo>
                    <a:pt x="58" y="107"/>
                    <a:pt x="57" y="107"/>
                    <a:pt x="57" y="107"/>
                  </a:cubicBezTo>
                  <a:cubicBezTo>
                    <a:pt x="57" y="107"/>
                    <a:pt x="57" y="107"/>
                    <a:pt x="57" y="107"/>
                  </a:cubicBezTo>
                  <a:cubicBezTo>
                    <a:pt x="57" y="107"/>
                    <a:pt x="56" y="107"/>
                    <a:pt x="56" y="107"/>
                  </a:cubicBezTo>
                  <a:cubicBezTo>
                    <a:pt x="56" y="107"/>
                    <a:pt x="55" y="107"/>
                    <a:pt x="55" y="107"/>
                  </a:cubicBezTo>
                  <a:cubicBezTo>
                    <a:pt x="54" y="107"/>
                    <a:pt x="55" y="106"/>
                    <a:pt x="55" y="106"/>
                  </a:cubicBezTo>
                  <a:cubicBezTo>
                    <a:pt x="55" y="106"/>
                    <a:pt x="55" y="106"/>
                    <a:pt x="55" y="106"/>
                  </a:cubicBezTo>
                  <a:cubicBezTo>
                    <a:pt x="55" y="106"/>
                    <a:pt x="55" y="105"/>
                    <a:pt x="55" y="105"/>
                  </a:cubicBezTo>
                  <a:cubicBezTo>
                    <a:pt x="55" y="105"/>
                    <a:pt x="55" y="105"/>
                    <a:pt x="55" y="105"/>
                  </a:cubicBezTo>
                  <a:cubicBezTo>
                    <a:pt x="55" y="105"/>
                    <a:pt x="56" y="105"/>
                    <a:pt x="56" y="105"/>
                  </a:cubicBezTo>
                  <a:cubicBezTo>
                    <a:pt x="56" y="104"/>
                    <a:pt x="56" y="104"/>
                    <a:pt x="56" y="104"/>
                  </a:cubicBezTo>
                  <a:cubicBezTo>
                    <a:pt x="56" y="104"/>
                    <a:pt x="57" y="104"/>
                    <a:pt x="57" y="103"/>
                  </a:cubicBezTo>
                  <a:cubicBezTo>
                    <a:pt x="57" y="103"/>
                    <a:pt x="57" y="103"/>
                    <a:pt x="57" y="103"/>
                  </a:cubicBezTo>
                  <a:cubicBezTo>
                    <a:pt x="57" y="103"/>
                    <a:pt x="57" y="103"/>
                    <a:pt x="57" y="103"/>
                  </a:cubicBezTo>
                  <a:cubicBezTo>
                    <a:pt x="57" y="103"/>
                    <a:pt x="57" y="102"/>
                    <a:pt x="57" y="102"/>
                  </a:cubicBezTo>
                  <a:cubicBezTo>
                    <a:pt x="57" y="102"/>
                    <a:pt x="58" y="102"/>
                    <a:pt x="58" y="102"/>
                  </a:cubicBezTo>
                  <a:cubicBezTo>
                    <a:pt x="58" y="102"/>
                    <a:pt x="58" y="102"/>
                    <a:pt x="58" y="102"/>
                  </a:cubicBezTo>
                  <a:cubicBezTo>
                    <a:pt x="58" y="102"/>
                    <a:pt x="58" y="101"/>
                    <a:pt x="58" y="101"/>
                  </a:cubicBezTo>
                  <a:cubicBezTo>
                    <a:pt x="58" y="101"/>
                    <a:pt x="58" y="101"/>
                    <a:pt x="58" y="101"/>
                  </a:cubicBezTo>
                  <a:cubicBezTo>
                    <a:pt x="58" y="101"/>
                    <a:pt x="58" y="100"/>
                    <a:pt x="58" y="100"/>
                  </a:cubicBezTo>
                  <a:cubicBezTo>
                    <a:pt x="57" y="100"/>
                    <a:pt x="57" y="99"/>
                    <a:pt x="57" y="99"/>
                  </a:cubicBezTo>
                  <a:cubicBezTo>
                    <a:pt x="57" y="99"/>
                    <a:pt x="57" y="99"/>
                    <a:pt x="57" y="99"/>
                  </a:cubicBezTo>
                  <a:cubicBezTo>
                    <a:pt x="57" y="99"/>
                    <a:pt x="57" y="99"/>
                    <a:pt x="56" y="99"/>
                  </a:cubicBezTo>
                  <a:cubicBezTo>
                    <a:pt x="56" y="99"/>
                    <a:pt x="56" y="98"/>
                    <a:pt x="56" y="98"/>
                  </a:cubicBezTo>
                  <a:cubicBezTo>
                    <a:pt x="56" y="98"/>
                    <a:pt x="56" y="98"/>
                    <a:pt x="56" y="98"/>
                  </a:cubicBezTo>
                  <a:cubicBezTo>
                    <a:pt x="56" y="98"/>
                    <a:pt x="55" y="98"/>
                    <a:pt x="55" y="98"/>
                  </a:cubicBezTo>
                  <a:cubicBezTo>
                    <a:pt x="55" y="98"/>
                    <a:pt x="55" y="97"/>
                    <a:pt x="55" y="97"/>
                  </a:cubicBezTo>
                  <a:cubicBezTo>
                    <a:pt x="55" y="97"/>
                    <a:pt x="55" y="97"/>
                    <a:pt x="54" y="97"/>
                  </a:cubicBezTo>
                  <a:cubicBezTo>
                    <a:pt x="54" y="97"/>
                    <a:pt x="54" y="96"/>
                    <a:pt x="54" y="96"/>
                  </a:cubicBezTo>
                  <a:cubicBezTo>
                    <a:pt x="54" y="96"/>
                    <a:pt x="54" y="96"/>
                    <a:pt x="54" y="96"/>
                  </a:cubicBezTo>
                  <a:cubicBezTo>
                    <a:pt x="53" y="96"/>
                    <a:pt x="53" y="96"/>
                    <a:pt x="53" y="96"/>
                  </a:cubicBezTo>
                  <a:cubicBezTo>
                    <a:pt x="53" y="96"/>
                    <a:pt x="53" y="96"/>
                    <a:pt x="53" y="95"/>
                  </a:cubicBezTo>
                  <a:cubicBezTo>
                    <a:pt x="53" y="95"/>
                    <a:pt x="52" y="95"/>
                    <a:pt x="52" y="95"/>
                  </a:cubicBezTo>
                  <a:cubicBezTo>
                    <a:pt x="52" y="95"/>
                    <a:pt x="52" y="95"/>
                    <a:pt x="51" y="94"/>
                  </a:cubicBezTo>
                  <a:cubicBezTo>
                    <a:pt x="51" y="94"/>
                    <a:pt x="51" y="94"/>
                    <a:pt x="51" y="94"/>
                  </a:cubicBezTo>
                  <a:cubicBezTo>
                    <a:pt x="51" y="94"/>
                    <a:pt x="51" y="94"/>
                    <a:pt x="51" y="94"/>
                  </a:cubicBezTo>
                  <a:cubicBezTo>
                    <a:pt x="51" y="94"/>
                    <a:pt x="51" y="93"/>
                    <a:pt x="50" y="93"/>
                  </a:cubicBezTo>
                  <a:cubicBezTo>
                    <a:pt x="50" y="93"/>
                    <a:pt x="50" y="93"/>
                    <a:pt x="50" y="93"/>
                  </a:cubicBezTo>
                  <a:cubicBezTo>
                    <a:pt x="50" y="93"/>
                    <a:pt x="50" y="93"/>
                    <a:pt x="50" y="93"/>
                  </a:cubicBezTo>
                  <a:cubicBezTo>
                    <a:pt x="50" y="93"/>
                    <a:pt x="49" y="93"/>
                    <a:pt x="49" y="93"/>
                  </a:cubicBezTo>
                  <a:cubicBezTo>
                    <a:pt x="49" y="92"/>
                    <a:pt x="49" y="92"/>
                    <a:pt x="49" y="92"/>
                  </a:cubicBezTo>
                  <a:cubicBezTo>
                    <a:pt x="49" y="92"/>
                    <a:pt x="48" y="92"/>
                    <a:pt x="48" y="92"/>
                  </a:cubicBezTo>
                  <a:cubicBezTo>
                    <a:pt x="48" y="92"/>
                    <a:pt x="48" y="92"/>
                    <a:pt x="48" y="92"/>
                  </a:cubicBezTo>
                  <a:cubicBezTo>
                    <a:pt x="48" y="92"/>
                    <a:pt x="48" y="91"/>
                    <a:pt x="48" y="91"/>
                  </a:cubicBezTo>
                  <a:cubicBezTo>
                    <a:pt x="48" y="91"/>
                    <a:pt x="47" y="91"/>
                    <a:pt x="47" y="91"/>
                  </a:cubicBezTo>
                  <a:cubicBezTo>
                    <a:pt x="47" y="91"/>
                    <a:pt x="47" y="91"/>
                    <a:pt x="47" y="91"/>
                  </a:cubicBezTo>
                  <a:cubicBezTo>
                    <a:pt x="47" y="91"/>
                    <a:pt x="47" y="91"/>
                    <a:pt x="47" y="90"/>
                  </a:cubicBezTo>
                  <a:cubicBezTo>
                    <a:pt x="46" y="90"/>
                    <a:pt x="46" y="90"/>
                    <a:pt x="46" y="90"/>
                  </a:cubicBezTo>
                  <a:cubicBezTo>
                    <a:pt x="46" y="89"/>
                    <a:pt x="45" y="89"/>
                    <a:pt x="45" y="89"/>
                  </a:cubicBezTo>
                  <a:cubicBezTo>
                    <a:pt x="45" y="89"/>
                    <a:pt x="45" y="89"/>
                    <a:pt x="45" y="88"/>
                  </a:cubicBezTo>
                  <a:cubicBezTo>
                    <a:pt x="44" y="88"/>
                    <a:pt x="44" y="88"/>
                    <a:pt x="44" y="88"/>
                  </a:cubicBezTo>
                  <a:cubicBezTo>
                    <a:pt x="44" y="88"/>
                    <a:pt x="44" y="88"/>
                    <a:pt x="44" y="88"/>
                  </a:cubicBezTo>
                  <a:cubicBezTo>
                    <a:pt x="44" y="87"/>
                    <a:pt x="44" y="87"/>
                    <a:pt x="44" y="87"/>
                  </a:cubicBezTo>
                  <a:cubicBezTo>
                    <a:pt x="43" y="87"/>
                    <a:pt x="43" y="87"/>
                    <a:pt x="43" y="86"/>
                  </a:cubicBezTo>
                  <a:cubicBezTo>
                    <a:pt x="43" y="86"/>
                    <a:pt x="43" y="86"/>
                    <a:pt x="43" y="86"/>
                  </a:cubicBezTo>
                  <a:cubicBezTo>
                    <a:pt x="43" y="85"/>
                    <a:pt x="43" y="85"/>
                    <a:pt x="43" y="85"/>
                  </a:cubicBezTo>
                  <a:cubicBezTo>
                    <a:pt x="43" y="85"/>
                    <a:pt x="43" y="84"/>
                    <a:pt x="43" y="84"/>
                  </a:cubicBezTo>
                  <a:cubicBezTo>
                    <a:pt x="43" y="84"/>
                    <a:pt x="42" y="84"/>
                    <a:pt x="42" y="84"/>
                  </a:cubicBezTo>
                  <a:cubicBezTo>
                    <a:pt x="42" y="84"/>
                    <a:pt x="42" y="83"/>
                    <a:pt x="42" y="83"/>
                  </a:cubicBezTo>
                  <a:cubicBezTo>
                    <a:pt x="42" y="83"/>
                    <a:pt x="42" y="83"/>
                    <a:pt x="42" y="83"/>
                  </a:cubicBezTo>
                  <a:cubicBezTo>
                    <a:pt x="42" y="83"/>
                    <a:pt x="41" y="82"/>
                    <a:pt x="41" y="82"/>
                  </a:cubicBezTo>
                  <a:cubicBezTo>
                    <a:pt x="41" y="82"/>
                    <a:pt x="41" y="82"/>
                    <a:pt x="40" y="81"/>
                  </a:cubicBezTo>
                  <a:cubicBezTo>
                    <a:pt x="40" y="81"/>
                    <a:pt x="40" y="81"/>
                    <a:pt x="40" y="81"/>
                  </a:cubicBezTo>
                  <a:cubicBezTo>
                    <a:pt x="40" y="81"/>
                    <a:pt x="40" y="81"/>
                    <a:pt x="40" y="80"/>
                  </a:cubicBezTo>
                  <a:cubicBezTo>
                    <a:pt x="39" y="80"/>
                    <a:pt x="39" y="80"/>
                    <a:pt x="39" y="80"/>
                  </a:cubicBezTo>
                  <a:cubicBezTo>
                    <a:pt x="39" y="80"/>
                    <a:pt x="39" y="80"/>
                    <a:pt x="39" y="80"/>
                  </a:cubicBezTo>
                  <a:cubicBezTo>
                    <a:pt x="39" y="80"/>
                    <a:pt x="38" y="80"/>
                    <a:pt x="38" y="79"/>
                  </a:cubicBezTo>
                  <a:cubicBezTo>
                    <a:pt x="38" y="79"/>
                    <a:pt x="38" y="79"/>
                    <a:pt x="38" y="79"/>
                  </a:cubicBezTo>
                  <a:cubicBezTo>
                    <a:pt x="38" y="79"/>
                    <a:pt x="38" y="79"/>
                    <a:pt x="38" y="79"/>
                  </a:cubicBezTo>
                  <a:cubicBezTo>
                    <a:pt x="37" y="79"/>
                    <a:pt x="37" y="79"/>
                    <a:pt x="37" y="78"/>
                  </a:cubicBezTo>
                  <a:cubicBezTo>
                    <a:pt x="37" y="78"/>
                    <a:pt x="37" y="78"/>
                    <a:pt x="37" y="78"/>
                  </a:cubicBezTo>
                  <a:cubicBezTo>
                    <a:pt x="36" y="78"/>
                    <a:pt x="36" y="78"/>
                    <a:pt x="36" y="77"/>
                  </a:cubicBezTo>
                  <a:cubicBezTo>
                    <a:pt x="36" y="77"/>
                    <a:pt x="36" y="77"/>
                    <a:pt x="36" y="77"/>
                  </a:cubicBezTo>
                  <a:cubicBezTo>
                    <a:pt x="35" y="77"/>
                    <a:pt x="35" y="77"/>
                    <a:pt x="35" y="77"/>
                  </a:cubicBezTo>
                  <a:cubicBezTo>
                    <a:pt x="35" y="77"/>
                    <a:pt x="35" y="76"/>
                    <a:pt x="35" y="76"/>
                  </a:cubicBezTo>
                  <a:cubicBezTo>
                    <a:pt x="35" y="76"/>
                    <a:pt x="35" y="76"/>
                    <a:pt x="34" y="76"/>
                  </a:cubicBezTo>
                  <a:cubicBezTo>
                    <a:pt x="34" y="76"/>
                    <a:pt x="34" y="77"/>
                    <a:pt x="34" y="77"/>
                  </a:cubicBezTo>
                  <a:cubicBezTo>
                    <a:pt x="34" y="77"/>
                    <a:pt x="33" y="77"/>
                    <a:pt x="33" y="77"/>
                  </a:cubicBezTo>
                  <a:cubicBezTo>
                    <a:pt x="33" y="77"/>
                    <a:pt x="33" y="77"/>
                    <a:pt x="33" y="77"/>
                  </a:cubicBezTo>
                  <a:cubicBezTo>
                    <a:pt x="32" y="77"/>
                    <a:pt x="31" y="77"/>
                    <a:pt x="31" y="77"/>
                  </a:cubicBezTo>
                  <a:cubicBezTo>
                    <a:pt x="31" y="77"/>
                    <a:pt x="31" y="77"/>
                    <a:pt x="31" y="77"/>
                  </a:cubicBezTo>
                  <a:cubicBezTo>
                    <a:pt x="31" y="77"/>
                    <a:pt x="31" y="76"/>
                    <a:pt x="31" y="76"/>
                  </a:cubicBezTo>
                  <a:cubicBezTo>
                    <a:pt x="31" y="76"/>
                    <a:pt x="30" y="76"/>
                    <a:pt x="30" y="76"/>
                  </a:cubicBezTo>
                  <a:cubicBezTo>
                    <a:pt x="30" y="76"/>
                    <a:pt x="30" y="75"/>
                    <a:pt x="30" y="75"/>
                  </a:cubicBezTo>
                  <a:cubicBezTo>
                    <a:pt x="30" y="75"/>
                    <a:pt x="30" y="75"/>
                    <a:pt x="30" y="75"/>
                  </a:cubicBezTo>
                  <a:cubicBezTo>
                    <a:pt x="30" y="75"/>
                    <a:pt x="30" y="74"/>
                    <a:pt x="30" y="73"/>
                  </a:cubicBezTo>
                  <a:cubicBezTo>
                    <a:pt x="30" y="73"/>
                    <a:pt x="30" y="73"/>
                    <a:pt x="30" y="73"/>
                  </a:cubicBezTo>
                  <a:cubicBezTo>
                    <a:pt x="30" y="73"/>
                    <a:pt x="30" y="73"/>
                    <a:pt x="30" y="73"/>
                  </a:cubicBezTo>
                  <a:cubicBezTo>
                    <a:pt x="30" y="73"/>
                    <a:pt x="30" y="73"/>
                    <a:pt x="30" y="72"/>
                  </a:cubicBezTo>
                  <a:cubicBezTo>
                    <a:pt x="30" y="72"/>
                    <a:pt x="30" y="72"/>
                    <a:pt x="30" y="72"/>
                  </a:cubicBezTo>
                  <a:cubicBezTo>
                    <a:pt x="30" y="72"/>
                    <a:pt x="30" y="72"/>
                    <a:pt x="30" y="72"/>
                  </a:cubicBezTo>
                  <a:cubicBezTo>
                    <a:pt x="30" y="72"/>
                    <a:pt x="29" y="71"/>
                    <a:pt x="29" y="71"/>
                  </a:cubicBezTo>
                  <a:cubicBezTo>
                    <a:pt x="29" y="71"/>
                    <a:pt x="29" y="71"/>
                    <a:pt x="29" y="71"/>
                  </a:cubicBezTo>
                  <a:cubicBezTo>
                    <a:pt x="29" y="71"/>
                    <a:pt x="29" y="70"/>
                    <a:pt x="29" y="70"/>
                  </a:cubicBezTo>
                  <a:cubicBezTo>
                    <a:pt x="29" y="70"/>
                    <a:pt x="28" y="70"/>
                    <a:pt x="28" y="70"/>
                  </a:cubicBezTo>
                  <a:cubicBezTo>
                    <a:pt x="28" y="70"/>
                    <a:pt x="28" y="69"/>
                    <a:pt x="28" y="69"/>
                  </a:cubicBezTo>
                  <a:cubicBezTo>
                    <a:pt x="28" y="69"/>
                    <a:pt x="28" y="69"/>
                    <a:pt x="28" y="69"/>
                  </a:cubicBezTo>
                  <a:cubicBezTo>
                    <a:pt x="28" y="68"/>
                    <a:pt x="28" y="68"/>
                    <a:pt x="28" y="68"/>
                  </a:cubicBezTo>
                  <a:cubicBezTo>
                    <a:pt x="28" y="68"/>
                    <a:pt x="27" y="68"/>
                    <a:pt x="27" y="67"/>
                  </a:cubicBezTo>
                  <a:cubicBezTo>
                    <a:pt x="27" y="67"/>
                    <a:pt x="27" y="67"/>
                    <a:pt x="27" y="67"/>
                  </a:cubicBezTo>
                  <a:cubicBezTo>
                    <a:pt x="27" y="67"/>
                    <a:pt x="27" y="67"/>
                    <a:pt x="27" y="67"/>
                  </a:cubicBezTo>
                  <a:cubicBezTo>
                    <a:pt x="27" y="67"/>
                    <a:pt x="27" y="66"/>
                    <a:pt x="27" y="66"/>
                  </a:cubicBezTo>
                  <a:cubicBezTo>
                    <a:pt x="26" y="66"/>
                    <a:pt x="26" y="66"/>
                    <a:pt x="26" y="66"/>
                  </a:cubicBezTo>
                  <a:cubicBezTo>
                    <a:pt x="26" y="66"/>
                    <a:pt x="26" y="66"/>
                    <a:pt x="26" y="66"/>
                  </a:cubicBezTo>
                  <a:cubicBezTo>
                    <a:pt x="26" y="66"/>
                    <a:pt x="26" y="66"/>
                    <a:pt x="26" y="65"/>
                  </a:cubicBezTo>
                  <a:cubicBezTo>
                    <a:pt x="26" y="65"/>
                    <a:pt x="26" y="65"/>
                    <a:pt x="26" y="65"/>
                  </a:cubicBezTo>
                  <a:cubicBezTo>
                    <a:pt x="25" y="65"/>
                    <a:pt x="25" y="65"/>
                    <a:pt x="25" y="65"/>
                  </a:cubicBezTo>
                  <a:cubicBezTo>
                    <a:pt x="25" y="65"/>
                    <a:pt x="25" y="64"/>
                    <a:pt x="25" y="64"/>
                  </a:cubicBezTo>
                  <a:cubicBezTo>
                    <a:pt x="25" y="64"/>
                    <a:pt x="25" y="64"/>
                    <a:pt x="25" y="64"/>
                  </a:cubicBezTo>
                  <a:cubicBezTo>
                    <a:pt x="25" y="64"/>
                    <a:pt x="25" y="63"/>
                    <a:pt x="25" y="63"/>
                  </a:cubicBezTo>
                  <a:cubicBezTo>
                    <a:pt x="25" y="63"/>
                    <a:pt x="25" y="62"/>
                    <a:pt x="25" y="62"/>
                  </a:cubicBezTo>
                  <a:cubicBezTo>
                    <a:pt x="25" y="62"/>
                    <a:pt x="25" y="61"/>
                    <a:pt x="25" y="61"/>
                  </a:cubicBezTo>
                  <a:cubicBezTo>
                    <a:pt x="25" y="61"/>
                    <a:pt x="25" y="61"/>
                    <a:pt x="25" y="60"/>
                  </a:cubicBezTo>
                  <a:cubicBezTo>
                    <a:pt x="25" y="60"/>
                    <a:pt x="25" y="60"/>
                    <a:pt x="25" y="60"/>
                  </a:cubicBezTo>
                  <a:cubicBezTo>
                    <a:pt x="25" y="60"/>
                    <a:pt x="25" y="60"/>
                    <a:pt x="25" y="60"/>
                  </a:cubicBezTo>
                  <a:cubicBezTo>
                    <a:pt x="25" y="60"/>
                    <a:pt x="25" y="59"/>
                    <a:pt x="25" y="59"/>
                  </a:cubicBezTo>
                  <a:cubicBezTo>
                    <a:pt x="25" y="59"/>
                    <a:pt x="26" y="59"/>
                    <a:pt x="26" y="58"/>
                  </a:cubicBezTo>
                  <a:cubicBezTo>
                    <a:pt x="26" y="58"/>
                    <a:pt x="26" y="58"/>
                    <a:pt x="26" y="58"/>
                  </a:cubicBezTo>
                  <a:cubicBezTo>
                    <a:pt x="26" y="57"/>
                    <a:pt x="26" y="57"/>
                    <a:pt x="26" y="57"/>
                  </a:cubicBezTo>
                  <a:cubicBezTo>
                    <a:pt x="26" y="57"/>
                    <a:pt x="26" y="56"/>
                    <a:pt x="26" y="56"/>
                  </a:cubicBezTo>
                  <a:cubicBezTo>
                    <a:pt x="26" y="56"/>
                    <a:pt x="25" y="55"/>
                    <a:pt x="25" y="55"/>
                  </a:cubicBezTo>
                  <a:cubicBezTo>
                    <a:pt x="25" y="55"/>
                    <a:pt x="25" y="55"/>
                    <a:pt x="25" y="55"/>
                  </a:cubicBezTo>
                  <a:cubicBezTo>
                    <a:pt x="25" y="55"/>
                    <a:pt x="25" y="54"/>
                    <a:pt x="25" y="54"/>
                  </a:cubicBezTo>
                  <a:cubicBezTo>
                    <a:pt x="25" y="54"/>
                    <a:pt x="25" y="53"/>
                    <a:pt x="25" y="53"/>
                  </a:cubicBezTo>
                  <a:cubicBezTo>
                    <a:pt x="25" y="53"/>
                    <a:pt x="25" y="53"/>
                    <a:pt x="25" y="53"/>
                  </a:cubicBezTo>
                  <a:cubicBezTo>
                    <a:pt x="25" y="53"/>
                    <a:pt x="25" y="52"/>
                    <a:pt x="25" y="52"/>
                  </a:cubicBezTo>
                  <a:cubicBezTo>
                    <a:pt x="25" y="52"/>
                    <a:pt x="25" y="51"/>
                    <a:pt x="25" y="51"/>
                  </a:cubicBezTo>
                  <a:cubicBezTo>
                    <a:pt x="25" y="50"/>
                    <a:pt x="25" y="50"/>
                    <a:pt x="25" y="49"/>
                  </a:cubicBezTo>
                  <a:cubicBezTo>
                    <a:pt x="25" y="49"/>
                    <a:pt x="25" y="48"/>
                    <a:pt x="25" y="47"/>
                  </a:cubicBezTo>
                  <a:cubicBezTo>
                    <a:pt x="25" y="47"/>
                    <a:pt x="25" y="47"/>
                    <a:pt x="25" y="46"/>
                  </a:cubicBezTo>
                  <a:cubicBezTo>
                    <a:pt x="25" y="46"/>
                    <a:pt x="25" y="46"/>
                    <a:pt x="25" y="45"/>
                  </a:cubicBezTo>
                  <a:cubicBezTo>
                    <a:pt x="25" y="45"/>
                    <a:pt x="25" y="44"/>
                    <a:pt x="25" y="44"/>
                  </a:cubicBezTo>
                  <a:cubicBezTo>
                    <a:pt x="25" y="44"/>
                    <a:pt x="25" y="42"/>
                    <a:pt x="24" y="42"/>
                  </a:cubicBezTo>
                  <a:cubicBezTo>
                    <a:pt x="24" y="42"/>
                    <a:pt x="24" y="42"/>
                    <a:pt x="24" y="42"/>
                  </a:cubicBezTo>
                  <a:cubicBezTo>
                    <a:pt x="24" y="42"/>
                    <a:pt x="24" y="42"/>
                    <a:pt x="24" y="41"/>
                  </a:cubicBezTo>
                  <a:cubicBezTo>
                    <a:pt x="24" y="41"/>
                    <a:pt x="24" y="40"/>
                    <a:pt x="24" y="40"/>
                  </a:cubicBezTo>
                  <a:cubicBezTo>
                    <a:pt x="24" y="40"/>
                    <a:pt x="24" y="39"/>
                    <a:pt x="24" y="39"/>
                  </a:cubicBezTo>
                  <a:cubicBezTo>
                    <a:pt x="24" y="39"/>
                    <a:pt x="24" y="38"/>
                    <a:pt x="24" y="38"/>
                  </a:cubicBezTo>
                  <a:cubicBezTo>
                    <a:pt x="24" y="38"/>
                    <a:pt x="24" y="37"/>
                    <a:pt x="24" y="37"/>
                  </a:cubicBezTo>
                  <a:cubicBezTo>
                    <a:pt x="24" y="37"/>
                    <a:pt x="24" y="36"/>
                    <a:pt x="23" y="36"/>
                  </a:cubicBezTo>
                  <a:cubicBezTo>
                    <a:pt x="23" y="36"/>
                    <a:pt x="23" y="36"/>
                    <a:pt x="23" y="35"/>
                  </a:cubicBezTo>
                  <a:cubicBezTo>
                    <a:pt x="23" y="35"/>
                    <a:pt x="23" y="35"/>
                    <a:pt x="23" y="35"/>
                  </a:cubicBezTo>
                  <a:cubicBezTo>
                    <a:pt x="23" y="35"/>
                    <a:pt x="23" y="34"/>
                    <a:pt x="23" y="34"/>
                  </a:cubicBezTo>
                  <a:cubicBezTo>
                    <a:pt x="23" y="34"/>
                    <a:pt x="22" y="34"/>
                    <a:pt x="22" y="33"/>
                  </a:cubicBezTo>
                  <a:cubicBezTo>
                    <a:pt x="22" y="33"/>
                    <a:pt x="22" y="33"/>
                    <a:pt x="22" y="33"/>
                  </a:cubicBezTo>
                  <a:cubicBezTo>
                    <a:pt x="22" y="33"/>
                    <a:pt x="22" y="33"/>
                    <a:pt x="22" y="33"/>
                  </a:cubicBezTo>
                  <a:cubicBezTo>
                    <a:pt x="22" y="33"/>
                    <a:pt x="22" y="32"/>
                    <a:pt x="22" y="32"/>
                  </a:cubicBezTo>
                  <a:cubicBezTo>
                    <a:pt x="22" y="32"/>
                    <a:pt x="22" y="32"/>
                    <a:pt x="22" y="32"/>
                  </a:cubicBezTo>
                  <a:cubicBezTo>
                    <a:pt x="22" y="32"/>
                    <a:pt x="21" y="32"/>
                    <a:pt x="21" y="32"/>
                  </a:cubicBezTo>
                  <a:cubicBezTo>
                    <a:pt x="21" y="31"/>
                    <a:pt x="21" y="31"/>
                    <a:pt x="20" y="31"/>
                  </a:cubicBezTo>
                  <a:cubicBezTo>
                    <a:pt x="20" y="30"/>
                    <a:pt x="20" y="30"/>
                    <a:pt x="20" y="30"/>
                  </a:cubicBezTo>
                  <a:cubicBezTo>
                    <a:pt x="19" y="30"/>
                    <a:pt x="19" y="30"/>
                    <a:pt x="19" y="29"/>
                  </a:cubicBezTo>
                  <a:cubicBezTo>
                    <a:pt x="19" y="29"/>
                    <a:pt x="18" y="29"/>
                    <a:pt x="18" y="29"/>
                  </a:cubicBezTo>
                  <a:cubicBezTo>
                    <a:pt x="18" y="29"/>
                    <a:pt x="18" y="29"/>
                    <a:pt x="18" y="29"/>
                  </a:cubicBezTo>
                  <a:cubicBezTo>
                    <a:pt x="18" y="29"/>
                    <a:pt x="18" y="28"/>
                    <a:pt x="18" y="28"/>
                  </a:cubicBezTo>
                  <a:cubicBezTo>
                    <a:pt x="17" y="28"/>
                    <a:pt x="17" y="28"/>
                    <a:pt x="17" y="28"/>
                  </a:cubicBezTo>
                  <a:cubicBezTo>
                    <a:pt x="17" y="28"/>
                    <a:pt x="16" y="27"/>
                    <a:pt x="16" y="27"/>
                  </a:cubicBezTo>
                  <a:cubicBezTo>
                    <a:pt x="16" y="27"/>
                    <a:pt x="16" y="27"/>
                    <a:pt x="16" y="27"/>
                  </a:cubicBezTo>
                  <a:cubicBezTo>
                    <a:pt x="15" y="26"/>
                    <a:pt x="15" y="26"/>
                    <a:pt x="15" y="26"/>
                  </a:cubicBezTo>
                  <a:cubicBezTo>
                    <a:pt x="15" y="26"/>
                    <a:pt x="15" y="26"/>
                    <a:pt x="15" y="26"/>
                  </a:cubicBezTo>
                  <a:cubicBezTo>
                    <a:pt x="15" y="26"/>
                    <a:pt x="14" y="25"/>
                    <a:pt x="14" y="25"/>
                  </a:cubicBezTo>
                  <a:cubicBezTo>
                    <a:pt x="14" y="25"/>
                    <a:pt x="14" y="25"/>
                    <a:pt x="13" y="25"/>
                  </a:cubicBezTo>
                  <a:cubicBezTo>
                    <a:pt x="13" y="24"/>
                    <a:pt x="12" y="23"/>
                    <a:pt x="11" y="23"/>
                  </a:cubicBezTo>
                  <a:cubicBezTo>
                    <a:pt x="11" y="22"/>
                    <a:pt x="11" y="22"/>
                    <a:pt x="11" y="22"/>
                  </a:cubicBezTo>
                  <a:cubicBezTo>
                    <a:pt x="11" y="22"/>
                    <a:pt x="10" y="22"/>
                    <a:pt x="10" y="22"/>
                  </a:cubicBezTo>
                  <a:cubicBezTo>
                    <a:pt x="10" y="21"/>
                    <a:pt x="10" y="21"/>
                    <a:pt x="10" y="21"/>
                  </a:cubicBezTo>
                  <a:cubicBezTo>
                    <a:pt x="10" y="21"/>
                    <a:pt x="10" y="21"/>
                    <a:pt x="10" y="21"/>
                  </a:cubicBezTo>
                  <a:cubicBezTo>
                    <a:pt x="10" y="21"/>
                    <a:pt x="9" y="21"/>
                    <a:pt x="9" y="20"/>
                  </a:cubicBezTo>
                  <a:cubicBezTo>
                    <a:pt x="9" y="20"/>
                    <a:pt x="9" y="20"/>
                    <a:pt x="9" y="20"/>
                  </a:cubicBezTo>
                  <a:cubicBezTo>
                    <a:pt x="9" y="20"/>
                    <a:pt x="9" y="20"/>
                    <a:pt x="9" y="20"/>
                  </a:cubicBezTo>
                  <a:cubicBezTo>
                    <a:pt x="9" y="20"/>
                    <a:pt x="9" y="20"/>
                    <a:pt x="9" y="20"/>
                  </a:cubicBezTo>
                  <a:cubicBezTo>
                    <a:pt x="9" y="20"/>
                    <a:pt x="9" y="19"/>
                    <a:pt x="9" y="19"/>
                  </a:cubicBezTo>
                  <a:cubicBezTo>
                    <a:pt x="8" y="19"/>
                    <a:pt x="8" y="19"/>
                    <a:pt x="8" y="19"/>
                  </a:cubicBezTo>
                  <a:cubicBezTo>
                    <a:pt x="8" y="19"/>
                    <a:pt x="8" y="19"/>
                    <a:pt x="8" y="19"/>
                  </a:cubicBezTo>
                  <a:cubicBezTo>
                    <a:pt x="8" y="19"/>
                    <a:pt x="8" y="18"/>
                    <a:pt x="8" y="18"/>
                  </a:cubicBezTo>
                  <a:cubicBezTo>
                    <a:pt x="8" y="18"/>
                    <a:pt x="8" y="18"/>
                    <a:pt x="8" y="18"/>
                  </a:cubicBezTo>
                  <a:cubicBezTo>
                    <a:pt x="8" y="18"/>
                    <a:pt x="7" y="18"/>
                    <a:pt x="7" y="18"/>
                  </a:cubicBezTo>
                  <a:cubicBezTo>
                    <a:pt x="7" y="18"/>
                    <a:pt x="7" y="17"/>
                    <a:pt x="7" y="17"/>
                  </a:cubicBezTo>
                  <a:cubicBezTo>
                    <a:pt x="7" y="17"/>
                    <a:pt x="7" y="17"/>
                    <a:pt x="7" y="17"/>
                  </a:cubicBezTo>
                  <a:cubicBezTo>
                    <a:pt x="7" y="17"/>
                    <a:pt x="7" y="17"/>
                    <a:pt x="7" y="17"/>
                  </a:cubicBezTo>
                  <a:cubicBezTo>
                    <a:pt x="7" y="16"/>
                    <a:pt x="7" y="16"/>
                    <a:pt x="7" y="16"/>
                  </a:cubicBezTo>
                  <a:cubicBezTo>
                    <a:pt x="6" y="16"/>
                    <a:pt x="6" y="16"/>
                    <a:pt x="6" y="16"/>
                  </a:cubicBezTo>
                  <a:cubicBezTo>
                    <a:pt x="6" y="16"/>
                    <a:pt x="6" y="16"/>
                    <a:pt x="6" y="16"/>
                  </a:cubicBezTo>
                  <a:cubicBezTo>
                    <a:pt x="6" y="15"/>
                    <a:pt x="6" y="15"/>
                    <a:pt x="6" y="15"/>
                  </a:cubicBezTo>
                  <a:cubicBezTo>
                    <a:pt x="6" y="15"/>
                    <a:pt x="6" y="14"/>
                    <a:pt x="6" y="14"/>
                  </a:cubicBezTo>
                  <a:cubicBezTo>
                    <a:pt x="6" y="14"/>
                    <a:pt x="5" y="14"/>
                    <a:pt x="5" y="13"/>
                  </a:cubicBezTo>
                  <a:cubicBezTo>
                    <a:pt x="5" y="13"/>
                    <a:pt x="5" y="13"/>
                    <a:pt x="5" y="12"/>
                  </a:cubicBezTo>
                  <a:cubicBezTo>
                    <a:pt x="5" y="12"/>
                    <a:pt x="5" y="12"/>
                    <a:pt x="5" y="11"/>
                  </a:cubicBezTo>
                  <a:cubicBezTo>
                    <a:pt x="5" y="11"/>
                    <a:pt x="5" y="11"/>
                    <a:pt x="5" y="11"/>
                  </a:cubicBezTo>
                  <a:cubicBezTo>
                    <a:pt x="5" y="10"/>
                    <a:pt x="6" y="10"/>
                    <a:pt x="5" y="10"/>
                  </a:cubicBezTo>
                  <a:cubicBezTo>
                    <a:pt x="5" y="10"/>
                    <a:pt x="5" y="10"/>
                    <a:pt x="5" y="9"/>
                  </a:cubicBezTo>
                  <a:cubicBezTo>
                    <a:pt x="5" y="9"/>
                    <a:pt x="4" y="9"/>
                    <a:pt x="4" y="9"/>
                  </a:cubicBezTo>
                  <a:cubicBezTo>
                    <a:pt x="4" y="9"/>
                    <a:pt x="4" y="8"/>
                    <a:pt x="4" y="8"/>
                  </a:cubicBezTo>
                  <a:cubicBezTo>
                    <a:pt x="4" y="8"/>
                    <a:pt x="4" y="8"/>
                    <a:pt x="3" y="8"/>
                  </a:cubicBezTo>
                  <a:cubicBezTo>
                    <a:pt x="3" y="8"/>
                    <a:pt x="3" y="8"/>
                    <a:pt x="3" y="8"/>
                  </a:cubicBezTo>
                  <a:cubicBezTo>
                    <a:pt x="3" y="8"/>
                    <a:pt x="3" y="8"/>
                    <a:pt x="3" y="7"/>
                  </a:cubicBezTo>
                  <a:cubicBezTo>
                    <a:pt x="3" y="7"/>
                    <a:pt x="3" y="7"/>
                    <a:pt x="3" y="7"/>
                  </a:cubicBezTo>
                  <a:cubicBezTo>
                    <a:pt x="3" y="7"/>
                    <a:pt x="2" y="7"/>
                    <a:pt x="2" y="7"/>
                  </a:cubicBezTo>
                  <a:cubicBezTo>
                    <a:pt x="2" y="7"/>
                    <a:pt x="2" y="7"/>
                    <a:pt x="2" y="7"/>
                  </a:cubicBezTo>
                  <a:cubicBezTo>
                    <a:pt x="2" y="7"/>
                    <a:pt x="1" y="6"/>
                    <a:pt x="1" y="6"/>
                  </a:cubicBezTo>
                  <a:cubicBezTo>
                    <a:pt x="1" y="6"/>
                    <a:pt x="1" y="6"/>
                    <a:pt x="1" y="6"/>
                  </a:cubicBezTo>
                  <a:cubicBezTo>
                    <a:pt x="1" y="6"/>
                    <a:pt x="1" y="6"/>
                    <a:pt x="1" y="6"/>
                  </a:cubicBezTo>
                  <a:cubicBezTo>
                    <a:pt x="1" y="6"/>
                    <a:pt x="1" y="6"/>
                    <a:pt x="1" y="6"/>
                  </a:cubicBezTo>
                  <a:cubicBezTo>
                    <a:pt x="1" y="6"/>
                    <a:pt x="0" y="6"/>
                    <a:pt x="0" y="5"/>
                  </a:cubicBezTo>
                  <a:cubicBezTo>
                    <a:pt x="0" y="5"/>
                    <a:pt x="0" y="5"/>
                    <a:pt x="0" y="5"/>
                  </a:cubicBezTo>
                  <a:cubicBezTo>
                    <a:pt x="0" y="5"/>
                    <a:pt x="0" y="5"/>
                    <a:pt x="0" y="5"/>
                  </a:cubicBezTo>
                  <a:cubicBezTo>
                    <a:pt x="1" y="5"/>
                    <a:pt x="1" y="5"/>
                    <a:pt x="1" y="5"/>
                  </a:cubicBezTo>
                  <a:cubicBezTo>
                    <a:pt x="1" y="5"/>
                    <a:pt x="1" y="5"/>
                    <a:pt x="1" y="5"/>
                  </a:cubicBezTo>
                  <a:cubicBezTo>
                    <a:pt x="2" y="5"/>
                    <a:pt x="2" y="5"/>
                    <a:pt x="2" y="5"/>
                  </a:cubicBezTo>
                  <a:cubicBezTo>
                    <a:pt x="2" y="5"/>
                    <a:pt x="2" y="5"/>
                    <a:pt x="2" y="5"/>
                  </a:cubicBezTo>
                  <a:cubicBezTo>
                    <a:pt x="3" y="6"/>
                    <a:pt x="3" y="6"/>
                    <a:pt x="3" y="6"/>
                  </a:cubicBezTo>
                  <a:cubicBezTo>
                    <a:pt x="3" y="6"/>
                    <a:pt x="3" y="5"/>
                    <a:pt x="3" y="5"/>
                  </a:cubicBezTo>
                  <a:cubicBezTo>
                    <a:pt x="3" y="5"/>
                    <a:pt x="3" y="5"/>
                    <a:pt x="3" y="5"/>
                  </a:cubicBezTo>
                  <a:cubicBezTo>
                    <a:pt x="3" y="5"/>
                    <a:pt x="3" y="5"/>
                    <a:pt x="2" y="5"/>
                  </a:cubicBezTo>
                  <a:cubicBezTo>
                    <a:pt x="2" y="5"/>
                    <a:pt x="2" y="5"/>
                    <a:pt x="2" y="4"/>
                  </a:cubicBezTo>
                  <a:cubicBezTo>
                    <a:pt x="2" y="4"/>
                    <a:pt x="2" y="4"/>
                    <a:pt x="2" y="4"/>
                  </a:cubicBezTo>
                  <a:cubicBezTo>
                    <a:pt x="2" y="4"/>
                    <a:pt x="2" y="4"/>
                    <a:pt x="1" y="4"/>
                  </a:cubicBezTo>
                  <a:cubicBezTo>
                    <a:pt x="1" y="4"/>
                    <a:pt x="1" y="4"/>
                    <a:pt x="1" y="4"/>
                  </a:cubicBezTo>
                  <a:cubicBezTo>
                    <a:pt x="1" y="4"/>
                    <a:pt x="1" y="4"/>
                    <a:pt x="1" y="3"/>
                  </a:cubicBezTo>
                  <a:cubicBezTo>
                    <a:pt x="1" y="3"/>
                    <a:pt x="1" y="3"/>
                    <a:pt x="1" y="3"/>
                  </a:cubicBezTo>
                  <a:cubicBezTo>
                    <a:pt x="1" y="3"/>
                    <a:pt x="0" y="3"/>
                    <a:pt x="0" y="3"/>
                  </a:cubicBezTo>
                  <a:cubicBezTo>
                    <a:pt x="0" y="3"/>
                    <a:pt x="0" y="2"/>
                    <a:pt x="0" y="2"/>
                  </a:cubicBezTo>
                  <a:cubicBezTo>
                    <a:pt x="0" y="2"/>
                    <a:pt x="1" y="2"/>
                    <a:pt x="1" y="2"/>
                  </a:cubicBezTo>
                  <a:cubicBezTo>
                    <a:pt x="1" y="1"/>
                    <a:pt x="1" y="1"/>
                    <a:pt x="2" y="1"/>
                  </a:cubicBezTo>
                  <a:cubicBezTo>
                    <a:pt x="2"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2"/>
                    <a:pt x="5" y="2"/>
                  </a:cubicBezTo>
                  <a:cubicBezTo>
                    <a:pt x="5" y="2"/>
                    <a:pt x="5" y="2"/>
                    <a:pt x="5" y="2"/>
                  </a:cubicBezTo>
                  <a:cubicBezTo>
                    <a:pt x="5" y="2"/>
                    <a:pt x="5" y="2"/>
                    <a:pt x="6" y="2"/>
                  </a:cubicBezTo>
                  <a:cubicBezTo>
                    <a:pt x="6" y="2"/>
                    <a:pt x="6" y="2"/>
                    <a:pt x="6" y="3"/>
                  </a:cubicBezTo>
                  <a:cubicBezTo>
                    <a:pt x="6" y="3"/>
                    <a:pt x="6" y="3"/>
                    <a:pt x="6" y="3"/>
                  </a:cubicBezTo>
                  <a:cubicBezTo>
                    <a:pt x="6" y="3"/>
                    <a:pt x="6" y="3"/>
                    <a:pt x="6" y="3"/>
                  </a:cubicBezTo>
                  <a:cubicBezTo>
                    <a:pt x="7" y="3"/>
                    <a:pt x="7" y="3"/>
                    <a:pt x="7" y="3"/>
                  </a:cubicBezTo>
                  <a:cubicBezTo>
                    <a:pt x="7" y="3"/>
                    <a:pt x="7" y="4"/>
                    <a:pt x="7" y="4"/>
                  </a:cubicBezTo>
                  <a:cubicBezTo>
                    <a:pt x="7" y="4"/>
                    <a:pt x="8" y="4"/>
                    <a:pt x="8" y="4"/>
                  </a:cubicBezTo>
                  <a:cubicBezTo>
                    <a:pt x="8" y="4"/>
                    <a:pt x="8" y="4"/>
                    <a:pt x="8" y="4"/>
                  </a:cubicBezTo>
                  <a:cubicBezTo>
                    <a:pt x="8" y="3"/>
                    <a:pt x="8" y="2"/>
                    <a:pt x="8" y="2"/>
                  </a:cubicBezTo>
                  <a:cubicBezTo>
                    <a:pt x="8" y="2"/>
                    <a:pt x="8" y="1"/>
                    <a:pt x="8" y="1"/>
                  </a:cubicBezTo>
                  <a:cubicBezTo>
                    <a:pt x="8" y="1"/>
                    <a:pt x="8" y="1"/>
                    <a:pt x="8" y="1"/>
                  </a:cubicBezTo>
                  <a:cubicBezTo>
                    <a:pt x="8" y="1"/>
                    <a:pt x="8" y="1"/>
                    <a:pt x="8" y="1"/>
                  </a:cubicBezTo>
                  <a:cubicBezTo>
                    <a:pt x="9" y="0"/>
                    <a:pt x="10" y="0"/>
                    <a:pt x="10" y="1"/>
                  </a:cubicBezTo>
                  <a:cubicBezTo>
                    <a:pt x="10" y="1"/>
                    <a:pt x="10" y="2"/>
                    <a:pt x="10" y="2"/>
                  </a:cubicBezTo>
                  <a:cubicBezTo>
                    <a:pt x="10" y="2"/>
                    <a:pt x="10" y="2"/>
                    <a:pt x="10" y="2"/>
                  </a:cubicBezTo>
                  <a:cubicBezTo>
                    <a:pt x="10" y="2"/>
                    <a:pt x="10" y="4"/>
                    <a:pt x="10" y="4"/>
                  </a:cubicBezTo>
                  <a:cubicBezTo>
                    <a:pt x="10" y="4"/>
                    <a:pt x="10" y="4"/>
                    <a:pt x="10" y="4"/>
                  </a:cubicBezTo>
                  <a:cubicBezTo>
                    <a:pt x="10" y="4"/>
                    <a:pt x="10" y="4"/>
                    <a:pt x="10" y="4"/>
                  </a:cubicBezTo>
                  <a:cubicBezTo>
                    <a:pt x="10" y="4"/>
                    <a:pt x="11" y="5"/>
                    <a:pt x="11" y="5"/>
                  </a:cubicBezTo>
                  <a:cubicBezTo>
                    <a:pt x="11" y="5"/>
                    <a:pt x="11" y="5"/>
                    <a:pt x="11" y="5"/>
                  </a:cubicBezTo>
                  <a:cubicBezTo>
                    <a:pt x="11" y="5"/>
                    <a:pt x="11" y="6"/>
                    <a:pt x="11" y="6"/>
                  </a:cubicBezTo>
                  <a:cubicBezTo>
                    <a:pt x="11" y="7"/>
                    <a:pt x="11" y="7"/>
                    <a:pt x="11" y="7"/>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9" name="Freeform 663"/>
            <p:cNvSpPr>
              <a:spLocks noEditPoints="1"/>
            </p:cNvSpPr>
            <p:nvPr/>
          </p:nvSpPr>
          <p:spPr bwMode="auto">
            <a:xfrm>
              <a:off x="4800600" y="4454526"/>
              <a:ext cx="304800" cy="401638"/>
            </a:xfrm>
            <a:custGeom>
              <a:avLst/>
              <a:gdLst>
                <a:gd name="T0" fmla="*/ 74 w 81"/>
                <a:gd name="T1" fmla="*/ 88 h 107"/>
                <a:gd name="T2" fmla="*/ 73 w 81"/>
                <a:gd name="T3" fmla="*/ 88 h 107"/>
                <a:gd name="T4" fmla="*/ 71 w 81"/>
                <a:gd name="T5" fmla="*/ 90 h 107"/>
                <a:gd name="T6" fmla="*/ 70 w 81"/>
                <a:gd name="T7" fmla="*/ 91 h 107"/>
                <a:gd name="T8" fmla="*/ 70 w 81"/>
                <a:gd name="T9" fmla="*/ 92 h 107"/>
                <a:gd name="T10" fmla="*/ 69 w 81"/>
                <a:gd name="T11" fmla="*/ 93 h 107"/>
                <a:gd name="T12" fmla="*/ 69 w 81"/>
                <a:gd name="T13" fmla="*/ 94 h 107"/>
                <a:gd name="T14" fmla="*/ 69 w 81"/>
                <a:gd name="T15" fmla="*/ 96 h 107"/>
                <a:gd name="T16" fmla="*/ 69 w 81"/>
                <a:gd name="T17" fmla="*/ 101 h 107"/>
                <a:gd name="T18" fmla="*/ 69 w 81"/>
                <a:gd name="T19" fmla="*/ 102 h 107"/>
                <a:gd name="T20" fmla="*/ 70 w 81"/>
                <a:gd name="T21" fmla="*/ 103 h 107"/>
                <a:gd name="T22" fmla="*/ 71 w 81"/>
                <a:gd name="T23" fmla="*/ 104 h 107"/>
                <a:gd name="T24" fmla="*/ 73 w 81"/>
                <a:gd name="T25" fmla="*/ 105 h 107"/>
                <a:gd name="T26" fmla="*/ 75 w 81"/>
                <a:gd name="T27" fmla="*/ 105 h 107"/>
                <a:gd name="T28" fmla="*/ 76 w 81"/>
                <a:gd name="T29" fmla="*/ 104 h 107"/>
                <a:gd name="T30" fmla="*/ 78 w 81"/>
                <a:gd name="T31" fmla="*/ 103 h 107"/>
                <a:gd name="T32" fmla="*/ 79 w 81"/>
                <a:gd name="T33" fmla="*/ 102 h 107"/>
                <a:gd name="T34" fmla="*/ 79 w 81"/>
                <a:gd name="T35" fmla="*/ 101 h 107"/>
                <a:gd name="T36" fmla="*/ 80 w 81"/>
                <a:gd name="T37" fmla="*/ 100 h 107"/>
                <a:gd name="T38" fmla="*/ 80 w 81"/>
                <a:gd name="T39" fmla="*/ 99 h 107"/>
                <a:gd name="T40" fmla="*/ 80 w 81"/>
                <a:gd name="T41" fmla="*/ 97 h 107"/>
                <a:gd name="T42" fmla="*/ 80 w 81"/>
                <a:gd name="T43" fmla="*/ 94 h 107"/>
                <a:gd name="T44" fmla="*/ 80 w 81"/>
                <a:gd name="T45" fmla="*/ 90 h 107"/>
                <a:gd name="T46" fmla="*/ 79 w 81"/>
                <a:gd name="T47" fmla="*/ 89 h 107"/>
                <a:gd name="T48" fmla="*/ 78 w 81"/>
                <a:gd name="T49" fmla="*/ 88 h 107"/>
                <a:gd name="T50" fmla="*/ 76 w 81"/>
                <a:gd name="T51" fmla="*/ 88 h 107"/>
                <a:gd name="T52" fmla="*/ 16 w 81"/>
                <a:gd name="T53" fmla="*/ 13 h 107"/>
                <a:gd name="T54" fmla="*/ 27 w 81"/>
                <a:gd name="T55" fmla="*/ 21 h 107"/>
                <a:gd name="T56" fmla="*/ 38 w 81"/>
                <a:gd name="T57" fmla="*/ 20 h 107"/>
                <a:gd name="T58" fmla="*/ 46 w 81"/>
                <a:gd name="T59" fmla="*/ 11 h 107"/>
                <a:gd name="T60" fmla="*/ 51 w 81"/>
                <a:gd name="T61" fmla="*/ 21 h 107"/>
                <a:gd name="T62" fmla="*/ 49 w 81"/>
                <a:gd name="T63" fmla="*/ 29 h 107"/>
                <a:gd name="T64" fmla="*/ 56 w 81"/>
                <a:gd name="T65" fmla="*/ 39 h 107"/>
                <a:gd name="T66" fmla="*/ 61 w 81"/>
                <a:gd name="T67" fmla="*/ 49 h 107"/>
                <a:gd name="T68" fmla="*/ 65 w 81"/>
                <a:gd name="T69" fmla="*/ 61 h 107"/>
                <a:gd name="T70" fmla="*/ 60 w 81"/>
                <a:gd name="T71" fmla="*/ 64 h 107"/>
                <a:gd name="T72" fmla="*/ 56 w 81"/>
                <a:gd name="T73" fmla="*/ 57 h 107"/>
                <a:gd name="T74" fmla="*/ 52 w 81"/>
                <a:gd name="T75" fmla="*/ 47 h 107"/>
                <a:gd name="T76" fmla="*/ 51 w 81"/>
                <a:gd name="T77" fmla="*/ 57 h 107"/>
                <a:gd name="T78" fmla="*/ 58 w 81"/>
                <a:gd name="T79" fmla="*/ 67 h 107"/>
                <a:gd name="T80" fmla="*/ 62 w 81"/>
                <a:gd name="T81" fmla="*/ 73 h 107"/>
                <a:gd name="T82" fmla="*/ 66 w 81"/>
                <a:gd name="T83" fmla="*/ 83 h 107"/>
                <a:gd name="T84" fmla="*/ 67 w 81"/>
                <a:gd name="T85" fmla="*/ 91 h 107"/>
                <a:gd name="T86" fmla="*/ 60 w 81"/>
                <a:gd name="T87" fmla="*/ 84 h 107"/>
                <a:gd name="T88" fmla="*/ 53 w 81"/>
                <a:gd name="T89" fmla="*/ 78 h 107"/>
                <a:gd name="T90" fmla="*/ 45 w 81"/>
                <a:gd name="T91" fmla="*/ 74 h 107"/>
                <a:gd name="T92" fmla="*/ 50 w 81"/>
                <a:gd name="T93" fmla="*/ 83 h 107"/>
                <a:gd name="T94" fmla="*/ 58 w 81"/>
                <a:gd name="T95" fmla="*/ 93 h 107"/>
                <a:gd name="T96" fmla="*/ 64 w 81"/>
                <a:gd name="T97" fmla="*/ 101 h 107"/>
                <a:gd name="T98" fmla="*/ 57 w 81"/>
                <a:gd name="T99" fmla="*/ 107 h 107"/>
                <a:gd name="T100" fmla="*/ 57 w 81"/>
                <a:gd name="T101" fmla="*/ 99 h 107"/>
                <a:gd name="T102" fmla="*/ 48 w 81"/>
                <a:gd name="T103" fmla="*/ 92 h 107"/>
                <a:gd name="T104" fmla="*/ 40 w 81"/>
                <a:gd name="T105" fmla="*/ 81 h 107"/>
                <a:gd name="T106" fmla="*/ 31 w 81"/>
                <a:gd name="T107" fmla="*/ 76 h 107"/>
                <a:gd name="T108" fmla="*/ 26 w 81"/>
                <a:gd name="T109" fmla="*/ 66 h 107"/>
                <a:gd name="T110" fmla="*/ 25 w 81"/>
                <a:gd name="T111" fmla="*/ 54 h 107"/>
                <a:gd name="T112" fmla="*/ 23 w 81"/>
                <a:gd name="T113" fmla="*/ 35 h 107"/>
                <a:gd name="T114" fmla="*/ 13 w 81"/>
                <a:gd name="T115" fmla="*/ 24 h 107"/>
                <a:gd name="T116" fmla="*/ 6 w 81"/>
                <a:gd name="T117" fmla="*/ 16 h 107"/>
                <a:gd name="T118" fmla="*/ 1 w 81"/>
                <a:gd name="T119" fmla="*/ 6 h 107"/>
                <a:gd name="T120" fmla="*/ 0 w 81"/>
                <a:gd name="T121" fmla="*/ 2 h 107"/>
                <a:gd name="T122" fmla="*/ 8 w 81"/>
                <a:gd name="T123"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107">
                  <a:moveTo>
                    <a:pt x="75" y="88"/>
                  </a:moveTo>
                  <a:cubicBezTo>
                    <a:pt x="75" y="88"/>
                    <a:pt x="75" y="88"/>
                    <a:pt x="75" y="88"/>
                  </a:cubicBezTo>
                  <a:cubicBezTo>
                    <a:pt x="75" y="88"/>
                    <a:pt x="75" y="88"/>
                    <a:pt x="75" y="88"/>
                  </a:cubicBezTo>
                  <a:cubicBezTo>
                    <a:pt x="75" y="88"/>
                    <a:pt x="75" y="88"/>
                    <a:pt x="75"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9"/>
                  </a:cubicBezTo>
                  <a:cubicBezTo>
                    <a:pt x="73" y="89"/>
                    <a:pt x="73" y="89"/>
                    <a:pt x="73" y="89"/>
                  </a:cubicBezTo>
                  <a:cubicBezTo>
                    <a:pt x="73" y="89"/>
                    <a:pt x="73" y="89"/>
                    <a:pt x="73"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1" y="91"/>
                    <a:pt x="71" y="91"/>
                    <a:pt x="71"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70" y="93"/>
                    <a:pt x="70" y="93"/>
                    <a:pt x="70"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7"/>
                    <a:pt x="69" y="97"/>
                    <a:pt x="69" y="97"/>
                  </a:cubicBezTo>
                  <a:cubicBezTo>
                    <a:pt x="69" y="97"/>
                    <a:pt x="69" y="97"/>
                    <a:pt x="69" y="97"/>
                  </a:cubicBezTo>
                  <a:cubicBezTo>
                    <a:pt x="69" y="97"/>
                    <a:pt x="69" y="97"/>
                    <a:pt x="69" y="97"/>
                  </a:cubicBezTo>
                  <a:cubicBezTo>
                    <a:pt x="69" y="97"/>
                    <a:pt x="69" y="97"/>
                    <a:pt x="69" y="97"/>
                  </a:cubicBezTo>
                  <a:cubicBezTo>
                    <a:pt x="69" y="98"/>
                    <a:pt x="69" y="98"/>
                    <a:pt x="69" y="98"/>
                  </a:cubicBezTo>
                  <a:cubicBezTo>
                    <a:pt x="69" y="98"/>
                    <a:pt x="69" y="98"/>
                    <a:pt x="69" y="98"/>
                  </a:cubicBezTo>
                  <a:cubicBezTo>
                    <a:pt x="69" y="98"/>
                    <a:pt x="69" y="98"/>
                    <a:pt x="69" y="98"/>
                  </a:cubicBezTo>
                  <a:cubicBezTo>
                    <a:pt x="69" y="98"/>
                    <a:pt x="69" y="98"/>
                    <a:pt x="69" y="98"/>
                  </a:cubicBezTo>
                  <a:cubicBezTo>
                    <a:pt x="69" y="99"/>
                    <a:pt x="69" y="99"/>
                    <a:pt x="69" y="99"/>
                  </a:cubicBezTo>
                  <a:cubicBezTo>
                    <a:pt x="69" y="99"/>
                    <a:pt x="69" y="99"/>
                    <a:pt x="69" y="99"/>
                  </a:cubicBezTo>
                  <a:cubicBezTo>
                    <a:pt x="69" y="99"/>
                    <a:pt x="69" y="99"/>
                    <a:pt x="69" y="99"/>
                  </a:cubicBezTo>
                  <a:cubicBezTo>
                    <a:pt x="69" y="99"/>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1" y="103"/>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3"/>
                  </a:cubicBezTo>
                  <a:cubicBezTo>
                    <a:pt x="77" y="103"/>
                    <a:pt x="77" y="103"/>
                    <a:pt x="77" y="103"/>
                  </a:cubicBezTo>
                  <a:cubicBezTo>
                    <a:pt x="77" y="103"/>
                    <a:pt x="77" y="103"/>
                    <a:pt x="77" y="103"/>
                  </a:cubicBezTo>
                  <a:cubicBezTo>
                    <a:pt x="77"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6"/>
                    <a:pt x="80" y="96"/>
                    <a:pt x="80" y="96"/>
                  </a:cubicBezTo>
                  <a:cubicBezTo>
                    <a:pt x="80" y="96"/>
                    <a:pt x="80" y="96"/>
                    <a:pt x="80" y="96"/>
                  </a:cubicBezTo>
                  <a:cubicBezTo>
                    <a:pt x="80" y="95"/>
                    <a:pt x="80" y="95"/>
                    <a:pt x="80" y="95"/>
                  </a:cubicBezTo>
                  <a:cubicBezTo>
                    <a:pt x="81" y="95"/>
                    <a:pt x="81" y="95"/>
                    <a:pt x="81" y="95"/>
                  </a:cubicBezTo>
                  <a:cubicBezTo>
                    <a:pt x="81" y="95"/>
                    <a:pt x="81" y="95"/>
                    <a:pt x="81" y="95"/>
                  </a:cubicBezTo>
                  <a:cubicBezTo>
                    <a:pt x="81" y="94"/>
                    <a:pt x="81" y="94"/>
                    <a:pt x="81" y="94"/>
                  </a:cubicBezTo>
                  <a:cubicBezTo>
                    <a:pt x="80" y="94"/>
                    <a:pt x="80" y="94"/>
                    <a:pt x="80" y="94"/>
                  </a:cubicBezTo>
                  <a:cubicBezTo>
                    <a:pt x="80" y="94"/>
                    <a:pt x="80" y="94"/>
                    <a:pt x="80" y="94"/>
                  </a:cubicBezTo>
                  <a:cubicBezTo>
                    <a:pt x="80" y="94"/>
                    <a:pt x="80" y="94"/>
                    <a:pt x="80" y="94"/>
                  </a:cubicBezTo>
                  <a:cubicBezTo>
                    <a:pt x="80" y="94"/>
                    <a:pt x="80" y="94"/>
                    <a:pt x="80" y="94"/>
                  </a:cubicBezTo>
                  <a:cubicBezTo>
                    <a:pt x="80" y="94"/>
                    <a:pt x="80" y="94"/>
                    <a:pt x="80" y="94"/>
                  </a:cubicBezTo>
                  <a:cubicBezTo>
                    <a:pt x="80" y="93"/>
                    <a:pt x="80" y="93"/>
                    <a:pt x="80" y="93"/>
                  </a:cubicBezTo>
                  <a:cubicBezTo>
                    <a:pt x="80" y="93"/>
                    <a:pt x="80" y="93"/>
                    <a:pt x="80" y="92"/>
                  </a:cubicBezTo>
                  <a:cubicBezTo>
                    <a:pt x="80" y="92"/>
                    <a:pt x="80" y="92"/>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80" y="90"/>
                    <a:pt x="80" y="90"/>
                  </a:cubicBezTo>
                  <a:cubicBezTo>
                    <a:pt x="80"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8" y="89"/>
                    <a:pt x="78" y="89"/>
                    <a:pt x="78" y="89"/>
                  </a:cubicBezTo>
                  <a:cubicBezTo>
                    <a:pt x="78" y="89"/>
                    <a:pt x="78" y="89"/>
                    <a:pt x="78" y="89"/>
                  </a:cubicBezTo>
                  <a:cubicBezTo>
                    <a:pt x="78" y="89"/>
                    <a:pt x="78" y="89"/>
                    <a:pt x="78" y="89"/>
                  </a:cubicBezTo>
                  <a:cubicBezTo>
                    <a:pt x="78" y="89"/>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6" y="88"/>
                    <a:pt x="76" y="88"/>
                  </a:cubicBezTo>
                  <a:cubicBezTo>
                    <a:pt x="76" y="87"/>
                    <a:pt x="76" y="87"/>
                    <a:pt x="75" y="87"/>
                  </a:cubicBezTo>
                  <a:cubicBezTo>
                    <a:pt x="75" y="88"/>
                    <a:pt x="75" y="87"/>
                    <a:pt x="75" y="88"/>
                  </a:cubicBezTo>
                  <a:moveTo>
                    <a:pt x="11" y="7"/>
                  </a:moveTo>
                  <a:cubicBezTo>
                    <a:pt x="11" y="7"/>
                    <a:pt x="11" y="7"/>
                    <a:pt x="12" y="8"/>
                  </a:cubicBezTo>
                  <a:cubicBezTo>
                    <a:pt x="12" y="8"/>
                    <a:pt x="12" y="8"/>
                    <a:pt x="12" y="8"/>
                  </a:cubicBezTo>
                  <a:cubicBezTo>
                    <a:pt x="12" y="8"/>
                    <a:pt x="12" y="8"/>
                    <a:pt x="12" y="8"/>
                  </a:cubicBezTo>
                  <a:cubicBezTo>
                    <a:pt x="12" y="8"/>
                    <a:pt x="12" y="8"/>
                    <a:pt x="12" y="8"/>
                  </a:cubicBezTo>
                  <a:cubicBezTo>
                    <a:pt x="12" y="8"/>
                    <a:pt x="12" y="8"/>
                    <a:pt x="12" y="9"/>
                  </a:cubicBezTo>
                  <a:cubicBezTo>
                    <a:pt x="12" y="9"/>
                    <a:pt x="13" y="9"/>
                    <a:pt x="13" y="9"/>
                  </a:cubicBezTo>
                  <a:cubicBezTo>
                    <a:pt x="13" y="9"/>
                    <a:pt x="13" y="10"/>
                    <a:pt x="13" y="10"/>
                  </a:cubicBezTo>
                  <a:cubicBezTo>
                    <a:pt x="13" y="10"/>
                    <a:pt x="13" y="10"/>
                    <a:pt x="13" y="10"/>
                  </a:cubicBezTo>
                  <a:cubicBezTo>
                    <a:pt x="13" y="11"/>
                    <a:pt x="13" y="11"/>
                    <a:pt x="13" y="11"/>
                  </a:cubicBezTo>
                  <a:cubicBezTo>
                    <a:pt x="13" y="11"/>
                    <a:pt x="13" y="11"/>
                    <a:pt x="14" y="11"/>
                  </a:cubicBezTo>
                  <a:cubicBezTo>
                    <a:pt x="14" y="11"/>
                    <a:pt x="14" y="12"/>
                    <a:pt x="14" y="12"/>
                  </a:cubicBezTo>
                  <a:cubicBezTo>
                    <a:pt x="14" y="12"/>
                    <a:pt x="14" y="12"/>
                    <a:pt x="14" y="12"/>
                  </a:cubicBezTo>
                  <a:cubicBezTo>
                    <a:pt x="14" y="12"/>
                    <a:pt x="14" y="12"/>
                    <a:pt x="15" y="12"/>
                  </a:cubicBezTo>
                  <a:cubicBezTo>
                    <a:pt x="15" y="12"/>
                    <a:pt x="15" y="12"/>
                    <a:pt x="15" y="12"/>
                  </a:cubicBezTo>
                  <a:cubicBezTo>
                    <a:pt x="15" y="13"/>
                    <a:pt x="15" y="13"/>
                    <a:pt x="15" y="13"/>
                  </a:cubicBezTo>
                  <a:cubicBezTo>
                    <a:pt x="15" y="13"/>
                    <a:pt x="16" y="13"/>
                    <a:pt x="16" y="13"/>
                  </a:cubicBezTo>
                  <a:cubicBezTo>
                    <a:pt x="16" y="13"/>
                    <a:pt x="16" y="13"/>
                    <a:pt x="16" y="13"/>
                  </a:cubicBezTo>
                  <a:cubicBezTo>
                    <a:pt x="16" y="13"/>
                    <a:pt x="16" y="13"/>
                    <a:pt x="16" y="13"/>
                  </a:cubicBezTo>
                  <a:cubicBezTo>
                    <a:pt x="16" y="13"/>
                    <a:pt x="17" y="14"/>
                    <a:pt x="17" y="14"/>
                  </a:cubicBezTo>
                  <a:cubicBezTo>
                    <a:pt x="17" y="14"/>
                    <a:pt x="17" y="14"/>
                    <a:pt x="17" y="14"/>
                  </a:cubicBezTo>
                  <a:cubicBezTo>
                    <a:pt x="17" y="14"/>
                    <a:pt x="17" y="14"/>
                    <a:pt x="17" y="14"/>
                  </a:cubicBezTo>
                  <a:cubicBezTo>
                    <a:pt x="18" y="15"/>
                    <a:pt x="18" y="16"/>
                    <a:pt x="19" y="16"/>
                  </a:cubicBezTo>
                  <a:cubicBezTo>
                    <a:pt x="19" y="17"/>
                    <a:pt x="19" y="17"/>
                    <a:pt x="20" y="17"/>
                  </a:cubicBezTo>
                  <a:cubicBezTo>
                    <a:pt x="20" y="17"/>
                    <a:pt x="20" y="18"/>
                    <a:pt x="20" y="18"/>
                  </a:cubicBezTo>
                  <a:cubicBezTo>
                    <a:pt x="20" y="18"/>
                    <a:pt x="21" y="18"/>
                    <a:pt x="21" y="18"/>
                  </a:cubicBezTo>
                  <a:cubicBezTo>
                    <a:pt x="21" y="18"/>
                    <a:pt x="21" y="18"/>
                    <a:pt x="21" y="18"/>
                  </a:cubicBezTo>
                  <a:cubicBezTo>
                    <a:pt x="21" y="18"/>
                    <a:pt x="22" y="19"/>
                    <a:pt x="22" y="19"/>
                  </a:cubicBezTo>
                  <a:cubicBezTo>
                    <a:pt x="22" y="19"/>
                    <a:pt x="22" y="19"/>
                    <a:pt x="22" y="19"/>
                  </a:cubicBezTo>
                  <a:cubicBezTo>
                    <a:pt x="22" y="19"/>
                    <a:pt x="23" y="19"/>
                    <a:pt x="23" y="19"/>
                  </a:cubicBezTo>
                  <a:cubicBezTo>
                    <a:pt x="23" y="19"/>
                    <a:pt x="23" y="19"/>
                    <a:pt x="23" y="19"/>
                  </a:cubicBezTo>
                  <a:cubicBezTo>
                    <a:pt x="23" y="19"/>
                    <a:pt x="24" y="20"/>
                    <a:pt x="24" y="20"/>
                  </a:cubicBezTo>
                  <a:cubicBezTo>
                    <a:pt x="24" y="20"/>
                    <a:pt x="25" y="20"/>
                    <a:pt x="25" y="20"/>
                  </a:cubicBezTo>
                  <a:cubicBezTo>
                    <a:pt x="25" y="20"/>
                    <a:pt x="25" y="20"/>
                    <a:pt x="25" y="20"/>
                  </a:cubicBezTo>
                  <a:cubicBezTo>
                    <a:pt x="25" y="20"/>
                    <a:pt x="25" y="20"/>
                    <a:pt x="25" y="21"/>
                  </a:cubicBezTo>
                  <a:cubicBezTo>
                    <a:pt x="25" y="21"/>
                    <a:pt x="26" y="21"/>
                    <a:pt x="26" y="21"/>
                  </a:cubicBezTo>
                  <a:cubicBezTo>
                    <a:pt x="26" y="21"/>
                    <a:pt x="26" y="21"/>
                    <a:pt x="26" y="21"/>
                  </a:cubicBezTo>
                  <a:cubicBezTo>
                    <a:pt x="26" y="21"/>
                    <a:pt x="27" y="21"/>
                    <a:pt x="27" y="21"/>
                  </a:cubicBezTo>
                  <a:cubicBezTo>
                    <a:pt x="27" y="21"/>
                    <a:pt x="27" y="21"/>
                    <a:pt x="27" y="21"/>
                  </a:cubicBezTo>
                  <a:cubicBezTo>
                    <a:pt x="28" y="21"/>
                    <a:pt x="28" y="22"/>
                    <a:pt x="28" y="22"/>
                  </a:cubicBezTo>
                  <a:cubicBezTo>
                    <a:pt x="28" y="22"/>
                    <a:pt x="29" y="22"/>
                    <a:pt x="29" y="22"/>
                  </a:cubicBezTo>
                  <a:cubicBezTo>
                    <a:pt x="29" y="22"/>
                    <a:pt x="30" y="22"/>
                    <a:pt x="30" y="22"/>
                  </a:cubicBezTo>
                  <a:cubicBezTo>
                    <a:pt x="30" y="22"/>
                    <a:pt x="30" y="22"/>
                    <a:pt x="30" y="22"/>
                  </a:cubicBezTo>
                  <a:cubicBezTo>
                    <a:pt x="30" y="22"/>
                    <a:pt x="30" y="22"/>
                    <a:pt x="30" y="22"/>
                  </a:cubicBezTo>
                  <a:cubicBezTo>
                    <a:pt x="30" y="22"/>
                    <a:pt x="30" y="22"/>
                    <a:pt x="31" y="22"/>
                  </a:cubicBezTo>
                  <a:cubicBezTo>
                    <a:pt x="31" y="22"/>
                    <a:pt x="31" y="23"/>
                    <a:pt x="31" y="23"/>
                  </a:cubicBezTo>
                  <a:cubicBezTo>
                    <a:pt x="31" y="23"/>
                    <a:pt x="31" y="23"/>
                    <a:pt x="31" y="23"/>
                  </a:cubicBezTo>
                  <a:cubicBezTo>
                    <a:pt x="31" y="23"/>
                    <a:pt x="32" y="23"/>
                    <a:pt x="32" y="23"/>
                  </a:cubicBezTo>
                  <a:cubicBezTo>
                    <a:pt x="32" y="23"/>
                    <a:pt x="32" y="23"/>
                    <a:pt x="32" y="23"/>
                  </a:cubicBezTo>
                  <a:cubicBezTo>
                    <a:pt x="33" y="23"/>
                    <a:pt x="33" y="23"/>
                    <a:pt x="33" y="23"/>
                  </a:cubicBezTo>
                  <a:cubicBezTo>
                    <a:pt x="33" y="23"/>
                    <a:pt x="35" y="23"/>
                    <a:pt x="35" y="23"/>
                  </a:cubicBezTo>
                  <a:cubicBezTo>
                    <a:pt x="35" y="23"/>
                    <a:pt x="36" y="23"/>
                    <a:pt x="36" y="23"/>
                  </a:cubicBezTo>
                  <a:cubicBezTo>
                    <a:pt x="36" y="23"/>
                    <a:pt x="37" y="23"/>
                    <a:pt x="37" y="23"/>
                  </a:cubicBezTo>
                  <a:cubicBezTo>
                    <a:pt x="37" y="23"/>
                    <a:pt x="37" y="23"/>
                    <a:pt x="37" y="22"/>
                  </a:cubicBezTo>
                  <a:cubicBezTo>
                    <a:pt x="37" y="22"/>
                    <a:pt x="38" y="22"/>
                    <a:pt x="38" y="22"/>
                  </a:cubicBezTo>
                  <a:cubicBezTo>
                    <a:pt x="38" y="22"/>
                    <a:pt x="38" y="22"/>
                    <a:pt x="38" y="22"/>
                  </a:cubicBezTo>
                  <a:cubicBezTo>
                    <a:pt x="38" y="22"/>
                    <a:pt x="38" y="21"/>
                    <a:pt x="38" y="21"/>
                  </a:cubicBezTo>
                  <a:cubicBezTo>
                    <a:pt x="38" y="21"/>
                    <a:pt x="38" y="21"/>
                    <a:pt x="38" y="20"/>
                  </a:cubicBezTo>
                  <a:cubicBezTo>
                    <a:pt x="38" y="20"/>
                    <a:pt x="39" y="19"/>
                    <a:pt x="39" y="19"/>
                  </a:cubicBezTo>
                  <a:cubicBezTo>
                    <a:pt x="39" y="19"/>
                    <a:pt x="39" y="19"/>
                    <a:pt x="39" y="19"/>
                  </a:cubicBezTo>
                  <a:cubicBezTo>
                    <a:pt x="39" y="18"/>
                    <a:pt x="39" y="18"/>
                    <a:pt x="39" y="18"/>
                  </a:cubicBezTo>
                  <a:cubicBezTo>
                    <a:pt x="39" y="17"/>
                    <a:pt x="39" y="17"/>
                    <a:pt x="39" y="16"/>
                  </a:cubicBezTo>
                  <a:cubicBezTo>
                    <a:pt x="39" y="16"/>
                    <a:pt x="39" y="16"/>
                    <a:pt x="39" y="16"/>
                  </a:cubicBezTo>
                  <a:cubicBezTo>
                    <a:pt x="39" y="16"/>
                    <a:pt x="39" y="15"/>
                    <a:pt x="39" y="15"/>
                  </a:cubicBezTo>
                  <a:cubicBezTo>
                    <a:pt x="39" y="15"/>
                    <a:pt x="39" y="15"/>
                    <a:pt x="39" y="15"/>
                  </a:cubicBezTo>
                  <a:cubicBezTo>
                    <a:pt x="39" y="15"/>
                    <a:pt x="39" y="15"/>
                    <a:pt x="39" y="14"/>
                  </a:cubicBezTo>
                  <a:cubicBezTo>
                    <a:pt x="40" y="14"/>
                    <a:pt x="40" y="14"/>
                    <a:pt x="40" y="14"/>
                  </a:cubicBezTo>
                  <a:cubicBezTo>
                    <a:pt x="40" y="14"/>
                    <a:pt x="40" y="14"/>
                    <a:pt x="40" y="14"/>
                  </a:cubicBezTo>
                  <a:cubicBezTo>
                    <a:pt x="40" y="13"/>
                    <a:pt x="41" y="13"/>
                    <a:pt x="41" y="13"/>
                  </a:cubicBezTo>
                  <a:cubicBezTo>
                    <a:pt x="41" y="13"/>
                    <a:pt x="41" y="13"/>
                    <a:pt x="41" y="13"/>
                  </a:cubicBezTo>
                  <a:cubicBezTo>
                    <a:pt x="41" y="13"/>
                    <a:pt x="41" y="13"/>
                    <a:pt x="41" y="13"/>
                  </a:cubicBezTo>
                  <a:cubicBezTo>
                    <a:pt x="41" y="12"/>
                    <a:pt x="42" y="12"/>
                    <a:pt x="42" y="12"/>
                  </a:cubicBezTo>
                  <a:cubicBezTo>
                    <a:pt x="42" y="12"/>
                    <a:pt x="42" y="12"/>
                    <a:pt x="42" y="12"/>
                  </a:cubicBezTo>
                  <a:cubicBezTo>
                    <a:pt x="42" y="12"/>
                    <a:pt x="43" y="12"/>
                    <a:pt x="43" y="12"/>
                  </a:cubicBezTo>
                  <a:cubicBezTo>
                    <a:pt x="43" y="12"/>
                    <a:pt x="43" y="12"/>
                    <a:pt x="43" y="12"/>
                  </a:cubicBezTo>
                  <a:cubicBezTo>
                    <a:pt x="43" y="12"/>
                    <a:pt x="44" y="12"/>
                    <a:pt x="44" y="12"/>
                  </a:cubicBezTo>
                  <a:cubicBezTo>
                    <a:pt x="44" y="11"/>
                    <a:pt x="45" y="11"/>
                    <a:pt x="45" y="11"/>
                  </a:cubicBezTo>
                  <a:cubicBezTo>
                    <a:pt x="45" y="11"/>
                    <a:pt x="45" y="11"/>
                    <a:pt x="46" y="11"/>
                  </a:cubicBezTo>
                  <a:cubicBezTo>
                    <a:pt x="46" y="11"/>
                    <a:pt x="47" y="11"/>
                    <a:pt x="47" y="12"/>
                  </a:cubicBezTo>
                  <a:cubicBezTo>
                    <a:pt x="48" y="12"/>
                    <a:pt x="48" y="12"/>
                    <a:pt x="48" y="12"/>
                  </a:cubicBezTo>
                  <a:cubicBezTo>
                    <a:pt x="48" y="12"/>
                    <a:pt x="49" y="12"/>
                    <a:pt x="49" y="12"/>
                  </a:cubicBezTo>
                  <a:cubicBezTo>
                    <a:pt x="49" y="12"/>
                    <a:pt x="49" y="13"/>
                    <a:pt x="49" y="13"/>
                  </a:cubicBezTo>
                  <a:cubicBezTo>
                    <a:pt x="49" y="13"/>
                    <a:pt x="50" y="13"/>
                    <a:pt x="50" y="13"/>
                  </a:cubicBezTo>
                  <a:cubicBezTo>
                    <a:pt x="50" y="13"/>
                    <a:pt x="50" y="14"/>
                    <a:pt x="50" y="14"/>
                  </a:cubicBezTo>
                  <a:cubicBezTo>
                    <a:pt x="50" y="14"/>
                    <a:pt x="50" y="14"/>
                    <a:pt x="50" y="14"/>
                  </a:cubicBezTo>
                  <a:cubicBezTo>
                    <a:pt x="50" y="14"/>
                    <a:pt x="50" y="14"/>
                    <a:pt x="50" y="14"/>
                  </a:cubicBezTo>
                  <a:cubicBezTo>
                    <a:pt x="50" y="14"/>
                    <a:pt x="50" y="15"/>
                    <a:pt x="50"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7"/>
                  </a:cubicBezTo>
                  <a:cubicBezTo>
                    <a:pt x="51" y="17"/>
                    <a:pt x="51" y="17"/>
                    <a:pt x="51" y="17"/>
                  </a:cubicBezTo>
                  <a:cubicBezTo>
                    <a:pt x="51" y="18"/>
                    <a:pt x="51" y="18"/>
                    <a:pt x="51" y="18"/>
                  </a:cubicBezTo>
                  <a:cubicBezTo>
                    <a:pt x="51" y="18"/>
                    <a:pt x="51" y="19"/>
                    <a:pt x="51" y="19"/>
                  </a:cubicBezTo>
                  <a:cubicBezTo>
                    <a:pt x="51" y="19"/>
                    <a:pt x="51" y="19"/>
                    <a:pt x="51" y="19"/>
                  </a:cubicBezTo>
                  <a:cubicBezTo>
                    <a:pt x="51" y="20"/>
                    <a:pt x="51" y="20"/>
                    <a:pt x="51" y="21"/>
                  </a:cubicBezTo>
                  <a:cubicBezTo>
                    <a:pt x="51" y="21"/>
                    <a:pt x="51" y="21"/>
                    <a:pt x="51" y="21"/>
                  </a:cubicBezTo>
                  <a:cubicBezTo>
                    <a:pt x="51" y="21"/>
                    <a:pt x="51" y="22"/>
                    <a:pt x="51" y="22"/>
                  </a:cubicBezTo>
                  <a:cubicBezTo>
                    <a:pt x="51" y="22"/>
                    <a:pt x="50" y="22"/>
                    <a:pt x="50" y="22"/>
                  </a:cubicBezTo>
                  <a:cubicBezTo>
                    <a:pt x="50" y="22"/>
                    <a:pt x="50" y="23"/>
                    <a:pt x="50" y="23"/>
                  </a:cubicBezTo>
                  <a:cubicBezTo>
                    <a:pt x="50" y="23"/>
                    <a:pt x="50" y="23"/>
                    <a:pt x="50" y="23"/>
                  </a:cubicBezTo>
                  <a:cubicBezTo>
                    <a:pt x="50" y="24"/>
                    <a:pt x="50" y="24"/>
                    <a:pt x="50" y="24"/>
                  </a:cubicBezTo>
                  <a:cubicBezTo>
                    <a:pt x="50" y="24"/>
                    <a:pt x="50" y="24"/>
                    <a:pt x="49" y="24"/>
                  </a:cubicBezTo>
                  <a:cubicBezTo>
                    <a:pt x="49" y="24"/>
                    <a:pt x="49" y="25"/>
                    <a:pt x="49" y="25"/>
                  </a:cubicBezTo>
                  <a:cubicBezTo>
                    <a:pt x="49" y="25"/>
                    <a:pt x="49" y="25"/>
                    <a:pt x="49" y="25"/>
                  </a:cubicBezTo>
                  <a:cubicBezTo>
                    <a:pt x="49" y="25"/>
                    <a:pt x="49" y="25"/>
                    <a:pt x="49" y="25"/>
                  </a:cubicBezTo>
                  <a:cubicBezTo>
                    <a:pt x="49" y="26"/>
                    <a:pt x="49" y="26"/>
                    <a:pt x="48" y="26"/>
                  </a:cubicBezTo>
                  <a:cubicBezTo>
                    <a:pt x="48" y="26"/>
                    <a:pt x="48" y="26"/>
                    <a:pt x="48" y="27"/>
                  </a:cubicBezTo>
                  <a:cubicBezTo>
                    <a:pt x="48" y="27"/>
                    <a:pt x="48" y="27"/>
                    <a:pt x="48" y="27"/>
                  </a:cubicBezTo>
                  <a:cubicBezTo>
                    <a:pt x="48" y="27"/>
                    <a:pt x="48" y="27"/>
                    <a:pt x="48" y="27"/>
                  </a:cubicBezTo>
                  <a:cubicBezTo>
                    <a:pt x="48" y="27"/>
                    <a:pt x="48" y="27"/>
                    <a:pt x="48" y="27"/>
                  </a:cubicBezTo>
                  <a:cubicBezTo>
                    <a:pt x="48" y="27"/>
                    <a:pt x="48" y="28"/>
                    <a:pt x="48" y="28"/>
                  </a:cubicBezTo>
                  <a:cubicBezTo>
                    <a:pt x="48" y="28"/>
                    <a:pt x="48" y="28"/>
                    <a:pt x="48" y="28"/>
                  </a:cubicBezTo>
                  <a:cubicBezTo>
                    <a:pt x="48" y="28"/>
                    <a:pt x="48" y="28"/>
                    <a:pt x="48" y="28"/>
                  </a:cubicBezTo>
                  <a:cubicBezTo>
                    <a:pt x="48" y="28"/>
                    <a:pt x="48" y="29"/>
                    <a:pt x="49" y="29"/>
                  </a:cubicBezTo>
                  <a:cubicBezTo>
                    <a:pt x="49" y="29"/>
                    <a:pt x="49" y="29"/>
                    <a:pt x="49" y="29"/>
                  </a:cubicBezTo>
                  <a:cubicBezTo>
                    <a:pt x="49" y="29"/>
                    <a:pt x="49" y="29"/>
                    <a:pt x="49" y="29"/>
                  </a:cubicBezTo>
                  <a:cubicBezTo>
                    <a:pt x="49" y="29"/>
                    <a:pt x="49" y="30"/>
                    <a:pt x="49" y="30"/>
                  </a:cubicBezTo>
                  <a:cubicBezTo>
                    <a:pt x="49" y="30"/>
                    <a:pt x="50" y="30"/>
                    <a:pt x="50" y="30"/>
                  </a:cubicBezTo>
                  <a:cubicBezTo>
                    <a:pt x="50" y="30"/>
                    <a:pt x="50" y="30"/>
                    <a:pt x="50" y="31"/>
                  </a:cubicBezTo>
                  <a:cubicBezTo>
                    <a:pt x="50" y="31"/>
                    <a:pt x="51" y="31"/>
                    <a:pt x="51" y="31"/>
                  </a:cubicBezTo>
                  <a:cubicBezTo>
                    <a:pt x="51" y="31"/>
                    <a:pt x="51" y="31"/>
                    <a:pt x="51" y="31"/>
                  </a:cubicBezTo>
                  <a:cubicBezTo>
                    <a:pt x="51" y="32"/>
                    <a:pt x="52" y="32"/>
                    <a:pt x="53" y="33"/>
                  </a:cubicBezTo>
                  <a:cubicBezTo>
                    <a:pt x="53" y="33"/>
                    <a:pt x="53" y="33"/>
                    <a:pt x="53" y="34"/>
                  </a:cubicBezTo>
                  <a:cubicBezTo>
                    <a:pt x="53" y="34"/>
                    <a:pt x="53" y="34"/>
                    <a:pt x="53" y="34"/>
                  </a:cubicBezTo>
                  <a:cubicBezTo>
                    <a:pt x="53" y="34"/>
                    <a:pt x="54" y="34"/>
                    <a:pt x="54" y="34"/>
                  </a:cubicBezTo>
                  <a:cubicBezTo>
                    <a:pt x="54" y="34"/>
                    <a:pt x="54" y="34"/>
                    <a:pt x="54" y="34"/>
                  </a:cubicBezTo>
                  <a:cubicBezTo>
                    <a:pt x="54" y="34"/>
                    <a:pt x="54" y="35"/>
                    <a:pt x="54" y="36"/>
                  </a:cubicBezTo>
                  <a:cubicBezTo>
                    <a:pt x="54" y="36"/>
                    <a:pt x="54" y="36"/>
                    <a:pt x="54" y="36"/>
                  </a:cubicBezTo>
                  <a:cubicBezTo>
                    <a:pt x="54" y="36"/>
                    <a:pt x="54" y="36"/>
                    <a:pt x="54" y="36"/>
                  </a:cubicBezTo>
                  <a:cubicBezTo>
                    <a:pt x="54" y="36"/>
                    <a:pt x="55" y="36"/>
                    <a:pt x="55" y="36"/>
                  </a:cubicBezTo>
                  <a:cubicBezTo>
                    <a:pt x="55" y="36"/>
                    <a:pt x="55" y="36"/>
                    <a:pt x="55" y="37"/>
                  </a:cubicBezTo>
                  <a:cubicBezTo>
                    <a:pt x="55" y="37"/>
                    <a:pt x="55" y="37"/>
                    <a:pt x="55" y="37"/>
                  </a:cubicBezTo>
                  <a:cubicBezTo>
                    <a:pt x="55" y="37"/>
                    <a:pt x="56" y="37"/>
                    <a:pt x="56" y="38"/>
                  </a:cubicBezTo>
                  <a:cubicBezTo>
                    <a:pt x="56" y="38"/>
                    <a:pt x="56" y="38"/>
                    <a:pt x="56" y="38"/>
                  </a:cubicBezTo>
                  <a:cubicBezTo>
                    <a:pt x="56" y="39"/>
                    <a:pt x="56" y="39"/>
                    <a:pt x="56" y="39"/>
                  </a:cubicBezTo>
                  <a:cubicBezTo>
                    <a:pt x="56" y="39"/>
                    <a:pt x="56" y="39"/>
                    <a:pt x="56" y="39"/>
                  </a:cubicBezTo>
                  <a:cubicBezTo>
                    <a:pt x="56" y="39"/>
                    <a:pt x="56" y="40"/>
                    <a:pt x="56" y="40"/>
                  </a:cubicBezTo>
                  <a:cubicBezTo>
                    <a:pt x="56" y="40"/>
                    <a:pt x="57" y="41"/>
                    <a:pt x="57" y="41"/>
                  </a:cubicBezTo>
                  <a:cubicBezTo>
                    <a:pt x="57" y="41"/>
                    <a:pt x="57" y="41"/>
                    <a:pt x="57" y="41"/>
                  </a:cubicBezTo>
                  <a:cubicBezTo>
                    <a:pt x="57" y="42"/>
                    <a:pt x="57" y="42"/>
                    <a:pt x="57" y="42"/>
                  </a:cubicBezTo>
                  <a:cubicBezTo>
                    <a:pt x="57" y="42"/>
                    <a:pt x="57" y="43"/>
                    <a:pt x="57" y="43"/>
                  </a:cubicBezTo>
                  <a:cubicBezTo>
                    <a:pt x="57" y="43"/>
                    <a:pt x="58" y="43"/>
                    <a:pt x="58" y="43"/>
                  </a:cubicBezTo>
                  <a:cubicBezTo>
                    <a:pt x="58" y="43"/>
                    <a:pt x="58" y="44"/>
                    <a:pt x="58" y="44"/>
                  </a:cubicBezTo>
                  <a:cubicBezTo>
                    <a:pt x="58" y="44"/>
                    <a:pt x="58" y="44"/>
                    <a:pt x="58" y="44"/>
                  </a:cubicBezTo>
                  <a:cubicBezTo>
                    <a:pt x="58" y="44"/>
                    <a:pt x="58" y="44"/>
                    <a:pt x="58" y="44"/>
                  </a:cubicBezTo>
                  <a:cubicBezTo>
                    <a:pt x="58" y="44"/>
                    <a:pt x="58" y="45"/>
                    <a:pt x="58" y="45"/>
                  </a:cubicBezTo>
                  <a:cubicBezTo>
                    <a:pt x="58" y="45"/>
                    <a:pt x="59" y="45"/>
                    <a:pt x="59" y="45"/>
                  </a:cubicBezTo>
                  <a:cubicBezTo>
                    <a:pt x="59" y="45"/>
                    <a:pt x="59" y="46"/>
                    <a:pt x="59" y="46"/>
                  </a:cubicBezTo>
                  <a:cubicBezTo>
                    <a:pt x="59" y="46"/>
                    <a:pt x="59" y="46"/>
                    <a:pt x="59" y="46"/>
                  </a:cubicBezTo>
                  <a:cubicBezTo>
                    <a:pt x="59" y="46"/>
                    <a:pt x="59" y="46"/>
                    <a:pt x="59" y="46"/>
                  </a:cubicBezTo>
                  <a:cubicBezTo>
                    <a:pt x="59" y="46"/>
                    <a:pt x="60" y="47"/>
                    <a:pt x="60" y="47"/>
                  </a:cubicBezTo>
                  <a:cubicBezTo>
                    <a:pt x="60" y="47"/>
                    <a:pt x="60" y="47"/>
                    <a:pt x="60" y="47"/>
                  </a:cubicBezTo>
                  <a:cubicBezTo>
                    <a:pt x="60" y="47"/>
                    <a:pt x="60" y="47"/>
                    <a:pt x="60" y="47"/>
                  </a:cubicBezTo>
                  <a:cubicBezTo>
                    <a:pt x="60" y="47"/>
                    <a:pt x="60" y="47"/>
                    <a:pt x="60" y="48"/>
                  </a:cubicBezTo>
                  <a:cubicBezTo>
                    <a:pt x="60" y="48"/>
                    <a:pt x="60" y="48"/>
                    <a:pt x="60" y="48"/>
                  </a:cubicBezTo>
                  <a:cubicBezTo>
                    <a:pt x="60" y="48"/>
                    <a:pt x="61" y="49"/>
                    <a:pt x="61" y="49"/>
                  </a:cubicBezTo>
                  <a:cubicBezTo>
                    <a:pt x="61" y="49"/>
                    <a:pt x="61" y="50"/>
                    <a:pt x="61" y="50"/>
                  </a:cubicBezTo>
                  <a:cubicBezTo>
                    <a:pt x="61" y="50"/>
                    <a:pt x="61" y="51"/>
                    <a:pt x="61" y="51"/>
                  </a:cubicBezTo>
                  <a:cubicBezTo>
                    <a:pt x="61" y="51"/>
                    <a:pt x="62" y="51"/>
                    <a:pt x="62" y="52"/>
                  </a:cubicBezTo>
                  <a:cubicBezTo>
                    <a:pt x="62" y="52"/>
                    <a:pt x="62" y="52"/>
                    <a:pt x="62" y="52"/>
                  </a:cubicBezTo>
                  <a:cubicBezTo>
                    <a:pt x="62" y="52"/>
                    <a:pt x="62" y="53"/>
                    <a:pt x="62" y="53"/>
                  </a:cubicBezTo>
                  <a:cubicBezTo>
                    <a:pt x="62" y="53"/>
                    <a:pt x="62" y="53"/>
                    <a:pt x="62" y="53"/>
                  </a:cubicBezTo>
                  <a:cubicBezTo>
                    <a:pt x="62" y="53"/>
                    <a:pt x="63" y="54"/>
                    <a:pt x="63" y="54"/>
                  </a:cubicBezTo>
                  <a:cubicBezTo>
                    <a:pt x="63" y="54"/>
                    <a:pt x="63" y="54"/>
                    <a:pt x="63" y="54"/>
                  </a:cubicBezTo>
                  <a:cubicBezTo>
                    <a:pt x="63" y="54"/>
                    <a:pt x="63" y="55"/>
                    <a:pt x="63" y="55"/>
                  </a:cubicBezTo>
                  <a:cubicBezTo>
                    <a:pt x="63" y="55"/>
                    <a:pt x="63" y="55"/>
                    <a:pt x="63" y="55"/>
                  </a:cubicBezTo>
                  <a:cubicBezTo>
                    <a:pt x="63" y="55"/>
                    <a:pt x="63" y="55"/>
                    <a:pt x="63" y="55"/>
                  </a:cubicBezTo>
                  <a:cubicBezTo>
                    <a:pt x="63" y="56"/>
                    <a:pt x="64" y="56"/>
                    <a:pt x="64" y="56"/>
                  </a:cubicBezTo>
                  <a:cubicBezTo>
                    <a:pt x="64" y="56"/>
                    <a:pt x="64" y="57"/>
                    <a:pt x="64" y="57"/>
                  </a:cubicBezTo>
                  <a:cubicBezTo>
                    <a:pt x="64" y="57"/>
                    <a:pt x="64" y="58"/>
                    <a:pt x="64" y="58"/>
                  </a:cubicBezTo>
                  <a:cubicBezTo>
                    <a:pt x="64" y="58"/>
                    <a:pt x="64" y="58"/>
                    <a:pt x="64" y="58"/>
                  </a:cubicBezTo>
                  <a:cubicBezTo>
                    <a:pt x="64" y="58"/>
                    <a:pt x="64" y="58"/>
                    <a:pt x="64" y="58"/>
                  </a:cubicBezTo>
                  <a:cubicBezTo>
                    <a:pt x="64" y="59"/>
                    <a:pt x="64" y="59"/>
                    <a:pt x="64" y="59"/>
                  </a:cubicBezTo>
                  <a:cubicBezTo>
                    <a:pt x="64" y="59"/>
                    <a:pt x="64" y="59"/>
                    <a:pt x="64" y="59"/>
                  </a:cubicBezTo>
                  <a:cubicBezTo>
                    <a:pt x="64" y="60"/>
                    <a:pt x="65" y="60"/>
                    <a:pt x="65" y="60"/>
                  </a:cubicBezTo>
                  <a:cubicBezTo>
                    <a:pt x="65" y="60"/>
                    <a:pt x="65" y="60"/>
                    <a:pt x="65" y="61"/>
                  </a:cubicBezTo>
                  <a:cubicBezTo>
                    <a:pt x="66" y="61"/>
                    <a:pt x="66" y="61"/>
                    <a:pt x="66" y="61"/>
                  </a:cubicBezTo>
                  <a:cubicBezTo>
                    <a:pt x="66" y="61"/>
                    <a:pt x="66" y="61"/>
                    <a:pt x="66" y="61"/>
                  </a:cubicBezTo>
                  <a:cubicBezTo>
                    <a:pt x="66" y="62"/>
                    <a:pt x="65" y="62"/>
                    <a:pt x="65" y="62"/>
                  </a:cubicBezTo>
                  <a:cubicBezTo>
                    <a:pt x="65" y="62"/>
                    <a:pt x="66" y="62"/>
                    <a:pt x="66" y="62"/>
                  </a:cubicBezTo>
                  <a:cubicBezTo>
                    <a:pt x="66" y="63"/>
                    <a:pt x="66" y="63"/>
                    <a:pt x="66" y="63"/>
                  </a:cubicBezTo>
                  <a:cubicBezTo>
                    <a:pt x="66" y="63"/>
                    <a:pt x="65" y="63"/>
                    <a:pt x="65" y="63"/>
                  </a:cubicBezTo>
                  <a:cubicBezTo>
                    <a:pt x="65" y="64"/>
                    <a:pt x="65" y="63"/>
                    <a:pt x="65" y="63"/>
                  </a:cubicBezTo>
                  <a:cubicBezTo>
                    <a:pt x="65" y="64"/>
                    <a:pt x="65" y="64"/>
                    <a:pt x="65" y="64"/>
                  </a:cubicBezTo>
                  <a:cubicBezTo>
                    <a:pt x="65" y="64"/>
                    <a:pt x="65" y="64"/>
                    <a:pt x="65" y="64"/>
                  </a:cubicBezTo>
                  <a:cubicBezTo>
                    <a:pt x="64" y="64"/>
                    <a:pt x="64" y="64"/>
                    <a:pt x="64" y="64"/>
                  </a:cubicBezTo>
                  <a:cubicBezTo>
                    <a:pt x="64" y="65"/>
                    <a:pt x="64" y="65"/>
                    <a:pt x="64" y="65"/>
                  </a:cubicBezTo>
                  <a:cubicBezTo>
                    <a:pt x="64" y="65"/>
                    <a:pt x="64" y="65"/>
                    <a:pt x="63" y="66"/>
                  </a:cubicBezTo>
                  <a:cubicBezTo>
                    <a:pt x="63" y="66"/>
                    <a:pt x="63" y="65"/>
                    <a:pt x="63" y="65"/>
                  </a:cubicBezTo>
                  <a:cubicBezTo>
                    <a:pt x="63" y="65"/>
                    <a:pt x="63" y="66"/>
                    <a:pt x="63" y="66"/>
                  </a:cubicBezTo>
                  <a:cubicBezTo>
                    <a:pt x="63" y="66"/>
                    <a:pt x="63" y="66"/>
                    <a:pt x="62" y="66"/>
                  </a:cubicBezTo>
                  <a:cubicBezTo>
                    <a:pt x="62" y="66"/>
                    <a:pt x="62" y="66"/>
                    <a:pt x="62" y="66"/>
                  </a:cubicBezTo>
                  <a:cubicBezTo>
                    <a:pt x="62" y="66"/>
                    <a:pt x="62" y="66"/>
                    <a:pt x="62" y="66"/>
                  </a:cubicBezTo>
                  <a:cubicBezTo>
                    <a:pt x="62" y="66"/>
                    <a:pt x="62" y="65"/>
                    <a:pt x="61" y="65"/>
                  </a:cubicBezTo>
                  <a:cubicBezTo>
                    <a:pt x="61" y="65"/>
                    <a:pt x="61" y="65"/>
                    <a:pt x="61" y="65"/>
                  </a:cubicBezTo>
                  <a:cubicBezTo>
                    <a:pt x="61" y="65"/>
                    <a:pt x="61" y="65"/>
                    <a:pt x="60" y="64"/>
                  </a:cubicBezTo>
                  <a:cubicBezTo>
                    <a:pt x="60" y="64"/>
                    <a:pt x="60" y="64"/>
                    <a:pt x="60" y="64"/>
                  </a:cubicBezTo>
                  <a:cubicBezTo>
                    <a:pt x="60" y="64"/>
                    <a:pt x="60" y="64"/>
                    <a:pt x="60" y="64"/>
                  </a:cubicBezTo>
                  <a:cubicBezTo>
                    <a:pt x="60" y="63"/>
                    <a:pt x="60" y="63"/>
                    <a:pt x="59" y="63"/>
                  </a:cubicBezTo>
                  <a:cubicBezTo>
                    <a:pt x="59" y="63"/>
                    <a:pt x="59" y="63"/>
                    <a:pt x="59" y="63"/>
                  </a:cubicBezTo>
                  <a:cubicBezTo>
                    <a:pt x="59" y="63"/>
                    <a:pt x="59" y="63"/>
                    <a:pt x="59" y="63"/>
                  </a:cubicBezTo>
                  <a:cubicBezTo>
                    <a:pt x="59" y="63"/>
                    <a:pt x="59" y="62"/>
                    <a:pt x="59" y="62"/>
                  </a:cubicBezTo>
                  <a:cubicBezTo>
                    <a:pt x="59" y="62"/>
                    <a:pt x="59" y="62"/>
                    <a:pt x="59" y="62"/>
                  </a:cubicBezTo>
                  <a:cubicBezTo>
                    <a:pt x="59" y="61"/>
                    <a:pt x="59" y="61"/>
                    <a:pt x="59" y="61"/>
                  </a:cubicBezTo>
                  <a:cubicBezTo>
                    <a:pt x="59" y="61"/>
                    <a:pt x="58" y="61"/>
                    <a:pt x="58" y="61"/>
                  </a:cubicBezTo>
                  <a:cubicBezTo>
                    <a:pt x="58" y="61"/>
                    <a:pt x="58" y="61"/>
                    <a:pt x="58" y="61"/>
                  </a:cubicBezTo>
                  <a:cubicBezTo>
                    <a:pt x="58" y="61"/>
                    <a:pt x="58" y="61"/>
                    <a:pt x="58" y="61"/>
                  </a:cubicBezTo>
                  <a:cubicBezTo>
                    <a:pt x="58" y="61"/>
                    <a:pt x="57" y="60"/>
                    <a:pt x="57" y="60"/>
                  </a:cubicBezTo>
                  <a:cubicBezTo>
                    <a:pt x="57" y="60"/>
                    <a:pt x="57" y="60"/>
                    <a:pt x="57" y="60"/>
                  </a:cubicBezTo>
                  <a:cubicBezTo>
                    <a:pt x="57" y="60"/>
                    <a:pt x="57" y="60"/>
                    <a:pt x="57" y="60"/>
                  </a:cubicBezTo>
                  <a:cubicBezTo>
                    <a:pt x="57" y="60"/>
                    <a:pt x="57" y="60"/>
                    <a:pt x="57" y="59"/>
                  </a:cubicBezTo>
                  <a:cubicBezTo>
                    <a:pt x="56" y="59"/>
                    <a:pt x="56" y="59"/>
                    <a:pt x="56" y="59"/>
                  </a:cubicBezTo>
                  <a:cubicBezTo>
                    <a:pt x="56" y="59"/>
                    <a:pt x="56" y="58"/>
                    <a:pt x="56" y="58"/>
                  </a:cubicBezTo>
                  <a:cubicBezTo>
                    <a:pt x="56" y="58"/>
                    <a:pt x="57" y="58"/>
                    <a:pt x="57" y="57"/>
                  </a:cubicBezTo>
                  <a:cubicBezTo>
                    <a:pt x="57" y="57"/>
                    <a:pt x="56" y="57"/>
                    <a:pt x="56" y="57"/>
                  </a:cubicBezTo>
                  <a:cubicBezTo>
                    <a:pt x="56" y="57"/>
                    <a:pt x="56" y="57"/>
                    <a:pt x="56" y="57"/>
                  </a:cubicBezTo>
                  <a:cubicBezTo>
                    <a:pt x="56" y="57"/>
                    <a:pt x="56" y="57"/>
                    <a:pt x="56" y="56"/>
                  </a:cubicBezTo>
                  <a:cubicBezTo>
                    <a:pt x="56" y="56"/>
                    <a:pt x="56" y="56"/>
                    <a:pt x="56" y="56"/>
                  </a:cubicBezTo>
                  <a:cubicBezTo>
                    <a:pt x="56" y="56"/>
                    <a:pt x="56" y="56"/>
                    <a:pt x="56" y="56"/>
                  </a:cubicBezTo>
                  <a:cubicBezTo>
                    <a:pt x="56" y="56"/>
                    <a:pt x="56" y="56"/>
                    <a:pt x="56" y="56"/>
                  </a:cubicBezTo>
                  <a:cubicBezTo>
                    <a:pt x="55" y="55"/>
                    <a:pt x="56" y="55"/>
                    <a:pt x="55" y="55"/>
                  </a:cubicBezTo>
                  <a:cubicBezTo>
                    <a:pt x="55" y="55"/>
                    <a:pt x="55" y="55"/>
                    <a:pt x="55" y="55"/>
                  </a:cubicBezTo>
                  <a:cubicBezTo>
                    <a:pt x="55" y="55"/>
                    <a:pt x="55" y="55"/>
                    <a:pt x="55" y="55"/>
                  </a:cubicBezTo>
                  <a:cubicBezTo>
                    <a:pt x="55" y="55"/>
                    <a:pt x="55" y="55"/>
                    <a:pt x="55" y="55"/>
                  </a:cubicBezTo>
                  <a:cubicBezTo>
                    <a:pt x="55" y="55"/>
                    <a:pt x="55" y="54"/>
                    <a:pt x="55" y="54"/>
                  </a:cubicBezTo>
                  <a:cubicBezTo>
                    <a:pt x="55" y="54"/>
                    <a:pt x="55" y="54"/>
                    <a:pt x="55" y="54"/>
                  </a:cubicBezTo>
                  <a:cubicBezTo>
                    <a:pt x="55" y="54"/>
                    <a:pt x="54" y="54"/>
                    <a:pt x="54" y="54"/>
                  </a:cubicBezTo>
                  <a:cubicBezTo>
                    <a:pt x="54" y="54"/>
                    <a:pt x="54" y="52"/>
                    <a:pt x="54" y="52"/>
                  </a:cubicBezTo>
                  <a:cubicBezTo>
                    <a:pt x="54" y="52"/>
                    <a:pt x="54" y="51"/>
                    <a:pt x="53" y="51"/>
                  </a:cubicBezTo>
                  <a:cubicBezTo>
                    <a:pt x="53" y="51"/>
                    <a:pt x="53" y="50"/>
                    <a:pt x="53" y="50"/>
                  </a:cubicBezTo>
                  <a:cubicBezTo>
                    <a:pt x="53" y="50"/>
                    <a:pt x="53" y="49"/>
                    <a:pt x="53" y="49"/>
                  </a:cubicBezTo>
                  <a:cubicBezTo>
                    <a:pt x="53" y="49"/>
                    <a:pt x="53" y="49"/>
                    <a:pt x="53" y="49"/>
                  </a:cubicBezTo>
                  <a:cubicBezTo>
                    <a:pt x="53" y="49"/>
                    <a:pt x="53" y="49"/>
                    <a:pt x="52" y="48"/>
                  </a:cubicBezTo>
                  <a:cubicBezTo>
                    <a:pt x="52" y="48"/>
                    <a:pt x="52" y="48"/>
                    <a:pt x="52" y="48"/>
                  </a:cubicBezTo>
                  <a:cubicBezTo>
                    <a:pt x="52" y="48"/>
                    <a:pt x="52" y="48"/>
                    <a:pt x="52" y="48"/>
                  </a:cubicBezTo>
                  <a:cubicBezTo>
                    <a:pt x="52" y="47"/>
                    <a:pt x="52" y="47"/>
                    <a:pt x="52" y="47"/>
                  </a:cubicBezTo>
                  <a:cubicBezTo>
                    <a:pt x="52" y="47"/>
                    <a:pt x="51" y="47"/>
                    <a:pt x="51" y="47"/>
                  </a:cubicBezTo>
                  <a:cubicBezTo>
                    <a:pt x="51" y="47"/>
                    <a:pt x="51" y="46"/>
                    <a:pt x="50" y="46"/>
                  </a:cubicBezTo>
                  <a:cubicBezTo>
                    <a:pt x="50" y="46"/>
                    <a:pt x="50" y="46"/>
                    <a:pt x="50" y="46"/>
                  </a:cubicBezTo>
                  <a:cubicBezTo>
                    <a:pt x="50" y="46"/>
                    <a:pt x="50" y="45"/>
                    <a:pt x="50" y="45"/>
                  </a:cubicBezTo>
                  <a:cubicBezTo>
                    <a:pt x="50" y="45"/>
                    <a:pt x="50" y="45"/>
                    <a:pt x="50" y="45"/>
                  </a:cubicBezTo>
                  <a:cubicBezTo>
                    <a:pt x="50" y="45"/>
                    <a:pt x="50" y="45"/>
                    <a:pt x="50" y="45"/>
                  </a:cubicBezTo>
                  <a:cubicBezTo>
                    <a:pt x="50" y="45"/>
                    <a:pt x="50" y="45"/>
                    <a:pt x="50" y="45"/>
                  </a:cubicBezTo>
                  <a:cubicBezTo>
                    <a:pt x="50" y="45"/>
                    <a:pt x="50" y="46"/>
                    <a:pt x="50" y="46"/>
                  </a:cubicBezTo>
                  <a:cubicBezTo>
                    <a:pt x="50" y="46"/>
                    <a:pt x="50" y="46"/>
                    <a:pt x="50" y="46"/>
                  </a:cubicBezTo>
                  <a:cubicBezTo>
                    <a:pt x="50" y="46"/>
                    <a:pt x="50" y="47"/>
                    <a:pt x="50" y="47"/>
                  </a:cubicBezTo>
                  <a:cubicBezTo>
                    <a:pt x="50" y="49"/>
                    <a:pt x="50" y="49"/>
                    <a:pt x="50" y="49"/>
                  </a:cubicBezTo>
                  <a:cubicBezTo>
                    <a:pt x="50" y="49"/>
                    <a:pt x="51" y="50"/>
                    <a:pt x="51" y="50"/>
                  </a:cubicBezTo>
                  <a:cubicBezTo>
                    <a:pt x="51" y="50"/>
                    <a:pt x="51" y="51"/>
                    <a:pt x="51" y="51"/>
                  </a:cubicBezTo>
                  <a:cubicBezTo>
                    <a:pt x="51" y="51"/>
                    <a:pt x="51" y="52"/>
                    <a:pt x="51" y="52"/>
                  </a:cubicBezTo>
                  <a:cubicBezTo>
                    <a:pt x="51" y="52"/>
                    <a:pt x="51" y="53"/>
                    <a:pt x="51" y="53"/>
                  </a:cubicBezTo>
                  <a:cubicBezTo>
                    <a:pt x="51" y="53"/>
                    <a:pt x="51" y="55"/>
                    <a:pt x="51" y="55"/>
                  </a:cubicBezTo>
                  <a:cubicBezTo>
                    <a:pt x="51" y="55"/>
                    <a:pt x="51" y="55"/>
                    <a:pt x="51" y="55"/>
                  </a:cubicBezTo>
                  <a:cubicBezTo>
                    <a:pt x="51" y="55"/>
                    <a:pt x="51" y="56"/>
                    <a:pt x="50" y="56"/>
                  </a:cubicBezTo>
                  <a:cubicBezTo>
                    <a:pt x="50" y="56"/>
                    <a:pt x="50" y="56"/>
                    <a:pt x="50" y="57"/>
                  </a:cubicBezTo>
                  <a:cubicBezTo>
                    <a:pt x="50" y="57"/>
                    <a:pt x="51" y="57"/>
                    <a:pt x="51" y="57"/>
                  </a:cubicBezTo>
                  <a:cubicBezTo>
                    <a:pt x="51" y="57"/>
                    <a:pt x="51" y="57"/>
                    <a:pt x="51" y="57"/>
                  </a:cubicBezTo>
                  <a:cubicBezTo>
                    <a:pt x="51" y="57"/>
                    <a:pt x="51" y="58"/>
                    <a:pt x="51" y="58"/>
                  </a:cubicBezTo>
                  <a:cubicBezTo>
                    <a:pt x="51" y="58"/>
                    <a:pt x="51" y="58"/>
                    <a:pt x="51" y="58"/>
                  </a:cubicBezTo>
                  <a:cubicBezTo>
                    <a:pt x="52" y="59"/>
                    <a:pt x="52" y="59"/>
                    <a:pt x="52" y="59"/>
                  </a:cubicBezTo>
                  <a:cubicBezTo>
                    <a:pt x="52" y="60"/>
                    <a:pt x="52" y="60"/>
                    <a:pt x="52" y="60"/>
                  </a:cubicBezTo>
                  <a:cubicBezTo>
                    <a:pt x="52" y="60"/>
                    <a:pt x="52" y="60"/>
                    <a:pt x="52" y="60"/>
                  </a:cubicBezTo>
                  <a:cubicBezTo>
                    <a:pt x="53" y="60"/>
                    <a:pt x="53" y="61"/>
                    <a:pt x="53" y="61"/>
                  </a:cubicBezTo>
                  <a:cubicBezTo>
                    <a:pt x="53" y="61"/>
                    <a:pt x="54" y="62"/>
                    <a:pt x="54" y="62"/>
                  </a:cubicBezTo>
                  <a:cubicBezTo>
                    <a:pt x="54" y="62"/>
                    <a:pt x="54" y="62"/>
                    <a:pt x="54" y="62"/>
                  </a:cubicBezTo>
                  <a:cubicBezTo>
                    <a:pt x="55" y="62"/>
                    <a:pt x="55" y="62"/>
                    <a:pt x="55" y="62"/>
                  </a:cubicBezTo>
                  <a:cubicBezTo>
                    <a:pt x="55" y="62"/>
                    <a:pt x="55" y="63"/>
                    <a:pt x="55" y="63"/>
                  </a:cubicBezTo>
                  <a:cubicBezTo>
                    <a:pt x="55" y="63"/>
                    <a:pt x="55" y="63"/>
                    <a:pt x="56" y="63"/>
                  </a:cubicBezTo>
                  <a:cubicBezTo>
                    <a:pt x="56" y="63"/>
                    <a:pt x="56" y="63"/>
                    <a:pt x="56" y="64"/>
                  </a:cubicBezTo>
                  <a:cubicBezTo>
                    <a:pt x="56" y="64"/>
                    <a:pt x="56" y="64"/>
                    <a:pt x="56" y="64"/>
                  </a:cubicBezTo>
                  <a:cubicBezTo>
                    <a:pt x="56" y="64"/>
                    <a:pt x="57" y="65"/>
                    <a:pt x="57" y="65"/>
                  </a:cubicBezTo>
                  <a:cubicBezTo>
                    <a:pt x="57" y="65"/>
                    <a:pt x="57" y="65"/>
                    <a:pt x="57" y="65"/>
                  </a:cubicBezTo>
                  <a:cubicBezTo>
                    <a:pt x="57" y="65"/>
                    <a:pt x="57" y="66"/>
                    <a:pt x="58" y="66"/>
                  </a:cubicBezTo>
                  <a:cubicBezTo>
                    <a:pt x="58" y="66"/>
                    <a:pt x="58" y="66"/>
                    <a:pt x="58" y="66"/>
                  </a:cubicBezTo>
                  <a:cubicBezTo>
                    <a:pt x="58" y="66"/>
                    <a:pt x="58" y="67"/>
                    <a:pt x="58" y="67"/>
                  </a:cubicBezTo>
                  <a:cubicBezTo>
                    <a:pt x="58" y="67"/>
                    <a:pt x="58" y="67"/>
                    <a:pt x="58" y="67"/>
                  </a:cubicBezTo>
                  <a:cubicBezTo>
                    <a:pt x="58" y="67"/>
                    <a:pt x="58" y="67"/>
                    <a:pt x="58" y="68"/>
                  </a:cubicBezTo>
                  <a:cubicBezTo>
                    <a:pt x="58" y="68"/>
                    <a:pt x="58" y="68"/>
                    <a:pt x="58" y="68"/>
                  </a:cubicBezTo>
                  <a:cubicBezTo>
                    <a:pt x="58" y="68"/>
                    <a:pt x="59" y="68"/>
                    <a:pt x="59" y="68"/>
                  </a:cubicBezTo>
                  <a:cubicBezTo>
                    <a:pt x="59" y="68"/>
                    <a:pt x="59" y="68"/>
                    <a:pt x="59" y="68"/>
                  </a:cubicBezTo>
                  <a:cubicBezTo>
                    <a:pt x="59" y="68"/>
                    <a:pt x="59" y="69"/>
                    <a:pt x="59" y="69"/>
                  </a:cubicBezTo>
                  <a:cubicBezTo>
                    <a:pt x="59" y="69"/>
                    <a:pt x="59" y="69"/>
                    <a:pt x="59" y="69"/>
                  </a:cubicBezTo>
                  <a:cubicBezTo>
                    <a:pt x="59" y="69"/>
                    <a:pt x="59" y="69"/>
                    <a:pt x="60" y="69"/>
                  </a:cubicBezTo>
                  <a:cubicBezTo>
                    <a:pt x="60" y="69"/>
                    <a:pt x="60" y="69"/>
                    <a:pt x="60" y="70"/>
                  </a:cubicBezTo>
                  <a:cubicBezTo>
                    <a:pt x="60" y="70"/>
                    <a:pt x="60" y="70"/>
                    <a:pt x="60" y="70"/>
                  </a:cubicBezTo>
                  <a:cubicBezTo>
                    <a:pt x="60" y="70"/>
                    <a:pt x="60" y="70"/>
                    <a:pt x="60" y="70"/>
                  </a:cubicBezTo>
                  <a:cubicBezTo>
                    <a:pt x="60" y="70"/>
                    <a:pt x="60" y="70"/>
                    <a:pt x="60" y="70"/>
                  </a:cubicBezTo>
                  <a:cubicBezTo>
                    <a:pt x="60" y="71"/>
                    <a:pt x="60" y="71"/>
                    <a:pt x="61" y="71"/>
                  </a:cubicBezTo>
                  <a:cubicBezTo>
                    <a:pt x="61" y="71"/>
                    <a:pt x="61" y="71"/>
                    <a:pt x="61" y="71"/>
                  </a:cubicBezTo>
                  <a:cubicBezTo>
                    <a:pt x="61" y="71"/>
                    <a:pt x="61" y="71"/>
                    <a:pt x="61" y="72"/>
                  </a:cubicBezTo>
                  <a:cubicBezTo>
                    <a:pt x="61" y="72"/>
                    <a:pt x="61" y="72"/>
                    <a:pt x="61" y="72"/>
                  </a:cubicBezTo>
                  <a:cubicBezTo>
                    <a:pt x="61" y="72"/>
                    <a:pt x="61" y="72"/>
                    <a:pt x="61" y="72"/>
                  </a:cubicBezTo>
                  <a:cubicBezTo>
                    <a:pt x="62" y="72"/>
                    <a:pt x="62" y="72"/>
                    <a:pt x="62" y="72"/>
                  </a:cubicBezTo>
                  <a:cubicBezTo>
                    <a:pt x="62" y="72"/>
                    <a:pt x="62" y="73"/>
                    <a:pt x="62" y="73"/>
                  </a:cubicBezTo>
                  <a:cubicBezTo>
                    <a:pt x="62" y="73"/>
                    <a:pt x="62" y="73"/>
                    <a:pt x="62" y="73"/>
                  </a:cubicBezTo>
                  <a:cubicBezTo>
                    <a:pt x="62" y="73"/>
                    <a:pt x="62" y="73"/>
                    <a:pt x="62" y="73"/>
                  </a:cubicBezTo>
                  <a:cubicBezTo>
                    <a:pt x="62" y="73"/>
                    <a:pt x="62" y="74"/>
                    <a:pt x="62" y="74"/>
                  </a:cubicBezTo>
                  <a:cubicBezTo>
                    <a:pt x="62" y="74"/>
                    <a:pt x="63" y="74"/>
                    <a:pt x="63" y="74"/>
                  </a:cubicBezTo>
                  <a:cubicBezTo>
                    <a:pt x="63" y="74"/>
                    <a:pt x="63" y="74"/>
                    <a:pt x="63" y="74"/>
                  </a:cubicBezTo>
                  <a:cubicBezTo>
                    <a:pt x="63" y="74"/>
                    <a:pt x="63" y="74"/>
                    <a:pt x="64" y="74"/>
                  </a:cubicBezTo>
                  <a:cubicBezTo>
                    <a:pt x="64" y="74"/>
                    <a:pt x="64" y="74"/>
                    <a:pt x="64" y="74"/>
                  </a:cubicBezTo>
                  <a:cubicBezTo>
                    <a:pt x="64" y="75"/>
                    <a:pt x="64" y="75"/>
                    <a:pt x="64" y="75"/>
                  </a:cubicBezTo>
                  <a:cubicBezTo>
                    <a:pt x="64" y="75"/>
                    <a:pt x="64" y="75"/>
                    <a:pt x="65" y="75"/>
                  </a:cubicBezTo>
                  <a:cubicBezTo>
                    <a:pt x="65" y="75"/>
                    <a:pt x="65" y="75"/>
                    <a:pt x="65" y="76"/>
                  </a:cubicBezTo>
                  <a:cubicBezTo>
                    <a:pt x="65" y="76"/>
                    <a:pt x="65" y="76"/>
                    <a:pt x="65" y="76"/>
                  </a:cubicBezTo>
                  <a:cubicBezTo>
                    <a:pt x="65" y="76"/>
                    <a:pt x="65" y="76"/>
                    <a:pt x="65" y="76"/>
                  </a:cubicBezTo>
                  <a:cubicBezTo>
                    <a:pt x="65" y="76"/>
                    <a:pt x="65" y="77"/>
                    <a:pt x="65" y="77"/>
                  </a:cubicBezTo>
                  <a:cubicBezTo>
                    <a:pt x="65" y="77"/>
                    <a:pt x="66" y="77"/>
                    <a:pt x="66" y="77"/>
                  </a:cubicBezTo>
                  <a:cubicBezTo>
                    <a:pt x="66" y="77"/>
                    <a:pt x="66" y="77"/>
                    <a:pt x="66" y="78"/>
                  </a:cubicBezTo>
                  <a:cubicBezTo>
                    <a:pt x="66" y="78"/>
                    <a:pt x="66" y="79"/>
                    <a:pt x="66" y="80"/>
                  </a:cubicBezTo>
                  <a:cubicBezTo>
                    <a:pt x="66" y="80"/>
                    <a:pt x="66" y="80"/>
                    <a:pt x="65" y="81"/>
                  </a:cubicBezTo>
                  <a:cubicBezTo>
                    <a:pt x="65" y="81"/>
                    <a:pt x="65" y="81"/>
                    <a:pt x="65" y="81"/>
                  </a:cubicBezTo>
                  <a:cubicBezTo>
                    <a:pt x="65" y="81"/>
                    <a:pt x="65" y="81"/>
                    <a:pt x="65" y="81"/>
                  </a:cubicBezTo>
                  <a:cubicBezTo>
                    <a:pt x="65" y="81"/>
                    <a:pt x="65" y="81"/>
                    <a:pt x="65" y="82"/>
                  </a:cubicBezTo>
                  <a:cubicBezTo>
                    <a:pt x="65" y="82"/>
                    <a:pt x="65" y="82"/>
                    <a:pt x="65" y="82"/>
                  </a:cubicBezTo>
                  <a:cubicBezTo>
                    <a:pt x="65" y="82"/>
                    <a:pt x="66" y="83"/>
                    <a:pt x="66" y="83"/>
                  </a:cubicBezTo>
                  <a:cubicBezTo>
                    <a:pt x="66" y="83"/>
                    <a:pt x="66" y="83"/>
                    <a:pt x="66" y="83"/>
                  </a:cubicBezTo>
                  <a:cubicBezTo>
                    <a:pt x="66" y="83"/>
                    <a:pt x="66" y="83"/>
                    <a:pt x="66" y="83"/>
                  </a:cubicBezTo>
                  <a:cubicBezTo>
                    <a:pt x="66" y="83"/>
                    <a:pt x="66" y="83"/>
                    <a:pt x="67" y="83"/>
                  </a:cubicBezTo>
                  <a:cubicBezTo>
                    <a:pt x="67" y="83"/>
                    <a:pt x="67" y="84"/>
                    <a:pt x="67" y="84"/>
                  </a:cubicBezTo>
                  <a:cubicBezTo>
                    <a:pt x="67" y="84"/>
                    <a:pt x="67" y="84"/>
                    <a:pt x="67" y="84"/>
                  </a:cubicBezTo>
                  <a:cubicBezTo>
                    <a:pt x="67" y="84"/>
                    <a:pt x="68" y="84"/>
                    <a:pt x="68" y="84"/>
                  </a:cubicBezTo>
                  <a:cubicBezTo>
                    <a:pt x="68" y="84"/>
                    <a:pt x="68" y="85"/>
                    <a:pt x="68" y="85"/>
                  </a:cubicBezTo>
                  <a:cubicBezTo>
                    <a:pt x="68" y="85"/>
                    <a:pt x="68" y="85"/>
                    <a:pt x="68" y="85"/>
                  </a:cubicBezTo>
                  <a:cubicBezTo>
                    <a:pt x="68" y="85"/>
                    <a:pt x="68" y="85"/>
                    <a:pt x="68" y="85"/>
                  </a:cubicBezTo>
                  <a:cubicBezTo>
                    <a:pt x="68" y="86"/>
                    <a:pt x="68" y="86"/>
                    <a:pt x="68" y="86"/>
                  </a:cubicBezTo>
                  <a:cubicBezTo>
                    <a:pt x="68" y="86"/>
                    <a:pt x="69" y="86"/>
                    <a:pt x="69" y="86"/>
                  </a:cubicBezTo>
                  <a:cubicBezTo>
                    <a:pt x="69" y="86"/>
                    <a:pt x="69" y="87"/>
                    <a:pt x="69" y="87"/>
                  </a:cubicBezTo>
                  <a:cubicBezTo>
                    <a:pt x="69" y="87"/>
                    <a:pt x="69" y="88"/>
                    <a:pt x="69" y="88"/>
                  </a:cubicBezTo>
                  <a:cubicBezTo>
                    <a:pt x="69" y="88"/>
                    <a:pt x="69" y="89"/>
                    <a:pt x="69" y="89"/>
                  </a:cubicBezTo>
                  <a:cubicBezTo>
                    <a:pt x="69" y="89"/>
                    <a:pt x="69" y="90"/>
                    <a:pt x="69" y="90"/>
                  </a:cubicBezTo>
                  <a:cubicBezTo>
                    <a:pt x="69" y="90"/>
                    <a:pt x="69" y="90"/>
                    <a:pt x="69" y="90"/>
                  </a:cubicBezTo>
                  <a:cubicBezTo>
                    <a:pt x="69" y="90"/>
                    <a:pt x="69" y="90"/>
                    <a:pt x="69" y="91"/>
                  </a:cubicBezTo>
                  <a:cubicBezTo>
                    <a:pt x="68" y="91"/>
                    <a:pt x="68" y="91"/>
                    <a:pt x="68" y="91"/>
                  </a:cubicBezTo>
                  <a:cubicBezTo>
                    <a:pt x="68" y="91"/>
                    <a:pt x="68" y="91"/>
                    <a:pt x="68" y="91"/>
                  </a:cubicBezTo>
                  <a:cubicBezTo>
                    <a:pt x="67" y="91"/>
                    <a:pt x="67" y="91"/>
                    <a:pt x="67" y="91"/>
                  </a:cubicBezTo>
                  <a:cubicBezTo>
                    <a:pt x="67" y="91"/>
                    <a:pt x="66" y="91"/>
                    <a:pt x="66" y="91"/>
                  </a:cubicBezTo>
                  <a:cubicBezTo>
                    <a:pt x="66" y="91"/>
                    <a:pt x="65" y="91"/>
                    <a:pt x="65" y="90"/>
                  </a:cubicBezTo>
                  <a:cubicBezTo>
                    <a:pt x="65" y="90"/>
                    <a:pt x="65" y="90"/>
                    <a:pt x="65" y="90"/>
                  </a:cubicBezTo>
                  <a:cubicBezTo>
                    <a:pt x="65" y="90"/>
                    <a:pt x="65" y="90"/>
                    <a:pt x="65" y="90"/>
                  </a:cubicBezTo>
                  <a:cubicBezTo>
                    <a:pt x="64" y="90"/>
                    <a:pt x="64" y="90"/>
                    <a:pt x="64" y="89"/>
                  </a:cubicBezTo>
                  <a:cubicBezTo>
                    <a:pt x="64" y="89"/>
                    <a:pt x="64" y="89"/>
                    <a:pt x="64" y="89"/>
                  </a:cubicBezTo>
                  <a:cubicBezTo>
                    <a:pt x="64" y="89"/>
                    <a:pt x="64" y="89"/>
                    <a:pt x="64" y="89"/>
                  </a:cubicBezTo>
                  <a:cubicBezTo>
                    <a:pt x="64" y="89"/>
                    <a:pt x="63" y="89"/>
                    <a:pt x="63" y="88"/>
                  </a:cubicBezTo>
                  <a:cubicBezTo>
                    <a:pt x="63" y="88"/>
                    <a:pt x="63" y="88"/>
                    <a:pt x="63" y="88"/>
                  </a:cubicBezTo>
                  <a:cubicBezTo>
                    <a:pt x="63" y="88"/>
                    <a:pt x="63" y="88"/>
                    <a:pt x="63" y="88"/>
                  </a:cubicBezTo>
                  <a:cubicBezTo>
                    <a:pt x="63" y="88"/>
                    <a:pt x="63" y="87"/>
                    <a:pt x="63" y="87"/>
                  </a:cubicBezTo>
                  <a:cubicBezTo>
                    <a:pt x="63" y="87"/>
                    <a:pt x="62" y="87"/>
                    <a:pt x="62" y="87"/>
                  </a:cubicBezTo>
                  <a:cubicBezTo>
                    <a:pt x="62" y="87"/>
                    <a:pt x="62" y="87"/>
                    <a:pt x="62" y="86"/>
                  </a:cubicBezTo>
                  <a:cubicBezTo>
                    <a:pt x="62" y="86"/>
                    <a:pt x="62" y="86"/>
                    <a:pt x="62" y="86"/>
                  </a:cubicBezTo>
                  <a:cubicBezTo>
                    <a:pt x="62" y="86"/>
                    <a:pt x="62" y="86"/>
                    <a:pt x="62" y="86"/>
                  </a:cubicBezTo>
                  <a:cubicBezTo>
                    <a:pt x="62" y="86"/>
                    <a:pt x="62" y="86"/>
                    <a:pt x="62" y="86"/>
                  </a:cubicBezTo>
                  <a:cubicBezTo>
                    <a:pt x="62" y="86"/>
                    <a:pt x="61" y="86"/>
                    <a:pt x="61" y="85"/>
                  </a:cubicBezTo>
                  <a:cubicBezTo>
                    <a:pt x="61" y="85"/>
                    <a:pt x="61" y="85"/>
                    <a:pt x="61" y="85"/>
                  </a:cubicBezTo>
                  <a:cubicBezTo>
                    <a:pt x="61" y="85"/>
                    <a:pt x="61" y="85"/>
                    <a:pt x="61" y="85"/>
                  </a:cubicBezTo>
                  <a:cubicBezTo>
                    <a:pt x="61" y="85"/>
                    <a:pt x="60" y="84"/>
                    <a:pt x="60" y="84"/>
                  </a:cubicBezTo>
                  <a:cubicBezTo>
                    <a:pt x="60" y="84"/>
                    <a:pt x="60" y="84"/>
                    <a:pt x="60" y="84"/>
                  </a:cubicBezTo>
                  <a:cubicBezTo>
                    <a:pt x="60" y="84"/>
                    <a:pt x="60" y="84"/>
                    <a:pt x="60" y="84"/>
                  </a:cubicBezTo>
                  <a:cubicBezTo>
                    <a:pt x="60" y="84"/>
                    <a:pt x="60" y="84"/>
                    <a:pt x="60" y="84"/>
                  </a:cubicBezTo>
                  <a:cubicBezTo>
                    <a:pt x="59" y="84"/>
                    <a:pt x="59" y="83"/>
                    <a:pt x="59" y="83"/>
                  </a:cubicBezTo>
                  <a:cubicBezTo>
                    <a:pt x="59" y="83"/>
                    <a:pt x="59" y="83"/>
                    <a:pt x="59" y="83"/>
                  </a:cubicBezTo>
                  <a:cubicBezTo>
                    <a:pt x="59" y="83"/>
                    <a:pt x="59" y="83"/>
                    <a:pt x="59" y="83"/>
                  </a:cubicBezTo>
                  <a:cubicBezTo>
                    <a:pt x="58" y="83"/>
                    <a:pt x="58" y="83"/>
                    <a:pt x="58" y="82"/>
                  </a:cubicBezTo>
                  <a:cubicBezTo>
                    <a:pt x="58" y="82"/>
                    <a:pt x="58" y="82"/>
                    <a:pt x="58" y="82"/>
                  </a:cubicBezTo>
                  <a:cubicBezTo>
                    <a:pt x="58" y="82"/>
                    <a:pt x="58" y="81"/>
                    <a:pt x="58" y="81"/>
                  </a:cubicBezTo>
                  <a:cubicBezTo>
                    <a:pt x="58" y="81"/>
                    <a:pt x="58" y="81"/>
                    <a:pt x="58" y="80"/>
                  </a:cubicBezTo>
                  <a:cubicBezTo>
                    <a:pt x="58" y="80"/>
                    <a:pt x="57" y="80"/>
                    <a:pt x="57" y="80"/>
                  </a:cubicBezTo>
                  <a:cubicBezTo>
                    <a:pt x="57" y="80"/>
                    <a:pt x="56" y="80"/>
                    <a:pt x="56" y="80"/>
                  </a:cubicBezTo>
                  <a:cubicBezTo>
                    <a:pt x="56" y="80"/>
                    <a:pt x="56" y="80"/>
                    <a:pt x="56" y="80"/>
                  </a:cubicBezTo>
                  <a:cubicBezTo>
                    <a:pt x="56" y="80"/>
                    <a:pt x="55" y="79"/>
                    <a:pt x="55" y="79"/>
                  </a:cubicBezTo>
                  <a:cubicBezTo>
                    <a:pt x="55" y="79"/>
                    <a:pt x="55" y="79"/>
                    <a:pt x="55" y="79"/>
                  </a:cubicBezTo>
                  <a:cubicBezTo>
                    <a:pt x="55" y="79"/>
                    <a:pt x="55" y="79"/>
                    <a:pt x="55" y="79"/>
                  </a:cubicBezTo>
                  <a:cubicBezTo>
                    <a:pt x="55" y="79"/>
                    <a:pt x="54" y="79"/>
                    <a:pt x="54" y="79"/>
                  </a:cubicBezTo>
                  <a:cubicBezTo>
                    <a:pt x="54" y="79"/>
                    <a:pt x="54" y="78"/>
                    <a:pt x="54" y="78"/>
                  </a:cubicBezTo>
                  <a:cubicBezTo>
                    <a:pt x="54" y="78"/>
                    <a:pt x="54" y="78"/>
                    <a:pt x="54" y="78"/>
                  </a:cubicBezTo>
                  <a:cubicBezTo>
                    <a:pt x="53" y="78"/>
                    <a:pt x="53" y="78"/>
                    <a:pt x="53" y="78"/>
                  </a:cubicBezTo>
                  <a:cubicBezTo>
                    <a:pt x="53" y="78"/>
                    <a:pt x="53" y="77"/>
                    <a:pt x="53" y="77"/>
                  </a:cubicBezTo>
                  <a:cubicBezTo>
                    <a:pt x="53" y="77"/>
                    <a:pt x="53" y="77"/>
                    <a:pt x="53" y="77"/>
                  </a:cubicBezTo>
                  <a:cubicBezTo>
                    <a:pt x="53" y="77"/>
                    <a:pt x="52" y="77"/>
                    <a:pt x="52" y="77"/>
                  </a:cubicBezTo>
                  <a:cubicBezTo>
                    <a:pt x="52" y="77"/>
                    <a:pt x="52" y="77"/>
                    <a:pt x="52" y="77"/>
                  </a:cubicBezTo>
                  <a:cubicBezTo>
                    <a:pt x="52" y="77"/>
                    <a:pt x="52" y="77"/>
                    <a:pt x="51" y="77"/>
                  </a:cubicBezTo>
                  <a:cubicBezTo>
                    <a:pt x="51" y="76"/>
                    <a:pt x="51" y="76"/>
                    <a:pt x="51" y="76"/>
                  </a:cubicBezTo>
                  <a:cubicBezTo>
                    <a:pt x="51" y="76"/>
                    <a:pt x="51" y="76"/>
                    <a:pt x="51" y="76"/>
                  </a:cubicBezTo>
                  <a:cubicBezTo>
                    <a:pt x="51" y="76"/>
                    <a:pt x="50" y="76"/>
                    <a:pt x="50" y="76"/>
                  </a:cubicBezTo>
                  <a:cubicBezTo>
                    <a:pt x="50" y="76"/>
                    <a:pt x="50" y="76"/>
                    <a:pt x="50" y="76"/>
                  </a:cubicBezTo>
                  <a:cubicBezTo>
                    <a:pt x="50" y="75"/>
                    <a:pt x="50" y="75"/>
                    <a:pt x="50" y="75"/>
                  </a:cubicBezTo>
                  <a:cubicBezTo>
                    <a:pt x="50" y="75"/>
                    <a:pt x="49" y="75"/>
                    <a:pt x="49" y="75"/>
                  </a:cubicBezTo>
                  <a:cubicBezTo>
                    <a:pt x="49" y="75"/>
                    <a:pt x="49" y="75"/>
                    <a:pt x="49" y="75"/>
                  </a:cubicBezTo>
                  <a:cubicBezTo>
                    <a:pt x="49" y="75"/>
                    <a:pt x="49" y="75"/>
                    <a:pt x="49" y="75"/>
                  </a:cubicBezTo>
                  <a:cubicBezTo>
                    <a:pt x="49" y="75"/>
                    <a:pt x="49" y="75"/>
                    <a:pt x="49" y="75"/>
                  </a:cubicBezTo>
                  <a:cubicBezTo>
                    <a:pt x="49" y="75"/>
                    <a:pt x="49" y="74"/>
                    <a:pt x="49" y="74"/>
                  </a:cubicBezTo>
                  <a:cubicBezTo>
                    <a:pt x="48" y="74"/>
                    <a:pt x="48" y="75"/>
                    <a:pt x="48" y="75"/>
                  </a:cubicBezTo>
                  <a:cubicBezTo>
                    <a:pt x="47" y="75"/>
                    <a:pt x="47" y="75"/>
                    <a:pt x="47" y="75"/>
                  </a:cubicBezTo>
                  <a:cubicBezTo>
                    <a:pt x="47" y="75"/>
                    <a:pt x="46" y="75"/>
                    <a:pt x="46" y="74"/>
                  </a:cubicBezTo>
                  <a:cubicBezTo>
                    <a:pt x="46" y="74"/>
                    <a:pt x="46" y="74"/>
                    <a:pt x="46" y="74"/>
                  </a:cubicBezTo>
                  <a:cubicBezTo>
                    <a:pt x="46" y="74"/>
                    <a:pt x="45" y="74"/>
                    <a:pt x="45" y="74"/>
                  </a:cubicBezTo>
                  <a:cubicBezTo>
                    <a:pt x="45" y="74"/>
                    <a:pt x="45" y="74"/>
                    <a:pt x="45" y="74"/>
                  </a:cubicBezTo>
                  <a:cubicBezTo>
                    <a:pt x="45" y="74"/>
                    <a:pt x="45" y="75"/>
                    <a:pt x="45" y="75"/>
                  </a:cubicBezTo>
                  <a:cubicBezTo>
                    <a:pt x="45" y="75"/>
                    <a:pt x="45" y="75"/>
                    <a:pt x="45" y="75"/>
                  </a:cubicBezTo>
                  <a:cubicBezTo>
                    <a:pt x="45" y="75"/>
                    <a:pt x="46" y="76"/>
                    <a:pt x="46" y="76"/>
                  </a:cubicBezTo>
                  <a:cubicBezTo>
                    <a:pt x="46" y="76"/>
                    <a:pt x="46" y="76"/>
                    <a:pt x="46" y="76"/>
                  </a:cubicBezTo>
                  <a:cubicBezTo>
                    <a:pt x="46" y="76"/>
                    <a:pt x="46" y="76"/>
                    <a:pt x="46" y="76"/>
                  </a:cubicBezTo>
                  <a:cubicBezTo>
                    <a:pt x="46" y="77"/>
                    <a:pt x="46" y="77"/>
                    <a:pt x="46" y="77"/>
                  </a:cubicBezTo>
                  <a:cubicBezTo>
                    <a:pt x="46" y="77"/>
                    <a:pt x="47" y="77"/>
                    <a:pt x="47" y="77"/>
                  </a:cubicBezTo>
                  <a:cubicBezTo>
                    <a:pt x="47" y="77"/>
                    <a:pt x="47" y="77"/>
                    <a:pt x="47" y="77"/>
                  </a:cubicBezTo>
                  <a:cubicBezTo>
                    <a:pt x="47" y="77"/>
                    <a:pt x="47" y="78"/>
                    <a:pt x="47" y="78"/>
                  </a:cubicBezTo>
                  <a:cubicBezTo>
                    <a:pt x="47" y="78"/>
                    <a:pt x="47" y="78"/>
                    <a:pt x="47" y="78"/>
                  </a:cubicBezTo>
                  <a:cubicBezTo>
                    <a:pt x="47" y="78"/>
                    <a:pt x="47" y="79"/>
                    <a:pt x="47" y="79"/>
                  </a:cubicBezTo>
                  <a:cubicBezTo>
                    <a:pt x="47" y="79"/>
                    <a:pt x="48" y="79"/>
                    <a:pt x="48" y="79"/>
                  </a:cubicBezTo>
                  <a:cubicBezTo>
                    <a:pt x="48" y="80"/>
                    <a:pt x="48" y="80"/>
                    <a:pt x="48" y="80"/>
                  </a:cubicBezTo>
                  <a:cubicBezTo>
                    <a:pt x="48" y="80"/>
                    <a:pt x="48" y="80"/>
                    <a:pt x="48" y="80"/>
                  </a:cubicBezTo>
                  <a:cubicBezTo>
                    <a:pt x="48" y="81"/>
                    <a:pt x="48" y="81"/>
                    <a:pt x="48" y="81"/>
                  </a:cubicBezTo>
                  <a:cubicBezTo>
                    <a:pt x="48" y="81"/>
                    <a:pt x="48" y="81"/>
                    <a:pt x="49" y="81"/>
                  </a:cubicBezTo>
                  <a:cubicBezTo>
                    <a:pt x="49" y="81"/>
                    <a:pt x="49" y="82"/>
                    <a:pt x="49" y="82"/>
                  </a:cubicBezTo>
                  <a:cubicBezTo>
                    <a:pt x="49" y="82"/>
                    <a:pt x="49" y="82"/>
                    <a:pt x="49" y="82"/>
                  </a:cubicBezTo>
                  <a:cubicBezTo>
                    <a:pt x="50" y="82"/>
                    <a:pt x="50" y="82"/>
                    <a:pt x="50" y="83"/>
                  </a:cubicBezTo>
                  <a:cubicBezTo>
                    <a:pt x="51" y="83"/>
                    <a:pt x="52" y="84"/>
                    <a:pt x="52" y="85"/>
                  </a:cubicBezTo>
                  <a:cubicBezTo>
                    <a:pt x="53" y="85"/>
                    <a:pt x="53" y="85"/>
                    <a:pt x="53" y="86"/>
                  </a:cubicBezTo>
                  <a:cubicBezTo>
                    <a:pt x="53" y="86"/>
                    <a:pt x="54" y="86"/>
                    <a:pt x="54" y="86"/>
                  </a:cubicBezTo>
                  <a:cubicBezTo>
                    <a:pt x="54" y="86"/>
                    <a:pt x="54" y="87"/>
                    <a:pt x="54" y="87"/>
                  </a:cubicBezTo>
                  <a:cubicBezTo>
                    <a:pt x="54" y="87"/>
                    <a:pt x="54" y="88"/>
                    <a:pt x="54" y="88"/>
                  </a:cubicBezTo>
                  <a:cubicBezTo>
                    <a:pt x="54" y="88"/>
                    <a:pt x="54" y="88"/>
                    <a:pt x="54" y="88"/>
                  </a:cubicBezTo>
                  <a:cubicBezTo>
                    <a:pt x="54" y="88"/>
                    <a:pt x="54" y="88"/>
                    <a:pt x="54" y="89"/>
                  </a:cubicBezTo>
                  <a:cubicBezTo>
                    <a:pt x="54" y="89"/>
                    <a:pt x="55" y="89"/>
                    <a:pt x="55" y="89"/>
                  </a:cubicBezTo>
                  <a:cubicBezTo>
                    <a:pt x="55" y="89"/>
                    <a:pt x="55" y="89"/>
                    <a:pt x="55" y="89"/>
                  </a:cubicBezTo>
                  <a:cubicBezTo>
                    <a:pt x="55" y="89"/>
                    <a:pt x="55" y="90"/>
                    <a:pt x="55" y="90"/>
                  </a:cubicBezTo>
                  <a:cubicBezTo>
                    <a:pt x="55" y="90"/>
                    <a:pt x="55" y="90"/>
                    <a:pt x="55" y="90"/>
                  </a:cubicBezTo>
                  <a:cubicBezTo>
                    <a:pt x="55" y="90"/>
                    <a:pt x="55" y="90"/>
                    <a:pt x="56" y="90"/>
                  </a:cubicBezTo>
                  <a:cubicBezTo>
                    <a:pt x="56" y="90"/>
                    <a:pt x="56" y="90"/>
                    <a:pt x="56" y="90"/>
                  </a:cubicBezTo>
                  <a:cubicBezTo>
                    <a:pt x="56" y="91"/>
                    <a:pt x="56" y="91"/>
                    <a:pt x="56" y="91"/>
                  </a:cubicBezTo>
                  <a:cubicBezTo>
                    <a:pt x="56" y="91"/>
                    <a:pt x="56" y="91"/>
                    <a:pt x="56" y="91"/>
                  </a:cubicBezTo>
                  <a:cubicBezTo>
                    <a:pt x="57" y="92"/>
                    <a:pt x="57" y="92"/>
                    <a:pt x="57" y="92"/>
                  </a:cubicBezTo>
                  <a:cubicBezTo>
                    <a:pt x="57" y="92"/>
                    <a:pt x="57" y="92"/>
                    <a:pt x="57" y="92"/>
                  </a:cubicBezTo>
                  <a:cubicBezTo>
                    <a:pt x="57" y="92"/>
                    <a:pt x="57" y="92"/>
                    <a:pt x="57" y="92"/>
                  </a:cubicBezTo>
                  <a:cubicBezTo>
                    <a:pt x="57" y="93"/>
                    <a:pt x="57" y="93"/>
                    <a:pt x="58" y="93"/>
                  </a:cubicBezTo>
                  <a:cubicBezTo>
                    <a:pt x="58" y="93"/>
                    <a:pt x="58" y="93"/>
                    <a:pt x="58" y="93"/>
                  </a:cubicBezTo>
                  <a:cubicBezTo>
                    <a:pt x="58" y="93"/>
                    <a:pt x="58" y="93"/>
                    <a:pt x="58" y="93"/>
                  </a:cubicBezTo>
                  <a:cubicBezTo>
                    <a:pt x="58" y="94"/>
                    <a:pt x="58" y="94"/>
                    <a:pt x="58" y="94"/>
                  </a:cubicBezTo>
                  <a:cubicBezTo>
                    <a:pt x="58" y="94"/>
                    <a:pt x="58" y="94"/>
                    <a:pt x="58" y="94"/>
                  </a:cubicBezTo>
                  <a:cubicBezTo>
                    <a:pt x="59" y="94"/>
                    <a:pt x="59" y="94"/>
                    <a:pt x="59" y="95"/>
                  </a:cubicBezTo>
                  <a:cubicBezTo>
                    <a:pt x="59" y="95"/>
                    <a:pt x="59" y="95"/>
                    <a:pt x="59" y="95"/>
                  </a:cubicBezTo>
                  <a:cubicBezTo>
                    <a:pt x="59" y="95"/>
                    <a:pt x="59" y="95"/>
                    <a:pt x="59" y="95"/>
                  </a:cubicBezTo>
                  <a:cubicBezTo>
                    <a:pt x="59" y="95"/>
                    <a:pt x="59" y="95"/>
                    <a:pt x="59" y="96"/>
                  </a:cubicBezTo>
                  <a:cubicBezTo>
                    <a:pt x="59" y="96"/>
                    <a:pt x="60" y="96"/>
                    <a:pt x="60" y="96"/>
                  </a:cubicBezTo>
                  <a:cubicBezTo>
                    <a:pt x="60" y="96"/>
                    <a:pt x="60" y="96"/>
                    <a:pt x="60" y="96"/>
                  </a:cubicBezTo>
                  <a:cubicBezTo>
                    <a:pt x="60" y="96"/>
                    <a:pt x="61" y="97"/>
                    <a:pt x="61" y="97"/>
                  </a:cubicBezTo>
                  <a:cubicBezTo>
                    <a:pt x="61" y="97"/>
                    <a:pt x="61" y="97"/>
                    <a:pt x="61" y="97"/>
                  </a:cubicBezTo>
                  <a:cubicBezTo>
                    <a:pt x="61" y="97"/>
                    <a:pt x="61" y="97"/>
                    <a:pt x="61" y="97"/>
                  </a:cubicBezTo>
                  <a:cubicBezTo>
                    <a:pt x="61" y="97"/>
                    <a:pt x="62" y="97"/>
                    <a:pt x="62" y="97"/>
                  </a:cubicBezTo>
                  <a:cubicBezTo>
                    <a:pt x="62" y="98"/>
                    <a:pt x="62" y="98"/>
                    <a:pt x="62" y="98"/>
                  </a:cubicBezTo>
                  <a:cubicBezTo>
                    <a:pt x="62" y="98"/>
                    <a:pt x="62" y="99"/>
                    <a:pt x="62" y="99"/>
                  </a:cubicBezTo>
                  <a:cubicBezTo>
                    <a:pt x="62" y="99"/>
                    <a:pt x="63" y="99"/>
                    <a:pt x="63" y="99"/>
                  </a:cubicBezTo>
                  <a:cubicBezTo>
                    <a:pt x="63" y="99"/>
                    <a:pt x="63" y="100"/>
                    <a:pt x="63" y="100"/>
                  </a:cubicBezTo>
                  <a:cubicBezTo>
                    <a:pt x="63" y="100"/>
                    <a:pt x="63" y="100"/>
                    <a:pt x="63" y="100"/>
                  </a:cubicBezTo>
                  <a:cubicBezTo>
                    <a:pt x="63" y="100"/>
                    <a:pt x="63" y="100"/>
                    <a:pt x="63" y="100"/>
                  </a:cubicBezTo>
                  <a:cubicBezTo>
                    <a:pt x="64" y="100"/>
                    <a:pt x="64" y="101"/>
                    <a:pt x="64" y="101"/>
                  </a:cubicBezTo>
                  <a:cubicBezTo>
                    <a:pt x="64" y="101"/>
                    <a:pt x="64" y="101"/>
                    <a:pt x="64" y="101"/>
                  </a:cubicBezTo>
                  <a:cubicBezTo>
                    <a:pt x="64" y="101"/>
                    <a:pt x="64" y="102"/>
                    <a:pt x="64" y="102"/>
                  </a:cubicBezTo>
                  <a:cubicBezTo>
                    <a:pt x="64" y="102"/>
                    <a:pt x="64" y="102"/>
                    <a:pt x="64" y="102"/>
                  </a:cubicBezTo>
                  <a:cubicBezTo>
                    <a:pt x="64" y="102"/>
                    <a:pt x="64" y="103"/>
                    <a:pt x="63" y="103"/>
                  </a:cubicBezTo>
                  <a:cubicBezTo>
                    <a:pt x="63" y="103"/>
                    <a:pt x="63" y="103"/>
                    <a:pt x="63" y="103"/>
                  </a:cubicBezTo>
                  <a:cubicBezTo>
                    <a:pt x="63" y="103"/>
                    <a:pt x="63" y="103"/>
                    <a:pt x="63" y="103"/>
                  </a:cubicBezTo>
                  <a:cubicBezTo>
                    <a:pt x="63" y="103"/>
                    <a:pt x="62" y="103"/>
                    <a:pt x="62" y="104"/>
                  </a:cubicBezTo>
                  <a:cubicBezTo>
                    <a:pt x="62" y="104"/>
                    <a:pt x="62" y="104"/>
                    <a:pt x="62" y="104"/>
                  </a:cubicBezTo>
                  <a:cubicBezTo>
                    <a:pt x="62" y="104"/>
                    <a:pt x="62" y="104"/>
                    <a:pt x="62" y="104"/>
                  </a:cubicBezTo>
                  <a:cubicBezTo>
                    <a:pt x="62" y="104"/>
                    <a:pt x="61" y="104"/>
                    <a:pt x="61" y="104"/>
                  </a:cubicBezTo>
                  <a:cubicBezTo>
                    <a:pt x="61" y="104"/>
                    <a:pt x="61" y="104"/>
                    <a:pt x="61" y="104"/>
                  </a:cubicBezTo>
                  <a:cubicBezTo>
                    <a:pt x="61" y="104"/>
                    <a:pt x="61" y="104"/>
                    <a:pt x="60" y="104"/>
                  </a:cubicBezTo>
                  <a:cubicBezTo>
                    <a:pt x="60" y="104"/>
                    <a:pt x="60" y="105"/>
                    <a:pt x="60" y="105"/>
                  </a:cubicBezTo>
                  <a:cubicBezTo>
                    <a:pt x="60" y="105"/>
                    <a:pt x="60" y="105"/>
                    <a:pt x="60" y="105"/>
                  </a:cubicBezTo>
                  <a:cubicBezTo>
                    <a:pt x="59" y="105"/>
                    <a:pt x="59" y="105"/>
                    <a:pt x="59" y="106"/>
                  </a:cubicBezTo>
                  <a:cubicBezTo>
                    <a:pt x="59" y="106"/>
                    <a:pt x="59" y="106"/>
                    <a:pt x="59" y="106"/>
                  </a:cubicBezTo>
                  <a:cubicBezTo>
                    <a:pt x="59" y="106"/>
                    <a:pt x="59" y="106"/>
                    <a:pt x="58" y="106"/>
                  </a:cubicBezTo>
                  <a:cubicBezTo>
                    <a:pt x="58" y="106"/>
                    <a:pt x="58" y="106"/>
                    <a:pt x="58" y="106"/>
                  </a:cubicBezTo>
                  <a:cubicBezTo>
                    <a:pt x="58" y="106"/>
                    <a:pt x="58" y="106"/>
                    <a:pt x="58" y="106"/>
                  </a:cubicBezTo>
                  <a:cubicBezTo>
                    <a:pt x="58" y="106"/>
                    <a:pt x="57" y="107"/>
                    <a:pt x="57" y="107"/>
                  </a:cubicBezTo>
                  <a:cubicBezTo>
                    <a:pt x="57" y="107"/>
                    <a:pt x="57" y="107"/>
                    <a:pt x="57" y="107"/>
                  </a:cubicBezTo>
                  <a:cubicBezTo>
                    <a:pt x="56" y="107"/>
                    <a:pt x="56" y="107"/>
                    <a:pt x="56" y="107"/>
                  </a:cubicBezTo>
                  <a:cubicBezTo>
                    <a:pt x="55" y="107"/>
                    <a:pt x="55" y="107"/>
                    <a:pt x="55" y="107"/>
                  </a:cubicBezTo>
                  <a:cubicBezTo>
                    <a:pt x="54" y="107"/>
                    <a:pt x="55" y="106"/>
                    <a:pt x="55" y="106"/>
                  </a:cubicBezTo>
                  <a:cubicBezTo>
                    <a:pt x="55" y="106"/>
                    <a:pt x="55" y="105"/>
                    <a:pt x="55" y="105"/>
                  </a:cubicBezTo>
                  <a:cubicBezTo>
                    <a:pt x="55" y="105"/>
                    <a:pt x="55" y="105"/>
                    <a:pt x="55" y="105"/>
                  </a:cubicBezTo>
                  <a:cubicBezTo>
                    <a:pt x="55" y="105"/>
                    <a:pt x="55" y="105"/>
                    <a:pt x="55" y="105"/>
                  </a:cubicBezTo>
                  <a:cubicBezTo>
                    <a:pt x="55" y="105"/>
                    <a:pt x="56" y="105"/>
                    <a:pt x="56" y="104"/>
                  </a:cubicBezTo>
                  <a:cubicBezTo>
                    <a:pt x="56" y="104"/>
                    <a:pt x="56" y="104"/>
                    <a:pt x="56" y="104"/>
                  </a:cubicBezTo>
                  <a:cubicBezTo>
                    <a:pt x="56" y="104"/>
                    <a:pt x="57" y="103"/>
                    <a:pt x="57" y="103"/>
                  </a:cubicBezTo>
                  <a:cubicBezTo>
                    <a:pt x="57" y="103"/>
                    <a:pt x="57" y="103"/>
                    <a:pt x="57" y="103"/>
                  </a:cubicBezTo>
                  <a:cubicBezTo>
                    <a:pt x="57" y="103"/>
                    <a:pt x="57" y="103"/>
                    <a:pt x="57" y="103"/>
                  </a:cubicBezTo>
                  <a:cubicBezTo>
                    <a:pt x="57" y="103"/>
                    <a:pt x="57" y="102"/>
                    <a:pt x="57" y="102"/>
                  </a:cubicBezTo>
                  <a:cubicBezTo>
                    <a:pt x="57" y="102"/>
                    <a:pt x="57" y="102"/>
                    <a:pt x="58" y="102"/>
                  </a:cubicBezTo>
                  <a:cubicBezTo>
                    <a:pt x="58" y="102"/>
                    <a:pt x="58" y="102"/>
                    <a:pt x="58" y="102"/>
                  </a:cubicBezTo>
                  <a:cubicBezTo>
                    <a:pt x="58" y="102"/>
                    <a:pt x="58" y="101"/>
                    <a:pt x="58" y="101"/>
                  </a:cubicBezTo>
                  <a:cubicBezTo>
                    <a:pt x="58" y="101"/>
                    <a:pt x="58" y="101"/>
                    <a:pt x="58" y="101"/>
                  </a:cubicBezTo>
                  <a:cubicBezTo>
                    <a:pt x="58" y="100"/>
                    <a:pt x="57" y="100"/>
                    <a:pt x="57" y="100"/>
                  </a:cubicBezTo>
                  <a:cubicBezTo>
                    <a:pt x="57" y="100"/>
                    <a:pt x="57" y="99"/>
                    <a:pt x="57" y="99"/>
                  </a:cubicBezTo>
                  <a:cubicBezTo>
                    <a:pt x="57" y="99"/>
                    <a:pt x="57" y="99"/>
                    <a:pt x="57" y="99"/>
                  </a:cubicBezTo>
                  <a:cubicBezTo>
                    <a:pt x="57" y="99"/>
                    <a:pt x="56" y="99"/>
                    <a:pt x="56" y="99"/>
                  </a:cubicBezTo>
                  <a:cubicBezTo>
                    <a:pt x="56" y="98"/>
                    <a:pt x="56" y="98"/>
                    <a:pt x="56" y="98"/>
                  </a:cubicBezTo>
                  <a:cubicBezTo>
                    <a:pt x="56" y="98"/>
                    <a:pt x="56" y="98"/>
                    <a:pt x="56" y="98"/>
                  </a:cubicBezTo>
                  <a:cubicBezTo>
                    <a:pt x="55" y="98"/>
                    <a:pt x="55" y="97"/>
                    <a:pt x="55" y="97"/>
                  </a:cubicBezTo>
                  <a:cubicBezTo>
                    <a:pt x="55" y="97"/>
                    <a:pt x="55" y="97"/>
                    <a:pt x="55" y="97"/>
                  </a:cubicBezTo>
                  <a:cubicBezTo>
                    <a:pt x="55" y="97"/>
                    <a:pt x="54" y="97"/>
                    <a:pt x="54" y="97"/>
                  </a:cubicBezTo>
                  <a:cubicBezTo>
                    <a:pt x="54" y="97"/>
                    <a:pt x="54" y="96"/>
                    <a:pt x="54" y="96"/>
                  </a:cubicBezTo>
                  <a:cubicBezTo>
                    <a:pt x="54" y="96"/>
                    <a:pt x="54" y="96"/>
                    <a:pt x="53" y="96"/>
                  </a:cubicBezTo>
                  <a:cubicBezTo>
                    <a:pt x="53" y="96"/>
                    <a:pt x="53" y="96"/>
                    <a:pt x="53" y="96"/>
                  </a:cubicBezTo>
                  <a:cubicBezTo>
                    <a:pt x="53" y="96"/>
                    <a:pt x="53" y="95"/>
                    <a:pt x="53" y="95"/>
                  </a:cubicBezTo>
                  <a:cubicBezTo>
                    <a:pt x="53" y="95"/>
                    <a:pt x="52" y="95"/>
                    <a:pt x="52" y="95"/>
                  </a:cubicBezTo>
                  <a:cubicBezTo>
                    <a:pt x="52" y="95"/>
                    <a:pt x="52" y="94"/>
                    <a:pt x="51" y="94"/>
                  </a:cubicBezTo>
                  <a:cubicBezTo>
                    <a:pt x="51" y="94"/>
                    <a:pt x="51" y="94"/>
                    <a:pt x="51" y="94"/>
                  </a:cubicBezTo>
                  <a:cubicBezTo>
                    <a:pt x="51" y="94"/>
                    <a:pt x="51" y="94"/>
                    <a:pt x="51" y="93"/>
                  </a:cubicBezTo>
                  <a:cubicBezTo>
                    <a:pt x="50" y="93"/>
                    <a:pt x="50" y="93"/>
                    <a:pt x="50" y="93"/>
                  </a:cubicBezTo>
                  <a:cubicBezTo>
                    <a:pt x="50" y="93"/>
                    <a:pt x="50" y="93"/>
                    <a:pt x="50" y="93"/>
                  </a:cubicBezTo>
                  <a:cubicBezTo>
                    <a:pt x="50" y="93"/>
                    <a:pt x="50" y="93"/>
                    <a:pt x="50" y="93"/>
                  </a:cubicBezTo>
                  <a:cubicBezTo>
                    <a:pt x="49" y="93"/>
                    <a:pt x="49" y="92"/>
                    <a:pt x="49" y="92"/>
                  </a:cubicBezTo>
                  <a:cubicBezTo>
                    <a:pt x="49" y="92"/>
                    <a:pt x="49" y="92"/>
                    <a:pt x="49" y="92"/>
                  </a:cubicBezTo>
                  <a:cubicBezTo>
                    <a:pt x="48" y="92"/>
                    <a:pt x="48" y="92"/>
                    <a:pt x="48" y="92"/>
                  </a:cubicBezTo>
                  <a:cubicBezTo>
                    <a:pt x="48" y="92"/>
                    <a:pt x="48" y="91"/>
                    <a:pt x="48" y="91"/>
                  </a:cubicBezTo>
                  <a:cubicBezTo>
                    <a:pt x="48" y="91"/>
                    <a:pt x="48" y="91"/>
                    <a:pt x="48" y="91"/>
                  </a:cubicBezTo>
                  <a:cubicBezTo>
                    <a:pt x="47" y="91"/>
                    <a:pt x="47" y="91"/>
                    <a:pt x="47" y="91"/>
                  </a:cubicBezTo>
                  <a:cubicBezTo>
                    <a:pt x="47" y="91"/>
                    <a:pt x="47" y="91"/>
                    <a:pt x="47" y="91"/>
                  </a:cubicBezTo>
                  <a:cubicBezTo>
                    <a:pt x="47" y="91"/>
                    <a:pt x="47" y="90"/>
                    <a:pt x="46" y="90"/>
                  </a:cubicBezTo>
                  <a:cubicBezTo>
                    <a:pt x="46" y="90"/>
                    <a:pt x="46" y="90"/>
                    <a:pt x="46" y="89"/>
                  </a:cubicBezTo>
                  <a:cubicBezTo>
                    <a:pt x="46" y="89"/>
                    <a:pt x="45" y="89"/>
                    <a:pt x="45" y="89"/>
                  </a:cubicBezTo>
                  <a:cubicBezTo>
                    <a:pt x="45" y="89"/>
                    <a:pt x="45" y="88"/>
                    <a:pt x="45" y="88"/>
                  </a:cubicBezTo>
                  <a:cubicBezTo>
                    <a:pt x="44" y="88"/>
                    <a:pt x="44" y="88"/>
                    <a:pt x="44" y="88"/>
                  </a:cubicBezTo>
                  <a:cubicBezTo>
                    <a:pt x="44" y="88"/>
                    <a:pt x="44" y="88"/>
                    <a:pt x="44" y="87"/>
                  </a:cubicBezTo>
                  <a:cubicBezTo>
                    <a:pt x="44" y="87"/>
                    <a:pt x="44" y="87"/>
                    <a:pt x="44" y="87"/>
                  </a:cubicBezTo>
                  <a:cubicBezTo>
                    <a:pt x="43" y="87"/>
                    <a:pt x="43" y="86"/>
                    <a:pt x="43" y="86"/>
                  </a:cubicBezTo>
                  <a:cubicBezTo>
                    <a:pt x="43" y="86"/>
                    <a:pt x="43" y="86"/>
                    <a:pt x="43" y="85"/>
                  </a:cubicBezTo>
                  <a:cubicBezTo>
                    <a:pt x="43" y="85"/>
                    <a:pt x="43" y="85"/>
                    <a:pt x="43" y="85"/>
                  </a:cubicBezTo>
                  <a:cubicBezTo>
                    <a:pt x="43" y="85"/>
                    <a:pt x="43" y="84"/>
                    <a:pt x="43" y="84"/>
                  </a:cubicBezTo>
                  <a:cubicBezTo>
                    <a:pt x="42" y="84"/>
                    <a:pt x="42" y="84"/>
                    <a:pt x="42" y="83"/>
                  </a:cubicBezTo>
                  <a:cubicBezTo>
                    <a:pt x="42" y="83"/>
                    <a:pt x="42" y="83"/>
                    <a:pt x="42" y="83"/>
                  </a:cubicBezTo>
                  <a:cubicBezTo>
                    <a:pt x="42" y="83"/>
                    <a:pt x="42" y="83"/>
                    <a:pt x="42" y="83"/>
                  </a:cubicBezTo>
                  <a:cubicBezTo>
                    <a:pt x="41" y="82"/>
                    <a:pt x="41" y="82"/>
                    <a:pt x="41" y="82"/>
                  </a:cubicBezTo>
                  <a:cubicBezTo>
                    <a:pt x="41" y="82"/>
                    <a:pt x="41" y="82"/>
                    <a:pt x="40" y="81"/>
                  </a:cubicBezTo>
                  <a:cubicBezTo>
                    <a:pt x="40" y="81"/>
                    <a:pt x="40" y="81"/>
                    <a:pt x="40" y="81"/>
                  </a:cubicBezTo>
                  <a:cubicBezTo>
                    <a:pt x="40" y="81"/>
                    <a:pt x="40" y="80"/>
                    <a:pt x="39" y="80"/>
                  </a:cubicBezTo>
                  <a:cubicBezTo>
                    <a:pt x="39" y="80"/>
                    <a:pt x="39" y="80"/>
                    <a:pt x="39" y="80"/>
                  </a:cubicBezTo>
                  <a:cubicBezTo>
                    <a:pt x="39" y="80"/>
                    <a:pt x="39" y="80"/>
                    <a:pt x="39" y="80"/>
                  </a:cubicBezTo>
                  <a:cubicBezTo>
                    <a:pt x="38" y="80"/>
                    <a:pt x="38" y="79"/>
                    <a:pt x="38" y="79"/>
                  </a:cubicBezTo>
                  <a:cubicBezTo>
                    <a:pt x="38" y="79"/>
                    <a:pt x="38" y="79"/>
                    <a:pt x="38" y="79"/>
                  </a:cubicBezTo>
                  <a:cubicBezTo>
                    <a:pt x="38" y="79"/>
                    <a:pt x="38" y="79"/>
                    <a:pt x="38" y="79"/>
                  </a:cubicBezTo>
                  <a:cubicBezTo>
                    <a:pt x="37" y="79"/>
                    <a:pt x="37" y="78"/>
                    <a:pt x="37" y="78"/>
                  </a:cubicBezTo>
                  <a:cubicBezTo>
                    <a:pt x="37" y="78"/>
                    <a:pt x="37" y="78"/>
                    <a:pt x="37" y="78"/>
                  </a:cubicBezTo>
                  <a:cubicBezTo>
                    <a:pt x="36" y="78"/>
                    <a:pt x="36" y="78"/>
                    <a:pt x="36" y="77"/>
                  </a:cubicBezTo>
                  <a:cubicBezTo>
                    <a:pt x="36" y="77"/>
                    <a:pt x="36" y="77"/>
                    <a:pt x="35" y="77"/>
                  </a:cubicBezTo>
                  <a:cubicBezTo>
                    <a:pt x="35" y="77"/>
                    <a:pt x="35" y="77"/>
                    <a:pt x="35" y="77"/>
                  </a:cubicBezTo>
                  <a:cubicBezTo>
                    <a:pt x="35" y="76"/>
                    <a:pt x="35" y="76"/>
                    <a:pt x="35" y="76"/>
                  </a:cubicBezTo>
                  <a:cubicBezTo>
                    <a:pt x="35" y="76"/>
                    <a:pt x="34" y="76"/>
                    <a:pt x="34" y="76"/>
                  </a:cubicBezTo>
                  <a:cubicBezTo>
                    <a:pt x="34" y="76"/>
                    <a:pt x="34" y="76"/>
                    <a:pt x="34" y="76"/>
                  </a:cubicBezTo>
                  <a:cubicBezTo>
                    <a:pt x="34" y="77"/>
                    <a:pt x="33" y="77"/>
                    <a:pt x="33" y="77"/>
                  </a:cubicBezTo>
                  <a:cubicBezTo>
                    <a:pt x="33" y="77"/>
                    <a:pt x="33" y="77"/>
                    <a:pt x="32" y="77"/>
                  </a:cubicBezTo>
                  <a:cubicBezTo>
                    <a:pt x="32" y="77"/>
                    <a:pt x="31" y="77"/>
                    <a:pt x="31" y="77"/>
                  </a:cubicBezTo>
                  <a:cubicBezTo>
                    <a:pt x="31" y="77"/>
                    <a:pt x="31" y="77"/>
                    <a:pt x="31" y="77"/>
                  </a:cubicBezTo>
                  <a:cubicBezTo>
                    <a:pt x="31" y="77"/>
                    <a:pt x="31" y="76"/>
                    <a:pt x="31" y="76"/>
                  </a:cubicBezTo>
                  <a:cubicBezTo>
                    <a:pt x="31" y="76"/>
                    <a:pt x="30" y="76"/>
                    <a:pt x="30" y="76"/>
                  </a:cubicBezTo>
                  <a:cubicBezTo>
                    <a:pt x="30" y="75"/>
                    <a:pt x="30" y="75"/>
                    <a:pt x="30" y="75"/>
                  </a:cubicBezTo>
                  <a:cubicBezTo>
                    <a:pt x="30" y="75"/>
                    <a:pt x="30" y="75"/>
                    <a:pt x="30" y="75"/>
                  </a:cubicBezTo>
                  <a:cubicBezTo>
                    <a:pt x="30" y="75"/>
                    <a:pt x="30" y="73"/>
                    <a:pt x="30" y="73"/>
                  </a:cubicBezTo>
                  <a:cubicBezTo>
                    <a:pt x="30" y="73"/>
                    <a:pt x="30" y="73"/>
                    <a:pt x="30" y="73"/>
                  </a:cubicBezTo>
                  <a:cubicBezTo>
                    <a:pt x="30" y="73"/>
                    <a:pt x="30" y="72"/>
                    <a:pt x="30" y="72"/>
                  </a:cubicBezTo>
                  <a:cubicBezTo>
                    <a:pt x="30" y="72"/>
                    <a:pt x="30" y="72"/>
                    <a:pt x="30" y="72"/>
                  </a:cubicBezTo>
                  <a:cubicBezTo>
                    <a:pt x="30" y="72"/>
                    <a:pt x="30" y="72"/>
                    <a:pt x="30" y="72"/>
                  </a:cubicBezTo>
                  <a:cubicBezTo>
                    <a:pt x="30" y="72"/>
                    <a:pt x="30" y="72"/>
                    <a:pt x="29" y="72"/>
                  </a:cubicBezTo>
                  <a:cubicBezTo>
                    <a:pt x="29" y="72"/>
                    <a:pt x="29" y="71"/>
                    <a:pt x="29" y="71"/>
                  </a:cubicBezTo>
                  <a:cubicBezTo>
                    <a:pt x="29" y="71"/>
                    <a:pt x="29" y="70"/>
                    <a:pt x="29" y="70"/>
                  </a:cubicBezTo>
                  <a:cubicBezTo>
                    <a:pt x="29" y="70"/>
                    <a:pt x="29" y="70"/>
                    <a:pt x="29" y="70"/>
                  </a:cubicBezTo>
                  <a:cubicBezTo>
                    <a:pt x="29" y="70"/>
                    <a:pt x="28" y="70"/>
                    <a:pt x="28" y="70"/>
                  </a:cubicBezTo>
                  <a:cubicBezTo>
                    <a:pt x="28" y="70"/>
                    <a:pt x="28" y="69"/>
                    <a:pt x="28" y="69"/>
                  </a:cubicBezTo>
                  <a:cubicBezTo>
                    <a:pt x="28" y="69"/>
                    <a:pt x="28" y="69"/>
                    <a:pt x="28" y="69"/>
                  </a:cubicBezTo>
                  <a:cubicBezTo>
                    <a:pt x="28" y="68"/>
                    <a:pt x="28" y="68"/>
                    <a:pt x="28" y="68"/>
                  </a:cubicBezTo>
                  <a:cubicBezTo>
                    <a:pt x="28" y="68"/>
                    <a:pt x="27" y="67"/>
                    <a:pt x="27" y="67"/>
                  </a:cubicBezTo>
                  <a:cubicBezTo>
                    <a:pt x="27" y="67"/>
                    <a:pt x="27" y="67"/>
                    <a:pt x="27" y="67"/>
                  </a:cubicBezTo>
                  <a:cubicBezTo>
                    <a:pt x="27" y="67"/>
                    <a:pt x="27" y="67"/>
                    <a:pt x="27" y="67"/>
                  </a:cubicBezTo>
                  <a:cubicBezTo>
                    <a:pt x="27" y="67"/>
                    <a:pt x="27" y="66"/>
                    <a:pt x="26" y="66"/>
                  </a:cubicBezTo>
                  <a:cubicBezTo>
                    <a:pt x="26" y="66"/>
                    <a:pt x="26" y="66"/>
                    <a:pt x="26" y="66"/>
                  </a:cubicBezTo>
                  <a:cubicBezTo>
                    <a:pt x="26" y="66"/>
                    <a:pt x="26" y="66"/>
                    <a:pt x="26" y="66"/>
                  </a:cubicBezTo>
                  <a:cubicBezTo>
                    <a:pt x="26" y="66"/>
                    <a:pt x="26" y="65"/>
                    <a:pt x="26" y="65"/>
                  </a:cubicBezTo>
                  <a:cubicBezTo>
                    <a:pt x="26" y="65"/>
                    <a:pt x="25" y="65"/>
                    <a:pt x="25" y="65"/>
                  </a:cubicBezTo>
                  <a:cubicBezTo>
                    <a:pt x="25" y="65"/>
                    <a:pt x="25" y="65"/>
                    <a:pt x="25" y="65"/>
                  </a:cubicBezTo>
                  <a:cubicBezTo>
                    <a:pt x="25" y="65"/>
                    <a:pt x="25" y="64"/>
                    <a:pt x="25" y="64"/>
                  </a:cubicBezTo>
                  <a:cubicBezTo>
                    <a:pt x="25" y="64"/>
                    <a:pt x="25" y="64"/>
                    <a:pt x="25" y="64"/>
                  </a:cubicBezTo>
                  <a:cubicBezTo>
                    <a:pt x="25" y="64"/>
                    <a:pt x="25" y="63"/>
                    <a:pt x="25" y="63"/>
                  </a:cubicBezTo>
                  <a:cubicBezTo>
                    <a:pt x="25" y="62"/>
                    <a:pt x="25" y="62"/>
                    <a:pt x="24" y="62"/>
                  </a:cubicBezTo>
                  <a:cubicBezTo>
                    <a:pt x="24" y="61"/>
                    <a:pt x="25" y="61"/>
                    <a:pt x="25" y="61"/>
                  </a:cubicBezTo>
                  <a:cubicBezTo>
                    <a:pt x="25" y="61"/>
                    <a:pt x="25" y="61"/>
                    <a:pt x="25" y="60"/>
                  </a:cubicBezTo>
                  <a:cubicBezTo>
                    <a:pt x="25" y="60"/>
                    <a:pt x="25" y="60"/>
                    <a:pt x="25" y="60"/>
                  </a:cubicBezTo>
                  <a:cubicBezTo>
                    <a:pt x="25" y="60"/>
                    <a:pt x="25" y="60"/>
                    <a:pt x="25" y="59"/>
                  </a:cubicBezTo>
                  <a:cubicBezTo>
                    <a:pt x="25" y="59"/>
                    <a:pt x="25" y="59"/>
                    <a:pt x="25" y="59"/>
                  </a:cubicBezTo>
                  <a:cubicBezTo>
                    <a:pt x="25" y="59"/>
                    <a:pt x="26" y="58"/>
                    <a:pt x="26" y="58"/>
                  </a:cubicBezTo>
                  <a:cubicBezTo>
                    <a:pt x="26" y="58"/>
                    <a:pt x="26" y="58"/>
                    <a:pt x="26" y="57"/>
                  </a:cubicBezTo>
                  <a:cubicBezTo>
                    <a:pt x="26" y="57"/>
                    <a:pt x="26" y="57"/>
                    <a:pt x="26" y="56"/>
                  </a:cubicBezTo>
                  <a:cubicBezTo>
                    <a:pt x="26" y="56"/>
                    <a:pt x="25" y="56"/>
                    <a:pt x="25" y="56"/>
                  </a:cubicBezTo>
                  <a:cubicBezTo>
                    <a:pt x="25" y="55"/>
                    <a:pt x="25" y="55"/>
                    <a:pt x="25" y="55"/>
                  </a:cubicBezTo>
                  <a:cubicBezTo>
                    <a:pt x="25" y="55"/>
                    <a:pt x="25" y="55"/>
                    <a:pt x="25" y="54"/>
                  </a:cubicBezTo>
                  <a:cubicBezTo>
                    <a:pt x="25" y="54"/>
                    <a:pt x="25" y="54"/>
                    <a:pt x="25" y="54"/>
                  </a:cubicBezTo>
                  <a:cubicBezTo>
                    <a:pt x="25" y="54"/>
                    <a:pt x="25" y="53"/>
                    <a:pt x="25" y="53"/>
                  </a:cubicBezTo>
                  <a:cubicBezTo>
                    <a:pt x="25" y="53"/>
                    <a:pt x="25" y="53"/>
                    <a:pt x="25" y="53"/>
                  </a:cubicBezTo>
                  <a:cubicBezTo>
                    <a:pt x="25" y="53"/>
                    <a:pt x="25" y="52"/>
                    <a:pt x="25" y="52"/>
                  </a:cubicBezTo>
                  <a:cubicBezTo>
                    <a:pt x="25" y="52"/>
                    <a:pt x="25" y="51"/>
                    <a:pt x="25" y="51"/>
                  </a:cubicBezTo>
                  <a:cubicBezTo>
                    <a:pt x="25" y="50"/>
                    <a:pt x="25" y="50"/>
                    <a:pt x="25" y="49"/>
                  </a:cubicBezTo>
                  <a:cubicBezTo>
                    <a:pt x="25" y="48"/>
                    <a:pt x="25" y="48"/>
                    <a:pt x="25" y="47"/>
                  </a:cubicBezTo>
                  <a:cubicBezTo>
                    <a:pt x="25" y="47"/>
                    <a:pt x="25" y="47"/>
                    <a:pt x="25" y="46"/>
                  </a:cubicBezTo>
                  <a:cubicBezTo>
                    <a:pt x="25" y="46"/>
                    <a:pt x="25" y="45"/>
                    <a:pt x="25" y="45"/>
                  </a:cubicBezTo>
                  <a:cubicBezTo>
                    <a:pt x="25" y="45"/>
                    <a:pt x="24" y="44"/>
                    <a:pt x="24" y="44"/>
                  </a:cubicBezTo>
                  <a:cubicBezTo>
                    <a:pt x="24" y="44"/>
                    <a:pt x="24" y="42"/>
                    <a:pt x="24" y="42"/>
                  </a:cubicBezTo>
                  <a:cubicBezTo>
                    <a:pt x="24" y="42"/>
                    <a:pt x="24" y="42"/>
                    <a:pt x="24" y="42"/>
                  </a:cubicBezTo>
                  <a:cubicBezTo>
                    <a:pt x="24" y="42"/>
                    <a:pt x="24" y="41"/>
                    <a:pt x="24" y="41"/>
                  </a:cubicBezTo>
                  <a:cubicBezTo>
                    <a:pt x="24" y="41"/>
                    <a:pt x="24" y="40"/>
                    <a:pt x="24" y="40"/>
                  </a:cubicBezTo>
                  <a:cubicBezTo>
                    <a:pt x="24" y="40"/>
                    <a:pt x="24" y="39"/>
                    <a:pt x="24" y="39"/>
                  </a:cubicBezTo>
                  <a:cubicBezTo>
                    <a:pt x="24" y="39"/>
                    <a:pt x="24" y="38"/>
                    <a:pt x="24" y="38"/>
                  </a:cubicBezTo>
                  <a:cubicBezTo>
                    <a:pt x="24" y="38"/>
                    <a:pt x="24" y="37"/>
                    <a:pt x="24" y="37"/>
                  </a:cubicBezTo>
                  <a:cubicBezTo>
                    <a:pt x="24" y="37"/>
                    <a:pt x="23" y="36"/>
                    <a:pt x="23" y="36"/>
                  </a:cubicBezTo>
                  <a:cubicBezTo>
                    <a:pt x="23" y="36"/>
                    <a:pt x="23" y="35"/>
                    <a:pt x="23" y="35"/>
                  </a:cubicBezTo>
                  <a:cubicBezTo>
                    <a:pt x="23" y="35"/>
                    <a:pt x="23" y="35"/>
                    <a:pt x="23" y="35"/>
                  </a:cubicBezTo>
                  <a:cubicBezTo>
                    <a:pt x="23" y="34"/>
                    <a:pt x="23" y="34"/>
                    <a:pt x="23" y="34"/>
                  </a:cubicBezTo>
                  <a:cubicBezTo>
                    <a:pt x="23" y="34"/>
                    <a:pt x="22" y="33"/>
                    <a:pt x="22" y="33"/>
                  </a:cubicBezTo>
                  <a:cubicBezTo>
                    <a:pt x="22" y="33"/>
                    <a:pt x="22" y="33"/>
                    <a:pt x="22" y="33"/>
                  </a:cubicBezTo>
                  <a:cubicBezTo>
                    <a:pt x="22" y="33"/>
                    <a:pt x="22" y="33"/>
                    <a:pt x="22" y="33"/>
                  </a:cubicBezTo>
                  <a:cubicBezTo>
                    <a:pt x="22" y="33"/>
                    <a:pt x="22" y="32"/>
                    <a:pt x="22" y="32"/>
                  </a:cubicBezTo>
                  <a:cubicBezTo>
                    <a:pt x="22" y="32"/>
                    <a:pt x="22" y="32"/>
                    <a:pt x="22" y="32"/>
                  </a:cubicBezTo>
                  <a:cubicBezTo>
                    <a:pt x="21" y="32"/>
                    <a:pt x="21" y="32"/>
                    <a:pt x="21" y="32"/>
                  </a:cubicBezTo>
                  <a:cubicBezTo>
                    <a:pt x="21" y="31"/>
                    <a:pt x="20" y="31"/>
                    <a:pt x="20" y="31"/>
                  </a:cubicBezTo>
                  <a:cubicBezTo>
                    <a:pt x="20" y="30"/>
                    <a:pt x="20" y="30"/>
                    <a:pt x="19" y="30"/>
                  </a:cubicBezTo>
                  <a:cubicBezTo>
                    <a:pt x="19" y="30"/>
                    <a:pt x="19" y="29"/>
                    <a:pt x="19" y="29"/>
                  </a:cubicBezTo>
                  <a:cubicBezTo>
                    <a:pt x="19" y="29"/>
                    <a:pt x="18" y="29"/>
                    <a:pt x="18" y="29"/>
                  </a:cubicBezTo>
                  <a:cubicBezTo>
                    <a:pt x="18" y="29"/>
                    <a:pt x="18" y="28"/>
                    <a:pt x="18" y="28"/>
                  </a:cubicBezTo>
                  <a:cubicBezTo>
                    <a:pt x="18" y="28"/>
                    <a:pt x="18" y="28"/>
                    <a:pt x="17" y="28"/>
                  </a:cubicBezTo>
                  <a:cubicBezTo>
                    <a:pt x="17" y="28"/>
                    <a:pt x="17" y="28"/>
                    <a:pt x="17" y="28"/>
                  </a:cubicBezTo>
                  <a:cubicBezTo>
                    <a:pt x="17" y="27"/>
                    <a:pt x="16" y="27"/>
                    <a:pt x="16" y="27"/>
                  </a:cubicBezTo>
                  <a:cubicBezTo>
                    <a:pt x="16" y="27"/>
                    <a:pt x="16" y="27"/>
                    <a:pt x="15" y="26"/>
                  </a:cubicBezTo>
                  <a:cubicBezTo>
                    <a:pt x="15" y="26"/>
                    <a:pt x="15" y="26"/>
                    <a:pt x="15" y="26"/>
                  </a:cubicBezTo>
                  <a:cubicBezTo>
                    <a:pt x="15" y="26"/>
                    <a:pt x="15" y="26"/>
                    <a:pt x="15" y="26"/>
                  </a:cubicBezTo>
                  <a:cubicBezTo>
                    <a:pt x="14" y="26"/>
                    <a:pt x="14" y="25"/>
                    <a:pt x="14" y="25"/>
                  </a:cubicBezTo>
                  <a:cubicBezTo>
                    <a:pt x="14" y="25"/>
                    <a:pt x="13" y="25"/>
                    <a:pt x="13" y="24"/>
                  </a:cubicBezTo>
                  <a:cubicBezTo>
                    <a:pt x="12" y="24"/>
                    <a:pt x="12" y="23"/>
                    <a:pt x="11" y="22"/>
                  </a:cubicBezTo>
                  <a:cubicBezTo>
                    <a:pt x="11" y="22"/>
                    <a:pt x="11" y="22"/>
                    <a:pt x="11" y="22"/>
                  </a:cubicBezTo>
                  <a:cubicBezTo>
                    <a:pt x="10" y="22"/>
                    <a:pt x="10" y="22"/>
                    <a:pt x="10" y="21"/>
                  </a:cubicBezTo>
                  <a:cubicBezTo>
                    <a:pt x="10" y="21"/>
                    <a:pt x="10" y="21"/>
                    <a:pt x="10" y="21"/>
                  </a:cubicBezTo>
                  <a:cubicBezTo>
                    <a:pt x="10" y="21"/>
                    <a:pt x="10" y="21"/>
                    <a:pt x="9" y="21"/>
                  </a:cubicBezTo>
                  <a:cubicBezTo>
                    <a:pt x="9" y="20"/>
                    <a:pt x="9" y="20"/>
                    <a:pt x="9" y="20"/>
                  </a:cubicBezTo>
                  <a:cubicBezTo>
                    <a:pt x="9" y="20"/>
                    <a:pt x="9" y="20"/>
                    <a:pt x="9" y="20"/>
                  </a:cubicBezTo>
                  <a:cubicBezTo>
                    <a:pt x="9" y="20"/>
                    <a:pt x="9" y="20"/>
                    <a:pt x="9" y="20"/>
                  </a:cubicBezTo>
                  <a:cubicBezTo>
                    <a:pt x="9" y="20"/>
                    <a:pt x="9" y="20"/>
                    <a:pt x="9" y="19"/>
                  </a:cubicBezTo>
                  <a:cubicBezTo>
                    <a:pt x="9"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7" y="18"/>
                    <a:pt x="7" y="18"/>
                  </a:cubicBezTo>
                  <a:cubicBezTo>
                    <a:pt x="7" y="17"/>
                    <a:pt x="7" y="17"/>
                    <a:pt x="7" y="17"/>
                  </a:cubicBezTo>
                  <a:cubicBezTo>
                    <a:pt x="7" y="17"/>
                    <a:pt x="7" y="17"/>
                    <a:pt x="7" y="17"/>
                  </a:cubicBezTo>
                  <a:cubicBezTo>
                    <a:pt x="7" y="17"/>
                    <a:pt x="7" y="16"/>
                    <a:pt x="7" y="16"/>
                  </a:cubicBezTo>
                  <a:cubicBezTo>
                    <a:pt x="7" y="16"/>
                    <a:pt x="6" y="16"/>
                    <a:pt x="6" y="16"/>
                  </a:cubicBezTo>
                  <a:cubicBezTo>
                    <a:pt x="6" y="16"/>
                    <a:pt x="6" y="16"/>
                    <a:pt x="6" y="16"/>
                  </a:cubicBezTo>
                  <a:cubicBezTo>
                    <a:pt x="6" y="16"/>
                    <a:pt x="6" y="15"/>
                    <a:pt x="6" y="15"/>
                  </a:cubicBezTo>
                  <a:cubicBezTo>
                    <a:pt x="6" y="15"/>
                    <a:pt x="6" y="15"/>
                    <a:pt x="6" y="15"/>
                  </a:cubicBezTo>
                  <a:cubicBezTo>
                    <a:pt x="6" y="15"/>
                    <a:pt x="6" y="14"/>
                    <a:pt x="5" y="14"/>
                  </a:cubicBezTo>
                  <a:cubicBezTo>
                    <a:pt x="5" y="14"/>
                    <a:pt x="5" y="13"/>
                    <a:pt x="5" y="13"/>
                  </a:cubicBezTo>
                  <a:cubicBezTo>
                    <a:pt x="5" y="13"/>
                    <a:pt x="5" y="12"/>
                    <a:pt x="5" y="12"/>
                  </a:cubicBezTo>
                  <a:cubicBezTo>
                    <a:pt x="5" y="12"/>
                    <a:pt x="5" y="11"/>
                    <a:pt x="5" y="11"/>
                  </a:cubicBezTo>
                  <a:cubicBezTo>
                    <a:pt x="5" y="11"/>
                    <a:pt x="5" y="10"/>
                    <a:pt x="5" y="10"/>
                  </a:cubicBezTo>
                  <a:cubicBezTo>
                    <a:pt x="5" y="10"/>
                    <a:pt x="5" y="10"/>
                    <a:pt x="5" y="10"/>
                  </a:cubicBezTo>
                  <a:cubicBezTo>
                    <a:pt x="5" y="10"/>
                    <a:pt x="5" y="9"/>
                    <a:pt x="5" y="9"/>
                  </a:cubicBezTo>
                  <a:cubicBezTo>
                    <a:pt x="5" y="9"/>
                    <a:pt x="4" y="9"/>
                    <a:pt x="4" y="9"/>
                  </a:cubicBezTo>
                  <a:cubicBezTo>
                    <a:pt x="4" y="9"/>
                    <a:pt x="4" y="8"/>
                    <a:pt x="4" y="8"/>
                  </a:cubicBezTo>
                  <a:cubicBezTo>
                    <a:pt x="3" y="8"/>
                    <a:pt x="3" y="8"/>
                    <a:pt x="3" y="8"/>
                  </a:cubicBezTo>
                  <a:cubicBezTo>
                    <a:pt x="3" y="8"/>
                    <a:pt x="3" y="8"/>
                    <a:pt x="3" y="8"/>
                  </a:cubicBezTo>
                  <a:cubicBezTo>
                    <a:pt x="3" y="7"/>
                    <a:pt x="3" y="7"/>
                    <a:pt x="3" y="7"/>
                  </a:cubicBezTo>
                  <a:cubicBezTo>
                    <a:pt x="3" y="7"/>
                    <a:pt x="3" y="7"/>
                    <a:pt x="3" y="7"/>
                  </a:cubicBezTo>
                  <a:cubicBezTo>
                    <a:pt x="3" y="7"/>
                    <a:pt x="2" y="7"/>
                    <a:pt x="2" y="7"/>
                  </a:cubicBezTo>
                  <a:cubicBezTo>
                    <a:pt x="2" y="7"/>
                    <a:pt x="2" y="7"/>
                    <a:pt x="2" y="6"/>
                  </a:cubicBezTo>
                  <a:cubicBezTo>
                    <a:pt x="2" y="6"/>
                    <a:pt x="1" y="6"/>
                    <a:pt x="1" y="6"/>
                  </a:cubicBezTo>
                  <a:cubicBezTo>
                    <a:pt x="1" y="6"/>
                    <a:pt x="1" y="6"/>
                    <a:pt x="1" y="6"/>
                  </a:cubicBezTo>
                  <a:cubicBezTo>
                    <a:pt x="1" y="6"/>
                    <a:pt x="1" y="6"/>
                    <a:pt x="1" y="6"/>
                  </a:cubicBezTo>
                  <a:cubicBezTo>
                    <a:pt x="1" y="6"/>
                    <a:pt x="1" y="6"/>
                    <a:pt x="1" y="6"/>
                  </a:cubicBezTo>
                  <a:cubicBezTo>
                    <a:pt x="0" y="6"/>
                    <a:pt x="0" y="5"/>
                    <a:pt x="0" y="5"/>
                  </a:cubicBezTo>
                  <a:cubicBezTo>
                    <a:pt x="0" y="5"/>
                    <a:pt x="0" y="5"/>
                    <a:pt x="0" y="5"/>
                  </a:cubicBezTo>
                  <a:cubicBezTo>
                    <a:pt x="0" y="5"/>
                    <a:pt x="0" y="5"/>
                    <a:pt x="0" y="5"/>
                  </a:cubicBezTo>
                  <a:cubicBezTo>
                    <a:pt x="0" y="4"/>
                    <a:pt x="1" y="5"/>
                    <a:pt x="1" y="5"/>
                  </a:cubicBezTo>
                  <a:cubicBezTo>
                    <a:pt x="1" y="5"/>
                    <a:pt x="1" y="5"/>
                    <a:pt x="1" y="5"/>
                  </a:cubicBezTo>
                  <a:cubicBezTo>
                    <a:pt x="1" y="5"/>
                    <a:pt x="2" y="5"/>
                    <a:pt x="2" y="5"/>
                  </a:cubicBezTo>
                  <a:cubicBezTo>
                    <a:pt x="2" y="5"/>
                    <a:pt x="2" y="5"/>
                    <a:pt x="2" y="5"/>
                  </a:cubicBezTo>
                  <a:cubicBezTo>
                    <a:pt x="2" y="5"/>
                    <a:pt x="3" y="6"/>
                    <a:pt x="3" y="6"/>
                  </a:cubicBezTo>
                  <a:cubicBezTo>
                    <a:pt x="3" y="6"/>
                    <a:pt x="3" y="5"/>
                    <a:pt x="3" y="5"/>
                  </a:cubicBezTo>
                  <a:cubicBezTo>
                    <a:pt x="3" y="5"/>
                    <a:pt x="3" y="5"/>
                    <a:pt x="3" y="5"/>
                  </a:cubicBezTo>
                  <a:cubicBezTo>
                    <a:pt x="3" y="5"/>
                    <a:pt x="2" y="5"/>
                    <a:pt x="2" y="5"/>
                  </a:cubicBezTo>
                  <a:cubicBezTo>
                    <a:pt x="2" y="5"/>
                    <a:pt x="2" y="4"/>
                    <a:pt x="2" y="4"/>
                  </a:cubicBezTo>
                  <a:cubicBezTo>
                    <a:pt x="2" y="4"/>
                    <a:pt x="2" y="4"/>
                    <a:pt x="2" y="4"/>
                  </a:cubicBezTo>
                  <a:cubicBezTo>
                    <a:pt x="2" y="4"/>
                    <a:pt x="1" y="4"/>
                    <a:pt x="1" y="4"/>
                  </a:cubicBezTo>
                  <a:cubicBezTo>
                    <a:pt x="1" y="4"/>
                    <a:pt x="1" y="4"/>
                    <a:pt x="1" y="4"/>
                  </a:cubicBezTo>
                  <a:cubicBezTo>
                    <a:pt x="1" y="3"/>
                    <a:pt x="1" y="3"/>
                    <a:pt x="1" y="3"/>
                  </a:cubicBezTo>
                  <a:cubicBezTo>
                    <a:pt x="1" y="3"/>
                    <a:pt x="1" y="3"/>
                    <a:pt x="1" y="3"/>
                  </a:cubicBezTo>
                  <a:cubicBezTo>
                    <a:pt x="0" y="3"/>
                    <a:pt x="0" y="3"/>
                    <a:pt x="0" y="3"/>
                  </a:cubicBezTo>
                  <a:cubicBezTo>
                    <a:pt x="0" y="3"/>
                    <a:pt x="0" y="2"/>
                    <a:pt x="0" y="2"/>
                  </a:cubicBezTo>
                  <a:cubicBezTo>
                    <a:pt x="0" y="2"/>
                    <a:pt x="1" y="2"/>
                    <a:pt x="1" y="2"/>
                  </a:cubicBezTo>
                  <a:cubicBezTo>
                    <a:pt x="1" y="1"/>
                    <a:pt x="1" y="1"/>
                    <a:pt x="2" y="1"/>
                  </a:cubicBezTo>
                  <a:cubicBezTo>
                    <a:pt x="2"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5" y="1"/>
                  </a:cubicBezTo>
                  <a:cubicBezTo>
                    <a:pt x="5" y="2"/>
                    <a:pt x="5" y="2"/>
                    <a:pt x="5" y="2"/>
                  </a:cubicBezTo>
                  <a:cubicBezTo>
                    <a:pt x="5" y="2"/>
                    <a:pt x="5" y="2"/>
                    <a:pt x="5" y="2"/>
                  </a:cubicBezTo>
                  <a:cubicBezTo>
                    <a:pt x="6" y="2"/>
                    <a:pt x="6" y="2"/>
                    <a:pt x="6" y="2"/>
                  </a:cubicBezTo>
                  <a:cubicBezTo>
                    <a:pt x="6" y="2"/>
                    <a:pt x="6" y="3"/>
                    <a:pt x="6" y="3"/>
                  </a:cubicBezTo>
                  <a:cubicBezTo>
                    <a:pt x="6" y="3"/>
                    <a:pt x="6" y="3"/>
                    <a:pt x="6" y="3"/>
                  </a:cubicBezTo>
                  <a:cubicBezTo>
                    <a:pt x="6" y="3"/>
                    <a:pt x="7" y="3"/>
                    <a:pt x="7" y="3"/>
                  </a:cubicBezTo>
                  <a:cubicBezTo>
                    <a:pt x="7" y="3"/>
                    <a:pt x="7" y="3"/>
                    <a:pt x="7" y="3"/>
                  </a:cubicBezTo>
                  <a:cubicBezTo>
                    <a:pt x="7" y="4"/>
                    <a:pt x="8" y="4"/>
                    <a:pt x="8" y="4"/>
                  </a:cubicBezTo>
                  <a:cubicBezTo>
                    <a:pt x="8" y="4"/>
                    <a:pt x="8" y="4"/>
                    <a:pt x="8" y="4"/>
                  </a:cubicBezTo>
                  <a:cubicBezTo>
                    <a:pt x="8" y="3"/>
                    <a:pt x="8" y="2"/>
                    <a:pt x="8" y="2"/>
                  </a:cubicBezTo>
                  <a:cubicBezTo>
                    <a:pt x="8" y="2"/>
                    <a:pt x="8" y="1"/>
                    <a:pt x="8" y="1"/>
                  </a:cubicBezTo>
                  <a:cubicBezTo>
                    <a:pt x="8" y="1"/>
                    <a:pt x="8" y="1"/>
                    <a:pt x="8" y="1"/>
                  </a:cubicBezTo>
                  <a:cubicBezTo>
                    <a:pt x="8" y="1"/>
                    <a:pt x="8" y="1"/>
                    <a:pt x="8" y="1"/>
                  </a:cubicBezTo>
                  <a:cubicBezTo>
                    <a:pt x="9" y="0"/>
                    <a:pt x="9" y="0"/>
                    <a:pt x="9" y="1"/>
                  </a:cubicBezTo>
                  <a:cubicBezTo>
                    <a:pt x="9" y="1"/>
                    <a:pt x="10" y="1"/>
                    <a:pt x="10" y="2"/>
                  </a:cubicBezTo>
                  <a:cubicBezTo>
                    <a:pt x="10" y="2"/>
                    <a:pt x="10" y="2"/>
                    <a:pt x="10" y="2"/>
                  </a:cubicBezTo>
                  <a:cubicBezTo>
                    <a:pt x="10" y="2"/>
                    <a:pt x="10" y="3"/>
                    <a:pt x="10" y="3"/>
                  </a:cubicBezTo>
                  <a:cubicBezTo>
                    <a:pt x="10" y="4"/>
                    <a:pt x="10" y="4"/>
                    <a:pt x="10" y="4"/>
                  </a:cubicBezTo>
                  <a:cubicBezTo>
                    <a:pt x="10" y="4"/>
                    <a:pt x="10" y="4"/>
                    <a:pt x="10" y="4"/>
                  </a:cubicBezTo>
                  <a:cubicBezTo>
                    <a:pt x="10" y="4"/>
                    <a:pt x="10" y="5"/>
                    <a:pt x="10" y="5"/>
                  </a:cubicBezTo>
                  <a:cubicBezTo>
                    <a:pt x="11" y="5"/>
                    <a:pt x="11" y="5"/>
                    <a:pt x="11" y="5"/>
                  </a:cubicBezTo>
                  <a:cubicBezTo>
                    <a:pt x="11" y="5"/>
                    <a:pt x="11" y="6"/>
                    <a:pt x="11" y="6"/>
                  </a:cubicBezTo>
                  <a:cubicBezTo>
                    <a:pt x="11" y="7"/>
                    <a:pt x="11" y="7"/>
                    <a:pt x="11" y="7"/>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0" name="Freeform 664"/>
            <p:cNvSpPr>
              <a:spLocks noEditPoints="1"/>
            </p:cNvSpPr>
            <p:nvPr/>
          </p:nvSpPr>
          <p:spPr bwMode="auto">
            <a:xfrm>
              <a:off x="7804150" y="1730376"/>
              <a:ext cx="300038" cy="401638"/>
            </a:xfrm>
            <a:custGeom>
              <a:avLst/>
              <a:gdLst>
                <a:gd name="T0" fmla="*/ 74 w 80"/>
                <a:gd name="T1" fmla="*/ 88 h 107"/>
                <a:gd name="T2" fmla="*/ 73 w 80"/>
                <a:gd name="T3" fmla="*/ 88 h 107"/>
                <a:gd name="T4" fmla="*/ 71 w 80"/>
                <a:gd name="T5" fmla="*/ 90 h 107"/>
                <a:gd name="T6" fmla="*/ 70 w 80"/>
                <a:gd name="T7" fmla="*/ 91 h 107"/>
                <a:gd name="T8" fmla="*/ 70 w 80"/>
                <a:gd name="T9" fmla="*/ 92 h 107"/>
                <a:gd name="T10" fmla="*/ 69 w 80"/>
                <a:gd name="T11" fmla="*/ 93 h 107"/>
                <a:gd name="T12" fmla="*/ 69 w 80"/>
                <a:gd name="T13" fmla="*/ 94 h 107"/>
                <a:gd name="T14" fmla="*/ 69 w 80"/>
                <a:gd name="T15" fmla="*/ 96 h 107"/>
                <a:gd name="T16" fmla="*/ 69 w 80"/>
                <a:gd name="T17" fmla="*/ 100 h 107"/>
                <a:gd name="T18" fmla="*/ 69 w 80"/>
                <a:gd name="T19" fmla="*/ 102 h 107"/>
                <a:gd name="T20" fmla="*/ 70 w 80"/>
                <a:gd name="T21" fmla="*/ 103 h 107"/>
                <a:gd name="T22" fmla="*/ 71 w 80"/>
                <a:gd name="T23" fmla="*/ 104 h 107"/>
                <a:gd name="T24" fmla="*/ 73 w 80"/>
                <a:gd name="T25" fmla="*/ 105 h 107"/>
                <a:gd name="T26" fmla="*/ 75 w 80"/>
                <a:gd name="T27" fmla="*/ 105 h 107"/>
                <a:gd name="T28" fmla="*/ 76 w 80"/>
                <a:gd name="T29" fmla="*/ 104 h 107"/>
                <a:gd name="T30" fmla="*/ 78 w 80"/>
                <a:gd name="T31" fmla="*/ 103 h 107"/>
                <a:gd name="T32" fmla="*/ 78 w 80"/>
                <a:gd name="T33" fmla="*/ 101 h 107"/>
                <a:gd name="T34" fmla="*/ 79 w 80"/>
                <a:gd name="T35" fmla="*/ 101 h 107"/>
                <a:gd name="T36" fmla="*/ 79 w 80"/>
                <a:gd name="T37" fmla="*/ 100 h 107"/>
                <a:gd name="T38" fmla="*/ 80 w 80"/>
                <a:gd name="T39" fmla="*/ 99 h 107"/>
                <a:gd name="T40" fmla="*/ 80 w 80"/>
                <a:gd name="T41" fmla="*/ 97 h 107"/>
                <a:gd name="T42" fmla="*/ 80 w 80"/>
                <a:gd name="T43" fmla="*/ 93 h 107"/>
                <a:gd name="T44" fmla="*/ 79 w 80"/>
                <a:gd name="T45" fmla="*/ 90 h 107"/>
                <a:gd name="T46" fmla="*/ 79 w 80"/>
                <a:gd name="T47" fmla="*/ 89 h 107"/>
                <a:gd name="T48" fmla="*/ 77 w 80"/>
                <a:gd name="T49" fmla="*/ 88 h 107"/>
                <a:gd name="T50" fmla="*/ 76 w 80"/>
                <a:gd name="T51" fmla="*/ 88 h 107"/>
                <a:gd name="T52" fmla="*/ 16 w 80"/>
                <a:gd name="T53" fmla="*/ 13 h 107"/>
                <a:gd name="T54" fmla="*/ 26 w 80"/>
                <a:gd name="T55" fmla="*/ 21 h 107"/>
                <a:gd name="T56" fmla="*/ 38 w 80"/>
                <a:gd name="T57" fmla="*/ 20 h 107"/>
                <a:gd name="T58" fmla="*/ 46 w 80"/>
                <a:gd name="T59" fmla="*/ 11 h 107"/>
                <a:gd name="T60" fmla="*/ 51 w 80"/>
                <a:gd name="T61" fmla="*/ 21 h 107"/>
                <a:gd name="T62" fmla="*/ 49 w 80"/>
                <a:gd name="T63" fmla="*/ 29 h 107"/>
                <a:gd name="T64" fmla="*/ 56 w 80"/>
                <a:gd name="T65" fmla="*/ 39 h 107"/>
                <a:gd name="T66" fmla="*/ 60 w 80"/>
                <a:gd name="T67" fmla="*/ 49 h 107"/>
                <a:gd name="T68" fmla="*/ 65 w 80"/>
                <a:gd name="T69" fmla="*/ 61 h 107"/>
                <a:gd name="T70" fmla="*/ 60 w 80"/>
                <a:gd name="T71" fmla="*/ 64 h 107"/>
                <a:gd name="T72" fmla="*/ 56 w 80"/>
                <a:gd name="T73" fmla="*/ 57 h 107"/>
                <a:gd name="T74" fmla="*/ 51 w 80"/>
                <a:gd name="T75" fmla="*/ 47 h 107"/>
                <a:gd name="T76" fmla="*/ 50 w 80"/>
                <a:gd name="T77" fmla="*/ 57 h 107"/>
                <a:gd name="T78" fmla="*/ 58 w 80"/>
                <a:gd name="T79" fmla="*/ 67 h 107"/>
                <a:gd name="T80" fmla="*/ 62 w 80"/>
                <a:gd name="T81" fmla="*/ 73 h 107"/>
                <a:gd name="T82" fmla="*/ 66 w 80"/>
                <a:gd name="T83" fmla="*/ 83 h 107"/>
                <a:gd name="T84" fmla="*/ 66 w 80"/>
                <a:gd name="T85" fmla="*/ 91 h 107"/>
                <a:gd name="T86" fmla="*/ 60 w 80"/>
                <a:gd name="T87" fmla="*/ 84 h 107"/>
                <a:gd name="T88" fmla="*/ 53 w 80"/>
                <a:gd name="T89" fmla="*/ 78 h 107"/>
                <a:gd name="T90" fmla="*/ 45 w 80"/>
                <a:gd name="T91" fmla="*/ 74 h 107"/>
                <a:gd name="T92" fmla="*/ 50 w 80"/>
                <a:gd name="T93" fmla="*/ 83 h 107"/>
                <a:gd name="T94" fmla="*/ 58 w 80"/>
                <a:gd name="T95" fmla="*/ 93 h 107"/>
                <a:gd name="T96" fmla="*/ 64 w 80"/>
                <a:gd name="T97" fmla="*/ 101 h 107"/>
                <a:gd name="T98" fmla="*/ 57 w 80"/>
                <a:gd name="T99" fmla="*/ 107 h 107"/>
                <a:gd name="T100" fmla="*/ 57 w 80"/>
                <a:gd name="T101" fmla="*/ 99 h 107"/>
                <a:gd name="T102" fmla="*/ 48 w 80"/>
                <a:gd name="T103" fmla="*/ 92 h 107"/>
                <a:gd name="T104" fmla="*/ 40 w 80"/>
                <a:gd name="T105" fmla="*/ 81 h 107"/>
                <a:gd name="T106" fmla="*/ 30 w 80"/>
                <a:gd name="T107" fmla="*/ 76 h 107"/>
                <a:gd name="T108" fmla="*/ 26 w 80"/>
                <a:gd name="T109" fmla="*/ 66 h 107"/>
                <a:gd name="T110" fmla="*/ 25 w 80"/>
                <a:gd name="T111" fmla="*/ 54 h 107"/>
                <a:gd name="T112" fmla="*/ 23 w 80"/>
                <a:gd name="T113" fmla="*/ 35 h 107"/>
                <a:gd name="T114" fmla="*/ 13 w 80"/>
                <a:gd name="T115" fmla="*/ 24 h 107"/>
                <a:gd name="T116" fmla="*/ 6 w 80"/>
                <a:gd name="T117" fmla="*/ 16 h 107"/>
                <a:gd name="T118" fmla="*/ 1 w 80"/>
                <a:gd name="T119" fmla="*/ 6 h 107"/>
                <a:gd name="T120" fmla="*/ 0 w 80"/>
                <a:gd name="T121" fmla="*/ 2 h 107"/>
                <a:gd name="T122" fmla="*/ 8 w 80"/>
                <a:gd name="T123"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 h="107">
                  <a:moveTo>
                    <a:pt x="74" y="87"/>
                  </a:move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4" y="88"/>
                    <a:pt x="74" y="88"/>
                  </a:cubicBezTo>
                  <a:cubicBezTo>
                    <a:pt x="74"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3" y="88"/>
                    <a:pt x="73" y="88"/>
                    <a:pt x="73" y="88"/>
                  </a:cubicBezTo>
                  <a:cubicBezTo>
                    <a:pt x="72" y="88"/>
                    <a:pt x="72" y="88"/>
                    <a:pt x="72" y="88"/>
                  </a:cubicBezTo>
                  <a:cubicBezTo>
                    <a:pt x="72" y="88"/>
                    <a:pt x="72" y="88"/>
                    <a:pt x="72" y="88"/>
                  </a:cubicBezTo>
                  <a:cubicBezTo>
                    <a:pt x="72" y="88"/>
                    <a:pt x="72" y="88"/>
                    <a:pt x="72" y="88"/>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2" y="89"/>
                    <a:pt x="72" y="89"/>
                  </a:cubicBezTo>
                  <a:cubicBezTo>
                    <a:pt x="72" y="89"/>
                    <a:pt x="71" y="89"/>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0"/>
                    <a:pt x="71" y="90"/>
                  </a:cubicBezTo>
                  <a:cubicBezTo>
                    <a:pt x="71" y="90"/>
                    <a:pt x="71"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70" y="92"/>
                    <a:pt x="70" y="92"/>
                    <a:pt x="70" y="92"/>
                  </a:cubicBezTo>
                  <a:cubicBezTo>
                    <a:pt x="69" y="92"/>
                    <a:pt x="69" y="92"/>
                    <a:pt x="69" y="92"/>
                  </a:cubicBezTo>
                  <a:cubicBezTo>
                    <a:pt x="69" y="92"/>
                    <a:pt x="69" y="92"/>
                    <a:pt x="69" y="92"/>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3"/>
                    <a:pt x="69" y="93"/>
                    <a:pt x="69" y="93"/>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4"/>
                    <a:pt x="69" y="94"/>
                    <a:pt x="69" y="94"/>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8" y="96"/>
                    <a:pt x="68" y="96"/>
                    <a:pt x="68" y="96"/>
                  </a:cubicBezTo>
                  <a:cubicBezTo>
                    <a:pt x="68" y="97"/>
                    <a:pt x="68" y="97"/>
                    <a:pt x="68" y="97"/>
                  </a:cubicBezTo>
                  <a:cubicBezTo>
                    <a:pt x="68" y="97"/>
                    <a:pt x="68" y="97"/>
                    <a:pt x="68" y="97"/>
                  </a:cubicBezTo>
                  <a:cubicBezTo>
                    <a:pt x="68" y="97"/>
                    <a:pt x="68" y="97"/>
                    <a:pt x="68" y="97"/>
                  </a:cubicBezTo>
                  <a:cubicBezTo>
                    <a:pt x="68" y="97"/>
                    <a:pt x="68" y="97"/>
                    <a:pt x="68" y="97"/>
                  </a:cubicBezTo>
                  <a:cubicBezTo>
                    <a:pt x="68" y="98"/>
                    <a:pt x="68" y="98"/>
                    <a:pt x="68" y="98"/>
                  </a:cubicBezTo>
                  <a:cubicBezTo>
                    <a:pt x="68" y="98"/>
                    <a:pt x="68" y="98"/>
                    <a:pt x="68" y="98"/>
                  </a:cubicBezTo>
                  <a:cubicBezTo>
                    <a:pt x="68" y="98"/>
                    <a:pt x="68" y="98"/>
                    <a:pt x="68" y="98"/>
                  </a:cubicBezTo>
                  <a:cubicBezTo>
                    <a:pt x="68" y="98"/>
                    <a:pt x="68" y="98"/>
                    <a:pt x="68" y="98"/>
                  </a:cubicBezTo>
                  <a:cubicBezTo>
                    <a:pt x="68" y="99"/>
                    <a:pt x="68" y="99"/>
                    <a:pt x="68" y="99"/>
                  </a:cubicBezTo>
                  <a:cubicBezTo>
                    <a:pt x="69" y="99"/>
                    <a:pt x="69" y="99"/>
                    <a:pt x="69" y="99"/>
                  </a:cubicBezTo>
                  <a:cubicBezTo>
                    <a:pt x="69" y="99"/>
                    <a:pt x="69" y="99"/>
                    <a:pt x="69" y="99"/>
                  </a:cubicBezTo>
                  <a:cubicBezTo>
                    <a:pt x="69" y="99"/>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0"/>
                    <a:pt x="69" y="100"/>
                    <a:pt x="69" y="100"/>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1"/>
                    <a:pt x="69" y="101"/>
                    <a:pt x="69" y="101"/>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69" y="102"/>
                    <a:pt x="69" y="102"/>
                    <a:pt x="69"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2"/>
                    <a:pt x="70" y="102"/>
                  </a:cubicBezTo>
                  <a:cubicBezTo>
                    <a:pt x="70" y="102"/>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0" y="103"/>
                    <a:pt x="70" y="103"/>
                  </a:cubicBezTo>
                  <a:cubicBezTo>
                    <a:pt x="70" y="103"/>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1" y="104"/>
                    <a:pt x="71" y="104"/>
                    <a:pt x="71" y="104"/>
                  </a:cubicBezTo>
                  <a:cubicBezTo>
                    <a:pt x="72" y="104"/>
                    <a:pt x="72" y="104"/>
                    <a:pt x="72" y="104"/>
                  </a:cubicBezTo>
                  <a:cubicBezTo>
                    <a:pt x="72" y="104"/>
                    <a:pt x="72" y="104"/>
                    <a:pt x="72" y="104"/>
                  </a:cubicBezTo>
                  <a:cubicBezTo>
                    <a:pt x="72" y="104"/>
                    <a:pt x="72" y="104"/>
                    <a:pt x="72" y="104"/>
                  </a:cubicBezTo>
                  <a:cubicBezTo>
                    <a:pt x="72" y="104"/>
                    <a:pt x="72" y="104"/>
                    <a:pt x="72" y="104"/>
                  </a:cubicBezTo>
                  <a:cubicBezTo>
                    <a:pt x="72" y="104"/>
                    <a:pt x="72" y="104"/>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2" y="105"/>
                    <a:pt x="72" y="105"/>
                    <a:pt x="72"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3" y="105"/>
                    <a:pt x="73" y="105"/>
                    <a:pt x="73"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4"/>
                    <a:pt x="75" y="104"/>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4"/>
                    <a:pt x="77" y="104"/>
                  </a:cubicBezTo>
                  <a:cubicBezTo>
                    <a:pt x="77" y="104"/>
                    <a:pt x="77" y="103"/>
                    <a:pt x="77" y="103"/>
                  </a:cubicBezTo>
                  <a:cubicBezTo>
                    <a:pt x="77" y="103"/>
                    <a:pt x="77" y="103"/>
                    <a:pt x="77" y="103"/>
                  </a:cubicBezTo>
                  <a:cubicBezTo>
                    <a:pt x="77" y="103"/>
                    <a:pt x="77" y="103"/>
                    <a:pt x="77" y="103"/>
                  </a:cubicBezTo>
                  <a:cubicBezTo>
                    <a:pt x="77" y="103"/>
                    <a:pt x="77"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3"/>
                    <a:pt x="78" y="103"/>
                  </a:cubicBezTo>
                  <a:cubicBezTo>
                    <a:pt x="78" y="103"/>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2"/>
                  </a:cubicBezTo>
                  <a:cubicBezTo>
                    <a:pt x="78" y="102"/>
                    <a:pt x="78" y="102"/>
                    <a:pt x="78" y="101"/>
                  </a:cubicBezTo>
                  <a:cubicBezTo>
                    <a:pt x="78" y="101"/>
                    <a:pt x="78" y="101"/>
                    <a:pt x="78" y="101"/>
                  </a:cubicBezTo>
                  <a:cubicBezTo>
                    <a:pt x="78" y="101"/>
                    <a:pt x="78" y="101"/>
                    <a:pt x="78"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1"/>
                    <a:pt x="79" y="101"/>
                    <a:pt x="79" y="101"/>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9" y="99"/>
                    <a:pt x="79" y="99"/>
                    <a:pt x="79" y="99"/>
                  </a:cubicBezTo>
                  <a:cubicBezTo>
                    <a:pt x="79" y="99"/>
                    <a:pt x="79" y="99"/>
                    <a:pt x="79" y="99"/>
                  </a:cubicBezTo>
                  <a:cubicBezTo>
                    <a:pt x="79" y="99"/>
                    <a:pt x="79"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8"/>
                    <a:pt x="80" y="98"/>
                    <a:pt x="80" y="98"/>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7"/>
                    <a:pt x="80" y="97"/>
                    <a:pt x="80" y="97"/>
                  </a:cubicBezTo>
                  <a:cubicBezTo>
                    <a:pt x="80" y="96"/>
                    <a:pt x="80" y="96"/>
                    <a:pt x="80" y="96"/>
                  </a:cubicBezTo>
                  <a:cubicBezTo>
                    <a:pt x="80" y="96"/>
                    <a:pt x="80" y="96"/>
                    <a:pt x="80" y="96"/>
                  </a:cubicBezTo>
                  <a:cubicBezTo>
                    <a:pt x="80" y="95"/>
                    <a:pt x="80" y="95"/>
                    <a:pt x="80" y="95"/>
                  </a:cubicBezTo>
                  <a:cubicBezTo>
                    <a:pt x="80" y="95"/>
                    <a:pt x="80" y="95"/>
                    <a:pt x="80" y="94"/>
                  </a:cubicBezTo>
                  <a:cubicBezTo>
                    <a:pt x="80" y="94"/>
                    <a:pt x="80" y="94"/>
                    <a:pt x="80" y="94"/>
                  </a:cubicBezTo>
                  <a:cubicBezTo>
                    <a:pt x="80" y="94"/>
                    <a:pt x="80" y="94"/>
                    <a:pt x="80" y="94"/>
                  </a:cubicBezTo>
                  <a:cubicBezTo>
                    <a:pt x="80" y="94"/>
                    <a:pt x="80" y="94"/>
                    <a:pt x="80" y="94"/>
                  </a:cubicBezTo>
                  <a:cubicBezTo>
                    <a:pt x="80" y="94"/>
                    <a:pt x="80" y="94"/>
                    <a:pt x="80" y="94"/>
                  </a:cubicBezTo>
                  <a:cubicBezTo>
                    <a:pt x="80" y="94"/>
                    <a:pt x="80" y="94"/>
                    <a:pt x="80" y="94"/>
                  </a:cubicBezTo>
                  <a:cubicBezTo>
                    <a:pt x="80" y="93"/>
                    <a:pt x="80" y="93"/>
                    <a:pt x="80" y="93"/>
                  </a:cubicBezTo>
                  <a:cubicBezTo>
                    <a:pt x="80" y="93"/>
                    <a:pt x="80" y="93"/>
                    <a:pt x="80" y="93"/>
                  </a:cubicBezTo>
                  <a:cubicBezTo>
                    <a:pt x="80" y="93"/>
                    <a:pt x="80" y="93"/>
                    <a:pt x="80" y="93"/>
                  </a:cubicBezTo>
                  <a:cubicBezTo>
                    <a:pt x="80" y="93"/>
                    <a:pt x="80" y="93"/>
                    <a:pt x="80" y="92"/>
                  </a:cubicBezTo>
                  <a:cubicBezTo>
                    <a:pt x="80" y="92"/>
                    <a:pt x="80" y="92"/>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80" y="91"/>
                    <a:pt x="80" y="91"/>
                    <a:pt x="80" y="91"/>
                  </a:cubicBezTo>
                  <a:cubicBezTo>
                    <a:pt x="79" y="91"/>
                    <a:pt x="79" y="91"/>
                    <a:pt x="79" y="91"/>
                  </a:cubicBezTo>
                  <a:cubicBezTo>
                    <a:pt x="79" y="91"/>
                    <a:pt x="79" y="91"/>
                    <a:pt x="79" y="91"/>
                  </a:cubicBezTo>
                  <a:cubicBezTo>
                    <a:pt x="79" y="91"/>
                    <a:pt x="79" y="91"/>
                    <a:pt x="79" y="91"/>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90"/>
                    <a:pt x="79" y="90"/>
                    <a:pt x="79" y="90"/>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9" y="89"/>
                    <a:pt x="79" y="89"/>
                  </a:cubicBezTo>
                  <a:cubicBezTo>
                    <a:pt x="79" y="89"/>
                    <a:pt x="78" y="89"/>
                    <a:pt x="78" y="89"/>
                  </a:cubicBezTo>
                  <a:cubicBezTo>
                    <a:pt x="78" y="89"/>
                    <a:pt x="78" y="89"/>
                    <a:pt x="78" y="89"/>
                  </a:cubicBezTo>
                  <a:cubicBezTo>
                    <a:pt x="78" y="89"/>
                    <a:pt x="78" y="89"/>
                    <a:pt x="78" y="89"/>
                  </a:cubicBezTo>
                  <a:cubicBezTo>
                    <a:pt x="78" y="89"/>
                    <a:pt x="78" y="89"/>
                    <a:pt x="78" y="89"/>
                  </a:cubicBezTo>
                  <a:cubicBezTo>
                    <a:pt x="78" y="89"/>
                    <a:pt x="78" y="89"/>
                    <a:pt x="78" y="89"/>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8" y="88"/>
                    <a:pt x="78" y="88"/>
                    <a:pt x="78"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7" y="88"/>
                    <a:pt x="77" y="88"/>
                  </a:cubicBezTo>
                  <a:cubicBezTo>
                    <a:pt x="77" y="88"/>
                    <a:pt x="76" y="88"/>
                    <a:pt x="76" y="88"/>
                  </a:cubicBezTo>
                  <a:cubicBezTo>
                    <a:pt x="76" y="88"/>
                    <a:pt x="76" y="88"/>
                    <a:pt x="76" y="88"/>
                  </a:cubicBezTo>
                  <a:cubicBezTo>
                    <a:pt x="76" y="88"/>
                    <a:pt x="76" y="88"/>
                    <a:pt x="76" y="88"/>
                  </a:cubicBezTo>
                  <a:cubicBezTo>
                    <a:pt x="76" y="87"/>
                    <a:pt x="75" y="87"/>
                    <a:pt x="75" y="87"/>
                  </a:cubicBezTo>
                  <a:cubicBezTo>
                    <a:pt x="75" y="88"/>
                    <a:pt x="75" y="87"/>
                    <a:pt x="74" y="87"/>
                  </a:cubicBezTo>
                  <a:moveTo>
                    <a:pt x="11" y="7"/>
                  </a:moveTo>
                  <a:cubicBezTo>
                    <a:pt x="11" y="7"/>
                    <a:pt x="11" y="7"/>
                    <a:pt x="12" y="8"/>
                  </a:cubicBezTo>
                  <a:cubicBezTo>
                    <a:pt x="12" y="8"/>
                    <a:pt x="12" y="8"/>
                    <a:pt x="12" y="8"/>
                  </a:cubicBezTo>
                  <a:cubicBezTo>
                    <a:pt x="12" y="8"/>
                    <a:pt x="12" y="8"/>
                    <a:pt x="12" y="8"/>
                  </a:cubicBezTo>
                  <a:cubicBezTo>
                    <a:pt x="12" y="8"/>
                    <a:pt x="12" y="8"/>
                    <a:pt x="12" y="8"/>
                  </a:cubicBezTo>
                  <a:cubicBezTo>
                    <a:pt x="12" y="8"/>
                    <a:pt x="12" y="8"/>
                    <a:pt x="12" y="8"/>
                  </a:cubicBezTo>
                  <a:cubicBezTo>
                    <a:pt x="12" y="9"/>
                    <a:pt x="12" y="9"/>
                    <a:pt x="12" y="9"/>
                  </a:cubicBezTo>
                  <a:cubicBezTo>
                    <a:pt x="12" y="9"/>
                    <a:pt x="13" y="10"/>
                    <a:pt x="13" y="10"/>
                  </a:cubicBezTo>
                  <a:cubicBezTo>
                    <a:pt x="13" y="10"/>
                    <a:pt x="12" y="10"/>
                    <a:pt x="12" y="10"/>
                  </a:cubicBezTo>
                  <a:cubicBezTo>
                    <a:pt x="13" y="11"/>
                    <a:pt x="13" y="11"/>
                    <a:pt x="13" y="11"/>
                  </a:cubicBezTo>
                  <a:cubicBezTo>
                    <a:pt x="13" y="11"/>
                    <a:pt x="13" y="11"/>
                    <a:pt x="13" y="11"/>
                  </a:cubicBezTo>
                  <a:cubicBezTo>
                    <a:pt x="13" y="11"/>
                    <a:pt x="14" y="12"/>
                    <a:pt x="14" y="12"/>
                  </a:cubicBezTo>
                  <a:cubicBezTo>
                    <a:pt x="14" y="12"/>
                    <a:pt x="14" y="12"/>
                    <a:pt x="14" y="12"/>
                  </a:cubicBezTo>
                  <a:cubicBezTo>
                    <a:pt x="14" y="12"/>
                    <a:pt x="14" y="12"/>
                    <a:pt x="14" y="12"/>
                  </a:cubicBezTo>
                  <a:cubicBezTo>
                    <a:pt x="14" y="12"/>
                    <a:pt x="15" y="12"/>
                    <a:pt x="15" y="12"/>
                  </a:cubicBezTo>
                  <a:cubicBezTo>
                    <a:pt x="15" y="12"/>
                    <a:pt x="15" y="13"/>
                    <a:pt x="15" y="13"/>
                  </a:cubicBezTo>
                  <a:cubicBezTo>
                    <a:pt x="15" y="13"/>
                    <a:pt x="15" y="13"/>
                    <a:pt x="15" y="13"/>
                  </a:cubicBezTo>
                  <a:cubicBezTo>
                    <a:pt x="16" y="13"/>
                    <a:pt x="16" y="13"/>
                    <a:pt x="16" y="13"/>
                  </a:cubicBezTo>
                  <a:cubicBezTo>
                    <a:pt x="16" y="13"/>
                    <a:pt x="16" y="13"/>
                    <a:pt x="16" y="13"/>
                  </a:cubicBezTo>
                  <a:cubicBezTo>
                    <a:pt x="16" y="13"/>
                    <a:pt x="16" y="14"/>
                    <a:pt x="16" y="14"/>
                  </a:cubicBezTo>
                  <a:cubicBezTo>
                    <a:pt x="16" y="14"/>
                    <a:pt x="17" y="14"/>
                    <a:pt x="17" y="14"/>
                  </a:cubicBezTo>
                  <a:cubicBezTo>
                    <a:pt x="17" y="14"/>
                    <a:pt x="17" y="14"/>
                    <a:pt x="17" y="14"/>
                  </a:cubicBezTo>
                  <a:cubicBezTo>
                    <a:pt x="18" y="15"/>
                    <a:pt x="18" y="16"/>
                    <a:pt x="19" y="16"/>
                  </a:cubicBezTo>
                  <a:cubicBezTo>
                    <a:pt x="19" y="16"/>
                    <a:pt x="19" y="17"/>
                    <a:pt x="20" y="17"/>
                  </a:cubicBezTo>
                  <a:cubicBezTo>
                    <a:pt x="20" y="17"/>
                    <a:pt x="20" y="18"/>
                    <a:pt x="20" y="18"/>
                  </a:cubicBezTo>
                  <a:cubicBezTo>
                    <a:pt x="20" y="18"/>
                    <a:pt x="20" y="18"/>
                    <a:pt x="20" y="18"/>
                  </a:cubicBezTo>
                  <a:cubicBezTo>
                    <a:pt x="21" y="18"/>
                    <a:pt x="21" y="18"/>
                    <a:pt x="21" y="18"/>
                  </a:cubicBezTo>
                  <a:cubicBezTo>
                    <a:pt x="21" y="18"/>
                    <a:pt x="22" y="19"/>
                    <a:pt x="22" y="19"/>
                  </a:cubicBezTo>
                  <a:cubicBezTo>
                    <a:pt x="22" y="19"/>
                    <a:pt x="22" y="19"/>
                    <a:pt x="22" y="19"/>
                  </a:cubicBezTo>
                  <a:cubicBezTo>
                    <a:pt x="22" y="19"/>
                    <a:pt x="22" y="19"/>
                    <a:pt x="23" y="19"/>
                  </a:cubicBezTo>
                  <a:cubicBezTo>
                    <a:pt x="23" y="19"/>
                    <a:pt x="23" y="19"/>
                    <a:pt x="23" y="19"/>
                  </a:cubicBezTo>
                  <a:cubicBezTo>
                    <a:pt x="23" y="19"/>
                    <a:pt x="24" y="20"/>
                    <a:pt x="24" y="20"/>
                  </a:cubicBezTo>
                  <a:cubicBezTo>
                    <a:pt x="24" y="20"/>
                    <a:pt x="24" y="20"/>
                    <a:pt x="24" y="20"/>
                  </a:cubicBezTo>
                  <a:cubicBezTo>
                    <a:pt x="25" y="20"/>
                    <a:pt x="25" y="20"/>
                    <a:pt x="25" y="20"/>
                  </a:cubicBezTo>
                  <a:cubicBezTo>
                    <a:pt x="25" y="20"/>
                    <a:pt x="25" y="20"/>
                    <a:pt x="25" y="21"/>
                  </a:cubicBezTo>
                  <a:cubicBezTo>
                    <a:pt x="25" y="21"/>
                    <a:pt x="26" y="21"/>
                    <a:pt x="26" y="21"/>
                  </a:cubicBezTo>
                  <a:cubicBezTo>
                    <a:pt x="26" y="21"/>
                    <a:pt x="26" y="21"/>
                    <a:pt x="26" y="21"/>
                  </a:cubicBezTo>
                  <a:cubicBezTo>
                    <a:pt x="26" y="21"/>
                    <a:pt x="26" y="21"/>
                    <a:pt x="26" y="21"/>
                  </a:cubicBezTo>
                  <a:cubicBezTo>
                    <a:pt x="27" y="21"/>
                    <a:pt x="27" y="21"/>
                    <a:pt x="27" y="21"/>
                  </a:cubicBezTo>
                  <a:cubicBezTo>
                    <a:pt x="27" y="21"/>
                    <a:pt x="28" y="22"/>
                    <a:pt x="28" y="22"/>
                  </a:cubicBezTo>
                  <a:cubicBezTo>
                    <a:pt x="28" y="22"/>
                    <a:pt x="29" y="22"/>
                    <a:pt x="29"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1" y="23"/>
                    <a:pt x="31" y="23"/>
                  </a:cubicBezTo>
                  <a:cubicBezTo>
                    <a:pt x="31" y="23"/>
                    <a:pt x="31" y="23"/>
                    <a:pt x="31" y="23"/>
                  </a:cubicBezTo>
                  <a:cubicBezTo>
                    <a:pt x="31" y="23"/>
                    <a:pt x="32" y="23"/>
                    <a:pt x="32" y="23"/>
                  </a:cubicBezTo>
                  <a:cubicBezTo>
                    <a:pt x="32" y="23"/>
                    <a:pt x="32" y="23"/>
                    <a:pt x="32" y="23"/>
                  </a:cubicBezTo>
                  <a:cubicBezTo>
                    <a:pt x="33" y="23"/>
                    <a:pt x="33" y="23"/>
                    <a:pt x="33" y="23"/>
                  </a:cubicBezTo>
                  <a:cubicBezTo>
                    <a:pt x="33" y="23"/>
                    <a:pt x="35" y="23"/>
                    <a:pt x="35" y="23"/>
                  </a:cubicBezTo>
                  <a:cubicBezTo>
                    <a:pt x="35" y="23"/>
                    <a:pt x="36" y="23"/>
                    <a:pt x="36" y="23"/>
                  </a:cubicBezTo>
                  <a:cubicBezTo>
                    <a:pt x="36" y="23"/>
                    <a:pt x="36" y="23"/>
                    <a:pt x="37" y="23"/>
                  </a:cubicBezTo>
                  <a:cubicBezTo>
                    <a:pt x="37" y="23"/>
                    <a:pt x="37" y="22"/>
                    <a:pt x="37" y="22"/>
                  </a:cubicBezTo>
                  <a:cubicBezTo>
                    <a:pt x="37" y="22"/>
                    <a:pt x="37" y="22"/>
                    <a:pt x="38" y="22"/>
                  </a:cubicBezTo>
                  <a:cubicBezTo>
                    <a:pt x="38" y="22"/>
                    <a:pt x="38" y="22"/>
                    <a:pt x="38" y="22"/>
                  </a:cubicBezTo>
                  <a:cubicBezTo>
                    <a:pt x="38" y="22"/>
                    <a:pt x="38" y="21"/>
                    <a:pt x="38" y="21"/>
                  </a:cubicBezTo>
                  <a:cubicBezTo>
                    <a:pt x="38" y="21"/>
                    <a:pt x="38" y="21"/>
                    <a:pt x="38" y="20"/>
                  </a:cubicBezTo>
                  <a:cubicBezTo>
                    <a:pt x="38" y="20"/>
                    <a:pt x="38" y="19"/>
                    <a:pt x="38" y="19"/>
                  </a:cubicBezTo>
                  <a:cubicBezTo>
                    <a:pt x="38" y="19"/>
                    <a:pt x="38" y="19"/>
                    <a:pt x="38" y="19"/>
                  </a:cubicBezTo>
                  <a:cubicBezTo>
                    <a:pt x="38" y="18"/>
                    <a:pt x="38" y="18"/>
                    <a:pt x="38" y="18"/>
                  </a:cubicBezTo>
                  <a:cubicBezTo>
                    <a:pt x="38" y="17"/>
                    <a:pt x="38" y="17"/>
                    <a:pt x="38" y="16"/>
                  </a:cubicBezTo>
                  <a:cubicBezTo>
                    <a:pt x="38" y="16"/>
                    <a:pt x="38" y="16"/>
                    <a:pt x="39" y="16"/>
                  </a:cubicBezTo>
                  <a:cubicBezTo>
                    <a:pt x="39" y="16"/>
                    <a:pt x="39" y="15"/>
                    <a:pt x="39" y="15"/>
                  </a:cubicBezTo>
                  <a:cubicBezTo>
                    <a:pt x="39" y="15"/>
                    <a:pt x="39" y="15"/>
                    <a:pt x="39" y="15"/>
                  </a:cubicBezTo>
                  <a:cubicBezTo>
                    <a:pt x="39" y="15"/>
                    <a:pt x="39" y="15"/>
                    <a:pt x="39" y="14"/>
                  </a:cubicBezTo>
                  <a:cubicBezTo>
                    <a:pt x="39" y="14"/>
                    <a:pt x="39" y="14"/>
                    <a:pt x="40" y="14"/>
                  </a:cubicBezTo>
                  <a:cubicBezTo>
                    <a:pt x="40" y="14"/>
                    <a:pt x="40" y="13"/>
                    <a:pt x="40" y="13"/>
                  </a:cubicBezTo>
                  <a:cubicBezTo>
                    <a:pt x="40" y="13"/>
                    <a:pt x="40" y="13"/>
                    <a:pt x="40" y="13"/>
                  </a:cubicBezTo>
                  <a:cubicBezTo>
                    <a:pt x="41" y="13"/>
                    <a:pt x="41" y="13"/>
                    <a:pt x="41" y="13"/>
                  </a:cubicBezTo>
                  <a:cubicBezTo>
                    <a:pt x="41" y="13"/>
                    <a:pt x="41" y="13"/>
                    <a:pt x="41" y="13"/>
                  </a:cubicBezTo>
                  <a:cubicBezTo>
                    <a:pt x="41" y="12"/>
                    <a:pt x="41" y="12"/>
                    <a:pt x="42" y="12"/>
                  </a:cubicBezTo>
                  <a:cubicBezTo>
                    <a:pt x="42" y="12"/>
                    <a:pt x="42" y="12"/>
                    <a:pt x="42" y="12"/>
                  </a:cubicBezTo>
                  <a:cubicBezTo>
                    <a:pt x="42" y="12"/>
                    <a:pt x="42" y="12"/>
                    <a:pt x="43" y="12"/>
                  </a:cubicBezTo>
                  <a:cubicBezTo>
                    <a:pt x="43" y="12"/>
                    <a:pt x="43" y="12"/>
                    <a:pt x="43" y="12"/>
                  </a:cubicBezTo>
                  <a:cubicBezTo>
                    <a:pt x="43" y="12"/>
                    <a:pt x="44" y="11"/>
                    <a:pt x="44" y="11"/>
                  </a:cubicBezTo>
                  <a:cubicBezTo>
                    <a:pt x="44" y="11"/>
                    <a:pt x="45" y="11"/>
                    <a:pt x="45" y="11"/>
                  </a:cubicBezTo>
                  <a:cubicBezTo>
                    <a:pt x="45" y="11"/>
                    <a:pt x="45" y="11"/>
                    <a:pt x="46" y="11"/>
                  </a:cubicBezTo>
                  <a:cubicBezTo>
                    <a:pt x="46" y="11"/>
                    <a:pt x="47" y="11"/>
                    <a:pt x="47" y="11"/>
                  </a:cubicBezTo>
                  <a:cubicBezTo>
                    <a:pt x="48" y="12"/>
                    <a:pt x="48" y="12"/>
                    <a:pt x="48" y="12"/>
                  </a:cubicBezTo>
                  <a:cubicBezTo>
                    <a:pt x="48" y="12"/>
                    <a:pt x="49" y="12"/>
                    <a:pt x="49" y="12"/>
                  </a:cubicBezTo>
                  <a:cubicBezTo>
                    <a:pt x="49" y="12"/>
                    <a:pt x="49" y="13"/>
                    <a:pt x="49" y="13"/>
                  </a:cubicBezTo>
                  <a:cubicBezTo>
                    <a:pt x="49" y="13"/>
                    <a:pt x="49" y="13"/>
                    <a:pt x="49" y="13"/>
                  </a:cubicBezTo>
                  <a:cubicBezTo>
                    <a:pt x="50" y="13"/>
                    <a:pt x="50" y="14"/>
                    <a:pt x="50" y="14"/>
                  </a:cubicBezTo>
                  <a:cubicBezTo>
                    <a:pt x="50" y="14"/>
                    <a:pt x="50" y="14"/>
                    <a:pt x="50" y="14"/>
                  </a:cubicBezTo>
                  <a:cubicBezTo>
                    <a:pt x="50" y="14"/>
                    <a:pt x="50" y="14"/>
                    <a:pt x="50" y="14"/>
                  </a:cubicBezTo>
                  <a:cubicBezTo>
                    <a:pt x="50" y="14"/>
                    <a:pt x="50" y="14"/>
                    <a:pt x="50" y="15"/>
                  </a:cubicBezTo>
                  <a:cubicBezTo>
                    <a:pt x="50" y="15"/>
                    <a:pt x="51" y="15"/>
                    <a:pt x="51" y="15"/>
                  </a:cubicBezTo>
                  <a:cubicBezTo>
                    <a:pt x="51" y="15"/>
                    <a:pt x="51" y="15"/>
                    <a:pt x="51" y="15"/>
                  </a:cubicBezTo>
                  <a:cubicBezTo>
                    <a:pt x="51" y="15"/>
                    <a:pt x="51" y="16"/>
                    <a:pt x="51" y="16"/>
                  </a:cubicBezTo>
                  <a:cubicBezTo>
                    <a:pt x="51" y="16"/>
                    <a:pt x="51" y="16"/>
                    <a:pt x="51" y="16"/>
                  </a:cubicBezTo>
                  <a:cubicBezTo>
                    <a:pt x="51" y="16"/>
                    <a:pt x="51" y="16"/>
                    <a:pt x="51" y="17"/>
                  </a:cubicBezTo>
                  <a:cubicBezTo>
                    <a:pt x="51" y="17"/>
                    <a:pt x="51" y="17"/>
                    <a:pt x="51" y="17"/>
                  </a:cubicBezTo>
                  <a:cubicBezTo>
                    <a:pt x="51" y="17"/>
                    <a:pt x="51" y="18"/>
                    <a:pt x="51" y="18"/>
                  </a:cubicBezTo>
                  <a:cubicBezTo>
                    <a:pt x="51" y="18"/>
                    <a:pt x="51" y="19"/>
                    <a:pt x="51" y="19"/>
                  </a:cubicBezTo>
                  <a:cubicBezTo>
                    <a:pt x="51" y="19"/>
                    <a:pt x="51" y="19"/>
                    <a:pt x="51" y="19"/>
                  </a:cubicBezTo>
                  <a:cubicBezTo>
                    <a:pt x="51" y="20"/>
                    <a:pt x="51" y="20"/>
                    <a:pt x="51" y="21"/>
                  </a:cubicBezTo>
                  <a:cubicBezTo>
                    <a:pt x="51" y="21"/>
                    <a:pt x="51" y="21"/>
                    <a:pt x="51" y="21"/>
                  </a:cubicBezTo>
                  <a:cubicBezTo>
                    <a:pt x="51" y="21"/>
                    <a:pt x="50" y="22"/>
                    <a:pt x="50" y="22"/>
                  </a:cubicBezTo>
                  <a:cubicBezTo>
                    <a:pt x="50" y="22"/>
                    <a:pt x="50" y="22"/>
                    <a:pt x="50" y="22"/>
                  </a:cubicBezTo>
                  <a:cubicBezTo>
                    <a:pt x="50" y="22"/>
                    <a:pt x="50" y="23"/>
                    <a:pt x="50" y="23"/>
                  </a:cubicBezTo>
                  <a:cubicBezTo>
                    <a:pt x="50" y="23"/>
                    <a:pt x="50" y="23"/>
                    <a:pt x="50" y="23"/>
                  </a:cubicBezTo>
                  <a:cubicBezTo>
                    <a:pt x="50" y="24"/>
                    <a:pt x="50" y="24"/>
                    <a:pt x="49" y="24"/>
                  </a:cubicBezTo>
                  <a:cubicBezTo>
                    <a:pt x="49" y="24"/>
                    <a:pt x="49" y="24"/>
                    <a:pt x="49" y="24"/>
                  </a:cubicBezTo>
                  <a:cubicBezTo>
                    <a:pt x="49" y="24"/>
                    <a:pt x="49" y="25"/>
                    <a:pt x="49" y="25"/>
                  </a:cubicBezTo>
                  <a:cubicBezTo>
                    <a:pt x="49" y="25"/>
                    <a:pt x="49" y="25"/>
                    <a:pt x="49" y="25"/>
                  </a:cubicBezTo>
                  <a:cubicBezTo>
                    <a:pt x="49" y="25"/>
                    <a:pt x="49" y="25"/>
                    <a:pt x="48" y="25"/>
                  </a:cubicBezTo>
                  <a:cubicBezTo>
                    <a:pt x="48" y="26"/>
                    <a:pt x="48" y="26"/>
                    <a:pt x="48" y="26"/>
                  </a:cubicBezTo>
                  <a:cubicBezTo>
                    <a:pt x="48" y="26"/>
                    <a:pt x="48" y="26"/>
                    <a:pt x="48" y="27"/>
                  </a:cubicBezTo>
                  <a:cubicBezTo>
                    <a:pt x="48" y="27"/>
                    <a:pt x="48" y="27"/>
                    <a:pt x="48" y="27"/>
                  </a:cubicBezTo>
                  <a:cubicBezTo>
                    <a:pt x="48" y="27"/>
                    <a:pt x="48" y="27"/>
                    <a:pt x="48" y="27"/>
                  </a:cubicBezTo>
                  <a:cubicBezTo>
                    <a:pt x="48" y="27"/>
                    <a:pt x="48" y="27"/>
                    <a:pt x="47" y="27"/>
                  </a:cubicBezTo>
                  <a:cubicBezTo>
                    <a:pt x="48" y="27"/>
                    <a:pt x="48" y="28"/>
                    <a:pt x="48" y="28"/>
                  </a:cubicBezTo>
                  <a:cubicBezTo>
                    <a:pt x="48" y="28"/>
                    <a:pt x="48" y="28"/>
                    <a:pt x="48" y="28"/>
                  </a:cubicBezTo>
                  <a:cubicBezTo>
                    <a:pt x="48" y="28"/>
                    <a:pt x="48" y="28"/>
                    <a:pt x="48" y="28"/>
                  </a:cubicBezTo>
                  <a:cubicBezTo>
                    <a:pt x="48" y="28"/>
                    <a:pt x="48" y="29"/>
                    <a:pt x="48" y="29"/>
                  </a:cubicBezTo>
                  <a:cubicBezTo>
                    <a:pt x="48" y="29"/>
                    <a:pt x="49" y="29"/>
                    <a:pt x="49" y="29"/>
                  </a:cubicBezTo>
                  <a:cubicBezTo>
                    <a:pt x="49" y="29"/>
                    <a:pt x="49" y="29"/>
                    <a:pt x="49" y="29"/>
                  </a:cubicBezTo>
                  <a:cubicBezTo>
                    <a:pt x="49" y="29"/>
                    <a:pt x="49" y="30"/>
                    <a:pt x="49" y="30"/>
                  </a:cubicBezTo>
                  <a:cubicBezTo>
                    <a:pt x="49" y="30"/>
                    <a:pt x="49" y="30"/>
                    <a:pt x="49" y="30"/>
                  </a:cubicBezTo>
                  <a:cubicBezTo>
                    <a:pt x="50" y="30"/>
                    <a:pt x="50" y="30"/>
                    <a:pt x="50" y="31"/>
                  </a:cubicBezTo>
                  <a:cubicBezTo>
                    <a:pt x="50" y="31"/>
                    <a:pt x="50" y="31"/>
                    <a:pt x="50" y="31"/>
                  </a:cubicBezTo>
                  <a:cubicBezTo>
                    <a:pt x="50" y="31"/>
                    <a:pt x="51" y="31"/>
                    <a:pt x="51" y="31"/>
                  </a:cubicBezTo>
                  <a:cubicBezTo>
                    <a:pt x="51" y="32"/>
                    <a:pt x="52" y="32"/>
                    <a:pt x="52" y="33"/>
                  </a:cubicBezTo>
                  <a:cubicBezTo>
                    <a:pt x="53" y="33"/>
                    <a:pt x="53" y="33"/>
                    <a:pt x="53" y="33"/>
                  </a:cubicBezTo>
                  <a:cubicBezTo>
                    <a:pt x="53" y="34"/>
                    <a:pt x="53" y="34"/>
                    <a:pt x="53" y="34"/>
                  </a:cubicBezTo>
                  <a:cubicBezTo>
                    <a:pt x="53" y="34"/>
                    <a:pt x="53" y="34"/>
                    <a:pt x="53" y="34"/>
                  </a:cubicBezTo>
                  <a:cubicBezTo>
                    <a:pt x="53" y="34"/>
                    <a:pt x="54" y="34"/>
                    <a:pt x="54" y="34"/>
                  </a:cubicBezTo>
                  <a:cubicBezTo>
                    <a:pt x="54" y="34"/>
                    <a:pt x="54" y="35"/>
                    <a:pt x="54" y="36"/>
                  </a:cubicBezTo>
                  <a:cubicBezTo>
                    <a:pt x="54" y="36"/>
                    <a:pt x="54" y="36"/>
                    <a:pt x="54" y="36"/>
                  </a:cubicBezTo>
                  <a:cubicBezTo>
                    <a:pt x="54" y="36"/>
                    <a:pt x="54" y="36"/>
                    <a:pt x="54" y="36"/>
                  </a:cubicBezTo>
                  <a:cubicBezTo>
                    <a:pt x="54" y="36"/>
                    <a:pt x="54" y="36"/>
                    <a:pt x="54" y="36"/>
                  </a:cubicBezTo>
                  <a:cubicBezTo>
                    <a:pt x="55" y="36"/>
                    <a:pt x="55" y="36"/>
                    <a:pt x="55" y="36"/>
                  </a:cubicBezTo>
                  <a:cubicBezTo>
                    <a:pt x="55" y="37"/>
                    <a:pt x="55" y="37"/>
                    <a:pt x="55" y="37"/>
                  </a:cubicBezTo>
                  <a:cubicBezTo>
                    <a:pt x="55" y="37"/>
                    <a:pt x="55" y="37"/>
                    <a:pt x="56" y="38"/>
                  </a:cubicBezTo>
                  <a:cubicBezTo>
                    <a:pt x="56" y="38"/>
                    <a:pt x="56" y="38"/>
                    <a:pt x="56" y="38"/>
                  </a:cubicBezTo>
                  <a:cubicBezTo>
                    <a:pt x="56" y="38"/>
                    <a:pt x="56" y="39"/>
                    <a:pt x="56" y="39"/>
                  </a:cubicBezTo>
                  <a:cubicBezTo>
                    <a:pt x="56" y="39"/>
                    <a:pt x="56" y="39"/>
                    <a:pt x="56" y="39"/>
                  </a:cubicBezTo>
                  <a:cubicBezTo>
                    <a:pt x="56" y="39"/>
                    <a:pt x="56" y="40"/>
                    <a:pt x="56" y="40"/>
                  </a:cubicBezTo>
                  <a:cubicBezTo>
                    <a:pt x="56" y="40"/>
                    <a:pt x="56" y="41"/>
                    <a:pt x="56" y="41"/>
                  </a:cubicBezTo>
                  <a:cubicBezTo>
                    <a:pt x="56" y="41"/>
                    <a:pt x="57" y="41"/>
                    <a:pt x="57" y="41"/>
                  </a:cubicBezTo>
                  <a:cubicBezTo>
                    <a:pt x="57" y="41"/>
                    <a:pt x="57" y="42"/>
                    <a:pt x="57" y="42"/>
                  </a:cubicBezTo>
                  <a:cubicBezTo>
                    <a:pt x="57" y="42"/>
                    <a:pt x="57" y="43"/>
                    <a:pt x="57" y="43"/>
                  </a:cubicBezTo>
                  <a:cubicBezTo>
                    <a:pt x="57" y="43"/>
                    <a:pt x="57" y="43"/>
                    <a:pt x="57" y="43"/>
                  </a:cubicBezTo>
                  <a:cubicBezTo>
                    <a:pt x="58" y="43"/>
                    <a:pt x="57" y="44"/>
                    <a:pt x="58" y="44"/>
                  </a:cubicBezTo>
                  <a:cubicBezTo>
                    <a:pt x="58" y="44"/>
                    <a:pt x="58" y="44"/>
                    <a:pt x="58" y="44"/>
                  </a:cubicBezTo>
                  <a:cubicBezTo>
                    <a:pt x="58" y="44"/>
                    <a:pt x="58" y="44"/>
                    <a:pt x="58" y="44"/>
                  </a:cubicBezTo>
                  <a:cubicBezTo>
                    <a:pt x="58" y="44"/>
                    <a:pt x="58" y="45"/>
                    <a:pt x="58" y="45"/>
                  </a:cubicBezTo>
                  <a:cubicBezTo>
                    <a:pt x="58" y="45"/>
                    <a:pt x="58" y="45"/>
                    <a:pt x="58" y="45"/>
                  </a:cubicBezTo>
                  <a:cubicBezTo>
                    <a:pt x="58" y="45"/>
                    <a:pt x="59" y="46"/>
                    <a:pt x="59" y="46"/>
                  </a:cubicBezTo>
                  <a:cubicBezTo>
                    <a:pt x="59" y="46"/>
                    <a:pt x="59" y="46"/>
                    <a:pt x="59" y="46"/>
                  </a:cubicBezTo>
                  <a:cubicBezTo>
                    <a:pt x="59" y="46"/>
                    <a:pt x="59" y="46"/>
                    <a:pt x="59" y="46"/>
                  </a:cubicBezTo>
                  <a:cubicBezTo>
                    <a:pt x="59" y="46"/>
                    <a:pt x="59" y="47"/>
                    <a:pt x="59" y="47"/>
                  </a:cubicBezTo>
                  <a:cubicBezTo>
                    <a:pt x="59" y="47"/>
                    <a:pt x="60" y="47"/>
                    <a:pt x="60" y="47"/>
                  </a:cubicBezTo>
                  <a:cubicBezTo>
                    <a:pt x="60" y="47"/>
                    <a:pt x="60" y="47"/>
                    <a:pt x="60" y="47"/>
                  </a:cubicBezTo>
                  <a:cubicBezTo>
                    <a:pt x="60" y="47"/>
                    <a:pt x="60" y="47"/>
                    <a:pt x="60" y="48"/>
                  </a:cubicBezTo>
                  <a:cubicBezTo>
                    <a:pt x="60" y="48"/>
                    <a:pt x="60" y="48"/>
                    <a:pt x="60" y="48"/>
                  </a:cubicBezTo>
                  <a:cubicBezTo>
                    <a:pt x="60" y="48"/>
                    <a:pt x="60" y="49"/>
                    <a:pt x="60" y="49"/>
                  </a:cubicBezTo>
                  <a:cubicBezTo>
                    <a:pt x="60" y="49"/>
                    <a:pt x="61" y="50"/>
                    <a:pt x="61" y="50"/>
                  </a:cubicBezTo>
                  <a:cubicBezTo>
                    <a:pt x="61" y="50"/>
                    <a:pt x="61" y="51"/>
                    <a:pt x="61" y="51"/>
                  </a:cubicBezTo>
                  <a:cubicBezTo>
                    <a:pt x="61" y="51"/>
                    <a:pt x="61" y="51"/>
                    <a:pt x="61" y="52"/>
                  </a:cubicBezTo>
                  <a:cubicBezTo>
                    <a:pt x="62" y="52"/>
                    <a:pt x="62" y="52"/>
                    <a:pt x="62" y="52"/>
                  </a:cubicBezTo>
                  <a:cubicBezTo>
                    <a:pt x="62" y="52"/>
                    <a:pt x="62" y="52"/>
                    <a:pt x="62" y="53"/>
                  </a:cubicBezTo>
                  <a:cubicBezTo>
                    <a:pt x="62" y="53"/>
                    <a:pt x="62" y="53"/>
                    <a:pt x="62" y="53"/>
                  </a:cubicBezTo>
                  <a:cubicBezTo>
                    <a:pt x="62" y="53"/>
                    <a:pt x="62" y="54"/>
                    <a:pt x="62" y="54"/>
                  </a:cubicBezTo>
                  <a:cubicBezTo>
                    <a:pt x="62" y="54"/>
                    <a:pt x="63" y="54"/>
                    <a:pt x="63" y="54"/>
                  </a:cubicBezTo>
                  <a:cubicBezTo>
                    <a:pt x="63" y="54"/>
                    <a:pt x="63" y="55"/>
                    <a:pt x="63" y="55"/>
                  </a:cubicBezTo>
                  <a:cubicBezTo>
                    <a:pt x="63" y="55"/>
                    <a:pt x="63" y="55"/>
                    <a:pt x="63" y="55"/>
                  </a:cubicBezTo>
                  <a:cubicBezTo>
                    <a:pt x="63" y="55"/>
                    <a:pt x="63" y="55"/>
                    <a:pt x="63" y="55"/>
                  </a:cubicBezTo>
                  <a:cubicBezTo>
                    <a:pt x="63" y="56"/>
                    <a:pt x="63" y="56"/>
                    <a:pt x="63" y="56"/>
                  </a:cubicBezTo>
                  <a:cubicBezTo>
                    <a:pt x="64" y="56"/>
                    <a:pt x="64" y="57"/>
                    <a:pt x="64" y="57"/>
                  </a:cubicBezTo>
                  <a:cubicBezTo>
                    <a:pt x="64" y="57"/>
                    <a:pt x="64" y="57"/>
                    <a:pt x="63" y="57"/>
                  </a:cubicBezTo>
                  <a:cubicBezTo>
                    <a:pt x="63" y="58"/>
                    <a:pt x="63" y="58"/>
                    <a:pt x="63" y="58"/>
                  </a:cubicBezTo>
                  <a:cubicBezTo>
                    <a:pt x="63" y="58"/>
                    <a:pt x="63" y="58"/>
                    <a:pt x="63" y="58"/>
                  </a:cubicBezTo>
                  <a:cubicBezTo>
                    <a:pt x="63" y="59"/>
                    <a:pt x="63" y="59"/>
                    <a:pt x="64" y="59"/>
                  </a:cubicBezTo>
                  <a:cubicBezTo>
                    <a:pt x="64" y="59"/>
                    <a:pt x="64" y="59"/>
                    <a:pt x="64" y="59"/>
                  </a:cubicBezTo>
                  <a:cubicBezTo>
                    <a:pt x="64" y="59"/>
                    <a:pt x="65" y="60"/>
                    <a:pt x="65" y="60"/>
                  </a:cubicBezTo>
                  <a:cubicBezTo>
                    <a:pt x="65" y="60"/>
                    <a:pt x="65" y="60"/>
                    <a:pt x="65" y="61"/>
                  </a:cubicBezTo>
                  <a:cubicBezTo>
                    <a:pt x="65" y="61"/>
                    <a:pt x="65" y="61"/>
                    <a:pt x="65" y="61"/>
                  </a:cubicBezTo>
                  <a:cubicBezTo>
                    <a:pt x="66" y="61"/>
                    <a:pt x="66" y="61"/>
                    <a:pt x="66" y="61"/>
                  </a:cubicBezTo>
                  <a:cubicBezTo>
                    <a:pt x="66" y="62"/>
                    <a:pt x="65" y="62"/>
                    <a:pt x="65" y="62"/>
                  </a:cubicBezTo>
                  <a:cubicBezTo>
                    <a:pt x="65" y="62"/>
                    <a:pt x="65" y="62"/>
                    <a:pt x="65" y="62"/>
                  </a:cubicBezTo>
                  <a:cubicBezTo>
                    <a:pt x="66" y="63"/>
                    <a:pt x="66" y="63"/>
                    <a:pt x="66" y="63"/>
                  </a:cubicBezTo>
                  <a:cubicBezTo>
                    <a:pt x="65" y="63"/>
                    <a:pt x="65" y="63"/>
                    <a:pt x="65" y="63"/>
                  </a:cubicBezTo>
                  <a:cubicBezTo>
                    <a:pt x="65" y="64"/>
                    <a:pt x="65" y="63"/>
                    <a:pt x="64" y="63"/>
                  </a:cubicBezTo>
                  <a:cubicBezTo>
                    <a:pt x="64" y="64"/>
                    <a:pt x="65" y="64"/>
                    <a:pt x="65" y="64"/>
                  </a:cubicBezTo>
                  <a:cubicBezTo>
                    <a:pt x="65" y="64"/>
                    <a:pt x="64" y="64"/>
                    <a:pt x="64" y="64"/>
                  </a:cubicBezTo>
                  <a:cubicBezTo>
                    <a:pt x="64" y="64"/>
                    <a:pt x="64" y="64"/>
                    <a:pt x="64" y="64"/>
                  </a:cubicBezTo>
                  <a:cubicBezTo>
                    <a:pt x="64" y="65"/>
                    <a:pt x="64" y="65"/>
                    <a:pt x="64" y="65"/>
                  </a:cubicBezTo>
                  <a:cubicBezTo>
                    <a:pt x="64" y="65"/>
                    <a:pt x="64" y="65"/>
                    <a:pt x="63" y="65"/>
                  </a:cubicBezTo>
                  <a:cubicBezTo>
                    <a:pt x="63" y="65"/>
                    <a:pt x="62" y="65"/>
                    <a:pt x="62" y="65"/>
                  </a:cubicBezTo>
                  <a:cubicBezTo>
                    <a:pt x="62" y="65"/>
                    <a:pt x="62" y="66"/>
                    <a:pt x="62" y="66"/>
                  </a:cubicBezTo>
                  <a:cubicBezTo>
                    <a:pt x="62" y="66"/>
                    <a:pt x="62" y="66"/>
                    <a:pt x="62" y="66"/>
                  </a:cubicBezTo>
                  <a:cubicBezTo>
                    <a:pt x="62" y="66"/>
                    <a:pt x="62" y="66"/>
                    <a:pt x="62" y="66"/>
                  </a:cubicBezTo>
                  <a:cubicBezTo>
                    <a:pt x="62" y="66"/>
                    <a:pt x="62" y="66"/>
                    <a:pt x="62" y="66"/>
                  </a:cubicBezTo>
                  <a:cubicBezTo>
                    <a:pt x="62" y="66"/>
                    <a:pt x="61" y="65"/>
                    <a:pt x="61" y="65"/>
                  </a:cubicBezTo>
                  <a:cubicBezTo>
                    <a:pt x="61" y="65"/>
                    <a:pt x="61" y="65"/>
                    <a:pt x="61" y="65"/>
                  </a:cubicBezTo>
                  <a:cubicBezTo>
                    <a:pt x="61" y="65"/>
                    <a:pt x="60" y="65"/>
                    <a:pt x="60" y="64"/>
                  </a:cubicBezTo>
                  <a:cubicBezTo>
                    <a:pt x="60" y="64"/>
                    <a:pt x="60" y="64"/>
                    <a:pt x="60" y="64"/>
                  </a:cubicBezTo>
                  <a:cubicBezTo>
                    <a:pt x="60" y="64"/>
                    <a:pt x="60" y="64"/>
                    <a:pt x="59" y="64"/>
                  </a:cubicBezTo>
                  <a:cubicBezTo>
                    <a:pt x="59" y="63"/>
                    <a:pt x="59" y="63"/>
                    <a:pt x="59" y="63"/>
                  </a:cubicBezTo>
                  <a:cubicBezTo>
                    <a:pt x="59" y="63"/>
                    <a:pt x="59" y="63"/>
                    <a:pt x="59" y="63"/>
                  </a:cubicBezTo>
                  <a:cubicBezTo>
                    <a:pt x="59" y="63"/>
                    <a:pt x="59" y="63"/>
                    <a:pt x="59" y="63"/>
                  </a:cubicBezTo>
                  <a:cubicBezTo>
                    <a:pt x="59" y="63"/>
                    <a:pt x="59" y="62"/>
                    <a:pt x="59" y="62"/>
                  </a:cubicBezTo>
                  <a:cubicBezTo>
                    <a:pt x="59" y="62"/>
                    <a:pt x="59" y="62"/>
                    <a:pt x="59" y="61"/>
                  </a:cubicBezTo>
                  <a:cubicBezTo>
                    <a:pt x="59" y="61"/>
                    <a:pt x="59" y="61"/>
                    <a:pt x="58" y="61"/>
                  </a:cubicBezTo>
                  <a:cubicBezTo>
                    <a:pt x="58" y="61"/>
                    <a:pt x="58" y="61"/>
                    <a:pt x="58" y="61"/>
                  </a:cubicBezTo>
                  <a:cubicBezTo>
                    <a:pt x="58" y="61"/>
                    <a:pt x="58" y="61"/>
                    <a:pt x="58" y="61"/>
                  </a:cubicBezTo>
                  <a:cubicBezTo>
                    <a:pt x="58" y="61"/>
                    <a:pt x="57" y="61"/>
                    <a:pt x="57" y="61"/>
                  </a:cubicBezTo>
                  <a:cubicBezTo>
                    <a:pt x="57" y="61"/>
                    <a:pt x="57" y="60"/>
                    <a:pt x="57" y="60"/>
                  </a:cubicBezTo>
                  <a:cubicBezTo>
                    <a:pt x="57" y="60"/>
                    <a:pt x="57" y="60"/>
                    <a:pt x="57" y="60"/>
                  </a:cubicBezTo>
                  <a:cubicBezTo>
                    <a:pt x="57" y="60"/>
                    <a:pt x="57" y="60"/>
                    <a:pt x="57" y="60"/>
                  </a:cubicBezTo>
                  <a:cubicBezTo>
                    <a:pt x="57" y="60"/>
                    <a:pt x="56" y="60"/>
                    <a:pt x="56" y="59"/>
                  </a:cubicBezTo>
                  <a:cubicBezTo>
                    <a:pt x="56" y="59"/>
                    <a:pt x="56" y="59"/>
                    <a:pt x="56" y="59"/>
                  </a:cubicBezTo>
                  <a:cubicBezTo>
                    <a:pt x="56" y="59"/>
                    <a:pt x="56" y="58"/>
                    <a:pt x="56" y="58"/>
                  </a:cubicBezTo>
                  <a:cubicBezTo>
                    <a:pt x="56" y="58"/>
                    <a:pt x="56" y="57"/>
                    <a:pt x="56" y="57"/>
                  </a:cubicBezTo>
                  <a:cubicBezTo>
                    <a:pt x="56" y="57"/>
                    <a:pt x="56" y="57"/>
                    <a:pt x="56" y="57"/>
                  </a:cubicBezTo>
                  <a:cubicBezTo>
                    <a:pt x="56" y="57"/>
                    <a:pt x="56" y="57"/>
                    <a:pt x="56" y="57"/>
                  </a:cubicBezTo>
                  <a:cubicBezTo>
                    <a:pt x="56" y="57"/>
                    <a:pt x="56" y="56"/>
                    <a:pt x="56" y="56"/>
                  </a:cubicBezTo>
                  <a:cubicBezTo>
                    <a:pt x="56" y="56"/>
                    <a:pt x="56" y="56"/>
                    <a:pt x="56" y="56"/>
                  </a:cubicBezTo>
                  <a:cubicBezTo>
                    <a:pt x="56" y="56"/>
                    <a:pt x="56" y="56"/>
                    <a:pt x="56" y="56"/>
                  </a:cubicBezTo>
                  <a:cubicBezTo>
                    <a:pt x="55" y="56"/>
                    <a:pt x="55" y="56"/>
                    <a:pt x="55" y="56"/>
                  </a:cubicBezTo>
                  <a:cubicBezTo>
                    <a:pt x="55" y="55"/>
                    <a:pt x="55" y="55"/>
                    <a:pt x="55" y="55"/>
                  </a:cubicBezTo>
                  <a:cubicBezTo>
                    <a:pt x="55" y="55"/>
                    <a:pt x="55" y="55"/>
                    <a:pt x="55" y="55"/>
                  </a:cubicBezTo>
                  <a:cubicBezTo>
                    <a:pt x="55" y="55"/>
                    <a:pt x="55" y="55"/>
                    <a:pt x="55" y="55"/>
                  </a:cubicBezTo>
                  <a:cubicBezTo>
                    <a:pt x="55" y="55"/>
                    <a:pt x="55" y="55"/>
                    <a:pt x="55" y="55"/>
                  </a:cubicBezTo>
                  <a:cubicBezTo>
                    <a:pt x="55" y="54"/>
                    <a:pt x="55" y="54"/>
                    <a:pt x="55" y="54"/>
                  </a:cubicBezTo>
                  <a:cubicBezTo>
                    <a:pt x="55" y="54"/>
                    <a:pt x="55" y="54"/>
                    <a:pt x="54" y="54"/>
                  </a:cubicBezTo>
                  <a:cubicBezTo>
                    <a:pt x="54" y="54"/>
                    <a:pt x="54" y="54"/>
                    <a:pt x="54" y="53"/>
                  </a:cubicBezTo>
                  <a:cubicBezTo>
                    <a:pt x="54" y="53"/>
                    <a:pt x="54" y="52"/>
                    <a:pt x="54" y="52"/>
                  </a:cubicBezTo>
                  <a:cubicBezTo>
                    <a:pt x="53" y="52"/>
                    <a:pt x="53" y="51"/>
                    <a:pt x="53" y="51"/>
                  </a:cubicBezTo>
                  <a:cubicBezTo>
                    <a:pt x="53" y="51"/>
                    <a:pt x="53" y="50"/>
                    <a:pt x="53" y="50"/>
                  </a:cubicBezTo>
                  <a:cubicBezTo>
                    <a:pt x="53" y="50"/>
                    <a:pt x="53" y="49"/>
                    <a:pt x="53" y="49"/>
                  </a:cubicBezTo>
                  <a:cubicBezTo>
                    <a:pt x="53" y="49"/>
                    <a:pt x="52" y="49"/>
                    <a:pt x="52" y="49"/>
                  </a:cubicBezTo>
                  <a:cubicBezTo>
                    <a:pt x="52" y="49"/>
                    <a:pt x="52" y="48"/>
                    <a:pt x="52" y="48"/>
                  </a:cubicBezTo>
                  <a:cubicBezTo>
                    <a:pt x="52" y="48"/>
                    <a:pt x="52" y="48"/>
                    <a:pt x="52" y="48"/>
                  </a:cubicBezTo>
                  <a:cubicBezTo>
                    <a:pt x="52" y="48"/>
                    <a:pt x="52" y="48"/>
                    <a:pt x="52" y="47"/>
                  </a:cubicBezTo>
                  <a:cubicBezTo>
                    <a:pt x="52" y="47"/>
                    <a:pt x="51" y="47"/>
                    <a:pt x="51" y="47"/>
                  </a:cubicBezTo>
                  <a:cubicBezTo>
                    <a:pt x="51" y="47"/>
                    <a:pt x="51" y="47"/>
                    <a:pt x="51" y="47"/>
                  </a:cubicBezTo>
                  <a:cubicBezTo>
                    <a:pt x="51" y="47"/>
                    <a:pt x="51" y="46"/>
                    <a:pt x="50" y="46"/>
                  </a:cubicBezTo>
                  <a:cubicBezTo>
                    <a:pt x="50" y="46"/>
                    <a:pt x="50" y="46"/>
                    <a:pt x="50" y="46"/>
                  </a:cubicBezTo>
                  <a:cubicBezTo>
                    <a:pt x="50" y="45"/>
                    <a:pt x="50" y="45"/>
                    <a:pt x="50" y="45"/>
                  </a:cubicBezTo>
                  <a:cubicBezTo>
                    <a:pt x="50" y="45"/>
                    <a:pt x="50" y="45"/>
                    <a:pt x="49" y="45"/>
                  </a:cubicBezTo>
                  <a:cubicBezTo>
                    <a:pt x="49" y="45"/>
                    <a:pt x="50" y="45"/>
                    <a:pt x="50" y="45"/>
                  </a:cubicBezTo>
                  <a:cubicBezTo>
                    <a:pt x="50" y="45"/>
                    <a:pt x="50" y="45"/>
                    <a:pt x="50" y="45"/>
                  </a:cubicBezTo>
                  <a:cubicBezTo>
                    <a:pt x="50" y="45"/>
                    <a:pt x="50" y="46"/>
                    <a:pt x="50" y="46"/>
                  </a:cubicBezTo>
                  <a:cubicBezTo>
                    <a:pt x="50" y="46"/>
                    <a:pt x="50" y="46"/>
                    <a:pt x="50" y="46"/>
                  </a:cubicBezTo>
                  <a:cubicBezTo>
                    <a:pt x="50" y="46"/>
                    <a:pt x="50" y="47"/>
                    <a:pt x="50" y="47"/>
                  </a:cubicBezTo>
                  <a:cubicBezTo>
                    <a:pt x="50" y="49"/>
                    <a:pt x="50" y="49"/>
                    <a:pt x="50" y="49"/>
                  </a:cubicBezTo>
                  <a:cubicBezTo>
                    <a:pt x="50" y="49"/>
                    <a:pt x="50" y="50"/>
                    <a:pt x="50" y="50"/>
                  </a:cubicBezTo>
                  <a:cubicBezTo>
                    <a:pt x="50" y="50"/>
                    <a:pt x="51" y="51"/>
                    <a:pt x="51" y="51"/>
                  </a:cubicBezTo>
                  <a:cubicBezTo>
                    <a:pt x="51" y="51"/>
                    <a:pt x="51" y="52"/>
                    <a:pt x="51" y="52"/>
                  </a:cubicBezTo>
                  <a:cubicBezTo>
                    <a:pt x="51" y="52"/>
                    <a:pt x="51" y="53"/>
                    <a:pt x="51" y="53"/>
                  </a:cubicBezTo>
                  <a:cubicBezTo>
                    <a:pt x="51" y="53"/>
                    <a:pt x="51" y="55"/>
                    <a:pt x="51" y="55"/>
                  </a:cubicBezTo>
                  <a:cubicBezTo>
                    <a:pt x="51" y="55"/>
                    <a:pt x="50" y="55"/>
                    <a:pt x="50" y="55"/>
                  </a:cubicBezTo>
                  <a:cubicBezTo>
                    <a:pt x="50" y="55"/>
                    <a:pt x="50" y="56"/>
                    <a:pt x="50" y="56"/>
                  </a:cubicBezTo>
                  <a:cubicBezTo>
                    <a:pt x="50" y="56"/>
                    <a:pt x="50" y="56"/>
                    <a:pt x="50" y="57"/>
                  </a:cubicBezTo>
                  <a:cubicBezTo>
                    <a:pt x="50" y="57"/>
                    <a:pt x="50" y="57"/>
                    <a:pt x="50" y="57"/>
                  </a:cubicBezTo>
                  <a:cubicBezTo>
                    <a:pt x="51" y="57"/>
                    <a:pt x="51" y="57"/>
                    <a:pt x="51" y="57"/>
                  </a:cubicBezTo>
                  <a:cubicBezTo>
                    <a:pt x="51" y="57"/>
                    <a:pt x="51" y="58"/>
                    <a:pt x="51" y="58"/>
                  </a:cubicBezTo>
                  <a:cubicBezTo>
                    <a:pt x="51" y="58"/>
                    <a:pt x="51" y="58"/>
                    <a:pt x="51" y="58"/>
                  </a:cubicBezTo>
                  <a:cubicBezTo>
                    <a:pt x="51" y="59"/>
                    <a:pt x="52" y="59"/>
                    <a:pt x="52" y="59"/>
                  </a:cubicBezTo>
                  <a:cubicBezTo>
                    <a:pt x="52" y="59"/>
                    <a:pt x="52" y="60"/>
                    <a:pt x="52" y="60"/>
                  </a:cubicBezTo>
                  <a:cubicBezTo>
                    <a:pt x="52" y="60"/>
                    <a:pt x="52" y="60"/>
                    <a:pt x="52" y="60"/>
                  </a:cubicBezTo>
                  <a:cubicBezTo>
                    <a:pt x="52" y="60"/>
                    <a:pt x="53" y="61"/>
                    <a:pt x="53" y="61"/>
                  </a:cubicBezTo>
                  <a:cubicBezTo>
                    <a:pt x="53" y="61"/>
                    <a:pt x="54" y="62"/>
                    <a:pt x="54" y="62"/>
                  </a:cubicBezTo>
                  <a:cubicBezTo>
                    <a:pt x="54" y="62"/>
                    <a:pt x="54" y="62"/>
                    <a:pt x="54" y="62"/>
                  </a:cubicBezTo>
                  <a:cubicBezTo>
                    <a:pt x="54" y="62"/>
                    <a:pt x="55" y="62"/>
                    <a:pt x="55" y="62"/>
                  </a:cubicBezTo>
                  <a:cubicBezTo>
                    <a:pt x="55" y="62"/>
                    <a:pt x="55" y="63"/>
                    <a:pt x="55" y="63"/>
                  </a:cubicBezTo>
                  <a:cubicBezTo>
                    <a:pt x="55" y="63"/>
                    <a:pt x="55" y="63"/>
                    <a:pt x="55" y="63"/>
                  </a:cubicBezTo>
                  <a:cubicBezTo>
                    <a:pt x="55" y="63"/>
                    <a:pt x="56" y="63"/>
                    <a:pt x="56" y="64"/>
                  </a:cubicBezTo>
                  <a:cubicBezTo>
                    <a:pt x="56" y="64"/>
                    <a:pt x="56" y="64"/>
                    <a:pt x="56" y="64"/>
                  </a:cubicBezTo>
                  <a:cubicBezTo>
                    <a:pt x="56" y="64"/>
                    <a:pt x="56" y="65"/>
                    <a:pt x="56" y="65"/>
                  </a:cubicBezTo>
                  <a:cubicBezTo>
                    <a:pt x="56" y="65"/>
                    <a:pt x="57" y="65"/>
                    <a:pt x="57" y="65"/>
                  </a:cubicBezTo>
                  <a:cubicBezTo>
                    <a:pt x="57" y="65"/>
                    <a:pt x="57" y="66"/>
                    <a:pt x="57" y="66"/>
                  </a:cubicBezTo>
                  <a:cubicBezTo>
                    <a:pt x="57" y="66"/>
                    <a:pt x="58" y="66"/>
                    <a:pt x="58" y="66"/>
                  </a:cubicBezTo>
                  <a:cubicBezTo>
                    <a:pt x="58" y="66"/>
                    <a:pt x="58" y="67"/>
                    <a:pt x="58" y="67"/>
                  </a:cubicBezTo>
                  <a:cubicBezTo>
                    <a:pt x="58" y="67"/>
                    <a:pt x="58" y="67"/>
                    <a:pt x="58" y="67"/>
                  </a:cubicBezTo>
                  <a:cubicBezTo>
                    <a:pt x="58" y="67"/>
                    <a:pt x="58" y="67"/>
                    <a:pt x="58" y="68"/>
                  </a:cubicBezTo>
                  <a:cubicBezTo>
                    <a:pt x="58" y="68"/>
                    <a:pt x="58" y="68"/>
                    <a:pt x="58" y="68"/>
                  </a:cubicBezTo>
                  <a:cubicBezTo>
                    <a:pt x="58" y="68"/>
                    <a:pt x="58" y="68"/>
                    <a:pt x="58" y="68"/>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60" y="70"/>
                  </a:cubicBezTo>
                  <a:cubicBezTo>
                    <a:pt x="60" y="70"/>
                    <a:pt x="60" y="70"/>
                    <a:pt x="60" y="70"/>
                  </a:cubicBezTo>
                  <a:cubicBezTo>
                    <a:pt x="60" y="70"/>
                    <a:pt x="60" y="70"/>
                    <a:pt x="60" y="70"/>
                  </a:cubicBezTo>
                  <a:cubicBezTo>
                    <a:pt x="60" y="70"/>
                    <a:pt x="60" y="70"/>
                    <a:pt x="60" y="70"/>
                  </a:cubicBezTo>
                  <a:cubicBezTo>
                    <a:pt x="60" y="70"/>
                    <a:pt x="60" y="71"/>
                    <a:pt x="60" y="71"/>
                  </a:cubicBezTo>
                  <a:cubicBezTo>
                    <a:pt x="60" y="71"/>
                    <a:pt x="61" y="71"/>
                    <a:pt x="61" y="71"/>
                  </a:cubicBezTo>
                  <a:cubicBezTo>
                    <a:pt x="61" y="71"/>
                    <a:pt x="61" y="71"/>
                    <a:pt x="61" y="71"/>
                  </a:cubicBezTo>
                  <a:cubicBezTo>
                    <a:pt x="61" y="72"/>
                    <a:pt x="61" y="72"/>
                    <a:pt x="61" y="72"/>
                  </a:cubicBezTo>
                  <a:cubicBezTo>
                    <a:pt x="61" y="72"/>
                    <a:pt x="61" y="72"/>
                    <a:pt x="61" y="72"/>
                  </a:cubicBezTo>
                  <a:cubicBezTo>
                    <a:pt x="61" y="72"/>
                    <a:pt x="61" y="72"/>
                    <a:pt x="61" y="72"/>
                  </a:cubicBezTo>
                  <a:cubicBezTo>
                    <a:pt x="62" y="72"/>
                    <a:pt x="62" y="73"/>
                    <a:pt x="62" y="73"/>
                  </a:cubicBezTo>
                  <a:cubicBezTo>
                    <a:pt x="62" y="73"/>
                    <a:pt x="62" y="73"/>
                    <a:pt x="62" y="73"/>
                  </a:cubicBezTo>
                  <a:cubicBezTo>
                    <a:pt x="62" y="73"/>
                    <a:pt x="62" y="73"/>
                    <a:pt x="62" y="73"/>
                  </a:cubicBezTo>
                  <a:cubicBezTo>
                    <a:pt x="62" y="73"/>
                    <a:pt x="62" y="74"/>
                    <a:pt x="62" y="74"/>
                  </a:cubicBezTo>
                  <a:cubicBezTo>
                    <a:pt x="62" y="74"/>
                    <a:pt x="62" y="74"/>
                    <a:pt x="62" y="74"/>
                  </a:cubicBezTo>
                  <a:cubicBezTo>
                    <a:pt x="62" y="74"/>
                    <a:pt x="63" y="74"/>
                    <a:pt x="63" y="74"/>
                  </a:cubicBezTo>
                  <a:cubicBezTo>
                    <a:pt x="63" y="74"/>
                    <a:pt x="63" y="74"/>
                    <a:pt x="63" y="74"/>
                  </a:cubicBezTo>
                  <a:cubicBezTo>
                    <a:pt x="63" y="74"/>
                    <a:pt x="64" y="74"/>
                    <a:pt x="64" y="74"/>
                  </a:cubicBezTo>
                  <a:cubicBezTo>
                    <a:pt x="64" y="75"/>
                    <a:pt x="64" y="75"/>
                    <a:pt x="64" y="75"/>
                  </a:cubicBezTo>
                  <a:cubicBezTo>
                    <a:pt x="64" y="75"/>
                    <a:pt x="64" y="75"/>
                    <a:pt x="64" y="75"/>
                  </a:cubicBezTo>
                  <a:cubicBezTo>
                    <a:pt x="64" y="75"/>
                    <a:pt x="65" y="75"/>
                    <a:pt x="65" y="76"/>
                  </a:cubicBezTo>
                  <a:cubicBezTo>
                    <a:pt x="65" y="76"/>
                    <a:pt x="65" y="76"/>
                    <a:pt x="65" y="76"/>
                  </a:cubicBezTo>
                  <a:cubicBezTo>
                    <a:pt x="65" y="76"/>
                    <a:pt x="65" y="76"/>
                    <a:pt x="65" y="76"/>
                  </a:cubicBezTo>
                  <a:cubicBezTo>
                    <a:pt x="65" y="76"/>
                    <a:pt x="65" y="77"/>
                    <a:pt x="65" y="77"/>
                  </a:cubicBezTo>
                  <a:cubicBezTo>
                    <a:pt x="65" y="77"/>
                    <a:pt x="65" y="77"/>
                    <a:pt x="65" y="77"/>
                  </a:cubicBezTo>
                  <a:cubicBezTo>
                    <a:pt x="65" y="77"/>
                    <a:pt x="65" y="77"/>
                    <a:pt x="65" y="77"/>
                  </a:cubicBezTo>
                  <a:cubicBezTo>
                    <a:pt x="65" y="78"/>
                    <a:pt x="66" y="79"/>
                    <a:pt x="66" y="80"/>
                  </a:cubicBezTo>
                  <a:cubicBezTo>
                    <a:pt x="65" y="80"/>
                    <a:pt x="65" y="80"/>
                    <a:pt x="65" y="81"/>
                  </a:cubicBezTo>
                  <a:cubicBezTo>
                    <a:pt x="65" y="81"/>
                    <a:pt x="65" y="81"/>
                    <a:pt x="65" y="81"/>
                  </a:cubicBezTo>
                  <a:cubicBezTo>
                    <a:pt x="65" y="81"/>
                    <a:pt x="65" y="81"/>
                    <a:pt x="65" y="81"/>
                  </a:cubicBezTo>
                  <a:cubicBezTo>
                    <a:pt x="65" y="81"/>
                    <a:pt x="65" y="81"/>
                    <a:pt x="65" y="82"/>
                  </a:cubicBezTo>
                  <a:cubicBezTo>
                    <a:pt x="65" y="82"/>
                    <a:pt x="65" y="82"/>
                    <a:pt x="65" y="82"/>
                  </a:cubicBezTo>
                  <a:cubicBezTo>
                    <a:pt x="65" y="82"/>
                    <a:pt x="65" y="83"/>
                    <a:pt x="66" y="83"/>
                  </a:cubicBezTo>
                  <a:cubicBezTo>
                    <a:pt x="66" y="83"/>
                    <a:pt x="66" y="83"/>
                    <a:pt x="66" y="83"/>
                  </a:cubicBezTo>
                  <a:cubicBezTo>
                    <a:pt x="66" y="83"/>
                    <a:pt x="66" y="83"/>
                    <a:pt x="66" y="83"/>
                  </a:cubicBezTo>
                  <a:cubicBezTo>
                    <a:pt x="66" y="83"/>
                    <a:pt x="66" y="83"/>
                    <a:pt x="66" y="83"/>
                  </a:cubicBezTo>
                  <a:cubicBezTo>
                    <a:pt x="66" y="83"/>
                    <a:pt x="67" y="84"/>
                    <a:pt x="67" y="84"/>
                  </a:cubicBezTo>
                  <a:cubicBezTo>
                    <a:pt x="67" y="84"/>
                    <a:pt x="67" y="84"/>
                    <a:pt x="67" y="84"/>
                  </a:cubicBezTo>
                  <a:cubicBezTo>
                    <a:pt x="67" y="84"/>
                    <a:pt x="67" y="84"/>
                    <a:pt x="67" y="84"/>
                  </a:cubicBezTo>
                  <a:cubicBezTo>
                    <a:pt x="67" y="84"/>
                    <a:pt x="68" y="85"/>
                    <a:pt x="68" y="85"/>
                  </a:cubicBezTo>
                  <a:cubicBezTo>
                    <a:pt x="68" y="85"/>
                    <a:pt x="68" y="85"/>
                    <a:pt x="68" y="85"/>
                  </a:cubicBezTo>
                  <a:cubicBezTo>
                    <a:pt x="68" y="85"/>
                    <a:pt x="68" y="85"/>
                    <a:pt x="68" y="85"/>
                  </a:cubicBezTo>
                  <a:cubicBezTo>
                    <a:pt x="68" y="86"/>
                    <a:pt x="68" y="86"/>
                    <a:pt x="68" y="86"/>
                  </a:cubicBezTo>
                  <a:cubicBezTo>
                    <a:pt x="68" y="86"/>
                    <a:pt x="68" y="86"/>
                    <a:pt x="68" y="86"/>
                  </a:cubicBezTo>
                  <a:cubicBezTo>
                    <a:pt x="69" y="86"/>
                    <a:pt x="69" y="87"/>
                    <a:pt x="69" y="87"/>
                  </a:cubicBezTo>
                  <a:cubicBezTo>
                    <a:pt x="69" y="87"/>
                    <a:pt x="69" y="88"/>
                    <a:pt x="69" y="88"/>
                  </a:cubicBezTo>
                  <a:cubicBezTo>
                    <a:pt x="69" y="88"/>
                    <a:pt x="69" y="89"/>
                    <a:pt x="69" y="89"/>
                  </a:cubicBezTo>
                  <a:cubicBezTo>
                    <a:pt x="69" y="89"/>
                    <a:pt x="69" y="90"/>
                    <a:pt x="69" y="90"/>
                  </a:cubicBezTo>
                  <a:cubicBezTo>
                    <a:pt x="69" y="90"/>
                    <a:pt x="69" y="90"/>
                    <a:pt x="69" y="90"/>
                  </a:cubicBezTo>
                  <a:cubicBezTo>
                    <a:pt x="69" y="90"/>
                    <a:pt x="68" y="90"/>
                    <a:pt x="68" y="91"/>
                  </a:cubicBezTo>
                  <a:cubicBezTo>
                    <a:pt x="68" y="91"/>
                    <a:pt x="68" y="91"/>
                    <a:pt x="68" y="91"/>
                  </a:cubicBezTo>
                  <a:cubicBezTo>
                    <a:pt x="68" y="91"/>
                    <a:pt x="68" y="91"/>
                    <a:pt x="67" y="91"/>
                  </a:cubicBezTo>
                  <a:cubicBezTo>
                    <a:pt x="67" y="91"/>
                    <a:pt x="67" y="91"/>
                    <a:pt x="66" y="91"/>
                  </a:cubicBezTo>
                  <a:cubicBezTo>
                    <a:pt x="66" y="91"/>
                    <a:pt x="66" y="91"/>
                    <a:pt x="66" y="91"/>
                  </a:cubicBezTo>
                  <a:cubicBezTo>
                    <a:pt x="66" y="91"/>
                    <a:pt x="65" y="91"/>
                    <a:pt x="65" y="90"/>
                  </a:cubicBezTo>
                  <a:cubicBezTo>
                    <a:pt x="65" y="90"/>
                    <a:pt x="65" y="90"/>
                    <a:pt x="65" y="90"/>
                  </a:cubicBezTo>
                  <a:cubicBezTo>
                    <a:pt x="65" y="90"/>
                    <a:pt x="64" y="90"/>
                    <a:pt x="64" y="90"/>
                  </a:cubicBezTo>
                  <a:cubicBezTo>
                    <a:pt x="64" y="90"/>
                    <a:pt x="64" y="90"/>
                    <a:pt x="64" y="89"/>
                  </a:cubicBezTo>
                  <a:cubicBezTo>
                    <a:pt x="64" y="89"/>
                    <a:pt x="64" y="89"/>
                    <a:pt x="64" y="89"/>
                  </a:cubicBezTo>
                  <a:cubicBezTo>
                    <a:pt x="64" y="89"/>
                    <a:pt x="63" y="89"/>
                    <a:pt x="63" y="89"/>
                  </a:cubicBezTo>
                  <a:cubicBezTo>
                    <a:pt x="63" y="89"/>
                    <a:pt x="63" y="89"/>
                    <a:pt x="63" y="88"/>
                  </a:cubicBezTo>
                  <a:cubicBezTo>
                    <a:pt x="63" y="88"/>
                    <a:pt x="63" y="88"/>
                    <a:pt x="63" y="88"/>
                  </a:cubicBezTo>
                  <a:cubicBezTo>
                    <a:pt x="63" y="88"/>
                    <a:pt x="63" y="88"/>
                    <a:pt x="63" y="88"/>
                  </a:cubicBezTo>
                  <a:cubicBezTo>
                    <a:pt x="63" y="88"/>
                    <a:pt x="63" y="87"/>
                    <a:pt x="62" y="87"/>
                  </a:cubicBezTo>
                  <a:cubicBezTo>
                    <a:pt x="62" y="87"/>
                    <a:pt x="62" y="87"/>
                    <a:pt x="62" y="87"/>
                  </a:cubicBezTo>
                  <a:cubicBezTo>
                    <a:pt x="62" y="87"/>
                    <a:pt x="62" y="87"/>
                    <a:pt x="62" y="86"/>
                  </a:cubicBezTo>
                  <a:cubicBezTo>
                    <a:pt x="62" y="86"/>
                    <a:pt x="62" y="86"/>
                    <a:pt x="62" y="86"/>
                  </a:cubicBezTo>
                  <a:cubicBezTo>
                    <a:pt x="62" y="86"/>
                    <a:pt x="62" y="86"/>
                    <a:pt x="62" y="86"/>
                  </a:cubicBezTo>
                  <a:cubicBezTo>
                    <a:pt x="62" y="86"/>
                    <a:pt x="62" y="86"/>
                    <a:pt x="61" y="86"/>
                  </a:cubicBezTo>
                  <a:cubicBezTo>
                    <a:pt x="61" y="86"/>
                    <a:pt x="61" y="86"/>
                    <a:pt x="61" y="85"/>
                  </a:cubicBezTo>
                  <a:cubicBezTo>
                    <a:pt x="61" y="85"/>
                    <a:pt x="61" y="85"/>
                    <a:pt x="61" y="85"/>
                  </a:cubicBezTo>
                  <a:cubicBezTo>
                    <a:pt x="61" y="85"/>
                    <a:pt x="61" y="85"/>
                    <a:pt x="61" y="85"/>
                  </a:cubicBezTo>
                  <a:cubicBezTo>
                    <a:pt x="61" y="85"/>
                    <a:pt x="60" y="84"/>
                    <a:pt x="60" y="84"/>
                  </a:cubicBezTo>
                  <a:cubicBezTo>
                    <a:pt x="60" y="84"/>
                    <a:pt x="60" y="84"/>
                    <a:pt x="60" y="84"/>
                  </a:cubicBezTo>
                  <a:cubicBezTo>
                    <a:pt x="60" y="84"/>
                    <a:pt x="60" y="84"/>
                    <a:pt x="60" y="84"/>
                  </a:cubicBezTo>
                  <a:cubicBezTo>
                    <a:pt x="60" y="84"/>
                    <a:pt x="59" y="84"/>
                    <a:pt x="59" y="84"/>
                  </a:cubicBezTo>
                  <a:cubicBezTo>
                    <a:pt x="59" y="84"/>
                    <a:pt x="59" y="83"/>
                    <a:pt x="59" y="83"/>
                  </a:cubicBezTo>
                  <a:cubicBezTo>
                    <a:pt x="59" y="83"/>
                    <a:pt x="59" y="83"/>
                    <a:pt x="59" y="83"/>
                  </a:cubicBezTo>
                  <a:cubicBezTo>
                    <a:pt x="59" y="83"/>
                    <a:pt x="59" y="83"/>
                    <a:pt x="58" y="83"/>
                  </a:cubicBezTo>
                  <a:cubicBezTo>
                    <a:pt x="58" y="83"/>
                    <a:pt x="58" y="82"/>
                    <a:pt x="58" y="82"/>
                  </a:cubicBezTo>
                  <a:cubicBezTo>
                    <a:pt x="58" y="82"/>
                    <a:pt x="58" y="82"/>
                    <a:pt x="58" y="82"/>
                  </a:cubicBezTo>
                  <a:cubicBezTo>
                    <a:pt x="58" y="82"/>
                    <a:pt x="57" y="81"/>
                    <a:pt x="57" y="81"/>
                  </a:cubicBezTo>
                  <a:cubicBezTo>
                    <a:pt x="57" y="81"/>
                    <a:pt x="57" y="80"/>
                    <a:pt x="57" y="80"/>
                  </a:cubicBezTo>
                  <a:cubicBezTo>
                    <a:pt x="57" y="80"/>
                    <a:pt x="56" y="80"/>
                    <a:pt x="56" y="80"/>
                  </a:cubicBezTo>
                  <a:cubicBezTo>
                    <a:pt x="56" y="80"/>
                    <a:pt x="56" y="80"/>
                    <a:pt x="56" y="80"/>
                  </a:cubicBezTo>
                  <a:cubicBezTo>
                    <a:pt x="56" y="80"/>
                    <a:pt x="56" y="80"/>
                    <a:pt x="56" y="80"/>
                  </a:cubicBezTo>
                  <a:cubicBezTo>
                    <a:pt x="55" y="80"/>
                    <a:pt x="55" y="79"/>
                    <a:pt x="55" y="79"/>
                  </a:cubicBezTo>
                  <a:cubicBezTo>
                    <a:pt x="55" y="79"/>
                    <a:pt x="55" y="79"/>
                    <a:pt x="55" y="79"/>
                  </a:cubicBezTo>
                  <a:cubicBezTo>
                    <a:pt x="55" y="79"/>
                    <a:pt x="55" y="79"/>
                    <a:pt x="54" y="79"/>
                  </a:cubicBezTo>
                  <a:cubicBezTo>
                    <a:pt x="54" y="79"/>
                    <a:pt x="54" y="79"/>
                    <a:pt x="54" y="79"/>
                  </a:cubicBezTo>
                  <a:cubicBezTo>
                    <a:pt x="54" y="79"/>
                    <a:pt x="54" y="78"/>
                    <a:pt x="54" y="78"/>
                  </a:cubicBezTo>
                  <a:cubicBezTo>
                    <a:pt x="54" y="78"/>
                    <a:pt x="54" y="78"/>
                    <a:pt x="53" y="78"/>
                  </a:cubicBezTo>
                  <a:cubicBezTo>
                    <a:pt x="53" y="78"/>
                    <a:pt x="53" y="78"/>
                    <a:pt x="53" y="78"/>
                  </a:cubicBezTo>
                  <a:cubicBezTo>
                    <a:pt x="53" y="78"/>
                    <a:pt x="53" y="77"/>
                    <a:pt x="53" y="77"/>
                  </a:cubicBezTo>
                  <a:cubicBezTo>
                    <a:pt x="53" y="77"/>
                    <a:pt x="52" y="77"/>
                    <a:pt x="52" y="77"/>
                  </a:cubicBezTo>
                  <a:cubicBezTo>
                    <a:pt x="52" y="77"/>
                    <a:pt x="52" y="77"/>
                    <a:pt x="52" y="77"/>
                  </a:cubicBezTo>
                  <a:cubicBezTo>
                    <a:pt x="52" y="77"/>
                    <a:pt x="52" y="77"/>
                    <a:pt x="52" y="77"/>
                  </a:cubicBezTo>
                  <a:cubicBezTo>
                    <a:pt x="52" y="77"/>
                    <a:pt x="52" y="77"/>
                    <a:pt x="51" y="76"/>
                  </a:cubicBezTo>
                  <a:cubicBezTo>
                    <a:pt x="51" y="76"/>
                    <a:pt x="51" y="76"/>
                    <a:pt x="51" y="76"/>
                  </a:cubicBezTo>
                  <a:cubicBezTo>
                    <a:pt x="51" y="76"/>
                    <a:pt x="51" y="76"/>
                    <a:pt x="51" y="76"/>
                  </a:cubicBezTo>
                  <a:cubicBezTo>
                    <a:pt x="51" y="76"/>
                    <a:pt x="50" y="76"/>
                    <a:pt x="50" y="76"/>
                  </a:cubicBezTo>
                  <a:cubicBezTo>
                    <a:pt x="50" y="76"/>
                    <a:pt x="50" y="76"/>
                    <a:pt x="50" y="76"/>
                  </a:cubicBezTo>
                  <a:cubicBezTo>
                    <a:pt x="50" y="75"/>
                    <a:pt x="50" y="75"/>
                    <a:pt x="50" y="75"/>
                  </a:cubicBezTo>
                  <a:cubicBezTo>
                    <a:pt x="49" y="75"/>
                    <a:pt x="49" y="75"/>
                    <a:pt x="49" y="75"/>
                  </a:cubicBezTo>
                  <a:cubicBezTo>
                    <a:pt x="49" y="75"/>
                    <a:pt x="49" y="75"/>
                    <a:pt x="49" y="75"/>
                  </a:cubicBezTo>
                  <a:cubicBezTo>
                    <a:pt x="49" y="75"/>
                    <a:pt x="49" y="75"/>
                    <a:pt x="49" y="75"/>
                  </a:cubicBezTo>
                  <a:cubicBezTo>
                    <a:pt x="49" y="75"/>
                    <a:pt x="49" y="74"/>
                    <a:pt x="49" y="74"/>
                  </a:cubicBezTo>
                  <a:cubicBezTo>
                    <a:pt x="49" y="74"/>
                    <a:pt x="48" y="74"/>
                    <a:pt x="48" y="74"/>
                  </a:cubicBezTo>
                  <a:cubicBezTo>
                    <a:pt x="48" y="74"/>
                    <a:pt x="48" y="74"/>
                    <a:pt x="48" y="74"/>
                  </a:cubicBezTo>
                  <a:cubicBezTo>
                    <a:pt x="47" y="75"/>
                    <a:pt x="47" y="75"/>
                    <a:pt x="46" y="75"/>
                  </a:cubicBezTo>
                  <a:cubicBezTo>
                    <a:pt x="46" y="75"/>
                    <a:pt x="46" y="74"/>
                    <a:pt x="46" y="74"/>
                  </a:cubicBezTo>
                  <a:cubicBezTo>
                    <a:pt x="46" y="74"/>
                    <a:pt x="45" y="74"/>
                    <a:pt x="45" y="74"/>
                  </a:cubicBezTo>
                  <a:cubicBezTo>
                    <a:pt x="45" y="74"/>
                    <a:pt x="45" y="74"/>
                    <a:pt x="45" y="74"/>
                  </a:cubicBezTo>
                  <a:cubicBezTo>
                    <a:pt x="45" y="74"/>
                    <a:pt x="45" y="74"/>
                    <a:pt x="45" y="74"/>
                  </a:cubicBezTo>
                  <a:cubicBezTo>
                    <a:pt x="45" y="74"/>
                    <a:pt x="45" y="75"/>
                    <a:pt x="45" y="75"/>
                  </a:cubicBezTo>
                  <a:cubicBezTo>
                    <a:pt x="45" y="75"/>
                    <a:pt x="45" y="75"/>
                    <a:pt x="45" y="75"/>
                  </a:cubicBezTo>
                  <a:cubicBezTo>
                    <a:pt x="45" y="75"/>
                    <a:pt x="45" y="76"/>
                    <a:pt x="45" y="76"/>
                  </a:cubicBezTo>
                  <a:cubicBezTo>
                    <a:pt x="45" y="76"/>
                    <a:pt x="46" y="76"/>
                    <a:pt x="46" y="76"/>
                  </a:cubicBezTo>
                  <a:cubicBezTo>
                    <a:pt x="46" y="76"/>
                    <a:pt x="46" y="76"/>
                    <a:pt x="46" y="76"/>
                  </a:cubicBezTo>
                  <a:cubicBezTo>
                    <a:pt x="46" y="76"/>
                    <a:pt x="46" y="77"/>
                    <a:pt x="46" y="77"/>
                  </a:cubicBezTo>
                  <a:cubicBezTo>
                    <a:pt x="46" y="77"/>
                    <a:pt x="46" y="77"/>
                    <a:pt x="46" y="77"/>
                  </a:cubicBezTo>
                  <a:cubicBezTo>
                    <a:pt x="46" y="77"/>
                    <a:pt x="47" y="77"/>
                    <a:pt x="47" y="77"/>
                  </a:cubicBezTo>
                  <a:cubicBezTo>
                    <a:pt x="47" y="77"/>
                    <a:pt x="47" y="78"/>
                    <a:pt x="47" y="78"/>
                  </a:cubicBezTo>
                  <a:cubicBezTo>
                    <a:pt x="47" y="78"/>
                    <a:pt x="47" y="78"/>
                    <a:pt x="47" y="78"/>
                  </a:cubicBezTo>
                  <a:cubicBezTo>
                    <a:pt x="47" y="78"/>
                    <a:pt x="47" y="79"/>
                    <a:pt x="47" y="79"/>
                  </a:cubicBezTo>
                  <a:cubicBezTo>
                    <a:pt x="47" y="79"/>
                    <a:pt x="47" y="79"/>
                    <a:pt x="47" y="79"/>
                  </a:cubicBezTo>
                  <a:cubicBezTo>
                    <a:pt x="47" y="80"/>
                    <a:pt x="48" y="80"/>
                    <a:pt x="48" y="80"/>
                  </a:cubicBezTo>
                  <a:cubicBezTo>
                    <a:pt x="48" y="80"/>
                    <a:pt x="48" y="80"/>
                    <a:pt x="48" y="80"/>
                  </a:cubicBezTo>
                  <a:cubicBezTo>
                    <a:pt x="48" y="81"/>
                    <a:pt x="48" y="81"/>
                    <a:pt x="48" y="81"/>
                  </a:cubicBezTo>
                  <a:cubicBezTo>
                    <a:pt x="48" y="81"/>
                    <a:pt x="48" y="81"/>
                    <a:pt x="48" y="81"/>
                  </a:cubicBezTo>
                  <a:cubicBezTo>
                    <a:pt x="49" y="81"/>
                    <a:pt x="49" y="82"/>
                    <a:pt x="49" y="82"/>
                  </a:cubicBezTo>
                  <a:cubicBezTo>
                    <a:pt x="49" y="82"/>
                    <a:pt x="49" y="82"/>
                    <a:pt x="49" y="82"/>
                  </a:cubicBezTo>
                  <a:cubicBezTo>
                    <a:pt x="49" y="82"/>
                    <a:pt x="50" y="82"/>
                    <a:pt x="50" y="83"/>
                  </a:cubicBezTo>
                  <a:cubicBezTo>
                    <a:pt x="51" y="83"/>
                    <a:pt x="51" y="84"/>
                    <a:pt x="52" y="85"/>
                  </a:cubicBezTo>
                  <a:cubicBezTo>
                    <a:pt x="52" y="85"/>
                    <a:pt x="53" y="85"/>
                    <a:pt x="53" y="86"/>
                  </a:cubicBezTo>
                  <a:cubicBezTo>
                    <a:pt x="53" y="86"/>
                    <a:pt x="53" y="86"/>
                    <a:pt x="53" y="86"/>
                  </a:cubicBezTo>
                  <a:cubicBezTo>
                    <a:pt x="53" y="86"/>
                    <a:pt x="54" y="87"/>
                    <a:pt x="54" y="87"/>
                  </a:cubicBezTo>
                  <a:cubicBezTo>
                    <a:pt x="54" y="87"/>
                    <a:pt x="54" y="87"/>
                    <a:pt x="54" y="88"/>
                  </a:cubicBezTo>
                  <a:cubicBezTo>
                    <a:pt x="54" y="88"/>
                    <a:pt x="54" y="88"/>
                    <a:pt x="54" y="88"/>
                  </a:cubicBezTo>
                  <a:cubicBezTo>
                    <a:pt x="54" y="88"/>
                    <a:pt x="54" y="88"/>
                    <a:pt x="54" y="89"/>
                  </a:cubicBezTo>
                  <a:cubicBezTo>
                    <a:pt x="54" y="89"/>
                    <a:pt x="54" y="89"/>
                    <a:pt x="54" y="89"/>
                  </a:cubicBezTo>
                  <a:cubicBezTo>
                    <a:pt x="54" y="89"/>
                    <a:pt x="55" y="89"/>
                    <a:pt x="55" y="89"/>
                  </a:cubicBezTo>
                  <a:cubicBezTo>
                    <a:pt x="55" y="89"/>
                    <a:pt x="55" y="89"/>
                    <a:pt x="55" y="90"/>
                  </a:cubicBezTo>
                  <a:cubicBezTo>
                    <a:pt x="55" y="90"/>
                    <a:pt x="55" y="90"/>
                    <a:pt x="55" y="90"/>
                  </a:cubicBezTo>
                  <a:cubicBezTo>
                    <a:pt x="55" y="90"/>
                    <a:pt x="55" y="90"/>
                    <a:pt x="55" y="90"/>
                  </a:cubicBezTo>
                  <a:cubicBezTo>
                    <a:pt x="55" y="90"/>
                    <a:pt x="56" y="90"/>
                    <a:pt x="56" y="90"/>
                  </a:cubicBezTo>
                  <a:cubicBezTo>
                    <a:pt x="56" y="91"/>
                    <a:pt x="56" y="91"/>
                    <a:pt x="56" y="91"/>
                  </a:cubicBezTo>
                  <a:cubicBezTo>
                    <a:pt x="56" y="91"/>
                    <a:pt x="56" y="91"/>
                    <a:pt x="56" y="91"/>
                  </a:cubicBezTo>
                  <a:cubicBezTo>
                    <a:pt x="56" y="91"/>
                    <a:pt x="56" y="92"/>
                    <a:pt x="57" y="92"/>
                  </a:cubicBezTo>
                  <a:cubicBezTo>
                    <a:pt x="57" y="92"/>
                    <a:pt x="57" y="92"/>
                    <a:pt x="57" y="92"/>
                  </a:cubicBezTo>
                  <a:cubicBezTo>
                    <a:pt x="57" y="92"/>
                    <a:pt x="57" y="92"/>
                    <a:pt x="57" y="92"/>
                  </a:cubicBezTo>
                  <a:cubicBezTo>
                    <a:pt x="57" y="93"/>
                    <a:pt x="57" y="93"/>
                    <a:pt x="57" y="93"/>
                  </a:cubicBezTo>
                  <a:cubicBezTo>
                    <a:pt x="57" y="93"/>
                    <a:pt x="58" y="93"/>
                    <a:pt x="58" y="93"/>
                  </a:cubicBezTo>
                  <a:cubicBezTo>
                    <a:pt x="58" y="93"/>
                    <a:pt x="58" y="93"/>
                    <a:pt x="58" y="93"/>
                  </a:cubicBezTo>
                  <a:cubicBezTo>
                    <a:pt x="58" y="94"/>
                    <a:pt x="58" y="94"/>
                    <a:pt x="58" y="94"/>
                  </a:cubicBezTo>
                  <a:cubicBezTo>
                    <a:pt x="58" y="94"/>
                    <a:pt x="58" y="94"/>
                    <a:pt x="58" y="94"/>
                  </a:cubicBezTo>
                  <a:cubicBezTo>
                    <a:pt x="58" y="94"/>
                    <a:pt x="58" y="94"/>
                    <a:pt x="58" y="95"/>
                  </a:cubicBezTo>
                  <a:cubicBezTo>
                    <a:pt x="59" y="95"/>
                    <a:pt x="59" y="95"/>
                    <a:pt x="59" y="95"/>
                  </a:cubicBezTo>
                  <a:cubicBezTo>
                    <a:pt x="59" y="95"/>
                    <a:pt x="59" y="95"/>
                    <a:pt x="59" y="95"/>
                  </a:cubicBezTo>
                  <a:cubicBezTo>
                    <a:pt x="59" y="95"/>
                    <a:pt x="59" y="95"/>
                    <a:pt x="59" y="95"/>
                  </a:cubicBezTo>
                  <a:cubicBezTo>
                    <a:pt x="59" y="96"/>
                    <a:pt x="59" y="96"/>
                    <a:pt x="60" y="96"/>
                  </a:cubicBezTo>
                  <a:cubicBezTo>
                    <a:pt x="60" y="96"/>
                    <a:pt x="60" y="96"/>
                    <a:pt x="60" y="96"/>
                  </a:cubicBezTo>
                  <a:cubicBezTo>
                    <a:pt x="60" y="96"/>
                    <a:pt x="60" y="97"/>
                    <a:pt x="60" y="97"/>
                  </a:cubicBezTo>
                  <a:cubicBezTo>
                    <a:pt x="60" y="97"/>
                    <a:pt x="61" y="97"/>
                    <a:pt x="61" y="97"/>
                  </a:cubicBezTo>
                  <a:cubicBezTo>
                    <a:pt x="61" y="97"/>
                    <a:pt x="61" y="97"/>
                    <a:pt x="61" y="97"/>
                  </a:cubicBezTo>
                  <a:cubicBezTo>
                    <a:pt x="61" y="97"/>
                    <a:pt x="61" y="97"/>
                    <a:pt x="61" y="97"/>
                  </a:cubicBezTo>
                  <a:cubicBezTo>
                    <a:pt x="62" y="98"/>
                    <a:pt x="62" y="98"/>
                    <a:pt x="62" y="98"/>
                  </a:cubicBezTo>
                  <a:cubicBezTo>
                    <a:pt x="62" y="98"/>
                    <a:pt x="62" y="99"/>
                    <a:pt x="62" y="99"/>
                  </a:cubicBezTo>
                  <a:cubicBezTo>
                    <a:pt x="62" y="99"/>
                    <a:pt x="63" y="99"/>
                    <a:pt x="63" y="99"/>
                  </a:cubicBezTo>
                  <a:cubicBezTo>
                    <a:pt x="63" y="99"/>
                    <a:pt x="63" y="100"/>
                    <a:pt x="63" y="100"/>
                  </a:cubicBezTo>
                  <a:cubicBezTo>
                    <a:pt x="63" y="100"/>
                    <a:pt x="63" y="100"/>
                    <a:pt x="63" y="100"/>
                  </a:cubicBezTo>
                  <a:cubicBezTo>
                    <a:pt x="63" y="100"/>
                    <a:pt x="63" y="100"/>
                    <a:pt x="63" y="100"/>
                  </a:cubicBezTo>
                  <a:cubicBezTo>
                    <a:pt x="63" y="100"/>
                    <a:pt x="64" y="101"/>
                    <a:pt x="64" y="101"/>
                  </a:cubicBezTo>
                  <a:cubicBezTo>
                    <a:pt x="64" y="101"/>
                    <a:pt x="64" y="101"/>
                    <a:pt x="64" y="101"/>
                  </a:cubicBezTo>
                  <a:cubicBezTo>
                    <a:pt x="64" y="101"/>
                    <a:pt x="64" y="102"/>
                    <a:pt x="64" y="102"/>
                  </a:cubicBezTo>
                  <a:cubicBezTo>
                    <a:pt x="64" y="102"/>
                    <a:pt x="64" y="102"/>
                    <a:pt x="64" y="102"/>
                  </a:cubicBezTo>
                  <a:cubicBezTo>
                    <a:pt x="64" y="102"/>
                    <a:pt x="63" y="103"/>
                    <a:pt x="63" y="103"/>
                  </a:cubicBezTo>
                  <a:cubicBezTo>
                    <a:pt x="63" y="103"/>
                    <a:pt x="63" y="103"/>
                    <a:pt x="63" y="103"/>
                  </a:cubicBezTo>
                  <a:cubicBezTo>
                    <a:pt x="63" y="103"/>
                    <a:pt x="63" y="103"/>
                    <a:pt x="63" y="103"/>
                  </a:cubicBezTo>
                  <a:cubicBezTo>
                    <a:pt x="62" y="103"/>
                    <a:pt x="62" y="103"/>
                    <a:pt x="62" y="104"/>
                  </a:cubicBezTo>
                  <a:cubicBezTo>
                    <a:pt x="62" y="104"/>
                    <a:pt x="62" y="104"/>
                    <a:pt x="62" y="104"/>
                  </a:cubicBezTo>
                  <a:cubicBezTo>
                    <a:pt x="62" y="104"/>
                    <a:pt x="61" y="104"/>
                    <a:pt x="61" y="104"/>
                  </a:cubicBezTo>
                  <a:cubicBezTo>
                    <a:pt x="61" y="104"/>
                    <a:pt x="61" y="104"/>
                    <a:pt x="61" y="104"/>
                  </a:cubicBezTo>
                  <a:cubicBezTo>
                    <a:pt x="61" y="104"/>
                    <a:pt x="61" y="104"/>
                    <a:pt x="61" y="104"/>
                  </a:cubicBezTo>
                  <a:cubicBezTo>
                    <a:pt x="60" y="104"/>
                    <a:pt x="60" y="104"/>
                    <a:pt x="60" y="104"/>
                  </a:cubicBezTo>
                  <a:cubicBezTo>
                    <a:pt x="60" y="104"/>
                    <a:pt x="60" y="105"/>
                    <a:pt x="60" y="105"/>
                  </a:cubicBezTo>
                  <a:cubicBezTo>
                    <a:pt x="60" y="105"/>
                    <a:pt x="59" y="105"/>
                    <a:pt x="59" y="105"/>
                  </a:cubicBezTo>
                  <a:cubicBezTo>
                    <a:pt x="59" y="105"/>
                    <a:pt x="59" y="105"/>
                    <a:pt x="59" y="106"/>
                  </a:cubicBezTo>
                  <a:cubicBezTo>
                    <a:pt x="59" y="106"/>
                    <a:pt x="59" y="106"/>
                    <a:pt x="59" y="106"/>
                  </a:cubicBezTo>
                  <a:cubicBezTo>
                    <a:pt x="59" y="106"/>
                    <a:pt x="58" y="106"/>
                    <a:pt x="58" y="106"/>
                  </a:cubicBezTo>
                  <a:cubicBezTo>
                    <a:pt x="58" y="106"/>
                    <a:pt x="58" y="106"/>
                    <a:pt x="58" y="106"/>
                  </a:cubicBezTo>
                  <a:cubicBezTo>
                    <a:pt x="58" y="106"/>
                    <a:pt x="58" y="106"/>
                    <a:pt x="58" y="106"/>
                  </a:cubicBezTo>
                  <a:cubicBezTo>
                    <a:pt x="58" y="106"/>
                    <a:pt x="57" y="107"/>
                    <a:pt x="57" y="107"/>
                  </a:cubicBezTo>
                  <a:cubicBezTo>
                    <a:pt x="57" y="107"/>
                    <a:pt x="57" y="107"/>
                    <a:pt x="57" y="107"/>
                  </a:cubicBezTo>
                  <a:cubicBezTo>
                    <a:pt x="56" y="107"/>
                    <a:pt x="56" y="107"/>
                    <a:pt x="56" y="107"/>
                  </a:cubicBezTo>
                  <a:cubicBezTo>
                    <a:pt x="55" y="107"/>
                    <a:pt x="55" y="107"/>
                    <a:pt x="54" y="107"/>
                  </a:cubicBezTo>
                  <a:cubicBezTo>
                    <a:pt x="54" y="107"/>
                    <a:pt x="54" y="106"/>
                    <a:pt x="54" y="106"/>
                  </a:cubicBezTo>
                  <a:cubicBezTo>
                    <a:pt x="54" y="106"/>
                    <a:pt x="55" y="105"/>
                    <a:pt x="55" y="105"/>
                  </a:cubicBezTo>
                  <a:cubicBezTo>
                    <a:pt x="55" y="105"/>
                    <a:pt x="55" y="105"/>
                    <a:pt x="55" y="105"/>
                  </a:cubicBezTo>
                  <a:cubicBezTo>
                    <a:pt x="55" y="105"/>
                    <a:pt x="55" y="105"/>
                    <a:pt x="55" y="105"/>
                  </a:cubicBezTo>
                  <a:cubicBezTo>
                    <a:pt x="55" y="105"/>
                    <a:pt x="55" y="104"/>
                    <a:pt x="55" y="104"/>
                  </a:cubicBezTo>
                  <a:cubicBezTo>
                    <a:pt x="56" y="104"/>
                    <a:pt x="56" y="104"/>
                    <a:pt x="56" y="104"/>
                  </a:cubicBezTo>
                  <a:cubicBezTo>
                    <a:pt x="56" y="104"/>
                    <a:pt x="56" y="103"/>
                    <a:pt x="56" y="103"/>
                  </a:cubicBezTo>
                  <a:cubicBezTo>
                    <a:pt x="57" y="103"/>
                    <a:pt x="57" y="103"/>
                    <a:pt x="57" y="103"/>
                  </a:cubicBezTo>
                  <a:cubicBezTo>
                    <a:pt x="57" y="103"/>
                    <a:pt x="57" y="103"/>
                    <a:pt x="57" y="103"/>
                  </a:cubicBezTo>
                  <a:cubicBezTo>
                    <a:pt x="57" y="103"/>
                    <a:pt x="57" y="102"/>
                    <a:pt x="57" y="102"/>
                  </a:cubicBezTo>
                  <a:cubicBezTo>
                    <a:pt x="57" y="102"/>
                    <a:pt x="57" y="102"/>
                    <a:pt x="57" y="102"/>
                  </a:cubicBezTo>
                  <a:cubicBezTo>
                    <a:pt x="57" y="102"/>
                    <a:pt x="58" y="102"/>
                    <a:pt x="58" y="101"/>
                  </a:cubicBezTo>
                  <a:cubicBezTo>
                    <a:pt x="58" y="101"/>
                    <a:pt x="58" y="101"/>
                    <a:pt x="58" y="101"/>
                  </a:cubicBezTo>
                  <a:cubicBezTo>
                    <a:pt x="58" y="101"/>
                    <a:pt x="57" y="101"/>
                    <a:pt x="57" y="101"/>
                  </a:cubicBezTo>
                  <a:cubicBezTo>
                    <a:pt x="57" y="100"/>
                    <a:pt x="57" y="100"/>
                    <a:pt x="57" y="100"/>
                  </a:cubicBezTo>
                  <a:cubicBezTo>
                    <a:pt x="57" y="100"/>
                    <a:pt x="57" y="99"/>
                    <a:pt x="57" y="99"/>
                  </a:cubicBezTo>
                  <a:cubicBezTo>
                    <a:pt x="57" y="99"/>
                    <a:pt x="57" y="99"/>
                    <a:pt x="57" y="99"/>
                  </a:cubicBezTo>
                  <a:cubicBezTo>
                    <a:pt x="56" y="99"/>
                    <a:pt x="56" y="99"/>
                    <a:pt x="56" y="99"/>
                  </a:cubicBezTo>
                  <a:cubicBezTo>
                    <a:pt x="56" y="98"/>
                    <a:pt x="56" y="98"/>
                    <a:pt x="56" y="98"/>
                  </a:cubicBezTo>
                  <a:cubicBezTo>
                    <a:pt x="56" y="98"/>
                    <a:pt x="55" y="98"/>
                    <a:pt x="55" y="98"/>
                  </a:cubicBezTo>
                  <a:cubicBezTo>
                    <a:pt x="55" y="98"/>
                    <a:pt x="55" y="97"/>
                    <a:pt x="55" y="97"/>
                  </a:cubicBezTo>
                  <a:cubicBezTo>
                    <a:pt x="55" y="97"/>
                    <a:pt x="55" y="97"/>
                    <a:pt x="55" y="97"/>
                  </a:cubicBezTo>
                  <a:cubicBezTo>
                    <a:pt x="54" y="97"/>
                    <a:pt x="54" y="97"/>
                    <a:pt x="54" y="97"/>
                  </a:cubicBezTo>
                  <a:cubicBezTo>
                    <a:pt x="54" y="97"/>
                    <a:pt x="54" y="96"/>
                    <a:pt x="54" y="96"/>
                  </a:cubicBezTo>
                  <a:cubicBezTo>
                    <a:pt x="54" y="96"/>
                    <a:pt x="53" y="96"/>
                    <a:pt x="53" y="96"/>
                  </a:cubicBezTo>
                  <a:cubicBezTo>
                    <a:pt x="53" y="96"/>
                    <a:pt x="53" y="96"/>
                    <a:pt x="53" y="96"/>
                  </a:cubicBezTo>
                  <a:cubicBezTo>
                    <a:pt x="53" y="95"/>
                    <a:pt x="53" y="95"/>
                    <a:pt x="52" y="95"/>
                  </a:cubicBezTo>
                  <a:cubicBezTo>
                    <a:pt x="52" y="95"/>
                    <a:pt x="52" y="95"/>
                    <a:pt x="52" y="95"/>
                  </a:cubicBezTo>
                  <a:cubicBezTo>
                    <a:pt x="52" y="95"/>
                    <a:pt x="51" y="94"/>
                    <a:pt x="51" y="94"/>
                  </a:cubicBezTo>
                  <a:cubicBezTo>
                    <a:pt x="51" y="94"/>
                    <a:pt x="51" y="94"/>
                    <a:pt x="51" y="94"/>
                  </a:cubicBezTo>
                  <a:cubicBezTo>
                    <a:pt x="51" y="94"/>
                    <a:pt x="50" y="94"/>
                    <a:pt x="50" y="93"/>
                  </a:cubicBezTo>
                  <a:cubicBezTo>
                    <a:pt x="50" y="93"/>
                    <a:pt x="50" y="93"/>
                    <a:pt x="50" y="93"/>
                  </a:cubicBezTo>
                  <a:cubicBezTo>
                    <a:pt x="50" y="93"/>
                    <a:pt x="50" y="93"/>
                    <a:pt x="50" y="93"/>
                  </a:cubicBezTo>
                  <a:cubicBezTo>
                    <a:pt x="50" y="93"/>
                    <a:pt x="49" y="93"/>
                    <a:pt x="49" y="93"/>
                  </a:cubicBezTo>
                  <a:cubicBezTo>
                    <a:pt x="49" y="93"/>
                    <a:pt x="49" y="92"/>
                    <a:pt x="49" y="92"/>
                  </a:cubicBezTo>
                  <a:cubicBezTo>
                    <a:pt x="49" y="92"/>
                    <a:pt x="49" y="92"/>
                    <a:pt x="48" y="92"/>
                  </a:cubicBezTo>
                  <a:cubicBezTo>
                    <a:pt x="48" y="92"/>
                    <a:pt x="48" y="92"/>
                    <a:pt x="48" y="92"/>
                  </a:cubicBezTo>
                  <a:cubicBezTo>
                    <a:pt x="48" y="92"/>
                    <a:pt x="48" y="91"/>
                    <a:pt x="48" y="91"/>
                  </a:cubicBezTo>
                  <a:cubicBezTo>
                    <a:pt x="48" y="91"/>
                    <a:pt x="47" y="91"/>
                    <a:pt x="47" y="91"/>
                  </a:cubicBezTo>
                  <a:cubicBezTo>
                    <a:pt x="47" y="91"/>
                    <a:pt x="47" y="91"/>
                    <a:pt x="47" y="91"/>
                  </a:cubicBezTo>
                  <a:cubicBezTo>
                    <a:pt x="47" y="91"/>
                    <a:pt x="47" y="91"/>
                    <a:pt x="47" y="91"/>
                  </a:cubicBezTo>
                  <a:cubicBezTo>
                    <a:pt x="47" y="90"/>
                    <a:pt x="46" y="90"/>
                    <a:pt x="46" y="90"/>
                  </a:cubicBezTo>
                  <a:cubicBezTo>
                    <a:pt x="46" y="90"/>
                    <a:pt x="46" y="90"/>
                    <a:pt x="46" y="89"/>
                  </a:cubicBezTo>
                  <a:cubicBezTo>
                    <a:pt x="45" y="89"/>
                    <a:pt x="45" y="89"/>
                    <a:pt x="45" y="89"/>
                  </a:cubicBezTo>
                  <a:cubicBezTo>
                    <a:pt x="45" y="89"/>
                    <a:pt x="45" y="88"/>
                    <a:pt x="44" y="88"/>
                  </a:cubicBezTo>
                  <a:cubicBezTo>
                    <a:pt x="44" y="88"/>
                    <a:pt x="44" y="88"/>
                    <a:pt x="44" y="88"/>
                  </a:cubicBezTo>
                  <a:cubicBezTo>
                    <a:pt x="44" y="88"/>
                    <a:pt x="44" y="87"/>
                    <a:pt x="44" y="87"/>
                  </a:cubicBezTo>
                  <a:cubicBezTo>
                    <a:pt x="43" y="87"/>
                    <a:pt x="43" y="87"/>
                    <a:pt x="43" y="87"/>
                  </a:cubicBezTo>
                  <a:cubicBezTo>
                    <a:pt x="43" y="87"/>
                    <a:pt x="43" y="86"/>
                    <a:pt x="43" y="86"/>
                  </a:cubicBezTo>
                  <a:cubicBezTo>
                    <a:pt x="43" y="86"/>
                    <a:pt x="43" y="86"/>
                    <a:pt x="43" y="85"/>
                  </a:cubicBezTo>
                  <a:cubicBezTo>
                    <a:pt x="43" y="85"/>
                    <a:pt x="43" y="85"/>
                    <a:pt x="43" y="85"/>
                  </a:cubicBezTo>
                  <a:cubicBezTo>
                    <a:pt x="42" y="85"/>
                    <a:pt x="42" y="84"/>
                    <a:pt x="42" y="84"/>
                  </a:cubicBezTo>
                  <a:cubicBezTo>
                    <a:pt x="42" y="84"/>
                    <a:pt x="42" y="83"/>
                    <a:pt x="42" y="83"/>
                  </a:cubicBezTo>
                  <a:cubicBezTo>
                    <a:pt x="42" y="83"/>
                    <a:pt x="42" y="83"/>
                    <a:pt x="42" y="83"/>
                  </a:cubicBezTo>
                  <a:cubicBezTo>
                    <a:pt x="42" y="83"/>
                    <a:pt x="42" y="83"/>
                    <a:pt x="41" y="83"/>
                  </a:cubicBezTo>
                  <a:cubicBezTo>
                    <a:pt x="41" y="82"/>
                    <a:pt x="41" y="82"/>
                    <a:pt x="41" y="82"/>
                  </a:cubicBezTo>
                  <a:cubicBezTo>
                    <a:pt x="41" y="82"/>
                    <a:pt x="40" y="81"/>
                    <a:pt x="40" y="81"/>
                  </a:cubicBezTo>
                  <a:cubicBezTo>
                    <a:pt x="40" y="81"/>
                    <a:pt x="40" y="81"/>
                    <a:pt x="40" y="81"/>
                  </a:cubicBezTo>
                  <a:cubicBezTo>
                    <a:pt x="40" y="81"/>
                    <a:pt x="39" y="80"/>
                    <a:pt x="39" y="80"/>
                  </a:cubicBezTo>
                  <a:cubicBezTo>
                    <a:pt x="39" y="80"/>
                    <a:pt x="39" y="80"/>
                    <a:pt x="39" y="80"/>
                  </a:cubicBezTo>
                  <a:cubicBezTo>
                    <a:pt x="39" y="80"/>
                    <a:pt x="38" y="80"/>
                    <a:pt x="38" y="80"/>
                  </a:cubicBezTo>
                  <a:cubicBezTo>
                    <a:pt x="38" y="80"/>
                    <a:pt x="38" y="79"/>
                    <a:pt x="38" y="79"/>
                  </a:cubicBezTo>
                  <a:cubicBezTo>
                    <a:pt x="38" y="79"/>
                    <a:pt x="38" y="79"/>
                    <a:pt x="38" y="79"/>
                  </a:cubicBezTo>
                  <a:cubicBezTo>
                    <a:pt x="38" y="79"/>
                    <a:pt x="37" y="79"/>
                    <a:pt x="37" y="79"/>
                  </a:cubicBezTo>
                  <a:cubicBezTo>
                    <a:pt x="37" y="79"/>
                    <a:pt x="37" y="78"/>
                    <a:pt x="37" y="78"/>
                  </a:cubicBezTo>
                  <a:cubicBezTo>
                    <a:pt x="37" y="78"/>
                    <a:pt x="37" y="78"/>
                    <a:pt x="36" y="78"/>
                  </a:cubicBezTo>
                  <a:cubicBezTo>
                    <a:pt x="36" y="78"/>
                    <a:pt x="36" y="77"/>
                    <a:pt x="36" y="77"/>
                  </a:cubicBezTo>
                  <a:cubicBezTo>
                    <a:pt x="36" y="77"/>
                    <a:pt x="35" y="77"/>
                    <a:pt x="35" y="77"/>
                  </a:cubicBezTo>
                  <a:cubicBezTo>
                    <a:pt x="35" y="77"/>
                    <a:pt x="35" y="77"/>
                    <a:pt x="35" y="76"/>
                  </a:cubicBezTo>
                  <a:cubicBezTo>
                    <a:pt x="35" y="76"/>
                    <a:pt x="35" y="76"/>
                    <a:pt x="34" y="76"/>
                  </a:cubicBezTo>
                  <a:cubicBezTo>
                    <a:pt x="34" y="76"/>
                    <a:pt x="34" y="76"/>
                    <a:pt x="34" y="76"/>
                  </a:cubicBezTo>
                  <a:cubicBezTo>
                    <a:pt x="34" y="76"/>
                    <a:pt x="34" y="76"/>
                    <a:pt x="34" y="76"/>
                  </a:cubicBezTo>
                  <a:cubicBezTo>
                    <a:pt x="34" y="76"/>
                    <a:pt x="33" y="77"/>
                    <a:pt x="33" y="77"/>
                  </a:cubicBezTo>
                  <a:cubicBezTo>
                    <a:pt x="33" y="77"/>
                    <a:pt x="32" y="77"/>
                    <a:pt x="32" y="77"/>
                  </a:cubicBezTo>
                  <a:cubicBezTo>
                    <a:pt x="32" y="77"/>
                    <a:pt x="31" y="77"/>
                    <a:pt x="31" y="77"/>
                  </a:cubicBezTo>
                  <a:cubicBezTo>
                    <a:pt x="31" y="77"/>
                    <a:pt x="31" y="77"/>
                    <a:pt x="31" y="76"/>
                  </a:cubicBezTo>
                  <a:cubicBezTo>
                    <a:pt x="31" y="76"/>
                    <a:pt x="30" y="76"/>
                    <a:pt x="30" y="76"/>
                  </a:cubicBezTo>
                  <a:cubicBezTo>
                    <a:pt x="30" y="76"/>
                    <a:pt x="30" y="76"/>
                    <a:pt x="30" y="76"/>
                  </a:cubicBezTo>
                  <a:cubicBezTo>
                    <a:pt x="30" y="75"/>
                    <a:pt x="30" y="75"/>
                    <a:pt x="30" y="75"/>
                  </a:cubicBezTo>
                  <a:cubicBezTo>
                    <a:pt x="30" y="75"/>
                    <a:pt x="30" y="75"/>
                    <a:pt x="30" y="75"/>
                  </a:cubicBezTo>
                  <a:cubicBezTo>
                    <a:pt x="30" y="75"/>
                    <a:pt x="30" y="73"/>
                    <a:pt x="30" y="73"/>
                  </a:cubicBezTo>
                  <a:cubicBezTo>
                    <a:pt x="30" y="73"/>
                    <a:pt x="30" y="73"/>
                    <a:pt x="30" y="73"/>
                  </a:cubicBezTo>
                  <a:cubicBezTo>
                    <a:pt x="30" y="73"/>
                    <a:pt x="30" y="72"/>
                    <a:pt x="30" y="72"/>
                  </a:cubicBezTo>
                  <a:cubicBezTo>
                    <a:pt x="30" y="72"/>
                    <a:pt x="30" y="72"/>
                    <a:pt x="30" y="72"/>
                  </a:cubicBezTo>
                  <a:cubicBezTo>
                    <a:pt x="30" y="72"/>
                    <a:pt x="30" y="72"/>
                    <a:pt x="29" y="72"/>
                  </a:cubicBezTo>
                  <a:cubicBezTo>
                    <a:pt x="29" y="72"/>
                    <a:pt x="29" y="72"/>
                    <a:pt x="29" y="72"/>
                  </a:cubicBezTo>
                  <a:cubicBezTo>
                    <a:pt x="29" y="72"/>
                    <a:pt x="29" y="71"/>
                    <a:pt x="29" y="71"/>
                  </a:cubicBezTo>
                  <a:cubicBezTo>
                    <a:pt x="29" y="71"/>
                    <a:pt x="29" y="70"/>
                    <a:pt x="28" y="70"/>
                  </a:cubicBezTo>
                  <a:cubicBezTo>
                    <a:pt x="28" y="70"/>
                    <a:pt x="28" y="70"/>
                    <a:pt x="28" y="70"/>
                  </a:cubicBezTo>
                  <a:cubicBezTo>
                    <a:pt x="28" y="70"/>
                    <a:pt x="28" y="70"/>
                    <a:pt x="28" y="70"/>
                  </a:cubicBezTo>
                  <a:cubicBezTo>
                    <a:pt x="28" y="70"/>
                    <a:pt x="28" y="69"/>
                    <a:pt x="28" y="69"/>
                  </a:cubicBezTo>
                  <a:cubicBezTo>
                    <a:pt x="28" y="69"/>
                    <a:pt x="28" y="68"/>
                    <a:pt x="28" y="68"/>
                  </a:cubicBezTo>
                  <a:cubicBezTo>
                    <a:pt x="28" y="68"/>
                    <a:pt x="28" y="68"/>
                    <a:pt x="28" y="68"/>
                  </a:cubicBezTo>
                  <a:cubicBezTo>
                    <a:pt x="27" y="68"/>
                    <a:pt x="27" y="67"/>
                    <a:pt x="27" y="67"/>
                  </a:cubicBezTo>
                  <a:cubicBezTo>
                    <a:pt x="27" y="67"/>
                    <a:pt x="27" y="67"/>
                    <a:pt x="27" y="67"/>
                  </a:cubicBezTo>
                  <a:cubicBezTo>
                    <a:pt x="27" y="67"/>
                    <a:pt x="27" y="67"/>
                    <a:pt x="27" y="67"/>
                  </a:cubicBezTo>
                  <a:cubicBezTo>
                    <a:pt x="27" y="66"/>
                    <a:pt x="26" y="66"/>
                    <a:pt x="26" y="66"/>
                  </a:cubicBezTo>
                  <a:cubicBezTo>
                    <a:pt x="26" y="66"/>
                    <a:pt x="26" y="66"/>
                    <a:pt x="26" y="66"/>
                  </a:cubicBezTo>
                  <a:cubicBezTo>
                    <a:pt x="26" y="66"/>
                    <a:pt x="26" y="66"/>
                    <a:pt x="26" y="66"/>
                  </a:cubicBezTo>
                  <a:cubicBezTo>
                    <a:pt x="26" y="66"/>
                    <a:pt x="25" y="65"/>
                    <a:pt x="25" y="65"/>
                  </a:cubicBezTo>
                  <a:cubicBezTo>
                    <a:pt x="25" y="65"/>
                    <a:pt x="25" y="65"/>
                    <a:pt x="25" y="65"/>
                  </a:cubicBezTo>
                  <a:cubicBezTo>
                    <a:pt x="25" y="65"/>
                    <a:pt x="25" y="65"/>
                    <a:pt x="25" y="65"/>
                  </a:cubicBezTo>
                  <a:cubicBezTo>
                    <a:pt x="25" y="65"/>
                    <a:pt x="25" y="64"/>
                    <a:pt x="25" y="64"/>
                  </a:cubicBezTo>
                  <a:cubicBezTo>
                    <a:pt x="25" y="64"/>
                    <a:pt x="25" y="64"/>
                    <a:pt x="25" y="64"/>
                  </a:cubicBezTo>
                  <a:cubicBezTo>
                    <a:pt x="24" y="64"/>
                    <a:pt x="24" y="63"/>
                    <a:pt x="24" y="63"/>
                  </a:cubicBezTo>
                  <a:cubicBezTo>
                    <a:pt x="24" y="62"/>
                    <a:pt x="24" y="62"/>
                    <a:pt x="24" y="62"/>
                  </a:cubicBezTo>
                  <a:cubicBezTo>
                    <a:pt x="24" y="61"/>
                    <a:pt x="24" y="61"/>
                    <a:pt x="24" y="61"/>
                  </a:cubicBezTo>
                  <a:cubicBezTo>
                    <a:pt x="24" y="61"/>
                    <a:pt x="24" y="60"/>
                    <a:pt x="24" y="60"/>
                  </a:cubicBezTo>
                  <a:cubicBezTo>
                    <a:pt x="24" y="60"/>
                    <a:pt x="25" y="60"/>
                    <a:pt x="25" y="60"/>
                  </a:cubicBezTo>
                  <a:cubicBezTo>
                    <a:pt x="25" y="60"/>
                    <a:pt x="25" y="59"/>
                    <a:pt x="25" y="59"/>
                  </a:cubicBezTo>
                  <a:cubicBezTo>
                    <a:pt x="25" y="59"/>
                    <a:pt x="25" y="59"/>
                    <a:pt x="25" y="59"/>
                  </a:cubicBezTo>
                  <a:cubicBezTo>
                    <a:pt x="25" y="59"/>
                    <a:pt x="25" y="58"/>
                    <a:pt x="25" y="58"/>
                  </a:cubicBezTo>
                  <a:cubicBezTo>
                    <a:pt x="25" y="58"/>
                    <a:pt x="25" y="58"/>
                    <a:pt x="25" y="57"/>
                  </a:cubicBezTo>
                  <a:cubicBezTo>
                    <a:pt x="26" y="57"/>
                    <a:pt x="25" y="57"/>
                    <a:pt x="25" y="56"/>
                  </a:cubicBezTo>
                  <a:cubicBezTo>
                    <a:pt x="25" y="56"/>
                    <a:pt x="25" y="56"/>
                    <a:pt x="25" y="56"/>
                  </a:cubicBezTo>
                  <a:cubicBezTo>
                    <a:pt x="25" y="55"/>
                    <a:pt x="25" y="55"/>
                    <a:pt x="25" y="55"/>
                  </a:cubicBezTo>
                  <a:cubicBezTo>
                    <a:pt x="25" y="55"/>
                    <a:pt x="25" y="55"/>
                    <a:pt x="25" y="54"/>
                  </a:cubicBezTo>
                  <a:cubicBezTo>
                    <a:pt x="25" y="54"/>
                    <a:pt x="25" y="54"/>
                    <a:pt x="25" y="54"/>
                  </a:cubicBezTo>
                  <a:cubicBezTo>
                    <a:pt x="25" y="54"/>
                    <a:pt x="25" y="53"/>
                    <a:pt x="25" y="53"/>
                  </a:cubicBezTo>
                  <a:cubicBezTo>
                    <a:pt x="25" y="53"/>
                    <a:pt x="25" y="53"/>
                    <a:pt x="24" y="53"/>
                  </a:cubicBezTo>
                  <a:cubicBezTo>
                    <a:pt x="24" y="53"/>
                    <a:pt x="24" y="52"/>
                    <a:pt x="24" y="52"/>
                  </a:cubicBezTo>
                  <a:cubicBezTo>
                    <a:pt x="24" y="51"/>
                    <a:pt x="24" y="51"/>
                    <a:pt x="25" y="51"/>
                  </a:cubicBezTo>
                  <a:cubicBezTo>
                    <a:pt x="25" y="50"/>
                    <a:pt x="25" y="50"/>
                    <a:pt x="25" y="49"/>
                  </a:cubicBezTo>
                  <a:cubicBezTo>
                    <a:pt x="25" y="48"/>
                    <a:pt x="25" y="48"/>
                    <a:pt x="25" y="47"/>
                  </a:cubicBezTo>
                  <a:cubicBezTo>
                    <a:pt x="25" y="47"/>
                    <a:pt x="24" y="47"/>
                    <a:pt x="24" y="46"/>
                  </a:cubicBezTo>
                  <a:cubicBezTo>
                    <a:pt x="24" y="46"/>
                    <a:pt x="24" y="45"/>
                    <a:pt x="24" y="45"/>
                  </a:cubicBezTo>
                  <a:cubicBezTo>
                    <a:pt x="24" y="45"/>
                    <a:pt x="24" y="44"/>
                    <a:pt x="24" y="44"/>
                  </a:cubicBezTo>
                  <a:cubicBezTo>
                    <a:pt x="24" y="44"/>
                    <a:pt x="24" y="42"/>
                    <a:pt x="24" y="42"/>
                  </a:cubicBezTo>
                  <a:cubicBezTo>
                    <a:pt x="24" y="42"/>
                    <a:pt x="24" y="42"/>
                    <a:pt x="24" y="42"/>
                  </a:cubicBezTo>
                  <a:cubicBezTo>
                    <a:pt x="24" y="42"/>
                    <a:pt x="24" y="41"/>
                    <a:pt x="24" y="41"/>
                  </a:cubicBezTo>
                  <a:cubicBezTo>
                    <a:pt x="24" y="41"/>
                    <a:pt x="24" y="40"/>
                    <a:pt x="24" y="40"/>
                  </a:cubicBezTo>
                  <a:cubicBezTo>
                    <a:pt x="23" y="40"/>
                    <a:pt x="23" y="39"/>
                    <a:pt x="23" y="39"/>
                  </a:cubicBezTo>
                  <a:cubicBezTo>
                    <a:pt x="23" y="39"/>
                    <a:pt x="23" y="38"/>
                    <a:pt x="23" y="38"/>
                  </a:cubicBezTo>
                  <a:cubicBezTo>
                    <a:pt x="23" y="37"/>
                    <a:pt x="23" y="37"/>
                    <a:pt x="23" y="37"/>
                  </a:cubicBezTo>
                  <a:cubicBezTo>
                    <a:pt x="23" y="37"/>
                    <a:pt x="23" y="36"/>
                    <a:pt x="23" y="36"/>
                  </a:cubicBezTo>
                  <a:cubicBezTo>
                    <a:pt x="23" y="36"/>
                    <a:pt x="23" y="35"/>
                    <a:pt x="23" y="35"/>
                  </a:cubicBezTo>
                  <a:cubicBezTo>
                    <a:pt x="23" y="35"/>
                    <a:pt x="23" y="35"/>
                    <a:pt x="23" y="35"/>
                  </a:cubicBezTo>
                  <a:cubicBezTo>
                    <a:pt x="23" y="34"/>
                    <a:pt x="22" y="34"/>
                    <a:pt x="22" y="34"/>
                  </a:cubicBezTo>
                  <a:cubicBezTo>
                    <a:pt x="22" y="34"/>
                    <a:pt x="22" y="33"/>
                    <a:pt x="22" y="33"/>
                  </a:cubicBezTo>
                  <a:cubicBezTo>
                    <a:pt x="22" y="33"/>
                    <a:pt x="22" y="33"/>
                    <a:pt x="22" y="33"/>
                  </a:cubicBezTo>
                  <a:cubicBezTo>
                    <a:pt x="22" y="33"/>
                    <a:pt x="22" y="33"/>
                    <a:pt x="22" y="33"/>
                  </a:cubicBezTo>
                  <a:cubicBezTo>
                    <a:pt x="22" y="33"/>
                    <a:pt x="22" y="32"/>
                    <a:pt x="22" y="32"/>
                  </a:cubicBezTo>
                  <a:cubicBezTo>
                    <a:pt x="22" y="32"/>
                    <a:pt x="21" y="32"/>
                    <a:pt x="21" y="32"/>
                  </a:cubicBezTo>
                  <a:cubicBezTo>
                    <a:pt x="21" y="32"/>
                    <a:pt x="21" y="32"/>
                    <a:pt x="21" y="32"/>
                  </a:cubicBezTo>
                  <a:cubicBezTo>
                    <a:pt x="21" y="31"/>
                    <a:pt x="20" y="31"/>
                    <a:pt x="20" y="31"/>
                  </a:cubicBezTo>
                  <a:cubicBezTo>
                    <a:pt x="20" y="30"/>
                    <a:pt x="19" y="30"/>
                    <a:pt x="19" y="30"/>
                  </a:cubicBezTo>
                  <a:cubicBezTo>
                    <a:pt x="19" y="30"/>
                    <a:pt x="19" y="29"/>
                    <a:pt x="18" y="29"/>
                  </a:cubicBezTo>
                  <a:cubicBezTo>
                    <a:pt x="18" y="29"/>
                    <a:pt x="18" y="29"/>
                    <a:pt x="18" y="29"/>
                  </a:cubicBezTo>
                  <a:cubicBezTo>
                    <a:pt x="18" y="29"/>
                    <a:pt x="18" y="28"/>
                    <a:pt x="18" y="28"/>
                  </a:cubicBezTo>
                  <a:cubicBezTo>
                    <a:pt x="18" y="28"/>
                    <a:pt x="17" y="28"/>
                    <a:pt x="17" y="28"/>
                  </a:cubicBezTo>
                  <a:cubicBezTo>
                    <a:pt x="17" y="28"/>
                    <a:pt x="17" y="28"/>
                    <a:pt x="17" y="28"/>
                  </a:cubicBezTo>
                  <a:cubicBezTo>
                    <a:pt x="17" y="27"/>
                    <a:pt x="16" y="27"/>
                    <a:pt x="16" y="27"/>
                  </a:cubicBezTo>
                  <a:cubicBezTo>
                    <a:pt x="16" y="27"/>
                    <a:pt x="15" y="27"/>
                    <a:pt x="15" y="26"/>
                  </a:cubicBezTo>
                  <a:cubicBezTo>
                    <a:pt x="15" y="26"/>
                    <a:pt x="15" y="26"/>
                    <a:pt x="15" y="26"/>
                  </a:cubicBezTo>
                  <a:cubicBezTo>
                    <a:pt x="15" y="26"/>
                    <a:pt x="14" y="26"/>
                    <a:pt x="14" y="26"/>
                  </a:cubicBezTo>
                  <a:cubicBezTo>
                    <a:pt x="14" y="26"/>
                    <a:pt x="14" y="25"/>
                    <a:pt x="14" y="25"/>
                  </a:cubicBezTo>
                  <a:cubicBezTo>
                    <a:pt x="14" y="25"/>
                    <a:pt x="13" y="25"/>
                    <a:pt x="13" y="24"/>
                  </a:cubicBezTo>
                  <a:cubicBezTo>
                    <a:pt x="12" y="24"/>
                    <a:pt x="12" y="23"/>
                    <a:pt x="11" y="22"/>
                  </a:cubicBezTo>
                  <a:cubicBezTo>
                    <a:pt x="11" y="22"/>
                    <a:pt x="11" y="22"/>
                    <a:pt x="10" y="22"/>
                  </a:cubicBezTo>
                  <a:cubicBezTo>
                    <a:pt x="10" y="22"/>
                    <a:pt x="10" y="22"/>
                    <a:pt x="10" y="21"/>
                  </a:cubicBezTo>
                  <a:cubicBezTo>
                    <a:pt x="10" y="21"/>
                    <a:pt x="10" y="21"/>
                    <a:pt x="10" y="21"/>
                  </a:cubicBezTo>
                  <a:cubicBezTo>
                    <a:pt x="10" y="21"/>
                    <a:pt x="9" y="21"/>
                    <a:pt x="9" y="21"/>
                  </a:cubicBezTo>
                  <a:cubicBezTo>
                    <a:pt x="9" y="20"/>
                    <a:pt x="9" y="20"/>
                    <a:pt x="9" y="20"/>
                  </a:cubicBezTo>
                  <a:cubicBezTo>
                    <a:pt x="9" y="20"/>
                    <a:pt x="9" y="20"/>
                    <a:pt x="9" y="20"/>
                  </a:cubicBezTo>
                  <a:cubicBezTo>
                    <a:pt x="9" y="20"/>
                    <a:pt x="9" y="20"/>
                    <a:pt x="9" y="20"/>
                  </a:cubicBezTo>
                  <a:cubicBezTo>
                    <a:pt x="9" y="20"/>
                    <a:pt x="8" y="20"/>
                    <a:pt x="8" y="19"/>
                  </a:cubicBezTo>
                  <a:cubicBezTo>
                    <a:pt x="8" y="19"/>
                    <a:pt x="8" y="19"/>
                    <a:pt x="8" y="19"/>
                  </a:cubicBezTo>
                  <a:cubicBezTo>
                    <a:pt x="8" y="19"/>
                    <a:pt x="8" y="19"/>
                    <a:pt x="8" y="19"/>
                  </a:cubicBezTo>
                  <a:cubicBezTo>
                    <a:pt x="8" y="19"/>
                    <a:pt x="8" y="19"/>
                    <a:pt x="8" y="18"/>
                  </a:cubicBezTo>
                  <a:cubicBezTo>
                    <a:pt x="8" y="18"/>
                    <a:pt x="8" y="18"/>
                    <a:pt x="7" y="18"/>
                  </a:cubicBezTo>
                  <a:cubicBezTo>
                    <a:pt x="7" y="18"/>
                    <a:pt x="7" y="18"/>
                    <a:pt x="7" y="18"/>
                  </a:cubicBezTo>
                  <a:cubicBezTo>
                    <a:pt x="7" y="18"/>
                    <a:pt x="7" y="18"/>
                    <a:pt x="7" y="17"/>
                  </a:cubicBezTo>
                  <a:cubicBezTo>
                    <a:pt x="7" y="17"/>
                    <a:pt x="7" y="17"/>
                    <a:pt x="7" y="17"/>
                  </a:cubicBezTo>
                  <a:cubicBezTo>
                    <a:pt x="7" y="17"/>
                    <a:pt x="7" y="17"/>
                    <a:pt x="7" y="17"/>
                  </a:cubicBezTo>
                  <a:cubicBezTo>
                    <a:pt x="7" y="17"/>
                    <a:pt x="6" y="16"/>
                    <a:pt x="6" y="16"/>
                  </a:cubicBezTo>
                  <a:cubicBezTo>
                    <a:pt x="6" y="16"/>
                    <a:pt x="6" y="16"/>
                    <a:pt x="6" y="16"/>
                  </a:cubicBezTo>
                  <a:cubicBezTo>
                    <a:pt x="6" y="16"/>
                    <a:pt x="6" y="16"/>
                    <a:pt x="6" y="16"/>
                  </a:cubicBezTo>
                  <a:cubicBezTo>
                    <a:pt x="6" y="16"/>
                    <a:pt x="6" y="15"/>
                    <a:pt x="6" y="15"/>
                  </a:cubicBezTo>
                  <a:cubicBezTo>
                    <a:pt x="6" y="15"/>
                    <a:pt x="5" y="15"/>
                    <a:pt x="5" y="15"/>
                  </a:cubicBezTo>
                  <a:cubicBezTo>
                    <a:pt x="5" y="15"/>
                    <a:pt x="5" y="14"/>
                    <a:pt x="5" y="14"/>
                  </a:cubicBezTo>
                  <a:cubicBezTo>
                    <a:pt x="5" y="14"/>
                    <a:pt x="5" y="13"/>
                    <a:pt x="5" y="13"/>
                  </a:cubicBezTo>
                  <a:cubicBezTo>
                    <a:pt x="5" y="13"/>
                    <a:pt x="5" y="12"/>
                    <a:pt x="5" y="12"/>
                  </a:cubicBezTo>
                  <a:cubicBezTo>
                    <a:pt x="5" y="12"/>
                    <a:pt x="5" y="11"/>
                    <a:pt x="5" y="11"/>
                  </a:cubicBezTo>
                  <a:cubicBezTo>
                    <a:pt x="5" y="11"/>
                    <a:pt x="5" y="10"/>
                    <a:pt x="5" y="10"/>
                  </a:cubicBezTo>
                  <a:cubicBezTo>
                    <a:pt x="5" y="10"/>
                    <a:pt x="5" y="10"/>
                    <a:pt x="5" y="10"/>
                  </a:cubicBezTo>
                  <a:cubicBezTo>
                    <a:pt x="5" y="10"/>
                    <a:pt x="5" y="9"/>
                    <a:pt x="5" y="9"/>
                  </a:cubicBezTo>
                  <a:cubicBezTo>
                    <a:pt x="4" y="9"/>
                    <a:pt x="4" y="9"/>
                    <a:pt x="4" y="9"/>
                  </a:cubicBezTo>
                  <a:cubicBezTo>
                    <a:pt x="4" y="9"/>
                    <a:pt x="3" y="8"/>
                    <a:pt x="3" y="8"/>
                  </a:cubicBezTo>
                  <a:cubicBezTo>
                    <a:pt x="3" y="8"/>
                    <a:pt x="3" y="8"/>
                    <a:pt x="3" y="8"/>
                  </a:cubicBezTo>
                  <a:cubicBezTo>
                    <a:pt x="3" y="8"/>
                    <a:pt x="3" y="8"/>
                    <a:pt x="3" y="8"/>
                  </a:cubicBezTo>
                  <a:cubicBezTo>
                    <a:pt x="3" y="7"/>
                    <a:pt x="3" y="7"/>
                    <a:pt x="3" y="7"/>
                  </a:cubicBezTo>
                  <a:cubicBezTo>
                    <a:pt x="3" y="7"/>
                    <a:pt x="2" y="7"/>
                    <a:pt x="2" y="7"/>
                  </a:cubicBezTo>
                  <a:cubicBezTo>
                    <a:pt x="2" y="7"/>
                    <a:pt x="2" y="7"/>
                    <a:pt x="2" y="7"/>
                  </a:cubicBezTo>
                  <a:cubicBezTo>
                    <a:pt x="2" y="7"/>
                    <a:pt x="2" y="7"/>
                    <a:pt x="2" y="6"/>
                  </a:cubicBezTo>
                  <a:cubicBezTo>
                    <a:pt x="1" y="6"/>
                    <a:pt x="1" y="6"/>
                    <a:pt x="1" y="6"/>
                  </a:cubicBezTo>
                  <a:cubicBezTo>
                    <a:pt x="1" y="6"/>
                    <a:pt x="1" y="6"/>
                    <a:pt x="1" y="6"/>
                  </a:cubicBezTo>
                  <a:cubicBezTo>
                    <a:pt x="1" y="6"/>
                    <a:pt x="1" y="6"/>
                    <a:pt x="1" y="6"/>
                  </a:cubicBezTo>
                  <a:cubicBezTo>
                    <a:pt x="0" y="6"/>
                    <a:pt x="0" y="6"/>
                    <a:pt x="0" y="6"/>
                  </a:cubicBezTo>
                  <a:cubicBezTo>
                    <a:pt x="0" y="6"/>
                    <a:pt x="0" y="5"/>
                    <a:pt x="0" y="5"/>
                  </a:cubicBezTo>
                  <a:cubicBezTo>
                    <a:pt x="0" y="5"/>
                    <a:pt x="0" y="5"/>
                    <a:pt x="0" y="5"/>
                  </a:cubicBezTo>
                  <a:cubicBezTo>
                    <a:pt x="0" y="5"/>
                    <a:pt x="0" y="5"/>
                    <a:pt x="0" y="5"/>
                  </a:cubicBezTo>
                  <a:cubicBezTo>
                    <a:pt x="0" y="4"/>
                    <a:pt x="1" y="5"/>
                    <a:pt x="1" y="5"/>
                  </a:cubicBezTo>
                  <a:cubicBezTo>
                    <a:pt x="1" y="5"/>
                    <a:pt x="1" y="5"/>
                    <a:pt x="1" y="5"/>
                  </a:cubicBezTo>
                  <a:cubicBezTo>
                    <a:pt x="1" y="5"/>
                    <a:pt x="1" y="5"/>
                    <a:pt x="1" y="5"/>
                  </a:cubicBezTo>
                  <a:cubicBezTo>
                    <a:pt x="1" y="5"/>
                    <a:pt x="2" y="5"/>
                    <a:pt x="2" y="5"/>
                  </a:cubicBezTo>
                  <a:cubicBezTo>
                    <a:pt x="2" y="5"/>
                    <a:pt x="2" y="6"/>
                    <a:pt x="3" y="6"/>
                  </a:cubicBezTo>
                  <a:cubicBezTo>
                    <a:pt x="3" y="5"/>
                    <a:pt x="3" y="5"/>
                    <a:pt x="3" y="5"/>
                  </a:cubicBezTo>
                  <a:cubicBezTo>
                    <a:pt x="3" y="5"/>
                    <a:pt x="2" y="5"/>
                    <a:pt x="2" y="5"/>
                  </a:cubicBezTo>
                  <a:cubicBezTo>
                    <a:pt x="2" y="5"/>
                    <a:pt x="2" y="5"/>
                    <a:pt x="2" y="5"/>
                  </a:cubicBezTo>
                  <a:cubicBezTo>
                    <a:pt x="2" y="4"/>
                    <a:pt x="2" y="4"/>
                    <a:pt x="2" y="4"/>
                  </a:cubicBezTo>
                  <a:cubicBezTo>
                    <a:pt x="2" y="4"/>
                    <a:pt x="1" y="4"/>
                    <a:pt x="1" y="4"/>
                  </a:cubicBezTo>
                  <a:cubicBezTo>
                    <a:pt x="1" y="4"/>
                    <a:pt x="1" y="4"/>
                    <a:pt x="1" y="4"/>
                  </a:cubicBezTo>
                  <a:cubicBezTo>
                    <a:pt x="1" y="4"/>
                    <a:pt x="1" y="4"/>
                    <a:pt x="1" y="4"/>
                  </a:cubicBezTo>
                  <a:cubicBezTo>
                    <a:pt x="1" y="3"/>
                    <a:pt x="1" y="3"/>
                    <a:pt x="1" y="3"/>
                  </a:cubicBezTo>
                  <a:cubicBezTo>
                    <a:pt x="1" y="3"/>
                    <a:pt x="0" y="3"/>
                    <a:pt x="0" y="3"/>
                  </a:cubicBezTo>
                  <a:cubicBezTo>
                    <a:pt x="0" y="3"/>
                    <a:pt x="0" y="3"/>
                    <a:pt x="0" y="2"/>
                  </a:cubicBezTo>
                  <a:cubicBezTo>
                    <a:pt x="0" y="2"/>
                    <a:pt x="0" y="2"/>
                    <a:pt x="0" y="2"/>
                  </a:cubicBezTo>
                  <a:cubicBezTo>
                    <a:pt x="0" y="2"/>
                    <a:pt x="1" y="2"/>
                    <a:pt x="1" y="2"/>
                  </a:cubicBezTo>
                  <a:cubicBezTo>
                    <a:pt x="1" y="1"/>
                    <a:pt x="1" y="1"/>
                    <a:pt x="1" y="1"/>
                  </a:cubicBezTo>
                  <a:cubicBezTo>
                    <a:pt x="2" y="1"/>
                    <a:pt x="2" y="1"/>
                    <a:pt x="2" y="1"/>
                  </a:cubicBezTo>
                  <a:cubicBezTo>
                    <a:pt x="2" y="1"/>
                    <a:pt x="3" y="1"/>
                    <a:pt x="3" y="1"/>
                  </a:cubicBezTo>
                  <a:cubicBezTo>
                    <a:pt x="3" y="1"/>
                    <a:pt x="3" y="1"/>
                    <a:pt x="3" y="1"/>
                  </a:cubicBezTo>
                  <a:cubicBezTo>
                    <a:pt x="3" y="1"/>
                    <a:pt x="4" y="1"/>
                    <a:pt x="4" y="1"/>
                  </a:cubicBezTo>
                  <a:cubicBezTo>
                    <a:pt x="4" y="1"/>
                    <a:pt x="4" y="1"/>
                    <a:pt x="4" y="1"/>
                  </a:cubicBezTo>
                  <a:cubicBezTo>
                    <a:pt x="4" y="1"/>
                    <a:pt x="4" y="1"/>
                    <a:pt x="4" y="1"/>
                  </a:cubicBezTo>
                  <a:cubicBezTo>
                    <a:pt x="4" y="2"/>
                    <a:pt x="5" y="2"/>
                    <a:pt x="5" y="2"/>
                  </a:cubicBezTo>
                  <a:cubicBezTo>
                    <a:pt x="5" y="2"/>
                    <a:pt x="5" y="2"/>
                    <a:pt x="5" y="2"/>
                  </a:cubicBezTo>
                  <a:cubicBezTo>
                    <a:pt x="5" y="2"/>
                    <a:pt x="5" y="2"/>
                    <a:pt x="6" y="2"/>
                  </a:cubicBezTo>
                  <a:cubicBezTo>
                    <a:pt x="6" y="2"/>
                    <a:pt x="6" y="3"/>
                    <a:pt x="6" y="3"/>
                  </a:cubicBezTo>
                  <a:cubicBezTo>
                    <a:pt x="6" y="3"/>
                    <a:pt x="6" y="3"/>
                    <a:pt x="6" y="3"/>
                  </a:cubicBezTo>
                  <a:cubicBezTo>
                    <a:pt x="6" y="3"/>
                    <a:pt x="7" y="3"/>
                    <a:pt x="7" y="3"/>
                  </a:cubicBezTo>
                  <a:cubicBezTo>
                    <a:pt x="7" y="3"/>
                    <a:pt x="7" y="3"/>
                    <a:pt x="7" y="3"/>
                  </a:cubicBezTo>
                  <a:cubicBezTo>
                    <a:pt x="7" y="4"/>
                    <a:pt x="8" y="4"/>
                    <a:pt x="8" y="4"/>
                  </a:cubicBezTo>
                  <a:cubicBezTo>
                    <a:pt x="8" y="4"/>
                    <a:pt x="8" y="4"/>
                    <a:pt x="8" y="4"/>
                  </a:cubicBezTo>
                  <a:cubicBezTo>
                    <a:pt x="8" y="3"/>
                    <a:pt x="8" y="2"/>
                    <a:pt x="8" y="2"/>
                  </a:cubicBezTo>
                  <a:cubicBezTo>
                    <a:pt x="8" y="1"/>
                    <a:pt x="8" y="1"/>
                    <a:pt x="8" y="1"/>
                  </a:cubicBezTo>
                  <a:cubicBezTo>
                    <a:pt x="8" y="1"/>
                    <a:pt x="8" y="1"/>
                    <a:pt x="8" y="1"/>
                  </a:cubicBezTo>
                  <a:cubicBezTo>
                    <a:pt x="8" y="1"/>
                    <a:pt x="8" y="1"/>
                    <a:pt x="8" y="1"/>
                  </a:cubicBezTo>
                  <a:cubicBezTo>
                    <a:pt x="8" y="0"/>
                    <a:pt x="9" y="0"/>
                    <a:pt x="9" y="1"/>
                  </a:cubicBezTo>
                  <a:cubicBezTo>
                    <a:pt x="9" y="1"/>
                    <a:pt x="9" y="1"/>
                    <a:pt x="9" y="2"/>
                  </a:cubicBezTo>
                  <a:cubicBezTo>
                    <a:pt x="9" y="2"/>
                    <a:pt x="9" y="2"/>
                    <a:pt x="9" y="2"/>
                  </a:cubicBezTo>
                  <a:cubicBezTo>
                    <a:pt x="10" y="2"/>
                    <a:pt x="9" y="3"/>
                    <a:pt x="10" y="3"/>
                  </a:cubicBezTo>
                  <a:cubicBezTo>
                    <a:pt x="10" y="4"/>
                    <a:pt x="10" y="4"/>
                    <a:pt x="10" y="4"/>
                  </a:cubicBezTo>
                  <a:cubicBezTo>
                    <a:pt x="10" y="4"/>
                    <a:pt x="10" y="4"/>
                    <a:pt x="10" y="4"/>
                  </a:cubicBezTo>
                  <a:cubicBezTo>
                    <a:pt x="10" y="4"/>
                    <a:pt x="10" y="5"/>
                    <a:pt x="10" y="5"/>
                  </a:cubicBezTo>
                  <a:cubicBezTo>
                    <a:pt x="10" y="5"/>
                    <a:pt x="10" y="5"/>
                    <a:pt x="10" y="5"/>
                  </a:cubicBezTo>
                  <a:cubicBezTo>
                    <a:pt x="11" y="5"/>
                    <a:pt x="11" y="6"/>
                    <a:pt x="11" y="6"/>
                  </a:cubicBezTo>
                  <a:cubicBezTo>
                    <a:pt x="11" y="7"/>
                    <a:pt x="11" y="7"/>
                    <a:pt x="11" y="7"/>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1" name="Freeform 665"/>
            <p:cNvSpPr>
              <a:spLocks noEditPoints="1"/>
            </p:cNvSpPr>
            <p:nvPr/>
          </p:nvSpPr>
          <p:spPr bwMode="auto">
            <a:xfrm>
              <a:off x="8051800" y="3157538"/>
              <a:ext cx="285750" cy="334963"/>
            </a:xfrm>
            <a:custGeom>
              <a:avLst/>
              <a:gdLst>
                <a:gd name="T0" fmla="*/ 45 w 76"/>
                <a:gd name="T1" fmla="*/ 82 h 89"/>
                <a:gd name="T2" fmla="*/ 61 w 76"/>
                <a:gd name="T3" fmla="*/ 24 h 89"/>
                <a:gd name="T4" fmla="*/ 66 w 76"/>
                <a:gd name="T5" fmla="*/ 23 h 89"/>
                <a:gd name="T6" fmla="*/ 60 w 76"/>
                <a:gd name="T7" fmla="*/ 26 h 89"/>
                <a:gd name="T8" fmla="*/ 68 w 76"/>
                <a:gd name="T9" fmla="*/ 30 h 89"/>
                <a:gd name="T10" fmla="*/ 4 w 76"/>
                <a:gd name="T11" fmla="*/ 31 h 89"/>
                <a:gd name="T12" fmla="*/ 9 w 76"/>
                <a:gd name="T13" fmla="*/ 32 h 89"/>
                <a:gd name="T14" fmla="*/ 16 w 76"/>
                <a:gd name="T15" fmla="*/ 29 h 89"/>
                <a:gd name="T16" fmla="*/ 28 w 76"/>
                <a:gd name="T17" fmla="*/ 25 h 89"/>
                <a:gd name="T18" fmla="*/ 34 w 76"/>
                <a:gd name="T19" fmla="*/ 26 h 89"/>
                <a:gd name="T20" fmla="*/ 37 w 76"/>
                <a:gd name="T21" fmla="*/ 32 h 89"/>
                <a:gd name="T22" fmla="*/ 39 w 76"/>
                <a:gd name="T23" fmla="*/ 39 h 89"/>
                <a:gd name="T24" fmla="*/ 39 w 76"/>
                <a:gd name="T25" fmla="*/ 45 h 89"/>
                <a:gd name="T26" fmla="*/ 39 w 76"/>
                <a:gd name="T27" fmla="*/ 51 h 89"/>
                <a:gd name="T28" fmla="*/ 36 w 76"/>
                <a:gd name="T29" fmla="*/ 58 h 89"/>
                <a:gd name="T30" fmla="*/ 34 w 76"/>
                <a:gd name="T31" fmla="*/ 64 h 89"/>
                <a:gd name="T32" fmla="*/ 33 w 76"/>
                <a:gd name="T33" fmla="*/ 69 h 89"/>
                <a:gd name="T34" fmla="*/ 36 w 76"/>
                <a:gd name="T35" fmla="*/ 73 h 89"/>
                <a:gd name="T36" fmla="*/ 42 w 76"/>
                <a:gd name="T37" fmla="*/ 78 h 89"/>
                <a:gd name="T38" fmla="*/ 44 w 76"/>
                <a:gd name="T39" fmla="*/ 83 h 89"/>
                <a:gd name="T40" fmla="*/ 49 w 76"/>
                <a:gd name="T41" fmla="*/ 86 h 89"/>
                <a:gd name="T42" fmla="*/ 53 w 76"/>
                <a:gd name="T43" fmla="*/ 88 h 89"/>
                <a:gd name="T44" fmla="*/ 53 w 76"/>
                <a:gd name="T45" fmla="*/ 81 h 89"/>
                <a:gd name="T46" fmla="*/ 50 w 76"/>
                <a:gd name="T47" fmla="*/ 74 h 89"/>
                <a:gd name="T48" fmla="*/ 46 w 76"/>
                <a:gd name="T49" fmla="*/ 73 h 89"/>
                <a:gd name="T50" fmla="*/ 43 w 76"/>
                <a:gd name="T51" fmla="*/ 71 h 89"/>
                <a:gd name="T52" fmla="*/ 49 w 76"/>
                <a:gd name="T53" fmla="*/ 66 h 89"/>
                <a:gd name="T54" fmla="*/ 52 w 76"/>
                <a:gd name="T55" fmla="*/ 61 h 89"/>
                <a:gd name="T56" fmla="*/ 57 w 76"/>
                <a:gd name="T57" fmla="*/ 58 h 89"/>
                <a:gd name="T58" fmla="*/ 63 w 76"/>
                <a:gd name="T59" fmla="*/ 61 h 89"/>
                <a:gd name="T60" fmla="*/ 70 w 76"/>
                <a:gd name="T61" fmla="*/ 63 h 89"/>
                <a:gd name="T62" fmla="*/ 76 w 76"/>
                <a:gd name="T63" fmla="*/ 60 h 89"/>
                <a:gd name="T64" fmla="*/ 75 w 76"/>
                <a:gd name="T65" fmla="*/ 54 h 89"/>
                <a:gd name="T66" fmla="*/ 71 w 76"/>
                <a:gd name="T67" fmla="*/ 52 h 89"/>
                <a:gd name="T68" fmla="*/ 66 w 76"/>
                <a:gd name="T69" fmla="*/ 49 h 89"/>
                <a:gd name="T70" fmla="*/ 61 w 76"/>
                <a:gd name="T71" fmla="*/ 45 h 89"/>
                <a:gd name="T72" fmla="*/ 58 w 76"/>
                <a:gd name="T73" fmla="*/ 42 h 89"/>
                <a:gd name="T74" fmla="*/ 57 w 76"/>
                <a:gd name="T75" fmla="*/ 38 h 89"/>
                <a:gd name="T76" fmla="*/ 60 w 76"/>
                <a:gd name="T77" fmla="*/ 35 h 89"/>
                <a:gd name="T78" fmla="*/ 66 w 76"/>
                <a:gd name="T79" fmla="*/ 32 h 89"/>
                <a:gd name="T80" fmla="*/ 68 w 76"/>
                <a:gd name="T81" fmla="*/ 28 h 89"/>
                <a:gd name="T82" fmla="*/ 71 w 76"/>
                <a:gd name="T83" fmla="*/ 23 h 89"/>
                <a:gd name="T84" fmla="*/ 67 w 76"/>
                <a:gd name="T85" fmla="*/ 18 h 89"/>
                <a:gd name="T86" fmla="*/ 62 w 76"/>
                <a:gd name="T87" fmla="*/ 17 h 89"/>
                <a:gd name="T88" fmla="*/ 56 w 76"/>
                <a:gd name="T89" fmla="*/ 16 h 89"/>
                <a:gd name="T90" fmla="*/ 51 w 76"/>
                <a:gd name="T91" fmla="*/ 15 h 89"/>
                <a:gd name="T92" fmla="*/ 54 w 76"/>
                <a:gd name="T93" fmla="*/ 11 h 89"/>
                <a:gd name="T94" fmla="*/ 53 w 76"/>
                <a:gd name="T95" fmla="*/ 4 h 89"/>
                <a:gd name="T96" fmla="*/ 50 w 76"/>
                <a:gd name="T97" fmla="*/ 1 h 89"/>
                <a:gd name="T98" fmla="*/ 46 w 76"/>
                <a:gd name="T99" fmla="*/ 0 h 89"/>
                <a:gd name="T100" fmla="*/ 43 w 76"/>
                <a:gd name="T101" fmla="*/ 3 h 89"/>
                <a:gd name="T102" fmla="*/ 41 w 76"/>
                <a:gd name="T103" fmla="*/ 8 h 89"/>
                <a:gd name="T104" fmla="*/ 43 w 76"/>
                <a:gd name="T105" fmla="*/ 14 h 89"/>
                <a:gd name="T106" fmla="*/ 40 w 76"/>
                <a:gd name="T107" fmla="*/ 16 h 89"/>
                <a:gd name="T108" fmla="*/ 35 w 76"/>
                <a:gd name="T109" fmla="*/ 16 h 89"/>
                <a:gd name="T110" fmla="*/ 30 w 76"/>
                <a:gd name="T111" fmla="*/ 19 h 89"/>
                <a:gd name="T112" fmla="*/ 22 w 76"/>
                <a:gd name="T113" fmla="*/ 22 h 89"/>
                <a:gd name="T114" fmla="*/ 13 w 76"/>
                <a:gd name="T115" fmla="*/ 25 h 89"/>
                <a:gd name="T116" fmla="*/ 4 w 76"/>
                <a:gd name="T117" fmla="*/ 28 h 89"/>
                <a:gd name="T118" fmla="*/ 1 w 76"/>
                <a:gd name="T119" fmla="*/ 3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 h="89">
                  <a:moveTo>
                    <a:pt x="44" y="82"/>
                  </a:moveTo>
                  <a:cubicBezTo>
                    <a:pt x="44" y="82"/>
                    <a:pt x="44" y="81"/>
                    <a:pt x="44" y="81"/>
                  </a:cubicBezTo>
                  <a:cubicBezTo>
                    <a:pt x="44" y="81"/>
                    <a:pt x="44" y="81"/>
                    <a:pt x="44" y="81"/>
                  </a:cubicBezTo>
                  <a:cubicBezTo>
                    <a:pt x="44" y="81"/>
                    <a:pt x="44" y="82"/>
                    <a:pt x="44" y="82"/>
                  </a:cubicBezTo>
                  <a:cubicBezTo>
                    <a:pt x="44" y="82"/>
                    <a:pt x="44" y="82"/>
                    <a:pt x="44" y="82"/>
                  </a:cubicBezTo>
                  <a:moveTo>
                    <a:pt x="45" y="82"/>
                  </a:moveTo>
                  <a:cubicBezTo>
                    <a:pt x="44" y="82"/>
                    <a:pt x="44" y="82"/>
                    <a:pt x="44" y="82"/>
                  </a:cubicBezTo>
                  <a:cubicBezTo>
                    <a:pt x="44" y="82"/>
                    <a:pt x="44" y="82"/>
                    <a:pt x="44" y="82"/>
                  </a:cubicBezTo>
                  <a:cubicBezTo>
                    <a:pt x="44" y="81"/>
                    <a:pt x="44" y="81"/>
                    <a:pt x="44" y="82"/>
                  </a:cubicBezTo>
                  <a:cubicBezTo>
                    <a:pt x="44" y="82"/>
                    <a:pt x="45" y="82"/>
                    <a:pt x="45" y="82"/>
                  </a:cubicBezTo>
                  <a:moveTo>
                    <a:pt x="45" y="82"/>
                  </a:moveTo>
                  <a:cubicBezTo>
                    <a:pt x="45" y="82"/>
                    <a:pt x="45" y="82"/>
                    <a:pt x="45" y="82"/>
                  </a:cubicBezTo>
                  <a:cubicBezTo>
                    <a:pt x="45" y="82"/>
                    <a:pt x="46" y="82"/>
                    <a:pt x="46" y="82"/>
                  </a:cubicBezTo>
                  <a:cubicBezTo>
                    <a:pt x="45" y="82"/>
                    <a:pt x="45" y="82"/>
                    <a:pt x="45" y="82"/>
                  </a:cubicBezTo>
                  <a:moveTo>
                    <a:pt x="59" y="26"/>
                  </a:moveTo>
                  <a:cubicBezTo>
                    <a:pt x="59" y="26"/>
                    <a:pt x="60" y="25"/>
                    <a:pt x="60" y="25"/>
                  </a:cubicBezTo>
                  <a:cubicBezTo>
                    <a:pt x="60" y="25"/>
                    <a:pt x="60" y="25"/>
                    <a:pt x="60" y="25"/>
                  </a:cubicBezTo>
                  <a:cubicBezTo>
                    <a:pt x="60" y="25"/>
                    <a:pt x="60" y="24"/>
                    <a:pt x="60" y="24"/>
                  </a:cubicBezTo>
                  <a:cubicBezTo>
                    <a:pt x="61" y="24"/>
                    <a:pt x="61" y="24"/>
                    <a:pt x="61" y="24"/>
                  </a:cubicBezTo>
                  <a:cubicBezTo>
                    <a:pt x="61" y="24"/>
                    <a:pt x="61" y="24"/>
                    <a:pt x="61" y="24"/>
                  </a:cubicBezTo>
                  <a:cubicBezTo>
                    <a:pt x="61" y="24"/>
                    <a:pt x="62" y="24"/>
                    <a:pt x="62" y="24"/>
                  </a:cubicBezTo>
                  <a:cubicBezTo>
                    <a:pt x="62" y="24"/>
                    <a:pt x="62" y="23"/>
                    <a:pt x="63" y="23"/>
                  </a:cubicBezTo>
                  <a:cubicBezTo>
                    <a:pt x="63" y="23"/>
                    <a:pt x="63" y="23"/>
                    <a:pt x="63" y="23"/>
                  </a:cubicBezTo>
                  <a:cubicBezTo>
                    <a:pt x="63" y="23"/>
                    <a:pt x="64" y="23"/>
                    <a:pt x="64" y="23"/>
                  </a:cubicBezTo>
                  <a:cubicBezTo>
                    <a:pt x="64" y="23"/>
                    <a:pt x="64" y="23"/>
                    <a:pt x="64" y="23"/>
                  </a:cubicBezTo>
                  <a:cubicBezTo>
                    <a:pt x="64" y="23"/>
                    <a:pt x="65" y="23"/>
                    <a:pt x="65" y="23"/>
                  </a:cubicBezTo>
                  <a:cubicBezTo>
                    <a:pt x="65" y="23"/>
                    <a:pt x="65" y="23"/>
                    <a:pt x="65" y="23"/>
                  </a:cubicBezTo>
                  <a:cubicBezTo>
                    <a:pt x="65" y="23"/>
                    <a:pt x="65" y="23"/>
                    <a:pt x="66" y="23"/>
                  </a:cubicBezTo>
                  <a:cubicBezTo>
                    <a:pt x="66" y="23"/>
                    <a:pt x="66" y="23"/>
                    <a:pt x="66" y="23"/>
                  </a:cubicBezTo>
                  <a:cubicBezTo>
                    <a:pt x="66" y="23"/>
                    <a:pt x="66" y="23"/>
                    <a:pt x="66" y="23"/>
                  </a:cubicBezTo>
                  <a:cubicBezTo>
                    <a:pt x="66" y="23"/>
                    <a:pt x="66" y="24"/>
                    <a:pt x="65" y="24"/>
                  </a:cubicBezTo>
                  <a:cubicBezTo>
                    <a:pt x="65" y="24"/>
                    <a:pt x="64" y="24"/>
                    <a:pt x="64" y="24"/>
                  </a:cubicBezTo>
                  <a:cubicBezTo>
                    <a:pt x="64" y="24"/>
                    <a:pt x="64" y="24"/>
                    <a:pt x="64" y="24"/>
                  </a:cubicBezTo>
                  <a:cubicBezTo>
                    <a:pt x="63" y="24"/>
                    <a:pt x="63" y="24"/>
                    <a:pt x="63" y="24"/>
                  </a:cubicBezTo>
                  <a:cubicBezTo>
                    <a:pt x="63" y="25"/>
                    <a:pt x="63" y="25"/>
                    <a:pt x="62" y="25"/>
                  </a:cubicBezTo>
                  <a:cubicBezTo>
                    <a:pt x="62" y="25"/>
                    <a:pt x="62" y="25"/>
                    <a:pt x="62" y="25"/>
                  </a:cubicBezTo>
                  <a:cubicBezTo>
                    <a:pt x="62" y="25"/>
                    <a:pt x="62" y="25"/>
                    <a:pt x="62" y="25"/>
                  </a:cubicBezTo>
                  <a:cubicBezTo>
                    <a:pt x="62" y="25"/>
                    <a:pt x="61" y="25"/>
                    <a:pt x="61" y="25"/>
                  </a:cubicBezTo>
                  <a:cubicBezTo>
                    <a:pt x="61" y="25"/>
                    <a:pt x="60" y="25"/>
                    <a:pt x="60" y="26"/>
                  </a:cubicBezTo>
                  <a:cubicBezTo>
                    <a:pt x="60" y="26"/>
                    <a:pt x="60" y="26"/>
                    <a:pt x="60" y="26"/>
                  </a:cubicBezTo>
                  <a:cubicBezTo>
                    <a:pt x="60" y="26"/>
                    <a:pt x="59" y="26"/>
                    <a:pt x="59" y="26"/>
                  </a:cubicBezTo>
                  <a:moveTo>
                    <a:pt x="63" y="27"/>
                  </a:moveTo>
                  <a:cubicBezTo>
                    <a:pt x="63" y="27"/>
                    <a:pt x="63" y="26"/>
                    <a:pt x="63" y="26"/>
                  </a:cubicBezTo>
                  <a:cubicBezTo>
                    <a:pt x="63" y="26"/>
                    <a:pt x="63" y="26"/>
                    <a:pt x="64" y="26"/>
                  </a:cubicBezTo>
                  <a:cubicBezTo>
                    <a:pt x="64" y="26"/>
                    <a:pt x="64" y="26"/>
                    <a:pt x="64" y="26"/>
                  </a:cubicBezTo>
                  <a:cubicBezTo>
                    <a:pt x="64" y="26"/>
                    <a:pt x="64" y="27"/>
                    <a:pt x="64" y="27"/>
                  </a:cubicBezTo>
                  <a:cubicBezTo>
                    <a:pt x="64" y="27"/>
                    <a:pt x="63" y="27"/>
                    <a:pt x="63" y="27"/>
                  </a:cubicBezTo>
                  <a:moveTo>
                    <a:pt x="67" y="29"/>
                  </a:moveTo>
                  <a:cubicBezTo>
                    <a:pt x="67" y="29"/>
                    <a:pt x="67" y="29"/>
                    <a:pt x="67" y="29"/>
                  </a:cubicBezTo>
                  <a:cubicBezTo>
                    <a:pt x="67" y="29"/>
                    <a:pt x="68" y="29"/>
                    <a:pt x="68" y="30"/>
                  </a:cubicBezTo>
                  <a:cubicBezTo>
                    <a:pt x="67" y="30"/>
                    <a:pt x="67" y="29"/>
                    <a:pt x="67" y="29"/>
                  </a:cubicBezTo>
                  <a:moveTo>
                    <a:pt x="0" y="34"/>
                  </a:moveTo>
                  <a:cubicBezTo>
                    <a:pt x="0" y="34"/>
                    <a:pt x="1" y="34"/>
                    <a:pt x="1" y="34"/>
                  </a:cubicBezTo>
                  <a:cubicBezTo>
                    <a:pt x="1" y="34"/>
                    <a:pt x="2" y="34"/>
                    <a:pt x="2" y="33"/>
                  </a:cubicBezTo>
                  <a:cubicBezTo>
                    <a:pt x="2" y="33"/>
                    <a:pt x="2" y="33"/>
                    <a:pt x="2" y="33"/>
                  </a:cubicBezTo>
                  <a:cubicBezTo>
                    <a:pt x="2" y="33"/>
                    <a:pt x="2" y="33"/>
                    <a:pt x="2" y="33"/>
                  </a:cubicBezTo>
                  <a:cubicBezTo>
                    <a:pt x="3" y="33"/>
                    <a:pt x="3" y="33"/>
                    <a:pt x="3" y="33"/>
                  </a:cubicBezTo>
                  <a:cubicBezTo>
                    <a:pt x="4" y="33"/>
                    <a:pt x="4" y="32"/>
                    <a:pt x="4" y="32"/>
                  </a:cubicBezTo>
                  <a:cubicBezTo>
                    <a:pt x="4" y="32"/>
                    <a:pt x="4" y="32"/>
                    <a:pt x="4" y="32"/>
                  </a:cubicBezTo>
                  <a:cubicBezTo>
                    <a:pt x="4" y="32"/>
                    <a:pt x="4" y="32"/>
                    <a:pt x="4" y="31"/>
                  </a:cubicBezTo>
                  <a:cubicBezTo>
                    <a:pt x="4" y="31"/>
                    <a:pt x="4" y="31"/>
                    <a:pt x="4" y="31"/>
                  </a:cubicBezTo>
                  <a:cubicBezTo>
                    <a:pt x="4" y="31"/>
                    <a:pt x="5" y="31"/>
                    <a:pt x="5" y="31"/>
                  </a:cubicBezTo>
                  <a:cubicBezTo>
                    <a:pt x="5" y="31"/>
                    <a:pt x="5" y="31"/>
                    <a:pt x="5" y="32"/>
                  </a:cubicBezTo>
                  <a:cubicBezTo>
                    <a:pt x="6" y="32"/>
                    <a:pt x="5" y="32"/>
                    <a:pt x="5" y="32"/>
                  </a:cubicBezTo>
                  <a:cubicBezTo>
                    <a:pt x="5" y="32"/>
                    <a:pt x="5" y="33"/>
                    <a:pt x="5" y="33"/>
                  </a:cubicBezTo>
                  <a:cubicBezTo>
                    <a:pt x="6" y="33"/>
                    <a:pt x="6" y="33"/>
                    <a:pt x="6" y="33"/>
                  </a:cubicBezTo>
                  <a:cubicBezTo>
                    <a:pt x="6" y="33"/>
                    <a:pt x="6" y="33"/>
                    <a:pt x="6" y="33"/>
                  </a:cubicBezTo>
                  <a:cubicBezTo>
                    <a:pt x="7" y="33"/>
                    <a:pt x="7" y="32"/>
                    <a:pt x="8" y="32"/>
                  </a:cubicBezTo>
                  <a:cubicBezTo>
                    <a:pt x="8" y="32"/>
                    <a:pt x="8" y="32"/>
                    <a:pt x="8" y="32"/>
                  </a:cubicBezTo>
                  <a:cubicBezTo>
                    <a:pt x="8" y="32"/>
                    <a:pt x="8" y="32"/>
                    <a:pt x="9" y="32"/>
                  </a:cubicBezTo>
                  <a:cubicBezTo>
                    <a:pt x="9" y="31"/>
                    <a:pt x="9" y="31"/>
                    <a:pt x="9" y="31"/>
                  </a:cubicBezTo>
                  <a:cubicBezTo>
                    <a:pt x="9" y="31"/>
                    <a:pt x="9" y="31"/>
                    <a:pt x="9" y="31"/>
                  </a:cubicBezTo>
                  <a:cubicBezTo>
                    <a:pt x="9" y="30"/>
                    <a:pt x="10" y="30"/>
                    <a:pt x="10" y="30"/>
                  </a:cubicBezTo>
                  <a:cubicBezTo>
                    <a:pt x="10" y="30"/>
                    <a:pt x="11" y="30"/>
                    <a:pt x="11" y="30"/>
                  </a:cubicBezTo>
                  <a:cubicBezTo>
                    <a:pt x="11" y="30"/>
                    <a:pt x="11" y="29"/>
                    <a:pt x="11" y="29"/>
                  </a:cubicBezTo>
                  <a:cubicBezTo>
                    <a:pt x="12" y="29"/>
                    <a:pt x="12" y="29"/>
                    <a:pt x="12" y="29"/>
                  </a:cubicBezTo>
                  <a:cubicBezTo>
                    <a:pt x="12" y="29"/>
                    <a:pt x="13" y="29"/>
                    <a:pt x="13" y="29"/>
                  </a:cubicBezTo>
                  <a:cubicBezTo>
                    <a:pt x="13" y="29"/>
                    <a:pt x="14" y="29"/>
                    <a:pt x="14" y="29"/>
                  </a:cubicBezTo>
                  <a:cubicBezTo>
                    <a:pt x="14" y="29"/>
                    <a:pt x="14" y="29"/>
                    <a:pt x="14" y="29"/>
                  </a:cubicBezTo>
                  <a:cubicBezTo>
                    <a:pt x="15" y="29"/>
                    <a:pt x="16" y="29"/>
                    <a:pt x="16" y="29"/>
                  </a:cubicBezTo>
                  <a:cubicBezTo>
                    <a:pt x="16" y="29"/>
                    <a:pt x="18" y="28"/>
                    <a:pt x="18" y="28"/>
                  </a:cubicBezTo>
                  <a:cubicBezTo>
                    <a:pt x="19" y="28"/>
                    <a:pt x="19" y="28"/>
                    <a:pt x="20" y="28"/>
                  </a:cubicBezTo>
                  <a:cubicBezTo>
                    <a:pt x="20" y="28"/>
                    <a:pt x="21" y="28"/>
                    <a:pt x="21" y="28"/>
                  </a:cubicBezTo>
                  <a:cubicBezTo>
                    <a:pt x="21" y="28"/>
                    <a:pt x="22" y="28"/>
                    <a:pt x="22" y="28"/>
                  </a:cubicBezTo>
                  <a:cubicBezTo>
                    <a:pt x="22" y="27"/>
                    <a:pt x="23" y="27"/>
                    <a:pt x="23" y="27"/>
                  </a:cubicBezTo>
                  <a:cubicBezTo>
                    <a:pt x="23" y="27"/>
                    <a:pt x="24" y="27"/>
                    <a:pt x="24" y="27"/>
                  </a:cubicBezTo>
                  <a:cubicBezTo>
                    <a:pt x="24" y="27"/>
                    <a:pt x="24" y="27"/>
                    <a:pt x="25" y="27"/>
                  </a:cubicBezTo>
                  <a:cubicBezTo>
                    <a:pt x="25" y="26"/>
                    <a:pt x="25" y="26"/>
                    <a:pt x="25" y="26"/>
                  </a:cubicBezTo>
                  <a:cubicBezTo>
                    <a:pt x="25" y="26"/>
                    <a:pt x="26" y="26"/>
                    <a:pt x="26" y="26"/>
                  </a:cubicBezTo>
                  <a:cubicBezTo>
                    <a:pt x="27" y="26"/>
                    <a:pt x="27" y="26"/>
                    <a:pt x="28" y="25"/>
                  </a:cubicBezTo>
                  <a:cubicBezTo>
                    <a:pt x="28" y="25"/>
                    <a:pt x="28" y="25"/>
                    <a:pt x="28" y="26"/>
                  </a:cubicBezTo>
                  <a:cubicBezTo>
                    <a:pt x="28" y="26"/>
                    <a:pt x="28" y="26"/>
                    <a:pt x="28" y="26"/>
                  </a:cubicBezTo>
                  <a:cubicBezTo>
                    <a:pt x="29" y="26"/>
                    <a:pt x="29" y="26"/>
                    <a:pt x="29" y="26"/>
                  </a:cubicBezTo>
                  <a:cubicBezTo>
                    <a:pt x="29" y="26"/>
                    <a:pt x="29" y="26"/>
                    <a:pt x="29" y="26"/>
                  </a:cubicBezTo>
                  <a:cubicBezTo>
                    <a:pt x="29" y="26"/>
                    <a:pt x="30" y="26"/>
                    <a:pt x="30" y="26"/>
                  </a:cubicBezTo>
                  <a:cubicBezTo>
                    <a:pt x="30" y="26"/>
                    <a:pt x="30" y="26"/>
                    <a:pt x="30" y="26"/>
                  </a:cubicBezTo>
                  <a:cubicBezTo>
                    <a:pt x="31" y="26"/>
                    <a:pt x="31" y="26"/>
                    <a:pt x="31" y="26"/>
                  </a:cubicBezTo>
                  <a:cubicBezTo>
                    <a:pt x="31" y="26"/>
                    <a:pt x="33" y="26"/>
                    <a:pt x="33" y="26"/>
                  </a:cubicBezTo>
                  <a:cubicBezTo>
                    <a:pt x="33" y="26"/>
                    <a:pt x="34" y="26"/>
                    <a:pt x="34" y="26"/>
                  </a:cubicBezTo>
                  <a:cubicBezTo>
                    <a:pt x="34" y="26"/>
                    <a:pt x="34" y="26"/>
                    <a:pt x="34" y="26"/>
                  </a:cubicBezTo>
                  <a:cubicBezTo>
                    <a:pt x="34" y="26"/>
                    <a:pt x="35" y="26"/>
                    <a:pt x="35" y="26"/>
                  </a:cubicBezTo>
                  <a:cubicBezTo>
                    <a:pt x="35" y="26"/>
                    <a:pt x="35" y="27"/>
                    <a:pt x="35" y="27"/>
                  </a:cubicBezTo>
                  <a:cubicBezTo>
                    <a:pt x="35" y="27"/>
                    <a:pt x="35" y="28"/>
                    <a:pt x="35" y="28"/>
                  </a:cubicBezTo>
                  <a:cubicBezTo>
                    <a:pt x="35" y="28"/>
                    <a:pt x="35" y="28"/>
                    <a:pt x="36" y="28"/>
                  </a:cubicBezTo>
                  <a:cubicBezTo>
                    <a:pt x="36" y="28"/>
                    <a:pt x="36" y="29"/>
                    <a:pt x="36" y="29"/>
                  </a:cubicBezTo>
                  <a:cubicBezTo>
                    <a:pt x="36" y="29"/>
                    <a:pt x="36" y="29"/>
                    <a:pt x="36" y="29"/>
                  </a:cubicBezTo>
                  <a:cubicBezTo>
                    <a:pt x="36" y="29"/>
                    <a:pt x="36" y="30"/>
                    <a:pt x="36" y="30"/>
                  </a:cubicBezTo>
                  <a:cubicBezTo>
                    <a:pt x="36" y="30"/>
                    <a:pt x="37" y="30"/>
                    <a:pt x="37" y="30"/>
                  </a:cubicBezTo>
                  <a:cubicBezTo>
                    <a:pt x="37" y="31"/>
                    <a:pt x="37" y="31"/>
                    <a:pt x="37" y="31"/>
                  </a:cubicBezTo>
                  <a:cubicBezTo>
                    <a:pt x="37" y="31"/>
                    <a:pt x="37" y="31"/>
                    <a:pt x="37" y="32"/>
                  </a:cubicBezTo>
                  <a:cubicBezTo>
                    <a:pt x="37" y="32"/>
                    <a:pt x="38" y="32"/>
                    <a:pt x="38" y="32"/>
                  </a:cubicBezTo>
                  <a:cubicBezTo>
                    <a:pt x="38" y="32"/>
                    <a:pt x="38" y="32"/>
                    <a:pt x="38" y="33"/>
                  </a:cubicBezTo>
                  <a:cubicBezTo>
                    <a:pt x="38" y="33"/>
                    <a:pt x="38" y="33"/>
                    <a:pt x="38" y="34"/>
                  </a:cubicBezTo>
                  <a:cubicBezTo>
                    <a:pt x="38" y="34"/>
                    <a:pt x="38" y="35"/>
                    <a:pt x="38" y="35"/>
                  </a:cubicBezTo>
                  <a:cubicBezTo>
                    <a:pt x="38" y="35"/>
                    <a:pt x="38" y="36"/>
                    <a:pt x="38" y="36"/>
                  </a:cubicBezTo>
                  <a:cubicBezTo>
                    <a:pt x="38" y="36"/>
                    <a:pt x="38" y="36"/>
                    <a:pt x="38" y="36"/>
                  </a:cubicBezTo>
                  <a:cubicBezTo>
                    <a:pt x="38" y="36"/>
                    <a:pt x="38" y="36"/>
                    <a:pt x="38" y="36"/>
                  </a:cubicBezTo>
                  <a:cubicBezTo>
                    <a:pt x="39" y="36"/>
                    <a:pt x="39" y="37"/>
                    <a:pt x="39" y="37"/>
                  </a:cubicBezTo>
                  <a:cubicBezTo>
                    <a:pt x="39" y="37"/>
                    <a:pt x="39" y="38"/>
                    <a:pt x="39" y="38"/>
                  </a:cubicBezTo>
                  <a:cubicBezTo>
                    <a:pt x="39" y="38"/>
                    <a:pt x="39" y="38"/>
                    <a:pt x="39" y="39"/>
                  </a:cubicBezTo>
                  <a:cubicBezTo>
                    <a:pt x="39" y="39"/>
                    <a:pt x="39" y="40"/>
                    <a:pt x="39" y="40"/>
                  </a:cubicBezTo>
                  <a:cubicBezTo>
                    <a:pt x="39" y="40"/>
                    <a:pt x="39" y="41"/>
                    <a:pt x="39" y="41"/>
                  </a:cubicBezTo>
                  <a:cubicBezTo>
                    <a:pt x="39" y="41"/>
                    <a:pt x="39" y="41"/>
                    <a:pt x="39" y="41"/>
                  </a:cubicBezTo>
                  <a:cubicBezTo>
                    <a:pt x="38" y="42"/>
                    <a:pt x="38" y="42"/>
                    <a:pt x="38" y="42"/>
                  </a:cubicBezTo>
                  <a:cubicBezTo>
                    <a:pt x="38" y="42"/>
                    <a:pt x="38" y="42"/>
                    <a:pt x="38" y="42"/>
                  </a:cubicBezTo>
                  <a:cubicBezTo>
                    <a:pt x="38" y="43"/>
                    <a:pt x="38" y="43"/>
                    <a:pt x="38" y="43"/>
                  </a:cubicBezTo>
                  <a:cubicBezTo>
                    <a:pt x="38" y="43"/>
                    <a:pt x="38" y="43"/>
                    <a:pt x="38" y="43"/>
                  </a:cubicBezTo>
                  <a:cubicBezTo>
                    <a:pt x="38" y="43"/>
                    <a:pt x="38" y="43"/>
                    <a:pt x="39" y="43"/>
                  </a:cubicBezTo>
                  <a:cubicBezTo>
                    <a:pt x="39" y="43"/>
                    <a:pt x="39" y="44"/>
                    <a:pt x="39" y="44"/>
                  </a:cubicBezTo>
                  <a:cubicBezTo>
                    <a:pt x="39" y="44"/>
                    <a:pt x="39" y="45"/>
                    <a:pt x="39" y="45"/>
                  </a:cubicBezTo>
                  <a:cubicBezTo>
                    <a:pt x="39" y="45"/>
                    <a:pt x="39" y="45"/>
                    <a:pt x="39" y="45"/>
                  </a:cubicBezTo>
                  <a:cubicBezTo>
                    <a:pt x="39" y="46"/>
                    <a:pt x="39" y="46"/>
                    <a:pt x="39" y="46"/>
                  </a:cubicBezTo>
                  <a:cubicBezTo>
                    <a:pt x="39" y="47"/>
                    <a:pt x="39" y="47"/>
                    <a:pt x="39" y="47"/>
                  </a:cubicBezTo>
                  <a:cubicBezTo>
                    <a:pt x="39" y="47"/>
                    <a:pt x="39" y="48"/>
                    <a:pt x="39" y="48"/>
                  </a:cubicBezTo>
                  <a:cubicBezTo>
                    <a:pt x="39" y="48"/>
                    <a:pt x="39" y="49"/>
                    <a:pt x="39" y="49"/>
                  </a:cubicBezTo>
                  <a:cubicBezTo>
                    <a:pt x="39" y="49"/>
                    <a:pt x="39" y="49"/>
                    <a:pt x="39" y="49"/>
                  </a:cubicBezTo>
                  <a:cubicBezTo>
                    <a:pt x="39" y="49"/>
                    <a:pt x="39" y="49"/>
                    <a:pt x="40" y="50"/>
                  </a:cubicBezTo>
                  <a:cubicBezTo>
                    <a:pt x="40" y="50"/>
                    <a:pt x="40" y="50"/>
                    <a:pt x="40" y="50"/>
                  </a:cubicBezTo>
                  <a:cubicBezTo>
                    <a:pt x="39" y="50"/>
                    <a:pt x="39" y="50"/>
                    <a:pt x="39" y="51"/>
                  </a:cubicBezTo>
                  <a:cubicBezTo>
                    <a:pt x="39" y="51"/>
                    <a:pt x="39" y="51"/>
                    <a:pt x="39" y="51"/>
                  </a:cubicBezTo>
                  <a:cubicBezTo>
                    <a:pt x="39" y="52"/>
                    <a:pt x="39" y="52"/>
                    <a:pt x="39" y="52"/>
                  </a:cubicBezTo>
                  <a:cubicBezTo>
                    <a:pt x="39" y="52"/>
                    <a:pt x="38" y="52"/>
                    <a:pt x="38" y="52"/>
                  </a:cubicBezTo>
                  <a:cubicBezTo>
                    <a:pt x="38" y="52"/>
                    <a:pt x="38" y="53"/>
                    <a:pt x="38" y="53"/>
                  </a:cubicBezTo>
                  <a:cubicBezTo>
                    <a:pt x="38" y="53"/>
                    <a:pt x="38" y="53"/>
                    <a:pt x="38" y="53"/>
                  </a:cubicBezTo>
                  <a:cubicBezTo>
                    <a:pt x="38" y="54"/>
                    <a:pt x="38" y="54"/>
                    <a:pt x="38" y="54"/>
                  </a:cubicBezTo>
                  <a:cubicBezTo>
                    <a:pt x="38" y="54"/>
                    <a:pt x="38" y="55"/>
                    <a:pt x="37" y="55"/>
                  </a:cubicBezTo>
                  <a:cubicBezTo>
                    <a:pt x="37" y="55"/>
                    <a:pt x="37" y="55"/>
                    <a:pt x="37" y="56"/>
                  </a:cubicBezTo>
                  <a:cubicBezTo>
                    <a:pt x="37" y="56"/>
                    <a:pt x="37" y="56"/>
                    <a:pt x="37" y="56"/>
                  </a:cubicBezTo>
                  <a:cubicBezTo>
                    <a:pt x="37" y="57"/>
                    <a:pt x="37" y="57"/>
                    <a:pt x="37" y="57"/>
                  </a:cubicBezTo>
                  <a:cubicBezTo>
                    <a:pt x="37" y="57"/>
                    <a:pt x="36" y="58"/>
                    <a:pt x="36" y="58"/>
                  </a:cubicBezTo>
                  <a:cubicBezTo>
                    <a:pt x="36" y="58"/>
                    <a:pt x="36" y="58"/>
                    <a:pt x="36" y="58"/>
                  </a:cubicBezTo>
                  <a:cubicBezTo>
                    <a:pt x="36" y="58"/>
                    <a:pt x="36" y="59"/>
                    <a:pt x="36" y="59"/>
                  </a:cubicBezTo>
                  <a:cubicBezTo>
                    <a:pt x="36" y="59"/>
                    <a:pt x="36" y="59"/>
                    <a:pt x="36" y="59"/>
                  </a:cubicBezTo>
                  <a:cubicBezTo>
                    <a:pt x="36" y="59"/>
                    <a:pt x="36" y="60"/>
                    <a:pt x="36" y="60"/>
                  </a:cubicBezTo>
                  <a:cubicBezTo>
                    <a:pt x="35" y="60"/>
                    <a:pt x="35" y="61"/>
                    <a:pt x="35" y="61"/>
                  </a:cubicBezTo>
                  <a:cubicBezTo>
                    <a:pt x="35" y="61"/>
                    <a:pt x="35" y="62"/>
                    <a:pt x="35" y="62"/>
                  </a:cubicBezTo>
                  <a:cubicBezTo>
                    <a:pt x="35" y="62"/>
                    <a:pt x="35" y="63"/>
                    <a:pt x="35" y="63"/>
                  </a:cubicBezTo>
                  <a:cubicBezTo>
                    <a:pt x="35" y="63"/>
                    <a:pt x="35" y="63"/>
                    <a:pt x="35" y="64"/>
                  </a:cubicBezTo>
                  <a:cubicBezTo>
                    <a:pt x="34" y="64"/>
                    <a:pt x="34" y="63"/>
                    <a:pt x="34" y="64"/>
                  </a:cubicBezTo>
                  <a:cubicBezTo>
                    <a:pt x="34" y="64"/>
                    <a:pt x="34" y="64"/>
                    <a:pt x="34" y="64"/>
                  </a:cubicBezTo>
                  <a:cubicBezTo>
                    <a:pt x="34" y="64"/>
                    <a:pt x="33" y="65"/>
                    <a:pt x="33" y="65"/>
                  </a:cubicBezTo>
                  <a:cubicBezTo>
                    <a:pt x="33" y="65"/>
                    <a:pt x="33" y="65"/>
                    <a:pt x="33" y="65"/>
                  </a:cubicBezTo>
                  <a:cubicBezTo>
                    <a:pt x="33" y="65"/>
                    <a:pt x="33" y="66"/>
                    <a:pt x="33" y="66"/>
                  </a:cubicBezTo>
                  <a:cubicBezTo>
                    <a:pt x="33" y="66"/>
                    <a:pt x="33" y="66"/>
                    <a:pt x="33" y="66"/>
                  </a:cubicBezTo>
                  <a:cubicBezTo>
                    <a:pt x="33" y="67"/>
                    <a:pt x="33" y="67"/>
                    <a:pt x="33" y="67"/>
                  </a:cubicBezTo>
                  <a:cubicBezTo>
                    <a:pt x="33" y="67"/>
                    <a:pt x="33" y="67"/>
                    <a:pt x="33" y="67"/>
                  </a:cubicBezTo>
                  <a:cubicBezTo>
                    <a:pt x="33" y="67"/>
                    <a:pt x="33" y="67"/>
                    <a:pt x="33" y="68"/>
                  </a:cubicBezTo>
                  <a:cubicBezTo>
                    <a:pt x="33" y="68"/>
                    <a:pt x="33" y="68"/>
                    <a:pt x="33" y="68"/>
                  </a:cubicBezTo>
                  <a:cubicBezTo>
                    <a:pt x="33" y="69"/>
                    <a:pt x="33" y="69"/>
                    <a:pt x="33" y="69"/>
                  </a:cubicBezTo>
                  <a:cubicBezTo>
                    <a:pt x="33" y="69"/>
                    <a:pt x="33" y="69"/>
                    <a:pt x="33" y="69"/>
                  </a:cubicBezTo>
                  <a:cubicBezTo>
                    <a:pt x="33" y="69"/>
                    <a:pt x="33" y="70"/>
                    <a:pt x="34" y="70"/>
                  </a:cubicBezTo>
                  <a:cubicBezTo>
                    <a:pt x="34" y="70"/>
                    <a:pt x="34" y="70"/>
                    <a:pt x="34" y="70"/>
                  </a:cubicBezTo>
                  <a:cubicBezTo>
                    <a:pt x="34" y="70"/>
                    <a:pt x="34" y="70"/>
                    <a:pt x="34" y="70"/>
                  </a:cubicBezTo>
                  <a:cubicBezTo>
                    <a:pt x="34" y="70"/>
                    <a:pt x="34" y="70"/>
                    <a:pt x="34" y="70"/>
                  </a:cubicBezTo>
                  <a:cubicBezTo>
                    <a:pt x="34" y="71"/>
                    <a:pt x="34" y="71"/>
                    <a:pt x="35" y="71"/>
                  </a:cubicBezTo>
                  <a:cubicBezTo>
                    <a:pt x="35" y="71"/>
                    <a:pt x="35" y="71"/>
                    <a:pt x="35" y="71"/>
                  </a:cubicBezTo>
                  <a:cubicBezTo>
                    <a:pt x="35" y="71"/>
                    <a:pt x="35" y="71"/>
                    <a:pt x="35" y="72"/>
                  </a:cubicBezTo>
                  <a:cubicBezTo>
                    <a:pt x="35" y="72"/>
                    <a:pt x="35" y="72"/>
                    <a:pt x="35" y="72"/>
                  </a:cubicBezTo>
                  <a:cubicBezTo>
                    <a:pt x="36" y="72"/>
                    <a:pt x="36" y="72"/>
                    <a:pt x="36" y="73"/>
                  </a:cubicBezTo>
                  <a:cubicBezTo>
                    <a:pt x="36" y="73"/>
                    <a:pt x="36" y="73"/>
                    <a:pt x="36" y="73"/>
                  </a:cubicBezTo>
                  <a:cubicBezTo>
                    <a:pt x="36" y="73"/>
                    <a:pt x="36" y="73"/>
                    <a:pt x="37" y="73"/>
                  </a:cubicBezTo>
                  <a:cubicBezTo>
                    <a:pt x="37" y="73"/>
                    <a:pt x="37" y="74"/>
                    <a:pt x="37" y="74"/>
                  </a:cubicBezTo>
                  <a:cubicBezTo>
                    <a:pt x="38" y="74"/>
                    <a:pt x="38" y="75"/>
                    <a:pt x="39" y="75"/>
                  </a:cubicBezTo>
                  <a:cubicBezTo>
                    <a:pt x="39" y="75"/>
                    <a:pt x="39" y="76"/>
                    <a:pt x="39" y="76"/>
                  </a:cubicBezTo>
                  <a:cubicBezTo>
                    <a:pt x="39" y="76"/>
                    <a:pt x="40" y="76"/>
                    <a:pt x="40" y="76"/>
                  </a:cubicBezTo>
                  <a:cubicBezTo>
                    <a:pt x="40" y="76"/>
                    <a:pt x="40" y="76"/>
                    <a:pt x="40" y="76"/>
                  </a:cubicBezTo>
                  <a:cubicBezTo>
                    <a:pt x="40" y="76"/>
                    <a:pt x="40" y="77"/>
                    <a:pt x="40" y="77"/>
                  </a:cubicBezTo>
                  <a:cubicBezTo>
                    <a:pt x="41" y="77"/>
                    <a:pt x="41" y="77"/>
                    <a:pt x="41" y="77"/>
                  </a:cubicBezTo>
                  <a:cubicBezTo>
                    <a:pt x="41" y="77"/>
                    <a:pt x="41" y="77"/>
                    <a:pt x="41" y="77"/>
                  </a:cubicBezTo>
                  <a:cubicBezTo>
                    <a:pt x="41" y="77"/>
                    <a:pt x="42" y="78"/>
                    <a:pt x="42" y="78"/>
                  </a:cubicBezTo>
                  <a:cubicBezTo>
                    <a:pt x="42" y="78"/>
                    <a:pt x="42" y="78"/>
                    <a:pt x="42" y="78"/>
                  </a:cubicBezTo>
                  <a:cubicBezTo>
                    <a:pt x="42" y="78"/>
                    <a:pt x="42" y="78"/>
                    <a:pt x="42" y="78"/>
                  </a:cubicBezTo>
                  <a:cubicBezTo>
                    <a:pt x="42" y="78"/>
                    <a:pt x="42" y="78"/>
                    <a:pt x="42" y="79"/>
                  </a:cubicBezTo>
                  <a:cubicBezTo>
                    <a:pt x="42" y="79"/>
                    <a:pt x="42" y="79"/>
                    <a:pt x="42" y="79"/>
                  </a:cubicBezTo>
                  <a:cubicBezTo>
                    <a:pt x="43" y="79"/>
                    <a:pt x="43" y="79"/>
                    <a:pt x="43" y="79"/>
                  </a:cubicBezTo>
                  <a:cubicBezTo>
                    <a:pt x="43" y="79"/>
                    <a:pt x="43" y="80"/>
                    <a:pt x="43" y="80"/>
                  </a:cubicBezTo>
                  <a:cubicBezTo>
                    <a:pt x="44" y="80"/>
                    <a:pt x="43" y="81"/>
                    <a:pt x="43" y="82"/>
                  </a:cubicBezTo>
                  <a:cubicBezTo>
                    <a:pt x="44" y="82"/>
                    <a:pt x="44" y="82"/>
                    <a:pt x="44" y="82"/>
                  </a:cubicBezTo>
                  <a:cubicBezTo>
                    <a:pt x="44" y="82"/>
                    <a:pt x="44" y="82"/>
                    <a:pt x="44" y="82"/>
                  </a:cubicBezTo>
                  <a:cubicBezTo>
                    <a:pt x="44" y="82"/>
                    <a:pt x="44" y="83"/>
                    <a:pt x="44" y="83"/>
                  </a:cubicBezTo>
                  <a:cubicBezTo>
                    <a:pt x="44" y="83"/>
                    <a:pt x="43" y="83"/>
                    <a:pt x="43" y="83"/>
                  </a:cubicBezTo>
                  <a:cubicBezTo>
                    <a:pt x="43" y="83"/>
                    <a:pt x="43" y="84"/>
                    <a:pt x="43" y="84"/>
                  </a:cubicBezTo>
                  <a:cubicBezTo>
                    <a:pt x="44" y="84"/>
                    <a:pt x="45" y="84"/>
                    <a:pt x="45" y="84"/>
                  </a:cubicBezTo>
                  <a:cubicBezTo>
                    <a:pt x="46" y="84"/>
                    <a:pt x="46" y="84"/>
                    <a:pt x="46" y="84"/>
                  </a:cubicBezTo>
                  <a:cubicBezTo>
                    <a:pt x="47" y="84"/>
                    <a:pt x="47" y="85"/>
                    <a:pt x="47" y="85"/>
                  </a:cubicBezTo>
                  <a:cubicBezTo>
                    <a:pt x="47" y="85"/>
                    <a:pt x="47" y="85"/>
                    <a:pt x="47" y="85"/>
                  </a:cubicBezTo>
                  <a:cubicBezTo>
                    <a:pt x="47" y="85"/>
                    <a:pt x="47" y="85"/>
                    <a:pt x="48" y="85"/>
                  </a:cubicBezTo>
                  <a:cubicBezTo>
                    <a:pt x="48" y="85"/>
                    <a:pt x="48" y="85"/>
                    <a:pt x="48" y="86"/>
                  </a:cubicBezTo>
                  <a:cubicBezTo>
                    <a:pt x="48" y="86"/>
                    <a:pt x="48" y="86"/>
                    <a:pt x="48" y="86"/>
                  </a:cubicBezTo>
                  <a:cubicBezTo>
                    <a:pt x="48" y="86"/>
                    <a:pt x="48" y="86"/>
                    <a:pt x="49" y="86"/>
                  </a:cubicBezTo>
                  <a:cubicBezTo>
                    <a:pt x="49" y="86"/>
                    <a:pt x="49" y="86"/>
                    <a:pt x="49" y="86"/>
                  </a:cubicBezTo>
                  <a:cubicBezTo>
                    <a:pt x="49" y="86"/>
                    <a:pt x="49" y="87"/>
                    <a:pt x="49" y="87"/>
                  </a:cubicBezTo>
                  <a:cubicBezTo>
                    <a:pt x="49" y="87"/>
                    <a:pt x="49" y="87"/>
                    <a:pt x="49" y="87"/>
                  </a:cubicBezTo>
                  <a:cubicBezTo>
                    <a:pt x="49" y="87"/>
                    <a:pt x="50" y="88"/>
                    <a:pt x="50" y="88"/>
                  </a:cubicBezTo>
                  <a:cubicBezTo>
                    <a:pt x="50" y="88"/>
                    <a:pt x="50" y="88"/>
                    <a:pt x="50" y="88"/>
                  </a:cubicBezTo>
                  <a:cubicBezTo>
                    <a:pt x="50" y="88"/>
                    <a:pt x="50" y="88"/>
                    <a:pt x="50" y="88"/>
                  </a:cubicBezTo>
                  <a:cubicBezTo>
                    <a:pt x="50" y="88"/>
                    <a:pt x="51" y="88"/>
                    <a:pt x="51" y="89"/>
                  </a:cubicBezTo>
                  <a:cubicBezTo>
                    <a:pt x="51" y="89"/>
                    <a:pt x="51" y="89"/>
                    <a:pt x="51" y="89"/>
                  </a:cubicBezTo>
                  <a:cubicBezTo>
                    <a:pt x="51" y="89"/>
                    <a:pt x="53" y="89"/>
                    <a:pt x="53" y="88"/>
                  </a:cubicBezTo>
                  <a:cubicBezTo>
                    <a:pt x="53" y="88"/>
                    <a:pt x="53" y="88"/>
                    <a:pt x="53" y="88"/>
                  </a:cubicBezTo>
                  <a:cubicBezTo>
                    <a:pt x="54" y="88"/>
                    <a:pt x="54" y="87"/>
                    <a:pt x="54" y="87"/>
                  </a:cubicBezTo>
                  <a:cubicBezTo>
                    <a:pt x="54" y="87"/>
                    <a:pt x="54" y="87"/>
                    <a:pt x="54" y="87"/>
                  </a:cubicBezTo>
                  <a:cubicBezTo>
                    <a:pt x="54" y="87"/>
                    <a:pt x="54" y="85"/>
                    <a:pt x="54" y="85"/>
                  </a:cubicBezTo>
                  <a:cubicBezTo>
                    <a:pt x="54" y="85"/>
                    <a:pt x="54" y="85"/>
                    <a:pt x="54" y="84"/>
                  </a:cubicBezTo>
                  <a:cubicBezTo>
                    <a:pt x="54" y="84"/>
                    <a:pt x="54" y="84"/>
                    <a:pt x="54" y="84"/>
                  </a:cubicBezTo>
                  <a:cubicBezTo>
                    <a:pt x="54" y="84"/>
                    <a:pt x="54" y="83"/>
                    <a:pt x="54" y="83"/>
                  </a:cubicBezTo>
                  <a:cubicBezTo>
                    <a:pt x="54" y="83"/>
                    <a:pt x="53" y="82"/>
                    <a:pt x="53" y="82"/>
                  </a:cubicBezTo>
                  <a:cubicBezTo>
                    <a:pt x="53" y="82"/>
                    <a:pt x="53" y="82"/>
                    <a:pt x="53" y="82"/>
                  </a:cubicBezTo>
                  <a:cubicBezTo>
                    <a:pt x="53" y="82"/>
                    <a:pt x="53" y="81"/>
                    <a:pt x="53" y="81"/>
                  </a:cubicBezTo>
                  <a:cubicBezTo>
                    <a:pt x="53" y="81"/>
                    <a:pt x="53" y="81"/>
                    <a:pt x="53" y="81"/>
                  </a:cubicBezTo>
                  <a:cubicBezTo>
                    <a:pt x="53" y="81"/>
                    <a:pt x="53" y="81"/>
                    <a:pt x="53" y="81"/>
                  </a:cubicBezTo>
                  <a:cubicBezTo>
                    <a:pt x="53" y="81"/>
                    <a:pt x="53" y="81"/>
                    <a:pt x="53" y="81"/>
                  </a:cubicBezTo>
                  <a:cubicBezTo>
                    <a:pt x="52" y="80"/>
                    <a:pt x="52" y="80"/>
                    <a:pt x="52" y="80"/>
                  </a:cubicBezTo>
                  <a:cubicBezTo>
                    <a:pt x="52" y="80"/>
                    <a:pt x="52" y="80"/>
                    <a:pt x="52" y="80"/>
                  </a:cubicBezTo>
                  <a:cubicBezTo>
                    <a:pt x="52" y="80"/>
                    <a:pt x="52" y="80"/>
                    <a:pt x="52" y="80"/>
                  </a:cubicBezTo>
                  <a:cubicBezTo>
                    <a:pt x="52" y="80"/>
                    <a:pt x="52" y="79"/>
                    <a:pt x="52" y="79"/>
                  </a:cubicBezTo>
                  <a:cubicBezTo>
                    <a:pt x="51" y="79"/>
                    <a:pt x="51" y="79"/>
                    <a:pt x="51" y="78"/>
                  </a:cubicBezTo>
                  <a:cubicBezTo>
                    <a:pt x="51" y="78"/>
                    <a:pt x="51" y="78"/>
                    <a:pt x="51" y="78"/>
                  </a:cubicBezTo>
                  <a:cubicBezTo>
                    <a:pt x="51" y="77"/>
                    <a:pt x="51" y="77"/>
                    <a:pt x="51" y="77"/>
                  </a:cubicBezTo>
                  <a:cubicBezTo>
                    <a:pt x="51" y="76"/>
                    <a:pt x="51" y="75"/>
                    <a:pt x="50" y="74"/>
                  </a:cubicBezTo>
                  <a:cubicBezTo>
                    <a:pt x="50" y="74"/>
                    <a:pt x="50" y="74"/>
                    <a:pt x="50" y="73"/>
                  </a:cubicBezTo>
                  <a:cubicBezTo>
                    <a:pt x="50" y="73"/>
                    <a:pt x="50" y="73"/>
                    <a:pt x="50" y="73"/>
                  </a:cubicBezTo>
                  <a:cubicBezTo>
                    <a:pt x="50" y="73"/>
                    <a:pt x="49" y="72"/>
                    <a:pt x="49" y="72"/>
                  </a:cubicBezTo>
                  <a:cubicBezTo>
                    <a:pt x="49" y="72"/>
                    <a:pt x="49" y="72"/>
                    <a:pt x="48" y="72"/>
                  </a:cubicBezTo>
                  <a:cubicBezTo>
                    <a:pt x="48" y="72"/>
                    <a:pt x="48" y="72"/>
                    <a:pt x="48" y="72"/>
                  </a:cubicBezTo>
                  <a:cubicBezTo>
                    <a:pt x="47" y="72"/>
                    <a:pt x="47" y="72"/>
                    <a:pt x="47" y="72"/>
                  </a:cubicBezTo>
                  <a:cubicBezTo>
                    <a:pt x="47" y="72"/>
                    <a:pt x="47" y="72"/>
                    <a:pt x="47" y="72"/>
                  </a:cubicBezTo>
                  <a:cubicBezTo>
                    <a:pt x="47" y="72"/>
                    <a:pt x="46" y="73"/>
                    <a:pt x="46" y="73"/>
                  </a:cubicBezTo>
                  <a:cubicBezTo>
                    <a:pt x="46" y="73"/>
                    <a:pt x="46" y="73"/>
                    <a:pt x="46" y="73"/>
                  </a:cubicBezTo>
                  <a:cubicBezTo>
                    <a:pt x="46" y="73"/>
                    <a:pt x="46" y="73"/>
                    <a:pt x="46" y="73"/>
                  </a:cubicBezTo>
                  <a:cubicBezTo>
                    <a:pt x="46" y="73"/>
                    <a:pt x="46" y="73"/>
                    <a:pt x="45" y="73"/>
                  </a:cubicBezTo>
                  <a:cubicBezTo>
                    <a:pt x="45" y="74"/>
                    <a:pt x="45" y="74"/>
                    <a:pt x="45" y="74"/>
                  </a:cubicBezTo>
                  <a:cubicBezTo>
                    <a:pt x="45" y="74"/>
                    <a:pt x="45" y="74"/>
                    <a:pt x="45" y="74"/>
                  </a:cubicBezTo>
                  <a:cubicBezTo>
                    <a:pt x="45" y="74"/>
                    <a:pt x="44" y="74"/>
                    <a:pt x="44" y="74"/>
                  </a:cubicBezTo>
                  <a:cubicBezTo>
                    <a:pt x="44" y="74"/>
                    <a:pt x="44" y="73"/>
                    <a:pt x="44" y="73"/>
                  </a:cubicBezTo>
                  <a:cubicBezTo>
                    <a:pt x="44" y="73"/>
                    <a:pt x="44" y="72"/>
                    <a:pt x="44" y="72"/>
                  </a:cubicBezTo>
                  <a:cubicBezTo>
                    <a:pt x="44" y="72"/>
                    <a:pt x="43" y="72"/>
                    <a:pt x="43" y="72"/>
                  </a:cubicBezTo>
                  <a:cubicBezTo>
                    <a:pt x="43" y="72"/>
                    <a:pt x="43" y="71"/>
                    <a:pt x="43" y="71"/>
                  </a:cubicBezTo>
                  <a:cubicBezTo>
                    <a:pt x="43" y="71"/>
                    <a:pt x="43" y="71"/>
                    <a:pt x="43" y="70"/>
                  </a:cubicBezTo>
                  <a:cubicBezTo>
                    <a:pt x="43" y="70"/>
                    <a:pt x="43" y="71"/>
                    <a:pt x="43" y="71"/>
                  </a:cubicBezTo>
                  <a:cubicBezTo>
                    <a:pt x="43" y="71"/>
                    <a:pt x="44" y="71"/>
                    <a:pt x="44" y="71"/>
                  </a:cubicBezTo>
                  <a:cubicBezTo>
                    <a:pt x="44" y="71"/>
                    <a:pt x="45" y="70"/>
                    <a:pt x="45" y="70"/>
                  </a:cubicBezTo>
                  <a:cubicBezTo>
                    <a:pt x="45" y="70"/>
                    <a:pt x="45" y="69"/>
                    <a:pt x="46" y="69"/>
                  </a:cubicBezTo>
                  <a:cubicBezTo>
                    <a:pt x="46" y="69"/>
                    <a:pt x="46" y="69"/>
                    <a:pt x="46" y="69"/>
                  </a:cubicBezTo>
                  <a:cubicBezTo>
                    <a:pt x="46" y="69"/>
                    <a:pt x="47" y="69"/>
                    <a:pt x="47" y="68"/>
                  </a:cubicBezTo>
                  <a:cubicBezTo>
                    <a:pt x="47" y="68"/>
                    <a:pt x="47" y="68"/>
                    <a:pt x="47" y="68"/>
                  </a:cubicBezTo>
                  <a:cubicBezTo>
                    <a:pt x="48" y="68"/>
                    <a:pt x="48" y="68"/>
                    <a:pt x="48" y="68"/>
                  </a:cubicBezTo>
                  <a:cubicBezTo>
                    <a:pt x="48" y="68"/>
                    <a:pt x="48" y="68"/>
                    <a:pt x="48" y="67"/>
                  </a:cubicBezTo>
                  <a:cubicBezTo>
                    <a:pt x="48" y="67"/>
                    <a:pt x="49" y="67"/>
                    <a:pt x="49" y="67"/>
                  </a:cubicBezTo>
                  <a:cubicBezTo>
                    <a:pt x="49" y="67"/>
                    <a:pt x="49" y="67"/>
                    <a:pt x="49" y="66"/>
                  </a:cubicBezTo>
                  <a:cubicBezTo>
                    <a:pt x="49" y="66"/>
                    <a:pt x="49" y="66"/>
                    <a:pt x="49" y="66"/>
                  </a:cubicBezTo>
                  <a:cubicBezTo>
                    <a:pt x="49" y="66"/>
                    <a:pt x="49" y="66"/>
                    <a:pt x="49" y="66"/>
                  </a:cubicBezTo>
                  <a:cubicBezTo>
                    <a:pt x="50" y="66"/>
                    <a:pt x="50" y="65"/>
                    <a:pt x="50" y="65"/>
                  </a:cubicBezTo>
                  <a:cubicBezTo>
                    <a:pt x="50" y="65"/>
                    <a:pt x="50" y="65"/>
                    <a:pt x="50" y="65"/>
                  </a:cubicBezTo>
                  <a:cubicBezTo>
                    <a:pt x="50" y="65"/>
                    <a:pt x="50" y="64"/>
                    <a:pt x="50" y="64"/>
                  </a:cubicBezTo>
                  <a:cubicBezTo>
                    <a:pt x="50" y="64"/>
                    <a:pt x="50" y="64"/>
                    <a:pt x="50" y="64"/>
                  </a:cubicBezTo>
                  <a:cubicBezTo>
                    <a:pt x="51" y="64"/>
                    <a:pt x="51" y="63"/>
                    <a:pt x="51" y="63"/>
                  </a:cubicBezTo>
                  <a:cubicBezTo>
                    <a:pt x="51" y="63"/>
                    <a:pt x="51" y="63"/>
                    <a:pt x="51" y="63"/>
                  </a:cubicBezTo>
                  <a:cubicBezTo>
                    <a:pt x="51" y="62"/>
                    <a:pt x="51" y="62"/>
                    <a:pt x="51" y="62"/>
                  </a:cubicBezTo>
                  <a:cubicBezTo>
                    <a:pt x="51" y="62"/>
                    <a:pt x="52" y="61"/>
                    <a:pt x="52" y="61"/>
                  </a:cubicBezTo>
                  <a:cubicBezTo>
                    <a:pt x="52" y="61"/>
                    <a:pt x="52" y="61"/>
                    <a:pt x="52" y="61"/>
                  </a:cubicBezTo>
                  <a:cubicBezTo>
                    <a:pt x="52" y="61"/>
                    <a:pt x="52" y="60"/>
                    <a:pt x="53" y="60"/>
                  </a:cubicBezTo>
                  <a:cubicBezTo>
                    <a:pt x="53" y="60"/>
                    <a:pt x="53" y="60"/>
                    <a:pt x="53" y="60"/>
                  </a:cubicBezTo>
                  <a:cubicBezTo>
                    <a:pt x="53" y="60"/>
                    <a:pt x="53" y="59"/>
                    <a:pt x="53" y="59"/>
                  </a:cubicBezTo>
                  <a:cubicBezTo>
                    <a:pt x="53" y="59"/>
                    <a:pt x="53" y="59"/>
                    <a:pt x="53" y="59"/>
                  </a:cubicBezTo>
                  <a:cubicBezTo>
                    <a:pt x="53" y="58"/>
                    <a:pt x="54" y="58"/>
                    <a:pt x="54" y="58"/>
                  </a:cubicBezTo>
                  <a:cubicBezTo>
                    <a:pt x="54" y="58"/>
                    <a:pt x="54" y="58"/>
                    <a:pt x="55" y="58"/>
                  </a:cubicBezTo>
                  <a:cubicBezTo>
                    <a:pt x="55" y="58"/>
                    <a:pt x="56" y="58"/>
                    <a:pt x="56" y="58"/>
                  </a:cubicBezTo>
                  <a:cubicBezTo>
                    <a:pt x="57" y="58"/>
                    <a:pt x="57" y="58"/>
                    <a:pt x="57" y="58"/>
                  </a:cubicBezTo>
                  <a:cubicBezTo>
                    <a:pt x="57" y="58"/>
                    <a:pt x="57" y="58"/>
                    <a:pt x="57" y="58"/>
                  </a:cubicBezTo>
                  <a:cubicBezTo>
                    <a:pt x="57" y="58"/>
                    <a:pt x="58" y="58"/>
                    <a:pt x="58" y="58"/>
                  </a:cubicBezTo>
                  <a:cubicBezTo>
                    <a:pt x="58" y="58"/>
                    <a:pt x="59" y="58"/>
                    <a:pt x="59" y="59"/>
                  </a:cubicBezTo>
                  <a:cubicBezTo>
                    <a:pt x="59" y="59"/>
                    <a:pt x="60" y="59"/>
                    <a:pt x="60" y="59"/>
                  </a:cubicBezTo>
                  <a:cubicBezTo>
                    <a:pt x="60" y="59"/>
                    <a:pt x="60" y="59"/>
                    <a:pt x="60" y="59"/>
                  </a:cubicBezTo>
                  <a:cubicBezTo>
                    <a:pt x="60" y="59"/>
                    <a:pt x="61" y="59"/>
                    <a:pt x="61" y="59"/>
                  </a:cubicBezTo>
                  <a:cubicBezTo>
                    <a:pt x="61" y="60"/>
                    <a:pt x="61" y="60"/>
                    <a:pt x="61" y="60"/>
                  </a:cubicBezTo>
                  <a:cubicBezTo>
                    <a:pt x="61" y="60"/>
                    <a:pt x="62" y="60"/>
                    <a:pt x="62" y="60"/>
                  </a:cubicBezTo>
                  <a:cubicBezTo>
                    <a:pt x="62" y="60"/>
                    <a:pt x="62" y="60"/>
                    <a:pt x="62" y="60"/>
                  </a:cubicBezTo>
                  <a:cubicBezTo>
                    <a:pt x="62" y="60"/>
                    <a:pt x="63" y="60"/>
                    <a:pt x="63" y="60"/>
                  </a:cubicBezTo>
                  <a:cubicBezTo>
                    <a:pt x="63" y="60"/>
                    <a:pt x="63" y="61"/>
                    <a:pt x="63" y="61"/>
                  </a:cubicBezTo>
                  <a:cubicBezTo>
                    <a:pt x="63" y="61"/>
                    <a:pt x="64" y="61"/>
                    <a:pt x="64" y="61"/>
                  </a:cubicBezTo>
                  <a:cubicBezTo>
                    <a:pt x="64" y="61"/>
                    <a:pt x="64" y="61"/>
                    <a:pt x="64" y="62"/>
                  </a:cubicBezTo>
                  <a:cubicBezTo>
                    <a:pt x="64" y="62"/>
                    <a:pt x="64" y="62"/>
                    <a:pt x="64" y="62"/>
                  </a:cubicBezTo>
                  <a:cubicBezTo>
                    <a:pt x="65" y="62"/>
                    <a:pt x="65" y="62"/>
                    <a:pt x="65" y="62"/>
                  </a:cubicBezTo>
                  <a:cubicBezTo>
                    <a:pt x="65" y="63"/>
                    <a:pt x="66" y="63"/>
                    <a:pt x="66" y="63"/>
                  </a:cubicBezTo>
                  <a:cubicBezTo>
                    <a:pt x="66" y="63"/>
                    <a:pt x="66" y="63"/>
                    <a:pt x="66" y="63"/>
                  </a:cubicBezTo>
                  <a:cubicBezTo>
                    <a:pt x="67" y="63"/>
                    <a:pt x="67" y="63"/>
                    <a:pt x="67" y="63"/>
                  </a:cubicBezTo>
                  <a:cubicBezTo>
                    <a:pt x="68" y="63"/>
                    <a:pt x="68" y="63"/>
                    <a:pt x="69" y="63"/>
                  </a:cubicBezTo>
                  <a:cubicBezTo>
                    <a:pt x="69" y="63"/>
                    <a:pt x="69" y="63"/>
                    <a:pt x="70" y="63"/>
                  </a:cubicBezTo>
                  <a:cubicBezTo>
                    <a:pt x="70" y="63"/>
                    <a:pt x="70" y="63"/>
                    <a:pt x="70" y="63"/>
                  </a:cubicBezTo>
                  <a:cubicBezTo>
                    <a:pt x="70" y="63"/>
                    <a:pt x="71" y="62"/>
                    <a:pt x="71" y="62"/>
                  </a:cubicBezTo>
                  <a:cubicBezTo>
                    <a:pt x="71" y="62"/>
                    <a:pt x="72" y="62"/>
                    <a:pt x="72" y="62"/>
                  </a:cubicBezTo>
                  <a:cubicBezTo>
                    <a:pt x="72" y="62"/>
                    <a:pt x="73" y="62"/>
                    <a:pt x="73" y="62"/>
                  </a:cubicBezTo>
                  <a:cubicBezTo>
                    <a:pt x="73" y="62"/>
                    <a:pt x="73" y="62"/>
                    <a:pt x="73" y="62"/>
                  </a:cubicBezTo>
                  <a:cubicBezTo>
                    <a:pt x="73" y="62"/>
                    <a:pt x="73" y="62"/>
                    <a:pt x="73" y="62"/>
                  </a:cubicBezTo>
                  <a:cubicBezTo>
                    <a:pt x="74" y="62"/>
                    <a:pt x="74" y="62"/>
                    <a:pt x="74" y="62"/>
                  </a:cubicBezTo>
                  <a:cubicBezTo>
                    <a:pt x="74" y="61"/>
                    <a:pt x="74" y="61"/>
                    <a:pt x="74" y="61"/>
                  </a:cubicBezTo>
                  <a:cubicBezTo>
                    <a:pt x="74"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58"/>
                    <a:pt x="76" y="58"/>
                  </a:cubicBezTo>
                  <a:cubicBezTo>
                    <a:pt x="76" y="58"/>
                    <a:pt x="76" y="57"/>
                    <a:pt x="76" y="57"/>
                  </a:cubicBezTo>
                  <a:cubicBezTo>
                    <a:pt x="76" y="56"/>
                    <a:pt x="76" y="56"/>
                    <a:pt x="76" y="56"/>
                  </a:cubicBezTo>
                  <a:cubicBezTo>
                    <a:pt x="76" y="56"/>
                    <a:pt x="76" y="56"/>
                    <a:pt x="76" y="56"/>
                  </a:cubicBezTo>
                  <a:cubicBezTo>
                    <a:pt x="76" y="55"/>
                    <a:pt x="76" y="55"/>
                    <a:pt x="76" y="55"/>
                  </a:cubicBezTo>
                  <a:cubicBezTo>
                    <a:pt x="76" y="55"/>
                    <a:pt x="76" y="55"/>
                    <a:pt x="76" y="55"/>
                  </a:cubicBezTo>
                  <a:cubicBezTo>
                    <a:pt x="75" y="55"/>
                    <a:pt x="75" y="54"/>
                    <a:pt x="75" y="54"/>
                  </a:cubicBezTo>
                  <a:cubicBezTo>
                    <a:pt x="75" y="54"/>
                    <a:pt x="75" y="54"/>
                    <a:pt x="75" y="54"/>
                  </a:cubicBezTo>
                  <a:cubicBezTo>
                    <a:pt x="75" y="54"/>
                    <a:pt x="75" y="53"/>
                    <a:pt x="75" y="53"/>
                  </a:cubicBezTo>
                  <a:cubicBezTo>
                    <a:pt x="75" y="53"/>
                    <a:pt x="75" y="53"/>
                    <a:pt x="75" y="53"/>
                  </a:cubicBezTo>
                  <a:cubicBezTo>
                    <a:pt x="75" y="53"/>
                    <a:pt x="74" y="53"/>
                    <a:pt x="74" y="53"/>
                  </a:cubicBezTo>
                  <a:cubicBezTo>
                    <a:pt x="74" y="53"/>
                    <a:pt x="74" y="53"/>
                    <a:pt x="74" y="53"/>
                  </a:cubicBezTo>
                  <a:cubicBezTo>
                    <a:pt x="74" y="52"/>
                    <a:pt x="74" y="52"/>
                    <a:pt x="74" y="52"/>
                  </a:cubicBezTo>
                  <a:cubicBezTo>
                    <a:pt x="74" y="52"/>
                    <a:pt x="73" y="52"/>
                    <a:pt x="73" y="52"/>
                  </a:cubicBezTo>
                  <a:cubicBezTo>
                    <a:pt x="73" y="52"/>
                    <a:pt x="73" y="52"/>
                    <a:pt x="73" y="52"/>
                  </a:cubicBezTo>
                  <a:cubicBezTo>
                    <a:pt x="73" y="51"/>
                    <a:pt x="73" y="52"/>
                    <a:pt x="72" y="52"/>
                  </a:cubicBezTo>
                  <a:cubicBezTo>
                    <a:pt x="72" y="52"/>
                    <a:pt x="72" y="52"/>
                    <a:pt x="72" y="52"/>
                  </a:cubicBezTo>
                  <a:cubicBezTo>
                    <a:pt x="72" y="52"/>
                    <a:pt x="71" y="52"/>
                    <a:pt x="71" y="52"/>
                  </a:cubicBezTo>
                  <a:cubicBezTo>
                    <a:pt x="71" y="52"/>
                    <a:pt x="71" y="52"/>
                    <a:pt x="71" y="52"/>
                  </a:cubicBezTo>
                  <a:cubicBezTo>
                    <a:pt x="71" y="51"/>
                    <a:pt x="71" y="51"/>
                    <a:pt x="71" y="51"/>
                  </a:cubicBezTo>
                  <a:cubicBezTo>
                    <a:pt x="70" y="51"/>
                    <a:pt x="70" y="51"/>
                    <a:pt x="70" y="51"/>
                  </a:cubicBezTo>
                  <a:cubicBezTo>
                    <a:pt x="70" y="51"/>
                    <a:pt x="69" y="51"/>
                    <a:pt x="69" y="51"/>
                  </a:cubicBezTo>
                  <a:cubicBezTo>
                    <a:pt x="69" y="51"/>
                    <a:pt x="69" y="51"/>
                    <a:pt x="68" y="50"/>
                  </a:cubicBezTo>
                  <a:cubicBezTo>
                    <a:pt x="68" y="50"/>
                    <a:pt x="68" y="50"/>
                    <a:pt x="68" y="50"/>
                  </a:cubicBezTo>
                  <a:cubicBezTo>
                    <a:pt x="68" y="50"/>
                    <a:pt x="68" y="50"/>
                    <a:pt x="67" y="50"/>
                  </a:cubicBezTo>
                  <a:cubicBezTo>
                    <a:pt x="67" y="50"/>
                    <a:pt x="67" y="50"/>
                    <a:pt x="67" y="50"/>
                  </a:cubicBezTo>
                  <a:cubicBezTo>
                    <a:pt x="67" y="50"/>
                    <a:pt x="67" y="49"/>
                    <a:pt x="67" y="49"/>
                  </a:cubicBezTo>
                  <a:cubicBezTo>
                    <a:pt x="66" y="49"/>
                    <a:pt x="66" y="49"/>
                    <a:pt x="66" y="49"/>
                  </a:cubicBezTo>
                  <a:cubicBezTo>
                    <a:pt x="66" y="49"/>
                    <a:pt x="65" y="48"/>
                    <a:pt x="65" y="48"/>
                  </a:cubicBezTo>
                  <a:cubicBezTo>
                    <a:pt x="65" y="48"/>
                    <a:pt x="65" y="48"/>
                    <a:pt x="65" y="48"/>
                  </a:cubicBezTo>
                  <a:cubicBezTo>
                    <a:pt x="65" y="48"/>
                    <a:pt x="64" y="48"/>
                    <a:pt x="64" y="48"/>
                  </a:cubicBezTo>
                  <a:cubicBezTo>
                    <a:pt x="64" y="48"/>
                    <a:pt x="64" y="48"/>
                    <a:pt x="64" y="47"/>
                  </a:cubicBezTo>
                  <a:cubicBezTo>
                    <a:pt x="64" y="47"/>
                    <a:pt x="64" y="47"/>
                    <a:pt x="64" y="47"/>
                  </a:cubicBezTo>
                  <a:cubicBezTo>
                    <a:pt x="63" y="47"/>
                    <a:pt x="63" y="47"/>
                    <a:pt x="63" y="47"/>
                  </a:cubicBezTo>
                  <a:cubicBezTo>
                    <a:pt x="63" y="47"/>
                    <a:pt x="63" y="47"/>
                    <a:pt x="63" y="47"/>
                  </a:cubicBezTo>
                  <a:cubicBezTo>
                    <a:pt x="63" y="47"/>
                    <a:pt x="63" y="47"/>
                    <a:pt x="62" y="47"/>
                  </a:cubicBezTo>
                  <a:cubicBezTo>
                    <a:pt x="62" y="46"/>
                    <a:pt x="61" y="46"/>
                    <a:pt x="62" y="46"/>
                  </a:cubicBezTo>
                  <a:cubicBezTo>
                    <a:pt x="62" y="46"/>
                    <a:pt x="62" y="45"/>
                    <a:pt x="61" y="45"/>
                  </a:cubicBezTo>
                  <a:cubicBezTo>
                    <a:pt x="61" y="45"/>
                    <a:pt x="61" y="45"/>
                    <a:pt x="61" y="45"/>
                  </a:cubicBezTo>
                  <a:cubicBezTo>
                    <a:pt x="61" y="45"/>
                    <a:pt x="61" y="45"/>
                    <a:pt x="61" y="45"/>
                  </a:cubicBezTo>
                  <a:cubicBezTo>
                    <a:pt x="61" y="44"/>
                    <a:pt x="61" y="44"/>
                    <a:pt x="61" y="44"/>
                  </a:cubicBezTo>
                  <a:cubicBezTo>
                    <a:pt x="60" y="44"/>
                    <a:pt x="60" y="44"/>
                    <a:pt x="60" y="44"/>
                  </a:cubicBezTo>
                  <a:cubicBezTo>
                    <a:pt x="60" y="44"/>
                    <a:pt x="60" y="44"/>
                    <a:pt x="60" y="44"/>
                  </a:cubicBezTo>
                  <a:cubicBezTo>
                    <a:pt x="60" y="44"/>
                    <a:pt x="59" y="44"/>
                    <a:pt x="59" y="43"/>
                  </a:cubicBezTo>
                  <a:cubicBezTo>
                    <a:pt x="59" y="43"/>
                    <a:pt x="59" y="43"/>
                    <a:pt x="59" y="43"/>
                  </a:cubicBezTo>
                  <a:cubicBezTo>
                    <a:pt x="59" y="43"/>
                    <a:pt x="59" y="43"/>
                    <a:pt x="59" y="42"/>
                  </a:cubicBezTo>
                  <a:cubicBezTo>
                    <a:pt x="59" y="42"/>
                    <a:pt x="59" y="42"/>
                    <a:pt x="59" y="42"/>
                  </a:cubicBezTo>
                  <a:cubicBezTo>
                    <a:pt x="59" y="42"/>
                    <a:pt x="59" y="42"/>
                    <a:pt x="58" y="42"/>
                  </a:cubicBezTo>
                  <a:cubicBezTo>
                    <a:pt x="58" y="42"/>
                    <a:pt x="58" y="42"/>
                    <a:pt x="58" y="42"/>
                  </a:cubicBezTo>
                  <a:cubicBezTo>
                    <a:pt x="58" y="42"/>
                    <a:pt x="58" y="42"/>
                    <a:pt x="58" y="42"/>
                  </a:cubicBezTo>
                  <a:cubicBezTo>
                    <a:pt x="58" y="42"/>
                    <a:pt x="58" y="42"/>
                    <a:pt x="58" y="41"/>
                  </a:cubicBezTo>
                  <a:cubicBezTo>
                    <a:pt x="58" y="41"/>
                    <a:pt x="58" y="41"/>
                    <a:pt x="57" y="41"/>
                  </a:cubicBezTo>
                  <a:cubicBezTo>
                    <a:pt x="57" y="41"/>
                    <a:pt x="57" y="41"/>
                    <a:pt x="58" y="41"/>
                  </a:cubicBezTo>
                  <a:cubicBezTo>
                    <a:pt x="58" y="40"/>
                    <a:pt x="58" y="40"/>
                    <a:pt x="58" y="40"/>
                  </a:cubicBezTo>
                  <a:cubicBezTo>
                    <a:pt x="58" y="40"/>
                    <a:pt x="58" y="39"/>
                    <a:pt x="57" y="39"/>
                  </a:cubicBezTo>
                  <a:cubicBezTo>
                    <a:pt x="57" y="39"/>
                    <a:pt x="57" y="39"/>
                    <a:pt x="57" y="39"/>
                  </a:cubicBezTo>
                  <a:cubicBezTo>
                    <a:pt x="57" y="39"/>
                    <a:pt x="57" y="39"/>
                    <a:pt x="57" y="39"/>
                  </a:cubicBezTo>
                  <a:cubicBezTo>
                    <a:pt x="57" y="38"/>
                    <a:pt x="57" y="38"/>
                    <a:pt x="57" y="38"/>
                  </a:cubicBezTo>
                  <a:cubicBezTo>
                    <a:pt x="57" y="38"/>
                    <a:pt x="57" y="37"/>
                    <a:pt x="57" y="37"/>
                  </a:cubicBezTo>
                  <a:cubicBezTo>
                    <a:pt x="57" y="37"/>
                    <a:pt x="57" y="36"/>
                    <a:pt x="57" y="36"/>
                  </a:cubicBezTo>
                  <a:cubicBezTo>
                    <a:pt x="57" y="35"/>
                    <a:pt x="57" y="35"/>
                    <a:pt x="57" y="34"/>
                  </a:cubicBezTo>
                  <a:cubicBezTo>
                    <a:pt x="58" y="33"/>
                    <a:pt x="58" y="33"/>
                    <a:pt x="58" y="32"/>
                  </a:cubicBezTo>
                  <a:cubicBezTo>
                    <a:pt x="58" y="32"/>
                    <a:pt x="58" y="33"/>
                    <a:pt x="58" y="33"/>
                  </a:cubicBezTo>
                  <a:cubicBezTo>
                    <a:pt x="58" y="33"/>
                    <a:pt x="58" y="33"/>
                    <a:pt x="58" y="33"/>
                  </a:cubicBezTo>
                  <a:cubicBezTo>
                    <a:pt x="58" y="33"/>
                    <a:pt x="59" y="33"/>
                    <a:pt x="59" y="33"/>
                  </a:cubicBezTo>
                  <a:cubicBezTo>
                    <a:pt x="59" y="34"/>
                    <a:pt x="59" y="34"/>
                    <a:pt x="59" y="34"/>
                  </a:cubicBezTo>
                  <a:cubicBezTo>
                    <a:pt x="59" y="34"/>
                    <a:pt x="60" y="35"/>
                    <a:pt x="60" y="35"/>
                  </a:cubicBezTo>
                  <a:cubicBezTo>
                    <a:pt x="60" y="35"/>
                    <a:pt x="60" y="35"/>
                    <a:pt x="60" y="35"/>
                  </a:cubicBezTo>
                  <a:cubicBezTo>
                    <a:pt x="60" y="35"/>
                    <a:pt x="61" y="35"/>
                    <a:pt x="61" y="35"/>
                  </a:cubicBezTo>
                  <a:cubicBezTo>
                    <a:pt x="62" y="35"/>
                    <a:pt x="62" y="35"/>
                    <a:pt x="63" y="35"/>
                  </a:cubicBezTo>
                  <a:cubicBezTo>
                    <a:pt x="63" y="35"/>
                    <a:pt x="63" y="35"/>
                    <a:pt x="63" y="35"/>
                  </a:cubicBezTo>
                  <a:cubicBezTo>
                    <a:pt x="63" y="35"/>
                    <a:pt x="64" y="35"/>
                    <a:pt x="64" y="35"/>
                  </a:cubicBezTo>
                  <a:cubicBezTo>
                    <a:pt x="64" y="35"/>
                    <a:pt x="64" y="35"/>
                    <a:pt x="64" y="35"/>
                  </a:cubicBezTo>
                  <a:cubicBezTo>
                    <a:pt x="64" y="35"/>
                    <a:pt x="64" y="35"/>
                    <a:pt x="64" y="35"/>
                  </a:cubicBezTo>
                  <a:cubicBezTo>
                    <a:pt x="64" y="34"/>
                    <a:pt x="65" y="34"/>
                    <a:pt x="65" y="34"/>
                  </a:cubicBezTo>
                  <a:cubicBezTo>
                    <a:pt x="65" y="34"/>
                    <a:pt x="65" y="34"/>
                    <a:pt x="65" y="34"/>
                  </a:cubicBezTo>
                  <a:cubicBezTo>
                    <a:pt x="65" y="34"/>
                    <a:pt x="65" y="33"/>
                    <a:pt x="65" y="33"/>
                  </a:cubicBezTo>
                  <a:cubicBezTo>
                    <a:pt x="66" y="33"/>
                    <a:pt x="66" y="33"/>
                    <a:pt x="66" y="32"/>
                  </a:cubicBezTo>
                  <a:cubicBezTo>
                    <a:pt x="66" y="32"/>
                    <a:pt x="66" y="31"/>
                    <a:pt x="66" y="31"/>
                  </a:cubicBezTo>
                  <a:cubicBezTo>
                    <a:pt x="66" y="31"/>
                    <a:pt x="66" y="30"/>
                    <a:pt x="66" y="30"/>
                  </a:cubicBezTo>
                  <a:cubicBezTo>
                    <a:pt x="66" y="30"/>
                    <a:pt x="66" y="30"/>
                    <a:pt x="66" y="30"/>
                  </a:cubicBezTo>
                  <a:cubicBezTo>
                    <a:pt x="67" y="29"/>
                    <a:pt x="67" y="29"/>
                    <a:pt x="67" y="29"/>
                  </a:cubicBezTo>
                  <a:cubicBezTo>
                    <a:pt x="67" y="30"/>
                    <a:pt x="67" y="30"/>
                    <a:pt x="67" y="30"/>
                  </a:cubicBezTo>
                  <a:cubicBezTo>
                    <a:pt x="67" y="30"/>
                    <a:pt x="67" y="30"/>
                    <a:pt x="68" y="30"/>
                  </a:cubicBezTo>
                  <a:cubicBezTo>
                    <a:pt x="68" y="29"/>
                    <a:pt x="68" y="29"/>
                    <a:pt x="68" y="29"/>
                  </a:cubicBezTo>
                  <a:cubicBezTo>
                    <a:pt x="67" y="29"/>
                    <a:pt x="67" y="29"/>
                    <a:pt x="67" y="29"/>
                  </a:cubicBezTo>
                  <a:cubicBezTo>
                    <a:pt x="67" y="29"/>
                    <a:pt x="67" y="28"/>
                    <a:pt x="67" y="28"/>
                  </a:cubicBezTo>
                  <a:cubicBezTo>
                    <a:pt x="67" y="28"/>
                    <a:pt x="68" y="28"/>
                    <a:pt x="68" y="28"/>
                  </a:cubicBezTo>
                  <a:cubicBezTo>
                    <a:pt x="68" y="28"/>
                    <a:pt x="68" y="27"/>
                    <a:pt x="68" y="27"/>
                  </a:cubicBezTo>
                  <a:cubicBezTo>
                    <a:pt x="68" y="27"/>
                    <a:pt x="68" y="27"/>
                    <a:pt x="68" y="27"/>
                  </a:cubicBezTo>
                  <a:cubicBezTo>
                    <a:pt x="68" y="27"/>
                    <a:pt x="68" y="27"/>
                    <a:pt x="68" y="27"/>
                  </a:cubicBezTo>
                  <a:cubicBezTo>
                    <a:pt x="68" y="26"/>
                    <a:pt x="68" y="26"/>
                    <a:pt x="69" y="26"/>
                  </a:cubicBezTo>
                  <a:cubicBezTo>
                    <a:pt x="69" y="26"/>
                    <a:pt x="69" y="26"/>
                    <a:pt x="69" y="26"/>
                  </a:cubicBezTo>
                  <a:cubicBezTo>
                    <a:pt x="69" y="26"/>
                    <a:pt x="69" y="25"/>
                    <a:pt x="69" y="25"/>
                  </a:cubicBezTo>
                  <a:cubicBezTo>
                    <a:pt x="69" y="25"/>
                    <a:pt x="70" y="25"/>
                    <a:pt x="70" y="25"/>
                  </a:cubicBezTo>
                  <a:cubicBezTo>
                    <a:pt x="70" y="24"/>
                    <a:pt x="70" y="24"/>
                    <a:pt x="70" y="24"/>
                  </a:cubicBezTo>
                  <a:cubicBezTo>
                    <a:pt x="71" y="24"/>
                    <a:pt x="71" y="24"/>
                    <a:pt x="71" y="24"/>
                  </a:cubicBezTo>
                  <a:cubicBezTo>
                    <a:pt x="71" y="24"/>
                    <a:pt x="71" y="23"/>
                    <a:pt x="71" y="23"/>
                  </a:cubicBezTo>
                  <a:cubicBezTo>
                    <a:pt x="71" y="23"/>
                    <a:pt x="71" y="23"/>
                    <a:pt x="71" y="23"/>
                  </a:cubicBezTo>
                  <a:cubicBezTo>
                    <a:pt x="71" y="23"/>
                    <a:pt x="71" y="23"/>
                    <a:pt x="71" y="23"/>
                  </a:cubicBezTo>
                  <a:cubicBezTo>
                    <a:pt x="71" y="23"/>
                    <a:pt x="71" y="22"/>
                    <a:pt x="71" y="22"/>
                  </a:cubicBezTo>
                  <a:cubicBezTo>
                    <a:pt x="71" y="22"/>
                    <a:pt x="72" y="22"/>
                    <a:pt x="72" y="22"/>
                  </a:cubicBezTo>
                  <a:cubicBezTo>
                    <a:pt x="72" y="22"/>
                    <a:pt x="72" y="21"/>
                    <a:pt x="72" y="21"/>
                  </a:cubicBezTo>
                  <a:cubicBezTo>
                    <a:pt x="72" y="21"/>
                    <a:pt x="72" y="20"/>
                    <a:pt x="72" y="20"/>
                  </a:cubicBezTo>
                  <a:cubicBezTo>
                    <a:pt x="72" y="19"/>
                    <a:pt x="71" y="18"/>
                    <a:pt x="71" y="18"/>
                  </a:cubicBezTo>
                  <a:cubicBezTo>
                    <a:pt x="70" y="18"/>
                    <a:pt x="69" y="18"/>
                    <a:pt x="69" y="18"/>
                  </a:cubicBezTo>
                  <a:cubicBezTo>
                    <a:pt x="69" y="18"/>
                    <a:pt x="68" y="18"/>
                    <a:pt x="68" y="18"/>
                  </a:cubicBezTo>
                  <a:cubicBezTo>
                    <a:pt x="68" y="18"/>
                    <a:pt x="68" y="18"/>
                    <a:pt x="67" y="18"/>
                  </a:cubicBezTo>
                  <a:cubicBezTo>
                    <a:pt x="67" y="18"/>
                    <a:pt x="66" y="18"/>
                    <a:pt x="66" y="18"/>
                  </a:cubicBezTo>
                  <a:cubicBezTo>
                    <a:pt x="66" y="18"/>
                    <a:pt x="66" y="17"/>
                    <a:pt x="66" y="17"/>
                  </a:cubicBezTo>
                  <a:cubicBezTo>
                    <a:pt x="66" y="17"/>
                    <a:pt x="66" y="17"/>
                    <a:pt x="66" y="17"/>
                  </a:cubicBezTo>
                  <a:cubicBezTo>
                    <a:pt x="65" y="17"/>
                    <a:pt x="65" y="17"/>
                    <a:pt x="65" y="17"/>
                  </a:cubicBezTo>
                  <a:cubicBezTo>
                    <a:pt x="65" y="17"/>
                    <a:pt x="65" y="17"/>
                    <a:pt x="65" y="17"/>
                  </a:cubicBezTo>
                  <a:cubicBezTo>
                    <a:pt x="65" y="17"/>
                    <a:pt x="65" y="17"/>
                    <a:pt x="64" y="17"/>
                  </a:cubicBezTo>
                  <a:cubicBezTo>
                    <a:pt x="64" y="17"/>
                    <a:pt x="64" y="17"/>
                    <a:pt x="64" y="17"/>
                  </a:cubicBezTo>
                  <a:cubicBezTo>
                    <a:pt x="64" y="18"/>
                    <a:pt x="63" y="17"/>
                    <a:pt x="63" y="17"/>
                  </a:cubicBezTo>
                  <a:cubicBezTo>
                    <a:pt x="63" y="17"/>
                    <a:pt x="62" y="17"/>
                    <a:pt x="62" y="17"/>
                  </a:cubicBezTo>
                  <a:cubicBezTo>
                    <a:pt x="62" y="17"/>
                    <a:pt x="62" y="17"/>
                    <a:pt x="62" y="17"/>
                  </a:cubicBezTo>
                  <a:cubicBezTo>
                    <a:pt x="62" y="17"/>
                    <a:pt x="62" y="17"/>
                    <a:pt x="61" y="17"/>
                  </a:cubicBezTo>
                  <a:cubicBezTo>
                    <a:pt x="61" y="17"/>
                    <a:pt x="61" y="17"/>
                    <a:pt x="61" y="17"/>
                  </a:cubicBezTo>
                  <a:cubicBezTo>
                    <a:pt x="61" y="17"/>
                    <a:pt x="61" y="17"/>
                    <a:pt x="60" y="17"/>
                  </a:cubicBezTo>
                  <a:cubicBezTo>
                    <a:pt x="60" y="17"/>
                    <a:pt x="60" y="17"/>
                    <a:pt x="60" y="17"/>
                  </a:cubicBezTo>
                  <a:cubicBezTo>
                    <a:pt x="60" y="16"/>
                    <a:pt x="59" y="17"/>
                    <a:pt x="59" y="16"/>
                  </a:cubicBezTo>
                  <a:cubicBezTo>
                    <a:pt x="59" y="16"/>
                    <a:pt x="59" y="16"/>
                    <a:pt x="59" y="16"/>
                  </a:cubicBezTo>
                  <a:cubicBezTo>
                    <a:pt x="59" y="16"/>
                    <a:pt x="59" y="16"/>
                    <a:pt x="59" y="16"/>
                  </a:cubicBezTo>
                  <a:cubicBezTo>
                    <a:pt x="58" y="15"/>
                    <a:pt x="58" y="16"/>
                    <a:pt x="58" y="16"/>
                  </a:cubicBezTo>
                  <a:cubicBezTo>
                    <a:pt x="58" y="16"/>
                    <a:pt x="57" y="16"/>
                    <a:pt x="57" y="16"/>
                  </a:cubicBezTo>
                  <a:cubicBezTo>
                    <a:pt x="57"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4" y="15"/>
                    <a:pt x="54" y="15"/>
                  </a:cubicBezTo>
                  <a:cubicBezTo>
                    <a:pt x="54" y="15"/>
                    <a:pt x="54" y="15"/>
                    <a:pt x="54" y="16"/>
                  </a:cubicBezTo>
                  <a:cubicBezTo>
                    <a:pt x="54" y="16"/>
                    <a:pt x="54" y="16"/>
                    <a:pt x="53" y="16"/>
                  </a:cubicBezTo>
                  <a:cubicBezTo>
                    <a:pt x="53" y="16"/>
                    <a:pt x="53" y="16"/>
                    <a:pt x="52" y="16"/>
                  </a:cubicBezTo>
                  <a:cubicBezTo>
                    <a:pt x="52" y="15"/>
                    <a:pt x="52" y="16"/>
                    <a:pt x="51" y="16"/>
                  </a:cubicBezTo>
                  <a:cubicBezTo>
                    <a:pt x="51" y="16"/>
                    <a:pt x="51" y="16"/>
                    <a:pt x="51" y="15"/>
                  </a:cubicBezTo>
                  <a:cubicBezTo>
                    <a:pt x="51" y="15"/>
                    <a:pt x="51" y="15"/>
                    <a:pt x="51" y="15"/>
                  </a:cubicBezTo>
                  <a:cubicBezTo>
                    <a:pt x="51" y="15"/>
                    <a:pt x="51" y="14"/>
                    <a:pt x="52" y="14"/>
                  </a:cubicBezTo>
                  <a:cubicBezTo>
                    <a:pt x="52" y="14"/>
                    <a:pt x="52" y="14"/>
                    <a:pt x="52" y="13"/>
                  </a:cubicBezTo>
                  <a:cubicBezTo>
                    <a:pt x="52" y="13"/>
                    <a:pt x="52" y="13"/>
                    <a:pt x="52" y="13"/>
                  </a:cubicBezTo>
                  <a:cubicBezTo>
                    <a:pt x="52" y="13"/>
                    <a:pt x="52" y="13"/>
                    <a:pt x="52" y="13"/>
                  </a:cubicBezTo>
                  <a:cubicBezTo>
                    <a:pt x="53" y="13"/>
                    <a:pt x="53" y="13"/>
                    <a:pt x="53" y="13"/>
                  </a:cubicBezTo>
                  <a:cubicBezTo>
                    <a:pt x="53" y="13"/>
                    <a:pt x="53" y="12"/>
                    <a:pt x="53" y="12"/>
                  </a:cubicBezTo>
                  <a:cubicBezTo>
                    <a:pt x="53" y="12"/>
                    <a:pt x="53" y="12"/>
                    <a:pt x="53" y="12"/>
                  </a:cubicBezTo>
                  <a:cubicBezTo>
                    <a:pt x="53" y="12"/>
                    <a:pt x="53" y="12"/>
                    <a:pt x="53" y="12"/>
                  </a:cubicBezTo>
                  <a:cubicBezTo>
                    <a:pt x="53" y="12"/>
                    <a:pt x="54" y="12"/>
                    <a:pt x="54" y="11"/>
                  </a:cubicBezTo>
                  <a:cubicBezTo>
                    <a:pt x="54" y="11"/>
                    <a:pt x="54" y="11"/>
                    <a:pt x="54" y="11"/>
                  </a:cubicBezTo>
                  <a:cubicBezTo>
                    <a:pt x="54" y="11"/>
                    <a:pt x="54" y="10"/>
                    <a:pt x="54" y="10"/>
                  </a:cubicBezTo>
                  <a:cubicBezTo>
                    <a:pt x="54" y="10"/>
                    <a:pt x="54" y="9"/>
                    <a:pt x="54" y="9"/>
                  </a:cubicBezTo>
                  <a:cubicBezTo>
                    <a:pt x="54" y="9"/>
                    <a:pt x="53" y="9"/>
                    <a:pt x="53" y="9"/>
                  </a:cubicBezTo>
                  <a:cubicBezTo>
                    <a:pt x="53" y="9"/>
                    <a:pt x="53" y="9"/>
                    <a:pt x="53" y="9"/>
                  </a:cubicBezTo>
                  <a:cubicBezTo>
                    <a:pt x="53" y="8"/>
                    <a:pt x="53" y="8"/>
                    <a:pt x="53" y="8"/>
                  </a:cubicBezTo>
                  <a:cubicBezTo>
                    <a:pt x="53" y="8"/>
                    <a:pt x="53" y="8"/>
                    <a:pt x="53" y="8"/>
                  </a:cubicBezTo>
                  <a:cubicBezTo>
                    <a:pt x="54" y="8"/>
                    <a:pt x="54" y="6"/>
                    <a:pt x="54" y="5"/>
                  </a:cubicBezTo>
                  <a:cubicBezTo>
                    <a:pt x="54" y="5"/>
                    <a:pt x="53" y="5"/>
                    <a:pt x="53" y="5"/>
                  </a:cubicBezTo>
                  <a:cubicBezTo>
                    <a:pt x="53" y="5"/>
                    <a:pt x="53" y="4"/>
                    <a:pt x="53" y="4"/>
                  </a:cubicBezTo>
                  <a:cubicBezTo>
                    <a:pt x="53" y="4"/>
                    <a:pt x="53" y="4"/>
                    <a:pt x="53" y="4"/>
                  </a:cubicBezTo>
                  <a:cubicBezTo>
                    <a:pt x="53" y="4"/>
                    <a:pt x="53" y="4"/>
                    <a:pt x="53" y="4"/>
                  </a:cubicBezTo>
                  <a:cubicBezTo>
                    <a:pt x="53" y="3"/>
                    <a:pt x="53" y="3"/>
                    <a:pt x="53" y="3"/>
                  </a:cubicBezTo>
                  <a:cubicBezTo>
                    <a:pt x="53" y="3"/>
                    <a:pt x="52" y="3"/>
                    <a:pt x="52" y="3"/>
                  </a:cubicBezTo>
                  <a:cubicBezTo>
                    <a:pt x="52" y="2"/>
                    <a:pt x="52" y="2"/>
                    <a:pt x="52" y="2"/>
                  </a:cubicBezTo>
                  <a:cubicBezTo>
                    <a:pt x="52" y="2"/>
                    <a:pt x="52" y="2"/>
                    <a:pt x="52" y="2"/>
                  </a:cubicBezTo>
                  <a:cubicBezTo>
                    <a:pt x="52" y="2"/>
                    <a:pt x="52" y="2"/>
                    <a:pt x="51" y="2"/>
                  </a:cubicBezTo>
                  <a:cubicBezTo>
                    <a:pt x="51" y="2"/>
                    <a:pt x="51" y="1"/>
                    <a:pt x="51" y="1"/>
                  </a:cubicBezTo>
                  <a:cubicBezTo>
                    <a:pt x="51" y="1"/>
                    <a:pt x="51" y="1"/>
                    <a:pt x="50" y="1"/>
                  </a:cubicBezTo>
                  <a:cubicBezTo>
                    <a:pt x="50" y="1"/>
                    <a:pt x="50" y="1"/>
                    <a:pt x="50" y="1"/>
                  </a:cubicBezTo>
                  <a:cubicBezTo>
                    <a:pt x="50" y="1"/>
                    <a:pt x="50" y="0"/>
                    <a:pt x="50" y="0"/>
                  </a:cubicBezTo>
                  <a:cubicBezTo>
                    <a:pt x="50" y="0"/>
                    <a:pt x="49" y="1"/>
                    <a:pt x="49" y="0"/>
                  </a:cubicBezTo>
                  <a:cubicBezTo>
                    <a:pt x="49" y="0"/>
                    <a:pt x="49" y="0"/>
                    <a:pt x="49" y="0"/>
                  </a:cubicBezTo>
                  <a:cubicBezTo>
                    <a:pt x="49" y="0"/>
                    <a:pt x="48" y="0"/>
                    <a:pt x="48" y="0"/>
                  </a:cubicBezTo>
                  <a:cubicBezTo>
                    <a:pt x="48" y="0"/>
                    <a:pt x="48" y="0"/>
                    <a:pt x="48" y="0"/>
                  </a:cubicBezTo>
                  <a:cubicBezTo>
                    <a:pt x="47" y="0"/>
                    <a:pt x="48" y="0"/>
                    <a:pt x="47" y="0"/>
                  </a:cubicBezTo>
                  <a:cubicBezTo>
                    <a:pt x="47" y="0"/>
                    <a:pt x="47" y="0"/>
                    <a:pt x="47" y="0"/>
                  </a:cubicBezTo>
                  <a:cubicBezTo>
                    <a:pt x="47" y="0"/>
                    <a:pt x="47" y="0"/>
                    <a:pt x="47" y="0"/>
                  </a:cubicBezTo>
                  <a:cubicBezTo>
                    <a:pt x="47"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1"/>
                  </a:cubicBezTo>
                  <a:cubicBezTo>
                    <a:pt x="45" y="1"/>
                    <a:pt x="45" y="1"/>
                    <a:pt x="45" y="1"/>
                  </a:cubicBezTo>
                  <a:cubicBezTo>
                    <a:pt x="45" y="1"/>
                    <a:pt x="45" y="1"/>
                    <a:pt x="44" y="1"/>
                  </a:cubicBezTo>
                  <a:cubicBezTo>
                    <a:pt x="44" y="1"/>
                    <a:pt x="44" y="1"/>
                    <a:pt x="44" y="1"/>
                  </a:cubicBezTo>
                  <a:cubicBezTo>
                    <a:pt x="44" y="1"/>
                    <a:pt x="44" y="2"/>
                    <a:pt x="43" y="2"/>
                  </a:cubicBezTo>
                  <a:cubicBezTo>
                    <a:pt x="43" y="2"/>
                    <a:pt x="43" y="2"/>
                    <a:pt x="43" y="2"/>
                  </a:cubicBezTo>
                  <a:cubicBezTo>
                    <a:pt x="43" y="2"/>
                    <a:pt x="43" y="2"/>
                    <a:pt x="43" y="3"/>
                  </a:cubicBezTo>
                  <a:cubicBezTo>
                    <a:pt x="43"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5"/>
                    <a:pt x="42" y="5"/>
                  </a:cubicBezTo>
                  <a:cubicBezTo>
                    <a:pt x="42" y="5"/>
                    <a:pt x="42" y="5"/>
                    <a:pt x="42" y="5"/>
                  </a:cubicBezTo>
                  <a:cubicBezTo>
                    <a:pt x="42" y="6"/>
                    <a:pt x="41" y="7"/>
                    <a:pt x="41" y="8"/>
                  </a:cubicBezTo>
                  <a:cubicBezTo>
                    <a:pt x="41" y="8"/>
                    <a:pt x="42" y="8"/>
                    <a:pt x="42" y="8"/>
                  </a:cubicBezTo>
                  <a:cubicBezTo>
                    <a:pt x="42" y="8"/>
                    <a:pt x="41" y="8"/>
                    <a:pt x="41" y="8"/>
                  </a:cubicBezTo>
                  <a:cubicBezTo>
                    <a:pt x="41" y="8"/>
                    <a:pt x="41" y="8"/>
                    <a:pt x="41" y="8"/>
                  </a:cubicBezTo>
                  <a:cubicBezTo>
                    <a:pt x="41" y="9"/>
                    <a:pt x="41" y="10"/>
                    <a:pt x="41" y="10"/>
                  </a:cubicBezTo>
                  <a:cubicBezTo>
                    <a:pt x="41" y="10"/>
                    <a:pt x="41" y="10"/>
                    <a:pt x="41" y="11"/>
                  </a:cubicBezTo>
                  <a:cubicBezTo>
                    <a:pt x="41" y="11"/>
                    <a:pt x="41" y="11"/>
                    <a:pt x="41" y="11"/>
                  </a:cubicBezTo>
                  <a:cubicBezTo>
                    <a:pt x="41" y="11"/>
                    <a:pt x="41" y="12"/>
                    <a:pt x="42" y="12"/>
                  </a:cubicBezTo>
                  <a:cubicBezTo>
                    <a:pt x="42" y="12"/>
                    <a:pt x="42" y="12"/>
                    <a:pt x="42" y="12"/>
                  </a:cubicBezTo>
                  <a:cubicBezTo>
                    <a:pt x="42" y="12"/>
                    <a:pt x="42" y="13"/>
                    <a:pt x="42" y="12"/>
                  </a:cubicBezTo>
                  <a:cubicBezTo>
                    <a:pt x="42" y="12"/>
                    <a:pt x="43" y="13"/>
                    <a:pt x="43" y="12"/>
                  </a:cubicBezTo>
                  <a:cubicBezTo>
                    <a:pt x="43" y="12"/>
                    <a:pt x="43" y="13"/>
                    <a:pt x="43" y="13"/>
                  </a:cubicBezTo>
                  <a:cubicBezTo>
                    <a:pt x="43" y="13"/>
                    <a:pt x="43" y="14"/>
                    <a:pt x="43" y="14"/>
                  </a:cubicBezTo>
                  <a:cubicBezTo>
                    <a:pt x="43" y="14"/>
                    <a:pt x="43" y="15"/>
                    <a:pt x="43" y="15"/>
                  </a:cubicBezTo>
                  <a:cubicBezTo>
                    <a:pt x="43" y="15"/>
                    <a:pt x="43" y="15"/>
                    <a:pt x="43" y="15"/>
                  </a:cubicBezTo>
                  <a:cubicBezTo>
                    <a:pt x="43" y="16"/>
                    <a:pt x="43" y="16"/>
                    <a:pt x="43" y="16"/>
                  </a:cubicBezTo>
                  <a:cubicBezTo>
                    <a:pt x="43"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0" y="16"/>
                    <a:pt x="40" y="16"/>
                    <a:pt x="40" y="16"/>
                  </a:cubicBezTo>
                  <a:cubicBezTo>
                    <a:pt x="40" y="16"/>
                    <a:pt x="40" y="16"/>
                    <a:pt x="40" y="16"/>
                  </a:cubicBezTo>
                  <a:cubicBezTo>
                    <a:pt x="40" y="16"/>
                    <a:pt x="39" y="16"/>
                    <a:pt x="39" y="16"/>
                  </a:cubicBezTo>
                  <a:cubicBezTo>
                    <a:pt x="39" y="16"/>
                    <a:pt x="39" y="16"/>
                    <a:pt x="39" y="16"/>
                  </a:cubicBezTo>
                  <a:cubicBezTo>
                    <a:pt x="39" y="16"/>
                    <a:pt x="38" y="16"/>
                    <a:pt x="38" y="16"/>
                  </a:cubicBezTo>
                  <a:cubicBezTo>
                    <a:pt x="38" y="16"/>
                    <a:pt x="38" y="16"/>
                    <a:pt x="38" y="16"/>
                  </a:cubicBezTo>
                  <a:cubicBezTo>
                    <a:pt x="37" y="16"/>
                    <a:pt x="37" y="16"/>
                    <a:pt x="37" y="16"/>
                  </a:cubicBezTo>
                  <a:cubicBezTo>
                    <a:pt x="37" y="16"/>
                    <a:pt x="37" y="16"/>
                    <a:pt x="37" y="16"/>
                  </a:cubicBezTo>
                  <a:cubicBezTo>
                    <a:pt x="37" y="16"/>
                    <a:pt x="36" y="16"/>
                    <a:pt x="36" y="16"/>
                  </a:cubicBezTo>
                  <a:cubicBezTo>
                    <a:pt x="36" y="16"/>
                    <a:pt x="36" y="16"/>
                    <a:pt x="35" y="16"/>
                  </a:cubicBezTo>
                  <a:cubicBezTo>
                    <a:pt x="35" y="16"/>
                    <a:pt x="35" y="16"/>
                    <a:pt x="35" y="16"/>
                  </a:cubicBezTo>
                  <a:cubicBezTo>
                    <a:pt x="35" y="17"/>
                    <a:pt x="35" y="17"/>
                    <a:pt x="35" y="17"/>
                  </a:cubicBezTo>
                  <a:cubicBezTo>
                    <a:pt x="35" y="17"/>
                    <a:pt x="34" y="17"/>
                    <a:pt x="34" y="17"/>
                  </a:cubicBezTo>
                  <a:cubicBezTo>
                    <a:pt x="34" y="17"/>
                    <a:pt x="33" y="18"/>
                    <a:pt x="33" y="18"/>
                  </a:cubicBezTo>
                  <a:cubicBezTo>
                    <a:pt x="33" y="18"/>
                    <a:pt x="33" y="18"/>
                    <a:pt x="33" y="18"/>
                  </a:cubicBezTo>
                  <a:cubicBezTo>
                    <a:pt x="33" y="18"/>
                    <a:pt x="32" y="18"/>
                    <a:pt x="32" y="18"/>
                  </a:cubicBezTo>
                  <a:cubicBezTo>
                    <a:pt x="32" y="18"/>
                    <a:pt x="32" y="18"/>
                    <a:pt x="32" y="18"/>
                  </a:cubicBezTo>
                  <a:cubicBezTo>
                    <a:pt x="32" y="18"/>
                    <a:pt x="32" y="19"/>
                    <a:pt x="31" y="19"/>
                  </a:cubicBezTo>
                  <a:cubicBezTo>
                    <a:pt x="31" y="19"/>
                    <a:pt x="31" y="19"/>
                    <a:pt x="31" y="19"/>
                  </a:cubicBezTo>
                  <a:cubicBezTo>
                    <a:pt x="31" y="19"/>
                    <a:pt x="31" y="19"/>
                    <a:pt x="31" y="19"/>
                  </a:cubicBezTo>
                  <a:cubicBezTo>
                    <a:pt x="31" y="19"/>
                    <a:pt x="30" y="19"/>
                    <a:pt x="30" y="19"/>
                  </a:cubicBezTo>
                  <a:cubicBezTo>
                    <a:pt x="30" y="20"/>
                    <a:pt x="29" y="20"/>
                    <a:pt x="29" y="20"/>
                  </a:cubicBezTo>
                  <a:cubicBezTo>
                    <a:pt x="29" y="20"/>
                    <a:pt x="28" y="20"/>
                    <a:pt x="28" y="20"/>
                  </a:cubicBezTo>
                  <a:cubicBezTo>
                    <a:pt x="27" y="20"/>
                    <a:pt x="27" y="20"/>
                    <a:pt x="27" y="20"/>
                  </a:cubicBezTo>
                  <a:cubicBezTo>
                    <a:pt x="27" y="20"/>
                    <a:pt x="27" y="20"/>
                    <a:pt x="27" y="20"/>
                  </a:cubicBezTo>
                  <a:cubicBezTo>
                    <a:pt x="27" y="20"/>
                    <a:pt x="26" y="20"/>
                    <a:pt x="26" y="21"/>
                  </a:cubicBezTo>
                  <a:cubicBezTo>
                    <a:pt x="26" y="21"/>
                    <a:pt x="26" y="21"/>
                    <a:pt x="26" y="21"/>
                  </a:cubicBezTo>
                  <a:cubicBezTo>
                    <a:pt x="26" y="21"/>
                    <a:pt x="26" y="21"/>
                    <a:pt x="26" y="21"/>
                  </a:cubicBezTo>
                  <a:cubicBezTo>
                    <a:pt x="26" y="21"/>
                    <a:pt x="25" y="21"/>
                    <a:pt x="25" y="22"/>
                  </a:cubicBezTo>
                  <a:cubicBezTo>
                    <a:pt x="25" y="22"/>
                    <a:pt x="24" y="22"/>
                    <a:pt x="24" y="22"/>
                  </a:cubicBezTo>
                  <a:cubicBezTo>
                    <a:pt x="23" y="22"/>
                    <a:pt x="23" y="22"/>
                    <a:pt x="22" y="22"/>
                  </a:cubicBezTo>
                  <a:cubicBezTo>
                    <a:pt x="22" y="22"/>
                    <a:pt x="21" y="22"/>
                    <a:pt x="21" y="22"/>
                  </a:cubicBezTo>
                  <a:cubicBezTo>
                    <a:pt x="20" y="22"/>
                    <a:pt x="19" y="22"/>
                    <a:pt x="19" y="22"/>
                  </a:cubicBezTo>
                  <a:cubicBezTo>
                    <a:pt x="19" y="22"/>
                    <a:pt x="19" y="23"/>
                    <a:pt x="19" y="23"/>
                  </a:cubicBezTo>
                  <a:cubicBezTo>
                    <a:pt x="18" y="23"/>
                    <a:pt x="18" y="23"/>
                    <a:pt x="18" y="23"/>
                  </a:cubicBezTo>
                  <a:cubicBezTo>
                    <a:pt x="18" y="23"/>
                    <a:pt x="17" y="23"/>
                    <a:pt x="17" y="23"/>
                  </a:cubicBezTo>
                  <a:cubicBezTo>
                    <a:pt x="17" y="23"/>
                    <a:pt x="16" y="24"/>
                    <a:pt x="16" y="24"/>
                  </a:cubicBezTo>
                  <a:cubicBezTo>
                    <a:pt x="16" y="24"/>
                    <a:pt x="15" y="24"/>
                    <a:pt x="15" y="24"/>
                  </a:cubicBezTo>
                  <a:cubicBezTo>
                    <a:pt x="15" y="24"/>
                    <a:pt x="15" y="24"/>
                    <a:pt x="15" y="24"/>
                  </a:cubicBezTo>
                  <a:cubicBezTo>
                    <a:pt x="15" y="24"/>
                    <a:pt x="14" y="25"/>
                    <a:pt x="14" y="25"/>
                  </a:cubicBezTo>
                  <a:cubicBezTo>
                    <a:pt x="14" y="25"/>
                    <a:pt x="13" y="25"/>
                    <a:pt x="13" y="25"/>
                  </a:cubicBezTo>
                  <a:cubicBezTo>
                    <a:pt x="13" y="25"/>
                    <a:pt x="13" y="25"/>
                    <a:pt x="12" y="25"/>
                  </a:cubicBezTo>
                  <a:cubicBezTo>
                    <a:pt x="12" y="25"/>
                    <a:pt x="12" y="26"/>
                    <a:pt x="12" y="26"/>
                  </a:cubicBezTo>
                  <a:cubicBezTo>
                    <a:pt x="12" y="26"/>
                    <a:pt x="11" y="26"/>
                    <a:pt x="11" y="26"/>
                  </a:cubicBezTo>
                  <a:cubicBezTo>
                    <a:pt x="11" y="26"/>
                    <a:pt x="11" y="26"/>
                    <a:pt x="11" y="26"/>
                  </a:cubicBezTo>
                  <a:cubicBezTo>
                    <a:pt x="10" y="26"/>
                    <a:pt x="10" y="26"/>
                    <a:pt x="10" y="27"/>
                  </a:cubicBezTo>
                  <a:cubicBezTo>
                    <a:pt x="10" y="27"/>
                    <a:pt x="9" y="27"/>
                    <a:pt x="9" y="27"/>
                  </a:cubicBezTo>
                  <a:cubicBezTo>
                    <a:pt x="9" y="27"/>
                    <a:pt x="8" y="27"/>
                    <a:pt x="8" y="27"/>
                  </a:cubicBezTo>
                  <a:cubicBezTo>
                    <a:pt x="7" y="27"/>
                    <a:pt x="7" y="28"/>
                    <a:pt x="6" y="28"/>
                  </a:cubicBezTo>
                  <a:cubicBezTo>
                    <a:pt x="6" y="28"/>
                    <a:pt x="5" y="28"/>
                    <a:pt x="5" y="28"/>
                  </a:cubicBezTo>
                  <a:cubicBezTo>
                    <a:pt x="4" y="28"/>
                    <a:pt x="4" y="28"/>
                    <a:pt x="4" y="28"/>
                  </a:cubicBezTo>
                  <a:cubicBezTo>
                    <a:pt x="4" y="28"/>
                    <a:pt x="3" y="29"/>
                    <a:pt x="3" y="29"/>
                  </a:cubicBezTo>
                  <a:cubicBezTo>
                    <a:pt x="3" y="29"/>
                    <a:pt x="2" y="29"/>
                    <a:pt x="2" y="29"/>
                  </a:cubicBezTo>
                  <a:cubicBezTo>
                    <a:pt x="2" y="29"/>
                    <a:pt x="2" y="29"/>
                    <a:pt x="1" y="29"/>
                  </a:cubicBezTo>
                  <a:cubicBezTo>
                    <a:pt x="1" y="30"/>
                    <a:pt x="1" y="30"/>
                    <a:pt x="1" y="30"/>
                  </a:cubicBezTo>
                  <a:cubicBezTo>
                    <a:pt x="1" y="30"/>
                    <a:pt x="1" y="31"/>
                    <a:pt x="1" y="31"/>
                  </a:cubicBezTo>
                  <a:cubicBezTo>
                    <a:pt x="1" y="31"/>
                    <a:pt x="1" y="31"/>
                    <a:pt x="1" y="31"/>
                  </a:cubicBezTo>
                  <a:cubicBezTo>
                    <a:pt x="1" y="31"/>
                    <a:pt x="1" y="32"/>
                    <a:pt x="1" y="32"/>
                  </a:cubicBezTo>
                  <a:cubicBezTo>
                    <a:pt x="1" y="32"/>
                    <a:pt x="1" y="32"/>
                    <a:pt x="1" y="32"/>
                  </a:cubicBezTo>
                  <a:cubicBezTo>
                    <a:pt x="1" y="32"/>
                    <a:pt x="1" y="32"/>
                    <a:pt x="1" y="32"/>
                  </a:cubicBezTo>
                  <a:cubicBezTo>
                    <a:pt x="1" y="32"/>
                    <a:pt x="1" y="33"/>
                    <a:pt x="1" y="33"/>
                  </a:cubicBezTo>
                  <a:cubicBezTo>
                    <a:pt x="1" y="33"/>
                    <a:pt x="0" y="34"/>
                    <a:pt x="0" y="34"/>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2" name="Freeform 666"/>
            <p:cNvSpPr>
              <a:spLocks noEditPoints="1"/>
            </p:cNvSpPr>
            <p:nvPr/>
          </p:nvSpPr>
          <p:spPr bwMode="auto">
            <a:xfrm>
              <a:off x="7545388" y="1903413"/>
              <a:ext cx="239713" cy="274638"/>
            </a:xfrm>
            <a:custGeom>
              <a:avLst/>
              <a:gdLst>
                <a:gd name="T0" fmla="*/ 53 w 64"/>
                <a:gd name="T1" fmla="*/ 64 h 73"/>
                <a:gd name="T2" fmla="*/ 11 w 64"/>
                <a:gd name="T3" fmla="*/ 28 h 73"/>
                <a:gd name="T4" fmla="*/ 8 w 64"/>
                <a:gd name="T5" fmla="*/ 27 h 73"/>
                <a:gd name="T6" fmla="*/ 13 w 64"/>
                <a:gd name="T7" fmla="*/ 26 h 73"/>
                <a:gd name="T8" fmla="*/ 9 w 64"/>
                <a:gd name="T9" fmla="*/ 33 h 73"/>
                <a:gd name="T10" fmla="*/ 61 w 64"/>
                <a:gd name="T11" fmla="*/ 1 h 73"/>
                <a:gd name="T12" fmla="*/ 52 w 64"/>
                <a:gd name="T13" fmla="*/ 3 h 73"/>
                <a:gd name="T14" fmla="*/ 44 w 64"/>
                <a:gd name="T15" fmla="*/ 5 h 73"/>
                <a:gd name="T16" fmla="*/ 37 w 64"/>
                <a:gd name="T17" fmla="*/ 6 h 73"/>
                <a:gd name="T18" fmla="*/ 30 w 64"/>
                <a:gd name="T19" fmla="*/ 8 h 73"/>
                <a:gd name="T20" fmla="*/ 25 w 64"/>
                <a:gd name="T21" fmla="*/ 9 h 73"/>
                <a:gd name="T22" fmla="*/ 22 w 64"/>
                <a:gd name="T23" fmla="*/ 11 h 73"/>
                <a:gd name="T24" fmla="*/ 21 w 64"/>
                <a:gd name="T25" fmla="*/ 6 h 73"/>
                <a:gd name="T26" fmla="*/ 16 w 64"/>
                <a:gd name="T27" fmla="*/ 1 h 73"/>
                <a:gd name="T28" fmla="*/ 12 w 64"/>
                <a:gd name="T29" fmla="*/ 0 h 73"/>
                <a:gd name="T30" fmla="*/ 9 w 64"/>
                <a:gd name="T31" fmla="*/ 2 h 73"/>
                <a:gd name="T32" fmla="*/ 8 w 64"/>
                <a:gd name="T33" fmla="*/ 6 h 73"/>
                <a:gd name="T34" fmla="*/ 10 w 64"/>
                <a:gd name="T35" fmla="*/ 11 h 73"/>
                <a:gd name="T36" fmla="*/ 14 w 64"/>
                <a:gd name="T37" fmla="*/ 13 h 73"/>
                <a:gd name="T38" fmla="*/ 12 w 64"/>
                <a:gd name="T39" fmla="*/ 17 h 73"/>
                <a:gd name="T40" fmla="*/ 8 w 64"/>
                <a:gd name="T41" fmla="*/ 20 h 73"/>
                <a:gd name="T42" fmla="*/ 5 w 64"/>
                <a:gd name="T43" fmla="*/ 23 h 73"/>
                <a:gd name="T44" fmla="*/ 2 w 64"/>
                <a:gd name="T45" fmla="*/ 30 h 73"/>
                <a:gd name="T46" fmla="*/ 7 w 64"/>
                <a:gd name="T47" fmla="*/ 32 h 73"/>
                <a:gd name="T48" fmla="*/ 10 w 64"/>
                <a:gd name="T49" fmla="*/ 33 h 73"/>
                <a:gd name="T50" fmla="*/ 15 w 64"/>
                <a:gd name="T51" fmla="*/ 36 h 73"/>
                <a:gd name="T52" fmla="*/ 19 w 64"/>
                <a:gd name="T53" fmla="*/ 32 h 73"/>
                <a:gd name="T54" fmla="*/ 23 w 64"/>
                <a:gd name="T55" fmla="*/ 38 h 73"/>
                <a:gd name="T56" fmla="*/ 22 w 64"/>
                <a:gd name="T57" fmla="*/ 42 h 73"/>
                <a:gd name="T58" fmla="*/ 21 w 64"/>
                <a:gd name="T59" fmla="*/ 47 h 73"/>
                <a:gd name="T60" fmla="*/ 18 w 64"/>
                <a:gd name="T61" fmla="*/ 52 h 73"/>
                <a:gd name="T62" fmla="*/ 15 w 64"/>
                <a:gd name="T63" fmla="*/ 56 h 73"/>
                <a:gd name="T64" fmla="*/ 16 w 64"/>
                <a:gd name="T65" fmla="*/ 61 h 73"/>
                <a:gd name="T66" fmla="*/ 21 w 64"/>
                <a:gd name="T67" fmla="*/ 62 h 73"/>
                <a:gd name="T68" fmla="*/ 27 w 64"/>
                <a:gd name="T69" fmla="*/ 58 h 73"/>
                <a:gd name="T70" fmla="*/ 29 w 64"/>
                <a:gd name="T71" fmla="*/ 53 h 73"/>
                <a:gd name="T72" fmla="*/ 35 w 64"/>
                <a:gd name="T73" fmla="*/ 50 h 73"/>
                <a:gd name="T74" fmla="*/ 41 w 64"/>
                <a:gd name="T75" fmla="*/ 53 h 73"/>
                <a:gd name="T76" fmla="*/ 46 w 64"/>
                <a:gd name="T77" fmla="*/ 55 h 73"/>
                <a:gd name="T78" fmla="*/ 49 w 64"/>
                <a:gd name="T79" fmla="*/ 58 h 73"/>
                <a:gd name="T80" fmla="*/ 45 w 64"/>
                <a:gd name="T81" fmla="*/ 59 h 73"/>
                <a:gd name="T82" fmla="*/ 46 w 64"/>
                <a:gd name="T83" fmla="*/ 66 h 73"/>
                <a:gd name="T84" fmla="*/ 47 w 64"/>
                <a:gd name="T85" fmla="*/ 71 h 73"/>
                <a:gd name="T86" fmla="*/ 52 w 64"/>
                <a:gd name="T87" fmla="*/ 71 h 73"/>
                <a:gd name="T88" fmla="*/ 53 w 64"/>
                <a:gd name="T89" fmla="*/ 66 h 73"/>
                <a:gd name="T90" fmla="*/ 53 w 64"/>
                <a:gd name="T91" fmla="*/ 60 h 73"/>
                <a:gd name="T92" fmla="*/ 54 w 64"/>
                <a:gd name="T93" fmla="*/ 56 h 73"/>
                <a:gd name="T94" fmla="*/ 55 w 64"/>
                <a:gd name="T95" fmla="*/ 50 h 73"/>
                <a:gd name="T96" fmla="*/ 54 w 64"/>
                <a:gd name="T97" fmla="*/ 46 h 73"/>
                <a:gd name="T98" fmla="*/ 49 w 64"/>
                <a:gd name="T99" fmla="*/ 42 h 73"/>
                <a:gd name="T100" fmla="*/ 44 w 64"/>
                <a:gd name="T101" fmla="*/ 38 h 73"/>
                <a:gd name="T102" fmla="*/ 40 w 64"/>
                <a:gd name="T103" fmla="*/ 34 h 73"/>
                <a:gd name="T104" fmla="*/ 38 w 64"/>
                <a:gd name="T105" fmla="*/ 29 h 73"/>
                <a:gd name="T106" fmla="*/ 35 w 64"/>
                <a:gd name="T107" fmla="*/ 22 h 73"/>
                <a:gd name="T108" fmla="*/ 34 w 64"/>
                <a:gd name="T109" fmla="*/ 17 h 73"/>
                <a:gd name="T110" fmla="*/ 38 w 64"/>
                <a:gd name="T111" fmla="*/ 12 h 73"/>
                <a:gd name="T112" fmla="*/ 45 w 64"/>
                <a:gd name="T113" fmla="*/ 10 h 73"/>
                <a:gd name="T114" fmla="*/ 54 w 64"/>
                <a:gd name="T115" fmla="*/ 6 h 73"/>
                <a:gd name="T116" fmla="*/ 59 w 64"/>
                <a:gd name="T117" fmla="*/ 5 h 73"/>
                <a:gd name="T118" fmla="*/ 64 w 64"/>
                <a:gd name="T119"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73">
                  <a:moveTo>
                    <a:pt x="53" y="63"/>
                  </a:moveTo>
                  <a:cubicBezTo>
                    <a:pt x="53" y="63"/>
                    <a:pt x="53" y="63"/>
                    <a:pt x="53" y="63"/>
                  </a:cubicBezTo>
                  <a:cubicBezTo>
                    <a:pt x="53" y="63"/>
                    <a:pt x="53" y="63"/>
                    <a:pt x="53" y="63"/>
                  </a:cubicBezTo>
                  <a:cubicBezTo>
                    <a:pt x="53" y="63"/>
                    <a:pt x="53" y="63"/>
                    <a:pt x="53" y="63"/>
                  </a:cubicBezTo>
                  <a:cubicBezTo>
                    <a:pt x="53" y="63"/>
                    <a:pt x="53" y="63"/>
                    <a:pt x="53" y="63"/>
                  </a:cubicBezTo>
                  <a:moveTo>
                    <a:pt x="53" y="64"/>
                  </a:moveTo>
                  <a:cubicBezTo>
                    <a:pt x="53" y="64"/>
                    <a:pt x="53" y="64"/>
                    <a:pt x="53" y="63"/>
                  </a:cubicBezTo>
                  <a:cubicBezTo>
                    <a:pt x="53" y="63"/>
                    <a:pt x="53" y="63"/>
                    <a:pt x="53" y="64"/>
                  </a:cubicBezTo>
                  <a:cubicBezTo>
                    <a:pt x="53" y="64"/>
                    <a:pt x="53" y="64"/>
                    <a:pt x="53" y="64"/>
                  </a:cubicBezTo>
                  <a:cubicBezTo>
                    <a:pt x="53" y="64"/>
                    <a:pt x="53" y="64"/>
                    <a:pt x="53" y="64"/>
                  </a:cubicBezTo>
                  <a:moveTo>
                    <a:pt x="53" y="64"/>
                  </a:moveTo>
                  <a:cubicBezTo>
                    <a:pt x="53" y="64"/>
                    <a:pt x="52" y="65"/>
                    <a:pt x="52" y="65"/>
                  </a:cubicBezTo>
                  <a:cubicBezTo>
                    <a:pt x="52" y="65"/>
                    <a:pt x="52" y="64"/>
                    <a:pt x="52" y="64"/>
                  </a:cubicBezTo>
                  <a:cubicBezTo>
                    <a:pt x="52" y="64"/>
                    <a:pt x="53" y="64"/>
                    <a:pt x="53" y="64"/>
                  </a:cubicBezTo>
                  <a:moveTo>
                    <a:pt x="14" y="27"/>
                  </a:moveTo>
                  <a:cubicBezTo>
                    <a:pt x="14" y="27"/>
                    <a:pt x="13" y="27"/>
                    <a:pt x="13" y="27"/>
                  </a:cubicBezTo>
                  <a:cubicBezTo>
                    <a:pt x="13" y="27"/>
                    <a:pt x="13" y="27"/>
                    <a:pt x="13" y="27"/>
                  </a:cubicBezTo>
                  <a:cubicBezTo>
                    <a:pt x="13" y="27"/>
                    <a:pt x="12" y="27"/>
                    <a:pt x="12" y="27"/>
                  </a:cubicBezTo>
                  <a:cubicBezTo>
                    <a:pt x="12" y="27"/>
                    <a:pt x="12" y="28"/>
                    <a:pt x="11" y="28"/>
                  </a:cubicBezTo>
                  <a:cubicBezTo>
                    <a:pt x="11" y="28"/>
                    <a:pt x="11" y="28"/>
                    <a:pt x="11" y="28"/>
                  </a:cubicBezTo>
                  <a:cubicBezTo>
                    <a:pt x="11" y="28"/>
                    <a:pt x="11" y="28"/>
                    <a:pt x="11" y="28"/>
                  </a:cubicBezTo>
                  <a:cubicBezTo>
                    <a:pt x="11" y="28"/>
                    <a:pt x="10" y="28"/>
                    <a:pt x="10" y="28"/>
                  </a:cubicBezTo>
                  <a:cubicBezTo>
                    <a:pt x="10" y="28"/>
                    <a:pt x="10" y="27"/>
                    <a:pt x="9" y="28"/>
                  </a:cubicBezTo>
                  <a:cubicBezTo>
                    <a:pt x="9" y="28"/>
                    <a:pt x="9" y="27"/>
                    <a:pt x="9" y="28"/>
                  </a:cubicBezTo>
                  <a:cubicBezTo>
                    <a:pt x="9" y="27"/>
                    <a:pt x="8" y="28"/>
                    <a:pt x="8" y="28"/>
                  </a:cubicBezTo>
                  <a:cubicBezTo>
                    <a:pt x="8" y="28"/>
                    <a:pt x="7" y="28"/>
                    <a:pt x="7" y="28"/>
                  </a:cubicBezTo>
                  <a:cubicBezTo>
                    <a:pt x="7" y="28"/>
                    <a:pt x="7" y="28"/>
                    <a:pt x="7" y="28"/>
                  </a:cubicBezTo>
                  <a:cubicBezTo>
                    <a:pt x="7" y="27"/>
                    <a:pt x="7" y="27"/>
                    <a:pt x="7" y="27"/>
                  </a:cubicBezTo>
                  <a:cubicBezTo>
                    <a:pt x="7" y="27"/>
                    <a:pt x="7" y="27"/>
                    <a:pt x="8" y="27"/>
                  </a:cubicBezTo>
                  <a:cubicBezTo>
                    <a:pt x="8" y="27"/>
                    <a:pt x="8" y="27"/>
                    <a:pt x="8" y="27"/>
                  </a:cubicBezTo>
                  <a:cubicBezTo>
                    <a:pt x="8" y="27"/>
                    <a:pt x="9" y="27"/>
                    <a:pt x="9" y="27"/>
                  </a:cubicBezTo>
                  <a:cubicBezTo>
                    <a:pt x="9" y="27"/>
                    <a:pt x="9" y="27"/>
                    <a:pt x="9" y="27"/>
                  </a:cubicBezTo>
                  <a:cubicBezTo>
                    <a:pt x="9" y="27"/>
                    <a:pt x="9" y="27"/>
                    <a:pt x="9" y="27"/>
                  </a:cubicBezTo>
                  <a:cubicBezTo>
                    <a:pt x="9" y="27"/>
                    <a:pt x="10" y="27"/>
                    <a:pt x="10" y="27"/>
                  </a:cubicBezTo>
                  <a:cubicBezTo>
                    <a:pt x="10" y="26"/>
                    <a:pt x="10" y="26"/>
                    <a:pt x="10" y="26"/>
                  </a:cubicBezTo>
                  <a:cubicBezTo>
                    <a:pt x="10" y="26"/>
                    <a:pt x="11" y="26"/>
                    <a:pt x="11" y="26"/>
                  </a:cubicBezTo>
                  <a:cubicBezTo>
                    <a:pt x="11" y="26"/>
                    <a:pt x="11" y="26"/>
                    <a:pt x="11" y="26"/>
                  </a:cubicBezTo>
                  <a:cubicBezTo>
                    <a:pt x="12" y="26"/>
                    <a:pt x="12" y="26"/>
                    <a:pt x="12" y="26"/>
                  </a:cubicBezTo>
                  <a:cubicBezTo>
                    <a:pt x="12" y="26"/>
                    <a:pt x="12" y="26"/>
                    <a:pt x="12" y="26"/>
                  </a:cubicBezTo>
                  <a:cubicBezTo>
                    <a:pt x="13" y="26"/>
                    <a:pt x="13" y="26"/>
                    <a:pt x="13" y="26"/>
                  </a:cubicBezTo>
                  <a:cubicBezTo>
                    <a:pt x="13" y="26"/>
                    <a:pt x="14" y="27"/>
                    <a:pt x="14" y="27"/>
                  </a:cubicBezTo>
                  <a:moveTo>
                    <a:pt x="11" y="30"/>
                  </a:moveTo>
                  <a:cubicBezTo>
                    <a:pt x="11" y="30"/>
                    <a:pt x="11" y="30"/>
                    <a:pt x="11" y="30"/>
                  </a:cubicBezTo>
                  <a:cubicBezTo>
                    <a:pt x="11" y="30"/>
                    <a:pt x="11" y="29"/>
                    <a:pt x="10" y="29"/>
                  </a:cubicBezTo>
                  <a:cubicBezTo>
                    <a:pt x="10" y="29"/>
                    <a:pt x="10" y="29"/>
                    <a:pt x="10" y="29"/>
                  </a:cubicBezTo>
                  <a:cubicBezTo>
                    <a:pt x="11" y="29"/>
                    <a:pt x="11" y="29"/>
                    <a:pt x="11" y="29"/>
                  </a:cubicBezTo>
                  <a:cubicBezTo>
                    <a:pt x="11" y="29"/>
                    <a:pt x="11" y="29"/>
                    <a:pt x="11" y="30"/>
                  </a:cubicBezTo>
                  <a:moveTo>
                    <a:pt x="10" y="33"/>
                  </a:moveTo>
                  <a:cubicBezTo>
                    <a:pt x="9" y="33"/>
                    <a:pt x="9" y="34"/>
                    <a:pt x="9" y="34"/>
                  </a:cubicBezTo>
                  <a:cubicBezTo>
                    <a:pt x="9" y="34"/>
                    <a:pt x="9" y="33"/>
                    <a:pt x="9" y="33"/>
                  </a:cubicBezTo>
                  <a:cubicBezTo>
                    <a:pt x="9" y="33"/>
                    <a:pt x="10" y="33"/>
                    <a:pt x="10" y="33"/>
                  </a:cubicBezTo>
                  <a:moveTo>
                    <a:pt x="64" y="4"/>
                  </a:moveTo>
                  <a:cubicBezTo>
                    <a:pt x="64"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2"/>
                    <a:pt x="62" y="2"/>
                    <a:pt x="62" y="2"/>
                  </a:cubicBezTo>
                  <a:cubicBezTo>
                    <a:pt x="62" y="2"/>
                    <a:pt x="62" y="2"/>
                    <a:pt x="62" y="2"/>
                  </a:cubicBezTo>
                  <a:cubicBezTo>
                    <a:pt x="62" y="1"/>
                    <a:pt x="61" y="2"/>
                    <a:pt x="61" y="1"/>
                  </a:cubicBezTo>
                  <a:cubicBezTo>
                    <a:pt x="61" y="1"/>
                    <a:pt x="61" y="1"/>
                    <a:pt x="61" y="1"/>
                  </a:cubicBezTo>
                  <a:cubicBezTo>
                    <a:pt x="61" y="1"/>
                    <a:pt x="60" y="2"/>
                    <a:pt x="60" y="2"/>
                  </a:cubicBezTo>
                  <a:cubicBezTo>
                    <a:pt x="60" y="1"/>
                    <a:pt x="59" y="2"/>
                    <a:pt x="59" y="2"/>
                  </a:cubicBezTo>
                  <a:cubicBezTo>
                    <a:pt x="58" y="2"/>
                    <a:pt x="58" y="2"/>
                    <a:pt x="58" y="2"/>
                  </a:cubicBezTo>
                  <a:cubicBezTo>
                    <a:pt x="58" y="2"/>
                    <a:pt x="57" y="3"/>
                    <a:pt x="56" y="3"/>
                  </a:cubicBezTo>
                  <a:cubicBezTo>
                    <a:pt x="56" y="3"/>
                    <a:pt x="55" y="3"/>
                    <a:pt x="55" y="3"/>
                  </a:cubicBezTo>
                  <a:cubicBezTo>
                    <a:pt x="55" y="3"/>
                    <a:pt x="54" y="3"/>
                    <a:pt x="54" y="3"/>
                  </a:cubicBezTo>
                  <a:cubicBezTo>
                    <a:pt x="54" y="3"/>
                    <a:pt x="53" y="3"/>
                    <a:pt x="53" y="3"/>
                  </a:cubicBezTo>
                  <a:cubicBezTo>
                    <a:pt x="53" y="3"/>
                    <a:pt x="53" y="3"/>
                    <a:pt x="52" y="3"/>
                  </a:cubicBezTo>
                  <a:cubicBezTo>
                    <a:pt x="52" y="3"/>
                    <a:pt x="52" y="4"/>
                    <a:pt x="52" y="3"/>
                  </a:cubicBezTo>
                  <a:cubicBezTo>
                    <a:pt x="52" y="3"/>
                    <a:pt x="51" y="4"/>
                    <a:pt x="51" y="3"/>
                  </a:cubicBezTo>
                  <a:cubicBezTo>
                    <a:pt x="51" y="4"/>
                    <a:pt x="51" y="4"/>
                    <a:pt x="51" y="4"/>
                  </a:cubicBezTo>
                  <a:cubicBezTo>
                    <a:pt x="50" y="4"/>
                    <a:pt x="50" y="4"/>
                    <a:pt x="50" y="4"/>
                  </a:cubicBezTo>
                  <a:cubicBezTo>
                    <a:pt x="50" y="4"/>
                    <a:pt x="49" y="4"/>
                    <a:pt x="49" y="4"/>
                  </a:cubicBezTo>
                  <a:cubicBezTo>
                    <a:pt x="49" y="4"/>
                    <a:pt x="48" y="4"/>
                    <a:pt x="48" y="4"/>
                  </a:cubicBezTo>
                  <a:cubicBezTo>
                    <a:pt x="48" y="4"/>
                    <a:pt x="48" y="4"/>
                    <a:pt x="48" y="4"/>
                  </a:cubicBezTo>
                  <a:cubicBezTo>
                    <a:pt x="47" y="4"/>
                    <a:pt x="47" y="4"/>
                    <a:pt x="47" y="4"/>
                  </a:cubicBezTo>
                  <a:cubicBezTo>
                    <a:pt x="47" y="4"/>
                    <a:pt x="46" y="4"/>
                    <a:pt x="46" y="4"/>
                  </a:cubicBezTo>
                  <a:cubicBezTo>
                    <a:pt x="46" y="4"/>
                    <a:pt x="45" y="4"/>
                    <a:pt x="45" y="4"/>
                  </a:cubicBezTo>
                  <a:cubicBezTo>
                    <a:pt x="45" y="4"/>
                    <a:pt x="45" y="4"/>
                    <a:pt x="44" y="5"/>
                  </a:cubicBezTo>
                  <a:cubicBezTo>
                    <a:pt x="44" y="4"/>
                    <a:pt x="44" y="5"/>
                    <a:pt x="44" y="5"/>
                  </a:cubicBezTo>
                  <a:cubicBezTo>
                    <a:pt x="43" y="5"/>
                    <a:pt x="43" y="5"/>
                    <a:pt x="42" y="5"/>
                  </a:cubicBezTo>
                  <a:cubicBezTo>
                    <a:pt x="42" y="5"/>
                    <a:pt x="41" y="6"/>
                    <a:pt x="41" y="6"/>
                  </a:cubicBezTo>
                  <a:cubicBezTo>
                    <a:pt x="41" y="6"/>
                    <a:pt x="40" y="6"/>
                    <a:pt x="40" y="6"/>
                  </a:cubicBezTo>
                  <a:cubicBezTo>
                    <a:pt x="39" y="6"/>
                    <a:pt x="39" y="7"/>
                    <a:pt x="39" y="7"/>
                  </a:cubicBezTo>
                  <a:cubicBezTo>
                    <a:pt x="39" y="7"/>
                    <a:pt x="38" y="7"/>
                    <a:pt x="38" y="7"/>
                  </a:cubicBezTo>
                  <a:cubicBezTo>
                    <a:pt x="38" y="7"/>
                    <a:pt x="38" y="7"/>
                    <a:pt x="38" y="7"/>
                  </a:cubicBezTo>
                  <a:cubicBezTo>
                    <a:pt x="37" y="7"/>
                    <a:pt x="37" y="7"/>
                    <a:pt x="37" y="7"/>
                  </a:cubicBezTo>
                  <a:cubicBezTo>
                    <a:pt x="37" y="7"/>
                    <a:pt x="37" y="7"/>
                    <a:pt x="37" y="7"/>
                  </a:cubicBezTo>
                  <a:cubicBezTo>
                    <a:pt x="37" y="6"/>
                    <a:pt x="37" y="7"/>
                    <a:pt x="37" y="6"/>
                  </a:cubicBezTo>
                  <a:cubicBezTo>
                    <a:pt x="36" y="6"/>
                    <a:pt x="36" y="7"/>
                    <a:pt x="36" y="7"/>
                  </a:cubicBezTo>
                  <a:cubicBezTo>
                    <a:pt x="36" y="7"/>
                    <a:pt x="35" y="7"/>
                    <a:pt x="35" y="7"/>
                  </a:cubicBezTo>
                  <a:cubicBezTo>
                    <a:pt x="34" y="8"/>
                    <a:pt x="34" y="8"/>
                    <a:pt x="34" y="8"/>
                  </a:cubicBezTo>
                  <a:cubicBezTo>
                    <a:pt x="33" y="8"/>
                    <a:pt x="33" y="8"/>
                    <a:pt x="33" y="8"/>
                  </a:cubicBezTo>
                  <a:cubicBezTo>
                    <a:pt x="33" y="8"/>
                    <a:pt x="33" y="8"/>
                    <a:pt x="33" y="8"/>
                  </a:cubicBezTo>
                  <a:cubicBezTo>
                    <a:pt x="33" y="8"/>
                    <a:pt x="32" y="8"/>
                    <a:pt x="32" y="8"/>
                  </a:cubicBezTo>
                  <a:cubicBezTo>
                    <a:pt x="32" y="8"/>
                    <a:pt x="32" y="8"/>
                    <a:pt x="32" y="8"/>
                  </a:cubicBezTo>
                  <a:cubicBezTo>
                    <a:pt x="32" y="8"/>
                    <a:pt x="31" y="8"/>
                    <a:pt x="31" y="8"/>
                  </a:cubicBezTo>
                  <a:cubicBezTo>
                    <a:pt x="31" y="8"/>
                    <a:pt x="31" y="8"/>
                    <a:pt x="31" y="8"/>
                  </a:cubicBezTo>
                  <a:cubicBezTo>
                    <a:pt x="31" y="7"/>
                    <a:pt x="30" y="8"/>
                    <a:pt x="30" y="8"/>
                  </a:cubicBezTo>
                  <a:cubicBezTo>
                    <a:pt x="30" y="8"/>
                    <a:pt x="30" y="8"/>
                    <a:pt x="29" y="8"/>
                  </a:cubicBezTo>
                  <a:cubicBezTo>
                    <a:pt x="29" y="8"/>
                    <a:pt x="29" y="8"/>
                    <a:pt x="29" y="7"/>
                  </a:cubicBezTo>
                  <a:cubicBezTo>
                    <a:pt x="29" y="8"/>
                    <a:pt x="28" y="8"/>
                    <a:pt x="28" y="8"/>
                  </a:cubicBezTo>
                  <a:cubicBezTo>
                    <a:pt x="28" y="8"/>
                    <a:pt x="28" y="8"/>
                    <a:pt x="28" y="8"/>
                  </a:cubicBezTo>
                  <a:cubicBezTo>
                    <a:pt x="28" y="8"/>
                    <a:pt x="27" y="8"/>
                    <a:pt x="27" y="8"/>
                  </a:cubicBezTo>
                  <a:cubicBezTo>
                    <a:pt x="27" y="8"/>
                    <a:pt x="27" y="8"/>
                    <a:pt x="27" y="8"/>
                  </a:cubicBezTo>
                  <a:cubicBezTo>
                    <a:pt x="27" y="8"/>
                    <a:pt x="26" y="8"/>
                    <a:pt x="26" y="8"/>
                  </a:cubicBezTo>
                  <a:cubicBezTo>
                    <a:pt x="26" y="9"/>
                    <a:pt x="26" y="9"/>
                    <a:pt x="26" y="9"/>
                  </a:cubicBezTo>
                  <a:cubicBezTo>
                    <a:pt x="26" y="9"/>
                    <a:pt x="25" y="9"/>
                    <a:pt x="25" y="9"/>
                  </a:cubicBezTo>
                  <a:cubicBezTo>
                    <a:pt x="25" y="9"/>
                    <a:pt x="25" y="9"/>
                    <a:pt x="25" y="9"/>
                  </a:cubicBezTo>
                  <a:cubicBezTo>
                    <a:pt x="25" y="9"/>
                    <a:pt x="25" y="9"/>
                    <a:pt x="25" y="9"/>
                  </a:cubicBezTo>
                  <a:cubicBezTo>
                    <a:pt x="25" y="9"/>
                    <a:pt x="24" y="10"/>
                    <a:pt x="24" y="10"/>
                  </a:cubicBezTo>
                  <a:cubicBezTo>
                    <a:pt x="24" y="10"/>
                    <a:pt x="24" y="10"/>
                    <a:pt x="24" y="10"/>
                  </a:cubicBezTo>
                  <a:cubicBezTo>
                    <a:pt x="24" y="10"/>
                    <a:pt x="24" y="10"/>
                    <a:pt x="24" y="10"/>
                  </a:cubicBezTo>
                  <a:cubicBezTo>
                    <a:pt x="24" y="10"/>
                    <a:pt x="23" y="10"/>
                    <a:pt x="23" y="10"/>
                  </a:cubicBezTo>
                  <a:cubicBezTo>
                    <a:pt x="23" y="10"/>
                    <a:pt x="23" y="10"/>
                    <a:pt x="23" y="10"/>
                  </a:cubicBezTo>
                  <a:cubicBezTo>
                    <a:pt x="23" y="10"/>
                    <a:pt x="23" y="10"/>
                    <a:pt x="23" y="10"/>
                  </a:cubicBezTo>
                  <a:cubicBezTo>
                    <a:pt x="23" y="10"/>
                    <a:pt x="23" y="10"/>
                    <a:pt x="22" y="10"/>
                  </a:cubicBezTo>
                  <a:cubicBezTo>
                    <a:pt x="22" y="10"/>
                    <a:pt x="22" y="11"/>
                    <a:pt x="22" y="11"/>
                  </a:cubicBezTo>
                  <a:cubicBezTo>
                    <a:pt x="22" y="11"/>
                    <a:pt x="22" y="11"/>
                    <a:pt x="22" y="11"/>
                  </a:cubicBezTo>
                  <a:cubicBezTo>
                    <a:pt x="21" y="11"/>
                    <a:pt x="21" y="11"/>
                    <a:pt x="21" y="11"/>
                  </a:cubicBezTo>
                  <a:cubicBezTo>
                    <a:pt x="21" y="11"/>
                    <a:pt x="21" y="10"/>
                    <a:pt x="21" y="10"/>
                  </a:cubicBezTo>
                  <a:cubicBezTo>
                    <a:pt x="21" y="10"/>
                    <a:pt x="21" y="10"/>
                    <a:pt x="21" y="10"/>
                  </a:cubicBezTo>
                  <a:cubicBezTo>
                    <a:pt x="21" y="9"/>
                    <a:pt x="20" y="9"/>
                    <a:pt x="20" y="8"/>
                  </a:cubicBezTo>
                  <a:cubicBezTo>
                    <a:pt x="20" y="9"/>
                    <a:pt x="20" y="8"/>
                    <a:pt x="20" y="8"/>
                  </a:cubicBezTo>
                  <a:cubicBezTo>
                    <a:pt x="20" y="8"/>
                    <a:pt x="21" y="8"/>
                    <a:pt x="21" y="8"/>
                  </a:cubicBezTo>
                  <a:cubicBezTo>
                    <a:pt x="21" y="8"/>
                    <a:pt x="21" y="8"/>
                    <a:pt x="21" y="8"/>
                  </a:cubicBezTo>
                  <a:cubicBezTo>
                    <a:pt x="21" y="7"/>
                    <a:pt x="21" y="7"/>
                    <a:pt x="21" y="7"/>
                  </a:cubicBezTo>
                  <a:cubicBezTo>
                    <a:pt x="21" y="7"/>
                    <a:pt x="21" y="6"/>
                    <a:pt x="21" y="6"/>
                  </a:cubicBezTo>
                  <a:cubicBezTo>
                    <a:pt x="21" y="6"/>
                    <a:pt x="21" y="6"/>
                    <a:pt x="21" y="6"/>
                  </a:cubicBezTo>
                  <a:cubicBezTo>
                    <a:pt x="21" y="6"/>
                    <a:pt x="21" y="6"/>
                    <a:pt x="20" y="5"/>
                  </a:cubicBezTo>
                  <a:cubicBezTo>
                    <a:pt x="21" y="5"/>
                    <a:pt x="20" y="4"/>
                    <a:pt x="20" y="4"/>
                  </a:cubicBezTo>
                  <a:cubicBezTo>
                    <a:pt x="20" y="4"/>
                    <a:pt x="19" y="4"/>
                    <a:pt x="19" y="4"/>
                  </a:cubicBezTo>
                  <a:cubicBezTo>
                    <a:pt x="19" y="4"/>
                    <a:pt x="19" y="4"/>
                    <a:pt x="19" y="4"/>
                  </a:cubicBezTo>
                  <a:cubicBezTo>
                    <a:pt x="19" y="4"/>
                    <a:pt x="19" y="4"/>
                    <a:pt x="19" y="4"/>
                  </a:cubicBezTo>
                  <a:cubicBezTo>
                    <a:pt x="19" y="3"/>
                    <a:pt x="18" y="3"/>
                    <a:pt x="18" y="2"/>
                  </a:cubicBezTo>
                  <a:cubicBezTo>
                    <a:pt x="18" y="2"/>
                    <a:pt x="17" y="2"/>
                    <a:pt x="17" y="2"/>
                  </a:cubicBezTo>
                  <a:cubicBezTo>
                    <a:pt x="17" y="1"/>
                    <a:pt x="17" y="1"/>
                    <a:pt x="17" y="1"/>
                  </a:cubicBezTo>
                  <a:cubicBezTo>
                    <a:pt x="17" y="1"/>
                    <a:pt x="17" y="1"/>
                    <a:pt x="17" y="1"/>
                  </a:cubicBezTo>
                  <a:cubicBezTo>
                    <a:pt x="17" y="1"/>
                    <a:pt x="16" y="1"/>
                    <a:pt x="16" y="1"/>
                  </a:cubicBezTo>
                  <a:cubicBezTo>
                    <a:pt x="16" y="1"/>
                    <a:pt x="16" y="1"/>
                    <a:pt x="16" y="1"/>
                  </a:cubicBezTo>
                  <a:cubicBezTo>
                    <a:pt x="16" y="1"/>
                    <a:pt x="16" y="0"/>
                    <a:pt x="16" y="0"/>
                  </a:cubicBezTo>
                  <a:cubicBezTo>
                    <a:pt x="16" y="0"/>
                    <a:pt x="16" y="0"/>
                    <a:pt x="15" y="0"/>
                  </a:cubicBezTo>
                  <a:cubicBezTo>
                    <a:pt x="15" y="0"/>
                    <a:pt x="15" y="0"/>
                    <a:pt x="15" y="0"/>
                  </a:cubicBezTo>
                  <a:cubicBezTo>
                    <a:pt x="15" y="0"/>
                    <a:pt x="15" y="0"/>
                    <a:pt x="14" y="0"/>
                  </a:cubicBezTo>
                  <a:cubicBezTo>
                    <a:pt x="14" y="0"/>
                    <a:pt x="14" y="0"/>
                    <a:pt x="14" y="0"/>
                  </a:cubicBezTo>
                  <a:cubicBezTo>
                    <a:pt x="14"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9" y="2"/>
                  </a:cubicBezTo>
                  <a:cubicBezTo>
                    <a:pt x="9" y="2"/>
                    <a:pt x="9" y="2"/>
                    <a:pt x="9" y="2"/>
                  </a:cubicBezTo>
                  <a:cubicBezTo>
                    <a:pt x="9" y="2"/>
                    <a:pt x="9" y="2"/>
                    <a:pt x="9" y="2"/>
                  </a:cubicBezTo>
                  <a:cubicBezTo>
                    <a:pt x="9" y="2"/>
                    <a:pt x="9" y="2"/>
                    <a:pt x="9" y="2"/>
                  </a:cubicBezTo>
                  <a:cubicBezTo>
                    <a:pt x="9" y="2"/>
                    <a:pt x="9" y="3"/>
                    <a:pt x="9" y="3"/>
                  </a:cubicBezTo>
                  <a:cubicBezTo>
                    <a:pt x="8" y="3"/>
                    <a:pt x="9" y="3"/>
                    <a:pt x="8" y="4"/>
                  </a:cubicBezTo>
                  <a:cubicBezTo>
                    <a:pt x="8" y="4"/>
                    <a:pt x="8" y="4"/>
                    <a:pt x="8" y="4"/>
                  </a:cubicBezTo>
                  <a:cubicBezTo>
                    <a:pt x="8" y="4"/>
                    <a:pt x="8" y="4"/>
                    <a:pt x="8" y="4"/>
                  </a:cubicBezTo>
                  <a:cubicBezTo>
                    <a:pt x="8" y="4"/>
                    <a:pt x="8" y="4"/>
                    <a:pt x="8" y="4"/>
                  </a:cubicBezTo>
                  <a:cubicBezTo>
                    <a:pt x="8" y="5"/>
                    <a:pt x="8" y="5"/>
                    <a:pt x="8" y="5"/>
                  </a:cubicBezTo>
                  <a:cubicBezTo>
                    <a:pt x="8" y="5"/>
                    <a:pt x="8" y="5"/>
                    <a:pt x="8" y="6"/>
                  </a:cubicBezTo>
                  <a:cubicBezTo>
                    <a:pt x="8" y="6"/>
                    <a:pt x="8" y="6"/>
                    <a:pt x="8" y="6"/>
                  </a:cubicBezTo>
                  <a:cubicBezTo>
                    <a:pt x="8" y="6"/>
                    <a:pt x="8" y="6"/>
                    <a:pt x="8" y="6"/>
                  </a:cubicBezTo>
                  <a:cubicBezTo>
                    <a:pt x="8" y="7"/>
                    <a:pt x="8" y="7"/>
                    <a:pt x="8" y="7"/>
                  </a:cubicBezTo>
                  <a:cubicBezTo>
                    <a:pt x="8" y="7"/>
                    <a:pt x="8" y="7"/>
                    <a:pt x="8" y="7"/>
                  </a:cubicBezTo>
                  <a:cubicBezTo>
                    <a:pt x="8" y="7"/>
                    <a:pt x="8" y="8"/>
                    <a:pt x="8" y="8"/>
                  </a:cubicBezTo>
                  <a:cubicBezTo>
                    <a:pt x="8" y="8"/>
                    <a:pt x="9" y="10"/>
                    <a:pt x="9" y="10"/>
                  </a:cubicBezTo>
                  <a:cubicBezTo>
                    <a:pt x="10" y="10"/>
                    <a:pt x="10" y="10"/>
                    <a:pt x="10" y="10"/>
                  </a:cubicBezTo>
                  <a:cubicBezTo>
                    <a:pt x="10" y="10"/>
                    <a:pt x="10" y="10"/>
                    <a:pt x="10" y="10"/>
                  </a:cubicBezTo>
                  <a:cubicBezTo>
                    <a:pt x="10" y="10"/>
                    <a:pt x="10" y="11"/>
                    <a:pt x="10" y="11"/>
                  </a:cubicBezTo>
                  <a:cubicBezTo>
                    <a:pt x="10" y="11"/>
                    <a:pt x="10" y="11"/>
                    <a:pt x="10" y="11"/>
                  </a:cubicBezTo>
                  <a:cubicBezTo>
                    <a:pt x="10" y="11"/>
                    <a:pt x="10" y="11"/>
                    <a:pt x="10" y="12"/>
                  </a:cubicBezTo>
                  <a:cubicBezTo>
                    <a:pt x="10" y="12"/>
                    <a:pt x="11" y="12"/>
                    <a:pt x="11" y="12"/>
                  </a:cubicBezTo>
                  <a:cubicBezTo>
                    <a:pt x="11" y="12"/>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3" y="13"/>
                    <a:pt x="13" y="14"/>
                    <a:pt x="13" y="13"/>
                  </a:cubicBezTo>
                  <a:cubicBezTo>
                    <a:pt x="13" y="13"/>
                    <a:pt x="13" y="13"/>
                    <a:pt x="13" y="13"/>
                  </a:cubicBezTo>
                  <a:cubicBezTo>
                    <a:pt x="13" y="13"/>
                    <a:pt x="14" y="13"/>
                    <a:pt x="14" y="13"/>
                  </a:cubicBezTo>
                  <a:cubicBezTo>
                    <a:pt x="14" y="13"/>
                    <a:pt x="14" y="13"/>
                    <a:pt x="14" y="13"/>
                  </a:cubicBezTo>
                  <a:cubicBezTo>
                    <a:pt x="14" y="13"/>
                    <a:pt x="15" y="14"/>
                    <a:pt x="15" y="14"/>
                  </a:cubicBezTo>
                  <a:cubicBezTo>
                    <a:pt x="15" y="14"/>
                    <a:pt x="15" y="14"/>
                    <a:pt x="15" y="15"/>
                  </a:cubicBezTo>
                  <a:cubicBezTo>
                    <a:pt x="15" y="15"/>
                    <a:pt x="15" y="15"/>
                    <a:pt x="15" y="15"/>
                  </a:cubicBezTo>
                  <a:cubicBezTo>
                    <a:pt x="15" y="15"/>
                    <a:pt x="14" y="15"/>
                    <a:pt x="14" y="15"/>
                  </a:cubicBezTo>
                  <a:cubicBezTo>
                    <a:pt x="14" y="16"/>
                    <a:pt x="14" y="16"/>
                    <a:pt x="14" y="16"/>
                  </a:cubicBezTo>
                  <a:cubicBezTo>
                    <a:pt x="13" y="16"/>
                    <a:pt x="13" y="16"/>
                    <a:pt x="13" y="16"/>
                  </a:cubicBezTo>
                  <a:cubicBezTo>
                    <a:pt x="13" y="16"/>
                    <a:pt x="13" y="16"/>
                    <a:pt x="13" y="16"/>
                  </a:cubicBezTo>
                  <a:cubicBezTo>
                    <a:pt x="12" y="16"/>
                    <a:pt x="12" y="17"/>
                    <a:pt x="12" y="17"/>
                  </a:cubicBezTo>
                  <a:cubicBezTo>
                    <a:pt x="12" y="17"/>
                    <a:pt x="12" y="17"/>
                    <a:pt x="12" y="17"/>
                  </a:cubicBezTo>
                  <a:cubicBezTo>
                    <a:pt x="12" y="17"/>
                    <a:pt x="12" y="17"/>
                    <a:pt x="12" y="18"/>
                  </a:cubicBezTo>
                  <a:cubicBezTo>
                    <a:pt x="12" y="17"/>
                    <a:pt x="12" y="17"/>
                    <a:pt x="12" y="17"/>
                  </a:cubicBezTo>
                  <a:cubicBezTo>
                    <a:pt x="12" y="17"/>
                    <a:pt x="11" y="18"/>
                    <a:pt x="11" y="18"/>
                  </a:cubicBezTo>
                  <a:cubicBezTo>
                    <a:pt x="11" y="18"/>
                    <a:pt x="11" y="18"/>
                    <a:pt x="11" y="18"/>
                  </a:cubicBezTo>
                  <a:cubicBezTo>
                    <a:pt x="11" y="18"/>
                    <a:pt x="10" y="18"/>
                    <a:pt x="10" y="18"/>
                  </a:cubicBezTo>
                  <a:cubicBezTo>
                    <a:pt x="10" y="18"/>
                    <a:pt x="9" y="18"/>
                    <a:pt x="9" y="19"/>
                  </a:cubicBezTo>
                  <a:cubicBezTo>
                    <a:pt x="9" y="19"/>
                    <a:pt x="9" y="19"/>
                    <a:pt x="9" y="19"/>
                  </a:cubicBezTo>
                  <a:cubicBezTo>
                    <a:pt x="9" y="19"/>
                    <a:pt x="9" y="19"/>
                    <a:pt x="9" y="19"/>
                  </a:cubicBezTo>
                  <a:cubicBezTo>
                    <a:pt x="9" y="19"/>
                    <a:pt x="9" y="20"/>
                    <a:pt x="9" y="20"/>
                  </a:cubicBezTo>
                  <a:cubicBezTo>
                    <a:pt x="9" y="20"/>
                    <a:pt x="8" y="20"/>
                    <a:pt x="8" y="20"/>
                  </a:cubicBezTo>
                  <a:cubicBezTo>
                    <a:pt x="8" y="20"/>
                    <a:pt x="8" y="20"/>
                    <a:pt x="8" y="20"/>
                  </a:cubicBezTo>
                  <a:cubicBezTo>
                    <a:pt x="8" y="21"/>
                    <a:pt x="8" y="21"/>
                    <a:pt x="8" y="21"/>
                  </a:cubicBezTo>
                  <a:cubicBezTo>
                    <a:pt x="8" y="21"/>
                    <a:pt x="8" y="21"/>
                    <a:pt x="7" y="21"/>
                  </a:cubicBezTo>
                  <a:cubicBezTo>
                    <a:pt x="7" y="21"/>
                    <a:pt x="7" y="22"/>
                    <a:pt x="7" y="22"/>
                  </a:cubicBezTo>
                  <a:cubicBezTo>
                    <a:pt x="7" y="22"/>
                    <a:pt x="7" y="22"/>
                    <a:pt x="7" y="22"/>
                  </a:cubicBezTo>
                  <a:cubicBezTo>
                    <a:pt x="7" y="22"/>
                    <a:pt x="6" y="23"/>
                    <a:pt x="6" y="22"/>
                  </a:cubicBezTo>
                  <a:cubicBezTo>
                    <a:pt x="6" y="23"/>
                    <a:pt x="6" y="23"/>
                    <a:pt x="5" y="22"/>
                  </a:cubicBezTo>
                  <a:cubicBezTo>
                    <a:pt x="5" y="23"/>
                    <a:pt x="5" y="22"/>
                    <a:pt x="5" y="23"/>
                  </a:cubicBezTo>
                  <a:cubicBezTo>
                    <a:pt x="5" y="23"/>
                    <a:pt x="5" y="23"/>
                    <a:pt x="5" y="23"/>
                  </a:cubicBezTo>
                  <a:cubicBezTo>
                    <a:pt x="5" y="23"/>
                    <a:pt x="5" y="23"/>
                    <a:pt x="5" y="23"/>
                  </a:cubicBezTo>
                  <a:cubicBezTo>
                    <a:pt x="5" y="23"/>
                    <a:pt x="4" y="23"/>
                    <a:pt x="4" y="24"/>
                  </a:cubicBezTo>
                  <a:cubicBezTo>
                    <a:pt x="4" y="24"/>
                    <a:pt x="4" y="24"/>
                    <a:pt x="4" y="24"/>
                  </a:cubicBezTo>
                  <a:cubicBezTo>
                    <a:pt x="4" y="24"/>
                    <a:pt x="3" y="24"/>
                    <a:pt x="3" y="24"/>
                  </a:cubicBezTo>
                  <a:cubicBezTo>
                    <a:pt x="3" y="24"/>
                    <a:pt x="3" y="25"/>
                    <a:pt x="3" y="25"/>
                  </a:cubicBezTo>
                  <a:cubicBezTo>
                    <a:pt x="3" y="25"/>
                    <a:pt x="2" y="25"/>
                    <a:pt x="2" y="25"/>
                  </a:cubicBezTo>
                  <a:cubicBezTo>
                    <a:pt x="2" y="25"/>
                    <a:pt x="1" y="26"/>
                    <a:pt x="1" y="26"/>
                  </a:cubicBezTo>
                  <a:cubicBezTo>
                    <a:pt x="0" y="27"/>
                    <a:pt x="1" y="28"/>
                    <a:pt x="1" y="28"/>
                  </a:cubicBezTo>
                  <a:cubicBezTo>
                    <a:pt x="1" y="28"/>
                    <a:pt x="1" y="29"/>
                    <a:pt x="1" y="29"/>
                  </a:cubicBezTo>
                  <a:cubicBezTo>
                    <a:pt x="1" y="29"/>
                    <a:pt x="2" y="30"/>
                    <a:pt x="2" y="30"/>
                  </a:cubicBezTo>
                  <a:cubicBezTo>
                    <a:pt x="2" y="30"/>
                    <a:pt x="2" y="30"/>
                    <a:pt x="2" y="30"/>
                  </a:cubicBezTo>
                  <a:cubicBezTo>
                    <a:pt x="2" y="30"/>
                    <a:pt x="3" y="30"/>
                    <a:pt x="3" y="30"/>
                  </a:cubicBezTo>
                  <a:cubicBezTo>
                    <a:pt x="3" y="30"/>
                    <a:pt x="3" y="30"/>
                    <a:pt x="3" y="30"/>
                  </a:cubicBezTo>
                  <a:cubicBezTo>
                    <a:pt x="3" y="30"/>
                    <a:pt x="3" y="30"/>
                    <a:pt x="3" y="31"/>
                  </a:cubicBezTo>
                  <a:cubicBezTo>
                    <a:pt x="3" y="31"/>
                    <a:pt x="4" y="31"/>
                    <a:pt x="4" y="31"/>
                  </a:cubicBezTo>
                  <a:cubicBezTo>
                    <a:pt x="4" y="31"/>
                    <a:pt x="4" y="31"/>
                    <a:pt x="4" y="31"/>
                  </a:cubicBezTo>
                  <a:cubicBezTo>
                    <a:pt x="4" y="31"/>
                    <a:pt x="5" y="31"/>
                    <a:pt x="5" y="31"/>
                  </a:cubicBezTo>
                  <a:cubicBezTo>
                    <a:pt x="5" y="31"/>
                    <a:pt x="5" y="31"/>
                    <a:pt x="6" y="31"/>
                  </a:cubicBezTo>
                  <a:cubicBezTo>
                    <a:pt x="6" y="31"/>
                    <a:pt x="6" y="31"/>
                    <a:pt x="6" y="31"/>
                  </a:cubicBezTo>
                  <a:cubicBezTo>
                    <a:pt x="6" y="32"/>
                    <a:pt x="6" y="31"/>
                    <a:pt x="7" y="32"/>
                  </a:cubicBezTo>
                  <a:cubicBezTo>
                    <a:pt x="7" y="32"/>
                    <a:pt x="7" y="32"/>
                    <a:pt x="7" y="32"/>
                  </a:cubicBezTo>
                  <a:cubicBezTo>
                    <a:pt x="7" y="32"/>
                    <a:pt x="7" y="32"/>
                    <a:pt x="7" y="32"/>
                  </a:cubicBezTo>
                  <a:cubicBezTo>
                    <a:pt x="7" y="32"/>
                    <a:pt x="8" y="32"/>
                    <a:pt x="8" y="32"/>
                  </a:cubicBezTo>
                  <a:cubicBezTo>
                    <a:pt x="8" y="32"/>
                    <a:pt x="8" y="32"/>
                    <a:pt x="8" y="32"/>
                  </a:cubicBezTo>
                  <a:cubicBezTo>
                    <a:pt x="8" y="33"/>
                    <a:pt x="8" y="33"/>
                    <a:pt x="9" y="33"/>
                  </a:cubicBezTo>
                  <a:cubicBezTo>
                    <a:pt x="9" y="33"/>
                    <a:pt x="9" y="33"/>
                    <a:pt x="9" y="33"/>
                  </a:cubicBezTo>
                  <a:cubicBezTo>
                    <a:pt x="9" y="33"/>
                    <a:pt x="9" y="33"/>
                    <a:pt x="9" y="34"/>
                  </a:cubicBezTo>
                  <a:cubicBezTo>
                    <a:pt x="9" y="34"/>
                    <a:pt x="9" y="34"/>
                    <a:pt x="9" y="34"/>
                  </a:cubicBezTo>
                  <a:cubicBezTo>
                    <a:pt x="9" y="34"/>
                    <a:pt x="9" y="34"/>
                    <a:pt x="9" y="34"/>
                  </a:cubicBezTo>
                  <a:cubicBezTo>
                    <a:pt x="9" y="34"/>
                    <a:pt x="9" y="33"/>
                    <a:pt x="10" y="33"/>
                  </a:cubicBezTo>
                  <a:cubicBezTo>
                    <a:pt x="10" y="33"/>
                    <a:pt x="10" y="33"/>
                    <a:pt x="10" y="33"/>
                  </a:cubicBezTo>
                  <a:cubicBezTo>
                    <a:pt x="10" y="33"/>
                    <a:pt x="10" y="33"/>
                    <a:pt x="10" y="34"/>
                  </a:cubicBezTo>
                  <a:cubicBezTo>
                    <a:pt x="10" y="34"/>
                    <a:pt x="11" y="34"/>
                    <a:pt x="11" y="34"/>
                  </a:cubicBezTo>
                  <a:cubicBezTo>
                    <a:pt x="11" y="34"/>
                    <a:pt x="12" y="35"/>
                    <a:pt x="12" y="35"/>
                  </a:cubicBezTo>
                  <a:cubicBezTo>
                    <a:pt x="12" y="35"/>
                    <a:pt x="12"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5" y="36"/>
                  </a:cubicBezTo>
                  <a:cubicBezTo>
                    <a:pt x="15" y="36"/>
                    <a:pt x="15" y="36"/>
                    <a:pt x="15" y="36"/>
                  </a:cubicBezTo>
                  <a:cubicBezTo>
                    <a:pt x="15" y="36"/>
                    <a:pt x="15" y="36"/>
                    <a:pt x="15" y="36"/>
                  </a:cubicBezTo>
                  <a:cubicBezTo>
                    <a:pt x="16" y="36"/>
                    <a:pt x="16" y="35"/>
                    <a:pt x="17" y="35"/>
                  </a:cubicBezTo>
                  <a:cubicBezTo>
                    <a:pt x="17" y="35"/>
                    <a:pt x="17" y="35"/>
                    <a:pt x="17" y="34"/>
                  </a:cubicBezTo>
                  <a:cubicBezTo>
                    <a:pt x="17" y="34"/>
                    <a:pt x="18" y="34"/>
                    <a:pt x="18" y="34"/>
                  </a:cubicBezTo>
                  <a:cubicBezTo>
                    <a:pt x="18" y="34"/>
                    <a:pt x="18" y="33"/>
                    <a:pt x="18" y="33"/>
                  </a:cubicBezTo>
                  <a:cubicBezTo>
                    <a:pt x="18" y="33"/>
                    <a:pt x="18" y="33"/>
                    <a:pt x="18" y="33"/>
                  </a:cubicBezTo>
                  <a:cubicBezTo>
                    <a:pt x="18" y="32"/>
                    <a:pt x="18" y="32"/>
                    <a:pt x="18" y="32"/>
                  </a:cubicBezTo>
                  <a:cubicBezTo>
                    <a:pt x="18" y="32"/>
                    <a:pt x="18" y="32"/>
                    <a:pt x="18" y="32"/>
                  </a:cubicBezTo>
                  <a:cubicBezTo>
                    <a:pt x="18" y="32"/>
                    <a:pt x="18" y="31"/>
                    <a:pt x="18" y="31"/>
                  </a:cubicBezTo>
                  <a:cubicBezTo>
                    <a:pt x="18" y="32"/>
                    <a:pt x="19" y="32"/>
                    <a:pt x="19" y="32"/>
                  </a:cubicBezTo>
                  <a:cubicBezTo>
                    <a:pt x="20" y="33"/>
                    <a:pt x="20" y="33"/>
                    <a:pt x="20" y="34"/>
                  </a:cubicBezTo>
                  <a:cubicBezTo>
                    <a:pt x="20" y="34"/>
                    <a:pt x="21" y="34"/>
                    <a:pt x="21" y="34"/>
                  </a:cubicBezTo>
                  <a:cubicBezTo>
                    <a:pt x="21" y="34"/>
                    <a:pt x="22" y="35"/>
                    <a:pt x="22" y="35"/>
                  </a:cubicBezTo>
                  <a:cubicBezTo>
                    <a:pt x="22" y="35"/>
                    <a:pt x="22" y="36"/>
                    <a:pt x="22" y="36"/>
                  </a:cubicBezTo>
                  <a:cubicBezTo>
                    <a:pt x="22" y="36"/>
                    <a:pt x="22" y="36"/>
                    <a:pt x="22" y="36"/>
                  </a:cubicBezTo>
                  <a:cubicBezTo>
                    <a:pt x="22" y="36"/>
                    <a:pt x="22" y="36"/>
                    <a:pt x="22" y="36"/>
                  </a:cubicBezTo>
                  <a:cubicBezTo>
                    <a:pt x="22" y="36"/>
                    <a:pt x="22" y="37"/>
                    <a:pt x="22" y="37"/>
                  </a:cubicBezTo>
                  <a:cubicBezTo>
                    <a:pt x="22" y="38"/>
                    <a:pt x="22" y="38"/>
                    <a:pt x="22" y="38"/>
                  </a:cubicBezTo>
                  <a:cubicBezTo>
                    <a:pt x="22" y="38"/>
                    <a:pt x="23" y="38"/>
                    <a:pt x="23" y="38"/>
                  </a:cubicBezTo>
                  <a:cubicBezTo>
                    <a:pt x="23" y="38"/>
                    <a:pt x="23" y="38"/>
                    <a:pt x="23" y="38"/>
                  </a:cubicBezTo>
                  <a:cubicBezTo>
                    <a:pt x="23" y="38"/>
                    <a:pt x="23" y="38"/>
                    <a:pt x="23" y="39"/>
                  </a:cubicBezTo>
                  <a:cubicBezTo>
                    <a:pt x="23" y="39"/>
                    <a:pt x="23" y="39"/>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3" y="40"/>
                    <a:pt x="23" y="40"/>
                    <a:pt x="23" y="41"/>
                  </a:cubicBezTo>
                  <a:cubicBezTo>
                    <a:pt x="22" y="41"/>
                    <a:pt x="22" y="41"/>
                    <a:pt x="22" y="41"/>
                  </a:cubicBezTo>
                  <a:cubicBezTo>
                    <a:pt x="22" y="41"/>
                    <a:pt x="22" y="42"/>
                    <a:pt x="22" y="42"/>
                  </a:cubicBezTo>
                  <a:cubicBezTo>
                    <a:pt x="22" y="42"/>
                    <a:pt x="22" y="42"/>
                    <a:pt x="22" y="42"/>
                  </a:cubicBezTo>
                  <a:cubicBezTo>
                    <a:pt x="22" y="42"/>
                    <a:pt x="22" y="42"/>
                    <a:pt x="22" y="42"/>
                  </a:cubicBezTo>
                  <a:cubicBezTo>
                    <a:pt x="22" y="43"/>
                    <a:pt x="21" y="43"/>
                    <a:pt x="22" y="43"/>
                  </a:cubicBezTo>
                  <a:cubicBezTo>
                    <a:pt x="21" y="43"/>
                    <a:pt x="22" y="43"/>
                    <a:pt x="22" y="43"/>
                  </a:cubicBezTo>
                  <a:cubicBezTo>
                    <a:pt x="21" y="43"/>
                    <a:pt x="21" y="44"/>
                    <a:pt x="22" y="44"/>
                  </a:cubicBezTo>
                  <a:cubicBezTo>
                    <a:pt x="22" y="44"/>
                    <a:pt x="21" y="45"/>
                    <a:pt x="21" y="45"/>
                  </a:cubicBezTo>
                  <a:cubicBezTo>
                    <a:pt x="21" y="45"/>
                    <a:pt x="21" y="45"/>
                    <a:pt x="21" y="45"/>
                  </a:cubicBezTo>
                  <a:cubicBezTo>
                    <a:pt x="21" y="45"/>
                    <a:pt x="21" y="45"/>
                    <a:pt x="21" y="46"/>
                  </a:cubicBezTo>
                  <a:cubicBezTo>
                    <a:pt x="21" y="46"/>
                    <a:pt x="21" y="46"/>
                    <a:pt x="21" y="46"/>
                  </a:cubicBezTo>
                  <a:cubicBezTo>
                    <a:pt x="21" y="46"/>
                    <a:pt x="21" y="46"/>
                    <a:pt x="21" y="46"/>
                  </a:cubicBezTo>
                  <a:cubicBezTo>
                    <a:pt x="21" y="46"/>
                    <a:pt x="21" y="46"/>
                    <a:pt x="21" y="47"/>
                  </a:cubicBezTo>
                  <a:cubicBezTo>
                    <a:pt x="20" y="47"/>
                    <a:pt x="20" y="47"/>
                    <a:pt x="20" y="47"/>
                  </a:cubicBezTo>
                  <a:cubicBezTo>
                    <a:pt x="20" y="47"/>
                    <a:pt x="20" y="47"/>
                    <a:pt x="20" y="47"/>
                  </a:cubicBezTo>
                  <a:cubicBezTo>
                    <a:pt x="20" y="48"/>
                    <a:pt x="20" y="48"/>
                    <a:pt x="20" y="48"/>
                  </a:cubicBezTo>
                  <a:cubicBezTo>
                    <a:pt x="20" y="48"/>
                    <a:pt x="19" y="49"/>
                    <a:pt x="19" y="49"/>
                  </a:cubicBezTo>
                  <a:cubicBezTo>
                    <a:pt x="19" y="49"/>
                    <a:pt x="19" y="49"/>
                    <a:pt x="19" y="49"/>
                  </a:cubicBezTo>
                  <a:cubicBezTo>
                    <a:pt x="19" y="49"/>
                    <a:pt x="19" y="50"/>
                    <a:pt x="19" y="50"/>
                  </a:cubicBezTo>
                  <a:cubicBezTo>
                    <a:pt x="19" y="50"/>
                    <a:pt x="19" y="50"/>
                    <a:pt x="19" y="50"/>
                  </a:cubicBezTo>
                  <a:cubicBezTo>
                    <a:pt x="19" y="50"/>
                    <a:pt x="19" y="51"/>
                    <a:pt x="19" y="51"/>
                  </a:cubicBezTo>
                  <a:cubicBezTo>
                    <a:pt x="18" y="51"/>
                    <a:pt x="18" y="51"/>
                    <a:pt x="18" y="51"/>
                  </a:cubicBezTo>
                  <a:cubicBezTo>
                    <a:pt x="18" y="51"/>
                    <a:pt x="18" y="52"/>
                    <a:pt x="18" y="52"/>
                  </a:cubicBezTo>
                  <a:cubicBezTo>
                    <a:pt x="17" y="52"/>
                    <a:pt x="17" y="52"/>
                    <a:pt x="17" y="52"/>
                  </a:cubicBezTo>
                  <a:cubicBezTo>
                    <a:pt x="17" y="53"/>
                    <a:pt x="17" y="53"/>
                    <a:pt x="17" y="53"/>
                  </a:cubicBezTo>
                  <a:cubicBezTo>
                    <a:pt x="17" y="53"/>
                    <a:pt x="17" y="53"/>
                    <a:pt x="17" y="53"/>
                  </a:cubicBezTo>
                  <a:cubicBezTo>
                    <a:pt x="17" y="53"/>
                    <a:pt x="17" y="53"/>
                    <a:pt x="17" y="53"/>
                  </a:cubicBezTo>
                  <a:cubicBezTo>
                    <a:pt x="17" y="53"/>
                    <a:pt x="16" y="54"/>
                    <a:pt x="16" y="54"/>
                  </a:cubicBezTo>
                  <a:cubicBezTo>
                    <a:pt x="16" y="54"/>
                    <a:pt x="16" y="54"/>
                    <a:pt x="15" y="54"/>
                  </a:cubicBezTo>
                  <a:cubicBezTo>
                    <a:pt x="15" y="54"/>
                    <a:pt x="15" y="54"/>
                    <a:pt x="15" y="54"/>
                  </a:cubicBezTo>
                  <a:cubicBezTo>
                    <a:pt x="15" y="55"/>
                    <a:pt x="15" y="55"/>
                    <a:pt x="15" y="55"/>
                  </a:cubicBezTo>
                  <a:cubicBezTo>
                    <a:pt x="15" y="55"/>
                    <a:pt x="15" y="55"/>
                    <a:pt x="15" y="55"/>
                  </a:cubicBezTo>
                  <a:cubicBezTo>
                    <a:pt x="15" y="55"/>
                    <a:pt x="15" y="56"/>
                    <a:pt x="15" y="56"/>
                  </a:cubicBezTo>
                  <a:cubicBezTo>
                    <a:pt x="15" y="56"/>
                    <a:pt x="15" y="56"/>
                    <a:pt x="15" y="56"/>
                  </a:cubicBezTo>
                  <a:cubicBezTo>
                    <a:pt x="15" y="56"/>
                    <a:pt x="15" y="56"/>
                    <a:pt x="15" y="56"/>
                  </a:cubicBezTo>
                  <a:cubicBezTo>
                    <a:pt x="15" y="56"/>
                    <a:pt x="15" y="56"/>
                    <a:pt x="15" y="56"/>
                  </a:cubicBezTo>
                  <a:cubicBezTo>
                    <a:pt x="15" y="56"/>
                    <a:pt x="15" y="57"/>
                    <a:pt x="15" y="57"/>
                  </a:cubicBezTo>
                  <a:cubicBezTo>
                    <a:pt x="15" y="57"/>
                    <a:pt x="15" y="57"/>
                    <a:pt x="15" y="58"/>
                  </a:cubicBezTo>
                  <a:cubicBezTo>
                    <a:pt x="15" y="58"/>
                    <a:pt x="15" y="58"/>
                    <a:pt x="15" y="58"/>
                  </a:cubicBezTo>
                  <a:cubicBezTo>
                    <a:pt x="15" y="58"/>
                    <a:pt x="15" y="58"/>
                    <a:pt x="15" y="59"/>
                  </a:cubicBezTo>
                  <a:cubicBezTo>
                    <a:pt x="15" y="59"/>
                    <a:pt x="15" y="59"/>
                    <a:pt x="15" y="59"/>
                  </a:cubicBezTo>
                  <a:cubicBezTo>
                    <a:pt x="15" y="59"/>
                    <a:pt x="15" y="59"/>
                    <a:pt x="15" y="59"/>
                  </a:cubicBezTo>
                  <a:cubicBezTo>
                    <a:pt x="15" y="60"/>
                    <a:pt x="16" y="61"/>
                    <a:pt x="16" y="61"/>
                  </a:cubicBezTo>
                  <a:cubicBezTo>
                    <a:pt x="16" y="61"/>
                    <a:pt x="17" y="62"/>
                    <a:pt x="17" y="62"/>
                  </a:cubicBezTo>
                  <a:cubicBezTo>
                    <a:pt x="17" y="62"/>
                    <a:pt x="17" y="62"/>
                    <a:pt x="17" y="62"/>
                  </a:cubicBezTo>
                  <a:cubicBezTo>
                    <a:pt x="17" y="62"/>
                    <a:pt x="18" y="62"/>
                    <a:pt x="18" y="62"/>
                  </a:cubicBezTo>
                  <a:cubicBezTo>
                    <a:pt x="18" y="62"/>
                    <a:pt x="18" y="62"/>
                    <a:pt x="18" y="62"/>
                  </a:cubicBezTo>
                  <a:cubicBezTo>
                    <a:pt x="18" y="62"/>
                    <a:pt x="19" y="62"/>
                    <a:pt x="19" y="62"/>
                  </a:cubicBezTo>
                  <a:cubicBezTo>
                    <a:pt x="19" y="62"/>
                    <a:pt x="19" y="62"/>
                    <a:pt x="19" y="62"/>
                  </a:cubicBezTo>
                  <a:cubicBezTo>
                    <a:pt x="19" y="62"/>
                    <a:pt x="19" y="62"/>
                    <a:pt x="19" y="62"/>
                  </a:cubicBezTo>
                  <a:cubicBezTo>
                    <a:pt x="20" y="62"/>
                    <a:pt x="20" y="62"/>
                    <a:pt x="20" y="62"/>
                  </a:cubicBezTo>
                  <a:cubicBezTo>
                    <a:pt x="20" y="62"/>
                    <a:pt x="20" y="62"/>
                    <a:pt x="20" y="62"/>
                  </a:cubicBezTo>
                  <a:cubicBezTo>
                    <a:pt x="20" y="62"/>
                    <a:pt x="20" y="62"/>
                    <a:pt x="21" y="62"/>
                  </a:cubicBezTo>
                  <a:cubicBezTo>
                    <a:pt x="21" y="62"/>
                    <a:pt x="21" y="62"/>
                    <a:pt x="21" y="61"/>
                  </a:cubicBezTo>
                  <a:cubicBezTo>
                    <a:pt x="22" y="61"/>
                    <a:pt x="22" y="61"/>
                    <a:pt x="22" y="61"/>
                  </a:cubicBezTo>
                  <a:cubicBezTo>
                    <a:pt x="22" y="61"/>
                    <a:pt x="23" y="61"/>
                    <a:pt x="23" y="61"/>
                  </a:cubicBezTo>
                  <a:cubicBezTo>
                    <a:pt x="23" y="61"/>
                    <a:pt x="24" y="61"/>
                    <a:pt x="24" y="61"/>
                  </a:cubicBezTo>
                  <a:cubicBezTo>
                    <a:pt x="24" y="61"/>
                    <a:pt x="24" y="61"/>
                    <a:pt x="24" y="61"/>
                  </a:cubicBezTo>
                  <a:cubicBezTo>
                    <a:pt x="25" y="61"/>
                    <a:pt x="25" y="60"/>
                    <a:pt x="26" y="60"/>
                  </a:cubicBezTo>
                  <a:cubicBezTo>
                    <a:pt x="26" y="60"/>
                    <a:pt x="26" y="60"/>
                    <a:pt x="26" y="60"/>
                  </a:cubicBezTo>
                  <a:cubicBezTo>
                    <a:pt x="26" y="59"/>
                    <a:pt x="26" y="59"/>
                    <a:pt x="26" y="59"/>
                  </a:cubicBezTo>
                  <a:cubicBezTo>
                    <a:pt x="26" y="59"/>
                    <a:pt x="27" y="59"/>
                    <a:pt x="27" y="59"/>
                  </a:cubicBezTo>
                  <a:cubicBezTo>
                    <a:pt x="27" y="58"/>
                    <a:pt x="27" y="58"/>
                    <a:pt x="27" y="58"/>
                  </a:cubicBezTo>
                  <a:cubicBezTo>
                    <a:pt x="27" y="58"/>
                    <a:pt x="27" y="57"/>
                    <a:pt x="27" y="57"/>
                  </a:cubicBezTo>
                  <a:cubicBezTo>
                    <a:pt x="27" y="57"/>
                    <a:pt x="28" y="57"/>
                    <a:pt x="28" y="57"/>
                  </a:cubicBezTo>
                  <a:cubicBezTo>
                    <a:pt x="28" y="57"/>
                    <a:pt x="28" y="56"/>
                    <a:pt x="28" y="56"/>
                  </a:cubicBezTo>
                  <a:cubicBezTo>
                    <a:pt x="28" y="56"/>
                    <a:pt x="28" y="56"/>
                    <a:pt x="28" y="56"/>
                  </a:cubicBezTo>
                  <a:cubicBezTo>
                    <a:pt x="28" y="56"/>
                    <a:pt x="28" y="55"/>
                    <a:pt x="28" y="55"/>
                  </a:cubicBezTo>
                  <a:cubicBezTo>
                    <a:pt x="28" y="55"/>
                    <a:pt x="29" y="55"/>
                    <a:pt x="29" y="55"/>
                  </a:cubicBezTo>
                  <a:cubicBezTo>
                    <a:pt x="29" y="55"/>
                    <a:pt x="29" y="55"/>
                    <a:pt x="29" y="55"/>
                  </a:cubicBezTo>
                  <a:cubicBezTo>
                    <a:pt x="29" y="54"/>
                    <a:pt x="29" y="54"/>
                    <a:pt x="29" y="54"/>
                  </a:cubicBezTo>
                  <a:cubicBezTo>
                    <a:pt x="29" y="54"/>
                    <a:pt x="29" y="54"/>
                    <a:pt x="29" y="54"/>
                  </a:cubicBezTo>
                  <a:cubicBezTo>
                    <a:pt x="29" y="54"/>
                    <a:pt x="29" y="53"/>
                    <a:pt x="29" y="53"/>
                  </a:cubicBezTo>
                  <a:cubicBezTo>
                    <a:pt x="30" y="53"/>
                    <a:pt x="30" y="53"/>
                    <a:pt x="30" y="53"/>
                  </a:cubicBezTo>
                  <a:cubicBezTo>
                    <a:pt x="30" y="52"/>
                    <a:pt x="30" y="52"/>
                    <a:pt x="31" y="52"/>
                  </a:cubicBezTo>
                  <a:cubicBezTo>
                    <a:pt x="31" y="52"/>
                    <a:pt x="31" y="51"/>
                    <a:pt x="31" y="51"/>
                  </a:cubicBezTo>
                  <a:cubicBezTo>
                    <a:pt x="31" y="51"/>
                    <a:pt x="31" y="51"/>
                    <a:pt x="31" y="51"/>
                  </a:cubicBezTo>
                  <a:cubicBezTo>
                    <a:pt x="31" y="51"/>
                    <a:pt x="31" y="51"/>
                    <a:pt x="32" y="51"/>
                  </a:cubicBezTo>
                  <a:cubicBezTo>
                    <a:pt x="32" y="51"/>
                    <a:pt x="33" y="50"/>
                    <a:pt x="33" y="50"/>
                  </a:cubicBezTo>
                  <a:cubicBezTo>
                    <a:pt x="33" y="50"/>
                    <a:pt x="34" y="50"/>
                    <a:pt x="34" y="50"/>
                  </a:cubicBezTo>
                  <a:cubicBezTo>
                    <a:pt x="34" y="50"/>
                    <a:pt x="34" y="50"/>
                    <a:pt x="34" y="50"/>
                  </a:cubicBezTo>
                  <a:cubicBezTo>
                    <a:pt x="35" y="50"/>
                    <a:pt x="35" y="50"/>
                    <a:pt x="35" y="50"/>
                  </a:cubicBezTo>
                  <a:cubicBezTo>
                    <a:pt x="35" y="50"/>
                    <a:pt x="35" y="50"/>
                    <a:pt x="35" y="50"/>
                  </a:cubicBezTo>
                  <a:cubicBezTo>
                    <a:pt x="35" y="50"/>
                    <a:pt x="36" y="50"/>
                    <a:pt x="36" y="51"/>
                  </a:cubicBezTo>
                  <a:cubicBezTo>
                    <a:pt x="36" y="51"/>
                    <a:pt x="36" y="51"/>
                    <a:pt x="37" y="51"/>
                  </a:cubicBezTo>
                  <a:cubicBezTo>
                    <a:pt x="37" y="51"/>
                    <a:pt x="37" y="51"/>
                    <a:pt x="37" y="51"/>
                  </a:cubicBezTo>
                  <a:cubicBezTo>
                    <a:pt x="37" y="51"/>
                    <a:pt x="37" y="51"/>
                    <a:pt x="38" y="51"/>
                  </a:cubicBezTo>
                  <a:cubicBezTo>
                    <a:pt x="38" y="51"/>
                    <a:pt x="38" y="52"/>
                    <a:pt x="38" y="52"/>
                  </a:cubicBezTo>
                  <a:cubicBezTo>
                    <a:pt x="38" y="52"/>
                    <a:pt x="39" y="52"/>
                    <a:pt x="39" y="52"/>
                  </a:cubicBezTo>
                  <a:cubicBezTo>
                    <a:pt x="39" y="52"/>
                    <a:pt x="39" y="53"/>
                    <a:pt x="39" y="53"/>
                  </a:cubicBezTo>
                  <a:cubicBezTo>
                    <a:pt x="39" y="53"/>
                    <a:pt x="40" y="53"/>
                    <a:pt x="40" y="53"/>
                  </a:cubicBezTo>
                  <a:cubicBezTo>
                    <a:pt x="40" y="53"/>
                    <a:pt x="40" y="53"/>
                    <a:pt x="40" y="53"/>
                  </a:cubicBezTo>
                  <a:cubicBezTo>
                    <a:pt x="40" y="53"/>
                    <a:pt x="41" y="53"/>
                    <a:pt x="41" y="53"/>
                  </a:cubicBezTo>
                  <a:cubicBezTo>
                    <a:pt x="41" y="53"/>
                    <a:pt x="41" y="54"/>
                    <a:pt x="41" y="54"/>
                  </a:cubicBezTo>
                  <a:cubicBezTo>
                    <a:pt x="41" y="54"/>
                    <a:pt x="41" y="54"/>
                    <a:pt x="41" y="54"/>
                  </a:cubicBezTo>
                  <a:cubicBezTo>
                    <a:pt x="41" y="54"/>
                    <a:pt x="42" y="54"/>
                    <a:pt x="42" y="54"/>
                  </a:cubicBezTo>
                  <a:cubicBezTo>
                    <a:pt x="42" y="54"/>
                    <a:pt x="42" y="54"/>
                    <a:pt x="42" y="54"/>
                  </a:cubicBezTo>
                  <a:cubicBezTo>
                    <a:pt x="42" y="54"/>
                    <a:pt x="43" y="54"/>
                    <a:pt x="43" y="54"/>
                  </a:cubicBezTo>
                  <a:cubicBezTo>
                    <a:pt x="43" y="54"/>
                    <a:pt x="43" y="54"/>
                    <a:pt x="43" y="54"/>
                  </a:cubicBezTo>
                  <a:cubicBezTo>
                    <a:pt x="43" y="54"/>
                    <a:pt x="44" y="54"/>
                    <a:pt x="44" y="54"/>
                  </a:cubicBezTo>
                  <a:cubicBezTo>
                    <a:pt x="44" y="54"/>
                    <a:pt x="44" y="54"/>
                    <a:pt x="44" y="54"/>
                  </a:cubicBezTo>
                  <a:cubicBezTo>
                    <a:pt x="44" y="54"/>
                    <a:pt x="45" y="54"/>
                    <a:pt x="45" y="55"/>
                  </a:cubicBezTo>
                  <a:cubicBezTo>
                    <a:pt x="45" y="54"/>
                    <a:pt x="46" y="55"/>
                    <a:pt x="46" y="55"/>
                  </a:cubicBezTo>
                  <a:cubicBezTo>
                    <a:pt x="46" y="54"/>
                    <a:pt x="46" y="55"/>
                    <a:pt x="47" y="55"/>
                  </a:cubicBezTo>
                  <a:cubicBezTo>
                    <a:pt x="47" y="55"/>
                    <a:pt x="47" y="55"/>
                    <a:pt x="48" y="55"/>
                  </a:cubicBezTo>
                  <a:cubicBezTo>
                    <a:pt x="48" y="55"/>
                    <a:pt x="48" y="54"/>
                    <a:pt x="48" y="54"/>
                  </a:cubicBezTo>
                  <a:cubicBezTo>
                    <a:pt x="48" y="54"/>
                    <a:pt x="49" y="54"/>
                    <a:pt x="49" y="54"/>
                  </a:cubicBezTo>
                  <a:cubicBezTo>
                    <a:pt x="49" y="54"/>
                    <a:pt x="49" y="55"/>
                    <a:pt x="49" y="55"/>
                  </a:cubicBezTo>
                  <a:cubicBezTo>
                    <a:pt x="49" y="55"/>
                    <a:pt x="49" y="55"/>
                    <a:pt x="49" y="55"/>
                  </a:cubicBezTo>
                  <a:cubicBezTo>
                    <a:pt x="49" y="56"/>
                    <a:pt x="49" y="56"/>
                    <a:pt x="49" y="56"/>
                  </a:cubicBezTo>
                  <a:cubicBezTo>
                    <a:pt x="49" y="56"/>
                    <a:pt x="49" y="57"/>
                    <a:pt x="49" y="57"/>
                  </a:cubicBezTo>
                  <a:cubicBezTo>
                    <a:pt x="49" y="57"/>
                    <a:pt x="49" y="57"/>
                    <a:pt x="49" y="58"/>
                  </a:cubicBezTo>
                  <a:cubicBezTo>
                    <a:pt x="49" y="58"/>
                    <a:pt x="49" y="58"/>
                    <a:pt x="49" y="58"/>
                  </a:cubicBezTo>
                  <a:cubicBezTo>
                    <a:pt x="49" y="58"/>
                    <a:pt x="49" y="58"/>
                    <a:pt x="48" y="58"/>
                  </a:cubicBezTo>
                  <a:cubicBezTo>
                    <a:pt x="48" y="58"/>
                    <a:pt x="48" y="58"/>
                    <a:pt x="48" y="58"/>
                  </a:cubicBezTo>
                  <a:cubicBezTo>
                    <a:pt x="48" y="58"/>
                    <a:pt x="48" y="58"/>
                    <a:pt x="47" y="58"/>
                  </a:cubicBezTo>
                  <a:cubicBezTo>
                    <a:pt x="47" y="58"/>
                    <a:pt x="47" y="58"/>
                    <a:pt x="47" y="58"/>
                  </a:cubicBezTo>
                  <a:cubicBezTo>
                    <a:pt x="47" y="58"/>
                    <a:pt x="47" y="57"/>
                    <a:pt x="47" y="58"/>
                  </a:cubicBezTo>
                  <a:cubicBezTo>
                    <a:pt x="47" y="58"/>
                    <a:pt x="46" y="58"/>
                    <a:pt x="46" y="57"/>
                  </a:cubicBezTo>
                  <a:cubicBezTo>
                    <a:pt x="46" y="58"/>
                    <a:pt x="46" y="58"/>
                    <a:pt x="46" y="58"/>
                  </a:cubicBezTo>
                  <a:cubicBezTo>
                    <a:pt x="46" y="58"/>
                    <a:pt x="46" y="58"/>
                    <a:pt x="46" y="58"/>
                  </a:cubicBezTo>
                  <a:cubicBezTo>
                    <a:pt x="45" y="58"/>
                    <a:pt x="45" y="58"/>
                    <a:pt x="45" y="58"/>
                  </a:cubicBezTo>
                  <a:cubicBezTo>
                    <a:pt x="45" y="58"/>
                    <a:pt x="45" y="58"/>
                    <a:pt x="45" y="59"/>
                  </a:cubicBezTo>
                  <a:cubicBezTo>
                    <a:pt x="44" y="59"/>
                    <a:pt x="44" y="59"/>
                    <a:pt x="44" y="59"/>
                  </a:cubicBezTo>
                  <a:cubicBezTo>
                    <a:pt x="44" y="60"/>
                    <a:pt x="44" y="60"/>
                    <a:pt x="44" y="60"/>
                  </a:cubicBezTo>
                  <a:cubicBezTo>
                    <a:pt x="44" y="60"/>
                    <a:pt x="44" y="60"/>
                    <a:pt x="44" y="60"/>
                  </a:cubicBezTo>
                  <a:cubicBezTo>
                    <a:pt x="44" y="61"/>
                    <a:pt x="45" y="62"/>
                    <a:pt x="45" y="63"/>
                  </a:cubicBezTo>
                  <a:cubicBezTo>
                    <a:pt x="45" y="63"/>
                    <a:pt x="45" y="63"/>
                    <a:pt x="45" y="64"/>
                  </a:cubicBezTo>
                  <a:cubicBezTo>
                    <a:pt x="46" y="64"/>
                    <a:pt x="46" y="64"/>
                    <a:pt x="46" y="64"/>
                  </a:cubicBezTo>
                  <a:cubicBezTo>
                    <a:pt x="46" y="65"/>
                    <a:pt x="46" y="65"/>
                    <a:pt x="46" y="65"/>
                  </a:cubicBezTo>
                  <a:cubicBezTo>
                    <a:pt x="46" y="65"/>
                    <a:pt x="46" y="66"/>
                    <a:pt x="46" y="66"/>
                  </a:cubicBezTo>
                  <a:cubicBezTo>
                    <a:pt x="46" y="66"/>
                    <a:pt x="46" y="66"/>
                    <a:pt x="46" y="66"/>
                  </a:cubicBezTo>
                  <a:cubicBezTo>
                    <a:pt x="46" y="66"/>
                    <a:pt x="46" y="66"/>
                    <a:pt x="46" y="66"/>
                  </a:cubicBezTo>
                  <a:cubicBezTo>
                    <a:pt x="46" y="66"/>
                    <a:pt x="46" y="67"/>
                    <a:pt x="46" y="67"/>
                  </a:cubicBezTo>
                  <a:cubicBezTo>
                    <a:pt x="46" y="67"/>
                    <a:pt x="46" y="67"/>
                    <a:pt x="46" y="67"/>
                  </a:cubicBezTo>
                  <a:cubicBezTo>
                    <a:pt x="46" y="67"/>
                    <a:pt x="46" y="67"/>
                    <a:pt x="46" y="67"/>
                  </a:cubicBezTo>
                  <a:cubicBezTo>
                    <a:pt x="46" y="67"/>
                    <a:pt x="46" y="68"/>
                    <a:pt x="46" y="68"/>
                  </a:cubicBezTo>
                  <a:cubicBezTo>
                    <a:pt x="46" y="68"/>
                    <a:pt x="46" y="68"/>
                    <a:pt x="46" y="68"/>
                  </a:cubicBezTo>
                  <a:cubicBezTo>
                    <a:pt x="46" y="68"/>
                    <a:pt x="46" y="69"/>
                    <a:pt x="46" y="69"/>
                  </a:cubicBezTo>
                  <a:cubicBezTo>
                    <a:pt x="46" y="69"/>
                    <a:pt x="46" y="69"/>
                    <a:pt x="46" y="69"/>
                  </a:cubicBezTo>
                  <a:cubicBezTo>
                    <a:pt x="46" y="69"/>
                    <a:pt x="46" y="70"/>
                    <a:pt x="46" y="70"/>
                  </a:cubicBezTo>
                  <a:cubicBezTo>
                    <a:pt x="47" y="70"/>
                    <a:pt x="47" y="70"/>
                    <a:pt x="47" y="70"/>
                  </a:cubicBezTo>
                  <a:cubicBezTo>
                    <a:pt x="47" y="71"/>
                    <a:pt x="47" y="71"/>
                    <a:pt x="47" y="71"/>
                  </a:cubicBezTo>
                  <a:cubicBezTo>
                    <a:pt x="47" y="71"/>
                    <a:pt x="48" y="72"/>
                    <a:pt x="48" y="72"/>
                  </a:cubicBezTo>
                  <a:cubicBezTo>
                    <a:pt x="48" y="72"/>
                    <a:pt x="48" y="73"/>
                    <a:pt x="48" y="73"/>
                  </a:cubicBezTo>
                  <a:cubicBezTo>
                    <a:pt x="48" y="73"/>
                    <a:pt x="49" y="73"/>
                    <a:pt x="49" y="73"/>
                  </a:cubicBezTo>
                  <a:cubicBezTo>
                    <a:pt x="49" y="73"/>
                    <a:pt x="49" y="73"/>
                    <a:pt x="50" y="73"/>
                  </a:cubicBezTo>
                  <a:cubicBezTo>
                    <a:pt x="50" y="73"/>
                    <a:pt x="51" y="73"/>
                    <a:pt x="51" y="72"/>
                  </a:cubicBezTo>
                  <a:cubicBezTo>
                    <a:pt x="51" y="72"/>
                    <a:pt x="51" y="72"/>
                    <a:pt x="51" y="72"/>
                  </a:cubicBezTo>
                  <a:cubicBezTo>
                    <a:pt x="51" y="72"/>
                    <a:pt x="51" y="72"/>
                    <a:pt x="51" y="72"/>
                  </a:cubicBezTo>
                  <a:cubicBezTo>
                    <a:pt x="51" y="72"/>
                    <a:pt x="51" y="72"/>
                    <a:pt x="51" y="71"/>
                  </a:cubicBezTo>
                  <a:cubicBezTo>
                    <a:pt x="51" y="71"/>
                    <a:pt x="52" y="71"/>
                    <a:pt x="52" y="71"/>
                  </a:cubicBezTo>
                  <a:cubicBezTo>
                    <a:pt x="52" y="71"/>
                    <a:pt x="52" y="71"/>
                    <a:pt x="52" y="71"/>
                  </a:cubicBezTo>
                  <a:cubicBezTo>
                    <a:pt x="51" y="70"/>
                    <a:pt x="52" y="70"/>
                    <a:pt x="52" y="70"/>
                  </a:cubicBezTo>
                  <a:cubicBezTo>
                    <a:pt x="52" y="70"/>
                    <a:pt x="52" y="69"/>
                    <a:pt x="52" y="69"/>
                  </a:cubicBezTo>
                  <a:cubicBezTo>
                    <a:pt x="52" y="69"/>
                    <a:pt x="52" y="69"/>
                    <a:pt x="52" y="69"/>
                  </a:cubicBezTo>
                  <a:cubicBezTo>
                    <a:pt x="52" y="69"/>
                    <a:pt x="52" y="69"/>
                    <a:pt x="52" y="69"/>
                  </a:cubicBezTo>
                  <a:cubicBezTo>
                    <a:pt x="52" y="69"/>
                    <a:pt x="52" y="69"/>
                    <a:pt x="52" y="69"/>
                  </a:cubicBezTo>
                  <a:cubicBezTo>
                    <a:pt x="52" y="68"/>
                    <a:pt x="52" y="68"/>
                    <a:pt x="52" y="68"/>
                  </a:cubicBezTo>
                  <a:cubicBezTo>
                    <a:pt x="52" y="68"/>
                    <a:pt x="52" y="68"/>
                    <a:pt x="52" y="68"/>
                  </a:cubicBezTo>
                  <a:cubicBezTo>
                    <a:pt x="52" y="68"/>
                    <a:pt x="52" y="67"/>
                    <a:pt x="52" y="67"/>
                  </a:cubicBezTo>
                  <a:cubicBezTo>
                    <a:pt x="52" y="67"/>
                    <a:pt x="52" y="67"/>
                    <a:pt x="53" y="67"/>
                  </a:cubicBezTo>
                  <a:cubicBezTo>
                    <a:pt x="53" y="67"/>
                    <a:pt x="53" y="66"/>
                    <a:pt x="53" y="66"/>
                  </a:cubicBezTo>
                  <a:cubicBezTo>
                    <a:pt x="54" y="66"/>
                    <a:pt x="54" y="66"/>
                    <a:pt x="55" y="65"/>
                  </a:cubicBezTo>
                  <a:cubicBezTo>
                    <a:pt x="55" y="65"/>
                    <a:pt x="54" y="64"/>
                    <a:pt x="54" y="64"/>
                  </a:cubicBezTo>
                  <a:cubicBezTo>
                    <a:pt x="54" y="64"/>
                    <a:pt x="54" y="64"/>
                    <a:pt x="54" y="64"/>
                  </a:cubicBezTo>
                  <a:cubicBezTo>
                    <a:pt x="54" y="64"/>
                    <a:pt x="53" y="64"/>
                    <a:pt x="53" y="64"/>
                  </a:cubicBezTo>
                  <a:cubicBezTo>
                    <a:pt x="53" y="64"/>
                    <a:pt x="53" y="64"/>
                    <a:pt x="53" y="64"/>
                  </a:cubicBezTo>
                  <a:cubicBezTo>
                    <a:pt x="53" y="63"/>
                    <a:pt x="53" y="63"/>
                    <a:pt x="53" y="63"/>
                  </a:cubicBezTo>
                  <a:cubicBezTo>
                    <a:pt x="53" y="63"/>
                    <a:pt x="53" y="62"/>
                    <a:pt x="53" y="62"/>
                  </a:cubicBezTo>
                  <a:cubicBezTo>
                    <a:pt x="53" y="61"/>
                    <a:pt x="53" y="61"/>
                    <a:pt x="53" y="61"/>
                  </a:cubicBezTo>
                  <a:cubicBezTo>
                    <a:pt x="53" y="61"/>
                    <a:pt x="53" y="61"/>
                    <a:pt x="53" y="60"/>
                  </a:cubicBezTo>
                  <a:cubicBezTo>
                    <a:pt x="53" y="60"/>
                    <a:pt x="53" y="60"/>
                    <a:pt x="53" y="60"/>
                  </a:cubicBezTo>
                  <a:cubicBezTo>
                    <a:pt x="53" y="60"/>
                    <a:pt x="53" y="60"/>
                    <a:pt x="53" y="60"/>
                  </a:cubicBezTo>
                  <a:cubicBezTo>
                    <a:pt x="53" y="60"/>
                    <a:pt x="53" y="59"/>
                    <a:pt x="53" y="59"/>
                  </a:cubicBezTo>
                  <a:cubicBezTo>
                    <a:pt x="53" y="59"/>
                    <a:pt x="53" y="59"/>
                    <a:pt x="53" y="59"/>
                  </a:cubicBezTo>
                  <a:cubicBezTo>
                    <a:pt x="53" y="59"/>
                    <a:pt x="53" y="59"/>
                    <a:pt x="53" y="59"/>
                  </a:cubicBezTo>
                  <a:cubicBezTo>
                    <a:pt x="53" y="59"/>
                    <a:pt x="53" y="58"/>
                    <a:pt x="53" y="58"/>
                  </a:cubicBezTo>
                  <a:cubicBezTo>
                    <a:pt x="53" y="58"/>
                    <a:pt x="53" y="58"/>
                    <a:pt x="53" y="58"/>
                  </a:cubicBezTo>
                  <a:cubicBezTo>
                    <a:pt x="53" y="58"/>
                    <a:pt x="53" y="57"/>
                    <a:pt x="54" y="57"/>
                  </a:cubicBezTo>
                  <a:cubicBezTo>
                    <a:pt x="54" y="57"/>
                    <a:pt x="54" y="57"/>
                    <a:pt x="54" y="57"/>
                  </a:cubicBezTo>
                  <a:cubicBezTo>
                    <a:pt x="54" y="57"/>
                    <a:pt x="54" y="57"/>
                    <a:pt x="54" y="56"/>
                  </a:cubicBezTo>
                  <a:cubicBezTo>
                    <a:pt x="54" y="56"/>
                    <a:pt x="54" y="56"/>
                    <a:pt x="54" y="56"/>
                  </a:cubicBezTo>
                  <a:cubicBezTo>
                    <a:pt x="54" y="55"/>
                    <a:pt x="54" y="55"/>
                    <a:pt x="55" y="54"/>
                  </a:cubicBezTo>
                  <a:cubicBezTo>
                    <a:pt x="55" y="54"/>
                    <a:pt x="55" y="53"/>
                    <a:pt x="55" y="53"/>
                  </a:cubicBezTo>
                  <a:cubicBezTo>
                    <a:pt x="55" y="53"/>
                    <a:pt x="55" y="53"/>
                    <a:pt x="55" y="53"/>
                  </a:cubicBezTo>
                  <a:cubicBezTo>
                    <a:pt x="55" y="53"/>
                    <a:pt x="55" y="52"/>
                    <a:pt x="55" y="52"/>
                  </a:cubicBezTo>
                  <a:cubicBezTo>
                    <a:pt x="55" y="52"/>
                    <a:pt x="55" y="52"/>
                    <a:pt x="55" y="52"/>
                  </a:cubicBezTo>
                  <a:cubicBezTo>
                    <a:pt x="55" y="51"/>
                    <a:pt x="55" y="51"/>
                    <a:pt x="55" y="51"/>
                  </a:cubicBezTo>
                  <a:cubicBezTo>
                    <a:pt x="55" y="51"/>
                    <a:pt x="55" y="51"/>
                    <a:pt x="55" y="51"/>
                  </a:cubicBezTo>
                  <a:cubicBezTo>
                    <a:pt x="55" y="50"/>
                    <a:pt x="55" y="50"/>
                    <a:pt x="55" y="50"/>
                  </a:cubicBezTo>
                  <a:cubicBezTo>
                    <a:pt x="55" y="50"/>
                    <a:pt x="55" y="50"/>
                    <a:pt x="55" y="50"/>
                  </a:cubicBezTo>
                  <a:cubicBezTo>
                    <a:pt x="55" y="50"/>
                    <a:pt x="55" y="50"/>
                    <a:pt x="55" y="50"/>
                  </a:cubicBezTo>
                  <a:cubicBezTo>
                    <a:pt x="55" y="49"/>
                    <a:pt x="55" y="49"/>
                    <a:pt x="55" y="49"/>
                  </a:cubicBezTo>
                  <a:cubicBezTo>
                    <a:pt x="55" y="49"/>
                    <a:pt x="55" y="49"/>
                    <a:pt x="55" y="49"/>
                  </a:cubicBezTo>
                  <a:cubicBezTo>
                    <a:pt x="55" y="49"/>
                    <a:pt x="55" y="49"/>
                    <a:pt x="56" y="48"/>
                  </a:cubicBezTo>
                  <a:cubicBezTo>
                    <a:pt x="55" y="48"/>
                    <a:pt x="56" y="48"/>
                    <a:pt x="56" y="48"/>
                  </a:cubicBezTo>
                  <a:cubicBezTo>
                    <a:pt x="56" y="48"/>
                    <a:pt x="56" y="48"/>
                    <a:pt x="56" y="47"/>
                  </a:cubicBezTo>
                  <a:cubicBezTo>
                    <a:pt x="56" y="47"/>
                    <a:pt x="55" y="47"/>
                    <a:pt x="55" y="47"/>
                  </a:cubicBezTo>
                  <a:cubicBezTo>
                    <a:pt x="55" y="47"/>
                    <a:pt x="55" y="47"/>
                    <a:pt x="55" y="47"/>
                  </a:cubicBezTo>
                  <a:cubicBezTo>
                    <a:pt x="55" y="47"/>
                    <a:pt x="55" y="46"/>
                    <a:pt x="55" y="46"/>
                  </a:cubicBezTo>
                  <a:cubicBezTo>
                    <a:pt x="54" y="46"/>
                    <a:pt x="54" y="46"/>
                    <a:pt x="54" y="46"/>
                  </a:cubicBezTo>
                  <a:cubicBezTo>
                    <a:pt x="54" y="46"/>
                    <a:pt x="54" y="45"/>
                    <a:pt x="54" y="46"/>
                  </a:cubicBezTo>
                  <a:cubicBezTo>
                    <a:pt x="54" y="45"/>
                    <a:pt x="54" y="45"/>
                    <a:pt x="53" y="45"/>
                  </a:cubicBezTo>
                  <a:cubicBezTo>
                    <a:pt x="53" y="45"/>
                    <a:pt x="53" y="45"/>
                    <a:pt x="53" y="45"/>
                  </a:cubicBezTo>
                  <a:cubicBezTo>
                    <a:pt x="53" y="45"/>
                    <a:pt x="53" y="44"/>
                    <a:pt x="53" y="44"/>
                  </a:cubicBezTo>
                  <a:cubicBezTo>
                    <a:pt x="53" y="44"/>
                    <a:pt x="52" y="44"/>
                    <a:pt x="52" y="44"/>
                  </a:cubicBezTo>
                  <a:cubicBezTo>
                    <a:pt x="52" y="44"/>
                    <a:pt x="52" y="44"/>
                    <a:pt x="52" y="45"/>
                  </a:cubicBezTo>
                  <a:cubicBezTo>
                    <a:pt x="52" y="44"/>
                    <a:pt x="51" y="44"/>
                    <a:pt x="51" y="44"/>
                  </a:cubicBezTo>
                  <a:cubicBezTo>
                    <a:pt x="51" y="44"/>
                    <a:pt x="51" y="44"/>
                    <a:pt x="51" y="44"/>
                  </a:cubicBezTo>
                  <a:cubicBezTo>
                    <a:pt x="50" y="43"/>
                    <a:pt x="50" y="43"/>
                    <a:pt x="50" y="43"/>
                  </a:cubicBezTo>
                  <a:cubicBezTo>
                    <a:pt x="50" y="43"/>
                    <a:pt x="49" y="42"/>
                    <a:pt x="49" y="42"/>
                  </a:cubicBezTo>
                  <a:cubicBezTo>
                    <a:pt x="49" y="42"/>
                    <a:pt x="49" y="42"/>
                    <a:pt x="49" y="42"/>
                  </a:cubicBezTo>
                  <a:cubicBezTo>
                    <a:pt x="49" y="42"/>
                    <a:pt x="49" y="42"/>
                    <a:pt x="48" y="42"/>
                  </a:cubicBezTo>
                  <a:cubicBezTo>
                    <a:pt x="48" y="42"/>
                    <a:pt x="48" y="41"/>
                    <a:pt x="48" y="41"/>
                  </a:cubicBezTo>
                  <a:cubicBezTo>
                    <a:pt x="48" y="41"/>
                    <a:pt x="48" y="41"/>
                    <a:pt x="47" y="41"/>
                  </a:cubicBezTo>
                  <a:cubicBezTo>
                    <a:pt x="47" y="41"/>
                    <a:pt x="47" y="40"/>
                    <a:pt x="47" y="40"/>
                  </a:cubicBezTo>
                  <a:cubicBezTo>
                    <a:pt x="47" y="40"/>
                    <a:pt x="46" y="40"/>
                    <a:pt x="46" y="40"/>
                  </a:cubicBezTo>
                  <a:cubicBezTo>
                    <a:pt x="46" y="40"/>
                    <a:pt x="46" y="40"/>
                    <a:pt x="46" y="40"/>
                  </a:cubicBezTo>
                  <a:cubicBezTo>
                    <a:pt x="46" y="39"/>
                    <a:pt x="45" y="39"/>
                    <a:pt x="45" y="39"/>
                  </a:cubicBezTo>
                  <a:cubicBezTo>
                    <a:pt x="45" y="39"/>
                    <a:pt x="45" y="39"/>
                    <a:pt x="45" y="39"/>
                  </a:cubicBezTo>
                  <a:cubicBezTo>
                    <a:pt x="45" y="39"/>
                    <a:pt x="44" y="38"/>
                    <a:pt x="44" y="38"/>
                  </a:cubicBezTo>
                  <a:cubicBezTo>
                    <a:pt x="44" y="38"/>
                    <a:pt x="44" y="38"/>
                    <a:pt x="44" y="38"/>
                  </a:cubicBezTo>
                  <a:cubicBezTo>
                    <a:pt x="44" y="38"/>
                    <a:pt x="43" y="38"/>
                    <a:pt x="43" y="37"/>
                  </a:cubicBezTo>
                  <a:cubicBezTo>
                    <a:pt x="43" y="37"/>
                    <a:pt x="43" y="37"/>
                    <a:pt x="43" y="37"/>
                  </a:cubicBezTo>
                  <a:cubicBezTo>
                    <a:pt x="43" y="37"/>
                    <a:pt x="43" y="37"/>
                    <a:pt x="42" y="37"/>
                  </a:cubicBezTo>
                  <a:cubicBezTo>
                    <a:pt x="42" y="37"/>
                    <a:pt x="42" y="37"/>
                    <a:pt x="42" y="37"/>
                  </a:cubicBezTo>
                  <a:cubicBezTo>
                    <a:pt x="42" y="37"/>
                    <a:pt x="41" y="37"/>
                    <a:pt x="41" y="36"/>
                  </a:cubicBezTo>
                  <a:cubicBezTo>
                    <a:pt x="41" y="36"/>
                    <a:pt x="41" y="36"/>
                    <a:pt x="41" y="36"/>
                  </a:cubicBezTo>
                  <a:cubicBezTo>
                    <a:pt x="41" y="36"/>
                    <a:pt x="41" y="36"/>
                    <a:pt x="41" y="36"/>
                  </a:cubicBezTo>
                  <a:cubicBezTo>
                    <a:pt x="41" y="35"/>
                    <a:pt x="42" y="35"/>
                    <a:pt x="41" y="35"/>
                  </a:cubicBezTo>
                  <a:cubicBezTo>
                    <a:pt x="41" y="35"/>
                    <a:pt x="41" y="34"/>
                    <a:pt x="41" y="34"/>
                  </a:cubicBezTo>
                  <a:cubicBezTo>
                    <a:pt x="41" y="34"/>
                    <a:pt x="40" y="34"/>
                    <a:pt x="40" y="34"/>
                  </a:cubicBezTo>
                  <a:cubicBezTo>
                    <a:pt x="40" y="33"/>
                    <a:pt x="40" y="33"/>
                    <a:pt x="40" y="33"/>
                  </a:cubicBezTo>
                  <a:cubicBezTo>
                    <a:pt x="40" y="33"/>
                    <a:pt x="40" y="33"/>
                    <a:pt x="39" y="32"/>
                  </a:cubicBezTo>
                  <a:cubicBezTo>
                    <a:pt x="39" y="32"/>
                    <a:pt x="39" y="32"/>
                    <a:pt x="39" y="32"/>
                  </a:cubicBezTo>
                  <a:cubicBezTo>
                    <a:pt x="39" y="32"/>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8" y="30"/>
                    <a:pt x="38" y="30"/>
                  </a:cubicBezTo>
                  <a:cubicBezTo>
                    <a:pt x="38" y="29"/>
                    <a:pt x="38" y="29"/>
                    <a:pt x="38" y="29"/>
                  </a:cubicBezTo>
                  <a:cubicBezTo>
                    <a:pt x="38" y="29"/>
                    <a:pt x="37" y="29"/>
                    <a:pt x="37" y="29"/>
                  </a:cubicBezTo>
                  <a:cubicBezTo>
                    <a:pt x="37" y="29"/>
                    <a:pt x="37" y="29"/>
                    <a:pt x="37" y="29"/>
                  </a:cubicBezTo>
                  <a:cubicBezTo>
                    <a:pt x="36" y="28"/>
                    <a:pt x="36" y="28"/>
                    <a:pt x="36" y="27"/>
                  </a:cubicBezTo>
                  <a:cubicBezTo>
                    <a:pt x="36" y="27"/>
                    <a:pt x="36" y="27"/>
                    <a:pt x="36" y="26"/>
                  </a:cubicBezTo>
                  <a:cubicBezTo>
                    <a:pt x="36" y="26"/>
                    <a:pt x="36" y="26"/>
                    <a:pt x="36" y="26"/>
                  </a:cubicBezTo>
                  <a:cubicBezTo>
                    <a:pt x="35" y="25"/>
                    <a:pt x="35" y="25"/>
                    <a:pt x="35" y="25"/>
                  </a:cubicBezTo>
                  <a:cubicBezTo>
                    <a:pt x="35" y="25"/>
                    <a:pt x="35" y="25"/>
                    <a:pt x="35" y="25"/>
                  </a:cubicBezTo>
                  <a:cubicBezTo>
                    <a:pt x="35" y="25"/>
                    <a:pt x="35" y="24"/>
                    <a:pt x="35" y="24"/>
                  </a:cubicBezTo>
                  <a:cubicBezTo>
                    <a:pt x="35" y="24"/>
                    <a:pt x="35" y="24"/>
                    <a:pt x="35" y="24"/>
                  </a:cubicBezTo>
                  <a:cubicBezTo>
                    <a:pt x="35" y="23"/>
                    <a:pt x="35" y="23"/>
                    <a:pt x="35" y="22"/>
                  </a:cubicBezTo>
                  <a:cubicBezTo>
                    <a:pt x="35" y="22"/>
                    <a:pt x="34" y="22"/>
                    <a:pt x="34" y="22"/>
                  </a:cubicBezTo>
                  <a:cubicBezTo>
                    <a:pt x="34" y="22"/>
                    <a:pt x="34" y="21"/>
                    <a:pt x="34" y="21"/>
                  </a:cubicBezTo>
                  <a:cubicBezTo>
                    <a:pt x="34" y="21"/>
                    <a:pt x="34" y="21"/>
                    <a:pt x="34" y="21"/>
                  </a:cubicBezTo>
                  <a:cubicBezTo>
                    <a:pt x="34" y="21"/>
                    <a:pt x="34" y="20"/>
                    <a:pt x="34" y="20"/>
                  </a:cubicBezTo>
                  <a:cubicBezTo>
                    <a:pt x="34" y="20"/>
                    <a:pt x="34" y="20"/>
                    <a:pt x="34" y="19"/>
                  </a:cubicBezTo>
                  <a:cubicBezTo>
                    <a:pt x="34" y="19"/>
                    <a:pt x="34" y="19"/>
                    <a:pt x="34" y="19"/>
                  </a:cubicBezTo>
                  <a:cubicBezTo>
                    <a:pt x="34" y="19"/>
                    <a:pt x="34" y="18"/>
                    <a:pt x="34" y="18"/>
                  </a:cubicBezTo>
                  <a:cubicBezTo>
                    <a:pt x="34" y="18"/>
                    <a:pt x="34" y="18"/>
                    <a:pt x="34" y="18"/>
                  </a:cubicBezTo>
                  <a:cubicBezTo>
                    <a:pt x="34" y="18"/>
                    <a:pt x="34" y="17"/>
                    <a:pt x="34" y="17"/>
                  </a:cubicBezTo>
                  <a:cubicBezTo>
                    <a:pt x="34" y="17"/>
                    <a:pt x="34" y="17"/>
                    <a:pt x="34" y="17"/>
                  </a:cubicBezTo>
                  <a:cubicBezTo>
                    <a:pt x="34" y="16"/>
                    <a:pt x="33" y="16"/>
                    <a:pt x="33" y="16"/>
                  </a:cubicBezTo>
                  <a:cubicBezTo>
                    <a:pt x="33" y="16"/>
                    <a:pt x="33" y="15"/>
                    <a:pt x="33" y="15"/>
                  </a:cubicBezTo>
                  <a:cubicBezTo>
                    <a:pt x="33" y="15"/>
                    <a:pt x="34" y="15"/>
                    <a:pt x="34" y="15"/>
                  </a:cubicBezTo>
                  <a:cubicBezTo>
                    <a:pt x="34" y="15"/>
                    <a:pt x="34" y="15"/>
                    <a:pt x="34" y="15"/>
                  </a:cubicBezTo>
                  <a:cubicBezTo>
                    <a:pt x="34" y="15"/>
                    <a:pt x="34" y="14"/>
                    <a:pt x="34" y="14"/>
                  </a:cubicBezTo>
                  <a:cubicBezTo>
                    <a:pt x="34" y="14"/>
                    <a:pt x="36" y="13"/>
                    <a:pt x="36" y="13"/>
                  </a:cubicBezTo>
                  <a:cubicBezTo>
                    <a:pt x="36" y="13"/>
                    <a:pt x="36" y="13"/>
                    <a:pt x="37" y="13"/>
                  </a:cubicBezTo>
                  <a:cubicBezTo>
                    <a:pt x="37" y="13"/>
                    <a:pt x="37" y="13"/>
                    <a:pt x="37" y="12"/>
                  </a:cubicBezTo>
                  <a:cubicBezTo>
                    <a:pt x="37" y="12"/>
                    <a:pt x="37" y="12"/>
                    <a:pt x="37" y="12"/>
                  </a:cubicBezTo>
                  <a:cubicBezTo>
                    <a:pt x="37" y="12"/>
                    <a:pt x="38" y="12"/>
                    <a:pt x="38" y="12"/>
                  </a:cubicBezTo>
                  <a:cubicBezTo>
                    <a:pt x="38" y="12"/>
                    <a:pt x="38" y="12"/>
                    <a:pt x="38" y="12"/>
                  </a:cubicBezTo>
                  <a:cubicBezTo>
                    <a:pt x="38" y="12"/>
                    <a:pt x="38" y="12"/>
                    <a:pt x="38" y="11"/>
                  </a:cubicBezTo>
                  <a:cubicBezTo>
                    <a:pt x="38" y="11"/>
                    <a:pt x="38" y="11"/>
                    <a:pt x="38" y="11"/>
                  </a:cubicBezTo>
                  <a:cubicBezTo>
                    <a:pt x="39" y="11"/>
                    <a:pt x="40" y="11"/>
                    <a:pt x="40" y="11"/>
                  </a:cubicBezTo>
                  <a:cubicBezTo>
                    <a:pt x="40" y="11"/>
                    <a:pt x="41" y="10"/>
                    <a:pt x="41" y="11"/>
                  </a:cubicBezTo>
                  <a:cubicBezTo>
                    <a:pt x="41" y="10"/>
                    <a:pt x="41" y="10"/>
                    <a:pt x="41" y="10"/>
                  </a:cubicBezTo>
                  <a:cubicBezTo>
                    <a:pt x="42" y="10"/>
                    <a:pt x="42" y="10"/>
                    <a:pt x="42" y="10"/>
                  </a:cubicBezTo>
                  <a:cubicBezTo>
                    <a:pt x="42" y="10"/>
                    <a:pt x="43" y="10"/>
                    <a:pt x="43" y="10"/>
                  </a:cubicBezTo>
                  <a:cubicBezTo>
                    <a:pt x="43" y="10"/>
                    <a:pt x="44" y="10"/>
                    <a:pt x="44" y="10"/>
                  </a:cubicBezTo>
                  <a:cubicBezTo>
                    <a:pt x="44" y="10"/>
                    <a:pt x="45" y="10"/>
                    <a:pt x="45" y="10"/>
                  </a:cubicBezTo>
                  <a:cubicBezTo>
                    <a:pt x="45" y="9"/>
                    <a:pt x="45" y="9"/>
                    <a:pt x="46" y="9"/>
                  </a:cubicBezTo>
                  <a:cubicBezTo>
                    <a:pt x="46" y="9"/>
                    <a:pt x="47" y="9"/>
                    <a:pt x="47" y="9"/>
                  </a:cubicBezTo>
                  <a:cubicBezTo>
                    <a:pt x="48" y="9"/>
                    <a:pt x="49" y="8"/>
                    <a:pt x="49" y="8"/>
                  </a:cubicBezTo>
                  <a:cubicBezTo>
                    <a:pt x="50" y="8"/>
                    <a:pt x="50" y="7"/>
                    <a:pt x="51" y="7"/>
                  </a:cubicBezTo>
                  <a:cubicBezTo>
                    <a:pt x="51" y="7"/>
                    <a:pt x="51" y="7"/>
                    <a:pt x="51" y="7"/>
                  </a:cubicBezTo>
                  <a:cubicBezTo>
                    <a:pt x="51" y="7"/>
                    <a:pt x="52" y="7"/>
                    <a:pt x="52" y="7"/>
                  </a:cubicBezTo>
                  <a:cubicBezTo>
                    <a:pt x="52" y="6"/>
                    <a:pt x="52" y="6"/>
                    <a:pt x="53" y="6"/>
                  </a:cubicBezTo>
                  <a:cubicBezTo>
                    <a:pt x="53" y="6"/>
                    <a:pt x="53" y="6"/>
                    <a:pt x="53" y="6"/>
                  </a:cubicBezTo>
                  <a:cubicBezTo>
                    <a:pt x="53" y="6"/>
                    <a:pt x="54" y="6"/>
                    <a:pt x="54" y="6"/>
                  </a:cubicBezTo>
                  <a:cubicBezTo>
                    <a:pt x="54" y="6"/>
                    <a:pt x="54" y="6"/>
                    <a:pt x="54" y="6"/>
                  </a:cubicBezTo>
                  <a:cubicBezTo>
                    <a:pt x="55" y="6"/>
                    <a:pt x="55" y="6"/>
                    <a:pt x="56" y="6"/>
                  </a:cubicBezTo>
                  <a:cubicBezTo>
                    <a:pt x="56" y="6"/>
                    <a:pt x="56" y="7"/>
                    <a:pt x="56" y="7"/>
                  </a:cubicBezTo>
                  <a:cubicBezTo>
                    <a:pt x="56" y="7"/>
                    <a:pt x="56" y="7"/>
                    <a:pt x="57" y="7"/>
                  </a:cubicBezTo>
                  <a:cubicBezTo>
                    <a:pt x="57" y="7"/>
                    <a:pt x="57" y="7"/>
                    <a:pt x="57" y="7"/>
                  </a:cubicBezTo>
                  <a:cubicBezTo>
                    <a:pt x="57" y="7"/>
                    <a:pt x="58" y="7"/>
                    <a:pt x="58" y="7"/>
                  </a:cubicBezTo>
                  <a:cubicBezTo>
                    <a:pt x="58" y="7"/>
                    <a:pt x="59" y="6"/>
                    <a:pt x="59" y="7"/>
                  </a:cubicBezTo>
                  <a:cubicBezTo>
                    <a:pt x="59" y="7"/>
                    <a:pt x="59" y="7"/>
                    <a:pt x="59" y="7"/>
                  </a:cubicBezTo>
                  <a:cubicBezTo>
                    <a:pt x="60" y="7"/>
                    <a:pt x="60" y="6"/>
                    <a:pt x="60" y="6"/>
                  </a:cubicBezTo>
                  <a:cubicBezTo>
                    <a:pt x="60" y="6"/>
                    <a:pt x="60" y="5"/>
                    <a:pt x="60" y="5"/>
                  </a:cubicBezTo>
                  <a:cubicBezTo>
                    <a:pt x="60" y="5"/>
                    <a:pt x="59" y="5"/>
                    <a:pt x="59" y="5"/>
                  </a:cubicBezTo>
                  <a:cubicBezTo>
                    <a:pt x="59" y="5"/>
                    <a:pt x="59" y="5"/>
                    <a:pt x="59" y="5"/>
                  </a:cubicBezTo>
                  <a:cubicBezTo>
                    <a:pt x="59" y="5"/>
                    <a:pt x="60" y="4"/>
                    <a:pt x="60" y="4"/>
                  </a:cubicBezTo>
                  <a:cubicBezTo>
                    <a:pt x="60" y="4"/>
                    <a:pt x="60" y="4"/>
                    <a:pt x="60" y="4"/>
                  </a:cubicBezTo>
                  <a:cubicBezTo>
                    <a:pt x="60" y="4"/>
                    <a:pt x="60" y="4"/>
                    <a:pt x="60" y="4"/>
                  </a:cubicBezTo>
                  <a:cubicBezTo>
                    <a:pt x="61" y="4"/>
                    <a:pt x="61" y="5"/>
                    <a:pt x="61" y="5"/>
                  </a:cubicBezTo>
                  <a:cubicBezTo>
                    <a:pt x="61" y="5"/>
                    <a:pt x="61" y="5"/>
                    <a:pt x="61" y="5"/>
                  </a:cubicBezTo>
                  <a:cubicBezTo>
                    <a:pt x="61" y="5"/>
                    <a:pt x="62" y="5"/>
                    <a:pt x="62" y="5"/>
                  </a:cubicBezTo>
                  <a:cubicBezTo>
                    <a:pt x="62" y="5"/>
                    <a:pt x="63" y="5"/>
                    <a:pt x="63" y="5"/>
                  </a:cubicBezTo>
                  <a:cubicBezTo>
                    <a:pt x="63" y="5"/>
                    <a:pt x="63" y="5"/>
                    <a:pt x="63" y="5"/>
                  </a:cubicBezTo>
                  <a:cubicBezTo>
                    <a:pt x="63" y="5"/>
                    <a:pt x="64" y="5"/>
                    <a:pt x="64" y="5"/>
                  </a:cubicBezTo>
                  <a:cubicBezTo>
                    <a:pt x="64" y="5"/>
                    <a:pt x="64" y="5"/>
                    <a:pt x="64" y="4"/>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3" name="Freeform 667"/>
            <p:cNvSpPr>
              <a:spLocks noEditPoints="1"/>
            </p:cNvSpPr>
            <p:nvPr/>
          </p:nvSpPr>
          <p:spPr bwMode="auto">
            <a:xfrm>
              <a:off x="7932738" y="2747963"/>
              <a:ext cx="300038" cy="477838"/>
            </a:xfrm>
            <a:custGeom>
              <a:avLst/>
              <a:gdLst>
                <a:gd name="T0" fmla="*/ 33 w 80"/>
                <a:gd name="T1" fmla="*/ 77 h 127"/>
                <a:gd name="T2" fmla="*/ 34 w 80"/>
                <a:gd name="T3" fmla="*/ 70 h 127"/>
                <a:gd name="T4" fmla="*/ 38 w 80"/>
                <a:gd name="T5" fmla="*/ 64 h 127"/>
                <a:gd name="T6" fmla="*/ 21 w 80"/>
                <a:gd name="T7" fmla="*/ 105 h 127"/>
                <a:gd name="T8" fmla="*/ 22 w 80"/>
                <a:gd name="T9" fmla="*/ 89 h 127"/>
                <a:gd name="T10" fmla="*/ 26 w 80"/>
                <a:gd name="T11" fmla="*/ 100 h 127"/>
                <a:gd name="T12" fmla="*/ 69 w 80"/>
                <a:gd name="T13" fmla="*/ 34 h 127"/>
                <a:gd name="T14" fmla="*/ 57 w 80"/>
                <a:gd name="T15" fmla="*/ 19 h 127"/>
                <a:gd name="T16" fmla="*/ 56 w 80"/>
                <a:gd name="T17" fmla="*/ 13 h 127"/>
                <a:gd name="T18" fmla="*/ 53 w 80"/>
                <a:gd name="T19" fmla="*/ 6 h 127"/>
                <a:gd name="T20" fmla="*/ 44 w 80"/>
                <a:gd name="T21" fmla="*/ 1 h 127"/>
                <a:gd name="T22" fmla="*/ 39 w 80"/>
                <a:gd name="T23" fmla="*/ 6 h 127"/>
                <a:gd name="T24" fmla="*/ 37 w 80"/>
                <a:gd name="T25" fmla="*/ 12 h 127"/>
                <a:gd name="T26" fmla="*/ 38 w 80"/>
                <a:gd name="T27" fmla="*/ 15 h 127"/>
                <a:gd name="T28" fmla="*/ 42 w 80"/>
                <a:gd name="T29" fmla="*/ 21 h 127"/>
                <a:gd name="T30" fmla="*/ 36 w 80"/>
                <a:gd name="T31" fmla="*/ 34 h 127"/>
                <a:gd name="T32" fmla="*/ 29 w 80"/>
                <a:gd name="T33" fmla="*/ 31 h 127"/>
                <a:gd name="T34" fmla="*/ 28 w 80"/>
                <a:gd name="T35" fmla="*/ 27 h 127"/>
                <a:gd name="T36" fmla="*/ 23 w 80"/>
                <a:gd name="T37" fmla="*/ 23 h 127"/>
                <a:gd name="T38" fmla="*/ 23 w 80"/>
                <a:gd name="T39" fmla="*/ 18 h 127"/>
                <a:gd name="T40" fmla="*/ 20 w 80"/>
                <a:gd name="T41" fmla="*/ 15 h 127"/>
                <a:gd name="T42" fmla="*/ 16 w 80"/>
                <a:gd name="T43" fmla="*/ 16 h 127"/>
                <a:gd name="T44" fmla="*/ 4 w 80"/>
                <a:gd name="T45" fmla="*/ 17 h 127"/>
                <a:gd name="T46" fmla="*/ 5 w 80"/>
                <a:gd name="T47" fmla="*/ 25 h 127"/>
                <a:gd name="T48" fmla="*/ 8 w 80"/>
                <a:gd name="T49" fmla="*/ 28 h 127"/>
                <a:gd name="T50" fmla="*/ 12 w 80"/>
                <a:gd name="T51" fmla="*/ 30 h 127"/>
                <a:gd name="T52" fmla="*/ 9 w 80"/>
                <a:gd name="T53" fmla="*/ 45 h 127"/>
                <a:gd name="T54" fmla="*/ 9 w 80"/>
                <a:gd name="T55" fmla="*/ 50 h 127"/>
                <a:gd name="T56" fmla="*/ 9 w 80"/>
                <a:gd name="T57" fmla="*/ 62 h 127"/>
                <a:gd name="T58" fmla="*/ 18 w 80"/>
                <a:gd name="T59" fmla="*/ 71 h 127"/>
                <a:gd name="T60" fmla="*/ 16 w 80"/>
                <a:gd name="T61" fmla="*/ 79 h 127"/>
                <a:gd name="T62" fmla="*/ 13 w 80"/>
                <a:gd name="T63" fmla="*/ 89 h 127"/>
                <a:gd name="T64" fmla="*/ 11 w 80"/>
                <a:gd name="T65" fmla="*/ 101 h 127"/>
                <a:gd name="T66" fmla="*/ 6 w 80"/>
                <a:gd name="T67" fmla="*/ 112 h 127"/>
                <a:gd name="T68" fmla="*/ 7 w 80"/>
                <a:gd name="T69" fmla="*/ 118 h 127"/>
                <a:gd name="T70" fmla="*/ 17 w 80"/>
                <a:gd name="T71" fmla="*/ 114 h 127"/>
                <a:gd name="T72" fmla="*/ 21 w 80"/>
                <a:gd name="T73" fmla="*/ 110 h 127"/>
                <a:gd name="T74" fmla="*/ 31 w 80"/>
                <a:gd name="T75" fmla="*/ 113 h 127"/>
                <a:gd name="T76" fmla="*/ 34 w 80"/>
                <a:gd name="T77" fmla="*/ 108 h 127"/>
                <a:gd name="T78" fmla="*/ 37 w 80"/>
                <a:gd name="T79" fmla="*/ 121 h 127"/>
                <a:gd name="T80" fmla="*/ 40 w 80"/>
                <a:gd name="T81" fmla="*/ 127 h 127"/>
                <a:gd name="T82" fmla="*/ 51 w 80"/>
                <a:gd name="T83" fmla="*/ 119 h 127"/>
                <a:gd name="T84" fmla="*/ 47 w 80"/>
                <a:gd name="T85" fmla="*/ 109 h 127"/>
                <a:gd name="T86" fmla="*/ 42 w 80"/>
                <a:gd name="T87" fmla="*/ 90 h 127"/>
                <a:gd name="T88" fmla="*/ 53 w 80"/>
                <a:gd name="T89" fmla="*/ 83 h 127"/>
                <a:gd name="T90" fmla="*/ 60 w 80"/>
                <a:gd name="T91" fmla="*/ 108 h 127"/>
                <a:gd name="T92" fmla="*/ 59 w 80"/>
                <a:gd name="T93" fmla="*/ 117 h 127"/>
                <a:gd name="T94" fmla="*/ 71 w 80"/>
                <a:gd name="T95" fmla="*/ 120 h 127"/>
                <a:gd name="T96" fmla="*/ 69 w 80"/>
                <a:gd name="T97" fmla="*/ 113 h 127"/>
                <a:gd name="T98" fmla="*/ 67 w 80"/>
                <a:gd name="T99" fmla="*/ 94 h 127"/>
                <a:gd name="T100" fmla="*/ 64 w 80"/>
                <a:gd name="T101" fmla="*/ 82 h 127"/>
                <a:gd name="T102" fmla="*/ 64 w 80"/>
                <a:gd name="T103" fmla="*/ 66 h 127"/>
                <a:gd name="T104" fmla="*/ 66 w 80"/>
                <a:gd name="T105" fmla="*/ 5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127">
                  <a:moveTo>
                    <a:pt x="38" y="65"/>
                  </a:moveTo>
                  <a:cubicBezTo>
                    <a:pt x="38" y="66"/>
                    <a:pt x="37" y="71"/>
                    <a:pt x="36" y="71"/>
                  </a:cubicBezTo>
                  <a:cubicBezTo>
                    <a:pt x="36" y="72"/>
                    <a:pt x="34" y="81"/>
                    <a:pt x="34" y="81"/>
                  </a:cubicBezTo>
                  <a:cubicBezTo>
                    <a:pt x="34" y="81"/>
                    <a:pt x="33" y="80"/>
                    <a:pt x="33" y="79"/>
                  </a:cubicBezTo>
                  <a:cubicBezTo>
                    <a:pt x="32" y="79"/>
                    <a:pt x="33" y="78"/>
                    <a:pt x="33" y="77"/>
                  </a:cubicBezTo>
                  <a:cubicBezTo>
                    <a:pt x="33" y="77"/>
                    <a:pt x="32" y="76"/>
                    <a:pt x="32" y="76"/>
                  </a:cubicBezTo>
                  <a:cubicBezTo>
                    <a:pt x="32" y="76"/>
                    <a:pt x="32" y="75"/>
                    <a:pt x="32" y="75"/>
                  </a:cubicBezTo>
                  <a:cubicBezTo>
                    <a:pt x="32" y="75"/>
                    <a:pt x="32" y="74"/>
                    <a:pt x="32" y="74"/>
                  </a:cubicBezTo>
                  <a:cubicBezTo>
                    <a:pt x="31" y="73"/>
                    <a:pt x="32" y="73"/>
                    <a:pt x="32" y="72"/>
                  </a:cubicBezTo>
                  <a:cubicBezTo>
                    <a:pt x="32" y="72"/>
                    <a:pt x="33" y="71"/>
                    <a:pt x="34" y="70"/>
                  </a:cubicBezTo>
                  <a:cubicBezTo>
                    <a:pt x="34" y="69"/>
                    <a:pt x="34" y="67"/>
                    <a:pt x="35" y="66"/>
                  </a:cubicBezTo>
                  <a:cubicBezTo>
                    <a:pt x="35" y="64"/>
                    <a:pt x="35" y="64"/>
                    <a:pt x="35" y="64"/>
                  </a:cubicBezTo>
                  <a:cubicBezTo>
                    <a:pt x="35" y="64"/>
                    <a:pt x="36" y="64"/>
                    <a:pt x="36" y="64"/>
                  </a:cubicBezTo>
                  <a:cubicBezTo>
                    <a:pt x="36" y="64"/>
                    <a:pt x="37" y="64"/>
                    <a:pt x="37" y="64"/>
                  </a:cubicBezTo>
                  <a:cubicBezTo>
                    <a:pt x="38" y="64"/>
                    <a:pt x="38" y="64"/>
                    <a:pt x="38" y="64"/>
                  </a:cubicBezTo>
                  <a:cubicBezTo>
                    <a:pt x="38" y="64"/>
                    <a:pt x="38" y="65"/>
                    <a:pt x="38" y="65"/>
                  </a:cubicBezTo>
                  <a:moveTo>
                    <a:pt x="26" y="100"/>
                  </a:moveTo>
                  <a:cubicBezTo>
                    <a:pt x="26" y="101"/>
                    <a:pt x="25" y="104"/>
                    <a:pt x="24" y="104"/>
                  </a:cubicBezTo>
                  <a:cubicBezTo>
                    <a:pt x="24" y="105"/>
                    <a:pt x="23" y="106"/>
                    <a:pt x="23" y="106"/>
                  </a:cubicBezTo>
                  <a:cubicBezTo>
                    <a:pt x="23" y="106"/>
                    <a:pt x="22" y="105"/>
                    <a:pt x="21" y="105"/>
                  </a:cubicBezTo>
                  <a:cubicBezTo>
                    <a:pt x="20" y="105"/>
                    <a:pt x="19" y="104"/>
                    <a:pt x="19" y="104"/>
                  </a:cubicBezTo>
                  <a:cubicBezTo>
                    <a:pt x="19" y="104"/>
                    <a:pt x="19" y="104"/>
                    <a:pt x="20" y="103"/>
                  </a:cubicBezTo>
                  <a:cubicBezTo>
                    <a:pt x="20" y="103"/>
                    <a:pt x="20" y="101"/>
                    <a:pt x="20" y="100"/>
                  </a:cubicBezTo>
                  <a:cubicBezTo>
                    <a:pt x="20" y="99"/>
                    <a:pt x="21" y="95"/>
                    <a:pt x="22" y="94"/>
                  </a:cubicBezTo>
                  <a:cubicBezTo>
                    <a:pt x="22" y="93"/>
                    <a:pt x="22" y="90"/>
                    <a:pt x="22" y="89"/>
                  </a:cubicBezTo>
                  <a:cubicBezTo>
                    <a:pt x="22" y="89"/>
                    <a:pt x="23" y="89"/>
                    <a:pt x="23" y="89"/>
                  </a:cubicBezTo>
                  <a:cubicBezTo>
                    <a:pt x="23" y="89"/>
                    <a:pt x="24" y="91"/>
                    <a:pt x="24" y="91"/>
                  </a:cubicBezTo>
                  <a:cubicBezTo>
                    <a:pt x="25" y="92"/>
                    <a:pt x="26" y="95"/>
                    <a:pt x="26" y="95"/>
                  </a:cubicBezTo>
                  <a:cubicBezTo>
                    <a:pt x="27" y="96"/>
                    <a:pt x="27" y="98"/>
                    <a:pt x="27" y="98"/>
                  </a:cubicBezTo>
                  <a:cubicBezTo>
                    <a:pt x="27" y="98"/>
                    <a:pt x="27" y="100"/>
                    <a:pt x="26" y="100"/>
                  </a:cubicBezTo>
                  <a:moveTo>
                    <a:pt x="79" y="46"/>
                  </a:moveTo>
                  <a:cubicBezTo>
                    <a:pt x="79" y="45"/>
                    <a:pt x="78" y="44"/>
                    <a:pt x="78" y="44"/>
                  </a:cubicBezTo>
                  <a:cubicBezTo>
                    <a:pt x="77" y="43"/>
                    <a:pt x="76" y="41"/>
                    <a:pt x="75" y="40"/>
                  </a:cubicBezTo>
                  <a:cubicBezTo>
                    <a:pt x="75" y="40"/>
                    <a:pt x="74" y="39"/>
                    <a:pt x="73" y="38"/>
                  </a:cubicBezTo>
                  <a:cubicBezTo>
                    <a:pt x="72" y="37"/>
                    <a:pt x="70" y="35"/>
                    <a:pt x="69" y="34"/>
                  </a:cubicBezTo>
                  <a:cubicBezTo>
                    <a:pt x="69" y="33"/>
                    <a:pt x="67" y="32"/>
                    <a:pt x="67" y="32"/>
                  </a:cubicBezTo>
                  <a:cubicBezTo>
                    <a:pt x="67" y="32"/>
                    <a:pt x="67" y="32"/>
                    <a:pt x="67" y="32"/>
                  </a:cubicBezTo>
                  <a:cubicBezTo>
                    <a:pt x="67" y="32"/>
                    <a:pt x="66" y="30"/>
                    <a:pt x="66" y="30"/>
                  </a:cubicBezTo>
                  <a:cubicBezTo>
                    <a:pt x="65" y="29"/>
                    <a:pt x="63" y="26"/>
                    <a:pt x="62" y="25"/>
                  </a:cubicBezTo>
                  <a:cubicBezTo>
                    <a:pt x="61" y="24"/>
                    <a:pt x="58" y="20"/>
                    <a:pt x="57" y="19"/>
                  </a:cubicBezTo>
                  <a:cubicBezTo>
                    <a:pt x="56" y="19"/>
                    <a:pt x="54" y="16"/>
                    <a:pt x="54" y="16"/>
                  </a:cubicBezTo>
                  <a:cubicBezTo>
                    <a:pt x="55" y="16"/>
                    <a:pt x="55" y="16"/>
                    <a:pt x="55" y="16"/>
                  </a:cubicBezTo>
                  <a:cubicBezTo>
                    <a:pt x="55" y="16"/>
                    <a:pt x="55" y="15"/>
                    <a:pt x="55" y="15"/>
                  </a:cubicBezTo>
                  <a:cubicBezTo>
                    <a:pt x="55" y="14"/>
                    <a:pt x="56" y="13"/>
                    <a:pt x="56" y="13"/>
                  </a:cubicBezTo>
                  <a:cubicBezTo>
                    <a:pt x="56" y="13"/>
                    <a:pt x="56" y="13"/>
                    <a:pt x="56" y="13"/>
                  </a:cubicBezTo>
                  <a:cubicBezTo>
                    <a:pt x="56" y="13"/>
                    <a:pt x="57" y="13"/>
                    <a:pt x="57" y="13"/>
                  </a:cubicBezTo>
                  <a:cubicBezTo>
                    <a:pt x="57" y="13"/>
                    <a:pt x="57" y="12"/>
                    <a:pt x="56" y="11"/>
                  </a:cubicBezTo>
                  <a:cubicBezTo>
                    <a:pt x="56" y="11"/>
                    <a:pt x="56" y="10"/>
                    <a:pt x="56" y="10"/>
                  </a:cubicBezTo>
                  <a:cubicBezTo>
                    <a:pt x="56" y="9"/>
                    <a:pt x="55" y="8"/>
                    <a:pt x="55" y="7"/>
                  </a:cubicBezTo>
                  <a:cubicBezTo>
                    <a:pt x="55" y="6"/>
                    <a:pt x="54" y="6"/>
                    <a:pt x="53" y="6"/>
                  </a:cubicBezTo>
                  <a:cubicBezTo>
                    <a:pt x="53" y="6"/>
                    <a:pt x="53" y="5"/>
                    <a:pt x="53" y="5"/>
                  </a:cubicBezTo>
                  <a:cubicBezTo>
                    <a:pt x="53" y="4"/>
                    <a:pt x="52" y="3"/>
                    <a:pt x="51" y="3"/>
                  </a:cubicBezTo>
                  <a:cubicBezTo>
                    <a:pt x="51" y="2"/>
                    <a:pt x="49" y="2"/>
                    <a:pt x="49" y="1"/>
                  </a:cubicBezTo>
                  <a:cubicBezTo>
                    <a:pt x="48" y="1"/>
                    <a:pt x="46" y="1"/>
                    <a:pt x="46" y="1"/>
                  </a:cubicBezTo>
                  <a:cubicBezTo>
                    <a:pt x="45" y="1"/>
                    <a:pt x="44" y="1"/>
                    <a:pt x="44" y="1"/>
                  </a:cubicBezTo>
                  <a:cubicBezTo>
                    <a:pt x="43" y="0"/>
                    <a:pt x="43" y="1"/>
                    <a:pt x="43" y="1"/>
                  </a:cubicBezTo>
                  <a:cubicBezTo>
                    <a:pt x="43" y="1"/>
                    <a:pt x="42" y="1"/>
                    <a:pt x="42" y="1"/>
                  </a:cubicBezTo>
                  <a:cubicBezTo>
                    <a:pt x="41" y="2"/>
                    <a:pt x="41" y="2"/>
                    <a:pt x="40" y="3"/>
                  </a:cubicBezTo>
                  <a:cubicBezTo>
                    <a:pt x="40" y="3"/>
                    <a:pt x="39" y="4"/>
                    <a:pt x="39" y="4"/>
                  </a:cubicBezTo>
                  <a:cubicBezTo>
                    <a:pt x="39" y="5"/>
                    <a:pt x="39" y="5"/>
                    <a:pt x="39" y="6"/>
                  </a:cubicBezTo>
                  <a:cubicBezTo>
                    <a:pt x="39" y="6"/>
                    <a:pt x="39" y="7"/>
                    <a:pt x="39" y="7"/>
                  </a:cubicBezTo>
                  <a:cubicBezTo>
                    <a:pt x="39" y="7"/>
                    <a:pt x="39" y="8"/>
                    <a:pt x="39" y="8"/>
                  </a:cubicBezTo>
                  <a:cubicBezTo>
                    <a:pt x="39" y="8"/>
                    <a:pt x="38" y="9"/>
                    <a:pt x="38" y="9"/>
                  </a:cubicBezTo>
                  <a:cubicBezTo>
                    <a:pt x="38" y="9"/>
                    <a:pt x="37" y="10"/>
                    <a:pt x="37" y="10"/>
                  </a:cubicBezTo>
                  <a:cubicBezTo>
                    <a:pt x="37" y="10"/>
                    <a:pt x="37" y="12"/>
                    <a:pt x="37" y="12"/>
                  </a:cubicBezTo>
                  <a:cubicBezTo>
                    <a:pt x="38" y="12"/>
                    <a:pt x="38" y="12"/>
                    <a:pt x="38" y="12"/>
                  </a:cubicBezTo>
                  <a:cubicBezTo>
                    <a:pt x="38" y="12"/>
                    <a:pt x="38" y="13"/>
                    <a:pt x="37" y="13"/>
                  </a:cubicBezTo>
                  <a:cubicBezTo>
                    <a:pt x="37" y="13"/>
                    <a:pt x="37" y="14"/>
                    <a:pt x="37" y="14"/>
                  </a:cubicBezTo>
                  <a:cubicBezTo>
                    <a:pt x="38" y="14"/>
                    <a:pt x="38" y="14"/>
                    <a:pt x="38" y="14"/>
                  </a:cubicBezTo>
                  <a:cubicBezTo>
                    <a:pt x="38" y="14"/>
                    <a:pt x="38" y="15"/>
                    <a:pt x="38" y="15"/>
                  </a:cubicBezTo>
                  <a:cubicBezTo>
                    <a:pt x="38" y="15"/>
                    <a:pt x="38" y="17"/>
                    <a:pt x="38" y="17"/>
                  </a:cubicBezTo>
                  <a:cubicBezTo>
                    <a:pt x="38" y="17"/>
                    <a:pt x="38" y="18"/>
                    <a:pt x="38" y="18"/>
                  </a:cubicBezTo>
                  <a:cubicBezTo>
                    <a:pt x="39" y="19"/>
                    <a:pt x="40" y="19"/>
                    <a:pt x="41" y="19"/>
                  </a:cubicBezTo>
                  <a:cubicBezTo>
                    <a:pt x="41" y="19"/>
                    <a:pt x="42" y="20"/>
                    <a:pt x="42" y="20"/>
                  </a:cubicBezTo>
                  <a:cubicBezTo>
                    <a:pt x="42" y="20"/>
                    <a:pt x="42" y="20"/>
                    <a:pt x="42" y="21"/>
                  </a:cubicBezTo>
                  <a:cubicBezTo>
                    <a:pt x="42" y="21"/>
                    <a:pt x="41" y="22"/>
                    <a:pt x="41" y="22"/>
                  </a:cubicBezTo>
                  <a:cubicBezTo>
                    <a:pt x="41" y="23"/>
                    <a:pt x="40" y="24"/>
                    <a:pt x="40" y="24"/>
                  </a:cubicBezTo>
                  <a:cubicBezTo>
                    <a:pt x="40" y="25"/>
                    <a:pt x="40" y="25"/>
                    <a:pt x="40" y="25"/>
                  </a:cubicBezTo>
                  <a:cubicBezTo>
                    <a:pt x="40" y="25"/>
                    <a:pt x="39" y="27"/>
                    <a:pt x="38" y="28"/>
                  </a:cubicBezTo>
                  <a:cubicBezTo>
                    <a:pt x="37" y="30"/>
                    <a:pt x="36" y="33"/>
                    <a:pt x="36" y="34"/>
                  </a:cubicBezTo>
                  <a:cubicBezTo>
                    <a:pt x="36" y="34"/>
                    <a:pt x="36" y="35"/>
                    <a:pt x="36" y="36"/>
                  </a:cubicBezTo>
                  <a:cubicBezTo>
                    <a:pt x="36" y="38"/>
                    <a:pt x="36" y="40"/>
                    <a:pt x="36" y="40"/>
                  </a:cubicBezTo>
                  <a:cubicBezTo>
                    <a:pt x="36" y="40"/>
                    <a:pt x="35" y="39"/>
                    <a:pt x="34" y="39"/>
                  </a:cubicBezTo>
                  <a:cubicBezTo>
                    <a:pt x="33" y="38"/>
                    <a:pt x="33" y="37"/>
                    <a:pt x="32" y="36"/>
                  </a:cubicBezTo>
                  <a:cubicBezTo>
                    <a:pt x="31" y="34"/>
                    <a:pt x="30" y="32"/>
                    <a:pt x="29" y="31"/>
                  </a:cubicBezTo>
                  <a:cubicBezTo>
                    <a:pt x="29" y="30"/>
                    <a:pt x="28" y="30"/>
                    <a:pt x="28" y="30"/>
                  </a:cubicBezTo>
                  <a:cubicBezTo>
                    <a:pt x="28" y="30"/>
                    <a:pt x="28" y="30"/>
                    <a:pt x="28" y="29"/>
                  </a:cubicBezTo>
                  <a:cubicBezTo>
                    <a:pt x="28" y="29"/>
                    <a:pt x="28" y="29"/>
                    <a:pt x="28" y="28"/>
                  </a:cubicBezTo>
                  <a:cubicBezTo>
                    <a:pt x="28" y="28"/>
                    <a:pt x="29" y="28"/>
                    <a:pt x="29" y="27"/>
                  </a:cubicBezTo>
                  <a:cubicBezTo>
                    <a:pt x="29" y="27"/>
                    <a:pt x="28" y="27"/>
                    <a:pt x="28" y="27"/>
                  </a:cubicBezTo>
                  <a:cubicBezTo>
                    <a:pt x="27" y="26"/>
                    <a:pt x="27" y="26"/>
                    <a:pt x="27" y="25"/>
                  </a:cubicBezTo>
                  <a:cubicBezTo>
                    <a:pt x="26" y="25"/>
                    <a:pt x="26" y="25"/>
                    <a:pt x="25" y="25"/>
                  </a:cubicBezTo>
                  <a:cubicBezTo>
                    <a:pt x="24" y="25"/>
                    <a:pt x="24" y="25"/>
                    <a:pt x="24" y="24"/>
                  </a:cubicBezTo>
                  <a:cubicBezTo>
                    <a:pt x="23" y="24"/>
                    <a:pt x="23" y="24"/>
                    <a:pt x="22" y="23"/>
                  </a:cubicBezTo>
                  <a:cubicBezTo>
                    <a:pt x="22" y="23"/>
                    <a:pt x="23" y="23"/>
                    <a:pt x="23" y="23"/>
                  </a:cubicBezTo>
                  <a:cubicBezTo>
                    <a:pt x="24" y="22"/>
                    <a:pt x="24" y="22"/>
                    <a:pt x="24" y="22"/>
                  </a:cubicBezTo>
                  <a:cubicBezTo>
                    <a:pt x="24" y="22"/>
                    <a:pt x="24" y="21"/>
                    <a:pt x="24" y="21"/>
                  </a:cubicBezTo>
                  <a:cubicBezTo>
                    <a:pt x="24" y="21"/>
                    <a:pt x="23" y="21"/>
                    <a:pt x="23" y="21"/>
                  </a:cubicBezTo>
                  <a:cubicBezTo>
                    <a:pt x="22" y="21"/>
                    <a:pt x="22" y="20"/>
                    <a:pt x="22" y="20"/>
                  </a:cubicBezTo>
                  <a:cubicBezTo>
                    <a:pt x="22" y="19"/>
                    <a:pt x="23" y="19"/>
                    <a:pt x="23" y="18"/>
                  </a:cubicBezTo>
                  <a:cubicBezTo>
                    <a:pt x="23" y="18"/>
                    <a:pt x="22" y="18"/>
                    <a:pt x="22" y="18"/>
                  </a:cubicBezTo>
                  <a:cubicBezTo>
                    <a:pt x="22" y="18"/>
                    <a:pt x="22" y="17"/>
                    <a:pt x="22" y="16"/>
                  </a:cubicBezTo>
                  <a:cubicBezTo>
                    <a:pt x="22" y="16"/>
                    <a:pt x="21" y="16"/>
                    <a:pt x="21" y="16"/>
                  </a:cubicBezTo>
                  <a:cubicBezTo>
                    <a:pt x="21" y="16"/>
                    <a:pt x="20" y="16"/>
                    <a:pt x="20" y="16"/>
                  </a:cubicBezTo>
                  <a:cubicBezTo>
                    <a:pt x="20" y="15"/>
                    <a:pt x="20" y="15"/>
                    <a:pt x="20" y="15"/>
                  </a:cubicBezTo>
                  <a:cubicBezTo>
                    <a:pt x="20" y="16"/>
                    <a:pt x="20" y="16"/>
                    <a:pt x="20" y="16"/>
                  </a:cubicBezTo>
                  <a:cubicBezTo>
                    <a:pt x="20" y="16"/>
                    <a:pt x="19" y="16"/>
                    <a:pt x="18" y="16"/>
                  </a:cubicBezTo>
                  <a:cubicBezTo>
                    <a:pt x="18" y="16"/>
                    <a:pt x="17" y="16"/>
                    <a:pt x="17" y="16"/>
                  </a:cubicBezTo>
                  <a:cubicBezTo>
                    <a:pt x="17" y="16"/>
                    <a:pt x="17" y="16"/>
                    <a:pt x="17" y="16"/>
                  </a:cubicBezTo>
                  <a:cubicBezTo>
                    <a:pt x="17" y="16"/>
                    <a:pt x="16" y="16"/>
                    <a:pt x="16" y="16"/>
                  </a:cubicBezTo>
                  <a:cubicBezTo>
                    <a:pt x="16" y="16"/>
                    <a:pt x="15" y="15"/>
                    <a:pt x="14" y="15"/>
                  </a:cubicBezTo>
                  <a:cubicBezTo>
                    <a:pt x="14" y="14"/>
                    <a:pt x="13" y="14"/>
                    <a:pt x="12" y="13"/>
                  </a:cubicBezTo>
                  <a:cubicBezTo>
                    <a:pt x="11" y="13"/>
                    <a:pt x="10" y="13"/>
                    <a:pt x="9" y="13"/>
                  </a:cubicBezTo>
                  <a:cubicBezTo>
                    <a:pt x="8" y="13"/>
                    <a:pt x="6" y="14"/>
                    <a:pt x="5" y="15"/>
                  </a:cubicBezTo>
                  <a:cubicBezTo>
                    <a:pt x="4" y="15"/>
                    <a:pt x="4" y="17"/>
                    <a:pt x="4" y="17"/>
                  </a:cubicBezTo>
                  <a:cubicBezTo>
                    <a:pt x="4" y="17"/>
                    <a:pt x="3" y="20"/>
                    <a:pt x="3" y="21"/>
                  </a:cubicBezTo>
                  <a:cubicBezTo>
                    <a:pt x="3" y="21"/>
                    <a:pt x="3" y="24"/>
                    <a:pt x="3" y="24"/>
                  </a:cubicBezTo>
                  <a:cubicBezTo>
                    <a:pt x="3" y="24"/>
                    <a:pt x="3" y="24"/>
                    <a:pt x="4" y="24"/>
                  </a:cubicBezTo>
                  <a:cubicBezTo>
                    <a:pt x="4" y="24"/>
                    <a:pt x="4" y="24"/>
                    <a:pt x="4" y="24"/>
                  </a:cubicBezTo>
                  <a:cubicBezTo>
                    <a:pt x="4" y="24"/>
                    <a:pt x="5" y="25"/>
                    <a:pt x="5" y="25"/>
                  </a:cubicBezTo>
                  <a:cubicBezTo>
                    <a:pt x="5" y="25"/>
                    <a:pt x="5" y="26"/>
                    <a:pt x="5" y="26"/>
                  </a:cubicBezTo>
                  <a:cubicBezTo>
                    <a:pt x="5" y="26"/>
                    <a:pt x="6" y="26"/>
                    <a:pt x="6" y="26"/>
                  </a:cubicBezTo>
                  <a:cubicBezTo>
                    <a:pt x="6" y="27"/>
                    <a:pt x="7" y="26"/>
                    <a:pt x="7" y="26"/>
                  </a:cubicBezTo>
                  <a:cubicBezTo>
                    <a:pt x="7" y="26"/>
                    <a:pt x="7" y="27"/>
                    <a:pt x="7" y="27"/>
                  </a:cubicBezTo>
                  <a:cubicBezTo>
                    <a:pt x="7" y="28"/>
                    <a:pt x="8" y="28"/>
                    <a:pt x="8" y="28"/>
                  </a:cubicBezTo>
                  <a:cubicBezTo>
                    <a:pt x="8" y="28"/>
                    <a:pt x="8" y="29"/>
                    <a:pt x="8" y="29"/>
                  </a:cubicBezTo>
                  <a:cubicBezTo>
                    <a:pt x="8" y="30"/>
                    <a:pt x="9" y="29"/>
                    <a:pt x="9" y="29"/>
                  </a:cubicBezTo>
                  <a:cubicBezTo>
                    <a:pt x="10" y="29"/>
                    <a:pt x="10" y="29"/>
                    <a:pt x="10" y="29"/>
                  </a:cubicBezTo>
                  <a:cubicBezTo>
                    <a:pt x="10" y="29"/>
                    <a:pt x="10" y="29"/>
                    <a:pt x="11" y="30"/>
                  </a:cubicBezTo>
                  <a:cubicBezTo>
                    <a:pt x="11" y="30"/>
                    <a:pt x="11" y="30"/>
                    <a:pt x="12" y="30"/>
                  </a:cubicBezTo>
                  <a:cubicBezTo>
                    <a:pt x="12" y="31"/>
                    <a:pt x="12" y="31"/>
                    <a:pt x="12" y="31"/>
                  </a:cubicBezTo>
                  <a:cubicBezTo>
                    <a:pt x="12" y="31"/>
                    <a:pt x="12" y="33"/>
                    <a:pt x="12" y="34"/>
                  </a:cubicBezTo>
                  <a:cubicBezTo>
                    <a:pt x="12" y="35"/>
                    <a:pt x="12" y="38"/>
                    <a:pt x="11" y="38"/>
                  </a:cubicBezTo>
                  <a:cubicBezTo>
                    <a:pt x="11" y="39"/>
                    <a:pt x="10" y="42"/>
                    <a:pt x="10" y="42"/>
                  </a:cubicBezTo>
                  <a:cubicBezTo>
                    <a:pt x="10" y="43"/>
                    <a:pt x="9" y="45"/>
                    <a:pt x="9" y="45"/>
                  </a:cubicBezTo>
                  <a:cubicBezTo>
                    <a:pt x="8" y="46"/>
                    <a:pt x="8" y="47"/>
                    <a:pt x="8" y="48"/>
                  </a:cubicBezTo>
                  <a:cubicBezTo>
                    <a:pt x="8" y="48"/>
                    <a:pt x="7" y="49"/>
                    <a:pt x="7" y="49"/>
                  </a:cubicBezTo>
                  <a:cubicBezTo>
                    <a:pt x="8" y="49"/>
                    <a:pt x="8" y="49"/>
                    <a:pt x="8" y="49"/>
                  </a:cubicBezTo>
                  <a:cubicBezTo>
                    <a:pt x="8" y="48"/>
                    <a:pt x="8" y="48"/>
                    <a:pt x="8" y="48"/>
                  </a:cubicBezTo>
                  <a:cubicBezTo>
                    <a:pt x="8" y="48"/>
                    <a:pt x="9" y="49"/>
                    <a:pt x="9" y="50"/>
                  </a:cubicBezTo>
                  <a:cubicBezTo>
                    <a:pt x="9" y="50"/>
                    <a:pt x="10" y="52"/>
                    <a:pt x="10" y="53"/>
                  </a:cubicBezTo>
                  <a:cubicBezTo>
                    <a:pt x="10" y="53"/>
                    <a:pt x="10" y="56"/>
                    <a:pt x="10" y="57"/>
                  </a:cubicBezTo>
                  <a:cubicBezTo>
                    <a:pt x="10" y="57"/>
                    <a:pt x="10" y="58"/>
                    <a:pt x="10" y="58"/>
                  </a:cubicBezTo>
                  <a:cubicBezTo>
                    <a:pt x="10" y="58"/>
                    <a:pt x="10" y="59"/>
                    <a:pt x="10" y="59"/>
                  </a:cubicBezTo>
                  <a:cubicBezTo>
                    <a:pt x="10" y="59"/>
                    <a:pt x="9" y="61"/>
                    <a:pt x="9" y="62"/>
                  </a:cubicBezTo>
                  <a:cubicBezTo>
                    <a:pt x="8" y="63"/>
                    <a:pt x="9" y="64"/>
                    <a:pt x="10" y="65"/>
                  </a:cubicBezTo>
                  <a:cubicBezTo>
                    <a:pt x="10" y="66"/>
                    <a:pt x="11" y="67"/>
                    <a:pt x="11" y="67"/>
                  </a:cubicBezTo>
                  <a:cubicBezTo>
                    <a:pt x="12" y="68"/>
                    <a:pt x="13" y="69"/>
                    <a:pt x="14" y="70"/>
                  </a:cubicBezTo>
                  <a:cubicBezTo>
                    <a:pt x="15" y="71"/>
                    <a:pt x="16" y="71"/>
                    <a:pt x="17" y="71"/>
                  </a:cubicBezTo>
                  <a:cubicBezTo>
                    <a:pt x="17" y="71"/>
                    <a:pt x="18" y="71"/>
                    <a:pt x="18" y="71"/>
                  </a:cubicBezTo>
                  <a:cubicBezTo>
                    <a:pt x="18" y="71"/>
                    <a:pt x="18" y="72"/>
                    <a:pt x="18" y="73"/>
                  </a:cubicBezTo>
                  <a:cubicBezTo>
                    <a:pt x="18" y="73"/>
                    <a:pt x="17" y="75"/>
                    <a:pt x="17" y="75"/>
                  </a:cubicBezTo>
                  <a:cubicBezTo>
                    <a:pt x="17" y="75"/>
                    <a:pt x="17" y="76"/>
                    <a:pt x="16" y="76"/>
                  </a:cubicBezTo>
                  <a:cubicBezTo>
                    <a:pt x="16" y="76"/>
                    <a:pt x="16" y="77"/>
                    <a:pt x="16" y="77"/>
                  </a:cubicBezTo>
                  <a:cubicBezTo>
                    <a:pt x="16" y="78"/>
                    <a:pt x="16" y="79"/>
                    <a:pt x="16" y="79"/>
                  </a:cubicBezTo>
                  <a:cubicBezTo>
                    <a:pt x="16" y="79"/>
                    <a:pt x="15" y="79"/>
                    <a:pt x="15" y="79"/>
                  </a:cubicBezTo>
                  <a:cubicBezTo>
                    <a:pt x="15" y="80"/>
                    <a:pt x="15" y="81"/>
                    <a:pt x="15" y="82"/>
                  </a:cubicBezTo>
                  <a:cubicBezTo>
                    <a:pt x="14" y="82"/>
                    <a:pt x="14" y="84"/>
                    <a:pt x="13" y="84"/>
                  </a:cubicBezTo>
                  <a:cubicBezTo>
                    <a:pt x="13" y="85"/>
                    <a:pt x="13" y="86"/>
                    <a:pt x="13" y="87"/>
                  </a:cubicBezTo>
                  <a:cubicBezTo>
                    <a:pt x="13" y="87"/>
                    <a:pt x="13" y="88"/>
                    <a:pt x="13" y="89"/>
                  </a:cubicBezTo>
                  <a:cubicBezTo>
                    <a:pt x="13" y="89"/>
                    <a:pt x="13" y="90"/>
                    <a:pt x="13" y="90"/>
                  </a:cubicBezTo>
                  <a:cubicBezTo>
                    <a:pt x="13" y="90"/>
                    <a:pt x="13" y="91"/>
                    <a:pt x="13" y="91"/>
                  </a:cubicBezTo>
                  <a:cubicBezTo>
                    <a:pt x="13" y="91"/>
                    <a:pt x="13" y="92"/>
                    <a:pt x="13" y="93"/>
                  </a:cubicBezTo>
                  <a:cubicBezTo>
                    <a:pt x="14" y="93"/>
                    <a:pt x="13" y="95"/>
                    <a:pt x="13" y="96"/>
                  </a:cubicBezTo>
                  <a:cubicBezTo>
                    <a:pt x="13" y="96"/>
                    <a:pt x="12" y="100"/>
                    <a:pt x="11" y="101"/>
                  </a:cubicBezTo>
                  <a:cubicBezTo>
                    <a:pt x="11" y="102"/>
                    <a:pt x="11" y="106"/>
                    <a:pt x="10" y="106"/>
                  </a:cubicBezTo>
                  <a:cubicBezTo>
                    <a:pt x="10" y="107"/>
                    <a:pt x="10" y="108"/>
                    <a:pt x="10" y="108"/>
                  </a:cubicBezTo>
                  <a:cubicBezTo>
                    <a:pt x="10" y="108"/>
                    <a:pt x="8" y="108"/>
                    <a:pt x="8" y="108"/>
                  </a:cubicBezTo>
                  <a:cubicBezTo>
                    <a:pt x="7" y="109"/>
                    <a:pt x="7" y="109"/>
                    <a:pt x="7" y="110"/>
                  </a:cubicBezTo>
                  <a:cubicBezTo>
                    <a:pt x="6" y="110"/>
                    <a:pt x="6" y="112"/>
                    <a:pt x="6" y="112"/>
                  </a:cubicBezTo>
                  <a:cubicBezTo>
                    <a:pt x="6" y="112"/>
                    <a:pt x="4" y="112"/>
                    <a:pt x="3" y="112"/>
                  </a:cubicBezTo>
                  <a:cubicBezTo>
                    <a:pt x="2" y="111"/>
                    <a:pt x="2" y="112"/>
                    <a:pt x="1" y="112"/>
                  </a:cubicBezTo>
                  <a:cubicBezTo>
                    <a:pt x="1" y="112"/>
                    <a:pt x="0" y="113"/>
                    <a:pt x="0" y="114"/>
                  </a:cubicBezTo>
                  <a:cubicBezTo>
                    <a:pt x="0" y="114"/>
                    <a:pt x="1" y="116"/>
                    <a:pt x="2" y="116"/>
                  </a:cubicBezTo>
                  <a:cubicBezTo>
                    <a:pt x="2" y="117"/>
                    <a:pt x="7" y="118"/>
                    <a:pt x="7" y="118"/>
                  </a:cubicBezTo>
                  <a:cubicBezTo>
                    <a:pt x="8" y="119"/>
                    <a:pt x="10" y="120"/>
                    <a:pt x="11" y="120"/>
                  </a:cubicBezTo>
                  <a:cubicBezTo>
                    <a:pt x="11" y="120"/>
                    <a:pt x="13" y="120"/>
                    <a:pt x="13" y="120"/>
                  </a:cubicBezTo>
                  <a:cubicBezTo>
                    <a:pt x="13" y="120"/>
                    <a:pt x="15" y="120"/>
                    <a:pt x="16" y="120"/>
                  </a:cubicBezTo>
                  <a:cubicBezTo>
                    <a:pt x="16" y="120"/>
                    <a:pt x="17" y="119"/>
                    <a:pt x="17" y="118"/>
                  </a:cubicBezTo>
                  <a:cubicBezTo>
                    <a:pt x="17" y="118"/>
                    <a:pt x="17" y="115"/>
                    <a:pt x="17" y="114"/>
                  </a:cubicBezTo>
                  <a:cubicBezTo>
                    <a:pt x="17" y="114"/>
                    <a:pt x="17" y="114"/>
                    <a:pt x="17" y="114"/>
                  </a:cubicBezTo>
                  <a:cubicBezTo>
                    <a:pt x="17" y="113"/>
                    <a:pt x="18" y="113"/>
                    <a:pt x="18" y="112"/>
                  </a:cubicBezTo>
                  <a:cubicBezTo>
                    <a:pt x="18" y="111"/>
                    <a:pt x="18" y="111"/>
                    <a:pt x="18" y="110"/>
                  </a:cubicBezTo>
                  <a:cubicBezTo>
                    <a:pt x="18" y="110"/>
                    <a:pt x="18" y="109"/>
                    <a:pt x="18" y="109"/>
                  </a:cubicBezTo>
                  <a:cubicBezTo>
                    <a:pt x="18" y="109"/>
                    <a:pt x="20" y="110"/>
                    <a:pt x="21" y="110"/>
                  </a:cubicBezTo>
                  <a:cubicBezTo>
                    <a:pt x="21" y="110"/>
                    <a:pt x="24" y="111"/>
                    <a:pt x="24" y="111"/>
                  </a:cubicBezTo>
                  <a:cubicBezTo>
                    <a:pt x="24" y="113"/>
                    <a:pt x="24" y="113"/>
                    <a:pt x="24" y="113"/>
                  </a:cubicBezTo>
                  <a:cubicBezTo>
                    <a:pt x="24" y="113"/>
                    <a:pt x="27" y="114"/>
                    <a:pt x="27" y="114"/>
                  </a:cubicBezTo>
                  <a:cubicBezTo>
                    <a:pt x="28" y="115"/>
                    <a:pt x="30" y="115"/>
                    <a:pt x="30" y="115"/>
                  </a:cubicBezTo>
                  <a:cubicBezTo>
                    <a:pt x="31" y="114"/>
                    <a:pt x="31" y="114"/>
                    <a:pt x="31" y="113"/>
                  </a:cubicBezTo>
                  <a:cubicBezTo>
                    <a:pt x="31" y="112"/>
                    <a:pt x="31" y="112"/>
                    <a:pt x="31" y="111"/>
                  </a:cubicBezTo>
                  <a:cubicBezTo>
                    <a:pt x="31" y="111"/>
                    <a:pt x="31" y="110"/>
                    <a:pt x="31" y="110"/>
                  </a:cubicBezTo>
                  <a:cubicBezTo>
                    <a:pt x="31" y="110"/>
                    <a:pt x="32" y="110"/>
                    <a:pt x="32" y="109"/>
                  </a:cubicBezTo>
                  <a:cubicBezTo>
                    <a:pt x="33" y="108"/>
                    <a:pt x="34" y="107"/>
                    <a:pt x="34" y="107"/>
                  </a:cubicBezTo>
                  <a:cubicBezTo>
                    <a:pt x="34" y="108"/>
                    <a:pt x="34" y="108"/>
                    <a:pt x="34" y="108"/>
                  </a:cubicBezTo>
                  <a:cubicBezTo>
                    <a:pt x="34" y="108"/>
                    <a:pt x="35" y="110"/>
                    <a:pt x="36" y="110"/>
                  </a:cubicBezTo>
                  <a:cubicBezTo>
                    <a:pt x="36" y="111"/>
                    <a:pt x="37" y="113"/>
                    <a:pt x="37" y="113"/>
                  </a:cubicBezTo>
                  <a:cubicBezTo>
                    <a:pt x="37" y="114"/>
                    <a:pt x="38" y="116"/>
                    <a:pt x="38" y="116"/>
                  </a:cubicBezTo>
                  <a:cubicBezTo>
                    <a:pt x="39" y="117"/>
                    <a:pt x="38" y="119"/>
                    <a:pt x="38" y="120"/>
                  </a:cubicBezTo>
                  <a:cubicBezTo>
                    <a:pt x="38" y="120"/>
                    <a:pt x="38" y="120"/>
                    <a:pt x="37" y="121"/>
                  </a:cubicBezTo>
                  <a:cubicBezTo>
                    <a:pt x="36" y="122"/>
                    <a:pt x="35" y="123"/>
                    <a:pt x="34" y="123"/>
                  </a:cubicBezTo>
                  <a:cubicBezTo>
                    <a:pt x="34" y="123"/>
                    <a:pt x="33" y="124"/>
                    <a:pt x="33" y="124"/>
                  </a:cubicBezTo>
                  <a:cubicBezTo>
                    <a:pt x="33" y="124"/>
                    <a:pt x="33" y="125"/>
                    <a:pt x="33" y="126"/>
                  </a:cubicBezTo>
                  <a:cubicBezTo>
                    <a:pt x="33" y="126"/>
                    <a:pt x="33" y="126"/>
                    <a:pt x="34" y="126"/>
                  </a:cubicBezTo>
                  <a:cubicBezTo>
                    <a:pt x="34" y="127"/>
                    <a:pt x="37" y="127"/>
                    <a:pt x="40" y="127"/>
                  </a:cubicBezTo>
                  <a:cubicBezTo>
                    <a:pt x="42" y="127"/>
                    <a:pt x="43" y="126"/>
                    <a:pt x="44" y="126"/>
                  </a:cubicBezTo>
                  <a:cubicBezTo>
                    <a:pt x="45" y="125"/>
                    <a:pt x="45" y="125"/>
                    <a:pt x="46" y="125"/>
                  </a:cubicBezTo>
                  <a:cubicBezTo>
                    <a:pt x="47" y="125"/>
                    <a:pt x="50" y="124"/>
                    <a:pt x="51" y="124"/>
                  </a:cubicBezTo>
                  <a:cubicBezTo>
                    <a:pt x="51" y="123"/>
                    <a:pt x="51" y="122"/>
                    <a:pt x="51" y="122"/>
                  </a:cubicBezTo>
                  <a:cubicBezTo>
                    <a:pt x="51" y="121"/>
                    <a:pt x="51" y="120"/>
                    <a:pt x="51" y="119"/>
                  </a:cubicBezTo>
                  <a:cubicBezTo>
                    <a:pt x="51" y="119"/>
                    <a:pt x="50" y="118"/>
                    <a:pt x="50" y="118"/>
                  </a:cubicBezTo>
                  <a:cubicBezTo>
                    <a:pt x="50" y="117"/>
                    <a:pt x="50" y="117"/>
                    <a:pt x="50" y="116"/>
                  </a:cubicBezTo>
                  <a:cubicBezTo>
                    <a:pt x="50" y="115"/>
                    <a:pt x="50" y="115"/>
                    <a:pt x="50" y="115"/>
                  </a:cubicBezTo>
                  <a:cubicBezTo>
                    <a:pt x="50" y="115"/>
                    <a:pt x="49" y="113"/>
                    <a:pt x="49" y="113"/>
                  </a:cubicBezTo>
                  <a:cubicBezTo>
                    <a:pt x="48" y="112"/>
                    <a:pt x="48" y="110"/>
                    <a:pt x="47" y="109"/>
                  </a:cubicBezTo>
                  <a:cubicBezTo>
                    <a:pt x="47" y="109"/>
                    <a:pt x="45" y="106"/>
                    <a:pt x="44" y="105"/>
                  </a:cubicBezTo>
                  <a:cubicBezTo>
                    <a:pt x="43" y="104"/>
                    <a:pt x="42" y="102"/>
                    <a:pt x="41" y="100"/>
                  </a:cubicBezTo>
                  <a:cubicBezTo>
                    <a:pt x="41" y="98"/>
                    <a:pt x="40" y="97"/>
                    <a:pt x="40" y="97"/>
                  </a:cubicBezTo>
                  <a:cubicBezTo>
                    <a:pt x="40" y="97"/>
                    <a:pt x="40" y="95"/>
                    <a:pt x="40" y="94"/>
                  </a:cubicBezTo>
                  <a:cubicBezTo>
                    <a:pt x="41" y="94"/>
                    <a:pt x="41" y="92"/>
                    <a:pt x="42" y="90"/>
                  </a:cubicBezTo>
                  <a:cubicBezTo>
                    <a:pt x="43" y="89"/>
                    <a:pt x="44" y="87"/>
                    <a:pt x="45" y="85"/>
                  </a:cubicBezTo>
                  <a:cubicBezTo>
                    <a:pt x="45" y="84"/>
                    <a:pt x="47" y="81"/>
                    <a:pt x="47" y="80"/>
                  </a:cubicBezTo>
                  <a:cubicBezTo>
                    <a:pt x="48" y="78"/>
                    <a:pt x="50" y="75"/>
                    <a:pt x="50" y="75"/>
                  </a:cubicBezTo>
                  <a:cubicBezTo>
                    <a:pt x="50" y="75"/>
                    <a:pt x="51" y="78"/>
                    <a:pt x="51" y="79"/>
                  </a:cubicBezTo>
                  <a:cubicBezTo>
                    <a:pt x="51" y="80"/>
                    <a:pt x="52" y="82"/>
                    <a:pt x="53" y="83"/>
                  </a:cubicBezTo>
                  <a:cubicBezTo>
                    <a:pt x="53" y="85"/>
                    <a:pt x="54" y="89"/>
                    <a:pt x="54" y="90"/>
                  </a:cubicBezTo>
                  <a:cubicBezTo>
                    <a:pt x="55" y="90"/>
                    <a:pt x="55" y="92"/>
                    <a:pt x="55" y="92"/>
                  </a:cubicBezTo>
                  <a:cubicBezTo>
                    <a:pt x="55" y="93"/>
                    <a:pt x="55" y="95"/>
                    <a:pt x="56" y="96"/>
                  </a:cubicBezTo>
                  <a:cubicBezTo>
                    <a:pt x="56" y="97"/>
                    <a:pt x="58" y="101"/>
                    <a:pt x="58" y="102"/>
                  </a:cubicBezTo>
                  <a:cubicBezTo>
                    <a:pt x="58" y="103"/>
                    <a:pt x="60" y="107"/>
                    <a:pt x="60" y="108"/>
                  </a:cubicBezTo>
                  <a:cubicBezTo>
                    <a:pt x="60" y="109"/>
                    <a:pt x="61" y="111"/>
                    <a:pt x="61" y="111"/>
                  </a:cubicBezTo>
                  <a:cubicBezTo>
                    <a:pt x="61" y="112"/>
                    <a:pt x="61" y="113"/>
                    <a:pt x="61" y="114"/>
                  </a:cubicBezTo>
                  <a:cubicBezTo>
                    <a:pt x="61" y="114"/>
                    <a:pt x="60" y="114"/>
                    <a:pt x="60" y="114"/>
                  </a:cubicBezTo>
                  <a:cubicBezTo>
                    <a:pt x="59" y="114"/>
                    <a:pt x="58" y="115"/>
                    <a:pt x="58" y="116"/>
                  </a:cubicBezTo>
                  <a:cubicBezTo>
                    <a:pt x="58" y="116"/>
                    <a:pt x="58" y="117"/>
                    <a:pt x="59" y="117"/>
                  </a:cubicBezTo>
                  <a:cubicBezTo>
                    <a:pt x="59" y="117"/>
                    <a:pt x="59" y="118"/>
                    <a:pt x="60" y="118"/>
                  </a:cubicBezTo>
                  <a:cubicBezTo>
                    <a:pt x="61" y="118"/>
                    <a:pt x="63" y="119"/>
                    <a:pt x="64" y="119"/>
                  </a:cubicBezTo>
                  <a:cubicBezTo>
                    <a:pt x="64" y="119"/>
                    <a:pt x="65" y="120"/>
                    <a:pt x="66" y="120"/>
                  </a:cubicBezTo>
                  <a:cubicBezTo>
                    <a:pt x="67" y="120"/>
                    <a:pt x="68" y="120"/>
                    <a:pt x="69" y="120"/>
                  </a:cubicBezTo>
                  <a:cubicBezTo>
                    <a:pt x="70" y="120"/>
                    <a:pt x="71" y="120"/>
                    <a:pt x="71" y="120"/>
                  </a:cubicBezTo>
                  <a:cubicBezTo>
                    <a:pt x="71" y="118"/>
                    <a:pt x="71" y="118"/>
                    <a:pt x="71" y="118"/>
                  </a:cubicBezTo>
                  <a:cubicBezTo>
                    <a:pt x="70" y="118"/>
                    <a:pt x="70" y="118"/>
                    <a:pt x="70" y="118"/>
                  </a:cubicBezTo>
                  <a:cubicBezTo>
                    <a:pt x="70" y="118"/>
                    <a:pt x="70" y="117"/>
                    <a:pt x="70" y="117"/>
                  </a:cubicBezTo>
                  <a:cubicBezTo>
                    <a:pt x="70" y="116"/>
                    <a:pt x="70" y="115"/>
                    <a:pt x="70" y="115"/>
                  </a:cubicBezTo>
                  <a:cubicBezTo>
                    <a:pt x="70" y="114"/>
                    <a:pt x="69" y="113"/>
                    <a:pt x="69" y="113"/>
                  </a:cubicBezTo>
                  <a:cubicBezTo>
                    <a:pt x="69" y="112"/>
                    <a:pt x="70" y="110"/>
                    <a:pt x="70" y="110"/>
                  </a:cubicBezTo>
                  <a:cubicBezTo>
                    <a:pt x="69" y="110"/>
                    <a:pt x="69" y="109"/>
                    <a:pt x="69" y="108"/>
                  </a:cubicBezTo>
                  <a:cubicBezTo>
                    <a:pt x="69" y="108"/>
                    <a:pt x="69" y="102"/>
                    <a:pt x="69" y="102"/>
                  </a:cubicBezTo>
                  <a:cubicBezTo>
                    <a:pt x="69" y="101"/>
                    <a:pt x="68" y="98"/>
                    <a:pt x="68" y="97"/>
                  </a:cubicBezTo>
                  <a:cubicBezTo>
                    <a:pt x="68" y="96"/>
                    <a:pt x="67" y="95"/>
                    <a:pt x="67" y="94"/>
                  </a:cubicBezTo>
                  <a:cubicBezTo>
                    <a:pt x="67" y="94"/>
                    <a:pt x="67" y="92"/>
                    <a:pt x="66" y="92"/>
                  </a:cubicBezTo>
                  <a:cubicBezTo>
                    <a:pt x="66" y="91"/>
                    <a:pt x="66" y="90"/>
                    <a:pt x="66" y="90"/>
                  </a:cubicBezTo>
                  <a:cubicBezTo>
                    <a:pt x="66" y="90"/>
                    <a:pt x="65" y="88"/>
                    <a:pt x="65" y="87"/>
                  </a:cubicBezTo>
                  <a:cubicBezTo>
                    <a:pt x="65" y="87"/>
                    <a:pt x="65" y="86"/>
                    <a:pt x="65" y="85"/>
                  </a:cubicBezTo>
                  <a:cubicBezTo>
                    <a:pt x="65" y="84"/>
                    <a:pt x="64" y="82"/>
                    <a:pt x="64" y="82"/>
                  </a:cubicBezTo>
                  <a:cubicBezTo>
                    <a:pt x="64" y="81"/>
                    <a:pt x="64" y="79"/>
                    <a:pt x="64" y="79"/>
                  </a:cubicBezTo>
                  <a:cubicBezTo>
                    <a:pt x="65" y="78"/>
                    <a:pt x="64" y="76"/>
                    <a:pt x="64" y="75"/>
                  </a:cubicBezTo>
                  <a:cubicBezTo>
                    <a:pt x="64" y="74"/>
                    <a:pt x="64" y="72"/>
                    <a:pt x="64" y="71"/>
                  </a:cubicBezTo>
                  <a:cubicBezTo>
                    <a:pt x="64" y="70"/>
                    <a:pt x="64" y="69"/>
                    <a:pt x="64" y="68"/>
                  </a:cubicBezTo>
                  <a:cubicBezTo>
                    <a:pt x="64" y="68"/>
                    <a:pt x="64" y="66"/>
                    <a:pt x="64" y="66"/>
                  </a:cubicBezTo>
                  <a:cubicBezTo>
                    <a:pt x="64" y="65"/>
                    <a:pt x="64" y="65"/>
                    <a:pt x="64" y="65"/>
                  </a:cubicBezTo>
                  <a:cubicBezTo>
                    <a:pt x="65" y="65"/>
                    <a:pt x="65" y="63"/>
                    <a:pt x="65" y="63"/>
                  </a:cubicBezTo>
                  <a:cubicBezTo>
                    <a:pt x="65" y="63"/>
                    <a:pt x="65" y="60"/>
                    <a:pt x="65" y="59"/>
                  </a:cubicBezTo>
                  <a:cubicBezTo>
                    <a:pt x="65" y="57"/>
                    <a:pt x="64" y="56"/>
                    <a:pt x="64" y="56"/>
                  </a:cubicBezTo>
                  <a:cubicBezTo>
                    <a:pt x="64" y="56"/>
                    <a:pt x="65" y="56"/>
                    <a:pt x="66" y="56"/>
                  </a:cubicBezTo>
                  <a:cubicBezTo>
                    <a:pt x="67" y="55"/>
                    <a:pt x="69" y="54"/>
                    <a:pt x="70" y="54"/>
                  </a:cubicBezTo>
                  <a:cubicBezTo>
                    <a:pt x="71" y="53"/>
                    <a:pt x="75" y="51"/>
                    <a:pt x="77" y="50"/>
                  </a:cubicBezTo>
                  <a:cubicBezTo>
                    <a:pt x="78" y="49"/>
                    <a:pt x="79" y="48"/>
                    <a:pt x="79" y="47"/>
                  </a:cubicBezTo>
                  <a:cubicBezTo>
                    <a:pt x="80" y="46"/>
                    <a:pt x="79" y="46"/>
                    <a:pt x="79" y="46"/>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4" name="Freeform 668"/>
            <p:cNvSpPr>
              <a:spLocks noEditPoints="1"/>
            </p:cNvSpPr>
            <p:nvPr/>
          </p:nvSpPr>
          <p:spPr bwMode="auto">
            <a:xfrm>
              <a:off x="5751513" y="3192463"/>
              <a:ext cx="223838" cy="357188"/>
            </a:xfrm>
            <a:custGeom>
              <a:avLst/>
              <a:gdLst>
                <a:gd name="T0" fmla="*/ 24 w 60"/>
                <a:gd name="T1" fmla="*/ 57 h 95"/>
                <a:gd name="T2" fmla="*/ 25 w 60"/>
                <a:gd name="T3" fmla="*/ 52 h 95"/>
                <a:gd name="T4" fmla="*/ 28 w 60"/>
                <a:gd name="T5" fmla="*/ 47 h 95"/>
                <a:gd name="T6" fmla="*/ 16 w 60"/>
                <a:gd name="T7" fmla="*/ 78 h 95"/>
                <a:gd name="T8" fmla="*/ 16 w 60"/>
                <a:gd name="T9" fmla="*/ 66 h 95"/>
                <a:gd name="T10" fmla="*/ 20 w 60"/>
                <a:gd name="T11" fmla="*/ 74 h 95"/>
                <a:gd name="T12" fmla="*/ 52 w 60"/>
                <a:gd name="T13" fmla="*/ 25 h 95"/>
                <a:gd name="T14" fmla="*/ 43 w 60"/>
                <a:gd name="T15" fmla="*/ 14 h 95"/>
                <a:gd name="T16" fmla="*/ 42 w 60"/>
                <a:gd name="T17" fmla="*/ 9 h 95"/>
                <a:gd name="T18" fmla="*/ 40 w 60"/>
                <a:gd name="T19" fmla="*/ 4 h 95"/>
                <a:gd name="T20" fmla="*/ 33 w 60"/>
                <a:gd name="T21" fmla="*/ 0 h 95"/>
                <a:gd name="T22" fmla="*/ 29 w 60"/>
                <a:gd name="T23" fmla="*/ 4 h 95"/>
                <a:gd name="T24" fmla="*/ 27 w 60"/>
                <a:gd name="T25" fmla="*/ 8 h 95"/>
                <a:gd name="T26" fmla="*/ 28 w 60"/>
                <a:gd name="T27" fmla="*/ 11 h 95"/>
                <a:gd name="T28" fmla="*/ 31 w 60"/>
                <a:gd name="T29" fmla="*/ 15 h 95"/>
                <a:gd name="T30" fmla="*/ 27 w 60"/>
                <a:gd name="T31" fmla="*/ 25 h 95"/>
                <a:gd name="T32" fmla="*/ 22 w 60"/>
                <a:gd name="T33" fmla="*/ 23 h 95"/>
                <a:gd name="T34" fmla="*/ 21 w 60"/>
                <a:gd name="T35" fmla="*/ 19 h 95"/>
                <a:gd name="T36" fmla="*/ 17 w 60"/>
                <a:gd name="T37" fmla="*/ 17 h 95"/>
                <a:gd name="T38" fmla="*/ 17 w 60"/>
                <a:gd name="T39" fmla="*/ 13 h 95"/>
                <a:gd name="T40" fmla="*/ 15 w 60"/>
                <a:gd name="T41" fmla="*/ 11 h 95"/>
                <a:gd name="T42" fmla="*/ 12 w 60"/>
                <a:gd name="T43" fmla="*/ 12 h 95"/>
                <a:gd name="T44" fmla="*/ 3 w 60"/>
                <a:gd name="T45" fmla="*/ 12 h 95"/>
                <a:gd name="T46" fmla="*/ 4 w 60"/>
                <a:gd name="T47" fmla="*/ 18 h 95"/>
                <a:gd name="T48" fmla="*/ 6 w 60"/>
                <a:gd name="T49" fmla="*/ 21 h 95"/>
                <a:gd name="T50" fmla="*/ 9 w 60"/>
                <a:gd name="T51" fmla="*/ 22 h 95"/>
                <a:gd name="T52" fmla="*/ 6 w 60"/>
                <a:gd name="T53" fmla="*/ 33 h 95"/>
                <a:gd name="T54" fmla="*/ 7 w 60"/>
                <a:gd name="T55" fmla="*/ 37 h 95"/>
                <a:gd name="T56" fmla="*/ 7 w 60"/>
                <a:gd name="T57" fmla="*/ 46 h 95"/>
                <a:gd name="T58" fmla="*/ 13 w 60"/>
                <a:gd name="T59" fmla="*/ 53 h 95"/>
                <a:gd name="T60" fmla="*/ 12 w 60"/>
                <a:gd name="T61" fmla="*/ 58 h 95"/>
                <a:gd name="T62" fmla="*/ 10 w 60"/>
                <a:gd name="T63" fmla="*/ 66 h 95"/>
                <a:gd name="T64" fmla="*/ 9 w 60"/>
                <a:gd name="T65" fmla="*/ 75 h 95"/>
                <a:gd name="T66" fmla="*/ 4 w 60"/>
                <a:gd name="T67" fmla="*/ 83 h 95"/>
                <a:gd name="T68" fmla="*/ 6 w 60"/>
                <a:gd name="T69" fmla="*/ 88 h 95"/>
                <a:gd name="T70" fmla="*/ 12 w 60"/>
                <a:gd name="T71" fmla="*/ 85 h 95"/>
                <a:gd name="T72" fmla="*/ 15 w 60"/>
                <a:gd name="T73" fmla="*/ 82 h 95"/>
                <a:gd name="T74" fmla="*/ 23 w 60"/>
                <a:gd name="T75" fmla="*/ 84 h 95"/>
                <a:gd name="T76" fmla="*/ 25 w 60"/>
                <a:gd name="T77" fmla="*/ 80 h 95"/>
                <a:gd name="T78" fmla="*/ 28 w 60"/>
                <a:gd name="T79" fmla="*/ 90 h 95"/>
                <a:gd name="T80" fmla="*/ 30 w 60"/>
                <a:gd name="T81" fmla="*/ 94 h 95"/>
                <a:gd name="T82" fmla="*/ 38 w 60"/>
                <a:gd name="T83" fmla="*/ 89 h 95"/>
                <a:gd name="T84" fmla="*/ 35 w 60"/>
                <a:gd name="T85" fmla="*/ 81 h 95"/>
                <a:gd name="T86" fmla="*/ 31 w 60"/>
                <a:gd name="T87" fmla="*/ 67 h 95"/>
                <a:gd name="T88" fmla="*/ 39 w 60"/>
                <a:gd name="T89" fmla="*/ 62 h 95"/>
                <a:gd name="T90" fmla="*/ 45 w 60"/>
                <a:gd name="T91" fmla="*/ 80 h 95"/>
                <a:gd name="T92" fmla="*/ 44 w 60"/>
                <a:gd name="T93" fmla="*/ 87 h 95"/>
                <a:gd name="T94" fmla="*/ 53 w 60"/>
                <a:gd name="T95" fmla="*/ 89 h 95"/>
                <a:gd name="T96" fmla="*/ 52 w 60"/>
                <a:gd name="T97" fmla="*/ 84 h 95"/>
                <a:gd name="T98" fmla="*/ 50 w 60"/>
                <a:gd name="T99" fmla="*/ 70 h 95"/>
                <a:gd name="T100" fmla="*/ 48 w 60"/>
                <a:gd name="T101" fmla="*/ 61 h 95"/>
                <a:gd name="T102" fmla="*/ 48 w 60"/>
                <a:gd name="T103" fmla="*/ 49 h 95"/>
                <a:gd name="T104" fmla="*/ 49 w 60"/>
                <a:gd name="T105"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 h="95">
                  <a:moveTo>
                    <a:pt x="29" y="48"/>
                  </a:moveTo>
                  <a:cubicBezTo>
                    <a:pt x="29" y="49"/>
                    <a:pt x="27" y="52"/>
                    <a:pt x="27" y="53"/>
                  </a:cubicBezTo>
                  <a:cubicBezTo>
                    <a:pt x="27" y="53"/>
                    <a:pt x="25" y="60"/>
                    <a:pt x="25" y="60"/>
                  </a:cubicBezTo>
                  <a:cubicBezTo>
                    <a:pt x="25" y="60"/>
                    <a:pt x="24" y="59"/>
                    <a:pt x="24" y="59"/>
                  </a:cubicBezTo>
                  <a:cubicBezTo>
                    <a:pt x="24" y="58"/>
                    <a:pt x="24" y="58"/>
                    <a:pt x="24" y="57"/>
                  </a:cubicBezTo>
                  <a:cubicBezTo>
                    <a:pt x="24" y="57"/>
                    <a:pt x="24" y="57"/>
                    <a:pt x="24" y="56"/>
                  </a:cubicBezTo>
                  <a:cubicBezTo>
                    <a:pt x="24" y="56"/>
                    <a:pt x="24" y="56"/>
                    <a:pt x="24" y="56"/>
                  </a:cubicBezTo>
                  <a:cubicBezTo>
                    <a:pt x="24" y="55"/>
                    <a:pt x="24" y="55"/>
                    <a:pt x="24" y="55"/>
                  </a:cubicBezTo>
                  <a:cubicBezTo>
                    <a:pt x="23" y="54"/>
                    <a:pt x="24" y="54"/>
                    <a:pt x="24" y="54"/>
                  </a:cubicBezTo>
                  <a:cubicBezTo>
                    <a:pt x="24" y="53"/>
                    <a:pt x="25" y="52"/>
                    <a:pt x="25" y="52"/>
                  </a:cubicBezTo>
                  <a:cubicBezTo>
                    <a:pt x="25" y="51"/>
                    <a:pt x="26" y="50"/>
                    <a:pt x="26" y="49"/>
                  </a:cubicBezTo>
                  <a:cubicBezTo>
                    <a:pt x="26" y="48"/>
                    <a:pt x="26" y="48"/>
                    <a:pt x="26" y="48"/>
                  </a:cubicBezTo>
                  <a:cubicBezTo>
                    <a:pt x="26" y="48"/>
                    <a:pt x="27" y="48"/>
                    <a:pt x="27" y="48"/>
                  </a:cubicBezTo>
                  <a:cubicBezTo>
                    <a:pt x="27" y="48"/>
                    <a:pt x="28" y="47"/>
                    <a:pt x="28" y="47"/>
                  </a:cubicBezTo>
                  <a:cubicBezTo>
                    <a:pt x="28" y="47"/>
                    <a:pt x="28" y="47"/>
                    <a:pt x="28" y="47"/>
                  </a:cubicBezTo>
                  <a:cubicBezTo>
                    <a:pt x="28" y="47"/>
                    <a:pt x="29" y="48"/>
                    <a:pt x="29" y="48"/>
                  </a:cubicBezTo>
                  <a:moveTo>
                    <a:pt x="20" y="74"/>
                  </a:moveTo>
                  <a:cubicBezTo>
                    <a:pt x="20" y="75"/>
                    <a:pt x="18" y="77"/>
                    <a:pt x="18" y="77"/>
                  </a:cubicBezTo>
                  <a:cubicBezTo>
                    <a:pt x="18" y="78"/>
                    <a:pt x="17" y="79"/>
                    <a:pt x="17" y="79"/>
                  </a:cubicBezTo>
                  <a:cubicBezTo>
                    <a:pt x="17" y="79"/>
                    <a:pt x="16" y="78"/>
                    <a:pt x="16" y="78"/>
                  </a:cubicBezTo>
                  <a:cubicBezTo>
                    <a:pt x="15" y="78"/>
                    <a:pt x="15" y="78"/>
                    <a:pt x="15" y="78"/>
                  </a:cubicBezTo>
                  <a:cubicBezTo>
                    <a:pt x="15" y="78"/>
                    <a:pt x="15" y="77"/>
                    <a:pt x="15" y="77"/>
                  </a:cubicBezTo>
                  <a:cubicBezTo>
                    <a:pt x="15" y="76"/>
                    <a:pt x="15" y="75"/>
                    <a:pt x="15" y="74"/>
                  </a:cubicBezTo>
                  <a:cubicBezTo>
                    <a:pt x="15" y="73"/>
                    <a:pt x="16" y="71"/>
                    <a:pt x="16" y="70"/>
                  </a:cubicBezTo>
                  <a:cubicBezTo>
                    <a:pt x="16" y="69"/>
                    <a:pt x="16" y="67"/>
                    <a:pt x="16" y="66"/>
                  </a:cubicBezTo>
                  <a:cubicBezTo>
                    <a:pt x="16" y="66"/>
                    <a:pt x="17" y="66"/>
                    <a:pt x="17" y="66"/>
                  </a:cubicBezTo>
                  <a:cubicBezTo>
                    <a:pt x="17" y="66"/>
                    <a:pt x="18" y="67"/>
                    <a:pt x="18" y="68"/>
                  </a:cubicBezTo>
                  <a:cubicBezTo>
                    <a:pt x="18" y="68"/>
                    <a:pt x="19" y="70"/>
                    <a:pt x="20" y="71"/>
                  </a:cubicBezTo>
                  <a:cubicBezTo>
                    <a:pt x="20" y="71"/>
                    <a:pt x="20" y="73"/>
                    <a:pt x="20" y="73"/>
                  </a:cubicBezTo>
                  <a:cubicBezTo>
                    <a:pt x="20" y="73"/>
                    <a:pt x="20" y="74"/>
                    <a:pt x="20" y="74"/>
                  </a:cubicBezTo>
                  <a:moveTo>
                    <a:pt x="59" y="34"/>
                  </a:moveTo>
                  <a:cubicBezTo>
                    <a:pt x="59" y="33"/>
                    <a:pt x="58" y="33"/>
                    <a:pt x="58" y="32"/>
                  </a:cubicBezTo>
                  <a:cubicBezTo>
                    <a:pt x="58" y="32"/>
                    <a:pt x="57" y="30"/>
                    <a:pt x="56" y="30"/>
                  </a:cubicBezTo>
                  <a:cubicBezTo>
                    <a:pt x="56" y="29"/>
                    <a:pt x="55" y="29"/>
                    <a:pt x="55" y="28"/>
                  </a:cubicBezTo>
                  <a:cubicBezTo>
                    <a:pt x="54" y="27"/>
                    <a:pt x="52" y="26"/>
                    <a:pt x="52" y="25"/>
                  </a:cubicBezTo>
                  <a:cubicBezTo>
                    <a:pt x="51" y="24"/>
                    <a:pt x="50" y="24"/>
                    <a:pt x="50" y="24"/>
                  </a:cubicBezTo>
                  <a:cubicBezTo>
                    <a:pt x="50" y="23"/>
                    <a:pt x="50" y="23"/>
                    <a:pt x="50" y="23"/>
                  </a:cubicBezTo>
                  <a:cubicBezTo>
                    <a:pt x="50" y="23"/>
                    <a:pt x="50" y="22"/>
                    <a:pt x="49" y="22"/>
                  </a:cubicBezTo>
                  <a:cubicBezTo>
                    <a:pt x="49" y="21"/>
                    <a:pt x="47" y="19"/>
                    <a:pt x="46" y="18"/>
                  </a:cubicBezTo>
                  <a:cubicBezTo>
                    <a:pt x="46" y="17"/>
                    <a:pt x="43" y="14"/>
                    <a:pt x="43" y="14"/>
                  </a:cubicBezTo>
                  <a:cubicBezTo>
                    <a:pt x="42" y="13"/>
                    <a:pt x="41" y="12"/>
                    <a:pt x="41" y="12"/>
                  </a:cubicBezTo>
                  <a:cubicBezTo>
                    <a:pt x="41" y="11"/>
                    <a:pt x="41" y="11"/>
                    <a:pt x="41" y="11"/>
                  </a:cubicBezTo>
                  <a:cubicBezTo>
                    <a:pt x="41" y="11"/>
                    <a:pt x="41" y="11"/>
                    <a:pt x="41" y="10"/>
                  </a:cubicBezTo>
                  <a:cubicBezTo>
                    <a:pt x="41" y="10"/>
                    <a:pt x="42" y="10"/>
                    <a:pt x="42" y="9"/>
                  </a:cubicBezTo>
                  <a:cubicBezTo>
                    <a:pt x="42" y="9"/>
                    <a:pt x="42" y="9"/>
                    <a:pt x="42" y="9"/>
                  </a:cubicBezTo>
                  <a:cubicBezTo>
                    <a:pt x="42" y="9"/>
                    <a:pt x="42" y="9"/>
                    <a:pt x="42" y="9"/>
                  </a:cubicBezTo>
                  <a:cubicBezTo>
                    <a:pt x="42" y="9"/>
                    <a:pt x="42" y="8"/>
                    <a:pt x="42" y="8"/>
                  </a:cubicBezTo>
                  <a:cubicBezTo>
                    <a:pt x="42" y="8"/>
                    <a:pt x="42" y="7"/>
                    <a:pt x="42" y="7"/>
                  </a:cubicBezTo>
                  <a:cubicBezTo>
                    <a:pt x="42" y="6"/>
                    <a:pt x="41" y="5"/>
                    <a:pt x="41" y="5"/>
                  </a:cubicBezTo>
                  <a:cubicBezTo>
                    <a:pt x="41" y="4"/>
                    <a:pt x="40" y="4"/>
                    <a:pt x="40" y="4"/>
                  </a:cubicBezTo>
                  <a:cubicBezTo>
                    <a:pt x="40" y="4"/>
                    <a:pt x="40" y="3"/>
                    <a:pt x="40" y="3"/>
                  </a:cubicBezTo>
                  <a:cubicBezTo>
                    <a:pt x="40" y="3"/>
                    <a:pt x="39" y="2"/>
                    <a:pt x="38" y="2"/>
                  </a:cubicBezTo>
                  <a:cubicBezTo>
                    <a:pt x="38" y="1"/>
                    <a:pt x="37" y="1"/>
                    <a:pt x="36" y="0"/>
                  </a:cubicBezTo>
                  <a:cubicBezTo>
                    <a:pt x="36" y="0"/>
                    <a:pt x="34" y="0"/>
                    <a:pt x="34" y="0"/>
                  </a:cubicBezTo>
                  <a:cubicBezTo>
                    <a:pt x="34" y="0"/>
                    <a:pt x="33" y="0"/>
                    <a:pt x="33" y="0"/>
                  </a:cubicBezTo>
                  <a:cubicBezTo>
                    <a:pt x="32" y="0"/>
                    <a:pt x="32" y="0"/>
                    <a:pt x="32" y="0"/>
                  </a:cubicBezTo>
                  <a:cubicBezTo>
                    <a:pt x="32" y="0"/>
                    <a:pt x="31" y="0"/>
                    <a:pt x="31" y="0"/>
                  </a:cubicBezTo>
                  <a:cubicBezTo>
                    <a:pt x="31" y="1"/>
                    <a:pt x="31" y="1"/>
                    <a:pt x="30" y="2"/>
                  </a:cubicBezTo>
                  <a:cubicBezTo>
                    <a:pt x="30" y="2"/>
                    <a:pt x="29" y="3"/>
                    <a:pt x="29" y="3"/>
                  </a:cubicBezTo>
                  <a:cubicBezTo>
                    <a:pt x="29" y="3"/>
                    <a:pt x="29" y="3"/>
                    <a:pt x="29" y="4"/>
                  </a:cubicBezTo>
                  <a:cubicBezTo>
                    <a:pt x="29" y="4"/>
                    <a:pt x="29" y="4"/>
                    <a:pt x="29" y="4"/>
                  </a:cubicBezTo>
                  <a:cubicBezTo>
                    <a:pt x="29" y="4"/>
                    <a:pt x="29" y="6"/>
                    <a:pt x="29" y="6"/>
                  </a:cubicBezTo>
                  <a:cubicBezTo>
                    <a:pt x="29" y="6"/>
                    <a:pt x="29" y="6"/>
                    <a:pt x="29" y="6"/>
                  </a:cubicBezTo>
                  <a:cubicBezTo>
                    <a:pt x="29" y="6"/>
                    <a:pt x="28" y="7"/>
                    <a:pt x="28" y="7"/>
                  </a:cubicBezTo>
                  <a:cubicBezTo>
                    <a:pt x="27" y="7"/>
                    <a:pt x="27" y="8"/>
                    <a:pt x="27" y="8"/>
                  </a:cubicBezTo>
                  <a:cubicBezTo>
                    <a:pt x="28" y="9"/>
                    <a:pt x="28" y="9"/>
                    <a:pt x="28" y="9"/>
                  </a:cubicBezTo>
                  <a:cubicBezTo>
                    <a:pt x="28" y="9"/>
                    <a:pt x="28" y="9"/>
                    <a:pt x="28" y="9"/>
                  </a:cubicBezTo>
                  <a:cubicBezTo>
                    <a:pt x="28" y="9"/>
                    <a:pt x="28" y="10"/>
                    <a:pt x="28" y="10"/>
                  </a:cubicBezTo>
                  <a:cubicBezTo>
                    <a:pt x="28" y="10"/>
                    <a:pt x="28" y="10"/>
                    <a:pt x="28" y="10"/>
                  </a:cubicBezTo>
                  <a:cubicBezTo>
                    <a:pt x="28" y="10"/>
                    <a:pt x="28" y="11"/>
                    <a:pt x="28" y="11"/>
                  </a:cubicBezTo>
                  <a:cubicBezTo>
                    <a:pt x="28" y="11"/>
                    <a:pt x="28" y="12"/>
                    <a:pt x="28" y="12"/>
                  </a:cubicBezTo>
                  <a:cubicBezTo>
                    <a:pt x="28" y="12"/>
                    <a:pt x="28" y="13"/>
                    <a:pt x="29" y="13"/>
                  </a:cubicBezTo>
                  <a:cubicBezTo>
                    <a:pt x="29" y="14"/>
                    <a:pt x="30" y="13"/>
                    <a:pt x="31" y="14"/>
                  </a:cubicBezTo>
                  <a:cubicBezTo>
                    <a:pt x="31" y="14"/>
                    <a:pt x="32" y="15"/>
                    <a:pt x="32" y="15"/>
                  </a:cubicBezTo>
                  <a:cubicBezTo>
                    <a:pt x="32" y="15"/>
                    <a:pt x="31" y="15"/>
                    <a:pt x="31" y="15"/>
                  </a:cubicBezTo>
                  <a:cubicBezTo>
                    <a:pt x="31" y="15"/>
                    <a:pt x="31" y="16"/>
                    <a:pt x="31" y="16"/>
                  </a:cubicBezTo>
                  <a:cubicBezTo>
                    <a:pt x="30" y="16"/>
                    <a:pt x="30" y="17"/>
                    <a:pt x="30" y="18"/>
                  </a:cubicBezTo>
                  <a:cubicBezTo>
                    <a:pt x="30" y="18"/>
                    <a:pt x="30" y="18"/>
                    <a:pt x="30" y="18"/>
                  </a:cubicBezTo>
                  <a:cubicBezTo>
                    <a:pt x="30" y="18"/>
                    <a:pt x="29" y="19"/>
                    <a:pt x="28" y="21"/>
                  </a:cubicBezTo>
                  <a:cubicBezTo>
                    <a:pt x="27" y="22"/>
                    <a:pt x="27" y="24"/>
                    <a:pt x="27" y="25"/>
                  </a:cubicBezTo>
                  <a:cubicBezTo>
                    <a:pt x="27" y="25"/>
                    <a:pt x="27" y="26"/>
                    <a:pt x="27" y="27"/>
                  </a:cubicBezTo>
                  <a:cubicBezTo>
                    <a:pt x="27" y="28"/>
                    <a:pt x="27" y="29"/>
                    <a:pt x="27" y="29"/>
                  </a:cubicBezTo>
                  <a:cubicBezTo>
                    <a:pt x="27" y="29"/>
                    <a:pt x="26" y="29"/>
                    <a:pt x="25" y="28"/>
                  </a:cubicBezTo>
                  <a:cubicBezTo>
                    <a:pt x="25" y="28"/>
                    <a:pt x="25" y="28"/>
                    <a:pt x="24" y="26"/>
                  </a:cubicBezTo>
                  <a:cubicBezTo>
                    <a:pt x="23" y="25"/>
                    <a:pt x="23" y="23"/>
                    <a:pt x="22" y="23"/>
                  </a:cubicBezTo>
                  <a:cubicBezTo>
                    <a:pt x="22" y="22"/>
                    <a:pt x="21" y="22"/>
                    <a:pt x="21" y="22"/>
                  </a:cubicBezTo>
                  <a:cubicBezTo>
                    <a:pt x="21" y="22"/>
                    <a:pt x="21" y="22"/>
                    <a:pt x="21" y="22"/>
                  </a:cubicBezTo>
                  <a:cubicBezTo>
                    <a:pt x="21" y="21"/>
                    <a:pt x="21" y="21"/>
                    <a:pt x="21" y="21"/>
                  </a:cubicBezTo>
                  <a:cubicBezTo>
                    <a:pt x="21" y="20"/>
                    <a:pt x="21" y="20"/>
                    <a:pt x="21" y="20"/>
                  </a:cubicBezTo>
                  <a:cubicBezTo>
                    <a:pt x="21" y="19"/>
                    <a:pt x="21" y="20"/>
                    <a:pt x="21" y="19"/>
                  </a:cubicBezTo>
                  <a:cubicBezTo>
                    <a:pt x="20" y="19"/>
                    <a:pt x="20" y="19"/>
                    <a:pt x="20" y="19"/>
                  </a:cubicBezTo>
                  <a:cubicBezTo>
                    <a:pt x="20" y="18"/>
                    <a:pt x="19" y="18"/>
                    <a:pt x="19" y="18"/>
                  </a:cubicBezTo>
                  <a:cubicBezTo>
                    <a:pt x="18" y="18"/>
                    <a:pt x="18" y="18"/>
                    <a:pt x="18" y="18"/>
                  </a:cubicBezTo>
                  <a:cubicBezTo>
                    <a:pt x="17" y="17"/>
                    <a:pt x="17" y="17"/>
                    <a:pt x="17" y="17"/>
                  </a:cubicBezTo>
                  <a:cubicBezTo>
                    <a:pt x="17" y="17"/>
                    <a:pt x="17" y="17"/>
                    <a:pt x="17" y="17"/>
                  </a:cubicBezTo>
                  <a:cubicBezTo>
                    <a:pt x="18" y="16"/>
                    <a:pt x="18" y="16"/>
                    <a:pt x="18" y="16"/>
                  </a:cubicBezTo>
                  <a:cubicBezTo>
                    <a:pt x="18" y="16"/>
                    <a:pt x="18" y="15"/>
                    <a:pt x="18" y="15"/>
                  </a:cubicBezTo>
                  <a:cubicBezTo>
                    <a:pt x="18" y="15"/>
                    <a:pt x="17" y="15"/>
                    <a:pt x="17" y="15"/>
                  </a:cubicBezTo>
                  <a:cubicBezTo>
                    <a:pt x="16" y="15"/>
                    <a:pt x="17" y="15"/>
                    <a:pt x="17" y="14"/>
                  </a:cubicBezTo>
                  <a:cubicBezTo>
                    <a:pt x="17" y="14"/>
                    <a:pt x="17" y="14"/>
                    <a:pt x="17" y="13"/>
                  </a:cubicBezTo>
                  <a:cubicBezTo>
                    <a:pt x="17" y="13"/>
                    <a:pt x="17" y="13"/>
                    <a:pt x="17" y="13"/>
                  </a:cubicBezTo>
                  <a:cubicBezTo>
                    <a:pt x="17" y="13"/>
                    <a:pt x="17" y="12"/>
                    <a:pt x="17" y="12"/>
                  </a:cubicBezTo>
                  <a:cubicBezTo>
                    <a:pt x="16" y="12"/>
                    <a:pt x="16" y="12"/>
                    <a:pt x="16" y="12"/>
                  </a:cubicBezTo>
                  <a:cubicBezTo>
                    <a:pt x="16" y="12"/>
                    <a:pt x="15" y="11"/>
                    <a:pt x="15" y="11"/>
                  </a:cubicBezTo>
                  <a:cubicBezTo>
                    <a:pt x="15" y="11"/>
                    <a:pt x="15" y="11"/>
                    <a:pt x="15" y="11"/>
                  </a:cubicBezTo>
                  <a:cubicBezTo>
                    <a:pt x="15" y="12"/>
                    <a:pt x="15" y="12"/>
                    <a:pt x="15" y="12"/>
                  </a:cubicBezTo>
                  <a:cubicBezTo>
                    <a:pt x="15" y="12"/>
                    <a:pt x="14" y="12"/>
                    <a:pt x="14" y="12"/>
                  </a:cubicBezTo>
                  <a:cubicBezTo>
                    <a:pt x="13" y="12"/>
                    <a:pt x="13" y="11"/>
                    <a:pt x="13" y="11"/>
                  </a:cubicBezTo>
                  <a:cubicBezTo>
                    <a:pt x="13" y="11"/>
                    <a:pt x="13" y="11"/>
                    <a:pt x="13" y="11"/>
                  </a:cubicBezTo>
                  <a:cubicBezTo>
                    <a:pt x="12" y="11"/>
                    <a:pt x="12" y="12"/>
                    <a:pt x="12" y="12"/>
                  </a:cubicBezTo>
                  <a:cubicBezTo>
                    <a:pt x="12" y="12"/>
                    <a:pt x="11" y="11"/>
                    <a:pt x="11" y="11"/>
                  </a:cubicBezTo>
                  <a:cubicBezTo>
                    <a:pt x="11" y="10"/>
                    <a:pt x="10" y="10"/>
                    <a:pt x="9" y="9"/>
                  </a:cubicBezTo>
                  <a:cubicBezTo>
                    <a:pt x="9" y="9"/>
                    <a:pt x="7" y="9"/>
                    <a:pt x="7" y="9"/>
                  </a:cubicBezTo>
                  <a:cubicBezTo>
                    <a:pt x="6" y="9"/>
                    <a:pt x="5" y="10"/>
                    <a:pt x="4" y="10"/>
                  </a:cubicBezTo>
                  <a:cubicBezTo>
                    <a:pt x="3" y="11"/>
                    <a:pt x="3" y="12"/>
                    <a:pt x="3" y="12"/>
                  </a:cubicBezTo>
                  <a:cubicBezTo>
                    <a:pt x="3" y="13"/>
                    <a:pt x="2" y="15"/>
                    <a:pt x="2" y="15"/>
                  </a:cubicBezTo>
                  <a:cubicBezTo>
                    <a:pt x="2" y="15"/>
                    <a:pt x="2" y="17"/>
                    <a:pt x="2" y="17"/>
                  </a:cubicBezTo>
                  <a:cubicBezTo>
                    <a:pt x="2" y="17"/>
                    <a:pt x="2" y="18"/>
                    <a:pt x="3" y="18"/>
                  </a:cubicBezTo>
                  <a:cubicBezTo>
                    <a:pt x="3" y="18"/>
                    <a:pt x="3" y="18"/>
                    <a:pt x="3" y="18"/>
                  </a:cubicBezTo>
                  <a:cubicBezTo>
                    <a:pt x="3" y="18"/>
                    <a:pt x="4" y="18"/>
                    <a:pt x="4" y="18"/>
                  </a:cubicBezTo>
                  <a:cubicBezTo>
                    <a:pt x="4" y="18"/>
                    <a:pt x="4" y="19"/>
                    <a:pt x="4" y="19"/>
                  </a:cubicBezTo>
                  <a:cubicBezTo>
                    <a:pt x="4" y="19"/>
                    <a:pt x="5" y="19"/>
                    <a:pt x="5" y="19"/>
                  </a:cubicBezTo>
                  <a:cubicBezTo>
                    <a:pt x="5" y="19"/>
                    <a:pt x="5" y="19"/>
                    <a:pt x="5" y="19"/>
                  </a:cubicBezTo>
                  <a:cubicBezTo>
                    <a:pt x="5" y="19"/>
                    <a:pt x="5" y="20"/>
                    <a:pt x="5" y="20"/>
                  </a:cubicBezTo>
                  <a:cubicBezTo>
                    <a:pt x="5" y="20"/>
                    <a:pt x="6" y="21"/>
                    <a:pt x="6" y="21"/>
                  </a:cubicBezTo>
                  <a:cubicBezTo>
                    <a:pt x="6" y="21"/>
                    <a:pt x="6" y="21"/>
                    <a:pt x="6" y="21"/>
                  </a:cubicBezTo>
                  <a:cubicBezTo>
                    <a:pt x="6" y="22"/>
                    <a:pt x="7" y="21"/>
                    <a:pt x="7" y="21"/>
                  </a:cubicBezTo>
                  <a:cubicBezTo>
                    <a:pt x="7" y="21"/>
                    <a:pt x="7" y="21"/>
                    <a:pt x="7" y="21"/>
                  </a:cubicBezTo>
                  <a:cubicBezTo>
                    <a:pt x="7" y="21"/>
                    <a:pt x="8" y="22"/>
                    <a:pt x="8" y="22"/>
                  </a:cubicBezTo>
                  <a:cubicBezTo>
                    <a:pt x="8" y="22"/>
                    <a:pt x="8" y="22"/>
                    <a:pt x="9" y="22"/>
                  </a:cubicBezTo>
                  <a:cubicBezTo>
                    <a:pt x="9" y="22"/>
                    <a:pt x="9" y="22"/>
                    <a:pt x="9" y="22"/>
                  </a:cubicBezTo>
                  <a:cubicBezTo>
                    <a:pt x="9" y="22"/>
                    <a:pt x="9" y="24"/>
                    <a:pt x="9" y="25"/>
                  </a:cubicBezTo>
                  <a:cubicBezTo>
                    <a:pt x="9" y="25"/>
                    <a:pt x="9" y="28"/>
                    <a:pt x="9" y="28"/>
                  </a:cubicBezTo>
                  <a:cubicBezTo>
                    <a:pt x="8" y="29"/>
                    <a:pt x="8" y="31"/>
                    <a:pt x="8" y="31"/>
                  </a:cubicBezTo>
                  <a:cubicBezTo>
                    <a:pt x="8" y="31"/>
                    <a:pt x="7" y="33"/>
                    <a:pt x="6" y="33"/>
                  </a:cubicBezTo>
                  <a:cubicBezTo>
                    <a:pt x="6" y="34"/>
                    <a:pt x="6" y="35"/>
                    <a:pt x="6" y="35"/>
                  </a:cubicBezTo>
                  <a:cubicBezTo>
                    <a:pt x="6" y="35"/>
                    <a:pt x="6" y="36"/>
                    <a:pt x="6" y="36"/>
                  </a:cubicBezTo>
                  <a:cubicBezTo>
                    <a:pt x="6" y="36"/>
                    <a:pt x="6" y="36"/>
                    <a:pt x="6" y="36"/>
                  </a:cubicBezTo>
                  <a:cubicBezTo>
                    <a:pt x="6" y="36"/>
                    <a:pt x="6" y="36"/>
                    <a:pt x="6" y="36"/>
                  </a:cubicBezTo>
                  <a:cubicBezTo>
                    <a:pt x="6" y="36"/>
                    <a:pt x="7" y="36"/>
                    <a:pt x="7" y="37"/>
                  </a:cubicBezTo>
                  <a:cubicBezTo>
                    <a:pt x="7" y="37"/>
                    <a:pt x="7" y="38"/>
                    <a:pt x="7" y="39"/>
                  </a:cubicBezTo>
                  <a:cubicBezTo>
                    <a:pt x="7" y="39"/>
                    <a:pt x="7" y="42"/>
                    <a:pt x="7" y="42"/>
                  </a:cubicBezTo>
                  <a:cubicBezTo>
                    <a:pt x="7" y="43"/>
                    <a:pt x="8" y="43"/>
                    <a:pt x="8" y="43"/>
                  </a:cubicBezTo>
                  <a:cubicBezTo>
                    <a:pt x="8" y="43"/>
                    <a:pt x="7" y="44"/>
                    <a:pt x="7" y="44"/>
                  </a:cubicBezTo>
                  <a:cubicBezTo>
                    <a:pt x="7" y="44"/>
                    <a:pt x="7" y="45"/>
                    <a:pt x="7" y="46"/>
                  </a:cubicBezTo>
                  <a:cubicBezTo>
                    <a:pt x="6" y="46"/>
                    <a:pt x="7" y="48"/>
                    <a:pt x="7" y="48"/>
                  </a:cubicBezTo>
                  <a:cubicBezTo>
                    <a:pt x="8" y="49"/>
                    <a:pt x="8" y="50"/>
                    <a:pt x="9" y="50"/>
                  </a:cubicBezTo>
                  <a:cubicBezTo>
                    <a:pt x="9" y="50"/>
                    <a:pt x="10" y="51"/>
                    <a:pt x="10" y="52"/>
                  </a:cubicBezTo>
                  <a:cubicBezTo>
                    <a:pt x="11" y="52"/>
                    <a:pt x="12" y="53"/>
                    <a:pt x="12" y="53"/>
                  </a:cubicBezTo>
                  <a:cubicBezTo>
                    <a:pt x="13" y="53"/>
                    <a:pt x="13" y="53"/>
                    <a:pt x="13" y="53"/>
                  </a:cubicBezTo>
                  <a:cubicBezTo>
                    <a:pt x="13" y="53"/>
                    <a:pt x="13" y="54"/>
                    <a:pt x="13" y="54"/>
                  </a:cubicBezTo>
                  <a:cubicBezTo>
                    <a:pt x="13" y="54"/>
                    <a:pt x="13" y="55"/>
                    <a:pt x="13" y="56"/>
                  </a:cubicBezTo>
                  <a:cubicBezTo>
                    <a:pt x="12" y="56"/>
                    <a:pt x="12" y="56"/>
                    <a:pt x="12" y="56"/>
                  </a:cubicBezTo>
                  <a:cubicBezTo>
                    <a:pt x="12" y="57"/>
                    <a:pt x="12" y="57"/>
                    <a:pt x="12" y="57"/>
                  </a:cubicBezTo>
                  <a:cubicBezTo>
                    <a:pt x="12" y="58"/>
                    <a:pt x="12" y="58"/>
                    <a:pt x="12" y="58"/>
                  </a:cubicBezTo>
                  <a:cubicBezTo>
                    <a:pt x="12" y="58"/>
                    <a:pt x="11" y="59"/>
                    <a:pt x="11" y="59"/>
                  </a:cubicBezTo>
                  <a:cubicBezTo>
                    <a:pt x="11" y="59"/>
                    <a:pt x="11" y="60"/>
                    <a:pt x="11" y="61"/>
                  </a:cubicBezTo>
                  <a:cubicBezTo>
                    <a:pt x="11" y="61"/>
                    <a:pt x="10" y="62"/>
                    <a:pt x="10" y="62"/>
                  </a:cubicBezTo>
                  <a:cubicBezTo>
                    <a:pt x="10" y="63"/>
                    <a:pt x="10" y="64"/>
                    <a:pt x="10" y="64"/>
                  </a:cubicBezTo>
                  <a:cubicBezTo>
                    <a:pt x="10" y="65"/>
                    <a:pt x="10" y="65"/>
                    <a:pt x="10" y="66"/>
                  </a:cubicBezTo>
                  <a:cubicBezTo>
                    <a:pt x="9" y="66"/>
                    <a:pt x="10" y="67"/>
                    <a:pt x="10" y="67"/>
                  </a:cubicBezTo>
                  <a:cubicBezTo>
                    <a:pt x="10" y="67"/>
                    <a:pt x="10" y="67"/>
                    <a:pt x="10" y="68"/>
                  </a:cubicBezTo>
                  <a:cubicBezTo>
                    <a:pt x="9" y="68"/>
                    <a:pt x="10" y="68"/>
                    <a:pt x="10" y="69"/>
                  </a:cubicBezTo>
                  <a:cubicBezTo>
                    <a:pt x="10" y="69"/>
                    <a:pt x="10" y="71"/>
                    <a:pt x="10" y="71"/>
                  </a:cubicBezTo>
                  <a:cubicBezTo>
                    <a:pt x="10" y="72"/>
                    <a:pt x="9" y="74"/>
                    <a:pt x="9" y="75"/>
                  </a:cubicBezTo>
                  <a:cubicBezTo>
                    <a:pt x="8" y="76"/>
                    <a:pt x="8" y="79"/>
                    <a:pt x="8" y="79"/>
                  </a:cubicBezTo>
                  <a:cubicBezTo>
                    <a:pt x="8" y="79"/>
                    <a:pt x="7" y="80"/>
                    <a:pt x="7" y="80"/>
                  </a:cubicBezTo>
                  <a:cubicBezTo>
                    <a:pt x="7" y="80"/>
                    <a:pt x="6" y="81"/>
                    <a:pt x="6" y="81"/>
                  </a:cubicBezTo>
                  <a:cubicBezTo>
                    <a:pt x="6" y="81"/>
                    <a:pt x="5" y="81"/>
                    <a:pt x="5" y="82"/>
                  </a:cubicBezTo>
                  <a:cubicBezTo>
                    <a:pt x="5" y="82"/>
                    <a:pt x="4" y="83"/>
                    <a:pt x="4" y="83"/>
                  </a:cubicBezTo>
                  <a:cubicBezTo>
                    <a:pt x="4" y="83"/>
                    <a:pt x="3" y="83"/>
                    <a:pt x="2" y="83"/>
                  </a:cubicBezTo>
                  <a:cubicBezTo>
                    <a:pt x="2" y="83"/>
                    <a:pt x="1" y="83"/>
                    <a:pt x="1" y="83"/>
                  </a:cubicBezTo>
                  <a:cubicBezTo>
                    <a:pt x="1" y="83"/>
                    <a:pt x="0" y="84"/>
                    <a:pt x="0" y="85"/>
                  </a:cubicBezTo>
                  <a:cubicBezTo>
                    <a:pt x="0" y="85"/>
                    <a:pt x="1" y="86"/>
                    <a:pt x="1" y="86"/>
                  </a:cubicBezTo>
                  <a:cubicBezTo>
                    <a:pt x="2" y="87"/>
                    <a:pt x="5" y="88"/>
                    <a:pt x="6" y="88"/>
                  </a:cubicBezTo>
                  <a:cubicBezTo>
                    <a:pt x="6" y="88"/>
                    <a:pt x="8" y="89"/>
                    <a:pt x="8" y="89"/>
                  </a:cubicBezTo>
                  <a:cubicBezTo>
                    <a:pt x="8" y="89"/>
                    <a:pt x="10" y="89"/>
                    <a:pt x="10" y="89"/>
                  </a:cubicBezTo>
                  <a:cubicBezTo>
                    <a:pt x="10" y="89"/>
                    <a:pt x="11" y="89"/>
                    <a:pt x="12" y="89"/>
                  </a:cubicBezTo>
                  <a:cubicBezTo>
                    <a:pt x="12" y="89"/>
                    <a:pt x="12" y="88"/>
                    <a:pt x="12" y="88"/>
                  </a:cubicBezTo>
                  <a:cubicBezTo>
                    <a:pt x="12" y="88"/>
                    <a:pt x="12" y="86"/>
                    <a:pt x="12" y="85"/>
                  </a:cubicBezTo>
                  <a:cubicBezTo>
                    <a:pt x="12" y="85"/>
                    <a:pt x="13" y="84"/>
                    <a:pt x="13" y="84"/>
                  </a:cubicBezTo>
                  <a:cubicBezTo>
                    <a:pt x="13" y="84"/>
                    <a:pt x="13" y="84"/>
                    <a:pt x="13" y="83"/>
                  </a:cubicBezTo>
                  <a:cubicBezTo>
                    <a:pt x="14" y="83"/>
                    <a:pt x="14" y="83"/>
                    <a:pt x="14" y="82"/>
                  </a:cubicBezTo>
                  <a:cubicBezTo>
                    <a:pt x="14" y="82"/>
                    <a:pt x="14" y="81"/>
                    <a:pt x="14" y="81"/>
                  </a:cubicBezTo>
                  <a:cubicBezTo>
                    <a:pt x="14" y="81"/>
                    <a:pt x="15" y="82"/>
                    <a:pt x="15" y="82"/>
                  </a:cubicBezTo>
                  <a:cubicBezTo>
                    <a:pt x="16" y="82"/>
                    <a:pt x="18" y="83"/>
                    <a:pt x="18" y="83"/>
                  </a:cubicBezTo>
                  <a:cubicBezTo>
                    <a:pt x="18" y="84"/>
                    <a:pt x="18" y="84"/>
                    <a:pt x="18" y="84"/>
                  </a:cubicBezTo>
                  <a:cubicBezTo>
                    <a:pt x="18" y="84"/>
                    <a:pt x="20" y="85"/>
                    <a:pt x="20" y="85"/>
                  </a:cubicBezTo>
                  <a:cubicBezTo>
                    <a:pt x="21" y="85"/>
                    <a:pt x="22" y="85"/>
                    <a:pt x="23" y="85"/>
                  </a:cubicBezTo>
                  <a:cubicBezTo>
                    <a:pt x="23" y="85"/>
                    <a:pt x="23" y="85"/>
                    <a:pt x="23" y="84"/>
                  </a:cubicBezTo>
                  <a:cubicBezTo>
                    <a:pt x="23" y="84"/>
                    <a:pt x="23" y="83"/>
                    <a:pt x="23" y="83"/>
                  </a:cubicBezTo>
                  <a:cubicBezTo>
                    <a:pt x="23" y="82"/>
                    <a:pt x="23" y="82"/>
                    <a:pt x="23" y="82"/>
                  </a:cubicBezTo>
                  <a:cubicBezTo>
                    <a:pt x="23" y="82"/>
                    <a:pt x="24" y="81"/>
                    <a:pt x="24" y="81"/>
                  </a:cubicBezTo>
                  <a:cubicBezTo>
                    <a:pt x="24" y="81"/>
                    <a:pt x="25" y="80"/>
                    <a:pt x="25" y="80"/>
                  </a:cubicBezTo>
                  <a:cubicBezTo>
                    <a:pt x="25" y="80"/>
                    <a:pt x="25" y="80"/>
                    <a:pt x="25" y="80"/>
                  </a:cubicBezTo>
                  <a:cubicBezTo>
                    <a:pt x="25" y="80"/>
                    <a:pt x="26" y="82"/>
                    <a:pt x="27" y="82"/>
                  </a:cubicBezTo>
                  <a:cubicBezTo>
                    <a:pt x="27" y="82"/>
                    <a:pt x="28" y="84"/>
                    <a:pt x="28" y="84"/>
                  </a:cubicBezTo>
                  <a:cubicBezTo>
                    <a:pt x="28" y="85"/>
                    <a:pt x="29" y="86"/>
                    <a:pt x="29" y="86"/>
                  </a:cubicBezTo>
                  <a:cubicBezTo>
                    <a:pt x="29" y="87"/>
                    <a:pt x="29" y="89"/>
                    <a:pt x="29" y="89"/>
                  </a:cubicBezTo>
                  <a:cubicBezTo>
                    <a:pt x="29" y="89"/>
                    <a:pt x="28" y="89"/>
                    <a:pt x="28" y="90"/>
                  </a:cubicBezTo>
                  <a:cubicBezTo>
                    <a:pt x="27" y="90"/>
                    <a:pt x="26" y="91"/>
                    <a:pt x="26" y="92"/>
                  </a:cubicBezTo>
                  <a:cubicBezTo>
                    <a:pt x="26" y="92"/>
                    <a:pt x="25" y="92"/>
                    <a:pt x="25" y="92"/>
                  </a:cubicBezTo>
                  <a:cubicBezTo>
                    <a:pt x="25" y="92"/>
                    <a:pt x="25" y="93"/>
                    <a:pt x="25" y="93"/>
                  </a:cubicBezTo>
                  <a:cubicBezTo>
                    <a:pt x="25" y="94"/>
                    <a:pt x="25" y="94"/>
                    <a:pt x="25" y="94"/>
                  </a:cubicBezTo>
                  <a:cubicBezTo>
                    <a:pt x="26" y="94"/>
                    <a:pt x="28" y="95"/>
                    <a:pt x="30" y="94"/>
                  </a:cubicBezTo>
                  <a:cubicBezTo>
                    <a:pt x="31" y="94"/>
                    <a:pt x="32" y="94"/>
                    <a:pt x="33" y="94"/>
                  </a:cubicBezTo>
                  <a:cubicBezTo>
                    <a:pt x="33" y="93"/>
                    <a:pt x="34" y="93"/>
                    <a:pt x="35" y="93"/>
                  </a:cubicBezTo>
                  <a:cubicBezTo>
                    <a:pt x="35" y="93"/>
                    <a:pt x="37" y="93"/>
                    <a:pt x="38" y="92"/>
                  </a:cubicBezTo>
                  <a:cubicBezTo>
                    <a:pt x="38" y="91"/>
                    <a:pt x="38" y="91"/>
                    <a:pt x="38" y="91"/>
                  </a:cubicBezTo>
                  <a:cubicBezTo>
                    <a:pt x="38" y="90"/>
                    <a:pt x="38" y="89"/>
                    <a:pt x="38" y="89"/>
                  </a:cubicBezTo>
                  <a:cubicBezTo>
                    <a:pt x="38" y="89"/>
                    <a:pt x="38" y="88"/>
                    <a:pt x="38" y="88"/>
                  </a:cubicBezTo>
                  <a:cubicBezTo>
                    <a:pt x="38" y="87"/>
                    <a:pt x="38" y="87"/>
                    <a:pt x="38" y="86"/>
                  </a:cubicBezTo>
                  <a:cubicBezTo>
                    <a:pt x="38" y="86"/>
                    <a:pt x="38" y="86"/>
                    <a:pt x="38" y="85"/>
                  </a:cubicBezTo>
                  <a:cubicBezTo>
                    <a:pt x="37" y="85"/>
                    <a:pt x="37" y="84"/>
                    <a:pt x="36" y="84"/>
                  </a:cubicBezTo>
                  <a:cubicBezTo>
                    <a:pt x="36" y="83"/>
                    <a:pt x="36" y="82"/>
                    <a:pt x="35" y="81"/>
                  </a:cubicBezTo>
                  <a:cubicBezTo>
                    <a:pt x="35" y="81"/>
                    <a:pt x="34" y="79"/>
                    <a:pt x="33" y="78"/>
                  </a:cubicBezTo>
                  <a:cubicBezTo>
                    <a:pt x="32" y="77"/>
                    <a:pt x="32" y="76"/>
                    <a:pt x="31" y="74"/>
                  </a:cubicBezTo>
                  <a:cubicBezTo>
                    <a:pt x="30" y="73"/>
                    <a:pt x="30" y="72"/>
                    <a:pt x="30" y="72"/>
                  </a:cubicBezTo>
                  <a:cubicBezTo>
                    <a:pt x="30" y="72"/>
                    <a:pt x="30" y="71"/>
                    <a:pt x="30" y="70"/>
                  </a:cubicBezTo>
                  <a:cubicBezTo>
                    <a:pt x="30" y="70"/>
                    <a:pt x="31" y="68"/>
                    <a:pt x="31" y="67"/>
                  </a:cubicBezTo>
                  <a:cubicBezTo>
                    <a:pt x="32" y="66"/>
                    <a:pt x="33" y="64"/>
                    <a:pt x="33" y="63"/>
                  </a:cubicBezTo>
                  <a:cubicBezTo>
                    <a:pt x="34" y="62"/>
                    <a:pt x="35" y="60"/>
                    <a:pt x="35" y="59"/>
                  </a:cubicBezTo>
                  <a:cubicBezTo>
                    <a:pt x="36" y="58"/>
                    <a:pt x="37" y="56"/>
                    <a:pt x="37" y="56"/>
                  </a:cubicBezTo>
                  <a:cubicBezTo>
                    <a:pt x="37" y="56"/>
                    <a:pt x="38" y="58"/>
                    <a:pt x="38" y="59"/>
                  </a:cubicBezTo>
                  <a:cubicBezTo>
                    <a:pt x="38" y="59"/>
                    <a:pt x="39" y="61"/>
                    <a:pt x="39" y="62"/>
                  </a:cubicBezTo>
                  <a:cubicBezTo>
                    <a:pt x="40" y="63"/>
                    <a:pt x="40" y="66"/>
                    <a:pt x="41" y="66"/>
                  </a:cubicBezTo>
                  <a:cubicBezTo>
                    <a:pt x="41" y="67"/>
                    <a:pt x="41" y="68"/>
                    <a:pt x="41" y="69"/>
                  </a:cubicBezTo>
                  <a:cubicBezTo>
                    <a:pt x="41" y="69"/>
                    <a:pt x="41" y="71"/>
                    <a:pt x="42" y="71"/>
                  </a:cubicBezTo>
                  <a:cubicBezTo>
                    <a:pt x="42" y="72"/>
                    <a:pt x="43" y="75"/>
                    <a:pt x="43" y="76"/>
                  </a:cubicBezTo>
                  <a:cubicBezTo>
                    <a:pt x="44" y="76"/>
                    <a:pt x="45" y="80"/>
                    <a:pt x="45" y="80"/>
                  </a:cubicBezTo>
                  <a:cubicBezTo>
                    <a:pt x="45" y="81"/>
                    <a:pt x="45" y="83"/>
                    <a:pt x="45" y="83"/>
                  </a:cubicBezTo>
                  <a:cubicBezTo>
                    <a:pt x="45" y="83"/>
                    <a:pt x="46" y="84"/>
                    <a:pt x="46" y="84"/>
                  </a:cubicBezTo>
                  <a:cubicBezTo>
                    <a:pt x="46" y="85"/>
                    <a:pt x="45" y="85"/>
                    <a:pt x="45" y="85"/>
                  </a:cubicBezTo>
                  <a:cubicBezTo>
                    <a:pt x="44" y="85"/>
                    <a:pt x="44" y="86"/>
                    <a:pt x="44" y="86"/>
                  </a:cubicBezTo>
                  <a:cubicBezTo>
                    <a:pt x="44" y="86"/>
                    <a:pt x="44" y="87"/>
                    <a:pt x="44" y="87"/>
                  </a:cubicBezTo>
                  <a:cubicBezTo>
                    <a:pt x="44" y="87"/>
                    <a:pt x="44" y="88"/>
                    <a:pt x="45" y="88"/>
                  </a:cubicBezTo>
                  <a:cubicBezTo>
                    <a:pt x="45" y="88"/>
                    <a:pt x="47" y="88"/>
                    <a:pt x="48" y="88"/>
                  </a:cubicBezTo>
                  <a:cubicBezTo>
                    <a:pt x="48" y="89"/>
                    <a:pt x="49" y="89"/>
                    <a:pt x="49" y="89"/>
                  </a:cubicBezTo>
                  <a:cubicBezTo>
                    <a:pt x="50" y="89"/>
                    <a:pt x="51" y="89"/>
                    <a:pt x="51" y="89"/>
                  </a:cubicBezTo>
                  <a:cubicBezTo>
                    <a:pt x="52" y="89"/>
                    <a:pt x="53" y="89"/>
                    <a:pt x="53" y="89"/>
                  </a:cubicBezTo>
                  <a:cubicBezTo>
                    <a:pt x="53" y="88"/>
                    <a:pt x="53" y="88"/>
                    <a:pt x="53" y="88"/>
                  </a:cubicBezTo>
                  <a:cubicBezTo>
                    <a:pt x="52" y="88"/>
                    <a:pt x="52" y="88"/>
                    <a:pt x="52" y="88"/>
                  </a:cubicBezTo>
                  <a:cubicBezTo>
                    <a:pt x="52" y="88"/>
                    <a:pt x="53" y="87"/>
                    <a:pt x="53" y="87"/>
                  </a:cubicBezTo>
                  <a:cubicBezTo>
                    <a:pt x="53" y="87"/>
                    <a:pt x="52" y="86"/>
                    <a:pt x="52" y="85"/>
                  </a:cubicBezTo>
                  <a:cubicBezTo>
                    <a:pt x="52" y="85"/>
                    <a:pt x="52" y="84"/>
                    <a:pt x="52" y="84"/>
                  </a:cubicBezTo>
                  <a:cubicBezTo>
                    <a:pt x="52" y="84"/>
                    <a:pt x="52" y="82"/>
                    <a:pt x="52" y="82"/>
                  </a:cubicBezTo>
                  <a:cubicBezTo>
                    <a:pt x="52" y="82"/>
                    <a:pt x="52" y="81"/>
                    <a:pt x="52" y="80"/>
                  </a:cubicBezTo>
                  <a:cubicBezTo>
                    <a:pt x="52" y="80"/>
                    <a:pt x="51" y="76"/>
                    <a:pt x="51" y="75"/>
                  </a:cubicBezTo>
                  <a:cubicBezTo>
                    <a:pt x="51" y="75"/>
                    <a:pt x="51" y="73"/>
                    <a:pt x="51" y="72"/>
                  </a:cubicBezTo>
                  <a:cubicBezTo>
                    <a:pt x="51" y="72"/>
                    <a:pt x="50" y="71"/>
                    <a:pt x="50" y="70"/>
                  </a:cubicBezTo>
                  <a:cubicBezTo>
                    <a:pt x="50" y="70"/>
                    <a:pt x="50" y="68"/>
                    <a:pt x="50" y="68"/>
                  </a:cubicBezTo>
                  <a:cubicBezTo>
                    <a:pt x="50" y="68"/>
                    <a:pt x="50" y="67"/>
                    <a:pt x="50" y="67"/>
                  </a:cubicBezTo>
                  <a:cubicBezTo>
                    <a:pt x="49" y="67"/>
                    <a:pt x="49" y="65"/>
                    <a:pt x="49" y="65"/>
                  </a:cubicBezTo>
                  <a:cubicBezTo>
                    <a:pt x="49" y="64"/>
                    <a:pt x="49" y="64"/>
                    <a:pt x="49" y="63"/>
                  </a:cubicBezTo>
                  <a:cubicBezTo>
                    <a:pt x="49" y="63"/>
                    <a:pt x="48" y="61"/>
                    <a:pt x="48" y="61"/>
                  </a:cubicBezTo>
                  <a:cubicBezTo>
                    <a:pt x="48" y="60"/>
                    <a:pt x="48" y="59"/>
                    <a:pt x="48" y="58"/>
                  </a:cubicBezTo>
                  <a:cubicBezTo>
                    <a:pt x="48" y="58"/>
                    <a:pt x="48" y="57"/>
                    <a:pt x="48" y="56"/>
                  </a:cubicBezTo>
                  <a:cubicBezTo>
                    <a:pt x="48" y="55"/>
                    <a:pt x="48" y="54"/>
                    <a:pt x="48" y="53"/>
                  </a:cubicBezTo>
                  <a:cubicBezTo>
                    <a:pt x="48" y="52"/>
                    <a:pt x="48" y="51"/>
                    <a:pt x="48" y="51"/>
                  </a:cubicBezTo>
                  <a:cubicBezTo>
                    <a:pt x="48" y="50"/>
                    <a:pt x="48" y="49"/>
                    <a:pt x="48" y="49"/>
                  </a:cubicBezTo>
                  <a:cubicBezTo>
                    <a:pt x="48" y="48"/>
                    <a:pt x="48" y="48"/>
                    <a:pt x="48" y="48"/>
                  </a:cubicBezTo>
                  <a:cubicBezTo>
                    <a:pt x="48" y="48"/>
                    <a:pt x="48" y="47"/>
                    <a:pt x="48" y="47"/>
                  </a:cubicBezTo>
                  <a:cubicBezTo>
                    <a:pt x="48" y="46"/>
                    <a:pt x="48" y="44"/>
                    <a:pt x="48" y="43"/>
                  </a:cubicBezTo>
                  <a:cubicBezTo>
                    <a:pt x="48" y="42"/>
                    <a:pt x="48" y="42"/>
                    <a:pt x="48" y="42"/>
                  </a:cubicBezTo>
                  <a:cubicBezTo>
                    <a:pt x="48" y="42"/>
                    <a:pt x="49" y="41"/>
                    <a:pt x="49" y="41"/>
                  </a:cubicBezTo>
                  <a:cubicBezTo>
                    <a:pt x="50" y="41"/>
                    <a:pt x="51" y="40"/>
                    <a:pt x="52" y="40"/>
                  </a:cubicBezTo>
                  <a:cubicBezTo>
                    <a:pt x="53" y="39"/>
                    <a:pt x="56" y="38"/>
                    <a:pt x="57" y="37"/>
                  </a:cubicBezTo>
                  <a:cubicBezTo>
                    <a:pt x="59" y="36"/>
                    <a:pt x="59" y="36"/>
                    <a:pt x="59" y="35"/>
                  </a:cubicBezTo>
                  <a:cubicBezTo>
                    <a:pt x="60" y="34"/>
                    <a:pt x="59" y="34"/>
                    <a:pt x="59" y="34"/>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5" name="Freeform 669"/>
            <p:cNvSpPr>
              <a:spLocks noEditPoints="1"/>
            </p:cNvSpPr>
            <p:nvPr/>
          </p:nvSpPr>
          <p:spPr bwMode="auto">
            <a:xfrm>
              <a:off x="8502650" y="2703513"/>
              <a:ext cx="180975" cy="285750"/>
            </a:xfrm>
            <a:custGeom>
              <a:avLst/>
              <a:gdLst>
                <a:gd name="T0" fmla="*/ 20 w 48"/>
                <a:gd name="T1" fmla="*/ 46 h 76"/>
                <a:gd name="T2" fmla="*/ 20 w 48"/>
                <a:gd name="T3" fmla="*/ 42 h 76"/>
                <a:gd name="T4" fmla="*/ 23 w 48"/>
                <a:gd name="T5" fmla="*/ 38 h 76"/>
                <a:gd name="T6" fmla="*/ 13 w 48"/>
                <a:gd name="T7" fmla="*/ 63 h 76"/>
                <a:gd name="T8" fmla="*/ 13 w 48"/>
                <a:gd name="T9" fmla="*/ 53 h 76"/>
                <a:gd name="T10" fmla="*/ 16 w 48"/>
                <a:gd name="T11" fmla="*/ 60 h 76"/>
                <a:gd name="T12" fmla="*/ 42 w 48"/>
                <a:gd name="T13" fmla="*/ 20 h 76"/>
                <a:gd name="T14" fmla="*/ 34 w 48"/>
                <a:gd name="T15" fmla="*/ 11 h 76"/>
                <a:gd name="T16" fmla="*/ 34 w 48"/>
                <a:gd name="T17" fmla="*/ 7 h 76"/>
                <a:gd name="T18" fmla="*/ 32 w 48"/>
                <a:gd name="T19" fmla="*/ 3 h 76"/>
                <a:gd name="T20" fmla="*/ 27 w 48"/>
                <a:gd name="T21" fmla="*/ 0 h 76"/>
                <a:gd name="T22" fmla="*/ 24 w 48"/>
                <a:gd name="T23" fmla="*/ 3 h 76"/>
                <a:gd name="T24" fmla="*/ 22 w 48"/>
                <a:gd name="T25" fmla="*/ 7 h 76"/>
                <a:gd name="T26" fmla="*/ 23 w 48"/>
                <a:gd name="T27" fmla="*/ 9 h 76"/>
                <a:gd name="T28" fmla="*/ 25 w 48"/>
                <a:gd name="T29" fmla="*/ 12 h 76"/>
                <a:gd name="T30" fmla="*/ 22 w 48"/>
                <a:gd name="T31" fmla="*/ 20 h 76"/>
                <a:gd name="T32" fmla="*/ 18 w 48"/>
                <a:gd name="T33" fmla="*/ 18 h 76"/>
                <a:gd name="T34" fmla="*/ 17 w 48"/>
                <a:gd name="T35" fmla="*/ 16 h 76"/>
                <a:gd name="T36" fmla="*/ 14 w 48"/>
                <a:gd name="T37" fmla="*/ 13 h 76"/>
                <a:gd name="T38" fmla="*/ 14 w 48"/>
                <a:gd name="T39" fmla="*/ 11 h 76"/>
                <a:gd name="T40" fmla="*/ 12 w 48"/>
                <a:gd name="T41" fmla="*/ 9 h 76"/>
                <a:gd name="T42" fmla="*/ 10 w 48"/>
                <a:gd name="T43" fmla="*/ 10 h 76"/>
                <a:gd name="T44" fmla="*/ 2 w 48"/>
                <a:gd name="T45" fmla="*/ 10 h 76"/>
                <a:gd name="T46" fmla="*/ 3 w 48"/>
                <a:gd name="T47" fmla="*/ 15 h 76"/>
                <a:gd name="T48" fmla="*/ 5 w 48"/>
                <a:gd name="T49" fmla="*/ 17 h 76"/>
                <a:gd name="T50" fmla="*/ 7 w 48"/>
                <a:gd name="T51" fmla="*/ 18 h 76"/>
                <a:gd name="T52" fmla="*/ 5 w 48"/>
                <a:gd name="T53" fmla="*/ 27 h 76"/>
                <a:gd name="T54" fmla="*/ 6 w 48"/>
                <a:gd name="T55" fmla="*/ 30 h 76"/>
                <a:gd name="T56" fmla="*/ 6 w 48"/>
                <a:gd name="T57" fmla="*/ 37 h 76"/>
                <a:gd name="T58" fmla="*/ 11 w 48"/>
                <a:gd name="T59" fmla="*/ 43 h 76"/>
                <a:gd name="T60" fmla="*/ 10 w 48"/>
                <a:gd name="T61" fmla="*/ 47 h 76"/>
                <a:gd name="T62" fmla="*/ 8 w 48"/>
                <a:gd name="T63" fmla="*/ 53 h 76"/>
                <a:gd name="T64" fmla="*/ 7 w 48"/>
                <a:gd name="T65" fmla="*/ 60 h 76"/>
                <a:gd name="T66" fmla="*/ 4 w 48"/>
                <a:gd name="T67" fmla="*/ 67 h 76"/>
                <a:gd name="T68" fmla="*/ 5 w 48"/>
                <a:gd name="T69" fmla="*/ 71 h 76"/>
                <a:gd name="T70" fmla="*/ 10 w 48"/>
                <a:gd name="T71" fmla="*/ 68 h 76"/>
                <a:gd name="T72" fmla="*/ 13 w 48"/>
                <a:gd name="T73" fmla="*/ 66 h 76"/>
                <a:gd name="T74" fmla="*/ 19 w 48"/>
                <a:gd name="T75" fmla="*/ 68 h 76"/>
                <a:gd name="T76" fmla="*/ 21 w 48"/>
                <a:gd name="T77" fmla="*/ 64 h 76"/>
                <a:gd name="T78" fmla="*/ 22 w 48"/>
                <a:gd name="T79" fmla="*/ 72 h 76"/>
                <a:gd name="T80" fmla="*/ 24 w 48"/>
                <a:gd name="T81" fmla="*/ 76 h 76"/>
                <a:gd name="T82" fmla="*/ 31 w 48"/>
                <a:gd name="T83" fmla="*/ 71 h 76"/>
                <a:gd name="T84" fmla="*/ 29 w 48"/>
                <a:gd name="T85" fmla="*/ 65 h 76"/>
                <a:gd name="T86" fmla="*/ 25 w 48"/>
                <a:gd name="T87" fmla="*/ 54 h 76"/>
                <a:gd name="T88" fmla="*/ 32 w 48"/>
                <a:gd name="T89" fmla="*/ 50 h 76"/>
                <a:gd name="T90" fmla="*/ 36 w 48"/>
                <a:gd name="T91" fmla="*/ 65 h 76"/>
                <a:gd name="T92" fmla="*/ 35 w 48"/>
                <a:gd name="T93" fmla="*/ 70 h 76"/>
                <a:gd name="T94" fmla="*/ 43 w 48"/>
                <a:gd name="T95" fmla="*/ 72 h 76"/>
                <a:gd name="T96" fmla="*/ 42 w 48"/>
                <a:gd name="T97" fmla="*/ 67 h 76"/>
                <a:gd name="T98" fmla="*/ 41 w 48"/>
                <a:gd name="T99" fmla="*/ 56 h 76"/>
                <a:gd name="T100" fmla="*/ 39 w 48"/>
                <a:gd name="T101" fmla="*/ 49 h 76"/>
                <a:gd name="T102" fmla="*/ 39 w 48"/>
                <a:gd name="T103" fmla="*/ 39 h 76"/>
                <a:gd name="T104" fmla="*/ 40 w 48"/>
                <a:gd name="T105"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76">
                  <a:moveTo>
                    <a:pt x="23" y="39"/>
                  </a:moveTo>
                  <a:cubicBezTo>
                    <a:pt x="23" y="39"/>
                    <a:pt x="22" y="42"/>
                    <a:pt x="22" y="43"/>
                  </a:cubicBezTo>
                  <a:cubicBezTo>
                    <a:pt x="22" y="43"/>
                    <a:pt x="20" y="48"/>
                    <a:pt x="20" y="48"/>
                  </a:cubicBezTo>
                  <a:cubicBezTo>
                    <a:pt x="20" y="48"/>
                    <a:pt x="20" y="48"/>
                    <a:pt x="20" y="47"/>
                  </a:cubicBezTo>
                  <a:cubicBezTo>
                    <a:pt x="20" y="47"/>
                    <a:pt x="20" y="47"/>
                    <a:pt x="20" y="46"/>
                  </a:cubicBezTo>
                  <a:cubicBezTo>
                    <a:pt x="20" y="46"/>
                    <a:pt x="19" y="45"/>
                    <a:pt x="19" y="45"/>
                  </a:cubicBezTo>
                  <a:cubicBezTo>
                    <a:pt x="19" y="45"/>
                    <a:pt x="19" y="45"/>
                    <a:pt x="19" y="45"/>
                  </a:cubicBezTo>
                  <a:cubicBezTo>
                    <a:pt x="19" y="45"/>
                    <a:pt x="19" y="44"/>
                    <a:pt x="19" y="44"/>
                  </a:cubicBezTo>
                  <a:cubicBezTo>
                    <a:pt x="19" y="44"/>
                    <a:pt x="19" y="43"/>
                    <a:pt x="20" y="43"/>
                  </a:cubicBezTo>
                  <a:cubicBezTo>
                    <a:pt x="20" y="43"/>
                    <a:pt x="20" y="42"/>
                    <a:pt x="20" y="42"/>
                  </a:cubicBezTo>
                  <a:cubicBezTo>
                    <a:pt x="21" y="41"/>
                    <a:pt x="21" y="40"/>
                    <a:pt x="21" y="39"/>
                  </a:cubicBezTo>
                  <a:cubicBezTo>
                    <a:pt x="21" y="38"/>
                    <a:pt x="21" y="38"/>
                    <a:pt x="21" y="38"/>
                  </a:cubicBezTo>
                  <a:cubicBezTo>
                    <a:pt x="21" y="38"/>
                    <a:pt x="22" y="38"/>
                    <a:pt x="22" y="38"/>
                  </a:cubicBezTo>
                  <a:cubicBezTo>
                    <a:pt x="22" y="38"/>
                    <a:pt x="22" y="38"/>
                    <a:pt x="22" y="38"/>
                  </a:cubicBezTo>
                  <a:cubicBezTo>
                    <a:pt x="23" y="38"/>
                    <a:pt x="23" y="38"/>
                    <a:pt x="23" y="38"/>
                  </a:cubicBezTo>
                  <a:cubicBezTo>
                    <a:pt x="23" y="38"/>
                    <a:pt x="23" y="39"/>
                    <a:pt x="23" y="39"/>
                  </a:cubicBezTo>
                  <a:moveTo>
                    <a:pt x="16" y="60"/>
                  </a:moveTo>
                  <a:cubicBezTo>
                    <a:pt x="16" y="60"/>
                    <a:pt x="15" y="62"/>
                    <a:pt x="15" y="62"/>
                  </a:cubicBezTo>
                  <a:cubicBezTo>
                    <a:pt x="15" y="62"/>
                    <a:pt x="14" y="63"/>
                    <a:pt x="14" y="63"/>
                  </a:cubicBezTo>
                  <a:cubicBezTo>
                    <a:pt x="14" y="63"/>
                    <a:pt x="13" y="63"/>
                    <a:pt x="13" y="63"/>
                  </a:cubicBezTo>
                  <a:cubicBezTo>
                    <a:pt x="12" y="63"/>
                    <a:pt x="12" y="62"/>
                    <a:pt x="12" y="62"/>
                  </a:cubicBezTo>
                  <a:cubicBezTo>
                    <a:pt x="12" y="62"/>
                    <a:pt x="12" y="62"/>
                    <a:pt x="12" y="62"/>
                  </a:cubicBezTo>
                  <a:cubicBezTo>
                    <a:pt x="12" y="61"/>
                    <a:pt x="12" y="61"/>
                    <a:pt x="12" y="60"/>
                  </a:cubicBezTo>
                  <a:cubicBezTo>
                    <a:pt x="12" y="59"/>
                    <a:pt x="13" y="57"/>
                    <a:pt x="13" y="56"/>
                  </a:cubicBezTo>
                  <a:cubicBezTo>
                    <a:pt x="13" y="55"/>
                    <a:pt x="13" y="54"/>
                    <a:pt x="13" y="53"/>
                  </a:cubicBezTo>
                  <a:cubicBezTo>
                    <a:pt x="13" y="53"/>
                    <a:pt x="14" y="53"/>
                    <a:pt x="14" y="53"/>
                  </a:cubicBezTo>
                  <a:cubicBezTo>
                    <a:pt x="14" y="53"/>
                    <a:pt x="15" y="54"/>
                    <a:pt x="15" y="54"/>
                  </a:cubicBezTo>
                  <a:cubicBezTo>
                    <a:pt x="15" y="55"/>
                    <a:pt x="16" y="57"/>
                    <a:pt x="16" y="57"/>
                  </a:cubicBezTo>
                  <a:cubicBezTo>
                    <a:pt x="16" y="57"/>
                    <a:pt x="17" y="58"/>
                    <a:pt x="17" y="58"/>
                  </a:cubicBezTo>
                  <a:cubicBezTo>
                    <a:pt x="17" y="58"/>
                    <a:pt x="16" y="60"/>
                    <a:pt x="16" y="60"/>
                  </a:cubicBezTo>
                  <a:moveTo>
                    <a:pt x="48" y="27"/>
                  </a:moveTo>
                  <a:cubicBezTo>
                    <a:pt x="47" y="27"/>
                    <a:pt x="47" y="26"/>
                    <a:pt x="47" y="26"/>
                  </a:cubicBezTo>
                  <a:cubicBezTo>
                    <a:pt x="47" y="26"/>
                    <a:pt x="46" y="24"/>
                    <a:pt x="45" y="24"/>
                  </a:cubicBezTo>
                  <a:cubicBezTo>
                    <a:pt x="45" y="24"/>
                    <a:pt x="45" y="23"/>
                    <a:pt x="44" y="23"/>
                  </a:cubicBezTo>
                  <a:cubicBezTo>
                    <a:pt x="44" y="22"/>
                    <a:pt x="42" y="21"/>
                    <a:pt x="42" y="20"/>
                  </a:cubicBezTo>
                  <a:cubicBezTo>
                    <a:pt x="41" y="20"/>
                    <a:pt x="41" y="19"/>
                    <a:pt x="41" y="19"/>
                  </a:cubicBezTo>
                  <a:cubicBezTo>
                    <a:pt x="41" y="19"/>
                    <a:pt x="41" y="19"/>
                    <a:pt x="41" y="19"/>
                  </a:cubicBezTo>
                  <a:cubicBezTo>
                    <a:pt x="41" y="19"/>
                    <a:pt x="40" y="18"/>
                    <a:pt x="40" y="17"/>
                  </a:cubicBezTo>
                  <a:cubicBezTo>
                    <a:pt x="39" y="17"/>
                    <a:pt x="38" y="15"/>
                    <a:pt x="37" y="15"/>
                  </a:cubicBezTo>
                  <a:cubicBezTo>
                    <a:pt x="37" y="14"/>
                    <a:pt x="35" y="12"/>
                    <a:pt x="34" y="11"/>
                  </a:cubicBezTo>
                  <a:cubicBezTo>
                    <a:pt x="34" y="11"/>
                    <a:pt x="33" y="9"/>
                    <a:pt x="33" y="9"/>
                  </a:cubicBezTo>
                  <a:cubicBezTo>
                    <a:pt x="33" y="9"/>
                    <a:pt x="33" y="9"/>
                    <a:pt x="33" y="9"/>
                  </a:cubicBezTo>
                  <a:cubicBezTo>
                    <a:pt x="33" y="9"/>
                    <a:pt x="34" y="9"/>
                    <a:pt x="34" y="9"/>
                  </a:cubicBezTo>
                  <a:cubicBezTo>
                    <a:pt x="34" y="8"/>
                    <a:pt x="34" y="8"/>
                    <a:pt x="34" y="8"/>
                  </a:cubicBezTo>
                  <a:cubicBezTo>
                    <a:pt x="34" y="7"/>
                    <a:pt x="34" y="7"/>
                    <a:pt x="34" y="7"/>
                  </a:cubicBezTo>
                  <a:cubicBezTo>
                    <a:pt x="34" y="7"/>
                    <a:pt x="34" y="8"/>
                    <a:pt x="34" y="7"/>
                  </a:cubicBezTo>
                  <a:cubicBezTo>
                    <a:pt x="34" y="7"/>
                    <a:pt x="34" y="7"/>
                    <a:pt x="34" y="7"/>
                  </a:cubicBezTo>
                  <a:cubicBezTo>
                    <a:pt x="34" y="6"/>
                    <a:pt x="34" y="6"/>
                    <a:pt x="34" y="6"/>
                  </a:cubicBezTo>
                  <a:cubicBezTo>
                    <a:pt x="34" y="5"/>
                    <a:pt x="34" y="4"/>
                    <a:pt x="33" y="4"/>
                  </a:cubicBezTo>
                  <a:cubicBezTo>
                    <a:pt x="33" y="4"/>
                    <a:pt x="32" y="4"/>
                    <a:pt x="32" y="3"/>
                  </a:cubicBezTo>
                  <a:cubicBezTo>
                    <a:pt x="32" y="3"/>
                    <a:pt x="32" y="3"/>
                    <a:pt x="32" y="3"/>
                  </a:cubicBezTo>
                  <a:cubicBezTo>
                    <a:pt x="32" y="2"/>
                    <a:pt x="31" y="2"/>
                    <a:pt x="31" y="1"/>
                  </a:cubicBezTo>
                  <a:cubicBezTo>
                    <a:pt x="31" y="1"/>
                    <a:pt x="30" y="1"/>
                    <a:pt x="29" y="1"/>
                  </a:cubicBezTo>
                  <a:cubicBezTo>
                    <a:pt x="29" y="0"/>
                    <a:pt x="28" y="1"/>
                    <a:pt x="28" y="1"/>
                  </a:cubicBezTo>
                  <a:cubicBezTo>
                    <a:pt x="27" y="1"/>
                    <a:pt x="27" y="0"/>
                    <a:pt x="27" y="0"/>
                  </a:cubicBezTo>
                  <a:cubicBezTo>
                    <a:pt x="26" y="0"/>
                    <a:pt x="26" y="0"/>
                    <a:pt x="26" y="0"/>
                  </a:cubicBezTo>
                  <a:cubicBezTo>
                    <a:pt x="26" y="0"/>
                    <a:pt x="25" y="0"/>
                    <a:pt x="25" y="1"/>
                  </a:cubicBezTo>
                  <a:cubicBezTo>
                    <a:pt x="25" y="1"/>
                    <a:pt x="25" y="1"/>
                    <a:pt x="24" y="1"/>
                  </a:cubicBezTo>
                  <a:cubicBezTo>
                    <a:pt x="24" y="2"/>
                    <a:pt x="24" y="2"/>
                    <a:pt x="24" y="2"/>
                  </a:cubicBezTo>
                  <a:cubicBezTo>
                    <a:pt x="24" y="3"/>
                    <a:pt x="24" y="3"/>
                    <a:pt x="24" y="3"/>
                  </a:cubicBezTo>
                  <a:cubicBezTo>
                    <a:pt x="24" y="3"/>
                    <a:pt x="24" y="4"/>
                    <a:pt x="24" y="4"/>
                  </a:cubicBezTo>
                  <a:cubicBezTo>
                    <a:pt x="24" y="4"/>
                    <a:pt x="24" y="5"/>
                    <a:pt x="24" y="5"/>
                  </a:cubicBezTo>
                  <a:cubicBezTo>
                    <a:pt x="24" y="5"/>
                    <a:pt x="23" y="5"/>
                    <a:pt x="23" y="5"/>
                  </a:cubicBezTo>
                  <a:cubicBezTo>
                    <a:pt x="23" y="5"/>
                    <a:pt x="22" y="6"/>
                    <a:pt x="22" y="6"/>
                  </a:cubicBezTo>
                  <a:cubicBezTo>
                    <a:pt x="22" y="6"/>
                    <a:pt x="22" y="7"/>
                    <a:pt x="22" y="7"/>
                  </a:cubicBezTo>
                  <a:cubicBezTo>
                    <a:pt x="23" y="7"/>
                    <a:pt x="23" y="7"/>
                    <a:pt x="23" y="7"/>
                  </a:cubicBezTo>
                  <a:cubicBezTo>
                    <a:pt x="23" y="7"/>
                    <a:pt x="23" y="7"/>
                    <a:pt x="23" y="7"/>
                  </a:cubicBezTo>
                  <a:cubicBezTo>
                    <a:pt x="22" y="8"/>
                    <a:pt x="23" y="8"/>
                    <a:pt x="23" y="8"/>
                  </a:cubicBezTo>
                  <a:cubicBezTo>
                    <a:pt x="23" y="8"/>
                    <a:pt x="23" y="8"/>
                    <a:pt x="23" y="8"/>
                  </a:cubicBezTo>
                  <a:cubicBezTo>
                    <a:pt x="23" y="8"/>
                    <a:pt x="23" y="9"/>
                    <a:pt x="23" y="9"/>
                  </a:cubicBezTo>
                  <a:cubicBezTo>
                    <a:pt x="23" y="9"/>
                    <a:pt x="23" y="10"/>
                    <a:pt x="23" y="10"/>
                  </a:cubicBezTo>
                  <a:cubicBezTo>
                    <a:pt x="23" y="10"/>
                    <a:pt x="23" y="11"/>
                    <a:pt x="23" y="11"/>
                  </a:cubicBezTo>
                  <a:cubicBezTo>
                    <a:pt x="23" y="11"/>
                    <a:pt x="24" y="11"/>
                    <a:pt x="25" y="11"/>
                  </a:cubicBezTo>
                  <a:cubicBezTo>
                    <a:pt x="25" y="11"/>
                    <a:pt x="26" y="12"/>
                    <a:pt x="26" y="12"/>
                  </a:cubicBezTo>
                  <a:cubicBezTo>
                    <a:pt x="26" y="12"/>
                    <a:pt x="26" y="12"/>
                    <a:pt x="25" y="12"/>
                  </a:cubicBezTo>
                  <a:cubicBezTo>
                    <a:pt x="25" y="12"/>
                    <a:pt x="25" y="13"/>
                    <a:pt x="25" y="13"/>
                  </a:cubicBezTo>
                  <a:cubicBezTo>
                    <a:pt x="25" y="13"/>
                    <a:pt x="25" y="14"/>
                    <a:pt x="24" y="14"/>
                  </a:cubicBezTo>
                  <a:cubicBezTo>
                    <a:pt x="24" y="15"/>
                    <a:pt x="24" y="15"/>
                    <a:pt x="24" y="15"/>
                  </a:cubicBezTo>
                  <a:cubicBezTo>
                    <a:pt x="24" y="15"/>
                    <a:pt x="24" y="16"/>
                    <a:pt x="23" y="17"/>
                  </a:cubicBezTo>
                  <a:cubicBezTo>
                    <a:pt x="22" y="18"/>
                    <a:pt x="22" y="20"/>
                    <a:pt x="22" y="20"/>
                  </a:cubicBezTo>
                  <a:cubicBezTo>
                    <a:pt x="22" y="20"/>
                    <a:pt x="22" y="21"/>
                    <a:pt x="22" y="22"/>
                  </a:cubicBezTo>
                  <a:cubicBezTo>
                    <a:pt x="22" y="22"/>
                    <a:pt x="22" y="24"/>
                    <a:pt x="22" y="24"/>
                  </a:cubicBezTo>
                  <a:cubicBezTo>
                    <a:pt x="22" y="24"/>
                    <a:pt x="21" y="23"/>
                    <a:pt x="21" y="23"/>
                  </a:cubicBezTo>
                  <a:cubicBezTo>
                    <a:pt x="20" y="22"/>
                    <a:pt x="20" y="22"/>
                    <a:pt x="20" y="21"/>
                  </a:cubicBezTo>
                  <a:cubicBezTo>
                    <a:pt x="19" y="20"/>
                    <a:pt x="18" y="19"/>
                    <a:pt x="18" y="18"/>
                  </a:cubicBezTo>
                  <a:cubicBezTo>
                    <a:pt x="18" y="18"/>
                    <a:pt x="17" y="18"/>
                    <a:pt x="17" y="18"/>
                  </a:cubicBezTo>
                  <a:cubicBezTo>
                    <a:pt x="17" y="18"/>
                    <a:pt x="17" y="18"/>
                    <a:pt x="17" y="17"/>
                  </a:cubicBezTo>
                  <a:cubicBezTo>
                    <a:pt x="17" y="17"/>
                    <a:pt x="17" y="17"/>
                    <a:pt x="17" y="17"/>
                  </a:cubicBezTo>
                  <a:cubicBezTo>
                    <a:pt x="17" y="16"/>
                    <a:pt x="17" y="17"/>
                    <a:pt x="17" y="16"/>
                  </a:cubicBezTo>
                  <a:cubicBezTo>
                    <a:pt x="17" y="16"/>
                    <a:pt x="17" y="16"/>
                    <a:pt x="17" y="16"/>
                  </a:cubicBezTo>
                  <a:cubicBezTo>
                    <a:pt x="17" y="15"/>
                    <a:pt x="17" y="15"/>
                    <a:pt x="16" y="15"/>
                  </a:cubicBezTo>
                  <a:cubicBezTo>
                    <a:pt x="16" y="15"/>
                    <a:pt x="16" y="15"/>
                    <a:pt x="15" y="15"/>
                  </a:cubicBezTo>
                  <a:cubicBezTo>
                    <a:pt x="15" y="15"/>
                    <a:pt x="15" y="15"/>
                    <a:pt x="15" y="14"/>
                  </a:cubicBezTo>
                  <a:cubicBezTo>
                    <a:pt x="14" y="14"/>
                    <a:pt x="14" y="14"/>
                    <a:pt x="14" y="14"/>
                  </a:cubicBezTo>
                  <a:cubicBezTo>
                    <a:pt x="14" y="14"/>
                    <a:pt x="14" y="14"/>
                    <a:pt x="14" y="13"/>
                  </a:cubicBezTo>
                  <a:cubicBezTo>
                    <a:pt x="14" y="13"/>
                    <a:pt x="14" y="13"/>
                    <a:pt x="15" y="13"/>
                  </a:cubicBezTo>
                  <a:cubicBezTo>
                    <a:pt x="15" y="13"/>
                    <a:pt x="15" y="13"/>
                    <a:pt x="15" y="12"/>
                  </a:cubicBezTo>
                  <a:cubicBezTo>
                    <a:pt x="15" y="12"/>
                    <a:pt x="14" y="12"/>
                    <a:pt x="14" y="12"/>
                  </a:cubicBezTo>
                  <a:cubicBezTo>
                    <a:pt x="13" y="12"/>
                    <a:pt x="14" y="12"/>
                    <a:pt x="14" y="12"/>
                  </a:cubicBezTo>
                  <a:cubicBezTo>
                    <a:pt x="14" y="11"/>
                    <a:pt x="14" y="11"/>
                    <a:pt x="14" y="11"/>
                  </a:cubicBezTo>
                  <a:cubicBezTo>
                    <a:pt x="14" y="10"/>
                    <a:pt x="14" y="10"/>
                    <a:pt x="14" y="10"/>
                  </a:cubicBezTo>
                  <a:cubicBezTo>
                    <a:pt x="14" y="10"/>
                    <a:pt x="14" y="10"/>
                    <a:pt x="14" y="10"/>
                  </a:cubicBezTo>
                  <a:cubicBezTo>
                    <a:pt x="13" y="9"/>
                    <a:pt x="13" y="10"/>
                    <a:pt x="13" y="10"/>
                  </a:cubicBezTo>
                  <a:cubicBezTo>
                    <a:pt x="13" y="10"/>
                    <a:pt x="12" y="9"/>
                    <a:pt x="12" y="9"/>
                  </a:cubicBezTo>
                  <a:cubicBezTo>
                    <a:pt x="12" y="9"/>
                    <a:pt x="12" y="9"/>
                    <a:pt x="12" y="9"/>
                  </a:cubicBezTo>
                  <a:cubicBezTo>
                    <a:pt x="12" y="10"/>
                    <a:pt x="12" y="10"/>
                    <a:pt x="12" y="10"/>
                  </a:cubicBezTo>
                  <a:cubicBezTo>
                    <a:pt x="12" y="10"/>
                    <a:pt x="12" y="10"/>
                    <a:pt x="11" y="9"/>
                  </a:cubicBezTo>
                  <a:cubicBezTo>
                    <a:pt x="11" y="9"/>
                    <a:pt x="11" y="9"/>
                    <a:pt x="11" y="9"/>
                  </a:cubicBezTo>
                  <a:cubicBezTo>
                    <a:pt x="11" y="9"/>
                    <a:pt x="10" y="9"/>
                    <a:pt x="10" y="9"/>
                  </a:cubicBezTo>
                  <a:cubicBezTo>
                    <a:pt x="10" y="9"/>
                    <a:pt x="10" y="10"/>
                    <a:pt x="10" y="10"/>
                  </a:cubicBezTo>
                  <a:cubicBezTo>
                    <a:pt x="10" y="10"/>
                    <a:pt x="9" y="9"/>
                    <a:pt x="9" y="9"/>
                  </a:cubicBezTo>
                  <a:cubicBezTo>
                    <a:pt x="9" y="8"/>
                    <a:pt x="8" y="8"/>
                    <a:pt x="8" y="8"/>
                  </a:cubicBezTo>
                  <a:cubicBezTo>
                    <a:pt x="7" y="7"/>
                    <a:pt x="6" y="8"/>
                    <a:pt x="6" y="8"/>
                  </a:cubicBezTo>
                  <a:cubicBezTo>
                    <a:pt x="5" y="8"/>
                    <a:pt x="4" y="8"/>
                    <a:pt x="4" y="9"/>
                  </a:cubicBezTo>
                  <a:cubicBezTo>
                    <a:pt x="3" y="9"/>
                    <a:pt x="3" y="10"/>
                    <a:pt x="2" y="10"/>
                  </a:cubicBezTo>
                  <a:cubicBezTo>
                    <a:pt x="2" y="10"/>
                    <a:pt x="2" y="12"/>
                    <a:pt x="2" y="12"/>
                  </a:cubicBezTo>
                  <a:cubicBezTo>
                    <a:pt x="2" y="13"/>
                    <a:pt x="2" y="14"/>
                    <a:pt x="2" y="14"/>
                  </a:cubicBezTo>
                  <a:cubicBezTo>
                    <a:pt x="2" y="14"/>
                    <a:pt x="2" y="14"/>
                    <a:pt x="3" y="14"/>
                  </a:cubicBezTo>
                  <a:cubicBezTo>
                    <a:pt x="3" y="14"/>
                    <a:pt x="3" y="14"/>
                    <a:pt x="3" y="14"/>
                  </a:cubicBezTo>
                  <a:cubicBezTo>
                    <a:pt x="3" y="14"/>
                    <a:pt x="3" y="15"/>
                    <a:pt x="3" y="15"/>
                  </a:cubicBezTo>
                  <a:cubicBezTo>
                    <a:pt x="3" y="15"/>
                    <a:pt x="3" y="15"/>
                    <a:pt x="3" y="15"/>
                  </a:cubicBezTo>
                  <a:cubicBezTo>
                    <a:pt x="3" y="16"/>
                    <a:pt x="4" y="16"/>
                    <a:pt x="4" y="16"/>
                  </a:cubicBezTo>
                  <a:cubicBezTo>
                    <a:pt x="4" y="16"/>
                    <a:pt x="4" y="16"/>
                    <a:pt x="4" y="16"/>
                  </a:cubicBezTo>
                  <a:cubicBezTo>
                    <a:pt x="4" y="16"/>
                    <a:pt x="4" y="16"/>
                    <a:pt x="5" y="16"/>
                  </a:cubicBezTo>
                  <a:cubicBezTo>
                    <a:pt x="5" y="16"/>
                    <a:pt x="5" y="17"/>
                    <a:pt x="5" y="17"/>
                  </a:cubicBezTo>
                  <a:cubicBezTo>
                    <a:pt x="5" y="17"/>
                    <a:pt x="5" y="17"/>
                    <a:pt x="5" y="17"/>
                  </a:cubicBezTo>
                  <a:cubicBezTo>
                    <a:pt x="5" y="17"/>
                    <a:pt x="6" y="17"/>
                    <a:pt x="6" y="17"/>
                  </a:cubicBezTo>
                  <a:cubicBezTo>
                    <a:pt x="6" y="17"/>
                    <a:pt x="6" y="17"/>
                    <a:pt x="6" y="17"/>
                  </a:cubicBezTo>
                  <a:cubicBezTo>
                    <a:pt x="6" y="17"/>
                    <a:pt x="6" y="17"/>
                    <a:pt x="7" y="18"/>
                  </a:cubicBezTo>
                  <a:cubicBezTo>
                    <a:pt x="7" y="18"/>
                    <a:pt x="7" y="18"/>
                    <a:pt x="7" y="18"/>
                  </a:cubicBezTo>
                  <a:cubicBezTo>
                    <a:pt x="7" y="18"/>
                    <a:pt x="8" y="18"/>
                    <a:pt x="8" y="18"/>
                  </a:cubicBezTo>
                  <a:cubicBezTo>
                    <a:pt x="8" y="18"/>
                    <a:pt x="7" y="20"/>
                    <a:pt x="7" y="20"/>
                  </a:cubicBezTo>
                  <a:cubicBezTo>
                    <a:pt x="7" y="21"/>
                    <a:pt x="7" y="23"/>
                    <a:pt x="7" y="23"/>
                  </a:cubicBezTo>
                  <a:cubicBezTo>
                    <a:pt x="7" y="23"/>
                    <a:pt x="7" y="25"/>
                    <a:pt x="6" y="25"/>
                  </a:cubicBezTo>
                  <a:cubicBezTo>
                    <a:pt x="6" y="25"/>
                    <a:pt x="6" y="27"/>
                    <a:pt x="5" y="27"/>
                  </a:cubicBezTo>
                  <a:cubicBezTo>
                    <a:pt x="5" y="27"/>
                    <a:pt x="5" y="28"/>
                    <a:pt x="5" y="28"/>
                  </a:cubicBezTo>
                  <a:cubicBezTo>
                    <a:pt x="5" y="29"/>
                    <a:pt x="5" y="29"/>
                    <a:pt x="5" y="29"/>
                  </a:cubicBezTo>
                  <a:cubicBezTo>
                    <a:pt x="5" y="29"/>
                    <a:pt x="5" y="29"/>
                    <a:pt x="5" y="29"/>
                  </a:cubicBezTo>
                  <a:cubicBezTo>
                    <a:pt x="5" y="29"/>
                    <a:pt x="5" y="29"/>
                    <a:pt x="5" y="29"/>
                  </a:cubicBezTo>
                  <a:cubicBezTo>
                    <a:pt x="5" y="29"/>
                    <a:pt x="6" y="29"/>
                    <a:pt x="6" y="30"/>
                  </a:cubicBezTo>
                  <a:cubicBezTo>
                    <a:pt x="6" y="30"/>
                    <a:pt x="6" y="31"/>
                    <a:pt x="6" y="31"/>
                  </a:cubicBezTo>
                  <a:cubicBezTo>
                    <a:pt x="6" y="32"/>
                    <a:pt x="6" y="34"/>
                    <a:pt x="6" y="34"/>
                  </a:cubicBezTo>
                  <a:cubicBezTo>
                    <a:pt x="6" y="34"/>
                    <a:pt x="7" y="35"/>
                    <a:pt x="7" y="35"/>
                  </a:cubicBezTo>
                  <a:cubicBezTo>
                    <a:pt x="7" y="35"/>
                    <a:pt x="6" y="35"/>
                    <a:pt x="6" y="35"/>
                  </a:cubicBezTo>
                  <a:cubicBezTo>
                    <a:pt x="6" y="35"/>
                    <a:pt x="6" y="36"/>
                    <a:pt x="6" y="37"/>
                  </a:cubicBezTo>
                  <a:cubicBezTo>
                    <a:pt x="5" y="37"/>
                    <a:pt x="6" y="38"/>
                    <a:pt x="6" y="39"/>
                  </a:cubicBezTo>
                  <a:cubicBezTo>
                    <a:pt x="7" y="39"/>
                    <a:pt x="7" y="40"/>
                    <a:pt x="7" y="40"/>
                  </a:cubicBezTo>
                  <a:cubicBezTo>
                    <a:pt x="7" y="40"/>
                    <a:pt x="8" y="41"/>
                    <a:pt x="9" y="42"/>
                  </a:cubicBezTo>
                  <a:cubicBezTo>
                    <a:pt x="9" y="42"/>
                    <a:pt x="10" y="43"/>
                    <a:pt x="10" y="43"/>
                  </a:cubicBezTo>
                  <a:cubicBezTo>
                    <a:pt x="11" y="43"/>
                    <a:pt x="11" y="43"/>
                    <a:pt x="11" y="43"/>
                  </a:cubicBezTo>
                  <a:cubicBezTo>
                    <a:pt x="11" y="43"/>
                    <a:pt x="11" y="43"/>
                    <a:pt x="11" y="43"/>
                  </a:cubicBezTo>
                  <a:cubicBezTo>
                    <a:pt x="11" y="44"/>
                    <a:pt x="11" y="45"/>
                    <a:pt x="10" y="45"/>
                  </a:cubicBezTo>
                  <a:cubicBezTo>
                    <a:pt x="10" y="45"/>
                    <a:pt x="10" y="45"/>
                    <a:pt x="10" y="45"/>
                  </a:cubicBezTo>
                  <a:cubicBezTo>
                    <a:pt x="10" y="45"/>
                    <a:pt x="10" y="46"/>
                    <a:pt x="10" y="46"/>
                  </a:cubicBezTo>
                  <a:cubicBezTo>
                    <a:pt x="10" y="46"/>
                    <a:pt x="10" y="47"/>
                    <a:pt x="10" y="47"/>
                  </a:cubicBezTo>
                  <a:cubicBezTo>
                    <a:pt x="10" y="47"/>
                    <a:pt x="9" y="47"/>
                    <a:pt x="9" y="47"/>
                  </a:cubicBezTo>
                  <a:cubicBezTo>
                    <a:pt x="9" y="47"/>
                    <a:pt x="9" y="48"/>
                    <a:pt x="9" y="49"/>
                  </a:cubicBezTo>
                  <a:cubicBezTo>
                    <a:pt x="9" y="49"/>
                    <a:pt x="9" y="50"/>
                    <a:pt x="8" y="50"/>
                  </a:cubicBezTo>
                  <a:cubicBezTo>
                    <a:pt x="8" y="51"/>
                    <a:pt x="8" y="51"/>
                    <a:pt x="8" y="52"/>
                  </a:cubicBezTo>
                  <a:cubicBezTo>
                    <a:pt x="8" y="52"/>
                    <a:pt x="8" y="53"/>
                    <a:pt x="8" y="53"/>
                  </a:cubicBezTo>
                  <a:cubicBezTo>
                    <a:pt x="8" y="53"/>
                    <a:pt x="8" y="54"/>
                    <a:pt x="8" y="54"/>
                  </a:cubicBezTo>
                  <a:cubicBezTo>
                    <a:pt x="8" y="54"/>
                    <a:pt x="8" y="54"/>
                    <a:pt x="8" y="54"/>
                  </a:cubicBezTo>
                  <a:cubicBezTo>
                    <a:pt x="8" y="55"/>
                    <a:pt x="8" y="55"/>
                    <a:pt x="8" y="55"/>
                  </a:cubicBezTo>
                  <a:cubicBezTo>
                    <a:pt x="8" y="56"/>
                    <a:pt x="8" y="57"/>
                    <a:pt x="8" y="57"/>
                  </a:cubicBezTo>
                  <a:cubicBezTo>
                    <a:pt x="8" y="58"/>
                    <a:pt x="7" y="60"/>
                    <a:pt x="7" y="60"/>
                  </a:cubicBezTo>
                  <a:cubicBezTo>
                    <a:pt x="7" y="61"/>
                    <a:pt x="7" y="63"/>
                    <a:pt x="7" y="63"/>
                  </a:cubicBezTo>
                  <a:cubicBezTo>
                    <a:pt x="6" y="64"/>
                    <a:pt x="6" y="65"/>
                    <a:pt x="6" y="65"/>
                  </a:cubicBezTo>
                  <a:cubicBezTo>
                    <a:pt x="6" y="65"/>
                    <a:pt x="5" y="65"/>
                    <a:pt x="5" y="65"/>
                  </a:cubicBezTo>
                  <a:cubicBezTo>
                    <a:pt x="5" y="65"/>
                    <a:pt x="5" y="65"/>
                    <a:pt x="4" y="66"/>
                  </a:cubicBezTo>
                  <a:cubicBezTo>
                    <a:pt x="4" y="66"/>
                    <a:pt x="4" y="67"/>
                    <a:pt x="4" y="67"/>
                  </a:cubicBezTo>
                  <a:cubicBezTo>
                    <a:pt x="4" y="67"/>
                    <a:pt x="3" y="67"/>
                    <a:pt x="2" y="67"/>
                  </a:cubicBezTo>
                  <a:cubicBezTo>
                    <a:pt x="2" y="67"/>
                    <a:pt x="1" y="67"/>
                    <a:pt x="1" y="67"/>
                  </a:cubicBezTo>
                  <a:cubicBezTo>
                    <a:pt x="1" y="67"/>
                    <a:pt x="0" y="68"/>
                    <a:pt x="0" y="68"/>
                  </a:cubicBezTo>
                  <a:cubicBezTo>
                    <a:pt x="0" y="68"/>
                    <a:pt x="1" y="69"/>
                    <a:pt x="1" y="69"/>
                  </a:cubicBezTo>
                  <a:cubicBezTo>
                    <a:pt x="2" y="70"/>
                    <a:pt x="4" y="71"/>
                    <a:pt x="5" y="71"/>
                  </a:cubicBezTo>
                  <a:cubicBezTo>
                    <a:pt x="5" y="71"/>
                    <a:pt x="6" y="72"/>
                    <a:pt x="7" y="72"/>
                  </a:cubicBezTo>
                  <a:cubicBezTo>
                    <a:pt x="7" y="72"/>
                    <a:pt x="8" y="72"/>
                    <a:pt x="8" y="72"/>
                  </a:cubicBezTo>
                  <a:cubicBezTo>
                    <a:pt x="8" y="72"/>
                    <a:pt x="9" y="72"/>
                    <a:pt x="10" y="72"/>
                  </a:cubicBezTo>
                  <a:cubicBezTo>
                    <a:pt x="10" y="72"/>
                    <a:pt x="10" y="71"/>
                    <a:pt x="10" y="71"/>
                  </a:cubicBezTo>
                  <a:cubicBezTo>
                    <a:pt x="10" y="70"/>
                    <a:pt x="10" y="69"/>
                    <a:pt x="10" y="68"/>
                  </a:cubicBezTo>
                  <a:cubicBezTo>
                    <a:pt x="10" y="68"/>
                    <a:pt x="10" y="68"/>
                    <a:pt x="10" y="68"/>
                  </a:cubicBezTo>
                  <a:cubicBezTo>
                    <a:pt x="11" y="68"/>
                    <a:pt x="11" y="67"/>
                    <a:pt x="11" y="67"/>
                  </a:cubicBezTo>
                  <a:cubicBezTo>
                    <a:pt x="11" y="67"/>
                    <a:pt x="11" y="66"/>
                    <a:pt x="11" y="66"/>
                  </a:cubicBezTo>
                  <a:cubicBezTo>
                    <a:pt x="11" y="66"/>
                    <a:pt x="11" y="65"/>
                    <a:pt x="11" y="65"/>
                  </a:cubicBezTo>
                  <a:cubicBezTo>
                    <a:pt x="11" y="65"/>
                    <a:pt x="12" y="66"/>
                    <a:pt x="13" y="66"/>
                  </a:cubicBezTo>
                  <a:cubicBezTo>
                    <a:pt x="13" y="66"/>
                    <a:pt x="15" y="67"/>
                    <a:pt x="15" y="67"/>
                  </a:cubicBezTo>
                  <a:cubicBezTo>
                    <a:pt x="15" y="67"/>
                    <a:pt x="15" y="67"/>
                    <a:pt x="15" y="67"/>
                  </a:cubicBezTo>
                  <a:cubicBezTo>
                    <a:pt x="15" y="67"/>
                    <a:pt x="16" y="68"/>
                    <a:pt x="17" y="68"/>
                  </a:cubicBezTo>
                  <a:cubicBezTo>
                    <a:pt x="17" y="68"/>
                    <a:pt x="18" y="69"/>
                    <a:pt x="18" y="69"/>
                  </a:cubicBezTo>
                  <a:cubicBezTo>
                    <a:pt x="19" y="68"/>
                    <a:pt x="19" y="68"/>
                    <a:pt x="19" y="68"/>
                  </a:cubicBezTo>
                  <a:cubicBezTo>
                    <a:pt x="19" y="67"/>
                    <a:pt x="19" y="67"/>
                    <a:pt x="19" y="67"/>
                  </a:cubicBezTo>
                  <a:cubicBezTo>
                    <a:pt x="19" y="66"/>
                    <a:pt x="19" y="66"/>
                    <a:pt x="19" y="66"/>
                  </a:cubicBezTo>
                  <a:cubicBezTo>
                    <a:pt x="19" y="66"/>
                    <a:pt x="19" y="65"/>
                    <a:pt x="20" y="65"/>
                  </a:cubicBezTo>
                  <a:cubicBezTo>
                    <a:pt x="20" y="65"/>
                    <a:pt x="20" y="64"/>
                    <a:pt x="20" y="64"/>
                  </a:cubicBezTo>
                  <a:cubicBezTo>
                    <a:pt x="21" y="64"/>
                    <a:pt x="21" y="64"/>
                    <a:pt x="21" y="64"/>
                  </a:cubicBezTo>
                  <a:cubicBezTo>
                    <a:pt x="21" y="64"/>
                    <a:pt x="21" y="66"/>
                    <a:pt x="22" y="66"/>
                  </a:cubicBezTo>
                  <a:cubicBezTo>
                    <a:pt x="22" y="66"/>
                    <a:pt x="22" y="67"/>
                    <a:pt x="23" y="68"/>
                  </a:cubicBezTo>
                  <a:cubicBezTo>
                    <a:pt x="23" y="68"/>
                    <a:pt x="23" y="69"/>
                    <a:pt x="23" y="69"/>
                  </a:cubicBezTo>
                  <a:cubicBezTo>
                    <a:pt x="23" y="70"/>
                    <a:pt x="23" y="71"/>
                    <a:pt x="23" y="72"/>
                  </a:cubicBezTo>
                  <a:cubicBezTo>
                    <a:pt x="23" y="72"/>
                    <a:pt x="23" y="72"/>
                    <a:pt x="22" y="72"/>
                  </a:cubicBezTo>
                  <a:cubicBezTo>
                    <a:pt x="22" y="73"/>
                    <a:pt x="21" y="73"/>
                    <a:pt x="21" y="74"/>
                  </a:cubicBezTo>
                  <a:cubicBezTo>
                    <a:pt x="21" y="74"/>
                    <a:pt x="20" y="74"/>
                    <a:pt x="20" y="74"/>
                  </a:cubicBezTo>
                  <a:cubicBezTo>
                    <a:pt x="20" y="74"/>
                    <a:pt x="20" y="75"/>
                    <a:pt x="20" y="75"/>
                  </a:cubicBezTo>
                  <a:cubicBezTo>
                    <a:pt x="20" y="75"/>
                    <a:pt x="20" y="75"/>
                    <a:pt x="21" y="76"/>
                  </a:cubicBezTo>
                  <a:cubicBezTo>
                    <a:pt x="21" y="76"/>
                    <a:pt x="23" y="76"/>
                    <a:pt x="24" y="76"/>
                  </a:cubicBezTo>
                  <a:cubicBezTo>
                    <a:pt x="25" y="76"/>
                    <a:pt x="26" y="75"/>
                    <a:pt x="27" y="75"/>
                  </a:cubicBezTo>
                  <a:cubicBezTo>
                    <a:pt x="27" y="75"/>
                    <a:pt x="27" y="75"/>
                    <a:pt x="28" y="75"/>
                  </a:cubicBezTo>
                  <a:cubicBezTo>
                    <a:pt x="29" y="75"/>
                    <a:pt x="30" y="74"/>
                    <a:pt x="31" y="74"/>
                  </a:cubicBezTo>
                  <a:cubicBezTo>
                    <a:pt x="31" y="74"/>
                    <a:pt x="31" y="73"/>
                    <a:pt x="31" y="73"/>
                  </a:cubicBezTo>
                  <a:cubicBezTo>
                    <a:pt x="31" y="72"/>
                    <a:pt x="31" y="72"/>
                    <a:pt x="31" y="71"/>
                  </a:cubicBezTo>
                  <a:cubicBezTo>
                    <a:pt x="31" y="71"/>
                    <a:pt x="30" y="71"/>
                    <a:pt x="30" y="70"/>
                  </a:cubicBezTo>
                  <a:cubicBezTo>
                    <a:pt x="30" y="70"/>
                    <a:pt x="31" y="70"/>
                    <a:pt x="31" y="69"/>
                  </a:cubicBezTo>
                  <a:cubicBezTo>
                    <a:pt x="31" y="69"/>
                    <a:pt x="30" y="69"/>
                    <a:pt x="30" y="69"/>
                  </a:cubicBezTo>
                  <a:cubicBezTo>
                    <a:pt x="30" y="69"/>
                    <a:pt x="30" y="68"/>
                    <a:pt x="29" y="67"/>
                  </a:cubicBezTo>
                  <a:cubicBezTo>
                    <a:pt x="29" y="67"/>
                    <a:pt x="29" y="66"/>
                    <a:pt x="29" y="65"/>
                  </a:cubicBezTo>
                  <a:cubicBezTo>
                    <a:pt x="28" y="65"/>
                    <a:pt x="27" y="63"/>
                    <a:pt x="27" y="63"/>
                  </a:cubicBezTo>
                  <a:cubicBezTo>
                    <a:pt x="26" y="62"/>
                    <a:pt x="26" y="61"/>
                    <a:pt x="25" y="60"/>
                  </a:cubicBezTo>
                  <a:cubicBezTo>
                    <a:pt x="25" y="59"/>
                    <a:pt x="24" y="58"/>
                    <a:pt x="24" y="58"/>
                  </a:cubicBezTo>
                  <a:cubicBezTo>
                    <a:pt x="24" y="58"/>
                    <a:pt x="24" y="57"/>
                    <a:pt x="24" y="56"/>
                  </a:cubicBezTo>
                  <a:cubicBezTo>
                    <a:pt x="25" y="56"/>
                    <a:pt x="25" y="55"/>
                    <a:pt x="25" y="54"/>
                  </a:cubicBezTo>
                  <a:cubicBezTo>
                    <a:pt x="26" y="53"/>
                    <a:pt x="27" y="52"/>
                    <a:pt x="27" y="51"/>
                  </a:cubicBezTo>
                  <a:cubicBezTo>
                    <a:pt x="27" y="50"/>
                    <a:pt x="28" y="48"/>
                    <a:pt x="29" y="47"/>
                  </a:cubicBezTo>
                  <a:cubicBezTo>
                    <a:pt x="29" y="47"/>
                    <a:pt x="30" y="45"/>
                    <a:pt x="30" y="45"/>
                  </a:cubicBezTo>
                  <a:cubicBezTo>
                    <a:pt x="30" y="45"/>
                    <a:pt x="31" y="47"/>
                    <a:pt x="31" y="47"/>
                  </a:cubicBezTo>
                  <a:cubicBezTo>
                    <a:pt x="31" y="48"/>
                    <a:pt x="31" y="49"/>
                    <a:pt x="32" y="50"/>
                  </a:cubicBezTo>
                  <a:cubicBezTo>
                    <a:pt x="32" y="51"/>
                    <a:pt x="33" y="53"/>
                    <a:pt x="33" y="53"/>
                  </a:cubicBezTo>
                  <a:cubicBezTo>
                    <a:pt x="33" y="54"/>
                    <a:pt x="33" y="55"/>
                    <a:pt x="33" y="55"/>
                  </a:cubicBezTo>
                  <a:cubicBezTo>
                    <a:pt x="33" y="56"/>
                    <a:pt x="34" y="57"/>
                    <a:pt x="34" y="57"/>
                  </a:cubicBezTo>
                  <a:cubicBezTo>
                    <a:pt x="34" y="58"/>
                    <a:pt x="35" y="61"/>
                    <a:pt x="35" y="61"/>
                  </a:cubicBezTo>
                  <a:cubicBezTo>
                    <a:pt x="35" y="61"/>
                    <a:pt x="36" y="64"/>
                    <a:pt x="36" y="65"/>
                  </a:cubicBezTo>
                  <a:cubicBezTo>
                    <a:pt x="36" y="65"/>
                    <a:pt x="37" y="66"/>
                    <a:pt x="37" y="67"/>
                  </a:cubicBezTo>
                  <a:cubicBezTo>
                    <a:pt x="37" y="67"/>
                    <a:pt x="37" y="68"/>
                    <a:pt x="37" y="68"/>
                  </a:cubicBezTo>
                  <a:cubicBezTo>
                    <a:pt x="37" y="68"/>
                    <a:pt x="36" y="68"/>
                    <a:pt x="36" y="68"/>
                  </a:cubicBezTo>
                  <a:cubicBezTo>
                    <a:pt x="36" y="68"/>
                    <a:pt x="35" y="69"/>
                    <a:pt x="35" y="69"/>
                  </a:cubicBezTo>
                  <a:cubicBezTo>
                    <a:pt x="35" y="69"/>
                    <a:pt x="35" y="70"/>
                    <a:pt x="35" y="70"/>
                  </a:cubicBezTo>
                  <a:cubicBezTo>
                    <a:pt x="35" y="70"/>
                    <a:pt x="36" y="70"/>
                    <a:pt x="36" y="71"/>
                  </a:cubicBezTo>
                  <a:cubicBezTo>
                    <a:pt x="37" y="71"/>
                    <a:pt x="38" y="71"/>
                    <a:pt x="38" y="71"/>
                  </a:cubicBezTo>
                  <a:cubicBezTo>
                    <a:pt x="39" y="71"/>
                    <a:pt x="39" y="72"/>
                    <a:pt x="40" y="72"/>
                  </a:cubicBezTo>
                  <a:cubicBezTo>
                    <a:pt x="40" y="72"/>
                    <a:pt x="41" y="72"/>
                    <a:pt x="41" y="72"/>
                  </a:cubicBezTo>
                  <a:cubicBezTo>
                    <a:pt x="42" y="72"/>
                    <a:pt x="43" y="72"/>
                    <a:pt x="43" y="72"/>
                  </a:cubicBezTo>
                  <a:cubicBezTo>
                    <a:pt x="43" y="71"/>
                    <a:pt x="43" y="71"/>
                    <a:pt x="43" y="71"/>
                  </a:cubicBezTo>
                  <a:cubicBezTo>
                    <a:pt x="42" y="71"/>
                    <a:pt x="42" y="71"/>
                    <a:pt x="42" y="71"/>
                  </a:cubicBezTo>
                  <a:cubicBezTo>
                    <a:pt x="42" y="71"/>
                    <a:pt x="42" y="70"/>
                    <a:pt x="42" y="70"/>
                  </a:cubicBezTo>
                  <a:cubicBezTo>
                    <a:pt x="42" y="70"/>
                    <a:pt x="42" y="69"/>
                    <a:pt x="42" y="69"/>
                  </a:cubicBezTo>
                  <a:cubicBezTo>
                    <a:pt x="42" y="68"/>
                    <a:pt x="42" y="68"/>
                    <a:pt x="42" y="67"/>
                  </a:cubicBezTo>
                  <a:cubicBezTo>
                    <a:pt x="42" y="67"/>
                    <a:pt x="42" y="66"/>
                    <a:pt x="42" y="66"/>
                  </a:cubicBezTo>
                  <a:cubicBezTo>
                    <a:pt x="42" y="66"/>
                    <a:pt x="42" y="65"/>
                    <a:pt x="42" y="65"/>
                  </a:cubicBezTo>
                  <a:cubicBezTo>
                    <a:pt x="42" y="64"/>
                    <a:pt x="41" y="61"/>
                    <a:pt x="41" y="61"/>
                  </a:cubicBezTo>
                  <a:cubicBezTo>
                    <a:pt x="41" y="60"/>
                    <a:pt x="41" y="59"/>
                    <a:pt x="41" y="58"/>
                  </a:cubicBezTo>
                  <a:cubicBezTo>
                    <a:pt x="41" y="58"/>
                    <a:pt x="41" y="57"/>
                    <a:pt x="41" y="56"/>
                  </a:cubicBezTo>
                  <a:cubicBezTo>
                    <a:pt x="41" y="56"/>
                    <a:pt x="40" y="55"/>
                    <a:pt x="40" y="55"/>
                  </a:cubicBezTo>
                  <a:cubicBezTo>
                    <a:pt x="40" y="55"/>
                    <a:pt x="40" y="54"/>
                    <a:pt x="40" y="54"/>
                  </a:cubicBezTo>
                  <a:cubicBezTo>
                    <a:pt x="40" y="54"/>
                    <a:pt x="39" y="53"/>
                    <a:pt x="39" y="52"/>
                  </a:cubicBezTo>
                  <a:cubicBezTo>
                    <a:pt x="39" y="52"/>
                    <a:pt x="40" y="51"/>
                    <a:pt x="40" y="51"/>
                  </a:cubicBezTo>
                  <a:cubicBezTo>
                    <a:pt x="40" y="50"/>
                    <a:pt x="39" y="49"/>
                    <a:pt x="39" y="49"/>
                  </a:cubicBezTo>
                  <a:cubicBezTo>
                    <a:pt x="39" y="48"/>
                    <a:pt x="39" y="47"/>
                    <a:pt x="39" y="47"/>
                  </a:cubicBezTo>
                  <a:cubicBezTo>
                    <a:pt x="39" y="47"/>
                    <a:pt x="39" y="46"/>
                    <a:pt x="39" y="45"/>
                  </a:cubicBezTo>
                  <a:cubicBezTo>
                    <a:pt x="39" y="44"/>
                    <a:pt x="39" y="43"/>
                    <a:pt x="39" y="43"/>
                  </a:cubicBezTo>
                  <a:cubicBezTo>
                    <a:pt x="39" y="42"/>
                    <a:pt x="39" y="41"/>
                    <a:pt x="39" y="41"/>
                  </a:cubicBezTo>
                  <a:cubicBezTo>
                    <a:pt x="39" y="40"/>
                    <a:pt x="39" y="40"/>
                    <a:pt x="39" y="39"/>
                  </a:cubicBezTo>
                  <a:cubicBezTo>
                    <a:pt x="39" y="39"/>
                    <a:pt x="39" y="39"/>
                    <a:pt x="39" y="39"/>
                  </a:cubicBezTo>
                  <a:cubicBezTo>
                    <a:pt x="39" y="38"/>
                    <a:pt x="39" y="38"/>
                    <a:pt x="39" y="38"/>
                  </a:cubicBezTo>
                  <a:cubicBezTo>
                    <a:pt x="39" y="37"/>
                    <a:pt x="39" y="36"/>
                    <a:pt x="39" y="35"/>
                  </a:cubicBezTo>
                  <a:cubicBezTo>
                    <a:pt x="39" y="34"/>
                    <a:pt x="39" y="34"/>
                    <a:pt x="39" y="34"/>
                  </a:cubicBezTo>
                  <a:cubicBezTo>
                    <a:pt x="39" y="34"/>
                    <a:pt x="39" y="33"/>
                    <a:pt x="40" y="33"/>
                  </a:cubicBezTo>
                  <a:cubicBezTo>
                    <a:pt x="40" y="33"/>
                    <a:pt x="41" y="32"/>
                    <a:pt x="42" y="32"/>
                  </a:cubicBezTo>
                  <a:cubicBezTo>
                    <a:pt x="43" y="32"/>
                    <a:pt x="45" y="30"/>
                    <a:pt x="46" y="30"/>
                  </a:cubicBezTo>
                  <a:cubicBezTo>
                    <a:pt x="47" y="29"/>
                    <a:pt x="47" y="29"/>
                    <a:pt x="48" y="28"/>
                  </a:cubicBezTo>
                  <a:cubicBezTo>
                    <a:pt x="48" y="28"/>
                    <a:pt x="48" y="27"/>
                    <a:pt x="48" y="27"/>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6" name="Freeform 670"/>
            <p:cNvSpPr>
              <a:spLocks noEditPoints="1"/>
            </p:cNvSpPr>
            <p:nvPr/>
          </p:nvSpPr>
          <p:spPr bwMode="auto">
            <a:xfrm>
              <a:off x="7342188" y="3379788"/>
              <a:ext cx="134938" cy="214313"/>
            </a:xfrm>
            <a:custGeom>
              <a:avLst/>
              <a:gdLst>
                <a:gd name="T0" fmla="*/ 20 w 36"/>
                <a:gd name="T1" fmla="*/ 29 h 57"/>
                <a:gd name="T2" fmla="*/ 22 w 36"/>
                <a:gd name="T3" fmla="*/ 34 h 57"/>
                <a:gd name="T4" fmla="*/ 20 w 36"/>
                <a:gd name="T5" fmla="*/ 32 h 57"/>
                <a:gd name="T6" fmla="*/ 25 w 36"/>
                <a:gd name="T7" fmla="*/ 41 h 57"/>
                <a:gd name="T8" fmla="*/ 27 w 36"/>
                <a:gd name="T9" fmla="*/ 46 h 57"/>
                <a:gd name="T10" fmla="*/ 24 w 36"/>
                <a:gd name="T11" fmla="*/ 45 h 57"/>
                <a:gd name="T12" fmla="*/ 7 w 36"/>
                <a:gd name="T13" fmla="*/ 25 h 57"/>
                <a:gd name="T14" fmla="*/ 8 w 36"/>
                <a:gd name="T15" fmla="*/ 29 h 57"/>
                <a:gd name="T16" fmla="*/ 7 w 36"/>
                <a:gd name="T17" fmla="*/ 36 h 57"/>
                <a:gd name="T18" fmla="*/ 6 w 36"/>
                <a:gd name="T19" fmla="*/ 42 h 57"/>
                <a:gd name="T20" fmla="*/ 5 w 36"/>
                <a:gd name="T21" fmla="*/ 50 h 57"/>
                <a:gd name="T22" fmla="*/ 5 w 36"/>
                <a:gd name="T23" fmla="*/ 54 h 57"/>
                <a:gd name="T24" fmla="*/ 10 w 36"/>
                <a:gd name="T25" fmla="*/ 52 h 57"/>
                <a:gd name="T26" fmla="*/ 9 w 36"/>
                <a:gd name="T27" fmla="*/ 48 h 57"/>
                <a:gd name="T28" fmla="*/ 13 w 36"/>
                <a:gd name="T29" fmla="*/ 37 h 57"/>
                <a:gd name="T30" fmla="*/ 17 w 36"/>
                <a:gd name="T31" fmla="*/ 40 h 57"/>
                <a:gd name="T32" fmla="*/ 15 w 36"/>
                <a:gd name="T33" fmla="*/ 49 h 57"/>
                <a:gd name="T34" fmla="*/ 13 w 36"/>
                <a:gd name="T35" fmla="*/ 53 h 57"/>
                <a:gd name="T36" fmla="*/ 18 w 36"/>
                <a:gd name="T37" fmla="*/ 57 h 57"/>
                <a:gd name="T38" fmla="*/ 20 w 36"/>
                <a:gd name="T39" fmla="*/ 54 h 57"/>
                <a:gd name="T40" fmla="*/ 21 w 36"/>
                <a:gd name="T41" fmla="*/ 48 h 57"/>
                <a:gd name="T42" fmla="*/ 22 w 36"/>
                <a:gd name="T43" fmla="*/ 51 h 57"/>
                <a:gd name="T44" fmla="*/ 27 w 36"/>
                <a:gd name="T45" fmla="*/ 49 h 57"/>
                <a:gd name="T46" fmla="*/ 29 w 36"/>
                <a:gd name="T47" fmla="*/ 51 h 57"/>
                <a:gd name="T48" fmla="*/ 33 w 36"/>
                <a:gd name="T49" fmla="*/ 53 h 57"/>
                <a:gd name="T50" fmla="*/ 33 w 36"/>
                <a:gd name="T51" fmla="*/ 50 h 57"/>
                <a:gd name="T52" fmla="*/ 31 w 36"/>
                <a:gd name="T53" fmla="*/ 45 h 57"/>
                <a:gd name="T54" fmla="*/ 30 w 36"/>
                <a:gd name="T55" fmla="*/ 40 h 57"/>
                <a:gd name="T56" fmla="*/ 29 w 36"/>
                <a:gd name="T57" fmla="*/ 35 h 57"/>
                <a:gd name="T58" fmla="*/ 28 w 36"/>
                <a:gd name="T59" fmla="*/ 32 h 57"/>
                <a:gd name="T60" fmla="*/ 32 w 36"/>
                <a:gd name="T61" fmla="*/ 28 h 57"/>
                <a:gd name="T62" fmla="*/ 32 w 36"/>
                <a:gd name="T63" fmla="*/ 22 h 57"/>
                <a:gd name="T64" fmla="*/ 32 w 36"/>
                <a:gd name="T65" fmla="*/ 20 h 57"/>
                <a:gd name="T66" fmla="*/ 31 w 36"/>
                <a:gd name="T67" fmla="*/ 14 h 57"/>
                <a:gd name="T68" fmla="*/ 33 w 36"/>
                <a:gd name="T69" fmla="*/ 13 h 57"/>
                <a:gd name="T70" fmla="*/ 34 w 36"/>
                <a:gd name="T71" fmla="*/ 11 h 57"/>
                <a:gd name="T72" fmla="*/ 34 w 36"/>
                <a:gd name="T73" fmla="*/ 8 h 57"/>
                <a:gd name="T74" fmla="*/ 29 w 36"/>
                <a:gd name="T75" fmla="*/ 7 h 57"/>
                <a:gd name="T76" fmla="*/ 27 w 36"/>
                <a:gd name="T77" fmla="*/ 7 h 57"/>
                <a:gd name="T78" fmla="*/ 26 w 36"/>
                <a:gd name="T79" fmla="*/ 8 h 57"/>
                <a:gd name="T80" fmla="*/ 26 w 36"/>
                <a:gd name="T81" fmla="*/ 10 h 57"/>
                <a:gd name="T82" fmla="*/ 24 w 36"/>
                <a:gd name="T83" fmla="*/ 12 h 57"/>
                <a:gd name="T84" fmla="*/ 23 w 36"/>
                <a:gd name="T85" fmla="*/ 14 h 57"/>
                <a:gd name="T86" fmla="*/ 20 w 36"/>
                <a:gd name="T87" fmla="*/ 15 h 57"/>
                <a:gd name="T88" fmla="*/ 17 w 36"/>
                <a:gd name="T89" fmla="*/ 9 h 57"/>
                <a:gd name="T90" fmla="*/ 19 w 36"/>
                <a:gd name="T91" fmla="*/ 7 h 57"/>
                <a:gd name="T92" fmla="*/ 20 w 36"/>
                <a:gd name="T93" fmla="*/ 5 h 57"/>
                <a:gd name="T94" fmla="*/ 19 w 36"/>
                <a:gd name="T95" fmla="*/ 3 h 57"/>
                <a:gd name="T96" fmla="*/ 17 w 36"/>
                <a:gd name="T97" fmla="*/ 0 h 57"/>
                <a:gd name="T98" fmla="*/ 12 w 36"/>
                <a:gd name="T99" fmla="*/ 3 h 57"/>
                <a:gd name="T100" fmla="*/ 11 w 36"/>
                <a:gd name="T101" fmla="*/ 6 h 57"/>
                <a:gd name="T102" fmla="*/ 11 w 36"/>
                <a:gd name="T103" fmla="*/ 9 h 57"/>
                <a:gd name="T104" fmla="*/ 5 w 36"/>
                <a:gd name="T105"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57">
                  <a:moveTo>
                    <a:pt x="19" y="29"/>
                  </a:moveTo>
                  <a:cubicBezTo>
                    <a:pt x="19" y="29"/>
                    <a:pt x="19" y="29"/>
                    <a:pt x="19" y="29"/>
                  </a:cubicBezTo>
                  <a:cubicBezTo>
                    <a:pt x="20" y="29"/>
                    <a:pt x="20" y="29"/>
                    <a:pt x="20" y="29"/>
                  </a:cubicBezTo>
                  <a:cubicBezTo>
                    <a:pt x="20" y="29"/>
                    <a:pt x="20" y="29"/>
                    <a:pt x="20" y="29"/>
                  </a:cubicBezTo>
                  <a:cubicBezTo>
                    <a:pt x="20" y="29"/>
                    <a:pt x="20" y="29"/>
                    <a:pt x="20" y="29"/>
                  </a:cubicBezTo>
                  <a:cubicBezTo>
                    <a:pt x="20" y="29"/>
                    <a:pt x="20" y="29"/>
                    <a:pt x="21" y="29"/>
                  </a:cubicBezTo>
                  <a:cubicBezTo>
                    <a:pt x="21" y="30"/>
                    <a:pt x="21" y="31"/>
                    <a:pt x="21" y="31"/>
                  </a:cubicBezTo>
                  <a:cubicBezTo>
                    <a:pt x="21" y="32"/>
                    <a:pt x="22" y="32"/>
                    <a:pt x="22" y="32"/>
                  </a:cubicBezTo>
                  <a:cubicBezTo>
                    <a:pt x="22" y="33"/>
                    <a:pt x="22" y="33"/>
                    <a:pt x="22" y="33"/>
                  </a:cubicBezTo>
                  <a:cubicBezTo>
                    <a:pt x="22" y="33"/>
                    <a:pt x="22" y="33"/>
                    <a:pt x="22" y="34"/>
                  </a:cubicBezTo>
                  <a:cubicBezTo>
                    <a:pt x="22" y="34"/>
                    <a:pt x="22" y="34"/>
                    <a:pt x="22" y="34"/>
                  </a:cubicBezTo>
                  <a:cubicBezTo>
                    <a:pt x="22" y="34"/>
                    <a:pt x="22" y="34"/>
                    <a:pt x="22" y="35"/>
                  </a:cubicBezTo>
                  <a:cubicBezTo>
                    <a:pt x="22" y="35"/>
                    <a:pt x="22" y="35"/>
                    <a:pt x="22" y="36"/>
                  </a:cubicBezTo>
                  <a:cubicBezTo>
                    <a:pt x="21" y="36"/>
                    <a:pt x="21" y="36"/>
                    <a:pt x="21" y="36"/>
                  </a:cubicBezTo>
                  <a:cubicBezTo>
                    <a:pt x="21" y="36"/>
                    <a:pt x="20" y="32"/>
                    <a:pt x="20" y="32"/>
                  </a:cubicBezTo>
                  <a:cubicBezTo>
                    <a:pt x="20" y="32"/>
                    <a:pt x="19" y="29"/>
                    <a:pt x="19" y="29"/>
                  </a:cubicBezTo>
                  <a:moveTo>
                    <a:pt x="24" y="45"/>
                  </a:moveTo>
                  <a:cubicBezTo>
                    <a:pt x="24" y="45"/>
                    <a:pt x="24" y="44"/>
                    <a:pt x="24" y="44"/>
                  </a:cubicBezTo>
                  <a:cubicBezTo>
                    <a:pt x="24" y="44"/>
                    <a:pt x="24" y="43"/>
                    <a:pt x="24" y="43"/>
                  </a:cubicBezTo>
                  <a:cubicBezTo>
                    <a:pt x="24" y="42"/>
                    <a:pt x="25" y="41"/>
                    <a:pt x="25" y="41"/>
                  </a:cubicBezTo>
                  <a:cubicBezTo>
                    <a:pt x="25" y="41"/>
                    <a:pt x="26" y="40"/>
                    <a:pt x="26" y="40"/>
                  </a:cubicBezTo>
                  <a:cubicBezTo>
                    <a:pt x="26" y="40"/>
                    <a:pt x="26" y="40"/>
                    <a:pt x="26" y="40"/>
                  </a:cubicBezTo>
                  <a:cubicBezTo>
                    <a:pt x="26" y="40"/>
                    <a:pt x="26" y="41"/>
                    <a:pt x="26" y="42"/>
                  </a:cubicBezTo>
                  <a:cubicBezTo>
                    <a:pt x="27" y="43"/>
                    <a:pt x="27" y="44"/>
                    <a:pt x="27" y="45"/>
                  </a:cubicBezTo>
                  <a:cubicBezTo>
                    <a:pt x="27" y="45"/>
                    <a:pt x="27" y="46"/>
                    <a:pt x="27" y="46"/>
                  </a:cubicBezTo>
                  <a:cubicBezTo>
                    <a:pt x="27" y="46"/>
                    <a:pt x="27" y="47"/>
                    <a:pt x="27" y="47"/>
                  </a:cubicBezTo>
                  <a:cubicBezTo>
                    <a:pt x="27" y="47"/>
                    <a:pt x="27" y="47"/>
                    <a:pt x="27" y="47"/>
                  </a:cubicBezTo>
                  <a:cubicBezTo>
                    <a:pt x="26" y="47"/>
                    <a:pt x="26" y="47"/>
                    <a:pt x="26" y="47"/>
                  </a:cubicBezTo>
                  <a:cubicBezTo>
                    <a:pt x="26" y="47"/>
                    <a:pt x="25" y="47"/>
                    <a:pt x="25" y="47"/>
                  </a:cubicBezTo>
                  <a:cubicBezTo>
                    <a:pt x="25" y="46"/>
                    <a:pt x="24" y="45"/>
                    <a:pt x="24" y="45"/>
                  </a:cubicBezTo>
                  <a:moveTo>
                    <a:pt x="1" y="20"/>
                  </a:moveTo>
                  <a:cubicBezTo>
                    <a:pt x="1" y="21"/>
                    <a:pt x="0" y="21"/>
                    <a:pt x="1" y="21"/>
                  </a:cubicBezTo>
                  <a:cubicBezTo>
                    <a:pt x="1" y="22"/>
                    <a:pt x="1" y="22"/>
                    <a:pt x="2" y="22"/>
                  </a:cubicBezTo>
                  <a:cubicBezTo>
                    <a:pt x="3" y="23"/>
                    <a:pt x="4" y="24"/>
                    <a:pt x="5" y="24"/>
                  </a:cubicBezTo>
                  <a:cubicBezTo>
                    <a:pt x="5" y="24"/>
                    <a:pt x="6" y="25"/>
                    <a:pt x="7" y="25"/>
                  </a:cubicBezTo>
                  <a:cubicBezTo>
                    <a:pt x="7" y="25"/>
                    <a:pt x="7" y="25"/>
                    <a:pt x="7" y="25"/>
                  </a:cubicBezTo>
                  <a:cubicBezTo>
                    <a:pt x="7" y="25"/>
                    <a:pt x="7" y="26"/>
                    <a:pt x="7" y="26"/>
                  </a:cubicBezTo>
                  <a:cubicBezTo>
                    <a:pt x="7" y="27"/>
                    <a:pt x="7" y="28"/>
                    <a:pt x="7" y="28"/>
                  </a:cubicBezTo>
                  <a:cubicBezTo>
                    <a:pt x="7" y="28"/>
                    <a:pt x="7" y="29"/>
                    <a:pt x="7" y="29"/>
                  </a:cubicBezTo>
                  <a:cubicBezTo>
                    <a:pt x="8" y="29"/>
                    <a:pt x="8" y="29"/>
                    <a:pt x="8" y="29"/>
                  </a:cubicBezTo>
                  <a:cubicBezTo>
                    <a:pt x="8" y="30"/>
                    <a:pt x="7" y="30"/>
                    <a:pt x="7" y="31"/>
                  </a:cubicBezTo>
                  <a:cubicBezTo>
                    <a:pt x="7" y="31"/>
                    <a:pt x="8" y="32"/>
                    <a:pt x="7" y="32"/>
                  </a:cubicBezTo>
                  <a:cubicBezTo>
                    <a:pt x="7" y="32"/>
                    <a:pt x="7" y="33"/>
                    <a:pt x="7" y="34"/>
                  </a:cubicBezTo>
                  <a:cubicBezTo>
                    <a:pt x="7" y="34"/>
                    <a:pt x="7" y="35"/>
                    <a:pt x="7" y="35"/>
                  </a:cubicBezTo>
                  <a:cubicBezTo>
                    <a:pt x="7" y="36"/>
                    <a:pt x="8" y="36"/>
                    <a:pt x="7" y="36"/>
                  </a:cubicBezTo>
                  <a:cubicBezTo>
                    <a:pt x="7" y="37"/>
                    <a:pt x="7" y="38"/>
                    <a:pt x="7" y="38"/>
                  </a:cubicBezTo>
                  <a:cubicBezTo>
                    <a:pt x="7" y="38"/>
                    <a:pt x="7" y="39"/>
                    <a:pt x="7" y="39"/>
                  </a:cubicBezTo>
                  <a:cubicBezTo>
                    <a:pt x="7" y="39"/>
                    <a:pt x="7" y="40"/>
                    <a:pt x="7" y="40"/>
                  </a:cubicBezTo>
                  <a:cubicBezTo>
                    <a:pt x="6" y="40"/>
                    <a:pt x="7" y="41"/>
                    <a:pt x="6" y="41"/>
                  </a:cubicBezTo>
                  <a:cubicBezTo>
                    <a:pt x="6" y="41"/>
                    <a:pt x="6" y="42"/>
                    <a:pt x="6" y="42"/>
                  </a:cubicBezTo>
                  <a:cubicBezTo>
                    <a:pt x="6" y="43"/>
                    <a:pt x="6" y="43"/>
                    <a:pt x="6" y="44"/>
                  </a:cubicBezTo>
                  <a:cubicBezTo>
                    <a:pt x="6" y="44"/>
                    <a:pt x="5" y="45"/>
                    <a:pt x="5" y="45"/>
                  </a:cubicBezTo>
                  <a:cubicBezTo>
                    <a:pt x="5" y="46"/>
                    <a:pt x="5" y="48"/>
                    <a:pt x="5" y="48"/>
                  </a:cubicBezTo>
                  <a:cubicBezTo>
                    <a:pt x="5" y="49"/>
                    <a:pt x="5" y="49"/>
                    <a:pt x="5" y="49"/>
                  </a:cubicBezTo>
                  <a:cubicBezTo>
                    <a:pt x="5" y="49"/>
                    <a:pt x="5" y="50"/>
                    <a:pt x="5" y="50"/>
                  </a:cubicBezTo>
                  <a:cubicBezTo>
                    <a:pt x="5" y="51"/>
                    <a:pt x="5" y="51"/>
                    <a:pt x="5" y="51"/>
                  </a:cubicBezTo>
                  <a:cubicBezTo>
                    <a:pt x="5" y="52"/>
                    <a:pt x="5" y="52"/>
                    <a:pt x="5" y="52"/>
                  </a:cubicBezTo>
                  <a:cubicBezTo>
                    <a:pt x="5" y="52"/>
                    <a:pt x="5" y="53"/>
                    <a:pt x="5" y="53"/>
                  </a:cubicBezTo>
                  <a:cubicBezTo>
                    <a:pt x="5" y="53"/>
                    <a:pt x="5" y="53"/>
                    <a:pt x="5" y="53"/>
                  </a:cubicBezTo>
                  <a:cubicBezTo>
                    <a:pt x="5" y="54"/>
                    <a:pt x="5" y="54"/>
                    <a:pt x="5" y="54"/>
                  </a:cubicBezTo>
                  <a:cubicBezTo>
                    <a:pt x="5" y="54"/>
                    <a:pt x="5" y="54"/>
                    <a:pt x="5" y="54"/>
                  </a:cubicBezTo>
                  <a:cubicBezTo>
                    <a:pt x="6" y="54"/>
                    <a:pt x="6" y="54"/>
                    <a:pt x="7" y="54"/>
                  </a:cubicBezTo>
                  <a:cubicBezTo>
                    <a:pt x="7" y="54"/>
                    <a:pt x="8" y="53"/>
                    <a:pt x="8" y="53"/>
                  </a:cubicBezTo>
                  <a:cubicBezTo>
                    <a:pt x="8" y="53"/>
                    <a:pt x="9" y="53"/>
                    <a:pt x="9" y="53"/>
                  </a:cubicBezTo>
                  <a:cubicBezTo>
                    <a:pt x="10" y="53"/>
                    <a:pt x="10" y="52"/>
                    <a:pt x="10" y="52"/>
                  </a:cubicBezTo>
                  <a:cubicBezTo>
                    <a:pt x="10" y="52"/>
                    <a:pt x="10" y="52"/>
                    <a:pt x="10" y="52"/>
                  </a:cubicBezTo>
                  <a:cubicBezTo>
                    <a:pt x="10" y="51"/>
                    <a:pt x="10" y="51"/>
                    <a:pt x="10" y="51"/>
                  </a:cubicBezTo>
                  <a:cubicBezTo>
                    <a:pt x="9" y="51"/>
                    <a:pt x="9" y="51"/>
                    <a:pt x="9" y="51"/>
                  </a:cubicBezTo>
                  <a:cubicBezTo>
                    <a:pt x="9" y="51"/>
                    <a:pt x="9" y="50"/>
                    <a:pt x="9" y="50"/>
                  </a:cubicBezTo>
                  <a:cubicBezTo>
                    <a:pt x="9" y="50"/>
                    <a:pt x="9" y="49"/>
                    <a:pt x="9" y="48"/>
                  </a:cubicBezTo>
                  <a:cubicBezTo>
                    <a:pt x="10" y="48"/>
                    <a:pt x="10" y="46"/>
                    <a:pt x="10" y="46"/>
                  </a:cubicBezTo>
                  <a:cubicBezTo>
                    <a:pt x="10" y="45"/>
                    <a:pt x="11" y="43"/>
                    <a:pt x="11" y="43"/>
                  </a:cubicBezTo>
                  <a:cubicBezTo>
                    <a:pt x="11" y="43"/>
                    <a:pt x="12" y="42"/>
                    <a:pt x="12" y="41"/>
                  </a:cubicBezTo>
                  <a:cubicBezTo>
                    <a:pt x="12" y="41"/>
                    <a:pt x="12" y="40"/>
                    <a:pt x="12" y="40"/>
                  </a:cubicBezTo>
                  <a:cubicBezTo>
                    <a:pt x="12" y="40"/>
                    <a:pt x="12" y="38"/>
                    <a:pt x="13" y="37"/>
                  </a:cubicBezTo>
                  <a:cubicBezTo>
                    <a:pt x="13" y="37"/>
                    <a:pt x="13" y="36"/>
                    <a:pt x="13" y="35"/>
                  </a:cubicBezTo>
                  <a:cubicBezTo>
                    <a:pt x="13" y="35"/>
                    <a:pt x="14" y="34"/>
                    <a:pt x="14" y="34"/>
                  </a:cubicBezTo>
                  <a:cubicBezTo>
                    <a:pt x="14" y="34"/>
                    <a:pt x="15" y="35"/>
                    <a:pt x="15" y="36"/>
                  </a:cubicBezTo>
                  <a:cubicBezTo>
                    <a:pt x="15" y="36"/>
                    <a:pt x="16" y="38"/>
                    <a:pt x="16" y="38"/>
                  </a:cubicBezTo>
                  <a:cubicBezTo>
                    <a:pt x="16" y="39"/>
                    <a:pt x="17" y="40"/>
                    <a:pt x="17" y="40"/>
                  </a:cubicBezTo>
                  <a:cubicBezTo>
                    <a:pt x="18" y="41"/>
                    <a:pt x="18" y="42"/>
                    <a:pt x="18" y="42"/>
                  </a:cubicBezTo>
                  <a:cubicBezTo>
                    <a:pt x="18" y="42"/>
                    <a:pt x="18" y="43"/>
                    <a:pt x="18" y="43"/>
                  </a:cubicBezTo>
                  <a:cubicBezTo>
                    <a:pt x="18" y="43"/>
                    <a:pt x="18" y="44"/>
                    <a:pt x="18" y="45"/>
                  </a:cubicBezTo>
                  <a:cubicBezTo>
                    <a:pt x="17" y="45"/>
                    <a:pt x="17" y="46"/>
                    <a:pt x="16" y="47"/>
                  </a:cubicBezTo>
                  <a:cubicBezTo>
                    <a:pt x="16" y="47"/>
                    <a:pt x="15" y="49"/>
                    <a:pt x="15" y="49"/>
                  </a:cubicBezTo>
                  <a:cubicBezTo>
                    <a:pt x="15" y="49"/>
                    <a:pt x="15" y="50"/>
                    <a:pt x="14" y="50"/>
                  </a:cubicBezTo>
                  <a:cubicBezTo>
                    <a:pt x="14" y="51"/>
                    <a:pt x="14" y="51"/>
                    <a:pt x="14" y="51"/>
                  </a:cubicBezTo>
                  <a:cubicBezTo>
                    <a:pt x="14" y="51"/>
                    <a:pt x="14" y="52"/>
                    <a:pt x="14" y="52"/>
                  </a:cubicBezTo>
                  <a:cubicBezTo>
                    <a:pt x="14" y="52"/>
                    <a:pt x="14" y="52"/>
                    <a:pt x="14" y="53"/>
                  </a:cubicBezTo>
                  <a:cubicBezTo>
                    <a:pt x="14" y="53"/>
                    <a:pt x="14" y="53"/>
                    <a:pt x="13" y="53"/>
                  </a:cubicBezTo>
                  <a:cubicBezTo>
                    <a:pt x="13" y="54"/>
                    <a:pt x="13" y="54"/>
                    <a:pt x="13" y="54"/>
                  </a:cubicBezTo>
                  <a:cubicBezTo>
                    <a:pt x="13" y="55"/>
                    <a:pt x="13" y="55"/>
                    <a:pt x="14" y="55"/>
                  </a:cubicBezTo>
                  <a:cubicBezTo>
                    <a:pt x="14" y="56"/>
                    <a:pt x="15" y="56"/>
                    <a:pt x="15" y="56"/>
                  </a:cubicBezTo>
                  <a:cubicBezTo>
                    <a:pt x="16" y="56"/>
                    <a:pt x="16" y="56"/>
                    <a:pt x="16" y="56"/>
                  </a:cubicBezTo>
                  <a:cubicBezTo>
                    <a:pt x="17" y="56"/>
                    <a:pt x="17" y="57"/>
                    <a:pt x="18" y="57"/>
                  </a:cubicBezTo>
                  <a:cubicBezTo>
                    <a:pt x="19" y="57"/>
                    <a:pt x="21" y="57"/>
                    <a:pt x="21" y="57"/>
                  </a:cubicBezTo>
                  <a:cubicBezTo>
                    <a:pt x="21" y="56"/>
                    <a:pt x="21" y="56"/>
                    <a:pt x="21" y="56"/>
                  </a:cubicBezTo>
                  <a:cubicBezTo>
                    <a:pt x="21" y="56"/>
                    <a:pt x="21" y="55"/>
                    <a:pt x="21" y="55"/>
                  </a:cubicBezTo>
                  <a:cubicBezTo>
                    <a:pt x="21" y="55"/>
                    <a:pt x="21" y="55"/>
                    <a:pt x="21" y="55"/>
                  </a:cubicBezTo>
                  <a:cubicBezTo>
                    <a:pt x="21" y="55"/>
                    <a:pt x="20" y="54"/>
                    <a:pt x="20" y="54"/>
                  </a:cubicBezTo>
                  <a:cubicBezTo>
                    <a:pt x="19" y="54"/>
                    <a:pt x="19" y="54"/>
                    <a:pt x="19" y="54"/>
                  </a:cubicBezTo>
                  <a:cubicBezTo>
                    <a:pt x="19" y="53"/>
                    <a:pt x="19" y="52"/>
                    <a:pt x="19" y="52"/>
                  </a:cubicBezTo>
                  <a:cubicBezTo>
                    <a:pt x="19" y="52"/>
                    <a:pt x="19" y="51"/>
                    <a:pt x="19" y="51"/>
                  </a:cubicBezTo>
                  <a:cubicBezTo>
                    <a:pt x="20" y="50"/>
                    <a:pt x="20" y="50"/>
                    <a:pt x="20" y="49"/>
                  </a:cubicBezTo>
                  <a:cubicBezTo>
                    <a:pt x="20" y="49"/>
                    <a:pt x="21" y="48"/>
                    <a:pt x="21" y="48"/>
                  </a:cubicBezTo>
                  <a:cubicBezTo>
                    <a:pt x="21" y="48"/>
                    <a:pt x="21" y="48"/>
                    <a:pt x="21" y="48"/>
                  </a:cubicBezTo>
                  <a:cubicBezTo>
                    <a:pt x="21" y="48"/>
                    <a:pt x="22" y="48"/>
                    <a:pt x="22" y="49"/>
                  </a:cubicBezTo>
                  <a:cubicBezTo>
                    <a:pt x="22" y="49"/>
                    <a:pt x="22" y="49"/>
                    <a:pt x="22" y="49"/>
                  </a:cubicBezTo>
                  <a:cubicBezTo>
                    <a:pt x="22" y="49"/>
                    <a:pt x="22" y="50"/>
                    <a:pt x="22" y="50"/>
                  </a:cubicBezTo>
                  <a:cubicBezTo>
                    <a:pt x="22" y="50"/>
                    <a:pt x="22" y="50"/>
                    <a:pt x="22" y="51"/>
                  </a:cubicBezTo>
                  <a:cubicBezTo>
                    <a:pt x="22" y="51"/>
                    <a:pt x="22" y="51"/>
                    <a:pt x="23" y="51"/>
                  </a:cubicBezTo>
                  <a:cubicBezTo>
                    <a:pt x="23" y="51"/>
                    <a:pt x="24" y="51"/>
                    <a:pt x="24" y="51"/>
                  </a:cubicBezTo>
                  <a:cubicBezTo>
                    <a:pt x="24" y="51"/>
                    <a:pt x="25" y="50"/>
                    <a:pt x="25" y="50"/>
                  </a:cubicBezTo>
                  <a:cubicBezTo>
                    <a:pt x="25" y="50"/>
                    <a:pt x="25" y="50"/>
                    <a:pt x="25" y="50"/>
                  </a:cubicBezTo>
                  <a:cubicBezTo>
                    <a:pt x="25" y="50"/>
                    <a:pt x="27" y="49"/>
                    <a:pt x="27" y="49"/>
                  </a:cubicBezTo>
                  <a:cubicBezTo>
                    <a:pt x="27" y="49"/>
                    <a:pt x="28" y="49"/>
                    <a:pt x="28" y="49"/>
                  </a:cubicBezTo>
                  <a:cubicBezTo>
                    <a:pt x="28" y="49"/>
                    <a:pt x="28" y="49"/>
                    <a:pt x="28" y="49"/>
                  </a:cubicBezTo>
                  <a:cubicBezTo>
                    <a:pt x="28" y="50"/>
                    <a:pt x="28" y="50"/>
                    <a:pt x="28" y="50"/>
                  </a:cubicBezTo>
                  <a:cubicBezTo>
                    <a:pt x="28" y="50"/>
                    <a:pt x="28" y="51"/>
                    <a:pt x="28" y="51"/>
                  </a:cubicBezTo>
                  <a:cubicBezTo>
                    <a:pt x="29" y="51"/>
                    <a:pt x="29" y="51"/>
                    <a:pt x="29" y="51"/>
                  </a:cubicBezTo>
                  <a:cubicBezTo>
                    <a:pt x="29" y="51"/>
                    <a:pt x="29" y="53"/>
                    <a:pt x="29" y="53"/>
                  </a:cubicBezTo>
                  <a:cubicBezTo>
                    <a:pt x="29" y="53"/>
                    <a:pt x="29" y="53"/>
                    <a:pt x="29" y="54"/>
                  </a:cubicBezTo>
                  <a:cubicBezTo>
                    <a:pt x="29" y="54"/>
                    <a:pt x="30" y="54"/>
                    <a:pt x="30" y="54"/>
                  </a:cubicBezTo>
                  <a:cubicBezTo>
                    <a:pt x="30" y="54"/>
                    <a:pt x="31" y="54"/>
                    <a:pt x="31" y="54"/>
                  </a:cubicBezTo>
                  <a:cubicBezTo>
                    <a:pt x="32" y="53"/>
                    <a:pt x="32" y="53"/>
                    <a:pt x="33" y="53"/>
                  </a:cubicBezTo>
                  <a:cubicBezTo>
                    <a:pt x="33" y="53"/>
                    <a:pt x="35" y="52"/>
                    <a:pt x="35" y="52"/>
                  </a:cubicBezTo>
                  <a:cubicBezTo>
                    <a:pt x="36" y="52"/>
                    <a:pt x="36" y="51"/>
                    <a:pt x="36" y="51"/>
                  </a:cubicBezTo>
                  <a:cubicBezTo>
                    <a:pt x="36" y="51"/>
                    <a:pt x="36" y="50"/>
                    <a:pt x="36" y="50"/>
                  </a:cubicBezTo>
                  <a:cubicBezTo>
                    <a:pt x="35" y="50"/>
                    <a:pt x="35" y="50"/>
                    <a:pt x="35" y="50"/>
                  </a:cubicBezTo>
                  <a:cubicBezTo>
                    <a:pt x="34" y="50"/>
                    <a:pt x="33" y="50"/>
                    <a:pt x="33" y="50"/>
                  </a:cubicBezTo>
                  <a:cubicBezTo>
                    <a:pt x="33" y="50"/>
                    <a:pt x="33" y="49"/>
                    <a:pt x="33" y="49"/>
                  </a:cubicBezTo>
                  <a:cubicBezTo>
                    <a:pt x="33" y="49"/>
                    <a:pt x="33" y="49"/>
                    <a:pt x="33" y="49"/>
                  </a:cubicBezTo>
                  <a:cubicBezTo>
                    <a:pt x="32" y="48"/>
                    <a:pt x="32" y="48"/>
                    <a:pt x="32" y="48"/>
                  </a:cubicBezTo>
                  <a:cubicBezTo>
                    <a:pt x="32" y="48"/>
                    <a:pt x="31" y="48"/>
                    <a:pt x="31" y="47"/>
                  </a:cubicBezTo>
                  <a:cubicBezTo>
                    <a:pt x="31" y="47"/>
                    <a:pt x="31" y="46"/>
                    <a:pt x="31" y="45"/>
                  </a:cubicBezTo>
                  <a:cubicBezTo>
                    <a:pt x="31" y="45"/>
                    <a:pt x="30" y="43"/>
                    <a:pt x="30" y="43"/>
                  </a:cubicBezTo>
                  <a:cubicBezTo>
                    <a:pt x="30" y="43"/>
                    <a:pt x="30" y="42"/>
                    <a:pt x="30" y="41"/>
                  </a:cubicBezTo>
                  <a:cubicBezTo>
                    <a:pt x="30" y="41"/>
                    <a:pt x="30" y="41"/>
                    <a:pt x="30" y="41"/>
                  </a:cubicBezTo>
                  <a:cubicBezTo>
                    <a:pt x="30" y="41"/>
                    <a:pt x="30" y="40"/>
                    <a:pt x="30" y="40"/>
                  </a:cubicBezTo>
                  <a:cubicBezTo>
                    <a:pt x="30" y="40"/>
                    <a:pt x="30" y="40"/>
                    <a:pt x="30" y="40"/>
                  </a:cubicBezTo>
                  <a:cubicBezTo>
                    <a:pt x="30" y="39"/>
                    <a:pt x="30" y="39"/>
                    <a:pt x="30" y="39"/>
                  </a:cubicBezTo>
                  <a:cubicBezTo>
                    <a:pt x="30" y="39"/>
                    <a:pt x="30" y="38"/>
                    <a:pt x="30" y="38"/>
                  </a:cubicBezTo>
                  <a:cubicBezTo>
                    <a:pt x="30" y="37"/>
                    <a:pt x="30" y="37"/>
                    <a:pt x="30" y="36"/>
                  </a:cubicBezTo>
                  <a:cubicBezTo>
                    <a:pt x="30" y="36"/>
                    <a:pt x="29" y="36"/>
                    <a:pt x="29" y="36"/>
                  </a:cubicBezTo>
                  <a:cubicBezTo>
                    <a:pt x="29" y="35"/>
                    <a:pt x="29" y="35"/>
                    <a:pt x="29" y="35"/>
                  </a:cubicBezTo>
                  <a:cubicBezTo>
                    <a:pt x="29" y="35"/>
                    <a:pt x="29" y="35"/>
                    <a:pt x="29" y="35"/>
                  </a:cubicBezTo>
                  <a:cubicBezTo>
                    <a:pt x="29" y="34"/>
                    <a:pt x="29" y="34"/>
                    <a:pt x="29" y="34"/>
                  </a:cubicBezTo>
                  <a:cubicBezTo>
                    <a:pt x="29" y="34"/>
                    <a:pt x="29" y="34"/>
                    <a:pt x="29" y="34"/>
                  </a:cubicBezTo>
                  <a:cubicBezTo>
                    <a:pt x="28" y="33"/>
                    <a:pt x="28" y="33"/>
                    <a:pt x="28" y="33"/>
                  </a:cubicBezTo>
                  <a:cubicBezTo>
                    <a:pt x="28" y="32"/>
                    <a:pt x="28" y="32"/>
                    <a:pt x="28" y="32"/>
                  </a:cubicBezTo>
                  <a:cubicBezTo>
                    <a:pt x="28" y="32"/>
                    <a:pt x="28" y="32"/>
                    <a:pt x="29" y="32"/>
                  </a:cubicBezTo>
                  <a:cubicBezTo>
                    <a:pt x="29" y="32"/>
                    <a:pt x="30" y="32"/>
                    <a:pt x="30" y="31"/>
                  </a:cubicBezTo>
                  <a:cubicBezTo>
                    <a:pt x="30" y="31"/>
                    <a:pt x="31" y="30"/>
                    <a:pt x="31" y="30"/>
                  </a:cubicBezTo>
                  <a:cubicBezTo>
                    <a:pt x="31" y="30"/>
                    <a:pt x="31" y="29"/>
                    <a:pt x="32" y="29"/>
                  </a:cubicBezTo>
                  <a:cubicBezTo>
                    <a:pt x="32" y="29"/>
                    <a:pt x="32" y="28"/>
                    <a:pt x="32" y="28"/>
                  </a:cubicBezTo>
                  <a:cubicBezTo>
                    <a:pt x="32" y="27"/>
                    <a:pt x="32" y="27"/>
                    <a:pt x="32" y="26"/>
                  </a:cubicBezTo>
                  <a:cubicBezTo>
                    <a:pt x="32" y="26"/>
                    <a:pt x="31" y="26"/>
                    <a:pt x="31" y="26"/>
                  </a:cubicBezTo>
                  <a:cubicBezTo>
                    <a:pt x="31" y="26"/>
                    <a:pt x="32" y="26"/>
                    <a:pt x="32" y="25"/>
                  </a:cubicBezTo>
                  <a:cubicBezTo>
                    <a:pt x="32" y="25"/>
                    <a:pt x="32" y="24"/>
                    <a:pt x="32" y="24"/>
                  </a:cubicBezTo>
                  <a:cubicBezTo>
                    <a:pt x="32" y="23"/>
                    <a:pt x="32" y="22"/>
                    <a:pt x="32" y="22"/>
                  </a:cubicBezTo>
                  <a:cubicBezTo>
                    <a:pt x="32" y="22"/>
                    <a:pt x="32" y="22"/>
                    <a:pt x="32" y="22"/>
                  </a:cubicBezTo>
                  <a:cubicBezTo>
                    <a:pt x="33" y="22"/>
                    <a:pt x="33" y="22"/>
                    <a:pt x="33" y="22"/>
                  </a:cubicBezTo>
                  <a:cubicBezTo>
                    <a:pt x="33" y="22"/>
                    <a:pt x="33" y="22"/>
                    <a:pt x="33" y="22"/>
                  </a:cubicBezTo>
                  <a:cubicBezTo>
                    <a:pt x="33" y="22"/>
                    <a:pt x="33" y="22"/>
                    <a:pt x="33" y="21"/>
                  </a:cubicBezTo>
                  <a:cubicBezTo>
                    <a:pt x="32" y="21"/>
                    <a:pt x="32" y="20"/>
                    <a:pt x="32" y="20"/>
                  </a:cubicBezTo>
                  <a:cubicBezTo>
                    <a:pt x="32" y="20"/>
                    <a:pt x="32" y="19"/>
                    <a:pt x="31" y="19"/>
                  </a:cubicBezTo>
                  <a:cubicBezTo>
                    <a:pt x="31" y="19"/>
                    <a:pt x="31" y="17"/>
                    <a:pt x="31" y="17"/>
                  </a:cubicBezTo>
                  <a:cubicBezTo>
                    <a:pt x="31" y="17"/>
                    <a:pt x="31" y="16"/>
                    <a:pt x="31" y="15"/>
                  </a:cubicBezTo>
                  <a:cubicBezTo>
                    <a:pt x="31" y="15"/>
                    <a:pt x="31" y="14"/>
                    <a:pt x="31" y="14"/>
                  </a:cubicBezTo>
                  <a:cubicBezTo>
                    <a:pt x="31" y="14"/>
                    <a:pt x="31" y="14"/>
                    <a:pt x="31" y="14"/>
                  </a:cubicBezTo>
                  <a:cubicBezTo>
                    <a:pt x="31" y="14"/>
                    <a:pt x="31" y="13"/>
                    <a:pt x="31" y="13"/>
                  </a:cubicBezTo>
                  <a:cubicBezTo>
                    <a:pt x="31" y="13"/>
                    <a:pt x="32" y="13"/>
                    <a:pt x="32" y="13"/>
                  </a:cubicBezTo>
                  <a:cubicBezTo>
                    <a:pt x="32" y="13"/>
                    <a:pt x="32" y="13"/>
                    <a:pt x="32" y="13"/>
                  </a:cubicBezTo>
                  <a:cubicBezTo>
                    <a:pt x="32" y="13"/>
                    <a:pt x="32" y="13"/>
                    <a:pt x="32" y="13"/>
                  </a:cubicBezTo>
                  <a:cubicBezTo>
                    <a:pt x="32" y="13"/>
                    <a:pt x="32" y="13"/>
                    <a:pt x="33" y="13"/>
                  </a:cubicBezTo>
                  <a:cubicBezTo>
                    <a:pt x="33" y="13"/>
                    <a:pt x="33" y="12"/>
                    <a:pt x="33" y="12"/>
                  </a:cubicBezTo>
                  <a:cubicBezTo>
                    <a:pt x="33" y="12"/>
                    <a:pt x="33" y="12"/>
                    <a:pt x="33" y="12"/>
                  </a:cubicBezTo>
                  <a:cubicBezTo>
                    <a:pt x="33" y="12"/>
                    <a:pt x="33" y="12"/>
                    <a:pt x="33" y="12"/>
                  </a:cubicBezTo>
                  <a:cubicBezTo>
                    <a:pt x="33" y="12"/>
                    <a:pt x="34" y="12"/>
                    <a:pt x="34" y="12"/>
                  </a:cubicBezTo>
                  <a:cubicBezTo>
                    <a:pt x="34" y="12"/>
                    <a:pt x="34" y="11"/>
                    <a:pt x="34" y="11"/>
                  </a:cubicBezTo>
                  <a:cubicBezTo>
                    <a:pt x="34" y="11"/>
                    <a:pt x="34" y="11"/>
                    <a:pt x="34" y="11"/>
                  </a:cubicBezTo>
                  <a:cubicBezTo>
                    <a:pt x="34" y="11"/>
                    <a:pt x="34" y="11"/>
                    <a:pt x="34" y="11"/>
                  </a:cubicBezTo>
                  <a:cubicBezTo>
                    <a:pt x="35" y="11"/>
                    <a:pt x="35" y="11"/>
                    <a:pt x="35" y="11"/>
                  </a:cubicBezTo>
                  <a:cubicBezTo>
                    <a:pt x="35" y="11"/>
                    <a:pt x="35" y="10"/>
                    <a:pt x="35" y="9"/>
                  </a:cubicBezTo>
                  <a:cubicBezTo>
                    <a:pt x="35" y="9"/>
                    <a:pt x="35" y="8"/>
                    <a:pt x="34" y="8"/>
                  </a:cubicBezTo>
                  <a:cubicBezTo>
                    <a:pt x="34" y="8"/>
                    <a:pt x="34" y="7"/>
                    <a:pt x="34" y="7"/>
                  </a:cubicBezTo>
                  <a:cubicBezTo>
                    <a:pt x="33" y="6"/>
                    <a:pt x="32" y="6"/>
                    <a:pt x="32" y="6"/>
                  </a:cubicBezTo>
                  <a:cubicBezTo>
                    <a:pt x="32" y="6"/>
                    <a:pt x="31" y="6"/>
                    <a:pt x="31" y="6"/>
                  </a:cubicBezTo>
                  <a:cubicBezTo>
                    <a:pt x="30" y="6"/>
                    <a:pt x="30" y="7"/>
                    <a:pt x="30" y="7"/>
                  </a:cubicBezTo>
                  <a:cubicBezTo>
                    <a:pt x="30" y="7"/>
                    <a:pt x="29" y="7"/>
                    <a:pt x="29" y="7"/>
                  </a:cubicBezTo>
                  <a:cubicBezTo>
                    <a:pt x="29" y="7"/>
                    <a:pt x="29" y="7"/>
                    <a:pt x="29" y="7"/>
                  </a:cubicBezTo>
                  <a:cubicBezTo>
                    <a:pt x="28" y="7"/>
                    <a:pt x="28" y="7"/>
                    <a:pt x="28" y="7"/>
                  </a:cubicBezTo>
                  <a:cubicBezTo>
                    <a:pt x="28" y="7"/>
                    <a:pt x="28" y="7"/>
                    <a:pt x="28" y="7"/>
                  </a:cubicBezTo>
                  <a:cubicBezTo>
                    <a:pt x="28" y="7"/>
                    <a:pt x="27" y="7"/>
                    <a:pt x="27" y="7"/>
                  </a:cubicBezTo>
                  <a:cubicBezTo>
                    <a:pt x="27" y="7"/>
                    <a:pt x="27" y="7"/>
                    <a:pt x="27" y="7"/>
                  </a:cubicBezTo>
                  <a:cubicBezTo>
                    <a:pt x="27" y="7"/>
                    <a:pt x="27" y="7"/>
                    <a:pt x="27" y="7"/>
                  </a:cubicBezTo>
                  <a:cubicBezTo>
                    <a:pt x="27" y="7"/>
                    <a:pt x="27" y="7"/>
                    <a:pt x="27" y="7"/>
                  </a:cubicBezTo>
                  <a:cubicBezTo>
                    <a:pt x="27" y="7"/>
                    <a:pt x="26" y="7"/>
                    <a:pt x="26" y="7"/>
                  </a:cubicBezTo>
                  <a:cubicBezTo>
                    <a:pt x="26" y="8"/>
                    <a:pt x="26" y="8"/>
                    <a:pt x="26" y="8"/>
                  </a:cubicBezTo>
                  <a:cubicBezTo>
                    <a:pt x="26" y="8"/>
                    <a:pt x="26" y="8"/>
                    <a:pt x="26" y="8"/>
                  </a:cubicBezTo>
                  <a:cubicBezTo>
                    <a:pt x="26" y="9"/>
                    <a:pt x="26" y="9"/>
                    <a:pt x="26" y="9"/>
                  </a:cubicBezTo>
                  <a:cubicBezTo>
                    <a:pt x="26" y="9"/>
                    <a:pt x="26" y="9"/>
                    <a:pt x="26" y="9"/>
                  </a:cubicBezTo>
                  <a:cubicBezTo>
                    <a:pt x="26" y="9"/>
                    <a:pt x="25" y="9"/>
                    <a:pt x="25" y="9"/>
                  </a:cubicBezTo>
                  <a:cubicBezTo>
                    <a:pt x="25" y="10"/>
                    <a:pt x="25" y="10"/>
                    <a:pt x="25" y="10"/>
                  </a:cubicBezTo>
                  <a:cubicBezTo>
                    <a:pt x="26" y="10"/>
                    <a:pt x="26" y="10"/>
                    <a:pt x="26" y="10"/>
                  </a:cubicBezTo>
                  <a:cubicBezTo>
                    <a:pt x="26" y="10"/>
                    <a:pt x="26" y="11"/>
                    <a:pt x="26" y="11"/>
                  </a:cubicBezTo>
                  <a:cubicBezTo>
                    <a:pt x="26" y="11"/>
                    <a:pt x="26" y="11"/>
                    <a:pt x="25" y="11"/>
                  </a:cubicBezTo>
                  <a:cubicBezTo>
                    <a:pt x="25" y="11"/>
                    <a:pt x="25" y="11"/>
                    <a:pt x="25" y="11"/>
                  </a:cubicBezTo>
                  <a:cubicBezTo>
                    <a:pt x="25" y="11"/>
                    <a:pt x="24" y="11"/>
                    <a:pt x="24" y="11"/>
                  </a:cubicBezTo>
                  <a:cubicBezTo>
                    <a:pt x="24" y="12"/>
                    <a:pt x="24" y="12"/>
                    <a:pt x="24" y="12"/>
                  </a:cubicBezTo>
                  <a:cubicBezTo>
                    <a:pt x="24" y="12"/>
                    <a:pt x="23" y="12"/>
                    <a:pt x="23" y="12"/>
                  </a:cubicBezTo>
                  <a:cubicBezTo>
                    <a:pt x="23" y="13"/>
                    <a:pt x="23" y="12"/>
                    <a:pt x="24" y="13"/>
                  </a:cubicBezTo>
                  <a:cubicBezTo>
                    <a:pt x="24" y="13"/>
                    <a:pt x="24" y="13"/>
                    <a:pt x="24" y="13"/>
                  </a:cubicBezTo>
                  <a:cubicBezTo>
                    <a:pt x="24" y="13"/>
                    <a:pt x="24" y="13"/>
                    <a:pt x="24" y="13"/>
                  </a:cubicBezTo>
                  <a:cubicBezTo>
                    <a:pt x="24" y="13"/>
                    <a:pt x="23" y="14"/>
                    <a:pt x="23" y="14"/>
                  </a:cubicBezTo>
                  <a:cubicBezTo>
                    <a:pt x="23" y="14"/>
                    <a:pt x="22" y="15"/>
                    <a:pt x="22" y="16"/>
                  </a:cubicBezTo>
                  <a:cubicBezTo>
                    <a:pt x="21" y="17"/>
                    <a:pt x="21" y="17"/>
                    <a:pt x="21" y="17"/>
                  </a:cubicBezTo>
                  <a:cubicBezTo>
                    <a:pt x="21" y="18"/>
                    <a:pt x="20" y="18"/>
                    <a:pt x="20" y="18"/>
                  </a:cubicBezTo>
                  <a:cubicBezTo>
                    <a:pt x="20" y="18"/>
                    <a:pt x="20" y="17"/>
                    <a:pt x="20" y="16"/>
                  </a:cubicBezTo>
                  <a:cubicBezTo>
                    <a:pt x="20" y="16"/>
                    <a:pt x="20" y="15"/>
                    <a:pt x="20" y="15"/>
                  </a:cubicBezTo>
                  <a:cubicBezTo>
                    <a:pt x="20" y="15"/>
                    <a:pt x="20" y="13"/>
                    <a:pt x="19" y="13"/>
                  </a:cubicBezTo>
                  <a:cubicBezTo>
                    <a:pt x="19" y="12"/>
                    <a:pt x="18" y="11"/>
                    <a:pt x="18" y="11"/>
                  </a:cubicBezTo>
                  <a:cubicBezTo>
                    <a:pt x="18" y="11"/>
                    <a:pt x="18" y="11"/>
                    <a:pt x="18" y="11"/>
                  </a:cubicBezTo>
                  <a:cubicBezTo>
                    <a:pt x="18" y="11"/>
                    <a:pt x="18" y="10"/>
                    <a:pt x="18" y="10"/>
                  </a:cubicBezTo>
                  <a:cubicBezTo>
                    <a:pt x="18" y="10"/>
                    <a:pt x="18" y="10"/>
                    <a:pt x="17" y="9"/>
                  </a:cubicBezTo>
                  <a:cubicBezTo>
                    <a:pt x="17" y="9"/>
                    <a:pt x="17" y="9"/>
                    <a:pt x="17" y="9"/>
                  </a:cubicBezTo>
                  <a:cubicBezTo>
                    <a:pt x="17" y="9"/>
                    <a:pt x="18" y="9"/>
                    <a:pt x="18" y="9"/>
                  </a:cubicBezTo>
                  <a:cubicBezTo>
                    <a:pt x="18" y="8"/>
                    <a:pt x="19" y="9"/>
                    <a:pt x="19" y="8"/>
                  </a:cubicBezTo>
                  <a:cubicBezTo>
                    <a:pt x="19" y="8"/>
                    <a:pt x="19" y="8"/>
                    <a:pt x="19" y="8"/>
                  </a:cubicBezTo>
                  <a:cubicBezTo>
                    <a:pt x="19" y="8"/>
                    <a:pt x="19" y="7"/>
                    <a:pt x="19" y="7"/>
                  </a:cubicBezTo>
                  <a:cubicBezTo>
                    <a:pt x="19" y="7"/>
                    <a:pt x="19" y="6"/>
                    <a:pt x="19" y="6"/>
                  </a:cubicBezTo>
                  <a:cubicBezTo>
                    <a:pt x="20" y="6"/>
                    <a:pt x="20" y="6"/>
                    <a:pt x="20" y="6"/>
                  </a:cubicBezTo>
                  <a:cubicBezTo>
                    <a:pt x="20" y="6"/>
                    <a:pt x="20" y="6"/>
                    <a:pt x="19" y="6"/>
                  </a:cubicBezTo>
                  <a:cubicBezTo>
                    <a:pt x="19" y="6"/>
                    <a:pt x="19" y="6"/>
                    <a:pt x="19" y="6"/>
                  </a:cubicBezTo>
                  <a:cubicBezTo>
                    <a:pt x="20" y="5"/>
                    <a:pt x="20" y="5"/>
                    <a:pt x="20" y="5"/>
                  </a:cubicBezTo>
                  <a:cubicBezTo>
                    <a:pt x="20" y="5"/>
                    <a:pt x="20" y="5"/>
                    <a:pt x="20" y="5"/>
                  </a:cubicBezTo>
                  <a:cubicBezTo>
                    <a:pt x="20" y="4"/>
                    <a:pt x="19" y="4"/>
                    <a:pt x="19" y="4"/>
                  </a:cubicBezTo>
                  <a:cubicBezTo>
                    <a:pt x="19" y="4"/>
                    <a:pt x="19" y="4"/>
                    <a:pt x="19" y="4"/>
                  </a:cubicBezTo>
                  <a:cubicBezTo>
                    <a:pt x="19" y="4"/>
                    <a:pt x="19" y="3"/>
                    <a:pt x="19" y="3"/>
                  </a:cubicBezTo>
                  <a:cubicBezTo>
                    <a:pt x="19" y="3"/>
                    <a:pt x="19" y="3"/>
                    <a:pt x="19" y="3"/>
                  </a:cubicBezTo>
                  <a:cubicBezTo>
                    <a:pt x="19" y="2"/>
                    <a:pt x="19" y="2"/>
                    <a:pt x="19" y="2"/>
                  </a:cubicBezTo>
                  <a:cubicBezTo>
                    <a:pt x="18" y="2"/>
                    <a:pt x="18" y="2"/>
                    <a:pt x="18" y="1"/>
                  </a:cubicBezTo>
                  <a:cubicBezTo>
                    <a:pt x="18" y="1"/>
                    <a:pt x="18" y="1"/>
                    <a:pt x="17" y="1"/>
                  </a:cubicBezTo>
                  <a:cubicBezTo>
                    <a:pt x="17" y="0"/>
                    <a:pt x="17" y="1"/>
                    <a:pt x="17" y="0"/>
                  </a:cubicBezTo>
                  <a:cubicBezTo>
                    <a:pt x="17" y="0"/>
                    <a:pt x="17" y="0"/>
                    <a:pt x="17" y="0"/>
                  </a:cubicBezTo>
                  <a:cubicBezTo>
                    <a:pt x="16" y="0"/>
                    <a:pt x="16" y="1"/>
                    <a:pt x="16" y="1"/>
                  </a:cubicBezTo>
                  <a:cubicBezTo>
                    <a:pt x="16" y="1"/>
                    <a:pt x="15" y="1"/>
                    <a:pt x="14" y="1"/>
                  </a:cubicBezTo>
                  <a:cubicBezTo>
                    <a:pt x="14" y="1"/>
                    <a:pt x="13" y="1"/>
                    <a:pt x="13" y="1"/>
                  </a:cubicBezTo>
                  <a:cubicBezTo>
                    <a:pt x="13" y="2"/>
                    <a:pt x="12" y="2"/>
                    <a:pt x="12" y="2"/>
                  </a:cubicBezTo>
                  <a:cubicBezTo>
                    <a:pt x="12" y="2"/>
                    <a:pt x="12" y="3"/>
                    <a:pt x="12" y="3"/>
                  </a:cubicBezTo>
                  <a:cubicBezTo>
                    <a:pt x="12" y="3"/>
                    <a:pt x="12" y="3"/>
                    <a:pt x="11" y="3"/>
                  </a:cubicBezTo>
                  <a:cubicBezTo>
                    <a:pt x="11" y="4"/>
                    <a:pt x="11" y="4"/>
                    <a:pt x="11" y="4"/>
                  </a:cubicBezTo>
                  <a:cubicBezTo>
                    <a:pt x="11" y="5"/>
                    <a:pt x="11" y="5"/>
                    <a:pt x="11" y="5"/>
                  </a:cubicBezTo>
                  <a:cubicBezTo>
                    <a:pt x="11" y="5"/>
                    <a:pt x="11" y="6"/>
                    <a:pt x="11" y="6"/>
                  </a:cubicBezTo>
                  <a:cubicBezTo>
                    <a:pt x="11" y="6"/>
                    <a:pt x="11" y="6"/>
                    <a:pt x="11" y="6"/>
                  </a:cubicBezTo>
                  <a:cubicBezTo>
                    <a:pt x="11" y="6"/>
                    <a:pt x="11" y="6"/>
                    <a:pt x="11" y="6"/>
                  </a:cubicBezTo>
                  <a:cubicBezTo>
                    <a:pt x="11" y="6"/>
                    <a:pt x="11" y="6"/>
                    <a:pt x="11" y="7"/>
                  </a:cubicBezTo>
                  <a:cubicBezTo>
                    <a:pt x="11" y="7"/>
                    <a:pt x="12" y="7"/>
                    <a:pt x="12" y="7"/>
                  </a:cubicBezTo>
                  <a:cubicBezTo>
                    <a:pt x="12" y="7"/>
                    <a:pt x="12" y="7"/>
                    <a:pt x="12" y="7"/>
                  </a:cubicBezTo>
                  <a:cubicBezTo>
                    <a:pt x="12" y="7"/>
                    <a:pt x="11" y="8"/>
                    <a:pt x="11" y="9"/>
                  </a:cubicBezTo>
                  <a:cubicBezTo>
                    <a:pt x="10" y="9"/>
                    <a:pt x="9" y="11"/>
                    <a:pt x="8" y="11"/>
                  </a:cubicBezTo>
                  <a:cubicBezTo>
                    <a:pt x="8" y="12"/>
                    <a:pt x="7" y="13"/>
                    <a:pt x="7" y="13"/>
                  </a:cubicBezTo>
                  <a:cubicBezTo>
                    <a:pt x="6" y="14"/>
                    <a:pt x="6" y="14"/>
                    <a:pt x="6" y="14"/>
                  </a:cubicBezTo>
                  <a:cubicBezTo>
                    <a:pt x="6" y="14"/>
                    <a:pt x="6" y="14"/>
                    <a:pt x="6" y="14"/>
                  </a:cubicBezTo>
                  <a:cubicBezTo>
                    <a:pt x="6" y="14"/>
                    <a:pt x="5" y="15"/>
                    <a:pt x="5" y="15"/>
                  </a:cubicBezTo>
                  <a:cubicBezTo>
                    <a:pt x="5" y="16"/>
                    <a:pt x="4" y="17"/>
                    <a:pt x="3" y="17"/>
                  </a:cubicBezTo>
                  <a:cubicBezTo>
                    <a:pt x="3" y="18"/>
                    <a:pt x="3" y="18"/>
                    <a:pt x="3" y="18"/>
                  </a:cubicBezTo>
                  <a:cubicBezTo>
                    <a:pt x="2" y="18"/>
                    <a:pt x="2" y="19"/>
                    <a:pt x="1" y="20"/>
                  </a:cubicBezTo>
                  <a:cubicBezTo>
                    <a:pt x="1" y="20"/>
                    <a:pt x="1" y="20"/>
                    <a:pt x="1" y="20"/>
                  </a:cubicBezTo>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7" name="Freeform 671"/>
            <p:cNvSpPr>
              <a:spLocks noEditPoints="1"/>
            </p:cNvSpPr>
            <p:nvPr/>
          </p:nvSpPr>
          <p:spPr bwMode="auto">
            <a:xfrm>
              <a:off x="5353050" y="3722688"/>
              <a:ext cx="214313" cy="338138"/>
            </a:xfrm>
            <a:custGeom>
              <a:avLst/>
              <a:gdLst>
                <a:gd name="T0" fmla="*/ 32 w 57"/>
                <a:gd name="T1" fmla="*/ 46 h 90"/>
                <a:gd name="T2" fmla="*/ 34 w 57"/>
                <a:gd name="T3" fmla="*/ 53 h 90"/>
                <a:gd name="T4" fmla="*/ 31 w 57"/>
                <a:gd name="T5" fmla="*/ 51 h 90"/>
                <a:gd name="T6" fmla="*/ 39 w 57"/>
                <a:gd name="T7" fmla="*/ 65 h 90"/>
                <a:gd name="T8" fmla="*/ 43 w 57"/>
                <a:gd name="T9" fmla="*/ 73 h 90"/>
                <a:gd name="T10" fmla="*/ 38 w 57"/>
                <a:gd name="T11" fmla="*/ 71 h 90"/>
                <a:gd name="T12" fmla="*/ 10 w 57"/>
                <a:gd name="T13" fmla="*/ 39 h 90"/>
                <a:gd name="T14" fmla="*/ 11 w 57"/>
                <a:gd name="T15" fmla="*/ 47 h 90"/>
                <a:gd name="T16" fmla="*/ 11 w 57"/>
                <a:gd name="T17" fmla="*/ 58 h 90"/>
                <a:gd name="T18" fmla="*/ 9 w 57"/>
                <a:gd name="T19" fmla="*/ 67 h 90"/>
                <a:gd name="T20" fmla="*/ 7 w 57"/>
                <a:gd name="T21" fmla="*/ 80 h 90"/>
                <a:gd name="T22" fmla="*/ 6 w 57"/>
                <a:gd name="T23" fmla="*/ 85 h 90"/>
                <a:gd name="T24" fmla="*/ 15 w 57"/>
                <a:gd name="T25" fmla="*/ 83 h 90"/>
                <a:gd name="T26" fmla="*/ 14 w 57"/>
                <a:gd name="T27" fmla="*/ 77 h 90"/>
                <a:gd name="T28" fmla="*/ 19 w 57"/>
                <a:gd name="T29" fmla="*/ 59 h 90"/>
                <a:gd name="T30" fmla="*/ 27 w 57"/>
                <a:gd name="T31" fmla="*/ 64 h 90"/>
                <a:gd name="T32" fmla="*/ 23 w 57"/>
                <a:gd name="T33" fmla="*/ 78 h 90"/>
                <a:gd name="T34" fmla="*/ 21 w 57"/>
                <a:gd name="T35" fmla="*/ 85 h 90"/>
                <a:gd name="T36" fmla="*/ 28 w 57"/>
                <a:gd name="T37" fmla="*/ 90 h 90"/>
                <a:gd name="T38" fmla="*/ 30 w 57"/>
                <a:gd name="T39" fmla="*/ 86 h 90"/>
                <a:gd name="T40" fmla="*/ 33 w 57"/>
                <a:gd name="T41" fmla="*/ 76 h 90"/>
                <a:gd name="T42" fmla="*/ 35 w 57"/>
                <a:gd name="T43" fmla="*/ 80 h 90"/>
                <a:gd name="T44" fmla="*/ 42 w 57"/>
                <a:gd name="T45" fmla="*/ 78 h 90"/>
                <a:gd name="T46" fmla="*/ 45 w 57"/>
                <a:gd name="T47" fmla="*/ 81 h 90"/>
                <a:gd name="T48" fmla="*/ 51 w 57"/>
                <a:gd name="T49" fmla="*/ 84 h 90"/>
                <a:gd name="T50" fmla="*/ 53 w 57"/>
                <a:gd name="T51" fmla="*/ 80 h 90"/>
                <a:gd name="T52" fmla="*/ 49 w 57"/>
                <a:gd name="T53" fmla="*/ 72 h 90"/>
                <a:gd name="T54" fmla="*/ 48 w 57"/>
                <a:gd name="T55" fmla="*/ 63 h 90"/>
                <a:gd name="T56" fmla="*/ 46 w 57"/>
                <a:gd name="T57" fmla="*/ 56 h 90"/>
                <a:gd name="T58" fmla="*/ 44 w 57"/>
                <a:gd name="T59" fmla="*/ 50 h 90"/>
                <a:gd name="T60" fmla="*/ 51 w 57"/>
                <a:gd name="T61" fmla="*/ 44 h 90"/>
                <a:gd name="T62" fmla="*/ 50 w 57"/>
                <a:gd name="T63" fmla="*/ 35 h 90"/>
                <a:gd name="T64" fmla="*/ 51 w 57"/>
                <a:gd name="T65" fmla="*/ 32 h 90"/>
                <a:gd name="T66" fmla="*/ 49 w 57"/>
                <a:gd name="T67" fmla="*/ 21 h 90"/>
                <a:gd name="T68" fmla="*/ 51 w 57"/>
                <a:gd name="T69" fmla="*/ 20 h 90"/>
                <a:gd name="T70" fmla="*/ 53 w 57"/>
                <a:gd name="T71" fmla="*/ 17 h 90"/>
                <a:gd name="T72" fmla="*/ 54 w 57"/>
                <a:gd name="T73" fmla="*/ 12 h 90"/>
                <a:gd name="T74" fmla="*/ 45 w 57"/>
                <a:gd name="T75" fmla="*/ 11 h 90"/>
                <a:gd name="T76" fmla="*/ 43 w 57"/>
                <a:gd name="T77" fmla="*/ 11 h 90"/>
                <a:gd name="T78" fmla="*/ 41 w 57"/>
                <a:gd name="T79" fmla="*/ 13 h 90"/>
                <a:gd name="T80" fmla="*/ 40 w 57"/>
                <a:gd name="T81" fmla="*/ 16 h 90"/>
                <a:gd name="T82" fmla="*/ 37 w 57"/>
                <a:gd name="T83" fmla="*/ 19 h 90"/>
                <a:gd name="T84" fmla="*/ 36 w 57"/>
                <a:gd name="T85" fmla="*/ 22 h 90"/>
                <a:gd name="T86" fmla="*/ 31 w 57"/>
                <a:gd name="T87" fmla="*/ 24 h 90"/>
                <a:gd name="T88" fmla="*/ 27 w 57"/>
                <a:gd name="T89" fmla="*/ 14 h 90"/>
                <a:gd name="T90" fmla="*/ 30 w 57"/>
                <a:gd name="T91" fmla="*/ 10 h 90"/>
                <a:gd name="T92" fmla="*/ 31 w 57"/>
                <a:gd name="T93" fmla="*/ 8 h 90"/>
                <a:gd name="T94" fmla="*/ 29 w 57"/>
                <a:gd name="T95" fmla="*/ 4 h 90"/>
                <a:gd name="T96" fmla="*/ 26 w 57"/>
                <a:gd name="T97" fmla="*/ 0 h 90"/>
                <a:gd name="T98" fmla="*/ 19 w 57"/>
                <a:gd name="T99" fmla="*/ 4 h 90"/>
                <a:gd name="T100" fmla="*/ 17 w 57"/>
                <a:gd name="T101" fmla="*/ 9 h 90"/>
                <a:gd name="T102" fmla="*/ 16 w 57"/>
                <a:gd name="T103" fmla="*/ 13 h 90"/>
                <a:gd name="T104" fmla="*/ 7 w 57"/>
                <a:gd name="T105"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 h="90">
                  <a:moveTo>
                    <a:pt x="29" y="46"/>
                  </a:moveTo>
                  <a:cubicBezTo>
                    <a:pt x="29" y="46"/>
                    <a:pt x="30" y="45"/>
                    <a:pt x="30" y="45"/>
                  </a:cubicBezTo>
                  <a:cubicBezTo>
                    <a:pt x="31" y="45"/>
                    <a:pt x="31" y="45"/>
                    <a:pt x="31" y="45"/>
                  </a:cubicBezTo>
                  <a:cubicBezTo>
                    <a:pt x="31" y="45"/>
                    <a:pt x="31" y="45"/>
                    <a:pt x="31" y="46"/>
                  </a:cubicBezTo>
                  <a:cubicBezTo>
                    <a:pt x="31" y="46"/>
                    <a:pt x="32" y="46"/>
                    <a:pt x="32" y="46"/>
                  </a:cubicBezTo>
                  <a:cubicBezTo>
                    <a:pt x="32" y="46"/>
                    <a:pt x="32" y="46"/>
                    <a:pt x="32" y="47"/>
                  </a:cubicBezTo>
                  <a:cubicBezTo>
                    <a:pt x="32" y="48"/>
                    <a:pt x="33" y="49"/>
                    <a:pt x="33" y="49"/>
                  </a:cubicBezTo>
                  <a:cubicBezTo>
                    <a:pt x="33" y="50"/>
                    <a:pt x="34" y="51"/>
                    <a:pt x="34" y="51"/>
                  </a:cubicBezTo>
                  <a:cubicBezTo>
                    <a:pt x="34" y="52"/>
                    <a:pt x="34" y="52"/>
                    <a:pt x="34" y="52"/>
                  </a:cubicBezTo>
                  <a:cubicBezTo>
                    <a:pt x="34" y="53"/>
                    <a:pt x="34" y="53"/>
                    <a:pt x="34" y="53"/>
                  </a:cubicBezTo>
                  <a:cubicBezTo>
                    <a:pt x="34" y="53"/>
                    <a:pt x="34" y="54"/>
                    <a:pt x="34" y="54"/>
                  </a:cubicBezTo>
                  <a:cubicBezTo>
                    <a:pt x="34" y="54"/>
                    <a:pt x="33" y="54"/>
                    <a:pt x="33" y="55"/>
                  </a:cubicBezTo>
                  <a:cubicBezTo>
                    <a:pt x="33" y="55"/>
                    <a:pt x="34" y="56"/>
                    <a:pt x="34" y="56"/>
                  </a:cubicBezTo>
                  <a:cubicBezTo>
                    <a:pt x="33" y="57"/>
                    <a:pt x="33" y="57"/>
                    <a:pt x="33" y="57"/>
                  </a:cubicBezTo>
                  <a:cubicBezTo>
                    <a:pt x="33" y="57"/>
                    <a:pt x="31" y="51"/>
                    <a:pt x="31" y="51"/>
                  </a:cubicBezTo>
                  <a:cubicBezTo>
                    <a:pt x="31" y="50"/>
                    <a:pt x="29" y="46"/>
                    <a:pt x="29" y="46"/>
                  </a:cubicBezTo>
                  <a:moveTo>
                    <a:pt x="38" y="71"/>
                  </a:moveTo>
                  <a:cubicBezTo>
                    <a:pt x="38" y="71"/>
                    <a:pt x="37" y="69"/>
                    <a:pt x="37" y="69"/>
                  </a:cubicBezTo>
                  <a:cubicBezTo>
                    <a:pt x="37" y="69"/>
                    <a:pt x="38" y="68"/>
                    <a:pt x="38" y="68"/>
                  </a:cubicBezTo>
                  <a:cubicBezTo>
                    <a:pt x="38" y="67"/>
                    <a:pt x="39" y="65"/>
                    <a:pt x="39" y="65"/>
                  </a:cubicBezTo>
                  <a:cubicBezTo>
                    <a:pt x="40" y="64"/>
                    <a:pt x="41" y="63"/>
                    <a:pt x="41" y="63"/>
                  </a:cubicBezTo>
                  <a:cubicBezTo>
                    <a:pt x="41" y="63"/>
                    <a:pt x="41" y="63"/>
                    <a:pt x="41" y="63"/>
                  </a:cubicBezTo>
                  <a:cubicBezTo>
                    <a:pt x="41" y="64"/>
                    <a:pt x="41" y="66"/>
                    <a:pt x="41" y="67"/>
                  </a:cubicBezTo>
                  <a:cubicBezTo>
                    <a:pt x="42" y="68"/>
                    <a:pt x="42" y="70"/>
                    <a:pt x="42" y="71"/>
                  </a:cubicBezTo>
                  <a:cubicBezTo>
                    <a:pt x="42" y="72"/>
                    <a:pt x="43" y="73"/>
                    <a:pt x="43" y="73"/>
                  </a:cubicBezTo>
                  <a:cubicBezTo>
                    <a:pt x="43" y="74"/>
                    <a:pt x="43" y="74"/>
                    <a:pt x="43" y="74"/>
                  </a:cubicBezTo>
                  <a:cubicBezTo>
                    <a:pt x="43" y="74"/>
                    <a:pt x="42" y="74"/>
                    <a:pt x="42" y="75"/>
                  </a:cubicBezTo>
                  <a:cubicBezTo>
                    <a:pt x="41" y="75"/>
                    <a:pt x="40" y="75"/>
                    <a:pt x="40" y="75"/>
                  </a:cubicBezTo>
                  <a:cubicBezTo>
                    <a:pt x="40" y="75"/>
                    <a:pt x="39" y="74"/>
                    <a:pt x="39" y="74"/>
                  </a:cubicBezTo>
                  <a:cubicBezTo>
                    <a:pt x="39" y="74"/>
                    <a:pt x="38" y="71"/>
                    <a:pt x="38" y="71"/>
                  </a:cubicBezTo>
                  <a:moveTo>
                    <a:pt x="1" y="32"/>
                  </a:moveTo>
                  <a:cubicBezTo>
                    <a:pt x="0" y="33"/>
                    <a:pt x="0" y="33"/>
                    <a:pt x="0" y="33"/>
                  </a:cubicBezTo>
                  <a:cubicBezTo>
                    <a:pt x="1" y="34"/>
                    <a:pt x="1" y="35"/>
                    <a:pt x="2" y="35"/>
                  </a:cubicBezTo>
                  <a:cubicBezTo>
                    <a:pt x="3" y="36"/>
                    <a:pt x="6" y="38"/>
                    <a:pt x="7" y="38"/>
                  </a:cubicBezTo>
                  <a:cubicBezTo>
                    <a:pt x="8" y="38"/>
                    <a:pt x="9" y="39"/>
                    <a:pt x="10" y="39"/>
                  </a:cubicBezTo>
                  <a:cubicBezTo>
                    <a:pt x="10" y="39"/>
                    <a:pt x="11" y="40"/>
                    <a:pt x="11" y="40"/>
                  </a:cubicBezTo>
                  <a:cubicBezTo>
                    <a:pt x="11" y="40"/>
                    <a:pt x="11" y="41"/>
                    <a:pt x="11" y="42"/>
                  </a:cubicBezTo>
                  <a:cubicBezTo>
                    <a:pt x="11" y="42"/>
                    <a:pt x="11" y="44"/>
                    <a:pt x="11" y="45"/>
                  </a:cubicBezTo>
                  <a:cubicBezTo>
                    <a:pt x="11" y="45"/>
                    <a:pt x="11" y="46"/>
                    <a:pt x="11" y="46"/>
                  </a:cubicBezTo>
                  <a:cubicBezTo>
                    <a:pt x="11" y="46"/>
                    <a:pt x="11" y="46"/>
                    <a:pt x="11" y="47"/>
                  </a:cubicBezTo>
                  <a:cubicBezTo>
                    <a:pt x="11" y="47"/>
                    <a:pt x="11" y="48"/>
                    <a:pt x="11" y="48"/>
                  </a:cubicBezTo>
                  <a:cubicBezTo>
                    <a:pt x="11" y="49"/>
                    <a:pt x="11" y="50"/>
                    <a:pt x="11" y="51"/>
                  </a:cubicBezTo>
                  <a:cubicBezTo>
                    <a:pt x="11" y="51"/>
                    <a:pt x="11" y="53"/>
                    <a:pt x="11" y="53"/>
                  </a:cubicBezTo>
                  <a:cubicBezTo>
                    <a:pt x="11" y="54"/>
                    <a:pt x="11" y="55"/>
                    <a:pt x="11" y="56"/>
                  </a:cubicBezTo>
                  <a:cubicBezTo>
                    <a:pt x="11" y="56"/>
                    <a:pt x="11" y="58"/>
                    <a:pt x="11" y="58"/>
                  </a:cubicBezTo>
                  <a:cubicBezTo>
                    <a:pt x="11" y="58"/>
                    <a:pt x="10" y="60"/>
                    <a:pt x="10" y="60"/>
                  </a:cubicBezTo>
                  <a:cubicBezTo>
                    <a:pt x="10" y="61"/>
                    <a:pt x="10" y="61"/>
                    <a:pt x="10" y="62"/>
                  </a:cubicBezTo>
                  <a:cubicBezTo>
                    <a:pt x="10" y="62"/>
                    <a:pt x="10" y="64"/>
                    <a:pt x="9" y="64"/>
                  </a:cubicBezTo>
                  <a:cubicBezTo>
                    <a:pt x="9" y="64"/>
                    <a:pt x="10" y="65"/>
                    <a:pt x="9" y="65"/>
                  </a:cubicBezTo>
                  <a:cubicBezTo>
                    <a:pt x="9" y="65"/>
                    <a:pt x="9" y="66"/>
                    <a:pt x="9" y="67"/>
                  </a:cubicBezTo>
                  <a:cubicBezTo>
                    <a:pt x="9" y="68"/>
                    <a:pt x="8" y="68"/>
                    <a:pt x="8" y="69"/>
                  </a:cubicBezTo>
                  <a:cubicBezTo>
                    <a:pt x="8" y="70"/>
                    <a:pt x="8" y="72"/>
                    <a:pt x="8" y="72"/>
                  </a:cubicBezTo>
                  <a:cubicBezTo>
                    <a:pt x="8" y="73"/>
                    <a:pt x="8" y="76"/>
                    <a:pt x="7" y="77"/>
                  </a:cubicBezTo>
                  <a:cubicBezTo>
                    <a:pt x="7" y="77"/>
                    <a:pt x="7" y="78"/>
                    <a:pt x="7" y="78"/>
                  </a:cubicBezTo>
                  <a:cubicBezTo>
                    <a:pt x="7" y="78"/>
                    <a:pt x="7" y="80"/>
                    <a:pt x="7" y="80"/>
                  </a:cubicBezTo>
                  <a:cubicBezTo>
                    <a:pt x="7" y="81"/>
                    <a:pt x="7" y="81"/>
                    <a:pt x="7" y="82"/>
                  </a:cubicBezTo>
                  <a:cubicBezTo>
                    <a:pt x="7" y="82"/>
                    <a:pt x="7" y="83"/>
                    <a:pt x="7" y="83"/>
                  </a:cubicBezTo>
                  <a:cubicBezTo>
                    <a:pt x="7" y="83"/>
                    <a:pt x="7" y="84"/>
                    <a:pt x="7" y="84"/>
                  </a:cubicBezTo>
                  <a:cubicBezTo>
                    <a:pt x="6" y="84"/>
                    <a:pt x="6" y="84"/>
                    <a:pt x="6" y="84"/>
                  </a:cubicBezTo>
                  <a:cubicBezTo>
                    <a:pt x="6" y="85"/>
                    <a:pt x="6" y="85"/>
                    <a:pt x="6" y="85"/>
                  </a:cubicBezTo>
                  <a:cubicBezTo>
                    <a:pt x="6" y="85"/>
                    <a:pt x="7" y="85"/>
                    <a:pt x="8" y="85"/>
                  </a:cubicBezTo>
                  <a:cubicBezTo>
                    <a:pt x="9" y="85"/>
                    <a:pt x="9" y="85"/>
                    <a:pt x="10" y="85"/>
                  </a:cubicBezTo>
                  <a:cubicBezTo>
                    <a:pt x="10" y="85"/>
                    <a:pt x="11" y="85"/>
                    <a:pt x="11" y="84"/>
                  </a:cubicBezTo>
                  <a:cubicBezTo>
                    <a:pt x="12" y="84"/>
                    <a:pt x="13" y="84"/>
                    <a:pt x="14" y="84"/>
                  </a:cubicBezTo>
                  <a:cubicBezTo>
                    <a:pt x="14" y="84"/>
                    <a:pt x="15" y="83"/>
                    <a:pt x="15" y="83"/>
                  </a:cubicBezTo>
                  <a:cubicBezTo>
                    <a:pt x="15" y="83"/>
                    <a:pt x="15" y="83"/>
                    <a:pt x="15" y="82"/>
                  </a:cubicBezTo>
                  <a:cubicBezTo>
                    <a:pt x="15" y="82"/>
                    <a:pt x="15" y="81"/>
                    <a:pt x="14" y="81"/>
                  </a:cubicBezTo>
                  <a:cubicBezTo>
                    <a:pt x="14" y="81"/>
                    <a:pt x="13" y="81"/>
                    <a:pt x="13" y="81"/>
                  </a:cubicBezTo>
                  <a:cubicBezTo>
                    <a:pt x="13" y="80"/>
                    <a:pt x="13" y="79"/>
                    <a:pt x="13" y="79"/>
                  </a:cubicBezTo>
                  <a:cubicBezTo>
                    <a:pt x="14" y="79"/>
                    <a:pt x="14" y="78"/>
                    <a:pt x="14" y="77"/>
                  </a:cubicBezTo>
                  <a:cubicBezTo>
                    <a:pt x="14" y="76"/>
                    <a:pt x="15" y="73"/>
                    <a:pt x="15" y="72"/>
                  </a:cubicBezTo>
                  <a:cubicBezTo>
                    <a:pt x="16" y="72"/>
                    <a:pt x="17" y="69"/>
                    <a:pt x="17" y="68"/>
                  </a:cubicBezTo>
                  <a:cubicBezTo>
                    <a:pt x="17" y="67"/>
                    <a:pt x="18" y="66"/>
                    <a:pt x="18" y="65"/>
                  </a:cubicBezTo>
                  <a:cubicBezTo>
                    <a:pt x="18" y="65"/>
                    <a:pt x="18" y="64"/>
                    <a:pt x="18" y="64"/>
                  </a:cubicBezTo>
                  <a:cubicBezTo>
                    <a:pt x="18" y="63"/>
                    <a:pt x="19" y="60"/>
                    <a:pt x="19" y="59"/>
                  </a:cubicBezTo>
                  <a:cubicBezTo>
                    <a:pt x="20" y="58"/>
                    <a:pt x="20" y="57"/>
                    <a:pt x="20" y="56"/>
                  </a:cubicBezTo>
                  <a:cubicBezTo>
                    <a:pt x="21" y="56"/>
                    <a:pt x="21" y="53"/>
                    <a:pt x="21" y="53"/>
                  </a:cubicBezTo>
                  <a:cubicBezTo>
                    <a:pt x="21" y="53"/>
                    <a:pt x="23" y="55"/>
                    <a:pt x="23" y="56"/>
                  </a:cubicBezTo>
                  <a:cubicBezTo>
                    <a:pt x="24" y="57"/>
                    <a:pt x="25" y="60"/>
                    <a:pt x="25" y="61"/>
                  </a:cubicBezTo>
                  <a:cubicBezTo>
                    <a:pt x="25" y="62"/>
                    <a:pt x="26" y="63"/>
                    <a:pt x="27" y="64"/>
                  </a:cubicBezTo>
                  <a:cubicBezTo>
                    <a:pt x="27" y="65"/>
                    <a:pt x="28" y="67"/>
                    <a:pt x="28" y="67"/>
                  </a:cubicBezTo>
                  <a:cubicBezTo>
                    <a:pt x="28" y="67"/>
                    <a:pt x="29" y="69"/>
                    <a:pt x="29" y="69"/>
                  </a:cubicBezTo>
                  <a:cubicBezTo>
                    <a:pt x="29" y="69"/>
                    <a:pt x="28" y="70"/>
                    <a:pt x="27" y="71"/>
                  </a:cubicBezTo>
                  <a:cubicBezTo>
                    <a:pt x="26" y="72"/>
                    <a:pt x="26" y="74"/>
                    <a:pt x="25" y="74"/>
                  </a:cubicBezTo>
                  <a:cubicBezTo>
                    <a:pt x="25" y="75"/>
                    <a:pt x="24" y="77"/>
                    <a:pt x="23" y="78"/>
                  </a:cubicBezTo>
                  <a:cubicBezTo>
                    <a:pt x="23" y="78"/>
                    <a:pt x="22" y="80"/>
                    <a:pt x="22" y="80"/>
                  </a:cubicBezTo>
                  <a:cubicBezTo>
                    <a:pt x="22" y="80"/>
                    <a:pt x="21" y="81"/>
                    <a:pt x="21" y="82"/>
                  </a:cubicBezTo>
                  <a:cubicBezTo>
                    <a:pt x="21" y="82"/>
                    <a:pt x="21" y="82"/>
                    <a:pt x="21" y="82"/>
                  </a:cubicBezTo>
                  <a:cubicBezTo>
                    <a:pt x="21" y="83"/>
                    <a:pt x="21" y="83"/>
                    <a:pt x="21" y="84"/>
                  </a:cubicBezTo>
                  <a:cubicBezTo>
                    <a:pt x="21" y="84"/>
                    <a:pt x="21" y="85"/>
                    <a:pt x="21" y="85"/>
                  </a:cubicBezTo>
                  <a:cubicBezTo>
                    <a:pt x="21" y="85"/>
                    <a:pt x="20" y="86"/>
                    <a:pt x="20" y="86"/>
                  </a:cubicBezTo>
                  <a:cubicBezTo>
                    <a:pt x="20" y="87"/>
                    <a:pt x="20" y="87"/>
                    <a:pt x="21" y="88"/>
                  </a:cubicBezTo>
                  <a:cubicBezTo>
                    <a:pt x="21" y="88"/>
                    <a:pt x="23" y="89"/>
                    <a:pt x="24" y="89"/>
                  </a:cubicBezTo>
                  <a:cubicBezTo>
                    <a:pt x="24" y="89"/>
                    <a:pt x="25" y="89"/>
                    <a:pt x="25" y="89"/>
                  </a:cubicBezTo>
                  <a:cubicBezTo>
                    <a:pt x="26" y="89"/>
                    <a:pt x="27" y="90"/>
                    <a:pt x="28" y="90"/>
                  </a:cubicBezTo>
                  <a:cubicBezTo>
                    <a:pt x="30" y="90"/>
                    <a:pt x="32" y="90"/>
                    <a:pt x="33" y="90"/>
                  </a:cubicBezTo>
                  <a:cubicBezTo>
                    <a:pt x="33" y="90"/>
                    <a:pt x="33" y="89"/>
                    <a:pt x="33" y="89"/>
                  </a:cubicBezTo>
                  <a:cubicBezTo>
                    <a:pt x="33" y="89"/>
                    <a:pt x="33" y="88"/>
                    <a:pt x="33" y="88"/>
                  </a:cubicBezTo>
                  <a:cubicBezTo>
                    <a:pt x="33" y="88"/>
                    <a:pt x="32" y="88"/>
                    <a:pt x="32" y="87"/>
                  </a:cubicBezTo>
                  <a:cubicBezTo>
                    <a:pt x="32" y="87"/>
                    <a:pt x="31" y="86"/>
                    <a:pt x="30" y="86"/>
                  </a:cubicBezTo>
                  <a:cubicBezTo>
                    <a:pt x="30" y="85"/>
                    <a:pt x="29" y="85"/>
                    <a:pt x="29" y="85"/>
                  </a:cubicBezTo>
                  <a:cubicBezTo>
                    <a:pt x="29" y="85"/>
                    <a:pt x="29" y="83"/>
                    <a:pt x="29" y="83"/>
                  </a:cubicBezTo>
                  <a:cubicBezTo>
                    <a:pt x="30" y="82"/>
                    <a:pt x="30" y="81"/>
                    <a:pt x="30" y="80"/>
                  </a:cubicBezTo>
                  <a:cubicBezTo>
                    <a:pt x="30" y="80"/>
                    <a:pt x="31" y="79"/>
                    <a:pt x="31" y="78"/>
                  </a:cubicBezTo>
                  <a:cubicBezTo>
                    <a:pt x="32" y="78"/>
                    <a:pt x="33" y="76"/>
                    <a:pt x="33" y="76"/>
                  </a:cubicBezTo>
                  <a:cubicBezTo>
                    <a:pt x="33" y="76"/>
                    <a:pt x="33" y="76"/>
                    <a:pt x="33" y="76"/>
                  </a:cubicBezTo>
                  <a:cubicBezTo>
                    <a:pt x="33" y="76"/>
                    <a:pt x="34" y="77"/>
                    <a:pt x="34" y="77"/>
                  </a:cubicBezTo>
                  <a:cubicBezTo>
                    <a:pt x="34" y="78"/>
                    <a:pt x="35" y="78"/>
                    <a:pt x="35" y="78"/>
                  </a:cubicBezTo>
                  <a:cubicBezTo>
                    <a:pt x="35" y="78"/>
                    <a:pt x="35" y="79"/>
                    <a:pt x="35" y="79"/>
                  </a:cubicBezTo>
                  <a:cubicBezTo>
                    <a:pt x="35" y="80"/>
                    <a:pt x="35" y="80"/>
                    <a:pt x="35" y="80"/>
                  </a:cubicBezTo>
                  <a:cubicBezTo>
                    <a:pt x="35" y="81"/>
                    <a:pt x="35" y="81"/>
                    <a:pt x="35" y="81"/>
                  </a:cubicBezTo>
                  <a:cubicBezTo>
                    <a:pt x="36" y="82"/>
                    <a:pt x="37" y="81"/>
                    <a:pt x="37" y="81"/>
                  </a:cubicBezTo>
                  <a:cubicBezTo>
                    <a:pt x="38" y="81"/>
                    <a:pt x="40" y="80"/>
                    <a:pt x="40" y="80"/>
                  </a:cubicBezTo>
                  <a:cubicBezTo>
                    <a:pt x="40" y="79"/>
                    <a:pt x="40" y="79"/>
                    <a:pt x="40" y="79"/>
                  </a:cubicBezTo>
                  <a:cubicBezTo>
                    <a:pt x="40" y="79"/>
                    <a:pt x="42" y="78"/>
                    <a:pt x="42" y="78"/>
                  </a:cubicBezTo>
                  <a:cubicBezTo>
                    <a:pt x="43" y="78"/>
                    <a:pt x="44" y="77"/>
                    <a:pt x="44" y="77"/>
                  </a:cubicBezTo>
                  <a:cubicBezTo>
                    <a:pt x="44" y="77"/>
                    <a:pt x="44" y="78"/>
                    <a:pt x="44" y="78"/>
                  </a:cubicBezTo>
                  <a:cubicBezTo>
                    <a:pt x="44" y="79"/>
                    <a:pt x="44" y="79"/>
                    <a:pt x="44" y="80"/>
                  </a:cubicBezTo>
                  <a:cubicBezTo>
                    <a:pt x="44" y="80"/>
                    <a:pt x="44" y="81"/>
                    <a:pt x="45" y="81"/>
                  </a:cubicBezTo>
                  <a:cubicBezTo>
                    <a:pt x="45" y="81"/>
                    <a:pt x="45" y="81"/>
                    <a:pt x="45" y="81"/>
                  </a:cubicBezTo>
                  <a:cubicBezTo>
                    <a:pt x="45" y="82"/>
                    <a:pt x="45" y="84"/>
                    <a:pt x="45" y="84"/>
                  </a:cubicBezTo>
                  <a:cubicBezTo>
                    <a:pt x="45" y="84"/>
                    <a:pt x="45" y="85"/>
                    <a:pt x="46" y="85"/>
                  </a:cubicBezTo>
                  <a:cubicBezTo>
                    <a:pt x="46" y="85"/>
                    <a:pt x="48" y="85"/>
                    <a:pt x="48" y="85"/>
                  </a:cubicBezTo>
                  <a:cubicBezTo>
                    <a:pt x="48" y="85"/>
                    <a:pt x="49" y="85"/>
                    <a:pt x="49" y="85"/>
                  </a:cubicBezTo>
                  <a:cubicBezTo>
                    <a:pt x="49" y="85"/>
                    <a:pt x="51" y="84"/>
                    <a:pt x="51" y="84"/>
                  </a:cubicBezTo>
                  <a:cubicBezTo>
                    <a:pt x="52" y="84"/>
                    <a:pt x="55" y="83"/>
                    <a:pt x="55" y="83"/>
                  </a:cubicBezTo>
                  <a:cubicBezTo>
                    <a:pt x="56" y="82"/>
                    <a:pt x="57" y="81"/>
                    <a:pt x="57" y="81"/>
                  </a:cubicBezTo>
                  <a:cubicBezTo>
                    <a:pt x="57" y="80"/>
                    <a:pt x="56" y="80"/>
                    <a:pt x="56" y="79"/>
                  </a:cubicBezTo>
                  <a:cubicBezTo>
                    <a:pt x="56" y="79"/>
                    <a:pt x="55" y="79"/>
                    <a:pt x="54" y="79"/>
                  </a:cubicBezTo>
                  <a:cubicBezTo>
                    <a:pt x="54" y="79"/>
                    <a:pt x="53" y="80"/>
                    <a:pt x="53" y="80"/>
                  </a:cubicBezTo>
                  <a:cubicBezTo>
                    <a:pt x="53" y="80"/>
                    <a:pt x="52" y="78"/>
                    <a:pt x="52" y="78"/>
                  </a:cubicBezTo>
                  <a:cubicBezTo>
                    <a:pt x="52" y="78"/>
                    <a:pt x="51" y="77"/>
                    <a:pt x="51" y="77"/>
                  </a:cubicBezTo>
                  <a:cubicBezTo>
                    <a:pt x="51" y="77"/>
                    <a:pt x="50" y="77"/>
                    <a:pt x="50" y="77"/>
                  </a:cubicBezTo>
                  <a:cubicBezTo>
                    <a:pt x="50" y="77"/>
                    <a:pt x="49" y="76"/>
                    <a:pt x="49" y="75"/>
                  </a:cubicBezTo>
                  <a:cubicBezTo>
                    <a:pt x="49" y="75"/>
                    <a:pt x="49" y="72"/>
                    <a:pt x="49" y="72"/>
                  </a:cubicBezTo>
                  <a:cubicBezTo>
                    <a:pt x="48" y="71"/>
                    <a:pt x="47" y="68"/>
                    <a:pt x="47" y="68"/>
                  </a:cubicBezTo>
                  <a:cubicBezTo>
                    <a:pt x="47" y="68"/>
                    <a:pt x="47" y="66"/>
                    <a:pt x="47" y="66"/>
                  </a:cubicBezTo>
                  <a:cubicBezTo>
                    <a:pt x="47" y="65"/>
                    <a:pt x="48" y="65"/>
                    <a:pt x="48" y="65"/>
                  </a:cubicBezTo>
                  <a:cubicBezTo>
                    <a:pt x="48" y="64"/>
                    <a:pt x="47" y="64"/>
                    <a:pt x="47" y="64"/>
                  </a:cubicBezTo>
                  <a:cubicBezTo>
                    <a:pt x="47" y="64"/>
                    <a:pt x="48" y="63"/>
                    <a:pt x="48" y="63"/>
                  </a:cubicBezTo>
                  <a:cubicBezTo>
                    <a:pt x="47" y="62"/>
                    <a:pt x="47" y="62"/>
                    <a:pt x="47" y="61"/>
                  </a:cubicBezTo>
                  <a:cubicBezTo>
                    <a:pt x="47" y="61"/>
                    <a:pt x="47" y="60"/>
                    <a:pt x="47" y="60"/>
                  </a:cubicBezTo>
                  <a:cubicBezTo>
                    <a:pt x="47" y="59"/>
                    <a:pt x="47" y="58"/>
                    <a:pt x="46" y="58"/>
                  </a:cubicBezTo>
                  <a:cubicBezTo>
                    <a:pt x="46" y="57"/>
                    <a:pt x="46" y="56"/>
                    <a:pt x="46" y="56"/>
                  </a:cubicBezTo>
                  <a:cubicBezTo>
                    <a:pt x="46" y="56"/>
                    <a:pt x="46" y="56"/>
                    <a:pt x="46" y="56"/>
                  </a:cubicBezTo>
                  <a:cubicBezTo>
                    <a:pt x="46" y="56"/>
                    <a:pt x="45" y="55"/>
                    <a:pt x="45" y="55"/>
                  </a:cubicBezTo>
                  <a:cubicBezTo>
                    <a:pt x="45" y="55"/>
                    <a:pt x="45" y="54"/>
                    <a:pt x="45" y="54"/>
                  </a:cubicBezTo>
                  <a:cubicBezTo>
                    <a:pt x="45" y="54"/>
                    <a:pt x="45" y="53"/>
                    <a:pt x="45" y="53"/>
                  </a:cubicBezTo>
                  <a:cubicBezTo>
                    <a:pt x="44" y="53"/>
                    <a:pt x="44" y="52"/>
                    <a:pt x="44" y="51"/>
                  </a:cubicBezTo>
                  <a:cubicBezTo>
                    <a:pt x="44" y="51"/>
                    <a:pt x="44" y="50"/>
                    <a:pt x="44" y="50"/>
                  </a:cubicBezTo>
                  <a:cubicBezTo>
                    <a:pt x="44" y="50"/>
                    <a:pt x="45" y="50"/>
                    <a:pt x="45" y="50"/>
                  </a:cubicBezTo>
                  <a:cubicBezTo>
                    <a:pt x="45" y="50"/>
                    <a:pt x="46" y="50"/>
                    <a:pt x="47" y="50"/>
                  </a:cubicBezTo>
                  <a:cubicBezTo>
                    <a:pt x="47" y="49"/>
                    <a:pt x="48" y="48"/>
                    <a:pt x="49" y="48"/>
                  </a:cubicBezTo>
                  <a:cubicBezTo>
                    <a:pt x="49" y="47"/>
                    <a:pt x="49" y="46"/>
                    <a:pt x="50" y="46"/>
                  </a:cubicBezTo>
                  <a:cubicBezTo>
                    <a:pt x="50" y="45"/>
                    <a:pt x="51" y="44"/>
                    <a:pt x="51" y="44"/>
                  </a:cubicBezTo>
                  <a:cubicBezTo>
                    <a:pt x="50" y="43"/>
                    <a:pt x="50" y="42"/>
                    <a:pt x="50" y="42"/>
                  </a:cubicBezTo>
                  <a:cubicBezTo>
                    <a:pt x="50" y="42"/>
                    <a:pt x="49" y="41"/>
                    <a:pt x="49" y="41"/>
                  </a:cubicBezTo>
                  <a:cubicBezTo>
                    <a:pt x="49" y="41"/>
                    <a:pt x="50" y="41"/>
                    <a:pt x="50" y="40"/>
                  </a:cubicBezTo>
                  <a:cubicBezTo>
                    <a:pt x="50" y="40"/>
                    <a:pt x="50" y="38"/>
                    <a:pt x="50" y="37"/>
                  </a:cubicBezTo>
                  <a:cubicBezTo>
                    <a:pt x="50" y="37"/>
                    <a:pt x="50" y="35"/>
                    <a:pt x="50" y="35"/>
                  </a:cubicBezTo>
                  <a:cubicBezTo>
                    <a:pt x="50" y="35"/>
                    <a:pt x="51" y="34"/>
                    <a:pt x="51" y="34"/>
                  </a:cubicBezTo>
                  <a:cubicBezTo>
                    <a:pt x="51" y="35"/>
                    <a:pt x="51" y="35"/>
                    <a:pt x="51" y="35"/>
                  </a:cubicBezTo>
                  <a:cubicBezTo>
                    <a:pt x="51" y="34"/>
                    <a:pt x="51" y="34"/>
                    <a:pt x="51" y="34"/>
                  </a:cubicBezTo>
                  <a:cubicBezTo>
                    <a:pt x="51" y="34"/>
                    <a:pt x="51" y="34"/>
                    <a:pt x="51" y="34"/>
                  </a:cubicBezTo>
                  <a:cubicBezTo>
                    <a:pt x="51" y="33"/>
                    <a:pt x="51" y="32"/>
                    <a:pt x="51" y="32"/>
                  </a:cubicBezTo>
                  <a:cubicBezTo>
                    <a:pt x="51" y="32"/>
                    <a:pt x="50" y="30"/>
                    <a:pt x="49" y="30"/>
                  </a:cubicBezTo>
                  <a:cubicBezTo>
                    <a:pt x="49" y="29"/>
                    <a:pt x="49" y="27"/>
                    <a:pt x="49" y="27"/>
                  </a:cubicBezTo>
                  <a:cubicBezTo>
                    <a:pt x="48" y="27"/>
                    <a:pt x="48" y="24"/>
                    <a:pt x="48" y="24"/>
                  </a:cubicBezTo>
                  <a:cubicBezTo>
                    <a:pt x="48" y="23"/>
                    <a:pt x="48" y="21"/>
                    <a:pt x="48" y="21"/>
                  </a:cubicBezTo>
                  <a:cubicBezTo>
                    <a:pt x="48" y="21"/>
                    <a:pt x="48" y="21"/>
                    <a:pt x="49" y="21"/>
                  </a:cubicBezTo>
                  <a:cubicBezTo>
                    <a:pt x="49" y="21"/>
                    <a:pt x="49" y="21"/>
                    <a:pt x="49" y="21"/>
                  </a:cubicBezTo>
                  <a:cubicBezTo>
                    <a:pt x="49" y="21"/>
                    <a:pt x="50" y="21"/>
                    <a:pt x="50" y="21"/>
                  </a:cubicBezTo>
                  <a:cubicBezTo>
                    <a:pt x="50" y="21"/>
                    <a:pt x="50" y="21"/>
                    <a:pt x="50" y="21"/>
                  </a:cubicBezTo>
                  <a:cubicBezTo>
                    <a:pt x="50" y="21"/>
                    <a:pt x="51" y="21"/>
                    <a:pt x="51" y="21"/>
                  </a:cubicBezTo>
                  <a:cubicBezTo>
                    <a:pt x="51" y="20"/>
                    <a:pt x="51" y="20"/>
                    <a:pt x="51" y="20"/>
                  </a:cubicBezTo>
                  <a:cubicBezTo>
                    <a:pt x="51" y="20"/>
                    <a:pt x="52" y="19"/>
                    <a:pt x="52" y="19"/>
                  </a:cubicBezTo>
                  <a:cubicBezTo>
                    <a:pt x="52" y="19"/>
                    <a:pt x="52" y="19"/>
                    <a:pt x="52" y="19"/>
                  </a:cubicBezTo>
                  <a:cubicBezTo>
                    <a:pt x="52" y="19"/>
                    <a:pt x="52" y="19"/>
                    <a:pt x="52" y="19"/>
                  </a:cubicBezTo>
                  <a:cubicBezTo>
                    <a:pt x="52" y="18"/>
                    <a:pt x="53" y="18"/>
                    <a:pt x="53" y="18"/>
                  </a:cubicBezTo>
                  <a:cubicBezTo>
                    <a:pt x="53" y="18"/>
                    <a:pt x="53" y="18"/>
                    <a:pt x="53" y="17"/>
                  </a:cubicBezTo>
                  <a:cubicBezTo>
                    <a:pt x="53" y="17"/>
                    <a:pt x="54" y="17"/>
                    <a:pt x="54" y="17"/>
                  </a:cubicBezTo>
                  <a:cubicBezTo>
                    <a:pt x="54" y="17"/>
                    <a:pt x="54" y="17"/>
                    <a:pt x="54" y="17"/>
                  </a:cubicBezTo>
                  <a:cubicBezTo>
                    <a:pt x="54" y="17"/>
                    <a:pt x="55" y="16"/>
                    <a:pt x="55" y="16"/>
                  </a:cubicBezTo>
                  <a:cubicBezTo>
                    <a:pt x="55" y="16"/>
                    <a:pt x="55" y="15"/>
                    <a:pt x="55" y="15"/>
                  </a:cubicBezTo>
                  <a:cubicBezTo>
                    <a:pt x="55" y="14"/>
                    <a:pt x="54" y="12"/>
                    <a:pt x="54" y="12"/>
                  </a:cubicBezTo>
                  <a:cubicBezTo>
                    <a:pt x="54" y="12"/>
                    <a:pt x="54" y="11"/>
                    <a:pt x="53" y="10"/>
                  </a:cubicBezTo>
                  <a:cubicBezTo>
                    <a:pt x="52" y="10"/>
                    <a:pt x="51" y="9"/>
                    <a:pt x="50" y="9"/>
                  </a:cubicBezTo>
                  <a:cubicBezTo>
                    <a:pt x="50" y="9"/>
                    <a:pt x="49" y="9"/>
                    <a:pt x="48" y="9"/>
                  </a:cubicBezTo>
                  <a:cubicBezTo>
                    <a:pt x="47" y="9"/>
                    <a:pt x="47" y="10"/>
                    <a:pt x="46" y="10"/>
                  </a:cubicBezTo>
                  <a:cubicBezTo>
                    <a:pt x="46" y="11"/>
                    <a:pt x="46" y="11"/>
                    <a:pt x="45" y="11"/>
                  </a:cubicBezTo>
                  <a:cubicBezTo>
                    <a:pt x="45" y="11"/>
                    <a:pt x="45" y="11"/>
                    <a:pt x="45" y="11"/>
                  </a:cubicBezTo>
                  <a:cubicBezTo>
                    <a:pt x="45" y="11"/>
                    <a:pt x="44" y="11"/>
                    <a:pt x="44" y="11"/>
                  </a:cubicBezTo>
                  <a:cubicBezTo>
                    <a:pt x="44" y="11"/>
                    <a:pt x="44" y="11"/>
                    <a:pt x="44" y="11"/>
                  </a:cubicBezTo>
                  <a:cubicBezTo>
                    <a:pt x="43" y="11"/>
                    <a:pt x="43" y="11"/>
                    <a:pt x="43" y="11"/>
                  </a:cubicBezTo>
                  <a:cubicBezTo>
                    <a:pt x="43" y="11"/>
                    <a:pt x="43" y="11"/>
                    <a:pt x="43" y="11"/>
                  </a:cubicBezTo>
                  <a:cubicBezTo>
                    <a:pt x="43" y="11"/>
                    <a:pt x="43" y="11"/>
                    <a:pt x="42" y="11"/>
                  </a:cubicBezTo>
                  <a:cubicBezTo>
                    <a:pt x="42" y="11"/>
                    <a:pt x="42" y="11"/>
                    <a:pt x="42" y="11"/>
                  </a:cubicBezTo>
                  <a:cubicBezTo>
                    <a:pt x="41" y="11"/>
                    <a:pt x="41" y="11"/>
                    <a:pt x="41" y="11"/>
                  </a:cubicBezTo>
                  <a:cubicBezTo>
                    <a:pt x="41" y="12"/>
                    <a:pt x="41" y="12"/>
                    <a:pt x="41" y="12"/>
                  </a:cubicBezTo>
                  <a:cubicBezTo>
                    <a:pt x="41" y="12"/>
                    <a:pt x="41" y="12"/>
                    <a:pt x="41" y="13"/>
                  </a:cubicBezTo>
                  <a:cubicBezTo>
                    <a:pt x="41" y="13"/>
                    <a:pt x="41" y="13"/>
                    <a:pt x="41" y="14"/>
                  </a:cubicBezTo>
                  <a:cubicBezTo>
                    <a:pt x="41" y="14"/>
                    <a:pt x="41" y="14"/>
                    <a:pt x="41" y="14"/>
                  </a:cubicBezTo>
                  <a:cubicBezTo>
                    <a:pt x="40" y="15"/>
                    <a:pt x="40" y="14"/>
                    <a:pt x="40" y="15"/>
                  </a:cubicBezTo>
                  <a:cubicBezTo>
                    <a:pt x="39" y="15"/>
                    <a:pt x="39" y="15"/>
                    <a:pt x="40" y="15"/>
                  </a:cubicBezTo>
                  <a:cubicBezTo>
                    <a:pt x="40" y="16"/>
                    <a:pt x="40" y="16"/>
                    <a:pt x="40" y="16"/>
                  </a:cubicBezTo>
                  <a:cubicBezTo>
                    <a:pt x="40" y="16"/>
                    <a:pt x="41" y="16"/>
                    <a:pt x="41" y="16"/>
                  </a:cubicBezTo>
                  <a:cubicBezTo>
                    <a:pt x="41" y="17"/>
                    <a:pt x="40" y="17"/>
                    <a:pt x="40" y="17"/>
                  </a:cubicBezTo>
                  <a:cubicBezTo>
                    <a:pt x="39" y="17"/>
                    <a:pt x="40" y="17"/>
                    <a:pt x="39" y="17"/>
                  </a:cubicBezTo>
                  <a:cubicBezTo>
                    <a:pt x="38" y="17"/>
                    <a:pt x="38" y="17"/>
                    <a:pt x="38" y="18"/>
                  </a:cubicBezTo>
                  <a:cubicBezTo>
                    <a:pt x="37" y="18"/>
                    <a:pt x="37" y="18"/>
                    <a:pt x="37" y="19"/>
                  </a:cubicBezTo>
                  <a:cubicBezTo>
                    <a:pt x="37" y="19"/>
                    <a:pt x="36" y="19"/>
                    <a:pt x="36" y="19"/>
                  </a:cubicBezTo>
                  <a:cubicBezTo>
                    <a:pt x="36" y="20"/>
                    <a:pt x="37" y="19"/>
                    <a:pt x="37" y="20"/>
                  </a:cubicBezTo>
                  <a:cubicBezTo>
                    <a:pt x="37" y="20"/>
                    <a:pt x="37" y="21"/>
                    <a:pt x="37" y="21"/>
                  </a:cubicBezTo>
                  <a:cubicBezTo>
                    <a:pt x="37" y="21"/>
                    <a:pt x="37" y="21"/>
                    <a:pt x="37" y="21"/>
                  </a:cubicBezTo>
                  <a:cubicBezTo>
                    <a:pt x="37" y="21"/>
                    <a:pt x="36" y="21"/>
                    <a:pt x="36" y="22"/>
                  </a:cubicBezTo>
                  <a:cubicBezTo>
                    <a:pt x="35" y="22"/>
                    <a:pt x="34" y="24"/>
                    <a:pt x="34" y="25"/>
                  </a:cubicBezTo>
                  <a:cubicBezTo>
                    <a:pt x="33" y="26"/>
                    <a:pt x="33" y="27"/>
                    <a:pt x="33" y="27"/>
                  </a:cubicBezTo>
                  <a:cubicBezTo>
                    <a:pt x="32" y="28"/>
                    <a:pt x="31" y="28"/>
                    <a:pt x="31" y="28"/>
                  </a:cubicBezTo>
                  <a:cubicBezTo>
                    <a:pt x="31" y="28"/>
                    <a:pt x="31" y="26"/>
                    <a:pt x="31" y="26"/>
                  </a:cubicBezTo>
                  <a:cubicBezTo>
                    <a:pt x="31" y="25"/>
                    <a:pt x="31" y="24"/>
                    <a:pt x="31" y="24"/>
                  </a:cubicBezTo>
                  <a:cubicBezTo>
                    <a:pt x="31" y="23"/>
                    <a:pt x="31" y="21"/>
                    <a:pt x="30" y="20"/>
                  </a:cubicBezTo>
                  <a:cubicBezTo>
                    <a:pt x="29" y="19"/>
                    <a:pt x="28" y="18"/>
                    <a:pt x="28" y="18"/>
                  </a:cubicBezTo>
                  <a:cubicBezTo>
                    <a:pt x="28" y="18"/>
                    <a:pt x="28" y="17"/>
                    <a:pt x="28" y="17"/>
                  </a:cubicBezTo>
                  <a:cubicBezTo>
                    <a:pt x="28" y="16"/>
                    <a:pt x="28" y="16"/>
                    <a:pt x="28" y="16"/>
                  </a:cubicBezTo>
                  <a:cubicBezTo>
                    <a:pt x="27" y="15"/>
                    <a:pt x="27" y="15"/>
                    <a:pt x="27" y="14"/>
                  </a:cubicBezTo>
                  <a:cubicBezTo>
                    <a:pt x="27" y="14"/>
                    <a:pt x="27" y="14"/>
                    <a:pt x="27" y="14"/>
                  </a:cubicBezTo>
                  <a:cubicBezTo>
                    <a:pt x="27" y="14"/>
                    <a:pt x="27" y="13"/>
                    <a:pt x="28" y="13"/>
                  </a:cubicBezTo>
                  <a:cubicBezTo>
                    <a:pt x="28" y="13"/>
                    <a:pt x="29" y="13"/>
                    <a:pt x="29" y="13"/>
                  </a:cubicBezTo>
                  <a:cubicBezTo>
                    <a:pt x="30" y="13"/>
                    <a:pt x="30" y="12"/>
                    <a:pt x="30" y="12"/>
                  </a:cubicBezTo>
                  <a:cubicBezTo>
                    <a:pt x="30" y="12"/>
                    <a:pt x="30" y="11"/>
                    <a:pt x="30" y="10"/>
                  </a:cubicBezTo>
                  <a:cubicBezTo>
                    <a:pt x="30" y="10"/>
                    <a:pt x="30" y="10"/>
                    <a:pt x="30" y="10"/>
                  </a:cubicBezTo>
                  <a:cubicBezTo>
                    <a:pt x="30" y="9"/>
                    <a:pt x="30" y="9"/>
                    <a:pt x="30" y="9"/>
                  </a:cubicBezTo>
                  <a:cubicBezTo>
                    <a:pt x="30" y="9"/>
                    <a:pt x="30" y="9"/>
                    <a:pt x="30" y="9"/>
                  </a:cubicBezTo>
                  <a:cubicBezTo>
                    <a:pt x="30" y="9"/>
                    <a:pt x="30" y="8"/>
                    <a:pt x="30" y="8"/>
                  </a:cubicBezTo>
                  <a:cubicBezTo>
                    <a:pt x="31" y="8"/>
                    <a:pt x="31" y="8"/>
                    <a:pt x="31" y="8"/>
                  </a:cubicBezTo>
                  <a:cubicBezTo>
                    <a:pt x="31" y="8"/>
                    <a:pt x="31" y="7"/>
                    <a:pt x="31" y="7"/>
                  </a:cubicBezTo>
                  <a:cubicBezTo>
                    <a:pt x="30" y="7"/>
                    <a:pt x="30" y="6"/>
                    <a:pt x="30" y="6"/>
                  </a:cubicBezTo>
                  <a:cubicBezTo>
                    <a:pt x="30" y="6"/>
                    <a:pt x="29" y="6"/>
                    <a:pt x="29" y="6"/>
                  </a:cubicBezTo>
                  <a:cubicBezTo>
                    <a:pt x="29" y="5"/>
                    <a:pt x="29" y="4"/>
                    <a:pt x="29" y="4"/>
                  </a:cubicBezTo>
                  <a:cubicBezTo>
                    <a:pt x="29" y="4"/>
                    <a:pt x="29" y="4"/>
                    <a:pt x="29" y="4"/>
                  </a:cubicBezTo>
                  <a:cubicBezTo>
                    <a:pt x="29" y="3"/>
                    <a:pt x="29" y="3"/>
                    <a:pt x="29" y="3"/>
                  </a:cubicBezTo>
                  <a:cubicBezTo>
                    <a:pt x="29" y="3"/>
                    <a:pt x="28" y="2"/>
                    <a:pt x="28" y="2"/>
                  </a:cubicBezTo>
                  <a:cubicBezTo>
                    <a:pt x="28" y="1"/>
                    <a:pt x="27" y="1"/>
                    <a:pt x="27" y="1"/>
                  </a:cubicBezTo>
                  <a:cubicBezTo>
                    <a:pt x="27" y="0"/>
                    <a:pt x="26" y="0"/>
                    <a:pt x="26" y="0"/>
                  </a:cubicBezTo>
                  <a:cubicBezTo>
                    <a:pt x="26" y="0"/>
                    <a:pt x="26" y="0"/>
                    <a:pt x="26" y="0"/>
                  </a:cubicBezTo>
                  <a:cubicBezTo>
                    <a:pt x="25" y="0"/>
                    <a:pt x="25" y="1"/>
                    <a:pt x="24" y="1"/>
                  </a:cubicBezTo>
                  <a:cubicBezTo>
                    <a:pt x="24" y="1"/>
                    <a:pt x="23" y="0"/>
                    <a:pt x="22" y="1"/>
                  </a:cubicBezTo>
                  <a:cubicBezTo>
                    <a:pt x="22" y="1"/>
                    <a:pt x="20" y="1"/>
                    <a:pt x="20" y="2"/>
                  </a:cubicBezTo>
                  <a:cubicBezTo>
                    <a:pt x="20" y="2"/>
                    <a:pt x="19" y="3"/>
                    <a:pt x="19" y="3"/>
                  </a:cubicBezTo>
                  <a:cubicBezTo>
                    <a:pt x="19" y="3"/>
                    <a:pt x="19" y="4"/>
                    <a:pt x="19" y="4"/>
                  </a:cubicBezTo>
                  <a:cubicBezTo>
                    <a:pt x="18" y="4"/>
                    <a:pt x="18" y="4"/>
                    <a:pt x="17" y="5"/>
                  </a:cubicBezTo>
                  <a:cubicBezTo>
                    <a:pt x="17" y="5"/>
                    <a:pt x="17" y="6"/>
                    <a:pt x="17" y="7"/>
                  </a:cubicBezTo>
                  <a:cubicBezTo>
                    <a:pt x="17" y="7"/>
                    <a:pt x="17" y="7"/>
                    <a:pt x="17" y="8"/>
                  </a:cubicBezTo>
                  <a:cubicBezTo>
                    <a:pt x="16" y="8"/>
                    <a:pt x="16" y="9"/>
                    <a:pt x="16" y="9"/>
                  </a:cubicBezTo>
                  <a:cubicBezTo>
                    <a:pt x="16" y="9"/>
                    <a:pt x="17" y="9"/>
                    <a:pt x="17" y="9"/>
                  </a:cubicBezTo>
                  <a:cubicBezTo>
                    <a:pt x="17" y="9"/>
                    <a:pt x="17" y="9"/>
                    <a:pt x="17" y="9"/>
                  </a:cubicBezTo>
                  <a:cubicBezTo>
                    <a:pt x="17" y="9"/>
                    <a:pt x="17" y="10"/>
                    <a:pt x="17" y="10"/>
                  </a:cubicBezTo>
                  <a:cubicBezTo>
                    <a:pt x="17" y="11"/>
                    <a:pt x="17" y="11"/>
                    <a:pt x="17" y="11"/>
                  </a:cubicBezTo>
                  <a:cubicBezTo>
                    <a:pt x="18" y="11"/>
                    <a:pt x="18" y="11"/>
                    <a:pt x="18" y="11"/>
                  </a:cubicBezTo>
                  <a:cubicBezTo>
                    <a:pt x="18" y="11"/>
                    <a:pt x="17" y="13"/>
                    <a:pt x="16" y="13"/>
                  </a:cubicBezTo>
                  <a:cubicBezTo>
                    <a:pt x="16" y="14"/>
                    <a:pt x="13" y="17"/>
                    <a:pt x="13" y="17"/>
                  </a:cubicBezTo>
                  <a:cubicBezTo>
                    <a:pt x="12" y="18"/>
                    <a:pt x="10" y="20"/>
                    <a:pt x="10" y="21"/>
                  </a:cubicBezTo>
                  <a:cubicBezTo>
                    <a:pt x="9" y="21"/>
                    <a:pt x="9" y="22"/>
                    <a:pt x="9" y="22"/>
                  </a:cubicBezTo>
                  <a:cubicBezTo>
                    <a:pt x="9" y="23"/>
                    <a:pt x="9" y="23"/>
                    <a:pt x="9" y="23"/>
                  </a:cubicBezTo>
                  <a:cubicBezTo>
                    <a:pt x="9" y="23"/>
                    <a:pt x="8" y="23"/>
                    <a:pt x="7" y="24"/>
                  </a:cubicBezTo>
                  <a:cubicBezTo>
                    <a:pt x="7" y="25"/>
                    <a:pt x="5" y="26"/>
                    <a:pt x="4" y="27"/>
                  </a:cubicBezTo>
                  <a:cubicBezTo>
                    <a:pt x="4" y="28"/>
                    <a:pt x="3" y="28"/>
                    <a:pt x="3" y="28"/>
                  </a:cubicBezTo>
                  <a:cubicBezTo>
                    <a:pt x="3" y="29"/>
                    <a:pt x="2" y="30"/>
                    <a:pt x="1" y="31"/>
                  </a:cubicBezTo>
                  <a:cubicBezTo>
                    <a:pt x="1" y="31"/>
                    <a:pt x="1" y="32"/>
                    <a:pt x="1" y="32"/>
                  </a:cubicBezTo>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8" name="Freeform 672"/>
            <p:cNvSpPr>
              <a:spLocks noEditPoints="1"/>
            </p:cNvSpPr>
            <p:nvPr/>
          </p:nvSpPr>
          <p:spPr bwMode="auto">
            <a:xfrm>
              <a:off x="3017838" y="4541838"/>
              <a:ext cx="123825" cy="363538"/>
            </a:xfrm>
            <a:custGeom>
              <a:avLst/>
              <a:gdLst>
                <a:gd name="T0" fmla="*/ 31 w 33"/>
                <a:gd name="T1" fmla="*/ 51 h 97"/>
                <a:gd name="T2" fmla="*/ 30 w 33"/>
                <a:gd name="T3" fmla="*/ 40 h 97"/>
                <a:gd name="T4" fmla="*/ 30 w 33"/>
                <a:gd name="T5" fmla="*/ 33 h 97"/>
                <a:gd name="T6" fmla="*/ 30 w 33"/>
                <a:gd name="T7" fmla="*/ 26 h 97"/>
                <a:gd name="T8" fmla="*/ 29 w 33"/>
                <a:gd name="T9" fmla="*/ 18 h 97"/>
                <a:gd name="T10" fmla="*/ 20 w 33"/>
                <a:gd name="T11" fmla="*/ 15 h 97"/>
                <a:gd name="T12" fmla="*/ 21 w 33"/>
                <a:gd name="T13" fmla="*/ 13 h 97"/>
                <a:gd name="T14" fmla="*/ 22 w 33"/>
                <a:gd name="T15" fmla="*/ 11 h 97"/>
                <a:gd name="T16" fmla="*/ 22 w 33"/>
                <a:gd name="T17" fmla="*/ 7 h 97"/>
                <a:gd name="T18" fmla="*/ 22 w 33"/>
                <a:gd name="T19" fmla="*/ 4 h 97"/>
                <a:gd name="T20" fmla="*/ 18 w 33"/>
                <a:gd name="T21" fmla="*/ 1 h 97"/>
                <a:gd name="T22" fmla="*/ 14 w 33"/>
                <a:gd name="T23" fmla="*/ 1 h 97"/>
                <a:gd name="T24" fmla="*/ 11 w 33"/>
                <a:gd name="T25" fmla="*/ 4 h 97"/>
                <a:gd name="T26" fmla="*/ 10 w 33"/>
                <a:gd name="T27" fmla="*/ 8 h 97"/>
                <a:gd name="T28" fmla="*/ 12 w 33"/>
                <a:gd name="T29" fmla="*/ 12 h 97"/>
                <a:gd name="T30" fmla="*/ 13 w 33"/>
                <a:gd name="T31" fmla="*/ 15 h 97"/>
                <a:gd name="T32" fmla="*/ 8 w 33"/>
                <a:gd name="T33" fmla="*/ 16 h 97"/>
                <a:gd name="T34" fmla="*/ 4 w 33"/>
                <a:gd name="T35" fmla="*/ 18 h 97"/>
                <a:gd name="T36" fmla="*/ 1 w 33"/>
                <a:gd name="T37" fmla="*/ 31 h 97"/>
                <a:gd name="T38" fmla="*/ 0 w 33"/>
                <a:gd name="T39" fmla="*/ 39 h 97"/>
                <a:gd name="T40" fmla="*/ 1 w 33"/>
                <a:gd name="T41" fmla="*/ 37 h 97"/>
                <a:gd name="T42" fmla="*/ 4 w 33"/>
                <a:gd name="T43" fmla="*/ 41 h 97"/>
                <a:gd name="T44" fmla="*/ 3 w 33"/>
                <a:gd name="T45" fmla="*/ 50 h 97"/>
                <a:gd name="T46" fmla="*/ 3 w 33"/>
                <a:gd name="T47" fmla="*/ 66 h 97"/>
                <a:gd name="T48" fmla="*/ 6 w 33"/>
                <a:gd name="T49" fmla="*/ 70 h 97"/>
                <a:gd name="T50" fmla="*/ 9 w 33"/>
                <a:gd name="T51" fmla="*/ 79 h 97"/>
                <a:gd name="T52" fmla="*/ 9 w 33"/>
                <a:gd name="T53" fmla="*/ 88 h 97"/>
                <a:gd name="T54" fmla="*/ 8 w 33"/>
                <a:gd name="T55" fmla="*/ 91 h 97"/>
                <a:gd name="T56" fmla="*/ 13 w 33"/>
                <a:gd name="T57" fmla="*/ 91 h 97"/>
                <a:gd name="T58" fmla="*/ 13 w 33"/>
                <a:gd name="T59" fmla="*/ 88 h 97"/>
                <a:gd name="T60" fmla="*/ 13 w 33"/>
                <a:gd name="T61" fmla="*/ 81 h 97"/>
                <a:gd name="T62" fmla="*/ 14 w 33"/>
                <a:gd name="T63" fmla="*/ 73 h 97"/>
                <a:gd name="T64" fmla="*/ 15 w 33"/>
                <a:gd name="T65" fmla="*/ 73 h 97"/>
                <a:gd name="T66" fmla="*/ 14 w 33"/>
                <a:gd name="T67" fmla="*/ 84 h 97"/>
                <a:gd name="T68" fmla="*/ 13 w 33"/>
                <a:gd name="T69" fmla="*/ 91 h 97"/>
                <a:gd name="T70" fmla="*/ 13 w 33"/>
                <a:gd name="T71" fmla="*/ 95 h 97"/>
                <a:gd name="T72" fmla="*/ 15 w 33"/>
                <a:gd name="T73" fmla="*/ 97 h 97"/>
                <a:gd name="T74" fmla="*/ 19 w 33"/>
                <a:gd name="T75" fmla="*/ 95 h 97"/>
                <a:gd name="T76" fmla="*/ 17 w 33"/>
                <a:gd name="T77" fmla="*/ 91 h 97"/>
                <a:gd name="T78" fmla="*/ 20 w 33"/>
                <a:gd name="T79" fmla="*/ 78 h 97"/>
                <a:gd name="T80" fmla="*/ 22 w 33"/>
                <a:gd name="T81" fmla="*/ 65 h 97"/>
                <a:gd name="T82" fmla="*/ 24 w 33"/>
                <a:gd name="T83" fmla="*/ 59 h 97"/>
                <a:gd name="T84" fmla="*/ 31 w 33"/>
                <a:gd name="T85" fmla="*/ 59 h 97"/>
                <a:gd name="T86" fmla="*/ 32 w 33"/>
                <a:gd name="T87" fmla="*/ 54 h 97"/>
                <a:gd name="T88" fmla="*/ 27 w 33"/>
                <a:gd name="T89" fmla="*/ 39 h 97"/>
                <a:gd name="T90" fmla="*/ 28 w 33"/>
                <a:gd name="T91" fmla="*/ 40 h 97"/>
                <a:gd name="T92" fmla="*/ 28 w 33"/>
                <a:gd name="T93" fmla="*/ 46 h 97"/>
                <a:gd name="T94" fmla="*/ 29 w 33"/>
                <a:gd name="T95" fmla="*/ 40 h 97"/>
                <a:gd name="T96" fmla="*/ 29 w 33"/>
                <a:gd name="T97"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97">
                  <a:moveTo>
                    <a:pt x="32" y="54"/>
                  </a:moveTo>
                  <a:cubicBezTo>
                    <a:pt x="32" y="54"/>
                    <a:pt x="32" y="53"/>
                    <a:pt x="32" y="53"/>
                  </a:cubicBezTo>
                  <a:cubicBezTo>
                    <a:pt x="32" y="52"/>
                    <a:pt x="31" y="52"/>
                    <a:pt x="31" y="51"/>
                  </a:cubicBezTo>
                  <a:cubicBezTo>
                    <a:pt x="31" y="51"/>
                    <a:pt x="31" y="49"/>
                    <a:pt x="31" y="49"/>
                  </a:cubicBezTo>
                  <a:cubicBezTo>
                    <a:pt x="31" y="49"/>
                    <a:pt x="31" y="48"/>
                    <a:pt x="31" y="47"/>
                  </a:cubicBezTo>
                  <a:cubicBezTo>
                    <a:pt x="31" y="46"/>
                    <a:pt x="30" y="41"/>
                    <a:pt x="30" y="40"/>
                  </a:cubicBezTo>
                  <a:cubicBezTo>
                    <a:pt x="30" y="40"/>
                    <a:pt x="30" y="38"/>
                    <a:pt x="30" y="37"/>
                  </a:cubicBezTo>
                  <a:cubicBezTo>
                    <a:pt x="30" y="36"/>
                    <a:pt x="30" y="36"/>
                    <a:pt x="30" y="35"/>
                  </a:cubicBezTo>
                  <a:cubicBezTo>
                    <a:pt x="30" y="35"/>
                    <a:pt x="30" y="34"/>
                    <a:pt x="30" y="33"/>
                  </a:cubicBezTo>
                  <a:cubicBezTo>
                    <a:pt x="30" y="33"/>
                    <a:pt x="30" y="32"/>
                    <a:pt x="30" y="32"/>
                  </a:cubicBezTo>
                  <a:cubicBezTo>
                    <a:pt x="30" y="32"/>
                    <a:pt x="31" y="32"/>
                    <a:pt x="31" y="31"/>
                  </a:cubicBezTo>
                  <a:cubicBezTo>
                    <a:pt x="31" y="31"/>
                    <a:pt x="30" y="26"/>
                    <a:pt x="30" y="26"/>
                  </a:cubicBezTo>
                  <a:cubicBezTo>
                    <a:pt x="30" y="25"/>
                    <a:pt x="30" y="24"/>
                    <a:pt x="29" y="23"/>
                  </a:cubicBezTo>
                  <a:cubicBezTo>
                    <a:pt x="29" y="22"/>
                    <a:pt x="29" y="22"/>
                    <a:pt x="29" y="21"/>
                  </a:cubicBezTo>
                  <a:cubicBezTo>
                    <a:pt x="29" y="21"/>
                    <a:pt x="29" y="19"/>
                    <a:pt x="29" y="18"/>
                  </a:cubicBezTo>
                  <a:cubicBezTo>
                    <a:pt x="29" y="18"/>
                    <a:pt x="28" y="17"/>
                    <a:pt x="27" y="17"/>
                  </a:cubicBezTo>
                  <a:cubicBezTo>
                    <a:pt x="26" y="16"/>
                    <a:pt x="23" y="16"/>
                    <a:pt x="23" y="16"/>
                  </a:cubicBezTo>
                  <a:cubicBezTo>
                    <a:pt x="22" y="16"/>
                    <a:pt x="20" y="15"/>
                    <a:pt x="20" y="15"/>
                  </a:cubicBezTo>
                  <a:cubicBezTo>
                    <a:pt x="20" y="15"/>
                    <a:pt x="20" y="14"/>
                    <a:pt x="20" y="14"/>
                  </a:cubicBezTo>
                  <a:cubicBezTo>
                    <a:pt x="20" y="14"/>
                    <a:pt x="20" y="13"/>
                    <a:pt x="20" y="13"/>
                  </a:cubicBezTo>
                  <a:cubicBezTo>
                    <a:pt x="20" y="13"/>
                    <a:pt x="21" y="13"/>
                    <a:pt x="21" y="13"/>
                  </a:cubicBezTo>
                  <a:cubicBezTo>
                    <a:pt x="21" y="12"/>
                    <a:pt x="21" y="12"/>
                    <a:pt x="21" y="12"/>
                  </a:cubicBezTo>
                  <a:cubicBezTo>
                    <a:pt x="21" y="12"/>
                    <a:pt x="21" y="12"/>
                    <a:pt x="21" y="11"/>
                  </a:cubicBezTo>
                  <a:cubicBezTo>
                    <a:pt x="21" y="11"/>
                    <a:pt x="22" y="11"/>
                    <a:pt x="22" y="11"/>
                  </a:cubicBezTo>
                  <a:cubicBezTo>
                    <a:pt x="22" y="10"/>
                    <a:pt x="22" y="10"/>
                    <a:pt x="22" y="10"/>
                  </a:cubicBezTo>
                  <a:cubicBezTo>
                    <a:pt x="22" y="9"/>
                    <a:pt x="22" y="8"/>
                    <a:pt x="22" y="8"/>
                  </a:cubicBezTo>
                  <a:cubicBezTo>
                    <a:pt x="22" y="8"/>
                    <a:pt x="22" y="7"/>
                    <a:pt x="22" y="7"/>
                  </a:cubicBezTo>
                  <a:cubicBezTo>
                    <a:pt x="22" y="6"/>
                    <a:pt x="22" y="6"/>
                    <a:pt x="22" y="6"/>
                  </a:cubicBezTo>
                  <a:cubicBezTo>
                    <a:pt x="22" y="6"/>
                    <a:pt x="22" y="5"/>
                    <a:pt x="22" y="5"/>
                  </a:cubicBezTo>
                  <a:cubicBezTo>
                    <a:pt x="22" y="4"/>
                    <a:pt x="22" y="4"/>
                    <a:pt x="22" y="4"/>
                  </a:cubicBezTo>
                  <a:cubicBezTo>
                    <a:pt x="22" y="4"/>
                    <a:pt x="21" y="3"/>
                    <a:pt x="21" y="3"/>
                  </a:cubicBezTo>
                  <a:cubicBezTo>
                    <a:pt x="20" y="2"/>
                    <a:pt x="20" y="1"/>
                    <a:pt x="20" y="1"/>
                  </a:cubicBezTo>
                  <a:cubicBezTo>
                    <a:pt x="19" y="1"/>
                    <a:pt x="19" y="1"/>
                    <a:pt x="18" y="1"/>
                  </a:cubicBezTo>
                  <a:cubicBezTo>
                    <a:pt x="18" y="1"/>
                    <a:pt x="17" y="1"/>
                    <a:pt x="17" y="0"/>
                  </a:cubicBezTo>
                  <a:cubicBezTo>
                    <a:pt x="17" y="0"/>
                    <a:pt x="16" y="1"/>
                    <a:pt x="15" y="0"/>
                  </a:cubicBezTo>
                  <a:cubicBezTo>
                    <a:pt x="15" y="0"/>
                    <a:pt x="14" y="1"/>
                    <a:pt x="14" y="1"/>
                  </a:cubicBezTo>
                  <a:cubicBezTo>
                    <a:pt x="14" y="1"/>
                    <a:pt x="14" y="1"/>
                    <a:pt x="13" y="2"/>
                  </a:cubicBezTo>
                  <a:cubicBezTo>
                    <a:pt x="12" y="2"/>
                    <a:pt x="12" y="3"/>
                    <a:pt x="11" y="3"/>
                  </a:cubicBezTo>
                  <a:cubicBezTo>
                    <a:pt x="11" y="3"/>
                    <a:pt x="11" y="4"/>
                    <a:pt x="11" y="4"/>
                  </a:cubicBezTo>
                  <a:cubicBezTo>
                    <a:pt x="10" y="4"/>
                    <a:pt x="10" y="5"/>
                    <a:pt x="10" y="5"/>
                  </a:cubicBezTo>
                  <a:cubicBezTo>
                    <a:pt x="10" y="6"/>
                    <a:pt x="10" y="7"/>
                    <a:pt x="10" y="7"/>
                  </a:cubicBezTo>
                  <a:cubicBezTo>
                    <a:pt x="10" y="7"/>
                    <a:pt x="10" y="8"/>
                    <a:pt x="10" y="8"/>
                  </a:cubicBezTo>
                  <a:cubicBezTo>
                    <a:pt x="10" y="9"/>
                    <a:pt x="10" y="9"/>
                    <a:pt x="10" y="10"/>
                  </a:cubicBezTo>
                  <a:cubicBezTo>
                    <a:pt x="10" y="10"/>
                    <a:pt x="11" y="11"/>
                    <a:pt x="11" y="11"/>
                  </a:cubicBezTo>
                  <a:cubicBezTo>
                    <a:pt x="11" y="12"/>
                    <a:pt x="12" y="12"/>
                    <a:pt x="12" y="12"/>
                  </a:cubicBezTo>
                  <a:cubicBezTo>
                    <a:pt x="11" y="13"/>
                    <a:pt x="12" y="13"/>
                    <a:pt x="12" y="13"/>
                  </a:cubicBezTo>
                  <a:cubicBezTo>
                    <a:pt x="12" y="14"/>
                    <a:pt x="13" y="14"/>
                    <a:pt x="13" y="14"/>
                  </a:cubicBezTo>
                  <a:cubicBezTo>
                    <a:pt x="13" y="15"/>
                    <a:pt x="13" y="15"/>
                    <a:pt x="13" y="15"/>
                  </a:cubicBezTo>
                  <a:cubicBezTo>
                    <a:pt x="13" y="15"/>
                    <a:pt x="12" y="15"/>
                    <a:pt x="12" y="15"/>
                  </a:cubicBezTo>
                  <a:cubicBezTo>
                    <a:pt x="12" y="15"/>
                    <a:pt x="11" y="15"/>
                    <a:pt x="11" y="15"/>
                  </a:cubicBezTo>
                  <a:cubicBezTo>
                    <a:pt x="10" y="15"/>
                    <a:pt x="8" y="16"/>
                    <a:pt x="8" y="16"/>
                  </a:cubicBezTo>
                  <a:cubicBezTo>
                    <a:pt x="7" y="16"/>
                    <a:pt x="6" y="16"/>
                    <a:pt x="6" y="16"/>
                  </a:cubicBezTo>
                  <a:cubicBezTo>
                    <a:pt x="5" y="16"/>
                    <a:pt x="4" y="17"/>
                    <a:pt x="4" y="17"/>
                  </a:cubicBezTo>
                  <a:cubicBezTo>
                    <a:pt x="4" y="17"/>
                    <a:pt x="4" y="17"/>
                    <a:pt x="4" y="18"/>
                  </a:cubicBezTo>
                  <a:cubicBezTo>
                    <a:pt x="4" y="18"/>
                    <a:pt x="1" y="24"/>
                    <a:pt x="1" y="26"/>
                  </a:cubicBezTo>
                  <a:cubicBezTo>
                    <a:pt x="1" y="29"/>
                    <a:pt x="0" y="28"/>
                    <a:pt x="0" y="31"/>
                  </a:cubicBezTo>
                  <a:cubicBezTo>
                    <a:pt x="0" y="31"/>
                    <a:pt x="0" y="31"/>
                    <a:pt x="1" y="31"/>
                  </a:cubicBezTo>
                  <a:cubicBezTo>
                    <a:pt x="1" y="31"/>
                    <a:pt x="1" y="32"/>
                    <a:pt x="1" y="32"/>
                  </a:cubicBezTo>
                  <a:cubicBezTo>
                    <a:pt x="0" y="32"/>
                    <a:pt x="0" y="31"/>
                    <a:pt x="0" y="31"/>
                  </a:cubicBezTo>
                  <a:cubicBezTo>
                    <a:pt x="0" y="34"/>
                    <a:pt x="0" y="37"/>
                    <a:pt x="0" y="39"/>
                  </a:cubicBezTo>
                  <a:cubicBezTo>
                    <a:pt x="0" y="39"/>
                    <a:pt x="0" y="37"/>
                    <a:pt x="0" y="36"/>
                  </a:cubicBezTo>
                  <a:cubicBezTo>
                    <a:pt x="0" y="36"/>
                    <a:pt x="0" y="36"/>
                    <a:pt x="1" y="36"/>
                  </a:cubicBezTo>
                  <a:cubicBezTo>
                    <a:pt x="1" y="36"/>
                    <a:pt x="1" y="37"/>
                    <a:pt x="1" y="37"/>
                  </a:cubicBezTo>
                  <a:cubicBezTo>
                    <a:pt x="1" y="38"/>
                    <a:pt x="1" y="38"/>
                    <a:pt x="1" y="38"/>
                  </a:cubicBezTo>
                  <a:cubicBezTo>
                    <a:pt x="2" y="39"/>
                    <a:pt x="4" y="39"/>
                    <a:pt x="4" y="39"/>
                  </a:cubicBezTo>
                  <a:cubicBezTo>
                    <a:pt x="4" y="39"/>
                    <a:pt x="4" y="40"/>
                    <a:pt x="4" y="41"/>
                  </a:cubicBezTo>
                  <a:cubicBezTo>
                    <a:pt x="4" y="41"/>
                    <a:pt x="3" y="44"/>
                    <a:pt x="3" y="45"/>
                  </a:cubicBezTo>
                  <a:cubicBezTo>
                    <a:pt x="3" y="45"/>
                    <a:pt x="3" y="48"/>
                    <a:pt x="3" y="49"/>
                  </a:cubicBezTo>
                  <a:cubicBezTo>
                    <a:pt x="2" y="49"/>
                    <a:pt x="3" y="50"/>
                    <a:pt x="3" y="50"/>
                  </a:cubicBezTo>
                  <a:cubicBezTo>
                    <a:pt x="3" y="50"/>
                    <a:pt x="3" y="55"/>
                    <a:pt x="3" y="56"/>
                  </a:cubicBezTo>
                  <a:cubicBezTo>
                    <a:pt x="3" y="57"/>
                    <a:pt x="3" y="63"/>
                    <a:pt x="3" y="63"/>
                  </a:cubicBezTo>
                  <a:cubicBezTo>
                    <a:pt x="3" y="64"/>
                    <a:pt x="3" y="65"/>
                    <a:pt x="3" y="66"/>
                  </a:cubicBezTo>
                  <a:cubicBezTo>
                    <a:pt x="3" y="66"/>
                    <a:pt x="3" y="68"/>
                    <a:pt x="3" y="68"/>
                  </a:cubicBezTo>
                  <a:cubicBezTo>
                    <a:pt x="3" y="69"/>
                    <a:pt x="3" y="69"/>
                    <a:pt x="4" y="69"/>
                  </a:cubicBezTo>
                  <a:cubicBezTo>
                    <a:pt x="4" y="69"/>
                    <a:pt x="6" y="69"/>
                    <a:pt x="6" y="70"/>
                  </a:cubicBezTo>
                  <a:cubicBezTo>
                    <a:pt x="7" y="70"/>
                    <a:pt x="8" y="70"/>
                    <a:pt x="8" y="70"/>
                  </a:cubicBezTo>
                  <a:cubicBezTo>
                    <a:pt x="8" y="70"/>
                    <a:pt x="8" y="72"/>
                    <a:pt x="8" y="73"/>
                  </a:cubicBezTo>
                  <a:cubicBezTo>
                    <a:pt x="8" y="75"/>
                    <a:pt x="9" y="78"/>
                    <a:pt x="9" y="79"/>
                  </a:cubicBezTo>
                  <a:cubicBezTo>
                    <a:pt x="9" y="80"/>
                    <a:pt x="10" y="82"/>
                    <a:pt x="10" y="83"/>
                  </a:cubicBezTo>
                  <a:cubicBezTo>
                    <a:pt x="10" y="83"/>
                    <a:pt x="10" y="86"/>
                    <a:pt x="9" y="86"/>
                  </a:cubicBezTo>
                  <a:cubicBezTo>
                    <a:pt x="9" y="86"/>
                    <a:pt x="9" y="88"/>
                    <a:pt x="9" y="88"/>
                  </a:cubicBezTo>
                  <a:cubicBezTo>
                    <a:pt x="9" y="88"/>
                    <a:pt x="8" y="88"/>
                    <a:pt x="8" y="88"/>
                  </a:cubicBezTo>
                  <a:cubicBezTo>
                    <a:pt x="8" y="88"/>
                    <a:pt x="8" y="89"/>
                    <a:pt x="8" y="89"/>
                  </a:cubicBezTo>
                  <a:cubicBezTo>
                    <a:pt x="8" y="90"/>
                    <a:pt x="8" y="90"/>
                    <a:pt x="8" y="91"/>
                  </a:cubicBezTo>
                  <a:cubicBezTo>
                    <a:pt x="8" y="91"/>
                    <a:pt x="9" y="92"/>
                    <a:pt x="9" y="92"/>
                  </a:cubicBezTo>
                  <a:cubicBezTo>
                    <a:pt x="10" y="92"/>
                    <a:pt x="12" y="92"/>
                    <a:pt x="12" y="92"/>
                  </a:cubicBezTo>
                  <a:cubicBezTo>
                    <a:pt x="13" y="92"/>
                    <a:pt x="13" y="91"/>
                    <a:pt x="13" y="91"/>
                  </a:cubicBezTo>
                  <a:cubicBezTo>
                    <a:pt x="13" y="90"/>
                    <a:pt x="13" y="90"/>
                    <a:pt x="13" y="90"/>
                  </a:cubicBezTo>
                  <a:cubicBezTo>
                    <a:pt x="13" y="89"/>
                    <a:pt x="13" y="89"/>
                    <a:pt x="13" y="88"/>
                  </a:cubicBezTo>
                  <a:cubicBezTo>
                    <a:pt x="13" y="88"/>
                    <a:pt x="13" y="88"/>
                    <a:pt x="13" y="88"/>
                  </a:cubicBezTo>
                  <a:cubicBezTo>
                    <a:pt x="13" y="88"/>
                    <a:pt x="13" y="86"/>
                    <a:pt x="13" y="86"/>
                  </a:cubicBezTo>
                  <a:cubicBezTo>
                    <a:pt x="13" y="85"/>
                    <a:pt x="13" y="84"/>
                    <a:pt x="13" y="83"/>
                  </a:cubicBezTo>
                  <a:cubicBezTo>
                    <a:pt x="13" y="83"/>
                    <a:pt x="13" y="81"/>
                    <a:pt x="13" y="81"/>
                  </a:cubicBezTo>
                  <a:cubicBezTo>
                    <a:pt x="13" y="81"/>
                    <a:pt x="13" y="80"/>
                    <a:pt x="14" y="79"/>
                  </a:cubicBezTo>
                  <a:cubicBezTo>
                    <a:pt x="14" y="78"/>
                    <a:pt x="14" y="75"/>
                    <a:pt x="14" y="74"/>
                  </a:cubicBezTo>
                  <a:cubicBezTo>
                    <a:pt x="14" y="74"/>
                    <a:pt x="14" y="73"/>
                    <a:pt x="14" y="73"/>
                  </a:cubicBezTo>
                  <a:cubicBezTo>
                    <a:pt x="14" y="72"/>
                    <a:pt x="14" y="71"/>
                    <a:pt x="14" y="71"/>
                  </a:cubicBezTo>
                  <a:cubicBezTo>
                    <a:pt x="15" y="71"/>
                    <a:pt x="15" y="71"/>
                    <a:pt x="15" y="71"/>
                  </a:cubicBezTo>
                  <a:cubicBezTo>
                    <a:pt x="15" y="71"/>
                    <a:pt x="15" y="73"/>
                    <a:pt x="15" y="73"/>
                  </a:cubicBezTo>
                  <a:cubicBezTo>
                    <a:pt x="15" y="74"/>
                    <a:pt x="14" y="75"/>
                    <a:pt x="14" y="76"/>
                  </a:cubicBezTo>
                  <a:cubicBezTo>
                    <a:pt x="14" y="76"/>
                    <a:pt x="14" y="79"/>
                    <a:pt x="14" y="79"/>
                  </a:cubicBezTo>
                  <a:cubicBezTo>
                    <a:pt x="14" y="81"/>
                    <a:pt x="14" y="83"/>
                    <a:pt x="14" y="84"/>
                  </a:cubicBezTo>
                  <a:cubicBezTo>
                    <a:pt x="14" y="84"/>
                    <a:pt x="14" y="88"/>
                    <a:pt x="14" y="88"/>
                  </a:cubicBezTo>
                  <a:cubicBezTo>
                    <a:pt x="14" y="89"/>
                    <a:pt x="14" y="90"/>
                    <a:pt x="14" y="90"/>
                  </a:cubicBezTo>
                  <a:cubicBezTo>
                    <a:pt x="14" y="90"/>
                    <a:pt x="13" y="91"/>
                    <a:pt x="13" y="91"/>
                  </a:cubicBezTo>
                  <a:cubicBezTo>
                    <a:pt x="13" y="92"/>
                    <a:pt x="13" y="93"/>
                    <a:pt x="13" y="93"/>
                  </a:cubicBezTo>
                  <a:cubicBezTo>
                    <a:pt x="13" y="94"/>
                    <a:pt x="13" y="94"/>
                    <a:pt x="13" y="94"/>
                  </a:cubicBezTo>
                  <a:cubicBezTo>
                    <a:pt x="13" y="95"/>
                    <a:pt x="13" y="95"/>
                    <a:pt x="13" y="95"/>
                  </a:cubicBezTo>
                  <a:cubicBezTo>
                    <a:pt x="13" y="95"/>
                    <a:pt x="13" y="96"/>
                    <a:pt x="13" y="96"/>
                  </a:cubicBezTo>
                  <a:cubicBezTo>
                    <a:pt x="13" y="96"/>
                    <a:pt x="13" y="97"/>
                    <a:pt x="14" y="97"/>
                  </a:cubicBezTo>
                  <a:cubicBezTo>
                    <a:pt x="14" y="97"/>
                    <a:pt x="15" y="97"/>
                    <a:pt x="15" y="97"/>
                  </a:cubicBezTo>
                  <a:cubicBezTo>
                    <a:pt x="16" y="97"/>
                    <a:pt x="18" y="97"/>
                    <a:pt x="19" y="97"/>
                  </a:cubicBezTo>
                  <a:cubicBezTo>
                    <a:pt x="19" y="97"/>
                    <a:pt x="19" y="97"/>
                    <a:pt x="19" y="96"/>
                  </a:cubicBezTo>
                  <a:cubicBezTo>
                    <a:pt x="20" y="96"/>
                    <a:pt x="19" y="95"/>
                    <a:pt x="19" y="95"/>
                  </a:cubicBezTo>
                  <a:cubicBezTo>
                    <a:pt x="18" y="94"/>
                    <a:pt x="18" y="94"/>
                    <a:pt x="18" y="93"/>
                  </a:cubicBezTo>
                  <a:cubicBezTo>
                    <a:pt x="18" y="93"/>
                    <a:pt x="18" y="93"/>
                    <a:pt x="18" y="93"/>
                  </a:cubicBezTo>
                  <a:cubicBezTo>
                    <a:pt x="18" y="93"/>
                    <a:pt x="17" y="92"/>
                    <a:pt x="17" y="91"/>
                  </a:cubicBezTo>
                  <a:cubicBezTo>
                    <a:pt x="17" y="91"/>
                    <a:pt x="17" y="90"/>
                    <a:pt x="17" y="89"/>
                  </a:cubicBezTo>
                  <a:cubicBezTo>
                    <a:pt x="17" y="89"/>
                    <a:pt x="18" y="87"/>
                    <a:pt x="18" y="87"/>
                  </a:cubicBezTo>
                  <a:cubicBezTo>
                    <a:pt x="18" y="86"/>
                    <a:pt x="20" y="80"/>
                    <a:pt x="20" y="78"/>
                  </a:cubicBezTo>
                  <a:cubicBezTo>
                    <a:pt x="21" y="76"/>
                    <a:pt x="21" y="72"/>
                    <a:pt x="21" y="72"/>
                  </a:cubicBezTo>
                  <a:cubicBezTo>
                    <a:pt x="21" y="72"/>
                    <a:pt x="21" y="72"/>
                    <a:pt x="21" y="71"/>
                  </a:cubicBezTo>
                  <a:cubicBezTo>
                    <a:pt x="21" y="71"/>
                    <a:pt x="22" y="65"/>
                    <a:pt x="22" y="65"/>
                  </a:cubicBezTo>
                  <a:cubicBezTo>
                    <a:pt x="22" y="64"/>
                    <a:pt x="23" y="63"/>
                    <a:pt x="23" y="63"/>
                  </a:cubicBezTo>
                  <a:cubicBezTo>
                    <a:pt x="23" y="62"/>
                    <a:pt x="23" y="61"/>
                    <a:pt x="24" y="61"/>
                  </a:cubicBezTo>
                  <a:cubicBezTo>
                    <a:pt x="24" y="60"/>
                    <a:pt x="24" y="59"/>
                    <a:pt x="24" y="59"/>
                  </a:cubicBezTo>
                  <a:cubicBezTo>
                    <a:pt x="24" y="58"/>
                    <a:pt x="24" y="58"/>
                    <a:pt x="24" y="58"/>
                  </a:cubicBezTo>
                  <a:cubicBezTo>
                    <a:pt x="24" y="58"/>
                    <a:pt x="26" y="59"/>
                    <a:pt x="27" y="59"/>
                  </a:cubicBezTo>
                  <a:cubicBezTo>
                    <a:pt x="27" y="59"/>
                    <a:pt x="31" y="59"/>
                    <a:pt x="31" y="59"/>
                  </a:cubicBezTo>
                  <a:cubicBezTo>
                    <a:pt x="32" y="59"/>
                    <a:pt x="33" y="59"/>
                    <a:pt x="33" y="59"/>
                  </a:cubicBezTo>
                  <a:cubicBezTo>
                    <a:pt x="33" y="59"/>
                    <a:pt x="33" y="58"/>
                    <a:pt x="33" y="58"/>
                  </a:cubicBezTo>
                  <a:cubicBezTo>
                    <a:pt x="33" y="57"/>
                    <a:pt x="32" y="55"/>
                    <a:pt x="32" y="54"/>
                  </a:cubicBezTo>
                  <a:close/>
                  <a:moveTo>
                    <a:pt x="28" y="40"/>
                  </a:moveTo>
                  <a:cubicBezTo>
                    <a:pt x="28" y="41"/>
                    <a:pt x="27" y="42"/>
                    <a:pt x="27" y="43"/>
                  </a:cubicBezTo>
                  <a:cubicBezTo>
                    <a:pt x="27" y="41"/>
                    <a:pt x="27" y="39"/>
                    <a:pt x="27" y="39"/>
                  </a:cubicBezTo>
                  <a:cubicBezTo>
                    <a:pt x="27" y="39"/>
                    <a:pt x="27" y="38"/>
                    <a:pt x="27" y="38"/>
                  </a:cubicBezTo>
                  <a:cubicBezTo>
                    <a:pt x="27" y="38"/>
                    <a:pt x="27" y="38"/>
                    <a:pt x="28" y="37"/>
                  </a:cubicBezTo>
                  <a:cubicBezTo>
                    <a:pt x="28" y="38"/>
                    <a:pt x="28" y="40"/>
                    <a:pt x="28" y="40"/>
                  </a:cubicBezTo>
                  <a:close/>
                  <a:moveTo>
                    <a:pt x="29" y="49"/>
                  </a:moveTo>
                  <a:cubicBezTo>
                    <a:pt x="29" y="49"/>
                    <a:pt x="29" y="49"/>
                    <a:pt x="29" y="49"/>
                  </a:cubicBezTo>
                  <a:cubicBezTo>
                    <a:pt x="29" y="49"/>
                    <a:pt x="28" y="47"/>
                    <a:pt x="28" y="46"/>
                  </a:cubicBezTo>
                  <a:cubicBezTo>
                    <a:pt x="28" y="45"/>
                    <a:pt x="28" y="42"/>
                    <a:pt x="29" y="41"/>
                  </a:cubicBezTo>
                  <a:cubicBezTo>
                    <a:pt x="29" y="41"/>
                    <a:pt x="29" y="39"/>
                    <a:pt x="29" y="38"/>
                  </a:cubicBezTo>
                  <a:cubicBezTo>
                    <a:pt x="29" y="39"/>
                    <a:pt x="29" y="39"/>
                    <a:pt x="29" y="40"/>
                  </a:cubicBezTo>
                  <a:cubicBezTo>
                    <a:pt x="29" y="40"/>
                    <a:pt x="30" y="46"/>
                    <a:pt x="30" y="47"/>
                  </a:cubicBezTo>
                  <a:cubicBezTo>
                    <a:pt x="30" y="47"/>
                    <a:pt x="30" y="49"/>
                    <a:pt x="30" y="49"/>
                  </a:cubicBezTo>
                  <a:cubicBezTo>
                    <a:pt x="30" y="49"/>
                    <a:pt x="30" y="49"/>
                    <a:pt x="29" y="4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9" name="Freeform 674"/>
            <p:cNvSpPr>
              <a:spLocks noEditPoints="1"/>
            </p:cNvSpPr>
            <p:nvPr/>
          </p:nvSpPr>
          <p:spPr bwMode="auto">
            <a:xfrm>
              <a:off x="7808913" y="3395663"/>
              <a:ext cx="96838" cy="285750"/>
            </a:xfrm>
            <a:custGeom>
              <a:avLst/>
              <a:gdLst>
                <a:gd name="T0" fmla="*/ 25 w 26"/>
                <a:gd name="T1" fmla="*/ 40 h 76"/>
                <a:gd name="T2" fmla="*/ 24 w 26"/>
                <a:gd name="T3" fmla="*/ 32 h 76"/>
                <a:gd name="T4" fmla="*/ 24 w 26"/>
                <a:gd name="T5" fmla="*/ 26 h 76"/>
                <a:gd name="T6" fmla="*/ 24 w 26"/>
                <a:gd name="T7" fmla="*/ 20 h 76"/>
                <a:gd name="T8" fmla="*/ 23 w 26"/>
                <a:gd name="T9" fmla="*/ 14 h 76"/>
                <a:gd name="T10" fmla="*/ 16 w 26"/>
                <a:gd name="T11" fmla="*/ 12 h 76"/>
                <a:gd name="T12" fmla="*/ 16 w 26"/>
                <a:gd name="T13" fmla="*/ 10 h 76"/>
                <a:gd name="T14" fmla="*/ 17 w 26"/>
                <a:gd name="T15" fmla="*/ 8 h 76"/>
                <a:gd name="T16" fmla="*/ 17 w 26"/>
                <a:gd name="T17" fmla="*/ 5 h 76"/>
                <a:gd name="T18" fmla="*/ 17 w 26"/>
                <a:gd name="T19" fmla="*/ 3 h 76"/>
                <a:gd name="T20" fmla="*/ 15 w 26"/>
                <a:gd name="T21" fmla="*/ 1 h 76"/>
                <a:gd name="T22" fmla="*/ 11 w 26"/>
                <a:gd name="T23" fmla="*/ 1 h 76"/>
                <a:gd name="T24" fmla="*/ 9 w 26"/>
                <a:gd name="T25" fmla="*/ 3 h 76"/>
                <a:gd name="T26" fmla="*/ 8 w 26"/>
                <a:gd name="T27" fmla="*/ 7 h 76"/>
                <a:gd name="T28" fmla="*/ 9 w 26"/>
                <a:gd name="T29" fmla="*/ 10 h 76"/>
                <a:gd name="T30" fmla="*/ 10 w 26"/>
                <a:gd name="T31" fmla="*/ 12 h 76"/>
                <a:gd name="T32" fmla="*/ 6 w 26"/>
                <a:gd name="T33" fmla="*/ 13 h 76"/>
                <a:gd name="T34" fmla="*/ 3 w 26"/>
                <a:gd name="T35" fmla="*/ 14 h 76"/>
                <a:gd name="T36" fmla="*/ 1 w 26"/>
                <a:gd name="T37" fmla="*/ 24 h 76"/>
                <a:gd name="T38" fmla="*/ 0 w 26"/>
                <a:gd name="T39" fmla="*/ 31 h 76"/>
                <a:gd name="T40" fmla="*/ 1 w 26"/>
                <a:gd name="T41" fmla="*/ 29 h 76"/>
                <a:gd name="T42" fmla="*/ 3 w 26"/>
                <a:gd name="T43" fmla="*/ 32 h 76"/>
                <a:gd name="T44" fmla="*/ 2 w 26"/>
                <a:gd name="T45" fmla="*/ 39 h 76"/>
                <a:gd name="T46" fmla="*/ 3 w 26"/>
                <a:gd name="T47" fmla="*/ 51 h 76"/>
                <a:gd name="T48" fmla="*/ 5 w 26"/>
                <a:gd name="T49" fmla="*/ 54 h 76"/>
                <a:gd name="T50" fmla="*/ 7 w 26"/>
                <a:gd name="T51" fmla="*/ 62 h 76"/>
                <a:gd name="T52" fmla="*/ 7 w 26"/>
                <a:gd name="T53" fmla="*/ 69 h 76"/>
                <a:gd name="T54" fmla="*/ 6 w 26"/>
                <a:gd name="T55" fmla="*/ 71 h 76"/>
                <a:gd name="T56" fmla="*/ 10 w 26"/>
                <a:gd name="T57" fmla="*/ 71 h 76"/>
                <a:gd name="T58" fmla="*/ 10 w 26"/>
                <a:gd name="T59" fmla="*/ 69 h 76"/>
                <a:gd name="T60" fmla="*/ 11 w 26"/>
                <a:gd name="T61" fmla="*/ 63 h 76"/>
                <a:gd name="T62" fmla="*/ 11 w 26"/>
                <a:gd name="T63" fmla="*/ 57 h 76"/>
                <a:gd name="T64" fmla="*/ 12 w 26"/>
                <a:gd name="T65" fmla="*/ 57 h 76"/>
                <a:gd name="T66" fmla="*/ 11 w 26"/>
                <a:gd name="T67" fmla="*/ 65 h 76"/>
                <a:gd name="T68" fmla="*/ 11 w 26"/>
                <a:gd name="T69" fmla="*/ 72 h 76"/>
                <a:gd name="T70" fmla="*/ 11 w 26"/>
                <a:gd name="T71" fmla="*/ 74 h 76"/>
                <a:gd name="T72" fmla="*/ 12 w 26"/>
                <a:gd name="T73" fmla="*/ 76 h 76"/>
                <a:gd name="T74" fmla="*/ 15 w 26"/>
                <a:gd name="T75" fmla="*/ 74 h 76"/>
                <a:gd name="T76" fmla="*/ 14 w 26"/>
                <a:gd name="T77" fmla="*/ 71 h 76"/>
                <a:gd name="T78" fmla="*/ 16 w 26"/>
                <a:gd name="T79" fmla="*/ 61 h 76"/>
                <a:gd name="T80" fmla="*/ 17 w 26"/>
                <a:gd name="T81" fmla="*/ 51 h 76"/>
                <a:gd name="T82" fmla="*/ 19 w 26"/>
                <a:gd name="T83" fmla="*/ 46 h 76"/>
                <a:gd name="T84" fmla="*/ 25 w 26"/>
                <a:gd name="T85" fmla="*/ 46 h 76"/>
                <a:gd name="T86" fmla="*/ 25 w 26"/>
                <a:gd name="T87" fmla="*/ 43 h 76"/>
                <a:gd name="T88" fmla="*/ 21 w 26"/>
                <a:gd name="T89" fmla="*/ 31 h 76"/>
                <a:gd name="T90" fmla="*/ 22 w 26"/>
                <a:gd name="T91" fmla="*/ 32 h 76"/>
                <a:gd name="T92" fmla="*/ 22 w 26"/>
                <a:gd name="T93" fmla="*/ 36 h 76"/>
                <a:gd name="T94" fmla="*/ 23 w 26"/>
                <a:gd name="T95" fmla="*/ 31 h 76"/>
                <a:gd name="T96" fmla="*/ 23 w 26"/>
                <a:gd name="T9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76">
                  <a:moveTo>
                    <a:pt x="25" y="43"/>
                  </a:moveTo>
                  <a:cubicBezTo>
                    <a:pt x="25" y="42"/>
                    <a:pt x="25" y="42"/>
                    <a:pt x="25" y="41"/>
                  </a:cubicBezTo>
                  <a:cubicBezTo>
                    <a:pt x="25" y="41"/>
                    <a:pt x="25" y="40"/>
                    <a:pt x="25" y="40"/>
                  </a:cubicBezTo>
                  <a:cubicBezTo>
                    <a:pt x="25" y="40"/>
                    <a:pt x="25" y="39"/>
                    <a:pt x="25" y="39"/>
                  </a:cubicBezTo>
                  <a:cubicBezTo>
                    <a:pt x="25" y="39"/>
                    <a:pt x="24" y="37"/>
                    <a:pt x="24" y="37"/>
                  </a:cubicBezTo>
                  <a:cubicBezTo>
                    <a:pt x="24" y="36"/>
                    <a:pt x="24" y="32"/>
                    <a:pt x="24" y="32"/>
                  </a:cubicBezTo>
                  <a:cubicBezTo>
                    <a:pt x="24" y="31"/>
                    <a:pt x="24" y="30"/>
                    <a:pt x="23" y="29"/>
                  </a:cubicBezTo>
                  <a:cubicBezTo>
                    <a:pt x="24" y="29"/>
                    <a:pt x="24" y="28"/>
                    <a:pt x="24" y="28"/>
                  </a:cubicBezTo>
                  <a:cubicBezTo>
                    <a:pt x="24" y="28"/>
                    <a:pt x="24" y="27"/>
                    <a:pt x="24" y="26"/>
                  </a:cubicBezTo>
                  <a:cubicBezTo>
                    <a:pt x="24" y="26"/>
                    <a:pt x="24" y="25"/>
                    <a:pt x="24" y="25"/>
                  </a:cubicBezTo>
                  <a:cubicBezTo>
                    <a:pt x="24" y="25"/>
                    <a:pt x="24" y="25"/>
                    <a:pt x="24" y="25"/>
                  </a:cubicBezTo>
                  <a:cubicBezTo>
                    <a:pt x="24" y="24"/>
                    <a:pt x="24" y="21"/>
                    <a:pt x="24" y="20"/>
                  </a:cubicBezTo>
                  <a:cubicBezTo>
                    <a:pt x="23" y="20"/>
                    <a:pt x="23" y="19"/>
                    <a:pt x="23" y="18"/>
                  </a:cubicBezTo>
                  <a:cubicBezTo>
                    <a:pt x="23" y="18"/>
                    <a:pt x="23" y="17"/>
                    <a:pt x="23" y="17"/>
                  </a:cubicBezTo>
                  <a:cubicBezTo>
                    <a:pt x="23" y="16"/>
                    <a:pt x="23" y="15"/>
                    <a:pt x="23" y="14"/>
                  </a:cubicBezTo>
                  <a:cubicBezTo>
                    <a:pt x="23" y="14"/>
                    <a:pt x="22" y="14"/>
                    <a:pt x="21" y="13"/>
                  </a:cubicBezTo>
                  <a:cubicBezTo>
                    <a:pt x="21" y="13"/>
                    <a:pt x="18" y="13"/>
                    <a:pt x="18" y="12"/>
                  </a:cubicBezTo>
                  <a:cubicBezTo>
                    <a:pt x="17" y="12"/>
                    <a:pt x="16" y="12"/>
                    <a:pt x="16" y="12"/>
                  </a:cubicBezTo>
                  <a:cubicBezTo>
                    <a:pt x="16" y="12"/>
                    <a:pt x="16" y="11"/>
                    <a:pt x="16" y="11"/>
                  </a:cubicBezTo>
                  <a:cubicBezTo>
                    <a:pt x="16" y="11"/>
                    <a:pt x="16" y="10"/>
                    <a:pt x="16" y="10"/>
                  </a:cubicBezTo>
                  <a:cubicBezTo>
                    <a:pt x="16" y="10"/>
                    <a:pt x="16" y="10"/>
                    <a:pt x="16" y="10"/>
                  </a:cubicBezTo>
                  <a:cubicBezTo>
                    <a:pt x="16" y="10"/>
                    <a:pt x="16" y="9"/>
                    <a:pt x="16" y="9"/>
                  </a:cubicBezTo>
                  <a:cubicBezTo>
                    <a:pt x="16" y="9"/>
                    <a:pt x="17" y="9"/>
                    <a:pt x="17" y="9"/>
                  </a:cubicBezTo>
                  <a:cubicBezTo>
                    <a:pt x="17" y="9"/>
                    <a:pt x="17" y="9"/>
                    <a:pt x="17" y="8"/>
                  </a:cubicBezTo>
                  <a:cubicBezTo>
                    <a:pt x="17" y="8"/>
                    <a:pt x="17" y="8"/>
                    <a:pt x="17" y="8"/>
                  </a:cubicBezTo>
                  <a:cubicBezTo>
                    <a:pt x="17" y="7"/>
                    <a:pt x="18" y="7"/>
                    <a:pt x="18" y="6"/>
                  </a:cubicBezTo>
                  <a:cubicBezTo>
                    <a:pt x="18" y="6"/>
                    <a:pt x="17" y="6"/>
                    <a:pt x="17" y="5"/>
                  </a:cubicBezTo>
                  <a:cubicBezTo>
                    <a:pt x="17" y="5"/>
                    <a:pt x="18" y="5"/>
                    <a:pt x="18" y="5"/>
                  </a:cubicBezTo>
                  <a:cubicBezTo>
                    <a:pt x="18" y="5"/>
                    <a:pt x="18" y="4"/>
                    <a:pt x="18" y="4"/>
                  </a:cubicBezTo>
                  <a:cubicBezTo>
                    <a:pt x="17" y="4"/>
                    <a:pt x="17" y="4"/>
                    <a:pt x="17" y="3"/>
                  </a:cubicBezTo>
                  <a:cubicBezTo>
                    <a:pt x="17" y="3"/>
                    <a:pt x="17" y="2"/>
                    <a:pt x="16" y="2"/>
                  </a:cubicBezTo>
                  <a:cubicBezTo>
                    <a:pt x="16" y="2"/>
                    <a:pt x="16" y="1"/>
                    <a:pt x="16" y="1"/>
                  </a:cubicBezTo>
                  <a:cubicBezTo>
                    <a:pt x="15" y="1"/>
                    <a:pt x="15" y="1"/>
                    <a:pt x="15" y="1"/>
                  </a:cubicBezTo>
                  <a:cubicBezTo>
                    <a:pt x="14" y="1"/>
                    <a:pt x="14" y="1"/>
                    <a:pt x="13" y="0"/>
                  </a:cubicBezTo>
                  <a:cubicBezTo>
                    <a:pt x="13" y="0"/>
                    <a:pt x="13" y="1"/>
                    <a:pt x="12" y="1"/>
                  </a:cubicBezTo>
                  <a:cubicBezTo>
                    <a:pt x="12" y="0"/>
                    <a:pt x="12" y="1"/>
                    <a:pt x="11" y="1"/>
                  </a:cubicBezTo>
                  <a:cubicBezTo>
                    <a:pt x="11" y="1"/>
                    <a:pt x="11" y="1"/>
                    <a:pt x="10" y="1"/>
                  </a:cubicBezTo>
                  <a:cubicBezTo>
                    <a:pt x="9" y="2"/>
                    <a:pt x="9" y="2"/>
                    <a:pt x="9" y="3"/>
                  </a:cubicBezTo>
                  <a:cubicBezTo>
                    <a:pt x="9" y="3"/>
                    <a:pt x="9" y="3"/>
                    <a:pt x="9" y="3"/>
                  </a:cubicBezTo>
                  <a:cubicBezTo>
                    <a:pt x="8" y="3"/>
                    <a:pt x="8" y="4"/>
                    <a:pt x="8" y="4"/>
                  </a:cubicBezTo>
                  <a:cubicBezTo>
                    <a:pt x="8" y="4"/>
                    <a:pt x="8" y="5"/>
                    <a:pt x="8" y="6"/>
                  </a:cubicBezTo>
                  <a:cubicBezTo>
                    <a:pt x="8" y="6"/>
                    <a:pt x="8" y="7"/>
                    <a:pt x="8" y="7"/>
                  </a:cubicBezTo>
                  <a:cubicBezTo>
                    <a:pt x="8" y="7"/>
                    <a:pt x="8" y="7"/>
                    <a:pt x="8" y="8"/>
                  </a:cubicBezTo>
                  <a:cubicBezTo>
                    <a:pt x="8" y="8"/>
                    <a:pt x="9" y="9"/>
                    <a:pt x="9" y="9"/>
                  </a:cubicBezTo>
                  <a:cubicBezTo>
                    <a:pt x="9" y="9"/>
                    <a:pt x="9" y="10"/>
                    <a:pt x="9" y="10"/>
                  </a:cubicBezTo>
                  <a:cubicBezTo>
                    <a:pt x="9" y="10"/>
                    <a:pt x="10" y="10"/>
                    <a:pt x="10" y="10"/>
                  </a:cubicBezTo>
                  <a:cubicBezTo>
                    <a:pt x="10" y="11"/>
                    <a:pt x="11" y="11"/>
                    <a:pt x="11" y="11"/>
                  </a:cubicBezTo>
                  <a:cubicBezTo>
                    <a:pt x="10" y="12"/>
                    <a:pt x="10" y="12"/>
                    <a:pt x="10" y="12"/>
                  </a:cubicBezTo>
                  <a:cubicBezTo>
                    <a:pt x="10" y="12"/>
                    <a:pt x="10" y="12"/>
                    <a:pt x="10" y="12"/>
                  </a:cubicBezTo>
                  <a:cubicBezTo>
                    <a:pt x="10" y="12"/>
                    <a:pt x="9" y="12"/>
                    <a:pt x="9" y="12"/>
                  </a:cubicBezTo>
                  <a:cubicBezTo>
                    <a:pt x="8" y="12"/>
                    <a:pt x="6" y="13"/>
                    <a:pt x="6" y="13"/>
                  </a:cubicBezTo>
                  <a:cubicBezTo>
                    <a:pt x="6" y="13"/>
                    <a:pt x="5" y="13"/>
                    <a:pt x="5" y="13"/>
                  </a:cubicBezTo>
                  <a:cubicBezTo>
                    <a:pt x="4" y="13"/>
                    <a:pt x="4" y="13"/>
                    <a:pt x="3" y="13"/>
                  </a:cubicBezTo>
                  <a:cubicBezTo>
                    <a:pt x="3" y="13"/>
                    <a:pt x="3" y="14"/>
                    <a:pt x="3" y="14"/>
                  </a:cubicBezTo>
                  <a:cubicBezTo>
                    <a:pt x="3" y="14"/>
                    <a:pt x="1" y="19"/>
                    <a:pt x="1" y="21"/>
                  </a:cubicBezTo>
                  <a:cubicBezTo>
                    <a:pt x="1" y="23"/>
                    <a:pt x="0" y="22"/>
                    <a:pt x="0" y="24"/>
                  </a:cubicBezTo>
                  <a:cubicBezTo>
                    <a:pt x="0" y="24"/>
                    <a:pt x="1" y="24"/>
                    <a:pt x="1" y="24"/>
                  </a:cubicBezTo>
                  <a:cubicBezTo>
                    <a:pt x="1" y="24"/>
                    <a:pt x="1" y="25"/>
                    <a:pt x="1" y="26"/>
                  </a:cubicBezTo>
                  <a:cubicBezTo>
                    <a:pt x="1" y="25"/>
                    <a:pt x="0" y="25"/>
                    <a:pt x="0" y="24"/>
                  </a:cubicBezTo>
                  <a:cubicBezTo>
                    <a:pt x="0" y="27"/>
                    <a:pt x="0" y="29"/>
                    <a:pt x="0" y="31"/>
                  </a:cubicBezTo>
                  <a:cubicBezTo>
                    <a:pt x="0" y="30"/>
                    <a:pt x="0" y="29"/>
                    <a:pt x="0" y="29"/>
                  </a:cubicBezTo>
                  <a:cubicBezTo>
                    <a:pt x="0" y="28"/>
                    <a:pt x="1" y="28"/>
                    <a:pt x="1" y="28"/>
                  </a:cubicBezTo>
                  <a:cubicBezTo>
                    <a:pt x="1" y="29"/>
                    <a:pt x="1" y="29"/>
                    <a:pt x="1" y="29"/>
                  </a:cubicBezTo>
                  <a:cubicBezTo>
                    <a:pt x="1" y="30"/>
                    <a:pt x="1" y="30"/>
                    <a:pt x="1" y="30"/>
                  </a:cubicBezTo>
                  <a:cubicBezTo>
                    <a:pt x="2" y="30"/>
                    <a:pt x="3" y="31"/>
                    <a:pt x="3" y="31"/>
                  </a:cubicBezTo>
                  <a:cubicBezTo>
                    <a:pt x="3" y="31"/>
                    <a:pt x="3" y="32"/>
                    <a:pt x="3" y="32"/>
                  </a:cubicBezTo>
                  <a:cubicBezTo>
                    <a:pt x="3" y="32"/>
                    <a:pt x="3" y="35"/>
                    <a:pt x="3" y="35"/>
                  </a:cubicBezTo>
                  <a:cubicBezTo>
                    <a:pt x="3" y="35"/>
                    <a:pt x="2" y="38"/>
                    <a:pt x="2" y="38"/>
                  </a:cubicBezTo>
                  <a:cubicBezTo>
                    <a:pt x="2" y="39"/>
                    <a:pt x="2" y="39"/>
                    <a:pt x="2" y="39"/>
                  </a:cubicBezTo>
                  <a:cubicBezTo>
                    <a:pt x="2" y="39"/>
                    <a:pt x="2" y="43"/>
                    <a:pt x="2" y="44"/>
                  </a:cubicBezTo>
                  <a:cubicBezTo>
                    <a:pt x="2" y="44"/>
                    <a:pt x="3" y="49"/>
                    <a:pt x="3" y="50"/>
                  </a:cubicBezTo>
                  <a:cubicBezTo>
                    <a:pt x="3" y="50"/>
                    <a:pt x="3" y="51"/>
                    <a:pt x="3" y="51"/>
                  </a:cubicBezTo>
                  <a:cubicBezTo>
                    <a:pt x="3" y="52"/>
                    <a:pt x="3" y="53"/>
                    <a:pt x="3" y="54"/>
                  </a:cubicBezTo>
                  <a:cubicBezTo>
                    <a:pt x="3" y="54"/>
                    <a:pt x="3" y="54"/>
                    <a:pt x="3" y="54"/>
                  </a:cubicBezTo>
                  <a:cubicBezTo>
                    <a:pt x="3" y="54"/>
                    <a:pt x="5" y="54"/>
                    <a:pt x="5" y="54"/>
                  </a:cubicBezTo>
                  <a:cubicBezTo>
                    <a:pt x="6" y="55"/>
                    <a:pt x="7" y="55"/>
                    <a:pt x="7" y="55"/>
                  </a:cubicBezTo>
                  <a:cubicBezTo>
                    <a:pt x="7" y="55"/>
                    <a:pt x="6" y="56"/>
                    <a:pt x="7" y="57"/>
                  </a:cubicBezTo>
                  <a:cubicBezTo>
                    <a:pt x="7" y="58"/>
                    <a:pt x="7" y="61"/>
                    <a:pt x="7" y="62"/>
                  </a:cubicBezTo>
                  <a:cubicBezTo>
                    <a:pt x="8" y="62"/>
                    <a:pt x="8" y="64"/>
                    <a:pt x="8" y="65"/>
                  </a:cubicBezTo>
                  <a:cubicBezTo>
                    <a:pt x="8" y="65"/>
                    <a:pt x="8" y="67"/>
                    <a:pt x="8" y="67"/>
                  </a:cubicBezTo>
                  <a:cubicBezTo>
                    <a:pt x="8" y="67"/>
                    <a:pt x="7" y="69"/>
                    <a:pt x="7" y="69"/>
                  </a:cubicBezTo>
                  <a:cubicBezTo>
                    <a:pt x="7" y="69"/>
                    <a:pt x="7" y="69"/>
                    <a:pt x="7" y="69"/>
                  </a:cubicBezTo>
                  <a:cubicBezTo>
                    <a:pt x="7" y="69"/>
                    <a:pt x="7" y="69"/>
                    <a:pt x="6" y="70"/>
                  </a:cubicBezTo>
                  <a:cubicBezTo>
                    <a:pt x="6" y="70"/>
                    <a:pt x="6" y="71"/>
                    <a:pt x="6" y="71"/>
                  </a:cubicBezTo>
                  <a:cubicBezTo>
                    <a:pt x="6" y="71"/>
                    <a:pt x="7" y="72"/>
                    <a:pt x="7" y="72"/>
                  </a:cubicBezTo>
                  <a:cubicBezTo>
                    <a:pt x="8" y="72"/>
                    <a:pt x="9" y="72"/>
                    <a:pt x="10" y="72"/>
                  </a:cubicBezTo>
                  <a:cubicBezTo>
                    <a:pt x="10" y="72"/>
                    <a:pt x="10" y="71"/>
                    <a:pt x="10" y="71"/>
                  </a:cubicBezTo>
                  <a:cubicBezTo>
                    <a:pt x="11" y="71"/>
                    <a:pt x="10" y="70"/>
                    <a:pt x="10" y="70"/>
                  </a:cubicBezTo>
                  <a:cubicBezTo>
                    <a:pt x="10" y="70"/>
                    <a:pt x="10" y="69"/>
                    <a:pt x="10" y="69"/>
                  </a:cubicBezTo>
                  <a:cubicBezTo>
                    <a:pt x="10" y="69"/>
                    <a:pt x="10" y="69"/>
                    <a:pt x="10" y="69"/>
                  </a:cubicBezTo>
                  <a:cubicBezTo>
                    <a:pt x="10" y="69"/>
                    <a:pt x="11" y="68"/>
                    <a:pt x="11" y="67"/>
                  </a:cubicBezTo>
                  <a:cubicBezTo>
                    <a:pt x="11" y="67"/>
                    <a:pt x="11" y="66"/>
                    <a:pt x="11" y="65"/>
                  </a:cubicBezTo>
                  <a:cubicBezTo>
                    <a:pt x="11" y="65"/>
                    <a:pt x="11" y="64"/>
                    <a:pt x="11" y="63"/>
                  </a:cubicBezTo>
                  <a:cubicBezTo>
                    <a:pt x="11" y="63"/>
                    <a:pt x="11" y="62"/>
                    <a:pt x="11" y="62"/>
                  </a:cubicBezTo>
                  <a:cubicBezTo>
                    <a:pt x="11" y="61"/>
                    <a:pt x="11" y="59"/>
                    <a:pt x="11" y="58"/>
                  </a:cubicBezTo>
                  <a:cubicBezTo>
                    <a:pt x="11" y="58"/>
                    <a:pt x="11" y="57"/>
                    <a:pt x="11" y="57"/>
                  </a:cubicBezTo>
                  <a:cubicBezTo>
                    <a:pt x="11" y="57"/>
                    <a:pt x="11" y="56"/>
                    <a:pt x="11" y="56"/>
                  </a:cubicBezTo>
                  <a:cubicBezTo>
                    <a:pt x="12" y="56"/>
                    <a:pt x="12" y="56"/>
                    <a:pt x="12" y="56"/>
                  </a:cubicBezTo>
                  <a:cubicBezTo>
                    <a:pt x="12" y="56"/>
                    <a:pt x="12" y="57"/>
                    <a:pt x="12" y="57"/>
                  </a:cubicBezTo>
                  <a:cubicBezTo>
                    <a:pt x="12" y="58"/>
                    <a:pt x="11" y="59"/>
                    <a:pt x="11" y="59"/>
                  </a:cubicBezTo>
                  <a:cubicBezTo>
                    <a:pt x="11" y="60"/>
                    <a:pt x="11" y="62"/>
                    <a:pt x="11" y="62"/>
                  </a:cubicBezTo>
                  <a:cubicBezTo>
                    <a:pt x="11" y="63"/>
                    <a:pt x="11" y="65"/>
                    <a:pt x="11" y="65"/>
                  </a:cubicBezTo>
                  <a:cubicBezTo>
                    <a:pt x="11" y="66"/>
                    <a:pt x="11" y="69"/>
                    <a:pt x="11" y="69"/>
                  </a:cubicBezTo>
                  <a:cubicBezTo>
                    <a:pt x="11" y="69"/>
                    <a:pt x="11" y="70"/>
                    <a:pt x="11" y="70"/>
                  </a:cubicBezTo>
                  <a:cubicBezTo>
                    <a:pt x="11" y="71"/>
                    <a:pt x="11" y="71"/>
                    <a:pt x="11" y="72"/>
                  </a:cubicBezTo>
                  <a:cubicBezTo>
                    <a:pt x="11" y="72"/>
                    <a:pt x="10" y="73"/>
                    <a:pt x="10" y="73"/>
                  </a:cubicBezTo>
                  <a:cubicBezTo>
                    <a:pt x="10" y="73"/>
                    <a:pt x="10" y="74"/>
                    <a:pt x="10" y="74"/>
                  </a:cubicBezTo>
                  <a:cubicBezTo>
                    <a:pt x="10" y="74"/>
                    <a:pt x="11" y="74"/>
                    <a:pt x="11" y="74"/>
                  </a:cubicBezTo>
                  <a:cubicBezTo>
                    <a:pt x="11" y="74"/>
                    <a:pt x="11" y="75"/>
                    <a:pt x="11" y="75"/>
                  </a:cubicBezTo>
                  <a:cubicBezTo>
                    <a:pt x="10" y="75"/>
                    <a:pt x="11" y="76"/>
                    <a:pt x="11" y="76"/>
                  </a:cubicBezTo>
                  <a:cubicBezTo>
                    <a:pt x="11" y="76"/>
                    <a:pt x="12" y="76"/>
                    <a:pt x="12" y="76"/>
                  </a:cubicBezTo>
                  <a:cubicBezTo>
                    <a:pt x="13" y="76"/>
                    <a:pt x="14" y="76"/>
                    <a:pt x="15" y="76"/>
                  </a:cubicBezTo>
                  <a:cubicBezTo>
                    <a:pt x="15" y="76"/>
                    <a:pt x="15" y="76"/>
                    <a:pt x="15" y="75"/>
                  </a:cubicBezTo>
                  <a:cubicBezTo>
                    <a:pt x="15" y="75"/>
                    <a:pt x="15" y="75"/>
                    <a:pt x="15" y="74"/>
                  </a:cubicBezTo>
                  <a:cubicBezTo>
                    <a:pt x="15" y="74"/>
                    <a:pt x="14" y="73"/>
                    <a:pt x="14" y="73"/>
                  </a:cubicBezTo>
                  <a:cubicBezTo>
                    <a:pt x="14" y="73"/>
                    <a:pt x="14" y="73"/>
                    <a:pt x="14" y="73"/>
                  </a:cubicBezTo>
                  <a:cubicBezTo>
                    <a:pt x="14" y="72"/>
                    <a:pt x="14" y="72"/>
                    <a:pt x="14" y="71"/>
                  </a:cubicBezTo>
                  <a:cubicBezTo>
                    <a:pt x="14" y="71"/>
                    <a:pt x="14" y="71"/>
                    <a:pt x="14" y="70"/>
                  </a:cubicBezTo>
                  <a:cubicBezTo>
                    <a:pt x="14" y="69"/>
                    <a:pt x="14" y="68"/>
                    <a:pt x="14" y="68"/>
                  </a:cubicBezTo>
                  <a:cubicBezTo>
                    <a:pt x="15" y="67"/>
                    <a:pt x="16" y="63"/>
                    <a:pt x="16" y="61"/>
                  </a:cubicBezTo>
                  <a:cubicBezTo>
                    <a:pt x="16" y="60"/>
                    <a:pt x="17" y="56"/>
                    <a:pt x="17" y="56"/>
                  </a:cubicBezTo>
                  <a:cubicBezTo>
                    <a:pt x="17" y="56"/>
                    <a:pt x="17" y="56"/>
                    <a:pt x="17" y="56"/>
                  </a:cubicBezTo>
                  <a:cubicBezTo>
                    <a:pt x="17" y="56"/>
                    <a:pt x="17" y="51"/>
                    <a:pt x="17" y="51"/>
                  </a:cubicBezTo>
                  <a:cubicBezTo>
                    <a:pt x="17" y="50"/>
                    <a:pt x="18" y="49"/>
                    <a:pt x="18" y="49"/>
                  </a:cubicBezTo>
                  <a:cubicBezTo>
                    <a:pt x="18" y="49"/>
                    <a:pt x="18" y="48"/>
                    <a:pt x="19" y="48"/>
                  </a:cubicBezTo>
                  <a:cubicBezTo>
                    <a:pt x="19" y="47"/>
                    <a:pt x="19" y="46"/>
                    <a:pt x="19" y="46"/>
                  </a:cubicBezTo>
                  <a:cubicBezTo>
                    <a:pt x="19" y="46"/>
                    <a:pt x="19" y="46"/>
                    <a:pt x="19" y="46"/>
                  </a:cubicBezTo>
                  <a:cubicBezTo>
                    <a:pt x="19" y="46"/>
                    <a:pt x="21" y="46"/>
                    <a:pt x="21" y="46"/>
                  </a:cubicBezTo>
                  <a:cubicBezTo>
                    <a:pt x="21" y="47"/>
                    <a:pt x="24" y="46"/>
                    <a:pt x="25" y="46"/>
                  </a:cubicBezTo>
                  <a:cubicBezTo>
                    <a:pt x="25" y="46"/>
                    <a:pt x="26" y="46"/>
                    <a:pt x="26" y="46"/>
                  </a:cubicBezTo>
                  <a:cubicBezTo>
                    <a:pt x="26" y="46"/>
                    <a:pt x="26" y="46"/>
                    <a:pt x="26" y="45"/>
                  </a:cubicBezTo>
                  <a:cubicBezTo>
                    <a:pt x="26" y="45"/>
                    <a:pt x="25" y="43"/>
                    <a:pt x="25" y="43"/>
                  </a:cubicBezTo>
                  <a:close/>
                  <a:moveTo>
                    <a:pt x="22" y="32"/>
                  </a:moveTo>
                  <a:cubicBezTo>
                    <a:pt x="22" y="32"/>
                    <a:pt x="22" y="33"/>
                    <a:pt x="22" y="33"/>
                  </a:cubicBezTo>
                  <a:cubicBezTo>
                    <a:pt x="21" y="32"/>
                    <a:pt x="21" y="31"/>
                    <a:pt x="21" y="31"/>
                  </a:cubicBezTo>
                  <a:cubicBezTo>
                    <a:pt x="21" y="30"/>
                    <a:pt x="21" y="30"/>
                    <a:pt x="21" y="30"/>
                  </a:cubicBezTo>
                  <a:cubicBezTo>
                    <a:pt x="21" y="30"/>
                    <a:pt x="21" y="30"/>
                    <a:pt x="22" y="29"/>
                  </a:cubicBezTo>
                  <a:cubicBezTo>
                    <a:pt x="22" y="30"/>
                    <a:pt x="22" y="31"/>
                    <a:pt x="22" y="32"/>
                  </a:cubicBezTo>
                  <a:close/>
                  <a:moveTo>
                    <a:pt x="23" y="39"/>
                  </a:moveTo>
                  <a:cubicBezTo>
                    <a:pt x="23" y="39"/>
                    <a:pt x="23" y="39"/>
                    <a:pt x="23" y="39"/>
                  </a:cubicBezTo>
                  <a:cubicBezTo>
                    <a:pt x="23" y="38"/>
                    <a:pt x="22" y="37"/>
                    <a:pt x="22" y="36"/>
                  </a:cubicBezTo>
                  <a:cubicBezTo>
                    <a:pt x="22" y="35"/>
                    <a:pt x="22" y="33"/>
                    <a:pt x="23" y="33"/>
                  </a:cubicBezTo>
                  <a:cubicBezTo>
                    <a:pt x="23" y="32"/>
                    <a:pt x="23" y="31"/>
                    <a:pt x="23" y="30"/>
                  </a:cubicBezTo>
                  <a:cubicBezTo>
                    <a:pt x="23" y="30"/>
                    <a:pt x="23" y="31"/>
                    <a:pt x="23" y="31"/>
                  </a:cubicBezTo>
                  <a:cubicBezTo>
                    <a:pt x="23" y="32"/>
                    <a:pt x="24" y="36"/>
                    <a:pt x="24" y="37"/>
                  </a:cubicBezTo>
                  <a:cubicBezTo>
                    <a:pt x="23" y="37"/>
                    <a:pt x="24" y="38"/>
                    <a:pt x="24" y="39"/>
                  </a:cubicBezTo>
                  <a:cubicBezTo>
                    <a:pt x="23" y="39"/>
                    <a:pt x="23" y="39"/>
                    <a:pt x="23" y="39"/>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0" name="Freeform 675"/>
            <p:cNvSpPr>
              <a:spLocks/>
            </p:cNvSpPr>
            <p:nvPr/>
          </p:nvSpPr>
          <p:spPr bwMode="auto">
            <a:xfrm>
              <a:off x="4462463" y="5014913"/>
              <a:ext cx="161925" cy="127000"/>
            </a:xfrm>
            <a:custGeom>
              <a:avLst/>
              <a:gdLst>
                <a:gd name="T0" fmla="*/ 36 w 43"/>
                <a:gd name="T1" fmla="*/ 0 h 34"/>
                <a:gd name="T2" fmla="*/ 7 w 43"/>
                <a:gd name="T3" fmla="*/ 0 h 34"/>
                <a:gd name="T4" fmla="*/ 0 w 43"/>
                <a:gd name="T5" fmla="*/ 7 h 34"/>
                <a:gd name="T6" fmla="*/ 0 w 43"/>
                <a:gd name="T7" fmla="*/ 20 h 34"/>
                <a:gd name="T8" fmla="*/ 7 w 43"/>
                <a:gd name="T9" fmla="*/ 27 h 34"/>
                <a:gd name="T10" fmla="*/ 8 w 43"/>
                <a:gd name="T11" fmla="*/ 27 h 34"/>
                <a:gd name="T12" fmla="*/ 5 w 43"/>
                <a:gd name="T13" fmla="*/ 34 h 34"/>
                <a:gd name="T14" fmla="*/ 21 w 43"/>
                <a:gd name="T15" fmla="*/ 27 h 34"/>
                <a:gd name="T16" fmla="*/ 36 w 43"/>
                <a:gd name="T17" fmla="*/ 27 h 34"/>
                <a:gd name="T18" fmla="*/ 43 w 43"/>
                <a:gd name="T19" fmla="*/ 20 h 34"/>
                <a:gd name="T20" fmla="*/ 43 w 43"/>
                <a:gd name="T21" fmla="*/ 7 h 34"/>
                <a:gd name="T22" fmla="*/ 36 w 43"/>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4">
                  <a:moveTo>
                    <a:pt x="36" y="0"/>
                  </a:moveTo>
                  <a:cubicBezTo>
                    <a:pt x="7" y="0"/>
                    <a:pt x="7" y="0"/>
                    <a:pt x="7" y="0"/>
                  </a:cubicBezTo>
                  <a:cubicBezTo>
                    <a:pt x="3" y="0"/>
                    <a:pt x="0" y="3"/>
                    <a:pt x="0" y="7"/>
                  </a:cubicBezTo>
                  <a:cubicBezTo>
                    <a:pt x="0" y="20"/>
                    <a:pt x="0" y="20"/>
                    <a:pt x="0" y="20"/>
                  </a:cubicBezTo>
                  <a:cubicBezTo>
                    <a:pt x="0" y="24"/>
                    <a:pt x="3" y="27"/>
                    <a:pt x="7" y="27"/>
                  </a:cubicBezTo>
                  <a:cubicBezTo>
                    <a:pt x="8" y="27"/>
                    <a:pt x="8" y="27"/>
                    <a:pt x="8" y="27"/>
                  </a:cubicBezTo>
                  <a:cubicBezTo>
                    <a:pt x="5" y="34"/>
                    <a:pt x="5" y="34"/>
                    <a:pt x="5" y="34"/>
                  </a:cubicBezTo>
                  <a:cubicBezTo>
                    <a:pt x="21" y="27"/>
                    <a:pt x="21" y="27"/>
                    <a:pt x="21" y="27"/>
                  </a:cubicBezTo>
                  <a:cubicBezTo>
                    <a:pt x="36" y="27"/>
                    <a:pt x="36" y="27"/>
                    <a:pt x="36" y="27"/>
                  </a:cubicBezTo>
                  <a:cubicBezTo>
                    <a:pt x="40" y="27"/>
                    <a:pt x="43" y="24"/>
                    <a:pt x="43" y="20"/>
                  </a:cubicBezTo>
                  <a:cubicBezTo>
                    <a:pt x="43" y="7"/>
                    <a:pt x="43" y="7"/>
                    <a:pt x="43" y="7"/>
                  </a:cubicBezTo>
                  <a:cubicBezTo>
                    <a:pt x="43" y="3"/>
                    <a:pt x="40" y="0"/>
                    <a:pt x="36"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1" name="Freeform 676"/>
            <p:cNvSpPr>
              <a:spLocks/>
            </p:cNvSpPr>
            <p:nvPr/>
          </p:nvSpPr>
          <p:spPr bwMode="auto">
            <a:xfrm>
              <a:off x="4745038" y="4135438"/>
              <a:ext cx="104775" cy="98425"/>
            </a:xfrm>
            <a:custGeom>
              <a:avLst/>
              <a:gdLst>
                <a:gd name="T0" fmla="*/ 23 w 28"/>
                <a:gd name="T1" fmla="*/ 0 h 26"/>
                <a:gd name="T2" fmla="*/ 5 w 28"/>
                <a:gd name="T3" fmla="*/ 0 h 26"/>
                <a:gd name="T4" fmla="*/ 0 w 28"/>
                <a:gd name="T5" fmla="*/ 5 h 26"/>
                <a:gd name="T6" fmla="*/ 0 w 28"/>
                <a:gd name="T7" fmla="*/ 16 h 26"/>
                <a:gd name="T8" fmla="*/ 5 w 28"/>
                <a:gd name="T9" fmla="*/ 21 h 26"/>
                <a:gd name="T10" fmla="*/ 5 w 28"/>
                <a:gd name="T11" fmla="*/ 21 h 26"/>
                <a:gd name="T12" fmla="*/ 3 w 28"/>
                <a:gd name="T13" fmla="*/ 26 h 26"/>
                <a:gd name="T14" fmla="*/ 13 w 28"/>
                <a:gd name="T15" fmla="*/ 21 h 26"/>
                <a:gd name="T16" fmla="*/ 23 w 28"/>
                <a:gd name="T17" fmla="*/ 21 h 26"/>
                <a:gd name="T18" fmla="*/ 28 w 28"/>
                <a:gd name="T19" fmla="*/ 16 h 26"/>
                <a:gd name="T20" fmla="*/ 28 w 28"/>
                <a:gd name="T21" fmla="*/ 5 h 26"/>
                <a:gd name="T22" fmla="*/ 23 w 28"/>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6">
                  <a:moveTo>
                    <a:pt x="23" y="0"/>
                  </a:moveTo>
                  <a:cubicBezTo>
                    <a:pt x="5" y="0"/>
                    <a:pt x="5" y="0"/>
                    <a:pt x="5" y="0"/>
                  </a:cubicBezTo>
                  <a:cubicBezTo>
                    <a:pt x="2" y="0"/>
                    <a:pt x="0" y="2"/>
                    <a:pt x="0" y="5"/>
                  </a:cubicBezTo>
                  <a:cubicBezTo>
                    <a:pt x="0" y="16"/>
                    <a:pt x="0" y="16"/>
                    <a:pt x="0" y="16"/>
                  </a:cubicBezTo>
                  <a:cubicBezTo>
                    <a:pt x="0" y="19"/>
                    <a:pt x="2" y="21"/>
                    <a:pt x="5" y="21"/>
                  </a:cubicBezTo>
                  <a:cubicBezTo>
                    <a:pt x="5" y="21"/>
                    <a:pt x="5" y="21"/>
                    <a:pt x="5" y="21"/>
                  </a:cubicBezTo>
                  <a:cubicBezTo>
                    <a:pt x="3" y="26"/>
                    <a:pt x="3" y="26"/>
                    <a:pt x="3" y="26"/>
                  </a:cubicBezTo>
                  <a:cubicBezTo>
                    <a:pt x="13" y="21"/>
                    <a:pt x="13" y="21"/>
                    <a:pt x="13" y="21"/>
                  </a:cubicBezTo>
                  <a:cubicBezTo>
                    <a:pt x="23" y="21"/>
                    <a:pt x="23" y="21"/>
                    <a:pt x="23" y="21"/>
                  </a:cubicBezTo>
                  <a:cubicBezTo>
                    <a:pt x="26" y="21"/>
                    <a:pt x="28" y="19"/>
                    <a:pt x="28" y="16"/>
                  </a:cubicBezTo>
                  <a:cubicBezTo>
                    <a:pt x="28" y="5"/>
                    <a:pt x="28" y="5"/>
                    <a:pt x="28" y="5"/>
                  </a:cubicBezTo>
                  <a:cubicBezTo>
                    <a:pt x="28" y="2"/>
                    <a:pt x="26" y="0"/>
                    <a:pt x="23"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2" name="Freeform 677"/>
            <p:cNvSpPr>
              <a:spLocks/>
            </p:cNvSpPr>
            <p:nvPr/>
          </p:nvSpPr>
          <p:spPr bwMode="auto">
            <a:xfrm>
              <a:off x="5326063" y="4405313"/>
              <a:ext cx="87313" cy="82550"/>
            </a:xfrm>
            <a:custGeom>
              <a:avLst/>
              <a:gdLst>
                <a:gd name="T0" fmla="*/ 20 w 23"/>
                <a:gd name="T1" fmla="*/ 0 h 22"/>
                <a:gd name="T2" fmla="*/ 4 w 23"/>
                <a:gd name="T3" fmla="*/ 0 h 22"/>
                <a:gd name="T4" fmla="*/ 0 w 23"/>
                <a:gd name="T5" fmla="*/ 4 h 22"/>
                <a:gd name="T6" fmla="*/ 0 w 23"/>
                <a:gd name="T7" fmla="*/ 13 h 22"/>
                <a:gd name="T8" fmla="*/ 4 w 23"/>
                <a:gd name="T9" fmla="*/ 18 h 22"/>
                <a:gd name="T10" fmla="*/ 4 w 23"/>
                <a:gd name="T11" fmla="*/ 18 h 22"/>
                <a:gd name="T12" fmla="*/ 3 w 23"/>
                <a:gd name="T13" fmla="*/ 22 h 22"/>
                <a:gd name="T14" fmla="*/ 11 w 23"/>
                <a:gd name="T15" fmla="*/ 18 h 22"/>
                <a:gd name="T16" fmla="*/ 20 w 23"/>
                <a:gd name="T17" fmla="*/ 18 h 22"/>
                <a:gd name="T18" fmla="*/ 23 w 23"/>
                <a:gd name="T19" fmla="*/ 13 h 22"/>
                <a:gd name="T20" fmla="*/ 23 w 23"/>
                <a:gd name="T21" fmla="*/ 4 h 22"/>
                <a:gd name="T22" fmla="*/ 20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20" y="0"/>
                  </a:moveTo>
                  <a:cubicBezTo>
                    <a:pt x="4" y="0"/>
                    <a:pt x="4" y="0"/>
                    <a:pt x="4" y="0"/>
                  </a:cubicBezTo>
                  <a:cubicBezTo>
                    <a:pt x="2" y="0"/>
                    <a:pt x="0" y="2"/>
                    <a:pt x="0" y="4"/>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20" y="18"/>
                    <a:pt x="20" y="18"/>
                    <a:pt x="20" y="18"/>
                  </a:cubicBezTo>
                  <a:cubicBezTo>
                    <a:pt x="22" y="18"/>
                    <a:pt x="23" y="16"/>
                    <a:pt x="23" y="13"/>
                  </a:cubicBezTo>
                  <a:cubicBezTo>
                    <a:pt x="23" y="4"/>
                    <a:pt x="23" y="4"/>
                    <a:pt x="23" y="4"/>
                  </a:cubicBezTo>
                  <a:cubicBezTo>
                    <a:pt x="23" y="2"/>
                    <a:pt x="22" y="0"/>
                    <a:pt x="2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3" name="Freeform 678"/>
            <p:cNvSpPr>
              <a:spLocks/>
            </p:cNvSpPr>
            <p:nvPr/>
          </p:nvSpPr>
          <p:spPr bwMode="auto">
            <a:xfrm>
              <a:off x="5364163" y="4086226"/>
              <a:ext cx="85725" cy="82550"/>
            </a:xfrm>
            <a:custGeom>
              <a:avLst/>
              <a:gdLst>
                <a:gd name="T0" fmla="*/ 19 w 23"/>
                <a:gd name="T1" fmla="*/ 0 h 22"/>
                <a:gd name="T2" fmla="*/ 3 w 23"/>
                <a:gd name="T3" fmla="*/ 0 h 22"/>
                <a:gd name="T4" fmla="*/ 0 w 23"/>
                <a:gd name="T5" fmla="*/ 4 h 22"/>
                <a:gd name="T6" fmla="*/ 0 w 23"/>
                <a:gd name="T7" fmla="*/ 13 h 22"/>
                <a:gd name="T8" fmla="*/ 3 w 23"/>
                <a:gd name="T9" fmla="*/ 18 h 22"/>
                <a:gd name="T10" fmla="*/ 4 w 23"/>
                <a:gd name="T11" fmla="*/ 18 h 22"/>
                <a:gd name="T12" fmla="*/ 2 w 23"/>
                <a:gd name="T13" fmla="*/ 22 h 22"/>
                <a:gd name="T14" fmla="*/ 10 w 23"/>
                <a:gd name="T15" fmla="*/ 18 h 22"/>
                <a:gd name="T16" fmla="*/ 19 w 23"/>
                <a:gd name="T17" fmla="*/ 18 h 22"/>
                <a:gd name="T18" fmla="*/ 23 w 23"/>
                <a:gd name="T19" fmla="*/ 13 h 22"/>
                <a:gd name="T20" fmla="*/ 23 w 23"/>
                <a:gd name="T21" fmla="*/ 4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3" y="0"/>
                    <a:pt x="3" y="0"/>
                    <a:pt x="3" y="0"/>
                  </a:cubicBezTo>
                  <a:cubicBezTo>
                    <a:pt x="1" y="0"/>
                    <a:pt x="0" y="2"/>
                    <a:pt x="0" y="4"/>
                  </a:cubicBezTo>
                  <a:cubicBezTo>
                    <a:pt x="0" y="13"/>
                    <a:pt x="0" y="13"/>
                    <a:pt x="0" y="13"/>
                  </a:cubicBezTo>
                  <a:cubicBezTo>
                    <a:pt x="0" y="15"/>
                    <a:pt x="1" y="18"/>
                    <a:pt x="3" y="18"/>
                  </a:cubicBezTo>
                  <a:cubicBezTo>
                    <a:pt x="4" y="18"/>
                    <a:pt x="4" y="18"/>
                    <a:pt x="4" y="18"/>
                  </a:cubicBezTo>
                  <a:cubicBezTo>
                    <a:pt x="2" y="22"/>
                    <a:pt x="2" y="22"/>
                    <a:pt x="2" y="22"/>
                  </a:cubicBezTo>
                  <a:cubicBezTo>
                    <a:pt x="10" y="18"/>
                    <a:pt x="10" y="18"/>
                    <a:pt x="10" y="18"/>
                  </a:cubicBezTo>
                  <a:cubicBezTo>
                    <a:pt x="19" y="18"/>
                    <a:pt x="19" y="18"/>
                    <a:pt x="19" y="18"/>
                  </a:cubicBezTo>
                  <a:cubicBezTo>
                    <a:pt x="21" y="18"/>
                    <a:pt x="23" y="15"/>
                    <a:pt x="23" y="13"/>
                  </a:cubicBezTo>
                  <a:cubicBezTo>
                    <a:pt x="23" y="4"/>
                    <a:pt x="23" y="4"/>
                    <a:pt x="23" y="4"/>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4" name="Freeform 679"/>
            <p:cNvSpPr>
              <a:spLocks/>
            </p:cNvSpPr>
            <p:nvPr/>
          </p:nvSpPr>
          <p:spPr bwMode="auto">
            <a:xfrm>
              <a:off x="4629150" y="5108576"/>
              <a:ext cx="85725" cy="82550"/>
            </a:xfrm>
            <a:custGeom>
              <a:avLst/>
              <a:gdLst>
                <a:gd name="T0" fmla="*/ 20 w 23"/>
                <a:gd name="T1" fmla="*/ 0 h 22"/>
                <a:gd name="T2" fmla="*/ 4 w 23"/>
                <a:gd name="T3" fmla="*/ 0 h 22"/>
                <a:gd name="T4" fmla="*/ 0 w 23"/>
                <a:gd name="T5" fmla="*/ 4 h 22"/>
                <a:gd name="T6" fmla="*/ 0 w 23"/>
                <a:gd name="T7" fmla="*/ 13 h 22"/>
                <a:gd name="T8" fmla="*/ 4 w 23"/>
                <a:gd name="T9" fmla="*/ 18 h 22"/>
                <a:gd name="T10" fmla="*/ 4 w 23"/>
                <a:gd name="T11" fmla="*/ 18 h 22"/>
                <a:gd name="T12" fmla="*/ 3 w 23"/>
                <a:gd name="T13" fmla="*/ 22 h 22"/>
                <a:gd name="T14" fmla="*/ 11 w 23"/>
                <a:gd name="T15" fmla="*/ 18 h 22"/>
                <a:gd name="T16" fmla="*/ 20 w 23"/>
                <a:gd name="T17" fmla="*/ 18 h 22"/>
                <a:gd name="T18" fmla="*/ 23 w 23"/>
                <a:gd name="T19" fmla="*/ 13 h 22"/>
                <a:gd name="T20" fmla="*/ 23 w 23"/>
                <a:gd name="T21" fmla="*/ 4 h 22"/>
                <a:gd name="T22" fmla="*/ 20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20" y="0"/>
                  </a:moveTo>
                  <a:cubicBezTo>
                    <a:pt x="4" y="0"/>
                    <a:pt x="4" y="0"/>
                    <a:pt x="4" y="0"/>
                  </a:cubicBezTo>
                  <a:cubicBezTo>
                    <a:pt x="2" y="0"/>
                    <a:pt x="0" y="2"/>
                    <a:pt x="0" y="4"/>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20" y="18"/>
                    <a:pt x="20" y="18"/>
                    <a:pt x="20" y="18"/>
                  </a:cubicBezTo>
                  <a:cubicBezTo>
                    <a:pt x="22" y="18"/>
                    <a:pt x="23" y="16"/>
                    <a:pt x="23" y="13"/>
                  </a:cubicBezTo>
                  <a:cubicBezTo>
                    <a:pt x="23" y="4"/>
                    <a:pt x="23" y="4"/>
                    <a:pt x="23" y="4"/>
                  </a:cubicBezTo>
                  <a:cubicBezTo>
                    <a:pt x="23" y="2"/>
                    <a:pt x="22" y="0"/>
                    <a:pt x="20"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5" name="Freeform 680"/>
            <p:cNvSpPr>
              <a:spLocks/>
            </p:cNvSpPr>
            <p:nvPr/>
          </p:nvSpPr>
          <p:spPr bwMode="auto">
            <a:xfrm>
              <a:off x="5705475" y="4289426"/>
              <a:ext cx="87313" cy="82550"/>
            </a:xfrm>
            <a:custGeom>
              <a:avLst/>
              <a:gdLst>
                <a:gd name="T0" fmla="*/ 19 w 23"/>
                <a:gd name="T1" fmla="*/ 0 h 22"/>
                <a:gd name="T2" fmla="*/ 4 w 23"/>
                <a:gd name="T3" fmla="*/ 0 h 22"/>
                <a:gd name="T4" fmla="*/ 0 w 23"/>
                <a:gd name="T5" fmla="*/ 5 h 22"/>
                <a:gd name="T6" fmla="*/ 0 w 23"/>
                <a:gd name="T7" fmla="*/ 13 h 22"/>
                <a:gd name="T8" fmla="*/ 4 w 23"/>
                <a:gd name="T9" fmla="*/ 18 h 22"/>
                <a:gd name="T10" fmla="*/ 4 w 23"/>
                <a:gd name="T11" fmla="*/ 18 h 22"/>
                <a:gd name="T12" fmla="*/ 3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4" y="0"/>
                    <a:pt x="4" y="0"/>
                    <a:pt x="4" y="0"/>
                  </a:cubicBezTo>
                  <a:cubicBezTo>
                    <a:pt x="2" y="0"/>
                    <a:pt x="0" y="2"/>
                    <a:pt x="0" y="5"/>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6" name="Freeform 681"/>
            <p:cNvSpPr>
              <a:spLocks/>
            </p:cNvSpPr>
            <p:nvPr/>
          </p:nvSpPr>
          <p:spPr bwMode="auto">
            <a:xfrm>
              <a:off x="5443538" y="4575176"/>
              <a:ext cx="85725" cy="82550"/>
            </a:xfrm>
            <a:custGeom>
              <a:avLst/>
              <a:gdLst>
                <a:gd name="T0" fmla="*/ 19 w 23"/>
                <a:gd name="T1" fmla="*/ 0 h 22"/>
                <a:gd name="T2" fmla="*/ 4 w 23"/>
                <a:gd name="T3" fmla="*/ 0 h 22"/>
                <a:gd name="T4" fmla="*/ 0 w 23"/>
                <a:gd name="T5" fmla="*/ 5 h 22"/>
                <a:gd name="T6" fmla="*/ 0 w 23"/>
                <a:gd name="T7" fmla="*/ 13 h 22"/>
                <a:gd name="T8" fmla="*/ 4 w 23"/>
                <a:gd name="T9" fmla="*/ 18 h 22"/>
                <a:gd name="T10" fmla="*/ 4 w 23"/>
                <a:gd name="T11" fmla="*/ 18 h 22"/>
                <a:gd name="T12" fmla="*/ 3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4" y="0"/>
                    <a:pt x="4" y="0"/>
                    <a:pt x="4" y="0"/>
                  </a:cubicBezTo>
                  <a:cubicBezTo>
                    <a:pt x="2" y="0"/>
                    <a:pt x="0" y="2"/>
                    <a:pt x="0" y="5"/>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7" name="Freeform 682"/>
            <p:cNvSpPr>
              <a:spLocks/>
            </p:cNvSpPr>
            <p:nvPr/>
          </p:nvSpPr>
          <p:spPr bwMode="auto">
            <a:xfrm>
              <a:off x="4192588" y="4476751"/>
              <a:ext cx="63500" cy="60325"/>
            </a:xfrm>
            <a:custGeom>
              <a:avLst/>
              <a:gdLst>
                <a:gd name="T0" fmla="*/ 14 w 17"/>
                <a:gd name="T1" fmla="*/ 0 h 16"/>
                <a:gd name="T2" fmla="*/ 3 w 17"/>
                <a:gd name="T3" fmla="*/ 0 h 16"/>
                <a:gd name="T4" fmla="*/ 0 w 17"/>
                <a:gd name="T5" fmla="*/ 4 h 16"/>
                <a:gd name="T6" fmla="*/ 0 w 17"/>
                <a:gd name="T7" fmla="*/ 10 h 16"/>
                <a:gd name="T8" fmla="*/ 3 w 17"/>
                <a:gd name="T9" fmla="*/ 13 h 16"/>
                <a:gd name="T10" fmla="*/ 3 w 17"/>
                <a:gd name="T11" fmla="*/ 13 h 16"/>
                <a:gd name="T12" fmla="*/ 2 w 17"/>
                <a:gd name="T13" fmla="*/ 16 h 16"/>
                <a:gd name="T14" fmla="*/ 8 w 17"/>
                <a:gd name="T15" fmla="*/ 13 h 16"/>
                <a:gd name="T16" fmla="*/ 14 w 17"/>
                <a:gd name="T17" fmla="*/ 13 h 16"/>
                <a:gd name="T18" fmla="*/ 17 w 17"/>
                <a:gd name="T19" fmla="*/ 10 h 16"/>
                <a:gd name="T20" fmla="*/ 17 w 17"/>
                <a:gd name="T21" fmla="*/ 4 h 16"/>
                <a:gd name="T22" fmla="*/ 14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14" y="0"/>
                  </a:moveTo>
                  <a:cubicBezTo>
                    <a:pt x="3" y="0"/>
                    <a:pt x="3" y="0"/>
                    <a:pt x="3" y="0"/>
                  </a:cubicBezTo>
                  <a:cubicBezTo>
                    <a:pt x="2" y="0"/>
                    <a:pt x="0" y="2"/>
                    <a:pt x="0" y="4"/>
                  </a:cubicBezTo>
                  <a:cubicBezTo>
                    <a:pt x="0" y="10"/>
                    <a:pt x="0" y="10"/>
                    <a:pt x="0" y="10"/>
                  </a:cubicBezTo>
                  <a:cubicBezTo>
                    <a:pt x="0" y="12"/>
                    <a:pt x="2" y="13"/>
                    <a:pt x="3" y="13"/>
                  </a:cubicBezTo>
                  <a:cubicBezTo>
                    <a:pt x="3" y="13"/>
                    <a:pt x="3" y="13"/>
                    <a:pt x="3" y="13"/>
                  </a:cubicBezTo>
                  <a:cubicBezTo>
                    <a:pt x="2" y="16"/>
                    <a:pt x="2" y="16"/>
                    <a:pt x="2" y="16"/>
                  </a:cubicBezTo>
                  <a:cubicBezTo>
                    <a:pt x="8" y="13"/>
                    <a:pt x="8" y="13"/>
                    <a:pt x="8" y="13"/>
                  </a:cubicBezTo>
                  <a:cubicBezTo>
                    <a:pt x="14" y="13"/>
                    <a:pt x="14" y="13"/>
                    <a:pt x="14" y="13"/>
                  </a:cubicBezTo>
                  <a:cubicBezTo>
                    <a:pt x="16" y="13"/>
                    <a:pt x="17" y="12"/>
                    <a:pt x="17" y="10"/>
                  </a:cubicBezTo>
                  <a:cubicBezTo>
                    <a:pt x="17" y="4"/>
                    <a:pt x="17" y="4"/>
                    <a:pt x="17" y="4"/>
                  </a:cubicBezTo>
                  <a:cubicBezTo>
                    <a:pt x="17" y="2"/>
                    <a:pt x="16" y="0"/>
                    <a:pt x="14"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8" name="Freeform 683"/>
            <p:cNvSpPr>
              <a:spLocks/>
            </p:cNvSpPr>
            <p:nvPr/>
          </p:nvSpPr>
          <p:spPr bwMode="auto">
            <a:xfrm>
              <a:off x="4403725" y="4518026"/>
              <a:ext cx="63500" cy="60325"/>
            </a:xfrm>
            <a:custGeom>
              <a:avLst/>
              <a:gdLst>
                <a:gd name="T0" fmla="*/ 14 w 17"/>
                <a:gd name="T1" fmla="*/ 0 h 16"/>
                <a:gd name="T2" fmla="*/ 3 w 17"/>
                <a:gd name="T3" fmla="*/ 0 h 16"/>
                <a:gd name="T4" fmla="*/ 0 w 17"/>
                <a:gd name="T5" fmla="*/ 3 h 16"/>
                <a:gd name="T6" fmla="*/ 0 w 17"/>
                <a:gd name="T7" fmla="*/ 9 h 16"/>
                <a:gd name="T8" fmla="*/ 3 w 17"/>
                <a:gd name="T9" fmla="*/ 13 h 16"/>
                <a:gd name="T10" fmla="*/ 3 w 17"/>
                <a:gd name="T11" fmla="*/ 13 h 16"/>
                <a:gd name="T12" fmla="*/ 2 w 17"/>
                <a:gd name="T13" fmla="*/ 16 h 16"/>
                <a:gd name="T14" fmla="*/ 8 w 17"/>
                <a:gd name="T15" fmla="*/ 13 h 16"/>
                <a:gd name="T16" fmla="*/ 14 w 17"/>
                <a:gd name="T17" fmla="*/ 13 h 16"/>
                <a:gd name="T18" fmla="*/ 17 w 17"/>
                <a:gd name="T19" fmla="*/ 9 h 16"/>
                <a:gd name="T20" fmla="*/ 17 w 17"/>
                <a:gd name="T21" fmla="*/ 3 h 16"/>
                <a:gd name="T22" fmla="*/ 14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14" y="0"/>
                  </a:moveTo>
                  <a:cubicBezTo>
                    <a:pt x="3" y="0"/>
                    <a:pt x="3" y="0"/>
                    <a:pt x="3" y="0"/>
                  </a:cubicBezTo>
                  <a:cubicBezTo>
                    <a:pt x="2" y="0"/>
                    <a:pt x="0" y="1"/>
                    <a:pt x="0" y="3"/>
                  </a:cubicBezTo>
                  <a:cubicBezTo>
                    <a:pt x="0" y="9"/>
                    <a:pt x="0" y="9"/>
                    <a:pt x="0" y="9"/>
                  </a:cubicBezTo>
                  <a:cubicBezTo>
                    <a:pt x="0" y="11"/>
                    <a:pt x="2" y="13"/>
                    <a:pt x="3" y="13"/>
                  </a:cubicBezTo>
                  <a:cubicBezTo>
                    <a:pt x="3" y="13"/>
                    <a:pt x="3" y="13"/>
                    <a:pt x="3" y="13"/>
                  </a:cubicBezTo>
                  <a:cubicBezTo>
                    <a:pt x="2" y="16"/>
                    <a:pt x="2" y="16"/>
                    <a:pt x="2" y="16"/>
                  </a:cubicBezTo>
                  <a:cubicBezTo>
                    <a:pt x="8" y="13"/>
                    <a:pt x="8" y="13"/>
                    <a:pt x="8" y="13"/>
                  </a:cubicBezTo>
                  <a:cubicBezTo>
                    <a:pt x="14" y="13"/>
                    <a:pt x="14" y="13"/>
                    <a:pt x="14" y="13"/>
                  </a:cubicBezTo>
                  <a:cubicBezTo>
                    <a:pt x="16" y="13"/>
                    <a:pt x="17" y="11"/>
                    <a:pt x="17" y="9"/>
                  </a:cubicBezTo>
                  <a:cubicBezTo>
                    <a:pt x="17" y="3"/>
                    <a:pt x="17" y="3"/>
                    <a:pt x="17" y="3"/>
                  </a:cubicBezTo>
                  <a:cubicBezTo>
                    <a:pt x="17" y="1"/>
                    <a:pt x="16" y="0"/>
                    <a:pt x="14"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9" name="Freeform 684"/>
            <p:cNvSpPr>
              <a:spLocks/>
            </p:cNvSpPr>
            <p:nvPr/>
          </p:nvSpPr>
          <p:spPr bwMode="auto">
            <a:xfrm>
              <a:off x="5953125" y="4275138"/>
              <a:ext cx="87313" cy="82550"/>
            </a:xfrm>
            <a:custGeom>
              <a:avLst/>
              <a:gdLst>
                <a:gd name="T0" fmla="*/ 19 w 23"/>
                <a:gd name="T1" fmla="*/ 0 h 22"/>
                <a:gd name="T2" fmla="*/ 3 w 23"/>
                <a:gd name="T3" fmla="*/ 0 h 22"/>
                <a:gd name="T4" fmla="*/ 0 w 23"/>
                <a:gd name="T5" fmla="*/ 5 h 22"/>
                <a:gd name="T6" fmla="*/ 0 w 23"/>
                <a:gd name="T7" fmla="*/ 13 h 22"/>
                <a:gd name="T8" fmla="*/ 3 w 23"/>
                <a:gd name="T9" fmla="*/ 18 h 22"/>
                <a:gd name="T10" fmla="*/ 4 w 23"/>
                <a:gd name="T11" fmla="*/ 18 h 22"/>
                <a:gd name="T12" fmla="*/ 2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3" y="0"/>
                    <a:pt x="3" y="0"/>
                    <a:pt x="3" y="0"/>
                  </a:cubicBezTo>
                  <a:cubicBezTo>
                    <a:pt x="1" y="0"/>
                    <a:pt x="0" y="2"/>
                    <a:pt x="0" y="5"/>
                  </a:cubicBezTo>
                  <a:cubicBezTo>
                    <a:pt x="0" y="13"/>
                    <a:pt x="0" y="13"/>
                    <a:pt x="0" y="13"/>
                  </a:cubicBezTo>
                  <a:cubicBezTo>
                    <a:pt x="0" y="16"/>
                    <a:pt x="1" y="18"/>
                    <a:pt x="3" y="18"/>
                  </a:cubicBezTo>
                  <a:cubicBezTo>
                    <a:pt x="4" y="18"/>
                    <a:pt x="4" y="18"/>
                    <a:pt x="4" y="18"/>
                  </a:cubicBezTo>
                  <a:cubicBezTo>
                    <a:pt x="2" y="22"/>
                    <a:pt x="2" y="22"/>
                    <a:pt x="2"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0" name="Freeform 685"/>
            <p:cNvSpPr>
              <a:spLocks/>
            </p:cNvSpPr>
            <p:nvPr/>
          </p:nvSpPr>
          <p:spPr bwMode="auto">
            <a:xfrm>
              <a:off x="5303838" y="3924301"/>
              <a:ext cx="74613" cy="76200"/>
            </a:xfrm>
            <a:custGeom>
              <a:avLst/>
              <a:gdLst>
                <a:gd name="T0" fmla="*/ 17 w 20"/>
                <a:gd name="T1" fmla="*/ 0 h 20"/>
                <a:gd name="T2" fmla="*/ 3 w 20"/>
                <a:gd name="T3" fmla="*/ 0 h 20"/>
                <a:gd name="T4" fmla="*/ 0 w 20"/>
                <a:gd name="T5" fmla="*/ 4 h 20"/>
                <a:gd name="T6" fmla="*/ 0 w 20"/>
                <a:gd name="T7" fmla="*/ 12 h 20"/>
                <a:gd name="T8" fmla="*/ 3 w 20"/>
                <a:gd name="T9" fmla="*/ 16 h 20"/>
                <a:gd name="T10" fmla="*/ 4 w 20"/>
                <a:gd name="T11" fmla="*/ 16 h 20"/>
                <a:gd name="T12" fmla="*/ 2 w 20"/>
                <a:gd name="T13" fmla="*/ 20 h 20"/>
                <a:gd name="T14" fmla="*/ 10 w 20"/>
                <a:gd name="T15" fmla="*/ 16 h 20"/>
                <a:gd name="T16" fmla="*/ 17 w 20"/>
                <a:gd name="T17" fmla="*/ 16 h 20"/>
                <a:gd name="T18" fmla="*/ 20 w 20"/>
                <a:gd name="T19" fmla="*/ 12 h 20"/>
                <a:gd name="T20" fmla="*/ 20 w 20"/>
                <a:gd name="T21" fmla="*/ 4 h 20"/>
                <a:gd name="T22" fmla="*/ 17 w 20"/>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0">
                  <a:moveTo>
                    <a:pt x="17" y="0"/>
                  </a:moveTo>
                  <a:cubicBezTo>
                    <a:pt x="3" y="0"/>
                    <a:pt x="3" y="0"/>
                    <a:pt x="3" y="0"/>
                  </a:cubicBezTo>
                  <a:cubicBezTo>
                    <a:pt x="2" y="0"/>
                    <a:pt x="0" y="2"/>
                    <a:pt x="0" y="4"/>
                  </a:cubicBezTo>
                  <a:cubicBezTo>
                    <a:pt x="0" y="12"/>
                    <a:pt x="0" y="12"/>
                    <a:pt x="0" y="12"/>
                  </a:cubicBezTo>
                  <a:cubicBezTo>
                    <a:pt x="0" y="14"/>
                    <a:pt x="2" y="16"/>
                    <a:pt x="3" y="16"/>
                  </a:cubicBezTo>
                  <a:cubicBezTo>
                    <a:pt x="4" y="16"/>
                    <a:pt x="4" y="16"/>
                    <a:pt x="4" y="16"/>
                  </a:cubicBezTo>
                  <a:cubicBezTo>
                    <a:pt x="2" y="20"/>
                    <a:pt x="2" y="20"/>
                    <a:pt x="2" y="20"/>
                  </a:cubicBezTo>
                  <a:cubicBezTo>
                    <a:pt x="10" y="16"/>
                    <a:pt x="10" y="16"/>
                    <a:pt x="10" y="16"/>
                  </a:cubicBezTo>
                  <a:cubicBezTo>
                    <a:pt x="17" y="16"/>
                    <a:pt x="17" y="16"/>
                    <a:pt x="17" y="16"/>
                  </a:cubicBezTo>
                  <a:cubicBezTo>
                    <a:pt x="19" y="16"/>
                    <a:pt x="20" y="14"/>
                    <a:pt x="20" y="12"/>
                  </a:cubicBezTo>
                  <a:cubicBezTo>
                    <a:pt x="20" y="4"/>
                    <a:pt x="20" y="4"/>
                    <a:pt x="20" y="4"/>
                  </a:cubicBezTo>
                  <a:cubicBezTo>
                    <a:pt x="20" y="2"/>
                    <a:pt x="19" y="0"/>
                    <a:pt x="17"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1" name="Freeform 686"/>
            <p:cNvSpPr>
              <a:spLocks/>
            </p:cNvSpPr>
            <p:nvPr/>
          </p:nvSpPr>
          <p:spPr bwMode="auto">
            <a:xfrm>
              <a:off x="4830763" y="5108576"/>
              <a:ext cx="87313" cy="82550"/>
            </a:xfrm>
            <a:custGeom>
              <a:avLst/>
              <a:gdLst>
                <a:gd name="T0" fmla="*/ 19 w 23"/>
                <a:gd name="T1" fmla="*/ 0 h 22"/>
                <a:gd name="T2" fmla="*/ 4 w 23"/>
                <a:gd name="T3" fmla="*/ 0 h 22"/>
                <a:gd name="T4" fmla="*/ 0 w 23"/>
                <a:gd name="T5" fmla="*/ 4 h 22"/>
                <a:gd name="T6" fmla="*/ 0 w 23"/>
                <a:gd name="T7" fmla="*/ 13 h 22"/>
                <a:gd name="T8" fmla="*/ 4 w 23"/>
                <a:gd name="T9" fmla="*/ 18 h 22"/>
                <a:gd name="T10" fmla="*/ 4 w 23"/>
                <a:gd name="T11" fmla="*/ 18 h 22"/>
                <a:gd name="T12" fmla="*/ 2 w 23"/>
                <a:gd name="T13" fmla="*/ 22 h 22"/>
                <a:gd name="T14" fmla="*/ 11 w 23"/>
                <a:gd name="T15" fmla="*/ 18 h 22"/>
                <a:gd name="T16" fmla="*/ 19 w 23"/>
                <a:gd name="T17" fmla="*/ 18 h 22"/>
                <a:gd name="T18" fmla="*/ 23 w 23"/>
                <a:gd name="T19" fmla="*/ 13 h 22"/>
                <a:gd name="T20" fmla="*/ 23 w 23"/>
                <a:gd name="T21" fmla="*/ 4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4" y="0"/>
                    <a:pt x="4" y="0"/>
                    <a:pt x="4" y="0"/>
                  </a:cubicBezTo>
                  <a:cubicBezTo>
                    <a:pt x="1" y="0"/>
                    <a:pt x="0" y="2"/>
                    <a:pt x="0" y="4"/>
                  </a:cubicBezTo>
                  <a:cubicBezTo>
                    <a:pt x="0" y="13"/>
                    <a:pt x="0" y="13"/>
                    <a:pt x="0" y="13"/>
                  </a:cubicBezTo>
                  <a:cubicBezTo>
                    <a:pt x="0" y="16"/>
                    <a:pt x="1" y="18"/>
                    <a:pt x="4" y="18"/>
                  </a:cubicBezTo>
                  <a:cubicBezTo>
                    <a:pt x="4" y="18"/>
                    <a:pt x="4" y="18"/>
                    <a:pt x="4" y="18"/>
                  </a:cubicBezTo>
                  <a:cubicBezTo>
                    <a:pt x="2" y="22"/>
                    <a:pt x="2" y="22"/>
                    <a:pt x="2" y="22"/>
                  </a:cubicBezTo>
                  <a:cubicBezTo>
                    <a:pt x="11" y="18"/>
                    <a:pt x="11" y="18"/>
                    <a:pt x="11" y="18"/>
                  </a:cubicBezTo>
                  <a:cubicBezTo>
                    <a:pt x="19" y="18"/>
                    <a:pt x="19" y="18"/>
                    <a:pt x="19" y="18"/>
                  </a:cubicBezTo>
                  <a:cubicBezTo>
                    <a:pt x="21" y="18"/>
                    <a:pt x="23" y="16"/>
                    <a:pt x="23" y="13"/>
                  </a:cubicBezTo>
                  <a:cubicBezTo>
                    <a:pt x="23" y="4"/>
                    <a:pt x="23" y="4"/>
                    <a:pt x="23" y="4"/>
                  </a:cubicBezTo>
                  <a:cubicBezTo>
                    <a:pt x="23" y="2"/>
                    <a:pt x="21" y="0"/>
                    <a:pt x="19"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2" name="Freeform 687"/>
            <p:cNvSpPr>
              <a:spLocks/>
            </p:cNvSpPr>
            <p:nvPr/>
          </p:nvSpPr>
          <p:spPr bwMode="auto">
            <a:xfrm>
              <a:off x="5026025" y="4872038"/>
              <a:ext cx="87313" cy="82550"/>
            </a:xfrm>
            <a:custGeom>
              <a:avLst/>
              <a:gdLst>
                <a:gd name="T0" fmla="*/ 19 w 23"/>
                <a:gd name="T1" fmla="*/ 0 h 22"/>
                <a:gd name="T2" fmla="*/ 4 w 23"/>
                <a:gd name="T3" fmla="*/ 0 h 22"/>
                <a:gd name="T4" fmla="*/ 0 w 23"/>
                <a:gd name="T5" fmla="*/ 5 h 22"/>
                <a:gd name="T6" fmla="*/ 0 w 23"/>
                <a:gd name="T7" fmla="*/ 13 h 22"/>
                <a:gd name="T8" fmla="*/ 4 w 23"/>
                <a:gd name="T9" fmla="*/ 18 h 22"/>
                <a:gd name="T10" fmla="*/ 4 w 23"/>
                <a:gd name="T11" fmla="*/ 18 h 22"/>
                <a:gd name="T12" fmla="*/ 3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4" y="0"/>
                    <a:pt x="4" y="0"/>
                    <a:pt x="4" y="0"/>
                  </a:cubicBezTo>
                  <a:cubicBezTo>
                    <a:pt x="2" y="0"/>
                    <a:pt x="0" y="2"/>
                    <a:pt x="0" y="5"/>
                  </a:cubicBezTo>
                  <a:cubicBezTo>
                    <a:pt x="0" y="13"/>
                    <a:pt x="0" y="13"/>
                    <a:pt x="0" y="13"/>
                  </a:cubicBezTo>
                  <a:cubicBezTo>
                    <a:pt x="0" y="16"/>
                    <a:pt x="2" y="18"/>
                    <a:pt x="4" y="18"/>
                  </a:cubicBezTo>
                  <a:cubicBezTo>
                    <a:pt x="4" y="18"/>
                    <a:pt x="4" y="18"/>
                    <a:pt x="4" y="18"/>
                  </a:cubicBezTo>
                  <a:cubicBezTo>
                    <a:pt x="3" y="22"/>
                    <a:pt x="3" y="22"/>
                    <a:pt x="3"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3" name="Freeform 688"/>
            <p:cNvSpPr>
              <a:spLocks/>
            </p:cNvSpPr>
            <p:nvPr/>
          </p:nvSpPr>
          <p:spPr bwMode="auto">
            <a:xfrm>
              <a:off x="4519613" y="5127626"/>
              <a:ext cx="85725" cy="82550"/>
            </a:xfrm>
            <a:custGeom>
              <a:avLst/>
              <a:gdLst>
                <a:gd name="T0" fmla="*/ 19 w 23"/>
                <a:gd name="T1" fmla="*/ 0 h 22"/>
                <a:gd name="T2" fmla="*/ 3 w 23"/>
                <a:gd name="T3" fmla="*/ 0 h 22"/>
                <a:gd name="T4" fmla="*/ 0 w 23"/>
                <a:gd name="T5" fmla="*/ 5 h 22"/>
                <a:gd name="T6" fmla="*/ 0 w 23"/>
                <a:gd name="T7" fmla="*/ 13 h 22"/>
                <a:gd name="T8" fmla="*/ 3 w 23"/>
                <a:gd name="T9" fmla="*/ 18 h 22"/>
                <a:gd name="T10" fmla="*/ 4 w 23"/>
                <a:gd name="T11" fmla="*/ 18 h 22"/>
                <a:gd name="T12" fmla="*/ 2 w 23"/>
                <a:gd name="T13" fmla="*/ 22 h 22"/>
                <a:gd name="T14" fmla="*/ 11 w 23"/>
                <a:gd name="T15" fmla="*/ 18 h 22"/>
                <a:gd name="T16" fmla="*/ 19 w 23"/>
                <a:gd name="T17" fmla="*/ 18 h 22"/>
                <a:gd name="T18" fmla="*/ 23 w 23"/>
                <a:gd name="T19" fmla="*/ 13 h 22"/>
                <a:gd name="T20" fmla="*/ 23 w 23"/>
                <a:gd name="T21" fmla="*/ 5 h 22"/>
                <a:gd name="T22" fmla="*/ 19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19" y="0"/>
                  </a:moveTo>
                  <a:cubicBezTo>
                    <a:pt x="3" y="0"/>
                    <a:pt x="3" y="0"/>
                    <a:pt x="3" y="0"/>
                  </a:cubicBezTo>
                  <a:cubicBezTo>
                    <a:pt x="1" y="0"/>
                    <a:pt x="0" y="2"/>
                    <a:pt x="0" y="5"/>
                  </a:cubicBezTo>
                  <a:cubicBezTo>
                    <a:pt x="0" y="13"/>
                    <a:pt x="0" y="13"/>
                    <a:pt x="0" y="13"/>
                  </a:cubicBezTo>
                  <a:cubicBezTo>
                    <a:pt x="0" y="16"/>
                    <a:pt x="1" y="18"/>
                    <a:pt x="3" y="18"/>
                  </a:cubicBezTo>
                  <a:cubicBezTo>
                    <a:pt x="4" y="18"/>
                    <a:pt x="4" y="18"/>
                    <a:pt x="4" y="18"/>
                  </a:cubicBezTo>
                  <a:cubicBezTo>
                    <a:pt x="2" y="22"/>
                    <a:pt x="2" y="22"/>
                    <a:pt x="2" y="22"/>
                  </a:cubicBezTo>
                  <a:cubicBezTo>
                    <a:pt x="11" y="18"/>
                    <a:pt x="11" y="18"/>
                    <a:pt x="11" y="18"/>
                  </a:cubicBezTo>
                  <a:cubicBezTo>
                    <a:pt x="19" y="18"/>
                    <a:pt x="19" y="18"/>
                    <a:pt x="19" y="18"/>
                  </a:cubicBezTo>
                  <a:cubicBezTo>
                    <a:pt x="21" y="18"/>
                    <a:pt x="23" y="16"/>
                    <a:pt x="23" y="13"/>
                  </a:cubicBezTo>
                  <a:cubicBezTo>
                    <a:pt x="23" y="5"/>
                    <a:pt x="23" y="5"/>
                    <a:pt x="23" y="5"/>
                  </a:cubicBezTo>
                  <a:cubicBezTo>
                    <a:pt x="23" y="2"/>
                    <a:pt x="21" y="0"/>
                    <a:pt x="1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4" name="Freeform 689"/>
            <p:cNvSpPr>
              <a:spLocks/>
            </p:cNvSpPr>
            <p:nvPr/>
          </p:nvSpPr>
          <p:spPr bwMode="auto">
            <a:xfrm>
              <a:off x="6302375" y="4413251"/>
              <a:ext cx="104775" cy="98425"/>
            </a:xfrm>
            <a:custGeom>
              <a:avLst/>
              <a:gdLst>
                <a:gd name="T0" fmla="*/ 23 w 28"/>
                <a:gd name="T1" fmla="*/ 0 h 26"/>
                <a:gd name="T2" fmla="*/ 5 w 28"/>
                <a:gd name="T3" fmla="*/ 0 h 26"/>
                <a:gd name="T4" fmla="*/ 0 w 28"/>
                <a:gd name="T5" fmla="*/ 5 h 26"/>
                <a:gd name="T6" fmla="*/ 0 w 28"/>
                <a:gd name="T7" fmla="*/ 16 h 26"/>
                <a:gd name="T8" fmla="*/ 5 w 28"/>
                <a:gd name="T9" fmla="*/ 21 h 26"/>
                <a:gd name="T10" fmla="*/ 5 w 28"/>
                <a:gd name="T11" fmla="*/ 21 h 26"/>
                <a:gd name="T12" fmla="*/ 3 w 28"/>
                <a:gd name="T13" fmla="*/ 26 h 26"/>
                <a:gd name="T14" fmla="*/ 13 w 28"/>
                <a:gd name="T15" fmla="*/ 21 h 26"/>
                <a:gd name="T16" fmla="*/ 23 w 28"/>
                <a:gd name="T17" fmla="*/ 21 h 26"/>
                <a:gd name="T18" fmla="*/ 28 w 28"/>
                <a:gd name="T19" fmla="*/ 16 h 26"/>
                <a:gd name="T20" fmla="*/ 28 w 28"/>
                <a:gd name="T21" fmla="*/ 5 h 26"/>
                <a:gd name="T22" fmla="*/ 23 w 28"/>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6">
                  <a:moveTo>
                    <a:pt x="23" y="0"/>
                  </a:moveTo>
                  <a:cubicBezTo>
                    <a:pt x="5" y="0"/>
                    <a:pt x="5" y="0"/>
                    <a:pt x="5" y="0"/>
                  </a:cubicBezTo>
                  <a:cubicBezTo>
                    <a:pt x="2" y="0"/>
                    <a:pt x="0" y="2"/>
                    <a:pt x="0" y="5"/>
                  </a:cubicBezTo>
                  <a:cubicBezTo>
                    <a:pt x="0" y="16"/>
                    <a:pt x="0" y="16"/>
                    <a:pt x="0" y="16"/>
                  </a:cubicBezTo>
                  <a:cubicBezTo>
                    <a:pt x="0" y="19"/>
                    <a:pt x="2" y="21"/>
                    <a:pt x="5" y="21"/>
                  </a:cubicBezTo>
                  <a:cubicBezTo>
                    <a:pt x="5" y="21"/>
                    <a:pt x="5" y="21"/>
                    <a:pt x="5" y="21"/>
                  </a:cubicBezTo>
                  <a:cubicBezTo>
                    <a:pt x="3" y="26"/>
                    <a:pt x="3" y="26"/>
                    <a:pt x="3" y="26"/>
                  </a:cubicBezTo>
                  <a:cubicBezTo>
                    <a:pt x="13" y="21"/>
                    <a:pt x="13" y="21"/>
                    <a:pt x="13" y="21"/>
                  </a:cubicBezTo>
                  <a:cubicBezTo>
                    <a:pt x="23" y="21"/>
                    <a:pt x="23" y="21"/>
                    <a:pt x="23" y="21"/>
                  </a:cubicBezTo>
                  <a:cubicBezTo>
                    <a:pt x="26" y="21"/>
                    <a:pt x="28" y="19"/>
                    <a:pt x="28" y="16"/>
                  </a:cubicBezTo>
                  <a:cubicBezTo>
                    <a:pt x="28" y="5"/>
                    <a:pt x="28" y="5"/>
                    <a:pt x="28" y="5"/>
                  </a:cubicBezTo>
                  <a:cubicBezTo>
                    <a:pt x="28" y="2"/>
                    <a:pt x="26" y="0"/>
                    <a:pt x="2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5" name="Freeform 690"/>
            <p:cNvSpPr>
              <a:spLocks/>
            </p:cNvSpPr>
            <p:nvPr/>
          </p:nvSpPr>
          <p:spPr bwMode="auto">
            <a:xfrm>
              <a:off x="7218363" y="3995738"/>
              <a:ext cx="101600" cy="98425"/>
            </a:xfrm>
            <a:custGeom>
              <a:avLst/>
              <a:gdLst>
                <a:gd name="T0" fmla="*/ 23 w 27"/>
                <a:gd name="T1" fmla="*/ 0 h 26"/>
                <a:gd name="T2" fmla="*/ 4 w 27"/>
                <a:gd name="T3" fmla="*/ 0 h 26"/>
                <a:gd name="T4" fmla="*/ 0 w 27"/>
                <a:gd name="T5" fmla="*/ 5 h 26"/>
                <a:gd name="T6" fmla="*/ 0 w 27"/>
                <a:gd name="T7" fmla="*/ 16 h 26"/>
                <a:gd name="T8" fmla="*/ 4 w 27"/>
                <a:gd name="T9" fmla="*/ 21 h 26"/>
                <a:gd name="T10" fmla="*/ 4 w 27"/>
                <a:gd name="T11" fmla="*/ 21 h 26"/>
                <a:gd name="T12" fmla="*/ 3 w 27"/>
                <a:gd name="T13" fmla="*/ 26 h 26"/>
                <a:gd name="T14" fmla="*/ 13 w 27"/>
                <a:gd name="T15" fmla="*/ 21 h 26"/>
                <a:gd name="T16" fmla="*/ 23 w 27"/>
                <a:gd name="T17" fmla="*/ 21 h 26"/>
                <a:gd name="T18" fmla="*/ 27 w 27"/>
                <a:gd name="T19" fmla="*/ 16 h 26"/>
                <a:gd name="T20" fmla="*/ 27 w 27"/>
                <a:gd name="T21" fmla="*/ 5 h 26"/>
                <a:gd name="T22" fmla="*/ 23 w 2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6">
                  <a:moveTo>
                    <a:pt x="23" y="0"/>
                  </a:moveTo>
                  <a:cubicBezTo>
                    <a:pt x="4" y="0"/>
                    <a:pt x="4" y="0"/>
                    <a:pt x="4" y="0"/>
                  </a:cubicBezTo>
                  <a:cubicBezTo>
                    <a:pt x="2" y="0"/>
                    <a:pt x="0" y="2"/>
                    <a:pt x="0" y="5"/>
                  </a:cubicBezTo>
                  <a:cubicBezTo>
                    <a:pt x="0" y="16"/>
                    <a:pt x="0" y="16"/>
                    <a:pt x="0" y="16"/>
                  </a:cubicBezTo>
                  <a:cubicBezTo>
                    <a:pt x="0" y="19"/>
                    <a:pt x="2" y="21"/>
                    <a:pt x="4" y="21"/>
                  </a:cubicBezTo>
                  <a:cubicBezTo>
                    <a:pt x="4" y="21"/>
                    <a:pt x="4" y="21"/>
                    <a:pt x="4" y="21"/>
                  </a:cubicBezTo>
                  <a:cubicBezTo>
                    <a:pt x="3" y="26"/>
                    <a:pt x="3" y="26"/>
                    <a:pt x="3" y="26"/>
                  </a:cubicBezTo>
                  <a:cubicBezTo>
                    <a:pt x="13" y="21"/>
                    <a:pt x="13" y="21"/>
                    <a:pt x="13" y="21"/>
                  </a:cubicBezTo>
                  <a:cubicBezTo>
                    <a:pt x="23" y="21"/>
                    <a:pt x="23" y="21"/>
                    <a:pt x="23" y="21"/>
                  </a:cubicBezTo>
                  <a:cubicBezTo>
                    <a:pt x="25" y="21"/>
                    <a:pt x="27" y="19"/>
                    <a:pt x="27" y="16"/>
                  </a:cubicBezTo>
                  <a:cubicBezTo>
                    <a:pt x="27" y="5"/>
                    <a:pt x="27" y="5"/>
                    <a:pt x="27" y="5"/>
                  </a:cubicBezTo>
                  <a:cubicBezTo>
                    <a:pt x="27" y="2"/>
                    <a:pt x="25" y="0"/>
                    <a:pt x="2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6" name="Freeform 691"/>
            <p:cNvSpPr>
              <a:spLocks/>
            </p:cNvSpPr>
            <p:nvPr/>
          </p:nvSpPr>
          <p:spPr bwMode="auto">
            <a:xfrm>
              <a:off x="5018088" y="5364163"/>
              <a:ext cx="95250" cy="104775"/>
            </a:xfrm>
            <a:custGeom>
              <a:avLst/>
              <a:gdLst>
                <a:gd name="T0" fmla="*/ 21 w 25"/>
                <a:gd name="T1" fmla="*/ 0 h 28"/>
                <a:gd name="T2" fmla="*/ 4 w 25"/>
                <a:gd name="T3" fmla="*/ 0 h 28"/>
                <a:gd name="T4" fmla="*/ 0 w 25"/>
                <a:gd name="T5" fmla="*/ 6 h 28"/>
                <a:gd name="T6" fmla="*/ 0 w 25"/>
                <a:gd name="T7" fmla="*/ 17 h 28"/>
                <a:gd name="T8" fmla="*/ 4 w 25"/>
                <a:gd name="T9" fmla="*/ 23 h 28"/>
                <a:gd name="T10" fmla="*/ 4 w 25"/>
                <a:gd name="T11" fmla="*/ 23 h 28"/>
                <a:gd name="T12" fmla="*/ 3 w 25"/>
                <a:gd name="T13" fmla="*/ 28 h 28"/>
                <a:gd name="T14" fmla="*/ 12 w 25"/>
                <a:gd name="T15" fmla="*/ 23 h 28"/>
                <a:gd name="T16" fmla="*/ 21 w 25"/>
                <a:gd name="T17" fmla="*/ 23 h 28"/>
                <a:gd name="T18" fmla="*/ 25 w 25"/>
                <a:gd name="T19" fmla="*/ 17 h 28"/>
                <a:gd name="T20" fmla="*/ 25 w 25"/>
                <a:gd name="T21" fmla="*/ 6 h 28"/>
                <a:gd name="T22" fmla="*/ 21 w 25"/>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8">
                  <a:moveTo>
                    <a:pt x="21" y="0"/>
                  </a:moveTo>
                  <a:cubicBezTo>
                    <a:pt x="4" y="0"/>
                    <a:pt x="4" y="0"/>
                    <a:pt x="4" y="0"/>
                  </a:cubicBezTo>
                  <a:cubicBezTo>
                    <a:pt x="2" y="0"/>
                    <a:pt x="0" y="3"/>
                    <a:pt x="0" y="6"/>
                  </a:cubicBezTo>
                  <a:cubicBezTo>
                    <a:pt x="0" y="17"/>
                    <a:pt x="0" y="17"/>
                    <a:pt x="0" y="17"/>
                  </a:cubicBezTo>
                  <a:cubicBezTo>
                    <a:pt x="0" y="20"/>
                    <a:pt x="2" y="23"/>
                    <a:pt x="4" y="23"/>
                  </a:cubicBezTo>
                  <a:cubicBezTo>
                    <a:pt x="4" y="23"/>
                    <a:pt x="4" y="23"/>
                    <a:pt x="4" y="23"/>
                  </a:cubicBezTo>
                  <a:cubicBezTo>
                    <a:pt x="3" y="28"/>
                    <a:pt x="3" y="28"/>
                    <a:pt x="3" y="28"/>
                  </a:cubicBezTo>
                  <a:cubicBezTo>
                    <a:pt x="12" y="23"/>
                    <a:pt x="12" y="23"/>
                    <a:pt x="12" y="23"/>
                  </a:cubicBezTo>
                  <a:cubicBezTo>
                    <a:pt x="21" y="23"/>
                    <a:pt x="21" y="23"/>
                    <a:pt x="21" y="23"/>
                  </a:cubicBezTo>
                  <a:cubicBezTo>
                    <a:pt x="23" y="23"/>
                    <a:pt x="25" y="20"/>
                    <a:pt x="25" y="17"/>
                  </a:cubicBezTo>
                  <a:cubicBezTo>
                    <a:pt x="25" y="6"/>
                    <a:pt x="25" y="6"/>
                    <a:pt x="25" y="6"/>
                  </a:cubicBezTo>
                  <a:cubicBezTo>
                    <a:pt x="25" y="3"/>
                    <a:pt x="23" y="0"/>
                    <a:pt x="2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7" name="Freeform 692"/>
            <p:cNvSpPr>
              <a:spLocks/>
            </p:cNvSpPr>
            <p:nvPr/>
          </p:nvSpPr>
          <p:spPr bwMode="auto">
            <a:xfrm>
              <a:off x="4598988" y="5510213"/>
              <a:ext cx="93663" cy="106363"/>
            </a:xfrm>
            <a:custGeom>
              <a:avLst/>
              <a:gdLst>
                <a:gd name="T0" fmla="*/ 4 w 25"/>
                <a:gd name="T1" fmla="*/ 28 h 28"/>
                <a:gd name="T2" fmla="*/ 21 w 25"/>
                <a:gd name="T3" fmla="*/ 28 h 28"/>
                <a:gd name="T4" fmla="*/ 25 w 25"/>
                <a:gd name="T5" fmla="*/ 22 h 28"/>
                <a:gd name="T6" fmla="*/ 25 w 25"/>
                <a:gd name="T7" fmla="*/ 11 h 28"/>
                <a:gd name="T8" fmla="*/ 21 w 25"/>
                <a:gd name="T9" fmla="*/ 5 h 28"/>
                <a:gd name="T10" fmla="*/ 21 w 25"/>
                <a:gd name="T11" fmla="*/ 5 h 28"/>
                <a:gd name="T12" fmla="*/ 22 w 25"/>
                <a:gd name="T13" fmla="*/ 0 h 28"/>
                <a:gd name="T14" fmla="*/ 13 w 25"/>
                <a:gd name="T15" fmla="*/ 5 h 28"/>
                <a:gd name="T16" fmla="*/ 4 w 25"/>
                <a:gd name="T17" fmla="*/ 5 h 28"/>
                <a:gd name="T18" fmla="*/ 0 w 25"/>
                <a:gd name="T19" fmla="*/ 11 h 28"/>
                <a:gd name="T20" fmla="*/ 0 w 25"/>
                <a:gd name="T21" fmla="*/ 22 h 28"/>
                <a:gd name="T22" fmla="*/ 4 w 25"/>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8">
                  <a:moveTo>
                    <a:pt x="4" y="28"/>
                  </a:moveTo>
                  <a:cubicBezTo>
                    <a:pt x="21" y="28"/>
                    <a:pt x="21" y="28"/>
                    <a:pt x="21" y="28"/>
                  </a:cubicBezTo>
                  <a:cubicBezTo>
                    <a:pt x="23" y="28"/>
                    <a:pt x="25" y="25"/>
                    <a:pt x="25" y="22"/>
                  </a:cubicBezTo>
                  <a:cubicBezTo>
                    <a:pt x="25" y="11"/>
                    <a:pt x="25" y="11"/>
                    <a:pt x="25" y="11"/>
                  </a:cubicBezTo>
                  <a:cubicBezTo>
                    <a:pt x="25" y="8"/>
                    <a:pt x="23" y="5"/>
                    <a:pt x="21" y="5"/>
                  </a:cubicBezTo>
                  <a:cubicBezTo>
                    <a:pt x="21" y="5"/>
                    <a:pt x="21" y="5"/>
                    <a:pt x="21" y="5"/>
                  </a:cubicBezTo>
                  <a:cubicBezTo>
                    <a:pt x="22" y="0"/>
                    <a:pt x="22" y="0"/>
                    <a:pt x="22" y="0"/>
                  </a:cubicBezTo>
                  <a:cubicBezTo>
                    <a:pt x="13" y="5"/>
                    <a:pt x="13" y="5"/>
                    <a:pt x="13" y="5"/>
                  </a:cubicBezTo>
                  <a:cubicBezTo>
                    <a:pt x="4" y="5"/>
                    <a:pt x="4" y="5"/>
                    <a:pt x="4" y="5"/>
                  </a:cubicBezTo>
                  <a:cubicBezTo>
                    <a:pt x="2" y="5"/>
                    <a:pt x="0" y="8"/>
                    <a:pt x="0" y="11"/>
                  </a:cubicBezTo>
                  <a:cubicBezTo>
                    <a:pt x="0" y="22"/>
                    <a:pt x="0" y="22"/>
                    <a:pt x="0" y="22"/>
                  </a:cubicBezTo>
                  <a:cubicBezTo>
                    <a:pt x="0" y="25"/>
                    <a:pt x="2" y="28"/>
                    <a:pt x="4" y="2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8" name="Freeform 693"/>
            <p:cNvSpPr>
              <a:spLocks/>
            </p:cNvSpPr>
            <p:nvPr/>
          </p:nvSpPr>
          <p:spPr bwMode="auto">
            <a:xfrm>
              <a:off x="3265488" y="4940301"/>
              <a:ext cx="63500" cy="66675"/>
            </a:xfrm>
            <a:custGeom>
              <a:avLst/>
              <a:gdLst>
                <a:gd name="T0" fmla="*/ 2 w 17"/>
                <a:gd name="T1" fmla="*/ 18 h 18"/>
                <a:gd name="T2" fmla="*/ 14 w 17"/>
                <a:gd name="T3" fmla="*/ 18 h 18"/>
                <a:gd name="T4" fmla="*/ 17 w 17"/>
                <a:gd name="T5" fmla="*/ 14 h 18"/>
                <a:gd name="T6" fmla="*/ 17 w 17"/>
                <a:gd name="T7" fmla="*/ 7 h 18"/>
                <a:gd name="T8" fmla="*/ 14 w 17"/>
                <a:gd name="T9" fmla="*/ 3 h 18"/>
                <a:gd name="T10" fmla="*/ 14 w 17"/>
                <a:gd name="T11" fmla="*/ 3 h 18"/>
                <a:gd name="T12" fmla="*/ 15 w 17"/>
                <a:gd name="T13" fmla="*/ 0 h 18"/>
                <a:gd name="T14" fmla="*/ 9 w 17"/>
                <a:gd name="T15" fmla="*/ 3 h 18"/>
                <a:gd name="T16" fmla="*/ 2 w 17"/>
                <a:gd name="T17" fmla="*/ 3 h 18"/>
                <a:gd name="T18" fmla="*/ 0 w 17"/>
                <a:gd name="T19" fmla="*/ 7 h 18"/>
                <a:gd name="T20" fmla="*/ 0 w 17"/>
                <a:gd name="T21" fmla="*/ 14 h 18"/>
                <a:gd name="T22" fmla="*/ 2 w 17"/>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2" y="18"/>
                  </a:moveTo>
                  <a:cubicBezTo>
                    <a:pt x="14" y="18"/>
                    <a:pt x="14" y="18"/>
                    <a:pt x="14" y="18"/>
                  </a:cubicBezTo>
                  <a:cubicBezTo>
                    <a:pt x="16" y="18"/>
                    <a:pt x="17" y="16"/>
                    <a:pt x="17" y="14"/>
                  </a:cubicBezTo>
                  <a:cubicBezTo>
                    <a:pt x="17" y="7"/>
                    <a:pt x="17" y="7"/>
                    <a:pt x="17" y="7"/>
                  </a:cubicBezTo>
                  <a:cubicBezTo>
                    <a:pt x="17" y="5"/>
                    <a:pt x="16" y="3"/>
                    <a:pt x="14" y="3"/>
                  </a:cubicBezTo>
                  <a:cubicBezTo>
                    <a:pt x="14" y="3"/>
                    <a:pt x="14" y="3"/>
                    <a:pt x="14" y="3"/>
                  </a:cubicBezTo>
                  <a:cubicBezTo>
                    <a:pt x="15" y="0"/>
                    <a:pt x="15" y="0"/>
                    <a:pt x="15" y="0"/>
                  </a:cubicBezTo>
                  <a:cubicBezTo>
                    <a:pt x="9" y="3"/>
                    <a:pt x="9" y="3"/>
                    <a:pt x="9" y="3"/>
                  </a:cubicBezTo>
                  <a:cubicBezTo>
                    <a:pt x="2" y="3"/>
                    <a:pt x="2" y="3"/>
                    <a:pt x="2" y="3"/>
                  </a:cubicBezTo>
                  <a:cubicBezTo>
                    <a:pt x="1" y="3"/>
                    <a:pt x="0" y="5"/>
                    <a:pt x="0" y="7"/>
                  </a:cubicBezTo>
                  <a:cubicBezTo>
                    <a:pt x="0" y="14"/>
                    <a:pt x="0" y="14"/>
                    <a:pt x="0" y="14"/>
                  </a:cubicBezTo>
                  <a:cubicBezTo>
                    <a:pt x="0" y="16"/>
                    <a:pt x="1" y="18"/>
                    <a:pt x="2" y="18"/>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9" name="Freeform 694"/>
            <p:cNvSpPr>
              <a:spLocks/>
            </p:cNvSpPr>
            <p:nvPr/>
          </p:nvSpPr>
          <p:spPr bwMode="auto">
            <a:xfrm>
              <a:off x="3422650" y="4886326"/>
              <a:ext cx="65088" cy="68263"/>
            </a:xfrm>
            <a:custGeom>
              <a:avLst/>
              <a:gdLst>
                <a:gd name="T0" fmla="*/ 3 w 17"/>
                <a:gd name="T1" fmla="*/ 18 h 18"/>
                <a:gd name="T2" fmla="*/ 15 w 17"/>
                <a:gd name="T3" fmla="*/ 18 h 18"/>
                <a:gd name="T4" fmla="*/ 17 w 17"/>
                <a:gd name="T5" fmla="*/ 14 h 18"/>
                <a:gd name="T6" fmla="*/ 17 w 17"/>
                <a:gd name="T7" fmla="*/ 7 h 18"/>
                <a:gd name="T8" fmla="*/ 15 w 17"/>
                <a:gd name="T9" fmla="*/ 3 h 18"/>
                <a:gd name="T10" fmla="*/ 14 w 17"/>
                <a:gd name="T11" fmla="*/ 3 h 18"/>
                <a:gd name="T12" fmla="*/ 15 w 17"/>
                <a:gd name="T13" fmla="*/ 0 h 18"/>
                <a:gd name="T14" fmla="*/ 9 w 17"/>
                <a:gd name="T15" fmla="*/ 3 h 18"/>
                <a:gd name="T16" fmla="*/ 3 w 17"/>
                <a:gd name="T17" fmla="*/ 3 h 18"/>
                <a:gd name="T18" fmla="*/ 0 w 17"/>
                <a:gd name="T19" fmla="*/ 7 h 18"/>
                <a:gd name="T20" fmla="*/ 0 w 17"/>
                <a:gd name="T21" fmla="*/ 14 h 18"/>
                <a:gd name="T22" fmla="*/ 3 w 17"/>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3" y="18"/>
                  </a:moveTo>
                  <a:cubicBezTo>
                    <a:pt x="15" y="18"/>
                    <a:pt x="15" y="18"/>
                    <a:pt x="15" y="18"/>
                  </a:cubicBezTo>
                  <a:cubicBezTo>
                    <a:pt x="16" y="18"/>
                    <a:pt x="17" y="16"/>
                    <a:pt x="17" y="14"/>
                  </a:cubicBezTo>
                  <a:cubicBezTo>
                    <a:pt x="17" y="7"/>
                    <a:pt x="17" y="7"/>
                    <a:pt x="17" y="7"/>
                  </a:cubicBezTo>
                  <a:cubicBezTo>
                    <a:pt x="17" y="5"/>
                    <a:pt x="16" y="3"/>
                    <a:pt x="15" y="3"/>
                  </a:cubicBezTo>
                  <a:cubicBezTo>
                    <a:pt x="14" y="3"/>
                    <a:pt x="14" y="3"/>
                    <a:pt x="14" y="3"/>
                  </a:cubicBezTo>
                  <a:cubicBezTo>
                    <a:pt x="15" y="0"/>
                    <a:pt x="15" y="0"/>
                    <a:pt x="15" y="0"/>
                  </a:cubicBezTo>
                  <a:cubicBezTo>
                    <a:pt x="9" y="3"/>
                    <a:pt x="9" y="3"/>
                    <a:pt x="9" y="3"/>
                  </a:cubicBezTo>
                  <a:cubicBezTo>
                    <a:pt x="3" y="3"/>
                    <a:pt x="3" y="3"/>
                    <a:pt x="3" y="3"/>
                  </a:cubicBezTo>
                  <a:cubicBezTo>
                    <a:pt x="1" y="3"/>
                    <a:pt x="0" y="5"/>
                    <a:pt x="0" y="7"/>
                  </a:cubicBezTo>
                  <a:cubicBezTo>
                    <a:pt x="0" y="14"/>
                    <a:pt x="0" y="14"/>
                    <a:pt x="0" y="14"/>
                  </a:cubicBezTo>
                  <a:cubicBezTo>
                    <a:pt x="0" y="16"/>
                    <a:pt x="1" y="18"/>
                    <a:pt x="3" y="1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0" name="Freeform 695"/>
            <p:cNvSpPr>
              <a:spLocks/>
            </p:cNvSpPr>
            <p:nvPr/>
          </p:nvSpPr>
          <p:spPr bwMode="auto">
            <a:xfrm>
              <a:off x="4437063" y="5649913"/>
              <a:ext cx="66675" cy="68263"/>
            </a:xfrm>
            <a:custGeom>
              <a:avLst/>
              <a:gdLst>
                <a:gd name="T0" fmla="*/ 3 w 18"/>
                <a:gd name="T1" fmla="*/ 18 h 18"/>
                <a:gd name="T2" fmla="*/ 15 w 18"/>
                <a:gd name="T3" fmla="*/ 18 h 18"/>
                <a:gd name="T4" fmla="*/ 18 w 18"/>
                <a:gd name="T5" fmla="*/ 14 h 18"/>
                <a:gd name="T6" fmla="*/ 18 w 18"/>
                <a:gd name="T7" fmla="*/ 7 h 18"/>
                <a:gd name="T8" fmla="*/ 15 w 18"/>
                <a:gd name="T9" fmla="*/ 3 h 18"/>
                <a:gd name="T10" fmla="*/ 15 w 18"/>
                <a:gd name="T11" fmla="*/ 3 h 18"/>
                <a:gd name="T12" fmla="*/ 16 w 18"/>
                <a:gd name="T13" fmla="*/ 0 h 18"/>
                <a:gd name="T14" fmla="*/ 9 w 18"/>
                <a:gd name="T15" fmla="*/ 3 h 18"/>
                <a:gd name="T16" fmla="*/ 3 w 18"/>
                <a:gd name="T17" fmla="*/ 3 h 18"/>
                <a:gd name="T18" fmla="*/ 0 w 18"/>
                <a:gd name="T19" fmla="*/ 7 h 18"/>
                <a:gd name="T20" fmla="*/ 0 w 18"/>
                <a:gd name="T21" fmla="*/ 14 h 18"/>
                <a:gd name="T22" fmla="*/ 3 w 18"/>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3" y="18"/>
                  </a:moveTo>
                  <a:cubicBezTo>
                    <a:pt x="15" y="18"/>
                    <a:pt x="15" y="18"/>
                    <a:pt x="15" y="18"/>
                  </a:cubicBezTo>
                  <a:cubicBezTo>
                    <a:pt x="16" y="18"/>
                    <a:pt x="18" y="16"/>
                    <a:pt x="18" y="14"/>
                  </a:cubicBezTo>
                  <a:cubicBezTo>
                    <a:pt x="18" y="7"/>
                    <a:pt x="18" y="7"/>
                    <a:pt x="18" y="7"/>
                  </a:cubicBezTo>
                  <a:cubicBezTo>
                    <a:pt x="18" y="5"/>
                    <a:pt x="16" y="3"/>
                    <a:pt x="15" y="3"/>
                  </a:cubicBezTo>
                  <a:cubicBezTo>
                    <a:pt x="15" y="3"/>
                    <a:pt x="15" y="3"/>
                    <a:pt x="15" y="3"/>
                  </a:cubicBezTo>
                  <a:cubicBezTo>
                    <a:pt x="16" y="0"/>
                    <a:pt x="16" y="0"/>
                    <a:pt x="16" y="0"/>
                  </a:cubicBezTo>
                  <a:cubicBezTo>
                    <a:pt x="9" y="3"/>
                    <a:pt x="9" y="3"/>
                    <a:pt x="9" y="3"/>
                  </a:cubicBezTo>
                  <a:cubicBezTo>
                    <a:pt x="3" y="3"/>
                    <a:pt x="3" y="3"/>
                    <a:pt x="3" y="3"/>
                  </a:cubicBezTo>
                  <a:cubicBezTo>
                    <a:pt x="1" y="3"/>
                    <a:pt x="0" y="5"/>
                    <a:pt x="0" y="7"/>
                  </a:cubicBezTo>
                  <a:cubicBezTo>
                    <a:pt x="0" y="14"/>
                    <a:pt x="0" y="14"/>
                    <a:pt x="0" y="14"/>
                  </a:cubicBezTo>
                  <a:cubicBezTo>
                    <a:pt x="0" y="16"/>
                    <a:pt x="1" y="18"/>
                    <a:pt x="3" y="18"/>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1" name="Freeform 696"/>
            <p:cNvSpPr>
              <a:spLocks/>
            </p:cNvSpPr>
            <p:nvPr/>
          </p:nvSpPr>
          <p:spPr bwMode="auto">
            <a:xfrm>
              <a:off x="3573463" y="4879976"/>
              <a:ext cx="68263" cy="66675"/>
            </a:xfrm>
            <a:custGeom>
              <a:avLst/>
              <a:gdLst>
                <a:gd name="T0" fmla="*/ 15 w 18"/>
                <a:gd name="T1" fmla="*/ 18 h 18"/>
                <a:gd name="T2" fmla="*/ 3 w 18"/>
                <a:gd name="T3" fmla="*/ 18 h 18"/>
                <a:gd name="T4" fmla="*/ 0 w 18"/>
                <a:gd name="T5" fmla="*/ 14 h 18"/>
                <a:gd name="T6" fmla="*/ 0 w 18"/>
                <a:gd name="T7" fmla="*/ 7 h 18"/>
                <a:gd name="T8" fmla="*/ 3 w 18"/>
                <a:gd name="T9" fmla="*/ 3 h 18"/>
                <a:gd name="T10" fmla="*/ 3 w 18"/>
                <a:gd name="T11" fmla="*/ 3 h 18"/>
                <a:gd name="T12" fmla="*/ 2 w 18"/>
                <a:gd name="T13" fmla="*/ 0 h 18"/>
                <a:gd name="T14" fmla="*/ 8 w 18"/>
                <a:gd name="T15" fmla="*/ 3 h 18"/>
                <a:gd name="T16" fmla="*/ 15 w 18"/>
                <a:gd name="T17" fmla="*/ 3 h 18"/>
                <a:gd name="T18" fmla="*/ 18 w 18"/>
                <a:gd name="T19" fmla="*/ 7 h 18"/>
                <a:gd name="T20" fmla="*/ 18 w 18"/>
                <a:gd name="T21" fmla="*/ 14 h 18"/>
                <a:gd name="T22" fmla="*/ 15 w 18"/>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15" y="18"/>
                  </a:moveTo>
                  <a:cubicBezTo>
                    <a:pt x="3" y="18"/>
                    <a:pt x="3" y="18"/>
                    <a:pt x="3" y="18"/>
                  </a:cubicBezTo>
                  <a:cubicBezTo>
                    <a:pt x="1" y="18"/>
                    <a:pt x="0" y="16"/>
                    <a:pt x="0" y="14"/>
                  </a:cubicBezTo>
                  <a:cubicBezTo>
                    <a:pt x="0" y="7"/>
                    <a:pt x="0" y="7"/>
                    <a:pt x="0" y="7"/>
                  </a:cubicBezTo>
                  <a:cubicBezTo>
                    <a:pt x="0" y="5"/>
                    <a:pt x="1" y="3"/>
                    <a:pt x="3" y="3"/>
                  </a:cubicBezTo>
                  <a:cubicBezTo>
                    <a:pt x="3" y="3"/>
                    <a:pt x="3" y="3"/>
                    <a:pt x="3" y="3"/>
                  </a:cubicBezTo>
                  <a:cubicBezTo>
                    <a:pt x="2" y="0"/>
                    <a:pt x="2" y="0"/>
                    <a:pt x="2" y="0"/>
                  </a:cubicBezTo>
                  <a:cubicBezTo>
                    <a:pt x="8" y="3"/>
                    <a:pt x="8" y="3"/>
                    <a:pt x="8" y="3"/>
                  </a:cubicBezTo>
                  <a:cubicBezTo>
                    <a:pt x="15" y="3"/>
                    <a:pt x="15" y="3"/>
                    <a:pt x="15" y="3"/>
                  </a:cubicBezTo>
                  <a:cubicBezTo>
                    <a:pt x="16" y="3"/>
                    <a:pt x="18" y="5"/>
                    <a:pt x="18" y="7"/>
                  </a:cubicBezTo>
                  <a:cubicBezTo>
                    <a:pt x="18" y="14"/>
                    <a:pt x="18" y="14"/>
                    <a:pt x="18" y="14"/>
                  </a:cubicBezTo>
                  <a:cubicBezTo>
                    <a:pt x="18" y="16"/>
                    <a:pt x="16" y="18"/>
                    <a:pt x="15" y="18"/>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2" name="Freeform 708"/>
            <p:cNvSpPr>
              <a:spLocks/>
            </p:cNvSpPr>
            <p:nvPr/>
          </p:nvSpPr>
          <p:spPr bwMode="auto">
            <a:xfrm>
              <a:off x="4492625" y="4879976"/>
              <a:ext cx="117475" cy="107950"/>
            </a:xfrm>
            <a:custGeom>
              <a:avLst/>
              <a:gdLst>
                <a:gd name="T0" fmla="*/ 5 w 31"/>
                <a:gd name="T1" fmla="*/ 29 h 29"/>
                <a:gd name="T2" fmla="*/ 26 w 31"/>
                <a:gd name="T3" fmla="*/ 29 h 29"/>
                <a:gd name="T4" fmla="*/ 31 w 31"/>
                <a:gd name="T5" fmla="*/ 23 h 29"/>
                <a:gd name="T6" fmla="*/ 31 w 31"/>
                <a:gd name="T7" fmla="*/ 12 h 29"/>
                <a:gd name="T8" fmla="*/ 26 w 31"/>
                <a:gd name="T9" fmla="*/ 6 h 29"/>
                <a:gd name="T10" fmla="*/ 26 w 31"/>
                <a:gd name="T11" fmla="*/ 6 h 29"/>
                <a:gd name="T12" fmla="*/ 28 w 31"/>
                <a:gd name="T13" fmla="*/ 0 h 29"/>
                <a:gd name="T14" fmla="*/ 17 w 31"/>
                <a:gd name="T15" fmla="*/ 6 h 29"/>
                <a:gd name="T16" fmla="*/ 5 w 31"/>
                <a:gd name="T17" fmla="*/ 6 h 29"/>
                <a:gd name="T18" fmla="*/ 0 w 31"/>
                <a:gd name="T19" fmla="*/ 12 h 29"/>
                <a:gd name="T20" fmla="*/ 0 w 31"/>
                <a:gd name="T21" fmla="*/ 23 h 29"/>
                <a:gd name="T22" fmla="*/ 5 w 31"/>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9">
                  <a:moveTo>
                    <a:pt x="5" y="29"/>
                  </a:moveTo>
                  <a:cubicBezTo>
                    <a:pt x="26" y="29"/>
                    <a:pt x="26" y="29"/>
                    <a:pt x="26" y="29"/>
                  </a:cubicBezTo>
                  <a:cubicBezTo>
                    <a:pt x="29" y="29"/>
                    <a:pt x="31" y="26"/>
                    <a:pt x="31" y="23"/>
                  </a:cubicBezTo>
                  <a:cubicBezTo>
                    <a:pt x="31" y="12"/>
                    <a:pt x="31" y="12"/>
                    <a:pt x="31" y="12"/>
                  </a:cubicBezTo>
                  <a:cubicBezTo>
                    <a:pt x="31" y="8"/>
                    <a:pt x="29" y="6"/>
                    <a:pt x="26" y="6"/>
                  </a:cubicBezTo>
                  <a:cubicBezTo>
                    <a:pt x="26" y="6"/>
                    <a:pt x="26" y="6"/>
                    <a:pt x="26" y="6"/>
                  </a:cubicBezTo>
                  <a:cubicBezTo>
                    <a:pt x="28" y="0"/>
                    <a:pt x="28" y="0"/>
                    <a:pt x="28" y="0"/>
                  </a:cubicBezTo>
                  <a:cubicBezTo>
                    <a:pt x="17" y="6"/>
                    <a:pt x="17" y="6"/>
                    <a:pt x="17" y="6"/>
                  </a:cubicBezTo>
                  <a:cubicBezTo>
                    <a:pt x="5" y="6"/>
                    <a:pt x="5" y="6"/>
                    <a:pt x="5" y="6"/>
                  </a:cubicBezTo>
                  <a:cubicBezTo>
                    <a:pt x="3" y="6"/>
                    <a:pt x="0" y="8"/>
                    <a:pt x="0" y="12"/>
                  </a:cubicBezTo>
                  <a:cubicBezTo>
                    <a:pt x="0" y="23"/>
                    <a:pt x="0" y="23"/>
                    <a:pt x="0" y="23"/>
                  </a:cubicBezTo>
                  <a:cubicBezTo>
                    <a:pt x="0" y="26"/>
                    <a:pt x="3" y="29"/>
                    <a:pt x="5" y="2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3" name="Freeform 709"/>
            <p:cNvSpPr>
              <a:spLocks/>
            </p:cNvSpPr>
            <p:nvPr/>
          </p:nvSpPr>
          <p:spPr bwMode="auto">
            <a:xfrm>
              <a:off x="3633788" y="4548188"/>
              <a:ext cx="82550" cy="82550"/>
            </a:xfrm>
            <a:custGeom>
              <a:avLst/>
              <a:gdLst>
                <a:gd name="T0" fmla="*/ 4 w 22"/>
                <a:gd name="T1" fmla="*/ 22 h 22"/>
                <a:gd name="T2" fmla="*/ 18 w 22"/>
                <a:gd name="T3" fmla="*/ 22 h 22"/>
                <a:gd name="T4" fmla="*/ 22 w 22"/>
                <a:gd name="T5" fmla="*/ 18 h 22"/>
                <a:gd name="T6" fmla="*/ 22 w 22"/>
                <a:gd name="T7" fmla="*/ 9 h 22"/>
                <a:gd name="T8" fmla="*/ 18 w 22"/>
                <a:gd name="T9" fmla="*/ 4 h 22"/>
                <a:gd name="T10" fmla="*/ 18 w 22"/>
                <a:gd name="T11" fmla="*/ 4 h 22"/>
                <a:gd name="T12" fmla="*/ 19 w 22"/>
                <a:gd name="T13" fmla="*/ 0 h 22"/>
                <a:gd name="T14" fmla="*/ 12 w 22"/>
                <a:gd name="T15" fmla="*/ 4 h 22"/>
                <a:gd name="T16" fmla="*/ 4 w 22"/>
                <a:gd name="T17" fmla="*/ 4 h 22"/>
                <a:gd name="T18" fmla="*/ 0 w 22"/>
                <a:gd name="T19" fmla="*/ 9 h 22"/>
                <a:gd name="T20" fmla="*/ 0 w 22"/>
                <a:gd name="T21" fmla="*/ 18 h 22"/>
                <a:gd name="T22" fmla="*/ 4 w 22"/>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2">
                  <a:moveTo>
                    <a:pt x="4" y="22"/>
                  </a:moveTo>
                  <a:cubicBezTo>
                    <a:pt x="18" y="22"/>
                    <a:pt x="18" y="22"/>
                    <a:pt x="18" y="22"/>
                  </a:cubicBezTo>
                  <a:cubicBezTo>
                    <a:pt x="20" y="22"/>
                    <a:pt x="22" y="20"/>
                    <a:pt x="22" y="18"/>
                  </a:cubicBezTo>
                  <a:cubicBezTo>
                    <a:pt x="22" y="9"/>
                    <a:pt x="22" y="9"/>
                    <a:pt x="22" y="9"/>
                  </a:cubicBezTo>
                  <a:cubicBezTo>
                    <a:pt x="22" y="6"/>
                    <a:pt x="20" y="4"/>
                    <a:pt x="18" y="4"/>
                  </a:cubicBezTo>
                  <a:cubicBezTo>
                    <a:pt x="18" y="4"/>
                    <a:pt x="18" y="4"/>
                    <a:pt x="18" y="4"/>
                  </a:cubicBezTo>
                  <a:cubicBezTo>
                    <a:pt x="19" y="0"/>
                    <a:pt x="19" y="0"/>
                    <a:pt x="19" y="0"/>
                  </a:cubicBezTo>
                  <a:cubicBezTo>
                    <a:pt x="12" y="4"/>
                    <a:pt x="12" y="4"/>
                    <a:pt x="12" y="4"/>
                  </a:cubicBezTo>
                  <a:cubicBezTo>
                    <a:pt x="4" y="4"/>
                    <a:pt x="4" y="4"/>
                    <a:pt x="4" y="4"/>
                  </a:cubicBezTo>
                  <a:cubicBezTo>
                    <a:pt x="2" y="4"/>
                    <a:pt x="0" y="6"/>
                    <a:pt x="0" y="9"/>
                  </a:cubicBezTo>
                  <a:cubicBezTo>
                    <a:pt x="0" y="18"/>
                    <a:pt x="0" y="18"/>
                    <a:pt x="0" y="18"/>
                  </a:cubicBezTo>
                  <a:cubicBezTo>
                    <a:pt x="0" y="20"/>
                    <a:pt x="2" y="22"/>
                    <a:pt x="4" y="22"/>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4" name="Freeform 710"/>
            <p:cNvSpPr>
              <a:spLocks/>
            </p:cNvSpPr>
            <p:nvPr/>
          </p:nvSpPr>
          <p:spPr bwMode="auto">
            <a:xfrm>
              <a:off x="3576638" y="4721226"/>
              <a:ext cx="79375" cy="87313"/>
            </a:xfrm>
            <a:custGeom>
              <a:avLst/>
              <a:gdLst>
                <a:gd name="T0" fmla="*/ 3 w 21"/>
                <a:gd name="T1" fmla="*/ 23 h 23"/>
                <a:gd name="T2" fmla="*/ 18 w 21"/>
                <a:gd name="T3" fmla="*/ 23 h 23"/>
                <a:gd name="T4" fmla="*/ 21 w 21"/>
                <a:gd name="T5" fmla="*/ 18 h 23"/>
                <a:gd name="T6" fmla="*/ 21 w 21"/>
                <a:gd name="T7" fmla="*/ 9 h 23"/>
                <a:gd name="T8" fmla="*/ 18 w 21"/>
                <a:gd name="T9" fmla="*/ 4 h 23"/>
                <a:gd name="T10" fmla="*/ 18 w 21"/>
                <a:gd name="T11" fmla="*/ 4 h 23"/>
                <a:gd name="T12" fmla="*/ 19 w 21"/>
                <a:gd name="T13" fmla="*/ 0 h 23"/>
                <a:gd name="T14" fmla="*/ 11 w 21"/>
                <a:gd name="T15" fmla="*/ 4 h 23"/>
                <a:gd name="T16" fmla="*/ 3 w 21"/>
                <a:gd name="T17" fmla="*/ 4 h 23"/>
                <a:gd name="T18" fmla="*/ 0 w 21"/>
                <a:gd name="T19" fmla="*/ 9 h 23"/>
                <a:gd name="T20" fmla="*/ 0 w 21"/>
                <a:gd name="T21" fmla="*/ 18 h 23"/>
                <a:gd name="T22" fmla="*/ 3 w 21"/>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3" y="23"/>
                  </a:moveTo>
                  <a:cubicBezTo>
                    <a:pt x="18" y="23"/>
                    <a:pt x="18" y="23"/>
                    <a:pt x="18" y="23"/>
                  </a:cubicBezTo>
                  <a:cubicBezTo>
                    <a:pt x="20" y="23"/>
                    <a:pt x="21" y="21"/>
                    <a:pt x="21" y="18"/>
                  </a:cubicBezTo>
                  <a:cubicBezTo>
                    <a:pt x="21" y="9"/>
                    <a:pt x="21" y="9"/>
                    <a:pt x="21" y="9"/>
                  </a:cubicBezTo>
                  <a:cubicBezTo>
                    <a:pt x="21" y="7"/>
                    <a:pt x="20" y="4"/>
                    <a:pt x="18" y="4"/>
                  </a:cubicBezTo>
                  <a:cubicBezTo>
                    <a:pt x="18" y="4"/>
                    <a:pt x="18" y="4"/>
                    <a:pt x="18" y="4"/>
                  </a:cubicBezTo>
                  <a:cubicBezTo>
                    <a:pt x="19" y="0"/>
                    <a:pt x="19" y="0"/>
                    <a:pt x="19" y="0"/>
                  </a:cubicBezTo>
                  <a:cubicBezTo>
                    <a:pt x="11" y="4"/>
                    <a:pt x="11" y="4"/>
                    <a:pt x="11" y="4"/>
                  </a:cubicBezTo>
                  <a:cubicBezTo>
                    <a:pt x="3" y="4"/>
                    <a:pt x="3" y="4"/>
                    <a:pt x="3" y="4"/>
                  </a:cubicBezTo>
                  <a:cubicBezTo>
                    <a:pt x="2" y="4"/>
                    <a:pt x="0" y="7"/>
                    <a:pt x="0" y="9"/>
                  </a:cubicBezTo>
                  <a:cubicBezTo>
                    <a:pt x="0" y="18"/>
                    <a:pt x="0" y="18"/>
                    <a:pt x="0" y="18"/>
                  </a:cubicBezTo>
                  <a:cubicBezTo>
                    <a:pt x="0" y="21"/>
                    <a:pt x="2" y="23"/>
                    <a:pt x="3" y="2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5" name="Freeform 711"/>
            <p:cNvSpPr>
              <a:spLocks/>
            </p:cNvSpPr>
            <p:nvPr/>
          </p:nvSpPr>
          <p:spPr bwMode="auto">
            <a:xfrm>
              <a:off x="5341938" y="4229101"/>
              <a:ext cx="82550" cy="82550"/>
            </a:xfrm>
            <a:custGeom>
              <a:avLst/>
              <a:gdLst>
                <a:gd name="T0" fmla="*/ 4 w 22"/>
                <a:gd name="T1" fmla="*/ 22 h 22"/>
                <a:gd name="T2" fmla="*/ 18 w 22"/>
                <a:gd name="T3" fmla="*/ 22 h 22"/>
                <a:gd name="T4" fmla="*/ 22 w 22"/>
                <a:gd name="T5" fmla="*/ 17 h 22"/>
                <a:gd name="T6" fmla="*/ 22 w 22"/>
                <a:gd name="T7" fmla="*/ 9 h 22"/>
                <a:gd name="T8" fmla="*/ 18 w 22"/>
                <a:gd name="T9" fmla="*/ 4 h 22"/>
                <a:gd name="T10" fmla="*/ 18 w 22"/>
                <a:gd name="T11" fmla="*/ 4 h 22"/>
                <a:gd name="T12" fmla="*/ 19 w 22"/>
                <a:gd name="T13" fmla="*/ 0 h 22"/>
                <a:gd name="T14" fmla="*/ 12 w 22"/>
                <a:gd name="T15" fmla="*/ 4 h 22"/>
                <a:gd name="T16" fmla="*/ 4 w 22"/>
                <a:gd name="T17" fmla="*/ 4 h 22"/>
                <a:gd name="T18" fmla="*/ 0 w 22"/>
                <a:gd name="T19" fmla="*/ 9 h 22"/>
                <a:gd name="T20" fmla="*/ 0 w 22"/>
                <a:gd name="T21" fmla="*/ 17 h 22"/>
                <a:gd name="T22" fmla="*/ 4 w 22"/>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2">
                  <a:moveTo>
                    <a:pt x="4" y="22"/>
                  </a:moveTo>
                  <a:cubicBezTo>
                    <a:pt x="18" y="22"/>
                    <a:pt x="18" y="22"/>
                    <a:pt x="18" y="22"/>
                  </a:cubicBezTo>
                  <a:cubicBezTo>
                    <a:pt x="20" y="22"/>
                    <a:pt x="22" y="20"/>
                    <a:pt x="22" y="17"/>
                  </a:cubicBezTo>
                  <a:cubicBezTo>
                    <a:pt x="22" y="9"/>
                    <a:pt x="22" y="9"/>
                    <a:pt x="22" y="9"/>
                  </a:cubicBezTo>
                  <a:cubicBezTo>
                    <a:pt x="22" y="6"/>
                    <a:pt x="20" y="4"/>
                    <a:pt x="18" y="4"/>
                  </a:cubicBezTo>
                  <a:cubicBezTo>
                    <a:pt x="18" y="4"/>
                    <a:pt x="18" y="4"/>
                    <a:pt x="18" y="4"/>
                  </a:cubicBezTo>
                  <a:cubicBezTo>
                    <a:pt x="19" y="0"/>
                    <a:pt x="19" y="0"/>
                    <a:pt x="19" y="0"/>
                  </a:cubicBezTo>
                  <a:cubicBezTo>
                    <a:pt x="12" y="4"/>
                    <a:pt x="12" y="4"/>
                    <a:pt x="12" y="4"/>
                  </a:cubicBezTo>
                  <a:cubicBezTo>
                    <a:pt x="4" y="4"/>
                    <a:pt x="4" y="4"/>
                    <a:pt x="4" y="4"/>
                  </a:cubicBezTo>
                  <a:cubicBezTo>
                    <a:pt x="2" y="4"/>
                    <a:pt x="0" y="6"/>
                    <a:pt x="0" y="9"/>
                  </a:cubicBezTo>
                  <a:cubicBezTo>
                    <a:pt x="0" y="17"/>
                    <a:pt x="0" y="17"/>
                    <a:pt x="0" y="17"/>
                  </a:cubicBezTo>
                  <a:cubicBezTo>
                    <a:pt x="0" y="20"/>
                    <a:pt x="2" y="22"/>
                    <a:pt x="4" y="2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6" name="Freeform 712"/>
            <p:cNvSpPr>
              <a:spLocks/>
            </p:cNvSpPr>
            <p:nvPr/>
          </p:nvSpPr>
          <p:spPr bwMode="auto">
            <a:xfrm>
              <a:off x="5641975" y="4187826"/>
              <a:ext cx="79375" cy="87313"/>
            </a:xfrm>
            <a:custGeom>
              <a:avLst/>
              <a:gdLst>
                <a:gd name="T0" fmla="*/ 3 w 21"/>
                <a:gd name="T1" fmla="*/ 23 h 23"/>
                <a:gd name="T2" fmla="*/ 17 w 21"/>
                <a:gd name="T3" fmla="*/ 23 h 23"/>
                <a:gd name="T4" fmla="*/ 21 w 21"/>
                <a:gd name="T5" fmla="*/ 18 h 23"/>
                <a:gd name="T6" fmla="*/ 21 w 21"/>
                <a:gd name="T7" fmla="*/ 9 h 23"/>
                <a:gd name="T8" fmla="*/ 17 w 21"/>
                <a:gd name="T9" fmla="*/ 5 h 23"/>
                <a:gd name="T10" fmla="*/ 17 w 21"/>
                <a:gd name="T11" fmla="*/ 5 h 23"/>
                <a:gd name="T12" fmla="*/ 18 w 21"/>
                <a:gd name="T13" fmla="*/ 0 h 23"/>
                <a:gd name="T14" fmla="*/ 11 w 21"/>
                <a:gd name="T15" fmla="*/ 5 h 23"/>
                <a:gd name="T16" fmla="*/ 3 w 21"/>
                <a:gd name="T17" fmla="*/ 5 h 23"/>
                <a:gd name="T18" fmla="*/ 0 w 21"/>
                <a:gd name="T19" fmla="*/ 9 h 23"/>
                <a:gd name="T20" fmla="*/ 0 w 21"/>
                <a:gd name="T21" fmla="*/ 18 h 23"/>
                <a:gd name="T22" fmla="*/ 3 w 21"/>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3" y="23"/>
                  </a:moveTo>
                  <a:cubicBezTo>
                    <a:pt x="17" y="23"/>
                    <a:pt x="17" y="23"/>
                    <a:pt x="17" y="23"/>
                  </a:cubicBezTo>
                  <a:cubicBezTo>
                    <a:pt x="19" y="23"/>
                    <a:pt x="21" y="21"/>
                    <a:pt x="21" y="18"/>
                  </a:cubicBezTo>
                  <a:cubicBezTo>
                    <a:pt x="21" y="9"/>
                    <a:pt x="21" y="9"/>
                    <a:pt x="21" y="9"/>
                  </a:cubicBezTo>
                  <a:cubicBezTo>
                    <a:pt x="21" y="7"/>
                    <a:pt x="19" y="5"/>
                    <a:pt x="17" y="5"/>
                  </a:cubicBezTo>
                  <a:cubicBezTo>
                    <a:pt x="17" y="5"/>
                    <a:pt x="17" y="5"/>
                    <a:pt x="17" y="5"/>
                  </a:cubicBezTo>
                  <a:cubicBezTo>
                    <a:pt x="18" y="0"/>
                    <a:pt x="18" y="0"/>
                    <a:pt x="18" y="0"/>
                  </a:cubicBezTo>
                  <a:cubicBezTo>
                    <a:pt x="11" y="5"/>
                    <a:pt x="11" y="5"/>
                    <a:pt x="11" y="5"/>
                  </a:cubicBezTo>
                  <a:cubicBezTo>
                    <a:pt x="3" y="5"/>
                    <a:pt x="3" y="5"/>
                    <a:pt x="3" y="5"/>
                  </a:cubicBezTo>
                  <a:cubicBezTo>
                    <a:pt x="1" y="5"/>
                    <a:pt x="0" y="7"/>
                    <a:pt x="0" y="9"/>
                  </a:cubicBezTo>
                  <a:cubicBezTo>
                    <a:pt x="0" y="18"/>
                    <a:pt x="0" y="18"/>
                    <a:pt x="0" y="18"/>
                  </a:cubicBezTo>
                  <a:cubicBezTo>
                    <a:pt x="0" y="21"/>
                    <a:pt x="1" y="23"/>
                    <a:pt x="3"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7" name="Freeform 713"/>
            <p:cNvSpPr>
              <a:spLocks/>
            </p:cNvSpPr>
            <p:nvPr/>
          </p:nvSpPr>
          <p:spPr bwMode="auto">
            <a:xfrm>
              <a:off x="6951663" y="4127501"/>
              <a:ext cx="79375" cy="82550"/>
            </a:xfrm>
            <a:custGeom>
              <a:avLst/>
              <a:gdLst>
                <a:gd name="T0" fmla="*/ 3 w 21"/>
                <a:gd name="T1" fmla="*/ 22 h 22"/>
                <a:gd name="T2" fmla="*/ 18 w 21"/>
                <a:gd name="T3" fmla="*/ 22 h 22"/>
                <a:gd name="T4" fmla="*/ 21 w 21"/>
                <a:gd name="T5" fmla="*/ 18 h 22"/>
                <a:gd name="T6" fmla="*/ 21 w 21"/>
                <a:gd name="T7" fmla="*/ 9 h 22"/>
                <a:gd name="T8" fmla="*/ 18 w 21"/>
                <a:gd name="T9" fmla="*/ 4 h 22"/>
                <a:gd name="T10" fmla="*/ 17 w 21"/>
                <a:gd name="T11" fmla="*/ 4 h 22"/>
                <a:gd name="T12" fmla="*/ 19 w 21"/>
                <a:gd name="T13" fmla="*/ 0 h 22"/>
                <a:gd name="T14" fmla="*/ 11 w 21"/>
                <a:gd name="T15" fmla="*/ 4 h 22"/>
                <a:gd name="T16" fmla="*/ 3 w 21"/>
                <a:gd name="T17" fmla="*/ 4 h 22"/>
                <a:gd name="T18" fmla="*/ 0 w 21"/>
                <a:gd name="T19" fmla="*/ 9 h 22"/>
                <a:gd name="T20" fmla="*/ 0 w 21"/>
                <a:gd name="T21" fmla="*/ 18 h 22"/>
                <a:gd name="T22" fmla="*/ 3 w 21"/>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2">
                  <a:moveTo>
                    <a:pt x="3" y="22"/>
                  </a:moveTo>
                  <a:cubicBezTo>
                    <a:pt x="18" y="22"/>
                    <a:pt x="18" y="22"/>
                    <a:pt x="18" y="22"/>
                  </a:cubicBezTo>
                  <a:cubicBezTo>
                    <a:pt x="20" y="22"/>
                    <a:pt x="21" y="20"/>
                    <a:pt x="21" y="18"/>
                  </a:cubicBezTo>
                  <a:cubicBezTo>
                    <a:pt x="21" y="9"/>
                    <a:pt x="21" y="9"/>
                    <a:pt x="21" y="9"/>
                  </a:cubicBezTo>
                  <a:cubicBezTo>
                    <a:pt x="21" y="6"/>
                    <a:pt x="20" y="4"/>
                    <a:pt x="18" y="4"/>
                  </a:cubicBezTo>
                  <a:cubicBezTo>
                    <a:pt x="17" y="4"/>
                    <a:pt x="17" y="4"/>
                    <a:pt x="17" y="4"/>
                  </a:cubicBezTo>
                  <a:cubicBezTo>
                    <a:pt x="19" y="0"/>
                    <a:pt x="19" y="0"/>
                    <a:pt x="19" y="0"/>
                  </a:cubicBezTo>
                  <a:cubicBezTo>
                    <a:pt x="11" y="4"/>
                    <a:pt x="11" y="4"/>
                    <a:pt x="11" y="4"/>
                  </a:cubicBezTo>
                  <a:cubicBezTo>
                    <a:pt x="3" y="4"/>
                    <a:pt x="3" y="4"/>
                    <a:pt x="3" y="4"/>
                  </a:cubicBezTo>
                  <a:cubicBezTo>
                    <a:pt x="1" y="4"/>
                    <a:pt x="0" y="6"/>
                    <a:pt x="0" y="9"/>
                  </a:cubicBezTo>
                  <a:cubicBezTo>
                    <a:pt x="0" y="18"/>
                    <a:pt x="0" y="18"/>
                    <a:pt x="0" y="18"/>
                  </a:cubicBezTo>
                  <a:cubicBezTo>
                    <a:pt x="0" y="20"/>
                    <a:pt x="1" y="22"/>
                    <a:pt x="3" y="2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8" name="Freeform 714"/>
            <p:cNvSpPr>
              <a:spLocks/>
            </p:cNvSpPr>
            <p:nvPr/>
          </p:nvSpPr>
          <p:spPr bwMode="auto">
            <a:xfrm>
              <a:off x="8675688" y="3132138"/>
              <a:ext cx="74613" cy="79375"/>
            </a:xfrm>
            <a:custGeom>
              <a:avLst/>
              <a:gdLst>
                <a:gd name="T0" fmla="*/ 3 w 20"/>
                <a:gd name="T1" fmla="*/ 21 h 21"/>
                <a:gd name="T2" fmla="*/ 17 w 20"/>
                <a:gd name="T3" fmla="*/ 21 h 21"/>
                <a:gd name="T4" fmla="*/ 20 w 20"/>
                <a:gd name="T5" fmla="*/ 17 h 21"/>
                <a:gd name="T6" fmla="*/ 20 w 20"/>
                <a:gd name="T7" fmla="*/ 8 h 21"/>
                <a:gd name="T8" fmla="*/ 17 w 20"/>
                <a:gd name="T9" fmla="*/ 4 h 21"/>
                <a:gd name="T10" fmla="*/ 17 w 20"/>
                <a:gd name="T11" fmla="*/ 4 h 21"/>
                <a:gd name="T12" fmla="*/ 18 w 20"/>
                <a:gd name="T13" fmla="*/ 0 h 21"/>
                <a:gd name="T14" fmla="*/ 10 w 20"/>
                <a:gd name="T15" fmla="*/ 4 h 21"/>
                <a:gd name="T16" fmla="*/ 3 w 20"/>
                <a:gd name="T17" fmla="*/ 4 h 21"/>
                <a:gd name="T18" fmla="*/ 0 w 20"/>
                <a:gd name="T19" fmla="*/ 8 h 21"/>
                <a:gd name="T20" fmla="*/ 0 w 20"/>
                <a:gd name="T21" fmla="*/ 17 h 21"/>
                <a:gd name="T22" fmla="*/ 3 w 20"/>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1">
                  <a:moveTo>
                    <a:pt x="3" y="21"/>
                  </a:moveTo>
                  <a:cubicBezTo>
                    <a:pt x="17" y="21"/>
                    <a:pt x="17" y="21"/>
                    <a:pt x="17" y="21"/>
                  </a:cubicBezTo>
                  <a:cubicBezTo>
                    <a:pt x="19" y="21"/>
                    <a:pt x="20" y="19"/>
                    <a:pt x="20" y="17"/>
                  </a:cubicBezTo>
                  <a:cubicBezTo>
                    <a:pt x="20" y="8"/>
                    <a:pt x="20" y="8"/>
                    <a:pt x="20" y="8"/>
                  </a:cubicBezTo>
                  <a:cubicBezTo>
                    <a:pt x="20" y="6"/>
                    <a:pt x="19" y="4"/>
                    <a:pt x="17" y="4"/>
                  </a:cubicBezTo>
                  <a:cubicBezTo>
                    <a:pt x="17" y="4"/>
                    <a:pt x="17" y="4"/>
                    <a:pt x="17" y="4"/>
                  </a:cubicBezTo>
                  <a:cubicBezTo>
                    <a:pt x="18" y="0"/>
                    <a:pt x="18" y="0"/>
                    <a:pt x="18" y="0"/>
                  </a:cubicBezTo>
                  <a:cubicBezTo>
                    <a:pt x="10" y="4"/>
                    <a:pt x="10" y="4"/>
                    <a:pt x="10" y="4"/>
                  </a:cubicBezTo>
                  <a:cubicBezTo>
                    <a:pt x="3" y="4"/>
                    <a:pt x="3" y="4"/>
                    <a:pt x="3" y="4"/>
                  </a:cubicBezTo>
                  <a:cubicBezTo>
                    <a:pt x="1" y="4"/>
                    <a:pt x="0" y="6"/>
                    <a:pt x="0" y="8"/>
                  </a:cubicBezTo>
                  <a:cubicBezTo>
                    <a:pt x="0" y="17"/>
                    <a:pt x="0" y="17"/>
                    <a:pt x="0" y="17"/>
                  </a:cubicBezTo>
                  <a:cubicBezTo>
                    <a:pt x="0" y="19"/>
                    <a:pt x="1" y="21"/>
                    <a:pt x="3" y="2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9" name="Freeform 715"/>
            <p:cNvSpPr>
              <a:spLocks/>
            </p:cNvSpPr>
            <p:nvPr/>
          </p:nvSpPr>
          <p:spPr bwMode="auto">
            <a:xfrm>
              <a:off x="7850188" y="3698876"/>
              <a:ext cx="82550" cy="82550"/>
            </a:xfrm>
            <a:custGeom>
              <a:avLst/>
              <a:gdLst>
                <a:gd name="T0" fmla="*/ 4 w 22"/>
                <a:gd name="T1" fmla="*/ 22 h 22"/>
                <a:gd name="T2" fmla="*/ 18 w 22"/>
                <a:gd name="T3" fmla="*/ 22 h 22"/>
                <a:gd name="T4" fmla="*/ 22 w 22"/>
                <a:gd name="T5" fmla="*/ 18 h 22"/>
                <a:gd name="T6" fmla="*/ 22 w 22"/>
                <a:gd name="T7" fmla="*/ 9 h 22"/>
                <a:gd name="T8" fmla="*/ 18 w 22"/>
                <a:gd name="T9" fmla="*/ 4 h 22"/>
                <a:gd name="T10" fmla="*/ 18 w 22"/>
                <a:gd name="T11" fmla="*/ 4 h 22"/>
                <a:gd name="T12" fmla="*/ 19 w 22"/>
                <a:gd name="T13" fmla="*/ 0 h 22"/>
                <a:gd name="T14" fmla="*/ 11 w 22"/>
                <a:gd name="T15" fmla="*/ 4 h 22"/>
                <a:gd name="T16" fmla="*/ 4 w 22"/>
                <a:gd name="T17" fmla="*/ 4 h 22"/>
                <a:gd name="T18" fmla="*/ 0 w 22"/>
                <a:gd name="T19" fmla="*/ 9 h 22"/>
                <a:gd name="T20" fmla="*/ 0 w 22"/>
                <a:gd name="T21" fmla="*/ 18 h 22"/>
                <a:gd name="T22" fmla="*/ 4 w 22"/>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2">
                  <a:moveTo>
                    <a:pt x="4" y="22"/>
                  </a:moveTo>
                  <a:cubicBezTo>
                    <a:pt x="18" y="22"/>
                    <a:pt x="18" y="22"/>
                    <a:pt x="18" y="22"/>
                  </a:cubicBezTo>
                  <a:cubicBezTo>
                    <a:pt x="20" y="22"/>
                    <a:pt x="22" y="20"/>
                    <a:pt x="22" y="18"/>
                  </a:cubicBezTo>
                  <a:cubicBezTo>
                    <a:pt x="22" y="9"/>
                    <a:pt x="22" y="9"/>
                    <a:pt x="22" y="9"/>
                  </a:cubicBezTo>
                  <a:cubicBezTo>
                    <a:pt x="22" y="6"/>
                    <a:pt x="20" y="4"/>
                    <a:pt x="18" y="4"/>
                  </a:cubicBezTo>
                  <a:cubicBezTo>
                    <a:pt x="18" y="4"/>
                    <a:pt x="18" y="4"/>
                    <a:pt x="18" y="4"/>
                  </a:cubicBezTo>
                  <a:cubicBezTo>
                    <a:pt x="19" y="0"/>
                    <a:pt x="19" y="0"/>
                    <a:pt x="19" y="0"/>
                  </a:cubicBezTo>
                  <a:cubicBezTo>
                    <a:pt x="11" y="4"/>
                    <a:pt x="11" y="4"/>
                    <a:pt x="11" y="4"/>
                  </a:cubicBezTo>
                  <a:cubicBezTo>
                    <a:pt x="4" y="4"/>
                    <a:pt x="4" y="4"/>
                    <a:pt x="4" y="4"/>
                  </a:cubicBezTo>
                  <a:cubicBezTo>
                    <a:pt x="2" y="4"/>
                    <a:pt x="0" y="6"/>
                    <a:pt x="0" y="9"/>
                  </a:cubicBezTo>
                  <a:cubicBezTo>
                    <a:pt x="0" y="18"/>
                    <a:pt x="0" y="18"/>
                    <a:pt x="0" y="18"/>
                  </a:cubicBezTo>
                  <a:cubicBezTo>
                    <a:pt x="0" y="20"/>
                    <a:pt x="2" y="22"/>
                    <a:pt x="4" y="22"/>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0" name="Freeform 716"/>
            <p:cNvSpPr>
              <a:spLocks/>
            </p:cNvSpPr>
            <p:nvPr/>
          </p:nvSpPr>
          <p:spPr bwMode="auto">
            <a:xfrm>
              <a:off x="8274050" y="3406776"/>
              <a:ext cx="63500" cy="66675"/>
            </a:xfrm>
            <a:custGeom>
              <a:avLst/>
              <a:gdLst>
                <a:gd name="T0" fmla="*/ 3 w 17"/>
                <a:gd name="T1" fmla="*/ 18 h 18"/>
                <a:gd name="T2" fmla="*/ 14 w 17"/>
                <a:gd name="T3" fmla="*/ 18 h 18"/>
                <a:gd name="T4" fmla="*/ 17 w 17"/>
                <a:gd name="T5" fmla="*/ 15 h 18"/>
                <a:gd name="T6" fmla="*/ 17 w 17"/>
                <a:gd name="T7" fmla="*/ 8 h 18"/>
                <a:gd name="T8" fmla="*/ 14 w 17"/>
                <a:gd name="T9" fmla="*/ 4 h 18"/>
                <a:gd name="T10" fmla="*/ 14 w 17"/>
                <a:gd name="T11" fmla="*/ 4 h 18"/>
                <a:gd name="T12" fmla="*/ 15 w 17"/>
                <a:gd name="T13" fmla="*/ 0 h 18"/>
                <a:gd name="T14" fmla="*/ 9 w 17"/>
                <a:gd name="T15" fmla="*/ 4 h 18"/>
                <a:gd name="T16" fmla="*/ 3 w 17"/>
                <a:gd name="T17" fmla="*/ 4 h 18"/>
                <a:gd name="T18" fmla="*/ 0 w 17"/>
                <a:gd name="T19" fmla="*/ 8 h 18"/>
                <a:gd name="T20" fmla="*/ 0 w 17"/>
                <a:gd name="T21" fmla="*/ 15 h 18"/>
                <a:gd name="T22" fmla="*/ 3 w 17"/>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3" y="18"/>
                  </a:moveTo>
                  <a:cubicBezTo>
                    <a:pt x="14" y="18"/>
                    <a:pt x="14" y="18"/>
                    <a:pt x="14" y="18"/>
                  </a:cubicBezTo>
                  <a:cubicBezTo>
                    <a:pt x="16" y="18"/>
                    <a:pt x="17" y="17"/>
                    <a:pt x="17" y="15"/>
                  </a:cubicBezTo>
                  <a:cubicBezTo>
                    <a:pt x="17" y="8"/>
                    <a:pt x="17" y="8"/>
                    <a:pt x="17" y="8"/>
                  </a:cubicBezTo>
                  <a:cubicBezTo>
                    <a:pt x="17" y="5"/>
                    <a:pt x="16" y="4"/>
                    <a:pt x="14" y="4"/>
                  </a:cubicBezTo>
                  <a:cubicBezTo>
                    <a:pt x="14" y="4"/>
                    <a:pt x="14" y="4"/>
                    <a:pt x="14" y="4"/>
                  </a:cubicBezTo>
                  <a:cubicBezTo>
                    <a:pt x="15" y="0"/>
                    <a:pt x="15" y="0"/>
                    <a:pt x="15" y="0"/>
                  </a:cubicBezTo>
                  <a:cubicBezTo>
                    <a:pt x="9" y="4"/>
                    <a:pt x="9" y="4"/>
                    <a:pt x="9" y="4"/>
                  </a:cubicBezTo>
                  <a:cubicBezTo>
                    <a:pt x="3" y="4"/>
                    <a:pt x="3" y="4"/>
                    <a:pt x="3" y="4"/>
                  </a:cubicBezTo>
                  <a:cubicBezTo>
                    <a:pt x="1" y="4"/>
                    <a:pt x="0" y="5"/>
                    <a:pt x="0" y="8"/>
                  </a:cubicBezTo>
                  <a:cubicBezTo>
                    <a:pt x="0" y="15"/>
                    <a:pt x="0" y="15"/>
                    <a:pt x="0" y="15"/>
                  </a:cubicBezTo>
                  <a:cubicBezTo>
                    <a:pt x="0" y="17"/>
                    <a:pt x="1" y="18"/>
                    <a:pt x="3" y="1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1" name="Freeform 717"/>
            <p:cNvSpPr>
              <a:spLocks/>
            </p:cNvSpPr>
            <p:nvPr/>
          </p:nvSpPr>
          <p:spPr bwMode="auto">
            <a:xfrm>
              <a:off x="8247063" y="4184651"/>
              <a:ext cx="79375" cy="85725"/>
            </a:xfrm>
            <a:custGeom>
              <a:avLst/>
              <a:gdLst>
                <a:gd name="T0" fmla="*/ 3 w 21"/>
                <a:gd name="T1" fmla="*/ 23 h 23"/>
                <a:gd name="T2" fmla="*/ 18 w 21"/>
                <a:gd name="T3" fmla="*/ 23 h 23"/>
                <a:gd name="T4" fmla="*/ 21 w 21"/>
                <a:gd name="T5" fmla="*/ 18 h 23"/>
                <a:gd name="T6" fmla="*/ 21 w 21"/>
                <a:gd name="T7" fmla="*/ 9 h 23"/>
                <a:gd name="T8" fmla="*/ 18 w 21"/>
                <a:gd name="T9" fmla="*/ 5 h 23"/>
                <a:gd name="T10" fmla="*/ 18 w 21"/>
                <a:gd name="T11" fmla="*/ 5 h 23"/>
                <a:gd name="T12" fmla="*/ 19 w 21"/>
                <a:gd name="T13" fmla="*/ 0 h 23"/>
                <a:gd name="T14" fmla="*/ 11 w 21"/>
                <a:gd name="T15" fmla="*/ 5 h 23"/>
                <a:gd name="T16" fmla="*/ 3 w 21"/>
                <a:gd name="T17" fmla="*/ 5 h 23"/>
                <a:gd name="T18" fmla="*/ 0 w 21"/>
                <a:gd name="T19" fmla="*/ 9 h 23"/>
                <a:gd name="T20" fmla="*/ 0 w 21"/>
                <a:gd name="T21" fmla="*/ 18 h 23"/>
                <a:gd name="T22" fmla="*/ 3 w 21"/>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3" y="23"/>
                  </a:moveTo>
                  <a:cubicBezTo>
                    <a:pt x="18" y="23"/>
                    <a:pt x="18" y="23"/>
                    <a:pt x="18" y="23"/>
                  </a:cubicBezTo>
                  <a:cubicBezTo>
                    <a:pt x="20" y="23"/>
                    <a:pt x="21" y="21"/>
                    <a:pt x="21" y="18"/>
                  </a:cubicBezTo>
                  <a:cubicBezTo>
                    <a:pt x="21" y="9"/>
                    <a:pt x="21" y="9"/>
                    <a:pt x="21" y="9"/>
                  </a:cubicBezTo>
                  <a:cubicBezTo>
                    <a:pt x="21" y="7"/>
                    <a:pt x="20" y="5"/>
                    <a:pt x="18" y="5"/>
                  </a:cubicBezTo>
                  <a:cubicBezTo>
                    <a:pt x="18" y="5"/>
                    <a:pt x="18" y="5"/>
                    <a:pt x="18" y="5"/>
                  </a:cubicBezTo>
                  <a:cubicBezTo>
                    <a:pt x="19" y="0"/>
                    <a:pt x="19" y="0"/>
                    <a:pt x="19" y="0"/>
                  </a:cubicBezTo>
                  <a:cubicBezTo>
                    <a:pt x="11" y="5"/>
                    <a:pt x="11" y="5"/>
                    <a:pt x="11" y="5"/>
                  </a:cubicBezTo>
                  <a:cubicBezTo>
                    <a:pt x="3" y="5"/>
                    <a:pt x="3" y="5"/>
                    <a:pt x="3" y="5"/>
                  </a:cubicBezTo>
                  <a:cubicBezTo>
                    <a:pt x="1" y="5"/>
                    <a:pt x="0" y="7"/>
                    <a:pt x="0" y="9"/>
                  </a:cubicBezTo>
                  <a:cubicBezTo>
                    <a:pt x="0" y="18"/>
                    <a:pt x="0" y="18"/>
                    <a:pt x="0" y="18"/>
                  </a:cubicBezTo>
                  <a:cubicBezTo>
                    <a:pt x="0" y="21"/>
                    <a:pt x="1" y="23"/>
                    <a:pt x="3"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2" name="Freeform 718"/>
            <p:cNvSpPr>
              <a:spLocks/>
            </p:cNvSpPr>
            <p:nvPr/>
          </p:nvSpPr>
          <p:spPr bwMode="auto">
            <a:xfrm>
              <a:off x="4929188" y="5081588"/>
              <a:ext cx="115888" cy="106363"/>
            </a:xfrm>
            <a:custGeom>
              <a:avLst/>
              <a:gdLst>
                <a:gd name="T0" fmla="*/ 6 w 31"/>
                <a:gd name="T1" fmla="*/ 28 h 28"/>
                <a:gd name="T2" fmla="*/ 26 w 31"/>
                <a:gd name="T3" fmla="*/ 28 h 28"/>
                <a:gd name="T4" fmla="*/ 31 w 31"/>
                <a:gd name="T5" fmla="*/ 22 h 28"/>
                <a:gd name="T6" fmla="*/ 31 w 31"/>
                <a:gd name="T7" fmla="*/ 11 h 28"/>
                <a:gd name="T8" fmla="*/ 26 w 31"/>
                <a:gd name="T9" fmla="*/ 5 h 28"/>
                <a:gd name="T10" fmla="*/ 26 w 31"/>
                <a:gd name="T11" fmla="*/ 5 h 28"/>
                <a:gd name="T12" fmla="*/ 28 w 31"/>
                <a:gd name="T13" fmla="*/ 0 h 28"/>
                <a:gd name="T14" fmla="*/ 17 w 31"/>
                <a:gd name="T15" fmla="*/ 5 h 28"/>
                <a:gd name="T16" fmla="*/ 6 w 31"/>
                <a:gd name="T17" fmla="*/ 5 h 28"/>
                <a:gd name="T18" fmla="*/ 0 w 31"/>
                <a:gd name="T19" fmla="*/ 11 h 28"/>
                <a:gd name="T20" fmla="*/ 0 w 31"/>
                <a:gd name="T21" fmla="*/ 22 h 28"/>
                <a:gd name="T22" fmla="*/ 6 w 31"/>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8">
                  <a:moveTo>
                    <a:pt x="6" y="28"/>
                  </a:moveTo>
                  <a:cubicBezTo>
                    <a:pt x="26" y="28"/>
                    <a:pt x="26" y="28"/>
                    <a:pt x="26" y="28"/>
                  </a:cubicBezTo>
                  <a:cubicBezTo>
                    <a:pt x="29" y="28"/>
                    <a:pt x="31" y="25"/>
                    <a:pt x="31" y="22"/>
                  </a:cubicBezTo>
                  <a:cubicBezTo>
                    <a:pt x="31" y="11"/>
                    <a:pt x="31" y="11"/>
                    <a:pt x="31" y="11"/>
                  </a:cubicBezTo>
                  <a:cubicBezTo>
                    <a:pt x="31" y="8"/>
                    <a:pt x="29" y="5"/>
                    <a:pt x="26" y="5"/>
                  </a:cubicBezTo>
                  <a:cubicBezTo>
                    <a:pt x="26" y="5"/>
                    <a:pt x="26" y="5"/>
                    <a:pt x="26" y="5"/>
                  </a:cubicBezTo>
                  <a:cubicBezTo>
                    <a:pt x="28" y="0"/>
                    <a:pt x="28" y="0"/>
                    <a:pt x="28" y="0"/>
                  </a:cubicBezTo>
                  <a:cubicBezTo>
                    <a:pt x="17" y="5"/>
                    <a:pt x="17" y="5"/>
                    <a:pt x="17" y="5"/>
                  </a:cubicBezTo>
                  <a:cubicBezTo>
                    <a:pt x="6" y="5"/>
                    <a:pt x="6" y="5"/>
                    <a:pt x="6" y="5"/>
                  </a:cubicBezTo>
                  <a:cubicBezTo>
                    <a:pt x="3" y="5"/>
                    <a:pt x="0" y="8"/>
                    <a:pt x="0" y="11"/>
                  </a:cubicBezTo>
                  <a:cubicBezTo>
                    <a:pt x="0" y="22"/>
                    <a:pt x="0" y="22"/>
                    <a:pt x="0" y="22"/>
                  </a:cubicBezTo>
                  <a:cubicBezTo>
                    <a:pt x="0" y="25"/>
                    <a:pt x="3" y="28"/>
                    <a:pt x="6" y="2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3" name="Freeform 719"/>
            <p:cNvSpPr>
              <a:spLocks/>
            </p:cNvSpPr>
            <p:nvPr/>
          </p:nvSpPr>
          <p:spPr bwMode="auto">
            <a:xfrm>
              <a:off x="7102475" y="3252788"/>
              <a:ext cx="104775" cy="93663"/>
            </a:xfrm>
            <a:custGeom>
              <a:avLst/>
              <a:gdLst>
                <a:gd name="T0" fmla="*/ 4 w 28"/>
                <a:gd name="T1" fmla="*/ 25 h 25"/>
                <a:gd name="T2" fmla="*/ 23 w 28"/>
                <a:gd name="T3" fmla="*/ 25 h 25"/>
                <a:gd name="T4" fmla="*/ 28 w 28"/>
                <a:gd name="T5" fmla="*/ 20 h 25"/>
                <a:gd name="T6" fmla="*/ 28 w 28"/>
                <a:gd name="T7" fmla="*/ 10 h 25"/>
                <a:gd name="T8" fmla="*/ 23 w 28"/>
                <a:gd name="T9" fmla="*/ 5 h 25"/>
                <a:gd name="T10" fmla="*/ 23 w 28"/>
                <a:gd name="T11" fmla="*/ 5 h 25"/>
                <a:gd name="T12" fmla="*/ 24 w 28"/>
                <a:gd name="T13" fmla="*/ 0 h 25"/>
                <a:gd name="T14" fmla="*/ 14 w 28"/>
                <a:gd name="T15" fmla="*/ 5 h 25"/>
                <a:gd name="T16" fmla="*/ 4 w 28"/>
                <a:gd name="T17" fmla="*/ 5 h 25"/>
                <a:gd name="T18" fmla="*/ 0 w 28"/>
                <a:gd name="T19" fmla="*/ 10 h 25"/>
                <a:gd name="T20" fmla="*/ 0 w 28"/>
                <a:gd name="T21" fmla="*/ 20 h 25"/>
                <a:gd name="T22" fmla="*/ 4 w 28"/>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5">
                  <a:moveTo>
                    <a:pt x="4" y="25"/>
                  </a:moveTo>
                  <a:cubicBezTo>
                    <a:pt x="23" y="25"/>
                    <a:pt x="23" y="25"/>
                    <a:pt x="23" y="25"/>
                  </a:cubicBezTo>
                  <a:cubicBezTo>
                    <a:pt x="25" y="25"/>
                    <a:pt x="28" y="23"/>
                    <a:pt x="28" y="20"/>
                  </a:cubicBezTo>
                  <a:cubicBezTo>
                    <a:pt x="28" y="10"/>
                    <a:pt x="28" y="10"/>
                    <a:pt x="28" y="10"/>
                  </a:cubicBezTo>
                  <a:cubicBezTo>
                    <a:pt x="28" y="7"/>
                    <a:pt x="25" y="5"/>
                    <a:pt x="23" y="5"/>
                  </a:cubicBezTo>
                  <a:cubicBezTo>
                    <a:pt x="23" y="5"/>
                    <a:pt x="23" y="5"/>
                    <a:pt x="23" y="5"/>
                  </a:cubicBezTo>
                  <a:cubicBezTo>
                    <a:pt x="24" y="0"/>
                    <a:pt x="24" y="0"/>
                    <a:pt x="24" y="0"/>
                  </a:cubicBezTo>
                  <a:cubicBezTo>
                    <a:pt x="14" y="5"/>
                    <a:pt x="14" y="5"/>
                    <a:pt x="14" y="5"/>
                  </a:cubicBezTo>
                  <a:cubicBezTo>
                    <a:pt x="4" y="5"/>
                    <a:pt x="4" y="5"/>
                    <a:pt x="4" y="5"/>
                  </a:cubicBezTo>
                  <a:cubicBezTo>
                    <a:pt x="2" y="5"/>
                    <a:pt x="0" y="7"/>
                    <a:pt x="0" y="10"/>
                  </a:cubicBezTo>
                  <a:cubicBezTo>
                    <a:pt x="0" y="20"/>
                    <a:pt x="0" y="20"/>
                    <a:pt x="0" y="20"/>
                  </a:cubicBezTo>
                  <a:cubicBezTo>
                    <a:pt x="0" y="23"/>
                    <a:pt x="2" y="25"/>
                    <a:pt x="4" y="25"/>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4" name="Freeform 720"/>
            <p:cNvSpPr>
              <a:spLocks/>
            </p:cNvSpPr>
            <p:nvPr/>
          </p:nvSpPr>
          <p:spPr bwMode="auto">
            <a:xfrm>
              <a:off x="6697663" y="3819526"/>
              <a:ext cx="93663" cy="87313"/>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0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0"/>
                    <a:pt x="25" y="18"/>
                  </a:cubicBezTo>
                  <a:cubicBezTo>
                    <a:pt x="25" y="9"/>
                    <a:pt x="25" y="9"/>
                    <a:pt x="25" y="9"/>
                  </a:cubicBezTo>
                  <a:cubicBezTo>
                    <a:pt x="25" y="6"/>
                    <a:pt x="23" y="4"/>
                    <a:pt x="21" y="4"/>
                  </a:cubicBezTo>
                  <a:cubicBezTo>
                    <a:pt x="20" y="4"/>
                    <a:pt x="20" y="4"/>
                    <a:pt x="20" y="4"/>
                  </a:cubicBezTo>
                  <a:cubicBezTo>
                    <a:pt x="22" y="0"/>
                    <a:pt x="22" y="0"/>
                    <a:pt x="22" y="0"/>
                  </a:cubicBezTo>
                  <a:cubicBezTo>
                    <a:pt x="13" y="4"/>
                    <a:pt x="13" y="4"/>
                    <a:pt x="13" y="4"/>
                  </a:cubicBezTo>
                  <a:cubicBezTo>
                    <a:pt x="4" y="4"/>
                    <a:pt x="4" y="4"/>
                    <a:pt x="4" y="4"/>
                  </a:cubicBezTo>
                  <a:cubicBezTo>
                    <a:pt x="2" y="4"/>
                    <a:pt x="0" y="6"/>
                    <a:pt x="0" y="9"/>
                  </a:cubicBezTo>
                  <a:cubicBezTo>
                    <a:pt x="0" y="18"/>
                    <a:pt x="0" y="18"/>
                    <a:pt x="0" y="18"/>
                  </a:cubicBezTo>
                  <a:cubicBezTo>
                    <a:pt x="0" y="20"/>
                    <a:pt x="2" y="23"/>
                    <a:pt x="4"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5" name="Freeform 721"/>
            <p:cNvSpPr>
              <a:spLocks/>
            </p:cNvSpPr>
            <p:nvPr/>
          </p:nvSpPr>
          <p:spPr bwMode="auto">
            <a:xfrm>
              <a:off x="6684963" y="3965576"/>
              <a:ext cx="87313" cy="87313"/>
            </a:xfrm>
            <a:custGeom>
              <a:avLst/>
              <a:gdLst>
                <a:gd name="T0" fmla="*/ 4 w 23"/>
                <a:gd name="T1" fmla="*/ 23 h 23"/>
                <a:gd name="T2" fmla="*/ 20 w 23"/>
                <a:gd name="T3" fmla="*/ 23 h 23"/>
                <a:gd name="T4" fmla="*/ 23 w 23"/>
                <a:gd name="T5" fmla="*/ 18 h 23"/>
                <a:gd name="T6" fmla="*/ 23 w 23"/>
                <a:gd name="T7" fmla="*/ 9 h 23"/>
                <a:gd name="T8" fmla="*/ 20 w 23"/>
                <a:gd name="T9" fmla="*/ 4 h 23"/>
                <a:gd name="T10" fmla="*/ 19 w 23"/>
                <a:gd name="T11" fmla="*/ 4 h 23"/>
                <a:gd name="T12" fmla="*/ 21 w 23"/>
                <a:gd name="T13" fmla="*/ 0 h 23"/>
                <a:gd name="T14" fmla="*/ 12 w 23"/>
                <a:gd name="T15" fmla="*/ 4 h 23"/>
                <a:gd name="T16" fmla="*/ 4 w 23"/>
                <a:gd name="T17" fmla="*/ 4 h 23"/>
                <a:gd name="T18" fmla="*/ 0 w 23"/>
                <a:gd name="T19" fmla="*/ 9 h 23"/>
                <a:gd name="T20" fmla="*/ 0 w 23"/>
                <a:gd name="T21" fmla="*/ 18 h 23"/>
                <a:gd name="T22" fmla="*/ 4 w 23"/>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3">
                  <a:moveTo>
                    <a:pt x="4" y="23"/>
                  </a:moveTo>
                  <a:cubicBezTo>
                    <a:pt x="20" y="23"/>
                    <a:pt x="20" y="23"/>
                    <a:pt x="20" y="23"/>
                  </a:cubicBezTo>
                  <a:cubicBezTo>
                    <a:pt x="22" y="23"/>
                    <a:pt x="23" y="21"/>
                    <a:pt x="23" y="18"/>
                  </a:cubicBezTo>
                  <a:cubicBezTo>
                    <a:pt x="23" y="9"/>
                    <a:pt x="23" y="9"/>
                    <a:pt x="23" y="9"/>
                  </a:cubicBezTo>
                  <a:cubicBezTo>
                    <a:pt x="23" y="6"/>
                    <a:pt x="22" y="4"/>
                    <a:pt x="20" y="4"/>
                  </a:cubicBezTo>
                  <a:cubicBezTo>
                    <a:pt x="19" y="4"/>
                    <a:pt x="19" y="4"/>
                    <a:pt x="19" y="4"/>
                  </a:cubicBezTo>
                  <a:cubicBezTo>
                    <a:pt x="21" y="0"/>
                    <a:pt x="21" y="0"/>
                    <a:pt x="21" y="0"/>
                  </a:cubicBezTo>
                  <a:cubicBezTo>
                    <a:pt x="12" y="4"/>
                    <a:pt x="12" y="4"/>
                    <a:pt x="12" y="4"/>
                  </a:cubicBezTo>
                  <a:cubicBezTo>
                    <a:pt x="4" y="4"/>
                    <a:pt x="4" y="4"/>
                    <a:pt x="4" y="4"/>
                  </a:cubicBezTo>
                  <a:cubicBezTo>
                    <a:pt x="2" y="4"/>
                    <a:pt x="0" y="6"/>
                    <a:pt x="0" y="9"/>
                  </a:cubicBezTo>
                  <a:cubicBezTo>
                    <a:pt x="0" y="18"/>
                    <a:pt x="0" y="18"/>
                    <a:pt x="0" y="18"/>
                  </a:cubicBezTo>
                  <a:cubicBezTo>
                    <a:pt x="0" y="21"/>
                    <a:pt x="2" y="23"/>
                    <a:pt x="4" y="2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6" name="Freeform 722"/>
            <p:cNvSpPr>
              <a:spLocks/>
            </p:cNvSpPr>
            <p:nvPr/>
          </p:nvSpPr>
          <p:spPr bwMode="auto">
            <a:xfrm>
              <a:off x="6318250" y="4086226"/>
              <a:ext cx="93663" cy="87313"/>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0"/>
                    <a:pt x="25" y="18"/>
                  </a:cubicBezTo>
                  <a:cubicBezTo>
                    <a:pt x="25" y="9"/>
                    <a:pt x="25" y="9"/>
                    <a:pt x="25" y="9"/>
                  </a:cubicBezTo>
                  <a:cubicBezTo>
                    <a:pt x="25" y="6"/>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6"/>
                    <a:pt x="0" y="9"/>
                  </a:cubicBezTo>
                  <a:cubicBezTo>
                    <a:pt x="0" y="18"/>
                    <a:pt x="0" y="18"/>
                    <a:pt x="0" y="18"/>
                  </a:cubicBezTo>
                  <a:cubicBezTo>
                    <a:pt x="0" y="20"/>
                    <a:pt x="2" y="23"/>
                    <a:pt x="4" y="2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7" name="Freeform 723"/>
            <p:cNvSpPr>
              <a:spLocks/>
            </p:cNvSpPr>
            <p:nvPr/>
          </p:nvSpPr>
          <p:spPr bwMode="auto">
            <a:xfrm>
              <a:off x="6318250" y="4297363"/>
              <a:ext cx="93663" cy="85725"/>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1"/>
                    <a:pt x="25" y="18"/>
                  </a:cubicBezTo>
                  <a:cubicBezTo>
                    <a:pt x="25" y="9"/>
                    <a:pt x="25" y="9"/>
                    <a:pt x="25" y="9"/>
                  </a:cubicBezTo>
                  <a:cubicBezTo>
                    <a:pt x="25" y="7"/>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7"/>
                    <a:pt x="0" y="9"/>
                  </a:cubicBezTo>
                  <a:cubicBezTo>
                    <a:pt x="0" y="18"/>
                    <a:pt x="0" y="18"/>
                    <a:pt x="0" y="18"/>
                  </a:cubicBezTo>
                  <a:cubicBezTo>
                    <a:pt x="0" y="21"/>
                    <a:pt x="2" y="23"/>
                    <a:pt x="4" y="2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8" name="Freeform 724"/>
            <p:cNvSpPr>
              <a:spLocks/>
            </p:cNvSpPr>
            <p:nvPr/>
          </p:nvSpPr>
          <p:spPr bwMode="auto">
            <a:xfrm>
              <a:off x="5053013" y="4649788"/>
              <a:ext cx="93663" cy="87313"/>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0"/>
                    <a:pt x="25" y="18"/>
                  </a:cubicBezTo>
                  <a:cubicBezTo>
                    <a:pt x="25" y="9"/>
                    <a:pt x="25" y="9"/>
                    <a:pt x="25" y="9"/>
                  </a:cubicBezTo>
                  <a:cubicBezTo>
                    <a:pt x="25" y="6"/>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6"/>
                    <a:pt x="0" y="9"/>
                  </a:cubicBezTo>
                  <a:cubicBezTo>
                    <a:pt x="0" y="18"/>
                    <a:pt x="0" y="18"/>
                    <a:pt x="0" y="18"/>
                  </a:cubicBezTo>
                  <a:cubicBezTo>
                    <a:pt x="0" y="20"/>
                    <a:pt x="2" y="23"/>
                    <a:pt x="4" y="2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9" name="Freeform 725"/>
            <p:cNvSpPr>
              <a:spLocks/>
            </p:cNvSpPr>
            <p:nvPr/>
          </p:nvSpPr>
          <p:spPr bwMode="auto">
            <a:xfrm>
              <a:off x="4789488" y="4583113"/>
              <a:ext cx="93663" cy="85725"/>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1"/>
                    <a:pt x="25" y="18"/>
                  </a:cubicBezTo>
                  <a:cubicBezTo>
                    <a:pt x="25" y="9"/>
                    <a:pt x="25" y="9"/>
                    <a:pt x="25" y="9"/>
                  </a:cubicBezTo>
                  <a:cubicBezTo>
                    <a:pt x="25" y="7"/>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7"/>
                    <a:pt x="0" y="9"/>
                  </a:cubicBezTo>
                  <a:cubicBezTo>
                    <a:pt x="0" y="18"/>
                    <a:pt x="0" y="18"/>
                    <a:pt x="0" y="18"/>
                  </a:cubicBezTo>
                  <a:cubicBezTo>
                    <a:pt x="0" y="21"/>
                    <a:pt x="2" y="23"/>
                    <a:pt x="4" y="23"/>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0" name="Freeform 726"/>
            <p:cNvSpPr>
              <a:spLocks/>
            </p:cNvSpPr>
            <p:nvPr/>
          </p:nvSpPr>
          <p:spPr bwMode="auto">
            <a:xfrm>
              <a:off x="8059738" y="1865313"/>
              <a:ext cx="120650" cy="98425"/>
            </a:xfrm>
            <a:custGeom>
              <a:avLst/>
              <a:gdLst>
                <a:gd name="T0" fmla="*/ 5 w 32"/>
                <a:gd name="T1" fmla="*/ 26 h 26"/>
                <a:gd name="T2" fmla="*/ 27 w 32"/>
                <a:gd name="T3" fmla="*/ 26 h 26"/>
                <a:gd name="T4" fmla="*/ 32 w 32"/>
                <a:gd name="T5" fmla="*/ 20 h 26"/>
                <a:gd name="T6" fmla="*/ 32 w 32"/>
                <a:gd name="T7" fmla="*/ 10 h 26"/>
                <a:gd name="T8" fmla="*/ 27 w 32"/>
                <a:gd name="T9" fmla="*/ 5 h 26"/>
                <a:gd name="T10" fmla="*/ 27 w 32"/>
                <a:gd name="T11" fmla="*/ 5 h 26"/>
                <a:gd name="T12" fmla="*/ 29 w 32"/>
                <a:gd name="T13" fmla="*/ 0 h 26"/>
                <a:gd name="T14" fmla="*/ 17 w 32"/>
                <a:gd name="T15" fmla="*/ 5 h 26"/>
                <a:gd name="T16" fmla="*/ 5 w 32"/>
                <a:gd name="T17" fmla="*/ 5 h 26"/>
                <a:gd name="T18" fmla="*/ 0 w 32"/>
                <a:gd name="T19" fmla="*/ 10 h 26"/>
                <a:gd name="T20" fmla="*/ 0 w 32"/>
                <a:gd name="T21" fmla="*/ 20 h 26"/>
                <a:gd name="T22" fmla="*/ 5 w 32"/>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6">
                  <a:moveTo>
                    <a:pt x="5" y="26"/>
                  </a:moveTo>
                  <a:cubicBezTo>
                    <a:pt x="27" y="26"/>
                    <a:pt x="27" y="26"/>
                    <a:pt x="27" y="26"/>
                  </a:cubicBezTo>
                  <a:cubicBezTo>
                    <a:pt x="30" y="26"/>
                    <a:pt x="32" y="23"/>
                    <a:pt x="32" y="20"/>
                  </a:cubicBezTo>
                  <a:cubicBezTo>
                    <a:pt x="32" y="10"/>
                    <a:pt x="32" y="10"/>
                    <a:pt x="32" y="10"/>
                  </a:cubicBezTo>
                  <a:cubicBezTo>
                    <a:pt x="32" y="7"/>
                    <a:pt x="30" y="5"/>
                    <a:pt x="27" y="5"/>
                  </a:cubicBezTo>
                  <a:cubicBezTo>
                    <a:pt x="27" y="5"/>
                    <a:pt x="27" y="5"/>
                    <a:pt x="27" y="5"/>
                  </a:cubicBezTo>
                  <a:cubicBezTo>
                    <a:pt x="29" y="0"/>
                    <a:pt x="29" y="0"/>
                    <a:pt x="29" y="0"/>
                  </a:cubicBezTo>
                  <a:cubicBezTo>
                    <a:pt x="17" y="5"/>
                    <a:pt x="17" y="5"/>
                    <a:pt x="17" y="5"/>
                  </a:cubicBezTo>
                  <a:cubicBezTo>
                    <a:pt x="5" y="5"/>
                    <a:pt x="5" y="5"/>
                    <a:pt x="5" y="5"/>
                  </a:cubicBezTo>
                  <a:cubicBezTo>
                    <a:pt x="2" y="5"/>
                    <a:pt x="0" y="7"/>
                    <a:pt x="0" y="10"/>
                  </a:cubicBezTo>
                  <a:cubicBezTo>
                    <a:pt x="0" y="20"/>
                    <a:pt x="0" y="20"/>
                    <a:pt x="0" y="20"/>
                  </a:cubicBezTo>
                  <a:cubicBezTo>
                    <a:pt x="0" y="23"/>
                    <a:pt x="2" y="26"/>
                    <a:pt x="5" y="26"/>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1" name="Freeform 727"/>
            <p:cNvSpPr>
              <a:spLocks/>
            </p:cNvSpPr>
            <p:nvPr/>
          </p:nvSpPr>
          <p:spPr bwMode="auto">
            <a:xfrm>
              <a:off x="8428038" y="1798638"/>
              <a:ext cx="107950" cy="88900"/>
            </a:xfrm>
            <a:custGeom>
              <a:avLst/>
              <a:gdLst>
                <a:gd name="T0" fmla="*/ 4 w 29"/>
                <a:gd name="T1" fmla="*/ 24 h 24"/>
                <a:gd name="T2" fmla="*/ 25 w 29"/>
                <a:gd name="T3" fmla="*/ 24 h 24"/>
                <a:gd name="T4" fmla="*/ 29 w 29"/>
                <a:gd name="T5" fmla="*/ 19 h 24"/>
                <a:gd name="T6" fmla="*/ 29 w 29"/>
                <a:gd name="T7" fmla="*/ 10 h 24"/>
                <a:gd name="T8" fmla="*/ 25 w 29"/>
                <a:gd name="T9" fmla="*/ 5 h 24"/>
                <a:gd name="T10" fmla="*/ 24 w 29"/>
                <a:gd name="T11" fmla="*/ 5 h 24"/>
                <a:gd name="T12" fmla="*/ 26 w 29"/>
                <a:gd name="T13" fmla="*/ 0 h 24"/>
                <a:gd name="T14" fmla="*/ 15 w 29"/>
                <a:gd name="T15" fmla="*/ 5 h 24"/>
                <a:gd name="T16" fmla="*/ 4 w 29"/>
                <a:gd name="T17" fmla="*/ 5 h 24"/>
                <a:gd name="T18" fmla="*/ 0 w 29"/>
                <a:gd name="T19" fmla="*/ 10 h 24"/>
                <a:gd name="T20" fmla="*/ 0 w 29"/>
                <a:gd name="T21" fmla="*/ 19 h 24"/>
                <a:gd name="T22" fmla="*/ 4 w 29"/>
                <a:gd name="T2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4">
                  <a:moveTo>
                    <a:pt x="4" y="24"/>
                  </a:moveTo>
                  <a:cubicBezTo>
                    <a:pt x="25" y="24"/>
                    <a:pt x="25" y="24"/>
                    <a:pt x="25" y="24"/>
                  </a:cubicBezTo>
                  <a:cubicBezTo>
                    <a:pt x="27" y="24"/>
                    <a:pt x="29" y="22"/>
                    <a:pt x="29" y="19"/>
                  </a:cubicBezTo>
                  <a:cubicBezTo>
                    <a:pt x="29" y="10"/>
                    <a:pt x="29" y="10"/>
                    <a:pt x="29" y="10"/>
                  </a:cubicBezTo>
                  <a:cubicBezTo>
                    <a:pt x="29" y="7"/>
                    <a:pt x="27" y="5"/>
                    <a:pt x="25" y="5"/>
                  </a:cubicBezTo>
                  <a:cubicBezTo>
                    <a:pt x="24" y="5"/>
                    <a:pt x="24" y="5"/>
                    <a:pt x="24" y="5"/>
                  </a:cubicBezTo>
                  <a:cubicBezTo>
                    <a:pt x="26" y="0"/>
                    <a:pt x="26" y="0"/>
                    <a:pt x="26" y="0"/>
                  </a:cubicBezTo>
                  <a:cubicBezTo>
                    <a:pt x="15" y="5"/>
                    <a:pt x="15" y="5"/>
                    <a:pt x="15" y="5"/>
                  </a:cubicBezTo>
                  <a:cubicBezTo>
                    <a:pt x="4" y="5"/>
                    <a:pt x="4" y="5"/>
                    <a:pt x="4" y="5"/>
                  </a:cubicBezTo>
                  <a:cubicBezTo>
                    <a:pt x="2" y="5"/>
                    <a:pt x="0" y="7"/>
                    <a:pt x="0" y="10"/>
                  </a:cubicBezTo>
                  <a:cubicBezTo>
                    <a:pt x="0" y="19"/>
                    <a:pt x="0" y="19"/>
                    <a:pt x="0" y="19"/>
                  </a:cubicBezTo>
                  <a:cubicBezTo>
                    <a:pt x="0" y="22"/>
                    <a:pt x="2" y="24"/>
                    <a:pt x="4" y="2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2" name="Freeform 728"/>
            <p:cNvSpPr>
              <a:spLocks/>
            </p:cNvSpPr>
            <p:nvPr/>
          </p:nvSpPr>
          <p:spPr bwMode="auto">
            <a:xfrm>
              <a:off x="6692900" y="4067176"/>
              <a:ext cx="101600" cy="82550"/>
            </a:xfrm>
            <a:custGeom>
              <a:avLst/>
              <a:gdLst>
                <a:gd name="T0" fmla="*/ 23 w 27"/>
                <a:gd name="T1" fmla="*/ 22 h 22"/>
                <a:gd name="T2" fmla="*/ 5 w 27"/>
                <a:gd name="T3" fmla="*/ 22 h 22"/>
                <a:gd name="T4" fmla="*/ 0 w 27"/>
                <a:gd name="T5" fmla="*/ 17 h 22"/>
                <a:gd name="T6" fmla="*/ 0 w 27"/>
                <a:gd name="T7" fmla="*/ 9 h 22"/>
                <a:gd name="T8" fmla="*/ 5 w 27"/>
                <a:gd name="T9" fmla="*/ 5 h 22"/>
                <a:gd name="T10" fmla="*/ 5 w 27"/>
                <a:gd name="T11" fmla="*/ 5 h 22"/>
                <a:gd name="T12" fmla="*/ 4 w 27"/>
                <a:gd name="T13" fmla="*/ 0 h 22"/>
                <a:gd name="T14" fmla="*/ 13 w 27"/>
                <a:gd name="T15" fmla="*/ 5 h 22"/>
                <a:gd name="T16" fmla="*/ 23 w 27"/>
                <a:gd name="T17" fmla="*/ 5 h 22"/>
                <a:gd name="T18" fmla="*/ 27 w 27"/>
                <a:gd name="T19" fmla="*/ 9 h 22"/>
                <a:gd name="T20" fmla="*/ 27 w 27"/>
                <a:gd name="T21" fmla="*/ 17 h 22"/>
                <a:gd name="T22" fmla="*/ 23 w 27"/>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2">
                  <a:moveTo>
                    <a:pt x="23" y="22"/>
                  </a:moveTo>
                  <a:cubicBezTo>
                    <a:pt x="5" y="22"/>
                    <a:pt x="5" y="22"/>
                    <a:pt x="5" y="22"/>
                  </a:cubicBezTo>
                  <a:cubicBezTo>
                    <a:pt x="2" y="22"/>
                    <a:pt x="0" y="20"/>
                    <a:pt x="0" y="17"/>
                  </a:cubicBezTo>
                  <a:cubicBezTo>
                    <a:pt x="0" y="9"/>
                    <a:pt x="0" y="9"/>
                    <a:pt x="0" y="9"/>
                  </a:cubicBezTo>
                  <a:cubicBezTo>
                    <a:pt x="0" y="7"/>
                    <a:pt x="2" y="5"/>
                    <a:pt x="5" y="5"/>
                  </a:cubicBezTo>
                  <a:cubicBezTo>
                    <a:pt x="5" y="5"/>
                    <a:pt x="5" y="5"/>
                    <a:pt x="5" y="5"/>
                  </a:cubicBezTo>
                  <a:cubicBezTo>
                    <a:pt x="4" y="0"/>
                    <a:pt x="4" y="0"/>
                    <a:pt x="4" y="0"/>
                  </a:cubicBezTo>
                  <a:cubicBezTo>
                    <a:pt x="13" y="5"/>
                    <a:pt x="13" y="5"/>
                    <a:pt x="13" y="5"/>
                  </a:cubicBezTo>
                  <a:cubicBezTo>
                    <a:pt x="23" y="5"/>
                    <a:pt x="23" y="5"/>
                    <a:pt x="23" y="5"/>
                  </a:cubicBezTo>
                  <a:cubicBezTo>
                    <a:pt x="25" y="5"/>
                    <a:pt x="27" y="7"/>
                    <a:pt x="27" y="9"/>
                  </a:cubicBezTo>
                  <a:cubicBezTo>
                    <a:pt x="27" y="17"/>
                    <a:pt x="27" y="17"/>
                    <a:pt x="27" y="17"/>
                  </a:cubicBezTo>
                  <a:cubicBezTo>
                    <a:pt x="27" y="20"/>
                    <a:pt x="25" y="22"/>
                    <a:pt x="23" y="22"/>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3" name="Freeform 729"/>
            <p:cNvSpPr>
              <a:spLocks/>
            </p:cNvSpPr>
            <p:nvPr/>
          </p:nvSpPr>
          <p:spPr bwMode="auto">
            <a:xfrm>
              <a:off x="5337175" y="3703638"/>
              <a:ext cx="65088" cy="52388"/>
            </a:xfrm>
            <a:custGeom>
              <a:avLst/>
              <a:gdLst>
                <a:gd name="T0" fmla="*/ 14 w 17"/>
                <a:gd name="T1" fmla="*/ 14 h 14"/>
                <a:gd name="T2" fmla="*/ 3 w 17"/>
                <a:gd name="T3" fmla="*/ 14 h 14"/>
                <a:gd name="T4" fmla="*/ 0 w 17"/>
                <a:gd name="T5" fmla="*/ 11 h 14"/>
                <a:gd name="T6" fmla="*/ 0 w 17"/>
                <a:gd name="T7" fmla="*/ 5 h 14"/>
                <a:gd name="T8" fmla="*/ 3 w 17"/>
                <a:gd name="T9" fmla="*/ 3 h 14"/>
                <a:gd name="T10" fmla="*/ 3 w 17"/>
                <a:gd name="T11" fmla="*/ 3 h 14"/>
                <a:gd name="T12" fmla="*/ 2 w 17"/>
                <a:gd name="T13" fmla="*/ 0 h 14"/>
                <a:gd name="T14" fmla="*/ 8 w 17"/>
                <a:gd name="T15" fmla="*/ 3 h 14"/>
                <a:gd name="T16" fmla="*/ 14 w 17"/>
                <a:gd name="T17" fmla="*/ 3 h 14"/>
                <a:gd name="T18" fmla="*/ 17 w 17"/>
                <a:gd name="T19" fmla="*/ 5 h 14"/>
                <a:gd name="T20" fmla="*/ 17 w 17"/>
                <a:gd name="T21" fmla="*/ 11 h 14"/>
                <a:gd name="T22" fmla="*/ 14 w 17"/>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14" y="14"/>
                  </a:moveTo>
                  <a:cubicBezTo>
                    <a:pt x="3" y="14"/>
                    <a:pt x="3" y="14"/>
                    <a:pt x="3" y="14"/>
                  </a:cubicBezTo>
                  <a:cubicBezTo>
                    <a:pt x="1" y="14"/>
                    <a:pt x="0" y="12"/>
                    <a:pt x="0" y="11"/>
                  </a:cubicBezTo>
                  <a:cubicBezTo>
                    <a:pt x="0" y="5"/>
                    <a:pt x="0" y="5"/>
                    <a:pt x="0" y="5"/>
                  </a:cubicBezTo>
                  <a:cubicBezTo>
                    <a:pt x="0" y="4"/>
                    <a:pt x="1" y="3"/>
                    <a:pt x="3" y="3"/>
                  </a:cubicBezTo>
                  <a:cubicBezTo>
                    <a:pt x="3" y="3"/>
                    <a:pt x="3" y="3"/>
                    <a:pt x="3" y="3"/>
                  </a:cubicBezTo>
                  <a:cubicBezTo>
                    <a:pt x="2" y="0"/>
                    <a:pt x="2" y="0"/>
                    <a:pt x="2" y="0"/>
                  </a:cubicBezTo>
                  <a:cubicBezTo>
                    <a:pt x="8" y="3"/>
                    <a:pt x="8" y="3"/>
                    <a:pt x="8" y="3"/>
                  </a:cubicBezTo>
                  <a:cubicBezTo>
                    <a:pt x="14" y="3"/>
                    <a:pt x="14" y="3"/>
                    <a:pt x="14" y="3"/>
                  </a:cubicBezTo>
                  <a:cubicBezTo>
                    <a:pt x="16" y="3"/>
                    <a:pt x="17" y="4"/>
                    <a:pt x="17" y="5"/>
                  </a:cubicBezTo>
                  <a:cubicBezTo>
                    <a:pt x="17" y="11"/>
                    <a:pt x="17" y="11"/>
                    <a:pt x="17" y="11"/>
                  </a:cubicBezTo>
                  <a:cubicBezTo>
                    <a:pt x="17" y="12"/>
                    <a:pt x="16" y="14"/>
                    <a:pt x="14" y="14"/>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4" name="Freeform 730"/>
            <p:cNvSpPr>
              <a:spLocks/>
            </p:cNvSpPr>
            <p:nvPr/>
          </p:nvSpPr>
          <p:spPr bwMode="auto">
            <a:xfrm>
              <a:off x="8086725" y="1516063"/>
              <a:ext cx="82550" cy="68263"/>
            </a:xfrm>
            <a:custGeom>
              <a:avLst/>
              <a:gdLst>
                <a:gd name="T0" fmla="*/ 4 w 22"/>
                <a:gd name="T1" fmla="*/ 18 h 18"/>
                <a:gd name="T2" fmla="*/ 19 w 22"/>
                <a:gd name="T3" fmla="*/ 18 h 18"/>
                <a:gd name="T4" fmla="*/ 22 w 22"/>
                <a:gd name="T5" fmla="*/ 14 h 18"/>
                <a:gd name="T6" fmla="*/ 22 w 22"/>
                <a:gd name="T7" fmla="*/ 8 h 18"/>
                <a:gd name="T8" fmla="*/ 19 w 22"/>
                <a:gd name="T9" fmla="*/ 4 h 18"/>
                <a:gd name="T10" fmla="*/ 18 w 22"/>
                <a:gd name="T11" fmla="*/ 4 h 18"/>
                <a:gd name="T12" fmla="*/ 20 w 22"/>
                <a:gd name="T13" fmla="*/ 0 h 18"/>
                <a:gd name="T14" fmla="*/ 12 w 22"/>
                <a:gd name="T15" fmla="*/ 4 h 18"/>
                <a:gd name="T16" fmla="*/ 4 w 22"/>
                <a:gd name="T17" fmla="*/ 4 h 18"/>
                <a:gd name="T18" fmla="*/ 0 w 22"/>
                <a:gd name="T19" fmla="*/ 8 h 18"/>
                <a:gd name="T20" fmla="*/ 0 w 22"/>
                <a:gd name="T21" fmla="*/ 14 h 18"/>
                <a:gd name="T22" fmla="*/ 4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4" y="18"/>
                  </a:moveTo>
                  <a:cubicBezTo>
                    <a:pt x="19" y="18"/>
                    <a:pt x="19" y="18"/>
                    <a:pt x="19" y="18"/>
                  </a:cubicBezTo>
                  <a:cubicBezTo>
                    <a:pt x="21" y="18"/>
                    <a:pt x="22" y="16"/>
                    <a:pt x="22" y="14"/>
                  </a:cubicBezTo>
                  <a:cubicBezTo>
                    <a:pt x="22" y="8"/>
                    <a:pt x="22" y="8"/>
                    <a:pt x="22" y="8"/>
                  </a:cubicBezTo>
                  <a:cubicBezTo>
                    <a:pt x="22" y="5"/>
                    <a:pt x="21" y="4"/>
                    <a:pt x="19" y="4"/>
                  </a:cubicBezTo>
                  <a:cubicBezTo>
                    <a:pt x="18" y="4"/>
                    <a:pt x="18" y="4"/>
                    <a:pt x="18" y="4"/>
                  </a:cubicBezTo>
                  <a:cubicBezTo>
                    <a:pt x="20" y="0"/>
                    <a:pt x="20" y="0"/>
                    <a:pt x="20" y="0"/>
                  </a:cubicBezTo>
                  <a:cubicBezTo>
                    <a:pt x="12" y="4"/>
                    <a:pt x="12" y="4"/>
                    <a:pt x="12" y="4"/>
                  </a:cubicBezTo>
                  <a:cubicBezTo>
                    <a:pt x="4" y="4"/>
                    <a:pt x="4" y="4"/>
                    <a:pt x="4" y="4"/>
                  </a:cubicBezTo>
                  <a:cubicBezTo>
                    <a:pt x="2" y="4"/>
                    <a:pt x="0" y="5"/>
                    <a:pt x="0" y="8"/>
                  </a:cubicBezTo>
                  <a:cubicBezTo>
                    <a:pt x="0" y="14"/>
                    <a:pt x="0" y="14"/>
                    <a:pt x="0" y="14"/>
                  </a:cubicBezTo>
                  <a:cubicBezTo>
                    <a:pt x="0" y="16"/>
                    <a:pt x="2" y="18"/>
                    <a:pt x="4" y="1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5" name="Freeform 731"/>
            <p:cNvSpPr>
              <a:spLocks/>
            </p:cNvSpPr>
            <p:nvPr/>
          </p:nvSpPr>
          <p:spPr bwMode="auto">
            <a:xfrm>
              <a:off x="6981825" y="2362201"/>
              <a:ext cx="82550" cy="66675"/>
            </a:xfrm>
            <a:custGeom>
              <a:avLst/>
              <a:gdLst>
                <a:gd name="T0" fmla="*/ 4 w 22"/>
                <a:gd name="T1" fmla="*/ 18 h 18"/>
                <a:gd name="T2" fmla="*/ 19 w 22"/>
                <a:gd name="T3" fmla="*/ 18 h 18"/>
                <a:gd name="T4" fmla="*/ 22 w 22"/>
                <a:gd name="T5" fmla="*/ 14 h 18"/>
                <a:gd name="T6" fmla="*/ 22 w 22"/>
                <a:gd name="T7" fmla="*/ 7 h 18"/>
                <a:gd name="T8" fmla="*/ 19 w 22"/>
                <a:gd name="T9" fmla="*/ 4 h 18"/>
                <a:gd name="T10" fmla="*/ 19 w 22"/>
                <a:gd name="T11" fmla="*/ 4 h 18"/>
                <a:gd name="T12" fmla="*/ 20 w 22"/>
                <a:gd name="T13" fmla="*/ 0 h 18"/>
                <a:gd name="T14" fmla="*/ 12 w 22"/>
                <a:gd name="T15" fmla="*/ 4 h 18"/>
                <a:gd name="T16" fmla="*/ 4 w 22"/>
                <a:gd name="T17" fmla="*/ 4 h 18"/>
                <a:gd name="T18" fmla="*/ 0 w 22"/>
                <a:gd name="T19" fmla="*/ 7 h 18"/>
                <a:gd name="T20" fmla="*/ 0 w 22"/>
                <a:gd name="T21" fmla="*/ 14 h 18"/>
                <a:gd name="T22" fmla="*/ 4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4" y="18"/>
                  </a:moveTo>
                  <a:cubicBezTo>
                    <a:pt x="19" y="18"/>
                    <a:pt x="19" y="18"/>
                    <a:pt x="19" y="18"/>
                  </a:cubicBezTo>
                  <a:cubicBezTo>
                    <a:pt x="21" y="18"/>
                    <a:pt x="22" y="16"/>
                    <a:pt x="22" y="14"/>
                  </a:cubicBezTo>
                  <a:cubicBezTo>
                    <a:pt x="22" y="7"/>
                    <a:pt x="22" y="7"/>
                    <a:pt x="22" y="7"/>
                  </a:cubicBezTo>
                  <a:cubicBezTo>
                    <a:pt x="22" y="5"/>
                    <a:pt x="21" y="4"/>
                    <a:pt x="19" y="4"/>
                  </a:cubicBezTo>
                  <a:cubicBezTo>
                    <a:pt x="19" y="4"/>
                    <a:pt x="19" y="4"/>
                    <a:pt x="19" y="4"/>
                  </a:cubicBezTo>
                  <a:cubicBezTo>
                    <a:pt x="20" y="0"/>
                    <a:pt x="20" y="0"/>
                    <a:pt x="20" y="0"/>
                  </a:cubicBezTo>
                  <a:cubicBezTo>
                    <a:pt x="12" y="4"/>
                    <a:pt x="12" y="4"/>
                    <a:pt x="12" y="4"/>
                  </a:cubicBezTo>
                  <a:cubicBezTo>
                    <a:pt x="4" y="4"/>
                    <a:pt x="4" y="4"/>
                    <a:pt x="4" y="4"/>
                  </a:cubicBezTo>
                  <a:cubicBezTo>
                    <a:pt x="2" y="4"/>
                    <a:pt x="0" y="5"/>
                    <a:pt x="0" y="7"/>
                  </a:cubicBezTo>
                  <a:cubicBezTo>
                    <a:pt x="0" y="14"/>
                    <a:pt x="0" y="14"/>
                    <a:pt x="0" y="14"/>
                  </a:cubicBezTo>
                  <a:cubicBezTo>
                    <a:pt x="0" y="16"/>
                    <a:pt x="2" y="18"/>
                    <a:pt x="4" y="1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6" name="Freeform 732"/>
            <p:cNvSpPr>
              <a:spLocks/>
            </p:cNvSpPr>
            <p:nvPr/>
          </p:nvSpPr>
          <p:spPr bwMode="auto">
            <a:xfrm>
              <a:off x="6040438" y="2816226"/>
              <a:ext cx="66675" cy="52388"/>
            </a:xfrm>
            <a:custGeom>
              <a:avLst/>
              <a:gdLst>
                <a:gd name="T0" fmla="*/ 3 w 18"/>
                <a:gd name="T1" fmla="*/ 14 h 14"/>
                <a:gd name="T2" fmla="*/ 15 w 18"/>
                <a:gd name="T3" fmla="*/ 14 h 14"/>
                <a:gd name="T4" fmla="*/ 18 w 18"/>
                <a:gd name="T5" fmla="*/ 11 h 14"/>
                <a:gd name="T6" fmla="*/ 18 w 18"/>
                <a:gd name="T7" fmla="*/ 5 h 14"/>
                <a:gd name="T8" fmla="*/ 15 w 18"/>
                <a:gd name="T9" fmla="*/ 2 h 14"/>
                <a:gd name="T10" fmla="*/ 15 w 18"/>
                <a:gd name="T11" fmla="*/ 2 h 14"/>
                <a:gd name="T12" fmla="*/ 16 w 18"/>
                <a:gd name="T13" fmla="*/ 0 h 14"/>
                <a:gd name="T14" fmla="*/ 9 w 18"/>
                <a:gd name="T15" fmla="*/ 2 h 14"/>
                <a:gd name="T16" fmla="*/ 3 w 18"/>
                <a:gd name="T17" fmla="*/ 2 h 14"/>
                <a:gd name="T18" fmla="*/ 0 w 18"/>
                <a:gd name="T19" fmla="*/ 5 h 14"/>
                <a:gd name="T20" fmla="*/ 0 w 18"/>
                <a:gd name="T21" fmla="*/ 11 h 14"/>
                <a:gd name="T22" fmla="*/ 3 w 18"/>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4">
                  <a:moveTo>
                    <a:pt x="3" y="14"/>
                  </a:moveTo>
                  <a:cubicBezTo>
                    <a:pt x="15" y="14"/>
                    <a:pt x="15" y="14"/>
                    <a:pt x="15" y="14"/>
                  </a:cubicBezTo>
                  <a:cubicBezTo>
                    <a:pt x="16" y="14"/>
                    <a:pt x="18" y="12"/>
                    <a:pt x="18" y="11"/>
                  </a:cubicBezTo>
                  <a:cubicBezTo>
                    <a:pt x="18" y="5"/>
                    <a:pt x="18" y="5"/>
                    <a:pt x="18" y="5"/>
                  </a:cubicBezTo>
                  <a:cubicBezTo>
                    <a:pt x="18" y="4"/>
                    <a:pt x="16" y="2"/>
                    <a:pt x="15" y="2"/>
                  </a:cubicBezTo>
                  <a:cubicBezTo>
                    <a:pt x="15" y="2"/>
                    <a:pt x="15" y="2"/>
                    <a:pt x="15" y="2"/>
                  </a:cubicBezTo>
                  <a:cubicBezTo>
                    <a:pt x="16" y="0"/>
                    <a:pt x="16" y="0"/>
                    <a:pt x="16" y="0"/>
                  </a:cubicBezTo>
                  <a:cubicBezTo>
                    <a:pt x="9" y="2"/>
                    <a:pt x="9" y="2"/>
                    <a:pt x="9" y="2"/>
                  </a:cubicBezTo>
                  <a:cubicBezTo>
                    <a:pt x="3" y="2"/>
                    <a:pt x="3" y="2"/>
                    <a:pt x="3" y="2"/>
                  </a:cubicBezTo>
                  <a:cubicBezTo>
                    <a:pt x="2" y="2"/>
                    <a:pt x="0" y="4"/>
                    <a:pt x="0" y="5"/>
                  </a:cubicBezTo>
                  <a:cubicBezTo>
                    <a:pt x="0" y="11"/>
                    <a:pt x="0" y="11"/>
                    <a:pt x="0" y="11"/>
                  </a:cubicBezTo>
                  <a:cubicBezTo>
                    <a:pt x="0" y="12"/>
                    <a:pt x="2" y="14"/>
                    <a:pt x="3" y="14"/>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7" name="Freeform 733"/>
            <p:cNvSpPr>
              <a:spLocks/>
            </p:cNvSpPr>
            <p:nvPr/>
          </p:nvSpPr>
          <p:spPr bwMode="auto">
            <a:xfrm>
              <a:off x="5473700" y="3538538"/>
              <a:ext cx="66675" cy="52388"/>
            </a:xfrm>
            <a:custGeom>
              <a:avLst/>
              <a:gdLst>
                <a:gd name="T0" fmla="*/ 3 w 18"/>
                <a:gd name="T1" fmla="*/ 14 h 14"/>
                <a:gd name="T2" fmla="*/ 15 w 18"/>
                <a:gd name="T3" fmla="*/ 14 h 14"/>
                <a:gd name="T4" fmla="*/ 18 w 18"/>
                <a:gd name="T5" fmla="*/ 11 h 14"/>
                <a:gd name="T6" fmla="*/ 18 w 18"/>
                <a:gd name="T7" fmla="*/ 5 h 14"/>
                <a:gd name="T8" fmla="*/ 15 w 18"/>
                <a:gd name="T9" fmla="*/ 2 h 14"/>
                <a:gd name="T10" fmla="*/ 15 w 18"/>
                <a:gd name="T11" fmla="*/ 2 h 14"/>
                <a:gd name="T12" fmla="*/ 16 w 18"/>
                <a:gd name="T13" fmla="*/ 0 h 14"/>
                <a:gd name="T14" fmla="*/ 9 w 18"/>
                <a:gd name="T15" fmla="*/ 2 h 14"/>
                <a:gd name="T16" fmla="*/ 3 w 18"/>
                <a:gd name="T17" fmla="*/ 2 h 14"/>
                <a:gd name="T18" fmla="*/ 0 w 18"/>
                <a:gd name="T19" fmla="*/ 5 h 14"/>
                <a:gd name="T20" fmla="*/ 0 w 18"/>
                <a:gd name="T21" fmla="*/ 11 h 14"/>
                <a:gd name="T22" fmla="*/ 3 w 18"/>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4">
                  <a:moveTo>
                    <a:pt x="3" y="14"/>
                  </a:moveTo>
                  <a:cubicBezTo>
                    <a:pt x="15" y="14"/>
                    <a:pt x="15" y="14"/>
                    <a:pt x="15" y="14"/>
                  </a:cubicBezTo>
                  <a:cubicBezTo>
                    <a:pt x="16" y="14"/>
                    <a:pt x="18" y="12"/>
                    <a:pt x="18" y="11"/>
                  </a:cubicBezTo>
                  <a:cubicBezTo>
                    <a:pt x="18" y="5"/>
                    <a:pt x="18" y="5"/>
                    <a:pt x="18" y="5"/>
                  </a:cubicBezTo>
                  <a:cubicBezTo>
                    <a:pt x="18" y="4"/>
                    <a:pt x="16" y="2"/>
                    <a:pt x="15" y="2"/>
                  </a:cubicBezTo>
                  <a:cubicBezTo>
                    <a:pt x="15" y="2"/>
                    <a:pt x="15" y="2"/>
                    <a:pt x="15" y="2"/>
                  </a:cubicBezTo>
                  <a:cubicBezTo>
                    <a:pt x="16" y="0"/>
                    <a:pt x="16" y="0"/>
                    <a:pt x="16" y="0"/>
                  </a:cubicBezTo>
                  <a:cubicBezTo>
                    <a:pt x="9" y="2"/>
                    <a:pt x="9" y="2"/>
                    <a:pt x="9" y="2"/>
                  </a:cubicBezTo>
                  <a:cubicBezTo>
                    <a:pt x="3" y="2"/>
                    <a:pt x="3" y="2"/>
                    <a:pt x="3" y="2"/>
                  </a:cubicBezTo>
                  <a:cubicBezTo>
                    <a:pt x="2" y="2"/>
                    <a:pt x="0" y="4"/>
                    <a:pt x="0" y="5"/>
                  </a:cubicBezTo>
                  <a:cubicBezTo>
                    <a:pt x="0" y="11"/>
                    <a:pt x="0" y="11"/>
                    <a:pt x="0" y="11"/>
                  </a:cubicBezTo>
                  <a:cubicBezTo>
                    <a:pt x="0" y="12"/>
                    <a:pt x="2" y="14"/>
                    <a:pt x="3" y="14"/>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8" name="Freeform 734"/>
            <p:cNvSpPr>
              <a:spLocks/>
            </p:cNvSpPr>
            <p:nvPr/>
          </p:nvSpPr>
          <p:spPr bwMode="auto">
            <a:xfrm>
              <a:off x="8397875" y="1312863"/>
              <a:ext cx="52388" cy="68263"/>
            </a:xfrm>
            <a:custGeom>
              <a:avLst/>
              <a:gdLst>
                <a:gd name="T0" fmla="*/ 2 w 14"/>
                <a:gd name="T1" fmla="*/ 18 h 18"/>
                <a:gd name="T2" fmla="*/ 11 w 14"/>
                <a:gd name="T3" fmla="*/ 18 h 18"/>
                <a:gd name="T4" fmla="*/ 14 w 14"/>
                <a:gd name="T5" fmla="*/ 14 h 18"/>
                <a:gd name="T6" fmla="*/ 14 w 14"/>
                <a:gd name="T7" fmla="*/ 7 h 18"/>
                <a:gd name="T8" fmla="*/ 11 w 14"/>
                <a:gd name="T9" fmla="*/ 3 h 18"/>
                <a:gd name="T10" fmla="*/ 11 w 14"/>
                <a:gd name="T11" fmla="*/ 3 h 18"/>
                <a:gd name="T12" fmla="*/ 12 w 14"/>
                <a:gd name="T13" fmla="*/ 0 h 18"/>
                <a:gd name="T14" fmla="*/ 7 w 14"/>
                <a:gd name="T15" fmla="*/ 3 h 18"/>
                <a:gd name="T16" fmla="*/ 2 w 14"/>
                <a:gd name="T17" fmla="*/ 3 h 18"/>
                <a:gd name="T18" fmla="*/ 0 w 14"/>
                <a:gd name="T19" fmla="*/ 7 h 18"/>
                <a:gd name="T20" fmla="*/ 0 w 14"/>
                <a:gd name="T21" fmla="*/ 14 h 18"/>
                <a:gd name="T22" fmla="*/ 2 w 14"/>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8">
                  <a:moveTo>
                    <a:pt x="2" y="18"/>
                  </a:moveTo>
                  <a:cubicBezTo>
                    <a:pt x="11" y="18"/>
                    <a:pt x="11" y="18"/>
                    <a:pt x="11" y="18"/>
                  </a:cubicBezTo>
                  <a:cubicBezTo>
                    <a:pt x="13" y="18"/>
                    <a:pt x="14" y="16"/>
                    <a:pt x="14" y="14"/>
                  </a:cubicBezTo>
                  <a:cubicBezTo>
                    <a:pt x="14" y="7"/>
                    <a:pt x="14" y="7"/>
                    <a:pt x="14" y="7"/>
                  </a:cubicBezTo>
                  <a:cubicBezTo>
                    <a:pt x="14" y="5"/>
                    <a:pt x="13" y="3"/>
                    <a:pt x="11" y="3"/>
                  </a:cubicBezTo>
                  <a:cubicBezTo>
                    <a:pt x="11" y="3"/>
                    <a:pt x="11" y="3"/>
                    <a:pt x="11" y="3"/>
                  </a:cubicBezTo>
                  <a:cubicBezTo>
                    <a:pt x="12" y="0"/>
                    <a:pt x="12" y="0"/>
                    <a:pt x="12" y="0"/>
                  </a:cubicBezTo>
                  <a:cubicBezTo>
                    <a:pt x="7" y="3"/>
                    <a:pt x="7" y="3"/>
                    <a:pt x="7" y="3"/>
                  </a:cubicBezTo>
                  <a:cubicBezTo>
                    <a:pt x="2" y="3"/>
                    <a:pt x="2" y="3"/>
                    <a:pt x="2" y="3"/>
                  </a:cubicBezTo>
                  <a:cubicBezTo>
                    <a:pt x="1" y="3"/>
                    <a:pt x="0" y="5"/>
                    <a:pt x="0" y="7"/>
                  </a:cubicBezTo>
                  <a:cubicBezTo>
                    <a:pt x="0" y="14"/>
                    <a:pt x="0" y="14"/>
                    <a:pt x="0" y="14"/>
                  </a:cubicBezTo>
                  <a:cubicBezTo>
                    <a:pt x="0" y="16"/>
                    <a:pt x="1" y="18"/>
                    <a:pt x="2" y="18"/>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9" name="Freeform 735"/>
            <p:cNvSpPr>
              <a:spLocks/>
            </p:cNvSpPr>
            <p:nvPr/>
          </p:nvSpPr>
          <p:spPr bwMode="auto">
            <a:xfrm>
              <a:off x="7762875" y="4019551"/>
              <a:ext cx="112713" cy="104775"/>
            </a:xfrm>
            <a:custGeom>
              <a:avLst/>
              <a:gdLst>
                <a:gd name="T0" fmla="*/ 5 w 30"/>
                <a:gd name="T1" fmla="*/ 28 h 28"/>
                <a:gd name="T2" fmla="*/ 25 w 30"/>
                <a:gd name="T3" fmla="*/ 28 h 28"/>
                <a:gd name="T4" fmla="*/ 30 w 30"/>
                <a:gd name="T5" fmla="*/ 22 h 28"/>
                <a:gd name="T6" fmla="*/ 30 w 30"/>
                <a:gd name="T7" fmla="*/ 11 h 28"/>
                <a:gd name="T8" fmla="*/ 25 w 30"/>
                <a:gd name="T9" fmla="*/ 5 h 28"/>
                <a:gd name="T10" fmla="*/ 25 w 30"/>
                <a:gd name="T11" fmla="*/ 5 h 28"/>
                <a:gd name="T12" fmla="*/ 27 w 30"/>
                <a:gd name="T13" fmla="*/ 0 h 28"/>
                <a:gd name="T14" fmla="*/ 16 w 30"/>
                <a:gd name="T15" fmla="*/ 5 h 28"/>
                <a:gd name="T16" fmla="*/ 5 w 30"/>
                <a:gd name="T17" fmla="*/ 5 h 28"/>
                <a:gd name="T18" fmla="*/ 0 w 30"/>
                <a:gd name="T19" fmla="*/ 11 h 28"/>
                <a:gd name="T20" fmla="*/ 0 w 30"/>
                <a:gd name="T21" fmla="*/ 22 h 28"/>
                <a:gd name="T22" fmla="*/ 5 w 30"/>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5" y="28"/>
                  </a:moveTo>
                  <a:cubicBezTo>
                    <a:pt x="25" y="28"/>
                    <a:pt x="25" y="28"/>
                    <a:pt x="25" y="28"/>
                  </a:cubicBezTo>
                  <a:cubicBezTo>
                    <a:pt x="28" y="28"/>
                    <a:pt x="30" y="25"/>
                    <a:pt x="30" y="22"/>
                  </a:cubicBezTo>
                  <a:cubicBezTo>
                    <a:pt x="30" y="11"/>
                    <a:pt x="30" y="11"/>
                    <a:pt x="30" y="11"/>
                  </a:cubicBezTo>
                  <a:cubicBezTo>
                    <a:pt x="30" y="8"/>
                    <a:pt x="28" y="5"/>
                    <a:pt x="25" y="5"/>
                  </a:cubicBezTo>
                  <a:cubicBezTo>
                    <a:pt x="25" y="5"/>
                    <a:pt x="25" y="5"/>
                    <a:pt x="25" y="5"/>
                  </a:cubicBezTo>
                  <a:cubicBezTo>
                    <a:pt x="27" y="0"/>
                    <a:pt x="27" y="0"/>
                    <a:pt x="27" y="0"/>
                  </a:cubicBezTo>
                  <a:cubicBezTo>
                    <a:pt x="16" y="5"/>
                    <a:pt x="16" y="5"/>
                    <a:pt x="16" y="5"/>
                  </a:cubicBezTo>
                  <a:cubicBezTo>
                    <a:pt x="5" y="5"/>
                    <a:pt x="5" y="5"/>
                    <a:pt x="5" y="5"/>
                  </a:cubicBezTo>
                  <a:cubicBezTo>
                    <a:pt x="2" y="5"/>
                    <a:pt x="0" y="8"/>
                    <a:pt x="0" y="11"/>
                  </a:cubicBezTo>
                  <a:cubicBezTo>
                    <a:pt x="0" y="22"/>
                    <a:pt x="0" y="22"/>
                    <a:pt x="0" y="22"/>
                  </a:cubicBezTo>
                  <a:cubicBezTo>
                    <a:pt x="0" y="25"/>
                    <a:pt x="2" y="28"/>
                    <a:pt x="5" y="2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0" name="Freeform 736"/>
            <p:cNvSpPr>
              <a:spLocks/>
            </p:cNvSpPr>
            <p:nvPr/>
          </p:nvSpPr>
          <p:spPr bwMode="auto">
            <a:xfrm>
              <a:off x="6494463" y="3613151"/>
              <a:ext cx="93663" cy="85725"/>
            </a:xfrm>
            <a:custGeom>
              <a:avLst/>
              <a:gdLst>
                <a:gd name="T0" fmla="*/ 4 w 25"/>
                <a:gd name="T1" fmla="*/ 23 h 23"/>
                <a:gd name="T2" fmla="*/ 21 w 25"/>
                <a:gd name="T3" fmla="*/ 23 h 23"/>
                <a:gd name="T4" fmla="*/ 25 w 25"/>
                <a:gd name="T5" fmla="*/ 18 h 23"/>
                <a:gd name="T6" fmla="*/ 25 w 25"/>
                <a:gd name="T7" fmla="*/ 9 h 23"/>
                <a:gd name="T8" fmla="*/ 21 w 25"/>
                <a:gd name="T9" fmla="*/ 5 h 23"/>
                <a:gd name="T10" fmla="*/ 21 w 25"/>
                <a:gd name="T11" fmla="*/ 5 h 23"/>
                <a:gd name="T12" fmla="*/ 22 w 25"/>
                <a:gd name="T13" fmla="*/ 0 h 23"/>
                <a:gd name="T14" fmla="*/ 13 w 25"/>
                <a:gd name="T15" fmla="*/ 5 h 23"/>
                <a:gd name="T16" fmla="*/ 4 w 25"/>
                <a:gd name="T17" fmla="*/ 5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1"/>
                    <a:pt x="25" y="18"/>
                  </a:cubicBezTo>
                  <a:cubicBezTo>
                    <a:pt x="25" y="9"/>
                    <a:pt x="25" y="9"/>
                    <a:pt x="25" y="9"/>
                  </a:cubicBezTo>
                  <a:cubicBezTo>
                    <a:pt x="25" y="7"/>
                    <a:pt x="23" y="5"/>
                    <a:pt x="21" y="5"/>
                  </a:cubicBezTo>
                  <a:cubicBezTo>
                    <a:pt x="21" y="5"/>
                    <a:pt x="21" y="5"/>
                    <a:pt x="21" y="5"/>
                  </a:cubicBezTo>
                  <a:cubicBezTo>
                    <a:pt x="22" y="0"/>
                    <a:pt x="22" y="0"/>
                    <a:pt x="22" y="0"/>
                  </a:cubicBezTo>
                  <a:cubicBezTo>
                    <a:pt x="13" y="5"/>
                    <a:pt x="13" y="5"/>
                    <a:pt x="13" y="5"/>
                  </a:cubicBezTo>
                  <a:cubicBezTo>
                    <a:pt x="4" y="5"/>
                    <a:pt x="4" y="5"/>
                    <a:pt x="4" y="5"/>
                  </a:cubicBezTo>
                  <a:cubicBezTo>
                    <a:pt x="2" y="5"/>
                    <a:pt x="0" y="7"/>
                    <a:pt x="0" y="9"/>
                  </a:cubicBezTo>
                  <a:cubicBezTo>
                    <a:pt x="0" y="18"/>
                    <a:pt x="0" y="18"/>
                    <a:pt x="0" y="18"/>
                  </a:cubicBezTo>
                  <a:cubicBezTo>
                    <a:pt x="0" y="21"/>
                    <a:pt x="2" y="23"/>
                    <a:pt x="4" y="23"/>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1" name="Freeform 737"/>
            <p:cNvSpPr>
              <a:spLocks/>
            </p:cNvSpPr>
            <p:nvPr/>
          </p:nvSpPr>
          <p:spPr bwMode="auto">
            <a:xfrm>
              <a:off x="7473950" y="4105276"/>
              <a:ext cx="104775" cy="98425"/>
            </a:xfrm>
            <a:custGeom>
              <a:avLst/>
              <a:gdLst>
                <a:gd name="T0" fmla="*/ 5 w 28"/>
                <a:gd name="T1" fmla="*/ 26 h 26"/>
                <a:gd name="T2" fmla="*/ 24 w 28"/>
                <a:gd name="T3" fmla="*/ 26 h 26"/>
                <a:gd name="T4" fmla="*/ 28 w 28"/>
                <a:gd name="T5" fmla="*/ 20 h 26"/>
                <a:gd name="T6" fmla="*/ 28 w 28"/>
                <a:gd name="T7" fmla="*/ 10 h 26"/>
                <a:gd name="T8" fmla="*/ 24 w 28"/>
                <a:gd name="T9" fmla="*/ 5 h 26"/>
                <a:gd name="T10" fmla="*/ 23 w 28"/>
                <a:gd name="T11" fmla="*/ 5 h 26"/>
                <a:gd name="T12" fmla="*/ 25 w 28"/>
                <a:gd name="T13" fmla="*/ 0 h 26"/>
                <a:gd name="T14" fmla="*/ 15 w 28"/>
                <a:gd name="T15" fmla="*/ 5 h 26"/>
                <a:gd name="T16" fmla="*/ 5 w 28"/>
                <a:gd name="T17" fmla="*/ 5 h 26"/>
                <a:gd name="T18" fmla="*/ 0 w 28"/>
                <a:gd name="T19" fmla="*/ 10 h 26"/>
                <a:gd name="T20" fmla="*/ 0 w 28"/>
                <a:gd name="T21" fmla="*/ 20 h 26"/>
                <a:gd name="T22" fmla="*/ 5 w 28"/>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6">
                  <a:moveTo>
                    <a:pt x="5" y="26"/>
                  </a:moveTo>
                  <a:cubicBezTo>
                    <a:pt x="24" y="26"/>
                    <a:pt x="24" y="26"/>
                    <a:pt x="24" y="26"/>
                  </a:cubicBezTo>
                  <a:cubicBezTo>
                    <a:pt x="26" y="26"/>
                    <a:pt x="28" y="23"/>
                    <a:pt x="28" y="20"/>
                  </a:cubicBezTo>
                  <a:cubicBezTo>
                    <a:pt x="28" y="10"/>
                    <a:pt x="28" y="10"/>
                    <a:pt x="28" y="10"/>
                  </a:cubicBezTo>
                  <a:cubicBezTo>
                    <a:pt x="28" y="7"/>
                    <a:pt x="26" y="5"/>
                    <a:pt x="24" y="5"/>
                  </a:cubicBezTo>
                  <a:cubicBezTo>
                    <a:pt x="23" y="5"/>
                    <a:pt x="23" y="5"/>
                    <a:pt x="23" y="5"/>
                  </a:cubicBezTo>
                  <a:cubicBezTo>
                    <a:pt x="25" y="0"/>
                    <a:pt x="25" y="0"/>
                    <a:pt x="25" y="0"/>
                  </a:cubicBezTo>
                  <a:cubicBezTo>
                    <a:pt x="15" y="5"/>
                    <a:pt x="15" y="5"/>
                    <a:pt x="15" y="5"/>
                  </a:cubicBezTo>
                  <a:cubicBezTo>
                    <a:pt x="5" y="5"/>
                    <a:pt x="5" y="5"/>
                    <a:pt x="5" y="5"/>
                  </a:cubicBezTo>
                  <a:cubicBezTo>
                    <a:pt x="2" y="5"/>
                    <a:pt x="0" y="7"/>
                    <a:pt x="0" y="10"/>
                  </a:cubicBezTo>
                  <a:cubicBezTo>
                    <a:pt x="0" y="20"/>
                    <a:pt x="0" y="20"/>
                    <a:pt x="0" y="20"/>
                  </a:cubicBezTo>
                  <a:cubicBezTo>
                    <a:pt x="0" y="23"/>
                    <a:pt x="2" y="26"/>
                    <a:pt x="5" y="26"/>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2" name="Freeform 738"/>
            <p:cNvSpPr>
              <a:spLocks/>
            </p:cNvSpPr>
            <p:nvPr/>
          </p:nvSpPr>
          <p:spPr bwMode="auto">
            <a:xfrm>
              <a:off x="6643688" y="3390901"/>
              <a:ext cx="95250" cy="87313"/>
            </a:xfrm>
            <a:custGeom>
              <a:avLst/>
              <a:gdLst>
                <a:gd name="T0" fmla="*/ 4 w 25"/>
                <a:gd name="T1" fmla="*/ 23 h 23"/>
                <a:gd name="T2" fmla="*/ 21 w 25"/>
                <a:gd name="T3" fmla="*/ 23 h 23"/>
                <a:gd name="T4" fmla="*/ 25 w 25"/>
                <a:gd name="T5" fmla="*/ 18 h 23"/>
                <a:gd name="T6" fmla="*/ 25 w 25"/>
                <a:gd name="T7" fmla="*/ 9 h 23"/>
                <a:gd name="T8" fmla="*/ 21 w 25"/>
                <a:gd name="T9" fmla="*/ 4 h 23"/>
                <a:gd name="T10" fmla="*/ 21 w 25"/>
                <a:gd name="T11" fmla="*/ 4 h 23"/>
                <a:gd name="T12" fmla="*/ 22 w 25"/>
                <a:gd name="T13" fmla="*/ 0 h 23"/>
                <a:gd name="T14" fmla="*/ 13 w 25"/>
                <a:gd name="T15" fmla="*/ 4 h 23"/>
                <a:gd name="T16" fmla="*/ 4 w 25"/>
                <a:gd name="T17" fmla="*/ 4 h 23"/>
                <a:gd name="T18" fmla="*/ 0 w 25"/>
                <a:gd name="T19" fmla="*/ 9 h 23"/>
                <a:gd name="T20" fmla="*/ 0 w 25"/>
                <a:gd name="T21" fmla="*/ 18 h 23"/>
                <a:gd name="T22" fmla="*/ 4 w 2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4" y="23"/>
                  </a:moveTo>
                  <a:cubicBezTo>
                    <a:pt x="21" y="23"/>
                    <a:pt x="21" y="23"/>
                    <a:pt x="21" y="23"/>
                  </a:cubicBezTo>
                  <a:cubicBezTo>
                    <a:pt x="23" y="23"/>
                    <a:pt x="25" y="20"/>
                    <a:pt x="25" y="18"/>
                  </a:cubicBezTo>
                  <a:cubicBezTo>
                    <a:pt x="25" y="9"/>
                    <a:pt x="25" y="9"/>
                    <a:pt x="25" y="9"/>
                  </a:cubicBezTo>
                  <a:cubicBezTo>
                    <a:pt x="25" y="6"/>
                    <a:pt x="23" y="4"/>
                    <a:pt x="21" y="4"/>
                  </a:cubicBezTo>
                  <a:cubicBezTo>
                    <a:pt x="21" y="4"/>
                    <a:pt x="21" y="4"/>
                    <a:pt x="21" y="4"/>
                  </a:cubicBezTo>
                  <a:cubicBezTo>
                    <a:pt x="22" y="0"/>
                    <a:pt x="22" y="0"/>
                    <a:pt x="22" y="0"/>
                  </a:cubicBezTo>
                  <a:cubicBezTo>
                    <a:pt x="13" y="4"/>
                    <a:pt x="13" y="4"/>
                    <a:pt x="13" y="4"/>
                  </a:cubicBezTo>
                  <a:cubicBezTo>
                    <a:pt x="4" y="4"/>
                    <a:pt x="4" y="4"/>
                    <a:pt x="4" y="4"/>
                  </a:cubicBezTo>
                  <a:cubicBezTo>
                    <a:pt x="2" y="4"/>
                    <a:pt x="0" y="6"/>
                    <a:pt x="0" y="9"/>
                  </a:cubicBezTo>
                  <a:cubicBezTo>
                    <a:pt x="0" y="18"/>
                    <a:pt x="0" y="18"/>
                    <a:pt x="0" y="18"/>
                  </a:cubicBezTo>
                  <a:cubicBezTo>
                    <a:pt x="0" y="20"/>
                    <a:pt x="2" y="23"/>
                    <a:pt x="4" y="23"/>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3" name="Freeform 739"/>
            <p:cNvSpPr>
              <a:spLocks/>
            </p:cNvSpPr>
            <p:nvPr/>
          </p:nvSpPr>
          <p:spPr bwMode="auto">
            <a:xfrm>
              <a:off x="5641975" y="4578351"/>
              <a:ext cx="112713" cy="106363"/>
            </a:xfrm>
            <a:custGeom>
              <a:avLst/>
              <a:gdLst>
                <a:gd name="T0" fmla="*/ 5 w 30"/>
                <a:gd name="T1" fmla="*/ 28 h 28"/>
                <a:gd name="T2" fmla="*/ 25 w 30"/>
                <a:gd name="T3" fmla="*/ 28 h 28"/>
                <a:gd name="T4" fmla="*/ 30 w 30"/>
                <a:gd name="T5" fmla="*/ 23 h 28"/>
                <a:gd name="T6" fmla="*/ 30 w 30"/>
                <a:gd name="T7" fmla="*/ 11 h 28"/>
                <a:gd name="T8" fmla="*/ 25 w 30"/>
                <a:gd name="T9" fmla="*/ 5 h 28"/>
                <a:gd name="T10" fmla="*/ 25 w 30"/>
                <a:gd name="T11" fmla="*/ 5 h 28"/>
                <a:gd name="T12" fmla="*/ 27 w 30"/>
                <a:gd name="T13" fmla="*/ 0 h 28"/>
                <a:gd name="T14" fmla="*/ 16 w 30"/>
                <a:gd name="T15" fmla="*/ 5 h 28"/>
                <a:gd name="T16" fmla="*/ 5 w 30"/>
                <a:gd name="T17" fmla="*/ 5 h 28"/>
                <a:gd name="T18" fmla="*/ 0 w 30"/>
                <a:gd name="T19" fmla="*/ 11 h 28"/>
                <a:gd name="T20" fmla="*/ 0 w 30"/>
                <a:gd name="T21" fmla="*/ 23 h 28"/>
                <a:gd name="T22" fmla="*/ 5 w 30"/>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5" y="28"/>
                  </a:moveTo>
                  <a:cubicBezTo>
                    <a:pt x="25" y="28"/>
                    <a:pt x="25" y="28"/>
                    <a:pt x="25" y="28"/>
                  </a:cubicBezTo>
                  <a:cubicBezTo>
                    <a:pt x="28" y="28"/>
                    <a:pt x="30" y="26"/>
                    <a:pt x="30" y="23"/>
                  </a:cubicBezTo>
                  <a:cubicBezTo>
                    <a:pt x="30" y="11"/>
                    <a:pt x="30" y="11"/>
                    <a:pt x="30" y="11"/>
                  </a:cubicBezTo>
                  <a:cubicBezTo>
                    <a:pt x="30" y="8"/>
                    <a:pt x="28" y="5"/>
                    <a:pt x="25" y="5"/>
                  </a:cubicBezTo>
                  <a:cubicBezTo>
                    <a:pt x="25" y="5"/>
                    <a:pt x="25" y="5"/>
                    <a:pt x="25" y="5"/>
                  </a:cubicBezTo>
                  <a:cubicBezTo>
                    <a:pt x="27" y="0"/>
                    <a:pt x="27" y="0"/>
                    <a:pt x="27" y="0"/>
                  </a:cubicBezTo>
                  <a:cubicBezTo>
                    <a:pt x="16" y="5"/>
                    <a:pt x="16" y="5"/>
                    <a:pt x="16" y="5"/>
                  </a:cubicBezTo>
                  <a:cubicBezTo>
                    <a:pt x="5" y="5"/>
                    <a:pt x="5" y="5"/>
                    <a:pt x="5" y="5"/>
                  </a:cubicBezTo>
                  <a:cubicBezTo>
                    <a:pt x="2" y="5"/>
                    <a:pt x="0" y="8"/>
                    <a:pt x="0" y="11"/>
                  </a:cubicBezTo>
                  <a:cubicBezTo>
                    <a:pt x="0" y="23"/>
                    <a:pt x="0" y="23"/>
                    <a:pt x="0" y="23"/>
                  </a:cubicBezTo>
                  <a:cubicBezTo>
                    <a:pt x="0" y="26"/>
                    <a:pt x="2" y="28"/>
                    <a:pt x="5" y="28"/>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4" name="Freeform 740"/>
            <p:cNvSpPr>
              <a:spLocks/>
            </p:cNvSpPr>
            <p:nvPr/>
          </p:nvSpPr>
          <p:spPr bwMode="auto">
            <a:xfrm>
              <a:off x="4800600" y="4714876"/>
              <a:ext cx="98425" cy="104775"/>
            </a:xfrm>
            <a:custGeom>
              <a:avLst/>
              <a:gdLst>
                <a:gd name="T0" fmla="*/ 4 w 26"/>
                <a:gd name="T1" fmla="*/ 0 h 28"/>
                <a:gd name="T2" fmla="*/ 22 w 26"/>
                <a:gd name="T3" fmla="*/ 0 h 28"/>
                <a:gd name="T4" fmla="*/ 26 w 26"/>
                <a:gd name="T5" fmla="*/ 6 h 28"/>
                <a:gd name="T6" fmla="*/ 26 w 26"/>
                <a:gd name="T7" fmla="*/ 17 h 28"/>
                <a:gd name="T8" fmla="*/ 22 w 26"/>
                <a:gd name="T9" fmla="*/ 23 h 28"/>
                <a:gd name="T10" fmla="*/ 22 w 26"/>
                <a:gd name="T11" fmla="*/ 23 h 28"/>
                <a:gd name="T12" fmla="*/ 23 w 26"/>
                <a:gd name="T13" fmla="*/ 28 h 28"/>
                <a:gd name="T14" fmla="*/ 14 w 26"/>
                <a:gd name="T15" fmla="*/ 23 h 28"/>
                <a:gd name="T16" fmla="*/ 4 w 26"/>
                <a:gd name="T17" fmla="*/ 23 h 28"/>
                <a:gd name="T18" fmla="*/ 0 w 26"/>
                <a:gd name="T19" fmla="*/ 17 h 28"/>
                <a:gd name="T20" fmla="*/ 0 w 26"/>
                <a:gd name="T21" fmla="*/ 6 h 28"/>
                <a:gd name="T22" fmla="*/ 4 w 26"/>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8">
                  <a:moveTo>
                    <a:pt x="4" y="0"/>
                  </a:moveTo>
                  <a:cubicBezTo>
                    <a:pt x="22" y="0"/>
                    <a:pt x="22" y="0"/>
                    <a:pt x="22" y="0"/>
                  </a:cubicBezTo>
                  <a:cubicBezTo>
                    <a:pt x="24" y="0"/>
                    <a:pt x="26" y="3"/>
                    <a:pt x="26" y="6"/>
                  </a:cubicBezTo>
                  <a:cubicBezTo>
                    <a:pt x="26" y="17"/>
                    <a:pt x="26" y="17"/>
                    <a:pt x="26" y="17"/>
                  </a:cubicBezTo>
                  <a:cubicBezTo>
                    <a:pt x="26" y="20"/>
                    <a:pt x="24" y="23"/>
                    <a:pt x="22" y="23"/>
                  </a:cubicBezTo>
                  <a:cubicBezTo>
                    <a:pt x="22" y="23"/>
                    <a:pt x="22" y="23"/>
                    <a:pt x="22" y="23"/>
                  </a:cubicBezTo>
                  <a:cubicBezTo>
                    <a:pt x="23" y="28"/>
                    <a:pt x="23" y="28"/>
                    <a:pt x="23" y="28"/>
                  </a:cubicBezTo>
                  <a:cubicBezTo>
                    <a:pt x="14" y="23"/>
                    <a:pt x="14" y="23"/>
                    <a:pt x="14" y="23"/>
                  </a:cubicBezTo>
                  <a:cubicBezTo>
                    <a:pt x="4" y="23"/>
                    <a:pt x="4" y="23"/>
                    <a:pt x="4" y="23"/>
                  </a:cubicBezTo>
                  <a:cubicBezTo>
                    <a:pt x="2" y="23"/>
                    <a:pt x="0" y="20"/>
                    <a:pt x="0" y="17"/>
                  </a:cubicBezTo>
                  <a:cubicBezTo>
                    <a:pt x="0" y="6"/>
                    <a:pt x="0" y="6"/>
                    <a:pt x="0" y="6"/>
                  </a:cubicBezTo>
                  <a:cubicBezTo>
                    <a:pt x="0" y="3"/>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5" name="Freeform 741"/>
            <p:cNvSpPr>
              <a:spLocks/>
            </p:cNvSpPr>
            <p:nvPr/>
          </p:nvSpPr>
          <p:spPr bwMode="auto">
            <a:xfrm>
              <a:off x="7815263" y="2808288"/>
              <a:ext cx="101600" cy="109538"/>
            </a:xfrm>
            <a:custGeom>
              <a:avLst/>
              <a:gdLst>
                <a:gd name="T0" fmla="*/ 4 w 27"/>
                <a:gd name="T1" fmla="*/ 0 h 29"/>
                <a:gd name="T2" fmla="*/ 22 w 27"/>
                <a:gd name="T3" fmla="*/ 1 h 29"/>
                <a:gd name="T4" fmla="*/ 27 w 27"/>
                <a:gd name="T5" fmla="*/ 7 h 29"/>
                <a:gd name="T6" fmla="*/ 26 w 27"/>
                <a:gd name="T7" fmla="*/ 18 h 29"/>
                <a:gd name="T8" fmla="*/ 22 w 27"/>
                <a:gd name="T9" fmla="*/ 24 h 29"/>
                <a:gd name="T10" fmla="*/ 22 w 27"/>
                <a:gd name="T11" fmla="*/ 24 h 29"/>
                <a:gd name="T12" fmla="*/ 23 w 27"/>
                <a:gd name="T13" fmla="*/ 29 h 29"/>
                <a:gd name="T14" fmla="*/ 14 w 27"/>
                <a:gd name="T15" fmla="*/ 24 h 29"/>
                <a:gd name="T16" fmla="*/ 4 w 27"/>
                <a:gd name="T17" fmla="*/ 23 h 29"/>
                <a:gd name="T18" fmla="*/ 0 w 27"/>
                <a:gd name="T19" fmla="*/ 17 h 29"/>
                <a:gd name="T20" fmla="*/ 0 w 27"/>
                <a:gd name="T21" fmla="*/ 6 h 29"/>
                <a:gd name="T22" fmla="*/ 4 w 27"/>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4" y="0"/>
                  </a:moveTo>
                  <a:cubicBezTo>
                    <a:pt x="22" y="1"/>
                    <a:pt x="22" y="1"/>
                    <a:pt x="22" y="1"/>
                  </a:cubicBezTo>
                  <a:cubicBezTo>
                    <a:pt x="25" y="1"/>
                    <a:pt x="27" y="3"/>
                    <a:pt x="27" y="7"/>
                  </a:cubicBezTo>
                  <a:cubicBezTo>
                    <a:pt x="26" y="18"/>
                    <a:pt x="26" y="18"/>
                    <a:pt x="26" y="18"/>
                  </a:cubicBezTo>
                  <a:cubicBezTo>
                    <a:pt x="26" y="21"/>
                    <a:pt x="24" y="24"/>
                    <a:pt x="22" y="24"/>
                  </a:cubicBezTo>
                  <a:cubicBezTo>
                    <a:pt x="22" y="24"/>
                    <a:pt x="22" y="24"/>
                    <a:pt x="22" y="24"/>
                  </a:cubicBezTo>
                  <a:cubicBezTo>
                    <a:pt x="23" y="29"/>
                    <a:pt x="23" y="29"/>
                    <a:pt x="23" y="29"/>
                  </a:cubicBezTo>
                  <a:cubicBezTo>
                    <a:pt x="14" y="24"/>
                    <a:pt x="14" y="24"/>
                    <a:pt x="14" y="24"/>
                  </a:cubicBezTo>
                  <a:cubicBezTo>
                    <a:pt x="4" y="23"/>
                    <a:pt x="4" y="23"/>
                    <a:pt x="4" y="23"/>
                  </a:cubicBezTo>
                  <a:cubicBezTo>
                    <a:pt x="2" y="23"/>
                    <a:pt x="0" y="21"/>
                    <a:pt x="0" y="17"/>
                  </a:cubicBezTo>
                  <a:cubicBezTo>
                    <a:pt x="0" y="6"/>
                    <a:pt x="0" y="6"/>
                    <a:pt x="0" y="6"/>
                  </a:cubicBezTo>
                  <a:cubicBezTo>
                    <a:pt x="0" y="3"/>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6" name="Freeform 742"/>
            <p:cNvSpPr>
              <a:spLocks/>
            </p:cNvSpPr>
            <p:nvPr/>
          </p:nvSpPr>
          <p:spPr bwMode="auto">
            <a:xfrm>
              <a:off x="7031038" y="2692401"/>
              <a:ext cx="93663" cy="98425"/>
            </a:xfrm>
            <a:custGeom>
              <a:avLst/>
              <a:gdLst>
                <a:gd name="T0" fmla="*/ 5 w 25"/>
                <a:gd name="T1" fmla="*/ 0 h 26"/>
                <a:gd name="T2" fmla="*/ 21 w 25"/>
                <a:gd name="T3" fmla="*/ 0 h 26"/>
                <a:gd name="T4" fmla="*/ 25 w 25"/>
                <a:gd name="T5" fmla="*/ 5 h 26"/>
                <a:gd name="T6" fmla="*/ 25 w 25"/>
                <a:gd name="T7" fmla="*/ 16 h 26"/>
                <a:gd name="T8" fmla="*/ 21 w 25"/>
                <a:gd name="T9" fmla="*/ 21 h 26"/>
                <a:gd name="T10" fmla="*/ 21 w 25"/>
                <a:gd name="T11" fmla="*/ 21 h 26"/>
                <a:gd name="T12" fmla="*/ 22 w 25"/>
                <a:gd name="T13" fmla="*/ 26 h 26"/>
                <a:gd name="T14" fmla="*/ 13 w 25"/>
                <a:gd name="T15" fmla="*/ 21 h 26"/>
                <a:gd name="T16" fmla="*/ 4 w 25"/>
                <a:gd name="T17" fmla="*/ 21 h 26"/>
                <a:gd name="T18" fmla="*/ 0 w 25"/>
                <a:gd name="T19" fmla="*/ 15 h 26"/>
                <a:gd name="T20" fmla="*/ 0 w 25"/>
                <a:gd name="T21" fmla="*/ 5 h 26"/>
                <a:gd name="T22" fmla="*/ 5 w 25"/>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5" y="0"/>
                  </a:moveTo>
                  <a:cubicBezTo>
                    <a:pt x="21" y="0"/>
                    <a:pt x="21" y="0"/>
                    <a:pt x="21" y="0"/>
                  </a:cubicBezTo>
                  <a:cubicBezTo>
                    <a:pt x="24" y="0"/>
                    <a:pt x="25" y="2"/>
                    <a:pt x="25" y="5"/>
                  </a:cubicBezTo>
                  <a:cubicBezTo>
                    <a:pt x="25" y="16"/>
                    <a:pt x="25" y="16"/>
                    <a:pt x="25" y="16"/>
                  </a:cubicBezTo>
                  <a:cubicBezTo>
                    <a:pt x="25" y="19"/>
                    <a:pt x="23" y="21"/>
                    <a:pt x="21" y="21"/>
                  </a:cubicBezTo>
                  <a:cubicBezTo>
                    <a:pt x="21" y="21"/>
                    <a:pt x="21" y="21"/>
                    <a:pt x="21" y="21"/>
                  </a:cubicBezTo>
                  <a:cubicBezTo>
                    <a:pt x="22" y="26"/>
                    <a:pt x="22" y="26"/>
                    <a:pt x="22" y="26"/>
                  </a:cubicBezTo>
                  <a:cubicBezTo>
                    <a:pt x="13" y="21"/>
                    <a:pt x="13" y="21"/>
                    <a:pt x="13" y="21"/>
                  </a:cubicBezTo>
                  <a:cubicBezTo>
                    <a:pt x="4" y="21"/>
                    <a:pt x="4" y="21"/>
                    <a:pt x="4" y="21"/>
                  </a:cubicBezTo>
                  <a:cubicBezTo>
                    <a:pt x="2" y="21"/>
                    <a:pt x="0" y="19"/>
                    <a:pt x="0" y="15"/>
                  </a:cubicBezTo>
                  <a:cubicBezTo>
                    <a:pt x="0" y="5"/>
                    <a:pt x="0" y="5"/>
                    <a:pt x="0" y="5"/>
                  </a:cubicBezTo>
                  <a:cubicBezTo>
                    <a:pt x="0" y="2"/>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7" name="Freeform 743"/>
            <p:cNvSpPr>
              <a:spLocks/>
            </p:cNvSpPr>
            <p:nvPr/>
          </p:nvSpPr>
          <p:spPr bwMode="auto">
            <a:xfrm>
              <a:off x="6899275" y="2914651"/>
              <a:ext cx="79375" cy="88900"/>
            </a:xfrm>
            <a:custGeom>
              <a:avLst/>
              <a:gdLst>
                <a:gd name="T0" fmla="*/ 3 w 21"/>
                <a:gd name="T1" fmla="*/ 0 h 24"/>
                <a:gd name="T2" fmla="*/ 18 w 21"/>
                <a:gd name="T3" fmla="*/ 1 h 24"/>
                <a:gd name="T4" fmla="*/ 21 w 21"/>
                <a:gd name="T5" fmla="*/ 5 h 24"/>
                <a:gd name="T6" fmla="*/ 21 w 21"/>
                <a:gd name="T7" fmla="*/ 14 h 24"/>
                <a:gd name="T8" fmla="*/ 18 w 21"/>
                <a:gd name="T9" fmla="*/ 19 h 24"/>
                <a:gd name="T10" fmla="*/ 17 w 21"/>
                <a:gd name="T11" fmla="*/ 19 h 24"/>
                <a:gd name="T12" fmla="*/ 18 w 21"/>
                <a:gd name="T13" fmla="*/ 24 h 24"/>
                <a:gd name="T14" fmla="*/ 11 w 21"/>
                <a:gd name="T15" fmla="*/ 19 h 24"/>
                <a:gd name="T16" fmla="*/ 3 w 21"/>
                <a:gd name="T17" fmla="*/ 19 h 24"/>
                <a:gd name="T18" fmla="*/ 0 w 21"/>
                <a:gd name="T19" fmla="*/ 14 h 24"/>
                <a:gd name="T20" fmla="*/ 0 w 21"/>
                <a:gd name="T21" fmla="*/ 5 h 24"/>
                <a:gd name="T22" fmla="*/ 3 w 21"/>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4">
                  <a:moveTo>
                    <a:pt x="3" y="0"/>
                  </a:moveTo>
                  <a:cubicBezTo>
                    <a:pt x="18" y="1"/>
                    <a:pt x="18" y="1"/>
                    <a:pt x="18" y="1"/>
                  </a:cubicBezTo>
                  <a:cubicBezTo>
                    <a:pt x="20" y="1"/>
                    <a:pt x="21" y="3"/>
                    <a:pt x="21" y="5"/>
                  </a:cubicBezTo>
                  <a:cubicBezTo>
                    <a:pt x="21" y="14"/>
                    <a:pt x="21" y="14"/>
                    <a:pt x="21" y="14"/>
                  </a:cubicBezTo>
                  <a:cubicBezTo>
                    <a:pt x="21" y="17"/>
                    <a:pt x="19" y="19"/>
                    <a:pt x="18" y="19"/>
                  </a:cubicBezTo>
                  <a:cubicBezTo>
                    <a:pt x="17" y="19"/>
                    <a:pt x="17" y="19"/>
                    <a:pt x="17" y="19"/>
                  </a:cubicBezTo>
                  <a:cubicBezTo>
                    <a:pt x="18" y="24"/>
                    <a:pt x="18" y="24"/>
                    <a:pt x="18" y="24"/>
                  </a:cubicBezTo>
                  <a:cubicBezTo>
                    <a:pt x="11" y="19"/>
                    <a:pt x="11" y="19"/>
                    <a:pt x="11" y="19"/>
                  </a:cubicBezTo>
                  <a:cubicBezTo>
                    <a:pt x="3" y="19"/>
                    <a:pt x="3" y="19"/>
                    <a:pt x="3" y="19"/>
                  </a:cubicBezTo>
                  <a:cubicBezTo>
                    <a:pt x="1" y="19"/>
                    <a:pt x="0" y="17"/>
                    <a:pt x="0" y="14"/>
                  </a:cubicBezTo>
                  <a:cubicBezTo>
                    <a:pt x="0" y="5"/>
                    <a:pt x="0" y="5"/>
                    <a:pt x="0" y="5"/>
                  </a:cubicBezTo>
                  <a:cubicBezTo>
                    <a:pt x="0" y="3"/>
                    <a:pt x="1"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8" name="Freeform 744"/>
            <p:cNvSpPr>
              <a:spLocks/>
            </p:cNvSpPr>
            <p:nvPr/>
          </p:nvSpPr>
          <p:spPr bwMode="auto">
            <a:xfrm>
              <a:off x="7721600" y="2189163"/>
              <a:ext cx="109538" cy="115888"/>
            </a:xfrm>
            <a:custGeom>
              <a:avLst/>
              <a:gdLst>
                <a:gd name="T0" fmla="*/ 5 w 29"/>
                <a:gd name="T1" fmla="*/ 0 h 31"/>
                <a:gd name="T2" fmla="*/ 24 w 29"/>
                <a:gd name="T3" fmla="*/ 0 h 31"/>
                <a:gd name="T4" fmla="*/ 29 w 29"/>
                <a:gd name="T5" fmla="*/ 7 h 31"/>
                <a:gd name="T6" fmla="*/ 29 w 29"/>
                <a:gd name="T7" fmla="*/ 19 h 31"/>
                <a:gd name="T8" fmla="*/ 24 w 29"/>
                <a:gd name="T9" fmla="*/ 25 h 31"/>
                <a:gd name="T10" fmla="*/ 24 w 29"/>
                <a:gd name="T11" fmla="*/ 25 h 31"/>
                <a:gd name="T12" fmla="*/ 25 w 29"/>
                <a:gd name="T13" fmla="*/ 31 h 31"/>
                <a:gd name="T14" fmla="*/ 15 w 29"/>
                <a:gd name="T15" fmla="*/ 25 h 31"/>
                <a:gd name="T16" fmla="*/ 5 w 29"/>
                <a:gd name="T17" fmla="*/ 25 h 31"/>
                <a:gd name="T18" fmla="*/ 0 w 29"/>
                <a:gd name="T19" fmla="*/ 18 h 31"/>
                <a:gd name="T20" fmla="*/ 0 w 29"/>
                <a:gd name="T21" fmla="*/ 6 h 31"/>
                <a:gd name="T22" fmla="*/ 5 w 29"/>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1">
                  <a:moveTo>
                    <a:pt x="5" y="0"/>
                  </a:moveTo>
                  <a:cubicBezTo>
                    <a:pt x="24" y="0"/>
                    <a:pt x="24" y="0"/>
                    <a:pt x="24" y="0"/>
                  </a:cubicBezTo>
                  <a:cubicBezTo>
                    <a:pt x="27" y="0"/>
                    <a:pt x="29" y="3"/>
                    <a:pt x="29" y="7"/>
                  </a:cubicBezTo>
                  <a:cubicBezTo>
                    <a:pt x="29" y="19"/>
                    <a:pt x="29" y="19"/>
                    <a:pt x="29" y="19"/>
                  </a:cubicBezTo>
                  <a:cubicBezTo>
                    <a:pt x="29" y="22"/>
                    <a:pt x="27" y="25"/>
                    <a:pt x="24" y="25"/>
                  </a:cubicBezTo>
                  <a:cubicBezTo>
                    <a:pt x="24" y="25"/>
                    <a:pt x="24" y="25"/>
                    <a:pt x="24" y="25"/>
                  </a:cubicBezTo>
                  <a:cubicBezTo>
                    <a:pt x="25" y="31"/>
                    <a:pt x="25" y="31"/>
                    <a:pt x="25" y="31"/>
                  </a:cubicBezTo>
                  <a:cubicBezTo>
                    <a:pt x="15" y="25"/>
                    <a:pt x="15" y="25"/>
                    <a:pt x="15" y="25"/>
                  </a:cubicBezTo>
                  <a:cubicBezTo>
                    <a:pt x="5" y="25"/>
                    <a:pt x="5" y="25"/>
                    <a:pt x="5" y="25"/>
                  </a:cubicBezTo>
                  <a:cubicBezTo>
                    <a:pt x="2" y="25"/>
                    <a:pt x="0" y="22"/>
                    <a:pt x="0" y="18"/>
                  </a:cubicBezTo>
                  <a:cubicBezTo>
                    <a:pt x="0" y="6"/>
                    <a:pt x="0" y="6"/>
                    <a:pt x="0" y="6"/>
                  </a:cubicBezTo>
                  <a:cubicBezTo>
                    <a:pt x="0" y="3"/>
                    <a:pt x="2" y="0"/>
                    <a:pt x="5"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9" name="Freeform 745"/>
            <p:cNvSpPr>
              <a:spLocks/>
            </p:cNvSpPr>
            <p:nvPr/>
          </p:nvSpPr>
          <p:spPr bwMode="auto">
            <a:xfrm>
              <a:off x="8150225" y="2733676"/>
              <a:ext cx="96838" cy="85725"/>
            </a:xfrm>
            <a:custGeom>
              <a:avLst/>
              <a:gdLst>
                <a:gd name="T0" fmla="*/ 5 w 26"/>
                <a:gd name="T1" fmla="*/ 0 h 23"/>
                <a:gd name="T2" fmla="*/ 22 w 26"/>
                <a:gd name="T3" fmla="*/ 0 h 23"/>
                <a:gd name="T4" fmla="*/ 26 w 26"/>
                <a:gd name="T5" fmla="*/ 5 h 23"/>
                <a:gd name="T6" fmla="*/ 26 w 26"/>
                <a:gd name="T7" fmla="*/ 14 h 23"/>
                <a:gd name="T8" fmla="*/ 21 w 26"/>
                <a:gd name="T9" fmla="*/ 19 h 23"/>
                <a:gd name="T10" fmla="*/ 21 w 26"/>
                <a:gd name="T11" fmla="*/ 19 h 23"/>
                <a:gd name="T12" fmla="*/ 23 w 26"/>
                <a:gd name="T13" fmla="*/ 23 h 23"/>
                <a:gd name="T14" fmla="*/ 14 w 26"/>
                <a:gd name="T15" fmla="*/ 19 h 23"/>
                <a:gd name="T16" fmla="*/ 4 w 26"/>
                <a:gd name="T17" fmla="*/ 19 h 23"/>
                <a:gd name="T18" fmla="*/ 0 w 26"/>
                <a:gd name="T19" fmla="*/ 14 h 23"/>
                <a:gd name="T20" fmla="*/ 1 w 26"/>
                <a:gd name="T21" fmla="*/ 5 h 23"/>
                <a:gd name="T22" fmla="*/ 5 w 26"/>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5" y="0"/>
                  </a:moveTo>
                  <a:cubicBezTo>
                    <a:pt x="22" y="0"/>
                    <a:pt x="22" y="0"/>
                    <a:pt x="22" y="0"/>
                  </a:cubicBezTo>
                  <a:cubicBezTo>
                    <a:pt x="24" y="0"/>
                    <a:pt x="26" y="2"/>
                    <a:pt x="26" y="5"/>
                  </a:cubicBezTo>
                  <a:cubicBezTo>
                    <a:pt x="26" y="14"/>
                    <a:pt x="26" y="14"/>
                    <a:pt x="26" y="14"/>
                  </a:cubicBezTo>
                  <a:cubicBezTo>
                    <a:pt x="26" y="17"/>
                    <a:pt x="24" y="19"/>
                    <a:pt x="21" y="19"/>
                  </a:cubicBezTo>
                  <a:cubicBezTo>
                    <a:pt x="21" y="19"/>
                    <a:pt x="21" y="19"/>
                    <a:pt x="21" y="19"/>
                  </a:cubicBezTo>
                  <a:cubicBezTo>
                    <a:pt x="23" y="23"/>
                    <a:pt x="23" y="23"/>
                    <a:pt x="23" y="23"/>
                  </a:cubicBezTo>
                  <a:cubicBezTo>
                    <a:pt x="14" y="19"/>
                    <a:pt x="14" y="19"/>
                    <a:pt x="14" y="19"/>
                  </a:cubicBezTo>
                  <a:cubicBezTo>
                    <a:pt x="4" y="19"/>
                    <a:pt x="4" y="19"/>
                    <a:pt x="4" y="19"/>
                  </a:cubicBezTo>
                  <a:cubicBezTo>
                    <a:pt x="2" y="18"/>
                    <a:pt x="0" y="16"/>
                    <a:pt x="0" y="14"/>
                  </a:cubicBezTo>
                  <a:cubicBezTo>
                    <a:pt x="1" y="5"/>
                    <a:pt x="1" y="5"/>
                    <a:pt x="1" y="5"/>
                  </a:cubicBezTo>
                  <a:cubicBezTo>
                    <a:pt x="1" y="2"/>
                    <a:pt x="2" y="0"/>
                    <a:pt x="5"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0" name="Freeform 746"/>
            <p:cNvSpPr>
              <a:spLocks/>
            </p:cNvSpPr>
            <p:nvPr/>
          </p:nvSpPr>
          <p:spPr bwMode="auto">
            <a:xfrm>
              <a:off x="7939088" y="3228976"/>
              <a:ext cx="98425" cy="109538"/>
            </a:xfrm>
            <a:custGeom>
              <a:avLst/>
              <a:gdLst>
                <a:gd name="T0" fmla="*/ 4 w 26"/>
                <a:gd name="T1" fmla="*/ 1 h 29"/>
                <a:gd name="T2" fmla="*/ 22 w 26"/>
                <a:gd name="T3" fmla="*/ 0 h 29"/>
                <a:gd name="T4" fmla="*/ 26 w 26"/>
                <a:gd name="T5" fmla="*/ 6 h 29"/>
                <a:gd name="T6" fmla="*/ 26 w 26"/>
                <a:gd name="T7" fmla="*/ 17 h 29"/>
                <a:gd name="T8" fmla="*/ 22 w 26"/>
                <a:gd name="T9" fmla="*/ 23 h 29"/>
                <a:gd name="T10" fmla="*/ 22 w 26"/>
                <a:gd name="T11" fmla="*/ 23 h 29"/>
                <a:gd name="T12" fmla="*/ 23 w 26"/>
                <a:gd name="T13" fmla="*/ 29 h 29"/>
                <a:gd name="T14" fmla="*/ 14 w 26"/>
                <a:gd name="T15" fmla="*/ 23 h 29"/>
                <a:gd name="T16" fmla="*/ 4 w 26"/>
                <a:gd name="T17" fmla="*/ 24 h 29"/>
                <a:gd name="T18" fmla="*/ 0 w 26"/>
                <a:gd name="T19" fmla="*/ 18 h 29"/>
                <a:gd name="T20" fmla="*/ 0 w 26"/>
                <a:gd name="T21" fmla="*/ 7 h 29"/>
                <a:gd name="T22" fmla="*/ 4 w 26"/>
                <a:gd name="T2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4" y="1"/>
                  </a:moveTo>
                  <a:cubicBezTo>
                    <a:pt x="22" y="0"/>
                    <a:pt x="22" y="0"/>
                    <a:pt x="22" y="0"/>
                  </a:cubicBezTo>
                  <a:cubicBezTo>
                    <a:pt x="24" y="0"/>
                    <a:pt x="26" y="3"/>
                    <a:pt x="26" y="6"/>
                  </a:cubicBezTo>
                  <a:cubicBezTo>
                    <a:pt x="26" y="17"/>
                    <a:pt x="26" y="17"/>
                    <a:pt x="26" y="17"/>
                  </a:cubicBezTo>
                  <a:cubicBezTo>
                    <a:pt x="26" y="21"/>
                    <a:pt x="25" y="23"/>
                    <a:pt x="22" y="23"/>
                  </a:cubicBezTo>
                  <a:cubicBezTo>
                    <a:pt x="22" y="23"/>
                    <a:pt x="22" y="23"/>
                    <a:pt x="22" y="23"/>
                  </a:cubicBezTo>
                  <a:cubicBezTo>
                    <a:pt x="23" y="29"/>
                    <a:pt x="23" y="29"/>
                    <a:pt x="23" y="29"/>
                  </a:cubicBezTo>
                  <a:cubicBezTo>
                    <a:pt x="14" y="23"/>
                    <a:pt x="14" y="23"/>
                    <a:pt x="14" y="23"/>
                  </a:cubicBezTo>
                  <a:cubicBezTo>
                    <a:pt x="4" y="24"/>
                    <a:pt x="4" y="24"/>
                    <a:pt x="4" y="24"/>
                  </a:cubicBezTo>
                  <a:cubicBezTo>
                    <a:pt x="2" y="24"/>
                    <a:pt x="0" y="21"/>
                    <a:pt x="0" y="18"/>
                  </a:cubicBezTo>
                  <a:cubicBezTo>
                    <a:pt x="0" y="7"/>
                    <a:pt x="0" y="7"/>
                    <a:pt x="0" y="7"/>
                  </a:cubicBezTo>
                  <a:cubicBezTo>
                    <a:pt x="0" y="3"/>
                    <a:pt x="1" y="1"/>
                    <a:pt x="4"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1" name="Freeform 747"/>
            <p:cNvSpPr>
              <a:spLocks/>
            </p:cNvSpPr>
            <p:nvPr/>
          </p:nvSpPr>
          <p:spPr bwMode="auto">
            <a:xfrm>
              <a:off x="7721600" y="3406776"/>
              <a:ext cx="82550" cy="85725"/>
            </a:xfrm>
            <a:custGeom>
              <a:avLst/>
              <a:gdLst>
                <a:gd name="T0" fmla="*/ 4 w 22"/>
                <a:gd name="T1" fmla="*/ 0 h 23"/>
                <a:gd name="T2" fmla="*/ 18 w 22"/>
                <a:gd name="T3" fmla="*/ 0 h 23"/>
                <a:gd name="T4" fmla="*/ 22 w 22"/>
                <a:gd name="T5" fmla="*/ 4 h 23"/>
                <a:gd name="T6" fmla="*/ 22 w 22"/>
                <a:gd name="T7" fmla="*/ 13 h 23"/>
                <a:gd name="T8" fmla="*/ 18 w 22"/>
                <a:gd name="T9" fmla="*/ 18 h 23"/>
                <a:gd name="T10" fmla="*/ 18 w 22"/>
                <a:gd name="T11" fmla="*/ 18 h 23"/>
                <a:gd name="T12" fmla="*/ 19 w 22"/>
                <a:gd name="T13" fmla="*/ 23 h 23"/>
                <a:gd name="T14" fmla="*/ 12 w 22"/>
                <a:gd name="T15" fmla="*/ 18 h 23"/>
                <a:gd name="T16" fmla="*/ 4 w 22"/>
                <a:gd name="T17" fmla="*/ 18 h 23"/>
                <a:gd name="T18" fmla="*/ 0 w 22"/>
                <a:gd name="T19" fmla="*/ 14 h 23"/>
                <a:gd name="T20" fmla="*/ 0 w 22"/>
                <a:gd name="T21" fmla="*/ 5 h 23"/>
                <a:gd name="T22" fmla="*/ 4 w 2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3">
                  <a:moveTo>
                    <a:pt x="4" y="0"/>
                  </a:moveTo>
                  <a:cubicBezTo>
                    <a:pt x="18" y="0"/>
                    <a:pt x="18" y="0"/>
                    <a:pt x="18" y="0"/>
                  </a:cubicBezTo>
                  <a:cubicBezTo>
                    <a:pt x="20" y="0"/>
                    <a:pt x="22" y="2"/>
                    <a:pt x="22" y="4"/>
                  </a:cubicBezTo>
                  <a:cubicBezTo>
                    <a:pt x="22" y="13"/>
                    <a:pt x="22" y="13"/>
                    <a:pt x="22" y="13"/>
                  </a:cubicBezTo>
                  <a:cubicBezTo>
                    <a:pt x="22" y="16"/>
                    <a:pt x="20" y="18"/>
                    <a:pt x="18" y="18"/>
                  </a:cubicBezTo>
                  <a:cubicBezTo>
                    <a:pt x="18" y="18"/>
                    <a:pt x="18" y="18"/>
                    <a:pt x="18" y="18"/>
                  </a:cubicBezTo>
                  <a:cubicBezTo>
                    <a:pt x="19" y="23"/>
                    <a:pt x="19" y="23"/>
                    <a:pt x="19" y="23"/>
                  </a:cubicBezTo>
                  <a:cubicBezTo>
                    <a:pt x="12" y="18"/>
                    <a:pt x="12" y="18"/>
                    <a:pt x="12" y="18"/>
                  </a:cubicBezTo>
                  <a:cubicBezTo>
                    <a:pt x="4" y="18"/>
                    <a:pt x="4" y="18"/>
                    <a:pt x="4" y="18"/>
                  </a:cubicBezTo>
                  <a:cubicBezTo>
                    <a:pt x="2" y="18"/>
                    <a:pt x="0" y="16"/>
                    <a:pt x="0" y="14"/>
                  </a:cubicBezTo>
                  <a:cubicBezTo>
                    <a:pt x="0" y="5"/>
                    <a:pt x="0" y="5"/>
                    <a:pt x="0" y="5"/>
                  </a:cubicBezTo>
                  <a:cubicBezTo>
                    <a:pt x="0" y="2"/>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2" name="Freeform 748"/>
            <p:cNvSpPr>
              <a:spLocks/>
            </p:cNvSpPr>
            <p:nvPr/>
          </p:nvSpPr>
          <p:spPr bwMode="auto">
            <a:xfrm>
              <a:off x="7718425" y="3722688"/>
              <a:ext cx="82550" cy="85725"/>
            </a:xfrm>
            <a:custGeom>
              <a:avLst/>
              <a:gdLst>
                <a:gd name="T0" fmla="*/ 3 w 22"/>
                <a:gd name="T1" fmla="*/ 0 h 23"/>
                <a:gd name="T2" fmla="*/ 18 w 22"/>
                <a:gd name="T3" fmla="*/ 0 h 23"/>
                <a:gd name="T4" fmla="*/ 22 w 22"/>
                <a:gd name="T5" fmla="*/ 5 h 23"/>
                <a:gd name="T6" fmla="*/ 22 w 22"/>
                <a:gd name="T7" fmla="*/ 14 h 23"/>
                <a:gd name="T8" fmla="*/ 18 w 22"/>
                <a:gd name="T9" fmla="*/ 18 h 23"/>
                <a:gd name="T10" fmla="*/ 18 w 22"/>
                <a:gd name="T11" fmla="*/ 18 h 23"/>
                <a:gd name="T12" fmla="*/ 19 w 22"/>
                <a:gd name="T13" fmla="*/ 23 h 23"/>
                <a:gd name="T14" fmla="*/ 12 w 22"/>
                <a:gd name="T15" fmla="*/ 18 h 23"/>
                <a:gd name="T16" fmla="*/ 4 w 22"/>
                <a:gd name="T17" fmla="*/ 19 h 23"/>
                <a:gd name="T18" fmla="*/ 0 w 22"/>
                <a:gd name="T19" fmla="*/ 14 h 23"/>
                <a:gd name="T20" fmla="*/ 0 w 22"/>
                <a:gd name="T21" fmla="*/ 5 h 23"/>
                <a:gd name="T22" fmla="*/ 3 w 2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3">
                  <a:moveTo>
                    <a:pt x="3" y="0"/>
                  </a:moveTo>
                  <a:cubicBezTo>
                    <a:pt x="18" y="0"/>
                    <a:pt x="18" y="0"/>
                    <a:pt x="18" y="0"/>
                  </a:cubicBezTo>
                  <a:cubicBezTo>
                    <a:pt x="20" y="0"/>
                    <a:pt x="22" y="2"/>
                    <a:pt x="22" y="5"/>
                  </a:cubicBezTo>
                  <a:cubicBezTo>
                    <a:pt x="22" y="14"/>
                    <a:pt x="22" y="14"/>
                    <a:pt x="22" y="14"/>
                  </a:cubicBezTo>
                  <a:cubicBezTo>
                    <a:pt x="22" y="16"/>
                    <a:pt x="20" y="18"/>
                    <a:pt x="18" y="18"/>
                  </a:cubicBezTo>
                  <a:cubicBezTo>
                    <a:pt x="18" y="18"/>
                    <a:pt x="18" y="18"/>
                    <a:pt x="18" y="18"/>
                  </a:cubicBezTo>
                  <a:cubicBezTo>
                    <a:pt x="19" y="23"/>
                    <a:pt x="19" y="23"/>
                    <a:pt x="19" y="23"/>
                  </a:cubicBezTo>
                  <a:cubicBezTo>
                    <a:pt x="12" y="18"/>
                    <a:pt x="12" y="18"/>
                    <a:pt x="12" y="18"/>
                  </a:cubicBezTo>
                  <a:cubicBezTo>
                    <a:pt x="4" y="19"/>
                    <a:pt x="4" y="19"/>
                    <a:pt x="4" y="19"/>
                  </a:cubicBezTo>
                  <a:cubicBezTo>
                    <a:pt x="2" y="19"/>
                    <a:pt x="0" y="16"/>
                    <a:pt x="0" y="14"/>
                  </a:cubicBezTo>
                  <a:cubicBezTo>
                    <a:pt x="0" y="5"/>
                    <a:pt x="0" y="5"/>
                    <a:pt x="0" y="5"/>
                  </a:cubicBezTo>
                  <a:cubicBezTo>
                    <a:pt x="0" y="2"/>
                    <a:pt x="2"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3" name="Freeform 749"/>
            <p:cNvSpPr>
              <a:spLocks/>
            </p:cNvSpPr>
            <p:nvPr/>
          </p:nvSpPr>
          <p:spPr bwMode="auto">
            <a:xfrm>
              <a:off x="8367713" y="3811588"/>
              <a:ext cx="79375" cy="87313"/>
            </a:xfrm>
            <a:custGeom>
              <a:avLst/>
              <a:gdLst>
                <a:gd name="T0" fmla="*/ 3 w 21"/>
                <a:gd name="T1" fmla="*/ 1 h 23"/>
                <a:gd name="T2" fmla="*/ 18 w 21"/>
                <a:gd name="T3" fmla="*/ 1 h 23"/>
                <a:gd name="T4" fmla="*/ 21 w 21"/>
                <a:gd name="T5" fmla="*/ 5 h 23"/>
                <a:gd name="T6" fmla="*/ 21 w 21"/>
                <a:gd name="T7" fmla="*/ 14 h 23"/>
                <a:gd name="T8" fmla="*/ 18 w 21"/>
                <a:gd name="T9" fmla="*/ 19 h 23"/>
                <a:gd name="T10" fmla="*/ 18 w 21"/>
                <a:gd name="T11" fmla="*/ 19 h 23"/>
                <a:gd name="T12" fmla="*/ 19 w 21"/>
                <a:gd name="T13" fmla="*/ 23 h 23"/>
                <a:gd name="T14" fmla="*/ 11 w 21"/>
                <a:gd name="T15" fmla="*/ 19 h 23"/>
                <a:gd name="T16" fmla="*/ 3 w 21"/>
                <a:gd name="T17" fmla="*/ 19 h 23"/>
                <a:gd name="T18" fmla="*/ 0 w 21"/>
                <a:gd name="T19" fmla="*/ 15 h 23"/>
                <a:gd name="T20" fmla="*/ 0 w 21"/>
                <a:gd name="T21" fmla="*/ 6 h 23"/>
                <a:gd name="T22" fmla="*/ 3 w 21"/>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3" y="1"/>
                  </a:moveTo>
                  <a:cubicBezTo>
                    <a:pt x="18" y="1"/>
                    <a:pt x="18" y="1"/>
                    <a:pt x="18" y="1"/>
                  </a:cubicBezTo>
                  <a:cubicBezTo>
                    <a:pt x="19" y="0"/>
                    <a:pt x="21" y="3"/>
                    <a:pt x="21" y="5"/>
                  </a:cubicBezTo>
                  <a:cubicBezTo>
                    <a:pt x="21" y="14"/>
                    <a:pt x="21" y="14"/>
                    <a:pt x="21" y="14"/>
                  </a:cubicBezTo>
                  <a:cubicBezTo>
                    <a:pt x="21" y="17"/>
                    <a:pt x="20" y="19"/>
                    <a:pt x="18" y="19"/>
                  </a:cubicBezTo>
                  <a:cubicBezTo>
                    <a:pt x="18" y="19"/>
                    <a:pt x="18" y="19"/>
                    <a:pt x="18" y="19"/>
                  </a:cubicBezTo>
                  <a:cubicBezTo>
                    <a:pt x="19" y="23"/>
                    <a:pt x="19" y="23"/>
                    <a:pt x="19" y="23"/>
                  </a:cubicBezTo>
                  <a:cubicBezTo>
                    <a:pt x="11" y="19"/>
                    <a:pt x="11" y="19"/>
                    <a:pt x="11" y="19"/>
                  </a:cubicBezTo>
                  <a:cubicBezTo>
                    <a:pt x="3" y="19"/>
                    <a:pt x="3" y="19"/>
                    <a:pt x="3" y="19"/>
                  </a:cubicBezTo>
                  <a:cubicBezTo>
                    <a:pt x="1" y="19"/>
                    <a:pt x="0" y="17"/>
                    <a:pt x="0" y="15"/>
                  </a:cubicBezTo>
                  <a:cubicBezTo>
                    <a:pt x="0" y="6"/>
                    <a:pt x="0" y="6"/>
                    <a:pt x="0" y="6"/>
                  </a:cubicBezTo>
                  <a:cubicBezTo>
                    <a:pt x="0" y="3"/>
                    <a:pt x="1" y="1"/>
                    <a:pt x="3" y="1"/>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4" name="Freeform 750"/>
            <p:cNvSpPr>
              <a:spLocks/>
            </p:cNvSpPr>
            <p:nvPr/>
          </p:nvSpPr>
          <p:spPr bwMode="auto">
            <a:xfrm>
              <a:off x="8559800" y="3621088"/>
              <a:ext cx="130175" cy="88900"/>
            </a:xfrm>
            <a:custGeom>
              <a:avLst/>
              <a:gdLst>
                <a:gd name="T0" fmla="*/ 6 w 35"/>
                <a:gd name="T1" fmla="*/ 1 h 24"/>
                <a:gd name="T2" fmla="*/ 29 w 35"/>
                <a:gd name="T3" fmla="*/ 0 h 24"/>
                <a:gd name="T4" fmla="*/ 35 w 35"/>
                <a:gd name="T5" fmla="*/ 5 h 24"/>
                <a:gd name="T6" fmla="*/ 35 w 35"/>
                <a:gd name="T7" fmla="*/ 15 h 24"/>
                <a:gd name="T8" fmla="*/ 29 w 35"/>
                <a:gd name="T9" fmla="*/ 20 h 24"/>
                <a:gd name="T10" fmla="*/ 29 w 35"/>
                <a:gd name="T11" fmla="*/ 20 h 24"/>
                <a:gd name="T12" fmla="*/ 31 w 35"/>
                <a:gd name="T13" fmla="*/ 24 h 24"/>
                <a:gd name="T14" fmla="*/ 19 w 35"/>
                <a:gd name="T15" fmla="*/ 20 h 24"/>
                <a:gd name="T16" fmla="*/ 6 w 35"/>
                <a:gd name="T17" fmla="*/ 20 h 24"/>
                <a:gd name="T18" fmla="*/ 0 w 35"/>
                <a:gd name="T19" fmla="*/ 15 h 24"/>
                <a:gd name="T20" fmla="*/ 0 w 35"/>
                <a:gd name="T21" fmla="*/ 6 h 24"/>
                <a:gd name="T22" fmla="*/ 6 w 35"/>
                <a:gd name="T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4">
                  <a:moveTo>
                    <a:pt x="6" y="1"/>
                  </a:moveTo>
                  <a:cubicBezTo>
                    <a:pt x="29" y="0"/>
                    <a:pt x="29" y="0"/>
                    <a:pt x="29" y="0"/>
                  </a:cubicBezTo>
                  <a:cubicBezTo>
                    <a:pt x="32" y="0"/>
                    <a:pt x="35" y="2"/>
                    <a:pt x="35" y="5"/>
                  </a:cubicBezTo>
                  <a:cubicBezTo>
                    <a:pt x="35" y="15"/>
                    <a:pt x="35" y="15"/>
                    <a:pt x="35" y="15"/>
                  </a:cubicBezTo>
                  <a:cubicBezTo>
                    <a:pt x="35" y="17"/>
                    <a:pt x="33" y="20"/>
                    <a:pt x="29" y="20"/>
                  </a:cubicBezTo>
                  <a:cubicBezTo>
                    <a:pt x="29" y="20"/>
                    <a:pt x="29" y="20"/>
                    <a:pt x="29" y="20"/>
                  </a:cubicBezTo>
                  <a:cubicBezTo>
                    <a:pt x="31" y="24"/>
                    <a:pt x="31" y="24"/>
                    <a:pt x="31" y="24"/>
                  </a:cubicBezTo>
                  <a:cubicBezTo>
                    <a:pt x="19" y="20"/>
                    <a:pt x="19" y="20"/>
                    <a:pt x="19" y="20"/>
                  </a:cubicBezTo>
                  <a:cubicBezTo>
                    <a:pt x="6" y="20"/>
                    <a:pt x="6" y="20"/>
                    <a:pt x="6" y="20"/>
                  </a:cubicBezTo>
                  <a:cubicBezTo>
                    <a:pt x="3" y="20"/>
                    <a:pt x="0" y="18"/>
                    <a:pt x="0" y="15"/>
                  </a:cubicBezTo>
                  <a:cubicBezTo>
                    <a:pt x="0" y="6"/>
                    <a:pt x="0" y="6"/>
                    <a:pt x="0" y="6"/>
                  </a:cubicBezTo>
                  <a:cubicBezTo>
                    <a:pt x="0" y="3"/>
                    <a:pt x="3" y="1"/>
                    <a:pt x="6" y="1"/>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5" name="Freeform 751"/>
            <p:cNvSpPr>
              <a:spLocks/>
            </p:cNvSpPr>
            <p:nvPr/>
          </p:nvSpPr>
          <p:spPr bwMode="auto">
            <a:xfrm>
              <a:off x="8228013" y="3973513"/>
              <a:ext cx="131763" cy="90488"/>
            </a:xfrm>
            <a:custGeom>
              <a:avLst/>
              <a:gdLst>
                <a:gd name="T0" fmla="*/ 5 w 35"/>
                <a:gd name="T1" fmla="*/ 0 h 24"/>
                <a:gd name="T2" fmla="*/ 29 w 35"/>
                <a:gd name="T3" fmla="*/ 0 h 24"/>
                <a:gd name="T4" fmla="*/ 34 w 35"/>
                <a:gd name="T5" fmla="*/ 5 h 24"/>
                <a:gd name="T6" fmla="*/ 35 w 35"/>
                <a:gd name="T7" fmla="*/ 14 h 24"/>
                <a:gd name="T8" fmla="*/ 29 w 35"/>
                <a:gd name="T9" fmla="*/ 19 h 24"/>
                <a:gd name="T10" fmla="*/ 29 w 35"/>
                <a:gd name="T11" fmla="*/ 19 h 24"/>
                <a:gd name="T12" fmla="*/ 31 w 35"/>
                <a:gd name="T13" fmla="*/ 24 h 24"/>
                <a:gd name="T14" fmla="*/ 18 w 35"/>
                <a:gd name="T15" fmla="*/ 19 h 24"/>
                <a:gd name="T16" fmla="*/ 6 w 35"/>
                <a:gd name="T17" fmla="*/ 20 h 24"/>
                <a:gd name="T18" fmla="*/ 0 w 35"/>
                <a:gd name="T19" fmla="*/ 15 h 24"/>
                <a:gd name="T20" fmla="*/ 0 w 35"/>
                <a:gd name="T21" fmla="*/ 5 h 24"/>
                <a:gd name="T22" fmla="*/ 5 w 35"/>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4">
                  <a:moveTo>
                    <a:pt x="5" y="0"/>
                  </a:moveTo>
                  <a:cubicBezTo>
                    <a:pt x="29" y="0"/>
                    <a:pt x="29" y="0"/>
                    <a:pt x="29" y="0"/>
                  </a:cubicBezTo>
                  <a:cubicBezTo>
                    <a:pt x="32" y="0"/>
                    <a:pt x="34" y="2"/>
                    <a:pt x="34" y="5"/>
                  </a:cubicBezTo>
                  <a:cubicBezTo>
                    <a:pt x="35" y="14"/>
                    <a:pt x="35" y="14"/>
                    <a:pt x="35" y="14"/>
                  </a:cubicBezTo>
                  <a:cubicBezTo>
                    <a:pt x="35" y="17"/>
                    <a:pt x="32" y="19"/>
                    <a:pt x="29" y="19"/>
                  </a:cubicBezTo>
                  <a:cubicBezTo>
                    <a:pt x="29" y="19"/>
                    <a:pt x="29" y="19"/>
                    <a:pt x="29" y="19"/>
                  </a:cubicBezTo>
                  <a:cubicBezTo>
                    <a:pt x="31" y="24"/>
                    <a:pt x="31" y="24"/>
                    <a:pt x="31" y="24"/>
                  </a:cubicBezTo>
                  <a:cubicBezTo>
                    <a:pt x="18" y="19"/>
                    <a:pt x="18" y="19"/>
                    <a:pt x="18" y="19"/>
                  </a:cubicBezTo>
                  <a:cubicBezTo>
                    <a:pt x="6" y="20"/>
                    <a:pt x="6" y="20"/>
                    <a:pt x="6" y="20"/>
                  </a:cubicBezTo>
                  <a:cubicBezTo>
                    <a:pt x="2" y="20"/>
                    <a:pt x="0" y="17"/>
                    <a:pt x="0" y="15"/>
                  </a:cubicBezTo>
                  <a:cubicBezTo>
                    <a:pt x="0" y="5"/>
                    <a:pt x="0" y="5"/>
                    <a:pt x="0" y="5"/>
                  </a:cubicBezTo>
                  <a:cubicBezTo>
                    <a:pt x="0" y="2"/>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6" name="Freeform 752"/>
            <p:cNvSpPr>
              <a:spLocks/>
            </p:cNvSpPr>
            <p:nvPr/>
          </p:nvSpPr>
          <p:spPr bwMode="auto">
            <a:xfrm>
              <a:off x="8678863" y="3041651"/>
              <a:ext cx="87313" cy="90488"/>
            </a:xfrm>
            <a:custGeom>
              <a:avLst/>
              <a:gdLst>
                <a:gd name="T0" fmla="*/ 4 w 23"/>
                <a:gd name="T1" fmla="*/ 0 h 24"/>
                <a:gd name="T2" fmla="*/ 19 w 23"/>
                <a:gd name="T3" fmla="*/ 0 h 24"/>
                <a:gd name="T4" fmla="*/ 22 w 23"/>
                <a:gd name="T5" fmla="*/ 5 h 24"/>
                <a:gd name="T6" fmla="*/ 23 w 23"/>
                <a:gd name="T7" fmla="*/ 14 h 24"/>
                <a:gd name="T8" fmla="*/ 19 w 23"/>
                <a:gd name="T9" fmla="*/ 19 h 24"/>
                <a:gd name="T10" fmla="*/ 19 w 23"/>
                <a:gd name="T11" fmla="*/ 19 h 24"/>
                <a:gd name="T12" fmla="*/ 20 w 23"/>
                <a:gd name="T13" fmla="*/ 24 h 24"/>
                <a:gd name="T14" fmla="*/ 12 w 23"/>
                <a:gd name="T15" fmla="*/ 19 h 24"/>
                <a:gd name="T16" fmla="*/ 4 w 23"/>
                <a:gd name="T17" fmla="*/ 19 h 24"/>
                <a:gd name="T18" fmla="*/ 0 w 23"/>
                <a:gd name="T19" fmla="*/ 14 h 24"/>
                <a:gd name="T20" fmla="*/ 0 w 23"/>
                <a:gd name="T21" fmla="*/ 5 h 24"/>
                <a:gd name="T22" fmla="*/ 4 w 23"/>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4">
                  <a:moveTo>
                    <a:pt x="4" y="0"/>
                  </a:moveTo>
                  <a:cubicBezTo>
                    <a:pt x="19" y="0"/>
                    <a:pt x="19" y="0"/>
                    <a:pt x="19" y="0"/>
                  </a:cubicBezTo>
                  <a:cubicBezTo>
                    <a:pt x="21" y="0"/>
                    <a:pt x="22" y="2"/>
                    <a:pt x="22" y="5"/>
                  </a:cubicBezTo>
                  <a:cubicBezTo>
                    <a:pt x="23" y="14"/>
                    <a:pt x="23" y="14"/>
                    <a:pt x="23" y="14"/>
                  </a:cubicBezTo>
                  <a:cubicBezTo>
                    <a:pt x="23" y="17"/>
                    <a:pt x="21" y="19"/>
                    <a:pt x="19" y="19"/>
                  </a:cubicBezTo>
                  <a:cubicBezTo>
                    <a:pt x="19" y="19"/>
                    <a:pt x="19" y="19"/>
                    <a:pt x="19" y="19"/>
                  </a:cubicBezTo>
                  <a:cubicBezTo>
                    <a:pt x="20" y="24"/>
                    <a:pt x="20" y="24"/>
                    <a:pt x="20" y="24"/>
                  </a:cubicBezTo>
                  <a:cubicBezTo>
                    <a:pt x="12" y="19"/>
                    <a:pt x="12" y="19"/>
                    <a:pt x="12" y="19"/>
                  </a:cubicBezTo>
                  <a:cubicBezTo>
                    <a:pt x="4" y="19"/>
                    <a:pt x="4" y="19"/>
                    <a:pt x="4" y="19"/>
                  </a:cubicBezTo>
                  <a:cubicBezTo>
                    <a:pt x="2" y="19"/>
                    <a:pt x="0" y="17"/>
                    <a:pt x="0" y="14"/>
                  </a:cubicBezTo>
                  <a:cubicBezTo>
                    <a:pt x="0" y="5"/>
                    <a:pt x="0" y="5"/>
                    <a:pt x="0" y="5"/>
                  </a:cubicBezTo>
                  <a:cubicBezTo>
                    <a:pt x="0" y="3"/>
                    <a:pt x="2" y="0"/>
                    <a:pt x="4"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7" name="Freeform 753"/>
            <p:cNvSpPr>
              <a:spLocks/>
            </p:cNvSpPr>
            <p:nvPr/>
          </p:nvSpPr>
          <p:spPr bwMode="auto">
            <a:xfrm>
              <a:off x="8555038" y="3357563"/>
              <a:ext cx="74613" cy="79375"/>
            </a:xfrm>
            <a:custGeom>
              <a:avLst/>
              <a:gdLst>
                <a:gd name="T0" fmla="*/ 3 w 20"/>
                <a:gd name="T1" fmla="*/ 0 h 21"/>
                <a:gd name="T2" fmla="*/ 16 w 20"/>
                <a:gd name="T3" fmla="*/ 0 h 21"/>
                <a:gd name="T4" fmla="*/ 19 w 20"/>
                <a:gd name="T5" fmla="*/ 5 h 21"/>
                <a:gd name="T6" fmla="*/ 20 w 20"/>
                <a:gd name="T7" fmla="*/ 13 h 21"/>
                <a:gd name="T8" fmla="*/ 17 w 20"/>
                <a:gd name="T9" fmla="*/ 17 h 21"/>
                <a:gd name="T10" fmla="*/ 16 w 20"/>
                <a:gd name="T11" fmla="*/ 17 h 21"/>
                <a:gd name="T12" fmla="*/ 17 w 20"/>
                <a:gd name="T13" fmla="*/ 21 h 21"/>
                <a:gd name="T14" fmla="*/ 10 w 20"/>
                <a:gd name="T15" fmla="*/ 17 h 21"/>
                <a:gd name="T16" fmla="*/ 4 w 20"/>
                <a:gd name="T17" fmla="*/ 17 h 21"/>
                <a:gd name="T18" fmla="*/ 0 w 20"/>
                <a:gd name="T19" fmla="*/ 13 h 21"/>
                <a:gd name="T20" fmla="*/ 0 w 20"/>
                <a:gd name="T21" fmla="*/ 5 h 21"/>
                <a:gd name="T22" fmla="*/ 3 w 20"/>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1">
                  <a:moveTo>
                    <a:pt x="3" y="0"/>
                  </a:moveTo>
                  <a:cubicBezTo>
                    <a:pt x="16" y="0"/>
                    <a:pt x="16" y="0"/>
                    <a:pt x="16" y="0"/>
                  </a:cubicBezTo>
                  <a:cubicBezTo>
                    <a:pt x="18" y="0"/>
                    <a:pt x="19" y="2"/>
                    <a:pt x="19" y="5"/>
                  </a:cubicBezTo>
                  <a:cubicBezTo>
                    <a:pt x="20" y="13"/>
                    <a:pt x="20" y="13"/>
                    <a:pt x="20" y="13"/>
                  </a:cubicBezTo>
                  <a:cubicBezTo>
                    <a:pt x="20" y="15"/>
                    <a:pt x="18" y="17"/>
                    <a:pt x="17" y="17"/>
                  </a:cubicBezTo>
                  <a:cubicBezTo>
                    <a:pt x="16" y="17"/>
                    <a:pt x="16" y="17"/>
                    <a:pt x="16" y="17"/>
                  </a:cubicBezTo>
                  <a:cubicBezTo>
                    <a:pt x="17" y="21"/>
                    <a:pt x="17" y="21"/>
                    <a:pt x="17" y="21"/>
                  </a:cubicBezTo>
                  <a:cubicBezTo>
                    <a:pt x="10" y="17"/>
                    <a:pt x="10" y="17"/>
                    <a:pt x="10" y="17"/>
                  </a:cubicBezTo>
                  <a:cubicBezTo>
                    <a:pt x="4" y="17"/>
                    <a:pt x="4" y="17"/>
                    <a:pt x="4" y="17"/>
                  </a:cubicBezTo>
                  <a:cubicBezTo>
                    <a:pt x="2" y="17"/>
                    <a:pt x="0" y="15"/>
                    <a:pt x="0" y="13"/>
                  </a:cubicBezTo>
                  <a:cubicBezTo>
                    <a:pt x="0" y="5"/>
                    <a:pt x="0" y="5"/>
                    <a:pt x="0" y="5"/>
                  </a:cubicBezTo>
                  <a:cubicBezTo>
                    <a:pt x="0" y="2"/>
                    <a:pt x="2" y="1"/>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8" name="Freeform 754"/>
            <p:cNvSpPr>
              <a:spLocks/>
            </p:cNvSpPr>
            <p:nvPr/>
          </p:nvSpPr>
          <p:spPr bwMode="auto">
            <a:xfrm>
              <a:off x="8475663" y="2986088"/>
              <a:ext cx="68263" cy="71438"/>
            </a:xfrm>
            <a:custGeom>
              <a:avLst/>
              <a:gdLst>
                <a:gd name="T0" fmla="*/ 3 w 18"/>
                <a:gd name="T1" fmla="*/ 0 h 19"/>
                <a:gd name="T2" fmla="*/ 15 w 18"/>
                <a:gd name="T3" fmla="*/ 0 h 19"/>
                <a:gd name="T4" fmla="*/ 18 w 18"/>
                <a:gd name="T5" fmla="*/ 4 h 19"/>
                <a:gd name="T6" fmla="*/ 18 w 18"/>
                <a:gd name="T7" fmla="*/ 11 h 19"/>
                <a:gd name="T8" fmla="*/ 15 w 18"/>
                <a:gd name="T9" fmla="*/ 15 h 19"/>
                <a:gd name="T10" fmla="*/ 15 w 18"/>
                <a:gd name="T11" fmla="*/ 15 h 19"/>
                <a:gd name="T12" fmla="*/ 16 w 18"/>
                <a:gd name="T13" fmla="*/ 19 h 19"/>
                <a:gd name="T14" fmla="*/ 9 w 18"/>
                <a:gd name="T15" fmla="*/ 15 h 19"/>
                <a:gd name="T16" fmla="*/ 3 w 18"/>
                <a:gd name="T17" fmla="*/ 15 h 19"/>
                <a:gd name="T18" fmla="*/ 0 w 18"/>
                <a:gd name="T19" fmla="*/ 11 h 19"/>
                <a:gd name="T20" fmla="*/ 0 w 18"/>
                <a:gd name="T21" fmla="*/ 4 h 19"/>
                <a:gd name="T22" fmla="*/ 3 w 18"/>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3" y="0"/>
                  </a:moveTo>
                  <a:cubicBezTo>
                    <a:pt x="15" y="0"/>
                    <a:pt x="15" y="0"/>
                    <a:pt x="15" y="0"/>
                  </a:cubicBezTo>
                  <a:cubicBezTo>
                    <a:pt x="16" y="0"/>
                    <a:pt x="18" y="1"/>
                    <a:pt x="18" y="4"/>
                  </a:cubicBezTo>
                  <a:cubicBezTo>
                    <a:pt x="18" y="11"/>
                    <a:pt x="18" y="11"/>
                    <a:pt x="18" y="11"/>
                  </a:cubicBezTo>
                  <a:cubicBezTo>
                    <a:pt x="18" y="13"/>
                    <a:pt x="17" y="15"/>
                    <a:pt x="15" y="15"/>
                  </a:cubicBezTo>
                  <a:cubicBezTo>
                    <a:pt x="15" y="15"/>
                    <a:pt x="15" y="15"/>
                    <a:pt x="15" y="15"/>
                  </a:cubicBezTo>
                  <a:cubicBezTo>
                    <a:pt x="16" y="19"/>
                    <a:pt x="16" y="19"/>
                    <a:pt x="16" y="19"/>
                  </a:cubicBezTo>
                  <a:cubicBezTo>
                    <a:pt x="9" y="15"/>
                    <a:pt x="9" y="15"/>
                    <a:pt x="9" y="15"/>
                  </a:cubicBezTo>
                  <a:cubicBezTo>
                    <a:pt x="3" y="15"/>
                    <a:pt x="3" y="15"/>
                    <a:pt x="3" y="15"/>
                  </a:cubicBezTo>
                  <a:cubicBezTo>
                    <a:pt x="1" y="15"/>
                    <a:pt x="0" y="14"/>
                    <a:pt x="0" y="11"/>
                  </a:cubicBezTo>
                  <a:cubicBezTo>
                    <a:pt x="0" y="4"/>
                    <a:pt x="0" y="4"/>
                    <a:pt x="0" y="4"/>
                  </a:cubicBezTo>
                  <a:cubicBezTo>
                    <a:pt x="0" y="2"/>
                    <a:pt x="1"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9" name="Freeform 755"/>
            <p:cNvSpPr>
              <a:spLocks/>
            </p:cNvSpPr>
            <p:nvPr/>
          </p:nvSpPr>
          <p:spPr bwMode="auto">
            <a:xfrm>
              <a:off x="7151688" y="3063876"/>
              <a:ext cx="71438" cy="76200"/>
            </a:xfrm>
            <a:custGeom>
              <a:avLst/>
              <a:gdLst>
                <a:gd name="T0" fmla="*/ 16 w 19"/>
                <a:gd name="T1" fmla="*/ 19 h 20"/>
                <a:gd name="T2" fmla="*/ 4 w 19"/>
                <a:gd name="T3" fmla="*/ 20 h 20"/>
                <a:gd name="T4" fmla="*/ 1 w 19"/>
                <a:gd name="T5" fmla="*/ 16 h 20"/>
                <a:gd name="T6" fmla="*/ 0 w 19"/>
                <a:gd name="T7" fmla="*/ 8 h 20"/>
                <a:gd name="T8" fmla="*/ 3 w 19"/>
                <a:gd name="T9" fmla="*/ 4 h 20"/>
                <a:gd name="T10" fmla="*/ 4 w 19"/>
                <a:gd name="T11" fmla="*/ 4 h 20"/>
                <a:gd name="T12" fmla="*/ 2 w 19"/>
                <a:gd name="T13" fmla="*/ 0 h 20"/>
                <a:gd name="T14" fmla="*/ 9 w 19"/>
                <a:gd name="T15" fmla="*/ 4 h 20"/>
                <a:gd name="T16" fmla="*/ 16 w 19"/>
                <a:gd name="T17" fmla="*/ 4 h 20"/>
                <a:gd name="T18" fmla="*/ 19 w 19"/>
                <a:gd name="T19" fmla="*/ 8 h 20"/>
                <a:gd name="T20" fmla="*/ 19 w 19"/>
                <a:gd name="T21" fmla="*/ 15 h 20"/>
                <a:gd name="T22" fmla="*/ 16 w 19"/>
                <a:gd name="T2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0">
                  <a:moveTo>
                    <a:pt x="16" y="19"/>
                  </a:moveTo>
                  <a:cubicBezTo>
                    <a:pt x="4" y="20"/>
                    <a:pt x="4" y="20"/>
                    <a:pt x="4" y="20"/>
                  </a:cubicBezTo>
                  <a:cubicBezTo>
                    <a:pt x="2" y="20"/>
                    <a:pt x="1" y="18"/>
                    <a:pt x="1" y="16"/>
                  </a:cubicBezTo>
                  <a:cubicBezTo>
                    <a:pt x="0" y="8"/>
                    <a:pt x="0" y="8"/>
                    <a:pt x="0" y="8"/>
                  </a:cubicBezTo>
                  <a:cubicBezTo>
                    <a:pt x="0" y="6"/>
                    <a:pt x="2" y="4"/>
                    <a:pt x="3" y="4"/>
                  </a:cubicBezTo>
                  <a:cubicBezTo>
                    <a:pt x="4" y="4"/>
                    <a:pt x="4" y="4"/>
                    <a:pt x="4" y="4"/>
                  </a:cubicBezTo>
                  <a:cubicBezTo>
                    <a:pt x="2" y="0"/>
                    <a:pt x="2" y="0"/>
                    <a:pt x="2" y="0"/>
                  </a:cubicBezTo>
                  <a:cubicBezTo>
                    <a:pt x="9" y="4"/>
                    <a:pt x="9" y="4"/>
                    <a:pt x="9" y="4"/>
                  </a:cubicBezTo>
                  <a:cubicBezTo>
                    <a:pt x="16" y="4"/>
                    <a:pt x="16" y="4"/>
                    <a:pt x="16" y="4"/>
                  </a:cubicBezTo>
                  <a:cubicBezTo>
                    <a:pt x="17" y="4"/>
                    <a:pt x="19" y="6"/>
                    <a:pt x="19" y="8"/>
                  </a:cubicBezTo>
                  <a:cubicBezTo>
                    <a:pt x="19" y="15"/>
                    <a:pt x="19" y="15"/>
                    <a:pt x="19" y="15"/>
                  </a:cubicBezTo>
                  <a:cubicBezTo>
                    <a:pt x="19" y="17"/>
                    <a:pt x="17" y="19"/>
                    <a:pt x="16" y="19"/>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0" name="Freeform 756"/>
            <p:cNvSpPr>
              <a:spLocks/>
            </p:cNvSpPr>
            <p:nvPr/>
          </p:nvSpPr>
          <p:spPr bwMode="auto">
            <a:xfrm>
              <a:off x="8304213" y="3124201"/>
              <a:ext cx="101600" cy="104775"/>
            </a:xfrm>
            <a:custGeom>
              <a:avLst/>
              <a:gdLst>
                <a:gd name="T0" fmla="*/ 4 w 27"/>
                <a:gd name="T1" fmla="*/ 0 h 28"/>
                <a:gd name="T2" fmla="*/ 22 w 27"/>
                <a:gd name="T3" fmla="*/ 0 h 28"/>
                <a:gd name="T4" fmla="*/ 27 w 27"/>
                <a:gd name="T5" fmla="*/ 6 h 28"/>
                <a:gd name="T6" fmla="*/ 27 w 27"/>
                <a:gd name="T7" fmla="*/ 17 h 28"/>
                <a:gd name="T8" fmla="*/ 23 w 27"/>
                <a:gd name="T9" fmla="*/ 23 h 28"/>
                <a:gd name="T10" fmla="*/ 22 w 27"/>
                <a:gd name="T11" fmla="*/ 23 h 28"/>
                <a:gd name="T12" fmla="*/ 24 w 27"/>
                <a:gd name="T13" fmla="*/ 28 h 28"/>
                <a:gd name="T14" fmla="*/ 14 w 27"/>
                <a:gd name="T15" fmla="*/ 23 h 28"/>
                <a:gd name="T16" fmla="*/ 5 w 27"/>
                <a:gd name="T17" fmla="*/ 23 h 28"/>
                <a:gd name="T18" fmla="*/ 0 w 27"/>
                <a:gd name="T19" fmla="*/ 17 h 28"/>
                <a:gd name="T20" fmla="*/ 0 w 27"/>
                <a:gd name="T21" fmla="*/ 6 h 28"/>
                <a:gd name="T22" fmla="*/ 4 w 27"/>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8">
                  <a:moveTo>
                    <a:pt x="4" y="0"/>
                  </a:moveTo>
                  <a:cubicBezTo>
                    <a:pt x="22" y="0"/>
                    <a:pt x="22" y="0"/>
                    <a:pt x="22" y="0"/>
                  </a:cubicBezTo>
                  <a:cubicBezTo>
                    <a:pt x="25" y="0"/>
                    <a:pt x="27" y="2"/>
                    <a:pt x="27" y="6"/>
                  </a:cubicBezTo>
                  <a:cubicBezTo>
                    <a:pt x="27" y="17"/>
                    <a:pt x="27" y="17"/>
                    <a:pt x="27" y="17"/>
                  </a:cubicBezTo>
                  <a:cubicBezTo>
                    <a:pt x="27" y="20"/>
                    <a:pt x="25" y="23"/>
                    <a:pt x="23" y="23"/>
                  </a:cubicBezTo>
                  <a:cubicBezTo>
                    <a:pt x="22" y="23"/>
                    <a:pt x="22" y="23"/>
                    <a:pt x="22" y="23"/>
                  </a:cubicBezTo>
                  <a:cubicBezTo>
                    <a:pt x="24" y="28"/>
                    <a:pt x="24" y="28"/>
                    <a:pt x="24" y="28"/>
                  </a:cubicBezTo>
                  <a:cubicBezTo>
                    <a:pt x="14" y="23"/>
                    <a:pt x="14" y="23"/>
                    <a:pt x="14" y="23"/>
                  </a:cubicBezTo>
                  <a:cubicBezTo>
                    <a:pt x="5" y="23"/>
                    <a:pt x="5" y="23"/>
                    <a:pt x="5" y="23"/>
                  </a:cubicBezTo>
                  <a:cubicBezTo>
                    <a:pt x="2" y="23"/>
                    <a:pt x="0" y="20"/>
                    <a:pt x="0" y="17"/>
                  </a:cubicBezTo>
                  <a:cubicBezTo>
                    <a:pt x="0" y="6"/>
                    <a:pt x="0" y="6"/>
                    <a:pt x="0" y="6"/>
                  </a:cubicBezTo>
                  <a:cubicBezTo>
                    <a:pt x="0" y="3"/>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1" name="Freeform 757"/>
            <p:cNvSpPr>
              <a:spLocks/>
            </p:cNvSpPr>
            <p:nvPr/>
          </p:nvSpPr>
          <p:spPr bwMode="auto">
            <a:xfrm>
              <a:off x="8420100" y="1925638"/>
              <a:ext cx="101600" cy="109538"/>
            </a:xfrm>
            <a:custGeom>
              <a:avLst/>
              <a:gdLst>
                <a:gd name="T0" fmla="*/ 4 w 27"/>
                <a:gd name="T1" fmla="*/ 0 h 29"/>
                <a:gd name="T2" fmla="*/ 22 w 27"/>
                <a:gd name="T3" fmla="*/ 0 h 29"/>
                <a:gd name="T4" fmla="*/ 27 w 27"/>
                <a:gd name="T5" fmla="*/ 6 h 29"/>
                <a:gd name="T6" fmla="*/ 27 w 27"/>
                <a:gd name="T7" fmla="*/ 17 h 29"/>
                <a:gd name="T8" fmla="*/ 23 w 27"/>
                <a:gd name="T9" fmla="*/ 23 h 29"/>
                <a:gd name="T10" fmla="*/ 22 w 27"/>
                <a:gd name="T11" fmla="*/ 23 h 29"/>
                <a:gd name="T12" fmla="*/ 24 w 27"/>
                <a:gd name="T13" fmla="*/ 29 h 29"/>
                <a:gd name="T14" fmla="*/ 14 w 27"/>
                <a:gd name="T15" fmla="*/ 23 h 29"/>
                <a:gd name="T16" fmla="*/ 5 w 27"/>
                <a:gd name="T17" fmla="*/ 23 h 29"/>
                <a:gd name="T18" fmla="*/ 0 w 27"/>
                <a:gd name="T19" fmla="*/ 18 h 29"/>
                <a:gd name="T20" fmla="*/ 0 w 27"/>
                <a:gd name="T21" fmla="*/ 6 h 29"/>
                <a:gd name="T22" fmla="*/ 4 w 27"/>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4" y="0"/>
                  </a:moveTo>
                  <a:cubicBezTo>
                    <a:pt x="22" y="0"/>
                    <a:pt x="22" y="0"/>
                    <a:pt x="22" y="0"/>
                  </a:cubicBezTo>
                  <a:cubicBezTo>
                    <a:pt x="25" y="0"/>
                    <a:pt x="27" y="3"/>
                    <a:pt x="27" y="6"/>
                  </a:cubicBezTo>
                  <a:cubicBezTo>
                    <a:pt x="27" y="17"/>
                    <a:pt x="27" y="17"/>
                    <a:pt x="27" y="17"/>
                  </a:cubicBezTo>
                  <a:cubicBezTo>
                    <a:pt x="27" y="20"/>
                    <a:pt x="25" y="23"/>
                    <a:pt x="23" y="23"/>
                  </a:cubicBezTo>
                  <a:cubicBezTo>
                    <a:pt x="22" y="23"/>
                    <a:pt x="22" y="23"/>
                    <a:pt x="22" y="23"/>
                  </a:cubicBezTo>
                  <a:cubicBezTo>
                    <a:pt x="24" y="29"/>
                    <a:pt x="24" y="29"/>
                    <a:pt x="24" y="29"/>
                  </a:cubicBezTo>
                  <a:cubicBezTo>
                    <a:pt x="14" y="23"/>
                    <a:pt x="14" y="23"/>
                    <a:pt x="14" y="23"/>
                  </a:cubicBezTo>
                  <a:cubicBezTo>
                    <a:pt x="5" y="23"/>
                    <a:pt x="5" y="23"/>
                    <a:pt x="5" y="23"/>
                  </a:cubicBezTo>
                  <a:cubicBezTo>
                    <a:pt x="2" y="23"/>
                    <a:pt x="0" y="21"/>
                    <a:pt x="0" y="18"/>
                  </a:cubicBezTo>
                  <a:cubicBezTo>
                    <a:pt x="0" y="6"/>
                    <a:pt x="0" y="6"/>
                    <a:pt x="0" y="6"/>
                  </a:cubicBezTo>
                  <a:cubicBezTo>
                    <a:pt x="0" y="3"/>
                    <a:pt x="2" y="1"/>
                    <a:pt x="4"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2" name="Freeform 758"/>
            <p:cNvSpPr>
              <a:spLocks/>
            </p:cNvSpPr>
            <p:nvPr/>
          </p:nvSpPr>
          <p:spPr bwMode="auto">
            <a:xfrm>
              <a:off x="4860925" y="4440238"/>
              <a:ext cx="90488" cy="71438"/>
            </a:xfrm>
            <a:custGeom>
              <a:avLst/>
              <a:gdLst>
                <a:gd name="T0" fmla="*/ 4 w 24"/>
                <a:gd name="T1" fmla="*/ 0 h 19"/>
                <a:gd name="T2" fmla="*/ 20 w 24"/>
                <a:gd name="T3" fmla="*/ 0 h 19"/>
                <a:gd name="T4" fmla="*/ 24 w 24"/>
                <a:gd name="T5" fmla="*/ 4 h 19"/>
                <a:gd name="T6" fmla="*/ 24 w 24"/>
                <a:gd name="T7" fmla="*/ 11 h 19"/>
                <a:gd name="T8" fmla="*/ 20 w 24"/>
                <a:gd name="T9" fmla="*/ 15 h 19"/>
                <a:gd name="T10" fmla="*/ 20 w 24"/>
                <a:gd name="T11" fmla="*/ 15 h 19"/>
                <a:gd name="T12" fmla="*/ 21 w 24"/>
                <a:gd name="T13" fmla="*/ 19 h 19"/>
                <a:gd name="T14" fmla="*/ 13 w 24"/>
                <a:gd name="T15" fmla="*/ 15 h 19"/>
                <a:gd name="T16" fmla="*/ 4 w 24"/>
                <a:gd name="T17" fmla="*/ 15 h 19"/>
                <a:gd name="T18" fmla="*/ 0 w 24"/>
                <a:gd name="T19" fmla="*/ 11 h 19"/>
                <a:gd name="T20" fmla="*/ 0 w 24"/>
                <a:gd name="T21" fmla="*/ 4 h 19"/>
                <a:gd name="T22" fmla="*/ 4 w 24"/>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9">
                  <a:moveTo>
                    <a:pt x="4" y="0"/>
                  </a:moveTo>
                  <a:cubicBezTo>
                    <a:pt x="20" y="0"/>
                    <a:pt x="20" y="0"/>
                    <a:pt x="20" y="0"/>
                  </a:cubicBezTo>
                  <a:cubicBezTo>
                    <a:pt x="22" y="0"/>
                    <a:pt x="24" y="1"/>
                    <a:pt x="24" y="4"/>
                  </a:cubicBezTo>
                  <a:cubicBezTo>
                    <a:pt x="24" y="11"/>
                    <a:pt x="24" y="11"/>
                    <a:pt x="24" y="11"/>
                  </a:cubicBezTo>
                  <a:cubicBezTo>
                    <a:pt x="24" y="13"/>
                    <a:pt x="22" y="15"/>
                    <a:pt x="20" y="15"/>
                  </a:cubicBezTo>
                  <a:cubicBezTo>
                    <a:pt x="20" y="15"/>
                    <a:pt x="20" y="15"/>
                    <a:pt x="20" y="15"/>
                  </a:cubicBezTo>
                  <a:cubicBezTo>
                    <a:pt x="21" y="19"/>
                    <a:pt x="21" y="19"/>
                    <a:pt x="21" y="19"/>
                  </a:cubicBezTo>
                  <a:cubicBezTo>
                    <a:pt x="13" y="15"/>
                    <a:pt x="13" y="15"/>
                    <a:pt x="13" y="15"/>
                  </a:cubicBezTo>
                  <a:cubicBezTo>
                    <a:pt x="4" y="15"/>
                    <a:pt x="4" y="15"/>
                    <a:pt x="4" y="15"/>
                  </a:cubicBezTo>
                  <a:cubicBezTo>
                    <a:pt x="2" y="15"/>
                    <a:pt x="0" y="13"/>
                    <a:pt x="0" y="11"/>
                  </a:cubicBezTo>
                  <a:cubicBezTo>
                    <a:pt x="0" y="4"/>
                    <a:pt x="0" y="4"/>
                    <a:pt x="0" y="4"/>
                  </a:cubicBezTo>
                  <a:cubicBezTo>
                    <a:pt x="0" y="1"/>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3" name="Freeform 759"/>
            <p:cNvSpPr>
              <a:spLocks/>
            </p:cNvSpPr>
            <p:nvPr/>
          </p:nvSpPr>
          <p:spPr bwMode="auto">
            <a:xfrm>
              <a:off x="5991225" y="4383088"/>
              <a:ext cx="90488" cy="71438"/>
            </a:xfrm>
            <a:custGeom>
              <a:avLst/>
              <a:gdLst>
                <a:gd name="T0" fmla="*/ 4 w 24"/>
                <a:gd name="T1" fmla="*/ 0 h 19"/>
                <a:gd name="T2" fmla="*/ 20 w 24"/>
                <a:gd name="T3" fmla="*/ 0 h 19"/>
                <a:gd name="T4" fmla="*/ 24 w 24"/>
                <a:gd name="T5" fmla="*/ 4 h 19"/>
                <a:gd name="T6" fmla="*/ 24 w 24"/>
                <a:gd name="T7" fmla="*/ 12 h 19"/>
                <a:gd name="T8" fmla="*/ 20 w 24"/>
                <a:gd name="T9" fmla="*/ 16 h 19"/>
                <a:gd name="T10" fmla="*/ 19 w 24"/>
                <a:gd name="T11" fmla="*/ 16 h 19"/>
                <a:gd name="T12" fmla="*/ 21 w 24"/>
                <a:gd name="T13" fmla="*/ 19 h 19"/>
                <a:gd name="T14" fmla="*/ 12 w 24"/>
                <a:gd name="T15" fmla="*/ 16 h 19"/>
                <a:gd name="T16" fmla="*/ 4 w 24"/>
                <a:gd name="T17" fmla="*/ 16 h 19"/>
                <a:gd name="T18" fmla="*/ 0 w 24"/>
                <a:gd name="T19" fmla="*/ 12 h 19"/>
                <a:gd name="T20" fmla="*/ 0 w 24"/>
                <a:gd name="T21" fmla="*/ 4 h 19"/>
                <a:gd name="T22" fmla="*/ 4 w 24"/>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9">
                  <a:moveTo>
                    <a:pt x="4" y="0"/>
                  </a:moveTo>
                  <a:cubicBezTo>
                    <a:pt x="20" y="0"/>
                    <a:pt x="20" y="0"/>
                    <a:pt x="20" y="0"/>
                  </a:cubicBezTo>
                  <a:cubicBezTo>
                    <a:pt x="22" y="0"/>
                    <a:pt x="24" y="2"/>
                    <a:pt x="24" y="4"/>
                  </a:cubicBezTo>
                  <a:cubicBezTo>
                    <a:pt x="24" y="12"/>
                    <a:pt x="24" y="12"/>
                    <a:pt x="24" y="12"/>
                  </a:cubicBezTo>
                  <a:cubicBezTo>
                    <a:pt x="24" y="14"/>
                    <a:pt x="22" y="16"/>
                    <a:pt x="20" y="16"/>
                  </a:cubicBezTo>
                  <a:cubicBezTo>
                    <a:pt x="19" y="16"/>
                    <a:pt x="19" y="16"/>
                    <a:pt x="19" y="16"/>
                  </a:cubicBezTo>
                  <a:cubicBezTo>
                    <a:pt x="21" y="19"/>
                    <a:pt x="21" y="19"/>
                    <a:pt x="21" y="19"/>
                  </a:cubicBezTo>
                  <a:cubicBezTo>
                    <a:pt x="12" y="16"/>
                    <a:pt x="12" y="16"/>
                    <a:pt x="12" y="16"/>
                  </a:cubicBezTo>
                  <a:cubicBezTo>
                    <a:pt x="4" y="16"/>
                    <a:pt x="4" y="16"/>
                    <a:pt x="4" y="16"/>
                  </a:cubicBezTo>
                  <a:cubicBezTo>
                    <a:pt x="2" y="16"/>
                    <a:pt x="0" y="14"/>
                    <a:pt x="0" y="12"/>
                  </a:cubicBezTo>
                  <a:cubicBezTo>
                    <a:pt x="0" y="4"/>
                    <a:pt x="0" y="4"/>
                    <a:pt x="0" y="4"/>
                  </a:cubicBezTo>
                  <a:cubicBezTo>
                    <a:pt x="0" y="2"/>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4" name="Freeform 760"/>
            <p:cNvSpPr>
              <a:spLocks/>
            </p:cNvSpPr>
            <p:nvPr/>
          </p:nvSpPr>
          <p:spPr bwMode="auto">
            <a:xfrm>
              <a:off x="4208463" y="4808538"/>
              <a:ext cx="85725" cy="71438"/>
            </a:xfrm>
            <a:custGeom>
              <a:avLst/>
              <a:gdLst>
                <a:gd name="T0" fmla="*/ 3 w 23"/>
                <a:gd name="T1" fmla="*/ 0 h 19"/>
                <a:gd name="T2" fmla="*/ 19 w 23"/>
                <a:gd name="T3" fmla="*/ 0 h 19"/>
                <a:gd name="T4" fmla="*/ 23 w 23"/>
                <a:gd name="T5" fmla="*/ 4 h 19"/>
                <a:gd name="T6" fmla="*/ 23 w 23"/>
                <a:gd name="T7" fmla="*/ 12 h 19"/>
                <a:gd name="T8" fmla="*/ 19 w 23"/>
                <a:gd name="T9" fmla="*/ 16 h 19"/>
                <a:gd name="T10" fmla="*/ 19 w 23"/>
                <a:gd name="T11" fmla="*/ 16 h 19"/>
                <a:gd name="T12" fmla="*/ 20 w 23"/>
                <a:gd name="T13" fmla="*/ 19 h 19"/>
                <a:gd name="T14" fmla="*/ 12 w 23"/>
                <a:gd name="T15" fmla="*/ 16 h 19"/>
                <a:gd name="T16" fmla="*/ 3 w 23"/>
                <a:gd name="T17" fmla="*/ 16 h 19"/>
                <a:gd name="T18" fmla="*/ 0 w 23"/>
                <a:gd name="T19" fmla="*/ 12 h 19"/>
                <a:gd name="T20" fmla="*/ 0 w 23"/>
                <a:gd name="T21" fmla="*/ 4 h 19"/>
                <a:gd name="T22" fmla="*/ 3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3" y="0"/>
                  </a:moveTo>
                  <a:cubicBezTo>
                    <a:pt x="19" y="0"/>
                    <a:pt x="19" y="0"/>
                    <a:pt x="19" y="0"/>
                  </a:cubicBezTo>
                  <a:cubicBezTo>
                    <a:pt x="21" y="0"/>
                    <a:pt x="23" y="2"/>
                    <a:pt x="23" y="4"/>
                  </a:cubicBezTo>
                  <a:cubicBezTo>
                    <a:pt x="23" y="12"/>
                    <a:pt x="23" y="12"/>
                    <a:pt x="23" y="12"/>
                  </a:cubicBezTo>
                  <a:cubicBezTo>
                    <a:pt x="23" y="14"/>
                    <a:pt x="21" y="16"/>
                    <a:pt x="19" y="16"/>
                  </a:cubicBezTo>
                  <a:cubicBezTo>
                    <a:pt x="19" y="16"/>
                    <a:pt x="19" y="16"/>
                    <a:pt x="19" y="16"/>
                  </a:cubicBezTo>
                  <a:cubicBezTo>
                    <a:pt x="20" y="19"/>
                    <a:pt x="20" y="19"/>
                    <a:pt x="20" y="19"/>
                  </a:cubicBezTo>
                  <a:cubicBezTo>
                    <a:pt x="12" y="16"/>
                    <a:pt x="12" y="16"/>
                    <a:pt x="12" y="16"/>
                  </a:cubicBezTo>
                  <a:cubicBezTo>
                    <a:pt x="3" y="16"/>
                    <a:pt x="3" y="16"/>
                    <a:pt x="3" y="16"/>
                  </a:cubicBezTo>
                  <a:cubicBezTo>
                    <a:pt x="1" y="16"/>
                    <a:pt x="0" y="14"/>
                    <a:pt x="0" y="12"/>
                  </a:cubicBezTo>
                  <a:cubicBezTo>
                    <a:pt x="0" y="4"/>
                    <a:pt x="0" y="4"/>
                    <a:pt x="0" y="4"/>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5" name="Freeform 761"/>
            <p:cNvSpPr>
              <a:spLocks/>
            </p:cNvSpPr>
            <p:nvPr/>
          </p:nvSpPr>
          <p:spPr bwMode="auto">
            <a:xfrm>
              <a:off x="3994150" y="4808538"/>
              <a:ext cx="90488" cy="71438"/>
            </a:xfrm>
            <a:custGeom>
              <a:avLst/>
              <a:gdLst>
                <a:gd name="T0" fmla="*/ 4 w 24"/>
                <a:gd name="T1" fmla="*/ 0 h 19"/>
                <a:gd name="T2" fmla="*/ 20 w 24"/>
                <a:gd name="T3" fmla="*/ 0 h 19"/>
                <a:gd name="T4" fmla="*/ 24 w 24"/>
                <a:gd name="T5" fmla="*/ 4 h 19"/>
                <a:gd name="T6" fmla="*/ 24 w 24"/>
                <a:gd name="T7" fmla="*/ 12 h 19"/>
                <a:gd name="T8" fmla="*/ 20 w 24"/>
                <a:gd name="T9" fmla="*/ 16 h 19"/>
                <a:gd name="T10" fmla="*/ 20 w 24"/>
                <a:gd name="T11" fmla="*/ 16 h 19"/>
                <a:gd name="T12" fmla="*/ 21 w 24"/>
                <a:gd name="T13" fmla="*/ 19 h 19"/>
                <a:gd name="T14" fmla="*/ 13 w 24"/>
                <a:gd name="T15" fmla="*/ 16 h 19"/>
                <a:gd name="T16" fmla="*/ 4 w 24"/>
                <a:gd name="T17" fmla="*/ 16 h 19"/>
                <a:gd name="T18" fmla="*/ 0 w 24"/>
                <a:gd name="T19" fmla="*/ 12 h 19"/>
                <a:gd name="T20" fmla="*/ 0 w 24"/>
                <a:gd name="T21" fmla="*/ 4 h 19"/>
                <a:gd name="T22" fmla="*/ 4 w 24"/>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9">
                  <a:moveTo>
                    <a:pt x="4" y="0"/>
                  </a:moveTo>
                  <a:cubicBezTo>
                    <a:pt x="20" y="0"/>
                    <a:pt x="20" y="0"/>
                    <a:pt x="20" y="0"/>
                  </a:cubicBezTo>
                  <a:cubicBezTo>
                    <a:pt x="22" y="0"/>
                    <a:pt x="24" y="2"/>
                    <a:pt x="24" y="4"/>
                  </a:cubicBezTo>
                  <a:cubicBezTo>
                    <a:pt x="24" y="12"/>
                    <a:pt x="24" y="12"/>
                    <a:pt x="24" y="12"/>
                  </a:cubicBezTo>
                  <a:cubicBezTo>
                    <a:pt x="24" y="14"/>
                    <a:pt x="22" y="16"/>
                    <a:pt x="20" y="16"/>
                  </a:cubicBezTo>
                  <a:cubicBezTo>
                    <a:pt x="20" y="16"/>
                    <a:pt x="20" y="16"/>
                    <a:pt x="20" y="16"/>
                  </a:cubicBezTo>
                  <a:cubicBezTo>
                    <a:pt x="21" y="19"/>
                    <a:pt x="21" y="19"/>
                    <a:pt x="21" y="19"/>
                  </a:cubicBezTo>
                  <a:cubicBezTo>
                    <a:pt x="13" y="16"/>
                    <a:pt x="13" y="16"/>
                    <a:pt x="13" y="16"/>
                  </a:cubicBezTo>
                  <a:cubicBezTo>
                    <a:pt x="4" y="16"/>
                    <a:pt x="4" y="16"/>
                    <a:pt x="4" y="16"/>
                  </a:cubicBezTo>
                  <a:cubicBezTo>
                    <a:pt x="2" y="16"/>
                    <a:pt x="0" y="14"/>
                    <a:pt x="0" y="12"/>
                  </a:cubicBezTo>
                  <a:cubicBezTo>
                    <a:pt x="0" y="4"/>
                    <a:pt x="0" y="4"/>
                    <a:pt x="0" y="4"/>
                  </a:cubicBezTo>
                  <a:cubicBezTo>
                    <a:pt x="0" y="2"/>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6" name="Freeform 762"/>
            <p:cNvSpPr>
              <a:spLocks/>
            </p:cNvSpPr>
            <p:nvPr/>
          </p:nvSpPr>
          <p:spPr bwMode="auto">
            <a:xfrm>
              <a:off x="5100638" y="4432301"/>
              <a:ext cx="147638" cy="104775"/>
            </a:xfrm>
            <a:custGeom>
              <a:avLst/>
              <a:gdLst>
                <a:gd name="T0" fmla="*/ 6 w 39"/>
                <a:gd name="T1" fmla="*/ 0 h 28"/>
                <a:gd name="T2" fmla="*/ 32 w 39"/>
                <a:gd name="T3" fmla="*/ 0 h 28"/>
                <a:gd name="T4" fmla="*/ 39 w 39"/>
                <a:gd name="T5" fmla="*/ 6 h 28"/>
                <a:gd name="T6" fmla="*/ 39 w 39"/>
                <a:gd name="T7" fmla="*/ 17 h 28"/>
                <a:gd name="T8" fmla="*/ 32 w 39"/>
                <a:gd name="T9" fmla="*/ 23 h 28"/>
                <a:gd name="T10" fmla="*/ 32 w 39"/>
                <a:gd name="T11" fmla="*/ 23 h 28"/>
                <a:gd name="T12" fmla="*/ 34 w 39"/>
                <a:gd name="T13" fmla="*/ 28 h 28"/>
                <a:gd name="T14" fmla="*/ 20 w 39"/>
                <a:gd name="T15" fmla="*/ 23 h 28"/>
                <a:gd name="T16" fmla="*/ 6 w 39"/>
                <a:gd name="T17" fmla="*/ 23 h 28"/>
                <a:gd name="T18" fmla="*/ 0 w 39"/>
                <a:gd name="T19" fmla="*/ 17 h 28"/>
                <a:gd name="T20" fmla="*/ 0 w 39"/>
                <a:gd name="T21" fmla="*/ 6 h 28"/>
                <a:gd name="T22" fmla="*/ 6 w 39"/>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8">
                  <a:moveTo>
                    <a:pt x="6" y="0"/>
                  </a:moveTo>
                  <a:cubicBezTo>
                    <a:pt x="32" y="0"/>
                    <a:pt x="32" y="0"/>
                    <a:pt x="32" y="0"/>
                  </a:cubicBezTo>
                  <a:cubicBezTo>
                    <a:pt x="36" y="0"/>
                    <a:pt x="39" y="3"/>
                    <a:pt x="39" y="6"/>
                  </a:cubicBezTo>
                  <a:cubicBezTo>
                    <a:pt x="39" y="17"/>
                    <a:pt x="39" y="17"/>
                    <a:pt x="39" y="17"/>
                  </a:cubicBezTo>
                  <a:cubicBezTo>
                    <a:pt x="39" y="20"/>
                    <a:pt x="36" y="23"/>
                    <a:pt x="32" y="23"/>
                  </a:cubicBezTo>
                  <a:cubicBezTo>
                    <a:pt x="32" y="23"/>
                    <a:pt x="32" y="23"/>
                    <a:pt x="32" y="23"/>
                  </a:cubicBezTo>
                  <a:cubicBezTo>
                    <a:pt x="34" y="28"/>
                    <a:pt x="34" y="28"/>
                    <a:pt x="34" y="28"/>
                  </a:cubicBezTo>
                  <a:cubicBezTo>
                    <a:pt x="20" y="23"/>
                    <a:pt x="20" y="23"/>
                    <a:pt x="20" y="23"/>
                  </a:cubicBezTo>
                  <a:cubicBezTo>
                    <a:pt x="6" y="23"/>
                    <a:pt x="6" y="23"/>
                    <a:pt x="6" y="23"/>
                  </a:cubicBezTo>
                  <a:cubicBezTo>
                    <a:pt x="3" y="23"/>
                    <a:pt x="0" y="20"/>
                    <a:pt x="0" y="17"/>
                  </a:cubicBezTo>
                  <a:cubicBezTo>
                    <a:pt x="0" y="6"/>
                    <a:pt x="0" y="6"/>
                    <a:pt x="0" y="6"/>
                  </a:cubicBezTo>
                  <a:cubicBezTo>
                    <a:pt x="0" y="3"/>
                    <a:pt x="3" y="0"/>
                    <a:pt x="6"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7" name="Freeform 763"/>
            <p:cNvSpPr>
              <a:spLocks/>
            </p:cNvSpPr>
            <p:nvPr/>
          </p:nvSpPr>
          <p:spPr bwMode="auto">
            <a:xfrm>
              <a:off x="3111500" y="4894263"/>
              <a:ext cx="112713" cy="109538"/>
            </a:xfrm>
            <a:custGeom>
              <a:avLst/>
              <a:gdLst>
                <a:gd name="T0" fmla="*/ 5 w 30"/>
                <a:gd name="T1" fmla="*/ 0 h 29"/>
                <a:gd name="T2" fmla="*/ 25 w 30"/>
                <a:gd name="T3" fmla="*/ 0 h 29"/>
                <a:gd name="T4" fmla="*/ 30 w 30"/>
                <a:gd name="T5" fmla="*/ 6 h 29"/>
                <a:gd name="T6" fmla="*/ 30 w 30"/>
                <a:gd name="T7" fmla="*/ 17 h 29"/>
                <a:gd name="T8" fmla="*/ 25 w 30"/>
                <a:gd name="T9" fmla="*/ 23 h 29"/>
                <a:gd name="T10" fmla="*/ 25 w 30"/>
                <a:gd name="T11" fmla="*/ 23 h 29"/>
                <a:gd name="T12" fmla="*/ 27 w 30"/>
                <a:gd name="T13" fmla="*/ 29 h 29"/>
                <a:gd name="T14" fmla="*/ 16 w 30"/>
                <a:gd name="T15" fmla="*/ 23 h 29"/>
                <a:gd name="T16" fmla="*/ 5 w 30"/>
                <a:gd name="T17" fmla="*/ 23 h 29"/>
                <a:gd name="T18" fmla="*/ 0 w 30"/>
                <a:gd name="T19" fmla="*/ 17 h 29"/>
                <a:gd name="T20" fmla="*/ 0 w 30"/>
                <a:gd name="T21" fmla="*/ 6 h 29"/>
                <a:gd name="T22" fmla="*/ 5 w 30"/>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9">
                  <a:moveTo>
                    <a:pt x="5" y="0"/>
                  </a:moveTo>
                  <a:cubicBezTo>
                    <a:pt x="25" y="0"/>
                    <a:pt x="25" y="0"/>
                    <a:pt x="25" y="0"/>
                  </a:cubicBezTo>
                  <a:cubicBezTo>
                    <a:pt x="28" y="0"/>
                    <a:pt x="30" y="3"/>
                    <a:pt x="30" y="6"/>
                  </a:cubicBezTo>
                  <a:cubicBezTo>
                    <a:pt x="30" y="17"/>
                    <a:pt x="30" y="17"/>
                    <a:pt x="30" y="17"/>
                  </a:cubicBezTo>
                  <a:cubicBezTo>
                    <a:pt x="30" y="21"/>
                    <a:pt x="28" y="23"/>
                    <a:pt x="25" y="23"/>
                  </a:cubicBezTo>
                  <a:cubicBezTo>
                    <a:pt x="25" y="23"/>
                    <a:pt x="25" y="23"/>
                    <a:pt x="25" y="23"/>
                  </a:cubicBezTo>
                  <a:cubicBezTo>
                    <a:pt x="27" y="29"/>
                    <a:pt x="27" y="29"/>
                    <a:pt x="27" y="29"/>
                  </a:cubicBezTo>
                  <a:cubicBezTo>
                    <a:pt x="16" y="23"/>
                    <a:pt x="16" y="23"/>
                    <a:pt x="16" y="23"/>
                  </a:cubicBezTo>
                  <a:cubicBezTo>
                    <a:pt x="5" y="23"/>
                    <a:pt x="5" y="23"/>
                    <a:pt x="5" y="23"/>
                  </a:cubicBezTo>
                  <a:cubicBezTo>
                    <a:pt x="2" y="23"/>
                    <a:pt x="0" y="21"/>
                    <a:pt x="0" y="17"/>
                  </a:cubicBezTo>
                  <a:cubicBezTo>
                    <a:pt x="0" y="6"/>
                    <a:pt x="0" y="6"/>
                    <a:pt x="0" y="6"/>
                  </a:cubicBezTo>
                  <a:cubicBezTo>
                    <a:pt x="0" y="3"/>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8" name="Freeform 764"/>
            <p:cNvSpPr>
              <a:spLocks/>
            </p:cNvSpPr>
            <p:nvPr/>
          </p:nvSpPr>
          <p:spPr bwMode="auto">
            <a:xfrm>
              <a:off x="3175000" y="4533901"/>
              <a:ext cx="117475" cy="104775"/>
            </a:xfrm>
            <a:custGeom>
              <a:avLst/>
              <a:gdLst>
                <a:gd name="T0" fmla="*/ 5 w 31"/>
                <a:gd name="T1" fmla="*/ 0 h 28"/>
                <a:gd name="T2" fmla="*/ 26 w 31"/>
                <a:gd name="T3" fmla="*/ 0 h 28"/>
                <a:gd name="T4" fmla="*/ 31 w 31"/>
                <a:gd name="T5" fmla="*/ 6 h 28"/>
                <a:gd name="T6" fmla="*/ 31 w 31"/>
                <a:gd name="T7" fmla="*/ 17 h 28"/>
                <a:gd name="T8" fmla="*/ 26 w 31"/>
                <a:gd name="T9" fmla="*/ 23 h 28"/>
                <a:gd name="T10" fmla="*/ 26 w 31"/>
                <a:gd name="T11" fmla="*/ 23 h 28"/>
                <a:gd name="T12" fmla="*/ 27 w 31"/>
                <a:gd name="T13" fmla="*/ 28 h 28"/>
                <a:gd name="T14" fmla="*/ 16 w 31"/>
                <a:gd name="T15" fmla="*/ 23 h 28"/>
                <a:gd name="T16" fmla="*/ 5 w 31"/>
                <a:gd name="T17" fmla="*/ 23 h 28"/>
                <a:gd name="T18" fmla="*/ 0 w 31"/>
                <a:gd name="T19" fmla="*/ 17 h 28"/>
                <a:gd name="T20" fmla="*/ 0 w 31"/>
                <a:gd name="T21" fmla="*/ 6 h 28"/>
                <a:gd name="T22" fmla="*/ 5 w 31"/>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8">
                  <a:moveTo>
                    <a:pt x="5" y="0"/>
                  </a:moveTo>
                  <a:cubicBezTo>
                    <a:pt x="26" y="0"/>
                    <a:pt x="26" y="0"/>
                    <a:pt x="26" y="0"/>
                  </a:cubicBezTo>
                  <a:cubicBezTo>
                    <a:pt x="29" y="0"/>
                    <a:pt x="31" y="2"/>
                    <a:pt x="31" y="6"/>
                  </a:cubicBezTo>
                  <a:cubicBezTo>
                    <a:pt x="31" y="17"/>
                    <a:pt x="31" y="17"/>
                    <a:pt x="31" y="17"/>
                  </a:cubicBezTo>
                  <a:cubicBezTo>
                    <a:pt x="31" y="20"/>
                    <a:pt x="29" y="23"/>
                    <a:pt x="26" y="23"/>
                  </a:cubicBezTo>
                  <a:cubicBezTo>
                    <a:pt x="26" y="23"/>
                    <a:pt x="26" y="23"/>
                    <a:pt x="26" y="23"/>
                  </a:cubicBezTo>
                  <a:cubicBezTo>
                    <a:pt x="27" y="28"/>
                    <a:pt x="27" y="28"/>
                    <a:pt x="27" y="28"/>
                  </a:cubicBezTo>
                  <a:cubicBezTo>
                    <a:pt x="16" y="23"/>
                    <a:pt x="16" y="23"/>
                    <a:pt x="16" y="23"/>
                  </a:cubicBezTo>
                  <a:cubicBezTo>
                    <a:pt x="5" y="23"/>
                    <a:pt x="5" y="23"/>
                    <a:pt x="5" y="23"/>
                  </a:cubicBezTo>
                  <a:cubicBezTo>
                    <a:pt x="2" y="23"/>
                    <a:pt x="0" y="20"/>
                    <a:pt x="0" y="17"/>
                  </a:cubicBezTo>
                  <a:cubicBezTo>
                    <a:pt x="0" y="6"/>
                    <a:pt x="0" y="6"/>
                    <a:pt x="0" y="6"/>
                  </a:cubicBezTo>
                  <a:cubicBezTo>
                    <a:pt x="0" y="2"/>
                    <a:pt x="2" y="0"/>
                    <a:pt x="5"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49" name="Freeform 767"/>
            <p:cNvSpPr>
              <a:spLocks/>
            </p:cNvSpPr>
            <p:nvPr/>
          </p:nvSpPr>
          <p:spPr bwMode="auto">
            <a:xfrm>
              <a:off x="4410075" y="4594226"/>
              <a:ext cx="117475" cy="107950"/>
            </a:xfrm>
            <a:custGeom>
              <a:avLst/>
              <a:gdLst>
                <a:gd name="T0" fmla="*/ 5 w 31"/>
                <a:gd name="T1" fmla="*/ 0 h 29"/>
                <a:gd name="T2" fmla="*/ 26 w 31"/>
                <a:gd name="T3" fmla="*/ 0 h 29"/>
                <a:gd name="T4" fmla="*/ 31 w 31"/>
                <a:gd name="T5" fmla="*/ 6 h 29"/>
                <a:gd name="T6" fmla="*/ 31 w 31"/>
                <a:gd name="T7" fmla="*/ 17 h 29"/>
                <a:gd name="T8" fmla="*/ 26 w 31"/>
                <a:gd name="T9" fmla="*/ 23 h 29"/>
                <a:gd name="T10" fmla="*/ 25 w 31"/>
                <a:gd name="T11" fmla="*/ 23 h 29"/>
                <a:gd name="T12" fmla="*/ 27 w 31"/>
                <a:gd name="T13" fmla="*/ 29 h 29"/>
                <a:gd name="T14" fmla="*/ 16 w 31"/>
                <a:gd name="T15" fmla="*/ 23 h 29"/>
                <a:gd name="T16" fmla="*/ 5 w 31"/>
                <a:gd name="T17" fmla="*/ 23 h 29"/>
                <a:gd name="T18" fmla="*/ 0 w 31"/>
                <a:gd name="T19" fmla="*/ 17 h 29"/>
                <a:gd name="T20" fmla="*/ 0 w 31"/>
                <a:gd name="T21" fmla="*/ 6 h 29"/>
                <a:gd name="T22" fmla="*/ 5 w 31"/>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9">
                  <a:moveTo>
                    <a:pt x="5" y="0"/>
                  </a:moveTo>
                  <a:cubicBezTo>
                    <a:pt x="26" y="0"/>
                    <a:pt x="26" y="0"/>
                    <a:pt x="26" y="0"/>
                  </a:cubicBezTo>
                  <a:cubicBezTo>
                    <a:pt x="28" y="0"/>
                    <a:pt x="31" y="3"/>
                    <a:pt x="31" y="6"/>
                  </a:cubicBezTo>
                  <a:cubicBezTo>
                    <a:pt x="31" y="17"/>
                    <a:pt x="31" y="17"/>
                    <a:pt x="31" y="17"/>
                  </a:cubicBezTo>
                  <a:cubicBezTo>
                    <a:pt x="31" y="20"/>
                    <a:pt x="28" y="23"/>
                    <a:pt x="26" y="23"/>
                  </a:cubicBezTo>
                  <a:cubicBezTo>
                    <a:pt x="25" y="23"/>
                    <a:pt x="25" y="23"/>
                    <a:pt x="25" y="23"/>
                  </a:cubicBezTo>
                  <a:cubicBezTo>
                    <a:pt x="27" y="29"/>
                    <a:pt x="27" y="29"/>
                    <a:pt x="27" y="29"/>
                  </a:cubicBezTo>
                  <a:cubicBezTo>
                    <a:pt x="16" y="23"/>
                    <a:pt x="16" y="23"/>
                    <a:pt x="16" y="23"/>
                  </a:cubicBezTo>
                  <a:cubicBezTo>
                    <a:pt x="5" y="23"/>
                    <a:pt x="5" y="23"/>
                    <a:pt x="5" y="23"/>
                  </a:cubicBezTo>
                  <a:cubicBezTo>
                    <a:pt x="2" y="23"/>
                    <a:pt x="0" y="20"/>
                    <a:pt x="0" y="17"/>
                  </a:cubicBezTo>
                  <a:cubicBezTo>
                    <a:pt x="0" y="6"/>
                    <a:pt x="0" y="6"/>
                    <a:pt x="0" y="6"/>
                  </a:cubicBezTo>
                  <a:cubicBezTo>
                    <a:pt x="0" y="3"/>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0" name="Freeform 768"/>
            <p:cNvSpPr>
              <a:spLocks/>
            </p:cNvSpPr>
            <p:nvPr/>
          </p:nvSpPr>
          <p:spPr bwMode="auto">
            <a:xfrm>
              <a:off x="5006975" y="3917951"/>
              <a:ext cx="117475" cy="107950"/>
            </a:xfrm>
            <a:custGeom>
              <a:avLst/>
              <a:gdLst>
                <a:gd name="T0" fmla="*/ 5 w 31"/>
                <a:gd name="T1" fmla="*/ 0 h 29"/>
                <a:gd name="T2" fmla="*/ 26 w 31"/>
                <a:gd name="T3" fmla="*/ 0 h 29"/>
                <a:gd name="T4" fmla="*/ 31 w 31"/>
                <a:gd name="T5" fmla="*/ 6 h 29"/>
                <a:gd name="T6" fmla="*/ 31 w 31"/>
                <a:gd name="T7" fmla="*/ 17 h 29"/>
                <a:gd name="T8" fmla="*/ 26 w 31"/>
                <a:gd name="T9" fmla="*/ 23 h 29"/>
                <a:gd name="T10" fmla="*/ 25 w 31"/>
                <a:gd name="T11" fmla="*/ 23 h 29"/>
                <a:gd name="T12" fmla="*/ 27 w 31"/>
                <a:gd name="T13" fmla="*/ 29 h 29"/>
                <a:gd name="T14" fmla="*/ 16 w 31"/>
                <a:gd name="T15" fmla="*/ 23 h 29"/>
                <a:gd name="T16" fmla="*/ 5 w 31"/>
                <a:gd name="T17" fmla="*/ 23 h 29"/>
                <a:gd name="T18" fmla="*/ 0 w 31"/>
                <a:gd name="T19" fmla="*/ 17 h 29"/>
                <a:gd name="T20" fmla="*/ 0 w 31"/>
                <a:gd name="T21" fmla="*/ 6 h 29"/>
                <a:gd name="T22" fmla="*/ 5 w 31"/>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9">
                  <a:moveTo>
                    <a:pt x="5" y="0"/>
                  </a:moveTo>
                  <a:cubicBezTo>
                    <a:pt x="26" y="0"/>
                    <a:pt x="26" y="0"/>
                    <a:pt x="26" y="0"/>
                  </a:cubicBezTo>
                  <a:cubicBezTo>
                    <a:pt x="29" y="0"/>
                    <a:pt x="31" y="3"/>
                    <a:pt x="31" y="6"/>
                  </a:cubicBezTo>
                  <a:cubicBezTo>
                    <a:pt x="31" y="17"/>
                    <a:pt x="31" y="17"/>
                    <a:pt x="31" y="17"/>
                  </a:cubicBezTo>
                  <a:cubicBezTo>
                    <a:pt x="31" y="21"/>
                    <a:pt x="29" y="23"/>
                    <a:pt x="26" y="23"/>
                  </a:cubicBezTo>
                  <a:cubicBezTo>
                    <a:pt x="25" y="23"/>
                    <a:pt x="25" y="23"/>
                    <a:pt x="25" y="23"/>
                  </a:cubicBezTo>
                  <a:cubicBezTo>
                    <a:pt x="27" y="29"/>
                    <a:pt x="27" y="29"/>
                    <a:pt x="27" y="29"/>
                  </a:cubicBezTo>
                  <a:cubicBezTo>
                    <a:pt x="16" y="23"/>
                    <a:pt x="16" y="23"/>
                    <a:pt x="16" y="23"/>
                  </a:cubicBezTo>
                  <a:cubicBezTo>
                    <a:pt x="5" y="23"/>
                    <a:pt x="5" y="23"/>
                    <a:pt x="5" y="23"/>
                  </a:cubicBezTo>
                  <a:cubicBezTo>
                    <a:pt x="2" y="23"/>
                    <a:pt x="0" y="21"/>
                    <a:pt x="0" y="17"/>
                  </a:cubicBezTo>
                  <a:cubicBezTo>
                    <a:pt x="0" y="6"/>
                    <a:pt x="0" y="6"/>
                    <a:pt x="0" y="6"/>
                  </a:cubicBezTo>
                  <a:cubicBezTo>
                    <a:pt x="0" y="3"/>
                    <a:pt x="2" y="0"/>
                    <a:pt x="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1" name="Freeform 769"/>
            <p:cNvSpPr>
              <a:spLocks/>
            </p:cNvSpPr>
            <p:nvPr/>
          </p:nvSpPr>
          <p:spPr bwMode="auto">
            <a:xfrm>
              <a:off x="5656263" y="3940176"/>
              <a:ext cx="112713" cy="104775"/>
            </a:xfrm>
            <a:custGeom>
              <a:avLst/>
              <a:gdLst>
                <a:gd name="T0" fmla="*/ 5 w 30"/>
                <a:gd name="T1" fmla="*/ 0 h 28"/>
                <a:gd name="T2" fmla="*/ 25 w 30"/>
                <a:gd name="T3" fmla="*/ 0 h 28"/>
                <a:gd name="T4" fmla="*/ 30 w 30"/>
                <a:gd name="T5" fmla="*/ 5 h 28"/>
                <a:gd name="T6" fmla="*/ 30 w 30"/>
                <a:gd name="T7" fmla="*/ 17 h 28"/>
                <a:gd name="T8" fmla="*/ 25 w 30"/>
                <a:gd name="T9" fmla="*/ 22 h 28"/>
                <a:gd name="T10" fmla="*/ 25 w 30"/>
                <a:gd name="T11" fmla="*/ 22 h 28"/>
                <a:gd name="T12" fmla="*/ 27 w 30"/>
                <a:gd name="T13" fmla="*/ 28 h 28"/>
                <a:gd name="T14" fmla="*/ 16 w 30"/>
                <a:gd name="T15" fmla="*/ 22 h 28"/>
                <a:gd name="T16" fmla="*/ 5 w 30"/>
                <a:gd name="T17" fmla="*/ 22 h 28"/>
                <a:gd name="T18" fmla="*/ 0 w 30"/>
                <a:gd name="T19" fmla="*/ 17 h 28"/>
                <a:gd name="T20" fmla="*/ 0 w 30"/>
                <a:gd name="T21" fmla="*/ 5 h 28"/>
                <a:gd name="T22" fmla="*/ 5 w 30"/>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5" y="0"/>
                  </a:moveTo>
                  <a:cubicBezTo>
                    <a:pt x="25" y="0"/>
                    <a:pt x="25" y="0"/>
                    <a:pt x="25" y="0"/>
                  </a:cubicBezTo>
                  <a:cubicBezTo>
                    <a:pt x="28" y="0"/>
                    <a:pt x="30" y="2"/>
                    <a:pt x="30" y="5"/>
                  </a:cubicBezTo>
                  <a:cubicBezTo>
                    <a:pt x="30" y="17"/>
                    <a:pt x="30" y="17"/>
                    <a:pt x="30" y="17"/>
                  </a:cubicBezTo>
                  <a:cubicBezTo>
                    <a:pt x="30" y="20"/>
                    <a:pt x="28" y="22"/>
                    <a:pt x="25" y="22"/>
                  </a:cubicBezTo>
                  <a:cubicBezTo>
                    <a:pt x="25" y="22"/>
                    <a:pt x="25" y="22"/>
                    <a:pt x="25" y="22"/>
                  </a:cubicBezTo>
                  <a:cubicBezTo>
                    <a:pt x="27" y="28"/>
                    <a:pt x="27" y="28"/>
                    <a:pt x="27" y="28"/>
                  </a:cubicBezTo>
                  <a:cubicBezTo>
                    <a:pt x="16" y="22"/>
                    <a:pt x="16" y="22"/>
                    <a:pt x="16" y="22"/>
                  </a:cubicBezTo>
                  <a:cubicBezTo>
                    <a:pt x="5" y="22"/>
                    <a:pt x="5" y="22"/>
                    <a:pt x="5" y="22"/>
                  </a:cubicBezTo>
                  <a:cubicBezTo>
                    <a:pt x="2" y="22"/>
                    <a:pt x="0" y="20"/>
                    <a:pt x="0" y="17"/>
                  </a:cubicBezTo>
                  <a:cubicBezTo>
                    <a:pt x="0" y="5"/>
                    <a:pt x="0" y="5"/>
                    <a:pt x="0" y="5"/>
                  </a:cubicBezTo>
                  <a:cubicBezTo>
                    <a:pt x="0" y="2"/>
                    <a:pt x="2" y="0"/>
                    <a:pt x="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2" name="Freeform 770"/>
            <p:cNvSpPr>
              <a:spLocks/>
            </p:cNvSpPr>
            <p:nvPr/>
          </p:nvSpPr>
          <p:spPr bwMode="auto">
            <a:xfrm>
              <a:off x="6880225" y="3525838"/>
              <a:ext cx="79375" cy="76200"/>
            </a:xfrm>
            <a:custGeom>
              <a:avLst/>
              <a:gdLst>
                <a:gd name="T0" fmla="*/ 3 w 21"/>
                <a:gd name="T1" fmla="*/ 0 h 20"/>
                <a:gd name="T2" fmla="*/ 17 w 21"/>
                <a:gd name="T3" fmla="*/ 0 h 20"/>
                <a:gd name="T4" fmla="*/ 21 w 21"/>
                <a:gd name="T5" fmla="*/ 4 h 20"/>
                <a:gd name="T6" fmla="*/ 21 w 21"/>
                <a:gd name="T7" fmla="*/ 12 h 20"/>
                <a:gd name="T8" fmla="*/ 17 w 21"/>
                <a:gd name="T9" fmla="*/ 16 h 20"/>
                <a:gd name="T10" fmla="*/ 17 w 21"/>
                <a:gd name="T11" fmla="*/ 16 h 20"/>
                <a:gd name="T12" fmla="*/ 18 w 21"/>
                <a:gd name="T13" fmla="*/ 20 h 20"/>
                <a:gd name="T14" fmla="*/ 11 w 21"/>
                <a:gd name="T15" fmla="*/ 16 h 20"/>
                <a:gd name="T16" fmla="*/ 3 w 21"/>
                <a:gd name="T17" fmla="*/ 16 h 20"/>
                <a:gd name="T18" fmla="*/ 0 w 21"/>
                <a:gd name="T19" fmla="*/ 12 h 20"/>
                <a:gd name="T20" fmla="*/ 0 w 21"/>
                <a:gd name="T21" fmla="*/ 4 h 20"/>
                <a:gd name="T22" fmla="*/ 3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3" y="0"/>
                  </a:moveTo>
                  <a:cubicBezTo>
                    <a:pt x="17" y="0"/>
                    <a:pt x="17" y="0"/>
                    <a:pt x="17" y="0"/>
                  </a:cubicBezTo>
                  <a:cubicBezTo>
                    <a:pt x="19" y="0"/>
                    <a:pt x="21" y="2"/>
                    <a:pt x="21" y="4"/>
                  </a:cubicBezTo>
                  <a:cubicBezTo>
                    <a:pt x="21" y="12"/>
                    <a:pt x="21" y="12"/>
                    <a:pt x="21" y="12"/>
                  </a:cubicBezTo>
                  <a:cubicBezTo>
                    <a:pt x="21" y="14"/>
                    <a:pt x="19" y="16"/>
                    <a:pt x="17" y="16"/>
                  </a:cubicBezTo>
                  <a:cubicBezTo>
                    <a:pt x="17" y="16"/>
                    <a:pt x="17" y="16"/>
                    <a:pt x="17" y="16"/>
                  </a:cubicBezTo>
                  <a:cubicBezTo>
                    <a:pt x="18" y="20"/>
                    <a:pt x="18" y="20"/>
                    <a:pt x="18" y="20"/>
                  </a:cubicBezTo>
                  <a:cubicBezTo>
                    <a:pt x="11" y="16"/>
                    <a:pt x="11" y="16"/>
                    <a:pt x="11" y="16"/>
                  </a:cubicBezTo>
                  <a:cubicBezTo>
                    <a:pt x="3" y="16"/>
                    <a:pt x="3" y="16"/>
                    <a:pt x="3" y="16"/>
                  </a:cubicBezTo>
                  <a:cubicBezTo>
                    <a:pt x="2" y="16"/>
                    <a:pt x="0" y="14"/>
                    <a:pt x="0" y="12"/>
                  </a:cubicBezTo>
                  <a:cubicBezTo>
                    <a:pt x="0" y="4"/>
                    <a:pt x="0" y="4"/>
                    <a:pt x="0" y="4"/>
                  </a:cubicBezTo>
                  <a:cubicBezTo>
                    <a:pt x="0" y="2"/>
                    <a:pt x="2"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3" name="Freeform 771"/>
            <p:cNvSpPr>
              <a:spLocks/>
            </p:cNvSpPr>
            <p:nvPr/>
          </p:nvSpPr>
          <p:spPr bwMode="auto">
            <a:xfrm>
              <a:off x="6704013" y="3271838"/>
              <a:ext cx="79375" cy="77788"/>
            </a:xfrm>
            <a:custGeom>
              <a:avLst/>
              <a:gdLst>
                <a:gd name="T0" fmla="*/ 3 w 21"/>
                <a:gd name="T1" fmla="*/ 0 h 21"/>
                <a:gd name="T2" fmla="*/ 17 w 21"/>
                <a:gd name="T3" fmla="*/ 0 h 21"/>
                <a:gd name="T4" fmla="*/ 21 w 21"/>
                <a:gd name="T5" fmla="*/ 4 h 21"/>
                <a:gd name="T6" fmla="*/ 21 w 21"/>
                <a:gd name="T7" fmla="*/ 12 h 21"/>
                <a:gd name="T8" fmla="*/ 17 w 21"/>
                <a:gd name="T9" fmla="*/ 17 h 21"/>
                <a:gd name="T10" fmla="*/ 17 w 21"/>
                <a:gd name="T11" fmla="*/ 17 h 21"/>
                <a:gd name="T12" fmla="*/ 18 w 21"/>
                <a:gd name="T13" fmla="*/ 21 h 21"/>
                <a:gd name="T14" fmla="*/ 11 w 21"/>
                <a:gd name="T15" fmla="*/ 17 h 21"/>
                <a:gd name="T16" fmla="*/ 3 w 21"/>
                <a:gd name="T17" fmla="*/ 17 h 21"/>
                <a:gd name="T18" fmla="*/ 0 w 21"/>
                <a:gd name="T19" fmla="*/ 12 h 21"/>
                <a:gd name="T20" fmla="*/ 0 w 21"/>
                <a:gd name="T21" fmla="*/ 4 h 21"/>
                <a:gd name="T22" fmla="*/ 3 w 21"/>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1">
                  <a:moveTo>
                    <a:pt x="3" y="0"/>
                  </a:moveTo>
                  <a:cubicBezTo>
                    <a:pt x="17" y="0"/>
                    <a:pt x="17" y="0"/>
                    <a:pt x="17" y="0"/>
                  </a:cubicBezTo>
                  <a:cubicBezTo>
                    <a:pt x="19" y="0"/>
                    <a:pt x="21" y="2"/>
                    <a:pt x="21" y="4"/>
                  </a:cubicBezTo>
                  <a:cubicBezTo>
                    <a:pt x="21" y="12"/>
                    <a:pt x="21" y="12"/>
                    <a:pt x="21" y="12"/>
                  </a:cubicBezTo>
                  <a:cubicBezTo>
                    <a:pt x="21" y="15"/>
                    <a:pt x="19" y="17"/>
                    <a:pt x="17" y="17"/>
                  </a:cubicBezTo>
                  <a:cubicBezTo>
                    <a:pt x="17" y="17"/>
                    <a:pt x="17" y="17"/>
                    <a:pt x="17" y="17"/>
                  </a:cubicBezTo>
                  <a:cubicBezTo>
                    <a:pt x="18" y="21"/>
                    <a:pt x="18" y="21"/>
                    <a:pt x="18" y="21"/>
                  </a:cubicBezTo>
                  <a:cubicBezTo>
                    <a:pt x="11" y="17"/>
                    <a:pt x="11" y="17"/>
                    <a:pt x="11" y="17"/>
                  </a:cubicBezTo>
                  <a:cubicBezTo>
                    <a:pt x="3" y="17"/>
                    <a:pt x="3" y="17"/>
                    <a:pt x="3" y="17"/>
                  </a:cubicBezTo>
                  <a:cubicBezTo>
                    <a:pt x="1" y="17"/>
                    <a:pt x="0" y="15"/>
                    <a:pt x="0" y="12"/>
                  </a:cubicBezTo>
                  <a:cubicBezTo>
                    <a:pt x="0" y="4"/>
                    <a:pt x="0" y="4"/>
                    <a:pt x="0" y="4"/>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4" name="Freeform 772"/>
            <p:cNvSpPr>
              <a:spLocks/>
            </p:cNvSpPr>
            <p:nvPr/>
          </p:nvSpPr>
          <p:spPr bwMode="auto">
            <a:xfrm>
              <a:off x="6832600" y="3717926"/>
              <a:ext cx="74613" cy="79375"/>
            </a:xfrm>
            <a:custGeom>
              <a:avLst/>
              <a:gdLst>
                <a:gd name="T0" fmla="*/ 3 w 20"/>
                <a:gd name="T1" fmla="*/ 0 h 21"/>
                <a:gd name="T2" fmla="*/ 17 w 20"/>
                <a:gd name="T3" fmla="*/ 0 h 21"/>
                <a:gd name="T4" fmla="*/ 20 w 20"/>
                <a:gd name="T5" fmla="*/ 4 h 21"/>
                <a:gd name="T6" fmla="*/ 20 w 20"/>
                <a:gd name="T7" fmla="*/ 12 h 21"/>
                <a:gd name="T8" fmla="*/ 17 w 20"/>
                <a:gd name="T9" fmla="*/ 17 h 21"/>
                <a:gd name="T10" fmla="*/ 17 w 20"/>
                <a:gd name="T11" fmla="*/ 17 h 21"/>
                <a:gd name="T12" fmla="*/ 18 w 20"/>
                <a:gd name="T13" fmla="*/ 21 h 21"/>
                <a:gd name="T14" fmla="*/ 11 w 20"/>
                <a:gd name="T15" fmla="*/ 17 h 21"/>
                <a:gd name="T16" fmla="*/ 3 w 20"/>
                <a:gd name="T17" fmla="*/ 17 h 21"/>
                <a:gd name="T18" fmla="*/ 0 w 20"/>
                <a:gd name="T19" fmla="*/ 12 h 21"/>
                <a:gd name="T20" fmla="*/ 0 w 20"/>
                <a:gd name="T21" fmla="*/ 4 h 21"/>
                <a:gd name="T22" fmla="*/ 3 w 20"/>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1">
                  <a:moveTo>
                    <a:pt x="3" y="0"/>
                  </a:moveTo>
                  <a:cubicBezTo>
                    <a:pt x="17" y="0"/>
                    <a:pt x="17" y="0"/>
                    <a:pt x="17" y="0"/>
                  </a:cubicBezTo>
                  <a:cubicBezTo>
                    <a:pt x="19" y="0"/>
                    <a:pt x="20" y="2"/>
                    <a:pt x="20" y="4"/>
                  </a:cubicBezTo>
                  <a:cubicBezTo>
                    <a:pt x="20" y="12"/>
                    <a:pt x="20" y="12"/>
                    <a:pt x="20" y="12"/>
                  </a:cubicBezTo>
                  <a:cubicBezTo>
                    <a:pt x="20" y="15"/>
                    <a:pt x="19" y="17"/>
                    <a:pt x="17" y="17"/>
                  </a:cubicBezTo>
                  <a:cubicBezTo>
                    <a:pt x="17" y="17"/>
                    <a:pt x="17" y="17"/>
                    <a:pt x="17" y="17"/>
                  </a:cubicBezTo>
                  <a:cubicBezTo>
                    <a:pt x="18" y="21"/>
                    <a:pt x="18" y="21"/>
                    <a:pt x="18" y="21"/>
                  </a:cubicBezTo>
                  <a:cubicBezTo>
                    <a:pt x="11" y="17"/>
                    <a:pt x="11" y="17"/>
                    <a:pt x="11" y="17"/>
                  </a:cubicBezTo>
                  <a:cubicBezTo>
                    <a:pt x="3" y="17"/>
                    <a:pt x="3" y="17"/>
                    <a:pt x="3" y="17"/>
                  </a:cubicBezTo>
                  <a:cubicBezTo>
                    <a:pt x="1" y="17"/>
                    <a:pt x="0" y="15"/>
                    <a:pt x="0" y="12"/>
                  </a:cubicBezTo>
                  <a:cubicBezTo>
                    <a:pt x="0" y="4"/>
                    <a:pt x="0" y="4"/>
                    <a:pt x="0" y="4"/>
                  </a:cubicBezTo>
                  <a:cubicBezTo>
                    <a:pt x="0" y="2"/>
                    <a:pt x="1" y="0"/>
                    <a:pt x="3"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5" name="Freeform 773"/>
            <p:cNvSpPr>
              <a:spLocks/>
            </p:cNvSpPr>
            <p:nvPr/>
          </p:nvSpPr>
          <p:spPr bwMode="auto">
            <a:xfrm>
              <a:off x="6524625" y="3341688"/>
              <a:ext cx="85725" cy="84138"/>
            </a:xfrm>
            <a:custGeom>
              <a:avLst/>
              <a:gdLst>
                <a:gd name="T0" fmla="*/ 3 w 23"/>
                <a:gd name="T1" fmla="*/ 0 h 22"/>
                <a:gd name="T2" fmla="*/ 19 w 23"/>
                <a:gd name="T3" fmla="*/ 0 h 22"/>
                <a:gd name="T4" fmla="*/ 23 w 23"/>
                <a:gd name="T5" fmla="*/ 5 h 22"/>
                <a:gd name="T6" fmla="*/ 23 w 23"/>
                <a:gd name="T7" fmla="*/ 13 h 22"/>
                <a:gd name="T8" fmla="*/ 19 w 23"/>
                <a:gd name="T9" fmla="*/ 17 h 22"/>
                <a:gd name="T10" fmla="*/ 19 w 23"/>
                <a:gd name="T11" fmla="*/ 17 h 22"/>
                <a:gd name="T12" fmla="*/ 20 w 23"/>
                <a:gd name="T13" fmla="*/ 22 h 22"/>
                <a:gd name="T14" fmla="*/ 12 w 23"/>
                <a:gd name="T15" fmla="*/ 17 h 22"/>
                <a:gd name="T16" fmla="*/ 3 w 23"/>
                <a:gd name="T17" fmla="*/ 17 h 22"/>
                <a:gd name="T18" fmla="*/ 0 w 23"/>
                <a:gd name="T19" fmla="*/ 13 h 22"/>
                <a:gd name="T20" fmla="*/ 0 w 23"/>
                <a:gd name="T21" fmla="*/ 5 h 22"/>
                <a:gd name="T22" fmla="*/ 3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3" y="0"/>
                  </a:moveTo>
                  <a:cubicBezTo>
                    <a:pt x="19" y="0"/>
                    <a:pt x="19" y="0"/>
                    <a:pt x="19" y="0"/>
                  </a:cubicBezTo>
                  <a:cubicBezTo>
                    <a:pt x="21" y="0"/>
                    <a:pt x="23" y="2"/>
                    <a:pt x="23" y="5"/>
                  </a:cubicBezTo>
                  <a:cubicBezTo>
                    <a:pt x="23" y="13"/>
                    <a:pt x="23" y="13"/>
                    <a:pt x="23" y="13"/>
                  </a:cubicBezTo>
                  <a:cubicBezTo>
                    <a:pt x="23" y="15"/>
                    <a:pt x="21" y="17"/>
                    <a:pt x="19" y="17"/>
                  </a:cubicBezTo>
                  <a:cubicBezTo>
                    <a:pt x="19" y="17"/>
                    <a:pt x="19" y="17"/>
                    <a:pt x="19" y="17"/>
                  </a:cubicBezTo>
                  <a:cubicBezTo>
                    <a:pt x="20" y="22"/>
                    <a:pt x="20" y="22"/>
                    <a:pt x="20" y="22"/>
                  </a:cubicBezTo>
                  <a:cubicBezTo>
                    <a:pt x="12" y="17"/>
                    <a:pt x="12" y="17"/>
                    <a:pt x="12" y="17"/>
                  </a:cubicBezTo>
                  <a:cubicBezTo>
                    <a:pt x="3" y="17"/>
                    <a:pt x="3" y="17"/>
                    <a:pt x="3" y="17"/>
                  </a:cubicBezTo>
                  <a:cubicBezTo>
                    <a:pt x="1" y="17"/>
                    <a:pt x="0" y="15"/>
                    <a:pt x="0" y="13"/>
                  </a:cubicBezTo>
                  <a:cubicBezTo>
                    <a:pt x="0" y="5"/>
                    <a:pt x="0" y="5"/>
                    <a:pt x="0" y="5"/>
                  </a:cubicBezTo>
                  <a:cubicBezTo>
                    <a:pt x="0" y="2"/>
                    <a:pt x="1"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6" name="Freeform 774"/>
            <p:cNvSpPr>
              <a:spLocks/>
            </p:cNvSpPr>
            <p:nvPr/>
          </p:nvSpPr>
          <p:spPr bwMode="auto">
            <a:xfrm>
              <a:off x="6502400" y="2681288"/>
              <a:ext cx="85725" cy="79375"/>
            </a:xfrm>
            <a:custGeom>
              <a:avLst/>
              <a:gdLst>
                <a:gd name="T0" fmla="*/ 3 w 23"/>
                <a:gd name="T1" fmla="*/ 0 h 21"/>
                <a:gd name="T2" fmla="*/ 19 w 23"/>
                <a:gd name="T3" fmla="*/ 0 h 21"/>
                <a:gd name="T4" fmla="*/ 23 w 23"/>
                <a:gd name="T5" fmla="*/ 4 h 21"/>
                <a:gd name="T6" fmla="*/ 23 w 23"/>
                <a:gd name="T7" fmla="*/ 12 h 21"/>
                <a:gd name="T8" fmla="*/ 19 w 23"/>
                <a:gd name="T9" fmla="*/ 17 h 21"/>
                <a:gd name="T10" fmla="*/ 19 w 23"/>
                <a:gd name="T11" fmla="*/ 17 h 21"/>
                <a:gd name="T12" fmla="*/ 20 w 23"/>
                <a:gd name="T13" fmla="*/ 21 h 21"/>
                <a:gd name="T14" fmla="*/ 12 w 23"/>
                <a:gd name="T15" fmla="*/ 17 h 21"/>
                <a:gd name="T16" fmla="*/ 3 w 23"/>
                <a:gd name="T17" fmla="*/ 17 h 21"/>
                <a:gd name="T18" fmla="*/ 0 w 23"/>
                <a:gd name="T19" fmla="*/ 12 h 21"/>
                <a:gd name="T20" fmla="*/ 0 w 23"/>
                <a:gd name="T21" fmla="*/ 4 h 21"/>
                <a:gd name="T22" fmla="*/ 3 w 23"/>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3" y="0"/>
                  </a:moveTo>
                  <a:cubicBezTo>
                    <a:pt x="19" y="0"/>
                    <a:pt x="19" y="0"/>
                    <a:pt x="19" y="0"/>
                  </a:cubicBezTo>
                  <a:cubicBezTo>
                    <a:pt x="21" y="0"/>
                    <a:pt x="23" y="2"/>
                    <a:pt x="23" y="4"/>
                  </a:cubicBezTo>
                  <a:cubicBezTo>
                    <a:pt x="23" y="12"/>
                    <a:pt x="23" y="12"/>
                    <a:pt x="23" y="12"/>
                  </a:cubicBezTo>
                  <a:cubicBezTo>
                    <a:pt x="23" y="15"/>
                    <a:pt x="21" y="17"/>
                    <a:pt x="19" y="17"/>
                  </a:cubicBezTo>
                  <a:cubicBezTo>
                    <a:pt x="19" y="17"/>
                    <a:pt x="19" y="17"/>
                    <a:pt x="19" y="17"/>
                  </a:cubicBezTo>
                  <a:cubicBezTo>
                    <a:pt x="20" y="21"/>
                    <a:pt x="20" y="21"/>
                    <a:pt x="20" y="21"/>
                  </a:cubicBezTo>
                  <a:cubicBezTo>
                    <a:pt x="12" y="17"/>
                    <a:pt x="12" y="17"/>
                    <a:pt x="12" y="17"/>
                  </a:cubicBezTo>
                  <a:cubicBezTo>
                    <a:pt x="3" y="17"/>
                    <a:pt x="3" y="17"/>
                    <a:pt x="3" y="17"/>
                  </a:cubicBezTo>
                  <a:cubicBezTo>
                    <a:pt x="1" y="17"/>
                    <a:pt x="0" y="15"/>
                    <a:pt x="0" y="12"/>
                  </a:cubicBezTo>
                  <a:cubicBezTo>
                    <a:pt x="0" y="4"/>
                    <a:pt x="0" y="4"/>
                    <a:pt x="0" y="4"/>
                  </a:cubicBezTo>
                  <a:cubicBezTo>
                    <a:pt x="0" y="2"/>
                    <a:pt x="1" y="0"/>
                    <a:pt x="3"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7" name="Freeform 775"/>
            <p:cNvSpPr>
              <a:spLocks/>
            </p:cNvSpPr>
            <p:nvPr/>
          </p:nvSpPr>
          <p:spPr bwMode="auto">
            <a:xfrm>
              <a:off x="7212013" y="2643188"/>
              <a:ext cx="85725" cy="82550"/>
            </a:xfrm>
            <a:custGeom>
              <a:avLst/>
              <a:gdLst>
                <a:gd name="T0" fmla="*/ 3 w 23"/>
                <a:gd name="T1" fmla="*/ 0 h 22"/>
                <a:gd name="T2" fmla="*/ 19 w 23"/>
                <a:gd name="T3" fmla="*/ 0 h 22"/>
                <a:gd name="T4" fmla="*/ 23 w 23"/>
                <a:gd name="T5" fmla="*/ 5 h 22"/>
                <a:gd name="T6" fmla="*/ 23 w 23"/>
                <a:gd name="T7" fmla="*/ 13 h 22"/>
                <a:gd name="T8" fmla="*/ 19 w 23"/>
                <a:gd name="T9" fmla="*/ 18 h 22"/>
                <a:gd name="T10" fmla="*/ 19 w 23"/>
                <a:gd name="T11" fmla="*/ 18 h 22"/>
                <a:gd name="T12" fmla="*/ 20 w 23"/>
                <a:gd name="T13" fmla="*/ 22 h 22"/>
                <a:gd name="T14" fmla="*/ 12 w 23"/>
                <a:gd name="T15" fmla="*/ 18 h 22"/>
                <a:gd name="T16" fmla="*/ 3 w 23"/>
                <a:gd name="T17" fmla="*/ 18 h 22"/>
                <a:gd name="T18" fmla="*/ 0 w 23"/>
                <a:gd name="T19" fmla="*/ 13 h 22"/>
                <a:gd name="T20" fmla="*/ 0 w 23"/>
                <a:gd name="T21" fmla="*/ 5 h 22"/>
                <a:gd name="T22" fmla="*/ 3 w 2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3" y="0"/>
                  </a:moveTo>
                  <a:cubicBezTo>
                    <a:pt x="19" y="0"/>
                    <a:pt x="19" y="0"/>
                    <a:pt x="19" y="0"/>
                  </a:cubicBezTo>
                  <a:cubicBezTo>
                    <a:pt x="21" y="0"/>
                    <a:pt x="23" y="2"/>
                    <a:pt x="23" y="5"/>
                  </a:cubicBezTo>
                  <a:cubicBezTo>
                    <a:pt x="23" y="13"/>
                    <a:pt x="23" y="13"/>
                    <a:pt x="23" y="13"/>
                  </a:cubicBezTo>
                  <a:cubicBezTo>
                    <a:pt x="23" y="16"/>
                    <a:pt x="21" y="18"/>
                    <a:pt x="19" y="18"/>
                  </a:cubicBezTo>
                  <a:cubicBezTo>
                    <a:pt x="19" y="18"/>
                    <a:pt x="19" y="18"/>
                    <a:pt x="19" y="18"/>
                  </a:cubicBezTo>
                  <a:cubicBezTo>
                    <a:pt x="20" y="22"/>
                    <a:pt x="20" y="22"/>
                    <a:pt x="20" y="22"/>
                  </a:cubicBezTo>
                  <a:cubicBezTo>
                    <a:pt x="12" y="18"/>
                    <a:pt x="12" y="18"/>
                    <a:pt x="12" y="18"/>
                  </a:cubicBezTo>
                  <a:cubicBezTo>
                    <a:pt x="3" y="18"/>
                    <a:pt x="3" y="18"/>
                    <a:pt x="3" y="18"/>
                  </a:cubicBezTo>
                  <a:cubicBezTo>
                    <a:pt x="1" y="18"/>
                    <a:pt x="0" y="16"/>
                    <a:pt x="0" y="13"/>
                  </a:cubicBezTo>
                  <a:cubicBezTo>
                    <a:pt x="0" y="5"/>
                    <a:pt x="0" y="5"/>
                    <a:pt x="0" y="5"/>
                  </a:cubicBezTo>
                  <a:cubicBezTo>
                    <a:pt x="0" y="2"/>
                    <a:pt x="1"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8" name="Freeform 776"/>
            <p:cNvSpPr>
              <a:spLocks/>
            </p:cNvSpPr>
            <p:nvPr/>
          </p:nvSpPr>
          <p:spPr bwMode="auto">
            <a:xfrm>
              <a:off x="7740650" y="1816101"/>
              <a:ext cx="85725" cy="79375"/>
            </a:xfrm>
            <a:custGeom>
              <a:avLst/>
              <a:gdLst>
                <a:gd name="T0" fmla="*/ 4 w 23"/>
                <a:gd name="T1" fmla="*/ 0 h 21"/>
                <a:gd name="T2" fmla="*/ 20 w 23"/>
                <a:gd name="T3" fmla="*/ 0 h 21"/>
                <a:gd name="T4" fmla="*/ 23 w 23"/>
                <a:gd name="T5" fmla="*/ 4 h 21"/>
                <a:gd name="T6" fmla="*/ 23 w 23"/>
                <a:gd name="T7" fmla="*/ 12 h 21"/>
                <a:gd name="T8" fmla="*/ 20 w 23"/>
                <a:gd name="T9" fmla="*/ 17 h 21"/>
                <a:gd name="T10" fmla="*/ 19 w 23"/>
                <a:gd name="T11" fmla="*/ 17 h 21"/>
                <a:gd name="T12" fmla="*/ 21 w 23"/>
                <a:gd name="T13" fmla="*/ 21 h 21"/>
                <a:gd name="T14" fmla="*/ 12 w 23"/>
                <a:gd name="T15" fmla="*/ 17 h 21"/>
                <a:gd name="T16" fmla="*/ 4 w 23"/>
                <a:gd name="T17" fmla="*/ 17 h 21"/>
                <a:gd name="T18" fmla="*/ 0 w 23"/>
                <a:gd name="T19" fmla="*/ 12 h 21"/>
                <a:gd name="T20" fmla="*/ 0 w 23"/>
                <a:gd name="T21" fmla="*/ 4 h 21"/>
                <a:gd name="T22" fmla="*/ 4 w 23"/>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4" y="0"/>
                  </a:moveTo>
                  <a:cubicBezTo>
                    <a:pt x="20" y="0"/>
                    <a:pt x="20" y="0"/>
                    <a:pt x="20" y="0"/>
                  </a:cubicBezTo>
                  <a:cubicBezTo>
                    <a:pt x="22" y="0"/>
                    <a:pt x="23" y="2"/>
                    <a:pt x="23" y="4"/>
                  </a:cubicBezTo>
                  <a:cubicBezTo>
                    <a:pt x="23" y="12"/>
                    <a:pt x="23" y="12"/>
                    <a:pt x="23" y="12"/>
                  </a:cubicBezTo>
                  <a:cubicBezTo>
                    <a:pt x="23" y="15"/>
                    <a:pt x="22" y="17"/>
                    <a:pt x="20" y="17"/>
                  </a:cubicBezTo>
                  <a:cubicBezTo>
                    <a:pt x="19" y="17"/>
                    <a:pt x="19" y="17"/>
                    <a:pt x="19" y="17"/>
                  </a:cubicBezTo>
                  <a:cubicBezTo>
                    <a:pt x="21" y="21"/>
                    <a:pt x="21" y="21"/>
                    <a:pt x="21" y="21"/>
                  </a:cubicBezTo>
                  <a:cubicBezTo>
                    <a:pt x="12" y="17"/>
                    <a:pt x="12" y="17"/>
                    <a:pt x="12" y="17"/>
                  </a:cubicBezTo>
                  <a:cubicBezTo>
                    <a:pt x="4" y="17"/>
                    <a:pt x="4" y="17"/>
                    <a:pt x="4" y="17"/>
                  </a:cubicBezTo>
                  <a:cubicBezTo>
                    <a:pt x="2" y="17"/>
                    <a:pt x="0" y="15"/>
                    <a:pt x="0" y="12"/>
                  </a:cubicBezTo>
                  <a:cubicBezTo>
                    <a:pt x="0" y="4"/>
                    <a:pt x="0" y="4"/>
                    <a:pt x="0" y="4"/>
                  </a:cubicBezTo>
                  <a:cubicBezTo>
                    <a:pt x="0" y="2"/>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59" name="Freeform 777"/>
            <p:cNvSpPr>
              <a:spLocks/>
            </p:cNvSpPr>
            <p:nvPr/>
          </p:nvSpPr>
          <p:spPr bwMode="auto">
            <a:xfrm>
              <a:off x="8340725" y="2327276"/>
              <a:ext cx="68263" cy="65088"/>
            </a:xfrm>
            <a:custGeom>
              <a:avLst/>
              <a:gdLst>
                <a:gd name="T0" fmla="*/ 3 w 18"/>
                <a:gd name="T1" fmla="*/ 0 h 17"/>
                <a:gd name="T2" fmla="*/ 15 w 18"/>
                <a:gd name="T3" fmla="*/ 0 h 17"/>
                <a:gd name="T4" fmla="*/ 18 w 18"/>
                <a:gd name="T5" fmla="*/ 4 h 17"/>
                <a:gd name="T6" fmla="*/ 18 w 18"/>
                <a:gd name="T7" fmla="*/ 10 h 17"/>
                <a:gd name="T8" fmla="*/ 15 w 18"/>
                <a:gd name="T9" fmla="*/ 13 h 17"/>
                <a:gd name="T10" fmla="*/ 14 w 18"/>
                <a:gd name="T11" fmla="*/ 13 h 17"/>
                <a:gd name="T12" fmla="*/ 15 w 18"/>
                <a:gd name="T13" fmla="*/ 17 h 17"/>
                <a:gd name="T14" fmla="*/ 9 w 18"/>
                <a:gd name="T15" fmla="*/ 13 h 17"/>
                <a:gd name="T16" fmla="*/ 3 w 18"/>
                <a:gd name="T17" fmla="*/ 13 h 17"/>
                <a:gd name="T18" fmla="*/ 0 w 18"/>
                <a:gd name="T19" fmla="*/ 10 h 17"/>
                <a:gd name="T20" fmla="*/ 0 w 18"/>
                <a:gd name="T21" fmla="*/ 4 h 17"/>
                <a:gd name="T22" fmla="*/ 3 w 18"/>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3" y="0"/>
                  </a:moveTo>
                  <a:cubicBezTo>
                    <a:pt x="15" y="0"/>
                    <a:pt x="15" y="0"/>
                    <a:pt x="15" y="0"/>
                  </a:cubicBezTo>
                  <a:cubicBezTo>
                    <a:pt x="16" y="0"/>
                    <a:pt x="18" y="2"/>
                    <a:pt x="18" y="4"/>
                  </a:cubicBezTo>
                  <a:cubicBezTo>
                    <a:pt x="18" y="10"/>
                    <a:pt x="18" y="10"/>
                    <a:pt x="18" y="10"/>
                  </a:cubicBezTo>
                  <a:cubicBezTo>
                    <a:pt x="18" y="12"/>
                    <a:pt x="16" y="13"/>
                    <a:pt x="15" y="13"/>
                  </a:cubicBezTo>
                  <a:cubicBezTo>
                    <a:pt x="14" y="13"/>
                    <a:pt x="14" y="13"/>
                    <a:pt x="14" y="13"/>
                  </a:cubicBezTo>
                  <a:cubicBezTo>
                    <a:pt x="15" y="17"/>
                    <a:pt x="15" y="17"/>
                    <a:pt x="15" y="17"/>
                  </a:cubicBezTo>
                  <a:cubicBezTo>
                    <a:pt x="9" y="13"/>
                    <a:pt x="9" y="13"/>
                    <a:pt x="9" y="13"/>
                  </a:cubicBezTo>
                  <a:cubicBezTo>
                    <a:pt x="3" y="13"/>
                    <a:pt x="3" y="13"/>
                    <a:pt x="3" y="13"/>
                  </a:cubicBezTo>
                  <a:cubicBezTo>
                    <a:pt x="1" y="13"/>
                    <a:pt x="0" y="12"/>
                    <a:pt x="0" y="10"/>
                  </a:cubicBezTo>
                  <a:cubicBezTo>
                    <a:pt x="0" y="4"/>
                    <a:pt x="0" y="4"/>
                    <a:pt x="0" y="4"/>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0" name="Freeform 778"/>
            <p:cNvSpPr>
              <a:spLocks/>
            </p:cNvSpPr>
            <p:nvPr/>
          </p:nvSpPr>
          <p:spPr bwMode="auto">
            <a:xfrm>
              <a:off x="8337550" y="1985963"/>
              <a:ext cx="63500" cy="60325"/>
            </a:xfrm>
            <a:custGeom>
              <a:avLst/>
              <a:gdLst>
                <a:gd name="T0" fmla="*/ 3 w 17"/>
                <a:gd name="T1" fmla="*/ 0 h 16"/>
                <a:gd name="T2" fmla="*/ 15 w 17"/>
                <a:gd name="T3" fmla="*/ 0 h 16"/>
                <a:gd name="T4" fmla="*/ 17 w 17"/>
                <a:gd name="T5" fmla="*/ 3 h 16"/>
                <a:gd name="T6" fmla="*/ 17 w 17"/>
                <a:gd name="T7" fmla="*/ 10 h 16"/>
                <a:gd name="T8" fmla="*/ 15 w 17"/>
                <a:gd name="T9" fmla="*/ 13 h 16"/>
                <a:gd name="T10" fmla="*/ 14 w 17"/>
                <a:gd name="T11" fmla="*/ 13 h 16"/>
                <a:gd name="T12" fmla="*/ 15 w 17"/>
                <a:gd name="T13" fmla="*/ 16 h 16"/>
                <a:gd name="T14" fmla="*/ 9 w 17"/>
                <a:gd name="T15" fmla="*/ 13 h 16"/>
                <a:gd name="T16" fmla="*/ 3 w 17"/>
                <a:gd name="T17" fmla="*/ 13 h 16"/>
                <a:gd name="T18" fmla="*/ 0 w 17"/>
                <a:gd name="T19" fmla="*/ 10 h 16"/>
                <a:gd name="T20" fmla="*/ 0 w 17"/>
                <a:gd name="T21" fmla="*/ 3 h 16"/>
                <a:gd name="T22" fmla="*/ 3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3" y="0"/>
                  </a:moveTo>
                  <a:cubicBezTo>
                    <a:pt x="15" y="0"/>
                    <a:pt x="15" y="0"/>
                    <a:pt x="15" y="0"/>
                  </a:cubicBezTo>
                  <a:cubicBezTo>
                    <a:pt x="16" y="0"/>
                    <a:pt x="17" y="2"/>
                    <a:pt x="17" y="3"/>
                  </a:cubicBezTo>
                  <a:cubicBezTo>
                    <a:pt x="17" y="10"/>
                    <a:pt x="17" y="10"/>
                    <a:pt x="17" y="10"/>
                  </a:cubicBezTo>
                  <a:cubicBezTo>
                    <a:pt x="17" y="12"/>
                    <a:pt x="16" y="13"/>
                    <a:pt x="15" y="13"/>
                  </a:cubicBezTo>
                  <a:cubicBezTo>
                    <a:pt x="14" y="13"/>
                    <a:pt x="14" y="13"/>
                    <a:pt x="14" y="13"/>
                  </a:cubicBezTo>
                  <a:cubicBezTo>
                    <a:pt x="15" y="16"/>
                    <a:pt x="15" y="16"/>
                    <a:pt x="15" y="16"/>
                  </a:cubicBezTo>
                  <a:cubicBezTo>
                    <a:pt x="9" y="13"/>
                    <a:pt x="9" y="13"/>
                    <a:pt x="9" y="13"/>
                  </a:cubicBezTo>
                  <a:cubicBezTo>
                    <a:pt x="3" y="13"/>
                    <a:pt x="3" y="13"/>
                    <a:pt x="3" y="13"/>
                  </a:cubicBezTo>
                  <a:cubicBezTo>
                    <a:pt x="1" y="13"/>
                    <a:pt x="0" y="12"/>
                    <a:pt x="0" y="10"/>
                  </a:cubicBezTo>
                  <a:cubicBezTo>
                    <a:pt x="0" y="3"/>
                    <a:pt x="0" y="3"/>
                    <a:pt x="0" y="3"/>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1" name="Freeform 779"/>
            <p:cNvSpPr>
              <a:spLocks/>
            </p:cNvSpPr>
            <p:nvPr/>
          </p:nvSpPr>
          <p:spPr bwMode="auto">
            <a:xfrm>
              <a:off x="8348663" y="2606676"/>
              <a:ext cx="68263" cy="63500"/>
            </a:xfrm>
            <a:custGeom>
              <a:avLst/>
              <a:gdLst>
                <a:gd name="T0" fmla="*/ 3 w 18"/>
                <a:gd name="T1" fmla="*/ 0 h 17"/>
                <a:gd name="T2" fmla="*/ 15 w 18"/>
                <a:gd name="T3" fmla="*/ 0 h 17"/>
                <a:gd name="T4" fmla="*/ 18 w 18"/>
                <a:gd name="T5" fmla="*/ 4 h 17"/>
                <a:gd name="T6" fmla="*/ 18 w 18"/>
                <a:gd name="T7" fmla="*/ 10 h 17"/>
                <a:gd name="T8" fmla="*/ 15 w 18"/>
                <a:gd name="T9" fmla="*/ 13 h 17"/>
                <a:gd name="T10" fmla="*/ 15 w 18"/>
                <a:gd name="T11" fmla="*/ 13 h 17"/>
                <a:gd name="T12" fmla="*/ 16 w 18"/>
                <a:gd name="T13" fmla="*/ 17 h 17"/>
                <a:gd name="T14" fmla="*/ 9 w 18"/>
                <a:gd name="T15" fmla="*/ 13 h 17"/>
                <a:gd name="T16" fmla="*/ 3 w 18"/>
                <a:gd name="T17" fmla="*/ 13 h 17"/>
                <a:gd name="T18" fmla="*/ 0 w 18"/>
                <a:gd name="T19" fmla="*/ 10 h 17"/>
                <a:gd name="T20" fmla="*/ 0 w 18"/>
                <a:gd name="T21" fmla="*/ 4 h 17"/>
                <a:gd name="T22" fmla="*/ 3 w 18"/>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3" y="0"/>
                  </a:moveTo>
                  <a:cubicBezTo>
                    <a:pt x="15" y="0"/>
                    <a:pt x="15" y="0"/>
                    <a:pt x="15" y="0"/>
                  </a:cubicBezTo>
                  <a:cubicBezTo>
                    <a:pt x="16" y="0"/>
                    <a:pt x="18" y="2"/>
                    <a:pt x="18" y="4"/>
                  </a:cubicBezTo>
                  <a:cubicBezTo>
                    <a:pt x="18" y="10"/>
                    <a:pt x="18" y="10"/>
                    <a:pt x="18" y="10"/>
                  </a:cubicBezTo>
                  <a:cubicBezTo>
                    <a:pt x="18" y="12"/>
                    <a:pt x="16" y="13"/>
                    <a:pt x="15" y="13"/>
                  </a:cubicBezTo>
                  <a:cubicBezTo>
                    <a:pt x="15" y="13"/>
                    <a:pt x="15" y="13"/>
                    <a:pt x="15" y="13"/>
                  </a:cubicBezTo>
                  <a:cubicBezTo>
                    <a:pt x="16" y="17"/>
                    <a:pt x="16" y="17"/>
                    <a:pt x="16" y="17"/>
                  </a:cubicBezTo>
                  <a:cubicBezTo>
                    <a:pt x="9" y="13"/>
                    <a:pt x="9" y="13"/>
                    <a:pt x="9" y="13"/>
                  </a:cubicBezTo>
                  <a:cubicBezTo>
                    <a:pt x="3" y="13"/>
                    <a:pt x="3" y="13"/>
                    <a:pt x="3" y="13"/>
                  </a:cubicBezTo>
                  <a:cubicBezTo>
                    <a:pt x="1" y="13"/>
                    <a:pt x="0" y="12"/>
                    <a:pt x="0" y="10"/>
                  </a:cubicBezTo>
                  <a:cubicBezTo>
                    <a:pt x="0" y="4"/>
                    <a:pt x="0" y="4"/>
                    <a:pt x="0" y="4"/>
                  </a:cubicBezTo>
                  <a:cubicBezTo>
                    <a:pt x="0" y="2"/>
                    <a:pt x="1" y="0"/>
                    <a:pt x="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2" name="Freeform 780"/>
            <p:cNvSpPr>
              <a:spLocks/>
            </p:cNvSpPr>
            <p:nvPr/>
          </p:nvSpPr>
          <p:spPr bwMode="auto">
            <a:xfrm>
              <a:off x="6242050" y="2986088"/>
              <a:ext cx="117475" cy="104775"/>
            </a:xfrm>
            <a:custGeom>
              <a:avLst/>
              <a:gdLst>
                <a:gd name="T0" fmla="*/ 5 w 31"/>
                <a:gd name="T1" fmla="*/ 0 h 28"/>
                <a:gd name="T2" fmla="*/ 26 w 31"/>
                <a:gd name="T3" fmla="*/ 0 h 28"/>
                <a:gd name="T4" fmla="*/ 31 w 31"/>
                <a:gd name="T5" fmla="*/ 6 h 28"/>
                <a:gd name="T6" fmla="*/ 31 w 31"/>
                <a:gd name="T7" fmla="*/ 17 h 28"/>
                <a:gd name="T8" fmla="*/ 26 w 31"/>
                <a:gd name="T9" fmla="*/ 23 h 28"/>
                <a:gd name="T10" fmla="*/ 25 w 31"/>
                <a:gd name="T11" fmla="*/ 23 h 28"/>
                <a:gd name="T12" fmla="*/ 27 w 31"/>
                <a:gd name="T13" fmla="*/ 28 h 28"/>
                <a:gd name="T14" fmla="*/ 16 w 31"/>
                <a:gd name="T15" fmla="*/ 23 h 28"/>
                <a:gd name="T16" fmla="*/ 5 w 31"/>
                <a:gd name="T17" fmla="*/ 23 h 28"/>
                <a:gd name="T18" fmla="*/ 0 w 31"/>
                <a:gd name="T19" fmla="*/ 17 h 28"/>
                <a:gd name="T20" fmla="*/ 0 w 31"/>
                <a:gd name="T21" fmla="*/ 6 h 28"/>
                <a:gd name="T22" fmla="*/ 5 w 31"/>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8">
                  <a:moveTo>
                    <a:pt x="5" y="0"/>
                  </a:moveTo>
                  <a:cubicBezTo>
                    <a:pt x="26" y="0"/>
                    <a:pt x="26" y="0"/>
                    <a:pt x="26" y="0"/>
                  </a:cubicBezTo>
                  <a:cubicBezTo>
                    <a:pt x="28" y="0"/>
                    <a:pt x="31" y="2"/>
                    <a:pt x="31" y="6"/>
                  </a:cubicBezTo>
                  <a:cubicBezTo>
                    <a:pt x="31" y="17"/>
                    <a:pt x="31" y="17"/>
                    <a:pt x="31" y="17"/>
                  </a:cubicBezTo>
                  <a:cubicBezTo>
                    <a:pt x="31" y="20"/>
                    <a:pt x="28" y="23"/>
                    <a:pt x="26" y="23"/>
                  </a:cubicBezTo>
                  <a:cubicBezTo>
                    <a:pt x="25" y="23"/>
                    <a:pt x="25" y="23"/>
                    <a:pt x="25" y="23"/>
                  </a:cubicBezTo>
                  <a:cubicBezTo>
                    <a:pt x="27" y="28"/>
                    <a:pt x="27" y="28"/>
                    <a:pt x="27" y="28"/>
                  </a:cubicBezTo>
                  <a:cubicBezTo>
                    <a:pt x="16" y="23"/>
                    <a:pt x="16" y="23"/>
                    <a:pt x="16" y="23"/>
                  </a:cubicBezTo>
                  <a:cubicBezTo>
                    <a:pt x="5" y="23"/>
                    <a:pt x="5" y="23"/>
                    <a:pt x="5" y="23"/>
                  </a:cubicBezTo>
                  <a:cubicBezTo>
                    <a:pt x="2" y="23"/>
                    <a:pt x="0" y="20"/>
                    <a:pt x="0" y="17"/>
                  </a:cubicBezTo>
                  <a:cubicBezTo>
                    <a:pt x="0" y="6"/>
                    <a:pt x="0" y="6"/>
                    <a:pt x="0" y="6"/>
                  </a:cubicBezTo>
                  <a:cubicBezTo>
                    <a:pt x="0" y="2"/>
                    <a:pt x="2" y="0"/>
                    <a:pt x="5"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3" name="Freeform 781"/>
            <p:cNvSpPr>
              <a:spLocks/>
            </p:cNvSpPr>
            <p:nvPr/>
          </p:nvSpPr>
          <p:spPr bwMode="auto">
            <a:xfrm>
              <a:off x="5964238" y="3225801"/>
              <a:ext cx="98425" cy="90488"/>
            </a:xfrm>
            <a:custGeom>
              <a:avLst/>
              <a:gdLst>
                <a:gd name="T0" fmla="*/ 4 w 26"/>
                <a:gd name="T1" fmla="*/ 0 h 24"/>
                <a:gd name="T2" fmla="*/ 22 w 26"/>
                <a:gd name="T3" fmla="*/ 0 h 24"/>
                <a:gd name="T4" fmla="*/ 26 w 26"/>
                <a:gd name="T5" fmla="*/ 5 h 24"/>
                <a:gd name="T6" fmla="*/ 26 w 26"/>
                <a:gd name="T7" fmla="*/ 14 h 24"/>
                <a:gd name="T8" fmla="*/ 22 w 26"/>
                <a:gd name="T9" fmla="*/ 19 h 24"/>
                <a:gd name="T10" fmla="*/ 22 w 26"/>
                <a:gd name="T11" fmla="*/ 19 h 24"/>
                <a:gd name="T12" fmla="*/ 23 w 26"/>
                <a:gd name="T13" fmla="*/ 24 h 24"/>
                <a:gd name="T14" fmla="*/ 14 w 26"/>
                <a:gd name="T15" fmla="*/ 19 h 24"/>
                <a:gd name="T16" fmla="*/ 4 w 26"/>
                <a:gd name="T17" fmla="*/ 19 h 24"/>
                <a:gd name="T18" fmla="*/ 0 w 26"/>
                <a:gd name="T19" fmla="*/ 14 h 24"/>
                <a:gd name="T20" fmla="*/ 0 w 26"/>
                <a:gd name="T21" fmla="*/ 5 h 24"/>
                <a:gd name="T22" fmla="*/ 4 w 26"/>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4">
                  <a:moveTo>
                    <a:pt x="4" y="0"/>
                  </a:moveTo>
                  <a:cubicBezTo>
                    <a:pt x="22" y="0"/>
                    <a:pt x="22" y="0"/>
                    <a:pt x="22" y="0"/>
                  </a:cubicBezTo>
                  <a:cubicBezTo>
                    <a:pt x="24" y="0"/>
                    <a:pt x="26" y="2"/>
                    <a:pt x="26" y="5"/>
                  </a:cubicBezTo>
                  <a:cubicBezTo>
                    <a:pt x="26" y="14"/>
                    <a:pt x="26" y="14"/>
                    <a:pt x="26" y="14"/>
                  </a:cubicBezTo>
                  <a:cubicBezTo>
                    <a:pt x="26" y="17"/>
                    <a:pt x="24" y="19"/>
                    <a:pt x="22" y="19"/>
                  </a:cubicBezTo>
                  <a:cubicBezTo>
                    <a:pt x="22" y="19"/>
                    <a:pt x="22" y="19"/>
                    <a:pt x="22" y="19"/>
                  </a:cubicBezTo>
                  <a:cubicBezTo>
                    <a:pt x="23" y="24"/>
                    <a:pt x="23" y="24"/>
                    <a:pt x="23" y="24"/>
                  </a:cubicBezTo>
                  <a:cubicBezTo>
                    <a:pt x="14" y="19"/>
                    <a:pt x="14" y="19"/>
                    <a:pt x="14" y="19"/>
                  </a:cubicBezTo>
                  <a:cubicBezTo>
                    <a:pt x="4" y="19"/>
                    <a:pt x="4" y="19"/>
                    <a:pt x="4" y="19"/>
                  </a:cubicBezTo>
                  <a:cubicBezTo>
                    <a:pt x="2" y="19"/>
                    <a:pt x="0" y="17"/>
                    <a:pt x="0" y="14"/>
                  </a:cubicBezTo>
                  <a:cubicBezTo>
                    <a:pt x="0" y="5"/>
                    <a:pt x="0" y="5"/>
                    <a:pt x="0" y="5"/>
                  </a:cubicBezTo>
                  <a:cubicBezTo>
                    <a:pt x="0" y="2"/>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4" name="Freeform 782"/>
            <p:cNvSpPr>
              <a:spLocks/>
            </p:cNvSpPr>
            <p:nvPr/>
          </p:nvSpPr>
          <p:spPr bwMode="auto">
            <a:xfrm>
              <a:off x="6283325" y="3113088"/>
              <a:ext cx="79375" cy="74613"/>
            </a:xfrm>
            <a:custGeom>
              <a:avLst/>
              <a:gdLst>
                <a:gd name="T0" fmla="*/ 3 w 21"/>
                <a:gd name="T1" fmla="*/ 0 h 20"/>
                <a:gd name="T2" fmla="*/ 18 w 21"/>
                <a:gd name="T3" fmla="*/ 0 h 20"/>
                <a:gd name="T4" fmla="*/ 21 w 21"/>
                <a:gd name="T5" fmla="*/ 4 h 20"/>
                <a:gd name="T6" fmla="*/ 21 w 21"/>
                <a:gd name="T7" fmla="*/ 12 h 20"/>
                <a:gd name="T8" fmla="*/ 18 w 21"/>
                <a:gd name="T9" fmla="*/ 16 h 20"/>
                <a:gd name="T10" fmla="*/ 18 w 21"/>
                <a:gd name="T11" fmla="*/ 16 h 20"/>
                <a:gd name="T12" fmla="*/ 19 w 21"/>
                <a:gd name="T13" fmla="*/ 20 h 20"/>
                <a:gd name="T14" fmla="*/ 11 w 21"/>
                <a:gd name="T15" fmla="*/ 16 h 20"/>
                <a:gd name="T16" fmla="*/ 3 w 21"/>
                <a:gd name="T17" fmla="*/ 16 h 20"/>
                <a:gd name="T18" fmla="*/ 0 w 21"/>
                <a:gd name="T19" fmla="*/ 12 h 20"/>
                <a:gd name="T20" fmla="*/ 0 w 21"/>
                <a:gd name="T21" fmla="*/ 4 h 20"/>
                <a:gd name="T22" fmla="*/ 3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3" y="0"/>
                  </a:moveTo>
                  <a:cubicBezTo>
                    <a:pt x="18" y="0"/>
                    <a:pt x="18" y="0"/>
                    <a:pt x="18" y="0"/>
                  </a:cubicBezTo>
                  <a:cubicBezTo>
                    <a:pt x="20" y="0"/>
                    <a:pt x="21" y="2"/>
                    <a:pt x="21" y="4"/>
                  </a:cubicBezTo>
                  <a:cubicBezTo>
                    <a:pt x="21" y="12"/>
                    <a:pt x="21" y="12"/>
                    <a:pt x="21" y="12"/>
                  </a:cubicBezTo>
                  <a:cubicBezTo>
                    <a:pt x="21" y="14"/>
                    <a:pt x="20" y="16"/>
                    <a:pt x="18" y="16"/>
                  </a:cubicBezTo>
                  <a:cubicBezTo>
                    <a:pt x="18" y="16"/>
                    <a:pt x="18" y="16"/>
                    <a:pt x="18" y="16"/>
                  </a:cubicBezTo>
                  <a:cubicBezTo>
                    <a:pt x="19" y="20"/>
                    <a:pt x="19" y="20"/>
                    <a:pt x="19" y="20"/>
                  </a:cubicBezTo>
                  <a:cubicBezTo>
                    <a:pt x="11" y="16"/>
                    <a:pt x="11" y="16"/>
                    <a:pt x="11" y="16"/>
                  </a:cubicBezTo>
                  <a:cubicBezTo>
                    <a:pt x="3" y="16"/>
                    <a:pt x="3" y="16"/>
                    <a:pt x="3" y="16"/>
                  </a:cubicBezTo>
                  <a:cubicBezTo>
                    <a:pt x="2" y="16"/>
                    <a:pt x="0" y="14"/>
                    <a:pt x="0" y="12"/>
                  </a:cubicBezTo>
                  <a:cubicBezTo>
                    <a:pt x="0" y="4"/>
                    <a:pt x="0" y="4"/>
                    <a:pt x="0" y="4"/>
                  </a:cubicBezTo>
                  <a:cubicBezTo>
                    <a:pt x="0" y="2"/>
                    <a:pt x="2" y="0"/>
                    <a:pt x="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5" name="Freeform 783"/>
            <p:cNvSpPr>
              <a:spLocks/>
            </p:cNvSpPr>
            <p:nvPr/>
          </p:nvSpPr>
          <p:spPr bwMode="auto">
            <a:xfrm>
              <a:off x="6524625" y="3756026"/>
              <a:ext cx="82550" cy="74613"/>
            </a:xfrm>
            <a:custGeom>
              <a:avLst/>
              <a:gdLst>
                <a:gd name="T0" fmla="*/ 4 w 22"/>
                <a:gd name="T1" fmla="*/ 0 h 20"/>
                <a:gd name="T2" fmla="*/ 19 w 22"/>
                <a:gd name="T3" fmla="*/ 0 h 20"/>
                <a:gd name="T4" fmla="*/ 22 w 22"/>
                <a:gd name="T5" fmla="*/ 4 h 20"/>
                <a:gd name="T6" fmla="*/ 22 w 22"/>
                <a:gd name="T7" fmla="*/ 12 h 20"/>
                <a:gd name="T8" fmla="*/ 19 w 22"/>
                <a:gd name="T9" fmla="*/ 17 h 20"/>
                <a:gd name="T10" fmla="*/ 18 w 22"/>
                <a:gd name="T11" fmla="*/ 17 h 20"/>
                <a:gd name="T12" fmla="*/ 20 w 22"/>
                <a:gd name="T13" fmla="*/ 20 h 20"/>
                <a:gd name="T14" fmla="*/ 12 w 22"/>
                <a:gd name="T15" fmla="*/ 17 h 20"/>
                <a:gd name="T16" fmla="*/ 4 w 22"/>
                <a:gd name="T17" fmla="*/ 17 h 20"/>
                <a:gd name="T18" fmla="*/ 0 w 22"/>
                <a:gd name="T19" fmla="*/ 12 h 20"/>
                <a:gd name="T20" fmla="*/ 0 w 22"/>
                <a:gd name="T21" fmla="*/ 4 h 20"/>
                <a:gd name="T22" fmla="*/ 4 w 22"/>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0">
                  <a:moveTo>
                    <a:pt x="4" y="0"/>
                  </a:moveTo>
                  <a:cubicBezTo>
                    <a:pt x="19" y="0"/>
                    <a:pt x="19" y="0"/>
                    <a:pt x="19" y="0"/>
                  </a:cubicBezTo>
                  <a:cubicBezTo>
                    <a:pt x="20" y="0"/>
                    <a:pt x="22" y="2"/>
                    <a:pt x="22" y="4"/>
                  </a:cubicBezTo>
                  <a:cubicBezTo>
                    <a:pt x="22" y="12"/>
                    <a:pt x="22" y="12"/>
                    <a:pt x="22" y="12"/>
                  </a:cubicBezTo>
                  <a:cubicBezTo>
                    <a:pt x="22" y="15"/>
                    <a:pt x="20" y="17"/>
                    <a:pt x="19" y="17"/>
                  </a:cubicBezTo>
                  <a:cubicBezTo>
                    <a:pt x="18" y="17"/>
                    <a:pt x="18" y="17"/>
                    <a:pt x="18" y="17"/>
                  </a:cubicBezTo>
                  <a:cubicBezTo>
                    <a:pt x="20" y="20"/>
                    <a:pt x="20" y="20"/>
                    <a:pt x="20" y="20"/>
                  </a:cubicBezTo>
                  <a:cubicBezTo>
                    <a:pt x="12" y="17"/>
                    <a:pt x="12" y="17"/>
                    <a:pt x="12" y="17"/>
                  </a:cubicBezTo>
                  <a:cubicBezTo>
                    <a:pt x="4" y="17"/>
                    <a:pt x="4" y="17"/>
                    <a:pt x="4" y="17"/>
                  </a:cubicBezTo>
                  <a:cubicBezTo>
                    <a:pt x="2" y="17"/>
                    <a:pt x="0" y="15"/>
                    <a:pt x="0" y="12"/>
                  </a:cubicBezTo>
                  <a:cubicBezTo>
                    <a:pt x="0" y="4"/>
                    <a:pt x="0" y="4"/>
                    <a:pt x="0" y="4"/>
                  </a:cubicBezTo>
                  <a:cubicBezTo>
                    <a:pt x="0" y="2"/>
                    <a:pt x="2" y="0"/>
                    <a:pt x="4"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6" name="Freeform 784"/>
            <p:cNvSpPr>
              <a:spLocks/>
            </p:cNvSpPr>
            <p:nvPr/>
          </p:nvSpPr>
          <p:spPr bwMode="auto">
            <a:xfrm>
              <a:off x="6351588" y="3549651"/>
              <a:ext cx="82550" cy="74613"/>
            </a:xfrm>
            <a:custGeom>
              <a:avLst/>
              <a:gdLst>
                <a:gd name="T0" fmla="*/ 4 w 22"/>
                <a:gd name="T1" fmla="*/ 0 h 20"/>
                <a:gd name="T2" fmla="*/ 18 w 22"/>
                <a:gd name="T3" fmla="*/ 0 h 20"/>
                <a:gd name="T4" fmla="*/ 22 w 22"/>
                <a:gd name="T5" fmla="*/ 4 h 20"/>
                <a:gd name="T6" fmla="*/ 22 w 22"/>
                <a:gd name="T7" fmla="*/ 12 h 20"/>
                <a:gd name="T8" fmla="*/ 18 w 22"/>
                <a:gd name="T9" fmla="*/ 16 h 20"/>
                <a:gd name="T10" fmla="*/ 18 w 22"/>
                <a:gd name="T11" fmla="*/ 16 h 20"/>
                <a:gd name="T12" fmla="*/ 19 w 22"/>
                <a:gd name="T13" fmla="*/ 20 h 20"/>
                <a:gd name="T14" fmla="*/ 11 w 22"/>
                <a:gd name="T15" fmla="*/ 16 h 20"/>
                <a:gd name="T16" fmla="*/ 4 w 22"/>
                <a:gd name="T17" fmla="*/ 16 h 20"/>
                <a:gd name="T18" fmla="*/ 0 w 22"/>
                <a:gd name="T19" fmla="*/ 12 h 20"/>
                <a:gd name="T20" fmla="*/ 0 w 22"/>
                <a:gd name="T21" fmla="*/ 4 h 20"/>
                <a:gd name="T22" fmla="*/ 4 w 22"/>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0">
                  <a:moveTo>
                    <a:pt x="4" y="0"/>
                  </a:moveTo>
                  <a:cubicBezTo>
                    <a:pt x="18" y="0"/>
                    <a:pt x="18" y="0"/>
                    <a:pt x="18" y="0"/>
                  </a:cubicBezTo>
                  <a:cubicBezTo>
                    <a:pt x="20" y="0"/>
                    <a:pt x="22" y="2"/>
                    <a:pt x="22" y="4"/>
                  </a:cubicBezTo>
                  <a:cubicBezTo>
                    <a:pt x="22" y="12"/>
                    <a:pt x="22" y="12"/>
                    <a:pt x="22" y="12"/>
                  </a:cubicBezTo>
                  <a:cubicBezTo>
                    <a:pt x="22" y="14"/>
                    <a:pt x="20" y="16"/>
                    <a:pt x="18" y="16"/>
                  </a:cubicBezTo>
                  <a:cubicBezTo>
                    <a:pt x="18" y="16"/>
                    <a:pt x="18" y="16"/>
                    <a:pt x="18" y="16"/>
                  </a:cubicBezTo>
                  <a:cubicBezTo>
                    <a:pt x="19" y="20"/>
                    <a:pt x="19" y="20"/>
                    <a:pt x="19" y="20"/>
                  </a:cubicBezTo>
                  <a:cubicBezTo>
                    <a:pt x="11" y="16"/>
                    <a:pt x="11" y="16"/>
                    <a:pt x="11" y="16"/>
                  </a:cubicBezTo>
                  <a:cubicBezTo>
                    <a:pt x="4" y="16"/>
                    <a:pt x="4" y="16"/>
                    <a:pt x="4" y="16"/>
                  </a:cubicBezTo>
                  <a:cubicBezTo>
                    <a:pt x="2" y="16"/>
                    <a:pt x="0" y="14"/>
                    <a:pt x="0" y="12"/>
                  </a:cubicBezTo>
                  <a:cubicBezTo>
                    <a:pt x="0" y="4"/>
                    <a:pt x="0" y="4"/>
                    <a:pt x="0" y="4"/>
                  </a:cubicBezTo>
                  <a:cubicBezTo>
                    <a:pt x="0" y="2"/>
                    <a:pt x="2" y="0"/>
                    <a:pt x="4"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7" name="Freeform 785"/>
            <p:cNvSpPr>
              <a:spLocks/>
            </p:cNvSpPr>
            <p:nvPr/>
          </p:nvSpPr>
          <p:spPr bwMode="auto">
            <a:xfrm>
              <a:off x="6189663" y="4011613"/>
              <a:ext cx="128588" cy="104775"/>
            </a:xfrm>
            <a:custGeom>
              <a:avLst/>
              <a:gdLst>
                <a:gd name="T0" fmla="*/ 29 w 34"/>
                <a:gd name="T1" fmla="*/ 0 h 28"/>
                <a:gd name="T2" fmla="*/ 6 w 34"/>
                <a:gd name="T3" fmla="*/ 0 h 28"/>
                <a:gd name="T4" fmla="*/ 0 w 34"/>
                <a:gd name="T5" fmla="*/ 6 h 28"/>
                <a:gd name="T6" fmla="*/ 0 w 34"/>
                <a:gd name="T7" fmla="*/ 17 h 28"/>
                <a:gd name="T8" fmla="*/ 6 w 34"/>
                <a:gd name="T9" fmla="*/ 23 h 28"/>
                <a:gd name="T10" fmla="*/ 6 w 34"/>
                <a:gd name="T11" fmla="*/ 23 h 28"/>
                <a:gd name="T12" fmla="*/ 4 w 34"/>
                <a:gd name="T13" fmla="*/ 28 h 28"/>
                <a:gd name="T14" fmla="*/ 17 w 34"/>
                <a:gd name="T15" fmla="*/ 23 h 28"/>
                <a:gd name="T16" fmla="*/ 29 w 34"/>
                <a:gd name="T17" fmla="*/ 23 h 28"/>
                <a:gd name="T18" fmla="*/ 34 w 34"/>
                <a:gd name="T19" fmla="*/ 17 h 28"/>
                <a:gd name="T20" fmla="*/ 34 w 34"/>
                <a:gd name="T21" fmla="*/ 6 h 28"/>
                <a:gd name="T22" fmla="*/ 29 w 34"/>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8">
                  <a:moveTo>
                    <a:pt x="29" y="0"/>
                  </a:moveTo>
                  <a:cubicBezTo>
                    <a:pt x="6" y="0"/>
                    <a:pt x="6" y="0"/>
                    <a:pt x="6" y="0"/>
                  </a:cubicBezTo>
                  <a:cubicBezTo>
                    <a:pt x="3" y="0"/>
                    <a:pt x="0" y="3"/>
                    <a:pt x="0" y="6"/>
                  </a:cubicBezTo>
                  <a:cubicBezTo>
                    <a:pt x="0" y="17"/>
                    <a:pt x="0" y="17"/>
                    <a:pt x="0" y="17"/>
                  </a:cubicBezTo>
                  <a:cubicBezTo>
                    <a:pt x="0" y="20"/>
                    <a:pt x="3" y="23"/>
                    <a:pt x="6" y="23"/>
                  </a:cubicBezTo>
                  <a:cubicBezTo>
                    <a:pt x="6" y="23"/>
                    <a:pt x="6" y="23"/>
                    <a:pt x="6" y="23"/>
                  </a:cubicBezTo>
                  <a:cubicBezTo>
                    <a:pt x="4" y="28"/>
                    <a:pt x="4" y="28"/>
                    <a:pt x="4" y="28"/>
                  </a:cubicBezTo>
                  <a:cubicBezTo>
                    <a:pt x="17" y="23"/>
                    <a:pt x="17" y="23"/>
                    <a:pt x="17" y="23"/>
                  </a:cubicBezTo>
                  <a:cubicBezTo>
                    <a:pt x="29" y="23"/>
                    <a:pt x="29" y="23"/>
                    <a:pt x="29" y="23"/>
                  </a:cubicBezTo>
                  <a:cubicBezTo>
                    <a:pt x="32" y="23"/>
                    <a:pt x="34" y="20"/>
                    <a:pt x="34" y="17"/>
                  </a:cubicBezTo>
                  <a:cubicBezTo>
                    <a:pt x="34" y="6"/>
                    <a:pt x="34" y="6"/>
                    <a:pt x="34" y="6"/>
                  </a:cubicBezTo>
                  <a:cubicBezTo>
                    <a:pt x="34" y="3"/>
                    <a:pt x="32" y="0"/>
                    <a:pt x="2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8" name="Freeform 786"/>
            <p:cNvSpPr>
              <a:spLocks/>
            </p:cNvSpPr>
            <p:nvPr/>
          </p:nvSpPr>
          <p:spPr bwMode="auto">
            <a:xfrm>
              <a:off x="7575550" y="3402013"/>
              <a:ext cx="101600" cy="95250"/>
            </a:xfrm>
            <a:custGeom>
              <a:avLst/>
              <a:gdLst>
                <a:gd name="T0" fmla="*/ 23 w 27"/>
                <a:gd name="T1" fmla="*/ 0 h 25"/>
                <a:gd name="T2" fmla="*/ 5 w 27"/>
                <a:gd name="T3" fmla="*/ 0 h 25"/>
                <a:gd name="T4" fmla="*/ 0 w 27"/>
                <a:gd name="T5" fmla="*/ 5 h 25"/>
                <a:gd name="T6" fmla="*/ 0 w 27"/>
                <a:gd name="T7" fmla="*/ 15 h 25"/>
                <a:gd name="T8" fmla="*/ 5 w 27"/>
                <a:gd name="T9" fmla="*/ 20 h 25"/>
                <a:gd name="T10" fmla="*/ 5 w 27"/>
                <a:gd name="T11" fmla="*/ 20 h 25"/>
                <a:gd name="T12" fmla="*/ 3 w 27"/>
                <a:gd name="T13" fmla="*/ 25 h 25"/>
                <a:gd name="T14" fmla="*/ 13 w 27"/>
                <a:gd name="T15" fmla="*/ 20 h 25"/>
                <a:gd name="T16" fmla="*/ 23 w 27"/>
                <a:gd name="T17" fmla="*/ 20 h 25"/>
                <a:gd name="T18" fmla="*/ 27 w 27"/>
                <a:gd name="T19" fmla="*/ 15 h 25"/>
                <a:gd name="T20" fmla="*/ 27 w 27"/>
                <a:gd name="T21" fmla="*/ 5 h 25"/>
                <a:gd name="T22" fmla="*/ 23 w 27"/>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5">
                  <a:moveTo>
                    <a:pt x="23" y="0"/>
                  </a:moveTo>
                  <a:cubicBezTo>
                    <a:pt x="5" y="0"/>
                    <a:pt x="5" y="0"/>
                    <a:pt x="5" y="0"/>
                  </a:cubicBezTo>
                  <a:cubicBezTo>
                    <a:pt x="2" y="0"/>
                    <a:pt x="0" y="2"/>
                    <a:pt x="0" y="5"/>
                  </a:cubicBezTo>
                  <a:cubicBezTo>
                    <a:pt x="0" y="15"/>
                    <a:pt x="0" y="15"/>
                    <a:pt x="0" y="15"/>
                  </a:cubicBezTo>
                  <a:cubicBezTo>
                    <a:pt x="0" y="18"/>
                    <a:pt x="2" y="20"/>
                    <a:pt x="5" y="20"/>
                  </a:cubicBezTo>
                  <a:cubicBezTo>
                    <a:pt x="5" y="20"/>
                    <a:pt x="5" y="20"/>
                    <a:pt x="5" y="20"/>
                  </a:cubicBezTo>
                  <a:cubicBezTo>
                    <a:pt x="3" y="25"/>
                    <a:pt x="3" y="25"/>
                    <a:pt x="3" y="25"/>
                  </a:cubicBezTo>
                  <a:cubicBezTo>
                    <a:pt x="13" y="20"/>
                    <a:pt x="13" y="20"/>
                    <a:pt x="13" y="20"/>
                  </a:cubicBezTo>
                  <a:cubicBezTo>
                    <a:pt x="23" y="20"/>
                    <a:pt x="23" y="20"/>
                    <a:pt x="23" y="20"/>
                  </a:cubicBezTo>
                  <a:cubicBezTo>
                    <a:pt x="25" y="20"/>
                    <a:pt x="27" y="18"/>
                    <a:pt x="27" y="15"/>
                  </a:cubicBezTo>
                  <a:cubicBezTo>
                    <a:pt x="27" y="5"/>
                    <a:pt x="27" y="5"/>
                    <a:pt x="27" y="5"/>
                  </a:cubicBezTo>
                  <a:cubicBezTo>
                    <a:pt x="27" y="2"/>
                    <a:pt x="25" y="0"/>
                    <a:pt x="23"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69" name="Freeform 787"/>
            <p:cNvSpPr>
              <a:spLocks/>
            </p:cNvSpPr>
            <p:nvPr/>
          </p:nvSpPr>
          <p:spPr bwMode="auto">
            <a:xfrm>
              <a:off x="7872413" y="2925763"/>
              <a:ext cx="77788" cy="74613"/>
            </a:xfrm>
            <a:custGeom>
              <a:avLst/>
              <a:gdLst>
                <a:gd name="T0" fmla="*/ 18 w 21"/>
                <a:gd name="T1" fmla="*/ 0 h 20"/>
                <a:gd name="T2" fmla="*/ 3 w 21"/>
                <a:gd name="T3" fmla="*/ 0 h 20"/>
                <a:gd name="T4" fmla="*/ 0 w 21"/>
                <a:gd name="T5" fmla="*/ 5 h 20"/>
                <a:gd name="T6" fmla="*/ 0 w 21"/>
                <a:gd name="T7" fmla="*/ 12 h 20"/>
                <a:gd name="T8" fmla="*/ 3 w 21"/>
                <a:gd name="T9" fmla="*/ 17 h 20"/>
                <a:gd name="T10" fmla="*/ 4 w 21"/>
                <a:gd name="T11" fmla="*/ 17 h 20"/>
                <a:gd name="T12" fmla="*/ 2 w 21"/>
                <a:gd name="T13" fmla="*/ 20 h 20"/>
                <a:gd name="T14" fmla="*/ 10 w 21"/>
                <a:gd name="T15" fmla="*/ 17 h 20"/>
                <a:gd name="T16" fmla="*/ 18 w 21"/>
                <a:gd name="T17" fmla="*/ 17 h 20"/>
                <a:gd name="T18" fmla="*/ 21 w 21"/>
                <a:gd name="T19" fmla="*/ 12 h 20"/>
                <a:gd name="T20" fmla="*/ 21 w 21"/>
                <a:gd name="T21" fmla="*/ 5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5"/>
                  </a:cubicBezTo>
                  <a:cubicBezTo>
                    <a:pt x="0" y="12"/>
                    <a:pt x="0" y="12"/>
                    <a:pt x="0" y="12"/>
                  </a:cubicBezTo>
                  <a:cubicBezTo>
                    <a:pt x="0" y="15"/>
                    <a:pt x="1" y="17"/>
                    <a:pt x="3" y="17"/>
                  </a:cubicBezTo>
                  <a:cubicBezTo>
                    <a:pt x="4" y="17"/>
                    <a:pt x="4" y="17"/>
                    <a:pt x="4" y="17"/>
                  </a:cubicBezTo>
                  <a:cubicBezTo>
                    <a:pt x="2" y="20"/>
                    <a:pt x="2" y="20"/>
                    <a:pt x="2" y="20"/>
                  </a:cubicBezTo>
                  <a:cubicBezTo>
                    <a:pt x="10" y="17"/>
                    <a:pt x="10" y="17"/>
                    <a:pt x="10" y="17"/>
                  </a:cubicBezTo>
                  <a:cubicBezTo>
                    <a:pt x="18" y="17"/>
                    <a:pt x="18" y="17"/>
                    <a:pt x="18" y="17"/>
                  </a:cubicBezTo>
                  <a:cubicBezTo>
                    <a:pt x="20" y="17"/>
                    <a:pt x="21" y="15"/>
                    <a:pt x="21" y="12"/>
                  </a:cubicBezTo>
                  <a:cubicBezTo>
                    <a:pt x="21" y="5"/>
                    <a:pt x="21" y="5"/>
                    <a:pt x="21" y="5"/>
                  </a:cubicBezTo>
                  <a:cubicBezTo>
                    <a:pt x="21" y="2"/>
                    <a:pt x="20" y="0"/>
                    <a:pt x="18"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0" name="Freeform 788"/>
            <p:cNvSpPr>
              <a:spLocks/>
            </p:cNvSpPr>
            <p:nvPr/>
          </p:nvSpPr>
          <p:spPr bwMode="auto">
            <a:xfrm>
              <a:off x="7496175" y="2478088"/>
              <a:ext cx="82550" cy="74613"/>
            </a:xfrm>
            <a:custGeom>
              <a:avLst/>
              <a:gdLst>
                <a:gd name="T0" fmla="*/ 18 w 22"/>
                <a:gd name="T1" fmla="*/ 0 h 20"/>
                <a:gd name="T2" fmla="*/ 4 w 22"/>
                <a:gd name="T3" fmla="*/ 0 h 20"/>
                <a:gd name="T4" fmla="*/ 0 w 22"/>
                <a:gd name="T5" fmla="*/ 4 h 20"/>
                <a:gd name="T6" fmla="*/ 0 w 22"/>
                <a:gd name="T7" fmla="*/ 12 h 20"/>
                <a:gd name="T8" fmla="*/ 4 w 22"/>
                <a:gd name="T9" fmla="*/ 16 h 20"/>
                <a:gd name="T10" fmla="*/ 4 w 22"/>
                <a:gd name="T11" fmla="*/ 16 h 20"/>
                <a:gd name="T12" fmla="*/ 3 w 22"/>
                <a:gd name="T13" fmla="*/ 20 h 20"/>
                <a:gd name="T14" fmla="*/ 10 w 22"/>
                <a:gd name="T15" fmla="*/ 16 h 20"/>
                <a:gd name="T16" fmla="*/ 18 w 22"/>
                <a:gd name="T17" fmla="*/ 16 h 20"/>
                <a:gd name="T18" fmla="*/ 22 w 22"/>
                <a:gd name="T19" fmla="*/ 12 h 20"/>
                <a:gd name="T20" fmla="*/ 22 w 22"/>
                <a:gd name="T21" fmla="*/ 4 h 20"/>
                <a:gd name="T22" fmla="*/ 18 w 22"/>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0">
                  <a:moveTo>
                    <a:pt x="18" y="0"/>
                  </a:moveTo>
                  <a:cubicBezTo>
                    <a:pt x="4" y="0"/>
                    <a:pt x="4" y="0"/>
                    <a:pt x="4" y="0"/>
                  </a:cubicBezTo>
                  <a:cubicBezTo>
                    <a:pt x="2" y="0"/>
                    <a:pt x="0" y="2"/>
                    <a:pt x="0" y="4"/>
                  </a:cubicBezTo>
                  <a:cubicBezTo>
                    <a:pt x="0" y="12"/>
                    <a:pt x="0" y="12"/>
                    <a:pt x="0" y="12"/>
                  </a:cubicBezTo>
                  <a:cubicBezTo>
                    <a:pt x="0" y="15"/>
                    <a:pt x="2" y="16"/>
                    <a:pt x="4" y="16"/>
                  </a:cubicBezTo>
                  <a:cubicBezTo>
                    <a:pt x="4" y="16"/>
                    <a:pt x="4" y="16"/>
                    <a:pt x="4" y="16"/>
                  </a:cubicBezTo>
                  <a:cubicBezTo>
                    <a:pt x="3" y="20"/>
                    <a:pt x="3" y="20"/>
                    <a:pt x="3" y="20"/>
                  </a:cubicBezTo>
                  <a:cubicBezTo>
                    <a:pt x="10" y="16"/>
                    <a:pt x="10" y="16"/>
                    <a:pt x="10" y="16"/>
                  </a:cubicBezTo>
                  <a:cubicBezTo>
                    <a:pt x="18" y="16"/>
                    <a:pt x="18" y="16"/>
                    <a:pt x="18" y="16"/>
                  </a:cubicBezTo>
                  <a:cubicBezTo>
                    <a:pt x="20" y="16"/>
                    <a:pt x="22" y="15"/>
                    <a:pt x="22" y="12"/>
                  </a:cubicBezTo>
                  <a:cubicBezTo>
                    <a:pt x="22" y="4"/>
                    <a:pt x="22" y="4"/>
                    <a:pt x="22" y="4"/>
                  </a:cubicBezTo>
                  <a:cubicBezTo>
                    <a:pt x="22" y="2"/>
                    <a:pt x="20" y="0"/>
                    <a:pt x="1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1" name="Freeform 789"/>
            <p:cNvSpPr>
              <a:spLocks/>
            </p:cNvSpPr>
            <p:nvPr/>
          </p:nvSpPr>
          <p:spPr bwMode="auto">
            <a:xfrm>
              <a:off x="7575550" y="2970213"/>
              <a:ext cx="79375" cy="74613"/>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3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3" y="16"/>
                    <a:pt x="3" y="16"/>
                    <a:pt x="3"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2" name="Freeform 790"/>
            <p:cNvSpPr>
              <a:spLocks/>
            </p:cNvSpPr>
            <p:nvPr/>
          </p:nvSpPr>
          <p:spPr bwMode="auto">
            <a:xfrm>
              <a:off x="6888163" y="3275013"/>
              <a:ext cx="79375" cy="74613"/>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4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4" y="16"/>
                    <a:pt x="4" y="16"/>
                    <a:pt x="4"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3" name="Freeform 791"/>
            <p:cNvSpPr>
              <a:spLocks/>
            </p:cNvSpPr>
            <p:nvPr/>
          </p:nvSpPr>
          <p:spPr bwMode="auto">
            <a:xfrm>
              <a:off x="6005513" y="3698876"/>
              <a:ext cx="68263" cy="65088"/>
            </a:xfrm>
            <a:custGeom>
              <a:avLst/>
              <a:gdLst>
                <a:gd name="T0" fmla="*/ 15 w 18"/>
                <a:gd name="T1" fmla="*/ 0 h 17"/>
                <a:gd name="T2" fmla="*/ 3 w 18"/>
                <a:gd name="T3" fmla="*/ 0 h 17"/>
                <a:gd name="T4" fmla="*/ 0 w 18"/>
                <a:gd name="T5" fmla="*/ 3 h 17"/>
                <a:gd name="T6" fmla="*/ 0 w 18"/>
                <a:gd name="T7" fmla="*/ 10 h 17"/>
                <a:gd name="T8" fmla="*/ 3 w 18"/>
                <a:gd name="T9" fmla="*/ 14 h 17"/>
                <a:gd name="T10" fmla="*/ 3 w 18"/>
                <a:gd name="T11" fmla="*/ 14 h 17"/>
                <a:gd name="T12" fmla="*/ 2 w 18"/>
                <a:gd name="T13" fmla="*/ 17 h 17"/>
                <a:gd name="T14" fmla="*/ 8 w 18"/>
                <a:gd name="T15" fmla="*/ 14 h 17"/>
                <a:gd name="T16" fmla="*/ 15 w 18"/>
                <a:gd name="T17" fmla="*/ 14 h 17"/>
                <a:gd name="T18" fmla="*/ 18 w 18"/>
                <a:gd name="T19" fmla="*/ 10 h 17"/>
                <a:gd name="T20" fmla="*/ 18 w 18"/>
                <a:gd name="T21" fmla="*/ 3 h 17"/>
                <a:gd name="T22" fmla="*/ 15 w 18"/>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15" y="0"/>
                  </a:moveTo>
                  <a:cubicBezTo>
                    <a:pt x="3" y="0"/>
                    <a:pt x="3" y="0"/>
                    <a:pt x="3" y="0"/>
                  </a:cubicBezTo>
                  <a:cubicBezTo>
                    <a:pt x="1" y="0"/>
                    <a:pt x="0" y="1"/>
                    <a:pt x="0" y="3"/>
                  </a:cubicBezTo>
                  <a:cubicBezTo>
                    <a:pt x="0" y="10"/>
                    <a:pt x="0" y="10"/>
                    <a:pt x="0" y="10"/>
                  </a:cubicBezTo>
                  <a:cubicBezTo>
                    <a:pt x="0" y="12"/>
                    <a:pt x="1" y="14"/>
                    <a:pt x="3" y="14"/>
                  </a:cubicBezTo>
                  <a:cubicBezTo>
                    <a:pt x="3" y="14"/>
                    <a:pt x="3" y="14"/>
                    <a:pt x="3" y="14"/>
                  </a:cubicBezTo>
                  <a:cubicBezTo>
                    <a:pt x="2" y="17"/>
                    <a:pt x="2" y="17"/>
                    <a:pt x="2" y="17"/>
                  </a:cubicBezTo>
                  <a:cubicBezTo>
                    <a:pt x="8" y="14"/>
                    <a:pt x="8" y="14"/>
                    <a:pt x="8" y="14"/>
                  </a:cubicBezTo>
                  <a:cubicBezTo>
                    <a:pt x="15" y="14"/>
                    <a:pt x="15" y="14"/>
                    <a:pt x="15" y="14"/>
                  </a:cubicBezTo>
                  <a:cubicBezTo>
                    <a:pt x="17" y="14"/>
                    <a:pt x="18" y="12"/>
                    <a:pt x="18" y="10"/>
                  </a:cubicBezTo>
                  <a:cubicBezTo>
                    <a:pt x="18" y="3"/>
                    <a:pt x="18" y="3"/>
                    <a:pt x="18" y="3"/>
                  </a:cubicBezTo>
                  <a:cubicBezTo>
                    <a:pt x="18" y="1"/>
                    <a:pt x="17" y="0"/>
                    <a:pt x="1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4" name="Freeform 792"/>
            <p:cNvSpPr>
              <a:spLocks/>
            </p:cNvSpPr>
            <p:nvPr/>
          </p:nvSpPr>
          <p:spPr bwMode="auto">
            <a:xfrm>
              <a:off x="6043613" y="3921126"/>
              <a:ext cx="68263" cy="68263"/>
            </a:xfrm>
            <a:custGeom>
              <a:avLst/>
              <a:gdLst>
                <a:gd name="T0" fmla="*/ 15 w 18"/>
                <a:gd name="T1" fmla="*/ 0 h 18"/>
                <a:gd name="T2" fmla="*/ 3 w 18"/>
                <a:gd name="T3" fmla="*/ 0 h 18"/>
                <a:gd name="T4" fmla="*/ 0 w 18"/>
                <a:gd name="T5" fmla="*/ 4 h 18"/>
                <a:gd name="T6" fmla="*/ 0 w 18"/>
                <a:gd name="T7" fmla="*/ 11 h 18"/>
                <a:gd name="T8" fmla="*/ 3 w 18"/>
                <a:gd name="T9" fmla="*/ 14 h 18"/>
                <a:gd name="T10" fmla="*/ 3 w 18"/>
                <a:gd name="T11" fmla="*/ 14 h 18"/>
                <a:gd name="T12" fmla="*/ 2 w 18"/>
                <a:gd name="T13" fmla="*/ 18 h 18"/>
                <a:gd name="T14" fmla="*/ 9 w 18"/>
                <a:gd name="T15" fmla="*/ 14 h 18"/>
                <a:gd name="T16" fmla="*/ 15 w 18"/>
                <a:gd name="T17" fmla="*/ 14 h 18"/>
                <a:gd name="T18" fmla="*/ 18 w 18"/>
                <a:gd name="T19" fmla="*/ 11 h 18"/>
                <a:gd name="T20" fmla="*/ 18 w 18"/>
                <a:gd name="T21" fmla="*/ 4 h 18"/>
                <a:gd name="T22" fmla="*/ 15 w 18"/>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15" y="0"/>
                  </a:moveTo>
                  <a:cubicBezTo>
                    <a:pt x="3" y="0"/>
                    <a:pt x="3" y="0"/>
                    <a:pt x="3" y="0"/>
                  </a:cubicBezTo>
                  <a:cubicBezTo>
                    <a:pt x="1" y="0"/>
                    <a:pt x="0" y="2"/>
                    <a:pt x="0" y="4"/>
                  </a:cubicBezTo>
                  <a:cubicBezTo>
                    <a:pt x="0" y="11"/>
                    <a:pt x="0" y="11"/>
                    <a:pt x="0" y="11"/>
                  </a:cubicBezTo>
                  <a:cubicBezTo>
                    <a:pt x="0" y="13"/>
                    <a:pt x="1" y="14"/>
                    <a:pt x="3" y="14"/>
                  </a:cubicBezTo>
                  <a:cubicBezTo>
                    <a:pt x="3" y="14"/>
                    <a:pt x="3" y="14"/>
                    <a:pt x="3" y="14"/>
                  </a:cubicBezTo>
                  <a:cubicBezTo>
                    <a:pt x="2" y="18"/>
                    <a:pt x="2" y="18"/>
                    <a:pt x="2" y="18"/>
                  </a:cubicBezTo>
                  <a:cubicBezTo>
                    <a:pt x="9" y="14"/>
                    <a:pt x="9" y="14"/>
                    <a:pt x="9" y="14"/>
                  </a:cubicBezTo>
                  <a:cubicBezTo>
                    <a:pt x="15" y="14"/>
                    <a:pt x="15" y="14"/>
                    <a:pt x="15" y="14"/>
                  </a:cubicBezTo>
                  <a:cubicBezTo>
                    <a:pt x="17" y="14"/>
                    <a:pt x="18" y="13"/>
                    <a:pt x="18" y="11"/>
                  </a:cubicBezTo>
                  <a:cubicBezTo>
                    <a:pt x="18" y="4"/>
                    <a:pt x="18" y="4"/>
                    <a:pt x="18" y="4"/>
                  </a:cubicBezTo>
                  <a:cubicBezTo>
                    <a:pt x="18" y="2"/>
                    <a:pt x="17" y="0"/>
                    <a:pt x="1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5" name="Freeform 793"/>
            <p:cNvSpPr>
              <a:spLocks/>
            </p:cNvSpPr>
            <p:nvPr/>
          </p:nvSpPr>
          <p:spPr bwMode="auto">
            <a:xfrm>
              <a:off x="6164263" y="3173413"/>
              <a:ext cx="66675" cy="63500"/>
            </a:xfrm>
            <a:custGeom>
              <a:avLst/>
              <a:gdLst>
                <a:gd name="T0" fmla="*/ 15 w 18"/>
                <a:gd name="T1" fmla="*/ 0 h 17"/>
                <a:gd name="T2" fmla="*/ 3 w 18"/>
                <a:gd name="T3" fmla="*/ 0 h 17"/>
                <a:gd name="T4" fmla="*/ 0 w 18"/>
                <a:gd name="T5" fmla="*/ 4 h 17"/>
                <a:gd name="T6" fmla="*/ 0 w 18"/>
                <a:gd name="T7" fmla="*/ 10 h 17"/>
                <a:gd name="T8" fmla="*/ 3 w 18"/>
                <a:gd name="T9" fmla="*/ 14 h 17"/>
                <a:gd name="T10" fmla="*/ 3 w 18"/>
                <a:gd name="T11" fmla="*/ 14 h 17"/>
                <a:gd name="T12" fmla="*/ 2 w 18"/>
                <a:gd name="T13" fmla="*/ 17 h 17"/>
                <a:gd name="T14" fmla="*/ 8 w 18"/>
                <a:gd name="T15" fmla="*/ 14 h 17"/>
                <a:gd name="T16" fmla="*/ 15 w 18"/>
                <a:gd name="T17" fmla="*/ 14 h 17"/>
                <a:gd name="T18" fmla="*/ 18 w 18"/>
                <a:gd name="T19" fmla="*/ 10 h 17"/>
                <a:gd name="T20" fmla="*/ 18 w 18"/>
                <a:gd name="T21" fmla="*/ 4 h 17"/>
                <a:gd name="T22" fmla="*/ 15 w 18"/>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15" y="0"/>
                  </a:moveTo>
                  <a:cubicBezTo>
                    <a:pt x="3" y="0"/>
                    <a:pt x="3" y="0"/>
                    <a:pt x="3" y="0"/>
                  </a:cubicBezTo>
                  <a:cubicBezTo>
                    <a:pt x="1" y="0"/>
                    <a:pt x="0" y="2"/>
                    <a:pt x="0" y="4"/>
                  </a:cubicBezTo>
                  <a:cubicBezTo>
                    <a:pt x="0" y="10"/>
                    <a:pt x="0" y="10"/>
                    <a:pt x="0" y="10"/>
                  </a:cubicBezTo>
                  <a:cubicBezTo>
                    <a:pt x="0" y="12"/>
                    <a:pt x="1" y="14"/>
                    <a:pt x="3" y="14"/>
                  </a:cubicBezTo>
                  <a:cubicBezTo>
                    <a:pt x="3" y="14"/>
                    <a:pt x="3" y="14"/>
                    <a:pt x="3" y="14"/>
                  </a:cubicBezTo>
                  <a:cubicBezTo>
                    <a:pt x="2" y="17"/>
                    <a:pt x="2" y="17"/>
                    <a:pt x="2" y="17"/>
                  </a:cubicBezTo>
                  <a:cubicBezTo>
                    <a:pt x="8" y="14"/>
                    <a:pt x="8" y="14"/>
                    <a:pt x="8" y="14"/>
                  </a:cubicBezTo>
                  <a:cubicBezTo>
                    <a:pt x="15" y="14"/>
                    <a:pt x="15" y="14"/>
                    <a:pt x="15" y="14"/>
                  </a:cubicBezTo>
                  <a:cubicBezTo>
                    <a:pt x="17" y="14"/>
                    <a:pt x="18" y="12"/>
                    <a:pt x="18" y="10"/>
                  </a:cubicBezTo>
                  <a:cubicBezTo>
                    <a:pt x="18" y="4"/>
                    <a:pt x="18" y="4"/>
                    <a:pt x="18" y="4"/>
                  </a:cubicBezTo>
                  <a:cubicBezTo>
                    <a:pt x="18" y="2"/>
                    <a:pt x="17" y="0"/>
                    <a:pt x="1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6" name="Freeform 794"/>
            <p:cNvSpPr>
              <a:spLocks/>
            </p:cNvSpPr>
            <p:nvPr/>
          </p:nvSpPr>
          <p:spPr bwMode="auto">
            <a:xfrm>
              <a:off x="5476875" y="3676651"/>
              <a:ext cx="82550" cy="71438"/>
            </a:xfrm>
            <a:custGeom>
              <a:avLst/>
              <a:gdLst>
                <a:gd name="T0" fmla="*/ 19 w 22"/>
                <a:gd name="T1" fmla="*/ 0 h 19"/>
                <a:gd name="T2" fmla="*/ 4 w 22"/>
                <a:gd name="T3" fmla="*/ 0 h 19"/>
                <a:gd name="T4" fmla="*/ 0 w 22"/>
                <a:gd name="T5" fmla="*/ 4 h 19"/>
                <a:gd name="T6" fmla="*/ 0 w 22"/>
                <a:gd name="T7" fmla="*/ 11 h 19"/>
                <a:gd name="T8" fmla="*/ 4 w 22"/>
                <a:gd name="T9" fmla="*/ 15 h 19"/>
                <a:gd name="T10" fmla="*/ 4 w 22"/>
                <a:gd name="T11" fmla="*/ 15 h 19"/>
                <a:gd name="T12" fmla="*/ 2 w 22"/>
                <a:gd name="T13" fmla="*/ 19 h 19"/>
                <a:gd name="T14" fmla="*/ 11 w 22"/>
                <a:gd name="T15" fmla="*/ 15 h 19"/>
                <a:gd name="T16" fmla="*/ 19 w 22"/>
                <a:gd name="T17" fmla="*/ 15 h 19"/>
                <a:gd name="T18" fmla="*/ 22 w 22"/>
                <a:gd name="T19" fmla="*/ 11 h 19"/>
                <a:gd name="T20" fmla="*/ 22 w 22"/>
                <a:gd name="T21" fmla="*/ 4 h 19"/>
                <a:gd name="T22" fmla="*/ 19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9" y="0"/>
                  </a:moveTo>
                  <a:cubicBezTo>
                    <a:pt x="4" y="0"/>
                    <a:pt x="4" y="0"/>
                    <a:pt x="4" y="0"/>
                  </a:cubicBezTo>
                  <a:cubicBezTo>
                    <a:pt x="2" y="0"/>
                    <a:pt x="0" y="1"/>
                    <a:pt x="0" y="4"/>
                  </a:cubicBezTo>
                  <a:cubicBezTo>
                    <a:pt x="0" y="11"/>
                    <a:pt x="0" y="11"/>
                    <a:pt x="0" y="11"/>
                  </a:cubicBezTo>
                  <a:cubicBezTo>
                    <a:pt x="0" y="13"/>
                    <a:pt x="2" y="15"/>
                    <a:pt x="4" y="15"/>
                  </a:cubicBezTo>
                  <a:cubicBezTo>
                    <a:pt x="4" y="15"/>
                    <a:pt x="4" y="15"/>
                    <a:pt x="4" y="15"/>
                  </a:cubicBezTo>
                  <a:cubicBezTo>
                    <a:pt x="2" y="19"/>
                    <a:pt x="2" y="19"/>
                    <a:pt x="2" y="19"/>
                  </a:cubicBezTo>
                  <a:cubicBezTo>
                    <a:pt x="11" y="15"/>
                    <a:pt x="11" y="15"/>
                    <a:pt x="11" y="15"/>
                  </a:cubicBezTo>
                  <a:cubicBezTo>
                    <a:pt x="19" y="15"/>
                    <a:pt x="19" y="15"/>
                    <a:pt x="19" y="15"/>
                  </a:cubicBezTo>
                  <a:cubicBezTo>
                    <a:pt x="21" y="15"/>
                    <a:pt x="22" y="13"/>
                    <a:pt x="22" y="11"/>
                  </a:cubicBezTo>
                  <a:cubicBezTo>
                    <a:pt x="22" y="4"/>
                    <a:pt x="22" y="4"/>
                    <a:pt x="22" y="4"/>
                  </a:cubicBezTo>
                  <a:cubicBezTo>
                    <a:pt x="22" y="1"/>
                    <a:pt x="21" y="0"/>
                    <a:pt x="19"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7" name="Freeform 795"/>
            <p:cNvSpPr>
              <a:spLocks/>
            </p:cNvSpPr>
            <p:nvPr/>
          </p:nvSpPr>
          <p:spPr bwMode="auto">
            <a:xfrm>
              <a:off x="8318500" y="2252663"/>
              <a:ext cx="79375" cy="74613"/>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4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4" y="16"/>
                    <a:pt x="4" y="16"/>
                    <a:pt x="4"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8" name="Freeform 796"/>
            <p:cNvSpPr>
              <a:spLocks/>
            </p:cNvSpPr>
            <p:nvPr/>
          </p:nvSpPr>
          <p:spPr bwMode="auto">
            <a:xfrm>
              <a:off x="8015288" y="2143126"/>
              <a:ext cx="77788" cy="76200"/>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4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4" y="16"/>
                    <a:pt x="4" y="16"/>
                    <a:pt x="4"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79" name="Freeform 797"/>
            <p:cNvSpPr>
              <a:spLocks/>
            </p:cNvSpPr>
            <p:nvPr/>
          </p:nvSpPr>
          <p:spPr bwMode="auto">
            <a:xfrm>
              <a:off x="8450263" y="1722438"/>
              <a:ext cx="79375" cy="76200"/>
            </a:xfrm>
            <a:custGeom>
              <a:avLst/>
              <a:gdLst>
                <a:gd name="T0" fmla="*/ 18 w 21"/>
                <a:gd name="T1" fmla="*/ 0 h 20"/>
                <a:gd name="T2" fmla="*/ 3 w 21"/>
                <a:gd name="T3" fmla="*/ 0 h 20"/>
                <a:gd name="T4" fmla="*/ 0 w 21"/>
                <a:gd name="T5" fmla="*/ 4 h 20"/>
                <a:gd name="T6" fmla="*/ 0 w 21"/>
                <a:gd name="T7" fmla="*/ 12 h 20"/>
                <a:gd name="T8" fmla="*/ 3 w 21"/>
                <a:gd name="T9" fmla="*/ 16 h 20"/>
                <a:gd name="T10" fmla="*/ 4 w 21"/>
                <a:gd name="T11" fmla="*/ 16 h 20"/>
                <a:gd name="T12" fmla="*/ 2 w 21"/>
                <a:gd name="T13" fmla="*/ 20 h 20"/>
                <a:gd name="T14" fmla="*/ 10 w 21"/>
                <a:gd name="T15" fmla="*/ 16 h 20"/>
                <a:gd name="T16" fmla="*/ 18 w 21"/>
                <a:gd name="T17" fmla="*/ 16 h 20"/>
                <a:gd name="T18" fmla="*/ 21 w 21"/>
                <a:gd name="T19" fmla="*/ 12 h 20"/>
                <a:gd name="T20" fmla="*/ 21 w 21"/>
                <a:gd name="T21" fmla="*/ 4 h 20"/>
                <a:gd name="T22" fmla="*/ 18 w 21"/>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0"/>
                  </a:moveTo>
                  <a:cubicBezTo>
                    <a:pt x="3" y="0"/>
                    <a:pt x="3" y="0"/>
                    <a:pt x="3" y="0"/>
                  </a:cubicBezTo>
                  <a:cubicBezTo>
                    <a:pt x="1" y="0"/>
                    <a:pt x="0" y="2"/>
                    <a:pt x="0" y="4"/>
                  </a:cubicBezTo>
                  <a:cubicBezTo>
                    <a:pt x="0" y="12"/>
                    <a:pt x="0" y="12"/>
                    <a:pt x="0" y="12"/>
                  </a:cubicBezTo>
                  <a:cubicBezTo>
                    <a:pt x="0" y="14"/>
                    <a:pt x="1" y="16"/>
                    <a:pt x="3" y="16"/>
                  </a:cubicBezTo>
                  <a:cubicBezTo>
                    <a:pt x="4" y="16"/>
                    <a:pt x="4" y="16"/>
                    <a:pt x="4" y="16"/>
                  </a:cubicBezTo>
                  <a:cubicBezTo>
                    <a:pt x="2" y="20"/>
                    <a:pt x="2" y="20"/>
                    <a:pt x="2" y="20"/>
                  </a:cubicBezTo>
                  <a:cubicBezTo>
                    <a:pt x="10" y="16"/>
                    <a:pt x="10" y="16"/>
                    <a:pt x="10" y="16"/>
                  </a:cubicBezTo>
                  <a:cubicBezTo>
                    <a:pt x="18" y="16"/>
                    <a:pt x="18" y="16"/>
                    <a:pt x="18" y="16"/>
                  </a:cubicBezTo>
                  <a:cubicBezTo>
                    <a:pt x="20" y="16"/>
                    <a:pt x="21" y="14"/>
                    <a:pt x="21" y="12"/>
                  </a:cubicBezTo>
                  <a:cubicBezTo>
                    <a:pt x="21" y="4"/>
                    <a:pt x="21" y="4"/>
                    <a:pt x="21" y="4"/>
                  </a:cubicBezTo>
                  <a:cubicBezTo>
                    <a:pt x="21" y="2"/>
                    <a:pt x="20" y="0"/>
                    <a:pt x="18"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0" name="Freeform 798"/>
            <p:cNvSpPr>
              <a:spLocks/>
            </p:cNvSpPr>
            <p:nvPr/>
          </p:nvSpPr>
          <p:spPr bwMode="auto">
            <a:xfrm>
              <a:off x="8747125" y="3544888"/>
              <a:ext cx="52388" cy="60325"/>
            </a:xfrm>
            <a:custGeom>
              <a:avLst/>
              <a:gdLst>
                <a:gd name="T0" fmla="*/ 11 w 14"/>
                <a:gd name="T1" fmla="*/ 0 h 16"/>
                <a:gd name="T2" fmla="*/ 2 w 14"/>
                <a:gd name="T3" fmla="*/ 0 h 16"/>
                <a:gd name="T4" fmla="*/ 0 w 14"/>
                <a:gd name="T5" fmla="*/ 4 h 16"/>
                <a:gd name="T6" fmla="*/ 0 w 14"/>
                <a:gd name="T7" fmla="*/ 10 h 16"/>
                <a:gd name="T8" fmla="*/ 2 w 14"/>
                <a:gd name="T9" fmla="*/ 13 h 16"/>
                <a:gd name="T10" fmla="*/ 2 w 14"/>
                <a:gd name="T11" fmla="*/ 13 h 16"/>
                <a:gd name="T12" fmla="*/ 2 w 14"/>
                <a:gd name="T13" fmla="*/ 16 h 16"/>
                <a:gd name="T14" fmla="*/ 6 w 14"/>
                <a:gd name="T15" fmla="*/ 13 h 16"/>
                <a:gd name="T16" fmla="*/ 11 w 14"/>
                <a:gd name="T17" fmla="*/ 13 h 16"/>
                <a:gd name="T18" fmla="*/ 14 w 14"/>
                <a:gd name="T19" fmla="*/ 10 h 16"/>
                <a:gd name="T20" fmla="*/ 14 w 14"/>
                <a:gd name="T21" fmla="*/ 4 h 16"/>
                <a:gd name="T22" fmla="*/ 11 w 14"/>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6">
                  <a:moveTo>
                    <a:pt x="11" y="0"/>
                  </a:moveTo>
                  <a:cubicBezTo>
                    <a:pt x="2" y="0"/>
                    <a:pt x="2" y="0"/>
                    <a:pt x="2" y="0"/>
                  </a:cubicBezTo>
                  <a:cubicBezTo>
                    <a:pt x="1" y="0"/>
                    <a:pt x="0" y="2"/>
                    <a:pt x="0" y="4"/>
                  </a:cubicBezTo>
                  <a:cubicBezTo>
                    <a:pt x="0" y="10"/>
                    <a:pt x="0" y="10"/>
                    <a:pt x="0" y="10"/>
                  </a:cubicBezTo>
                  <a:cubicBezTo>
                    <a:pt x="0" y="12"/>
                    <a:pt x="1" y="13"/>
                    <a:pt x="2" y="13"/>
                  </a:cubicBezTo>
                  <a:cubicBezTo>
                    <a:pt x="2" y="13"/>
                    <a:pt x="2" y="13"/>
                    <a:pt x="2" y="13"/>
                  </a:cubicBezTo>
                  <a:cubicBezTo>
                    <a:pt x="2" y="16"/>
                    <a:pt x="2" y="16"/>
                    <a:pt x="2" y="16"/>
                  </a:cubicBezTo>
                  <a:cubicBezTo>
                    <a:pt x="6" y="13"/>
                    <a:pt x="6" y="13"/>
                    <a:pt x="6" y="13"/>
                  </a:cubicBezTo>
                  <a:cubicBezTo>
                    <a:pt x="11" y="13"/>
                    <a:pt x="11" y="13"/>
                    <a:pt x="11" y="13"/>
                  </a:cubicBezTo>
                  <a:cubicBezTo>
                    <a:pt x="13" y="13"/>
                    <a:pt x="14" y="12"/>
                    <a:pt x="14" y="10"/>
                  </a:cubicBezTo>
                  <a:cubicBezTo>
                    <a:pt x="14" y="4"/>
                    <a:pt x="14" y="4"/>
                    <a:pt x="14" y="4"/>
                  </a:cubicBezTo>
                  <a:cubicBezTo>
                    <a:pt x="14" y="2"/>
                    <a:pt x="13" y="0"/>
                    <a:pt x="11"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1" name="Freeform 799"/>
            <p:cNvSpPr>
              <a:spLocks/>
            </p:cNvSpPr>
            <p:nvPr/>
          </p:nvSpPr>
          <p:spPr bwMode="auto">
            <a:xfrm>
              <a:off x="6092825" y="3519488"/>
              <a:ext cx="146050" cy="104775"/>
            </a:xfrm>
            <a:custGeom>
              <a:avLst/>
              <a:gdLst>
                <a:gd name="T0" fmla="*/ 33 w 39"/>
                <a:gd name="T1" fmla="*/ 0 h 28"/>
                <a:gd name="T2" fmla="*/ 6 w 39"/>
                <a:gd name="T3" fmla="*/ 0 h 28"/>
                <a:gd name="T4" fmla="*/ 0 w 39"/>
                <a:gd name="T5" fmla="*/ 6 h 28"/>
                <a:gd name="T6" fmla="*/ 0 w 39"/>
                <a:gd name="T7" fmla="*/ 17 h 28"/>
                <a:gd name="T8" fmla="*/ 6 w 39"/>
                <a:gd name="T9" fmla="*/ 23 h 28"/>
                <a:gd name="T10" fmla="*/ 7 w 39"/>
                <a:gd name="T11" fmla="*/ 23 h 28"/>
                <a:gd name="T12" fmla="*/ 4 w 39"/>
                <a:gd name="T13" fmla="*/ 28 h 28"/>
                <a:gd name="T14" fmla="*/ 18 w 39"/>
                <a:gd name="T15" fmla="*/ 23 h 28"/>
                <a:gd name="T16" fmla="*/ 33 w 39"/>
                <a:gd name="T17" fmla="*/ 23 h 28"/>
                <a:gd name="T18" fmla="*/ 39 w 39"/>
                <a:gd name="T19" fmla="*/ 17 h 28"/>
                <a:gd name="T20" fmla="*/ 39 w 39"/>
                <a:gd name="T21" fmla="*/ 6 h 28"/>
                <a:gd name="T22" fmla="*/ 33 w 39"/>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8">
                  <a:moveTo>
                    <a:pt x="33" y="0"/>
                  </a:moveTo>
                  <a:cubicBezTo>
                    <a:pt x="6" y="0"/>
                    <a:pt x="6" y="0"/>
                    <a:pt x="6" y="0"/>
                  </a:cubicBezTo>
                  <a:cubicBezTo>
                    <a:pt x="3" y="0"/>
                    <a:pt x="0" y="2"/>
                    <a:pt x="0" y="6"/>
                  </a:cubicBezTo>
                  <a:cubicBezTo>
                    <a:pt x="0" y="17"/>
                    <a:pt x="0" y="17"/>
                    <a:pt x="0" y="17"/>
                  </a:cubicBezTo>
                  <a:cubicBezTo>
                    <a:pt x="0" y="20"/>
                    <a:pt x="3" y="23"/>
                    <a:pt x="6" y="23"/>
                  </a:cubicBezTo>
                  <a:cubicBezTo>
                    <a:pt x="7" y="23"/>
                    <a:pt x="7" y="23"/>
                    <a:pt x="7" y="23"/>
                  </a:cubicBezTo>
                  <a:cubicBezTo>
                    <a:pt x="4" y="28"/>
                    <a:pt x="4" y="28"/>
                    <a:pt x="4" y="28"/>
                  </a:cubicBezTo>
                  <a:cubicBezTo>
                    <a:pt x="18" y="23"/>
                    <a:pt x="18" y="23"/>
                    <a:pt x="18" y="23"/>
                  </a:cubicBezTo>
                  <a:cubicBezTo>
                    <a:pt x="33" y="23"/>
                    <a:pt x="33" y="23"/>
                    <a:pt x="33" y="23"/>
                  </a:cubicBezTo>
                  <a:cubicBezTo>
                    <a:pt x="36" y="23"/>
                    <a:pt x="39" y="20"/>
                    <a:pt x="39" y="17"/>
                  </a:cubicBezTo>
                  <a:cubicBezTo>
                    <a:pt x="39" y="6"/>
                    <a:pt x="39" y="6"/>
                    <a:pt x="39" y="6"/>
                  </a:cubicBezTo>
                  <a:cubicBezTo>
                    <a:pt x="39" y="2"/>
                    <a:pt x="36" y="0"/>
                    <a:pt x="3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2" name="Freeform 800"/>
            <p:cNvSpPr>
              <a:spLocks/>
            </p:cNvSpPr>
            <p:nvPr/>
          </p:nvSpPr>
          <p:spPr bwMode="auto">
            <a:xfrm>
              <a:off x="5969000" y="3409951"/>
              <a:ext cx="101600" cy="74613"/>
            </a:xfrm>
            <a:custGeom>
              <a:avLst/>
              <a:gdLst>
                <a:gd name="T0" fmla="*/ 23 w 27"/>
                <a:gd name="T1" fmla="*/ 0 h 20"/>
                <a:gd name="T2" fmla="*/ 5 w 27"/>
                <a:gd name="T3" fmla="*/ 0 h 20"/>
                <a:gd name="T4" fmla="*/ 0 w 27"/>
                <a:gd name="T5" fmla="*/ 4 h 20"/>
                <a:gd name="T6" fmla="*/ 0 w 27"/>
                <a:gd name="T7" fmla="*/ 12 h 20"/>
                <a:gd name="T8" fmla="*/ 5 w 27"/>
                <a:gd name="T9" fmla="*/ 16 h 20"/>
                <a:gd name="T10" fmla="*/ 5 w 27"/>
                <a:gd name="T11" fmla="*/ 16 h 20"/>
                <a:gd name="T12" fmla="*/ 3 w 27"/>
                <a:gd name="T13" fmla="*/ 20 h 20"/>
                <a:gd name="T14" fmla="*/ 13 w 27"/>
                <a:gd name="T15" fmla="*/ 16 h 20"/>
                <a:gd name="T16" fmla="*/ 23 w 27"/>
                <a:gd name="T17" fmla="*/ 16 h 20"/>
                <a:gd name="T18" fmla="*/ 27 w 27"/>
                <a:gd name="T19" fmla="*/ 12 h 20"/>
                <a:gd name="T20" fmla="*/ 27 w 27"/>
                <a:gd name="T21" fmla="*/ 4 h 20"/>
                <a:gd name="T22" fmla="*/ 23 w 2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0">
                  <a:moveTo>
                    <a:pt x="23" y="0"/>
                  </a:moveTo>
                  <a:cubicBezTo>
                    <a:pt x="5" y="0"/>
                    <a:pt x="5" y="0"/>
                    <a:pt x="5" y="0"/>
                  </a:cubicBezTo>
                  <a:cubicBezTo>
                    <a:pt x="2" y="0"/>
                    <a:pt x="0" y="2"/>
                    <a:pt x="0" y="4"/>
                  </a:cubicBezTo>
                  <a:cubicBezTo>
                    <a:pt x="0" y="12"/>
                    <a:pt x="0" y="12"/>
                    <a:pt x="0" y="12"/>
                  </a:cubicBezTo>
                  <a:cubicBezTo>
                    <a:pt x="0" y="14"/>
                    <a:pt x="2" y="16"/>
                    <a:pt x="5" y="16"/>
                  </a:cubicBezTo>
                  <a:cubicBezTo>
                    <a:pt x="5" y="16"/>
                    <a:pt x="5" y="16"/>
                    <a:pt x="5" y="16"/>
                  </a:cubicBezTo>
                  <a:cubicBezTo>
                    <a:pt x="3" y="20"/>
                    <a:pt x="3" y="20"/>
                    <a:pt x="3" y="20"/>
                  </a:cubicBezTo>
                  <a:cubicBezTo>
                    <a:pt x="13" y="16"/>
                    <a:pt x="13" y="16"/>
                    <a:pt x="13" y="16"/>
                  </a:cubicBezTo>
                  <a:cubicBezTo>
                    <a:pt x="23" y="16"/>
                    <a:pt x="23" y="16"/>
                    <a:pt x="23" y="16"/>
                  </a:cubicBezTo>
                  <a:cubicBezTo>
                    <a:pt x="25" y="16"/>
                    <a:pt x="27" y="14"/>
                    <a:pt x="27" y="12"/>
                  </a:cubicBezTo>
                  <a:cubicBezTo>
                    <a:pt x="27" y="4"/>
                    <a:pt x="27" y="4"/>
                    <a:pt x="27" y="4"/>
                  </a:cubicBezTo>
                  <a:cubicBezTo>
                    <a:pt x="27" y="2"/>
                    <a:pt x="25" y="0"/>
                    <a:pt x="23"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3" name="Freeform 801"/>
            <p:cNvSpPr>
              <a:spLocks/>
            </p:cNvSpPr>
            <p:nvPr/>
          </p:nvSpPr>
          <p:spPr bwMode="auto">
            <a:xfrm>
              <a:off x="5675313" y="3390901"/>
              <a:ext cx="101600" cy="79375"/>
            </a:xfrm>
            <a:custGeom>
              <a:avLst/>
              <a:gdLst>
                <a:gd name="T0" fmla="*/ 23 w 27"/>
                <a:gd name="T1" fmla="*/ 0 h 21"/>
                <a:gd name="T2" fmla="*/ 5 w 27"/>
                <a:gd name="T3" fmla="*/ 0 h 21"/>
                <a:gd name="T4" fmla="*/ 0 w 27"/>
                <a:gd name="T5" fmla="*/ 5 h 21"/>
                <a:gd name="T6" fmla="*/ 0 w 27"/>
                <a:gd name="T7" fmla="*/ 13 h 21"/>
                <a:gd name="T8" fmla="*/ 5 w 27"/>
                <a:gd name="T9" fmla="*/ 17 h 21"/>
                <a:gd name="T10" fmla="*/ 5 w 27"/>
                <a:gd name="T11" fmla="*/ 17 h 21"/>
                <a:gd name="T12" fmla="*/ 3 w 27"/>
                <a:gd name="T13" fmla="*/ 21 h 21"/>
                <a:gd name="T14" fmla="*/ 13 w 27"/>
                <a:gd name="T15" fmla="*/ 17 h 21"/>
                <a:gd name="T16" fmla="*/ 23 w 27"/>
                <a:gd name="T17" fmla="*/ 17 h 21"/>
                <a:gd name="T18" fmla="*/ 27 w 27"/>
                <a:gd name="T19" fmla="*/ 13 h 21"/>
                <a:gd name="T20" fmla="*/ 27 w 27"/>
                <a:gd name="T21" fmla="*/ 5 h 21"/>
                <a:gd name="T22" fmla="*/ 23 w 2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3" y="0"/>
                  </a:moveTo>
                  <a:cubicBezTo>
                    <a:pt x="5" y="0"/>
                    <a:pt x="5" y="0"/>
                    <a:pt x="5" y="0"/>
                  </a:cubicBezTo>
                  <a:cubicBezTo>
                    <a:pt x="2" y="0"/>
                    <a:pt x="0" y="2"/>
                    <a:pt x="0" y="5"/>
                  </a:cubicBezTo>
                  <a:cubicBezTo>
                    <a:pt x="0" y="13"/>
                    <a:pt x="0" y="13"/>
                    <a:pt x="0" y="13"/>
                  </a:cubicBezTo>
                  <a:cubicBezTo>
                    <a:pt x="0" y="15"/>
                    <a:pt x="2" y="17"/>
                    <a:pt x="5" y="17"/>
                  </a:cubicBezTo>
                  <a:cubicBezTo>
                    <a:pt x="5" y="17"/>
                    <a:pt x="5" y="17"/>
                    <a:pt x="5" y="17"/>
                  </a:cubicBezTo>
                  <a:cubicBezTo>
                    <a:pt x="3" y="21"/>
                    <a:pt x="3" y="21"/>
                    <a:pt x="3" y="21"/>
                  </a:cubicBezTo>
                  <a:cubicBezTo>
                    <a:pt x="13" y="17"/>
                    <a:pt x="13" y="17"/>
                    <a:pt x="13" y="17"/>
                  </a:cubicBezTo>
                  <a:cubicBezTo>
                    <a:pt x="23" y="17"/>
                    <a:pt x="23" y="17"/>
                    <a:pt x="23" y="17"/>
                  </a:cubicBezTo>
                  <a:cubicBezTo>
                    <a:pt x="25" y="17"/>
                    <a:pt x="27" y="15"/>
                    <a:pt x="27" y="13"/>
                  </a:cubicBezTo>
                  <a:cubicBezTo>
                    <a:pt x="27" y="5"/>
                    <a:pt x="27" y="5"/>
                    <a:pt x="27" y="5"/>
                  </a:cubicBezTo>
                  <a:cubicBezTo>
                    <a:pt x="27" y="2"/>
                    <a:pt x="25" y="0"/>
                    <a:pt x="23"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4" name="Freeform 802"/>
            <p:cNvSpPr>
              <a:spLocks/>
            </p:cNvSpPr>
            <p:nvPr/>
          </p:nvSpPr>
          <p:spPr bwMode="auto">
            <a:xfrm>
              <a:off x="7691438" y="2474913"/>
              <a:ext cx="128588" cy="107950"/>
            </a:xfrm>
            <a:custGeom>
              <a:avLst/>
              <a:gdLst>
                <a:gd name="T0" fmla="*/ 28 w 34"/>
                <a:gd name="T1" fmla="*/ 0 h 29"/>
                <a:gd name="T2" fmla="*/ 6 w 34"/>
                <a:gd name="T3" fmla="*/ 0 h 29"/>
                <a:gd name="T4" fmla="*/ 0 w 34"/>
                <a:gd name="T5" fmla="*/ 6 h 29"/>
                <a:gd name="T6" fmla="*/ 0 w 34"/>
                <a:gd name="T7" fmla="*/ 17 h 29"/>
                <a:gd name="T8" fmla="*/ 6 w 34"/>
                <a:gd name="T9" fmla="*/ 23 h 29"/>
                <a:gd name="T10" fmla="*/ 6 w 34"/>
                <a:gd name="T11" fmla="*/ 23 h 29"/>
                <a:gd name="T12" fmla="*/ 4 w 34"/>
                <a:gd name="T13" fmla="*/ 29 h 29"/>
                <a:gd name="T14" fmla="*/ 16 w 34"/>
                <a:gd name="T15" fmla="*/ 23 h 29"/>
                <a:gd name="T16" fmla="*/ 28 w 34"/>
                <a:gd name="T17" fmla="*/ 23 h 29"/>
                <a:gd name="T18" fmla="*/ 34 w 34"/>
                <a:gd name="T19" fmla="*/ 17 h 29"/>
                <a:gd name="T20" fmla="*/ 34 w 34"/>
                <a:gd name="T21" fmla="*/ 6 h 29"/>
                <a:gd name="T22" fmla="*/ 28 w 34"/>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9">
                  <a:moveTo>
                    <a:pt x="28" y="0"/>
                  </a:moveTo>
                  <a:cubicBezTo>
                    <a:pt x="6" y="0"/>
                    <a:pt x="6" y="0"/>
                    <a:pt x="6" y="0"/>
                  </a:cubicBezTo>
                  <a:cubicBezTo>
                    <a:pt x="2" y="0"/>
                    <a:pt x="0" y="3"/>
                    <a:pt x="0" y="6"/>
                  </a:cubicBezTo>
                  <a:cubicBezTo>
                    <a:pt x="0" y="17"/>
                    <a:pt x="0" y="17"/>
                    <a:pt x="0" y="17"/>
                  </a:cubicBezTo>
                  <a:cubicBezTo>
                    <a:pt x="0" y="21"/>
                    <a:pt x="2" y="23"/>
                    <a:pt x="6" y="23"/>
                  </a:cubicBezTo>
                  <a:cubicBezTo>
                    <a:pt x="6" y="23"/>
                    <a:pt x="6" y="23"/>
                    <a:pt x="6" y="23"/>
                  </a:cubicBezTo>
                  <a:cubicBezTo>
                    <a:pt x="4" y="29"/>
                    <a:pt x="4" y="29"/>
                    <a:pt x="4" y="29"/>
                  </a:cubicBezTo>
                  <a:cubicBezTo>
                    <a:pt x="16" y="23"/>
                    <a:pt x="16" y="23"/>
                    <a:pt x="16" y="23"/>
                  </a:cubicBezTo>
                  <a:cubicBezTo>
                    <a:pt x="28" y="23"/>
                    <a:pt x="28" y="23"/>
                    <a:pt x="28" y="23"/>
                  </a:cubicBezTo>
                  <a:cubicBezTo>
                    <a:pt x="32" y="23"/>
                    <a:pt x="34" y="21"/>
                    <a:pt x="34" y="17"/>
                  </a:cubicBezTo>
                  <a:cubicBezTo>
                    <a:pt x="34" y="6"/>
                    <a:pt x="34" y="6"/>
                    <a:pt x="34" y="6"/>
                  </a:cubicBezTo>
                  <a:cubicBezTo>
                    <a:pt x="34" y="3"/>
                    <a:pt x="32" y="0"/>
                    <a:pt x="28"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5" name="Freeform 803"/>
            <p:cNvSpPr>
              <a:spLocks/>
            </p:cNvSpPr>
            <p:nvPr/>
          </p:nvSpPr>
          <p:spPr bwMode="auto">
            <a:xfrm>
              <a:off x="7353300" y="2132013"/>
              <a:ext cx="90488" cy="76200"/>
            </a:xfrm>
            <a:custGeom>
              <a:avLst/>
              <a:gdLst>
                <a:gd name="T0" fmla="*/ 20 w 24"/>
                <a:gd name="T1" fmla="*/ 0 h 20"/>
                <a:gd name="T2" fmla="*/ 4 w 24"/>
                <a:gd name="T3" fmla="*/ 0 h 20"/>
                <a:gd name="T4" fmla="*/ 0 w 24"/>
                <a:gd name="T5" fmla="*/ 4 h 20"/>
                <a:gd name="T6" fmla="*/ 0 w 24"/>
                <a:gd name="T7" fmla="*/ 12 h 20"/>
                <a:gd name="T8" fmla="*/ 4 w 24"/>
                <a:gd name="T9" fmla="*/ 16 h 20"/>
                <a:gd name="T10" fmla="*/ 4 w 24"/>
                <a:gd name="T11" fmla="*/ 16 h 20"/>
                <a:gd name="T12" fmla="*/ 2 w 24"/>
                <a:gd name="T13" fmla="*/ 20 h 20"/>
                <a:gd name="T14" fmla="*/ 11 w 24"/>
                <a:gd name="T15" fmla="*/ 16 h 20"/>
                <a:gd name="T16" fmla="*/ 20 w 24"/>
                <a:gd name="T17" fmla="*/ 16 h 20"/>
                <a:gd name="T18" fmla="*/ 24 w 24"/>
                <a:gd name="T19" fmla="*/ 12 h 20"/>
                <a:gd name="T20" fmla="*/ 24 w 24"/>
                <a:gd name="T21" fmla="*/ 4 h 20"/>
                <a:gd name="T22" fmla="*/ 20 w 24"/>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0">
                  <a:moveTo>
                    <a:pt x="20" y="0"/>
                  </a:moveTo>
                  <a:cubicBezTo>
                    <a:pt x="4" y="0"/>
                    <a:pt x="4" y="0"/>
                    <a:pt x="4" y="0"/>
                  </a:cubicBezTo>
                  <a:cubicBezTo>
                    <a:pt x="1" y="0"/>
                    <a:pt x="0" y="2"/>
                    <a:pt x="0" y="4"/>
                  </a:cubicBezTo>
                  <a:cubicBezTo>
                    <a:pt x="0" y="12"/>
                    <a:pt x="0" y="12"/>
                    <a:pt x="0" y="12"/>
                  </a:cubicBezTo>
                  <a:cubicBezTo>
                    <a:pt x="0" y="14"/>
                    <a:pt x="1" y="16"/>
                    <a:pt x="4" y="16"/>
                  </a:cubicBezTo>
                  <a:cubicBezTo>
                    <a:pt x="4" y="16"/>
                    <a:pt x="4" y="16"/>
                    <a:pt x="4" y="16"/>
                  </a:cubicBezTo>
                  <a:cubicBezTo>
                    <a:pt x="2" y="20"/>
                    <a:pt x="2" y="20"/>
                    <a:pt x="2" y="20"/>
                  </a:cubicBezTo>
                  <a:cubicBezTo>
                    <a:pt x="11" y="16"/>
                    <a:pt x="11" y="16"/>
                    <a:pt x="11" y="16"/>
                  </a:cubicBezTo>
                  <a:cubicBezTo>
                    <a:pt x="20" y="16"/>
                    <a:pt x="20" y="16"/>
                    <a:pt x="20" y="16"/>
                  </a:cubicBezTo>
                  <a:cubicBezTo>
                    <a:pt x="22" y="16"/>
                    <a:pt x="24" y="14"/>
                    <a:pt x="24" y="12"/>
                  </a:cubicBezTo>
                  <a:cubicBezTo>
                    <a:pt x="24" y="4"/>
                    <a:pt x="24" y="4"/>
                    <a:pt x="24" y="4"/>
                  </a:cubicBezTo>
                  <a:cubicBezTo>
                    <a:pt x="24" y="2"/>
                    <a:pt x="22" y="0"/>
                    <a:pt x="20"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6" name="Freeform 804"/>
            <p:cNvSpPr>
              <a:spLocks/>
            </p:cNvSpPr>
            <p:nvPr/>
          </p:nvSpPr>
          <p:spPr bwMode="auto">
            <a:xfrm>
              <a:off x="8447088" y="873126"/>
              <a:ext cx="96838" cy="79375"/>
            </a:xfrm>
            <a:custGeom>
              <a:avLst/>
              <a:gdLst>
                <a:gd name="T0" fmla="*/ 22 w 26"/>
                <a:gd name="T1" fmla="*/ 0 h 21"/>
                <a:gd name="T2" fmla="*/ 4 w 26"/>
                <a:gd name="T3" fmla="*/ 0 h 21"/>
                <a:gd name="T4" fmla="*/ 0 w 26"/>
                <a:gd name="T5" fmla="*/ 4 h 21"/>
                <a:gd name="T6" fmla="*/ 0 w 26"/>
                <a:gd name="T7" fmla="*/ 13 h 21"/>
                <a:gd name="T8" fmla="*/ 4 w 26"/>
                <a:gd name="T9" fmla="*/ 17 h 21"/>
                <a:gd name="T10" fmla="*/ 5 w 26"/>
                <a:gd name="T11" fmla="*/ 17 h 21"/>
                <a:gd name="T12" fmla="*/ 3 w 26"/>
                <a:gd name="T13" fmla="*/ 21 h 21"/>
                <a:gd name="T14" fmla="*/ 12 w 26"/>
                <a:gd name="T15" fmla="*/ 17 h 21"/>
                <a:gd name="T16" fmla="*/ 22 w 26"/>
                <a:gd name="T17" fmla="*/ 17 h 21"/>
                <a:gd name="T18" fmla="*/ 26 w 26"/>
                <a:gd name="T19" fmla="*/ 13 h 21"/>
                <a:gd name="T20" fmla="*/ 26 w 26"/>
                <a:gd name="T21" fmla="*/ 4 h 21"/>
                <a:gd name="T22" fmla="*/ 22 w 26"/>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1">
                  <a:moveTo>
                    <a:pt x="22" y="0"/>
                  </a:moveTo>
                  <a:cubicBezTo>
                    <a:pt x="4" y="0"/>
                    <a:pt x="4" y="0"/>
                    <a:pt x="4" y="0"/>
                  </a:cubicBezTo>
                  <a:cubicBezTo>
                    <a:pt x="2" y="0"/>
                    <a:pt x="0" y="2"/>
                    <a:pt x="0" y="4"/>
                  </a:cubicBezTo>
                  <a:cubicBezTo>
                    <a:pt x="0" y="13"/>
                    <a:pt x="0" y="13"/>
                    <a:pt x="0" y="13"/>
                  </a:cubicBezTo>
                  <a:cubicBezTo>
                    <a:pt x="0" y="15"/>
                    <a:pt x="2" y="17"/>
                    <a:pt x="4" y="17"/>
                  </a:cubicBezTo>
                  <a:cubicBezTo>
                    <a:pt x="5" y="17"/>
                    <a:pt x="5" y="17"/>
                    <a:pt x="5" y="17"/>
                  </a:cubicBezTo>
                  <a:cubicBezTo>
                    <a:pt x="3" y="21"/>
                    <a:pt x="3" y="21"/>
                    <a:pt x="3" y="21"/>
                  </a:cubicBezTo>
                  <a:cubicBezTo>
                    <a:pt x="12" y="17"/>
                    <a:pt x="12" y="17"/>
                    <a:pt x="12" y="17"/>
                  </a:cubicBezTo>
                  <a:cubicBezTo>
                    <a:pt x="22" y="17"/>
                    <a:pt x="22" y="17"/>
                    <a:pt x="22" y="17"/>
                  </a:cubicBezTo>
                  <a:cubicBezTo>
                    <a:pt x="24" y="17"/>
                    <a:pt x="26" y="15"/>
                    <a:pt x="26" y="13"/>
                  </a:cubicBezTo>
                  <a:cubicBezTo>
                    <a:pt x="26" y="4"/>
                    <a:pt x="26" y="4"/>
                    <a:pt x="26" y="4"/>
                  </a:cubicBezTo>
                  <a:cubicBezTo>
                    <a:pt x="26" y="2"/>
                    <a:pt x="24" y="0"/>
                    <a:pt x="22"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7" name="Freeform 805"/>
            <p:cNvSpPr>
              <a:spLocks/>
            </p:cNvSpPr>
            <p:nvPr/>
          </p:nvSpPr>
          <p:spPr bwMode="auto">
            <a:xfrm>
              <a:off x="8423275" y="1590676"/>
              <a:ext cx="128588" cy="106363"/>
            </a:xfrm>
            <a:custGeom>
              <a:avLst/>
              <a:gdLst>
                <a:gd name="T0" fmla="*/ 29 w 34"/>
                <a:gd name="T1" fmla="*/ 0 h 28"/>
                <a:gd name="T2" fmla="*/ 6 w 34"/>
                <a:gd name="T3" fmla="*/ 0 h 28"/>
                <a:gd name="T4" fmla="*/ 0 w 34"/>
                <a:gd name="T5" fmla="*/ 6 h 28"/>
                <a:gd name="T6" fmla="*/ 0 w 34"/>
                <a:gd name="T7" fmla="*/ 17 h 28"/>
                <a:gd name="T8" fmla="*/ 6 w 34"/>
                <a:gd name="T9" fmla="*/ 23 h 28"/>
                <a:gd name="T10" fmla="*/ 6 w 34"/>
                <a:gd name="T11" fmla="*/ 23 h 28"/>
                <a:gd name="T12" fmla="*/ 4 w 34"/>
                <a:gd name="T13" fmla="*/ 28 h 28"/>
                <a:gd name="T14" fmla="*/ 16 w 34"/>
                <a:gd name="T15" fmla="*/ 23 h 28"/>
                <a:gd name="T16" fmla="*/ 29 w 34"/>
                <a:gd name="T17" fmla="*/ 23 h 28"/>
                <a:gd name="T18" fmla="*/ 34 w 34"/>
                <a:gd name="T19" fmla="*/ 17 h 28"/>
                <a:gd name="T20" fmla="*/ 34 w 34"/>
                <a:gd name="T21" fmla="*/ 6 h 28"/>
                <a:gd name="T22" fmla="*/ 29 w 34"/>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8">
                  <a:moveTo>
                    <a:pt x="29" y="0"/>
                  </a:moveTo>
                  <a:cubicBezTo>
                    <a:pt x="6" y="0"/>
                    <a:pt x="6" y="0"/>
                    <a:pt x="6" y="0"/>
                  </a:cubicBezTo>
                  <a:cubicBezTo>
                    <a:pt x="3" y="0"/>
                    <a:pt x="0" y="3"/>
                    <a:pt x="0" y="6"/>
                  </a:cubicBezTo>
                  <a:cubicBezTo>
                    <a:pt x="0" y="17"/>
                    <a:pt x="0" y="17"/>
                    <a:pt x="0" y="17"/>
                  </a:cubicBezTo>
                  <a:cubicBezTo>
                    <a:pt x="0" y="20"/>
                    <a:pt x="3" y="23"/>
                    <a:pt x="6" y="23"/>
                  </a:cubicBezTo>
                  <a:cubicBezTo>
                    <a:pt x="6" y="23"/>
                    <a:pt x="6" y="23"/>
                    <a:pt x="6" y="23"/>
                  </a:cubicBezTo>
                  <a:cubicBezTo>
                    <a:pt x="4" y="28"/>
                    <a:pt x="4" y="28"/>
                    <a:pt x="4" y="28"/>
                  </a:cubicBezTo>
                  <a:cubicBezTo>
                    <a:pt x="16" y="23"/>
                    <a:pt x="16" y="23"/>
                    <a:pt x="16" y="23"/>
                  </a:cubicBezTo>
                  <a:cubicBezTo>
                    <a:pt x="29" y="23"/>
                    <a:pt x="29" y="23"/>
                    <a:pt x="29" y="23"/>
                  </a:cubicBezTo>
                  <a:cubicBezTo>
                    <a:pt x="32" y="23"/>
                    <a:pt x="34" y="20"/>
                    <a:pt x="34" y="17"/>
                  </a:cubicBezTo>
                  <a:cubicBezTo>
                    <a:pt x="34" y="6"/>
                    <a:pt x="34" y="6"/>
                    <a:pt x="34" y="6"/>
                  </a:cubicBezTo>
                  <a:cubicBezTo>
                    <a:pt x="34" y="3"/>
                    <a:pt x="32" y="0"/>
                    <a:pt x="29"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8" name="Freeform 806"/>
            <p:cNvSpPr>
              <a:spLocks/>
            </p:cNvSpPr>
            <p:nvPr/>
          </p:nvSpPr>
          <p:spPr bwMode="auto">
            <a:xfrm>
              <a:off x="8255000" y="1125538"/>
              <a:ext cx="93663" cy="104775"/>
            </a:xfrm>
            <a:custGeom>
              <a:avLst/>
              <a:gdLst>
                <a:gd name="T0" fmla="*/ 21 w 25"/>
                <a:gd name="T1" fmla="*/ 0 h 28"/>
                <a:gd name="T2" fmla="*/ 4 w 25"/>
                <a:gd name="T3" fmla="*/ 0 h 28"/>
                <a:gd name="T4" fmla="*/ 0 w 25"/>
                <a:gd name="T5" fmla="*/ 6 h 28"/>
                <a:gd name="T6" fmla="*/ 0 w 25"/>
                <a:gd name="T7" fmla="*/ 17 h 28"/>
                <a:gd name="T8" fmla="*/ 4 w 25"/>
                <a:gd name="T9" fmla="*/ 23 h 28"/>
                <a:gd name="T10" fmla="*/ 4 w 25"/>
                <a:gd name="T11" fmla="*/ 23 h 28"/>
                <a:gd name="T12" fmla="*/ 3 w 25"/>
                <a:gd name="T13" fmla="*/ 28 h 28"/>
                <a:gd name="T14" fmla="*/ 12 w 25"/>
                <a:gd name="T15" fmla="*/ 23 h 28"/>
                <a:gd name="T16" fmla="*/ 21 w 25"/>
                <a:gd name="T17" fmla="*/ 23 h 28"/>
                <a:gd name="T18" fmla="*/ 25 w 25"/>
                <a:gd name="T19" fmla="*/ 17 h 28"/>
                <a:gd name="T20" fmla="*/ 25 w 25"/>
                <a:gd name="T21" fmla="*/ 6 h 28"/>
                <a:gd name="T22" fmla="*/ 21 w 25"/>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8">
                  <a:moveTo>
                    <a:pt x="21" y="0"/>
                  </a:moveTo>
                  <a:cubicBezTo>
                    <a:pt x="4" y="0"/>
                    <a:pt x="4" y="0"/>
                    <a:pt x="4" y="0"/>
                  </a:cubicBezTo>
                  <a:cubicBezTo>
                    <a:pt x="2" y="0"/>
                    <a:pt x="0" y="2"/>
                    <a:pt x="0" y="6"/>
                  </a:cubicBezTo>
                  <a:cubicBezTo>
                    <a:pt x="0" y="17"/>
                    <a:pt x="0" y="17"/>
                    <a:pt x="0" y="17"/>
                  </a:cubicBezTo>
                  <a:cubicBezTo>
                    <a:pt x="0" y="20"/>
                    <a:pt x="2" y="23"/>
                    <a:pt x="4" y="23"/>
                  </a:cubicBezTo>
                  <a:cubicBezTo>
                    <a:pt x="4" y="23"/>
                    <a:pt x="4" y="23"/>
                    <a:pt x="4" y="23"/>
                  </a:cubicBezTo>
                  <a:cubicBezTo>
                    <a:pt x="3" y="28"/>
                    <a:pt x="3" y="28"/>
                    <a:pt x="3" y="28"/>
                  </a:cubicBezTo>
                  <a:cubicBezTo>
                    <a:pt x="12" y="23"/>
                    <a:pt x="12" y="23"/>
                    <a:pt x="12" y="23"/>
                  </a:cubicBezTo>
                  <a:cubicBezTo>
                    <a:pt x="21" y="23"/>
                    <a:pt x="21" y="23"/>
                    <a:pt x="21" y="23"/>
                  </a:cubicBezTo>
                  <a:cubicBezTo>
                    <a:pt x="23" y="23"/>
                    <a:pt x="25" y="20"/>
                    <a:pt x="25" y="17"/>
                  </a:cubicBezTo>
                  <a:cubicBezTo>
                    <a:pt x="25" y="6"/>
                    <a:pt x="25" y="6"/>
                    <a:pt x="25" y="6"/>
                  </a:cubicBezTo>
                  <a:cubicBezTo>
                    <a:pt x="25" y="2"/>
                    <a:pt x="23" y="0"/>
                    <a:pt x="21"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89" name="Freeform 807"/>
            <p:cNvSpPr>
              <a:spLocks/>
            </p:cNvSpPr>
            <p:nvPr/>
          </p:nvSpPr>
          <p:spPr bwMode="auto">
            <a:xfrm>
              <a:off x="7958138" y="2470151"/>
              <a:ext cx="128588" cy="109538"/>
            </a:xfrm>
            <a:custGeom>
              <a:avLst/>
              <a:gdLst>
                <a:gd name="T0" fmla="*/ 28 w 34"/>
                <a:gd name="T1" fmla="*/ 0 h 29"/>
                <a:gd name="T2" fmla="*/ 5 w 34"/>
                <a:gd name="T3" fmla="*/ 0 h 29"/>
                <a:gd name="T4" fmla="*/ 0 w 34"/>
                <a:gd name="T5" fmla="*/ 6 h 29"/>
                <a:gd name="T6" fmla="*/ 0 w 34"/>
                <a:gd name="T7" fmla="*/ 17 h 29"/>
                <a:gd name="T8" fmla="*/ 5 w 34"/>
                <a:gd name="T9" fmla="*/ 23 h 29"/>
                <a:gd name="T10" fmla="*/ 6 w 34"/>
                <a:gd name="T11" fmla="*/ 23 h 29"/>
                <a:gd name="T12" fmla="*/ 4 w 34"/>
                <a:gd name="T13" fmla="*/ 29 h 29"/>
                <a:gd name="T14" fmla="*/ 16 w 34"/>
                <a:gd name="T15" fmla="*/ 23 h 29"/>
                <a:gd name="T16" fmla="*/ 28 w 34"/>
                <a:gd name="T17" fmla="*/ 23 h 29"/>
                <a:gd name="T18" fmla="*/ 34 w 34"/>
                <a:gd name="T19" fmla="*/ 17 h 29"/>
                <a:gd name="T20" fmla="*/ 34 w 34"/>
                <a:gd name="T21" fmla="*/ 6 h 29"/>
                <a:gd name="T22" fmla="*/ 28 w 34"/>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9">
                  <a:moveTo>
                    <a:pt x="28" y="0"/>
                  </a:moveTo>
                  <a:cubicBezTo>
                    <a:pt x="5" y="0"/>
                    <a:pt x="5" y="0"/>
                    <a:pt x="5" y="0"/>
                  </a:cubicBezTo>
                  <a:cubicBezTo>
                    <a:pt x="2" y="0"/>
                    <a:pt x="0" y="3"/>
                    <a:pt x="0" y="6"/>
                  </a:cubicBezTo>
                  <a:cubicBezTo>
                    <a:pt x="0" y="17"/>
                    <a:pt x="0" y="17"/>
                    <a:pt x="0" y="17"/>
                  </a:cubicBezTo>
                  <a:cubicBezTo>
                    <a:pt x="0" y="20"/>
                    <a:pt x="2" y="23"/>
                    <a:pt x="5" y="23"/>
                  </a:cubicBezTo>
                  <a:cubicBezTo>
                    <a:pt x="6" y="23"/>
                    <a:pt x="6" y="23"/>
                    <a:pt x="6" y="23"/>
                  </a:cubicBezTo>
                  <a:cubicBezTo>
                    <a:pt x="4" y="29"/>
                    <a:pt x="4" y="29"/>
                    <a:pt x="4" y="29"/>
                  </a:cubicBezTo>
                  <a:cubicBezTo>
                    <a:pt x="16" y="23"/>
                    <a:pt x="16" y="23"/>
                    <a:pt x="16" y="23"/>
                  </a:cubicBezTo>
                  <a:cubicBezTo>
                    <a:pt x="28" y="23"/>
                    <a:pt x="28" y="23"/>
                    <a:pt x="28" y="23"/>
                  </a:cubicBezTo>
                  <a:cubicBezTo>
                    <a:pt x="31" y="23"/>
                    <a:pt x="34" y="20"/>
                    <a:pt x="34" y="17"/>
                  </a:cubicBezTo>
                  <a:cubicBezTo>
                    <a:pt x="34" y="6"/>
                    <a:pt x="34" y="6"/>
                    <a:pt x="34" y="6"/>
                  </a:cubicBezTo>
                  <a:cubicBezTo>
                    <a:pt x="34" y="3"/>
                    <a:pt x="31" y="0"/>
                    <a:pt x="2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0" name="Freeform 808"/>
            <p:cNvSpPr>
              <a:spLocks/>
            </p:cNvSpPr>
            <p:nvPr/>
          </p:nvSpPr>
          <p:spPr bwMode="auto">
            <a:xfrm>
              <a:off x="8942388" y="3297238"/>
              <a:ext cx="112713" cy="104775"/>
            </a:xfrm>
            <a:custGeom>
              <a:avLst/>
              <a:gdLst>
                <a:gd name="T0" fmla="*/ 25 w 30"/>
                <a:gd name="T1" fmla="*/ 0 h 28"/>
                <a:gd name="T2" fmla="*/ 5 w 30"/>
                <a:gd name="T3" fmla="*/ 0 h 28"/>
                <a:gd name="T4" fmla="*/ 0 w 30"/>
                <a:gd name="T5" fmla="*/ 6 h 28"/>
                <a:gd name="T6" fmla="*/ 0 w 30"/>
                <a:gd name="T7" fmla="*/ 17 h 28"/>
                <a:gd name="T8" fmla="*/ 5 w 30"/>
                <a:gd name="T9" fmla="*/ 23 h 28"/>
                <a:gd name="T10" fmla="*/ 5 w 30"/>
                <a:gd name="T11" fmla="*/ 23 h 28"/>
                <a:gd name="T12" fmla="*/ 3 w 30"/>
                <a:gd name="T13" fmla="*/ 28 h 28"/>
                <a:gd name="T14" fmla="*/ 14 w 30"/>
                <a:gd name="T15" fmla="*/ 23 h 28"/>
                <a:gd name="T16" fmla="*/ 25 w 30"/>
                <a:gd name="T17" fmla="*/ 23 h 28"/>
                <a:gd name="T18" fmla="*/ 30 w 30"/>
                <a:gd name="T19" fmla="*/ 17 h 28"/>
                <a:gd name="T20" fmla="*/ 30 w 30"/>
                <a:gd name="T21" fmla="*/ 6 h 28"/>
                <a:gd name="T22" fmla="*/ 25 w 30"/>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25" y="0"/>
                  </a:moveTo>
                  <a:cubicBezTo>
                    <a:pt x="5" y="0"/>
                    <a:pt x="5" y="0"/>
                    <a:pt x="5" y="0"/>
                  </a:cubicBezTo>
                  <a:cubicBezTo>
                    <a:pt x="2" y="0"/>
                    <a:pt x="0" y="3"/>
                    <a:pt x="0" y="6"/>
                  </a:cubicBezTo>
                  <a:cubicBezTo>
                    <a:pt x="0" y="17"/>
                    <a:pt x="0" y="17"/>
                    <a:pt x="0" y="17"/>
                  </a:cubicBezTo>
                  <a:cubicBezTo>
                    <a:pt x="0" y="20"/>
                    <a:pt x="2" y="23"/>
                    <a:pt x="5" y="23"/>
                  </a:cubicBezTo>
                  <a:cubicBezTo>
                    <a:pt x="5" y="23"/>
                    <a:pt x="5" y="23"/>
                    <a:pt x="5" y="23"/>
                  </a:cubicBezTo>
                  <a:cubicBezTo>
                    <a:pt x="3" y="28"/>
                    <a:pt x="3" y="28"/>
                    <a:pt x="3" y="28"/>
                  </a:cubicBezTo>
                  <a:cubicBezTo>
                    <a:pt x="14" y="23"/>
                    <a:pt x="14" y="23"/>
                    <a:pt x="14" y="23"/>
                  </a:cubicBezTo>
                  <a:cubicBezTo>
                    <a:pt x="25" y="23"/>
                    <a:pt x="25" y="23"/>
                    <a:pt x="25" y="23"/>
                  </a:cubicBezTo>
                  <a:cubicBezTo>
                    <a:pt x="28" y="23"/>
                    <a:pt x="30" y="20"/>
                    <a:pt x="30" y="17"/>
                  </a:cubicBezTo>
                  <a:cubicBezTo>
                    <a:pt x="30" y="6"/>
                    <a:pt x="30" y="6"/>
                    <a:pt x="30" y="6"/>
                  </a:cubicBezTo>
                  <a:cubicBezTo>
                    <a:pt x="30" y="3"/>
                    <a:pt x="28" y="0"/>
                    <a:pt x="2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1" name="Freeform 809"/>
            <p:cNvSpPr>
              <a:spLocks/>
            </p:cNvSpPr>
            <p:nvPr/>
          </p:nvSpPr>
          <p:spPr bwMode="auto">
            <a:xfrm>
              <a:off x="8753475" y="3402013"/>
              <a:ext cx="79375" cy="68263"/>
            </a:xfrm>
            <a:custGeom>
              <a:avLst/>
              <a:gdLst>
                <a:gd name="T0" fmla="*/ 18 w 21"/>
                <a:gd name="T1" fmla="*/ 0 h 18"/>
                <a:gd name="T2" fmla="*/ 3 w 21"/>
                <a:gd name="T3" fmla="*/ 0 h 18"/>
                <a:gd name="T4" fmla="*/ 0 w 21"/>
                <a:gd name="T5" fmla="*/ 4 h 18"/>
                <a:gd name="T6" fmla="*/ 0 w 21"/>
                <a:gd name="T7" fmla="*/ 11 h 18"/>
                <a:gd name="T8" fmla="*/ 3 w 21"/>
                <a:gd name="T9" fmla="*/ 14 h 18"/>
                <a:gd name="T10" fmla="*/ 4 w 21"/>
                <a:gd name="T11" fmla="*/ 14 h 18"/>
                <a:gd name="T12" fmla="*/ 2 w 21"/>
                <a:gd name="T13" fmla="*/ 18 h 18"/>
                <a:gd name="T14" fmla="*/ 10 w 21"/>
                <a:gd name="T15" fmla="*/ 14 h 18"/>
                <a:gd name="T16" fmla="*/ 18 w 21"/>
                <a:gd name="T17" fmla="*/ 14 h 18"/>
                <a:gd name="T18" fmla="*/ 21 w 21"/>
                <a:gd name="T19" fmla="*/ 11 h 18"/>
                <a:gd name="T20" fmla="*/ 21 w 21"/>
                <a:gd name="T21" fmla="*/ 4 h 18"/>
                <a:gd name="T22" fmla="*/ 18 w 2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8">
                  <a:moveTo>
                    <a:pt x="18" y="0"/>
                  </a:moveTo>
                  <a:cubicBezTo>
                    <a:pt x="3" y="0"/>
                    <a:pt x="3" y="0"/>
                    <a:pt x="3" y="0"/>
                  </a:cubicBezTo>
                  <a:cubicBezTo>
                    <a:pt x="1" y="0"/>
                    <a:pt x="0" y="1"/>
                    <a:pt x="0" y="4"/>
                  </a:cubicBezTo>
                  <a:cubicBezTo>
                    <a:pt x="0" y="11"/>
                    <a:pt x="0" y="11"/>
                    <a:pt x="0" y="11"/>
                  </a:cubicBezTo>
                  <a:cubicBezTo>
                    <a:pt x="0" y="13"/>
                    <a:pt x="1" y="14"/>
                    <a:pt x="3" y="14"/>
                  </a:cubicBezTo>
                  <a:cubicBezTo>
                    <a:pt x="4" y="14"/>
                    <a:pt x="4" y="14"/>
                    <a:pt x="4" y="14"/>
                  </a:cubicBezTo>
                  <a:cubicBezTo>
                    <a:pt x="2" y="18"/>
                    <a:pt x="2" y="18"/>
                    <a:pt x="2" y="18"/>
                  </a:cubicBezTo>
                  <a:cubicBezTo>
                    <a:pt x="10" y="14"/>
                    <a:pt x="10" y="14"/>
                    <a:pt x="10" y="14"/>
                  </a:cubicBezTo>
                  <a:cubicBezTo>
                    <a:pt x="18" y="14"/>
                    <a:pt x="18" y="14"/>
                    <a:pt x="18" y="14"/>
                  </a:cubicBezTo>
                  <a:cubicBezTo>
                    <a:pt x="20" y="14"/>
                    <a:pt x="21" y="13"/>
                    <a:pt x="21" y="11"/>
                  </a:cubicBezTo>
                  <a:cubicBezTo>
                    <a:pt x="21" y="4"/>
                    <a:pt x="21" y="4"/>
                    <a:pt x="21" y="4"/>
                  </a:cubicBezTo>
                  <a:cubicBezTo>
                    <a:pt x="21" y="1"/>
                    <a:pt x="20" y="0"/>
                    <a:pt x="18"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2" name="Freeform 810"/>
            <p:cNvSpPr>
              <a:spLocks/>
            </p:cNvSpPr>
            <p:nvPr/>
          </p:nvSpPr>
          <p:spPr bwMode="auto">
            <a:xfrm>
              <a:off x="8753475" y="4056063"/>
              <a:ext cx="90488" cy="79375"/>
            </a:xfrm>
            <a:custGeom>
              <a:avLst/>
              <a:gdLst>
                <a:gd name="T0" fmla="*/ 20 w 24"/>
                <a:gd name="T1" fmla="*/ 0 h 21"/>
                <a:gd name="T2" fmla="*/ 4 w 24"/>
                <a:gd name="T3" fmla="*/ 0 h 21"/>
                <a:gd name="T4" fmla="*/ 0 w 24"/>
                <a:gd name="T5" fmla="*/ 5 h 21"/>
                <a:gd name="T6" fmla="*/ 0 w 24"/>
                <a:gd name="T7" fmla="*/ 13 h 21"/>
                <a:gd name="T8" fmla="*/ 4 w 24"/>
                <a:gd name="T9" fmla="*/ 17 h 21"/>
                <a:gd name="T10" fmla="*/ 4 w 24"/>
                <a:gd name="T11" fmla="*/ 17 h 21"/>
                <a:gd name="T12" fmla="*/ 3 w 24"/>
                <a:gd name="T13" fmla="*/ 21 h 21"/>
                <a:gd name="T14" fmla="*/ 11 w 24"/>
                <a:gd name="T15" fmla="*/ 17 h 21"/>
                <a:gd name="T16" fmla="*/ 20 w 24"/>
                <a:gd name="T17" fmla="*/ 17 h 21"/>
                <a:gd name="T18" fmla="*/ 24 w 24"/>
                <a:gd name="T19" fmla="*/ 13 h 21"/>
                <a:gd name="T20" fmla="*/ 24 w 24"/>
                <a:gd name="T21" fmla="*/ 5 h 21"/>
                <a:gd name="T22" fmla="*/ 20 w 24"/>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1">
                  <a:moveTo>
                    <a:pt x="20" y="0"/>
                  </a:moveTo>
                  <a:cubicBezTo>
                    <a:pt x="4" y="0"/>
                    <a:pt x="4" y="0"/>
                    <a:pt x="4" y="0"/>
                  </a:cubicBezTo>
                  <a:cubicBezTo>
                    <a:pt x="2" y="0"/>
                    <a:pt x="0" y="2"/>
                    <a:pt x="0" y="5"/>
                  </a:cubicBezTo>
                  <a:cubicBezTo>
                    <a:pt x="0" y="13"/>
                    <a:pt x="0" y="13"/>
                    <a:pt x="0" y="13"/>
                  </a:cubicBezTo>
                  <a:cubicBezTo>
                    <a:pt x="0" y="15"/>
                    <a:pt x="2" y="17"/>
                    <a:pt x="4" y="17"/>
                  </a:cubicBezTo>
                  <a:cubicBezTo>
                    <a:pt x="4" y="17"/>
                    <a:pt x="4" y="17"/>
                    <a:pt x="4" y="17"/>
                  </a:cubicBezTo>
                  <a:cubicBezTo>
                    <a:pt x="3" y="21"/>
                    <a:pt x="3" y="21"/>
                    <a:pt x="3" y="21"/>
                  </a:cubicBezTo>
                  <a:cubicBezTo>
                    <a:pt x="11" y="17"/>
                    <a:pt x="11" y="17"/>
                    <a:pt x="11" y="17"/>
                  </a:cubicBezTo>
                  <a:cubicBezTo>
                    <a:pt x="20" y="17"/>
                    <a:pt x="20" y="17"/>
                    <a:pt x="20" y="17"/>
                  </a:cubicBezTo>
                  <a:cubicBezTo>
                    <a:pt x="22" y="17"/>
                    <a:pt x="24" y="15"/>
                    <a:pt x="24" y="13"/>
                  </a:cubicBezTo>
                  <a:cubicBezTo>
                    <a:pt x="24" y="5"/>
                    <a:pt x="24" y="5"/>
                    <a:pt x="24" y="5"/>
                  </a:cubicBezTo>
                  <a:cubicBezTo>
                    <a:pt x="24" y="2"/>
                    <a:pt x="22" y="0"/>
                    <a:pt x="20"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3" name="Freeform 811"/>
            <p:cNvSpPr>
              <a:spLocks/>
            </p:cNvSpPr>
            <p:nvPr/>
          </p:nvSpPr>
          <p:spPr bwMode="auto">
            <a:xfrm>
              <a:off x="8937625" y="3830638"/>
              <a:ext cx="93663" cy="76200"/>
            </a:xfrm>
            <a:custGeom>
              <a:avLst/>
              <a:gdLst>
                <a:gd name="T0" fmla="*/ 21 w 25"/>
                <a:gd name="T1" fmla="*/ 0 h 20"/>
                <a:gd name="T2" fmla="*/ 4 w 25"/>
                <a:gd name="T3" fmla="*/ 0 h 20"/>
                <a:gd name="T4" fmla="*/ 0 w 25"/>
                <a:gd name="T5" fmla="*/ 4 h 20"/>
                <a:gd name="T6" fmla="*/ 0 w 25"/>
                <a:gd name="T7" fmla="*/ 12 h 20"/>
                <a:gd name="T8" fmla="*/ 4 w 25"/>
                <a:gd name="T9" fmla="*/ 16 h 20"/>
                <a:gd name="T10" fmla="*/ 5 w 25"/>
                <a:gd name="T11" fmla="*/ 16 h 20"/>
                <a:gd name="T12" fmla="*/ 3 w 25"/>
                <a:gd name="T13" fmla="*/ 20 h 20"/>
                <a:gd name="T14" fmla="*/ 12 w 25"/>
                <a:gd name="T15" fmla="*/ 16 h 20"/>
                <a:gd name="T16" fmla="*/ 21 w 25"/>
                <a:gd name="T17" fmla="*/ 16 h 20"/>
                <a:gd name="T18" fmla="*/ 25 w 25"/>
                <a:gd name="T19" fmla="*/ 12 h 20"/>
                <a:gd name="T20" fmla="*/ 25 w 25"/>
                <a:gd name="T21" fmla="*/ 4 h 20"/>
                <a:gd name="T22" fmla="*/ 21 w 25"/>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0">
                  <a:moveTo>
                    <a:pt x="21" y="0"/>
                  </a:moveTo>
                  <a:cubicBezTo>
                    <a:pt x="4" y="0"/>
                    <a:pt x="4" y="0"/>
                    <a:pt x="4" y="0"/>
                  </a:cubicBezTo>
                  <a:cubicBezTo>
                    <a:pt x="2" y="0"/>
                    <a:pt x="0" y="2"/>
                    <a:pt x="0" y="4"/>
                  </a:cubicBezTo>
                  <a:cubicBezTo>
                    <a:pt x="0" y="12"/>
                    <a:pt x="0" y="12"/>
                    <a:pt x="0" y="12"/>
                  </a:cubicBezTo>
                  <a:cubicBezTo>
                    <a:pt x="0" y="14"/>
                    <a:pt x="2" y="16"/>
                    <a:pt x="4" y="16"/>
                  </a:cubicBezTo>
                  <a:cubicBezTo>
                    <a:pt x="5" y="16"/>
                    <a:pt x="5" y="16"/>
                    <a:pt x="5" y="16"/>
                  </a:cubicBezTo>
                  <a:cubicBezTo>
                    <a:pt x="3" y="20"/>
                    <a:pt x="3" y="20"/>
                    <a:pt x="3" y="20"/>
                  </a:cubicBezTo>
                  <a:cubicBezTo>
                    <a:pt x="12" y="16"/>
                    <a:pt x="12" y="16"/>
                    <a:pt x="12" y="16"/>
                  </a:cubicBezTo>
                  <a:cubicBezTo>
                    <a:pt x="21" y="16"/>
                    <a:pt x="21" y="16"/>
                    <a:pt x="21" y="16"/>
                  </a:cubicBezTo>
                  <a:cubicBezTo>
                    <a:pt x="23" y="16"/>
                    <a:pt x="25" y="14"/>
                    <a:pt x="25" y="12"/>
                  </a:cubicBezTo>
                  <a:cubicBezTo>
                    <a:pt x="25" y="4"/>
                    <a:pt x="25" y="4"/>
                    <a:pt x="25" y="4"/>
                  </a:cubicBezTo>
                  <a:cubicBezTo>
                    <a:pt x="25" y="2"/>
                    <a:pt x="23" y="0"/>
                    <a:pt x="2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4" name="Freeform 812"/>
            <p:cNvSpPr>
              <a:spLocks/>
            </p:cNvSpPr>
            <p:nvPr/>
          </p:nvSpPr>
          <p:spPr bwMode="auto">
            <a:xfrm>
              <a:off x="8134350" y="3759201"/>
              <a:ext cx="112713" cy="79375"/>
            </a:xfrm>
            <a:custGeom>
              <a:avLst/>
              <a:gdLst>
                <a:gd name="T0" fmla="*/ 25 w 30"/>
                <a:gd name="T1" fmla="*/ 0 h 21"/>
                <a:gd name="T2" fmla="*/ 5 w 30"/>
                <a:gd name="T3" fmla="*/ 0 h 21"/>
                <a:gd name="T4" fmla="*/ 0 w 30"/>
                <a:gd name="T5" fmla="*/ 5 h 21"/>
                <a:gd name="T6" fmla="*/ 0 w 30"/>
                <a:gd name="T7" fmla="*/ 13 h 21"/>
                <a:gd name="T8" fmla="*/ 5 w 30"/>
                <a:gd name="T9" fmla="*/ 17 h 21"/>
                <a:gd name="T10" fmla="*/ 5 w 30"/>
                <a:gd name="T11" fmla="*/ 17 h 21"/>
                <a:gd name="T12" fmla="*/ 4 w 30"/>
                <a:gd name="T13" fmla="*/ 21 h 21"/>
                <a:gd name="T14" fmla="*/ 14 w 30"/>
                <a:gd name="T15" fmla="*/ 17 h 21"/>
                <a:gd name="T16" fmla="*/ 25 w 30"/>
                <a:gd name="T17" fmla="*/ 17 h 21"/>
                <a:gd name="T18" fmla="*/ 30 w 30"/>
                <a:gd name="T19" fmla="*/ 13 h 21"/>
                <a:gd name="T20" fmla="*/ 30 w 30"/>
                <a:gd name="T21" fmla="*/ 5 h 21"/>
                <a:gd name="T22" fmla="*/ 25 w 30"/>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1">
                  <a:moveTo>
                    <a:pt x="25" y="0"/>
                  </a:moveTo>
                  <a:cubicBezTo>
                    <a:pt x="5" y="0"/>
                    <a:pt x="5" y="0"/>
                    <a:pt x="5" y="0"/>
                  </a:cubicBezTo>
                  <a:cubicBezTo>
                    <a:pt x="2" y="0"/>
                    <a:pt x="0" y="2"/>
                    <a:pt x="0" y="5"/>
                  </a:cubicBezTo>
                  <a:cubicBezTo>
                    <a:pt x="0" y="13"/>
                    <a:pt x="0" y="13"/>
                    <a:pt x="0" y="13"/>
                  </a:cubicBezTo>
                  <a:cubicBezTo>
                    <a:pt x="0" y="15"/>
                    <a:pt x="2" y="17"/>
                    <a:pt x="5" y="17"/>
                  </a:cubicBezTo>
                  <a:cubicBezTo>
                    <a:pt x="5" y="17"/>
                    <a:pt x="5" y="17"/>
                    <a:pt x="5" y="17"/>
                  </a:cubicBezTo>
                  <a:cubicBezTo>
                    <a:pt x="4" y="21"/>
                    <a:pt x="4" y="21"/>
                    <a:pt x="4" y="21"/>
                  </a:cubicBezTo>
                  <a:cubicBezTo>
                    <a:pt x="14" y="17"/>
                    <a:pt x="14" y="17"/>
                    <a:pt x="14" y="17"/>
                  </a:cubicBezTo>
                  <a:cubicBezTo>
                    <a:pt x="25" y="17"/>
                    <a:pt x="25" y="17"/>
                    <a:pt x="25" y="17"/>
                  </a:cubicBezTo>
                  <a:cubicBezTo>
                    <a:pt x="28" y="17"/>
                    <a:pt x="30" y="15"/>
                    <a:pt x="30" y="13"/>
                  </a:cubicBezTo>
                  <a:cubicBezTo>
                    <a:pt x="30" y="5"/>
                    <a:pt x="30" y="5"/>
                    <a:pt x="30" y="5"/>
                  </a:cubicBezTo>
                  <a:cubicBezTo>
                    <a:pt x="30" y="2"/>
                    <a:pt x="28" y="0"/>
                    <a:pt x="25" y="0"/>
                  </a:cubicBezTo>
                  <a:close/>
                </a:path>
              </a:pathLst>
            </a:custGeom>
            <a:solidFill>
              <a:srgbClr val="C8E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5" name="Freeform 813"/>
            <p:cNvSpPr>
              <a:spLocks/>
            </p:cNvSpPr>
            <p:nvPr/>
          </p:nvSpPr>
          <p:spPr bwMode="auto">
            <a:xfrm>
              <a:off x="7996238" y="3759201"/>
              <a:ext cx="93663" cy="79375"/>
            </a:xfrm>
            <a:custGeom>
              <a:avLst/>
              <a:gdLst>
                <a:gd name="T0" fmla="*/ 21 w 25"/>
                <a:gd name="T1" fmla="*/ 0 h 21"/>
                <a:gd name="T2" fmla="*/ 4 w 25"/>
                <a:gd name="T3" fmla="*/ 0 h 21"/>
                <a:gd name="T4" fmla="*/ 0 w 25"/>
                <a:gd name="T5" fmla="*/ 5 h 21"/>
                <a:gd name="T6" fmla="*/ 0 w 25"/>
                <a:gd name="T7" fmla="*/ 13 h 21"/>
                <a:gd name="T8" fmla="*/ 4 w 25"/>
                <a:gd name="T9" fmla="*/ 17 h 21"/>
                <a:gd name="T10" fmla="*/ 4 w 25"/>
                <a:gd name="T11" fmla="*/ 17 h 21"/>
                <a:gd name="T12" fmla="*/ 3 w 25"/>
                <a:gd name="T13" fmla="*/ 21 h 21"/>
                <a:gd name="T14" fmla="*/ 12 w 25"/>
                <a:gd name="T15" fmla="*/ 17 h 21"/>
                <a:gd name="T16" fmla="*/ 21 w 25"/>
                <a:gd name="T17" fmla="*/ 17 h 21"/>
                <a:gd name="T18" fmla="*/ 25 w 25"/>
                <a:gd name="T19" fmla="*/ 13 h 21"/>
                <a:gd name="T20" fmla="*/ 25 w 25"/>
                <a:gd name="T21" fmla="*/ 5 h 21"/>
                <a:gd name="T22" fmla="*/ 21 w 25"/>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1">
                  <a:moveTo>
                    <a:pt x="21" y="0"/>
                  </a:moveTo>
                  <a:cubicBezTo>
                    <a:pt x="4" y="0"/>
                    <a:pt x="4" y="0"/>
                    <a:pt x="4" y="0"/>
                  </a:cubicBezTo>
                  <a:cubicBezTo>
                    <a:pt x="2" y="0"/>
                    <a:pt x="0" y="2"/>
                    <a:pt x="0" y="5"/>
                  </a:cubicBezTo>
                  <a:cubicBezTo>
                    <a:pt x="0" y="13"/>
                    <a:pt x="0" y="13"/>
                    <a:pt x="0" y="13"/>
                  </a:cubicBezTo>
                  <a:cubicBezTo>
                    <a:pt x="0" y="15"/>
                    <a:pt x="2" y="17"/>
                    <a:pt x="4" y="17"/>
                  </a:cubicBezTo>
                  <a:cubicBezTo>
                    <a:pt x="4" y="17"/>
                    <a:pt x="4" y="17"/>
                    <a:pt x="4" y="17"/>
                  </a:cubicBezTo>
                  <a:cubicBezTo>
                    <a:pt x="3" y="21"/>
                    <a:pt x="3" y="21"/>
                    <a:pt x="3" y="21"/>
                  </a:cubicBezTo>
                  <a:cubicBezTo>
                    <a:pt x="12" y="17"/>
                    <a:pt x="12" y="17"/>
                    <a:pt x="12" y="17"/>
                  </a:cubicBezTo>
                  <a:cubicBezTo>
                    <a:pt x="21" y="17"/>
                    <a:pt x="21" y="17"/>
                    <a:pt x="21" y="17"/>
                  </a:cubicBezTo>
                  <a:cubicBezTo>
                    <a:pt x="23" y="17"/>
                    <a:pt x="25" y="15"/>
                    <a:pt x="25" y="13"/>
                  </a:cubicBezTo>
                  <a:cubicBezTo>
                    <a:pt x="25" y="5"/>
                    <a:pt x="25" y="5"/>
                    <a:pt x="25" y="5"/>
                  </a:cubicBezTo>
                  <a:cubicBezTo>
                    <a:pt x="25" y="2"/>
                    <a:pt x="23" y="0"/>
                    <a:pt x="21" y="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6" name="Freeform 814"/>
            <p:cNvSpPr>
              <a:spLocks/>
            </p:cNvSpPr>
            <p:nvPr/>
          </p:nvSpPr>
          <p:spPr bwMode="auto">
            <a:xfrm>
              <a:off x="8874125" y="4248151"/>
              <a:ext cx="112713" cy="104775"/>
            </a:xfrm>
            <a:custGeom>
              <a:avLst/>
              <a:gdLst>
                <a:gd name="T0" fmla="*/ 25 w 30"/>
                <a:gd name="T1" fmla="*/ 0 h 28"/>
                <a:gd name="T2" fmla="*/ 5 w 30"/>
                <a:gd name="T3" fmla="*/ 0 h 28"/>
                <a:gd name="T4" fmla="*/ 0 w 30"/>
                <a:gd name="T5" fmla="*/ 6 h 28"/>
                <a:gd name="T6" fmla="*/ 0 w 30"/>
                <a:gd name="T7" fmla="*/ 17 h 28"/>
                <a:gd name="T8" fmla="*/ 5 w 30"/>
                <a:gd name="T9" fmla="*/ 23 h 28"/>
                <a:gd name="T10" fmla="*/ 6 w 30"/>
                <a:gd name="T11" fmla="*/ 23 h 28"/>
                <a:gd name="T12" fmla="*/ 4 w 30"/>
                <a:gd name="T13" fmla="*/ 28 h 28"/>
                <a:gd name="T14" fmla="*/ 15 w 30"/>
                <a:gd name="T15" fmla="*/ 23 h 28"/>
                <a:gd name="T16" fmla="*/ 25 w 30"/>
                <a:gd name="T17" fmla="*/ 23 h 28"/>
                <a:gd name="T18" fmla="*/ 30 w 30"/>
                <a:gd name="T19" fmla="*/ 17 h 28"/>
                <a:gd name="T20" fmla="*/ 30 w 30"/>
                <a:gd name="T21" fmla="*/ 6 h 28"/>
                <a:gd name="T22" fmla="*/ 25 w 30"/>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8">
                  <a:moveTo>
                    <a:pt x="25" y="0"/>
                  </a:moveTo>
                  <a:cubicBezTo>
                    <a:pt x="5" y="0"/>
                    <a:pt x="5" y="0"/>
                    <a:pt x="5" y="0"/>
                  </a:cubicBezTo>
                  <a:cubicBezTo>
                    <a:pt x="3" y="0"/>
                    <a:pt x="0" y="2"/>
                    <a:pt x="0" y="6"/>
                  </a:cubicBezTo>
                  <a:cubicBezTo>
                    <a:pt x="0" y="17"/>
                    <a:pt x="0" y="17"/>
                    <a:pt x="0" y="17"/>
                  </a:cubicBezTo>
                  <a:cubicBezTo>
                    <a:pt x="0" y="20"/>
                    <a:pt x="3" y="23"/>
                    <a:pt x="5" y="23"/>
                  </a:cubicBezTo>
                  <a:cubicBezTo>
                    <a:pt x="6" y="23"/>
                    <a:pt x="6" y="23"/>
                    <a:pt x="6" y="23"/>
                  </a:cubicBezTo>
                  <a:cubicBezTo>
                    <a:pt x="4" y="28"/>
                    <a:pt x="4" y="28"/>
                    <a:pt x="4" y="28"/>
                  </a:cubicBezTo>
                  <a:cubicBezTo>
                    <a:pt x="15" y="23"/>
                    <a:pt x="15" y="23"/>
                    <a:pt x="15" y="23"/>
                  </a:cubicBezTo>
                  <a:cubicBezTo>
                    <a:pt x="25" y="23"/>
                    <a:pt x="25" y="23"/>
                    <a:pt x="25" y="23"/>
                  </a:cubicBezTo>
                  <a:cubicBezTo>
                    <a:pt x="28" y="23"/>
                    <a:pt x="30" y="20"/>
                    <a:pt x="30" y="17"/>
                  </a:cubicBezTo>
                  <a:cubicBezTo>
                    <a:pt x="30" y="6"/>
                    <a:pt x="30" y="6"/>
                    <a:pt x="30" y="6"/>
                  </a:cubicBezTo>
                  <a:cubicBezTo>
                    <a:pt x="30" y="2"/>
                    <a:pt x="28" y="0"/>
                    <a:pt x="25" y="0"/>
                  </a:cubicBezTo>
                  <a:close/>
                </a:path>
              </a:pathLst>
            </a:custGeom>
            <a:solidFill>
              <a:srgbClr val="D5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7" name="Freeform 815"/>
            <p:cNvSpPr>
              <a:spLocks/>
            </p:cNvSpPr>
            <p:nvPr/>
          </p:nvSpPr>
          <p:spPr bwMode="auto">
            <a:xfrm>
              <a:off x="3149600" y="4624388"/>
              <a:ext cx="82550" cy="77788"/>
            </a:xfrm>
            <a:custGeom>
              <a:avLst/>
              <a:gdLst>
                <a:gd name="T0" fmla="*/ 19 w 22"/>
                <a:gd name="T1" fmla="*/ 21 h 21"/>
                <a:gd name="T2" fmla="*/ 4 w 22"/>
                <a:gd name="T3" fmla="*/ 21 h 21"/>
                <a:gd name="T4" fmla="*/ 0 w 22"/>
                <a:gd name="T5" fmla="*/ 17 h 21"/>
                <a:gd name="T6" fmla="*/ 0 w 22"/>
                <a:gd name="T7" fmla="*/ 9 h 21"/>
                <a:gd name="T8" fmla="*/ 4 w 22"/>
                <a:gd name="T9" fmla="*/ 4 h 21"/>
                <a:gd name="T10" fmla="*/ 4 w 22"/>
                <a:gd name="T11" fmla="*/ 4 h 21"/>
                <a:gd name="T12" fmla="*/ 3 w 22"/>
                <a:gd name="T13" fmla="*/ 0 h 21"/>
                <a:gd name="T14" fmla="*/ 11 w 22"/>
                <a:gd name="T15" fmla="*/ 4 h 21"/>
                <a:gd name="T16" fmla="*/ 19 w 22"/>
                <a:gd name="T17" fmla="*/ 4 h 21"/>
                <a:gd name="T18" fmla="*/ 22 w 22"/>
                <a:gd name="T19" fmla="*/ 9 h 21"/>
                <a:gd name="T20" fmla="*/ 22 w 22"/>
                <a:gd name="T21" fmla="*/ 17 h 21"/>
                <a:gd name="T22" fmla="*/ 19 w 2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19" y="21"/>
                  </a:moveTo>
                  <a:cubicBezTo>
                    <a:pt x="4" y="21"/>
                    <a:pt x="4" y="21"/>
                    <a:pt x="4" y="21"/>
                  </a:cubicBezTo>
                  <a:cubicBezTo>
                    <a:pt x="2" y="21"/>
                    <a:pt x="0" y="19"/>
                    <a:pt x="0" y="17"/>
                  </a:cubicBezTo>
                  <a:cubicBezTo>
                    <a:pt x="0" y="9"/>
                    <a:pt x="0" y="9"/>
                    <a:pt x="0" y="9"/>
                  </a:cubicBezTo>
                  <a:cubicBezTo>
                    <a:pt x="0" y="6"/>
                    <a:pt x="2" y="4"/>
                    <a:pt x="4" y="4"/>
                  </a:cubicBezTo>
                  <a:cubicBezTo>
                    <a:pt x="4" y="4"/>
                    <a:pt x="4" y="4"/>
                    <a:pt x="4" y="4"/>
                  </a:cubicBezTo>
                  <a:cubicBezTo>
                    <a:pt x="3" y="0"/>
                    <a:pt x="3" y="0"/>
                    <a:pt x="3" y="0"/>
                  </a:cubicBezTo>
                  <a:cubicBezTo>
                    <a:pt x="11" y="4"/>
                    <a:pt x="11" y="4"/>
                    <a:pt x="11" y="4"/>
                  </a:cubicBezTo>
                  <a:cubicBezTo>
                    <a:pt x="19" y="4"/>
                    <a:pt x="19" y="4"/>
                    <a:pt x="19" y="4"/>
                  </a:cubicBezTo>
                  <a:cubicBezTo>
                    <a:pt x="21" y="4"/>
                    <a:pt x="22" y="6"/>
                    <a:pt x="22" y="9"/>
                  </a:cubicBezTo>
                  <a:cubicBezTo>
                    <a:pt x="22" y="17"/>
                    <a:pt x="22" y="17"/>
                    <a:pt x="22" y="17"/>
                  </a:cubicBezTo>
                  <a:cubicBezTo>
                    <a:pt x="22" y="19"/>
                    <a:pt x="21" y="21"/>
                    <a:pt x="19" y="2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8" name="Freeform 818"/>
            <p:cNvSpPr>
              <a:spLocks/>
            </p:cNvSpPr>
            <p:nvPr/>
          </p:nvSpPr>
          <p:spPr bwMode="auto">
            <a:xfrm>
              <a:off x="3813175" y="4506913"/>
              <a:ext cx="82550" cy="76200"/>
            </a:xfrm>
            <a:custGeom>
              <a:avLst/>
              <a:gdLst>
                <a:gd name="T0" fmla="*/ 19 w 22"/>
                <a:gd name="T1" fmla="*/ 20 h 20"/>
                <a:gd name="T2" fmla="*/ 3 w 22"/>
                <a:gd name="T3" fmla="*/ 20 h 20"/>
                <a:gd name="T4" fmla="*/ 0 w 22"/>
                <a:gd name="T5" fmla="*/ 16 h 20"/>
                <a:gd name="T6" fmla="*/ 0 w 22"/>
                <a:gd name="T7" fmla="*/ 8 h 20"/>
                <a:gd name="T8" fmla="*/ 3 w 22"/>
                <a:gd name="T9" fmla="*/ 4 h 20"/>
                <a:gd name="T10" fmla="*/ 4 w 22"/>
                <a:gd name="T11" fmla="*/ 4 h 20"/>
                <a:gd name="T12" fmla="*/ 2 w 22"/>
                <a:gd name="T13" fmla="*/ 0 h 20"/>
                <a:gd name="T14" fmla="*/ 10 w 22"/>
                <a:gd name="T15" fmla="*/ 4 h 20"/>
                <a:gd name="T16" fmla="*/ 19 w 22"/>
                <a:gd name="T17" fmla="*/ 4 h 20"/>
                <a:gd name="T18" fmla="*/ 22 w 22"/>
                <a:gd name="T19" fmla="*/ 8 h 20"/>
                <a:gd name="T20" fmla="*/ 22 w 22"/>
                <a:gd name="T21" fmla="*/ 16 h 20"/>
                <a:gd name="T22" fmla="*/ 19 w 22"/>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0">
                  <a:moveTo>
                    <a:pt x="19" y="20"/>
                  </a:moveTo>
                  <a:cubicBezTo>
                    <a:pt x="3" y="20"/>
                    <a:pt x="3" y="20"/>
                    <a:pt x="3" y="20"/>
                  </a:cubicBezTo>
                  <a:cubicBezTo>
                    <a:pt x="1" y="20"/>
                    <a:pt x="0" y="18"/>
                    <a:pt x="0" y="16"/>
                  </a:cubicBezTo>
                  <a:cubicBezTo>
                    <a:pt x="0" y="8"/>
                    <a:pt x="0" y="8"/>
                    <a:pt x="0" y="8"/>
                  </a:cubicBezTo>
                  <a:cubicBezTo>
                    <a:pt x="0" y="5"/>
                    <a:pt x="1" y="4"/>
                    <a:pt x="3" y="4"/>
                  </a:cubicBezTo>
                  <a:cubicBezTo>
                    <a:pt x="4" y="4"/>
                    <a:pt x="4" y="4"/>
                    <a:pt x="4" y="4"/>
                  </a:cubicBezTo>
                  <a:cubicBezTo>
                    <a:pt x="2" y="0"/>
                    <a:pt x="2" y="0"/>
                    <a:pt x="2" y="0"/>
                  </a:cubicBezTo>
                  <a:cubicBezTo>
                    <a:pt x="10" y="4"/>
                    <a:pt x="10" y="4"/>
                    <a:pt x="10" y="4"/>
                  </a:cubicBezTo>
                  <a:cubicBezTo>
                    <a:pt x="19" y="4"/>
                    <a:pt x="19" y="4"/>
                    <a:pt x="19" y="4"/>
                  </a:cubicBezTo>
                  <a:cubicBezTo>
                    <a:pt x="21" y="4"/>
                    <a:pt x="22" y="5"/>
                    <a:pt x="22" y="8"/>
                  </a:cubicBezTo>
                  <a:cubicBezTo>
                    <a:pt x="22" y="16"/>
                    <a:pt x="22" y="16"/>
                    <a:pt x="22" y="16"/>
                  </a:cubicBezTo>
                  <a:cubicBezTo>
                    <a:pt x="22" y="18"/>
                    <a:pt x="21" y="20"/>
                    <a:pt x="19" y="20"/>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99" name="Freeform 819"/>
            <p:cNvSpPr>
              <a:spLocks/>
            </p:cNvSpPr>
            <p:nvPr/>
          </p:nvSpPr>
          <p:spPr bwMode="auto">
            <a:xfrm>
              <a:off x="3422650" y="4987926"/>
              <a:ext cx="82550" cy="79375"/>
            </a:xfrm>
            <a:custGeom>
              <a:avLst/>
              <a:gdLst>
                <a:gd name="T0" fmla="*/ 19 w 22"/>
                <a:gd name="T1" fmla="*/ 21 h 21"/>
                <a:gd name="T2" fmla="*/ 4 w 22"/>
                <a:gd name="T3" fmla="*/ 21 h 21"/>
                <a:gd name="T4" fmla="*/ 0 w 22"/>
                <a:gd name="T5" fmla="*/ 16 h 21"/>
                <a:gd name="T6" fmla="*/ 0 w 22"/>
                <a:gd name="T7" fmla="*/ 8 h 21"/>
                <a:gd name="T8" fmla="*/ 4 w 22"/>
                <a:gd name="T9" fmla="*/ 4 h 21"/>
                <a:gd name="T10" fmla="*/ 4 w 22"/>
                <a:gd name="T11" fmla="*/ 4 h 21"/>
                <a:gd name="T12" fmla="*/ 2 w 22"/>
                <a:gd name="T13" fmla="*/ 0 h 21"/>
                <a:gd name="T14" fmla="*/ 11 w 22"/>
                <a:gd name="T15" fmla="*/ 4 h 21"/>
                <a:gd name="T16" fmla="*/ 19 w 22"/>
                <a:gd name="T17" fmla="*/ 4 h 21"/>
                <a:gd name="T18" fmla="*/ 22 w 22"/>
                <a:gd name="T19" fmla="*/ 8 h 21"/>
                <a:gd name="T20" fmla="*/ 22 w 22"/>
                <a:gd name="T21" fmla="*/ 16 h 21"/>
                <a:gd name="T22" fmla="*/ 19 w 2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19" y="21"/>
                  </a:moveTo>
                  <a:cubicBezTo>
                    <a:pt x="4" y="21"/>
                    <a:pt x="4" y="21"/>
                    <a:pt x="4" y="21"/>
                  </a:cubicBezTo>
                  <a:cubicBezTo>
                    <a:pt x="2" y="21"/>
                    <a:pt x="0" y="19"/>
                    <a:pt x="0" y="16"/>
                  </a:cubicBezTo>
                  <a:cubicBezTo>
                    <a:pt x="0" y="8"/>
                    <a:pt x="0" y="8"/>
                    <a:pt x="0" y="8"/>
                  </a:cubicBezTo>
                  <a:cubicBezTo>
                    <a:pt x="0" y="6"/>
                    <a:pt x="2" y="4"/>
                    <a:pt x="4" y="4"/>
                  </a:cubicBezTo>
                  <a:cubicBezTo>
                    <a:pt x="4" y="4"/>
                    <a:pt x="4" y="4"/>
                    <a:pt x="4" y="4"/>
                  </a:cubicBezTo>
                  <a:cubicBezTo>
                    <a:pt x="2" y="0"/>
                    <a:pt x="2" y="0"/>
                    <a:pt x="2" y="0"/>
                  </a:cubicBezTo>
                  <a:cubicBezTo>
                    <a:pt x="11" y="4"/>
                    <a:pt x="11" y="4"/>
                    <a:pt x="11" y="4"/>
                  </a:cubicBezTo>
                  <a:cubicBezTo>
                    <a:pt x="19" y="4"/>
                    <a:pt x="19" y="4"/>
                    <a:pt x="19" y="4"/>
                  </a:cubicBezTo>
                  <a:cubicBezTo>
                    <a:pt x="21" y="4"/>
                    <a:pt x="22" y="6"/>
                    <a:pt x="22" y="8"/>
                  </a:cubicBezTo>
                  <a:cubicBezTo>
                    <a:pt x="22" y="16"/>
                    <a:pt x="22" y="16"/>
                    <a:pt x="22" y="16"/>
                  </a:cubicBezTo>
                  <a:cubicBezTo>
                    <a:pt x="22" y="19"/>
                    <a:pt x="21" y="21"/>
                    <a:pt x="19" y="21"/>
                  </a:cubicBezTo>
                  <a:close/>
                </a:path>
              </a:pathLst>
            </a:custGeom>
            <a:solidFill>
              <a:srgbClr val="9BC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grpSp>
    </p:spTree>
    <p:extLst>
      <p:ext uri="{BB962C8B-B14F-4D97-AF65-F5344CB8AC3E}">
        <p14:creationId xmlns:p14="http://schemas.microsoft.com/office/powerpoint/2010/main" val="378086158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p:nvPr/>
        </p:nvSpPr>
        <p:spPr>
          <a:xfrm>
            <a:off x="0" y="0"/>
            <a:ext cx="9175797" cy="6868236"/>
          </a:xfrm>
          <a:prstGeom prst="rect">
            <a:avLst/>
          </a:prstGeom>
          <a:solidFill>
            <a:srgbClr val="00AA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nvGrpSpPr>
          <p:cNvPr id="3127" name="Group 55"/>
          <p:cNvGrpSpPr>
            <a:grpSpLocks/>
          </p:cNvGrpSpPr>
          <p:nvPr/>
        </p:nvGrpSpPr>
        <p:grpSpPr bwMode="auto">
          <a:xfrm>
            <a:off x="304800" y="4980958"/>
            <a:ext cx="1716088" cy="701675"/>
            <a:chOff x="2070" y="1829"/>
            <a:chExt cx="1619" cy="662"/>
          </a:xfrm>
          <a:solidFill>
            <a:schemeClr val="bg1"/>
          </a:solidFill>
        </p:grpSpPr>
        <p:sp>
          <p:nvSpPr>
            <p:cNvPr id="3124" name="Freeform 52"/>
            <p:cNvSpPr>
              <a:spLocks noEditPoints="1"/>
            </p:cNvSpPr>
            <p:nvPr/>
          </p:nvSpPr>
          <p:spPr bwMode="auto">
            <a:xfrm>
              <a:off x="2082" y="1829"/>
              <a:ext cx="1607" cy="331"/>
            </a:xfrm>
            <a:custGeom>
              <a:avLst/>
              <a:gdLst>
                <a:gd name="T0" fmla="*/ 670 w 680"/>
                <a:gd name="T1" fmla="*/ 106 h 140"/>
                <a:gd name="T2" fmla="*/ 673 w 680"/>
                <a:gd name="T3" fmla="*/ 94 h 140"/>
                <a:gd name="T4" fmla="*/ 664 w 680"/>
                <a:gd name="T5" fmla="*/ 1 h 140"/>
                <a:gd name="T6" fmla="*/ 650 w 680"/>
                <a:gd name="T7" fmla="*/ 86 h 140"/>
                <a:gd name="T8" fmla="*/ 629 w 680"/>
                <a:gd name="T9" fmla="*/ 106 h 140"/>
                <a:gd name="T10" fmla="*/ 632 w 680"/>
                <a:gd name="T11" fmla="*/ 94 h 140"/>
                <a:gd name="T12" fmla="*/ 623 w 680"/>
                <a:gd name="T13" fmla="*/ 1 h 140"/>
                <a:gd name="T14" fmla="*/ 609 w 680"/>
                <a:gd name="T15" fmla="*/ 86 h 140"/>
                <a:gd name="T16" fmla="*/ 576 w 680"/>
                <a:gd name="T17" fmla="*/ 47 h 140"/>
                <a:gd name="T18" fmla="*/ 594 w 680"/>
                <a:gd name="T19" fmla="*/ 68 h 140"/>
                <a:gd name="T20" fmla="*/ 563 w 680"/>
                <a:gd name="T21" fmla="*/ 30 h 140"/>
                <a:gd name="T22" fmla="*/ 531 w 680"/>
                <a:gd name="T23" fmla="*/ 84 h 140"/>
                <a:gd name="T24" fmla="*/ 589 w 680"/>
                <a:gd name="T25" fmla="*/ 102 h 140"/>
                <a:gd name="T26" fmla="*/ 544 w 680"/>
                <a:gd name="T27" fmla="*/ 72 h 140"/>
                <a:gd name="T28" fmla="*/ 437 w 680"/>
                <a:gd name="T29" fmla="*/ 105 h 140"/>
                <a:gd name="T30" fmla="*/ 491 w 680"/>
                <a:gd name="T31" fmla="*/ 105 h 140"/>
                <a:gd name="T32" fmla="*/ 516 w 680"/>
                <a:gd name="T33" fmla="*/ 2 h 140"/>
                <a:gd name="T34" fmla="*/ 467 w 680"/>
                <a:gd name="T35" fmla="*/ 2 h 140"/>
                <a:gd name="T36" fmla="*/ 417 w 680"/>
                <a:gd name="T37" fmla="*/ 3 h 140"/>
                <a:gd name="T38" fmla="*/ 425 w 680"/>
                <a:gd name="T39" fmla="*/ 105 h 140"/>
                <a:gd name="T40" fmla="*/ 336 w 680"/>
                <a:gd name="T41" fmla="*/ 45 h 140"/>
                <a:gd name="T42" fmla="*/ 335 w 680"/>
                <a:gd name="T43" fmla="*/ 107 h 140"/>
                <a:gd name="T44" fmla="*/ 316 w 680"/>
                <a:gd name="T45" fmla="*/ 129 h 140"/>
                <a:gd name="T46" fmla="*/ 319 w 680"/>
                <a:gd name="T47" fmla="*/ 107 h 140"/>
                <a:gd name="T48" fmla="*/ 311 w 680"/>
                <a:gd name="T49" fmla="*/ 83 h 140"/>
                <a:gd name="T50" fmla="*/ 352 w 680"/>
                <a:gd name="T51" fmla="*/ 66 h 140"/>
                <a:gd name="T52" fmla="*/ 364 w 680"/>
                <a:gd name="T53" fmla="*/ 41 h 140"/>
                <a:gd name="T54" fmla="*/ 337 w 680"/>
                <a:gd name="T55" fmla="*/ 32 h 140"/>
                <a:gd name="T56" fmla="*/ 295 w 680"/>
                <a:gd name="T57" fmla="*/ 56 h 140"/>
                <a:gd name="T58" fmla="*/ 299 w 680"/>
                <a:gd name="T59" fmla="*/ 99 h 140"/>
                <a:gd name="T60" fmla="*/ 323 w 680"/>
                <a:gd name="T61" fmla="*/ 140 h 140"/>
                <a:gd name="T62" fmla="*/ 356 w 680"/>
                <a:gd name="T63" fmla="*/ 101 h 140"/>
                <a:gd name="T64" fmla="*/ 226 w 680"/>
                <a:gd name="T65" fmla="*/ 105 h 140"/>
                <a:gd name="T66" fmla="*/ 239 w 680"/>
                <a:gd name="T67" fmla="*/ 49 h 140"/>
                <a:gd name="T68" fmla="*/ 266 w 680"/>
                <a:gd name="T69" fmla="*/ 105 h 140"/>
                <a:gd name="T70" fmla="*/ 280 w 680"/>
                <a:gd name="T71" fmla="*/ 59 h 140"/>
                <a:gd name="T72" fmla="*/ 236 w 680"/>
                <a:gd name="T73" fmla="*/ 39 h 140"/>
                <a:gd name="T74" fmla="*/ 225 w 680"/>
                <a:gd name="T75" fmla="*/ 31 h 140"/>
                <a:gd name="T76" fmla="*/ 190 w 680"/>
                <a:gd name="T77" fmla="*/ 16 h 140"/>
                <a:gd name="T78" fmla="*/ 198 w 680"/>
                <a:gd name="T79" fmla="*/ 5 h 140"/>
                <a:gd name="T80" fmla="*/ 182 w 680"/>
                <a:gd name="T81" fmla="*/ 1 h 140"/>
                <a:gd name="T82" fmla="*/ 186 w 680"/>
                <a:gd name="T83" fmla="*/ 16 h 140"/>
                <a:gd name="T84" fmla="*/ 199 w 680"/>
                <a:gd name="T85" fmla="*/ 105 h 140"/>
                <a:gd name="T86" fmla="*/ 176 w 680"/>
                <a:gd name="T87" fmla="*/ 40 h 140"/>
                <a:gd name="T88" fmla="*/ 128 w 680"/>
                <a:gd name="T89" fmla="*/ 105 h 140"/>
                <a:gd name="T90" fmla="*/ 162 w 680"/>
                <a:gd name="T91" fmla="*/ 31 h 140"/>
                <a:gd name="T92" fmla="*/ 112 w 680"/>
                <a:gd name="T93" fmla="*/ 32 h 140"/>
                <a:gd name="T94" fmla="*/ 124 w 680"/>
                <a:gd name="T95" fmla="*/ 105 h 140"/>
                <a:gd name="T96" fmla="*/ 82 w 680"/>
                <a:gd name="T97" fmla="*/ 12 h 140"/>
                <a:gd name="T98" fmla="*/ 74 w 680"/>
                <a:gd name="T99" fmla="*/ 1 h 140"/>
                <a:gd name="T100" fmla="*/ 66 w 680"/>
                <a:gd name="T101" fmla="*/ 12 h 140"/>
                <a:gd name="T102" fmla="*/ 77 w 680"/>
                <a:gd name="T103" fmla="*/ 105 h 140"/>
                <a:gd name="T104" fmla="*/ 60 w 680"/>
                <a:gd name="T105" fmla="*/ 34 h 140"/>
                <a:gd name="T106" fmla="*/ 70 w 680"/>
                <a:gd name="T107" fmla="*/ 105 h 140"/>
                <a:gd name="T108" fmla="*/ 54 w 680"/>
                <a:gd name="T109" fmla="*/ 92 h 140"/>
                <a:gd name="T110" fmla="*/ 3 w 680"/>
                <a:gd name="T111"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0" h="140">
                  <a:moveTo>
                    <a:pt x="650" y="86"/>
                  </a:moveTo>
                  <a:cubicBezTo>
                    <a:pt x="650" y="90"/>
                    <a:pt x="650" y="93"/>
                    <a:pt x="651" y="95"/>
                  </a:cubicBezTo>
                  <a:cubicBezTo>
                    <a:pt x="652" y="98"/>
                    <a:pt x="654" y="100"/>
                    <a:pt x="656" y="101"/>
                  </a:cubicBezTo>
                  <a:cubicBezTo>
                    <a:pt x="657" y="103"/>
                    <a:pt x="660" y="104"/>
                    <a:pt x="662" y="105"/>
                  </a:cubicBezTo>
                  <a:cubicBezTo>
                    <a:pt x="664" y="105"/>
                    <a:pt x="667" y="106"/>
                    <a:pt x="670" y="106"/>
                  </a:cubicBezTo>
                  <a:cubicBezTo>
                    <a:pt x="671" y="106"/>
                    <a:pt x="673" y="106"/>
                    <a:pt x="675" y="106"/>
                  </a:cubicBezTo>
                  <a:cubicBezTo>
                    <a:pt x="677" y="105"/>
                    <a:pt x="678" y="105"/>
                    <a:pt x="680" y="105"/>
                  </a:cubicBezTo>
                  <a:cubicBezTo>
                    <a:pt x="680" y="101"/>
                    <a:pt x="679" y="97"/>
                    <a:pt x="678" y="94"/>
                  </a:cubicBezTo>
                  <a:cubicBezTo>
                    <a:pt x="678" y="94"/>
                    <a:pt x="677" y="94"/>
                    <a:pt x="676" y="94"/>
                  </a:cubicBezTo>
                  <a:cubicBezTo>
                    <a:pt x="675" y="94"/>
                    <a:pt x="674" y="94"/>
                    <a:pt x="673" y="94"/>
                  </a:cubicBezTo>
                  <a:cubicBezTo>
                    <a:pt x="672" y="94"/>
                    <a:pt x="670" y="94"/>
                    <a:pt x="669" y="94"/>
                  </a:cubicBezTo>
                  <a:cubicBezTo>
                    <a:pt x="668" y="94"/>
                    <a:pt x="667" y="93"/>
                    <a:pt x="666" y="92"/>
                  </a:cubicBezTo>
                  <a:cubicBezTo>
                    <a:pt x="666" y="92"/>
                    <a:pt x="665" y="90"/>
                    <a:pt x="664" y="89"/>
                  </a:cubicBezTo>
                  <a:cubicBezTo>
                    <a:pt x="664" y="87"/>
                    <a:pt x="664" y="85"/>
                    <a:pt x="664" y="83"/>
                  </a:cubicBezTo>
                  <a:cubicBezTo>
                    <a:pt x="664" y="1"/>
                    <a:pt x="664" y="1"/>
                    <a:pt x="664" y="1"/>
                  </a:cubicBezTo>
                  <a:cubicBezTo>
                    <a:pt x="663" y="0"/>
                    <a:pt x="662" y="0"/>
                    <a:pt x="660" y="0"/>
                  </a:cubicBezTo>
                  <a:cubicBezTo>
                    <a:pt x="659" y="0"/>
                    <a:pt x="658" y="0"/>
                    <a:pt x="657" y="0"/>
                  </a:cubicBezTo>
                  <a:cubicBezTo>
                    <a:pt x="656" y="0"/>
                    <a:pt x="655" y="0"/>
                    <a:pt x="653" y="0"/>
                  </a:cubicBezTo>
                  <a:cubicBezTo>
                    <a:pt x="652" y="0"/>
                    <a:pt x="651" y="0"/>
                    <a:pt x="650" y="1"/>
                  </a:cubicBezTo>
                  <a:lnTo>
                    <a:pt x="650" y="86"/>
                  </a:lnTo>
                  <a:close/>
                  <a:moveTo>
                    <a:pt x="609" y="86"/>
                  </a:moveTo>
                  <a:cubicBezTo>
                    <a:pt x="609" y="90"/>
                    <a:pt x="610" y="93"/>
                    <a:pt x="611" y="95"/>
                  </a:cubicBezTo>
                  <a:cubicBezTo>
                    <a:pt x="612" y="98"/>
                    <a:pt x="613" y="100"/>
                    <a:pt x="615" y="101"/>
                  </a:cubicBezTo>
                  <a:cubicBezTo>
                    <a:pt x="617" y="103"/>
                    <a:pt x="619" y="104"/>
                    <a:pt x="621" y="105"/>
                  </a:cubicBezTo>
                  <a:cubicBezTo>
                    <a:pt x="624" y="105"/>
                    <a:pt x="626" y="106"/>
                    <a:pt x="629" y="106"/>
                  </a:cubicBezTo>
                  <a:cubicBezTo>
                    <a:pt x="631" y="106"/>
                    <a:pt x="632" y="106"/>
                    <a:pt x="634" y="106"/>
                  </a:cubicBezTo>
                  <a:cubicBezTo>
                    <a:pt x="636" y="105"/>
                    <a:pt x="638" y="105"/>
                    <a:pt x="639" y="105"/>
                  </a:cubicBezTo>
                  <a:cubicBezTo>
                    <a:pt x="639" y="101"/>
                    <a:pt x="639" y="97"/>
                    <a:pt x="638" y="94"/>
                  </a:cubicBezTo>
                  <a:cubicBezTo>
                    <a:pt x="637" y="94"/>
                    <a:pt x="636" y="94"/>
                    <a:pt x="635" y="94"/>
                  </a:cubicBezTo>
                  <a:cubicBezTo>
                    <a:pt x="634" y="94"/>
                    <a:pt x="633" y="94"/>
                    <a:pt x="632" y="94"/>
                  </a:cubicBezTo>
                  <a:cubicBezTo>
                    <a:pt x="631" y="94"/>
                    <a:pt x="630" y="94"/>
                    <a:pt x="629" y="94"/>
                  </a:cubicBezTo>
                  <a:cubicBezTo>
                    <a:pt x="628" y="94"/>
                    <a:pt x="627" y="93"/>
                    <a:pt x="626" y="92"/>
                  </a:cubicBezTo>
                  <a:cubicBezTo>
                    <a:pt x="625" y="92"/>
                    <a:pt x="624" y="90"/>
                    <a:pt x="624" y="89"/>
                  </a:cubicBezTo>
                  <a:cubicBezTo>
                    <a:pt x="624" y="87"/>
                    <a:pt x="623" y="85"/>
                    <a:pt x="623" y="83"/>
                  </a:cubicBezTo>
                  <a:cubicBezTo>
                    <a:pt x="623" y="1"/>
                    <a:pt x="623" y="1"/>
                    <a:pt x="623" y="1"/>
                  </a:cubicBezTo>
                  <a:cubicBezTo>
                    <a:pt x="622" y="0"/>
                    <a:pt x="621" y="0"/>
                    <a:pt x="620" y="0"/>
                  </a:cubicBezTo>
                  <a:cubicBezTo>
                    <a:pt x="619" y="0"/>
                    <a:pt x="617" y="0"/>
                    <a:pt x="616" y="0"/>
                  </a:cubicBezTo>
                  <a:cubicBezTo>
                    <a:pt x="615" y="0"/>
                    <a:pt x="614" y="0"/>
                    <a:pt x="613" y="0"/>
                  </a:cubicBezTo>
                  <a:cubicBezTo>
                    <a:pt x="612" y="0"/>
                    <a:pt x="610" y="0"/>
                    <a:pt x="609" y="1"/>
                  </a:cubicBezTo>
                  <a:lnTo>
                    <a:pt x="609" y="86"/>
                  </a:lnTo>
                  <a:close/>
                  <a:moveTo>
                    <a:pt x="544" y="61"/>
                  </a:moveTo>
                  <a:cubicBezTo>
                    <a:pt x="545" y="55"/>
                    <a:pt x="547" y="50"/>
                    <a:pt x="550" y="47"/>
                  </a:cubicBezTo>
                  <a:cubicBezTo>
                    <a:pt x="553" y="43"/>
                    <a:pt x="557" y="41"/>
                    <a:pt x="563" y="41"/>
                  </a:cubicBezTo>
                  <a:cubicBezTo>
                    <a:pt x="566" y="41"/>
                    <a:pt x="568" y="42"/>
                    <a:pt x="571" y="43"/>
                  </a:cubicBezTo>
                  <a:cubicBezTo>
                    <a:pt x="573" y="44"/>
                    <a:pt x="575" y="46"/>
                    <a:pt x="576" y="47"/>
                  </a:cubicBezTo>
                  <a:cubicBezTo>
                    <a:pt x="577" y="49"/>
                    <a:pt x="578" y="51"/>
                    <a:pt x="579" y="54"/>
                  </a:cubicBezTo>
                  <a:cubicBezTo>
                    <a:pt x="580" y="56"/>
                    <a:pt x="580" y="59"/>
                    <a:pt x="580" y="61"/>
                  </a:cubicBezTo>
                  <a:lnTo>
                    <a:pt x="544" y="61"/>
                  </a:lnTo>
                  <a:close/>
                  <a:moveTo>
                    <a:pt x="594" y="72"/>
                  </a:moveTo>
                  <a:cubicBezTo>
                    <a:pt x="594" y="71"/>
                    <a:pt x="594" y="69"/>
                    <a:pt x="594" y="68"/>
                  </a:cubicBezTo>
                  <a:cubicBezTo>
                    <a:pt x="594" y="67"/>
                    <a:pt x="594" y="65"/>
                    <a:pt x="594" y="64"/>
                  </a:cubicBezTo>
                  <a:cubicBezTo>
                    <a:pt x="594" y="59"/>
                    <a:pt x="593" y="54"/>
                    <a:pt x="592" y="50"/>
                  </a:cubicBezTo>
                  <a:cubicBezTo>
                    <a:pt x="591" y="46"/>
                    <a:pt x="589" y="43"/>
                    <a:pt x="586" y="40"/>
                  </a:cubicBezTo>
                  <a:cubicBezTo>
                    <a:pt x="584" y="37"/>
                    <a:pt x="580" y="34"/>
                    <a:pt x="577" y="33"/>
                  </a:cubicBezTo>
                  <a:cubicBezTo>
                    <a:pt x="573" y="31"/>
                    <a:pt x="568" y="30"/>
                    <a:pt x="563" y="30"/>
                  </a:cubicBezTo>
                  <a:cubicBezTo>
                    <a:pt x="558" y="30"/>
                    <a:pt x="552" y="31"/>
                    <a:pt x="548" y="33"/>
                  </a:cubicBezTo>
                  <a:cubicBezTo>
                    <a:pt x="544" y="35"/>
                    <a:pt x="540" y="38"/>
                    <a:pt x="537" y="41"/>
                  </a:cubicBezTo>
                  <a:cubicBezTo>
                    <a:pt x="535" y="45"/>
                    <a:pt x="532" y="49"/>
                    <a:pt x="531" y="54"/>
                  </a:cubicBezTo>
                  <a:cubicBezTo>
                    <a:pt x="530" y="58"/>
                    <a:pt x="529" y="63"/>
                    <a:pt x="529" y="69"/>
                  </a:cubicBezTo>
                  <a:cubicBezTo>
                    <a:pt x="529" y="74"/>
                    <a:pt x="530" y="79"/>
                    <a:pt x="531" y="84"/>
                  </a:cubicBezTo>
                  <a:cubicBezTo>
                    <a:pt x="533" y="89"/>
                    <a:pt x="535" y="92"/>
                    <a:pt x="538" y="96"/>
                  </a:cubicBezTo>
                  <a:cubicBezTo>
                    <a:pt x="541" y="99"/>
                    <a:pt x="545" y="102"/>
                    <a:pt x="550" y="104"/>
                  </a:cubicBezTo>
                  <a:cubicBezTo>
                    <a:pt x="554" y="106"/>
                    <a:pt x="560" y="106"/>
                    <a:pt x="567" y="106"/>
                  </a:cubicBezTo>
                  <a:cubicBezTo>
                    <a:pt x="571" y="106"/>
                    <a:pt x="575" y="106"/>
                    <a:pt x="579" y="105"/>
                  </a:cubicBezTo>
                  <a:cubicBezTo>
                    <a:pt x="583" y="105"/>
                    <a:pt x="586" y="104"/>
                    <a:pt x="589" y="102"/>
                  </a:cubicBezTo>
                  <a:cubicBezTo>
                    <a:pt x="589" y="100"/>
                    <a:pt x="589" y="98"/>
                    <a:pt x="589" y="96"/>
                  </a:cubicBezTo>
                  <a:cubicBezTo>
                    <a:pt x="588" y="94"/>
                    <a:pt x="588" y="93"/>
                    <a:pt x="587" y="91"/>
                  </a:cubicBezTo>
                  <a:cubicBezTo>
                    <a:pt x="581" y="94"/>
                    <a:pt x="574" y="95"/>
                    <a:pt x="568" y="95"/>
                  </a:cubicBezTo>
                  <a:cubicBezTo>
                    <a:pt x="560" y="95"/>
                    <a:pt x="554" y="93"/>
                    <a:pt x="550" y="89"/>
                  </a:cubicBezTo>
                  <a:cubicBezTo>
                    <a:pt x="546" y="86"/>
                    <a:pt x="544" y="80"/>
                    <a:pt x="544" y="72"/>
                  </a:cubicBezTo>
                  <a:lnTo>
                    <a:pt x="594" y="72"/>
                  </a:lnTo>
                  <a:close/>
                  <a:moveTo>
                    <a:pt x="425" y="105"/>
                  </a:moveTo>
                  <a:cubicBezTo>
                    <a:pt x="426" y="105"/>
                    <a:pt x="428" y="105"/>
                    <a:pt x="429" y="105"/>
                  </a:cubicBezTo>
                  <a:cubicBezTo>
                    <a:pt x="431" y="105"/>
                    <a:pt x="432" y="105"/>
                    <a:pt x="433" y="105"/>
                  </a:cubicBezTo>
                  <a:cubicBezTo>
                    <a:pt x="434" y="105"/>
                    <a:pt x="436" y="105"/>
                    <a:pt x="437" y="105"/>
                  </a:cubicBezTo>
                  <a:cubicBezTo>
                    <a:pt x="439" y="105"/>
                    <a:pt x="440" y="105"/>
                    <a:pt x="442" y="105"/>
                  </a:cubicBezTo>
                  <a:cubicBezTo>
                    <a:pt x="462" y="25"/>
                    <a:pt x="462" y="25"/>
                    <a:pt x="462" y="25"/>
                  </a:cubicBezTo>
                  <a:cubicBezTo>
                    <a:pt x="482" y="105"/>
                    <a:pt x="482" y="105"/>
                    <a:pt x="482" y="105"/>
                  </a:cubicBezTo>
                  <a:cubicBezTo>
                    <a:pt x="484" y="105"/>
                    <a:pt x="485" y="105"/>
                    <a:pt x="487" y="105"/>
                  </a:cubicBezTo>
                  <a:cubicBezTo>
                    <a:pt x="488" y="105"/>
                    <a:pt x="490" y="105"/>
                    <a:pt x="491" y="105"/>
                  </a:cubicBezTo>
                  <a:cubicBezTo>
                    <a:pt x="492" y="105"/>
                    <a:pt x="494" y="105"/>
                    <a:pt x="495" y="105"/>
                  </a:cubicBezTo>
                  <a:cubicBezTo>
                    <a:pt x="497" y="105"/>
                    <a:pt x="498" y="105"/>
                    <a:pt x="499" y="105"/>
                  </a:cubicBezTo>
                  <a:cubicBezTo>
                    <a:pt x="524" y="3"/>
                    <a:pt x="524" y="3"/>
                    <a:pt x="524" y="3"/>
                  </a:cubicBezTo>
                  <a:cubicBezTo>
                    <a:pt x="523" y="2"/>
                    <a:pt x="522" y="2"/>
                    <a:pt x="520" y="2"/>
                  </a:cubicBezTo>
                  <a:cubicBezTo>
                    <a:pt x="519" y="2"/>
                    <a:pt x="518" y="2"/>
                    <a:pt x="516" y="2"/>
                  </a:cubicBezTo>
                  <a:cubicBezTo>
                    <a:pt x="515" y="2"/>
                    <a:pt x="514" y="2"/>
                    <a:pt x="513" y="2"/>
                  </a:cubicBezTo>
                  <a:cubicBezTo>
                    <a:pt x="512" y="2"/>
                    <a:pt x="510" y="2"/>
                    <a:pt x="509" y="3"/>
                  </a:cubicBezTo>
                  <a:cubicBezTo>
                    <a:pt x="492" y="89"/>
                    <a:pt x="492" y="89"/>
                    <a:pt x="492" y="89"/>
                  </a:cubicBezTo>
                  <a:cubicBezTo>
                    <a:pt x="470" y="3"/>
                    <a:pt x="470" y="3"/>
                    <a:pt x="470" y="3"/>
                  </a:cubicBezTo>
                  <a:cubicBezTo>
                    <a:pt x="469" y="2"/>
                    <a:pt x="468" y="2"/>
                    <a:pt x="467" y="2"/>
                  </a:cubicBezTo>
                  <a:cubicBezTo>
                    <a:pt x="465" y="2"/>
                    <a:pt x="464" y="2"/>
                    <a:pt x="463" y="2"/>
                  </a:cubicBezTo>
                  <a:cubicBezTo>
                    <a:pt x="462" y="2"/>
                    <a:pt x="460" y="2"/>
                    <a:pt x="459" y="2"/>
                  </a:cubicBezTo>
                  <a:cubicBezTo>
                    <a:pt x="458" y="2"/>
                    <a:pt x="456" y="2"/>
                    <a:pt x="455" y="3"/>
                  </a:cubicBezTo>
                  <a:cubicBezTo>
                    <a:pt x="434" y="88"/>
                    <a:pt x="434" y="88"/>
                    <a:pt x="434" y="88"/>
                  </a:cubicBezTo>
                  <a:cubicBezTo>
                    <a:pt x="417" y="3"/>
                    <a:pt x="417" y="3"/>
                    <a:pt x="417" y="3"/>
                  </a:cubicBezTo>
                  <a:cubicBezTo>
                    <a:pt x="416" y="2"/>
                    <a:pt x="414" y="2"/>
                    <a:pt x="413" y="2"/>
                  </a:cubicBezTo>
                  <a:cubicBezTo>
                    <a:pt x="412" y="2"/>
                    <a:pt x="410" y="2"/>
                    <a:pt x="409" y="2"/>
                  </a:cubicBezTo>
                  <a:cubicBezTo>
                    <a:pt x="408" y="2"/>
                    <a:pt x="406" y="2"/>
                    <a:pt x="405" y="2"/>
                  </a:cubicBezTo>
                  <a:cubicBezTo>
                    <a:pt x="403" y="2"/>
                    <a:pt x="402" y="2"/>
                    <a:pt x="401" y="3"/>
                  </a:cubicBezTo>
                  <a:lnTo>
                    <a:pt x="425" y="105"/>
                  </a:lnTo>
                  <a:close/>
                  <a:moveTo>
                    <a:pt x="314" y="67"/>
                  </a:moveTo>
                  <a:cubicBezTo>
                    <a:pt x="311" y="64"/>
                    <a:pt x="310" y="60"/>
                    <a:pt x="310" y="56"/>
                  </a:cubicBezTo>
                  <a:cubicBezTo>
                    <a:pt x="310" y="51"/>
                    <a:pt x="311" y="48"/>
                    <a:pt x="314" y="45"/>
                  </a:cubicBezTo>
                  <a:cubicBezTo>
                    <a:pt x="316" y="42"/>
                    <a:pt x="320" y="40"/>
                    <a:pt x="325" y="40"/>
                  </a:cubicBezTo>
                  <a:cubicBezTo>
                    <a:pt x="330" y="40"/>
                    <a:pt x="334" y="42"/>
                    <a:pt x="336" y="45"/>
                  </a:cubicBezTo>
                  <a:cubicBezTo>
                    <a:pt x="339" y="48"/>
                    <a:pt x="340" y="51"/>
                    <a:pt x="340" y="56"/>
                  </a:cubicBezTo>
                  <a:cubicBezTo>
                    <a:pt x="340" y="60"/>
                    <a:pt x="339" y="64"/>
                    <a:pt x="336" y="67"/>
                  </a:cubicBezTo>
                  <a:cubicBezTo>
                    <a:pt x="334" y="70"/>
                    <a:pt x="330" y="71"/>
                    <a:pt x="325" y="71"/>
                  </a:cubicBezTo>
                  <a:cubicBezTo>
                    <a:pt x="320" y="71"/>
                    <a:pt x="316" y="70"/>
                    <a:pt x="314" y="67"/>
                  </a:cubicBezTo>
                  <a:moveTo>
                    <a:pt x="335" y="107"/>
                  </a:moveTo>
                  <a:cubicBezTo>
                    <a:pt x="340" y="107"/>
                    <a:pt x="343" y="108"/>
                    <a:pt x="345" y="109"/>
                  </a:cubicBezTo>
                  <a:cubicBezTo>
                    <a:pt x="347" y="111"/>
                    <a:pt x="347" y="113"/>
                    <a:pt x="347" y="116"/>
                  </a:cubicBezTo>
                  <a:cubicBezTo>
                    <a:pt x="347" y="120"/>
                    <a:pt x="345" y="123"/>
                    <a:pt x="341" y="125"/>
                  </a:cubicBezTo>
                  <a:cubicBezTo>
                    <a:pt x="337" y="128"/>
                    <a:pt x="331" y="129"/>
                    <a:pt x="323" y="129"/>
                  </a:cubicBezTo>
                  <a:cubicBezTo>
                    <a:pt x="321" y="129"/>
                    <a:pt x="318" y="129"/>
                    <a:pt x="316" y="129"/>
                  </a:cubicBezTo>
                  <a:cubicBezTo>
                    <a:pt x="314" y="128"/>
                    <a:pt x="312" y="128"/>
                    <a:pt x="311" y="127"/>
                  </a:cubicBezTo>
                  <a:cubicBezTo>
                    <a:pt x="309" y="126"/>
                    <a:pt x="308" y="125"/>
                    <a:pt x="307" y="124"/>
                  </a:cubicBezTo>
                  <a:cubicBezTo>
                    <a:pt x="306" y="122"/>
                    <a:pt x="306" y="121"/>
                    <a:pt x="306" y="119"/>
                  </a:cubicBezTo>
                  <a:cubicBezTo>
                    <a:pt x="306" y="115"/>
                    <a:pt x="307" y="112"/>
                    <a:pt x="309" y="110"/>
                  </a:cubicBezTo>
                  <a:cubicBezTo>
                    <a:pt x="311" y="108"/>
                    <a:pt x="314" y="107"/>
                    <a:pt x="319" y="107"/>
                  </a:cubicBezTo>
                  <a:lnTo>
                    <a:pt x="335" y="107"/>
                  </a:lnTo>
                  <a:close/>
                  <a:moveTo>
                    <a:pt x="319" y="95"/>
                  </a:moveTo>
                  <a:cubicBezTo>
                    <a:pt x="315" y="95"/>
                    <a:pt x="312" y="94"/>
                    <a:pt x="311" y="93"/>
                  </a:cubicBezTo>
                  <a:cubicBezTo>
                    <a:pt x="309" y="92"/>
                    <a:pt x="309" y="90"/>
                    <a:pt x="309" y="89"/>
                  </a:cubicBezTo>
                  <a:cubicBezTo>
                    <a:pt x="309" y="87"/>
                    <a:pt x="309" y="85"/>
                    <a:pt x="311" y="83"/>
                  </a:cubicBezTo>
                  <a:cubicBezTo>
                    <a:pt x="312" y="82"/>
                    <a:pt x="313" y="81"/>
                    <a:pt x="315" y="80"/>
                  </a:cubicBezTo>
                  <a:cubicBezTo>
                    <a:pt x="318" y="81"/>
                    <a:pt x="321" y="81"/>
                    <a:pt x="325" y="81"/>
                  </a:cubicBezTo>
                  <a:cubicBezTo>
                    <a:pt x="329" y="81"/>
                    <a:pt x="333" y="81"/>
                    <a:pt x="337" y="80"/>
                  </a:cubicBezTo>
                  <a:cubicBezTo>
                    <a:pt x="341" y="78"/>
                    <a:pt x="344" y="77"/>
                    <a:pt x="346" y="74"/>
                  </a:cubicBezTo>
                  <a:cubicBezTo>
                    <a:pt x="349" y="72"/>
                    <a:pt x="351" y="69"/>
                    <a:pt x="352" y="66"/>
                  </a:cubicBezTo>
                  <a:cubicBezTo>
                    <a:pt x="354" y="63"/>
                    <a:pt x="354" y="60"/>
                    <a:pt x="354" y="56"/>
                  </a:cubicBezTo>
                  <a:cubicBezTo>
                    <a:pt x="354" y="53"/>
                    <a:pt x="354" y="51"/>
                    <a:pt x="354" y="49"/>
                  </a:cubicBezTo>
                  <a:cubicBezTo>
                    <a:pt x="353" y="47"/>
                    <a:pt x="352" y="46"/>
                    <a:pt x="351" y="44"/>
                  </a:cubicBezTo>
                  <a:cubicBezTo>
                    <a:pt x="364" y="44"/>
                    <a:pt x="364" y="44"/>
                    <a:pt x="364" y="44"/>
                  </a:cubicBezTo>
                  <a:cubicBezTo>
                    <a:pt x="364" y="43"/>
                    <a:pt x="364" y="42"/>
                    <a:pt x="364" y="41"/>
                  </a:cubicBezTo>
                  <a:cubicBezTo>
                    <a:pt x="364" y="39"/>
                    <a:pt x="365" y="38"/>
                    <a:pt x="365" y="37"/>
                  </a:cubicBezTo>
                  <a:cubicBezTo>
                    <a:pt x="365" y="35"/>
                    <a:pt x="364" y="33"/>
                    <a:pt x="364" y="31"/>
                  </a:cubicBezTo>
                  <a:cubicBezTo>
                    <a:pt x="360" y="31"/>
                    <a:pt x="356" y="32"/>
                    <a:pt x="353" y="33"/>
                  </a:cubicBezTo>
                  <a:cubicBezTo>
                    <a:pt x="350" y="34"/>
                    <a:pt x="347" y="35"/>
                    <a:pt x="346" y="37"/>
                  </a:cubicBezTo>
                  <a:cubicBezTo>
                    <a:pt x="343" y="35"/>
                    <a:pt x="340" y="33"/>
                    <a:pt x="337" y="32"/>
                  </a:cubicBezTo>
                  <a:cubicBezTo>
                    <a:pt x="333" y="31"/>
                    <a:pt x="329" y="30"/>
                    <a:pt x="325" y="30"/>
                  </a:cubicBezTo>
                  <a:cubicBezTo>
                    <a:pt x="320" y="30"/>
                    <a:pt x="316" y="31"/>
                    <a:pt x="312" y="32"/>
                  </a:cubicBezTo>
                  <a:cubicBezTo>
                    <a:pt x="309" y="33"/>
                    <a:pt x="306" y="35"/>
                    <a:pt x="303" y="38"/>
                  </a:cubicBezTo>
                  <a:cubicBezTo>
                    <a:pt x="301" y="40"/>
                    <a:pt x="299" y="43"/>
                    <a:pt x="297" y="46"/>
                  </a:cubicBezTo>
                  <a:cubicBezTo>
                    <a:pt x="296" y="49"/>
                    <a:pt x="295" y="52"/>
                    <a:pt x="295" y="56"/>
                  </a:cubicBezTo>
                  <a:cubicBezTo>
                    <a:pt x="295" y="60"/>
                    <a:pt x="296" y="64"/>
                    <a:pt x="298" y="68"/>
                  </a:cubicBezTo>
                  <a:cubicBezTo>
                    <a:pt x="300" y="71"/>
                    <a:pt x="303" y="74"/>
                    <a:pt x="306" y="76"/>
                  </a:cubicBezTo>
                  <a:cubicBezTo>
                    <a:pt x="303" y="78"/>
                    <a:pt x="301" y="80"/>
                    <a:pt x="299" y="83"/>
                  </a:cubicBezTo>
                  <a:cubicBezTo>
                    <a:pt x="298" y="85"/>
                    <a:pt x="297" y="88"/>
                    <a:pt x="297" y="92"/>
                  </a:cubicBezTo>
                  <a:cubicBezTo>
                    <a:pt x="297" y="95"/>
                    <a:pt x="298" y="97"/>
                    <a:pt x="299" y="99"/>
                  </a:cubicBezTo>
                  <a:cubicBezTo>
                    <a:pt x="300" y="101"/>
                    <a:pt x="302" y="102"/>
                    <a:pt x="304" y="103"/>
                  </a:cubicBezTo>
                  <a:cubicBezTo>
                    <a:pt x="300" y="105"/>
                    <a:pt x="298" y="108"/>
                    <a:pt x="296" y="111"/>
                  </a:cubicBezTo>
                  <a:cubicBezTo>
                    <a:pt x="294" y="114"/>
                    <a:pt x="293" y="117"/>
                    <a:pt x="293" y="121"/>
                  </a:cubicBezTo>
                  <a:cubicBezTo>
                    <a:pt x="293" y="128"/>
                    <a:pt x="295" y="133"/>
                    <a:pt x="300" y="136"/>
                  </a:cubicBezTo>
                  <a:cubicBezTo>
                    <a:pt x="305" y="139"/>
                    <a:pt x="313" y="140"/>
                    <a:pt x="323" y="140"/>
                  </a:cubicBezTo>
                  <a:cubicBezTo>
                    <a:pt x="328" y="140"/>
                    <a:pt x="333" y="140"/>
                    <a:pt x="338" y="138"/>
                  </a:cubicBezTo>
                  <a:cubicBezTo>
                    <a:pt x="343" y="137"/>
                    <a:pt x="347" y="135"/>
                    <a:pt x="351" y="133"/>
                  </a:cubicBezTo>
                  <a:cubicBezTo>
                    <a:pt x="354" y="131"/>
                    <a:pt x="357" y="128"/>
                    <a:pt x="359" y="125"/>
                  </a:cubicBezTo>
                  <a:cubicBezTo>
                    <a:pt x="361" y="122"/>
                    <a:pt x="362" y="119"/>
                    <a:pt x="362" y="115"/>
                  </a:cubicBezTo>
                  <a:cubicBezTo>
                    <a:pt x="362" y="109"/>
                    <a:pt x="360" y="104"/>
                    <a:pt x="356" y="101"/>
                  </a:cubicBezTo>
                  <a:cubicBezTo>
                    <a:pt x="352" y="97"/>
                    <a:pt x="346" y="96"/>
                    <a:pt x="338" y="95"/>
                  </a:cubicBezTo>
                  <a:lnTo>
                    <a:pt x="319" y="95"/>
                  </a:lnTo>
                  <a:close/>
                  <a:moveTo>
                    <a:pt x="219" y="105"/>
                  </a:moveTo>
                  <a:cubicBezTo>
                    <a:pt x="220" y="105"/>
                    <a:pt x="221" y="105"/>
                    <a:pt x="223" y="105"/>
                  </a:cubicBezTo>
                  <a:cubicBezTo>
                    <a:pt x="224" y="105"/>
                    <a:pt x="225" y="105"/>
                    <a:pt x="226" y="105"/>
                  </a:cubicBezTo>
                  <a:cubicBezTo>
                    <a:pt x="227" y="105"/>
                    <a:pt x="228" y="105"/>
                    <a:pt x="230" y="105"/>
                  </a:cubicBezTo>
                  <a:cubicBezTo>
                    <a:pt x="231" y="105"/>
                    <a:pt x="232" y="105"/>
                    <a:pt x="233" y="105"/>
                  </a:cubicBezTo>
                  <a:cubicBezTo>
                    <a:pt x="233" y="68"/>
                    <a:pt x="233" y="68"/>
                    <a:pt x="233" y="68"/>
                  </a:cubicBezTo>
                  <a:cubicBezTo>
                    <a:pt x="233" y="63"/>
                    <a:pt x="234" y="60"/>
                    <a:pt x="235" y="56"/>
                  </a:cubicBezTo>
                  <a:cubicBezTo>
                    <a:pt x="236" y="53"/>
                    <a:pt x="237" y="51"/>
                    <a:pt x="239" y="49"/>
                  </a:cubicBezTo>
                  <a:cubicBezTo>
                    <a:pt x="241" y="47"/>
                    <a:pt x="243" y="45"/>
                    <a:pt x="245" y="44"/>
                  </a:cubicBezTo>
                  <a:cubicBezTo>
                    <a:pt x="248" y="43"/>
                    <a:pt x="250" y="43"/>
                    <a:pt x="253" y="43"/>
                  </a:cubicBezTo>
                  <a:cubicBezTo>
                    <a:pt x="257" y="43"/>
                    <a:pt x="261" y="44"/>
                    <a:pt x="263" y="48"/>
                  </a:cubicBezTo>
                  <a:cubicBezTo>
                    <a:pt x="265" y="51"/>
                    <a:pt x="266" y="56"/>
                    <a:pt x="266" y="62"/>
                  </a:cubicBezTo>
                  <a:cubicBezTo>
                    <a:pt x="266" y="105"/>
                    <a:pt x="266" y="105"/>
                    <a:pt x="266" y="105"/>
                  </a:cubicBezTo>
                  <a:cubicBezTo>
                    <a:pt x="267" y="105"/>
                    <a:pt x="268" y="105"/>
                    <a:pt x="269" y="105"/>
                  </a:cubicBezTo>
                  <a:cubicBezTo>
                    <a:pt x="271" y="105"/>
                    <a:pt x="272" y="105"/>
                    <a:pt x="273" y="105"/>
                  </a:cubicBezTo>
                  <a:cubicBezTo>
                    <a:pt x="274" y="105"/>
                    <a:pt x="275" y="105"/>
                    <a:pt x="276" y="105"/>
                  </a:cubicBezTo>
                  <a:cubicBezTo>
                    <a:pt x="278" y="105"/>
                    <a:pt x="279" y="105"/>
                    <a:pt x="280" y="105"/>
                  </a:cubicBezTo>
                  <a:cubicBezTo>
                    <a:pt x="280" y="59"/>
                    <a:pt x="280" y="59"/>
                    <a:pt x="280" y="59"/>
                  </a:cubicBezTo>
                  <a:cubicBezTo>
                    <a:pt x="280" y="49"/>
                    <a:pt x="278" y="42"/>
                    <a:pt x="274" y="37"/>
                  </a:cubicBezTo>
                  <a:cubicBezTo>
                    <a:pt x="270" y="33"/>
                    <a:pt x="264" y="30"/>
                    <a:pt x="255" y="30"/>
                  </a:cubicBezTo>
                  <a:cubicBezTo>
                    <a:pt x="253" y="30"/>
                    <a:pt x="250" y="31"/>
                    <a:pt x="247" y="31"/>
                  </a:cubicBezTo>
                  <a:cubicBezTo>
                    <a:pt x="245" y="32"/>
                    <a:pt x="243" y="33"/>
                    <a:pt x="241" y="34"/>
                  </a:cubicBezTo>
                  <a:cubicBezTo>
                    <a:pt x="239" y="36"/>
                    <a:pt x="237" y="37"/>
                    <a:pt x="236" y="39"/>
                  </a:cubicBezTo>
                  <a:cubicBezTo>
                    <a:pt x="234" y="40"/>
                    <a:pt x="233" y="42"/>
                    <a:pt x="232" y="44"/>
                  </a:cubicBezTo>
                  <a:cubicBezTo>
                    <a:pt x="232" y="42"/>
                    <a:pt x="232" y="40"/>
                    <a:pt x="232" y="38"/>
                  </a:cubicBezTo>
                  <a:cubicBezTo>
                    <a:pt x="231" y="35"/>
                    <a:pt x="231" y="33"/>
                    <a:pt x="231" y="32"/>
                  </a:cubicBezTo>
                  <a:cubicBezTo>
                    <a:pt x="230" y="32"/>
                    <a:pt x="229" y="31"/>
                    <a:pt x="228" y="31"/>
                  </a:cubicBezTo>
                  <a:cubicBezTo>
                    <a:pt x="227" y="31"/>
                    <a:pt x="226" y="31"/>
                    <a:pt x="225" y="31"/>
                  </a:cubicBezTo>
                  <a:cubicBezTo>
                    <a:pt x="224" y="31"/>
                    <a:pt x="223" y="31"/>
                    <a:pt x="222" y="31"/>
                  </a:cubicBezTo>
                  <a:cubicBezTo>
                    <a:pt x="221" y="31"/>
                    <a:pt x="220" y="32"/>
                    <a:pt x="219" y="32"/>
                  </a:cubicBezTo>
                  <a:lnTo>
                    <a:pt x="219" y="105"/>
                  </a:lnTo>
                  <a:close/>
                  <a:moveTo>
                    <a:pt x="186" y="16"/>
                  </a:moveTo>
                  <a:cubicBezTo>
                    <a:pt x="188" y="16"/>
                    <a:pt x="189" y="16"/>
                    <a:pt x="190" y="16"/>
                  </a:cubicBezTo>
                  <a:cubicBezTo>
                    <a:pt x="191" y="16"/>
                    <a:pt x="192" y="16"/>
                    <a:pt x="194" y="16"/>
                  </a:cubicBezTo>
                  <a:cubicBezTo>
                    <a:pt x="195" y="16"/>
                    <a:pt x="196" y="16"/>
                    <a:pt x="197" y="16"/>
                  </a:cubicBezTo>
                  <a:cubicBezTo>
                    <a:pt x="198" y="15"/>
                    <a:pt x="198" y="13"/>
                    <a:pt x="198" y="12"/>
                  </a:cubicBezTo>
                  <a:cubicBezTo>
                    <a:pt x="198" y="11"/>
                    <a:pt x="198" y="10"/>
                    <a:pt x="198" y="8"/>
                  </a:cubicBezTo>
                  <a:cubicBezTo>
                    <a:pt x="198" y="7"/>
                    <a:pt x="198" y="6"/>
                    <a:pt x="198" y="5"/>
                  </a:cubicBezTo>
                  <a:cubicBezTo>
                    <a:pt x="198" y="4"/>
                    <a:pt x="198" y="2"/>
                    <a:pt x="197" y="1"/>
                  </a:cubicBezTo>
                  <a:cubicBezTo>
                    <a:pt x="196" y="1"/>
                    <a:pt x="195" y="1"/>
                    <a:pt x="194" y="1"/>
                  </a:cubicBezTo>
                  <a:cubicBezTo>
                    <a:pt x="192" y="1"/>
                    <a:pt x="191" y="1"/>
                    <a:pt x="190" y="1"/>
                  </a:cubicBezTo>
                  <a:cubicBezTo>
                    <a:pt x="189" y="1"/>
                    <a:pt x="188" y="1"/>
                    <a:pt x="186" y="1"/>
                  </a:cubicBezTo>
                  <a:cubicBezTo>
                    <a:pt x="185" y="1"/>
                    <a:pt x="184" y="1"/>
                    <a:pt x="182" y="1"/>
                  </a:cubicBezTo>
                  <a:cubicBezTo>
                    <a:pt x="182" y="2"/>
                    <a:pt x="182" y="4"/>
                    <a:pt x="182" y="5"/>
                  </a:cubicBezTo>
                  <a:cubicBezTo>
                    <a:pt x="182" y="6"/>
                    <a:pt x="182" y="7"/>
                    <a:pt x="182" y="8"/>
                  </a:cubicBezTo>
                  <a:cubicBezTo>
                    <a:pt x="182" y="10"/>
                    <a:pt x="182" y="11"/>
                    <a:pt x="182" y="12"/>
                  </a:cubicBezTo>
                  <a:cubicBezTo>
                    <a:pt x="182" y="13"/>
                    <a:pt x="182" y="15"/>
                    <a:pt x="182" y="16"/>
                  </a:cubicBezTo>
                  <a:cubicBezTo>
                    <a:pt x="184" y="16"/>
                    <a:pt x="185" y="16"/>
                    <a:pt x="186" y="16"/>
                  </a:cubicBezTo>
                  <a:moveTo>
                    <a:pt x="185" y="105"/>
                  </a:moveTo>
                  <a:cubicBezTo>
                    <a:pt x="186" y="105"/>
                    <a:pt x="188" y="105"/>
                    <a:pt x="189" y="105"/>
                  </a:cubicBezTo>
                  <a:cubicBezTo>
                    <a:pt x="190" y="105"/>
                    <a:pt x="191" y="105"/>
                    <a:pt x="192" y="105"/>
                  </a:cubicBezTo>
                  <a:cubicBezTo>
                    <a:pt x="193" y="105"/>
                    <a:pt x="194" y="105"/>
                    <a:pt x="196" y="105"/>
                  </a:cubicBezTo>
                  <a:cubicBezTo>
                    <a:pt x="197" y="105"/>
                    <a:pt x="198" y="105"/>
                    <a:pt x="199" y="105"/>
                  </a:cubicBezTo>
                  <a:cubicBezTo>
                    <a:pt x="199" y="32"/>
                    <a:pt x="199" y="32"/>
                    <a:pt x="199" y="32"/>
                  </a:cubicBezTo>
                  <a:cubicBezTo>
                    <a:pt x="176" y="32"/>
                    <a:pt x="176" y="32"/>
                    <a:pt x="176" y="32"/>
                  </a:cubicBezTo>
                  <a:cubicBezTo>
                    <a:pt x="176" y="33"/>
                    <a:pt x="176" y="33"/>
                    <a:pt x="176" y="34"/>
                  </a:cubicBezTo>
                  <a:cubicBezTo>
                    <a:pt x="176" y="35"/>
                    <a:pt x="176" y="36"/>
                    <a:pt x="176" y="37"/>
                  </a:cubicBezTo>
                  <a:cubicBezTo>
                    <a:pt x="176" y="38"/>
                    <a:pt x="176" y="39"/>
                    <a:pt x="176" y="40"/>
                  </a:cubicBezTo>
                  <a:cubicBezTo>
                    <a:pt x="176" y="41"/>
                    <a:pt x="176" y="42"/>
                    <a:pt x="176" y="43"/>
                  </a:cubicBezTo>
                  <a:cubicBezTo>
                    <a:pt x="185" y="43"/>
                    <a:pt x="185" y="43"/>
                    <a:pt x="185" y="43"/>
                  </a:cubicBezTo>
                  <a:lnTo>
                    <a:pt x="185" y="105"/>
                  </a:lnTo>
                  <a:close/>
                  <a:moveTo>
                    <a:pt x="124" y="105"/>
                  </a:moveTo>
                  <a:cubicBezTo>
                    <a:pt x="125" y="105"/>
                    <a:pt x="126" y="105"/>
                    <a:pt x="128" y="105"/>
                  </a:cubicBezTo>
                  <a:cubicBezTo>
                    <a:pt x="129" y="105"/>
                    <a:pt x="130" y="105"/>
                    <a:pt x="131" y="105"/>
                  </a:cubicBezTo>
                  <a:cubicBezTo>
                    <a:pt x="132" y="105"/>
                    <a:pt x="133" y="105"/>
                    <a:pt x="134" y="105"/>
                  </a:cubicBezTo>
                  <a:cubicBezTo>
                    <a:pt x="136" y="105"/>
                    <a:pt x="137" y="105"/>
                    <a:pt x="138" y="105"/>
                  </a:cubicBezTo>
                  <a:cubicBezTo>
                    <a:pt x="166" y="32"/>
                    <a:pt x="166" y="32"/>
                    <a:pt x="166" y="32"/>
                  </a:cubicBezTo>
                  <a:cubicBezTo>
                    <a:pt x="165" y="32"/>
                    <a:pt x="164" y="31"/>
                    <a:pt x="162" y="31"/>
                  </a:cubicBezTo>
                  <a:cubicBezTo>
                    <a:pt x="161" y="31"/>
                    <a:pt x="160" y="31"/>
                    <a:pt x="159" y="31"/>
                  </a:cubicBezTo>
                  <a:cubicBezTo>
                    <a:pt x="158" y="31"/>
                    <a:pt x="156" y="31"/>
                    <a:pt x="155" y="31"/>
                  </a:cubicBezTo>
                  <a:cubicBezTo>
                    <a:pt x="154" y="31"/>
                    <a:pt x="153" y="32"/>
                    <a:pt x="151" y="32"/>
                  </a:cubicBezTo>
                  <a:cubicBezTo>
                    <a:pt x="131" y="92"/>
                    <a:pt x="131" y="92"/>
                    <a:pt x="131" y="92"/>
                  </a:cubicBezTo>
                  <a:cubicBezTo>
                    <a:pt x="112" y="32"/>
                    <a:pt x="112" y="32"/>
                    <a:pt x="112" y="32"/>
                  </a:cubicBezTo>
                  <a:cubicBezTo>
                    <a:pt x="110" y="32"/>
                    <a:pt x="109" y="31"/>
                    <a:pt x="108" y="31"/>
                  </a:cubicBezTo>
                  <a:cubicBezTo>
                    <a:pt x="106" y="31"/>
                    <a:pt x="105" y="31"/>
                    <a:pt x="104" y="31"/>
                  </a:cubicBezTo>
                  <a:cubicBezTo>
                    <a:pt x="103" y="31"/>
                    <a:pt x="101" y="31"/>
                    <a:pt x="100" y="31"/>
                  </a:cubicBezTo>
                  <a:cubicBezTo>
                    <a:pt x="98" y="31"/>
                    <a:pt x="97" y="32"/>
                    <a:pt x="96" y="32"/>
                  </a:cubicBezTo>
                  <a:lnTo>
                    <a:pt x="124" y="105"/>
                  </a:lnTo>
                  <a:close/>
                  <a:moveTo>
                    <a:pt x="71" y="16"/>
                  </a:moveTo>
                  <a:cubicBezTo>
                    <a:pt x="72" y="16"/>
                    <a:pt x="73" y="16"/>
                    <a:pt x="75" y="16"/>
                  </a:cubicBezTo>
                  <a:cubicBezTo>
                    <a:pt x="76" y="16"/>
                    <a:pt x="77" y="16"/>
                    <a:pt x="78" y="16"/>
                  </a:cubicBezTo>
                  <a:cubicBezTo>
                    <a:pt x="80" y="16"/>
                    <a:pt x="81" y="16"/>
                    <a:pt x="82" y="16"/>
                  </a:cubicBezTo>
                  <a:cubicBezTo>
                    <a:pt x="82" y="15"/>
                    <a:pt x="82" y="13"/>
                    <a:pt x="82" y="12"/>
                  </a:cubicBezTo>
                  <a:cubicBezTo>
                    <a:pt x="82" y="11"/>
                    <a:pt x="82" y="10"/>
                    <a:pt x="82" y="8"/>
                  </a:cubicBezTo>
                  <a:cubicBezTo>
                    <a:pt x="82" y="7"/>
                    <a:pt x="82" y="6"/>
                    <a:pt x="82" y="5"/>
                  </a:cubicBezTo>
                  <a:cubicBezTo>
                    <a:pt x="82" y="4"/>
                    <a:pt x="82" y="2"/>
                    <a:pt x="82" y="1"/>
                  </a:cubicBezTo>
                  <a:cubicBezTo>
                    <a:pt x="81" y="1"/>
                    <a:pt x="79" y="1"/>
                    <a:pt x="78" y="1"/>
                  </a:cubicBezTo>
                  <a:cubicBezTo>
                    <a:pt x="77" y="1"/>
                    <a:pt x="75" y="1"/>
                    <a:pt x="74" y="1"/>
                  </a:cubicBezTo>
                  <a:cubicBezTo>
                    <a:pt x="73" y="1"/>
                    <a:pt x="72" y="1"/>
                    <a:pt x="71" y="1"/>
                  </a:cubicBezTo>
                  <a:cubicBezTo>
                    <a:pt x="69" y="1"/>
                    <a:pt x="68" y="1"/>
                    <a:pt x="67" y="1"/>
                  </a:cubicBezTo>
                  <a:cubicBezTo>
                    <a:pt x="66" y="2"/>
                    <a:pt x="66" y="4"/>
                    <a:pt x="66" y="5"/>
                  </a:cubicBezTo>
                  <a:cubicBezTo>
                    <a:pt x="66" y="6"/>
                    <a:pt x="66" y="7"/>
                    <a:pt x="66" y="8"/>
                  </a:cubicBezTo>
                  <a:cubicBezTo>
                    <a:pt x="66" y="10"/>
                    <a:pt x="66" y="11"/>
                    <a:pt x="66" y="12"/>
                  </a:cubicBezTo>
                  <a:cubicBezTo>
                    <a:pt x="66" y="13"/>
                    <a:pt x="66" y="15"/>
                    <a:pt x="67" y="16"/>
                  </a:cubicBezTo>
                  <a:cubicBezTo>
                    <a:pt x="68" y="16"/>
                    <a:pt x="69" y="16"/>
                    <a:pt x="71" y="16"/>
                  </a:cubicBezTo>
                  <a:moveTo>
                    <a:pt x="70" y="105"/>
                  </a:moveTo>
                  <a:cubicBezTo>
                    <a:pt x="71" y="105"/>
                    <a:pt x="72" y="105"/>
                    <a:pt x="73" y="105"/>
                  </a:cubicBezTo>
                  <a:cubicBezTo>
                    <a:pt x="75" y="105"/>
                    <a:pt x="76" y="105"/>
                    <a:pt x="77" y="105"/>
                  </a:cubicBezTo>
                  <a:cubicBezTo>
                    <a:pt x="78" y="105"/>
                    <a:pt x="79" y="105"/>
                    <a:pt x="80" y="105"/>
                  </a:cubicBezTo>
                  <a:cubicBezTo>
                    <a:pt x="81" y="105"/>
                    <a:pt x="83" y="105"/>
                    <a:pt x="84" y="105"/>
                  </a:cubicBezTo>
                  <a:cubicBezTo>
                    <a:pt x="84" y="32"/>
                    <a:pt x="84" y="32"/>
                    <a:pt x="84" y="32"/>
                  </a:cubicBezTo>
                  <a:cubicBezTo>
                    <a:pt x="61" y="32"/>
                    <a:pt x="61" y="32"/>
                    <a:pt x="61" y="32"/>
                  </a:cubicBezTo>
                  <a:cubicBezTo>
                    <a:pt x="60" y="33"/>
                    <a:pt x="60" y="33"/>
                    <a:pt x="60" y="34"/>
                  </a:cubicBezTo>
                  <a:cubicBezTo>
                    <a:pt x="60" y="35"/>
                    <a:pt x="60" y="36"/>
                    <a:pt x="60" y="37"/>
                  </a:cubicBezTo>
                  <a:cubicBezTo>
                    <a:pt x="60" y="38"/>
                    <a:pt x="60" y="39"/>
                    <a:pt x="60" y="40"/>
                  </a:cubicBezTo>
                  <a:cubicBezTo>
                    <a:pt x="60" y="41"/>
                    <a:pt x="60" y="42"/>
                    <a:pt x="61" y="43"/>
                  </a:cubicBezTo>
                  <a:cubicBezTo>
                    <a:pt x="70" y="43"/>
                    <a:pt x="70" y="43"/>
                    <a:pt x="70" y="43"/>
                  </a:cubicBezTo>
                  <a:lnTo>
                    <a:pt x="70" y="105"/>
                  </a:lnTo>
                  <a:close/>
                  <a:moveTo>
                    <a:pt x="0" y="105"/>
                  </a:moveTo>
                  <a:cubicBezTo>
                    <a:pt x="54" y="105"/>
                    <a:pt x="54" y="105"/>
                    <a:pt x="54" y="105"/>
                  </a:cubicBezTo>
                  <a:cubicBezTo>
                    <a:pt x="54" y="103"/>
                    <a:pt x="55" y="101"/>
                    <a:pt x="55" y="98"/>
                  </a:cubicBezTo>
                  <a:cubicBezTo>
                    <a:pt x="55" y="97"/>
                    <a:pt x="55" y="96"/>
                    <a:pt x="55" y="95"/>
                  </a:cubicBezTo>
                  <a:cubicBezTo>
                    <a:pt x="54" y="94"/>
                    <a:pt x="54" y="93"/>
                    <a:pt x="54" y="92"/>
                  </a:cubicBezTo>
                  <a:cubicBezTo>
                    <a:pt x="14" y="92"/>
                    <a:pt x="14" y="92"/>
                    <a:pt x="14" y="92"/>
                  </a:cubicBezTo>
                  <a:cubicBezTo>
                    <a:pt x="14" y="3"/>
                    <a:pt x="14" y="3"/>
                    <a:pt x="14" y="3"/>
                  </a:cubicBezTo>
                  <a:cubicBezTo>
                    <a:pt x="13" y="2"/>
                    <a:pt x="12" y="2"/>
                    <a:pt x="11" y="2"/>
                  </a:cubicBezTo>
                  <a:cubicBezTo>
                    <a:pt x="9" y="2"/>
                    <a:pt x="8" y="2"/>
                    <a:pt x="7" y="2"/>
                  </a:cubicBezTo>
                  <a:cubicBezTo>
                    <a:pt x="6" y="2"/>
                    <a:pt x="4" y="2"/>
                    <a:pt x="3" y="2"/>
                  </a:cubicBezTo>
                  <a:cubicBezTo>
                    <a:pt x="2" y="2"/>
                    <a:pt x="1" y="2"/>
                    <a:pt x="0" y="3"/>
                  </a:cubicBez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prstClr val="white"/>
                </a:solidFill>
              </a:endParaRPr>
            </a:p>
          </p:txBody>
        </p:sp>
        <p:sp>
          <p:nvSpPr>
            <p:cNvPr id="3125" name="Freeform 53"/>
            <p:cNvSpPr>
              <a:spLocks noEditPoints="1"/>
            </p:cNvSpPr>
            <p:nvPr/>
          </p:nvSpPr>
          <p:spPr bwMode="auto">
            <a:xfrm>
              <a:off x="2070" y="2358"/>
              <a:ext cx="1233" cy="133"/>
            </a:xfrm>
            <a:custGeom>
              <a:avLst/>
              <a:gdLst>
                <a:gd name="T0" fmla="*/ 507 w 522"/>
                <a:gd name="T1" fmla="*/ 55 h 56"/>
                <a:gd name="T2" fmla="*/ 498 w 522"/>
                <a:gd name="T3" fmla="*/ 13 h 56"/>
                <a:gd name="T4" fmla="*/ 484 w 522"/>
                <a:gd name="T5" fmla="*/ 36 h 56"/>
                <a:gd name="T6" fmla="*/ 492 w 522"/>
                <a:gd name="T7" fmla="*/ 39 h 56"/>
                <a:gd name="T8" fmla="*/ 485 w 522"/>
                <a:gd name="T9" fmla="*/ 1 h 56"/>
                <a:gd name="T10" fmla="*/ 478 w 522"/>
                <a:gd name="T11" fmla="*/ 42 h 56"/>
                <a:gd name="T12" fmla="*/ 471 w 522"/>
                <a:gd name="T13" fmla="*/ 1 h 56"/>
                <a:gd name="T14" fmla="*/ 457 w 522"/>
                <a:gd name="T15" fmla="*/ 6 h 56"/>
                <a:gd name="T16" fmla="*/ 452 w 522"/>
                <a:gd name="T17" fmla="*/ 3 h 56"/>
                <a:gd name="T18" fmla="*/ 458 w 522"/>
                <a:gd name="T19" fmla="*/ 42 h 56"/>
                <a:gd name="T20" fmla="*/ 441 w 522"/>
                <a:gd name="T21" fmla="*/ 39 h 56"/>
                <a:gd name="T22" fmla="*/ 443 w 522"/>
                <a:gd name="T23" fmla="*/ 17 h 56"/>
                <a:gd name="T24" fmla="*/ 427 w 522"/>
                <a:gd name="T25" fmla="*/ 39 h 56"/>
                <a:gd name="T26" fmla="*/ 396 w 522"/>
                <a:gd name="T27" fmla="*/ 42 h 56"/>
                <a:gd name="T28" fmla="*/ 405 w 522"/>
                <a:gd name="T29" fmla="*/ 19 h 56"/>
                <a:gd name="T30" fmla="*/ 414 w 522"/>
                <a:gd name="T31" fmla="*/ 4 h 56"/>
                <a:gd name="T32" fmla="*/ 396 w 522"/>
                <a:gd name="T33" fmla="*/ 18 h 56"/>
                <a:gd name="T34" fmla="*/ 406 w 522"/>
                <a:gd name="T35" fmla="*/ 38 h 56"/>
                <a:gd name="T36" fmla="*/ 365 w 522"/>
                <a:gd name="T37" fmla="*/ 42 h 56"/>
                <a:gd name="T38" fmla="*/ 367 w 522"/>
                <a:gd name="T39" fmla="*/ 13 h 56"/>
                <a:gd name="T40" fmla="*/ 377 w 522"/>
                <a:gd name="T41" fmla="*/ 1 h 56"/>
                <a:gd name="T42" fmla="*/ 358 w 522"/>
                <a:gd name="T43" fmla="*/ 16 h 56"/>
                <a:gd name="T44" fmla="*/ 350 w 522"/>
                <a:gd name="T45" fmla="*/ 17 h 56"/>
                <a:gd name="T46" fmla="*/ 335 w 522"/>
                <a:gd name="T47" fmla="*/ 42 h 56"/>
                <a:gd name="T48" fmla="*/ 347 w 522"/>
                <a:gd name="T49" fmla="*/ 36 h 56"/>
                <a:gd name="T50" fmla="*/ 309 w 522"/>
                <a:gd name="T51" fmla="*/ 34 h 56"/>
                <a:gd name="T52" fmla="*/ 295 w 522"/>
                <a:gd name="T53" fmla="*/ 17 h 56"/>
                <a:gd name="T54" fmla="*/ 291 w 522"/>
                <a:gd name="T55" fmla="*/ 24 h 56"/>
                <a:gd name="T56" fmla="*/ 297 w 522"/>
                <a:gd name="T57" fmla="*/ 39 h 56"/>
                <a:gd name="T58" fmla="*/ 279 w 522"/>
                <a:gd name="T59" fmla="*/ 22 h 56"/>
                <a:gd name="T60" fmla="*/ 271 w 522"/>
                <a:gd name="T61" fmla="*/ 13 h 56"/>
                <a:gd name="T62" fmla="*/ 277 w 522"/>
                <a:gd name="T63" fmla="*/ 42 h 56"/>
                <a:gd name="T64" fmla="*/ 245 w 522"/>
                <a:gd name="T65" fmla="*/ 36 h 56"/>
                <a:gd name="T66" fmla="*/ 253 w 522"/>
                <a:gd name="T67" fmla="*/ 39 h 56"/>
                <a:gd name="T68" fmla="*/ 246 w 522"/>
                <a:gd name="T69" fmla="*/ 1 h 56"/>
                <a:gd name="T70" fmla="*/ 237 w 522"/>
                <a:gd name="T71" fmla="*/ 34 h 56"/>
                <a:gd name="T72" fmla="*/ 224 w 522"/>
                <a:gd name="T73" fmla="*/ 17 h 56"/>
                <a:gd name="T74" fmla="*/ 219 w 522"/>
                <a:gd name="T75" fmla="*/ 24 h 56"/>
                <a:gd name="T76" fmla="*/ 226 w 522"/>
                <a:gd name="T77" fmla="*/ 39 h 56"/>
                <a:gd name="T78" fmla="*/ 209 w 522"/>
                <a:gd name="T79" fmla="*/ 2 h 56"/>
                <a:gd name="T80" fmla="*/ 176 w 522"/>
                <a:gd name="T81" fmla="*/ 17 h 56"/>
                <a:gd name="T82" fmla="*/ 181 w 522"/>
                <a:gd name="T83" fmla="*/ 16 h 56"/>
                <a:gd name="T84" fmla="*/ 167 w 522"/>
                <a:gd name="T85" fmla="*/ 42 h 56"/>
                <a:gd name="T86" fmla="*/ 163 w 522"/>
                <a:gd name="T87" fmla="*/ 28 h 56"/>
                <a:gd name="T88" fmla="*/ 135 w 522"/>
                <a:gd name="T89" fmla="*/ 19 h 56"/>
                <a:gd name="T90" fmla="*/ 151 w 522"/>
                <a:gd name="T91" fmla="*/ 42 h 56"/>
                <a:gd name="T92" fmla="*/ 131 w 522"/>
                <a:gd name="T93" fmla="*/ 1 h 56"/>
                <a:gd name="T94" fmla="*/ 121 w 522"/>
                <a:gd name="T95" fmla="*/ 39 h 56"/>
                <a:gd name="T96" fmla="*/ 122 w 522"/>
                <a:gd name="T97" fmla="*/ 15 h 56"/>
                <a:gd name="T98" fmla="*/ 105 w 522"/>
                <a:gd name="T99" fmla="*/ 14 h 56"/>
                <a:gd name="T100" fmla="*/ 68 w 522"/>
                <a:gd name="T101" fmla="*/ 37 h 56"/>
                <a:gd name="T102" fmla="*/ 82 w 522"/>
                <a:gd name="T103" fmla="*/ 14 h 56"/>
                <a:gd name="T104" fmla="*/ 71 w 522"/>
                <a:gd name="T105" fmla="*/ 42 h 56"/>
                <a:gd name="T106" fmla="*/ 82 w 522"/>
                <a:gd name="T107" fmla="*/ 14 h 56"/>
                <a:gd name="T108" fmla="*/ 40 w 522"/>
                <a:gd name="T109" fmla="*/ 17 h 56"/>
                <a:gd name="T110" fmla="*/ 54 w 522"/>
                <a:gd name="T111" fmla="*/ 24 h 56"/>
                <a:gd name="T112" fmla="*/ 33 w 522"/>
                <a:gd name="T113" fmla="*/ 13 h 56"/>
                <a:gd name="T114" fmla="*/ 3 w 522"/>
                <a:gd name="T115" fmla="*/ 27 h 56"/>
                <a:gd name="T116" fmla="*/ 11 w 522"/>
                <a:gd name="T117" fmla="*/ 13 h 56"/>
                <a:gd name="T118" fmla="*/ 18 w 522"/>
                <a:gd name="T119" fmla="*/ 25 h 56"/>
                <a:gd name="T120" fmla="*/ 12 w 522"/>
                <a:gd name="T121"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2" h="56">
                  <a:moveTo>
                    <a:pt x="506" y="49"/>
                  </a:moveTo>
                  <a:cubicBezTo>
                    <a:pt x="506" y="50"/>
                    <a:pt x="505" y="51"/>
                    <a:pt x="505" y="52"/>
                  </a:cubicBezTo>
                  <a:cubicBezTo>
                    <a:pt x="504" y="52"/>
                    <a:pt x="503" y="53"/>
                    <a:pt x="502" y="53"/>
                  </a:cubicBezTo>
                  <a:cubicBezTo>
                    <a:pt x="501" y="53"/>
                    <a:pt x="501" y="53"/>
                    <a:pt x="500" y="53"/>
                  </a:cubicBezTo>
                  <a:cubicBezTo>
                    <a:pt x="499" y="52"/>
                    <a:pt x="499" y="52"/>
                    <a:pt x="499" y="52"/>
                  </a:cubicBezTo>
                  <a:cubicBezTo>
                    <a:pt x="498" y="53"/>
                    <a:pt x="498" y="54"/>
                    <a:pt x="498" y="55"/>
                  </a:cubicBezTo>
                  <a:cubicBezTo>
                    <a:pt x="498" y="55"/>
                    <a:pt x="499" y="56"/>
                    <a:pt x="500" y="56"/>
                  </a:cubicBezTo>
                  <a:cubicBezTo>
                    <a:pt x="501" y="56"/>
                    <a:pt x="501" y="56"/>
                    <a:pt x="502" y="56"/>
                  </a:cubicBezTo>
                  <a:cubicBezTo>
                    <a:pt x="504" y="56"/>
                    <a:pt x="505" y="56"/>
                    <a:pt x="507" y="55"/>
                  </a:cubicBezTo>
                  <a:cubicBezTo>
                    <a:pt x="508" y="54"/>
                    <a:pt x="509" y="53"/>
                    <a:pt x="509" y="50"/>
                  </a:cubicBezTo>
                  <a:cubicBezTo>
                    <a:pt x="522" y="13"/>
                    <a:pt x="522" y="13"/>
                    <a:pt x="522" y="13"/>
                  </a:cubicBezTo>
                  <a:cubicBezTo>
                    <a:pt x="522" y="13"/>
                    <a:pt x="521" y="13"/>
                    <a:pt x="521" y="13"/>
                  </a:cubicBezTo>
                  <a:cubicBezTo>
                    <a:pt x="521" y="13"/>
                    <a:pt x="520" y="13"/>
                    <a:pt x="520" y="13"/>
                  </a:cubicBezTo>
                  <a:cubicBezTo>
                    <a:pt x="520" y="13"/>
                    <a:pt x="519" y="13"/>
                    <a:pt x="519" y="13"/>
                  </a:cubicBezTo>
                  <a:cubicBezTo>
                    <a:pt x="519" y="13"/>
                    <a:pt x="518" y="13"/>
                    <a:pt x="518" y="13"/>
                  </a:cubicBezTo>
                  <a:cubicBezTo>
                    <a:pt x="509" y="41"/>
                    <a:pt x="509" y="41"/>
                    <a:pt x="509" y="41"/>
                  </a:cubicBezTo>
                  <a:cubicBezTo>
                    <a:pt x="499" y="13"/>
                    <a:pt x="499" y="13"/>
                    <a:pt x="499" y="13"/>
                  </a:cubicBezTo>
                  <a:cubicBezTo>
                    <a:pt x="499" y="13"/>
                    <a:pt x="499" y="13"/>
                    <a:pt x="498" y="13"/>
                  </a:cubicBezTo>
                  <a:cubicBezTo>
                    <a:pt x="498" y="13"/>
                    <a:pt x="498" y="13"/>
                    <a:pt x="497" y="13"/>
                  </a:cubicBezTo>
                  <a:cubicBezTo>
                    <a:pt x="497" y="13"/>
                    <a:pt x="496" y="13"/>
                    <a:pt x="496" y="13"/>
                  </a:cubicBezTo>
                  <a:cubicBezTo>
                    <a:pt x="496" y="13"/>
                    <a:pt x="495" y="13"/>
                    <a:pt x="495" y="13"/>
                  </a:cubicBezTo>
                  <a:cubicBezTo>
                    <a:pt x="505" y="42"/>
                    <a:pt x="505" y="42"/>
                    <a:pt x="505" y="42"/>
                  </a:cubicBezTo>
                  <a:cubicBezTo>
                    <a:pt x="506" y="42"/>
                    <a:pt x="506" y="42"/>
                    <a:pt x="506" y="42"/>
                  </a:cubicBezTo>
                  <a:cubicBezTo>
                    <a:pt x="507" y="42"/>
                    <a:pt x="507" y="42"/>
                    <a:pt x="508" y="42"/>
                  </a:cubicBezTo>
                  <a:cubicBezTo>
                    <a:pt x="509" y="42"/>
                    <a:pt x="509" y="42"/>
                    <a:pt x="509" y="42"/>
                  </a:cubicBezTo>
                  <a:lnTo>
                    <a:pt x="506" y="49"/>
                  </a:lnTo>
                  <a:close/>
                  <a:moveTo>
                    <a:pt x="484" y="36"/>
                  </a:moveTo>
                  <a:cubicBezTo>
                    <a:pt x="484" y="38"/>
                    <a:pt x="484" y="39"/>
                    <a:pt x="484" y="39"/>
                  </a:cubicBezTo>
                  <a:cubicBezTo>
                    <a:pt x="485" y="40"/>
                    <a:pt x="485" y="41"/>
                    <a:pt x="486" y="41"/>
                  </a:cubicBezTo>
                  <a:cubicBezTo>
                    <a:pt x="486" y="42"/>
                    <a:pt x="487" y="42"/>
                    <a:pt x="488" y="42"/>
                  </a:cubicBezTo>
                  <a:cubicBezTo>
                    <a:pt x="489" y="42"/>
                    <a:pt x="490" y="43"/>
                    <a:pt x="490" y="43"/>
                  </a:cubicBezTo>
                  <a:cubicBezTo>
                    <a:pt x="491" y="43"/>
                    <a:pt x="491" y="42"/>
                    <a:pt x="492" y="42"/>
                  </a:cubicBezTo>
                  <a:cubicBezTo>
                    <a:pt x="493" y="42"/>
                    <a:pt x="493" y="42"/>
                    <a:pt x="494" y="42"/>
                  </a:cubicBezTo>
                  <a:cubicBezTo>
                    <a:pt x="494" y="42"/>
                    <a:pt x="494" y="41"/>
                    <a:pt x="494" y="41"/>
                  </a:cubicBezTo>
                  <a:cubicBezTo>
                    <a:pt x="494" y="40"/>
                    <a:pt x="493" y="40"/>
                    <a:pt x="493" y="39"/>
                  </a:cubicBezTo>
                  <a:cubicBezTo>
                    <a:pt x="493" y="39"/>
                    <a:pt x="493" y="39"/>
                    <a:pt x="492" y="39"/>
                  </a:cubicBezTo>
                  <a:cubicBezTo>
                    <a:pt x="492" y="39"/>
                    <a:pt x="491" y="39"/>
                    <a:pt x="491" y="39"/>
                  </a:cubicBezTo>
                  <a:cubicBezTo>
                    <a:pt x="491" y="39"/>
                    <a:pt x="490" y="39"/>
                    <a:pt x="490" y="39"/>
                  </a:cubicBezTo>
                  <a:cubicBezTo>
                    <a:pt x="489" y="39"/>
                    <a:pt x="489" y="39"/>
                    <a:pt x="489" y="39"/>
                  </a:cubicBezTo>
                  <a:cubicBezTo>
                    <a:pt x="488" y="39"/>
                    <a:pt x="488" y="38"/>
                    <a:pt x="488" y="38"/>
                  </a:cubicBezTo>
                  <a:cubicBezTo>
                    <a:pt x="488" y="37"/>
                    <a:pt x="487" y="36"/>
                    <a:pt x="487" y="35"/>
                  </a:cubicBezTo>
                  <a:cubicBezTo>
                    <a:pt x="487" y="1"/>
                    <a:pt x="487" y="1"/>
                    <a:pt x="487" y="1"/>
                  </a:cubicBezTo>
                  <a:cubicBezTo>
                    <a:pt x="487" y="1"/>
                    <a:pt x="487" y="1"/>
                    <a:pt x="487" y="1"/>
                  </a:cubicBezTo>
                  <a:cubicBezTo>
                    <a:pt x="486" y="1"/>
                    <a:pt x="486" y="1"/>
                    <a:pt x="486" y="1"/>
                  </a:cubicBezTo>
                  <a:cubicBezTo>
                    <a:pt x="485" y="1"/>
                    <a:pt x="485" y="1"/>
                    <a:pt x="485" y="1"/>
                  </a:cubicBezTo>
                  <a:cubicBezTo>
                    <a:pt x="484" y="1"/>
                    <a:pt x="484" y="1"/>
                    <a:pt x="484" y="1"/>
                  </a:cubicBezTo>
                  <a:lnTo>
                    <a:pt x="484" y="36"/>
                  </a:lnTo>
                  <a:close/>
                  <a:moveTo>
                    <a:pt x="468" y="36"/>
                  </a:moveTo>
                  <a:cubicBezTo>
                    <a:pt x="468" y="38"/>
                    <a:pt x="468" y="39"/>
                    <a:pt x="468" y="39"/>
                  </a:cubicBezTo>
                  <a:cubicBezTo>
                    <a:pt x="469" y="40"/>
                    <a:pt x="469" y="41"/>
                    <a:pt x="470" y="41"/>
                  </a:cubicBezTo>
                  <a:cubicBezTo>
                    <a:pt x="470" y="42"/>
                    <a:pt x="471" y="42"/>
                    <a:pt x="472" y="42"/>
                  </a:cubicBezTo>
                  <a:cubicBezTo>
                    <a:pt x="473" y="42"/>
                    <a:pt x="473" y="43"/>
                    <a:pt x="474" y="43"/>
                  </a:cubicBezTo>
                  <a:cubicBezTo>
                    <a:pt x="475" y="43"/>
                    <a:pt x="475" y="42"/>
                    <a:pt x="476" y="42"/>
                  </a:cubicBezTo>
                  <a:cubicBezTo>
                    <a:pt x="477" y="42"/>
                    <a:pt x="477" y="42"/>
                    <a:pt x="478" y="42"/>
                  </a:cubicBezTo>
                  <a:cubicBezTo>
                    <a:pt x="478" y="42"/>
                    <a:pt x="478" y="41"/>
                    <a:pt x="477" y="41"/>
                  </a:cubicBezTo>
                  <a:cubicBezTo>
                    <a:pt x="477" y="40"/>
                    <a:pt x="477" y="40"/>
                    <a:pt x="477" y="39"/>
                  </a:cubicBezTo>
                  <a:cubicBezTo>
                    <a:pt x="477" y="39"/>
                    <a:pt x="476" y="39"/>
                    <a:pt x="476" y="39"/>
                  </a:cubicBezTo>
                  <a:cubicBezTo>
                    <a:pt x="476" y="39"/>
                    <a:pt x="475" y="39"/>
                    <a:pt x="475" y="39"/>
                  </a:cubicBezTo>
                  <a:cubicBezTo>
                    <a:pt x="474" y="39"/>
                    <a:pt x="474" y="39"/>
                    <a:pt x="474" y="39"/>
                  </a:cubicBezTo>
                  <a:cubicBezTo>
                    <a:pt x="473" y="39"/>
                    <a:pt x="473" y="39"/>
                    <a:pt x="472" y="39"/>
                  </a:cubicBezTo>
                  <a:cubicBezTo>
                    <a:pt x="472" y="39"/>
                    <a:pt x="472" y="38"/>
                    <a:pt x="472" y="38"/>
                  </a:cubicBezTo>
                  <a:cubicBezTo>
                    <a:pt x="471" y="37"/>
                    <a:pt x="471" y="36"/>
                    <a:pt x="471" y="35"/>
                  </a:cubicBezTo>
                  <a:cubicBezTo>
                    <a:pt x="471" y="1"/>
                    <a:pt x="471" y="1"/>
                    <a:pt x="471" y="1"/>
                  </a:cubicBezTo>
                  <a:cubicBezTo>
                    <a:pt x="471" y="1"/>
                    <a:pt x="471" y="1"/>
                    <a:pt x="470" y="1"/>
                  </a:cubicBezTo>
                  <a:cubicBezTo>
                    <a:pt x="470" y="1"/>
                    <a:pt x="470" y="1"/>
                    <a:pt x="469" y="1"/>
                  </a:cubicBezTo>
                  <a:cubicBezTo>
                    <a:pt x="469" y="1"/>
                    <a:pt x="469" y="1"/>
                    <a:pt x="469" y="1"/>
                  </a:cubicBezTo>
                  <a:cubicBezTo>
                    <a:pt x="468" y="1"/>
                    <a:pt x="468" y="1"/>
                    <a:pt x="468" y="1"/>
                  </a:cubicBezTo>
                  <a:lnTo>
                    <a:pt x="468" y="36"/>
                  </a:lnTo>
                  <a:close/>
                  <a:moveTo>
                    <a:pt x="453" y="7"/>
                  </a:moveTo>
                  <a:cubicBezTo>
                    <a:pt x="454" y="7"/>
                    <a:pt x="454" y="7"/>
                    <a:pt x="455" y="7"/>
                  </a:cubicBezTo>
                  <a:cubicBezTo>
                    <a:pt x="455" y="7"/>
                    <a:pt x="455" y="7"/>
                    <a:pt x="456" y="7"/>
                  </a:cubicBezTo>
                  <a:cubicBezTo>
                    <a:pt x="456" y="7"/>
                    <a:pt x="457" y="7"/>
                    <a:pt x="457" y="6"/>
                  </a:cubicBezTo>
                  <a:cubicBezTo>
                    <a:pt x="457" y="6"/>
                    <a:pt x="457" y="6"/>
                    <a:pt x="457" y="5"/>
                  </a:cubicBezTo>
                  <a:cubicBezTo>
                    <a:pt x="457" y="5"/>
                    <a:pt x="457" y="4"/>
                    <a:pt x="457" y="4"/>
                  </a:cubicBezTo>
                  <a:cubicBezTo>
                    <a:pt x="457" y="4"/>
                    <a:pt x="457" y="3"/>
                    <a:pt x="457" y="3"/>
                  </a:cubicBezTo>
                  <a:cubicBezTo>
                    <a:pt x="457" y="2"/>
                    <a:pt x="457" y="2"/>
                    <a:pt x="457" y="2"/>
                  </a:cubicBezTo>
                  <a:cubicBezTo>
                    <a:pt x="457" y="2"/>
                    <a:pt x="456" y="2"/>
                    <a:pt x="456" y="2"/>
                  </a:cubicBezTo>
                  <a:cubicBezTo>
                    <a:pt x="455" y="2"/>
                    <a:pt x="455" y="2"/>
                    <a:pt x="455" y="2"/>
                  </a:cubicBezTo>
                  <a:cubicBezTo>
                    <a:pt x="454" y="2"/>
                    <a:pt x="454" y="2"/>
                    <a:pt x="453" y="2"/>
                  </a:cubicBezTo>
                  <a:cubicBezTo>
                    <a:pt x="453" y="2"/>
                    <a:pt x="452" y="2"/>
                    <a:pt x="452" y="2"/>
                  </a:cubicBezTo>
                  <a:cubicBezTo>
                    <a:pt x="452" y="2"/>
                    <a:pt x="452" y="2"/>
                    <a:pt x="452" y="3"/>
                  </a:cubicBezTo>
                  <a:cubicBezTo>
                    <a:pt x="452" y="3"/>
                    <a:pt x="452" y="4"/>
                    <a:pt x="452" y="4"/>
                  </a:cubicBezTo>
                  <a:cubicBezTo>
                    <a:pt x="452" y="4"/>
                    <a:pt x="452" y="5"/>
                    <a:pt x="452" y="5"/>
                  </a:cubicBezTo>
                  <a:cubicBezTo>
                    <a:pt x="452" y="6"/>
                    <a:pt x="452" y="6"/>
                    <a:pt x="452" y="6"/>
                  </a:cubicBezTo>
                  <a:cubicBezTo>
                    <a:pt x="452" y="7"/>
                    <a:pt x="453" y="7"/>
                    <a:pt x="453" y="7"/>
                  </a:cubicBezTo>
                  <a:moveTo>
                    <a:pt x="454" y="42"/>
                  </a:moveTo>
                  <a:cubicBezTo>
                    <a:pt x="454" y="42"/>
                    <a:pt x="455" y="42"/>
                    <a:pt x="455" y="42"/>
                  </a:cubicBezTo>
                  <a:cubicBezTo>
                    <a:pt x="455" y="42"/>
                    <a:pt x="456" y="42"/>
                    <a:pt x="456" y="42"/>
                  </a:cubicBezTo>
                  <a:cubicBezTo>
                    <a:pt x="456" y="42"/>
                    <a:pt x="456" y="42"/>
                    <a:pt x="457" y="42"/>
                  </a:cubicBezTo>
                  <a:cubicBezTo>
                    <a:pt x="457" y="42"/>
                    <a:pt x="457" y="42"/>
                    <a:pt x="458" y="42"/>
                  </a:cubicBezTo>
                  <a:cubicBezTo>
                    <a:pt x="458" y="13"/>
                    <a:pt x="458" y="13"/>
                    <a:pt x="458" y="13"/>
                  </a:cubicBezTo>
                  <a:cubicBezTo>
                    <a:pt x="450" y="13"/>
                    <a:pt x="450" y="13"/>
                    <a:pt x="450" y="13"/>
                  </a:cubicBezTo>
                  <a:cubicBezTo>
                    <a:pt x="450" y="14"/>
                    <a:pt x="450" y="14"/>
                    <a:pt x="450" y="14"/>
                  </a:cubicBezTo>
                  <a:cubicBezTo>
                    <a:pt x="450" y="14"/>
                    <a:pt x="450" y="15"/>
                    <a:pt x="450" y="15"/>
                  </a:cubicBezTo>
                  <a:cubicBezTo>
                    <a:pt x="450" y="15"/>
                    <a:pt x="450" y="16"/>
                    <a:pt x="450" y="16"/>
                  </a:cubicBezTo>
                  <a:cubicBezTo>
                    <a:pt x="450" y="16"/>
                    <a:pt x="450" y="16"/>
                    <a:pt x="450" y="17"/>
                  </a:cubicBezTo>
                  <a:cubicBezTo>
                    <a:pt x="454" y="17"/>
                    <a:pt x="454" y="17"/>
                    <a:pt x="454" y="17"/>
                  </a:cubicBezTo>
                  <a:lnTo>
                    <a:pt x="454" y="42"/>
                  </a:lnTo>
                  <a:close/>
                  <a:moveTo>
                    <a:pt x="441" y="39"/>
                  </a:moveTo>
                  <a:cubicBezTo>
                    <a:pt x="440" y="39"/>
                    <a:pt x="439" y="39"/>
                    <a:pt x="437" y="39"/>
                  </a:cubicBezTo>
                  <a:cubicBezTo>
                    <a:pt x="434" y="39"/>
                    <a:pt x="432" y="38"/>
                    <a:pt x="430" y="37"/>
                  </a:cubicBezTo>
                  <a:cubicBezTo>
                    <a:pt x="428" y="35"/>
                    <a:pt x="427" y="32"/>
                    <a:pt x="427" y="28"/>
                  </a:cubicBezTo>
                  <a:cubicBezTo>
                    <a:pt x="427" y="26"/>
                    <a:pt x="427" y="24"/>
                    <a:pt x="427" y="23"/>
                  </a:cubicBezTo>
                  <a:cubicBezTo>
                    <a:pt x="428" y="22"/>
                    <a:pt x="428" y="20"/>
                    <a:pt x="429" y="19"/>
                  </a:cubicBezTo>
                  <a:cubicBezTo>
                    <a:pt x="430" y="18"/>
                    <a:pt x="431" y="17"/>
                    <a:pt x="432" y="17"/>
                  </a:cubicBezTo>
                  <a:cubicBezTo>
                    <a:pt x="434" y="16"/>
                    <a:pt x="435" y="16"/>
                    <a:pt x="437" y="16"/>
                  </a:cubicBezTo>
                  <a:cubicBezTo>
                    <a:pt x="438" y="16"/>
                    <a:pt x="439" y="16"/>
                    <a:pt x="440" y="16"/>
                  </a:cubicBezTo>
                  <a:cubicBezTo>
                    <a:pt x="442" y="17"/>
                    <a:pt x="443" y="17"/>
                    <a:pt x="443" y="17"/>
                  </a:cubicBezTo>
                  <a:cubicBezTo>
                    <a:pt x="443" y="17"/>
                    <a:pt x="444" y="16"/>
                    <a:pt x="444" y="15"/>
                  </a:cubicBezTo>
                  <a:cubicBezTo>
                    <a:pt x="444" y="15"/>
                    <a:pt x="444" y="14"/>
                    <a:pt x="444" y="14"/>
                  </a:cubicBezTo>
                  <a:cubicBezTo>
                    <a:pt x="443" y="14"/>
                    <a:pt x="442" y="13"/>
                    <a:pt x="441" y="13"/>
                  </a:cubicBezTo>
                  <a:cubicBezTo>
                    <a:pt x="440" y="13"/>
                    <a:pt x="438" y="13"/>
                    <a:pt x="437" y="13"/>
                  </a:cubicBezTo>
                  <a:cubicBezTo>
                    <a:pt x="434" y="13"/>
                    <a:pt x="432" y="13"/>
                    <a:pt x="431" y="14"/>
                  </a:cubicBezTo>
                  <a:cubicBezTo>
                    <a:pt x="429" y="15"/>
                    <a:pt x="428" y="16"/>
                    <a:pt x="426" y="17"/>
                  </a:cubicBezTo>
                  <a:cubicBezTo>
                    <a:pt x="425" y="18"/>
                    <a:pt x="424" y="20"/>
                    <a:pt x="424" y="22"/>
                  </a:cubicBezTo>
                  <a:cubicBezTo>
                    <a:pt x="423" y="24"/>
                    <a:pt x="423" y="26"/>
                    <a:pt x="423" y="28"/>
                  </a:cubicBezTo>
                  <a:cubicBezTo>
                    <a:pt x="423" y="33"/>
                    <a:pt x="424" y="36"/>
                    <a:pt x="427" y="39"/>
                  </a:cubicBezTo>
                  <a:cubicBezTo>
                    <a:pt x="429" y="41"/>
                    <a:pt x="432" y="43"/>
                    <a:pt x="437" y="43"/>
                  </a:cubicBezTo>
                  <a:cubicBezTo>
                    <a:pt x="439" y="43"/>
                    <a:pt x="440" y="43"/>
                    <a:pt x="441" y="42"/>
                  </a:cubicBezTo>
                  <a:cubicBezTo>
                    <a:pt x="442" y="42"/>
                    <a:pt x="443" y="42"/>
                    <a:pt x="444" y="41"/>
                  </a:cubicBezTo>
                  <a:cubicBezTo>
                    <a:pt x="444" y="41"/>
                    <a:pt x="444" y="41"/>
                    <a:pt x="444" y="40"/>
                  </a:cubicBezTo>
                  <a:cubicBezTo>
                    <a:pt x="444" y="39"/>
                    <a:pt x="444" y="39"/>
                    <a:pt x="443" y="38"/>
                  </a:cubicBezTo>
                  <a:cubicBezTo>
                    <a:pt x="443" y="39"/>
                    <a:pt x="442" y="39"/>
                    <a:pt x="441" y="39"/>
                  </a:cubicBezTo>
                  <a:moveTo>
                    <a:pt x="392" y="39"/>
                  </a:moveTo>
                  <a:cubicBezTo>
                    <a:pt x="392" y="40"/>
                    <a:pt x="392" y="41"/>
                    <a:pt x="392" y="41"/>
                  </a:cubicBezTo>
                  <a:cubicBezTo>
                    <a:pt x="393" y="42"/>
                    <a:pt x="394" y="42"/>
                    <a:pt x="396" y="42"/>
                  </a:cubicBezTo>
                  <a:cubicBezTo>
                    <a:pt x="397" y="43"/>
                    <a:pt x="399" y="43"/>
                    <a:pt x="401" y="43"/>
                  </a:cubicBezTo>
                  <a:cubicBezTo>
                    <a:pt x="404" y="43"/>
                    <a:pt x="406" y="42"/>
                    <a:pt x="407" y="42"/>
                  </a:cubicBezTo>
                  <a:cubicBezTo>
                    <a:pt x="409" y="41"/>
                    <a:pt x="411" y="41"/>
                    <a:pt x="412" y="40"/>
                  </a:cubicBezTo>
                  <a:cubicBezTo>
                    <a:pt x="413" y="38"/>
                    <a:pt x="414" y="37"/>
                    <a:pt x="415" y="36"/>
                  </a:cubicBezTo>
                  <a:cubicBezTo>
                    <a:pt x="416" y="34"/>
                    <a:pt x="416" y="32"/>
                    <a:pt x="416" y="31"/>
                  </a:cubicBezTo>
                  <a:cubicBezTo>
                    <a:pt x="416" y="29"/>
                    <a:pt x="416" y="27"/>
                    <a:pt x="415" y="26"/>
                  </a:cubicBezTo>
                  <a:cubicBezTo>
                    <a:pt x="415" y="25"/>
                    <a:pt x="414" y="24"/>
                    <a:pt x="413" y="23"/>
                  </a:cubicBezTo>
                  <a:cubicBezTo>
                    <a:pt x="412" y="22"/>
                    <a:pt x="411" y="21"/>
                    <a:pt x="409" y="21"/>
                  </a:cubicBezTo>
                  <a:cubicBezTo>
                    <a:pt x="408" y="20"/>
                    <a:pt x="407" y="19"/>
                    <a:pt x="405" y="19"/>
                  </a:cubicBezTo>
                  <a:cubicBezTo>
                    <a:pt x="404" y="18"/>
                    <a:pt x="403" y="18"/>
                    <a:pt x="402" y="17"/>
                  </a:cubicBezTo>
                  <a:cubicBezTo>
                    <a:pt x="401" y="17"/>
                    <a:pt x="400" y="16"/>
                    <a:pt x="399" y="16"/>
                  </a:cubicBezTo>
                  <a:cubicBezTo>
                    <a:pt x="398" y="15"/>
                    <a:pt x="398" y="15"/>
                    <a:pt x="397" y="14"/>
                  </a:cubicBezTo>
                  <a:cubicBezTo>
                    <a:pt x="397" y="13"/>
                    <a:pt x="397" y="12"/>
                    <a:pt x="397" y="11"/>
                  </a:cubicBezTo>
                  <a:cubicBezTo>
                    <a:pt x="397" y="9"/>
                    <a:pt x="398" y="8"/>
                    <a:pt x="399" y="6"/>
                  </a:cubicBezTo>
                  <a:cubicBezTo>
                    <a:pt x="400" y="5"/>
                    <a:pt x="402" y="4"/>
                    <a:pt x="406" y="4"/>
                  </a:cubicBezTo>
                  <a:cubicBezTo>
                    <a:pt x="407" y="4"/>
                    <a:pt x="408" y="5"/>
                    <a:pt x="410" y="5"/>
                  </a:cubicBezTo>
                  <a:cubicBezTo>
                    <a:pt x="411" y="5"/>
                    <a:pt x="412" y="5"/>
                    <a:pt x="413" y="6"/>
                  </a:cubicBezTo>
                  <a:cubicBezTo>
                    <a:pt x="413" y="5"/>
                    <a:pt x="414" y="5"/>
                    <a:pt x="414" y="4"/>
                  </a:cubicBezTo>
                  <a:cubicBezTo>
                    <a:pt x="414" y="3"/>
                    <a:pt x="414" y="3"/>
                    <a:pt x="414" y="2"/>
                  </a:cubicBezTo>
                  <a:cubicBezTo>
                    <a:pt x="414" y="2"/>
                    <a:pt x="413" y="2"/>
                    <a:pt x="412" y="2"/>
                  </a:cubicBezTo>
                  <a:cubicBezTo>
                    <a:pt x="412" y="2"/>
                    <a:pt x="411" y="2"/>
                    <a:pt x="410" y="1"/>
                  </a:cubicBezTo>
                  <a:cubicBezTo>
                    <a:pt x="410" y="1"/>
                    <a:pt x="409" y="1"/>
                    <a:pt x="408" y="1"/>
                  </a:cubicBezTo>
                  <a:cubicBezTo>
                    <a:pt x="407" y="1"/>
                    <a:pt x="406" y="1"/>
                    <a:pt x="406" y="1"/>
                  </a:cubicBezTo>
                  <a:cubicBezTo>
                    <a:pt x="401" y="1"/>
                    <a:pt x="398" y="2"/>
                    <a:pt x="396" y="4"/>
                  </a:cubicBezTo>
                  <a:cubicBezTo>
                    <a:pt x="394" y="6"/>
                    <a:pt x="393" y="8"/>
                    <a:pt x="393" y="11"/>
                  </a:cubicBezTo>
                  <a:cubicBezTo>
                    <a:pt x="393" y="13"/>
                    <a:pt x="393" y="14"/>
                    <a:pt x="394" y="15"/>
                  </a:cubicBezTo>
                  <a:cubicBezTo>
                    <a:pt x="394" y="17"/>
                    <a:pt x="395" y="17"/>
                    <a:pt x="396" y="18"/>
                  </a:cubicBezTo>
                  <a:cubicBezTo>
                    <a:pt x="397" y="19"/>
                    <a:pt x="398" y="20"/>
                    <a:pt x="399" y="20"/>
                  </a:cubicBezTo>
                  <a:cubicBezTo>
                    <a:pt x="400" y="21"/>
                    <a:pt x="401" y="21"/>
                    <a:pt x="403" y="22"/>
                  </a:cubicBezTo>
                  <a:cubicBezTo>
                    <a:pt x="404" y="23"/>
                    <a:pt x="406" y="23"/>
                    <a:pt x="407" y="24"/>
                  </a:cubicBezTo>
                  <a:cubicBezTo>
                    <a:pt x="408" y="25"/>
                    <a:pt x="409" y="25"/>
                    <a:pt x="410" y="26"/>
                  </a:cubicBezTo>
                  <a:cubicBezTo>
                    <a:pt x="411" y="27"/>
                    <a:pt x="411" y="27"/>
                    <a:pt x="411" y="28"/>
                  </a:cubicBezTo>
                  <a:cubicBezTo>
                    <a:pt x="412" y="29"/>
                    <a:pt x="412" y="30"/>
                    <a:pt x="412" y="31"/>
                  </a:cubicBezTo>
                  <a:cubicBezTo>
                    <a:pt x="412" y="32"/>
                    <a:pt x="412" y="33"/>
                    <a:pt x="411" y="34"/>
                  </a:cubicBezTo>
                  <a:cubicBezTo>
                    <a:pt x="411" y="35"/>
                    <a:pt x="410" y="36"/>
                    <a:pt x="409" y="37"/>
                  </a:cubicBezTo>
                  <a:cubicBezTo>
                    <a:pt x="408" y="37"/>
                    <a:pt x="407" y="38"/>
                    <a:pt x="406" y="38"/>
                  </a:cubicBezTo>
                  <a:cubicBezTo>
                    <a:pt x="405" y="39"/>
                    <a:pt x="403" y="39"/>
                    <a:pt x="402" y="39"/>
                  </a:cubicBezTo>
                  <a:cubicBezTo>
                    <a:pt x="400" y="39"/>
                    <a:pt x="399" y="39"/>
                    <a:pt x="399" y="39"/>
                  </a:cubicBezTo>
                  <a:cubicBezTo>
                    <a:pt x="398" y="39"/>
                    <a:pt x="397" y="39"/>
                    <a:pt x="396" y="39"/>
                  </a:cubicBezTo>
                  <a:cubicBezTo>
                    <a:pt x="396" y="38"/>
                    <a:pt x="395" y="38"/>
                    <a:pt x="394" y="38"/>
                  </a:cubicBezTo>
                  <a:cubicBezTo>
                    <a:pt x="394" y="38"/>
                    <a:pt x="393" y="38"/>
                    <a:pt x="393" y="38"/>
                  </a:cubicBezTo>
                  <a:cubicBezTo>
                    <a:pt x="393" y="38"/>
                    <a:pt x="392" y="39"/>
                    <a:pt x="392" y="39"/>
                  </a:cubicBezTo>
                  <a:moveTo>
                    <a:pt x="363" y="42"/>
                  </a:moveTo>
                  <a:cubicBezTo>
                    <a:pt x="363" y="42"/>
                    <a:pt x="364" y="42"/>
                    <a:pt x="364" y="42"/>
                  </a:cubicBezTo>
                  <a:cubicBezTo>
                    <a:pt x="364" y="42"/>
                    <a:pt x="365" y="42"/>
                    <a:pt x="365" y="42"/>
                  </a:cubicBezTo>
                  <a:cubicBezTo>
                    <a:pt x="365" y="42"/>
                    <a:pt x="365" y="42"/>
                    <a:pt x="366" y="42"/>
                  </a:cubicBezTo>
                  <a:cubicBezTo>
                    <a:pt x="366" y="42"/>
                    <a:pt x="367" y="42"/>
                    <a:pt x="367" y="42"/>
                  </a:cubicBezTo>
                  <a:cubicBezTo>
                    <a:pt x="367" y="17"/>
                    <a:pt x="367" y="17"/>
                    <a:pt x="367" y="17"/>
                  </a:cubicBezTo>
                  <a:cubicBezTo>
                    <a:pt x="375" y="17"/>
                    <a:pt x="375" y="17"/>
                    <a:pt x="375" y="17"/>
                  </a:cubicBezTo>
                  <a:cubicBezTo>
                    <a:pt x="375" y="16"/>
                    <a:pt x="375" y="16"/>
                    <a:pt x="375" y="16"/>
                  </a:cubicBezTo>
                  <a:cubicBezTo>
                    <a:pt x="375" y="16"/>
                    <a:pt x="375" y="15"/>
                    <a:pt x="375" y="15"/>
                  </a:cubicBezTo>
                  <a:cubicBezTo>
                    <a:pt x="375" y="15"/>
                    <a:pt x="375" y="14"/>
                    <a:pt x="375" y="14"/>
                  </a:cubicBezTo>
                  <a:cubicBezTo>
                    <a:pt x="375" y="14"/>
                    <a:pt x="375" y="14"/>
                    <a:pt x="375" y="13"/>
                  </a:cubicBezTo>
                  <a:cubicBezTo>
                    <a:pt x="367" y="13"/>
                    <a:pt x="367" y="13"/>
                    <a:pt x="367" y="13"/>
                  </a:cubicBezTo>
                  <a:cubicBezTo>
                    <a:pt x="367" y="11"/>
                    <a:pt x="367" y="11"/>
                    <a:pt x="367" y="11"/>
                  </a:cubicBezTo>
                  <a:cubicBezTo>
                    <a:pt x="367" y="10"/>
                    <a:pt x="367" y="8"/>
                    <a:pt x="367" y="7"/>
                  </a:cubicBezTo>
                  <a:cubicBezTo>
                    <a:pt x="367" y="6"/>
                    <a:pt x="368" y="6"/>
                    <a:pt x="368" y="5"/>
                  </a:cubicBezTo>
                  <a:cubicBezTo>
                    <a:pt x="369" y="5"/>
                    <a:pt x="369" y="4"/>
                    <a:pt x="370" y="4"/>
                  </a:cubicBezTo>
                  <a:cubicBezTo>
                    <a:pt x="371" y="4"/>
                    <a:pt x="372" y="4"/>
                    <a:pt x="373" y="4"/>
                  </a:cubicBezTo>
                  <a:cubicBezTo>
                    <a:pt x="373" y="4"/>
                    <a:pt x="374" y="4"/>
                    <a:pt x="375" y="4"/>
                  </a:cubicBezTo>
                  <a:cubicBezTo>
                    <a:pt x="375" y="4"/>
                    <a:pt x="376" y="4"/>
                    <a:pt x="376" y="4"/>
                  </a:cubicBezTo>
                  <a:cubicBezTo>
                    <a:pt x="376" y="4"/>
                    <a:pt x="376" y="3"/>
                    <a:pt x="376" y="3"/>
                  </a:cubicBezTo>
                  <a:cubicBezTo>
                    <a:pt x="376" y="2"/>
                    <a:pt x="376" y="2"/>
                    <a:pt x="377" y="1"/>
                  </a:cubicBezTo>
                  <a:cubicBezTo>
                    <a:pt x="376" y="1"/>
                    <a:pt x="376" y="1"/>
                    <a:pt x="375" y="1"/>
                  </a:cubicBezTo>
                  <a:cubicBezTo>
                    <a:pt x="374" y="0"/>
                    <a:pt x="374" y="0"/>
                    <a:pt x="373" y="0"/>
                  </a:cubicBezTo>
                  <a:cubicBezTo>
                    <a:pt x="369" y="0"/>
                    <a:pt x="367" y="1"/>
                    <a:pt x="365" y="3"/>
                  </a:cubicBezTo>
                  <a:cubicBezTo>
                    <a:pt x="364" y="5"/>
                    <a:pt x="363" y="7"/>
                    <a:pt x="363" y="11"/>
                  </a:cubicBezTo>
                  <a:cubicBezTo>
                    <a:pt x="363" y="13"/>
                    <a:pt x="363" y="13"/>
                    <a:pt x="363" y="13"/>
                  </a:cubicBezTo>
                  <a:cubicBezTo>
                    <a:pt x="358" y="13"/>
                    <a:pt x="358" y="13"/>
                    <a:pt x="358" y="13"/>
                  </a:cubicBezTo>
                  <a:cubicBezTo>
                    <a:pt x="358" y="14"/>
                    <a:pt x="358" y="14"/>
                    <a:pt x="358" y="14"/>
                  </a:cubicBezTo>
                  <a:cubicBezTo>
                    <a:pt x="358" y="14"/>
                    <a:pt x="358" y="15"/>
                    <a:pt x="358" y="15"/>
                  </a:cubicBezTo>
                  <a:cubicBezTo>
                    <a:pt x="358" y="15"/>
                    <a:pt x="358" y="16"/>
                    <a:pt x="358" y="16"/>
                  </a:cubicBezTo>
                  <a:cubicBezTo>
                    <a:pt x="358" y="16"/>
                    <a:pt x="358" y="16"/>
                    <a:pt x="358" y="17"/>
                  </a:cubicBezTo>
                  <a:cubicBezTo>
                    <a:pt x="363" y="17"/>
                    <a:pt x="363" y="17"/>
                    <a:pt x="363" y="17"/>
                  </a:cubicBezTo>
                  <a:lnTo>
                    <a:pt x="363" y="42"/>
                  </a:lnTo>
                  <a:close/>
                  <a:moveTo>
                    <a:pt x="346" y="42"/>
                  </a:moveTo>
                  <a:cubicBezTo>
                    <a:pt x="348" y="41"/>
                    <a:pt x="349" y="40"/>
                    <a:pt x="350" y="38"/>
                  </a:cubicBezTo>
                  <a:cubicBezTo>
                    <a:pt x="351" y="37"/>
                    <a:pt x="352" y="35"/>
                    <a:pt x="352" y="34"/>
                  </a:cubicBezTo>
                  <a:cubicBezTo>
                    <a:pt x="353" y="32"/>
                    <a:pt x="353" y="30"/>
                    <a:pt x="353" y="28"/>
                  </a:cubicBezTo>
                  <a:cubicBezTo>
                    <a:pt x="353" y="26"/>
                    <a:pt x="353" y="24"/>
                    <a:pt x="352" y="22"/>
                  </a:cubicBezTo>
                  <a:cubicBezTo>
                    <a:pt x="352" y="20"/>
                    <a:pt x="351" y="18"/>
                    <a:pt x="350" y="17"/>
                  </a:cubicBezTo>
                  <a:cubicBezTo>
                    <a:pt x="349" y="16"/>
                    <a:pt x="348" y="15"/>
                    <a:pt x="346" y="14"/>
                  </a:cubicBezTo>
                  <a:cubicBezTo>
                    <a:pt x="344" y="13"/>
                    <a:pt x="343" y="13"/>
                    <a:pt x="341" y="13"/>
                  </a:cubicBezTo>
                  <a:cubicBezTo>
                    <a:pt x="338" y="13"/>
                    <a:pt x="337" y="13"/>
                    <a:pt x="335" y="14"/>
                  </a:cubicBezTo>
                  <a:cubicBezTo>
                    <a:pt x="333" y="15"/>
                    <a:pt x="332" y="16"/>
                    <a:pt x="331" y="17"/>
                  </a:cubicBezTo>
                  <a:cubicBezTo>
                    <a:pt x="330" y="18"/>
                    <a:pt x="329" y="20"/>
                    <a:pt x="329" y="22"/>
                  </a:cubicBezTo>
                  <a:cubicBezTo>
                    <a:pt x="328" y="24"/>
                    <a:pt x="328" y="26"/>
                    <a:pt x="328" y="28"/>
                  </a:cubicBezTo>
                  <a:cubicBezTo>
                    <a:pt x="328" y="30"/>
                    <a:pt x="328" y="32"/>
                    <a:pt x="329" y="34"/>
                  </a:cubicBezTo>
                  <a:cubicBezTo>
                    <a:pt x="329" y="35"/>
                    <a:pt x="330" y="37"/>
                    <a:pt x="331" y="38"/>
                  </a:cubicBezTo>
                  <a:cubicBezTo>
                    <a:pt x="332" y="40"/>
                    <a:pt x="333" y="41"/>
                    <a:pt x="335" y="42"/>
                  </a:cubicBezTo>
                  <a:cubicBezTo>
                    <a:pt x="337" y="42"/>
                    <a:pt x="338" y="43"/>
                    <a:pt x="341" y="43"/>
                  </a:cubicBezTo>
                  <a:cubicBezTo>
                    <a:pt x="343" y="43"/>
                    <a:pt x="344" y="42"/>
                    <a:pt x="346" y="42"/>
                  </a:cubicBezTo>
                  <a:moveTo>
                    <a:pt x="334" y="36"/>
                  </a:moveTo>
                  <a:cubicBezTo>
                    <a:pt x="332" y="34"/>
                    <a:pt x="332" y="31"/>
                    <a:pt x="332" y="28"/>
                  </a:cubicBezTo>
                  <a:cubicBezTo>
                    <a:pt x="332" y="24"/>
                    <a:pt x="332" y="21"/>
                    <a:pt x="334" y="19"/>
                  </a:cubicBezTo>
                  <a:cubicBezTo>
                    <a:pt x="335" y="17"/>
                    <a:pt x="338" y="16"/>
                    <a:pt x="341" y="16"/>
                  </a:cubicBezTo>
                  <a:cubicBezTo>
                    <a:pt x="343" y="16"/>
                    <a:pt x="346" y="17"/>
                    <a:pt x="347" y="19"/>
                  </a:cubicBezTo>
                  <a:cubicBezTo>
                    <a:pt x="349" y="21"/>
                    <a:pt x="349" y="24"/>
                    <a:pt x="349" y="28"/>
                  </a:cubicBezTo>
                  <a:cubicBezTo>
                    <a:pt x="349" y="31"/>
                    <a:pt x="349" y="34"/>
                    <a:pt x="347" y="36"/>
                  </a:cubicBezTo>
                  <a:cubicBezTo>
                    <a:pt x="346" y="38"/>
                    <a:pt x="343" y="39"/>
                    <a:pt x="341" y="39"/>
                  </a:cubicBezTo>
                  <a:cubicBezTo>
                    <a:pt x="338" y="39"/>
                    <a:pt x="335" y="38"/>
                    <a:pt x="334" y="36"/>
                  </a:cubicBezTo>
                  <a:moveTo>
                    <a:pt x="289" y="41"/>
                  </a:moveTo>
                  <a:cubicBezTo>
                    <a:pt x="290" y="42"/>
                    <a:pt x="291" y="42"/>
                    <a:pt x="293" y="42"/>
                  </a:cubicBezTo>
                  <a:cubicBezTo>
                    <a:pt x="294" y="43"/>
                    <a:pt x="296" y="43"/>
                    <a:pt x="298" y="43"/>
                  </a:cubicBezTo>
                  <a:cubicBezTo>
                    <a:pt x="299" y="43"/>
                    <a:pt x="301" y="42"/>
                    <a:pt x="302" y="42"/>
                  </a:cubicBezTo>
                  <a:cubicBezTo>
                    <a:pt x="303" y="42"/>
                    <a:pt x="304" y="41"/>
                    <a:pt x="305" y="40"/>
                  </a:cubicBezTo>
                  <a:cubicBezTo>
                    <a:pt x="306" y="40"/>
                    <a:pt x="307" y="39"/>
                    <a:pt x="308" y="37"/>
                  </a:cubicBezTo>
                  <a:cubicBezTo>
                    <a:pt x="308" y="36"/>
                    <a:pt x="309" y="35"/>
                    <a:pt x="309" y="34"/>
                  </a:cubicBezTo>
                  <a:cubicBezTo>
                    <a:pt x="309" y="32"/>
                    <a:pt x="308" y="31"/>
                    <a:pt x="308" y="30"/>
                  </a:cubicBezTo>
                  <a:cubicBezTo>
                    <a:pt x="307" y="29"/>
                    <a:pt x="306" y="28"/>
                    <a:pt x="306" y="28"/>
                  </a:cubicBezTo>
                  <a:cubicBezTo>
                    <a:pt x="305" y="27"/>
                    <a:pt x="304" y="27"/>
                    <a:pt x="303" y="26"/>
                  </a:cubicBezTo>
                  <a:cubicBezTo>
                    <a:pt x="302" y="26"/>
                    <a:pt x="301" y="25"/>
                    <a:pt x="300" y="25"/>
                  </a:cubicBezTo>
                  <a:cubicBezTo>
                    <a:pt x="299" y="25"/>
                    <a:pt x="298" y="25"/>
                    <a:pt x="298" y="24"/>
                  </a:cubicBezTo>
                  <a:cubicBezTo>
                    <a:pt x="297" y="24"/>
                    <a:pt x="296" y="24"/>
                    <a:pt x="296" y="24"/>
                  </a:cubicBezTo>
                  <a:cubicBezTo>
                    <a:pt x="295" y="23"/>
                    <a:pt x="295" y="23"/>
                    <a:pt x="294" y="22"/>
                  </a:cubicBezTo>
                  <a:cubicBezTo>
                    <a:pt x="294" y="22"/>
                    <a:pt x="294" y="21"/>
                    <a:pt x="294" y="20"/>
                  </a:cubicBezTo>
                  <a:cubicBezTo>
                    <a:pt x="294" y="19"/>
                    <a:pt x="294" y="18"/>
                    <a:pt x="295" y="17"/>
                  </a:cubicBezTo>
                  <a:cubicBezTo>
                    <a:pt x="296" y="16"/>
                    <a:pt x="298" y="16"/>
                    <a:pt x="300" y="16"/>
                  </a:cubicBezTo>
                  <a:cubicBezTo>
                    <a:pt x="302" y="16"/>
                    <a:pt x="303" y="16"/>
                    <a:pt x="304" y="16"/>
                  </a:cubicBezTo>
                  <a:cubicBezTo>
                    <a:pt x="305" y="17"/>
                    <a:pt x="306" y="17"/>
                    <a:pt x="307" y="17"/>
                  </a:cubicBezTo>
                  <a:cubicBezTo>
                    <a:pt x="307" y="16"/>
                    <a:pt x="308" y="15"/>
                    <a:pt x="308" y="14"/>
                  </a:cubicBezTo>
                  <a:cubicBezTo>
                    <a:pt x="307" y="14"/>
                    <a:pt x="306" y="13"/>
                    <a:pt x="305" y="13"/>
                  </a:cubicBezTo>
                  <a:cubicBezTo>
                    <a:pt x="303" y="13"/>
                    <a:pt x="302" y="13"/>
                    <a:pt x="300" y="13"/>
                  </a:cubicBezTo>
                  <a:cubicBezTo>
                    <a:pt x="297" y="13"/>
                    <a:pt x="294" y="13"/>
                    <a:pt x="293" y="15"/>
                  </a:cubicBezTo>
                  <a:cubicBezTo>
                    <a:pt x="291" y="16"/>
                    <a:pt x="290" y="18"/>
                    <a:pt x="290" y="20"/>
                  </a:cubicBezTo>
                  <a:cubicBezTo>
                    <a:pt x="290" y="22"/>
                    <a:pt x="290" y="23"/>
                    <a:pt x="291" y="24"/>
                  </a:cubicBezTo>
                  <a:cubicBezTo>
                    <a:pt x="291" y="24"/>
                    <a:pt x="292" y="25"/>
                    <a:pt x="293" y="26"/>
                  </a:cubicBezTo>
                  <a:cubicBezTo>
                    <a:pt x="293" y="26"/>
                    <a:pt x="294" y="27"/>
                    <a:pt x="295" y="27"/>
                  </a:cubicBezTo>
                  <a:cubicBezTo>
                    <a:pt x="296" y="27"/>
                    <a:pt x="297" y="28"/>
                    <a:pt x="298" y="28"/>
                  </a:cubicBezTo>
                  <a:cubicBezTo>
                    <a:pt x="299" y="28"/>
                    <a:pt x="299" y="29"/>
                    <a:pt x="300" y="29"/>
                  </a:cubicBezTo>
                  <a:cubicBezTo>
                    <a:pt x="301" y="29"/>
                    <a:pt x="302" y="30"/>
                    <a:pt x="302" y="30"/>
                  </a:cubicBezTo>
                  <a:cubicBezTo>
                    <a:pt x="303" y="30"/>
                    <a:pt x="304" y="31"/>
                    <a:pt x="304" y="32"/>
                  </a:cubicBezTo>
                  <a:cubicBezTo>
                    <a:pt x="304" y="32"/>
                    <a:pt x="305" y="33"/>
                    <a:pt x="305" y="34"/>
                  </a:cubicBezTo>
                  <a:cubicBezTo>
                    <a:pt x="305" y="36"/>
                    <a:pt x="304" y="37"/>
                    <a:pt x="303" y="38"/>
                  </a:cubicBezTo>
                  <a:cubicBezTo>
                    <a:pt x="301" y="39"/>
                    <a:pt x="300" y="39"/>
                    <a:pt x="297" y="39"/>
                  </a:cubicBezTo>
                  <a:cubicBezTo>
                    <a:pt x="296" y="39"/>
                    <a:pt x="295" y="39"/>
                    <a:pt x="294" y="39"/>
                  </a:cubicBezTo>
                  <a:cubicBezTo>
                    <a:pt x="292" y="39"/>
                    <a:pt x="291" y="38"/>
                    <a:pt x="290" y="38"/>
                  </a:cubicBezTo>
                  <a:cubicBezTo>
                    <a:pt x="290" y="39"/>
                    <a:pt x="290" y="40"/>
                    <a:pt x="289" y="41"/>
                  </a:cubicBezTo>
                  <a:moveTo>
                    <a:pt x="263" y="25"/>
                  </a:moveTo>
                  <a:cubicBezTo>
                    <a:pt x="263" y="22"/>
                    <a:pt x="264" y="20"/>
                    <a:pt x="265" y="18"/>
                  </a:cubicBezTo>
                  <a:cubicBezTo>
                    <a:pt x="267" y="17"/>
                    <a:pt x="269" y="16"/>
                    <a:pt x="271" y="16"/>
                  </a:cubicBezTo>
                  <a:cubicBezTo>
                    <a:pt x="273" y="16"/>
                    <a:pt x="274" y="16"/>
                    <a:pt x="275" y="17"/>
                  </a:cubicBezTo>
                  <a:cubicBezTo>
                    <a:pt x="276" y="17"/>
                    <a:pt x="277" y="18"/>
                    <a:pt x="278" y="19"/>
                  </a:cubicBezTo>
                  <a:cubicBezTo>
                    <a:pt x="278" y="20"/>
                    <a:pt x="279" y="21"/>
                    <a:pt x="279" y="22"/>
                  </a:cubicBezTo>
                  <a:cubicBezTo>
                    <a:pt x="279" y="23"/>
                    <a:pt x="279" y="24"/>
                    <a:pt x="279" y="25"/>
                  </a:cubicBezTo>
                  <a:lnTo>
                    <a:pt x="263" y="25"/>
                  </a:lnTo>
                  <a:close/>
                  <a:moveTo>
                    <a:pt x="283" y="28"/>
                  </a:moveTo>
                  <a:cubicBezTo>
                    <a:pt x="283" y="28"/>
                    <a:pt x="283" y="27"/>
                    <a:pt x="283" y="27"/>
                  </a:cubicBezTo>
                  <a:cubicBezTo>
                    <a:pt x="283" y="26"/>
                    <a:pt x="283" y="26"/>
                    <a:pt x="283" y="26"/>
                  </a:cubicBezTo>
                  <a:cubicBezTo>
                    <a:pt x="283" y="24"/>
                    <a:pt x="283" y="22"/>
                    <a:pt x="282" y="20"/>
                  </a:cubicBezTo>
                  <a:cubicBezTo>
                    <a:pt x="282" y="19"/>
                    <a:pt x="281" y="18"/>
                    <a:pt x="280" y="16"/>
                  </a:cubicBezTo>
                  <a:cubicBezTo>
                    <a:pt x="279" y="15"/>
                    <a:pt x="278" y="14"/>
                    <a:pt x="276" y="14"/>
                  </a:cubicBezTo>
                  <a:cubicBezTo>
                    <a:pt x="275" y="13"/>
                    <a:pt x="273" y="13"/>
                    <a:pt x="271" y="13"/>
                  </a:cubicBezTo>
                  <a:cubicBezTo>
                    <a:pt x="269" y="13"/>
                    <a:pt x="267" y="13"/>
                    <a:pt x="266" y="14"/>
                  </a:cubicBezTo>
                  <a:cubicBezTo>
                    <a:pt x="264" y="15"/>
                    <a:pt x="263" y="16"/>
                    <a:pt x="262" y="17"/>
                  </a:cubicBezTo>
                  <a:cubicBezTo>
                    <a:pt x="261" y="19"/>
                    <a:pt x="260" y="20"/>
                    <a:pt x="259" y="22"/>
                  </a:cubicBezTo>
                  <a:cubicBezTo>
                    <a:pt x="259" y="24"/>
                    <a:pt x="259" y="26"/>
                    <a:pt x="259" y="28"/>
                  </a:cubicBezTo>
                  <a:cubicBezTo>
                    <a:pt x="259" y="30"/>
                    <a:pt x="259" y="32"/>
                    <a:pt x="259" y="34"/>
                  </a:cubicBezTo>
                  <a:cubicBezTo>
                    <a:pt x="260" y="36"/>
                    <a:pt x="261" y="37"/>
                    <a:pt x="262" y="39"/>
                  </a:cubicBezTo>
                  <a:cubicBezTo>
                    <a:pt x="263" y="40"/>
                    <a:pt x="265" y="41"/>
                    <a:pt x="266" y="42"/>
                  </a:cubicBezTo>
                  <a:cubicBezTo>
                    <a:pt x="268" y="42"/>
                    <a:pt x="270" y="43"/>
                    <a:pt x="273" y="43"/>
                  </a:cubicBezTo>
                  <a:cubicBezTo>
                    <a:pt x="274" y="43"/>
                    <a:pt x="276" y="43"/>
                    <a:pt x="277" y="42"/>
                  </a:cubicBezTo>
                  <a:cubicBezTo>
                    <a:pt x="279" y="42"/>
                    <a:pt x="280" y="42"/>
                    <a:pt x="281" y="41"/>
                  </a:cubicBezTo>
                  <a:cubicBezTo>
                    <a:pt x="281" y="41"/>
                    <a:pt x="281" y="40"/>
                    <a:pt x="281" y="40"/>
                  </a:cubicBezTo>
                  <a:cubicBezTo>
                    <a:pt x="281" y="39"/>
                    <a:pt x="281" y="38"/>
                    <a:pt x="281" y="38"/>
                  </a:cubicBezTo>
                  <a:cubicBezTo>
                    <a:pt x="279" y="38"/>
                    <a:pt x="278" y="39"/>
                    <a:pt x="277" y="39"/>
                  </a:cubicBezTo>
                  <a:cubicBezTo>
                    <a:pt x="276" y="39"/>
                    <a:pt x="275" y="39"/>
                    <a:pt x="273" y="39"/>
                  </a:cubicBezTo>
                  <a:cubicBezTo>
                    <a:pt x="270" y="39"/>
                    <a:pt x="267" y="38"/>
                    <a:pt x="265" y="37"/>
                  </a:cubicBezTo>
                  <a:cubicBezTo>
                    <a:pt x="263" y="35"/>
                    <a:pt x="263" y="32"/>
                    <a:pt x="263" y="28"/>
                  </a:cubicBezTo>
                  <a:lnTo>
                    <a:pt x="283" y="28"/>
                  </a:lnTo>
                  <a:close/>
                  <a:moveTo>
                    <a:pt x="245" y="36"/>
                  </a:moveTo>
                  <a:cubicBezTo>
                    <a:pt x="245" y="38"/>
                    <a:pt x="245" y="39"/>
                    <a:pt x="245" y="39"/>
                  </a:cubicBezTo>
                  <a:cubicBezTo>
                    <a:pt x="246" y="40"/>
                    <a:pt x="246" y="41"/>
                    <a:pt x="247" y="41"/>
                  </a:cubicBezTo>
                  <a:cubicBezTo>
                    <a:pt x="247" y="42"/>
                    <a:pt x="248" y="42"/>
                    <a:pt x="249" y="42"/>
                  </a:cubicBezTo>
                  <a:cubicBezTo>
                    <a:pt x="250" y="42"/>
                    <a:pt x="250" y="43"/>
                    <a:pt x="251" y="43"/>
                  </a:cubicBezTo>
                  <a:cubicBezTo>
                    <a:pt x="252" y="43"/>
                    <a:pt x="252" y="42"/>
                    <a:pt x="253" y="42"/>
                  </a:cubicBezTo>
                  <a:cubicBezTo>
                    <a:pt x="254" y="42"/>
                    <a:pt x="254" y="42"/>
                    <a:pt x="255" y="42"/>
                  </a:cubicBezTo>
                  <a:cubicBezTo>
                    <a:pt x="255" y="42"/>
                    <a:pt x="255" y="41"/>
                    <a:pt x="255" y="41"/>
                  </a:cubicBezTo>
                  <a:cubicBezTo>
                    <a:pt x="254" y="40"/>
                    <a:pt x="254" y="40"/>
                    <a:pt x="254" y="39"/>
                  </a:cubicBezTo>
                  <a:cubicBezTo>
                    <a:pt x="254" y="39"/>
                    <a:pt x="254" y="39"/>
                    <a:pt x="253" y="39"/>
                  </a:cubicBezTo>
                  <a:cubicBezTo>
                    <a:pt x="253" y="39"/>
                    <a:pt x="252" y="39"/>
                    <a:pt x="252" y="39"/>
                  </a:cubicBezTo>
                  <a:cubicBezTo>
                    <a:pt x="251" y="39"/>
                    <a:pt x="251" y="39"/>
                    <a:pt x="251" y="39"/>
                  </a:cubicBezTo>
                  <a:cubicBezTo>
                    <a:pt x="250" y="39"/>
                    <a:pt x="250" y="39"/>
                    <a:pt x="250" y="39"/>
                  </a:cubicBezTo>
                  <a:cubicBezTo>
                    <a:pt x="249" y="39"/>
                    <a:pt x="249" y="38"/>
                    <a:pt x="249" y="38"/>
                  </a:cubicBezTo>
                  <a:cubicBezTo>
                    <a:pt x="248" y="37"/>
                    <a:pt x="248" y="36"/>
                    <a:pt x="248" y="35"/>
                  </a:cubicBezTo>
                  <a:cubicBezTo>
                    <a:pt x="248" y="1"/>
                    <a:pt x="248" y="1"/>
                    <a:pt x="248" y="1"/>
                  </a:cubicBezTo>
                  <a:cubicBezTo>
                    <a:pt x="248" y="1"/>
                    <a:pt x="248" y="1"/>
                    <a:pt x="247" y="1"/>
                  </a:cubicBezTo>
                  <a:cubicBezTo>
                    <a:pt x="247" y="1"/>
                    <a:pt x="247" y="1"/>
                    <a:pt x="247" y="1"/>
                  </a:cubicBezTo>
                  <a:cubicBezTo>
                    <a:pt x="246" y="1"/>
                    <a:pt x="246" y="1"/>
                    <a:pt x="246" y="1"/>
                  </a:cubicBezTo>
                  <a:cubicBezTo>
                    <a:pt x="245" y="1"/>
                    <a:pt x="245" y="1"/>
                    <a:pt x="245" y="1"/>
                  </a:cubicBezTo>
                  <a:lnTo>
                    <a:pt x="245" y="36"/>
                  </a:lnTo>
                  <a:close/>
                  <a:moveTo>
                    <a:pt x="218" y="41"/>
                  </a:moveTo>
                  <a:cubicBezTo>
                    <a:pt x="218" y="42"/>
                    <a:pt x="220" y="42"/>
                    <a:pt x="221" y="42"/>
                  </a:cubicBezTo>
                  <a:cubicBezTo>
                    <a:pt x="222" y="43"/>
                    <a:pt x="224" y="43"/>
                    <a:pt x="226" y="43"/>
                  </a:cubicBezTo>
                  <a:cubicBezTo>
                    <a:pt x="227" y="43"/>
                    <a:pt x="229" y="42"/>
                    <a:pt x="230" y="42"/>
                  </a:cubicBezTo>
                  <a:cubicBezTo>
                    <a:pt x="232" y="42"/>
                    <a:pt x="233" y="41"/>
                    <a:pt x="234" y="40"/>
                  </a:cubicBezTo>
                  <a:cubicBezTo>
                    <a:pt x="235" y="40"/>
                    <a:pt x="235" y="39"/>
                    <a:pt x="236" y="37"/>
                  </a:cubicBezTo>
                  <a:cubicBezTo>
                    <a:pt x="236" y="36"/>
                    <a:pt x="237" y="35"/>
                    <a:pt x="237" y="34"/>
                  </a:cubicBezTo>
                  <a:cubicBezTo>
                    <a:pt x="237" y="32"/>
                    <a:pt x="236" y="31"/>
                    <a:pt x="236" y="30"/>
                  </a:cubicBezTo>
                  <a:cubicBezTo>
                    <a:pt x="235" y="29"/>
                    <a:pt x="235" y="28"/>
                    <a:pt x="234" y="28"/>
                  </a:cubicBezTo>
                  <a:cubicBezTo>
                    <a:pt x="233" y="27"/>
                    <a:pt x="232" y="27"/>
                    <a:pt x="231" y="26"/>
                  </a:cubicBezTo>
                  <a:cubicBezTo>
                    <a:pt x="230" y="26"/>
                    <a:pt x="229" y="25"/>
                    <a:pt x="228" y="25"/>
                  </a:cubicBezTo>
                  <a:cubicBezTo>
                    <a:pt x="227" y="25"/>
                    <a:pt x="227" y="25"/>
                    <a:pt x="226" y="24"/>
                  </a:cubicBezTo>
                  <a:cubicBezTo>
                    <a:pt x="225" y="24"/>
                    <a:pt x="225" y="24"/>
                    <a:pt x="224" y="24"/>
                  </a:cubicBezTo>
                  <a:cubicBezTo>
                    <a:pt x="223" y="23"/>
                    <a:pt x="223" y="23"/>
                    <a:pt x="223" y="22"/>
                  </a:cubicBezTo>
                  <a:cubicBezTo>
                    <a:pt x="222" y="22"/>
                    <a:pt x="222" y="21"/>
                    <a:pt x="222" y="20"/>
                  </a:cubicBezTo>
                  <a:cubicBezTo>
                    <a:pt x="222" y="19"/>
                    <a:pt x="223" y="18"/>
                    <a:pt x="224" y="17"/>
                  </a:cubicBezTo>
                  <a:cubicBezTo>
                    <a:pt x="225" y="16"/>
                    <a:pt x="226" y="16"/>
                    <a:pt x="228" y="16"/>
                  </a:cubicBezTo>
                  <a:cubicBezTo>
                    <a:pt x="230" y="16"/>
                    <a:pt x="231" y="16"/>
                    <a:pt x="232" y="16"/>
                  </a:cubicBezTo>
                  <a:cubicBezTo>
                    <a:pt x="233" y="17"/>
                    <a:pt x="234" y="17"/>
                    <a:pt x="235" y="17"/>
                  </a:cubicBezTo>
                  <a:cubicBezTo>
                    <a:pt x="236" y="16"/>
                    <a:pt x="236" y="15"/>
                    <a:pt x="236" y="14"/>
                  </a:cubicBezTo>
                  <a:cubicBezTo>
                    <a:pt x="235" y="14"/>
                    <a:pt x="234" y="13"/>
                    <a:pt x="233" y="13"/>
                  </a:cubicBezTo>
                  <a:cubicBezTo>
                    <a:pt x="231" y="13"/>
                    <a:pt x="230" y="13"/>
                    <a:pt x="229" y="13"/>
                  </a:cubicBezTo>
                  <a:cubicBezTo>
                    <a:pt x="225" y="13"/>
                    <a:pt x="223" y="13"/>
                    <a:pt x="221" y="15"/>
                  </a:cubicBezTo>
                  <a:cubicBezTo>
                    <a:pt x="219" y="16"/>
                    <a:pt x="218" y="18"/>
                    <a:pt x="218" y="20"/>
                  </a:cubicBezTo>
                  <a:cubicBezTo>
                    <a:pt x="218" y="22"/>
                    <a:pt x="219" y="23"/>
                    <a:pt x="219" y="24"/>
                  </a:cubicBezTo>
                  <a:cubicBezTo>
                    <a:pt x="220" y="24"/>
                    <a:pt x="220" y="25"/>
                    <a:pt x="221" y="26"/>
                  </a:cubicBezTo>
                  <a:cubicBezTo>
                    <a:pt x="222" y="26"/>
                    <a:pt x="222" y="27"/>
                    <a:pt x="223" y="27"/>
                  </a:cubicBezTo>
                  <a:cubicBezTo>
                    <a:pt x="224" y="27"/>
                    <a:pt x="225" y="28"/>
                    <a:pt x="226" y="28"/>
                  </a:cubicBezTo>
                  <a:cubicBezTo>
                    <a:pt x="227" y="28"/>
                    <a:pt x="228" y="29"/>
                    <a:pt x="229" y="29"/>
                  </a:cubicBezTo>
                  <a:cubicBezTo>
                    <a:pt x="229" y="29"/>
                    <a:pt x="230" y="30"/>
                    <a:pt x="231" y="30"/>
                  </a:cubicBezTo>
                  <a:cubicBezTo>
                    <a:pt x="231" y="30"/>
                    <a:pt x="232" y="31"/>
                    <a:pt x="232" y="32"/>
                  </a:cubicBezTo>
                  <a:cubicBezTo>
                    <a:pt x="233" y="32"/>
                    <a:pt x="233" y="33"/>
                    <a:pt x="233" y="34"/>
                  </a:cubicBezTo>
                  <a:cubicBezTo>
                    <a:pt x="233" y="36"/>
                    <a:pt x="232" y="37"/>
                    <a:pt x="231" y="38"/>
                  </a:cubicBezTo>
                  <a:cubicBezTo>
                    <a:pt x="230" y="39"/>
                    <a:pt x="228" y="39"/>
                    <a:pt x="226" y="39"/>
                  </a:cubicBezTo>
                  <a:cubicBezTo>
                    <a:pt x="224" y="39"/>
                    <a:pt x="223" y="39"/>
                    <a:pt x="222" y="39"/>
                  </a:cubicBezTo>
                  <a:cubicBezTo>
                    <a:pt x="221" y="39"/>
                    <a:pt x="219" y="38"/>
                    <a:pt x="219" y="38"/>
                  </a:cubicBezTo>
                  <a:cubicBezTo>
                    <a:pt x="218" y="39"/>
                    <a:pt x="218" y="40"/>
                    <a:pt x="218" y="41"/>
                  </a:cubicBezTo>
                  <a:moveTo>
                    <a:pt x="206" y="42"/>
                  </a:moveTo>
                  <a:cubicBezTo>
                    <a:pt x="206" y="42"/>
                    <a:pt x="206" y="42"/>
                    <a:pt x="206" y="42"/>
                  </a:cubicBezTo>
                  <a:cubicBezTo>
                    <a:pt x="207" y="42"/>
                    <a:pt x="207" y="42"/>
                    <a:pt x="208" y="42"/>
                  </a:cubicBezTo>
                  <a:cubicBezTo>
                    <a:pt x="208" y="42"/>
                    <a:pt x="208" y="42"/>
                    <a:pt x="208" y="42"/>
                  </a:cubicBezTo>
                  <a:cubicBezTo>
                    <a:pt x="209" y="42"/>
                    <a:pt x="209" y="42"/>
                    <a:pt x="209" y="42"/>
                  </a:cubicBezTo>
                  <a:cubicBezTo>
                    <a:pt x="209" y="2"/>
                    <a:pt x="209" y="2"/>
                    <a:pt x="209" y="2"/>
                  </a:cubicBezTo>
                  <a:cubicBezTo>
                    <a:pt x="209" y="2"/>
                    <a:pt x="209" y="2"/>
                    <a:pt x="208" y="2"/>
                  </a:cubicBezTo>
                  <a:cubicBezTo>
                    <a:pt x="208" y="2"/>
                    <a:pt x="208" y="2"/>
                    <a:pt x="208" y="2"/>
                  </a:cubicBezTo>
                  <a:cubicBezTo>
                    <a:pt x="207" y="2"/>
                    <a:pt x="207" y="2"/>
                    <a:pt x="206" y="2"/>
                  </a:cubicBezTo>
                  <a:cubicBezTo>
                    <a:pt x="206" y="2"/>
                    <a:pt x="206" y="2"/>
                    <a:pt x="206" y="2"/>
                  </a:cubicBezTo>
                  <a:lnTo>
                    <a:pt x="206" y="42"/>
                  </a:lnTo>
                  <a:close/>
                  <a:moveTo>
                    <a:pt x="163" y="25"/>
                  </a:moveTo>
                  <a:cubicBezTo>
                    <a:pt x="164" y="22"/>
                    <a:pt x="165" y="20"/>
                    <a:pt x="166" y="18"/>
                  </a:cubicBezTo>
                  <a:cubicBezTo>
                    <a:pt x="168" y="17"/>
                    <a:pt x="170" y="16"/>
                    <a:pt x="172" y="16"/>
                  </a:cubicBezTo>
                  <a:cubicBezTo>
                    <a:pt x="174" y="16"/>
                    <a:pt x="175" y="16"/>
                    <a:pt x="176" y="17"/>
                  </a:cubicBezTo>
                  <a:cubicBezTo>
                    <a:pt x="177" y="17"/>
                    <a:pt x="178" y="18"/>
                    <a:pt x="178" y="19"/>
                  </a:cubicBezTo>
                  <a:cubicBezTo>
                    <a:pt x="179" y="20"/>
                    <a:pt x="179" y="21"/>
                    <a:pt x="180" y="22"/>
                  </a:cubicBezTo>
                  <a:cubicBezTo>
                    <a:pt x="180" y="23"/>
                    <a:pt x="180" y="24"/>
                    <a:pt x="180" y="25"/>
                  </a:cubicBezTo>
                  <a:lnTo>
                    <a:pt x="163" y="25"/>
                  </a:lnTo>
                  <a:close/>
                  <a:moveTo>
                    <a:pt x="184" y="28"/>
                  </a:moveTo>
                  <a:cubicBezTo>
                    <a:pt x="184" y="28"/>
                    <a:pt x="184" y="27"/>
                    <a:pt x="184" y="27"/>
                  </a:cubicBezTo>
                  <a:cubicBezTo>
                    <a:pt x="184" y="26"/>
                    <a:pt x="184" y="26"/>
                    <a:pt x="184" y="26"/>
                  </a:cubicBezTo>
                  <a:cubicBezTo>
                    <a:pt x="184" y="24"/>
                    <a:pt x="184" y="22"/>
                    <a:pt x="183" y="20"/>
                  </a:cubicBezTo>
                  <a:cubicBezTo>
                    <a:pt x="183" y="19"/>
                    <a:pt x="182" y="18"/>
                    <a:pt x="181" y="16"/>
                  </a:cubicBezTo>
                  <a:cubicBezTo>
                    <a:pt x="180" y="15"/>
                    <a:pt x="179" y="14"/>
                    <a:pt x="177" y="14"/>
                  </a:cubicBezTo>
                  <a:cubicBezTo>
                    <a:pt x="176" y="13"/>
                    <a:pt x="174" y="13"/>
                    <a:pt x="172" y="13"/>
                  </a:cubicBezTo>
                  <a:cubicBezTo>
                    <a:pt x="170" y="13"/>
                    <a:pt x="168" y="13"/>
                    <a:pt x="166" y="14"/>
                  </a:cubicBezTo>
                  <a:cubicBezTo>
                    <a:pt x="165" y="15"/>
                    <a:pt x="163" y="16"/>
                    <a:pt x="162" y="17"/>
                  </a:cubicBezTo>
                  <a:cubicBezTo>
                    <a:pt x="161" y="19"/>
                    <a:pt x="161" y="20"/>
                    <a:pt x="160" y="22"/>
                  </a:cubicBezTo>
                  <a:cubicBezTo>
                    <a:pt x="160" y="24"/>
                    <a:pt x="159" y="26"/>
                    <a:pt x="159" y="28"/>
                  </a:cubicBezTo>
                  <a:cubicBezTo>
                    <a:pt x="159" y="30"/>
                    <a:pt x="160" y="32"/>
                    <a:pt x="160" y="34"/>
                  </a:cubicBezTo>
                  <a:cubicBezTo>
                    <a:pt x="161" y="36"/>
                    <a:pt x="162" y="37"/>
                    <a:pt x="163" y="39"/>
                  </a:cubicBezTo>
                  <a:cubicBezTo>
                    <a:pt x="164" y="40"/>
                    <a:pt x="165" y="41"/>
                    <a:pt x="167" y="42"/>
                  </a:cubicBezTo>
                  <a:cubicBezTo>
                    <a:pt x="169" y="42"/>
                    <a:pt x="171" y="43"/>
                    <a:pt x="173" y="43"/>
                  </a:cubicBezTo>
                  <a:cubicBezTo>
                    <a:pt x="175" y="43"/>
                    <a:pt x="177" y="43"/>
                    <a:pt x="178" y="42"/>
                  </a:cubicBezTo>
                  <a:cubicBezTo>
                    <a:pt x="180" y="42"/>
                    <a:pt x="181" y="42"/>
                    <a:pt x="182" y="41"/>
                  </a:cubicBezTo>
                  <a:cubicBezTo>
                    <a:pt x="182" y="41"/>
                    <a:pt x="182" y="40"/>
                    <a:pt x="182" y="40"/>
                  </a:cubicBezTo>
                  <a:cubicBezTo>
                    <a:pt x="182" y="39"/>
                    <a:pt x="182" y="38"/>
                    <a:pt x="181" y="38"/>
                  </a:cubicBezTo>
                  <a:cubicBezTo>
                    <a:pt x="180" y="38"/>
                    <a:pt x="179" y="39"/>
                    <a:pt x="178" y="39"/>
                  </a:cubicBezTo>
                  <a:cubicBezTo>
                    <a:pt x="177" y="39"/>
                    <a:pt x="175" y="39"/>
                    <a:pt x="174" y="39"/>
                  </a:cubicBezTo>
                  <a:cubicBezTo>
                    <a:pt x="170" y="39"/>
                    <a:pt x="168" y="38"/>
                    <a:pt x="166" y="37"/>
                  </a:cubicBezTo>
                  <a:cubicBezTo>
                    <a:pt x="164" y="35"/>
                    <a:pt x="163" y="32"/>
                    <a:pt x="163" y="28"/>
                  </a:cubicBezTo>
                  <a:lnTo>
                    <a:pt x="184" y="28"/>
                  </a:lnTo>
                  <a:close/>
                  <a:moveTo>
                    <a:pt x="129" y="42"/>
                  </a:moveTo>
                  <a:cubicBezTo>
                    <a:pt x="129" y="42"/>
                    <a:pt x="129" y="42"/>
                    <a:pt x="129" y="42"/>
                  </a:cubicBezTo>
                  <a:cubicBezTo>
                    <a:pt x="130" y="42"/>
                    <a:pt x="130" y="42"/>
                    <a:pt x="130" y="42"/>
                  </a:cubicBezTo>
                  <a:cubicBezTo>
                    <a:pt x="131" y="42"/>
                    <a:pt x="131" y="42"/>
                    <a:pt x="131" y="42"/>
                  </a:cubicBezTo>
                  <a:cubicBezTo>
                    <a:pt x="132" y="42"/>
                    <a:pt x="132" y="42"/>
                    <a:pt x="132" y="42"/>
                  </a:cubicBezTo>
                  <a:cubicBezTo>
                    <a:pt x="132" y="28"/>
                    <a:pt x="132" y="28"/>
                    <a:pt x="132" y="28"/>
                  </a:cubicBezTo>
                  <a:cubicBezTo>
                    <a:pt x="132" y="26"/>
                    <a:pt x="132" y="24"/>
                    <a:pt x="133" y="23"/>
                  </a:cubicBezTo>
                  <a:cubicBezTo>
                    <a:pt x="133" y="21"/>
                    <a:pt x="134" y="20"/>
                    <a:pt x="135" y="19"/>
                  </a:cubicBezTo>
                  <a:cubicBezTo>
                    <a:pt x="136" y="18"/>
                    <a:pt x="137" y="17"/>
                    <a:pt x="138" y="17"/>
                  </a:cubicBezTo>
                  <a:cubicBezTo>
                    <a:pt x="139" y="16"/>
                    <a:pt x="140" y="16"/>
                    <a:pt x="141" y="16"/>
                  </a:cubicBezTo>
                  <a:cubicBezTo>
                    <a:pt x="143" y="16"/>
                    <a:pt x="145" y="17"/>
                    <a:pt x="146" y="18"/>
                  </a:cubicBezTo>
                  <a:cubicBezTo>
                    <a:pt x="147" y="20"/>
                    <a:pt x="148" y="22"/>
                    <a:pt x="148" y="25"/>
                  </a:cubicBezTo>
                  <a:cubicBezTo>
                    <a:pt x="148" y="42"/>
                    <a:pt x="148" y="42"/>
                    <a:pt x="148" y="42"/>
                  </a:cubicBezTo>
                  <a:cubicBezTo>
                    <a:pt x="148" y="42"/>
                    <a:pt x="148" y="42"/>
                    <a:pt x="149" y="42"/>
                  </a:cubicBezTo>
                  <a:cubicBezTo>
                    <a:pt x="149" y="42"/>
                    <a:pt x="149" y="42"/>
                    <a:pt x="149" y="42"/>
                  </a:cubicBezTo>
                  <a:cubicBezTo>
                    <a:pt x="150" y="42"/>
                    <a:pt x="150" y="42"/>
                    <a:pt x="150" y="42"/>
                  </a:cubicBezTo>
                  <a:cubicBezTo>
                    <a:pt x="151" y="42"/>
                    <a:pt x="151" y="42"/>
                    <a:pt x="151" y="42"/>
                  </a:cubicBezTo>
                  <a:cubicBezTo>
                    <a:pt x="151" y="24"/>
                    <a:pt x="151" y="24"/>
                    <a:pt x="151" y="24"/>
                  </a:cubicBezTo>
                  <a:cubicBezTo>
                    <a:pt x="151" y="20"/>
                    <a:pt x="150" y="18"/>
                    <a:pt x="149" y="16"/>
                  </a:cubicBezTo>
                  <a:cubicBezTo>
                    <a:pt x="147" y="14"/>
                    <a:pt x="145" y="13"/>
                    <a:pt x="142" y="13"/>
                  </a:cubicBezTo>
                  <a:cubicBezTo>
                    <a:pt x="140" y="13"/>
                    <a:pt x="139" y="13"/>
                    <a:pt x="138" y="13"/>
                  </a:cubicBezTo>
                  <a:cubicBezTo>
                    <a:pt x="137" y="14"/>
                    <a:pt x="137" y="14"/>
                    <a:pt x="136" y="15"/>
                  </a:cubicBezTo>
                  <a:cubicBezTo>
                    <a:pt x="135" y="15"/>
                    <a:pt x="134" y="16"/>
                    <a:pt x="134" y="17"/>
                  </a:cubicBezTo>
                  <a:cubicBezTo>
                    <a:pt x="133" y="17"/>
                    <a:pt x="133" y="18"/>
                    <a:pt x="132" y="19"/>
                  </a:cubicBezTo>
                  <a:cubicBezTo>
                    <a:pt x="132" y="1"/>
                    <a:pt x="132" y="1"/>
                    <a:pt x="132" y="1"/>
                  </a:cubicBezTo>
                  <a:cubicBezTo>
                    <a:pt x="132" y="1"/>
                    <a:pt x="132" y="1"/>
                    <a:pt x="131" y="1"/>
                  </a:cubicBezTo>
                  <a:cubicBezTo>
                    <a:pt x="131" y="1"/>
                    <a:pt x="131" y="1"/>
                    <a:pt x="130" y="1"/>
                  </a:cubicBezTo>
                  <a:cubicBezTo>
                    <a:pt x="130" y="1"/>
                    <a:pt x="130" y="1"/>
                    <a:pt x="129" y="1"/>
                  </a:cubicBezTo>
                  <a:cubicBezTo>
                    <a:pt x="129" y="1"/>
                    <a:pt x="129" y="1"/>
                    <a:pt x="129" y="1"/>
                  </a:cubicBezTo>
                  <a:lnTo>
                    <a:pt x="129" y="42"/>
                  </a:lnTo>
                  <a:close/>
                  <a:moveTo>
                    <a:pt x="110" y="35"/>
                  </a:moveTo>
                  <a:cubicBezTo>
                    <a:pt x="110" y="38"/>
                    <a:pt x="111" y="40"/>
                    <a:pt x="112" y="41"/>
                  </a:cubicBezTo>
                  <a:cubicBezTo>
                    <a:pt x="113" y="42"/>
                    <a:pt x="115" y="43"/>
                    <a:pt x="117" y="43"/>
                  </a:cubicBezTo>
                  <a:cubicBezTo>
                    <a:pt x="119" y="43"/>
                    <a:pt x="121" y="42"/>
                    <a:pt x="122" y="42"/>
                  </a:cubicBezTo>
                  <a:cubicBezTo>
                    <a:pt x="122" y="41"/>
                    <a:pt x="122" y="40"/>
                    <a:pt x="121" y="39"/>
                  </a:cubicBezTo>
                  <a:cubicBezTo>
                    <a:pt x="120" y="39"/>
                    <a:pt x="119" y="39"/>
                    <a:pt x="118" y="39"/>
                  </a:cubicBezTo>
                  <a:cubicBezTo>
                    <a:pt x="117" y="39"/>
                    <a:pt x="117" y="39"/>
                    <a:pt x="116" y="39"/>
                  </a:cubicBezTo>
                  <a:cubicBezTo>
                    <a:pt x="116" y="39"/>
                    <a:pt x="116" y="39"/>
                    <a:pt x="115" y="39"/>
                  </a:cubicBezTo>
                  <a:cubicBezTo>
                    <a:pt x="115" y="38"/>
                    <a:pt x="114" y="38"/>
                    <a:pt x="114" y="37"/>
                  </a:cubicBezTo>
                  <a:cubicBezTo>
                    <a:pt x="114" y="37"/>
                    <a:pt x="114" y="36"/>
                    <a:pt x="114" y="35"/>
                  </a:cubicBezTo>
                  <a:cubicBezTo>
                    <a:pt x="114" y="17"/>
                    <a:pt x="114" y="17"/>
                    <a:pt x="114" y="17"/>
                  </a:cubicBezTo>
                  <a:cubicBezTo>
                    <a:pt x="122" y="17"/>
                    <a:pt x="122" y="17"/>
                    <a:pt x="122" y="17"/>
                  </a:cubicBezTo>
                  <a:cubicBezTo>
                    <a:pt x="122" y="16"/>
                    <a:pt x="122" y="16"/>
                    <a:pt x="122" y="16"/>
                  </a:cubicBezTo>
                  <a:cubicBezTo>
                    <a:pt x="122" y="16"/>
                    <a:pt x="122" y="15"/>
                    <a:pt x="122" y="15"/>
                  </a:cubicBezTo>
                  <a:cubicBezTo>
                    <a:pt x="122" y="15"/>
                    <a:pt x="122" y="14"/>
                    <a:pt x="122" y="14"/>
                  </a:cubicBezTo>
                  <a:cubicBezTo>
                    <a:pt x="122" y="14"/>
                    <a:pt x="122" y="14"/>
                    <a:pt x="122" y="13"/>
                  </a:cubicBezTo>
                  <a:cubicBezTo>
                    <a:pt x="114" y="13"/>
                    <a:pt x="114" y="13"/>
                    <a:pt x="114" y="13"/>
                  </a:cubicBezTo>
                  <a:cubicBezTo>
                    <a:pt x="114" y="5"/>
                    <a:pt x="114" y="5"/>
                    <a:pt x="114" y="5"/>
                  </a:cubicBezTo>
                  <a:cubicBezTo>
                    <a:pt x="114" y="5"/>
                    <a:pt x="114" y="5"/>
                    <a:pt x="114" y="5"/>
                  </a:cubicBezTo>
                  <a:cubicBezTo>
                    <a:pt x="110" y="8"/>
                    <a:pt x="110" y="8"/>
                    <a:pt x="110" y="8"/>
                  </a:cubicBezTo>
                  <a:cubicBezTo>
                    <a:pt x="110" y="13"/>
                    <a:pt x="110" y="13"/>
                    <a:pt x="110" y="13"/>
                  </a:cubicBezTo>
                  <a:cubicBezTo>
                    <a:pt x="105" y="13"/>
                    <a:pt x="105" y="13"/>
                    <a:pt x="105" y="13"/>
                  </a:cubicBezTo>
                  <a:cubicBezTo>
                    <a:pt x="105" y="14"/>
                    <a:pt x="105" y="14"/>
                    <a:pt x="105" y="14"/>
                  </a:cubicBezTo>
                  <a:cubicBezTo>
                    <a:pt x="105" y="14"/>
                    <a:pt x="105" y="15"/>
                    <a:pt x="105" y="15"/>
                  </a:cubicBezTo>
                  <a:cubicBezTo>
                    <a:pt x="105" y="15"/>
                    <a:pt x="105" y="16"/>
                    <a:pt x="105" y="16"/>
                  </a:cubicBezTo>
                  <a:cubicBezTo>
                    <a:pt x="105" y="16"/>
                    <a:pt x="105" y="16"/>
                    <a:pt x="105" y="17"/>
                  </a:cubicBezTo>
                  <a:cubicBezTo>
                    <a:pt x="110" y="17"/>
                    <a:pt x="110" y="17"/>
                    <a:pt x="110" y="17"/>
                  </a:cubicBezTo>
                  <a:lnTo>
                    <a:pt x="110" y="35"/>
                  </a:lnTo>
                  <a:close/>
                  <a:moveTo>
                    <a:pt x="82" y="39"/>
                  </a:moveTo>
                  <a:cubicBezTo>
                    <a:pt x="82" y="39"/>
                    <a:pt x="81" y="39"/>
                    <a:pt x="80" y="39"/>
                  </a:cubicBezTo>
                  <a:cubicBezTo>
                    <a:pt x="79" y="39"/>
                    <a:pt x="77" y="39"/>
                    <a:pt x="76" y="39"/>
                  </a:cubicBezTo>
                  <a:cubicBezTo>
                    <a:pt x="73" y="39"/>
                    <a:pt x="70" y="38"/>
                    <a:pt x="68" y="37"/>
                  </a:cubicBezTo>
                  <a:cubicBezTo>
                    <a:pt x="67" y="35"/>
                    <a:pt x="66" y="32"/>
                    <a:pt x="66" y="28"/>
                  </a:cubicBezTo>
                  <a:cubicBezTo>
                    <a:pt x="66" y="26"/>
                    <a:pt x="66" y="25"/>
                    <a:pt x="66" y="23"/>
                  </a:cubicBezTo>
                  <a:cubicBezTo>
                    <a:pt x="67" y="22"/>
                    <a:pt x="67" y="21"/>
                    <a:pt x="68" y="19"/>
                  </a:cubicBezTo>
                  <a:cubicBezTo>
                    <a:pt x="69" y="18"/>
                    <a:pt x="70" y="18"/>
                    <a:pt x="71" y="17"/>
                  </a:cubicBezTo>
                  <a:cubicBezTo>
                    <a:pt x="73" y="16"/>
                    <a:pt x="74" y="16"/>
                    <a:pt x="76" y="16"/>
                  </a:cubicBezTo>
                  <a:cubicBezTo>
                    <a:pt x="77" y="16"/>
                    <a:pt x="78" y="16"/>
                    <a:pt x="80" y="16"/>
                  </a:cubicBezTo>
                  <a:cubicBezTo>
                    <a:pt x="81" y="17"/>
                    <a:pt x="82" y="17"/>
                    <a:pt x="82" y="17"/>
                  </a:cubicBezTo>
                  <a:lnTo>
                    <a:pt x="82" y="39"/>
                  </a:lnTo>
                  <a:close/>
                  <a:moveTo>
                    <a:pt x="82" y="14"/>
                  </a:moveTo>
                  <a:cubicBezTo>
                    <a:pt x="82" y="14"/>
                    <a:pt x="81" y="13"/>
                    <a:pt x="79" y="13"/>
                  </a:cubicBezTo>
                  <a:cubicBezTo>
                    <a:pt x="78" y="13"/>
                    <a:pt x="77" y="13"/>
                    <a:pt x="76" y="13"/>
                  </a:cubicBezTo>
                  <a:cubicBezTo>
                    <a:pt x="74" y="13"/>
                    <a:pt x="72" y="13"/>
                    <a:pt x="70" y="14"/>
                  </a:cubicBezTo>
                  <a:cubicBezTo>
                    <a:pt x="68" y="15"/>
                    <a:pt x="67" y="16"/>
                    <a:pt x="66" y="17"/>
                  </a:cubicBezTo>
                  <a:cubicBezTo>
                    <a:pt x="64" y="18"/>
                    <a:pt x="63" y="20"/>
                    <a:pt x="63" y="22"/>
                  </a:cubicBezTo>
                  <a:cubicBezTo>
                    <a:pt x="62" y="24"/>
                    <a:pt x="62" y="26"/>
                    <a:pt x="62" y="28"/>
                  </a:cubicBezTo>
                  <a:cubicBezTo>
                    <a:pt x="62" y="31"/>
                    <a:pt x="62" y="33"/>
                    <a:pt x="63" y="35"/>
                  </a:cubicBezTo>
                  <a:cubicBezTo>
                    <a:pt x="64" y="37"/>
                    <a:pt x="65" y="38"/>
                    <a:pt x="66" y="40"/>
                  </a:cubicBezTo>
                  <a:cubicBezTo>
                    <a:pt x="67" y="41"/>
                    <a:pt x="69" y="41"/>
                    <a:pt x="71" y="42"/>
                  </a:cubicBezTo>
                  <a:cubicBezTo>
                    <a:pt x="72" y="42"/>
                    <a:pt x="74" y="43"/>
                    <a:pt x="76" y="43"/>
                  </a:cubicBezTo>
                  <a:cubicBezTo>
                    <a:pt x="78" y="43"/>
                    <a:pt x="80" y="43"/>
                    <a:pt x="82" y="42"/>
                  </a:cubicBezTo>
                  <a:cubicBezTo>
                    <a:pt x="84" y="42"/>
                    <a:pt x="85" y="42"/>
                    <a:pt x="86" y="41"/>
                  </a:cubicBezTo>
                  <a:cubicBezTo>
                    <a:pt x="86" y="1"/>
                    <a:pt x="86" y="1"/>
                    <a:pt x="86" y="1"/>
                  </a:cubicBezTo>
                  <a:cubicBezTo>
                    <a:pt x="86" y="1"/>
                    <a:pt x="86" y="1"/>
                    <a:pt x="85" y="1"/>
                  </a:cubicBezTo>
                  <a:cubicBezTo>
                    <a:pt x="85" y="1"/>
                    <a:pt x="84" y="1"/>
                    <a:pt x="84" y="1"/>
                  </a:cubicBezTo>
                  <a:cubicBezTo>
                    <a:pt x="84" y="1"/>
                    <a:pt x="84" y="1"/>
                    <a:pt x="83" y="1"/>
                  </a:cubicBezTo>
                  <a:cubicBezTo>
                    <a:pt x="83" y="1"/>
                    <a:pt x="83" y="1"/>
                    <a:pt x="82" y="1"/>
                  </a:cubicBezTo>
                  <a:lnTo>
                    <a:pt x="82" y="14"/>
                  </a:lnTo>
                  <a:close/>
                  <a:moveTo>
                    <a:pt x="31" y="42"/>
                  </a:moveTo>
                  <a:cubicBezTo>
                    <a:pt x="31" y="42"/>
                    <a:pt x="31" y="42"/>
                    <a:pt x="32" y="42"/>
                  </a:cubicBezTo>
                  <a:cubicBezTo>
                    <a:pt x="32" y="42"/>
                    <a:pt x="33" y="42"/>
                    <a:pt x="33" y="42"/>
                  </a:cubicBezTo>
                  <a:cubicBezTo>
                    <a:pt x="33" y="42"/>
                    <a:pt x="33" y="42"/>
                    <a:pt x="34" y="42"/>
                  </a:cubicBezTo>
                  <a:cubicBezTo>
                    <a:pt x="34" y="42"/>
                    <a:pt x="34" y="42"/>
                    <a:pt x="35" y="42"/>
                  </a:cubicBezTo>
                  <a:cubicBezTo>
                    <a:pt x="35" y="28"/>
                    <a:pt x="35" y="28"/>
                    <a:pt x="35" y="28"/>
                  </a:cubicBezTo>
                  <a:cubicBezTo>
                    <a:pt x="35" y="26"/>
                    <a:pt x="35" y="24"/>
                    <a:pt x="35" y="23"/>
                  </a:cubicBezTo>
                  <a:cubicBezTo>
                    <a:pt x="36" y="21"/>
                    <a:pt x="36" y="20"/>
                    <a:pt x="37" y="19"/>
                  </a:cubicBezTo>
                  <a:cubicBezTo>
                    <a:pt x="38" y="18"/>
                    <a:pt x="39" y="17"/>
                    <a:pt x="40" y="17"/>
                  </a:cubicBezTo>
                  <a:cubicBezTo>
                    <a:pt x="41" y="16"/>
                    <a:pt x="43" y="16"/>
                    <a:pt x="44" y="16"/>
                  </a:cubicBezTo>
                  <a:cubicBezTo>
                    <a:pt x="46" y="16"/>
                    <a:pt x="47" y="17"/>
                    <a:pt x="48" y="18"/>
                  </a:cubicBezTo>
                  <a:cubicBezTo>
                    <a:pt x="49" y="20"/>
                    <a:pt x="50" y="22"/>
                    <a:pt x="50" y="25"/>
                  </a:cubicBezTo>
                  <a:cubicBezTo>
                    <a:pt x="50" y="42"/>
                    <a:pt x="50" y="42"/>
                    <a:pt x="50" y="42"/>
                  </a:cubicBezTo>
                  <a:cubicBezTo>
                    <a:pt x="50" y="42"/>
                    <a:pt x="50" y="42"/>
                    <a:pt x="51" y="42"/>
                  </a:cubicBezTo>
                  <a:cubicBezTo>
                    <a:pt x="51" y="42"/>
                    <a:pt x="52" y="42"/>
                    <a:pt x="52" y="42"/>
                  </a:cubicBezTo>
                  <a:cubicBezTo>
                    <a:pt x="52" y="42"/>
                    <a:pt x="52" y="42"/>
                    <a:pt x="53" y="42"/>
                  </a:cubicBezTo>
                  <a:cubicBezTo>
                    <a:pt x="53" y="42"/>
                    <a:pt x="53" y="42"/>
                    <a:pt x="54" y="42"/>
                  </a:cubicBezTo>
                  <a:cubicBezTo>
                    <a:pt x="54" y="24"/>
                    <a:pt x="54" y="24"/>
                    <a:pt x="54" y="24"/>
                  </a:cubicBezTo>
                  <a:cubicBezTo>
                    <a:pt x="54" y="20"/>
                    <a:pt x="53" y="18"/>
                    <a:pt x="51" y="16"/>
                  </a:cubicBezTo>
                  <a:cubicBezTo>
                    <a:pt x="50" y="14"/>
                    <a:pt x="48" y="13"/>
                    <a:pt x="44" y="13"/>
                  </a:cubicBezTo>
                  <a:cubicBezTo>
                    <a:pt x="43" y="13"/>
                    <a:pt x="42" y="13"/>
                    <a:pt x="41" y="13"/>
                  </a:cubicBezTo>
                  <a:cubicBezTo>
                    <a:pt x="40" y="14"/>
                    <a:pt x="39" y="14"/>
                    <a:pt x="38" y="15"/>
                  </a:cubicBezTo>
                  <a:cubicBezTo>
                    <a:pt x="37" y="15"/>
                    <a:pt x="37" y="16"/>
                    <a:pt x="36" y="17"/>
                  </a:cubicBezTo>
                  <a:cubicBezTo>
                    <a:pt x="35" y="17"/>
                    <a:pt x="35" y="18"/>
                    <a:pt x="34" y="19"/>
                  </a:cubicBezTo>
                  <a:cubicBezTo>
                    <a:pt x="34" y="18"/>
                    <a:pt x="34" y="17"/>
                    <a:pt x="34" y="16"/>
                  </a:cubicBezTo>
                  <a:cubicBezTo>
                    <a:pt x="34" y="15"/>
                    <a:pt x="34" y="14"/>
                    <a:pt x="34" y="13"/>
                  </a:cubicBezTo>
                  <a:cubicBezTo>
                    <a:pt x="34" y="13"/>
                    <a:pt x="34" y="13"/>
                    <a:pt x="33" y="13"/>
                  </a:cubicBezTo>
                  <a:cubicBezTo>
                    <a:pt x="33" y="13"/>
                    <a:pt x="33" y="13"/>
                    <a:pt x="33" y="13"/>
                  </a:cubicBezTo>
                  <a:cubicBezTo>
                    <a:pt x="32" y="13"/>
                    <a:pt x="32" y="13"/>
                    <a:pt x="32" y="13"/>
                  </a:cubicBezTo>
                  <a:cubicBezTo>
                    <a:pt x="31" y="13"/>
                    <a:pt x="31" y="13"/>
                    <a:pt x="31" y="13"/>
                  </a:cubicBezTo>
                  <a:lnTo>
                    <a:pt x="31" y="42"/>
                  </a:lnTo>
                  <a:close/>
                  <a:moveTo>
                    <a:pt x="18" y="25"/>
                  </a:moveTo>
                  <a:cubicBezTo>
                    <a:pt x="17" y="25"/>
                    <a:pt x="16" y="25"/>
                    <a:pt x="15" y="25"/>
                  </a:cubicBezTo>
                  <a:cubicBezTo>
                    <a:pt x="14" y="25"/>
                    <a:pt x="13" y="24"/>
                    <a:pt x="12" y="24"/>
                  </a:cubicBezTo>
                  <a:cubicBezTo>
                    <a:pt x="10" y="24"/>
                    <a:pt x="8" y="25"/>
                    <a:pt x="7" y="25"/>
                  </a:cubicBezTo>
                  <a:cubicBezTo>
                    <a:pt x="6" y="26"/>
                    <a:pt x="4" y="26"/>
                    <a:pt x="3" y="27"/>
                  </a:cubicBezTo>
                  <a:cubicBezTo>
                    <a:pt x="2" y="28"/>
                    <a:pt x="1" y="29"/>
                    <a:pt x="1" y="30"/>
                  </a:cubicBezTo>
                  <a:cubicBezTo>
                    <a:pt x="0" y="31"/>
                    <a:pt x="0" y="32"/>
                    <a:pt x="0" y="34"/>
                  </a:cubicBezTo>
                  <a:cubicBezTo>
                    <a:pt x="0" y="37"/>
                    <a:pt x="1" y="39"/>
                    <a:pt x="3" y="41"/>
                  </a:cubicBezTo>
                  <a:cubicBezTo>
                    <a:pt x="5" y="42"/>
                    <a:pt x="8" y="43"/>
                    <a:pt x="11" y="43"/>
                  </a:cubicBezTo>
                  <a:cubicBezTo>
                    <a:pt x="13" y="43"/>
                    <a:pt x="15" y="43"/>
                    <a:pt x="17" y="42"/>
                  </a:cubicBezTo>
                  <a:cubicBezTo>
                    <a:pt x="18" y="42"/>
                    <a:pt x="20" y="42"/>
                    <a:pt x="21" y="41"/>
                  </a:cubicBezTo>
                  <a:cubicBezTo>
                    <a:pt x="21" y="23"/>
                    <a:pt x="21" y="23"/>
                    <a:pt x="21" y="23"/>
                  </a:cubicBezTo>
                  <a:cubicBezTo>
                    <a:pt x="21" y="19"/>
                    <a:pt x="20" y="17"/>
                    <a:pt x="19" y="15"/>
                  </a:cubicBezTo>
                  <a:cubicBezTo>
                    <a:pt x="17" y="14"/>
                    <a:pt x="14" y="13"/>
                    <a:pt x="11" y="13"/>
                  </a:cubicBezTo>
                  <a:cubicBezTo>
                    <a:pt x="9" y="13"/>
                    <a:pt x="8" y="13"/>
                    <a:pt x="6" y="13"/>
                  </a:cubicBezTo>
                  <a:cubicBezTo>
                    <a:pt x="5" y="13"/>
                    <a:pt x="4" y="14"/>
                    <a:pt x="3" y="14"/>
                  </a:cubicBezTo>
                  <a:cubicBezTo>
                    <a:pt x="3" y="14"/>
                    <a:pt x="3" y="15"/>
                    <a:pt x="3" y="16"/>
                  </a:cubicBezTo>
                  <a:cubicBezTo>
                    <a:pt x="3" y="16"/>
                    <a:pt x="3" y="17"/>
                    <a:pt x="3" y="17"/>
                  </a:cubicBezTo>
                  <a:cubicBezTo>
                    <a:pt x="4" y="17"/>
                    <a:pt x="5" y="17"/>
                    <a:pt x="7" y="16"/>
                  </a:cubicBezTo>
                  <a:cubicBezTo>
                    <a:pt x="8" y="16"/>
                    <a:pt x="9" y="16"/>
                    <a:pt x="11" y="16"/>
                  </a:cubicBezTo>
                  <a:cubicBezTo>
                    <a:pt x="13" y="16"/>
                    <a:pt x="15" y="17"/>
                    <a:pt x="16" y="18"/>
                  </a:cubicBezTo>
                  <a:cubicBezTo>
                    <a:pt x="17" y="19"/>
                    <a:pt x="18" y="21"/>
                    <a:pt x="18" y="23"/>
                  </a:cubicBezTo>
                  <a:lnTo>
                    <a:pt x="18" y="25"/>
                  </a:lnTo>
                  <a:close/>
                  <a:moveTo>
                    <a:pt x="18" y="39"/>
                  </a:moveTo>
                  <a:cubicBezTo>
                    <a:pt x="17" y="39"/>
                    <a:pt x="16" y="39"/>
                    <a:pt x="15" y="39"/>
                  </a:cubicBezTo>
                  <a:cubicBezTo>
                    <a:pt x="14" y="39"/>
                    <a:pt x="13" y="39"/>
                    <a:pt x="11" y="39"/>
                  </a:cubicBezTo>
                  <a:cubicBezTo>
                    <a:pt x="10" y="39"/>
                    <a:pt x="10" y="39"/>
                    <a:pt x="9" y="39"/>
                  </a:cubicBezTo>
                  <a:cubicBezTo>
                    <a:pt x="8" y="39"/>
                    <a:pt x="7" y="39"/>
                    <a:pt x="6" y="38"/>
                  </a:cubicBezTo>
                  <a:cubicBezTo>
                    <a:pt x="5" y="38"/>
                    <a:pt x="5" y="37"/>
                    <a:pt x="4" y="37"/>
                  </a:cubicBezTo>
                  <a:cubicBezTo>
                    <a:pt x="4" y="36"/>
                    <a:pt x="4" y="35"/>
                    <a:pt x="4" y="34"/>
                  </a:cubicBezTo>
                  <a:cubicBezTo>
                    <a:pt x="4" y="32"/>
                    <a:pt x="4" y="30"/>
                    <a:pt x="6" y="29"/>
                  </a:cubicBezTo>
                  <a:cubicBezTo>
                    <a:pt x="8" y="28"/>
                    <a:pt x="10" y="28"/>
                    <a:pt x="12" y="28"/>
                  </a:cubicBezTo>
                  <a:cubicBezTo>
                    <a:pt x="13" y="28"/>
                    <a:pt x="14" y="28"/>
                    <a:pt x="15" y="28"/>
                  </a:cubicBezTo>
                  <a:cubicBezTo>
                    <a:pt x="16" y="28"/>
                    <a:pt x="17" y="28"/>
                    <a:pt x="18" y="28"/>
                  </a:cubicBezTo>
                  <a:lnTo>
                    <a:pt x="18"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prstClr val="white"/>
                </a:solidFill>
              </a:endParaRPr>
            </a:p>
          </p:txBody>
        </p:sp>
        <p:sp>
          <p:nvSpPr>
            <p:cNvPr id="3126" name="Freeform 54"/>
            <p:cNvSpPr>
              <a:spLocks noEditPoints="1"/>
            </p:cNvSpPr>
            <p:nvPr/>
          </p:nvSpPr>
          <p:spPr bwMode="auto">
            <a:xfrm>
              <a:off x="2078" y="2200"/>
              <a:ext cx="1195" cy="99"/>
            </a:xfrm>
            <a:custGeom>
              <a:avLst/>
              <a:gdLst>
                <a:gd name="T0" fmla="*/ 506 w 506"/>
                <a:gd name="T1" fmla="*/ 40 h 42"/>
                <a:gd name="T2" fmla="*/ 500 w 506"/>
                <a:gd name="T3" fmla="*/ 1 h 42"/>
                <a:gd name="T4" fmla="*/ 482 w 506"/>
                <a:gd name="T5" fmla="*/ 41 h 42"/>
                <a:gd name="T6" fmla="*/ 487 w 506"/>
                <a:gd name="T7" fmla="*/ 39 h 42"/>
                <a:gd name="T8" fmla="*/ 481 w 506"/>
                <a:gd name="T9" fmla="*/ 1 h 42"/>
                <a:gd name="T10" fmla="*/ 450 w 506"/>
                <a:gd name="T11" fmla="*/ 30 h 42"/>
                <a:gd name="T12" fmla="*/ 460 w 506"/>
                <a:gd name="T13" fmla="*/ 13 h 42"/>
                <a:gd name="T14" fmla="*/ 467 w 506"/>
                <a:gd name="T15" fmla="*/ 23 h 42"/>
                <a:gd name="T16" fmla="*/ 453 w 506"/>
                <a:gd name="T17" fmla="*/ 34 h 42"/>
                <a:gd name="T18" fmla="*/ 418 w 506"/>
                <a:gd name="T19" fmla="*/ 42 h 42"/>
                <a:gd name="T20" fmla="*/ 442 w 506"/>
                <a:gd name="T21" fmla="*/ 13 h 42"/>
                <a:gd name="T22" fmla="*/ 416 w 506"/>
                <a:gd name="T23" fmla="*/ 38 h 42"/>
                <a:gd name="T24" fmla="*/ 378 w 506"/>
                <a:gd name="T25" fmla="*/ 42 h 42"/>
                <a:gd name="T26" fmla="*/ 390 w 506"/>
                <a:gd name="T27" fmla="*/ 16 h 42"/>
                <a:gd name="T28" fmla="*/ 400 w 506"/>
                <a:gd name="T29" fmla="*/ 24 h 42"/>
                <a:gd name="T30" fmla="*/ 380 w 506"/>
                <a:gd name="T31" fmla="*/ 13 h 42"/>
                <a:gd name="T32" fmla="*/ 359 w 506"/>
                <a:gd name="T33" fmla="*/ 42 h 42"/>
                <a:gd name="T34" fmla="*/ 370 w 506"/>
                <a:gd name="T35" fmla="*/ 15 h 42"/>
                <a:gd name="T36" fmla="*/ 359 w 506"/>
                <a:gd name="T37" fmla="*/ 13 h 42"/>
                <a:gd name="T38" fmla="*/ 349 w 506"/>
                <a:gd name="T39" fmla="*/ 28 h 42"/>
                <a:gd name="T40" fmla="*/ 323 w 506"/>
                <a:gd name="T41" fmla="*/ 28 h 42"/>
                <a:gd name="T42" fmla="*/ 329 w 506"/>
                <a:gd name="T43" fmla="*/ 19 h 42"/>
                <a:gd name="T44" fmla="*/ 308 w 506"/>
                <a:gd name="T45" fmla="*/ 39 h 42"/>
                <a:gd name="T46" fmla="*/ 308 w 506"/>
                <a:gd name="T47" fmla="*/ 4 h 42"/>
                <a:gd name="T48" fmla="*/ 308 w 506"/>
                <a:gd name="T49" fmla="*/ 1 h 42"/>
                <a:gd name="T50" fmla="*/ 308 w 506"/>
                <a:gd name="T51" fmla="*/ 42 h 42"/>
                <a:gd name="T52" fmla="*/ 260 w 506"/>
                <a:gd name="T53" fmla="*/ 42 h 42"/>
                <a:gd name="T54" fmla="*/ 272 w 506"/>
                <a:gd name="T55" fmla="*/ 15 h 42"/>
                <a:gd name="T56" fmla="*/ 261 w 506"/>
                <a:gd name="T57" fmla="*/ 13 h 42"/>
                <a:gd name="T58" fmla="*/ 250 w 506"/>
                <a:gd name="T59" fmla="*/ 28 h 42"/>
                <a:gd name="T60" fmla="*/ 224 w 506"/>
                <a:gd name="T61" fmla="*/ 28 h 42"/>
                <a:gd name="T62" fmla="*/ 230 w 506"/>
                <a:gd name="T63" fmla="*/ 19 h 42"/>
                <a:gd name="T64" fmla="*/ 209 w 506"/>
                <a:gd name="T65" fmla="*/ 42 h 42"/>
                <a:gd name="T66" fmla="*/ 220 w 506"/>
                <a:gd name="T67" fmla="*/ 14 h 42"/>
                <a:gd name="T68" fmla="*/ 220 w 506"/>
                <a:gd name="T69" fmla="*/ 4 h 42"/>
                <a:gd name="T70" fmla="*/ 208 w 506"/>
                <a:gd name="T71" fmla="*/ 13 h 42"/>
                <a:gd name="T72" fmla="*/ 174 w 506"/>
                <a:gd name="T73" fmla="*/ 42 h 42"/>
                <a:gd name="T74" fmla="*/ 186 w 506"/>
                <a:gd name="T75" fmla="*/ 17 h 42"/>
                <a:gd name="T76" fmla="*/ 177 w 506"/>
                <a:gd name="T77" fmla="*/ 16 h 42"/>
                <a:gd name="T78" fmla="*/ 148 w 506"/>
                <a:gd name="T79" fmla="*/ 18 h 42"/>
                <a:gd name="T80" fmla="*/ 166 w 506"/>
                <a:gd name="T81" fmla="*/ 27 h 42"/>
                <a:gd name="T82" fmla="*/ 142 w 506"/>
                <a:gd name="T83" fmla="*/ 22 h 42"/>
                <a:gd name="T84" fmla="*/ 164 w 506"/>
                <a:gd name="T85" fmla="*/ 39 h 42"/>
                <a:gd name="T86" fmla="*/ 116 w 506"/>
                <a:gd name="T87" fmla="*/ 18 h 42"/>
                <a:gd name="T88" fmla="*/ 134 w 506"/>
                <a:gd name="T89" fmla="*/ 27 h 42"/>
                <a:gd name="T90" fmla="*/ 111 w 506"/>
                <a:gd name="T91" fmla="*/ 22 h 42"/>
                <a:gd name="T92" fmla="*/ 132 w 506"/>
                <a:gd name="T93" fmla="*/ 39 h 42"/>
                <a:gd name="T94" fmla="*/ 80 w 506"/>
                <a:gd name="T95" fmla="*/ 42 h 42"/>
                <a:gd name="T96" fmla="*/ 92 w 506"/>
                <a:gd name="T97" fmla="*/ 16 h 42"/>
                <a:gd name="T98" fmla="*/ 102 w 506"/>
                <a:gd name="T99" fmla="*/ 24 h 42"/>
                <a:gd name="T100" fmla="*/ 82 w 506"/>
                <a:gd name="T101" fmla="*/ 13 h 42"/>
                <a:gd name="T102" fmla="*/ 70 w 506"/>
                <a:gd name="T103" fmla="*/ 33 h 42"/>
                <a:gd name="T104" fmla="*/ 46 w 506"/>
                <a:gd name="T105" fmla="*/ 22 h 42"/>
                <a:gd name="T106" fmla="*/ 49 w 506"/>
                <a:gd name="T107" fmla="*/ 28 h 42"/>
                <a:gd name="T108" fmla="*/ 32 w 506"/>
                <a:gd name="T109" fmla="*/ 6 h 42"/>
                <a:gd name="T110" fmla="*/ 35 w 506"/>
                <a:gd name="T111" fmla="*/ 1 h 42"/>
                <a:gd name="T112" fmla="*/ 32 w 506"/>
                <a:gd name="T113" fmla="*/ 6 h 42"/>
                <a:gd name="T114" fmla="*/ 29 w 506"/>
                <a:gd name="T115" fmla="*/ 14 h 42"/>
                <a:gd name="T116" fmla="*/ 2 w 506"/>
                <a:gd name="T117" fmla="*/ 42 h 42"/>
                <a:gd name="T118" fmla="*/ 22 w 506"/>
                <a:gd name="T119" fmla="*/ 19 h 42"/>
                <a:gd name="T120" fmla="*/ 1 w 506"/>
                <a:gd name="T121" fmla="*/ 1 h 42"/>
                <a:gd name="T122" fmla="*/ 18 w 506"/>
                <a:gd name="T123" fmla="*/ 9 h 42"/>
                <a:gd name="T124" fmla="*/ 4 w 506"/>
                <a:gd name="T125"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42">
                  <a:moveTo>
                    <a:pt x="496" y="36"/>
                  </a:moveTo>
                  <a:cubicBezTo>
                    <a:pt x="496" y="37"/>
                    <a:pt x="496" y="38"/>
                    <a:pt x="497" y="39"/>
                  </a:cubicBezTo>
                  <a:cubicBezTo>
                    <a:pt x="497" y="40"/>
                    <a:pt x="498" y="41"/>
                    <a:pt x="498" y="41"/>
                  </a:cubicBezTo>
                  <a:cubicBezTo>
                    <a:pt x="499" y="42"/>
                    <a:pt x="500" y="42"/>
                    <a:pt x="500" y="42"/>
                  </a:cubicBezTo>
                  <a:cubicBezTo>
                    <a:pt x="501" y="42"/>
                    <a:pt x="502" y="42"/>
                    <a:pt x="503" y="42"/>
                  </a:cubicBezTo>
                  <a:cubicBezTo>
                    <a:pt x="503" y="42"/>
                    <a:pt x="504" y="42"/>
                    <a:pt x="505" y="42"/>
                  </a:cubicBezTo>
                  <a:cubicBezTo>
                    <a:pt x="505" y="42"/>
                    <a:pt x="506" y="42"/>
                    <a:pt x="506" y="42"/>
                  </a:cubicBezTo>
                  <a:cubicBezTo>
                    <a:pt x="506" y="41"/>
                    <a:pt x="506" y="41"/>
                    <a:pt x="506" y="40"/>
                  </a:cubicBezTo>
                  <a:cubicBezTo>
                    <a:pt x="506" y="40"/>
                    <a:pt x="506" y="39"/>
                    <a:pt x="506" y="39"/>
                  </a:cubicBezTo>
                  <a:cubicBezTo>
                    <a:pt x="505" y="39"/>
                    <a:pt x="505" y="39"/>
                    <a:pt x="505" y="39"/>
                  </a:cubicBezTo>
                  <a:cubicBezTo>
                    <a:pt x="504" y="39"/>
                    <a:pt x="504" y="39"/>
                    <a:pt x="503" y="39"/>
                  </a:cubicBezTo>
                  <a:cubicBezTo>
                    <a:pt x="503" y="39"/>
                    <a:pt x="503" y="39"/>
                    <a:pt x="502" y="39"/>
                  </a:cubicBezTo>
                  <a:cubicBezTo>
                    <a:pt x="502" y="39"/>
                    <a:pt x="501" y="39"/>
                    <a:pt x="501" y="39"/>
                  </a:cubicBezTo>
                  <a:cubicBezTo>
                    <a:pt x="501" y="38"/>
                    <a:pt x="501" y="38"/>
                    <a:pt x="500" y="37"/>
                  </a:cubicBezTo>
                  <a:cubicBezTo>
                    <a:pt x="500" y="37"/>
                    <a:pt x="500" y="36"/>
                    <a:pt x="500" y="35"/>
                  </a:cubicBezTo>
                  <a:cubicBezTo>
                    <a:pt x="500" y="1"/>
                    <a:pt x="500" y="1"/>
                    <a:pt x="500" y="1"/>
                  </a:cubicBezTo>
                  <a:cubicBezTo>
                    <a:pt x="500" y="1"/>
                    <a:pt x="499" y="1"/>
                    <a:pt x="499" y="1"/>
                  </a:cubicBezTo>
                  <a:cubicBezTo>
                    <a:pt x="499" y="1"/>
                    <a:pt x="498" y="1"/>
                    <a:pt x="498" y="1"/>
                  </a:cubicBezTo>
                  <a:cubicBezTo>
                    <a:pt x="498" y="1"/>
                    <a:pt x="498" y="1"/>
                    <a:pt x="497" y="1"/>
                  </a:cubicBezTo>
                  <a:cubicBezTo>
                    <a:pt x="497" y="1"/>
                    <a:pt x="496" y="1"/>
                    <a:pt x="496" y="1"/>
                  </a:cubicBezTo>
                  <a:lnTo>
                    <a:pt x="496" y="36"/>
                  </a:lnTo>
                  <a:close/>
                  <a:moveTo>
                    <a:pt x="480" y="36"/>
                  </a:moveTo>
                  <a:cubicBezTo>
                    <a:pt x="480" y="37"/>
                    <a:pt x="480" y="38"/>
                    <a:pt x="481" y="39"/>
                  </a:cubicBezTo>
                  <a:cubicBezTo>
                    <a:pt x="481" y="40"/>
                    <a:pt x="481" y="41"/>
                    <a:pt x="482" y="41"/>
                  </a:cubicBezTo>
                  <a:cubicBezTo>
                    <a:pt x="483" y="42"/>
                    <a:pt x="483" y="42"/>
                    <a:pt x="484" y="42"/>
                  </a:cubicBezTo>
                  <a:cubicBezTo>
                    <a:pt x="485" y="42"/>
                    <a:pt x="486" y="42"/>
                    <a:pt x="487" y="42"/>
                  </a:cubicBezTo>
                  <a:cubicBezTo>
                    <a:pt x="487" y="42"/>
                    <a:pt x="488" y="42"/>
                    <a:pt x="488" y="42"/>
                  </a:cubicBezTo>
                  <a:cubicBezTo>
                    <a:pt x="489" y="42"/>
                    <a:pt x="490" y="42"/>
                    <a:pt x="490" y="42"/>
                  </a:cubicBezTo>
                  <a:cubicBezTo>
                    <a:pt x="490" y="41"/>
                    <a:pt x="490" y="41"/>
                    <a:pt x="490" y="40"/>
                  </a:cubicBezTo>
                  <a:cubicBezTo>
                    <a:pt x="490" y="40"/>
                    <a:pt x="490" y="39"/>
                    <a:pt x="490" y="39"/>
                  </a:cubicBezTo>
                  <a:cubicBezTo>
                    <a:pt x="489" y="39"/>
                    <a:pt x="489" y="39"/>
                    <a:pt x="488" y="39"/>
                  </a:cubicBezTo>
                  <a:cubicBezTo>
                    <a:pt x="488" y="39"/>
                    <a:pt x="488" y="39"/>
                    <a:pt x="487" y="39"/>
                  </a:cubicBezTo>
                  <a:cubicBezTo>
                    <a:pt x="487" y="39"/>
                    <a:pt x="486" y="39"/>
                    <a:pt x="486" y="39"/>
                  </a:cubicBezTo>
                  <a:cubicBezTo>
                    <a:pt x="486" y="39"/>
                    <a:pt x="485" y="39"/>
                    <a:pt x="485" y="39"/>
                  </a:cubicBezTo>
                  <a:cubicBezTo>
                    <a:pt x="485" y="38"/>
                    <a:pt x="484" y="38"/>
                    <a:pt x="484" y="37"/>
                  </a:cubicBezTo>
                  <a:cubicBezTo>
                    <a:pt x="484" y="37"/>
                    <a:pt x="484" y="36"/>
                    <a:pt x="484" y="35"/>
                  </a:cubicBezTo>
                  <a:cubicBezTo>
                    <a:pt x="484" y="1"/>
                    <a:pt x="484" y="1"/>
                    <a:pt x="484" y="1"/>
                  </a:cubicBezTo>
                  <a:cubicBezTo>
                    <a:pt x="484" y="1"/>
                    <a:pt x="483" y="1"/>
                    <a:pt x="483" y="1"/>
                  </a:cubicBezTo>
                  <a:cubicBezTo>
                    <a:pt x="482" y="1"/>
                    <a:pt x="482" y="1"/>
                    <a:pt x="482" y="1"/>
                  </a:cubicBezTo>
                  <a:cubicBezTo>
                    <a:pt x="482" y="1"/>
                    <a:pt x="481" y="1"/>
                    <a:pt x="481" y="1"/>
                  </a:cubicBezTo>
                  <a:cubicBezTo>
                    <a:pt x="481" y="1"/>
                    <a:pt x="480" y="1"/>
                    <a:pt x="480" y="1"/>
                  </a:cubicBezTo>
                  <a:lnTo>
                    <a:pt x="480" y="36"/>
                  </a:lnTo>
                  <a:close/>
                  <a:moveTo>
                    <a:pt x="467" y="25"/>
                  </a:moveTo>
                  <a:cubicBezTo>
                    <a:pt x="466" y="25"/>
                    <a:pt x="465" y="25"/>
                    <a:pt x="464" y="24"/>
                  </a:cubicBezTo>
                  <a:cubicBezTo>
                    <a:pt x="463" y="24"/>
                    <a:pt x="462" y="24"/>
                    <a:pt x="461" y="24"/>
                  </a:cubicBezTo>
                  <a:cubicBezTo>
                    <a:pt x="459" y="24"/>
                    <a:pt x="458" y="25"/>
                    <a:pt x="456" y="25"/>
                  </a:cubicBezTo>
                  <a:cubicBezTo>
                    <a:pt x="455" y="25"/>
                    <a:pt x="454" y="26"/>
                    <a:pt x="452" y="27"/>
                  </a:cubicBezTo>
                  <a:cubicBezTo>
                    <a:pt x="451" y="28"/>
                    <a:pt x="451" y="29"/>
                    <a:pt x="450" y="30"/>
                  </a:cubicBezTo>
                  <a:cubicBezTo>
                    <a:pt x="450" y="31"/>
                    <a:pt x="449" y="32"/>
                    <a:pt x="449" y="34"/>
                  </a:cubicBezTo>
                  <a:cubicBezTo>
                    <a:pt x="449" y="37"/>
                    <a:pt x="450" y="39"/>
                    <a:pt x="452" y="40"/>
                  </a:cubicBezTo>
                  <a:cubicBezTo>
                    <a:pt x="454" y="42"/>
                    <a:pt x="457" y="42"/>
                    <a:pt x="460" y="42"/>
                  </a:cubicBezTo>
                  <a:cubicBezTo>
                    <a:pt x="462" y="42"/>
                    <a:pt x="464" y="42"/>
                    <a:pt x="466" y="42"/>
                  </a:cubicBezTo>
                  <a:cubicBezTo>
                    <a:pt x="468" y="42"/>
                    <a:pt x="469" y="42"/>
                    <a:pt x="470" y="41"/>
                  </a:cubicBezTo>
                  <a:cubicBezTo>
                    <a:pt x="470" y="22"/>
                    <a:pt x="470" y="22"/>
                    <a:pt x="470" y="22"/>
                  </a:cubicBezTo>
                  <a:cubicBezTo>
                    <a:pt x="470" y="19"/>
                    <a:pt x="470" y="17"/>
                    <a:pt x="468" y="15"/>
                  </a:cubicBezTo>
                  <a:cubicBezTo>
                    <a:pt x="466" y="13"/>
                    <a:pt x="463" y="13"/>
                    <a:pt x="460" y="13"/>
                  </a:cubicBezTo>
                  <a:cubicBezTo>
                    <a:pt x="458" y="13"/>
                    <a:pt x="457" y="13"/>
                    <a:pt x="455" y="13"/>
                  </a:cubicBezTo>
                  <a:cubicBezTo>
                    <a:pt x="454" y="13"/>
                    <a:pt x="453" y="13"/>
                    <a:pt x="452" y="14"/>
                  </a:cubicBezTo>
                  <a:cubicBezTo>
                    <a:pt x="452" y="14"/>
                    <a:pt x="452" y="15"/>
                    <a:pt x="452" y="15"/>
                  </a:cubicBezTo>
                  <a:cubicBezTo>
                    <a:pt x="452" y="16"/>
                    <a:pt x="452" y="17"/>
                    <a:pt x="453" y="17"/>
                  </a:cubicBezTo>
                  <a:cubicBezTo>
                    <a:pt x="454" y="17"/>
                    <a:pt x="455" y="16"/>
                    <a:pt x="456" y="16"/>
                  </a:cubicBezTo>
                  <a:cubicBezTo>
                    <a:pt x="457" y="16"/>
                    <a:pt x="458" y="16"/>
                    <a:pt x="460" y="16"/>
                  </a:cubicBezTo>
                  <a:cubicBezTo>
                    <a:pt x="462" y="16"/>
                    <a:pt x="464" y="16"/>
                    <a:pt x="465" y="18"/>
                  </a:cubicBezTo>
                  <a:cubicBezTo>
                    <a:pt x="466" y="19"/>
                    <a:pt x="467" y="21"/>
                    <a:pt x="467" y="23"/>
                  </a:cubicBezTo>
                  <a:lnTo>
                    <a:pt x="467" y="25"/>
                  </a:lnTo>
                  <a:close/>
                  <a:moveTo>
                    <a:pt x="467" y="39"/>
                  </a:moveTo>
                  <a:cubicBezTo>
                    <a:pt x="466" y="39"/>
                    <a:pt x="465" y="39"/>
                    <a:pt x="464" y="39"/>
                  </a:cubicBezTo>
                  <a:cubicBezTo>
                    <a:pt x="463" y="39"/>
                    <a:pt x="462" y="39"/>
                    <a:pt x="461" y="39"/>
                  </a:cubicBezTo>
                  <a:cubicBezTo>
                    <a:pt x="460" y="39"/>
                    <a:pt x="459" y="39"/>
                    <a:pt x="458" y="39"/>
                  </a:cubicBezTo>
                  <a:cubicBezTo>
                    <a:pt x="457" y="39"/>
                    <a:pt x="456" y="39"/>
                    <a:pt x="455" y="38"/>
                  </a:cubicBezTo>
                  <a:cubicBezTo>
                    <a:pt x="455" y="38"/>
                    <a:pt x="454" y="37"/>
                    <a:pt x="454" y="37"/>
                  </a:cubicBezTo>
                  <a:cubicBezTo>
                    <a:pt x="453" y="36"/>
                    <a:pt x="453" y="35"/>
                    <a:pt x="453" y="34"/>
                  </a:cubicBezTo>
                  <a:cubicBezTo>
                    <a:pt x="453" y="32"/>
                    <a:pt x="454" y="30"/>
                    <a:pt x="455" y="29"/>
                  </a:cubicBezTo>
                  <a:cubicBezTo>
                    <a:pt x="457" y="28"/>
                    <a:pt x="459" y="28"/>
                    <a:pt x="462" y="28"/>
                  </a:cubicBezTo>
                  <a:cubicBezTo>
                    <a:pt x="463" y="28"/>
                    <a:pt x="463" y="28"/>
                    <a:pt x="464" y="28"/>
                  </a:cubicBezTo>
                  <a:cubicBezTo>
                    <a:pt x="465" y="28"/>
                    <a:pt x="466" y="28"/>
                    <a:pt x="467" y="28"/>
                  </a:cubicBezTo>
                  <a:lnTo>
                    <a:pt x="467" y="39"/>
                  </a:lnTo>
                  <a:close/>
                  <a:moveTo>
                    <a:pt x="414" y="42"/>
                  </a:moveTo>
                  <a:cubicBezTo>
                    <a:pt x="415" y="42"/>
                    <a:pt x="415" y="42"/>
                    <a:pt x="416" y="42"/>
                  </a:cubicBezTo>
                  <a:cubicBezTo>
                    <a:pt x="417" y="42"/>
                    <a:pt x="417" y="42"/>
                    <a:pt x="418" y="42"/>
                  </a:cubicBezTo>
                  <a:cubicBezTo>
                    <a:pt x="425" y="18"/>
                    <a:pt x="425" y="18"/>
                    <a:pt x="425" y="18"/>
                  </a:cubicBezTo>
                  <a:cubicBezTo>
                    <a:pt x="432" y="42"/>
                    <a:pt x="432" y="42"/>
                    <a:pt x="432" y="42"/>
                  </a:cubicBezTo>
                  <a:cubicBezTo>
                    <a:pt x="433" y="42"/>
                    <a:pt x="433" y="42"/>
                    <a:pt x="434" y="42"/>
                  </a:cubicBezTo>
                  <a:cubicBezTo>
                    <a:pt x="435" y="42"/>
                    <a:pt x="435" y="42"/>
                    <a:pt x="436" y="42"/>
                  </a:cubicBezTo>
                  <a:cubicBezTo>
                    <a:pt x="444" y="13"/>
                    <a:pt x="444" y="13"/>
                    <a:pt x="444" y="13"/>
                  </a:cubicBezTo>
                  <a:cubicBezTo>
                    <a:pt x="444" y="13"/>
                    <a:pt x="444" y="13"/>
                    <a:pt x="443" y="13"/>
                  </a:cubicBezTo>
                  <a:cubicBezTo>
                    <a:pt x="443" y="13"/>
                    <a:pt x="443" y="13"/>
                    <a:pt x="442" y="13"/>
                  </a:cubicBezTo>
                  <a:cubicBezTo>
                    <a:pt x="442" y="13"/>
                    <a:pt x="442" y="13"/>
                    <a:pt x="442" y="13"/>
                  </a:cubicBezTo>
                  <a:cubicBezTo>
                    <a:pt x="441" y="13"/>
                    <a:pt x="441" y="13"/>
                    <a:pt x="441" y="13"/>
                  </a:cubicBezTo>
                  <a:cubicBezTo>
                    <a:pt x="434" y="37"/>
                    <a:pt x="434" y="37"/>
                    <a:pt x="434" y="37"/>
                  </a:cubicBezTo>
                  <a:cubicBezTo>
                    <a:pt x="427" y="13"/>
                    <a:pt x="427" y="13"/>
                    <a:pt x="427" y="13"/>
                  </a:cubicBezTo>
                  <a:cubicBezTo>
                    <a:pt x="427" y="13"/>
                    <a:pt x="427" y="13"/>
                    <a:pt x="426" y="13"/>
                  </a:cubicBezTo>
                  <a:cubicBezTo>
                    <a:pt x="426" y="13"/>
                    <a:pt x="426" y="13"/>
                    <a:pt x="426" y="13"/>
                  </a:cubicBezTo>
                  <a:cubicBezTo>
                    <a:pt x="425" y="13"/>
                    <a:pt x="425" y="13"/>
                    <a:pt x="424" y="13"/>
                  </a:cubicBezTo>
                  <a:cubicBezTo>
                    <a:pt x="424" y="13"/>
                    <a:pt x="424" y="13"/>
                    <a:pt x="423" y="13"/>
                  </a:cubicBezTo>
                  <a:cubicBezTo>
                    <a:pt x="416" y="38"/>
                    <a:pt x="416" y="38"/>
                    <a:pt x="416" y="38"/>
                  </a:cubicBezTo>
                  <a:cubicBezTo>
                    <a:pt x="410" y="13"/>
                    <a:pt x="410" y="13"/>
                    <a:pt x="410" y="13"/>
                  </a:cubicBezTo>
                  <a:cubicBezTo>
                    <a:pt x="410" y="13"/>
                    <a:pt x="409" y="13"/>
                    <a:pt x="409" y="13"/>
                  </a:cubicBezTo>
                  <a:cubicBezTo>
                    <a:pt x="409" y="13"/>
                    <a:pt x="408" y="13"/>
                    <a:pt x="408" y="13"/>
                  </a:cubicBezTo>
                  <a:cubicBezTo>
                    <a:pt x="408" y="13"/>
                    <a:pt x="407" y="13"/>
                    <a:pt x="407" y="13"/>
                  </a:cubicBezTo>
                  <a:cubicBezTo>
                    <a:pt x="406" y="13"/>
                    <a:pt x="406" y="13"/>
                    <a:pt x="406" y="13"/>
                  </a:cubicBezTo>
                  <a:lnTo>
                    <a:pt x="414" y="42"/>
                  </a:lnTo>
                  <a:close/>
                  <a:moveTo>
                    <a:pt x="377" y="42"/>
                  </a:moveTo>
                  <a:cubicBezTo>
                    <a:pt x="377" y="42"/>
                    <a:pt x="378" y="42"/>
                    <a:pt x="378" y="42"/>
                  </a:cubicBezTo>
                  <a:cubicBezTo>
                    <a:pt x="379" y="42"/>
                    <a:pt x="379" y="42"/>
                    <a:pt x="379" y="42"/>
                  </a:cubicBezTo>
                  <a:cubicBezTo>
                    <a:pt x="379" y="42"/>
                    <a:pt x="380" y="42"/>
                    <a:pt x="380" y="42"/>
                  </a:cubicBezTo>
                  <a:cubicBezTo>
                    <a:pt x="380" y="42"/>
                    <a:pt x="381" y="42"/>
                    <a:pt x="381" y="42"/>
                  </a:cubicBezTo>
                  <a:cubicBezTo>
                    <a:pt x="381" y="28"/>
                    <a:pt x="381" y="28"/>
                    <a:pt x="381" y="28"/>
                  </a:cubicBezTo>
                  <a:cubicBezTo>
                    <a:pt x="381" y="26"/>
                    <a:pt x="381" y="24"/>
                    <a:pt x="382" y="23"/>
                  </a:cubicBezTo>
                  <a:cubicBezTo>
                    <a:pt x="382" y="21"/>
                    <a:pt x="383" y="20"/>
                    <a:pt x="384" y="19"/>
                  </a:cubicBezTo>
                  <a:cubicBezTo>
                    <a:pt x="384" y="18"/>
                    <a:pt x="385" y="17"/>
                    <a:pt x="387" y="17"/>
                  </a:cubicBezTo>
                  <a:cubicBezTo>
                    <a:pt x="388" y="16"/>
                    <a:pt x="389" y="16"/>
                    <a:pt x="390" y="16"/>
                  </a:cubicBezTo>
                  <a:cubicBezTo>
                    <a:pt x="392" y="16"/>
                    <a:pt x="394" y="17"/>
                    <a:pt x="395" y="18"/>
                  </a:cubicBezTo>
                  <a:cubicBezTo>
                    <a:pt x="396" y="19"/>
                    <a:pt x="396" y="22"/>
                    <a:pt x="396" y="25"/>
                  </a:cubicBezTo>
                  <a:cubicBezTo>
                    <a:pt x="396" y="42"/>
                    <a:pt x="396" y="42"/>
                    <a:pt x="396" y="42"/>
                  </a:cubicBezTo>
                  <a:cubicBezTo>
                    <a:pt x="396" y="42"/>
                    <a:pt x="397" y="42"/>
                    <a:pt x="397" y="42"/>
                  </a:cubicBezTo>
                  <a:cubicBezTo>
                    <a:pt x="398" y="42"/>
                    <a:pt x="398" y="42"/>
                    <a:pt x="398" y="42"/>
                  </a:cubicBezTo>
                  <a:cubicBezTo>
                    <a:pt x="398" y="42"/>
                    <a:pt x="399" y="42"/>
                    <a:pt x="399" y="42"/>
                  </a:cubicBezTo>
                  <a:cubicBezTo>
                    <a:pt x="399" y="42"/>
                    <a:pt x="400" y="42"/>
                    <a:pt x="400" y="42"/>
                  </a:cubicBezTo>
                  <a:cubicBezTo>
                    <a:pt x="400" y="24"/>
                    <a:pt x="400" y="24"/>
                    <a:pt x="400" y="24"/>
                  </a:cubicBezTo>
                  <a:cubicBezTo>
                    <a:pt x="400" y="20"/>
                    <a:pt x="399" y="18"/>
                    <a:pt x="398" y="16"/>
                  </a:cubicBezTo>
                  <a:cubicBezTo>
                    <a:pt x="396" y="14"/>
                    <a:pt x="394" y="13"/>
                    <a:pt x="390" y="13"/>
                  </a:cubicBezTo>
                  <a:cubicBezTo>
                    <a:pt x="389" y="13"/>
                    <a:pt x="388" y="13"/>
                    <a:pt x="387" y="13"/>
                  </a:cubicBezTo>
                  <a:cubicBezTo>
                    <a:pt x="386" y="13"/>
                    <a:pt x="385" y="14"/>
                    <a:pt x="384" y="15"/>
                  </a:cubicBezTo>
                  <a:cubicBezTo>
                    <a:pt x="383" y="15"/>
                    <a:pt x="383" y="16"/>
                    <a:pt x="382" y="16"/>
                  </a:cubicBezTo>
                  <a:cubicBezTo>
                    <a:pt x="382" y="17"/>
                    <a:pt x="381" y="18"/>
                    <a:pt x="381" y="18"/>
                  </a:cubicBezTo>
                  <a:cubicBezTo>
                    <a:pt x="381" y="18"/>
                    <a:pt x="381" y="17"/>
                    <a:pt x="381" y="16"/>
                  </a:cubicBezTo>
                  <a:cubicBezTo>
                    <a:pt x="381" y="15"/>
                    <a:pt x="381" y="14"/>
                    <a:pt x="380" y="13"/>
                  </a:cubicBezTo>
                  <a:cubicBezTo>
                    <a:pt x="380" y="13"/>
                    <a:pt x="380" y="13"/>
                    <a:pt x="380" y="13"/>
                  </a:cubicBezTo>
                  <a:cubicBezTo>
                    <a:pt x="379" y="13"/>
                    <a:pt x="379" y="13"/>
                    <a:pt x="379" y="13"/>
                  </a:cubicBezTo>
                  <a:cubicBezTo>
                    <a:pt x="379" y="13"/>
                    <a:pt x="378" y="13"/>
                    <a:pt x="378" y="13"/>
                  </a:cubicBezTo>
                  <a:cubicBezTo>
                    <a:pt x="378" y="13"/>
                    <a:pt x="377" y="13"/>
                    <a:pt x="377" y="13"/>
                  </a:cubicBezTo>
                  <a:lnTo>
                    <a:pt x="377" y="42"/>
                  </a:lnTo>
                  <a:close/>
                  <a:moveTo>
                    <a:pt x="357" y="42"/>
                  </a:moveTo>
                  <a:cubicBezTo>
                    <a:pt x="357" y="42"/>
                    <a:pt x="358" y="42"/>
                    <a:pt x="358" y="42"/>
                  </a:cubicBezTo>
                  <a:cubicBezTo>
                    <a:pt x="358" y="42"/>
                    <a:pt x="359" y="42"/>
                    <a:pt x="359" y="42"/>
                  </a:cubicBezTo>
                  <a:cubicBezTo>
                    <a:pt x="359" y="42"/>
                    <a:pt x="359" y="42"/>
                    <a:pt x="360" y="42"/>
                  </a:cubicBezTo>
                  <a:cubicBezTo>
                    <a:pt x="360" y="42"/>
                    <a:pt x="360" y="42"/>
                    <a:pt x="361" y="42"/>
                  </a:cubicBezTo>
                  <a:cubicBezTo>
                    <a:pt x="361" y="27"/>
                    <a:pt x="361" y="27"/>
                    <a:pt x="361" y="27"/>
                  </a:cubicBezTo>
                  <a:cubicBezTo>
                    <a:pt x="361" y="23"/>
                    <a:pt x="361" y="21"/>
                    <a:pt x="363" y="19"/>
                  </a:cubicBezTo>
                  <a:cubicBezTo>
                    <a:pt x="364" y="18"/>
                    <a:pt x="367" y="17"/>
                    <a:pt x="369" y="17"/>
                  </a:cubicBezTo>
                  <a:cubicBezTo>
                    <a:pt x="370" y="17"/>
                    <a:pt x="370" y="17"/>
                    <a:pt x="370" y="17"/>
                  </a:cubicBezTo>
                  <a:cubicBezTo>
                    <a:pt x="370" y="17"/>
                    <a:pt x="370" y="17"/>
                    <a:pt x="370" y="17"/>
                  </a:cubicBezTo>
                  <a:cubicBezTo>
                    <a:pt x="370" y="16"/>
                    <a:pt x="370" y="16"/>
                    <a:pt x="370" y="15"/>
                  </a:cubicBezTo>
                  <a:cubicBezTo>
                    <a:pt x="370" y="15"/>
                    <a:pt x="370" y="14"/>
                    <a:pt x="370" y="13"/>
                  </a:cubicBezTo>
                  <a:cubicBezTo>
                    <a:pt x="370" y="13"/>
                    <a:pt x="370" y="13"/>
                    <a:pt x="370" y="13"/>
                  </a:cubicBezTo>
                  <a:cubicBezTo>
                    <a:pt x="369" y="13"/>
                    <a:pt x="369" y="13"/>
                    <a:pt x="369" y="13"/>
                  </a:cubicBezTo>
                  <a:cubicBezTo>
                    <a:pt x="367" y="13"/>
                    <a:pt x="365" y="14"/>
                    <a:pt x="364" y="15"/>
                  </a:cubicBezTo>
                  <a:cubicBezTo>
                    <a:pt x="362" y="16"/>
                    <a:pt x="361" y="17"/>
                    <a:pt x="361" y="18"/>
                  </a:cubicBezTo>
                  <a:cubicBezTo>
                    <a:pt x="361" y="17"/>
                    <a:pt x="361" y="17"/>
                    <a:pt x="360" y="16"/>
                  </a:cubicBezTo>
                  <a:cubicBezTo>
                    <a:pt x="360" y="15"/>
                    <a:pt x="360" y="14"/>
                    <a:pt x="360" y="13"/>
                  </a:cubicBezTo>
                  <a:cubicBezTo>
                    <a:pt x="360" y="13"/>
                    <a:pt x="360" y="13"/>
                    <a:pt x="359" y="13"/>
                  </a:cubicBezTo>
                  <a:cubicBezTo>
                    <a:pt x="359" y="13"/>
                    <a:pt x="359" y="13"/>
                    <a:pt x="359" y="13"/>
                  </a:cubicBezTo>
                  <a:cubicBezTo>
                    <a:pt x="358" y="13"/>
                    <a:pt x="358" y="13"/>
                    <a:pt x="358" y="13"/>
                  </a:cubicBezTo>
                  <a:cubicBezTo>
                    <a:pt x="358" y="13"/>
                    <a:pt x="357" y="13"/>
                    <a:pt x="357" y="13"/>
                  </a:cubicBezTo>
                  <a:lnTo>
                    <a:pt x="357" y="42"/>
                  </a:lnTo>
                  <a:close/>
                  <a:moveTo>
                    <a:pt x="341" y="41"/>
                  </a:moveTo>
                  <a:cubicBezTo>
                    <a:pt x="343" y="41"/>
                    <a:pt x="344" y="40"/>
                    <a:pt x="345" y="38"/>
                  </a:cubicBezTo>
                  <a:cubicBezTo>
                    <a:pt x="346" y="37"/>
                    <a:pt x="347" y="35"/>
                    <a:pt x="348" y="33"/>
                  </a:cubicBezTo>
                  <a:cubicBezTo>
                    <a:pt x="348" y="32"/>
                    <a:pt x="349" y="30"/>
                    <a:pt x="349" y="28"/>
                  </a:cubicBezTo>
                  <a:cubicBezTo>
                    <a:pt x="349" y="25"/>
                    <a:pt x="348" y="24"/>
                    <a:pt x="348" y="22"/>
                  </a:cubicBezTo>
                  <a:cubicBezTo>
                    <a:pt x="347" y="20"/>
                    <a:pt x="346" y="18"/>
                    <a:pt x="345" y="17"/>
                  </a:cubicBezTo>
                  <a:cubicBezTo>
                    <a:pt x="344" y="16"/>
                    <a:pt x="343" y="15"/>
                    <a:pt x="341" y="14"/>
                  </a:cubicBezTo>
                  <a:cubicBezTo>
                    <a:pt x="340" y="13"/>
                    <a:pt x="338" y="13"/>
                    <a:pt x="336" y="13"/>
                  </a:cubicBezTo>
                  <a:cubicBezTo>
                    <a:pt x="334" y="13"/>
                    <a:pt x="332" y="13"/>
                    <a:pt x="330" y="14"/>
                  </a:cubicBezTo>
                  <a:cubicBezTo>
                    <a:pt x="329" y="15"/>
                    <a:pt x="327" y="16"/>
                    <a:pt x="326" y="17"/>
                  </a:cubicBezTo>
                  <a:cubicBezTo>
                    <a:pt x="325" y="18"/>
                    <a:pt x="324" y="20"/>
                    <a:pt x="324" y="22"/>
                  </a:cubicBezTo>
                  <a:cubicBezTo>
                    <a:pt x="323" y="24"/>
                    <a:pt x="323" y="25"/>
                    <a:pt x="323" y="28"/>
                  </a:cubicBezTo>
                  <a:cubicBezTo>
                    <a:pt x="323" y="30"/>
                    <a:pt x="323" y="32"/>
                    <a:pt x="324" y="33"/>
                  </a:cubicBezTo>
                  <a:cubicBezTo>
                    <a:pt x="324" y="35"/>
                    <a:pt x="325" y="37"/>
                    <a:pt x="326" y="38"/>
                  </a:cubicBezTo>
                  <a:cubicBezTo>
                    <a:pt x="327" y="40"/>
                    <a:pt x="329" y="41"/>
                    <a:pt x="330" y="41"/>
                  </a:cubicBezTo>
                  <a:cubicBezTo>
                    <a:pt x="332" y="42"/>
                    <a:pt x="334" y="42"/>
                    <a:pt x="336" y="42"/>
                  </a:cubicBezTo>
                  <a:cubicBezTo>
                    <a:pt x="338" y="42"/>
                    <a:pt x="340" y="42"/>
                    <a:pt x="341" y="41"/>
                  </a:cubicBezTo>
                  <a:moveTo>
                    <a:pt x="329" y="36"/>
                  </a:moveTo>
                  <a:cubicBezTo>
                    <a:pt x="328" y="34"/>
                    <a:pt x="327" y="31"/>
                    <a:pt x="327" y="28"/>
                  </a:cubicBezTo>
                  <a:cubicBezTo>
                    <a:pt x="327" y="24"/>
                    <a:pt x="328" y="21"/>
                    <a:pt x="329" y="19"/>
                  </a:cubicBezTo>
                  <a:cubicBezTo>
                    <a:pt x="331" y="17"/>
                    <a:pt x="333" y="16"/>
                    <a:pt x="336" y="16"/>
                  </a:cubicBezTo>
                  <a:cubicBezTo>
                    <a:pt x="339" y="16"/>
                    <a:pt x="341" y="17"/>
                    <a:pt x="342" y="19"/>
                  </a:cubicBezTo>
                  <a:cubicBezTo>
                    <a:pt x="344" y="21"/>
                    <a:pt x="345" y="24"/>
                    <a:pt x="345" y="28"/>
                  </a:cubicBezTo>
                  <a:cubicBezTo>
                    <a:pt x="345" y="31"/>
                    <a:pt x="344" y="34"/>
                    <a:pt x="342" y="36"/>
                  </a:cubicBezTo>
                  <a:cubicBezTo>
                    <a:pt x="341" y="38"/>
                    <a:pt x="339" y="39"/>
                    <a:pt x="336" y="39"/>
                  </a:cubicBezTo>
                  <a:cubicBezTo>
                    <a:pt x="333" y="39"/>
                    <a:pt x="331" y="38"/>
                    <a:pt x="329" y="36"/>
                  </a:cubicBezTo>
                  <a:moveTo>
                    <a:pt x="313" y="39"/>
                  </a:moveTo>
                  <a:cubicBezTo>
                    <a:pt x="311" y="39"/>
                    <a:pt x="310" y="39"/>
                    <a:pt x="308" y="39"/>
                  </a:cubicBezTo>
                  <a:cubicBezTo>
                    <a:pt x="306" y="39"/>
                    <a:pt x="304" y="39"/>
                    <a:pt x="302" y="38"/>
                  </a:cubicBezTo>
                  <a:cubicBezTo>
                    <a:pt x="301" y="37"/>
                    <a:pt x="299" y="36"/>
                    <a:pt x="298" y="35"/>
                  </a:cubicBezTo>
                  <a:cubicBezTo>
                    <a:pt x="296" y="34"/>
                    <a:pt x="295" y="32"/>
                    <a:pt x="295" y="30"/>
                  </a:cubicBezTo>
                  <a:cubicBezTo>
                    <a:pt x="294" y="28"/>
                    <a:pt x="293" y="25"/>
                    <a:pt x="293" y="22"/>
                  </a:cubicBezTo>
                  <a:cubicBezTo>
                    <a:pt x="293" y="19"/>
                    <a:pt x="294" y="17"/>
                    <a:pt x="294" y="15"/>
                  </a:cubicBezTo>
                  <a:cubicBezTo>
                    <a:pt x="295" y="12"/>
                    <a:pt x="296" y="11"/>
                    <a:pt x="297" y="9"/>
                  </a:cubicBezTo>
                  <a:cubicBezTo>
                    <a:pt x="299" y="7"/>
                    <a:pt x="300" y="6"/>
                    <a:pt x="302" y="6"/>
                  </a:cubicBezTo>
                  <a:cubicBezTo>
                    <a:pt x="304" y="5"/>
                    <a:pt x="306" y="4"/>
                    <a:pt x="308" y="4"/>
                  </a:cubicBezTo>
                  <a:cubicBezTo>
                    <a:pt x="309" y="4"/>
                    <a:pt x="310" y="4"/>
                    <a:pt x="311" y="4"/>
                  </a:cubicBezTo>
                  <a:cubicBezTo>
                    <a:pt x="311" y="5"/>
                    <a:pt x="312" y="5"/>
                    <a:pt x="313" y="5"/>
                  </a:cubicBezTo>
                  <a:cubicBezTo>
                    <a:pt x="313" y="5"/>
                    <a:pt x="314" y="5"/>
                    <a:pt x="315" y="5"/>
                  </a:cubicBezTo>
                  <a:cubicBezTo>
                    <a:pt x="315" y="5"/>
                    <a:pt x="316" y="5"/>
                    <a:pt x="316" y="6"/>
                  </a:cubicBezTo>
                  <a:cubicBezTo>
                    <a:pt x="316" y="5"/>
                    <a:pt x="317" y="4"/>
                    <a:pt x="317" y="4"/>
                  </a:cubicBezTo>
                  <a:cubicBezTo>
                    <a:pt x="317" y="3"/>
                    <a:pt x="317" y="3"/>
                    <a:pt x="317" y="2"/>
                  </a:cubicBezTo>
                  <a:cubicBezTo>
                    <a:pt x="316" y="2"/>
                    <a:pt x="315" y="2"/>
                    <a:pt x="314" y="1"/>
                  </a:cubicBezTo>
                  <a:cubicBezTo>
                    <a:pt x="312" y="1"/>
                    <a:pt x="310" y="1"/>
                    <a:pt x="308" y="1"/>
                  </a:cubicBezTo>
                  <a:cubicBezTo>
                    <a:pt x="305" y="1"/>
                    <a:pt x="302" y="1"/>
                    <a:pt x="300" y="2"/>
                  </a:cubicBezTo>
                  <a:cubicBezTo>
                    <a:pt x="298" y="3"/>
                    <a:pt x="296" y="5"/>
                    <a:pt x="294" y="6"/>
                  </a:cubicBezTo>
                  <a:cubicBezTo>
                    <a:pt x="293" y="8"/>
                    <a:pt x="291" y="11"/>
                    <a:pt x="291" y="13"/>
                  </a:cubicBezTo>
                  <a:cubicBezTo>
                    <a:pt x="290" y="16"/>
                    <a:pt x="289" y="19"/>
                    <a:pt x="289" y="22"/>
                  </a:cubicBezTo>
                  <a:cubicBezTo>
                    <a:pt x="289" y="25"/>
                    <a:pt x="290" y="28"/>
                    <a:pt x="291" y="31"/>
                  </a:cubicBezTo>
                  <a:cubicBezTo>
                    <a:pt x="292" y="33"/>
                    <a:pt x="293" y="36"/>
                    <a:pt x="294" y="37"/>
                  </a:cubicBezTo>
                  <a:cubicBezTo>
                    <a:pt x="296" y="39"/>
                    <a:pt x="298" y="40"/>
                    <a:pt x="300" y="41"/>
                  </a:cubicBezTo>
                  <a:cubicBezTo>
                    <a:pt x="302" y="42"/>
                    <a:pt x="305" y="42"/>
                    <a:pt x="308" y="42"/>
                  </a:cubicBezTo>
                  <a:cubicBezTo>
                    <a:pt x="310" y="42"/>
                    <a:pt x="311" y="42"/>
                    <a:pt x="313" y="42"/>
                  </a:cubicBezTo>
                  <a:cubicBezTo>
                    <a:pt x="315" y="42"/>
                    <a:pt x="316" y="41"/>
                    <a:pt x="318" y="40"/>
                  </a:cubicBezTo>
                  <a:cubicBezTo>
                    <a:pt x="318" y="40"/>
                    <a:pt x="317" y="39"/>
                    <a:pt x="317" y="39"/>
                  </a:cubicBezTo>
                  <a:cubicBezTo>
                    <a:pt x="317" y="38"/>
                    <a:pt x="317" y="38"/>
                    <a:pt x="316" y="37"/>
                  </a:cubicBezTo>
                  <a:cubicBezTo>
                    <a:pt x="315" y="38"/>
                    <a:pt x="314" y="38"/>
                    <a:pt x="313" y="39"/>
                  </a:cubicBezTo>
                  <a:moveTo>
                    <a:pt x="258" y="42"/>
                  </a:moveTo>
                  <a:cubicBezTo>
                    <a:pt x="258" y="42"/>
                    <a:pt x="259" y="42"/>
                    <a:pt x="259" y="42"/>
                  </a:cubicBezTo>
                  <a:cubicBezTo>
                    <a:pt x="260" y="42"/>
                    <a:pt x="260" y="42"/>
                    <a:pt x="260" y="42"/>
                  </a:cubicBezTo>
                  <a:cubicBezTo>
                    <a:pt x="260" y="42"/>
                    <a:pt x="261" y="42"/>
                    <a:pt x="261" y="42"/>
                  </a:cubicBezTo>
                  <a:cubicBezTo>
                    <a:pt x="261" y="42"/>
                    <a:pt x="262" y="42"/>
                    <a:pt x="262" y="42"/>
                  </a:cubicBezTo>
                  <a:cubicBezTo>
                    <a:pt x="262" y="27"/>
                    <a:pt x="262" y="27"/>
                    <a:pt x="262" y="27"/>
                  </a:cubicBezTo>
                  <a:cubicBezTo>
                    <a:pt x="262" y="23"/>
                    <a:pt x="263" y="21"/>
                    <a:pt x="264" y="19"/>
                  </a:cubicBezTo>
                  <a:cubicBezTo>
                    <a:pt x="266" y="18"/>
                    <a:pt x="268" y="17"/>
                    <a:pt x="270" y="17"/>
                  </a:cubicBezTo>
                  <a:cubicBezTo>
                    <a:pt x="271" y="17"/>
                    <a:pt x="271" y="17"/>
                    <a:pt x="271" y="17"/>
                  </a:cubicBezTo>
                  <a:cubicBezTo>
                    <a:pt x="271" y="17"/>
                    <a:pt x="271" y="17"/>
                    <a:pt x="271" y="17"/>
                  </a:cubicBezTo>
                  <a:cubicBezTo>
                    <a:pt x="272" y="16"/>
                    <a:pt x="272" y="16"/>
                    <a:pt x="272" y="15"/>
                  </a:cubicBezTo>
                  <a:cubicBezTo>
                    <a:pt x="272" y="15"/>
                    <a:pt x="272" y="14"/>
                    <a:pt x="271" y="13"/>
                  </a:cubicBezTo>
                  <a:cubicBezTo>
                    <a:pt x="271" y="13"/>
                    <a:pt x="271" y="13"/>
                    <a:pt x="271" y="13"/>
                  </a:cubicBezTo>
                  <a:cubicBezTo>
                    <a:pt x="270" y="13"/>
                    <a:pt x="270" y="13"/>
                    <a:pt x="270" y="13"/>
                  </a:cubicBezTo>
                  <a:cubicBezTo>
                    <a:pt x="268" y="13"/>
                    <a:pt x="266" y="14"/>
                    <a:pt x="265" y="15"/>
                  </a:cubicBezTo>
                  <a:cubicBezTo>
                    <a:pt x="264" y="16"/>
                    <a:pt x="262" y="17"/>
                    <a:pt x="262" y="18"/>
                  </a:cubicBezTo>
                  <a:cubicBezTo>
                    <a:pt x="262" y="17"/>
                    <a:pt x="262" y="17"/>
                    <a:pt x="262" y="16"/>
                  </a:cubicBezTo>
                  <a:cubicBezTo>
                    <a:pt x="262" y="15"/>
                    <a:pt x="262" y="14"/>
                    <a:pt x="262" y="13"/>
                  </a:cubicBezTo>
                  <a:cubicBezTo>
                    <a:pt x="261" y="13"/>
                    <a:pt x="261" y="13"/>
                    <a:pt x="261" y="13"/>
                  </a:cubicBezTo>
                  <a:cubicBezTo>
                    <a:pt x="260" y="13"/>
                    <a:pt x="260" y="13"/>
                    <a:pt x="260" y="13"/>
                  </a:cubicBezTo>
                  <a:cubicBezTo>
                    <a:pt x="260" y="13"/>
                    <a:pt x="259" y="13"/>
                    <a:pt x="259" y="13"/>
                  </a:cubicBezTo>
                  <a:cubicBezTo>
                    <a:pt x="259" y="13"/>
                    <a:pt x="258" y="13"/>
                    <a:pt x="258" y="13"/>
                  </a:cubicBezTo>
                  <a:lnTo>
                    <a:pt x="258" y="42"/>
                  </a:lnTo>
                  <a:close/>
                  <a:moveTo>
                    <a:pt x="243" y="41"/>
                  </a:moveTo>
                  <a:cubicBezTo>
                    <a:pt x="244" y="41"/>
                    <a:pt x="245" y="40"/>
                    <a:pt x="247" y="38"/>
                  </a:cubicBezTo>
                  <a:cubicBezTo>
                    <a:pt x="248" y="37"/>
                    <a:pt x="248" y="35"/>
                    <a:pt x="249" y="33"/>
                  </a:cubicBezTo>
                  <a:cubicBezTo>
                    <a:pt x="249" y="32"/>
                    <a:pt x="250" y="30"/>
                    <a:pt x="250" y="28"/>
                  </a:cubicBezTo>
                  <a:cubicBezTo>
                    <a:pt x="250" y="25"/>
                    <a:pt x="249" y="24"/>
                    <a:pt x="249" y="22"/>
                  </a:cubicBezTo>
                  <a:cubicBezTo>
                    <a:pt x="248" y="20"/>
                    <a:pt x="248" y="18"/>
                    <a:pt x="247" y="17"/>
                  </a:cubicBezTo>
                  <a:cubicBezTo>
                    <a:pt x="245" y="16"/>
                    <a:pt x="244" y="15"/>
                    <a:pt x="243" y="14"/>
                  </a:cubicBezTo>
                  <a:cubicBezTo>
                    <a:pt x="241" y="13"/>
                    <a:pt x="239" y="13"/>
                    <a:pt x="237" y="13"/>
                  </a:cubicBezTo>
                  <a:cubicBezTo>
                    <a:pt x="235" y="13"/>
                    <a:pt x="233" y="13"/>
                    <a:pt x="231" y="14"/>
                  </a:cubicBezTo>
                  <a:cubicBezTo>
                    <a:pt x="230" y="15"/>
                    <a:pt x="228" y="16"/>
                    <a:pt x="227" y="17"/>
                  </a:cubicBezTo>
                  <a:cubicBezTo>
                    <a:pt x="226" y="18"/>
                    <a:pt x="226" y="20"/>
                    <a:pt x="225" y="22"/>
                  </a:cubicBezTo>
                  <a:cubicBezTo>
                    <a:pt x="224" y="24"/>
                    <a:pt x="224" y="25"/>
                    <a:pt x="224" y="28"/>
                  </a:cubicBezTo>
                  <a:cubicBezTo>
                    <a:pt x="224" y="30"/>
                    <a:pt x="224" y="32"/>
                    <a:pt x="225" y="33"/>
                  </a:cubicBezTo>
                  <a:cubicBezTo>
                    <a:pt x="226" y="35"/>
                    <a:pt x="226" y="37"/>
                    <a:pt x="227" y="38"/>
                  </a:cubicBezTo>
                  <a:cubicBezTo>
                    <a:pt x="228" y="40"/>
                    <a:pt x="230" y="41"/>
                    <a:pt x="231" y="41"/>
                  </a:cubicBezTo>
                  <a:cubicBezTo>
                    <a:pt x="233" y="42"/>
                    <a:pt x="235" y="42"/>
                    <a:pt x="237" y="42"/>
                  </a:cubicBezTo>
                  <a:cubicBezTo>
                    <a:pt x="239" y="42"/>
                    <a:pt x="241" y="42"/>
                    <a:pt x="243" y="41"/>
                  </a:cubicBezTo>
                  <a:moveTo>
                    <a:pt x="230" y="36"/>
                  </a:moveTo>
                  <a:cubicBezTo>
                    <a:pt x="229" y="34"/>
                    <a:pt x="228" y="31"/>
                    <a:pt x="228" y="28"/>
                  </a:cubicBezTo>
                  <a:cubicBezTo>
                    <a:pt x="228" y="24"/>
                    <a:pt x="229" y="21"/>
                    <a:pt x="230" y="19"/>
                  </a:cubicBezTo>
                  <a:cubicBezTo>
                    <a:pt x="232" y="17"/>
                    <a:pt x="234" y="16"/>
                    <a:pt x="237" y="16"/>
                  </a:cubicBezTo>
                  <a:cubicBezTo>
                    <a:pt x="240" y="16"/>
                    <a:pt x="242" y="17"/>
                    <a:pt x="244" y="19"/>
                  </a:cubicBezTo>
                  <a:cubicBezTo>
                    <a:pt x="245" y="21"/>
                    <a:pt x="246" y="24"/>
                    <a:pt x="246" y="28"/>
                  </a:cubicBezTo>
                  <a:cubicBezTo>
                    <a:pt x="246" y="31"/>
                    <a:pt x="245" y="34"/>
                    <a:pt x="244" y="36"/>
                  </a:cubicBezTo>
                  <a:cubicBezTo>
                    <a:pt x="242" y="38"/>
                    <a:pt x="240" y="39"/>
                    <a:pt x="237" y="39"/>
                  </a:cubicBezTo>
                  <a:cubicBezTo>
                    <a:pt x="234" y="39"/>
                    <a:pt x="232" y="38"/>
                    <a:pt x="230" y="36"/>
                  </a:cubicBezTo>
                  <a:moveTo>
                    <a:pt x="208" y="42"/>
                  </a:moveTo>
                  <a:cubicBezTo>
                    <a:pt x="208" y="42"/>
                    <a:pt x="209" y="42"/>
                    <a:pt x="209" y="42"/>
                  </a:cubicBezTo>
                  <a:cubicBezTo>
                    <a:pt x="210" y="42"/>
                    <a:pt x="210" y="42"/>
                    <a:pt x="210" y="42"/>
                  </a:cubicBezTo>
                  <a:cubicBezTo>
                    <a:pt x="210" y="42"/>
                    <a:pt x="211" y="42"/>
                    <a:pt x="211" y="42"/>
                  </a:cubicBezTo>
                  <a:cubicBezTo>
                    <a:pt x="211" y="42"/>
                    <a:pt x="212" y="42"/>
                    <a:pt x="212" y="42"/>
                  </a:cubicBezTo>
                  <a:cubicBezTo>
                    <a:pt x="212" y="16"/>
                    <a:pt x="212" y="16"/>
                    <a:pt x="212" y="16"/>
                  </a:cubicBezTo>
                  <a:cubicBezTo>
                    <a:pt x="220" y="16"/>
                    <a:pt x="220" y="16"/>
                    <a:pt x="220" y="16"/>
                  </a:cubicBezTo>
                  <a:cubicBezTo>
                    <a:pt x="220" y="16"/>
                    <a:pt x="220" y="16"/>
                    <a:pt x="220" y="16"/>
                  </a:cubicBezTo>
                  <a:cubicBezTo>
                    <a:pt x="220" y="15"/>
                    <a:pt x="220" y="15"/>
                    <a:pt x="220" y="15"/>
                  </a:cubicBezTo>
                  <a:cubicBezTo>
                    <a:pt x="220" y="15"/>
                    <a:pt x="220" y="14"/>
                    <a:pt x="220" y="14"/>
                  </a:cubicBezTo>
                  <a:cubicBezTo>
                    <a:pt x="220" y="14"/>
                    <a:pt x="220" y="13"/>
                    <a:pt x="220" y="13"/>
                  </a:cubicBezTo>
                  <a:cubicBezTo>
                    <a:pt x="212" y="13"/>
                    <a:pt x="212" y="13"/>
                    <a:pt x="212" y="13"/>
                  </a:cubicBezTo>
                  <a:cubicBezTo>
                    <a:pt x="212" y="11"/>
                    <a:pt x="212" y="11"/>
                    <a:pt x="212" y="11"/>
                  </a:cubicBezTo>
                  <a:cubicBezTo>
                    <a:pt x="212" y="9"/>
                    <a:pt x="212" y="8"/>
                    <a:pt x="212" y="7"/>
                  </a:cubicBezTo>
                  <a:cubicBezTo>
                    <a:pt x="213" y="6"/>
                    <a:pt x="213" y="5"/>
                    <a:pt x="214" y="5"/>
                  </a:cubicBezTo>
                  <a:cubicBezTo>
                    <a:pt x="214" y="4"/>
                    <a:pt x="215" y="4"/>
                    <a:pt x="215" y="4"/>
                  </a:cubicBezTo>
                  <a:cubicBezTo>
                    <a:pt x="216" y="4"/>
                    <a:pt x="217" y="3"/>
                    <a:pt x="218" y="3"/>
                  </a:cubicBezTo>
                  <a:cubicBezTo>
                    <a:pt x="219" y="3"/>
                    <a:pt x="219" y="4"/>
                    <a:pt x="220" y="4"/>
                  </a:cubicBezTo>
                  <a:cubicBezTo>
                    <a:pt x="220" y="4"/>
                    <a:pt x="221" y="4"/>
                    <a:pt x="221" y="4"/>
                  </a:cubicBezTo>
                  <a:cubicBezTo>
                    <a:pt x="221" y="3"/>
                    <a:pt x="221" y="3"/>
                    <a:pt x="221" y="2"/>
                  </a:cubicBezTo>
                  <a:cubicBezTo>
                    <a:pt x="222" y="2"/>
                    <a:pt x="222" y="1"/>
                    <a:pt x="222" y="1"/>
                  </a:cubicBezTo>
                  <a:cubicBezTo>
                    <a:pt x="221" y="1"/>
                    <a:pt x="221" y="0"/>
                    <a:pt x="220" y="0"/>
                  </a:cubicBezTo>
                  <a:cubicBezTo>
                    <a:pt x="219" y="0"/>
                    <a:pt x="219" y="0"/>
                    <a:pt x="218" y="0"/>
                  </a:cubicBezTo>
                  <a:cubicBezTo>
                    <a:pt x="215" y="0"/>
                    <a:pt x="212" y="1"/>
                    <a:pt x="211" y="3"/>
                  </a:cubicBezTo>
                  <a:cubicBezTo>
                    <a:pt x="209" y="5"/>
                    <a:pt x="208" y="7"/>
                    <a:pt x="208" y="11"/>
                  </a:cubicBezTo>
                  <a:cubicBezTo>
                    <a:pt x="208" y="13"/>
                    <a:pt x="208" y="13"/>
                    <a:pt x="208" y="13"/>
                  </a:cubicBezTo>
                  <a:cubicBezTo>
                    <a:pt x="203" y="13"/>
                    <a:pt x="203" y="13"/>
                    <a:pt x="203" y="13"/>
                  </a:cubicBezTo>
                  <a:cubicBezTo>
                    <a:pt x="203" y="13"/>
                    <a:pt x="203" y="14"/>
                    <a:pt x="203" y="14"/>
                  </a:cubicBezTo>
                  <a:cubicBezTo>
                    <a:pt x="203" y="14"/>
                    <a:pt x="203" y="15"/>
                    <a:pt x="203" y="15"/>
                  </a:cubicBezTo>
                  <a:cubicBezTo>
                    <a:pt x="203" y="15"/>
                    <a:pt x="203" y="15"/>
                    <a:pt x="203" y="16"/>
                  </a:cubicBezTo>
                  <a:cubicBezTo>
                    <a:pt x="203" y="16"/>
                    <a:pt x="203" y="16"/>
                    <a:pt x="203" y="16"/>
                  </a:cubicBezTo>
                  <a:cubicBezTo>
                    <a:pt x="208" y="16"/>
                    <a:pt x="208" y="16"/>
                    <a:pt x="208" y="16"/>
                  </a:cubicBezTo>
                  <a:lnTo>
                    <a:pt x="208" y="42"/>
                  </a:lnTo>
                  <a:close/>
                  <a:moveTo>
                    <a:pt x="174" y="42"/>
                  </a:moveTo>
                  <a:cubicBezTo>
                    <a:pt x="174" y="42"/>
                    <a:pt x="174" y="42"/>
                    <a:pt x="175" y="42"/>
                  </a:cubicBezTo>
                  <a:cubicBezTo>
                    <a:pt x="175" y="42"/>
                    <a:pt x="175" y="42"/>
                    <a:pt x="176" y="42"/>
                  </a:cubicBezTo>
                  <a:cubicBezTo>
                    <a:pt x="176" y="42"/>
                    <a:pt x="176" y="42"/>
                    <a:pt x="177" y="42"/>
                  </a:cubicBezTo>
                  <a:cubicBezTo>
                    <a:pt x="177" y="42"/>
                    <a:pt x="177" y="42"/>
                    <a:pt x="177" y="42"/>
                  </a:cubicBezTo>
                  <a:cubicBezTo>
                    <a:pt x="177" y="27"/>
                    <a:pt x="177" y="27"/>
                    <a:pt x="177" y="27"/>
                  </a:cubicBezTo>
                  <a:cubicBezTo>
                    <a:pt x="177" y="23"/>
                    <a:pt x="178" y="21"/>
                    <a:pt x="180" y="19"/>
                  </a:cubicBezTo>
                  <a:cubicBezTo>
                    <a:pt x="181" y="18"/>
                    <a:pt x="183" y="17"/>
                    <a:pt x="186" y="17"/>
                  </a:cubicBezTo>
                  <a:cubicBezTo>
                    <a:pt x="186" y="17"/>
                    <a:pt x="186" y="17"/>
                    <a:pt x="186" y="17"/>
                  </a:cubicBezTo>
                  <a:cubicBezTo>
                    <a:pt x="187" y="17"/>
                    <a:pt x="187" y="17"/>
                    <a:pt x="187" y="17"/>
                  </a:cubicBezTo>
                  <a:cubicBezTo>
                    <a:pt x="187" y="16"/>
                    <a:pt x="187" y="16"/>
                    <a:pt x="187" y="15"/>
                  </a:cubicBezTo>
                  <a:cubicBezTo>
                    <a:pt x="187" y="15"/>
                    <a:pt x="187" y="14"/>
                    <a:pt x="187" y="13"/>
                  </a:cubicBezTo>
                  <a:cubicBezTo>
                    <a:pt x="187" y="13"/>
                    <a:pt x="187" y="13"/>
                    <a:pt x="186" y="13"/>
                  </a:cubicBezTo>
                  <a:cubicBezTo>
                    <a:pt x="186" y="13"/>
                    <a:pt x="186" y="13"/>
                    <a:pt x="186" y="13"/>
                  </a:cubicBezTo>
                  <a:cubicBezTo>
                    <a:pt x="184" y="13"/>
                    <a:pt x="182" y="14"/>
                    <a:pt x="180" y="15"/>
                  </a:cubicBezTo>
                  <a:cubicBezTo>
                    <a:pt x="179" y="16"/>
                    <a:pt x="178" y="17"/>
                    <a:pt x="177" y="18"/>
                  </a:cubicBezTo>
                  <a:cubicBezTo>
                    <a:pt x="177" y="17"/>
                    <a:pt x="177" y="17"/>
                    <a:pt x="177" y="16"/>
                  </a:cubicBezTo>
                  <a:cubicBezTo>
                    <a:pt x="177" y="15"/>
                    <a:pt x="177" y="14"/>
                    <a:pt x="177" y="13"/>
                  </a:cubicBezTo>
                  <a:cubicBezTo>
                    <a:pt x="177" y="13"/>
                    <a:pt x="177" y="13"/>
                    <a:pt x="176" y="13"/>
                  </a:cubicBezTo>
                  <a:cubicBezTo>
                    <a:pt x="176" y="13"/>
                    <a:pt x="176" y="13"/>
                    <a:pt x="175" y="13"/>
                  </a:cubicBezTo>
                  <a:cubicBezTo>
                    <a:pt x="175" y="13"/>
                    <a:pt x="175" y="13"/>
                    <a:pt x="175" y="13"/>
                  </a:cubicBezTo>
                  <a:cubicBezTo>
                    <a:pt x="174" y="13"/>
                    <a:pt x="174" y="13"/>
                    <a:pt x="174" y="13"/>
                  </a:cubicBezTo>
                  <a:lnTo>
                    <a:pt x="174" y="42"/>
                  </a:lnTo>
                  <a:close/>
                  <a:moveTo>
                    <a:pt x="145" y="25"/>
                  </a:moveTo>
                  <a:cubicBezTo>
                    <a:pt x="145" y="22"/>
                    <a:pt x="146" y="20"/>
                    <a:pt x="148" y="18"/>
                  </a:cubicBezTo>
                  <a:cubicBezTo>
                    <a:pt x="149" y="17"/>
                    <a:pt x="151" y="16"/>
                    <a:pt x="154" y="16"/>
                  </a:cubicBezTo>
                  <a:cubicBezTo>
                    <a:pt x="155" y="16"/>
                    <a:pt x="157" y="16"/>
                    <a:pt x="158" y="17"/>
                  </a:cubicBezTo>
                  <a:cubicBezTo>
                    <a:pt x="159" y="17"/>
                    <a:pt x="159" y="18"/>
                    <a:pt x="160" y="19"/>
                  </a:cubicBezTo>
                  <a:cubicBezTo>
                    <a:pt x="161" y="20"/>
                    <a:pt x="161" y="21"/>
                    <a:pt x="161" y="22"/>
                  </a:cubicBezTo>
                  <a:cubicBezTo>
                    <a:pt x="162" y="23"/>
                    <a:pt x="162" y="24"/>
                    <a:pt x="162" y="25"/>
                  </a:cubicBezTo>
                  <a:lnTo>
                    <a:pt x="145" y="25"/>
                  </a:lnTo>
                  <a:close/>
                  <a:moveTo>
                    <a:pt x="165" y="28"/>
                  </a:moveTo>
                  <a:cubicBezTo>
                    <a:pt x="165" y="28"/>
                    <a:pt x="166" y="27"/>
                    <a:pt x="166" y="27"/>
                  </a:cubicBezTo>
                  <a:cubicBezTo>
                    <a:pt x="166" y="26"/>
                    <a:pt x="166" y="26"/>
                    <a:pt x="166" y="25"/>
                  </a:cubicBezTo>
                  <a:cubicBezTo>
                    <a:pt x="166" y="24"/>
                    <a:pt x="165" y="22"/>
                    <a:pt x="165" y="20"/>
                  </a:cubicBezTo>
                  <a:cubicBezTo>
                    <a:pt x="164" y="19"/>
                    <a:pt x="164" y="17"/>
                    <a:pt x="163" y="16"/>
                  </a:cubicBezTo>
                  <a:cubicBezTo>
                    <a:pt x="162" y="15"/>
                    <a:pt x="160" y="14"/>
                    <a:pt x="159" y="14"/>
                  </a:cubicBezTo>
                  <a:cubicBezTo>
                    <a:pt x="157" y="13"/>
                    <a:pt x="156" y="13"/>
                    <a:pt x="154" y="13"/>
                  </a:cubicBezTo>
                  <a:cubicBezTo>
                    <a:pt x="152" y="13"/>
                    <a:pt x="150" y="13"/>
                    <a:pt x="148" y="14"/>
                  </a:cubicBezTo>
                  <a:cubicBezTo>
                    <a:pt x="147" y="15"/>
                    <a:pt x="145" y="16"/>
                    <a:pt x="144" y="17"/>
                  </a:cubicBezTo>
                  <a:cubicBezTo>
                    <a:pt x="143" y="18"/>
                    <a:pt x="142" y="20"/>
                    <a:pt x="142" y="22"/>
                  </a:cubicBezTo>
                  <a:cubicBezTo>
                    <a:pt x="141" y="24"/>
                    <a:pt x="141" y="26"/>
                    <a:pt x="141" y="28"/>
                  </a:cubicBezTo>
                  <a:cubicBezTo>
                    <a:pt x="141" y="30"/>
                    <a:pt x="141" y="32"/>
                    <a:pt x="142" y="34"/>
                  </a:cubicBezTo>
                  <a:cubicBezTo>
                    <a:pt x="143" y="35"/>
                    <a:pt x="143" y="37"/>
                    <a:pt x="144" y="38"/>
                  </a:cubicBezTo>
                  <a:cubicBezTo>
                    <a:pt x="146" y="40"/>
                    <a:pt x="147" y="41"/>
                    <a:pt x="149" y="41"/>
                  </a:cubicBezTo>
                  <a:cubicBezTo>
                    <a:pt x="151" y="42"/>
                    <a:pt x="153" y="42"/>
                    <a:pt x="155" y="42"/>
                  </a:cubicBezTo>
                  <a:cubicBezTo>
                    <a:pt x="157" y="42"/>
                    <a:pt x="159" y="42"/>
                    <a:pt x="160" y="42"/>
                  </a:cubicBezTo>
                  <a:cubicBezTo>
                    <a:pt x="161" y="42"/>
                    <a:pt x="163" y="41"/>
                    <a:pt x="164" y="41"/>
                  </a:cubicBezTo>
                  <a:cubicBezTo>
                    <a:pt x="164" y="41"/>
                    <a:pt x="164" y="40"/>
                    <a:pt x="164" y="39"/>
                  </a:cubicBezTo>
                  <a:cubicBezTo>
                    <a:pt x="163" y="39"/>
                    <a:pt x="163" y="38"/>
                    <a:pt x="163" y="38"/>
                  </a:cubicBezTo>
                  <a:cubicBezTo>
                    <a:pt x="162" y="38"/>
                    <a:pt x="161" y="39"/>
                    <a:pt x="160" y="39"/>
                  </a:cubicBezTo>
                  <a:cubicBezTo>
                    <a:pt x="158" y="39"/>
                    <a:pt x="157" y="39"/>
                    <a:pt x="156" y="39"/>
                  </a:cubicBezTo>
                  <a:cubicBezTo>
                    <a:pt x="152" y="39"/>
                    <a:pt x="149" y="38"/>
                    <a:pt x="148" y="36"/>
                  </a:cubicBezTo>
                  <a:cubicBezTo>
                    <a:pt x="146" y="35"/>
                    <a:pt x="145" y="32"/>
                    <a:pt x="145" y="28"/>
                  </a:cubicBezTo>
                  <a:lnTo>
                    <a:pt x="165" y="28"/>
                  </a:lnTo>
                  <a:close/>
                  <a:moveTo>
                    <a:pt x="114" y="25"/>
                  </a:moveTo>
                  <a:cubicBezTo>
                    <a:pt x="114" y="22"/>
                    <a:pt x="115" y="20"/>
                    <a:pt x="116" y="18"/>
                  </a:cubicBezTo>
                  <a:cubicBezTo>
                    <a:pt x="118" y="17"/>
                    <a:pt x="120" y="16"/>
                    <a:pt x="123" y="16"/>
                  </a:cubicBezTo>
                  <a:cubicBezTo>
                    <a:pt x="124" y="16"/>
                    <a:pt x="125" y="16"/>
                    <a:pt x="126" y="17"/>
                  </a:cubicBezTo>
                  <a:cubicBezTo>
                    <a:pt x="127" y="17"/>
                    <a:pt x="128" y="18"/>
                    <a:pt x="129" y="19"/>
                  </a:cubicBezTo>
                  <a:cubicBezTo>
                    <a:pt x="129" y="20"/>
                    <a:pt x="130" y="21"/>
                    <a:pt x="130" y="22"/>
                  </a:cubicBezTo>
                  <a:cubicBezTo>
                    <a:pt x="130" y="23"/>
                    <a:pt x="131" y="24"/>
                    <a:pt x="131" y="25"/>
                  </a:cubicBezTo>
                  <a:lnTo>
                    <a:pt x="114" y="25"/>
                  </a:lnTo>
                  <a:close/>
                  <a:moveTo>
                    <a:pt x="134" y="28"/>
                  </a:moveTo>
                  <a:cubicBezTo>
                    <a:pt x="134" y="28"/>
                    <a:pt x="134" y="27"/>
                    <a:pt x="134" y="27"/>
                  </a:cubicBezTo>
                  <a:cubicBezTo>
                    <a:pt x="134" y="26"/>
                    <a:pt x="134" y="26"/>
                    <a:pt x="134" y="25"/>
                  </a:cubicBezTo>
                  <a:cubicBezTo>
                    <a:pt x="134" y="24"/>
                    <a:pt x="134" y="22"/>
                    <a:pt x="133" y="20"/>
                  </a:cubicBezTo>
                  <a:cubicBezTo>
                    <a:pt x="133" y="19"/>
                    <a:pt x="132" y="17"/>
                    <a:pt x="131" y="16"/>
                  </a:cubicBezTo>
                  <a:cubicBezTo>
                    <a:pt x="130" y="15"/>
                    <a:pt x="129" y="14"/>
                    <a:pt x="128" y="14"/>
                  </a:cubicBezTo>
                  <a:cubicBezTo>
                    <a:pt x="126" y="13"/>
                    <a:pt x="124" y="13"/>
                    <a:pt x="123" y="13"/>
                  </a:cubicBezTo>
                  <a:cubicBezTo>
                    <a:pt x="120" y="13"/>
                    <a:pt x="118" y="13"/>
                    <a:pt x="117" y="14"/>
                  </a:cubicBezTo>
                  <a:cubicBezTo>
                    <a:pt x="115" y="15"/>
                    <a:pt x="114" y="16"/>
                    <a:pt x="113" y="17"/>
                  </a:cubicBezTo>
                  <a:cubicBezTo>
                    <a:pt x="112" y="18"/>
                    <a:pt x="111" y="20"/>
                    <a:pt x="111" y="22"/>
                  </a:cubicBezTo>
                  <a:cubicBezTo>
                    <a:pt x="110" y="24"/>
                    <a:pt x="110" y="26"/>
                    <a:pt x="110" y="28"/>
                  </a:cubicBezTo>
                  <a:cubicBezTo>
                    <a:pt x="110" y="30"/>
                    <a:pt x="110" y="32"/>
                    <a:pt x="111" y="34"/>
                  </a:cubicBezTo>
                  <a:cubicBezTo>
                    <a:pt x="111" y="35"/>
                    <a:pt x="112" y="37"/>
                    <a:pt x="113" y="38"/>
                  </a:cubicBezTo>
                  <a:cubicBezTo>
                    <a:pt x="114" y="40"/>
                    <a:pt x="116" y="41"/>
                    <a:pt x="118" y="41"/>
                  </a:cubicBezTo>
                  <a:cubicBezTo>
                    <a:pt x="119" y="42"/>
                    <a:pt x="121" y="42"/>
                    <a:pt x="124" y="42"/>
                  </a:cubicBezTo>
                  <a:cubicBezTo>
                    <a:pt x="126" y="42"/>
                    <a:pt x="127" y="42"/>
                    <a:pt x="129" y="42"/>
                  </a:cubicBezTo>
                  <a:cubicBezTo>
                    <a:pt x="130" y="42"/>
                    <a:pt x="131" y="41"/>
                    <a:pt x="132" y="41"/>
                  </a:cubicBezTo>
                  <a:cubicBezTo>
                    <a:pt x="132" y="41"/>
                    <a:pt x="132" y="40"/>
                    <a:pt x="132" y="39"/>
                  </a:cubicBezTo>
                  <a:cubicBezTo>
                    <a:pt x="132" y="39"/>
                    <a:pt x="132" y="38"/>
                    <a:pt x="132" y="38"/>
                  </a:cubicBezTo>
                  <a:cubicBezTo>
                    <a:pt x="131" y="38"/>
                    <a:pt x="129" y="39"/>
                    <a:pt x="128" y="39"/>
                  </a:cubicBezTo>
                  <a:cubicBezTo>
                    <a:pt x="127" y="39"/>
                    <a:pt x="126" y="39"/>
                    <a:pt x="124" y="39"/>
                  </a:cubicBezTo>
                  <a:cubicBezTo>
                    <a:pt x="121" y="39"/>
                    <a:pt x="118" y="38"/>
                    <a:pt x="116" y="36"/>
                  </a:cubicBezTo>
                  <a:cubicBezTo>
                    <a:pt x="115" y="35"/>
                    <a:pt x="114" y="32"/>
                    <a:pt x="114" y="28"/>
                  </a:cubicBezTo>
                  <a:lnTo>
                    <a:pt x="134" y="28"/>
                  </a:lnTo>
                  <a:close/>
                  <a:moveTo>
                    <a:pt x="79" y="42"/>
                  </a:moveTo>
                  <a:cubicBezTo>
                    <a:pt x="79" y="42"/>
                    <a:pt x="79" y="42"/>
                    <a:pt x="80" y="42"/>
                  </a:cubicBezTo>
                  <a:cubicBezTo>
                    <a:pt x="80" y="42"/>
                    <a:pt x="81" y="42"/>
                    <a:pt x="81" y="42"/>
                  </a:cubicBezTo>
                  <a:cubicBezTo>
                    <a:pt x="81" y="42"/>
                    <a:pt x="81" y="42"/>
                    <a:pt x="82" y="42"/>
                  </a:cubicBezTo>
                  <a:cubicBezTo>
                    <a:pt x="82" y="42"/>
                    <a:pt x="82" y="42"/>
                    <a:pt x="83" y="42"/>
                  </a:cubicBezTo>
                  <a:cubicBezTo>
                    <a:pt x="83" y="28"/>
                    <a:pt x="83" y="28"/>
                    <a:pt x="83" y="28"/>
                  </a:cubicBezTo>
                  <a:cubicBezTo>
                    <a:pt x="83" y="26"/>
                    <a:pt x="83" y="24"/>
                    <a:pt x="83" y="23"/>
                  </a:cubicBezTo>
                  <a:cubicBezTo>
                    <a:pt x="84" y="21"/>
                    <a:pt x="85" y="20"/>
                    <a:pt x="85" y="19"/>
                  </a:cubicBezTo>
                  <a:cubicBezTo>
                    <a:pt x="86" y="18"/>
                    <a:pt x="87" y="17"/>
                    <a:pt x="88" y="17"/>
                  </a:cubicBezTo>
                  <a:cubicBezTo>
                    <a:pt x="89" y="16"/>
                    <a:pt x="91" y="16"/>
                    <a:pt x="92" y="16"/>
                  </a:cubicBezTo>
                  <a:cubicBezTo>
                    <a:pt x="94" y="16"/>
                    <a:pt x="95" y="17"/>
                    <a:pt x="96" y="18"/>
                  </a:cubicBezTo>
                  <a:cubicBezTo>
                    <a:pt x="97" y="19"/>
                    <a:pt x="98" y="22"/>
                    <a:pt x="98" y="25"/>
                  </a:cubicBezTo>
                  <a:cubicBezTo>
                    <a:pt x="98" y="42"/>
                    <a:pt x="98" y="42"/>
                    <a:pt x="98" y="42"/>
                  </a:cubicBezTo>
                  <a:cubicBezTo>
                    <a:pt x="98" y="42"/>
                    <a:pt x="98" y="42"/>
                    <a:pt x="99" y="42"/>
                  </a:cubicBezTo>
                  <a:cubicBezTo>
                    <a:pt x="99" y="42"/>
                    <a:pt x="100" y="42"/>
                    <a:pt x="100" y="42"/>
                  </a:cubicBezTo>
                  <a:cubicBezTo>
                    <a:pt x="100" y="42"/>
                    <a:pt x="100" y="42"/>
                    <a:pt x="101" y="42"/>
                  </a:cubicBezTo>
                  <a:cubicBezTo>
                    <a:pt x="101" y="42"/>
                    <a:pt x="101" y="42"/>
                    <a:pt x="102" y="42"/>
                  </a:cubicBezTo>
                  <a:cubicBezTo>
                    <a:pt x="102" y="24"/>
                    <a:pt x="102" y="24"/>
                    <a:pt x="102" y="24"/>
                  </a:cubicBezTo>
                  <a:cubicBezTo>
                    <a:pt x="102" y="20"/>
                    <a:pt x="101" y="18"/>
                    <a:pt x="99" y="16"/>
                  </a:cubicBezTo>
                  <a:cubicBezTo>
                    <a:pt x="98" y="14"/>
                    <a:pt x="96" y="13"/>
                    <a:pt x="92" y="13"/>
                  </a:cubicBezTo>
                  <a:cubicBezTo>
                    <a:pt x="91" y="13"/>
                    <a:pt x="90" y="13"/>
                    <a:pt x="89" y="13"/>
                  </a:cubicBezTo>
                  <a:cubicBezTo>
                    <a:pt x="88" y="13"/>
                    <a:pt x="87" y="14"/>
                    <a:pt x="86" y="15"/>
                  </a:cubicBezTo>
                  <a:cubicBezTo>
                    <a:pt x="85" y="15"/>
                    <a:pt x="85" y="16"/>
                    <a:pt x="84" y="16"/>
                  </a:cubicBezTo>
                  <a:cubicBezTo>
                    <a:pt x="83" y="17"/>
                    <a:pt x="83" y="18"/>
                    <a:pt x="83" y="18"/>
                  </a:cubicBezTo>
                  <a:cubicBezTo>
                    <a:pt x="83" y="18"/>
                    <a:pt x="82" y="17"/>
                    <a:pt x="82" y="16"/>
                  </a:cubicBezTo>
                  <a:cubicBezTo>
                    <a:pt x="82" y="15"/>
                    <a:pt x="82" y="14"/>
                    <a:pt x="82" y="13"/>
                  </a:cubicBezTo>
                  <a:cubicBezTo>
                    <a:pt x="82" y="13"/>
                    <a:pt x="82" y="13"/>
                    <a:pt x="81" y="13"/>
                  </a:cubicBezTo>
                  <a:cubicBezTo>
                    <a:pt x="81" y="13"/>
                    <a:pt x="81" y="13"/>
                    <a:pt x="81" y="13"/>
                  </a:cubicBezTo>
                  <a:cubicBezTo>
                    <a:pt x="80" y="13"/>
                    <a:pt x="80" y="13"/>
                    <a:pt x="80" y="13"/>
                  </a:cubicBezTo>
                  <a:cubicBezTo>
                    <a:pt x="80" y="13"/>
                    <a:pt x="79" y="13"/>
                    <a:pt x="79" y="13"/>
                  </a:cubicBezTo>
                  <a:lnTo>
                    <a:pt x="79" y="42"/>
                  </a:lnTo>
                  <a:close/>
                  <a:moveTo>
                    <a:pt x="63" y="41"/>
                  </a:moveTo>
                  <a:cubicBezTo>
                    <a:pt x="65" y="41"/>
                    <a:pt x="66" y="40"/>
                    <a:pt x="67" y="38"/>
                  </a:cubicBezTo>
                  <a:cubicBezTo>
                    <a:pt x="68" y="37"/>
                    <a:pt x="69" y="35"/>
                    <a:pt x="70" y="33"/>
                  </a:cubicBezTo>
                  <a:cubicBezTo>
                    <a:pt x="70" y="32"/>
                    <a:pt x="70" y="30"/>
                    <a:pt x="70" y="28"/>
                  </a:cubicBezTo>
                  <a:cubicBezTo>
                    <a:pt x="70" y="25"/>
                    <a:pt x="70" y="24"/>
                    <a:pt x="70" y="22"/>
                  </a:cubicBezTo>
                  <a:cubicBezTo>
                    <a:pt x="69" y="20"/>
                    <a:pt x="68" y="18"/>
                    <a:pt x="67" y="17"/>
                  </a:cubicBezTo>
                  <a:cubicBezTo>
                    <a:pt x="66" y="16"/>
                    <a:pt x="65" y="15"/>
                    <a:pt x="63" y="14"/>
                  </a:cubicBezTo>
                  <a:cubicBezTo>
                    <a:pt x="62" y="13"/>
                    <a:pt x="60" y="13"/>
                    <a:pt x="58" y="13"/>
                  </a:cubicBezTo>
                  <a:cubicBezTo>
                    <a:pt x="56" y="13"/>
                    <a:pt x="54" y="13"/>
                    <a:pt x="52" y="14"/>
                  </a:cubicBezTo>
                  <a:cubicBezTo>
                    <a:pt x="51" y="15"/>
                    <a:pt x="49" y="16"/>
                    <a:pt x="48" y="17"/>
                  </a:cubicBezTo>
                  <a:cubicBezTo>
                    <a:pt x="47" y="18"/>
                    <a:pt x="46" y="20"/>
                    <a:pt x="46" y="22"/>
                  </a:cubicBezTo>
                  <a:cubicBezTo>
                    <a:pt x="45" y="24"/>
                    <a:pt x="45" y="25"/>
                    <a:pt x="45" y="28"/>
                  </a:cubicBezTo>
                  <a:cubicBezTo>
                    <a:pt x="45" y="30"/>
                    <a:pt x="45" y="32"/>
                    <a:pt x="46" y="33"/>
                  </a:cubicBezTo>
                  <a:cubicBezTo>
                    <a:pt x="46" y="35"/>
                    <a:pt x="47" y="37"/>
                    <a:pt x="48" y="38"/>
                  </a:cubicBezTo>
                  <a:cubicBezTo>
                    <a:pt x="49" y="40"/>
                    <a:pt x="51" y="41"/>
                    <a:pt x="52" y="41"/>
                  </a:cubicBezTo>
                  <a:cubicBezTo>
                    <a:pt x="54" y="42"/>
                    <a:pt x="56" y="42"/>
                    <a:pt x="58" y="42"/>
                  </a:cubicBezTo>
                  <a:cubicBezTo>
                    <a:pt x="60" y="42"/>
                    <a:pt x="62" y="42"/>
                    <a:pt x="63" y="41"/>
                  </a:cubicBezTo>
                  <a:moveTo>
                    <a:pt x="51" y="36"/>
                  </a:moveTo>
                  <a:cubicBezTo>
                    <a:pt x="50" y="34"/>
                    <a:pt x="49" y="31"/>
                    <a:pt x="49" y="28"/>
                  </a:cubicBezTo>
                  <a:cubicBezTo>
                    <a:pt x="49" y="24"/>
                    <a:pt x="50" y="21"/>
                    <a:pt x="51" y="19"/>
                  </a:cubicBezTo>
                  <a:cubicBezTo>
                    <a:pt x="53" y="17"/>
                    <a:pt x="55" y="16"/>
                    <a:pt x="58" y="16"/>
                  </a:cubicBezTo>
                  <a:cubicBezTo>
                    <a:pt x="61" y="16"/>
                    <a:pt x="63" y="17"/>
                    <a:pt x="64" y="19"/>
                  </a:cubicBezTo>
                  <a:cubicBezTo>
                    <a:pt x="66" y="21"/>
                    <a:pt x="67" y="24"/>
                    <a:pt x="67" y="28"/>
                  </a:cubicBezTo>
                  <a:cubicBezTo>
                    <a:pt x="67" y="31"/>
                    <a:pt x="66" y="34"/>
                    <a:pt x="64" y="36"/>
                  </a:cubicBezTo>
                  <a:cubicBezTo>
                    <a:pt x="63" y="38"/>
                    <a:pt x="61" y="39"/>
                    <a:pt x="58" y="39"/>
                  </a:cubicBezTo>
                  <a:cubicBezTo>
                    <a:pt x="55" y="39"/>
                    <a:pt x="53" y="38"/>
                    <a:pt x="51" y="36"/>
                  </a:cubicBezTo>
                  <a:moveTo>
                    <a:pt x="32" y="6"/>
                  </a:moveTo>
                  <a:cubicBezTo>
                    <a:pt x="33" y="6"/>
                    <a:pt x="33" y="6"/>
                    <a:pt x="33" y="6"/>
                  </a:cubicBezTo>
                  <a:cubicBezTo>
                    <a:pt x="34" y="6"/>
                    <a:pt x="34" y="6"/>
                    <a:pt x="35" y="6"/>
                  </a:cubicBezTo>
                  <a:cubicBezTo>
                    <a:pt x="35" y="6"/>
                    <a:pt x="35" y="6"/>
                    <a:pt x="36" y="6"/>
                  </a:cubicBezTo>
                  <a:cubicBezTo>
                    <a:pt x="36" y="6"/>
                    <a:pt x="36" y="6"/>
                    <a:pt x="36" y="5"/>
                  </a:cubicBezTo>
                  <a:cubicBezTo>
                    <a:pt x="36" y="5"/>
                    <a:pt x="36" y="4"/>
                    <a:pt x="36" y="4"/>
                  </a:cubicBezTo>
                  <a:cubicBezTo>
                    <a:pt x="36" y="4"/>
                    <a:pt x="36" y="3"/>
                    <a:pt x="36" y="3"/>
                  </a:cubicBezTo>
                  <a:cubicBezTo>
                    <a:pt x="36" y="2"/>
                    <a:pt x="36" y="2"/>
                    <a:pt x="36" y="2"/>
                  </a:cubicBezTo>
                  <a:cubicBezTo>
                    <a:pt x="35" y="2"/>
                    <a:pt x="35" y="2"/>
                    <a:pt x="35" y="1"/>
                  </a:cubicBezTo>
                  <a:cubicBezTo>
                    <a:pt x="34" y="1"/>
                    <a:pt x="34" y="1"/>
                    <a:pt x="33" y="1"/>
                  </a:cubicBezTo>
                  <a:cubicBezTo>
                    <a:pt x="33" y="1"/>
                    <a:pt x="33" y="1"/>
                    <a:pt x="32" y="1"/>
                  </a:cubicBezTo>
                  <a:cubicBezTo>
                    <a:pt x="32" y="2"/>
                    <a:pt x="31" y="2"/>
                    <a:pt x="31" y="2"/>
                  </a:cubicBezTo>
                  <a:cubicBezTo>
                    <a:pt x="31" y="2"/>
                    <a:pt x="31" y="2"/>
                    <a:pt x="31" y="3"/>
                  </a:cubicBezTo>
                  <a:cubicBezTo>
                    <a:pt x="31" y="3"/>
                    <a:pt x="31" y="4"/>
                    <a:pt x="31" y="4"/>
                  </a:cubicBezTo>
                  <a:cubicBezTo>
                    <a:pt x="31" y="4"/>
                    <a:pt x="31" y="5"/>
                    <a:pt x="31" y="5"/>
                  </a:cubicBezTo>
                  <a:cubicBezTo>
                    <a:pt x="31" y="6"/>
                    <a:pt x="31" y="6"/>
                    <a:pt x="31" y="6"/>
                  </a:cubicBezTo>
                  <a:cubicBezTo>
                    <a:pt x="31" y="6"/>
                    <a:pt x="32" y="6"/>
                    <a:pt x="32" y="6"/>
                  </a:cubicBezTo>
                  <a:moveTo>
                    <a:pt x="33" y="42"/>
                  </a:moveTo>
                  <a:cubicBezTo>
                    <a:pt x="33" y="42"/>
                    <a:pt x="33" y="42"/>
                    <a:pt x="34" y="42"/>
                  </a:cubicBezTo>
                  <a:cubicBezTo>
                    <a:pt x="34" y="42"/>
                    <a:pt x="34" y="42"/>
                    <a:pt x="35" y="42"/>
                  </a:cubicBezTo>
                  <a:cubicBezTo>
                    <a:pt x="35" y="42"/>
                    <a:pt x="35" y="42"/>
                    <a:pt x="36" y="42"/>
                  </a:cubicBezTo>
                  <a:cubicBezTo>
                    <a:pt x="36" y="42"/>
                    <a:pt x="36" y="42"/>
                    <a:pt x="36" y="42"/>
                  </a:cubicBezTo>
                  <a:cubicBezTo>
                    <a:pt x="36" y="13"/>
                    <a:pt x="36" y="13"/>
                    <a:pt x="36" y="13"/>
                  </a:cubicBezTo>
                  <a:cubicBezTo>
                    <a:pt x="29" y="13"/>
                    <a:pt x="29" y="13"/>
                    <a:pt x="29" y="13"/>
                  </a:cubicBezTo>
                  <a:cubicBezTo>
                    <a:pt x="29" y="13"/>
                    <a:pt x="29" y="14"/>
                    <a:pt x="29" y="14"/>
                  </a:cubicBezTo>
                  <a:cubicBezTo>
                    <a:pt x="29" y="14"/>
                    <a:pt x="29" y="15"/>
                    <a:pt x="29" y="15"/>
                  </a:cubicBezTo>
                  <a:cubicBezTo>
                    <a:pt x="29" y="15"/>
                    <a:pt x="29" y="15"/>
                    <a:pt x="29" y="16"/>
                  </a:cubicBezTo>
                  <a:cubicBezTo>
                    <a:pt x="29" y="16"/>
                    <a:pt x="29" y="16"/>
                    <a:pt x="29" y="16"/>
                  </a:cubicBezTo>
                  <a:cubicBezTo>
                    <a:pt x="33" y="16"/>
                    <a:pt x="33" y="16"/>
                    <a:pt x="33" y="16"/>
                  </a:cubicBezTo>
                  <a:lnTo>
                    <a:pt x="33" y="42"/>
                  </a:lnTo>
                  <a:close/>
                  <a:moveTo>
                    <a:pt x="0" y="42"/>
                  </a:moveTo>
                  <a:cubicBezTo>
                    <a:pt x="0" y="42"/>
                    <a:pt x="0" y="42"/>
                    <a:pt x="0" y="42"/>
                  </a:cubicBezTo>
                  <a:cubicBezTo>
                    <a:pt x="1" y="42"/>
                    <a:pt x="1" y="42"/>
                    <a:pt x="2" y="42"/>
                  </a:cubicBezTo>
                  <a:cubicBezTo>
                    <a:pt x="2" y="42"/>
                    <a:pt x="2" y="42"/>
                    <a:pt x="3" y="42"/>
                  </a:cubicBezTo>
                  <a:cubicBezTo>
                    <a:pt x="3" y="42"/>
                    <a:pt x="3" y="42"/>
                    <a:pt x="3" y="42"/>
                  </a:cubicBezTo>
                  <a:cubicBezTo>
                    <a:pt x="3" y="26"/>
                    <a:pt x="3" y="26"/>
                    <a:pt x="3" y="26"/>
                  </a:cubicBezTo>
                  <a:cubicBezTo>
                    <a:pt x="4" y="26"/>
                    <a:pt x="5" y="26"/>
                    <a:pt x="6" y="26"/>
                  </a:cubicBezTo>
                  <a:cubicBezTo>
                    <a:pt x="6" y="26"/>
                    <a:pt x="7" y="26"/>
                    <a:pt x="8" y="26"/>
                  </a:cubicBezTo>
                  <a:cubicBezTo>
                    <a:pt x="10" y="26"/>
                    <a:pt x="12" y="26"/>
                    <a:pt x="14" y="26"/>
                  </a:cubicBezTo>
                  <a:cubicBezTo>
                    <a:pt x="15" y="25"/>
                    <a:pt x="17" y="24"/>
                    <a:pt x="18" y="23"/>
                  </a:cubicBezTo>
                  <a:cubicBezTo>
                    <a:pt x="20" y="22"/>
                    <a:pt x="21" y="21"/>
                    <a:pt x="22" y="19"/>
                  </a:cubicBezTo>
                  <a:cubicBezTo>
                    <a:pt x="22" y="17"/>
                    <a:pt x="23" y="15"/>
                    <a:pt x="23" y="13"/>
                  </a:cubicBezTo>
                  <a:cubicBezTo>
                    <a:pt x="23" y="11"/>
                    <a:pt x="22" y="9"/>
                    <a:pt x="22" y="7"/>
                  </a:cubicBezTo>
                  <a:cubicBezTo>
                    <a:pt x="21" y="6"/>
                    <a:pt x="20" y="5"/>
                    <a:pt x="19" y="4"/>
                  </a:cubicBezTo>
                  <a:cubicBezTo>
                    <a:pt x="17" y="3"/>
                    <a:pt x="16" y="2"/>
                    <a:pt x="14" y="2"/>
                  </a:cubicBezTo>
                  <a:cubicBezTo>
                    <a:pt x="12" y="1"/>
                    <a:pt x="10" y="1"/>
                    <a:pt x="8" y="1"/>
                  </a:cubicBezTo>
                  <a:cubicBezTo>
                    <a:pt x="7" y="1"/>
                    <a:pt x="7" y="1"/>
                    <a:pt x="6" y="1"/>
                  </a:cubicBezTo>
                  <a:cubicBezTo>
                    <a:pt x="5" y="1"/>
                    <a:pt x="4" y="1"/>
                    <a:pt x="3" y="1"/>
                  </a:cubicBezTo>
                  <a:cubicBezTo>
                    <a:pt x="3" y="1"/>
                    <a:pt x="2" y="1"/>
                    <a:pt x="1" y="1"/>
                  </a:cubicBezTo>
                  <a:cubicBezTo>
                    <a:pt x="0" y="1"/>
                    <a:pt x="0" y="2"/>
                    <a:pt x="0" y="2"/>
                  </a:cubicBezTo>
                  <a:lnTo>
                    <a:pt x="0" y="42"/>
                  </a:lnTo>
                  <a:close/>
                  <a:moveTo>
                    <a:pt x="3" y="5"/>
                  </a:moveTo>
                  <a:cubicBezTo>
                    <a:pt x="4" y="5"/>
                    <a:pt x="5" y="5"/>
                    <a:pt x="5" y="5"/>
                  </a:cubicBezTo>
                  <a:cubicBezTo>
                    <a:pt x="6" y="4"/>
                    <a:pt x="7" y="4"/>
                    <a:pt x="8" y="4"/>
                  </a:cubicBezTo>
                  <a:cubicBezTo>
                    <a:pt x="10" y="4"/>
                    <a:pt x="11" y="5"/>
                    <a:pt x="12" y="5"/>
                  </a:cubicBezTo>
                  <a:cubicBezTo>
                    <a:pt x="14" y="5"/>
                    <a:pt x="15" y="6"/>
                    <a:pt x="16" y="6"/>
                  </a:cubicBezTo>
                  <a:cubicBezTo>
                    <a:pt x="17" y="7"/>
                    <a:pt x="17" y="8"/>
                    <a:pt x="18" y="9"/>
                  </a:cubicBezTo>
                  <a:cubicBezTo>
                    <a:pt x="18" y="10"/>
                    <a:pt x="19" y="11"/>
                    <a:pt x="19" y="13"/>
                  </a:cubicBezTo>
                  <a:cubicBezTo>
                    <a:pt x="19" y="15"/>
                    <a:pt x="18" y="17"/>
                    <a:pt x="18" y="18"/>
                  </a:cubicBezTo>
                  <a:cubicBezTo>
                    <a:pt x="17" y="19"/>
                    <a:pt x="16" y="20"/>
                    <a:pt x="15" y="21"/>
                  </a:cubicBezTo>
                  <a:cubicBezTo>
                    <a:pt x="14" y="22"/>
                    <a:pt x="13" y="22"/>
                    <a:pt x="12" y="22"/>
                  </a:cubicBezTo>
                  <a:cubicBezTo>
                    <a:pt x="10" y="23"/>
                    <a:pt x="9" y="23"/>
                    <a:pt x="8" y="23"/>
                  </a:cubicBezTo>
                  <a:cubicBezTo>
                    <a:pt x="7" y="23"/>
                    <a:pt x="7" y="23"/>
                    <a:pt x="6" y="23"/>
                  </a:cubicBezTo>
                  <a:cubicBezTo>
                    <a:pt x="6" y="23"/>
                    <a:pt x="6" y="23"/>
                    <a:pt x="5" y="23"/>
                  </a:cubicBezTo>
                  <a:cubicBezTo>
                    <a:pt x="5" y="23"/>
                    <a:pt x="5" y="23"/>
                    <a:pt x="4" y="23"/>
                  </a:cubicBezTo>
                  <a:cubicBezTo>
                    <a:pt x="4" y="23"/>
                    <a:pt x="4" y="22"/>
                    <a:pt x="3" y="22"/>
                  </a:cubicBez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prstClr val="white"/>
                </a:solidFill>
              </a:endParaRPr>
            </a:p>
          </p:txBody>
        </p:sp>
      </p:gr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81800" y="4390129"/>
            <a:ext cx="2130761" cy="2189367"/>
          </a:xfrm>
          <a:prstGeom prst="rect">
            <a:avLst/>
          </a:prstGeom>
        </p:spPr>
      </p:pic>
      <p:grpSp>
        <p:nvGrpSpPr>
          <p:cNvPr id="3236" name="Group 3235"/>
          <p:cNvGrpSpPr/>
          <p:nvPr/>
        </p:nvGrpSpPr>
        <p:grpSpPr>
          <a:xfrm>
            <a:off x="6340474" y="4278210"/>
            <a:ext cx="771524" cy="223837"/>
            <a:chOff x="4395788" y="1811338"/>
            <a:chExt cx="771524" cy="223837"/>
          </a:xfrm>
        </p:grpSpPr>
        <p:sp>
          <p:nvSpPr>
            <p:cNvPr id="3215" name="Freeform 154"/>
            <p:cNvSpPr>
              <a:spLocks noEditPoints="1"/>
            </p:cNvSpPr>
            <p:nvPr/>
          </p:nvSpPr>
          <p:spPr bwMode="auto">
            <a:xfrm>
              <a:off x="4395788" y="1830388"/>
              <a:ext cx="155575" cy="198437"/>
            </a:xfrm>
            <a:custGeom>
              <a:avLst/>
              <a:gdLst>
                <a:gd name="T0" fmla="*/ 37 w 57"/>
                <a:gd name="T1" fmla="*/ 34 h 72"/>
                <a:gd name="T2" fmla="*/ 57 w 57"/>
                <a:gd name="T3" fmla="*/ 51 h 72"/>
                <a:gd name="T4" fmla="*/ 46 w 57"/>
                <a:gd name="T5" fmla="*/ 68 h 72"/>
                <a:gd name="T6" fmla="*/ 25 w 57"/>
                <a:gd name="T7" fmla="*/ 72 h 72"/>
                <a:gd name="T8" fmla="*/ 0 w 57"/>
                <a:gd name="T9" fmla="*/ 72 h 72"/>
                <a:gd name="T10" fmla="*/ 0 w 57"/>
                <a:gd name="T11" fmla="*/ 69 h 72"/>
                <a:gd name="T12" fmla="*/ 10 w 57"/>
                <a:gd name="T13" fmla="*/ 59 h 72"/>
                <a:gd name="T14" fmla="*/ 10 w 57"/>
                <a:gd name="T15" fmla="*/ 14 h 72"/>
                <a:gd name="T16" fmla="*/ 1 w 57"/>
                <a:gd name="T17" fmla="*/ 3 h 72"/>
                <a:gd name="T18" fmla="*/ 1 w 57"/>
                <a:gd name="T19" fmla="*/ 0 h 72"/>
                <a:gd name="T20" fmla="*/ 30 w 57"/>
                <a:gd name="T21" fmla="*/ 0 h 72"/>
                <a:gd name="T22" fmla="*/ 46 w 57"/>
                <a:gd name="T23" fmla="*/ 4 h 72"/>
                <a:gd name="T24" fmla="*/ 52 w 57"/>
                <a:gd name="T25" fmla="*/ 17 h 72"/>
                <a:gd name="T26" fmla="*/ 37 w 57"/>
                <a:gd name="T27" fmla="*/ 33 h 72"/>
                <a:gd name="T28" fmla="*/ 37 w 57"/>
                <a:gd name="T29" fmla="*/ 34 h 72"/>
                <a:gd name="T30" fmla="*/ 25 w 57"/>
                <a:gd name="T31" fmla="*/ 32 h 72"/>
                <a:gd name="T32" fmla="*/ 42 w 57"/>
                <a:gd name="T33" fmla="*/ 18 h 72"/>
                <a:gd name="T34" fmla="*/ 27 w 57"/>
                <a:gd name="T35" fmla="*/ 4 h 72"/>
                <a:gd name="T36" fmla="*/ 21 w 57"/>
                <a:gd name="T37" fmla="*/ 5 h 72"/>
                <a:gd name="T38" fmla="*/ 20 w 57"/>
                <a:gd name="T39" fmla="*/ 11 h 72"/>
                <a:gd name="T40" fmla="*/ 20 w 57"/>
                <a:gd name="T41" fmla="*/ 32 h 72"/>
                <a:gd name="T42" fmla="*/ 25 w 57"/>
                <a:gd name="T43" fmla="*/ 32 h 72"/>
                <a:gd name="T44" fmla="*/ 20 w 57"/>
                <a:gd name="T45" fmla="*/ 58 h 72"/>
                <a:gd name="T46" fmla="*/ 29 w 57"/>
                <a:gd name="T47" fmla="*/ 69 h 72"/>
                <a:gd name="T48" fmla="*/ 46 w 57"/>
                <a:gd name="T49" fmla="*/ 52 h 72"/>
                <a:gd name="T50" fmla="*/ 25 w 57"/>
                <a:gd name="T51" fmla="*/ 36 h 72"/>
                <a:gd name="T52" fmla="*/ 20 w 57"/>
                <a:gd name="T53" fmla="*/ 36 h 72"/>
                <a:gd name="T54" fmla="*/ 20 w 57"/>
                <a:gd name="T55" fmla="*/ 5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2">
                  <a:moveTo>
                    <a:pt x="37" y="34"/>
                  </a:moveTo>
                  <a:cubicBezTo>
                    <a:pt x="48" y="35"/>
                    <a:pt x="57" y="40"/>
                    <a:pt x="57" y="51"/>
                  </a:cubicBezTo>
                  <a:cubicBezTo>
                    <a:pt x="57" y="59"/>
                    <a:pt x="53" y="64"/>
                    <a:pt x="46" y="68"/>
                  </a:cubicBezTo>
                  <a:cubicBezTo>
                    <a:pt x="41" y="71"/>
                    <a:pt x="33" y="72"/>
                    <a:pt x="25" y="72"/>
                  </a:cubicBezTo>
                  <a:cubicBezTo>
                    <a:pt x="0" y="72"/>
                    <a:pt x="0" y="72"/>
                    <a:pt x="0" y="72"/>
                  </a:cubicBezTo>
                  <a:cubicBezTo>
                    <a:pt x="0" y="69"/>
                    <a:pt x="0" y="69"/>
                    <a:pt x="0" y="69"/>
                  </a:cubicBezTo>
                  <a:cubicBezTo>
                    <a:pt x="10" y="69"/>
                    <a:pt x="10" y="68"/>
                    <a:pt x="10" y="59"/>
                  </a:cubicBezTo>
                  <a:cubicBezTo>
                    <a:pt x="10" y="14"/>
                    <a:pt x="10" y="14"/>
                    <a:pt x="10" y="14"/>
                  </a:cubicBezTo>
                  <a:cubicBezTo>
                    <a:pt x="10" y="5"/>
                    <a:pt x="10" y="4"/>
                    <a:pt x="1" y="3"/>
                  </a:cubicBezTo>
                  <a:cubicBezTo>
                    <a:pt x="1" y="0"/>
                    <a:pt x="1" y="0"/>
                    <a:pt x="1" y="0"/>
                  </a:cubicBezTo>
                  <a:cubicBezTo>
                    <a:pt x="30" y="0"/>
                    <a:pt x="30" y="0"/>
                    <a:pt x="30" y="0"/>
                  </a:cubicBezTo>
                  <a:cubicBezTo>
                    <a:pt x="38" y="0"/>
                    <a:pt x="43" y="2"/>
                    <a:pt x="46" y="4"/>
                  </a:cubicBezTo>
                  <a:cubicBezTo>
                    <a:pt x="50" y="7"/>
                    <a:pt x="52" y="12"/>
                    <a:pt x="52" y="17"/>
                  </a:cubicBezTo>
                  <a:cubicBezTo>
                    <a:pt x="52" y="27"/>
                    <a:pt x="44" y="32"/>
                    <a:pt x="37" y="33"/>
                  </a:cubicBezTo>
                  <a:lnTo>
                    <a:pt x="37" y="34"/>
                  </a:lnTo>
                  <a:close/>
                  <a:moveTo>
                    <a:pt x="25" y="32"/>
                  </a:moveTo>
                  <a:cubicBezTo>
                    <a:pt x="37" y="32"/>
                    <a:pt x="42" y="27"/>
                    <a:pt x="42" y="18"/>
                  </a:cubicBezTo>
                  <a:cubicBezTo>
                    <a:pt x="42" y="11"/>
                    <a:pt x="38" y="4"/>
                    <a:pt x="27" y="4"/>
                  </a:cubicBezTo>
                  <a:cubicBezTo>
                    <a:pt x="25" y="4"/>
                    <a:pt x="22" y="4"/>
                    <a:pt x="21" y="5"/>
                  </a:cubicBezTo>
                  <a:cubicBezTo>
                    <a:pt x="20" y="6"/>
                    <a:pt x="20" y="7"/>
                    <a:pt x="20" y="11"/>
                  </a:cubicBezTo>
                  <a:cubicBezTo>
                    <a:pt x="20" y="32"/>
                    <a:pt x="20" y="32"/>
                    <a:pt x="20" y="32"/>
                  </a:cubicBezTo>
                  <a:lnTo>
                    <a:pt x="25" y="32"/>
                  </a:lnTo>
                  <a:close/>
                  <a:moveTo>
                    <a:pt x="20" y="58"/>
                  </a:moveTo>
                  <a:cubicBezTo>
                    <a:pt x="20" y="66"/>
                    <a:pt x="22" y="69"/>
                    <a:pt x="29" y="69"/>
                  </a:cubicBezTo>
                  <a:cubicBezTo>
                    <a:pt x="38" y="68"/>
                    <a:pt x="46" y="64"/>
                    <a:pt x="46" y="52"/>
                  </a:cubicBezTo>
                  <a:cubicBezTo>
                    <a:pt x="46" y="41"/>
                    <a:pt x="38" y="36"/>
                    <a:pt x="25" y="36"/>
                  </a:cubicBezTo>
                  <a:cubicBezTo>
                    <a:pt x="20" y="36"/>
                    <a:pt x="20" y="36"/>
                    <a:pt x="20" y="36"/>
                  </a:cubicBezTo>
                  <a:lnTo>
                    <a:pt x="20" y="58"/>
                  </a:ln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6" name="Freeform 155"/>
            <p:cNvSpPr>
              <a:spLocks noEditPoints="1"/>
            </p:cNvSpPr>
            <p:nvPr/>
          </p:nvSpPr>
          <p:spPr bwMode="auto">
            <a:xfrm>
              <a:off x="4581525" y="1893888"/>
              <a:ext cx="111125" cy="141287"/>
            </a:xfrm>
            <a:custGeom>
              <a:avLst/>
              <a:gdLst>
                <a:gd name="T0" fmla="*/ 39 w 40"/>
                <a:gd name="T1" fmla="*/ 40 h 51"/>
                <a:gd name="T2" fmla="*/ 21 w 40"/>
                <a:gd name="T3" fmla="*/ 51 h 51"/>
                <a:gd name="T4" fmla="*/ 0 w 40"/>
                <a:gd name="T5" fmla="*/ 27 h 51"/>
                <a:gd name="T6" fmla="*/ 7 w 40"/>
                <a:gd name="T7" fmla="*/ 8 h 51"/>
                <a:gd name="T8" fmla="*/ 23 w 40"/>
                <a:gd name="T9" fmla="*/ 0 h 51"/>
                <a:gd name="T10" fmla="*/ 23 w 40"/>
                <a:gd name="T11" fmla="*/ 0 h 51"/>
                <a:gd name="T12" fmla="*/ 40 w 40"/>
                <a:gd name="T13" fmla="*/ 16 h 51"/>
                <a:gd name="T14" fmla="*/ 37 w 40"/>
                <a:gd name="T15" fmla="*/ 20 h 51"/>
                <a:gd name="T16" fmla="*/ 8 w 40"/>
                <a:gd name="T17" fmla="*/ 22 h 51"/>
                <a:gd name="T18" fmla="*/ 25 w 40"/>
                <a:gd name="T19" fmla="*/ 43 h 51"/>
                <a:gd name="T20" fmla="*/ 38 w 40"/>
                <a:gd name="T21" fmla="*/ 38 h 51"/>
                <a:gd name="T22" fmla="*/ 39 w 40"/>
                <a:gd name="T23" fmla="*/ 40 h 51"/>
                <a:gd name="T24" fmla="*/ 9 w 40"/>
                <a:gd name="T25" fmla="*/ 17 h 51"/>
                <a:gd name="T26" fmla="*/ 28 w 40"/>
                <a:gd name="T27" fmla="*/ 17 h 51"/>
                <a:gd name="T28" fmla="*/ 30 w 40"/>
                <a:gd name="T29" fmla="*/ 15 h 51"/>
                <a:gd name="T30" fmla="*/ 20 w 40"/>
                <a:gd name="T31" fmla="*/ 4 h 51"/>
                <a:gd name="T32" fmla="*/ 9 w 40"/>
                <a:gd name="T3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1">
                  <a:moveTo>
                    <a:pt x="39" y="40"/>
                  </a:moveTo>
                  <a:cubicBezTo>
                    <a:pt x="32" y="49"/>
                    <a:pt x="25" y="51"/>
                    <a:pt x="21" y="51"/>
                  </a:cubicBezTo>
                  <a:cubicBezTo>
                    <a:pt x="8" y="51"/>
                    <a:pt x="0" y="40"/>
                    <a:pt x="0" y="27"/>
                  </a:cubicBezTo>
                  <a:cubicBezTo>
                    <a:pt x="0" y="20"/>
                    <a:pt x="2" y="13"/>
                    <a:pt x="7" y="8"/>
                  </a:cubicBezTo>
                  <a:cubicBezTo>
                    <a:pt x="12" y="3"/>
                    <a:pt x="17" y="0"/>
                    <a:pt x="23" y="0"/>
                  </a:cubicBezTo>
                  <a:cubicBezTo>
                    <a:pt x="23" y="0"/>
                    <a:pt x="23" y="0"/>
                    <a:pt x="23" y="0"/>
                  </a:cubicBezTo>
                  <a:cubicBezTo>
                    <a:pt x="32" y="0"/>
                    <a:pt x="40" y="8"/>
                    <a:pt x="40" y="16"/>
                  </a:cubicBezTo>
                  <a:cubicBezTo>
                    <a:pt x="40" y="19"/>
                    <a:pt x="39" y="20"/>
                    <a:pt x="37" y="20"/>
                  </a:cubicBezTo>
                  <a:cubicBezTo>
                    <a:pt x="36" y="20"/>
                    <a:pt x="22" y="21"/>
                    <a:pt x="8" y="22"/>
                  </a:cubicBezTo>
                  <a:cubicBezTo>
                    <a:pt x="8" y="37"/>
                    <a:pt x="17" y="43"/>
                    <a:pt x="25" y="43"/>
                  </a:cubicBezTo>
                  <a:cubicBezTo>
                    <a:pt x="29" y="43"/>
                    <a:pt x="34" y="41"/>
                    <a:pt x="38" y="38"/>
                  </a:cubicBezTo>
                  <a:lnTo>
                    <a:pt x="39" y="40"/>
                  </a:lnTo>
                  <a:close/>
                  <a:moveTo>
                    <a:pt x="9" y="17"/>
                  </a:moveTo>
                  <a:cubicBezTo>
                    <a:pt x="15" y="17"/>
                    <a:pt x="21" y="17"/>
                    <a:pt x="28" y="17"/>
                  </a:cubicBezTo>
                  <a:cubicBezTo>
                    <a:pt x="30" y="17"/>
                    <a:pt x="30" y="16"/>
                    <a:pt x="30" y="15"/>
                  </a:cubicBezTo>
                  <a:cubicBezTo>
                    <a:pt x="30" y="9"/>
                    <a:pt x="27" y="4"/>
                    <a:pt x="20" y="4"/>
                  </a:cubicBezTo>
                  <a:cubicBezTo>
                    <a:pt x="15" y="4"/>
                    <a:pt x="11" y="8"/>
                    <a:pt x="9" y="17"/>
                  </a:cubicBez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7" name="Freeform 156"/>
            <p:cNvSpPr>
              <a:spLocks/>
            </p:cNvSpPr>
            <p:nvPr/>
          </p:nvSpPr>
          <p:spPr bwMode="auto">
            <a:xfrm>
              <a:off x="4708525" y="1811338"/>
              <a:ext cx="109537" cy="217487"/>
            </a:xfrm>
            <a:custGeom>
              <a:avLst/>
              <a:gdLst>
                <a:gd name="T0" fmla="*/ 8 w 40"/>
                <a:gd name="T1" fmla="*/ 31 h 79"/>
                <a:gd name="T2" fmla="*/ 8 w 40"/>
                <a:gd name="T3" fmla="*/ 29 h 79"/>
                <a:gd name="T4" fmla="*/ 9 w 40"/>
                <a:gd name="T5" fmla="*/ 19 h 79"/>
                <a:gd name="T6" fmla="*/ 18 w 40"/>
                <a:gd name="T7" fmla="*/ 6 h 79"/>
                <a:gd name="T8" fmla="*/ 30 w 40"/>
                <a:gd name="T9" fmla="*/ 0 h 79"/>
                <a:gd name="T10" fmla="*/ 38 w 40"/>
                <a:gd name="T11" fmla="*/ 4 h 79"/>
                <a:gd name="T12" fmla="*/ 39 w 40"/>
                <a:gd name="T13" fmla="*/ 8 h 79"/>
                <a:gd name="T14" fmla="*/ 37 w 40"/>
                <a:gd name="T15" fmla="*/ 11 h 79"/>
                <a:gd name="T16" fmla="*/ 34 w 40"/>
                <a:gd name="T17" fmla="*/ 10 h 79"/>
                <a:gd name="T18" fmla="*/ 25 w 40"/>
                <a:gd name="T19" fmla="*/ 6 h 79"/>
                <a:gd name="T20" fmla="*/ 19 w 40"/>
                <a:gd name="T21" fmla="*/ 10 h 79"/>
                <a:gd name="T22" fmla="*/ 17 w 40"/>
                <a:gd name="T23" fmla="*/ 26 h 79"/>
                <a:gd name="T24" fmla="*/ 17 w 40"/>
                <a:gd name="T25" fmla="*/ 31 h 79"/>
                <a:gd name="T26" fmla="*/ 30 w 40"/>
                <a:gd name="T27" fmla="*/ 31 h 79"/>
                <a:gd name="T28" fmla="*/ 28 w 40"/>
                <a:gd name="T29" fmla="*/ 35 h 79"/>
                <a:gd name="T30" fmla="*/ 17 w 40"/>
                <a:gd name="T31" fmla="*/ 35 h 79"/>
                <a:gd name="T32" fmla="*/ 17 w 40"/>
                <a:gd name="T33" fmla="*/ 67 h 79"/>
                <a:gd name="T34" fmla="*/ 26 w 40"/>
                <a:gd name="T35" fmla="*/ 77 h 79"/>
                <a:gd name="T36" fmla="*/ 26 w 40"/>
                <a:gd name="T37" fmla="*/ 79 h 79"/>
                <a:gd name="T38" fmla="*/ 0 w 40"/>
                <a:gd name="T39" fmla="*/ 79 h 79"/>
                <a:gd name="T40" fmla="*/ 0 w 40"/>
                <a:gd name="T41" fmla="*/ 76 h 79"/>
                <a:gd name="T42" fmla="*/ 8 w 40"/>
                <a:gd name="T43" fmla="*/ 68 h 79"/>
                <a:gd name="T44" fmla="*/ 8 w 40"/>
                <a:gd name="T45" fmla="*/ 35 h 79"/>
                <a:gd name="T46" fmla="*/ 0 w 40"/>
                <a:gd name="T47" fmla="*/ 35 h 79"/>
                <a:gd name="T48" fmla="*/ 0 w 40"/>
                <a:gd name="T49" fmla="*/ 34 h 79"/>
                <a:gd name="T50" fmla="*/ 3 w 40"/>
                <a:gd name="T51" fmla="*/ 31 h 79"/>
                <a:gd name="T52" fmla="*/ 8 w 40"/>
                <a:gd name="T53" fmla="*/ 3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79">
                  <a:moveTo>
                    <a:pt x="8" y="31"/>
                  </a:moveTo>
                  <a:cubicBezTo>
                    <a:pt x="8" y="29"/>
                    <a:pt x="8" y="29"/>
                    <a:pt x="8" y="29"/>
                  </a:cubicBezTo>
                  <a:cubicBezTo>
                    <a:pt x="8" y="25"/>
                    <a:pt x="8" y="22"/>
                    <a:pt x="9" y="19"/>
                  </a:cubicBezTo>
                  <a:cubicBezTo>
                    <a:pt x="10" y="17"/>
                    <a:pt x="12" y="11"/>
                    <a:pt x="18" y="6"/>
                  </a:cubicBezTo>
                  <a:cubicBezTo>
                    <a:pt x="22" y="3"/>
                    <a:pt x="25" y="1"/>
                    <a:pt x="30" y="0"/>
                  </a:cubicBezTo>
                  <a:cubicBezTo>
                    <a:pt x="33" y="1"/>
                    <a:pt x="37" y="2"/>
                    <a:pt x="38" y="4"/>
                  </a:cubicBezTo>
                  <a:cubicBezTo>
                    <a:pt x="39" y="5"/>
                    <a:pt x="40" y="7"/>
                    <a:pt x="39" y="8"/>
                  </a:cubicBezTo>
                  <a:cubicBezTo>
                    <a:pt x="39" y="9"/>
                    <a:pt x="38" y="10"/>
                    <a:pt x="37" y="11"/>
                  </a:cubicBezTo>
                  <a:cubicBezTo>
                    <a:pt x="36" y="12"/>
                    <a:pt x="35" y="12"/>
                    <a:pt x="34" y="10"/>
                  </a:cubicBezTo>
                  <a:cubicBezTo>
                    <a:pt x="32" y="8"/>
                    <a:pt x="29" y="6"/>
                    <a:pt x="25" y="6"/>
                  </a:cubicBezTo>
                  <a:cubicBezTo>
                    <a:pt x="22" y="6"/>
                    <a:pt x="20" y="8"/>
                    <a:pt x="19" y="10"/>
                  </a:cubicBezTo>
                  <a:cubicBezTo>
                    <a:pt x="18" y="12"/>
                    <a:pt x="16" y="17"/>
                    <a:pt x="17" y="26"/>
                  </a:cubicBezTo>
                  <a:cubicBezTo>
                    <a:pt x="17" y="31"/>
                    <a:pt x="17" y="31"/>
                    <a:pt x="17" y="31"/>
                  </a:cubicBezTo>
                  <a:cubicBezTo>
                    <a:pt x="30" y="31"/>
                    <a:pt x="30" y="31"/>
                    <a:pt x="30" y="31"/>
                  </a:cubicBezTo>
                  <a:cubicBezTo>
                    <a:pt x="30" y="32"/>
                    <a:pt x="30" y="35"/>
                    <a:pt x="28" y="35"/>
                  </a:cubicBezTo>
                  <a:cubicBezTo>
                    <a:pt x="17" y="35"/>
                    <a:pt x="17" y="35"/>
                    <a:pt x="17" y="35"/>
                  </a:cubicBezTo>
                  <a:cubicBezTo>
                    <a:pt x="17" y="67"/>
                    <a:pt x="17" y="67"/>
                    <a:pt x="17" y="67"/>
                  </a:cubicBezTo>
                  <a:cubicBezTo>
                    <a:pt x="17" y="75"/>
                    <a:pt x="17" y="76"/>
                    <a:pt x="26" y="77"/>
                  </a:cubicBezTo>
                  <a:cubicBezTo>
                    <a:pt x="26" y="79"/>
                    <a:pt x="26" y="79"/>
                    <a:pt x="26" y="79"/>
                  </a:cubicBezTo>
                  <a:cubicBezTo>
                    <a:pt x="0" y="79"/>
                    <a:pt x="0" y="79"/>
                    <a:pt x="0" y="79"/>
                  </a:cubicBezTo>
                  <a:cubicBezTo>
                    <a:pt x="0" y="76"/>
                    <a:pt x="0" y="76"/>
                    <a:pt x="0" y="76"/>
                  </a:cubicBezTo>
                  <a:cubicBezTo>
                    <a:pt x="7" y="76"/>
                    <a:pt x="8" y="75"/>
                    <a:pt x="8" y="68"/>
                  </a:cubicBezTo>
                  <a:cubicBezTo>
                    <a:pt x="8" y="35"/>
                    <a:pt x="8" y="35"/>
                    <a:pt x="8" y="35"/>
                  </a:cubicBezTo>
                  <a:cubicBezTo>
                    <a:pt x="0" y="35"/>
                    <a:pt x="0" y="35"/>
                    <a:pt x="0" y="35"/>
                  </a:cubicBezTo>
                  <a:cubicBezTo>
                    <a:pt x="0" y="34"/>
                    <a:pt x="0" y="34"/>
                    <a:pt x="0" y="34"/>
                  </a:cubicBezTo>
                  <a:cubicBezTo>
                    <a:pt x="3" y="31"/>
                    <a:pt x="3" y="31"/>
                    <a:pt x="3" y="31"/>
                  </a:cubicBezTo>
                  <a:lnTo>
                    <a:pt x="8" y="31"/>
                  </a:ln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8" name="Freeform 157"/>
            <p:cNvSpPr>
              <a:spLocks noEditPoints="1"/>
            </p:cNvSpPr>
            <p:nvPr/>
          </p:nvSpPr>
          <p:spPr bwMode="auto">
            <a:xfrm>
              <a:off x="4795838" y="1893888"/>
              <a:ext cx="134937" cy="141287"/>
            </a:xfrm>
            <a:custGeom>
              <a:avLst/>
              <a:gdLst>
                <a:gd name="T0" fmla="*/ 49 w 49"/>
                <a:gd name="T1" fmla="*/ 24 h 51"/>
                <a:gd name="T2" fmla="*/ 25 w 49"/>
                <a:gd name="T3" fmla="*/ 51 h 51"/>
                <a:gd name="T4" fmla="*/ 0 w 49"/>
                <a:gd name="T5" fmla="*/ 26 h 51"/>
                <a:gd name="T6" fmla="*/ 25 w 49"/>
                <a:gd name="T7" fmla="*/ 0 h 51"/>
                <a:gd name="T8" fmla="*/ 49 w 49"/>
                <a:gd name="T9" fmla="*/ 24 h 51"/>
                <a:gd name="T10" fmla="*/ 11 w 49"/>
                <a:gd name="T11" fmla="*/ 23 h 51"/>
                <a:gd name="T12" fmla="*/ 26 w 49"/>
                <a:gd name="T13" fmla="*/ 47 h 51"/>
                <a:gd name="T14" fmla="*/ 38 w 49"/>
                <a:gd name="T15" fmla="*/ 27 h 51"/>
                <a:gd name="T16" fmla="*/ 23 w 49"/>
                <a:gd name="T17" fmla="*/ 3 h 51"/>
                <a:gd name="T18" fmla="*/ 11 w 49"/>
                <a:gd name="T19"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1">
                  <a:moveTo>
                    <a:pt x="49" y="24"/>
                  </a:moveTo>
                  <a:cubicBezTo>
                    <a:pt x="49" y="42"/>
                    <a:pt x="36" y="51"/>
                    <a:pt x="25" y="51"/>
                  </a:cubicBezTo>
                  <a:cubicBezTo>
                    <a:pt x="10" y="51"/>
                    <a:pt x="0" y="38"/>
                    <a:pt x="0" y="26"/>
                  </a:cubicBezTo>
                  <a:cubicBezTo>
                    <a:pt x="0" y="8"/>
                    <a:pt x="15" y="0"/>
                    <a:pt x="25" y="0"/>
                  </a:cubicBezTo>
                  <a:cubicBezTo>
                    <a:pt x="39" y="0"/>
                    <a:pt x="49" y="11"/>
                    <a:pt x="49" y="24"/>
                  </a:cubicBezTo>
                  <a:close/>
                  <a:moveTo>
                    <a:pt x="11" y="23"/>
                  </a:moveTo>
                  <a:cubicBezTo>
                    <a:pt x="11" y="37"/>
                    <a:pt x="17" y="47"/>
                    <a:pt x="26" y="47"/>
                  </a:cubicBezTo>
                  <a:cubicBezTo>
                    <a:pt x="33" y="47"/>
                    <a:pt x="38" y="42"/>
                    <a:pt x="38" y="27"/>
                  </a:cubicBezTo>
                  <a:cubicBezTo>
                    <a:pt x="38" y="14"/>
                    <a:pt x="33" y="3"/>
                    <a:pt x="23" y="3"/>
                  </a:cubicBezTo>
                  <a:cubicBezTo>
                    <a:pt x="17" y="3"/>
                    <a:pt x="11" y="10"/>
                    <a:pt x="11" y="23"/>
                  </a:cubicBez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9" name="Freeform 158"/>
            <p:cNvSpPr>
              <a:spLocks/>
            </p:cNvSpPr>
            <p:nvPr/>
          </p:nvSpPr>
          <p:spPr bwMode="auto">
            <a:xfrm>
              <a:off x="4948238" y="1890713"/>
              <a:ext cx="101600" cy="138112"/>
            </a:xfrm>
            <a:custGeom>
              <a:avLst/>
              <a:gdLst>
                <a:gd name="T0" fmla="*/ 17 w 37"/>
                <a:gd name="T1" fmla="*/ 12 h 50"/>
                <a:gd name="T2" fmla="*/ 30 w 37"/>
                <a:gd name="T3" fmla="*/ 1 h 50"/>
                <a:gd name="T4" fmla="*/ 37 w 37"/>
                <a:gd name="T5" fmla="*/ 6 h 50"/>
                <a:gd name="T6" fmla="*/ 33 w 37"/>
                <a:gd name="T7" fmla="*/ 12 h 50"/>
                <a:gd name="T8" fmla="*/ 30 w 37"/>
                <a:gd name="T9" fmla="*/ 11 h 50"/>
                <a:gd name="T10" fmla="*/ 25 w 37"/>
                <a:gd name="T11" fmla="*/ 9 h 50"/>
                <a:gd name="T12" fmla="*/ 17 w 37"/>
                <a:gd name="T13" fmla="*/ 19 h 50"/>
                <a:gd name="T14" fmla="*/ 17 w 37"/>
                <a:gd name="T15" fmla="*/ 39 h 50"/>
                <a:gd name="T16" fmla="*/ 26 w 37"/>
                <a:gd name="T17" fmla="*/ 47 h 50"/>
                <a:gd name="T18" fmla="*/ 26 w 37"/>
                <a:gd name="T19" fmla="*/ 50 h 50"/>
                <a:gd name="T20" fmla="*/ 0 w 37"/>
                <a:gd name="T21" fmla="*/ 50 h 50"/>
                <a:gd name="T22" fmla="*/ 0 w 37"/>
                <a:gd name="T23" fmla="*/ 47 h 50"/>
                <a:gd name="T24" fmla="*/ 8 w 37"/>
                <a:gd name="T25" fmla="*/ 39 h 50"/>
                <a:gd name="T26" fmla="*/ 8 w 37"/>
                <a:gd name="T27" fmla="*/ 16 h 50"/>
                <a:gd name="T28" fmla="*/ 1 w 37"/>
                <a:gd name="T29" fmla="*/ 7 h 50"/>
                <a:gd name="T30" fmla="*/ 1 w 37"/>
                <a:gd name="T31" fmla="*/ 5 h 50"/>
                <a:gd name="T32" fmla="*/ 17 w 37"/>
                <a:gd name="T33" fmla="*/ 0 h 50"/>
                <a:gd name="T34" fmla="*/ 17 w 37"/>
                <a:gd name="T35"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50">
                  <a:moveTo>
                    <a:pt x="17" y="12"/>
                  </a:moveTo>
                  <a:cubicBezTo>
                    <a:pt x="20" y="7"/>
                    <a:pt x="25" y="1"/>
                    <a:pt x="30" y="1"/>
                  </a:cubicBezTo>
                  <a:cubicBezTo>
                    <a:pt x="34" y="1"/>
                    <a:pt x="37" y="4"/>
                    <a:pt x="37" y="6"/>
                  </a:cubicBezTo>
                  <a:cubicBezTo>
                    <a:pt x="37" y="8"/>
                    <a:pt x="35" y="11"/>
                    <a:pt x="33" y="12"/>
                  </a:cubicBezTo>
                  <a:cubicBezTo>
                    <a:pt x="32" y="12"/>
                    <a:pt x="31" y="12"/>
                    <a:pt x="30" y="11"/>
                  </a:cubicBezTo>
                  <a:cubicBezTo>
                    <a:pt x="28" y="10"/>
                    <a:pt x="27" y="9"/>
                    <a:pt x="25" y="9"/>
                  </a:cubicBezTo>
                  <a:cubicBezTo>
                    <a:pt x="22" y="9"/>
                    <a:pt x="19" y="12"/>
                    <a:pt x="17" y="19"/>
                  </a:cubicBezTo>
                  <a:cubicBezTo>
                    <a:pt x="17" y="39"/>
                    <a:pt x="17" y="39"/>
                    <a:pt x="17" y="39"/>
                  </a:cubicBezTo>
                  <a:cubicBezTo>
                    <a:pt x="17" y="46"/>
                    <a:pt x="17" y="47"/>
                    <a:pt x="26" y="47"/>
                  </a:cubicBezTo>
                  <a:cubicBezTo>
                    <a:pt x="26" y="50"/>
                    <a:pt x="26" y="50"/>
                    <a:pt x="26" y="50"/>
                  </a:cubicBezTo>
                  <a:cubicBezTo>
                    <a:pt x="0" y="50"/>
                    <a:pt x="0" y="50"/>
                    <a:pt x="0" y="50"/>
                  </a:cubicBezTo>
                  <a:cubicBezTo>
                    <a:pt x="0" y="47"/>
                    <a:pt x="0" y="47"/>
                    <a:pt x="0" y="47"/>
                  </a:cubicBezTo>
                  <a:cubicBezTo>
                    <a:pt x="7" y="47"/>
                    <a:pt x="8" y="46"/>
                    <a:pt x="8" y="39"/>
                  </a:cubicBezTo>
                  <a:cubicBezTo>
                    <a:pt x="8" y="16"/>
                    <a:pt x="8" y="16"/>
                    <a:pt x="8" y="16"/>
                  </a:cubicBezTo>
                  <a:cubicBezTo>
                    <a:pt x="8" y="9"/>
                    <a:pt x="7" y="8"/>
                    <a:pt x="1" y="7"/>
                  </a:cubicBezTo>
                  <a:cubicBezTo>
                    <a:pt x="1" y="5"/>
                    <a:pt x="1" y="5"/>
                    <a:pt x="1" y="5"/>
                  </a:cubicBezTo>
                  <a:cubicBezTo>
                    <a:pt x="6" y="4"/>
                    <a:pt x="11" y="3"/>
                    <a:pt x="17" y="0"/>
                  </a:cubicBezTo>
                  <a:cubicBezTo>
                    <a:pt x="17" y="12"/>
                    <a:pt x="17" y="12"/>
                    <a:pt x="17" y="12"/>
                  </a:cubicBez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0" name="Freeform 159"/>
            <p:cNvSpPr>
              <a:spLocks noEditPoints="1"/>
            </p:cNvSpPr>
            <p:nvPr/>
          </p:nvSpPr>
          <p:spPr bwMode="auto">
            <a:xfrm>
              <a:off x="5057775" y="1893888"/>
              <a:ext cx="109537" cy="141287"/>
            </a:xfrm>
            <a:custGeom>
              <a:avLst/>
              <a:gdLst>
                <a:gd name="T0" fmla="*/ 40 w 40"/>
                <a:gd name="T1" fmla="*/ 40 h 51"/>
                <a:gd name="T2" fmla="*/ 22 w 40"/>
                <a:gd name="T3" fmla="*/ 51 h 51"/>
                <a:gd name="T4" fmla="*/ 0 w 40"/>
                <a:gd name="T5" fmla="*/ 27 h 51"/>
                <a:gd name="T6" fmla="*/ 8 w 40"/>
                <a:gd name="T7" fmla="*/ 8 h 51"/>
                <a:gd name="T8" fmla="*/ 24 w 40"/>
                <a:gd name="T9" fmla="*/ 0 h 51"/>
                <a:gd name="T10" fmla="*/ 24 w 40"/>
                <a:gd name="T11" fmla="*/ 0 h 51"/>
                <a:gd name="T12" fmla="*/ 40 w 40"/>
                <a:gd name="T13" fmla="*/ 16 h 51"/>
                <a:gd name="T14" fmla="*/ 38 w 40"/>
                <a:gd name="T15" fmla="*/ 20 h 51"/>
                <a:gd name="T16" fmla="*/ 9 w 40"/>
                <a:gd name="T17" fmla="*/ 22 h 51"/>
                <a:gd name="T18" fmla="*/ 25 w 40"/>
                <a:gd name="T19" fmla="*/ 43 h 51"/>
                <a:gd name="T20" fmla="*/ 38 w 40"/>
                <a:gd name="T21" fmla="*/ 38 h 51"/>
                <a:gd name="T22" fmla="*/ 40 w 40"/>
                <a:gd name="T23" fmla="*/ 40 h 51"/>
                <a:gd name="T24" fmla="*/ 9 w 40"/>
                <a:gd name="T25" fmla="*/ 17 h 51"/>
                <a:gd name="T26" fmla="*/ 28 w 40"/>
                <a:gd name="T27" fmla="*/ 17 h 51"/>
                <a:gd name="T28" fmla="*/ 31 w 40"/>
                <a:gd name="T29" fmla="*/ 15 h 51"/>
                <a:gd name="T30" fmla="*/ 21 w 40"/>
                <a:gd name="T31" fmla="*/ 4 h 51"/>
                <a:gd name="T32" fmla="*/ 9 w 40"/>
                <a:gd name="T3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1">
                  <a:moveTo>
                    <a:pt x="40" y="40"/>
                  </a:moveTo>
                  <a:cubicBezTo>
                    <a:pt x="33" y="49"/>
                    <a:pt x="25" y="51"/>
                    <a:pt x="22" y="51"/>
                  </a:cubicBezTo>
                  <a:cubicBezTo>
                    <a:pt x="8" y="51"/>
                    <a:pt x="0" y="40"/>
                    <a:pt x="0" y="27"/>
                  </a:cubicBezTo>
                  <a:cubicBezTo>
                    <a:pt x="0" y="20"/>
                    <a:pt x="3" y="13"/>
                    <a:pt x="8" y="8"/>
                  </a:cubicBezTo>
                  <a:cubicBezTo>
                    <a:pt x="12" y="3"/>
                    <a:pt x="18" y="0"/>
                    <a:pt x="24" y="0"/>
                  </a:cubicBezTo>
                  <a:cubicBezTo>
                    <a:pt x="24" y="0"/>
                    <a:pt x="24" y="0"/>
                    <a:pt x="24" y="0"/>
                  </a:cubicBezTo>
                  <a:cubicBezTo>
                    <a:pt x="33" y="0"/>
                    <a:pt x="40" y="8"/>
                    <a:pt x="40" y="16"/>
                  </a:cubicBezTo>
                  <a:cubicBezTo>
                    <a:pt x="40" y="19"/>
                    <a:pt x="40" y="20"/>
                    <a:pt x="38" y="20"/>
                  </a:cubicBezTo>
                  <a:cubicBezTo>
                    <a:pt x="36" y="20"/>
                    <a:pt x="22" y="21"/>
                    <a:pt x="9" y="22"/>
                  </a:cubicBezTo>
                  <a:cubicBezTo>
                    <a:pt x="9" y="37"/>
                    <a:pt x="18" y="43"/>
                    <a:pt x="25" y="43"/>
                  </a:cubicBezTo>
                  <a:cubicBezTo>
                    <a:pt x="30" y="43"/>
                    <a:pt x="34" y="41"/>
                    <a:pt x="38" y="38"/>
                  </a:cubicBezTo>
                  <a:lnTo>
                    <a:pt x="40" y="40"/>
                  </a:lnTo>
                  <a:close/>
                  <a:moveTo>
                    <a:pt x="9" y="17"/>
                  </a:moveTo>
                  <a:cubicBezTo>
                    <a:pt x="16" y="17"/>
                    <a:pt x="22" y="17"/>
                    <a:pt x="28" y="17"/>
                  </a:cubicBezTo>
                  <a:cubicBezTo>
                    <a:pt x="30" y="17"/>
                    <a:pt x="31" y="16"/>
                    <a:pt x="31" y="15"/>
                  </a:cubicBezTo>
                  <a:cubicBezTo>
                    <a:pt x="31" y="9"/>
                    <a:pt x="27" y="4"/>
                    <a:pt x="21" y="4"/>
                  </a:cubicBezTo>
                  <a:cubicBezTo>
                    <a:pt x="16" y="4"/>
                    <a:pt x="11" y="8"/>
                    <a:pt x="9" y="17"/>
                  </a:cubicBez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grpSp>
      <p:grpSp>
        <p:nvGrpSpPr>
          <p:cNvPr id="3235" name="Group 3234"/>
          <p:cNvGrpSpPr/>
          <p:nvPr/>
        </p:nvGrpSpPr>
        <p:grpSpPr>
          <a:xfrm>
            <a:off x="8301961" y="4136923"/>
            <a:ext cx="615950" cy="223837"/>
            <a:chOff x="7235825" y="1811338"/>
            <a:chExt cx="615950" cy="223837"/>
          </a:xfrm>
        </p:grpSpPr>
        <p:sp>
          <p:nvSpPr>
            <p:cNvPr id="3221" name="Freeform 160"/>
            <p:cNvSpPr>
              <a:spLocks noEditPoints="1"/>
            </p:cNvSpPr>
            <p:nvPr/>
          </p:nvSpPr>
          <p:spPr bwMode="auto">
            <a:xfrm>
              <a:off x="7235825" y="1828800"/>
              <a:ext cx="198437" cy="200025"/>
            </a:xfrm>
            <a:custGeom>
              <a:avLst/>
              <a:gdLst>
                <a:gd name="T0" fmla="*/ 45 w 72"/>
                <a:gd name="T1" fmla="*/ 73 h 73"/>
                <a:gd name="T2" fmla="*/ 45 w 72"/>
                <a:gd name="T3" fmla="*/ 70 h 73"/>
                <a:gd name="T4" fmla="*/ 51 w 72"/>
                <a:gd name="T5" fmla="*/ 64 h 73"/>
                <a:gd name="T6" fmla="*/ 45 w 72"/>
                <a:gd name="T7" fmla="*/ 47 h 73"/>
                <a:gd name="T8" fmla="*/ 22 w 72"/>
                <a:gd name="T9" fmla="*/ 47 h 73"/>
                <a:gd name="T10" fmla="*/ 17 w 72"/>
                <a:gd name="T11" fmla="*/ 61 h 73"/>
                <a:gd name="T12" fmla="*/ 24 w 72"/>
                <a:gd name="T13" fmla="*/ 70 h 73"/>
                <a:gd name="T14" fmla="*/ 24 w 72"/>
                <a:gd name="T15" fmla="*/ 73 h 73"/>
                <a:gd name="T16" fmla="*/ 0 w 72"/>
                <a:gd name="T17" fmla="*/ 73 h 73"/>
                <a:gd name="T18" fmla="*/ 0 w 72"/>
                <a:gd name="T19" fmla="*/ 70 h 73"/>
                <a:gd name="T20" fmla="*/ 12 w 72"/>
                <a:gd name="T21" fmla="*/ 59 h 73"/>
                <a:gd name="T22" fmla="*/ 35 w 72"/>
                <a:gd name="T23" fmla="*/ 1 h 73"/>
                <a:gd name="T24" fmla="*/ 38 w 72"/>
                <a:gd name="T25" fmla="*/ 0 h 73"/>
                <a:gd name="T26" fmla="*/ 60 w 72"/>
                <a:gd name="T27" fmla="*/ 59 h 73"/>
                <a:gd name="T28" fmla="*/ 72 w 72"/>
                <a:gd name="T29" fmla="*/ 70 h 73"/>
                <a:gd name="T30" fmla="*/ 72 w 72"/>
                <a:gd name="T31" fmla="*/ 73 h 73"/>
                <a:gd name="T32" fmla="*/ 45 w 72"/>
                <a:gd name="T33" fmla="*/ 73 h 73"/>
                <a:gd name="T34" fmla="*/ 34 w 72"/>
                <a:gd name="T35" fmla="*/ 14 h 73"/>
                <a:gd name="T36" fmla="*/ 34 w 72"/>
                <a:gd name="T37" fmla="*/ 14 h 73"/>
                <a:gd name="T38" fmla="*/ 23 w 72"/>
                <a:gd name="T39" fmla="*/ 42 h 73"/>
                <a:gd name="T40" fmla="*/ 44 w 72"/>
                <a:gd name="T41" fmla="*/ 42 h 73"/>
                <a:gd name="T42" fmla="*/ 34 w 72"/>
                <a:gd name="T43" fmla="*/ 1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73">
                  <a:moveTo>
                    <a:pt x="45" y="73"/>
                  </a:moveTo>
                  <a:cubicBezTo>
                    <a:pt x="45" y="70"/>
                    <a:pt x="45" y="70"/>
                    <a:pt x="45" y="70"/>
                  </a:cubicBezTo>
                  <a:cubicBezTo>
                    <a:pt x="52" y="69"/>
                    <a:pt x="53" y="68"/>
                    <a:pt x="51" y="64"/>
                  </a:cubicBezTo>
                  <a:cubicBezTo>
                    <a:pt x="50" y="60"/>
                    <a:pt x="48" y="54"/>
                    <a:pt x="45" y="47"/>
                  </a:cubicBezTo>
                  <a:cubicBezTo>
                    <a:pt x="22" y="47"/>
                    <a:pt x="22" y="47"/>
                    <a:pt x="22" y="47"/>
                  </a:cubicBezTo>
                  <a:cubicBezTo>
                    <a:pt x="20" y="52"/>
                    <a:pt x="18" y="57"/>
                    <a:pt x="17" y="61"/>
                  </a:cubicBezTo>
                  <a:cubicBezTo>
                    <a:pt x="14" y="68"/>
                    <a:pt x="15" y="69"/>
                    <a:pt x="24" y="70"/>
                  </a:cubicBezTo>
                  <a:cubicBezTo>
                    <a:pt x="24" y="73"/>
                    <a:pt x="24" y="73"/>
                    <a:pt x="24" y="73"/>
                  </a:cubicBezTo>
                  <a:cubicBezTo>
                    <a:pt x="0" y="73"/>
                    <a:pt x="0" y="73"/>
                    <a:pt x="0" y="73"/>
                  </a:cubicBezTo>
                  <a:cubicBezTo>
                    <a:pt x="0" y="70"/>
                    <a:pt x="0" y="70"/>
                    <a:pt x="0" y="70"/>
                  </a:cubicBezTo>
                  <a:cubicBezTo>
                    <a:pt x="7" y="69"/>
                    <a:pt x="8" y="69"/>
                    <a:pt x="12" y="59"/>
                  </a:cubicBezTo>
                  <a:cubicBezTo>
                    <a:pt x="35" y="1"/>
                    <a:pt x="35" y="1"/>
                    <a:pt x="35" y="1"/>
                  </a:cubicBezTo>
                  <a:cubicBezTo>
                    <a:pt x="38" y="0"/>
                    <a:pt x="38" y="0"/>
                    <a:pt x="38" y="0"/>
                  </a:cubicBezTo>
                  <a:cubicBezTo>
                    <a:pt x="45" y="19"/>
                    <a:pt x="53" y="40"/>
                    <a:pt x="60" y="59"/>
                  </a:cubicBezTo>
                  <a:cubicBezTo>
                    <a:pt x="63" y="69"/>
                    <a:pt x="65" y="70"/>
                    <a:pt x="72" y="70"/>
                  </a:cubicBezTo>
                  <a:cubicBezTo>
                    <a:pt x="72" y="73"/>
                    <a:pt x="72" y="73"/>
                    <a:pt x="72" y="73"/>
                  </a:cubicBezTo>
                  <a:lnTo>
                    <a:pt x="45" y="73"/>
                  </a:lnTo>
                  <a:close/>
                  <a:moveTo>
                    <a:pt x="34" y="14"/>
                  </a:moveTo>
                  <a:cubicBezTo>
                    <a:pt x="34" y="14"/>
                    <a:pt x="34" y="14"/>
                    <a:pt x="34" y="14"/>
                  </a:cubicBezTo>
                  <a:cubicBezTo>
                    <a:pt x="30" y="23"/>
                    <a:pt x="27" y="33"/>
                    <a:pt x="23" y="42"/>
                  </a:cubicBezTo>
                  <a:cubicBezTo>
                    <a:pt x="44" y="42"/>
                    <a:pt x="44" y="42"/>
                    <a:pt x="44" y="42"/>
                  </a:cubicBezTo>
                  <a:lnTo>
                    <a:pt x="34" y="14"/>
                  </a:ln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2" name="Freeform 161"/>
            <p:cNvSpPr>
              <a:spLocks/>
            </p:cNvSpPr>
            <p:nvPr/>
          </p:nvSpPr>
          <p:spPr bwMode="auto">
            <a:xfrm>
              <a:off x="7445375" y="1811338"/>
              <a:ext cx="168275" cy="223837"/>
            </a:xfrm>
            <a:custGeom>
              <a:avLst/>
              <a:gdLst>
                <a:gd name="T0" fmla="*/ 54 w 61"/>
                <a:gd name="T1" fmla="*/ 79 h 81"/>
                <a:gd name="T2" fmla="*/ 49 w 61"/>
                <a:gd name="T3" fmla="*/ 81 h 81"/>
                <a:gd name="T4" fmla="*/ 38 w 61"/>
                <a:gd name="T5" fmla="*/ 67 h 81"/>
                <a:gd name="T6" fmla="*/ 38 w 61"/>
                <a:gd name="T7" fmla="*/ 35 h 81"/>
                <a:gd name="T8" fmla="*/ 17 w 61"/>
                <a:gd name="T9" fmla="*/ 35 h 81"/>
                <a:gd name="T10" fmla="*/ 17 w 61"/>
                <a:gd name="T11" fmla="*/ 68 h 81"/>
                <a:gd name="T12" fmla="*/ 25 w 61"/>
                <a:gd name="T13" fmla="*/ 76 h 81"/>
                <a:gd name="T14" fmla="*/ 25 w 61"/>
                <a:gd name="T15" fmla="*/ 79 h 81"/>
                <a:gd name="T16" fmla="*/ 1 w 61"/>
                <a:gd name="T17" fmla="*/ 79 h 81"/>
                <a:gd name="T18" fmla="*/ 1 w 61"/>
                <a:gd name="T19" fmla="*/ 76 h 81"/>
                <a:gd name="T20" fmla="*/ 9 w 61"/>
                <a:gd name="T21" fmla="*/ 68 h 81"/>
                <a:gd name="T22" fmla="*/ 9 w 61"/>
                <a:gd name="T23" fmla="*/ 35 h 81"/>
                <a:gd name="T24" fmla="*/ 1 w 61"/>
                <a:gd name="T25" fmla="*/ 35 h 81"/>
                <a:gd name="T26" fmla="*/ 0 w 61"/>
                <a:gd name="T27" fmla="*/ 34 h 81"/>
                <a:gd name="T28" fmla="*/ 3 w 61"/>
                <a:gd name="T29" fmla="*/ 31 h 81"/>
                <a:gd name="T30" fmla="*/ 9 w 61"/>
                <a:gd name="T31" fmla="*/ 31 h 81"/>
                <a:gd name="T32" fmla="*/ 9 w 61"/>
                <a:gd name="T33" fmla="*/ 28 h 81"/>
                <a:gd name="T34" fmla="*/ 10 w 61"/>
                <a:gd name="T35" fmla="*/ 20 h 81"/>
                <a:gd name="T36" fmla="*/ 19 w 61"/>
                <a:gd name="T37" fmla="*/ 6 h 81"/>
                <a:gd name="T38" fmla="*/ 31 w 61"/>
                <a:gd name="T39" fmla="*/ 0 h 81"/>
                <a:gd name="T40" fmla="*/ 39 w 61"/>
                <a:gd name="T41" fmla="*/ 4 h 81"/>
                <a:gd name="T42" fmla="*/ 40 w 61"/>
                <a:gd name="T43" fmla="*/ 8 h 81"/>
                <a:gd name="T44" fmla="*/ 37 w 61"/>
                <a:gd name="T45" fmla="*/ 11 h 81"/>
                <a:gd name="T46" fmla="*/ 35 w 61"/>
                <a:gd name="T47" fmla="*/ 10 h 81"/>
                <a:gd name="T48" fmla="*/ 26 w 61"/>
                <a:gd name="T49" fmla="*/ 6 h 81"/>
                <a:gd name="T50" fmla="*/ 20 w 61"/>
                <a:gd name="T51" fmla="*/ 10 h 81"/>
                <a:gd name="T52" fmla="*/ 17 w 61"/>
                <a:gd name="T53" fmla="*/ 28 h 81"/>
                <a:gd name="T54" fmla="*/ 17 w 61"/>
                <a:gd name="T55" fmla="*/ 31 h 81"/>
                <a:gd name="T56" fmla="*/ 38 w 61"/>
                <a:gd name="T57" fmla="*/ 31 h 81"/>
                <a:gd name="T58" fmla="*/ 38 w 61"/>
                <a:gd name="T59" fmla="*/ 24 h 81"/>
                <a:gd name="T60" fmla="*/ 45 w 61"/>
                <a:gd name="T61" fmla="*/ 16 h 81"/>
                <a:gd name="T62" fmla="*/ 47 w 61"/>
                <a:gd name="T63" fmla="*/ 16 h 81"/>
                <a:gd name="T64" fmla="*/ 47 w 61"/>
                <a:gd name="T65" fmla="*/ 31 h 81"/>
                <a:gd name="T66" fmla="*/ 59 w 61"/>
                <a:gd name="T67" fmla="*/ 31 h 81"/>
                <a:gd name="T68" fmla="*/ 59 w 61"/>
                <a:gd name="T69" fmla="*/ 35 h 81"/>
                <a:gd name="T70" fmla="*/ 47 w 61"/>
                <a:gd name="T71" fmla="*/ 35 h 81"/>
                <a:gd name="T72" fmla="*/ 47 w 61"/>
                <a:gd name="T73" fmla="*/ 64 h 81"/>
                <a:gd name="T74" fmla="*/ 53 w 61"/>
                <a:gd name="T75" fmla="*/ 74 h 81"/>
                <a:gd name="T76" fmla="*/ 60 w 61"/>
                <a:gd name="T77" fmla="*/ 73 h 81"/>
                <a:gd name="T78" fmla="*/ 61 w 61"/>
                <a:gd name="T79" fmla="*/ 76 h 81"/>
                <a:gd name="T80" fmla="*/ 54 w 61"/>
                <a:gd name="T81"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81">
                  <a:moveTo>
                    <a:pt x="54" y="79"/>
                  </a:moveTo>
                  <a:cubicBezTo>
                    <a:pt x="52" y="80"/>
                    <a:pt x="50" y="81"/>
                    <a:pt x="49" y="81"/>
                  </a:cubicBezTo>
                  <a:cubicBezTo>
                    <a:pt x="42" y="81"/>
                    <a:pt x="38" y="76"/>
                    <a:pt x="38" y="67"/>
                  </a:cubicBezTo>
                  <a:cubicBezTo>
                    <a:pt x="38" y="35"/>
                    <a:pt x="38" y="35"/>
                    <a:pt x="38" y="35"/>
                  </a:cubicBezTo>
                  <a:cubicBezTo>
                    <a:pt x="17" y="35"/>
                    <a:pt x="17" y="35"/>
                    <a:pt x="17" y="35"/>
                  </a:cubicBezTo>
                  <a:cubicBezTo>
                    <a:pt x="17" y="68"/>
                    <a:pt x="17" y="68"/>
                    <a:pt x="17" y="68"/>
                  </a:cubicBezTo>
                  <a:cubicBezTo>
                    <a:pt x="17" y="75"/>
                    <a:pt x="18" y="76"/>
                    <a:pt x="25" y="76"/>
                  </a:cubicBezTo>
                  <a:cubicBezTo>
                    <a:pt x="25" y="79"/>
                    <a:pt x="25" y="79"/>
                    <a:pt x="25" y="79"/>
                  </a:cubicBezTo>
                  <a:cubicBezTo>
                    <a:pt x="1" y="79"/>
                    <a:pt x="1" y="79"/>
                    <a:pt x="1" y="79"/>
                  </a:cubicBezTo>
                  <a:cubicBezTo>
                    <a:pt x="1" y="76"/>
                    <a:pt x="1" y="76"/>
                    <a:pt x="1" y="76"/>
                  </a:cubicBezTo>
                  <a:cubicBezTo>
                    <a:pt x="8" y="76"/>
                    <a:pt x="9" y="75"/>
                    <a:pt x="9" y="68"/>
                  </a:cubicBezTo>
                  <a:cubicBezTo>
                    <a:pt x="9" y="35"/>
                    <a:pt x="9" y="35"/>
                    <a:pt x="9" y="35"/>
                  </a:cubicBezTo>
                  <a:cubicBezTo>
                    <a:pt x="1" y="35"/>
                    <a:pt x="1" y="35"/>
                    <a:pt x="1" y="35"/>
                  </a:cubicBezTo>
                  <a:cubicBezTo>
                    <a:pt x="0" y="34"/>
                    <a:pt x="0" y="34"/>
                    <a:pt x="0" y="34"/>
                  </a:cubicBezTo>
                  <a:cubicBezTo>
                    <a:pt x="3" y="31"/>
                    <a:pt x="3" y="31"/>
                    <a:pt x="3" y="31"/>
                  </a:cubicBezTo>
                  <a:cubicBezTo>
                    <a:pt x="9" y="31"/>
                    <a:pt x="9" y="31"/>
                    <a:pt x="9" y="31"/>
                  </a:cubicBezTo>
                  <a:cubicBezTo>
                    <a:pt x="9" y="28"/>
                    <a:pt x="9" y="28"/>
                    <a:pt x="9" y="28"/>
                  </a:cubicBezTo>
                  <a:cubicBezTo>
                    <a:pt x="9" y="25"/>
                    <a:pt x="9" y="22"/>
                    <a:pt x="10" y="20"/>
                  </a:cubicBezTo>
                  <a:cubicBezTo>
                    <a:pt x="11" y="17"/>
                    <a:pt x="12" y="11"/>
                    <a:pt x="19" y="6"/>
                  </a:cubicBezTo>
                  <a:cubicBezTo>
                    <a:pt x="23" y="3"/>
                    <a:pt x="27" y="1"/>
                    <a:pt x="31" y="0"/>
                  </a:cubicBezTo>
                  <a:cubicBezTo>
                    <a:pt x="35" y="1"/>
                    <a:pt x="37" y="2"/>
                    <a:pt x="39" y="4"/>
                  </a:cubicBezTo>
                  <a:cubicBezTo>
                    <a:pt x="40" y="5"/>
                    <a:pt x="40" y="6"/>
                    <a:pt x="40" y="8"/>
                  </a:cubicBezTo>
                  <a:cubicBezTo>
                    <a:pt x="39" y="9"/>
                    <a:pt x="38" y="10"/>
                    <a:pt x="37" y="11"/>
                  </a:cubicBezTo>
                  <a:cubicBezTo>
                    <a:pt x="36" y="11"/>
                    <a:pt x="36" y="11"/>
                    <a:pt x="35" y="10"/>
                  </a:cubicBezTo>
                  <a:cubicBezTo>
                    <a:pt x="33" y="8"/>
                    <a:pt x="29" y="6"/>
                    <a:pt x="26" y="6"/>
                  </a:cubicBezTo>
                  <a:cubicBezTo>
                    <a:pt x="23" y="6"/>
                    <a:pt x="21" y="7"/>
                    <a:pt x="20" y="10"/>
                  </a:cubicBezTo>
                  <a:cubicBezTo>
                    <a:pt x="18" y="12"/>
                    <a:pt x="17" y="17"/>
                    <a:pt x="17" y="28"/>
                  </a:cubicBezTo>
                  <a:cubicBezTo>
                    <a:pt x="17" y="31"/>
                    <a:pt x="17" y="31"/>
                    <a:pt x="17" y="31"/>
                  </a:cubicBezTo>
                  <a:cubicBezTo>
                    <a:pt x="38" y="31"/>
                    <a:pt x="38" y="31"/>
                    <a:pt x="38" y="31"/>
                  </a:cubicBezTo>
                  <a:cubicBezTo>
                    <a:pt x="38" y="24"/>
                    <a:pt x="38" y="24"/>
                    <a:pt x="38" y="24"/>
                  </a:cubicBezTo>
                  <a:cubicBezTo>
                    <a:pt x="45" y="16"/>
                    <a:pt x="45" y="16"/>
                    <a:pt x="45" y="16"/>
                  </a:cubicBezTo>
                  <a:cubicBezTo>
                    <a:pt x="47" y="16"/>
                    <a:pt x="47" y="16"/>
                    <a:pt x="47" y="16"/>
                  </a:cubicBezTo>
                  <a:cubicBezTo>
                    <a:pt x="47" y="31"/>
                    <a:pt x="47" y="31"/>
                    <a:pt x="47" y="31"/>
                  </a:cubicBezTo>
                  <a:cubicBezTo>
                    <a:pt x="59" y="31"/>
                    <a:pt x="59" y="31"/>
                    <a:pt x="59" y="31"/>
                  </a:cubicBezTo>
                  <a:cubicBezTo>
                    <a:pt x="60" y="32"/>
                    <a:pt x="60" y="34"/>
                    <a:pt x="59" y="35"/>
                  </a:cubicBezTo>
                  <a:cubicBezTo>
                    <a:pt x="47" y="35"/>
                    <a:pt x="47" y="35"/>
                    <a:pt x="47" y="35"/>
                  </a:cubicBezTo>
                  <a:cubicBezTo>
                    <a:pt x="47" y="64"/>
                    <a:pt x="47" y="64"/>
                    <a:pt x="47" y="64"/>
                  </a:cubicBezTo>
                  <a:cubicBezTo>
                    <a:pt x="47" y="73"/>
                    <a:pt x="50" y="74"/>
                    <a:pt x="53" y="74"/>
                  </a:cubicBezTo>
                  <a:cubicBezTo>
                    <a:pt x="56" y="74"/>
                    <a:pt x="59" y="73"/>
                    <a:pt x="60" y="73"/>
                  </a:cubicBezTo>
                  <a:cubicBezTo>
                    <a:pt x="61" y="76"/>
                    <a:pt x="61" y="76"/>
                    <a:pt x="61" y="76"/>
                  </a:cubicBezTo>
                  <a:lnTo>
                    <a:pt x="54" y="79"/>
                  </a:ln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3" name="Freeform 162"/>
            <p:cNvSpPr>
              <a:spLocks noEditPoints="1"/>
            </p:cNvSpPr>
            <p:nvPr/>
          </p:nvSpPr>
          <p:spPr bwMode="auto">
            <a:xfrm>
              <a:off x="7624763" y="1893888"/>
              <a:ext cx="109537" cy="141287"/>
            </a:xfrm>
            <a:custGeom>
              <a:avLst/>
              <a:gdLst>
                <a:gd name="T0" fmla="*/ 40 w 40"/>
                <a:gd name="T1" fmla="*/ 40 h 51"/>
                <a:gd name="T2" fmla="*/ 22 w 40"/>
                <a:gd name="T3" fmla="*/ 51 h 51"/>
                <a:gd name="T4" fmla="*/ 0 w 40"/>
                <a:gd name="T5" fmla="*/ 27 h 51"/>
                <a:gd name="T6" fmla="*/ 8 w 40"/>
                <a:gd name="T7" fmla="*/ 8 h 51"/>
                <a:gd name="T8" fmla="*/ 24 w 40"/>
                <a:gd name="T9" fmla="*/ 0 h 51"/>
                <a:gd name="T10" fmla="*/ 24 w 40"/>
                <a:gd name="T11" fmla="*/ 0 h 51"/>
                <a:gd name="T12" fmla="*/ 40 w 40"/>
                <a:gd name="T13" fmla="*/ 16 h 51"/>
                <a:gd name="T14" fmla="*/ 38 w 40"/>
                <a:gd name="T15" fmla="*/ 20 h 51"/>
                <a:gd name="T16" fmla="*/ 9 w 40"/>
                <a:gd name="T17" fmla="*/ 22 h 51"/>
                <a:gd name="T18" fmla="*/ 26 w 40"/>
                <a:gd name="T19" fmla="*/ 43 h 51"/>
                <a:gd name="T20" fmla="*/ 38 w 40"/>
                <a:gd name="T21" fmla="*/ 38 h 51"/>
                <a:gd name="T22" fmla="*/ 40 w 40"/>
                <a:gd name="T23" fmla="*/ 40 h 51"/>
                <a:gd name="T24" fmla="*/ 9 w 40"/>
                <a:gd name="T25" fmla="*/ 17 h 51"/>
                <a:gd name="T26" fmla="*/ 28 w 40"/>
                <a:gd name="T27" fmla="*/ 17 h 51"/>
                <a:gd name="T28" fmla="*/ 31 w 40"/>
                <a:gd name="T29" fmla="*/ 15 h 51"/>
                <a:gd name="T30" fmla="*/ 21 w 40"/>
                <a:gd name="T31" fmla="*/ 4 h 51"/>
                <a:gd name="T32" fmla="*/ 9 w 40"/>
                <a:gd name="T3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1">
                  <a:moveTo>
                    <a:pt x="40" y="40"/>
                  </a:moveTo>
                  <a:cubicBezTo>
                    <a:pt x="33" y="49"/>
                    <a:pt x="25" y="51"/>
                    <a:pt x="22" y="51"/>
                  </a:cubicBezTo>
                  <a:cubicBezTo>
                    <a:pt x="8" y="51"/>
                    <a:pt x="0" y="40"/>
                    <a:pt x="0" y="27"/>
                  </a:cubicBezTo>
                  <a:cubicBezTo>
                    <a:pt x="0" y="20"/>
                    <a:pt x="3" y="13"/>
                    <a:pt x="8" y="8"/>
                  </a:cubicBezTo>
                  <a:cubicBezTo>
                    <a:pt x="12" y="3"/>
                    <a:pt x="18" y="0"/>
                    <a:pt x="24" y="0"/>
                  </a:cubicBezTo>
                  <a:cubicBezTo>
                    <a:pt x="24" y="0"/>
                    <a:pt x="24" y="0"/>
                    <a:pt x="24" y="0"/>
                  </a:cubicBezTo>
                  <a:cubicBezTo>
                    <a:pt x="33" y="0"/>
                    <a:pt x="40" y="8"/>
                    <a:pt x="40" y="16"/>
                  </a:cubicBezTo>
                  <a:cubicBezTo>
                    <a:pt x="40" y="19"/>
                    <a:pt x="40" y="20"/>
                    <a:pt x="38" y="20"/>
                  </a:cubicBezTo>
                  <a:cubicBezTo>
                    <a:pt x="36" y="20"/>
                    <a:pt x="22" y="21"/>
                    <a:pt x="9" y="22"/>
                  </a:cubicBezTo>
                  <a:cubicBezTo>
                    <a:pt x="9" y="37"/>
                    <a:pt x="18" y="43"/>
                    <a:pt x="26" y="43"/>
                  </a:cubicBezTo>
                  <a:cubicBezTo>
                    <a:pt x="30" y="43"/>
                    <a:pt x="34" y="41"/>
                    <a:pt x="38" y="38"/>
                  </a:cubicBezTo>
                  <a:lnTo>
                    <a:pt x="40" y="40"/>
                  </a:lnTo>
                  <a:close/>
                  <a:moveTo>
                    <a:pt x="9" y="17"/>
                  </a:moveTo>
                  <a:cubicBezTo>
                    <a:pt x="16" y="17"/>
                    <a:pt x="22" y="17"/>
                    <a:pt x="28" y="17"/>
                  </a:cubicBezTo>
                  <a:cubicBezTo>
                    <a:pt x="30" y="17"/>
                    <a:pt x="31" y="16"/>
                    <a:pt x="31" y="15"/>
                  </a:cubicBezTo>
                  <a:cubicBezTo>
                    <a:pt x="31" y="9"/>
                    <a:pt x="27" y="4"/>
                    <a:pt x="21" y="4"/>
                  </a:cubicBezTo>
                  <a:cubicBezTo>
                    <a:pt x="16" y="4"/>
                    <a:pt x="11" y="8"/>
                    <a:pt x="9" y="17"/>
                  </a:cubicBez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4" name="Freeform 163"/>
            <p:cNvSpPr>
              <a:spLocks/>
            </p:cNvSpPr>
            <p:nvPr/>
          </p:nvSpPr>
          <p:spPr bwMode="auto">
            <a:xfrm>
              <a:off x="7753350" y="1890713"/>
              <a:ext cx="98425" cy="138112"/>
            </a:xfrm>
            <a:custGeom>
              <a:avLst/>
              <a:gdLst>
                <a:gd name="T0" fmla="*/ 16 w 36"/>
                <a:gd name="T1" fmla="*/ 12 h 50"/>
                <a:gd name="T2" fmla="*/ 30 w 36"/>
                <a:gd name="T3" fmla="*/ 1 h 50"/>
                <a:gd name="T4" fmla="*/ 36 w 36"/>
                <a:gd name="T5" fmla="*/ 6 h 50"/>
                <a:gd name="T6" fmla="*/ 33 w 36"/>
                <a:gd name="T7" fmla="*/ 12 h 50"/>
                <a:gd name="T8" fmla="*/ 30 w 36"/>
                <a:gd name="T9" fmla="*/ 11 h 50"/>
                <a:gd name="T10" fmla="*/ 25 w 36"/>
                <a:gd name="T11" fmla="*/ 9 h 50"/>
                <a:gd name="T12" fmla="*/ 16 w 36"/>
                <a:gd name="T13" fmla="*/ 19 h 50"/>
                <a:gd name="T14" fmla="*/ 16 w 36"/>
                <a:gd name="T15" fmla="*/ 39 h 50"/>
                <a:gd name="T16" fmla="*/ 25 w 36"/>
                <a:gd name="T17" fmla="*/ 47 h 50"/>
                <a:gd name="T18" fmla="*/ 25 w 36"/>
                <a:gd name="T19" fmla="*/ 50 h 50"/>
                <a:gd name="T20" fmla="*/ 0 w 36"/>
                <a:gd name="T21" fmla="*/ 50 h 50"/>
                <a:gd name="T22" fmla="*/ 0 w 36"/>
                <a:gd name="T23" fmla="*/ 47 h 50"/>
                <a:gd name="T24" fmla="*/ 8 w 36"/>
                <a:gd name="T25" fmla="*/ 39 h 50"/>
                <a:gd name="T26" fmla="*/ 8 w 36"/>
                <a:gd name="T27" fmla="*/ 16 h 50"/>
                <a:gd name="T28" fmla="*/ 1 w 36"/>
                <a:gd name="T29" fmla="*/ 7 h 50"/>
                <a:gd name="T30" fmla="*/ 1 w 36"/>
                <a:gd name="T31" fmla="*/ 5 h 50"/>
                <a:gd name="T32" fmla="*/ 16 w 36"/>
                <a:gd name="T33" fmla="*/ 0 h 50"/>
                <a:gd name="T34" fmla="*/ 16 w 36"/>
                <a:gd name="T35"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50">
                  <a:moveTo>
                    <a:pt x="16" y="12"/>
                  </a:moveTo>
                  <a:cubicBezTo>
                    <a:pt x="20" y="7"/>
                    <a:pt x="25" y="1"/>
                    <a:pt x="30" y="1"/>
                  </a:cubicBezTo>
                  <a:cubicBezTo>
                    <a:pt x="34" y="1"/>
                    <a:pt x="36" y="4"/>
                    <a:pt x="36" y="6"/>
                  </a:cubicBezTo>
                  <a:cubicBezTo>
                    <a:pt x="36" y="8"/>
                    <a:pt x="35" y="11"/>
                    <a:pt x="33" y="12"/>
                  </a:cubicBezTo>
                  <a:cubicBezTo>
                    <a:pt x="31" y="12"/>
                    <a:pt x="31" y="12"/>
                    <a:pt x="30" y="11"/>
                  </a:cubicBezTo>
                  <a:cubicBezTo>
                    <a:pt x="28" y="10"/>
                    <a:pt x="27" y="9"/>
                    <a:pt x="25" y="9"/>
                  </a:cubicBezTo>
                  <a:cubicBezTo>
                    <a:pt x="22" y="9"/>
                    <a:pt x="19" y="12"/>
                    <a:pt x="16" y="19"/>
                  </a:cubicBezTo>
                  <a:cubicBezTo>
                    <a:pt x="16" y="39"/>
                    <a:pt x="16" y="39"/>
                    <a:pt x="16" y="39"/>
                  </a:cubicBezTo>
                  <a:cubicBezTo>
                    <a:pt x="16" y="46"/>
                    <a:pt x="17" y="47"/>
                    <a:pt x="25" y="47"/>
                  </a:cubicBezTo>
                  <a:cubicBezTo>
                    <a:pt x="25" y="50"/>
                    <a:pt x="25" y="50"/>
                    <a:pt x="25" y="50"/>
                  </a:cubicBezTo>
                  <a:cubicBezTo>
                    <a:pt x="0" y="50"/>
                    <a:pt x="0" y="50"/>
                    <a:pt x="0" y="50"/>
                  </a:cubicBezTo>
                  <a:cubicBezTo>
                    <a:pt x="0" y="47"/>
                    <a:pt x="0" y="47"/>
                    <a:pt x="0" y="47"/>
                  </a:cubicBezTo>
                  <a:cubicBezTo>
                    <a:pt x="7" y="47"/>
                    <a:pt x="8" y="46"/>
                    <a:pt x="8" y="39"/>
                  </a:cubicBezTo>
                  <a:cubicBezTo>
                    <a:pt x="8" y="16"/>
                    <a:pt x="8" y="16"/>
                    <a:pt x="8" y="16"/>
                  </a:cubicBezTo>
                  <a:cubicBezTo>
                    <a:pt x="8" y="9"/>
                    <a:pt x="7" y="8"/>
                    <a:pt x="1" y="7"/>
                  </a:cubicBezTo>
                  <a:cubicBezTo>
                    <a:pt x="1" y="5"/>
                    <a:pt x="1" y="5"/>
                    <a:pt x="1" y="5"/>
                  </a:cubicBezTo>
                  <a:cubicBezTo>
                    <a:pt x="6" y="4"/>
                    <a:pt x="11" y="3"/>
                    <a:pt x="16" y="0"/>
                  </a:cubicBezTo>
                  <a:cubicBezTo>
                    <a:pt x="16" y="12"/>
                    <a:pt x="16" y="12"/>
                    <a:pt x="16" y="12"/>
                  </a:cubicBezTo>
                  <a:close/>
                </a:path>
              </a:pathLst>
            </a:custGeom>
            <a:solidFill>
              <a:srgbClr val="CBE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grpSp>
      <p:grpSp>
        <p:nvGrpSpPr>
          <p:cNvPr id="3237" name="Group 3236"/>
          <p:cNvGrpSpPr/>
          <p:nvPr/>
        </p:nvGrpSpPr>
        <p:grpSpPr>
          <a:xfrm>
            <a:off x="2306301" y="4630737"/>
            <a:ext cx="5195888" cy="203199"/>
            <a:chOff x="517525" y="4173538"/>
            <a:chExt cx="5195888" cy="203199"/>
          </a:xfrm>
        </p:grpSpPr>
        <p:sp>
          <p:nvSpPr>
            <p:cNvPr id="6" name="Freeform 5"/>
            <p:cNvSpPr>
              <a:spLocks/>
            </p:cNvSpPr>
            <p:nvPr/>
          </p:nvSpPr>
          <p:spPr bwMode="auto">
            <a:xfrm>
              <a:off x="531813" y="4181475"/>
              <a:ext cx="109537" cy="115887"/>
            </a:xfrm>
            <a:custGeom>
              <a:avLst/>
              <a:gdLst>
                <a:gd name="T0" fmla="*/ 40 w 40"/>
                <a:gd name="T1" fmla="*/ 24 h 42"/>
                <a:gd name="T2" fmla="*/ 36 w 40"/>
                <a:gd name="T3" fmla="*/ 28 h 42"/>
                <a:gd name="T4" fmla="*/ 36 w 40"/>
                <a:gd name="T5" fmla="*/ 34 h 42"/>
                <a:gd name="T6" fmla="*/ 37 w 40"/>
                <a:gd name="T7" fmla="*/ 39 h 42"/>
                <a:gd name="T8" fmla="*/ 23 w 40"/>
                <a:gd name="T9" fmla="*/ 42 h 42"/>
                <a:gd name="T10" fmla="*/ 0 w 40"/>
                <a:gd name="T11" fmla="*/ 21 h 42"/>
                <a:gd name="T12" fmla="*/ 24 w 40"/>
                <a:gd name="T13" fmla="*/ 0 h 42"/>
                <a:gd name="T14" fmla="*/ 36 w 40"/>
                <a:gd name="T15" fmla="*/ 2 h 42"/>
                <a:gd name="T16" fmla="*/ 37 w 40"/>
                <a:gd name="T17" fmla="*/ 11 h 42"/>
                <a:gd name="T18" fmla="*/ 35 w 40"/>
                <a:gd name="T19" fmla="*/ 12 h 42"/>
                <a:gd name="T20" fmla="*/ 23 w 40"/>
                <a:gd name="T21" fmla="*/ 2 h 42"/>
                <a:gd name="T22" fmla="*/ 7 w 40"/>
                <a:gd name="T23" fmla="*/ 20 h 42"/>
                <a:gd name="T24" fmla="*/ 24 w 40"/>
                <a:gd name="T25" fmla="*/ 40 h 42"/>
                <a:gd name="T26" fmla="*/ 29 w 40"/>
                <a:gd name="T27" fmla="*/ 39 h 42"/>
                <a:gd name="T28" fmla="*/ 31 w 40"/>
                <a:gd name="T29" fmla="*/ 34 h 42"/>
                <a:gd name="T30" fmla="*/ 31 w 40"/>
                <a:gd name="T31" fmla="*/ 29 h 42"/>
                <a:gd name="T32" fmla="*/ 25 w 40"/>
                <a:gd name="T33" fmla="*/ 24 h 42"/>
                <a:gd name="T34" fmla="*/ 25 w 40"/>
                <a:gd name="T35" fmla="*/ 22 h 42"/>
                <a:gd name="T36" fmla="*/ 40 w 40"/>
                <a:gd name="T37" fmla="*/ 22 h 42"/>
                <a:gd name="T38" fmla="*/ 40 w 40"/>
                <a:gd name="T3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2">
                  <a:moveTo>
                    <a:pt x="40" y="24"/>
                  </a:moveTo>
                  <a:cubicBezTo>
                    <a:pt x="37" y="24"/>
                    <a:pt x="36" y="25"/>
                    <a:pt x="36" y="28"/>
                  </a:cubicBezTo>
                  <a:cubicBezTo>
                    <a:pt x="36" y="34"/>
                    <a:pt x="36" y="34"/>
                    <a:pt x="36" y="34"/>
                  </a:cubicBezTo>
                  <a:cubicBezTo>
                    <a:pt x="36" y="36"/>
                    <a:pt x="36" y="38"/>
                    <a:pt x="37" y="39"/>
                  </a:cubicBezTo>
                  <a:cubicBezTo>
                    <a:pt x="33" y="40"/>
                    <a:pt x="28" y="42"/>
                    <a:pt x="23" y="42"/>
                  </a:cubicBezTo>
                  <a:cubicBezTo>
                    <a:pt x="9" y="42"/>
                    <a:pt x="0" y="33"/>
                    <a:pt x="0" y="21"/>
                  </a:cubicBezTo>
                  <a:cubicBezTo>
                    <a:pt x="0" y="7"/>
                    <a:pt x="12" y="0"/>
                    <a:pt x="24" y="0"/>
                  </a:cubicBezTo>
                  <a:cubicBezTo>
                    <a:pt x="29" y="0"/>
                    <a:pt x="34" y="1"/>
                    <a:pt x="36" y="2"/>
                  </a:cubicBezTo>
                  <a:cubicBezTo>
                    <a:pt x="36" y="4"/>
                    <a:pt x="36" y="7"/>
                    <a:pt x="37" y="11"/>
                  </a:cubicBezTo>
                  <a:cubicBezTo>
                    <a:pt x="35" y="12"/>
                    <a:pt x="35" y="12"/>
                    <a:pt x="35" y="12"/>
                  </a:cubicBezTo>
                  <a:cubicBezTo>
                    <a:pt x="33" y="4"/>
                    <a:pt x="29" y="2"/>
                    <a:pt x="23" y="2"/>
                  </a:cubicBezTo>
                  <a:cubicBezTo>
                    <a:pt x="14" y="2"/>
                    <a:pt x="7" y="9"/>
                    <a:pt x="7" y="20"/>
                  </a:cubicBezTo>
                  <a:cubicBezTo>
                    <a:pt x="7" y="29"/>
                    <a:pt x="12" y="40"/>
                    <a:pt x="24" y="40"/>
                  </a:cubicBezTo>
                  <a:cubicBezTo>
                    <a:pt x="26" y="40"/>
                    <a:pt x="28" y="39"/>
                    <a:pt x="29" y="39"/>
                  </a:cubicBezTo>
                  <a:cubicBezTo>
                    <a:pt x="30" y="38"/>
                    <a:pt x="31" y="37"/>
                    <a:pt x="31" y="34"/>
                  </a:cubicBezTo>
                  <a:cubicBezTo>
                    <a:pt x="31" y="29"/>
                    <a:pt x="31" y="29"/>
                    <a:pt x="31" y="29"/>
                  </a:cubicBezTo>
                  <a:cubicBezTo>
                    <a:pt x="31" y="25"/>
                    <a:pt x="31" y="24"/>
                    <a:pt x="25" y="24"/>
                  </a:cubicBezTo>
                  <a:cubicBezTo>
                    <a:pt x="25" y="22"/>
                    <a:pt x="25" y="22"/>
                    <a:pt x="25" y="22"/>
                  </a:cubicBezTo>
                  <a:cubicBezTo>
                    <a:pt x="40" y="22"/>
                    <a:pt x="40" y="22"/>
                    <a:pt x="40" y="22"/>
                  </a:cubicBezTo>
                  <a:lnTo>
                    <a:pt x="4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7" name="Freeform 6"/>
            <p:cNvSpPr>
              <a:spLocks/>
            </p:cNvSpPr>
            <p:nvPr/>
          </p:nvSpPr>
          <p:spPr bwMode="auto">
            <a:xfrm>
              <a:off x="646113" y="4217988"/>
              <a:ext cx="85725" cy="79375"/>
            </a:xfrm>
            <a:custGeom>
              <a:avLst/>
              <a:gdLst>
                <a:gd name="T0" fmla="*/ 31 w 31"/>
                <a:gd name="T1" fmla="*/ 26 h 29"/>
                <a:gd name="T2" fmla="*/ 26 w 31"/>
                <a:gd name="T3" fmla="*/ 27 h 29"/>
                <a:gd name="T4" fmla="*/ 21 w 31"/>
                <a:gd name="T5" fmla="*/ 29 h 29"/>
                <a:gd name="T6" fmla="*/ 21 w 31"/>
                <a:gd name="T7" fmla="*/ 28 h 29"/>
                <a:gd name="T8" fmla="*/ 21 w 31"/>
                <a:gd name="T9" fmla="*/ 24 h 29"/>
                <a:gd name="T10" fmla="*/ 17 w 31"/>
                <a:gd name="T11" fmla="*/ 27 h 29"/>
                <a:gd name="T12" fmla="*/ 12 w 31"/>
                <a:gd name="T13" fmla="*/ 29 h 29"/>
                <a:gd name="T14" fmla="*/ 4 w 31"/>
                <a:gd name="T15" fmla="*/ 19 h 29"/>
                <a:gd name="T16" fmla="*/ 4 w 31"/>
                <a:gd name="T17" fmla="*/ 7 h 29"/>
                <a:gd name="T18" fmla="*/ 2 w 31"/>
                <a:gd name="T19" fmla="*/ 3 h 29"/>
                <a:gd name="T20" fmla="*/ 0 w 31"/>
                <a:gd name="T21" fmla="*/ 3 h 29"/>
                <a:gd name="T22" fmla="*/ 0 w 31"/>
                <a:gd name="T23" fmla="*/ 2 h 29"/>
                <a:gd name="T24" fmla="*/ 5 w 31"/>
                <a:gd name="T25" fmla="*/ 1 h 29"/>
                <a:gd name="T26" fmla="*/ 9 w 31"/>
                <a:gd name="T27" fmla="*/ 0 h 29"/>
                <a:gd name="T28" fmla="*/ 9 w 31"/>
                <a:gd name="T29" fmla="*/ 9 h 29"/>
                <a:gd name="T30" fmla="*/ 9 w 31"/>
                <a:gd name="T31" fmla="*/ 18 h 29"/>
                <a:gd name="T32" fmla="*/ 14 w 31"/>
                <a:gd name="T33" fmla="*/ 25 h 29"/>
                <a:gd name="T34" fmla="*/ 21 w 31"/>
                <a:gd name="T35" fmla="*/ 22 h 29"/>
                <a:gd name="T36" fmla="*/ 21 w 31"/>
                <a:gd name="T37" fmla="*/ 7 h 29"/>
                <a:gd name="T38" fmla="*/ 19 w 31"/>
                <a:gd name="T39" fmla="*/ 3 h 29"/>
                <a:gd name="T40" fmla="*/ 16 w 31"/>
                <a:gd name="T41" fmla="*/ 3 h 29"/>
                <a:gd name="T42" fmla="*/ 16 w 31"/>
                <a:gd name="T43" fmla="*/ 2 h 29"/>
                <a:gd name="T44" fmla="*/ 22 w 31"/>
                <a:gd name="T45" fmla="*/ 1 h 29"/>
                <a:gd name="T46" fmla="*/ 26 w 31"/>
                <a:gd name="T47" fmla="*/ 0 h 29"/>
                <a:gd name="T48" fmla="*/ 26 w 31"/>
                <a:gd name="T49" fmla="*/ 21 h 29"/>
                <a:gd name="T50" fmla="*/ 29 w 31"/>
                <a:gd name="T51" fmla="*/ 25 h 29"/>
                <a:gd name="T52" fmla="*/ 31 w 31"/>
                <a:gd name="T53" fmla="*/ 25 h 29"/>
                <a:gd name="T54" fmla="*/ 31 w 31"/>
                <a:gd name="T5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9">
                  <a:moveTo>
                    <a:pt x="31" y="26"/>
                  </a:moveTo>
                  <a:cubicBezTo>
                    <a:pt x="29" y="26"/>
                    <a:pt x="27" y="27"/>
                    <a:pt x="26" y="27"/>
                  </a:cubicBezTo>
                  <a:cubicBezTo>
                    <a:pt x="24" y="28"/>
                    <a:pt x="23" y="28"/>
                    <a:pt x="21" y="29"/>
                  </a:cubicBezTo>
                  <a:cubicBezTo>
                    <a:pt x="21" y="28"/>
                    <a:pt x="21" y="28"/>
                    <a:pt x="21" y="28"/>
                  </a:cubicBezTo>
                  <a:cubicBezTo>
                    <a:pt x="21" y="24"/>
                    <a:pt x="21" y="24"/>
                    <a:pt x="21" y="24"/>
                  </a:cubicBezTo>
                  <a:cubicBezTo>
                    <a:pt x="20" y="25"/>
                    <a:pt x="18" y="26"/>
                    <a:pt x="17" y="27"/>
                  </a:cubicBezTo>
                  <a:cubicBezTo>
                    <a:pt x="15" y="28"/>
                    <a:pt x="14" y="29"/>
                    <a:pt x="12" y="29"/>
                  </a:cubicBezTo>
                  <a:cubicBezTo>
                    <a:pt x="8" y="29"/>
                    <a:pt x="4" y="26"/>
                    <a:pt x="4" y="19"/>
                  </a:cubicBezTo>
                  <a:cubicBezTo>
                    <a:pt x="4" y="7"/>
                    <a:pt x="4" y="7"/>
                    <a:pt x="4" y="7"/>
                  </a:cubicBezTo>
                  <a:cubicBezTo>
                    <a:pt x="4" y="4"/>
                    <a:pt x="4" y="4"/>
                    <a:pt x="2" y="3"/>
                  </a:cubicBezTo>
                  <a:cubicBezTo>
                    <a:pt x="0" y="3"/>
                    <a:pt x="0" y="3"/>
                    <a:pt x="0" y="3"/>
                  </a:cubicBezTo>
                  <a:cubicBezTo>
                    <a:pt x="0" y="2"/>
                    <a:pt x="0" y="2"/>
                    <a:pt x="0" y="2"/>
                  </a:cubicBezTo>
                  <a:cubicBezTo>
                    <a:pt x="2" y="2"/>
                    <a:pt x="3" y="1"/>
                    <a:pt x="5" y="1"/>
                  </a:cubicBezTo>
                  <a:cubicBezTo>
                    <a:pt x="7" y="1"/>
                    <a:pt x="8" y="1"/>
                    <a:pt x="9" y="0"/>
                  </a:cubicBezTo>
                  <a:cubicBezTo>
                    <a:pt x="9" y="2"/>
                    <a:pt x="9" y="5"/>
                    <a:pt x="9" y="9"/>
                  </a:cubicBezTo>
                  <a:cubicBezTo>
                    <a:pt x="9" y="18"/>
                    <a:pt x="9" y="18"/>
                    <a:pt x="9" y="18"/>
                  </a:cubicBezTo>
                  <a:cubicBezTo>
                    <a:pt x="9" y="23"/>
                    <a:pt x="12" y="25"/>
                    <a:pt x="14" y="25"/>
                  </a:cubicBezTo>
                  <a:cubicBezTo>
                    <a:pt x="17" y="25"/>
                    <a:pt x="19" y="24"/>
                    <a:pt x="21" y="22"/>
                  </a:cubicBezTo>
                  <a:cubicBezTo>
                    <a:pt x="21" y="7"/>
                    <a:pt x="21" y="7"/>
                    <a:pt x="21" y="7"/>
                  </a:cubicBezTo>
                  <a:cubicBezTo>
                    <a:pt x="21" y="4"/>
                    <a:pt x="21" y="4"/>
                    <a:pt x="19" y="3"/>
                  </a:cubicBezTo>
                  <a:cubicBezTo>
                    <a:pt x="16" y="3"/>
                    <a:pt x="16" y="3"/>
                    <a:pt x="16" y="3"/>
                  </a:cubicBezTo>
                  <a:cubicBezTo>
                    <a:pt x="16" y="2"/>
                    <a:pt x="16" y="2"/>
                    <a:pt x="16" y="2"/>
                  </a:cubicBezTo>
                  <a:cubicBezTo>
                    <a:pt x="18" y="2"/>
                    <a:pt x="20" y="1"/>
                    <a:pt x="22" y="1"/>
                  </a:cubicBezTo>
                  <a:cubicBezTo>
                    <a:pt x="24" y="1"/>
                    <a:pt x="25" y="1"/>
                    <a:pt x="26" y="0"/>
                  </a:cubicBezTo>
                  <a:cubicBezTo>
                    <a:pt x="26" y="21"/>
                    <a:pt x="26" y="21"/>
                    <a:pt x="26" y="21"/>
                  </a:cubicBezTo>
                  <a:cubicBezTo>
                    <a:pt x="26" y="24"/>
                    <a:pt x="26" y="24"/>
                    <a:pt x="29" y="25"/>
                  </a:cubicBezTo>
                  <a:cubicBezTo>
                    <a:pt x="31" y="25"/>
                    <a:pt x="31" y="25"/>
                    <a:pt x="31" y="25"/>
                  </a:cubicBezTo>
                  <a:lnTo>
                    <a:pt x="31"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8" name="Freeform 7"/>
            <p:cNvSpPr>
              <a:spLocks noEditPoints="1"/>
            </p:cNvSpPr>
            <p:nvPr/>
          </p:nvSpPr>
          <p:spPr bwMode="auto">
            <a:xfrm>
              <a:off x="738188" y="4187825"/>
              <a:ext cx="38100" cy="106362"/>
            </a:xfrm>
            <a:custGeom>
              <a:avLst/>
              <a:gdLst>
                <a:gd name="T0" fmla="*/ 0 w 14"/>
                <a:gd name="T1" fmla="*/ 39 h 39"/>
                <a:gd name="T2" fmla="*/ 0 w 14"/>
                <a:gd name="T3" fmla="*/ 37 h 39"/>
                <a:gd name="T4" fmla="*/ 5 w 14"/>
                <a:gd name="T5" fmla="*/ 32 h 39"/>
                <a:gd name="T6" fmla="*/ 5 w 14"/>
                <a:gd name="T7" fmla="*/ 20 h 39"/>
                <a:gd name="T8" fmla="*/ 1 w 14"/>
                <a:gd name="T9" fmla="*/ 15 h 39"/>
                <a:gd name="T10" fmla="*/ 1 w 14"/>
                <a:gd name="T11" fmla="*/ 13 h 39"/>
                <a:gd name="T12" fmla="*/ 9 w 14"/>
                <a:gd name="T13" fmla="*/ 11 h 39"/>
                <a:gd name="T14" fmla="*/ 9 w 14"/>
                <a:gd name="T15" fmla="*/ 32 h 39"/>
                <a:gd name="T16" fmla="*/ 14 w 14"/>
                <a:gd name="T17" fmla="*/ 37 h 39"/>
                <a:gd name="T18" fmla="*/ 14 w 14"/>
                <a:gd name="T19" fmla="*/ 39 h 39"/>
                <a:gd name="T20" fmla="*/ 0 w 14"/>
                <a:gd name="T21" fmla="*/ 39 h 39"/>
                <a:gd name="T22" fmla="*/ 4 w 14"/>
                <a:gd name="T23" fmla="*/ 3 h 39"/>
                <a:gd name="T24" fmla="*/ 7 w 14"/>
                <a:gd name="T25" fmla="*/ 0 h 39"/>
                <a:gd name="T26" fmla="*/ 10 w 14"/>
                <a:gd name="T27" fmla="*/ 3 h 39"/>
                <a:gd name="T28" fmla="*/ 7 w 14"/>
                <a:gd name="T29" fmla="*/ 6 h 39"/>
                <a:gd name="T30" fmla="*/ 4 w 14"/>
                <a:gd name="T3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9">
                  <a:moveTo>
                    <a:pt x="0" y="39"/>
                  </a:moveTo>
                  <a:cubicBezTo>
                    <a:pt x="0" y="37"/>
                    <a:pt x="0" y="37"/>
                    <a:pt x="0" y="37"/>
                  </a:cubicBezTo>
                  <a:cubicBezTo>
                    <a:pt x="4" y="37"/>
                    <a:pt x="5" y="36"/>
                    <a:pt x="5" y="32"/>
                  </a:cubicBezTo>
                  <a:cubicBezTo>
                    <a:pt x="5" y="20"/>
                    <a:pt x="5" y="20"/>
                    <a:pt x="5" y="20"/>
                  </a:cubicBezTo>
                  <a:cubicBezTo>
                    <a:pt x="5" y="16"/>
                    <a:pt x="4" y="15"/>
                    <a:pt x="1" y="15"/>
                  </a:cubicBezTo>
                  <a:cubicBezTo>
                    <a:pt x="1" y="13"/>
                    <a:pt x="1" y="13"/>
                    <a:pt x="1" y="13"/>
                  </a:cubicBezTo>
                  <a:cubicBezTo>
                    <a:pt x="4" y="13"/>
                    <a:pt x="7" y="12"/>
                    <a:pt x="9" y="11"/>
                  </a:cubicBezTo>
                  <a:cubicBezTo>
                    <a:pt x="9" y="32"/>
                    <a:pt x="9" y="32"/>
                    <a:pt x="9" y="32"/>
                  </a:cubicBezTo>
                  <a:cubicBezTo>
                    <a:pt x="9" y="36"/>
                    <a:pt x="10" y="37"/>
                    <a:pt x="14" y="37"/>
                  </a:cubicBezTo>
                  <a:cubicBezTo>
                    <a:pt x="14" y="39"/>
                    <a:pt x="14" y="39"/>
                    <a:pt x="14" y="39"/>
                  </a:cubicBezTo>
                  <a:lnTo>
                    <a:pt x="0" y="39"/>
                  </a:lnTo>
                  <a:close/>
                  <a:moveTo>
                    <a:pt x="4" y="3"/>
                  </a:moveTo>
                  <a:cubicBezTo>
                    <a:pt x="4" y="1"/>
                    <a:pt x="5" y="0"/>
                    <a:pt x="7" y="0"/>
                  </a:cubicBezTo>
                  <a:cubicBezTo>
                    <a:pt x="8" y="0"/>
                    <a:pt x="10" y="1"/>
                    <a:pt x="10" y="3"/>
                  </a:cubicBezTo>
                  <a:cubicBezTo>
                    <a:pt x="10" y="4"/>
                    <a:pt x="8" y="6"/>
                    <a:pt x="7" y="6"/>
                  </a:cubicBezTo>
                  <a:cubicBezTo>
                    <a:pt x="5" y="6"/>
                    <a:pt x="4" y="4"/>
                    <a:pt x="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9" name="Freeform 8"/>
            <p:cNvSpPr>
              <a:spLocks noEditPoints="1"/>
            </p:cNvSpPr>
            <p:nvPr/>
          </p:nvSpPr>
          <p:spPr bwMode="auto">
            <a:xfrm>
              <a:off x="784225" y="4173538"/>
              <a:ext cx="82550" cy="123825"/>
            </a:xfrm>
            <a:custGeom>
              <a:avLst/>
              <a:gdLst>
                <a:gd name="T0" fmla="*/ 30 w 30"/>
                <a:gd name="T1" fmla="*/ 42 h 45"/>
                <a:gd name="T2" fmla="*/ 20 w 30"/>
                <a:gd name="T3" fmla="*/ 45 h 45"/>
                <a:gd name="T4" fmla="*/ 20 w 30"/>
                <a:gd name="T5" fmla="*/ 41 h 45"/>
                <a:gd name="T6" fmla="*/ 16 w 30"/>
                <a:gd name="T7" fmla="*/ 43 h 45"/>
                <a:gd name="T8" fmla="*/ 12 w 30"/>
                <a:gd name="T9" fmla="*/ 45 h 45"/>
                <a:gd name="T10" fmla="*/ 0 w 30"/>
                <a:gd name="T11" fmla="*/ 31 h 45"/>
                <a:gd name="T12" fmla="*/ 16 w 30"/>
                <a:gd name="T13" fmla="*/ 16 h 45"/>
                <a:gd name="T14" fmla="*/ 20 w 30"/>
                <a:gd name="T15" fmla="*/ 17 h 45"/>
                <a:gd name="T16" fmla="*/ 20 w 30"/>
                <a:gd name="T17" fmla="*/ 8 h 45"/>
                <a:gd name="T18" fmla="*/ 15 w 30"/>
                <a:gd name="T19" fmla="*/ 4 h 45"/>
                <a:gd name="T20" fmla="*/ 15 w 30"/>
                <a:gd name="T21" fmla="*/ 2 h 45"/>
                <a:gd name="T22" fmla="*/ 25 w 30"/>
                <a:gd name="T23" fmla="*/ 0 h 45"/>
                <a:gd name="T24" fmla="*/ 25 w 30"/>
                <a:gd name="T25" fmla="*/ 37 h 45"/>
                <a:gd name="T26" fmla="*/ 28 w 30"/>
                <a:gd name="T27" fmla="*/ 40 h 45"/>
                <a:gd name="T28" fmla="*/ 30 w 30"/>
                <a:gd name="T29" fmla="*/ 41 h 45"/>
                <a:gd name="T30" fmla="*/ 30 w 30"/>
                <a:gd name="T31" fmla="*/ 42 h 45"/>
                <a:gd name="T32" fmla="*/ 20 w 30"/>
                <a:gd name="T33" fmla="*/ 22 h 45"/>
                <a:gd name="T34" fmla="*/ 14 w 30"/>
                <a:gd name="T35" fmla="*/ 19 h 45"/>
                <a:gd name="T36" fmla="*/ 6 w 30"/>
                <a:gd name="T37" fmla="*/ 30 h 45"/>
                <a:gd name="T38" fmla="*/ 14 w 30"/>
                <a:gd name="T39" fmla="*/ 41 h 45"/>
                <a:gd name="T40" fmla="*/ 20 w 30"/>
                <a:gd name="T41" fmla="*/ 39 h 45"/>
                <a:gd name="T42" fmla="*/ 20 w 30"/>
                <a:gd name="T43"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45">
                  <a:moveTo>
                    <a:pt x="30" y="42"/>
                  </a:moveTo>
                  <a:cubicBezTo>
                    <a:pt x="28" y="42"/>
                    <a:pt x="24" y="43"/>
                    <a:pt x="20" y="45"/>
                  </a:cubicBezTo>
                  <a:cubicBezTo>
                    <a:pt x="20" y="41"/>
                    <a:pt x="20" y="41"/>
                    <a:pt x="20" y="41"/>
                  </a:cubicBezTo>
                  <a:cubicBezTo>
                    <a:pt x="16" y="43"/>
                    <a:pt x="16" y="43"/>
                    <a:pt x="16" y="43"/>
                  </a:cubicBezTo>
                  <a:cubicBezTo>
                    <a:pt x="14" y="44"/>
                    <a:pt x="12" y="45"/>
                    <a:pt x="12" y="45"/>
                  </a:cubicBezTo>
                  <a:cubicBezTo>
                    <a:pt x="7" y="45"/>
                    <a:pt x="0" y="40"/>
                    <a:pt x="0" y="31"/>
                  </a:cubicBezTo>
                  <a:cubicBezTo>
                    <a:pt x="0" y="23"/>
                    <a:pt x="8" y="16"/>
                    <a:pt x="16" y="16"/>
                  </a:cubicBezTo>
                  <a:cubicBezTo>
                    <a:pt x="17" y="16"/>
                    <a:pt x="19" y="16"/>
                    <a:pt x="20" y="17"/>
                  </a:cubicBezTo>
                  <a:cubicBezTo>
                    <a:pt x="20" y="8"/>
                    <a:pt x="20" y="8"/>
                    <a:pt x="20" y="8"/>
                  </a:cubicBezTo>
                  <a:cubicBezTo>
                    <a:pt x="20" y="4"/>
                    <a:pt x="20" y="4"/>
                    <a:pt x="15" y="4"/>
                  </a:cubicBezTo>
                  <a:cubicBezTo>
                    <a:pt x="15" y="2"/>
                    <a:pt x="15" y="2"/>
                    <a:pt x="15" y="2"/>
                  </a:cubicBezTo>
                  <a:cubicBezTo>
                    <a:pt x="19" y="2"/>
                    <a:pt x="23" y="1"/>
                    <a:pt x="25" y="0"/>
                  </a:cubicBezTo>
                  <a:cubicBezTo>
                    <a:pt x="25" y="37"/>
                    <a:pt x="25" y="37"/>
                    <a:pt x="25" y="37"/>
                  </a:cubicBezTo>
                  <a:cubicBezTo>
                    <a:pt x="25" y="40"/>
                    <a:pt x="25" y="40"/>
                    <a:pt x="28" y="40"/>
                  </a:cubicBezTo>
                  <a:cubicBezTo>
                    <a:pt x="30" y="41"/>
                    <a:pt x="30" y="41"/>
                    <a:pt x="30" y="41"/>
                  </a:cubicBezTo>
                  <a:lnTo>
                    <a:pt x="30" y="42"/>
                  </a:lnTo>
                  <a:close/>
                  <a:moveTo>
                    <a:pt x="20" y="22"/>
                  </a:moveTo>
                  <a:cubicBezTo>
                    <a:pt x="19" y="20"/>
                    <a:pt x="16" y="19"/>
                    <a:pt x="14" y="19"/>
                  </a:cubicBezTo>
                  <a:cubicBezTo>
                    <a:pt x="11" y="19"/>
                    <a:pt x="6" y="21"/>
                    <a:pt x="6" y="30"/>
                  </a:cubicBezTo>
                  <a:cubicBezTo>
                    <a:pt x="6" y="37"/>
                    <a:pt x="10" y="41"/>
                    <a:pt x="14" y="41"/>
                  </a:cubicBezTo>
                  <a:cubicBezTo>
                    <a:pt x="16" y="41"/>
                    <a:pt x="19" y="40"/>
                    <a:pt x="20" y="39"/>
                  </a:cubicBezTo>
                  <a:lnTo>
                    <a:pt x="2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0" name="Freeform 9"/>
            <p:cNvSpPr>
              <a:spLocks noEditPoints="1"/>
            </p:cNvSpPr>
            <p:nvPr/>
          </p:nvSpPr>
          <p:spPr bwMode="auto">
            <a:xfrm>
              <a:off x="874713" y="4217988"/>
              <a:ext cx="60325" cy="79375"/>
            </a:xfrm>
            <a:custGeom>
              <a:avLst/>
              <a:gdLst>
                <a:gd name="T0" fmla="*/ 22 w 22"/>
                <a:gd name="T1" fmla="*/ 23 h 29"/>
                <a:gd name="T2" fmla="*/ 12 w 22"/>
                <a:gd name="T3" fmla="*/ 29 h 29"/>
                <a:gd name="T4" fmla="*/ 0 w 22"/>
                <a:gd name="T5" fmla="*/ 15 h 29"/>
                <a:gd name="T6" fmla="*/ 4 w 22"/>
                <a:gd name="T7" fmla="*/ 5 h 29"/>
                <a:gd name="T8" fmla="*/ 13 w 22"/>
                <a:gd name="T9" fmla="*/ 0 h 29"/>
                <a:gd name="T10" fmla="*/ 13 w 22"/>
                <a:gd name="T11" fmla="*/ 0 h 29"/>
                <a:gd name="T12" fmla="*/ 22 w 22"/>
                <a:gd name="T13" fmla="*/ 10 h 29"/>
                <a:gd name="T14" fmla="*/ 20 w 22"/>
                <a:gd name="T15" fmla="*/ 11 h 29"/>
                <a:gd name="T16" fmla="*/ 4 w 22"/>
                <a:gd name="T17" fmla="*/ 13 h 29"/>
                <a:gd name="T18" fmla="*/ 14 w 22"/>
                <a:gd name="T19" fmla="*/ 24 h 29"/>
                <a:gd name="T20" fmla="*/ 21 w 22"/>
                <a:gd name="T21" fmla="*/ 21 h 29"/>
                <a:gd name="T22" fmla="*/ 22 w 22"/>
                <a:gd name="T23" fmla="*/ 23 h 29"/>
                <a:gd name="T24" fmla="*/ 5 w 22"/>
                <a:gd name="T25" fmla="*/ 10 h 29"/>
                <a:gd name="T26" fmla="*/ 15 w 22"/>
                <a:gd name="T27" fmla="*/ 10 h 29"/>
                <a:gd name="T28" fmla="*/ 17 w 22"/>
                <a:gd name="T29" fmla="*/ 9 h 29"/>
                <a:gd name="T30" fmla="*/ 11 w 22"/>
                <a:gd name="T31" fmla="*/ 2 h 29"/>
                <a:gd name="T32" fmla="*/ 5 w 22"/>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9">
                  <a:moveTo>
                    <a:pt x="22" y="23"/>
                  </a:moveTo>
                  <a:cubicBezTo>
                    <a:pt x="18" y="27"/>
                    <a:pt x="13" y="29"/>
                    <a:pt x="12" y="29"/>
                  </a:cubicBezTo>
                  <a:cubicBezTo>
                    <a:pt x="4" y="29"/>
                    <a:pt x="0" y="22"/>
                    <a:pt x="0" y="15"/>
                  </a:cubicBezTo>
                  <a:cubicBezTo>
                    <a:pt x="0" y="11"/>
                    <a:pt x="1" y="7"/>
                    <a:pt x="4" y="5"/>
                  </a:cubicBezTo>
                  <a:cubicBezTo>
                    <a:pt x="6" y="2"/>
                    <a:pt x="9" y="0"/>
                    <a:pt x="13" y="0"/>
                  </a:cubicBezTo>
                  <a:cubicBezTo>
                    <a:pt x="13" y="0"/>
                    <a:pt x="13" y="0"/>
                    <a:pt x="13" y="0"/>
                  </a:cubicBezTo>
                  <a:cubicBezTo>
                    <a:pt x="18" y="0"/>
                    <a:pt x="22" y="5"/>
                    <a:pt x="22" y="10"/>
                  </a:cubicBezTo>
                  <a:cubicBezTo>
                    <a:pt x="22" y="11"/>
                    <a:pt x="22" y="11"/>
                    <a:pt x="20" y="11"/>
                  </a:cubicBezTo>
                  <a:cubicBezTo>
                    <a:pt x="19" y="12"/>
                    <a:pt x="12" y="12"/>
                    <a:pt x="4" y="13"/>
                  </a:cubicBezTo>
                  <a:cubicBezTo>
                    <a:pt x="4" y="21"/>
                    <a:pt x="9" y="24"/>
                    <a:pt x="14" y="24"/>
                  </a:cubicBezTo>
                  <a:cubicBezTo>
                    <a:pt x="16" y="24"/>
                    <a:pt x="18" y="23"/>
                    <a:pt x="21" y="21"/>
                  </a:cubicBezTo>
                  <a:lnTo>
                    <a:pt x="22" y="23"/>
                  </a:lnTo>
                  <a:close/>
                  <a:moveTo>
                    <a:pt x="5" y="10"/>
                  </a:moveTo>
                  <a:cubicBezTo>
                    <a:pt x="8" y="10"/>
                    <a:pt x="12" y="10"/>
                    <a:pt x="15" y="10"/>
                  </a:cubicBezTo>
                  <a:cubicBezTo>
                    <a:pt x="16" y="10"/>
                    <a:pt x="17" y="10"/>
                    <a:pt x="17" y="9"/>
                  </a:cubicBezTo>
                  <a:cubicBezTo>
                    <a:pt x="17" y="5"/>
                    <a:pt x="15" y="2"/>
                    <a:pt x="11" y="2"/>
                  </a:cubicBezTo>
                  <a:cubicBezTo>
                    <a:pt x="8"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1" name="Freeform 10"/>
            <p:cNvSpPr>
              <a:spLocks noEditPoints="1"/>
            </p:cNvSpPr>
            <p:nvPr/>
          </p:nvSpPr>
          <p:spPr bwMode="auto">
            <a:xfrm>
              <a:off x="946150" y="4173538"/>
              <a:ext cx="79375" cy="123825"/>
            </a:xfrm>
            <a:custGeom>
              <a:avLst/>
              <a:gdLst>
                <a:gd name="T0" fmla="*/ 29 w 29"/>
                <a:gd name="T1" fmla="*/ 42 h 45"/>
                <a:gd name="T2" fmla="*/ 20 w 29"/>
                <a:gd name="T3" fmla="*/ 45 h 45"/>
                <a:gd name="T4" fmla="*/ 20 w 29"/>
                <a:gd name="T5" fmla="*/ 41 h 45"/>
                <a:gd name="T6" fmla="*/ 16 w 29"/>
                <a:gd name="T7" fmla="*/ 43 h 45"/>
                <a:gd name="T8" fmla="*/ 11 w 29"/>
                <a:gd name="T9" fmla="*/ 45 h 45"/>
                <a:gd name="T10" fmla="*/ 0 w 29"/>
                <a:gd name="T11" fmla="*/ 31 h 45"/>
                <a:gd name="T12" fmla="*/ 16 w 29"/>
                <a:gd name="T13" fmla="*/ 16 h 45"/>
                <a:gd name="T14" fmla="*/ 20 w 29"/>
                <a:gd name="T15" fmla="*/ 17 h 45"/>
                <a:gd name="T16" fmla="*/ 20 w 29"/>
                <a:gd name="T17" fmla="*/ 8 h 45"/>
                <a:gd name="T18" fmla="*/ 15 w 29"/>
                <a:gd name="T19" fmla="*/ 4 h 45"/>
                <a:gd name="T20" fmla="*/ 15 w 29"/>
                <a:gd name="T21" fmla="*/ 2 h 45"/>
                <a:gd name="T22" fmla="*/ 25 w 29"/>
                <a:gd name="T23" fmla="*/ 0 h 45"/>
                <a:gd name="T24" fmla="*/ 25 w 29"/>
                <a:gd name="T25" fmla="*/ 37 h 45"/>
                <a:gd name="T26" fmla="*/ 28 w 29"/>
                <a:gd name="T27" fmla="*/ 40 h 45"/>
                <a:gd name="T28" fmla="*/ 29 w 29"/>
                <a:gd name="T29" fmla="*/ 41 h 45"/>
                <a:gd name="T30" fmla="*/ 29 w 29"/>
                <a:gd name="T31" fmla="*/ 42 h 45"/>
                <a:gd name="T32" fmla="*/ 20 w 29"/>
                <a:gd name="T33" fmla="*/ 22 h 45"/>
                <a:gd name="T34" fmla="*/ 14 w 29"/>
                <a:gd name="T35" fmla="*/ 19 h 45"/>
                <a:gd name="T36" fmla="*/ 6 w 29"/>
                <a:gd name="T37" fmla="*/ 30 h 45"/>
                <a:gd name="T38" fmla="*/ 14 w 29"/>
                <a:gd name="T39" fmla="*/ 41 h 45"/>
                <a:gd name="T40" fmla="*/ 20 w 29"/>
                <a:gd name="T41" fmla="*/ 39 h 45"/>
                <a:gd name="T42" fmla="*/ 20 w 29"/>
                <a:gd name="T43"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5">
                  <a:moveTo>
                    <a:pt x="29" y="42"/>
                  </a:moveTo>
                  <a:cubicBezTo>
                    <a:pt x="28" y="42"/>
                    <a:pt x="24" y="43"/>
                    <a:pt x="20" y="45"/>
                  </a:cubicBezTo>
                  <a:cubicBezTo>
                    <a:pt x="20" y="41"/>
                    <a:pt x="20" y="41"/>
                    <a:pt x="20" y="41"/>
                  </a:cubicBezTo>
                  <a:cubicBezTo>
                    <a:pt x="16" y="43"/>
                    <a:pt x="16" y="43"/>
                    <a:pt x="16" y="43"/>
                  </a:cubicBezTo>
                  <a:cubicBezTo>
                    <a:pt x="14" y="44"/>
                    <a:pt x="12" y="45"/>
                    <a:pt x="11" y="45"/>
                  </a:cubicBezTo>
                  <a:cubicBezTo>
                    <a:pt x="6" y="45"/>
                    <a:pt x="0" y="40"/>
                    <a:pt x="0" y="31"/>
                  </a:cubicBezTo>
                  <a:cubicBezTo>
                    <a:pt x="0" y="23"/>
                    <a:pt x="7" y="16"/>
                    <a:pt x="16" y="16"/>
                  </a:cubicBezTo>
                  <a:cubicBezTo>
                    <a:pt x="17" y="16"/>
                    <a:pt x="19" y="16"/>
                    <a:pt x="20" y="17"/>
                  </a:cubicBezTo>
                  <a:cubicBezTo>
                    <a:pt x="20" y="8"/>
                    <a:pt x="20" y="8"/>
                    <a:pt x="20" y="8"/>
                  </a:cubicBezTo>
                  <a:cubicBezTo>
                    <a:pt x="20" y="4"/>
                    <a:pt x="20" y="4"/>
                    <a:pt x="15" y="4"/>
                  </a:cubicBezTo>
                  <a:cubicBezTo>
                    <a:pt x="15" y="2"/>
                    <a:pt x="15" y="2"/>
                    <a:pt x="15" y="2"/>
                  </a:cubicBezTo>
                  <a:cubicBezTo>
                    <a:pt x="18" y="2"/>
                    <a:pt x="23" y="1"/>
                    <a:pt x="25" y="0"/>
                  </a:cubicBezTo>
                  <a:cubicBezTo>
                    <a:pt x="25" y="37"/>
                    <a:pt x="25" y="37"/>
                    <a:pt x="25" y="37"/>
                  </a:cubicBezTo>
                  <a:cubicBezTo>
                    <a:pt x="25" y="40"/>
                    <a:pt x="25" y="40"/>
                    <a:pt x="28" y="40"/>
                  </a:cubicBezTo>
                  <a:cubicBezTo>
                    <a:pt x="29" y="41"/>
                    <a:pt x="29" y="41"/>
                    <a:pt x="29" y="41"/>
                  </a:cubicBezTo>
                  <a:lnTo>
                    <a:pt x="29" y="42"/>
                  </a:lnTo>
                  <a:close/>
                  <a:moveTo>
                    <a:pt x="20" y="22"/>
                  </a:moveTo>
                  <a:cubicBezTo>
                    <a:pt x="18" y="20"/>
                    <a:pt x="16" y="19"/>
                    <a:pt x="14" y="19"/>
                  </a:cubicBezTo>
                  <a:cubicBezTo>
                    <a:pt x="11" y="19"/>
                    <a:pt x="6" y="21"/>
                    <a:pt x="6" y="30"/>
                  </a:cubicBezTo>
                  <a:cubicBezTo>
                    <a:pt x="6" y="37"/>
                    <a:pt x="10" y="41"/>
                    <a:pt x="14" y="41"/>
                  </a:cubicBezTo>
                  <a:cubicBezTo>
                    <a:pt x="16" y="41"/>
                    <a:pt x="18" y="40"/>
                    <a:pt x="20" y="39"/>
                  </a:cubicBezTo>
                  <a:lnTo>
                    <a:pt x="2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2" name="Freeform 11"/>
            <p:cNvSpPr>
              <a:spLocks/>
            </p:cNvSpPr>
            <p:nvPr/>
          </p:nvSpPr>
          <p:spPr bwMode="auto">
            <a:xfrm>
              <a:off x="1073150" y="4217988"/>
              <a:ext cx="63500" cy="79375"/>
            </a:xfrm>
            <a:custGeom>
              <a:avLst/>
              <a:gdLst>
                <a:gd name="T0" fmla="*/ 23 w 23"/>
                <a:gd name="T1" fmla="*/ 22 h 29"/>
                <a:gd name="T2" fmla="*/ 13 w 23"/>
                <a:gd name="T3" fmla="*/ 29 h 29"/>
                <a:gd name="T4" fmla="*/ 0 w 23"/>
                <a:gd name="T5" fmla="*/ 16 h 29"/>
                <a:gd name="T6" fmla="*/ 7 w 23"/>
                <a:gd name="T7" fmla="*/ 4 h 29"/>
                <a:gd name="T8" fmla="*/ 16 w 23"/>
                <a:gd name="T9" fmla="*/ 0 h 29"/>
                <a:gd name="T10" fmla="*/ 16 w 23"/>
                <a:gd name="T11" fmla="*/ 0 h 29"/>
                <a:gd name="T12" fmla="*/ 21 w 23"/>
                <a:gd name="T13" fmla="*/ 2 h 29"/>
                <a:gd name="T14" fmla="*/ 22 w 23"/>
                <a:gd name="T15" fmla="*/ 4 h 29"/>
                <a:gd name="T16" fmla="*/ 20 w 23"/>
                <a:gd name="T17" fmla="*/ 6 h 29"/>
                <a:gd name="T18" fmla="*/ 19 w 23"/>
                <a:gd name="T19" fmla="*/ 6 h 29"/>
                <a:gd name="T20" fmla="*/ 13 w 23"/>
                <a:gd name="T21" fmla="*/ 3 h 29"/>
                <a:gd name="T22" fmla="*/ 5 w 23"/>
                <a:gd name="T23" fmla="*/ 13 h 29"/>
                <a:gd name="T24" fmla="*/ 15 w 23"/>
                <a:gd name="T25" fmla="*/ 24 h 29"/>
                <a:gd name="T26" fmla="*/ 22 w 23"/>
                <a:gd name="T27" fmla="*/ 21 h 29"/>
                <a:gd name="T28" fmla="*/ 23 w 23"/>
                <a:gd name="T2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9">
                  <a:moveTo>
                    <a:pt x="23" y="22"/>
                  </a:moveTo>
                  <a:cubicBezTo>
                    <a:pt x="20" y="26"/>
                    <a:pt x="16" y="29"/>
                    <a:pt x="13" y="29"/>
                  </a:cubicBezTo>
                  <a:cubicBezTo>
                    <a:pt x="5" y="29"/>
                    <a:pt x="0" y="22"/>
                    <a:pt x="0" y="16"/>
                  </a:cubicBezTo>
                  <a:cubicBezTo>
                    <a:pt x="0" y="11"/>
                    <a:pt x="2" y="7"/>
                    <a:pt x="7" y="4"/>
                  </a:cubicBezTo>
                  <a:cubicBezTo>
                    <a:pt x="10" y="1"/>
                    <a:pt x="13" y="0"/>
                    <a:pt x="16" y="0"/>
                  </a:cubicBezTo>
                  <a:cubicBezTo>
                    <a:pt x="16" y="0"/>
                    <a:pt x="16" y="0"/>
                    <a:pt x="16" y="0"/>
                  </a:cubicBezTo>
                  <a:cubicBezTo>
                    <a:pt x="18" y="0"/>
                    <a:pt x="20" y="1"/>
                    <a:pt x="21" y="2"/>
                  </a:cubicBezTo>
                  <a:cubicBezTo>
                    <a:pt x="22" y="3"/>
                    <a:pt x="22" y="3"/>
                    <a:pt x="22" y="4"/>
                  </a:cubicBezTo>
                  <a:cubicBezTo>
                    <a:pt x="22" y="5"/>
                    <a:pt x="21" y="6"/>
                    <a:pt x="20" y="6"/>
                  </a:cubicBezTo>
                  <a:cubicBezTo>
                    <a:pt x="20" y="6"/>
                    <a:pt x="20" y="6"/>
                    <a:pt x="19" y="6"/>
                  </a:cubicBezTo>
                  <a:cubicBezTo>
                    <a:pt x="17" y="4"/>
                    <a:pt x="15" y="3"/>
                    <a:pt x="13" y="3"/>
                  </a:cubicBezTo>
                  <a:cubicBezTo>
                    <a:pt x="9" y="3"/>
                    <a:pt x="5" y="7"/>
                    <a:pt x="5" y="13"/>
                  </a:cubicBezTo>
                  <a:cubicBezTo>
                    <a:pt x="5" y="22"/>
                    <a:pt x="11" y="24"/>
                    <a:pt x="15" y="24"/>
                  </a:cubicBezTo>
                  <a:cubicBezTo>
                    <a:pt x="17" y="24"/>
                    <a:pt x="19" y="24"/>
                    <a:pt x="22" y="21"/>
                  </a:cubicBezTo>
                  <a:lnTo>
                    <a:pt x="23"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3" name="Freeform 12"/>
            <p:cNvSpPr>
              <a:spLocks noEditPoints="1"/>
            </p:cNvSpPr>
            <p:nvPr/>
          </p:nvSpPr>
          <p:spPr bwMode="auto">
            <a:xfrm>
              <a:off x="1144588" y="4217988"/>
              <a:ext cx="74612" cy="79375"/>
            </a:xfrm>
            <a:custGeom>
              <a:avLst/>
              <a:gdLst>
                <a:gd name="T0" fmla="*/ 27 w 27"/>
                <a:gd name="T1" fmla="*/ 14 h 29"/>
                <a:gd name="T2" fmla="*/ 14 w 27"/>
                <a:gd name="T3" fmla="*/ 29 h 29"/>
                <a:gd name="T4" fmla="*/ 0 w 27"/>
                <a:gd name="T5" fmla="*/ 15 h 29"/>
                <a:gd name="T6" fmla="*/ 14 w 27"/>
                <a:gd name="T7" fmla="*/ 0 h 29"/>
                <a:gd name="T8" fmla="*/ 27 w 27"/>
                <a:gd name="T9" fmla="*/ 14 h 29"/>
                <a:gd name="T10" fmla="*/ 6 w 27"/>
                <a:gd name="T11" fmla="*/ 13 h 29"/>
                <a:gd name="T12" fmla="*/ 15 w 27"/>
                <a:gd name="T13" fmla="*/ 26 h 29"/>
                <a:gd name="T14" fmla="*/ 21 w 27"/>
                <a:gd name="T15" fmla="*/ 15 h 29"/>
                <a:gd name="T16" fmla="*/ 13 w 27"/>
                <a:gd name="T17" fmla="*/ 2 h 29"/>
                <a:gd name="T18" fmla="*/ 6 w 27"/>
                <a:gd name="T1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7" y="14"/>
                  </a:moveTo>
                  <a:cubicBezTo>
                    <a:pt x="27" y="24"/>
                    <a:pt x="20" y="29"/>
                    <a:pt x="14" y="29"/>
                  </a:cubicBezTo>
                  <a:cubicBezTo>
                    <a:pt x="5" y="29"/>
                    <a:pt x="0" y="22"/>
                    <a:pt x="0" y="15"/>
                  </a:cubicBezTo>
                  <a:cubicBezTo>
                    <a:pt x="0" y="5"/>
                    <a:pt x="8" y="0"/>
                    <a:pt x="14" y="0"/>
                  </a:cubicBezTo>
                  <a:cubicBezTo>
                    <a:pt x="22" y="0"/>
                    <a:pt x="27" y="6"/>
                    <a:pt x="27" y="14"/>
                  </a:cubicBezTo>
                  <a:close/>
                  <a:moveTo>
                    <a:pt x="6" y="13"/>
                  </a:moveTo>
                  <a:cubicBezTo>
                    <a:pt x="6" y="21"/>
                    <a:pt x="9" y="26"/>
                    <a:pt x="15" y="26"/>
                  </a:cubicBezTo>
                  <a:cubicBezTo>
                    <a:pt x="18" y="26"/>
                    <a:pt x="21" y="24"/>
                    <a:pt x="21" y="15"/>
                  </a:cubicBezTo>
                  <a:cubicBezTo>
                    <a:pt x="21" y="8"/>
                    <a:pt x="19" y="2"/>
                    <a:pt x="13" y="2"/>
                  </a:cubicBezTo>
                  <a:cubicBezTo>
                    <a:pt x="9" y="2"/>
                    <a:pt x="6" y="6"/>
                    <a:pt x="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4" name="Freeform 13"/>
            <p:cNvSpPr>
              <a:spLocks/>
            </p:cNvSpPr>
            <p:nvPr/>
          </p:nvSpPr>
          <p:spPr bwMode="auto">
            <a:xfrm>
              <a:off x="1228725" y="4217988"/>
              <a:ext cx="82550" cy="76200"/>
            </a:xfrm>
            <a:custGeom>
              <a:avLst/>
              <a:gdLst>
                <a:gd name="T0" fmla="*/ 17 w 30"/>
                <a:gd name="T1" fmla="*/ 28 h 28"/>
                <a:gd name="T2" fmla="*/ 17 w 30"/>
                <a:gd name="T3" fmla="*/ 26 h 28"/>
                <a:gd name="T4" fmla="*/ 21 w 30"/>
                <a:gd name="T5" fmla="*/ 21 h 28"/>
                <a:gd name="T6" fmla="*/ 21 w 30"/>
                <a:gd name="T7" fmla="*/ 11 h 28"/>
                <a:gd name="T8" fmla="*/ 16 w 30"/>
                <a:gd name="T9" fmla="*/ 4 h 28"/>
                <a:gd name="T10" fmla="*/ 9 w 30"/>
                <a:gd name="T11" fmla="*/ 7 h 28"/>
                <a:gd name="T12" fmla="*/ 9 w 30"/>
                <a:gd name="T13" fmla="*/ 21 h 28"/>
                <a:gd name="T14" fmla="*/ 13 w 30"/>
                <a:gd name="T15" fmla="*/ 26 h 28"/>
                <a:gd name="T16" fmla="*/ 13 w 30"/>
                <a:gd name="T17" fmla="*/ 28 h 28"/>
                <a:gd name="T18" fmla="*/ 0 w 30"/>
                <a:gd name="T19" fmla="*/ 28 h 28"/>
                <a:gd name="T20" fmla="*/ 0 w 30"/>
                <a:gd name="T21" fmla="*/ 26 h 28"/>
                <a:gd name="T22" fmla="*/ 4 w 30"/>
                <a:gd name="T23" fmla="*/ 21 h 28"/>
                <a:gd name="T24" fmla="*/ 4 w 30"/>
                <a:gd name="T25" fmla="*/ 9 h 28"/>
                <a:gd name="T26" fmla="*/ 0 w 30"/>
                <a:gd name="T27" fmla="*/ 4 h 28"/>
                <a:gd name="T28" fmla="*/ 0 w 30"/>
                <a:gd name="T29" fmla="*/ 3 h 28"/>
                <a:gd name="T30" fmla="*/ 9 w 30"/>
                <a:gd name="T31" fmla="*/ 0 h 28"/>
                <a:gd name="T32" fmla="*/ 9 w 30"/>
                <a:gd name="T33" fmla="*/ 5 h 28"/>
                <a:gd name="T34" fmla="*/ 13 w 30"/>
                <a:gd name="T35" fmla="*/ 2 h 28"/>
                <a:gd name="T36" fmla="*/ 18 w 30"/>
                <a:gd name="T37" fmla="*/ 0 h 28"/>
                <a:gd name="T38" fmla="*/ 26 w 30"/>
                <a:gd name="T39" fmla="*/ 10 h 28"/>
                <a:gd name="T40" fmla="*/ 26 w 30"/>
                <a:gd name="T41" fmla="*/ 21 h 28"/>
                <a:gd name="T42" fmla="*/ 30 w 30"/>
                <a:gd name="T43" fmla="*/ 26 h 28"/>
                <a:gd name="T44" fmla="*/ 30 w 30"/>
                <a:gd name="T45" fmla="*/ 28 h 28"/>
                <a:gd name="T46" fmla="*/ 17 w 3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8">
                  <a:moveTo>
                    <a:pt x="17" y="28"/>
                  </a:moveTo>
                  <a:cubicBezTo>
                    <a:pt x="17" y="26"/>
                    <a:pt x="17" y="26"/>
                    <a:pt x="17" y="26"/>
                  </a:cubicBezTo>
                  <a:cubicBezTo>
                    <a:pt x="21" y="26"/>
                    <a:pt x="21" y="25"/>
                    <a:pt x="21" y="21"/>
                  </a:cubicBezTo>
                  <a:cubicBezTo>
                    <a:pt x="21" y="11"/>
                    <a:pt x="21" y="11"/>
                    <a:pt x="21" y="11"/>
                  </a:cubicBezTo>
                  <a:cubicBezTo>
                    <a:pt x="21" y="7"/>
                    <a:pt x="20" y="4"/>
                    <a:pt x="16" y="4"/>
                  </a:cubicBezTo>
                  <a:cubicBezTo>
                    <a:pt x="13" y="4"/>
                    <a:pt x="11" y="5"/>
                    <a:pt x="9" y="7"/>
                  </a:cubicBezTo>
                  <a:cubicBezTo>
                    <a:pt x="9" y="21"/>
                    <a:pt x="9" y="21"/>
                    <a:pt x="9" y="21"/>
                  </a:cubicBezTo>
                  <a:cubicBezTo>
                    <a:pt x="9" y="26"/>
                    <a:pt x="9" y="26"/>
                    <a:pt x="13" y="26"/>
                  </a:cubicBezTo>
                  <a:cubicBezTo>
                    <a:pt x="13" y="28"/>
                    <a:pt x="13" y="28"/>
                    <a:pt x="13" y="28"/>
                  </a:cubicBezTo>
                  <a:cubicBezTo>
                    <a:pt x="0" y="28"/>
                    <a:pt x="0" y="28"/>
                    <a:pt x="0" y="28"/>
                  </a:cubicBezTo>
                  <a:cubicBezTo>
                    <a:pt x="0" y="26"/>
                    <a:pt x="0" y="26"/>
                    <a:pt x="0" y="26"/>
                  </a:cubicBezTo>
                  <a:cubicBezTo>
                    <a:pt x="4" y="26"/>
                    <a:pt x="4" y="25"/>
                    <a:pt x="4" y="21"/>
                  </a:cubicBezTo>
                  <a:cubicBezTo>
                    <a:pt x="4" y="9"/>
                    <a:pt x="4" y="9"/>
                    <a:pt x="4" y="9"/>
                  </a:cubicBezTo>
                  <a:cubicBezTo>
                    <a:pt x="4" y="5"/>
                    <a:pt x="4" y="5"/>
                    <a:pt x="0" y="4"/>
                  </a:cubicBezTo>
                  <a:cubicBezTo>
                    <a:pt x="0" y="3"/>
                    <a:pt x="0" y="3"/>
                    <a:pt x="0" y="3"/>
                  </a:cubicBezTo>
                  <a:cubicBezTo>
                    <a:pt x="3" y="2"/>
                    <a:pt x="6" y="1"/>
                    <a:pt x="9" y="0"/>
                  </a:cubicBezTo>
                  <a:cubicBezTo>
                    <a:pt x="9" y="5"/>
                    <a:pt x="9" y="5"/>
                    <a:pt x="9" y="5"/>
                  </a:cubicBezTo>
                  <a:cubicBezTo>
                    <a:pt x="10" y="4"/>
                    <a:pt x="11" y="3"/>
                    <a:pt x="13" y="2"/>
                  </a:cubicBezTo>
                  <a:cubicBezTo>
                    <a:pt x="15" y="1"/>
                    <a:pt x="16" y="0"/>
                    <a:pt x="18" y="0"/>
                  </a:cubicBezTo>
                  <a:cubicBezTo>
                    <a:pt x="23" y="0"/>
                    <a:pt x="26" y="4"/>
                    <a:pt x="26" y="10"/>
                  </a:cubicBezTo>
                  <a:cubicBezTo>
                    <a:pt x="26" y="21"/>
                    <a:pt x="26" y="21"/>
                    <a:pt x="26" y="21"/>
                  </a:cubicBezTo>
                  <a:cubicBezTo>
                    <a:pt x="26" y="26"/>
                    <a:pt x="26" y="26"/>
                    <a:pt x="30" y="26"/>
                  </a:cubicBezTo>
                  <a:cubicBezTo>
                    <a:pt x="30" y="28"/>
                    <a:pt x="30" y="28"/>
                    <a:pt x="30" y="28"/>
                  </a:cubicBezTo>
                  <a:lnTo>
                    <a:pt x="17"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5" name="Freeform 14"/>
            <p:cNvSpPr>
              <a:spLocks/>
            </p:cNvSpPr>
            <p:nvPr/>
          </p:nvSpPr>
          <p:spPr bwMode="auto">
            <a:xfrm>
              <a:off x="1311275" y="4221163"/>
              <a:ext cx="80962" cy="73025"/>
            </a:xfrm>
            <a:custGeom>
              <a:avLst/>
              <a:gdLst>
                <a:gd name="T0" fmla="*/ 29 w 29"/>
                <a:gd name="T1" fmla="*/ 2 h 27"/>
                <a:gd name="T2" fmla="*/ 24 w 29"/>
                <a:gd name="T3" fmla="*/ 6 h 27"/>
                <a:gd name="T4" fmla="*/ 15 w 29"/>
                <a:gd name="T5" fmla="*/ 27 h 27"/>
                <a:gd name="T6" fmla="*/ 13 w 29"/>
                <a:gd name="T7" fmla="*/ 27 h 27"/>
                <a:gd name="T8" fmla="*/ 5 w 29"/>
                <a:gd name="T9" fmla="*/ 6 h 27"/>
                <a:gd name="T10" fmla="*/ 0 w 29"/>
                <a:gd name="T11" fmla="*/ 2 h 27"/>
                <a:gd name="T12" fmla="*/ 0 w 29"/>
                <a:gd name="T13" fmla="*/ 0 h 27"/>
                <a:gd name="T14" fmla="*/ 12 w 29"/>
                <a:gd name="T15" fmla="*/ 0 h 27"/>
                <a:gd name="T16" fmla="*/ 12 w 29"/>
                <a:gd name="T17" fmla="*/ 2 h 27"/>
                <a:gd name="T18" fmla="*/ 10 w 29"/>
                <a:gd name="T19" fmla="*/ 5 h 27"/>
                <a:gd name="T20" fmla="*/ 16 w 29"/>
                <a:gd name="T21" fmla="*/ 20 h 27"/>
                <a:gd name="T22" fmla="*/ 21 w 29"/>
                <a:gd name="T23" fmla="*/ 6 h 27"/>
                <a:gd name="T24" fmla="*/ 18 w 29"/>
                <a:gd name="T25" fmla="*/ 2 h 27"/>
                <a:gd name="T26" fmla="*/ 18 w 29"/>
                <a:gd name="T27" fmla="*/ 0 h 27"/>
                <a:gd name="T28" fmla="*/ 29 w 29"/>
                <a:gd name="T29" fmla="*/ 0 h 27"/>
                <a:gd name="T30" fmla="*/ 29 w 29"/>
                <a:gd name="T3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7">
                  <a:moveTo>
                    <a:pt x="29" y="2"/>
                  </a:moveTo>
                  <a:cubicBezTo>
                    <a:pt x="26" y="2"/>
                    <a:pt x="26" y="3"/>
                    <a:pt x="24" y="6"/>
                  </a:cubicBezTo>
                  <a:cubicBezTo>
                    <a:pt x="22" y="11"/>
                    <a:pt x="19" y="18"/>
                    <a:pt x="15" y="27"/>
                  </a:cubicBezTo>
                  <a:cubicBezTo>
                    <a:pt x="13" y="27"/>
                    <a:pt x="13" y="27"/>
                    <a:pt x="13" y="27"/>
                  </a:cubicBezTo>
                  <a:cubicBezTo>
                    <a:pt x="11" y="20"/>
                    <a:pt x="8" y="13"/>
                    <a:pt x="5" y="6"/>
                  </a:cubicBezTo>
                  <a:cubicBezTo>
                    <a:pt x="4" y="2"/>
                    <a:pt x="3" y="2"/>
                    <a:pt x="0" y="2"/>
                  </a:cubicBezTo>
                  <a:cubicBezTo>
                    <a:pt x="0" y="0"/>
                    <a:pt x="0" y="0"/>
                    <a:pt x="0" y="0"/>
                  </a:cubicBezTo>
                  <a:cubicBezTo>
                    <a:pt x="12" y="0"/>
                    <a:pt x="12" y="0"/>
                    <a:pt x="12" y="0"/>
                  </a:cubicBezTo>
                  <a:cubicBezTo>
                    <a:pt x="12" y="2"/>
                    <a:pt x="12" y="2"/>
                    <a:pt x="12" y="2"/>
                  </a:cubicBezTo>
                  <a:cubicBezTo>
                    <a:pt x="9" y="2"/>
                    <a:pt x="9" y="2"/>
                    <a:pt x="10" y="5"/>
                  </a:cubicBezTo>
                  <a:cubicBezTo>
                    <a:pt x="12" y="9"/>
                    <a:pt x="14" y="16"/>
                    <a:pt x="16" y="20"/>
                  </a:cubicBezTo>
                  <a:cubicBezTo>
                    <a:pt x="18" y="15"/>
                    <a:pt x="20" y="10"/>
                    <a:pt x="21" y="6"/>
                  </a:cubicBezTo>
                  <a:cubicBezTo>
                    <a:pt x="22" y="3"/>
                    <a:pt x="22" y="2"/>
                    <a:pt x="18" y="2"/>
                  </a:cubicBezTo>
                  <a:cubicBezTo>
                    <a:pt x="18" y="0"/>
                    <a:pt x="18" y="0"/>
                    <a:pt x="18" y="0"/>
                  </a:cubicBezTo>
                  <a:cubicBezTo>
                    <a:pt x="29" y="0"/>
                    <a:pt x="29" y="0"/>
                    <a:pt x="29" y="0"/>
                  </a:cubicBezTo>
                  <a:lnTo>
                    <a:pt x="2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6" name="Freeform 15"/>
            <p:cNvSpPr>
              <a:spLocks noEditPoints="1"/>
            </p:cNvSpPr>
            <p:nvPr/>
          </p:nvSpPr>
          <p:spPr bwMode="auto">
            <a:xfrm>
              <a:off x="1393825" y="4217988"/>
              <a:ext cx="63500" cy="79375"/>
            </a:xfrm>
            <a:custGeom>
              <a:avLst/>
              <a:gdLst>
                <a:gd name="T0" fmla="*/ 22 w 23"/>
                <a:gd name="T1" fmla="*/ 23 h 29"/>
                <a:gd name="T2" fmla="*/ 12 w 23"/>
                <a:gd name="T3" fmla="*/ 29 h 29"/>
                <a:gd name="T4" fmla="*/ 0 w 23"/>
                <a:gd name="T5" fmla="*/ 15 h 29"/>
                <a:gd name="T6" fmla="*/ 4 w 23"/>
                <a:gd name="T7" fmla="*/ 5 h 29"/>
                <a:gd name="T8" fmla="*/ 13 w 23"/>
                <a:gd name="T9" fmla="*/ 0 h 29"/>
                <a:gd name="T10" fmla="*/ 13 w 23"/>
                <a:gd name="T11" fmla="*/ 0 h 29"/>
                <a:gd name="T12" fmla="*/ 23 w 23"/>
                <a:gd name="T13" fmla="*/ 10 h 29"/>
                <a:gd name="T14" fmla="*/ 21 w 23"/>
                <a:gd name="T15" fmla="*/ 11 h 29"/>
                <a:gd name="T16" fmla="*/ 5 w 23"/>
                <a:gd name="T17" fmla="*/ 13 h 29"/>
                <a:gd name="T18" fmla="*/ 14 w 23"/>
                <a:gd name="T19" fmla="*/ 24 h 29"/>
                <a:gd name="T20" fmla="*/ 21 w 23"/>
                <a:gd name="T21" fmla="*/ 21 h 29"/>
                <a:gd name="T22" fmla="*/ 22 w 23"/>
                <a:gd name="T23" fmla="*/ 23 h 29"/>
                <a:gd name="T24" fmla="*/ 5 w 23"/>
                <a:gd name="T25" fmla="*/ 10 h 29"/>
                <a:gd name="T26" fmla="*/ 16 w 23"/>
                <a:gd name="T27" fmla="*/ 10 h 29"/>
                <a:gd name="T28" fmla="*/ 17 w 23"/>
                <a:gd name="T29" fmla="*/ 9 h 29"/>
                <a:gd name="T30" fmla="*/ 12 w 23"/>
                <a:gd name="T31" fmla="*/ 2 h 29"/>
                <a:gd name="T32" fmla="*/ 5 w 23"/>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9">
                  <a:moveTo>
                    <a:pt x="22" y="23"/>
                  </a:moveTo>
                  <a:cubicBezTo>
                    <a:pt x="18" y="27"/>
                    <a:pt x="14" y="29"/>
                    <a:pt x="12" y="29"/>
                  </a:cubicBezTo>
                  <a:cubicBezTo>
                    <a:pt x="5" y="29"/>
                    <a:pt x="0" y="22"/>
                    <a:pt x="0" y="15"/>
                  </a:cubicBezTo>
                  <a:cubicBezTo>
                    <a:pt x="0" y="11"/>
                    <a:pt x="2" y="7"/>
                    <a:pt x="4" y="5"/>
                  </a:cubicBezTo>
                  <a:cubicBezTo>
                    <a:pt x="7" y="2"/>
                    <a:pt x="10" y="0"/>
                    <a:pt x="13" y="0"/>
                  </a:cubicBezTo>
                  <a:cubicBezTo>
                    <a:pt x="13" y="0"/>
                    <a:pt x="13" y="0"/>
                    <a:pt x="13" y="0"/>
                  </a:cubicBezTo>
                  <a:cubicBezTo>
                    <a:pt x="18" y="0"/>
                    <a:pt x="23" y="5"/>
                    <a:pt x="23" y="10"/>
                  </a:cubicBezTo>
                  <a:cubicBezTo>
                    <a:pt x="23" y="11"/>
                    <a:pt x="22" y="11"/>
                    <a:pt x="21" y="11"/>
                  </a:cubicBezTo>
                  <a:cubicBezTo>
                    <a:pt x="20" y="12"/>
                    <a:pt x="12" y="12"/>
                    <a:pt x="5" y="13"/>
                  </a:cubicBezTo>
                  <a:cubicBezTo>
                    <a:pt x="5" y="21"/>
                    <a:pt x="10" y="24"/>
                    <a:pt x="14" y="24"/>
                  </a:cubicBezTo>
                  <a:cubicBezTo>
                    <a:pt x="17" y="24"/>
                    <a:pt x="19" y="23"/>
                    <a:pt x="21" y="21"/>
                  </a:cubicBezTo>
                  <a:lnTo>
                    <a:pt x="22" y="23"/>
                  </a:lnTo>
                  <a:close/>
                  <a:moveTo>
                    <a:pt x="5" y="10"/>
                  </a:moveTo>
                  <a:cubicBezTo>
                    <a:pt x="9" y="10"/>
                    <a:pt x="12" y="10"/>
                    <a:pt x="16" y="10"/>
                  </a:cubicBezTo>
                  <a:cubicBezTo>
                    <a:pt x="17" y="10"/>
                    <a:pt x="17" y="10"/>
                    <a:pt x="17" y="9"/>
                  </a:cubicBezTo>
                  <a:cubicBezTo>
                    <a:pt x="17" y="5"/>
                    <a:pt x="15" y="2"/>
                    <a:pt x="12" y="2"/>
                  </a:cubicBezTo>
                  <a:cubicBezTo>
                    <a:pt x="9"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7" name="Freeform 16"/>
            <p:cNvSpPr>
              <a:spLocks/>
            </p:cNvSpPr>
            <p:nvPr/>
          </p:nvSpPr>
          <p:spPr bwMode="auto">
            <a:xfrm>
              <a:off x="1465263" y="4217988"/>
              <a:ext cx="55562" cy="76200"/>
            </a:xfrm>
            <a:custGeom>
              <a:avLst/>
              <a:gdLst>
                <a:gd name="T0" fmla="*/ 9 w 20"/>
                <a:gd name="T1" fmla="*/ 7 h 28"/>
                <a:gd name="T2" fmla="*/ 17 w 20"/>
                <a:gd name="T3" fmla="*/ 0 h 28"/>
                <a:gd name="T4" fmla="*/ 20 w 20"/>
                <a:gd name="T5" fmla="*/ 3 h 28"/>
                <a:gd name="T6" fmla="*/ 18 w 20"/>
                <a:gd name="T7" fmla="*/ 6 h 28"/>
                <a:gd name="T8" fmla="*/ 17 w 20"/>
                <a:gd name="T9" fmla="*/ 6 h 28"/>
                <a:gd name="T10" fmla="*/ 14 w 20"/>
                <a:gd name="T11" fmla="*/ 5 h 28"/>
                <a:gd name="T12" fmla="*/ 9 w 20"/>
                <a:gd name="T13" fmla="*/ 10 h 28"/>
                <a:gd name="T14" fmla="*/ 9 w 20"/>
                <a:gd name="T15" fmla="*/ 21 h 28"/>
                <a:gd name="T16" fmla="*/ 14 w 20"/>
                <a:gd name="T17" fmla="*/ 26 h 28"/>
                <a:gd name="T18" fmla="*/ 14 w 20"/>
                <a:gd name="T19" fmla="*/ 28 h 28"/>
                <a:gd name="T20" fmla="*/ 0 w 20"/>
                <a:gd name="T21" fmla="*/ 28 h 28"/>
                <a:gd name="T22" fmla="*/ 0 w 20"/>
                <a:gd name="T23" fmla="*/ 26 h 28"/>
                <a:gd name="T24" fmla="*/ 4 w 20"/>
                <a:gd name="T25" fmla="*/ 21 h 28"/>
                <a:gd name="T26" fmla="*/ 4 w 20"/>
                <a:gd name="T27" fmla="*/ 9 h 28"/>
                <a:gd name="T28" fmla="*/ 1 w 20"/>
                <a:gd name="T29" fmla="*/ 4 h 28"/>
                <a:gd name="T30" fmla="*/ 1 w 20"/>
                <a:gd name="T31" fmla="*/ 3 h 28"/>
                <a:gd name="T32" fmla="*/ 9 w 20"/>
                <a:gd name="T33" fmla="*/ 0 h 28"/>
                <a:gd name="T34" fmla="*/ 9 w 20"/>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8">
                  <a:moveTo>
                    <a:pt x="9" y="7"/>
                  </a:moveTo>
                  <a:cubicBezTo>
                    <a:pt x="11" y="4"/>
                    <a:pt x="14" y="0"/>
                    <a:pt x="17" y="0"/>
                  </a:cubicBezTo>
                  <a:cubicBezTo>
                    <a:pt x="19" y="0"/>
                    <a:pt x="20" y="2"/>
                    <a:pt x="20" y="3"/>
                  </a:cubicBezTo>
                  <a:cubicBezTo>
                    <a:pt x="20" y="4"/>
                    <a:pt x="20" y="6"/>
                    <a:pt x="18" y="6"/>
                  </a:cubicBezTo>
                  <a:cubicBezTo>
                    <a:pt x="18" y="7"/>
                    <a:pt x="17" y="7"/>
                    <a:pt x="17" y="6"/>
                  </a:cubicBezTo>
                  <a:cubicBezTo>
                    <a:pt x="16" y="5"/>
                    <a:pt x="15" y="5"/>
                    <a:pt x="14" y="5"/>
                  </a:cubicBezTo>
                  <a:cubicBezTo>
                    <a:pt x="13" y="5"/>
                    <a:pt x="11" y="7"/>
                    <a:pt x="9" y="10"/>
                  </a:cubicBezTo>
                  <a:cubicBezTo>
                    <a:pt x="9" y="21"/>
                    <a:pt x="9" y="21"/>
                    <a:pt x="9" y="21"/>
                  </a:cubicBezTo>
                  <a:cubicBezTo>
                    <a:pt x="9" y="25"/>
                    <a:pt x="10" y="26"/>
                    <a:pt x="14" y="26"/>
                  </a:cubicBezTo>
                  <a:cubicBezTo>
                    <a:pt x="14" y="28"/>
                    <a:pt x="14" y="28"/>
                    <a:pt x="14" y="28"/>
                  </a:cubicBezTo>
                  <a:cubicBezTo>
                    <a:pt x="0" y="28"/>
                    <a:pt x="0" y="28"/>
                    <a:pt x="0" y="28"/>
                  </a:cubicBezTo>
                  <a:cubicBezTo>
                    <a:pt x="0" y="26"/>
                    <a:pt x="0" y="26"/>
                    <a:pt x="0" y="26"/>
                  </a:cubicBezTo>
                  <a:cubicBezTo>
                    <a:pt x="4" y="26"/>
                    <a:pt x="4" y="25"/>
                    <a:pt x="4" y="21"/>
                  </a:cubicBezTo>
                  <a:cubicBezTo>
                    <a:pt x="4" y="9"/>
                    <a:pt x="4" y="9"/>
                    <a:pt x="4" y="9"/>
                  </a:cubicBezTo>
                  <a:cubicBezTo>
                    <a:pt x="4" y="5"/>
                    <a:pt x="4" y="4"/>
                    <a:pt x="1" y="4"/>
                  </a:cubicBezTo>
                  <a:cubicBezTo>
                    <a:pt x="1" y="3"/>
                    <a:pt x="1" y="3"/>
                    <a:pt x="1" y="3"/>
                  </a:cubicBezTo>
                  <a:cubicBezTo>
                    <a:pt x="4" y="2"/>
                    <a:pt x="6" y="1"/>
                    <a:pt x="9" y="0"/>
                  </a:cubicBezTo>
                  <a:cubicBezTo>
                    <a:pt x="9" y="7"/>
                    <a:pt x="9" y="7"/>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8" name="Freeform 17"/>
            <p:cNvSpPr>
              <a:spLocks/>
            </p:cNvSpPr>
            <p:nvPr/>
          </p:nvSpPr>
          <p:spPr bwMode="auto">
            <a:xfrm>
              <a:off x="1528763" y="4217988"/>
              <a:ext cx="49212" cy="79375"/>
            </a:xfrm>
            <a:custGeom>
              <a:avLst/>
              <a:gdLst>
                <a:gd name="T0" fmla="*/ 16 w 18"/>
                <a:gd name="T1" fmla="*/ 8 h 29"/>
                <a:gd name="T2" fmla="*/ 9 w 18"/>
                <a:gd name="T3" fmla="*/ 2 h 29"/>
                <a:gd name="T4" fmla="*/ 5 w 18"/>
                <a:gd name="T5" fmla="*/ 6 h 29"/>
                <a:gd name="T6" fmla="*/ 10 w 18"/>
                <a:gd name="T7" fmla="*/ 12 h 29"/>
                <a:gd name="T8" fmla="*/ 18 w 18"/>
                <a:gd name="T9" fmla="*/ 20 h 29"/>
                <a:gd name="T10" fmla="*/ 8 w 18"/>
                <a:gd name="T11" fmla="*/ 29 h 29"/>
                <a:gd name="T12" fmla="*/ 1 w 18"/>
                <a:gd name="T13" fmla="*/ 26 h 29"/>
                <a:gd name="T14" fmla="*/ 0 w 18"/>
                <a:gd name="T15" fmla="*/ 19 h 29"/>
                <a:gd name="T16" fmla="*/ 2 w 18"/>
                <a:gd name="T17" fmla="*/ 19 h 29"/>
                <a:gd name="T18" fmla="*/ 9 w 18"/>
                <a:gd name="T19" fmla="*/ 26 h 29"/>
                <a:gd name="T20" fmla="*/ 14 w 18"/>
                <a:gd name="T21" fmla="*/ 22 h 29"/>
                <a:gd name="T22" fmla="*/ 9 w 18"/>
                <a:gd name="T23" fmla="*/ 17 h 29"/>
                <a:gd name="T24" fmla="*/ 1 w 18"/>
                <a:gd name="T25" fmla="*/ 8 h 29"/>
                <a:gd name="T26" fmla="*/ 10 w 18"/>
                <a:gd name="T27" fmla="*/ 0 h 29"/>
                <a:gd name="T28" fmla="*/ 16 w 18"/>
                <a:gd name="T29" fmla="*/ 1 h 29"/>
                <a:gd name="T30" fmla="*/ 17 w 18"/>
                <a:gd name="T31" fmla="*/ 8 h 29"/>
                <a:gd name="T32" fmla="*/ 16 w 18"/>
                <a:gd name="T33"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9">
                  <a:moveTo>
                    <a:pt x="16" y="8"/>
                  </a:moveTo>
                  <a:cubicBezTo>
                    <a:pt x="14" y="5"/>
                    <a:pt x="12" y="2"/>
                    <a:pt x="9" y="2"/>
                  </a:cubicBezTo>
                  <a:cubicBezTo>
                    <a:pt x="7" y="2"/>
                    <a:pt x="5" y="4"/>
                    <a:pt x="5" y="6"/>
                  </a:cubicBezTo>
                  <a:cubicBezTo>
                    <a:pt x="5" y="9"/>
                    <a:pt x="8" y="11"/>
                    <a:pt x="10" y="12"/>
                  </a:cubicBezTo>
                  <a:cubicBezTo>
                    <a:pt x="15" y="14"/>
                    <a:pt x="18" y="16"/>
                    <a:pt x="18" y="20"/>
                  </a:cubicBezTo>
                  <a:cubicBezTo>
                    <a:pt x="18" y="26"/>
                    <a:pt x="13" y="29"/>
                    <a:pt x="8" y="29"/>
                  </a:cubicBezTo>
                  <a:cubicBezTo>
                    <a:pt x="5" y="29"/>
                    <a:pt x="2" y="27"/>
                    <a:pt x="1" y="26"/>
                  </a:cubicBezTo>
                  <a:cubicBezTo>
                    <a:pt x="1" y="26"/>
                    <a:pt x="0" y="21"/>
                    <a:pt x="0" y="19"/>
                  </a:cubicBezTo>
                  <a:cubicBezTo>
                    <a:pt x="2" y="19"/>
                    <a:pt x="2" y="19"/>
                    <a:pt x="2" y="19"/>
                  </a:cubicBezTo>
                  <a:cubicBezTo>
                    <a:pt x="3" y="23"/>
                    <a:pt x="6" y="26"/>
                    <a:pt x="9" y="26"/>
                  </a:cubicBezTo>
                  <a:cubicBezTo>
                    <a:pt x="11" y="26"/>
                    <a:pt x="14" y="25"/>
                    <a:pt x="14" y="22"/>
                  </a:cubicBezTo>
                  <a:cubicBezTo>
                    <a:pt x="14" y="19"/>
                    <a:pt x="12" y="18"/>
                    <a:pt x="9" y="17"/>
                  </a:cubicBezTo>
                  <a:cubicBezTo>
                    <a:pt x="5" y="15"/>
                    <a:pt x="1" y="13"/>
                    <a:pt x="1" y="8"/>
                  </a:cubicBezTo>
                  <a:cubicBezTo>
                    <a:pt x="1" y="4"/>
                    <a:pt x="5" y="0"/>
                    <a:pt x="10" y="0"/>
                  </a:cubicBezTo>
                  <a:cubicBezTo>
                    <a:pt x="13" y="0"/>
                    <a:pt x="15" y="1"/>
                    <a:pt x="16" y="1"/>
                  </a:cubicBezTo>
                  <a:cubicBezTo>
                    <a:pt x="16" y="3"/>
                    <a:pt x="17" y="6"/>
                    <a:pt x="17" y="8"/>
                  </a:cubicBezTo>
                  <a:lnTo>
                    <a:pt x="1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19" name="Freeform 18"/>
            <p:cNvSpPr>
              <a:spLocks noEditPoints="1"/>
            </p:cNvSpPr>
            <p:nvPr/>
          </p:nvSpPr>
          <p:spPr bwMode="auto">
            <a:xfrm>
              <a:off x="1592263" y="4217988"/>
              <a:ext cx="66675" cy="79375"/>
            </a:xfrm>
            <a:custGeom>
              <a:avLst/>
              <a:gdLst>
                <a:gd name="T0" fmla="*/ 19 w 24"/>
                <a:gd name="T1" fmla="*/ 29 h 29"/>
                <a:gd name="T2" fmla="*/ 16 w 24"/>
                <a:gd name="T3" fmla="*/ 27 h 29"/>
                <a:gd name="T4" fmla="*/ 14 w 24"/>
                <a:gd name="T5" fmla="*/ 25 h 29"/>
                <a:gd name="T6" fmla="*/ 7 w 24"/>
                <a:gd name="T7" fmla="*/ 29 h 29"/>
                <a:gd name="T8" fmla="*/ 0 w 24"/>
                <a:gd name="T9" fmla="*/ 21 h 29"/>
                <a:gd name="T10" fmla="*/ 5 w 24"/>
                <a:gd name="T11" fmla="*/ 15 h 29"/>
                <a:gd name="T12" fmla="*/ 14 w 24"/>
                <a:gd name="T13" fmla="*/ 11 h 29"/>
                <a:gd name="T14" fmla="*/ 14 w 24"/>
                <a:gd name="T15" fmla="*/ 10 h 29"/>
                <a:gd name="T16" fmla="*/ 9 w 24"/>
                <a:gd name="T17" fmla="*/ 3 h 29"/>
                <a:gd name="T18" fmla="*/ 6 w 24"/>
                <a:gd name="T19" fmla="*/ 4 h 29"/>
                <a:gd name="T20" fmla="*/ 5 w 24"/>
                <a:gd name="T21" fmla="*/ 8 h 29"/>
                <a:gd name="T22" fmla="*/ 3 w 24"/>
                <a:gd name="T23" fmla="*/ 10 h 29"/>
                <a:gd name="T24" fmla="*/ 0 w 24"/>
                <a:gd name="T25" fmla="*/ 7 h 29"/>
                <a:gd name="T26" fmla="*/ 2 w 24"/>
                <a:gd name="T27" fmla="*/ 4 h 29"/>
                <a:gd name="T28" fmla="*/ 11 w 24"/>
                <a:gd name="T29" fmla="*/ 0 h 29"/>
                <a:gd name="T30" fmla="*/ 16 w 24"/>
                <a:gd name="T31" fmla="*/ 2 h 29"/>
                <a:gd name="T32" fmla="*/ 19 w 24"/>
                <a:gd name="T33" fmla="*/ 9 h 29"/>
                <a:gd name="T34" fmla="*/ 19 w 24"/>
                <a:gd name="T35" fmla="*/ 21 h 29"/>
                <a:gd name="T36" fmla="*/ 21 w 24"/>
                <a:gd name="T37" fmla="*/ 24 h 29"/>
                <a:gd name="T38" fmla="*/ 23 w 24"/>
                <a:gd name="T39" fmla="*/ 24 h 29"/>
                <a:gd name="T40" fmla="*/ 24 w 24"/>
                <a:gd name="T41" fmla="*/ 25 h 29"/>
                <a:gd name="T42" fmla="*/ 19 w 24"/>
                <a:gd name="T43" fmla="*/ 29 h 29"/>
                <a:gd name="T44" fmla="*/ 14 w 24"/>
                <a:gd name="T45" fmla="*/ 13 h 29"/>
                <a:gd name="T46" fmla="*/ 9 w 24"/>
                <a:gd name="T47" fmla="*/ 16 h 29"/>
                <a:gd name="T48" fmla="*/ 5 w 24"/>
                <a:gd name="T49" fmla="*/ 20 h 29"/>
                <a:gd name="T50" fmla="*/ 9 w 24"/>
                <a:gd name="T51" fmla="*/ 25 h 29"/>
                <a:gd name="T52" fmla="*/ 14 w 24"/>
                <a:gd name="T53" fmla="*/ 23 h 29"/>
                <a:gd name="T54" fmla="*/ 14 w 24"/>
                <a:gd name="T55"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9">
                  <a:moveTo>
                    <a:pt x="19" y="29"/>
                  </a:moveTo>
                  <a:cubicBezTo>
                    <a:pt x="18" y="29"/>
                    <a:pt x="17" y="28"/>
                    <a:pt x="16" y="27"/>
                  </a:cubicBezTo>
                  <a:cubicBezTo>
                    <a:pt x="15" y="26"/>
                    <a:pt x="15" y="26"/>
                    <a:pt x="14" y="25"/>
                  </a:cubicBezTo>
                  <a:cubicBezTo>
                    <a:pt x="12" y="26"/>
                    <a:pt x="9" y="29"/>
                    <a:pt x="7" y="29"/>
                  </a:cubicBezTo>
                  <a:cubicBezTo>
                    <a:pt x="3" y="29"/>
                    <a:pt x="0" y="25"/>
                    <a:pt x="0" y="21"/>
                  </a:cubicBezTo>
                  <a:cubicBezTo>
                    <a:pt x="0" y="18"/>
                    <a:pt x="1" y="16"/>
                    <a:pt x="5" y="15"/>
                  </a:cubicBezTo>
                  <a:cubicBezTo>
                    <a:pt x="9" y="14"/>
                    <a:pt x="13" y="12"/>
                    <a:pt x="14" y="11"/>
                  </a:cubicBezTo>
                  <a:cubicBezTo>
                    <a:pt x="14" y="10"/>
                    <a:pt x="14" y="10"/>
                    <a:pt x="14" y="10"/>
                  </a:cubicBezTo>
                  <a:cubicBezTo>
                    <a:pt x="14" y="5"/>
                    <a:pt x="12" y="3"/>
                    <a:pt x="9" y="3"/>
                  </a:cubicBezTo>
                  <a:cubicBezTo>
                    <a:pt x="8" y="3"/>
                    <a:pt x="7" y="3"/>
                    <a:pt x="6" y="4"/>
                  </a:cubicBezTo>
                  <a:cubicBezTo>
                    <a:pt x="6" y="5"/>
                    <a:pt x="5" y="6"/>
                    <a:pt x="5" y="8"/>
                  </a:cubicBezTo>
                  <a:cubicBezTo>
                    <a:pt x="4" y="9"/>
                    <a:pt x="4" y="10"/>
                    <a:pt x="3" y="10"/>
                  </a:cubicBezTo>
                  <a:cubicBezTo>
                    <a:pt x="2" y="10"/>
                    <a:pt x="0" y="8"/>
                    <a:pt x="0" y="7"/>
                  </a:cubicBezTo>
                  <a:cubicBezTo>
                    <a:pt x="0" y="6"/>
                    <a:pt x="1" y="5"/>
                    <a:pt x="2" y="4"/>
                  </a:cubicBezTo>
                  <a:cubicBezTo>
                    <a:pt x="4" y="3"/>
                    <a:pt x="8" y="1"/>
                    <a:pt x="11" y="0"/>
                  </a:cubicBezTo>
                  <a:cubicBezTo>
                    <a:pt x="13" y="0"/>
                    <a:pt x="15" y="1"/>
                    <a:pt x="16" y="2"/>
                  </a:cubicBezTo>
                  <a:cubicBezTo>
                    <a:pt x="18" y="4"/>
                    <a:pt x="19" y="6"/>
                    <a:pt x="19" y="9"/>
                  </a:cubicBezTo>
                  <a:cubicBezTo>
                    <a:pt x="19" y="21"/>
                    <a:pt x="19" y="21"/>
                    <a:pt x="19" y="21"/>
                  </a:cubicBezTo>
                  <a:cubicBezTo>
                    <a:pt x="19" y="24"/>
                    <a:pt x="20" y="24"/>
                    <a:pt x="21" y="24"/>
                  </a:cubicBezTo>
                  <a:cubicBezTo>
                    <a:pt x="22" y="24"/>
                    <a:pt x="23" y="24"/>
                    <a:pt x="23" y="24"/>
                  </a:cubicBezTo>
                  <a:cubicBezTo>
                    <a:pt x="24" y="25"/>
                    <a:pt x="24" y="25"/>
                    <a:pt x="24" y="25"/>
                  </a:cubicBezTo>
                  <a:lnTo>
                    <a:pt x="19" y="29"/>
                  </a:lnTo>
                  <a:close/>
                  <a:moveTo>
                    <a:pt x="14" y="13"/>
                  </a:moveTo>
                  <a:cubicBezTo>
                    <a:pt x="13" y="14"/>
                    <a:pt x="10" y="15"/>
                    <a:pt x="9" y="16"/>
                  </a:cubicBezTo>
                  <a:cubicBezTo>
                    <a:pt x="6" y="17"/>
                    <a:pt x="5" y="18"/>
                    <a:pt x="5" y="20"/>
                  </a:cubicBezTo>
                  <a:cubicBezTo>
                    <a:pt x="5" y="23"/>
                    <a:pt x="8" y="25"/>
                    <a:pt x="9" y="25"/>
                  </a:cubicBezTo>
                  <a:cubicBezTo>
                    <a:pt x="11" y="25"/>
                    <a:pt x="13" y="24"/>
                    <a:pt x="14" y="23"/>
                  </a:cubicBezTo>
                  <a:lnTo>
                    <a:pt x="1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0" name="Freeform 19"/>
            <p:cNvSpPr>
              <a:spLocks/>
            </p:cNvSpPr>
            <p:nvPr/>
          </p:nvSpPr>
          <p:spPr bwMode="auto">
            <a:xfrm>
              <a:off x="1658938" y="4195763"/>
              <a:ext cx="49212" cy="101600"/>
            </a:xfrm>
            <a:custGeom>
              <a:avLst/>
              <a:gdLst>
                <a:gd name="T0" fmla="*/ 13 w 18"/>
                <a:gd name="T1" fmla="*/ 36 h 37"/>
                <a:gd name="T2" fmla="*/ 11 w 18"/>
                <a:gd name="T3" fmla="*/ 37 h 37"/>
                <a:gd name="T4" fmla="*/ 5 w 18"/>
                <a:gd name="T5" fmla="*/ 29 h 37"/>
                <a:gd name="T6" fmla="*/ 5 w 18"/>
                <a:gd name="T7" fmla="*/ 11 h 37"/>
                <a:gd name="T8" fmla="*/ 1 w 18"/>
                <a:gd name="T9" fmla="*/ 11 h 37"/>
                <a:gd name="T10" fmla="*/ 0 w 18"/>
                <a:gd name="T11" fmla="*/ 11 h 37"/>
                <a:gd name="T12" fmla="*/ 2 w 18"/>
                <a:gd name="T13" fmla="*/ 9 h 37"/>
                <a:gd name="T14" fmla="*/ 5 w 18"/>
                <a:gd name="T15" fmla="*/ 9 h 37"/>
                <a:gd name="T16" fmla="*/ 5 w 18"/>
                <a:gd name="T17" fmla="*/ 4 h 37"/>
                <a:gd name="T18" fmla="*/ 9 w 18"/>
                <a:gd name="T19" fmla="*/ 0 h 37"/>
                <a:gd name="T20" fmla="*/ 10 w 18"/>
                <a:gd name="T21" fmla="*/ 1 h 37"/>
                <a:gd name="T22" fmla="*/ 10 w 18"/>
                <a:gd name="T23" fmla="*/ 9 h 37"/>
                <a:gd name="T24" fmla="*/ 17 w 18"/>
                <a:gd name="T25" fmla="*/ 9 h 37"/>
                <a:gd name="T26" fmla="*/ 16 w 18"/>
                <a:gd name="T27" fmla="*/ 11 h 37"/>
                <a:gd name="T28" fmla="*/ 10 w 18"/>
                <a:gd name="T29" fmla="*/ 11 h 37"/>
                <a:gd name="T30" fmla="*/ 10 w 18"/>
                <a:gd name="T31" fmla="*/ 27 h 37"/>
                <a:gd name="T32" fmla="*/ 13 w 18"/>
                <a:gd name="T33" fmla="*/ 33 h 37"/>
                <a:gd name="T34" fmla="*/ 17 w 18"/>
                <a:gd name="T35" fmla="*/ 32 h 37"/>
                <a:gd name="T36" fmla="*/ 18 w 18"/>
                <a:gd name="T37" fmla="*/ 34 h 37"/>
                <a:gd name="T38" fmla="*/ 13 w 18"/>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7">
                  <a:moveTo>
                    <a:pt x="13" y="36"/>
                  </a:moveTo>
                  <a:cubicBezTo>
                    <a:pt x="12" y="36"/>
                    <a:pt x="11" y="37"/>
                    <a:pt x="11" y="37"/>
                  </a:cubicBezTo>
                  <a:cubicBezTo>
                    <a:pt x="7" y="37"/>
                    <a:pt x="5" y="34"/>
                    <a:pt x="5" y="29"/>
                  </a:cubicBezTo>
                  <a:cubicBezTo>
                    <a:pt x="5" y="11"/>
                    <a:pt x="5" y="11"/>
                    <a:pt x="5" y="11"/>
                  </a:cubicBezTo>
                  <a:cubicBezTo>
                    <a:pt x="1" y="11"/>
                    <a:pt x="1" y="11"/>
                    <a:pt x="1" y="11"/>
                  </a:cubicBezTo>
                  <a:cubicBezTo>
                    <a:pt x="0" y="11"/>
                    <a:pt x="0" y="11"/>
                    <a:pt x="0" y="11"/>
                  </a:cubicBezTo>
                  <a:cubicBezTo>
                    <a:pt x="2" y="9"/>
                    <a:pt x="2" y="9"/>
                    <a:pt x="2" y="9"/>
                  </a:cubicBezTo>
                  <a:cubicBezTo>
                    <a:pt x="5" y="9"/>
                    <a:pt x="5" y="9"/>
                    <a:pt x="5" y="9"/>
                  </a:cubicBezTo>
                  <a:cubicBezTo>
                    <a:pt x="5" y="4"/>
                    <a:pt x="5" y="4"/>
                    <a:pt x="5" y="4"/>
                  </a:cubicBezTo>
                  <a:cubicBezTo>
                    <a:pt x="9" y="0"/>
                    <a:pt x="9" y="0"/>
                    <a:pt x="9" y="0"/>
                  </a:cubicBezTo>
                  <a:cubicBezTo>
                    <a:pt x="10" y="1"/>
                    <a:pt x="10" y="1"/>
                    <a:pt x="10" y="1"/>
                  </a:cubicBezTo>
                  <a:cubicBezTo>
                    <a:pt x="10" y="9"/>
                    <a:pt x="10" y="9"/>
                    <a:pt x="10" y="9"/>
                  </a:cubicBezTo>
                  <a:cubicBezTo>
                    <a:pt x="17" y="9"/>
                    <a:pt x="17" y="9"/>
                    <a:pt x="17" y="9"/>
                  </a:cubicBezTo>
                  <a:cubicBezTo>
                    <a:pt x="17" y="10"/>
                    <a:pt x="17" y="11"/>
                    <a:pt x="16" y="11"/>
                  </a:cubicBezTo>
                  <a:cubicBezTo>
                    <a:pt x="10" y="11"/>
                    <a:pt x="10" y="11"/>
                    <a:pt x="10" y="11"/>
                  </a:cubicBezTo>
                  <a:cubicBezTo>
                    <a:pt x="10" y="27"/>
                    <a:pt x="10" y="27"/>
                    <a:pt x="10" y="27"/>
                  </a:cubicBezTo>
                  <a:cubicBezTo>
                    <a:pt x="10" y="32"/>
                    <a:pt x="12" y="33"/>
                    <a:pt x="13" y="33"/>
                  </a:cubicBezTo>
                  <a:cubicBezTo>
                    <a:pt x="15" y="33"/>
                    <a:pt x="16" y="32"/>
                    <a:pt x="17" y="32"/>
                  </a:cubicBezTo>
                  <a:cubicBezTo>
                    <a:pt x="18" y="34"/>
                    <a:pt x="18" y="34"/>
                    <a:pt x="18" y="34"/>
                  </a:cubicBezTo>
                  <a:lnTo>
                    <a:pt x="1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1" name="Freeform 20"/>
            <p:cNvSpPr>
              <a:spLocks noEditPoints="1"/>
            </p:cNvSpPr>
            <p:nvPr/>
          </p:nvSpPr>
          <p:spPr bwMode="auto">
            <a:xfrm>
              <a:off x="1712913" y="4187825"/>
              <a:ext cx="38100" cy="106362"/>
            </a:xfrm>
            <a:custGeom>
              <a:avLst/>
              <a:gdLst>
                <a:gd name="T0" fmla="*/ 0 w 14"/>
                <a:gd name="T1" fmla="*/ 39 h 39"/>
                <a:gd name="T2" fmla="*/ 0 w 14"/>
                <a:gd name="T3" fmla="*/ 37 h 39"/>
                <a:gd name="T4" fmla="*/ 5 w 14"/>
                <a:gd name="T5" fmla="*/ 32 h 39"/>
                <a:gd name="T6" fmla="*/ 5 w 14"/>
                <a:gd name="T7" fmla="*/ 20 h 39"/>
                <a:gd name="T8" fmla="*/ 1 w 14"/>
                <a:gd name="T9" fmla="*/ 15 h 39"/>
                <a:gd name="T10" fmla="*/ 1 w 14"/>
                <a:gd name="T11" fmla="*/ 13 h 39"/>
                <a:gd name="T12" fmla="*/ 9 w 14"/>
                <a:gd name="T13" fmla="*/ 11 h 39"/>
                <a:gd name="T14" fmla="*/ 9 w 14"/>
                <a:gd name="T15" fmla="*/ 32 h 39"/>
                <a:gd name="T16" fmla="*/ 14 w 14"/>
                <a:gd name="T17" fmla="*/ 37 h 39"/>
                <a:gd name="T18" fmla="*/ 14 w 14"/>
                <a:gd name="T19" fmla="*/ 39 h 39"/>
                <a:gd name="T20" fmla="*/ 0 w 14"/>
                <a:gd name="T21" fmla="*/ 39 h 39"/>
                <a:gd name="T22" fmla="*/ 4 w 14"/>
                <a:gd name="T23" fmla="*/ 3 h 39"/>
                <a:gd name="T24" fmla="*/ 7 w 14"/>
                <a:gd name="T25" fmla="*/ 0 h 39"/>
                <a:gd name="T26" fmla="*/ 10 w 14"/>
                <a:gd name="T27" fmla="*/ 3 h 39"/>
                <a:gd name="T28" fmla="*/ 7 w 14"/>
                <a:gd name="T29" fmla="*/ 6 h 39"/>
                <a:gd name="T30" fmla="*/ 4 w 14"/>
                <a:gd name="T3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9">
                  <a:moveTo>
                    <a:pt x="0" y="39"/>
                  </a:moveTo>
                  <a:cubicBezTo>
                    <a:pt x="0" y="37"/>
                    <a:pt x="0" y="37"/>
                    <a:pt x="0" y="37"/>
                  </a:cubicBezTo>
                  <a:cubicBezTo>
                    <a:pt x="4" y="37"/>
                    <a:pt x="5" y="36"/>
                    <a:pt x="5" y="32"/>
                  </a:cubicBezTo>
                  <a:cubicBezTo>
                    <a:pt x="5" y="20"/>
                    <a:pt x="5" y="20"/>
                    <a:pt x="5" y="20"/>
                  </a:cubicBezTo>
                  <a:cubicBezTo>
                    <a:pt x="5" y="16"/>
                    <a:pt x="4" y="15"/>
                    <a:pt x="1" y="15"/>
                  </a:cubicBezTo>
                  <a:cubicBezTo>
                    <a:pt x="1" y="13"/>
                    <a:pt x="1" y="13"/>
                    <a:pt x="1" y="13"/>
                  </a:cubicBezTo>
                  <a:cubicBezTo>
                    <a:pt x="4" y="13"/>
                    <a:pt x="7" y="12"/>
                    <a:pt x="9" y="11"/>
                  </a:cubicBezTo>
                  <a:cubicBezTo>
                    <a:pt x="9" y="32"/>
                    <a:pt x="9" y="32"/>
                    <a:pt x="9" y="32"/>
                  </a:cubicBezTo>
                  <a:cubicBezTo>
                    <a:pt x="9" y="36"/>
                    <a:pt x="10" y="37"/>
                    <a:pt x="14" y="37"/>
                  </a:cubicBezTo>
                  <a:cubicBezTo>
                    <a:pt x="14" y="39"/>
                    <a:pt x="14" y="39"/>
                    <a:pt x="14" y="39"/>
                  </a:cubicBezTo>
                  <a:lnTo>
                    <a:pt x="0" y="39"/>
                  </a:lnTo>
                  <a:close/>
                  <a:moveTo>
                    <a:pt x="4" y="3"/>
                  </a:moveTo>
                  <a:cubicBezTo>
                    <a:pt x="4" y="1"/>
                    <a:pt x="5" y="0"/>
                    <a:pt x="7" y="0"/>
                  </a:cubicBezTo>
                  <a:cubicBezTo>
                    <a:pt x="8" y="0"/>
                    <a:pt x="10" y="1"/>
                    <a:pt x="10" y="3"/>
                  </a:cubicBezTo>
                  <a:cubicBezTo>
                    <a:pt x="10" y="4"/>
                    <a:pt x="8" y="6"/>
                    <a:pt x="7" y="6"/>
                  </a:cubicBezTo>
                  <a:cubicBezTo>
                    <a:pt x="5" y="6"/>
                    <a:pt x="4" y="4"/>
                    <a:pt x="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2" name="Freeform 21"/>
            <p:cNvSpPr>
              <a:spLocks noEditPoints="1"/>
            </p:cNvSpPr>
            <p:nvPr/>
          </p:nvSpPr>
          <p:spPr bwMode="auto">
            <a:xfrm>
              <a:off x="1760538" y="4217988"/>
              <a:ext cx="73025" cy="79375"/>
            </a:xfrm>
            <a:custGeom>
              <a:avLst/>
              <a:gdLst>
                <a:gd name="T0" fmla="*/ 27 w 27"/>
                <a:gd name="T1" fmla="*/ 14 h 29"/>
                <a:gd name="T2" fmla="*/ 14 w 27"/>
                <a:gd name="T3" fmla="*/ 29 h 29"/>
                <a:gd name="T4" fmla="*/ 0 w 27"/>
                <a:gd name="T5" fmla="*/ 15 h 29"/>
                <a:gd name="T6" fmla="*/ 14 w 27"/>
                <a:gd name="T7" fmla="*/ 0 h 29"/>
                <a:gd name="T8" fmla="*/ 27 w 27"/>
                <a:gd name="T9" fmla="*/ 14 h 29"/>
                <a:gd name="T10" fmla="*/ 6 w 27"/>
                <a:gd name="T11" fmla="*/ 13 h 29"/>
                <a:gd name="T12" fmla="*/ 14 w 27"/>
                <a:gd name="T13" fmla="*/ 26 h 29"/>
                <a:gd name="T14" fmla="*/ 21 w 27"/>
                <a:gd name="T15" fmla="*/ 15 h 29"/>
                <a:gd name="T16" fmla="*/ 13 w 27"/>
                <a:gd name="T17" fmla="*/ 2 h 29"/>
                <a:gd name="T18" fmla="*/ 6 w 27"/>
                <a:gd name="T1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7" y="14"/>
                  </a:moveTo>
                  <a:cubicBezTo>
                    <a:pt x="27" y="24"/>
                    <a:pt x="20" y="29"/>
                    <a:pt x="14" y="29"/>
                  </a:cubicBezTo>
                  <a:cubicBezTo>
                    <a:pt x="5" y="29"/>
                    <a:pt x="0" y="22"/>
                    <a:pt x="0" y="15"/>
                  </a:cubicBezTo>
                  <a:cubicBezTo>
                    <a:pt x="0" y="5"/>
                    <a:pt x="8" y="0"/>
                    <a:pt x="14" y="0"/>
                  </a:cubicBezTo>
                  <a:cubicBezTo>
                    <a:pt x="21" y="0"/>
                    <a:pt x="27" y="6"/>
                    <a:pt x="27" y="14"/>
                  </a:cubicBezTo>
                  <a:close/>
                  <a:moveTo>
                    <a:pt x="6" y="13"/>
                  </a:moveTo>
                  <a:cubicBezTo>
                    <a:pt x="6" y="21"/>
                    <a:pt x="9" y="26"/>
                    <a:pt x="14" y="26"/>
                  </a:cubicBezTo>
                  <a:cubicBezTo>
                    <a:pt x="18" y="26"/>
                    <a:pt x="21" y="24"/>
                    <a:pt x="21" y="15"/>
                  </a:cubicBezTo>
                  <a:cubicBezTo>
                    <a:pt x="21" y="8"/>
                    <a:pt x="18" y="2"/>
                    <a:pt x="13" y="2"/>
                  </a:cubicBezTo>
                  <a:cubicBezTo>
                    <a:pt x="9" y="2"/>
                    <a:pt x="6" y="6"/>
                    <a:pt x="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3" name="Freeform 22"/>
            <p:cNvSpPr>
              <a:spLocks/>
            </p:cNvSpPr>
            <p:nvPr/>
          </p:nvSpPr>
          <p:spPr bwMode="auto">
            <a:xfrm>
              <a:off x="1841500" y="4217988"/>
              <a:ext cx="85725" cy="76200"/>
            </a:xfrm>
            <a:custGeom>
              <a:avLst/>
              <a:gdLst>
                <a:gd name="T0" fmla="*/ 18 w 31"/>
                <a:gd name="T1" fmla="*/ 28 h 28"/>
                <a:gd name="T2" fmla="*/ 18 w 31"/>
                <a:gd name="T3" fmla="*/ 26 h 28"/>
                <a:gd name="T4" fmla="*/ 22 w 31"/>
                <a:gd name="T5" fmla="*/ 21 h 28"/>
                <a:gd name="T6" fmla="*/ 22 w 31"/>
                <a:gd name="T7" fmla="*/ 11 h 28"/>
                <a:gd name="T8" fmla="*/ 16 w 31"/>
                <a:gd name="T9" fmla="*/ 4 h 28"/>
                <a:gd name="T10" fmla="*/ 10 w 31"/>
                <a:gd name="T11" fmla="*/ 7 h 28"/>
                <a:gd name="T12" fmla="*/ 10 w 31"/>
                <a:gd name="T13" fmla="*/ 21 h 28"/>
                <a:gd name="T14" fmla="*/ 14 w 31"/>
                <a:gd name="T15" fmla="*/ 26 h 28"/>
                <a:gd name="T16" fmla="*/ 14 w 31"/>
                <a:gd name="T17" fmla="*/ 28 h 28"/>
                <a:gd name="T18" fmla="*/ 0 w 31"/>
                <a:gd name="T19" fmla="*/ 28 h 28"/>
                <a:gd name="T20" fmla="*/ 0 w 31"/>
                <a:gd name="T21" fmla="*/ 26 h 28"/>
                <a:gd name="T22" fmla="*/ 5 w 31"/>
                <a:gd name="T23" fmla="*/ 21 h 28"/>
                <a:gd name="T24" fmla="*/ 5 w 31"/>
                <a:gd name="T25" fmla="*/ 9 h 28"/>
                <a:gd name="T26" fmla="*/ 1 w 31"/>
                <a:gd name="T27" fmla="*/ 4 h 28"/>
                <a:gd name="T28" fmla="*/ 1 w 31"/>
                <a:gd name="T29" fmla="*/ 3 h 28"/>
                <a:gd name="T30" fmla="*/ 10 w 31"/>
                <a:gd name="T31" fmla="*/ 0 h 28"/>
                <a:gd name="T32" fmla="*/ 10 w 31"/>
                <a:gd name="T33" fmla="*/ 5 h 28"/>
                <a:gd name="T34" fmla="*/ 14 w 31"/>
                <a:gd name="T35" fmla="*/ 2 h 28"/>
                <a:gd name="T36" fmla="*/ 19 w 31"/>
                <a:gd name="T37" fmla="*/ 0 h 28"/>
                <a:gd name="T38" fmla="*/ 27 w 31"/>
                <a:gd name="T39" fmla="*/ 10 h 28"/>
                <a:gd name="T40" fmla="*/ 27 w 31"/>
                <a:gd name="T41" fmla="*/ 21 h 28"/>
                <a:gd name="T42" fmla="*/ 31 w 31"/>
                <a:gd name="T43" fmla="*/ 26 h 28"/>
                <a:gd name="T44" fmla="*/ 31 w 31"/>
                <a:gd name="T45" fmla="*/ 28 h 28"/>
                <a:gd name="T46" fmla="*/ 18 w 31"/>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8">
                  <a:moveTo>
                    <a:pt x="18" y="28"/>
                  </a:moveTo>
                  <a:cubicBezTo>
                    <a:pt x="18" y="26"/>
                    <a:pt x="18" y="26"/>
                    <a:pt x="18" y="26"/>
                  </a:cubicBezTo>
                  <a:cubicBezTo>
                    <a:pt x="21" y="26"/>
                    <a:pt x="22" y="25"/>
                    <a:pt x="22" y="21"/>
                  </a:cubicBezTo>
                  <a:cubicBezTo>
                    <a:pt x="22" y="11"/>
                    <a:pt x="22" y="11"/>
                    <a:pt x="22" y="11"/>
                  </a:cubicBezTo>
                  <a:cubicBezTo>
                    <a:pt x="22" y="7"/>
                    <a:pt x="20" y="4"/>
                    <a:pt x="16" y="4"/>
                  </a:cubicBezTo>
                  <a:cubicBezTo>
                    <a:pt x="14" y="4"/>
                    <a:pt x="11" y="5"/>
                    <a:pt x="10" y="7"/>
                  </a:cubicBezTo>
                  <a:cubicBezTo>
                    <a:pt x="10" y="21"/>
                    <a:pt x="10" y="21"/>
                    <a:pt x="10" y="21"/>
                  </a:cubicBezTo>
                  <a:cubicBezTo>
                    <a:pt x="10" y="26"/>
                    <a:pt x="10" y="26"/>
                    <a:pt x="14" y="26"/>
                  </a:cubicBezTo>
                  <a:cubicBezTo>
                    <a:pt x="14" y="28"/>
                    <a:pt x="14" y="28"/>
                    <a:pt x="14" y="28"/>
                  </a:cubicBezTo>
                  <a:cubicBezTo>
                    <a:pt x="0" y="28"/>
                    <a:pt x="0" y="28"/>
                    <a:pt x="0" y="28"/>
                  </a:cubicBezTo>
                  <a:cubicBezTo>
                    <a:pt x="0" y="26"/>
                    <a:pt x="0" y="26"/>
                    <a:pt x="0" y="26"/>
                  </a:cubicBezTo>
                  <a:cubicBezTo>
                    <a:pt x="4" y="26"/>
                    <a:pt x="5" y="25"/>
                    <a:pt x="5" y="21"/>
                  </a:cubicBezTo>
                  <a:cubicBezTo>
                    <a:pt x="5" y="9"/>
                    <a:pt x="5" y="9"/>
                    <a:pt x="5" y="9"/>
                  </a:cubicBezTo>
                  <a:cubicBezTo>
                    <a:pt x="5" y="5"/>
                    <a:pt x="4" y="5"/>
                    <a:pt x="1" y="4"/>
                  </a:cubicBezTo>
                  <a:cubicBezTo>
                    <a:pt x="1" y="3"/>
                    <a:pt x="1" y="3"/>
                    <a:pt x="1" y="3"/>
                  </a:cubicBezTo>
                  <a:cubicBezTo>
                    <a:pt x="4" y="2"/>
                    <a:pt x="7" y="1"/>
                    <a:pt x="10" y="0"/>
                  </a:cubicBezTo>
                  <a:cubicBezTo>
                    <a:pt x="10" y="5"/>
                    <a:pt x="10" y="5"/>
                    <a:pt x="10" y="5"/>
                  </a:cubicBezTo>
                  <a:cubicBezTo>
                    <a:pt x="11" y="4"/>
                    <a:pt x="12" y="3"/>
                    <a:pt x="14" y="2"/>
                  </a:cubicBezTo>
                  <a:cubicBezTo>
                    <a:pt x="15" y="1"/>
                    <a:pt x="17" y="0"/>
                    <a:pt x="19" y="0"/>
                  </a:cubicBezTo>
                  <a:cubicBezTo>
                    <a:pt x="24" y="0"/>
                    <a:pt x="27" y="4"/>
                    <a:pt x="27" y="10"/>
                  </a:cubicBezTo>
                  <a:cubicBezTo>
                    <a:pt x="27" y="21"/>
                    <a:pt x="27" y="21"/>
                    <a:pt x="27" y="21"/>
                  </a:cubicBezTo>
                  <a:cubicBezTo>
                    <a:pt x="27" y="26"/>
                    <a:pt x="27" y="26"/>
                    <a:pt x="31" y="26"/>
                  </a:cubicBezTo>
                  <a:cubicBezTo>
                    <a:pt x="31" y="28"/>
                    <a:pt x="31" y="28"/>
                    <a:pt x="31" y="28"/>
                  </a:cubicBez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4" name="Freeform 23"/>
            <p:cNvSpPr>
              <a:spLocks noEditPoints="1"/>
            </p:cNvSpPr>
            <p:nvPr/>
          </p:nvSpPr>
          <p:spPr bwMode="auto">
            <a:xfrm>
              <a:off x="1968500" y="4173538"/>
              <a:ext cx="79375" cy="123825"/>
            </a:xfrm>
            <a:custGeom>
              <a:avLst/>
              <a:gdLst>
                <a:gd name="T0" fmla="*/ 14 w 29"/>
                <a:gd name="T1" fmla="*/ 17 h 45"/>
                <a:gd name="T2" fmla="*/ 17 w 29"/>
                <a:gd name="T3" fmla="*/ 16 h 45"/>
                <a:gd name="T4" fmla="*/ 29 w 29"/>
                <a:gd name="T5" fmla="*/ 29 h 45"/>
                <a:gd name="T6" fmla="*/ 14 w 29"/>
                <a:gd name="T7" fmla="*/ 45 h 45"/>
                <a:gd name="T8" fmla="*/ 4 w 29"/>
                <a:gd name="T9" fmla="*/ 42 h 45"/>
                <a:gd name="T10" fmla="*/ 4 w 29"/>
                <a:gd name="T11" fmla="*/ 8 h 45"/>
                <a:gd name="T12" fmla="*/ 0 w 29"/>
                <a:gd name="T13" fmla="*/ 4 h 45"/>
                <a:gd name="T14" fmla="*/ 0 w 29"/>
                <a:gd name="T15" fmla="*/ 2 h 45"/>
                <a:gd name="T16" fmla="*/ 9 w 29"/>
                <a:gd name="T17" fmla="*/ 0 h 45"/>
                <a:gd name="T18" fmla="*/ 9 w 29"/>
                <a:gd name="T19" fmla="*/ 19 h 45"/>
                <a:gd name="T20" fmla="*/ 14 w 29"/>
                <a:gd name="T21" fmla="*/ 17 h 45"/>
                <a:gd name="T22" fmla="*/ 9 w 29"/>
                <a:gd name="T23" fmla="*/ 37 h 45"/>
                <a:gd name="T24" fmla="*/ 10 w 29"/>
                <a:gd name="T25" fmla="*/ 39 h 45"/>
                <a:gd name="T26" fmla="*/ 15 w 29"/>
                <a:gd name="T27" fmla="*/ 42 h 45"/>
                <a:gd name="T28" fmla="*/ 23 w 29"/>
                <a:gd name="T29" fmla="*/ 31 h 45"/>
                <a:gd name="T30" fmla="*/ 14 w 29"/>
                <a:gd name="T31" fmla="*/ 20 h 45"/>
                <a:gd name="T32" fmla="*/ 9 w 29"/>
                <a:gd name="T33" fmla="*/ 21 h 45"/>
                <a:gd name="T34" fmla="*/ 9 w 29"/>
                <a:gd name="T35"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45">
                  <a:moveTo>
                    <a:pt x="14" y="17"/>
                  </a:moveTo>
                  <a:cubicBezTo>
                    <a:pt x="15" y="16"/>
                    <a:pt x="16" y="16"/>
                    <a:pt x="17" y="16"/>
                  </a:cubicBezTo>
                  <a:cubicBezTo>
                    <a:pt x="23" y="16"/>
                    <a:pt x="29" y="22"/>
                    <a:pt x="29" y="29"/>
                  </a:cubicBezTo>
                  <a:cubicBezTo>
                    <a:pt x="29" y="38"/>
                    <a:pt x="22" y="45"/>
                    <a:pt x="14" y="45"/>
                  </a:cubicBezTo>
                  <a:cubicBezTo>
                    <a:pt x="11" y="45"/>
                    <a:pt x="8" y="44"/>
                    <a:pt x="4" y="42"/>
                  </a:cubicBezTo>
                  <a:cubicBezTo>
                    <a:pt x="4" y="8"/>
                    <a:pt x="4" y="8"/>
                    <a:pt x="4" y="8"/>
                  </a:cubicBezTo>
                  <a:cubicBezTo>
                    <a:pt x="4" y="4"/>
                    <a:pt x="4" y="4"/>
                    <a:pt x="0" y="4"/>
                  </a:cubicBezTo>
                  <a:cubicBezTo>
                    <a:pt x="0" y="2"/>
                    <a:pt x="0" y="2"/>
                    <a:pt x="0" y="2"/>
                  </a:cubicBezTo>
                  <a:cubicBezTo>
                    <a:pt x="3" y="2"/>
                    <a:pt x="7" y="1"/>
                    <a:pt x="9" y="0"/>
                  </a:cubicBezTo>
                  <a:cubicBezTo>
                    <a:pt x="9" y="19"/>
                    <a:pt x="9" y="19"/>
                    <a:pt x="9" y="19"/>
                  </a:cubicBezTo>
                  <a:lnTo>
                    <a:pt x="14" y="17"/>
                  </a:lnTo>
                  <a:close/>
                  <a:moveTo>
                    <a:pt x="9" y="37"/>
                  </a:moveTo>
                  <a:cubicBezTo>
                    <a:pt x="9" y="38"/>
                    <a:pt x="9" y="38"/>
                    <a:pt x="10" y="39"/>
                  </a:cubicBezTo>
                  <a:cubicBezTo>
                    <a:pt x="10" y="40"/>
                    <a:pt x="12" y="42"/>
                    <a:pt x="15" y="42"/>
                  </a:cubicBezTo>
                  <a:cubicBezTo>
                    <a:pt x="20" y="42"/>
                    <a:pt x="23" y="38"/>
                    <a:pt x="23" y="31"/>
                  </a:cubicBezTo>
                  <a:cubicBezTo>
                    <a:pt x="23" y="24"/>
                    <a:pt x="19" y="20"/>
                    <a:pt x="14" y="20"/>
                  </a:cubicBezTo>
                  <a:cubicBezTo>
                    <a:pt x="12" y="20"/>
                    <a:pt x="10" y="20"/>
                    <a:pt x="9" y="21"/>
                  </a:cubicBezTo>
                  <a:lnTo>
                    <a:pt x="9"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5" name="Freeform 24"/>
            <p:cNvSpPr>
              <a:spLocks noEditPoints="1"/>
            </p:cNvSpPr>
            <p:nvPr/>
          </p:nvSpPr>
          <p:spPr bwMode="auto">
            <a:xfrm>
              <a:off x="2062163" y="4217988"/>
              <a:ext cx="60325" cy="79375"/>
            </a:xfrm>
            <a:custGeom>
              <a:avLst/>
              <a:gdLst>
                <a:gd name="T0" fmla="*/ 22 w 22"/>
                <a:gd name="T1" fmla="*/ 23 h 29"/>
                <a:gd name="T2" fmla="*/ 12 w 22"/>
                <a:gd name="T3" fmla="*/ 29 h 29"/>
                <a:gd name="T4" fmla="*/ 0 w 22"/>
                <a:gd name="T5" fmla="*/ 15 h 29"/>
                <a:gd name="T6" fmla="*/ 4 w 22"/>
                <a:gd name="T7" fmla="*/ 5 h 29"/>
                <a:gd name="T8" fmla="*/ 13 w 22"/>
                <a:gd name="T9" fmla="*/ 0 h 29"/>
                <a:gd name="T10" fmla="*/ 13 w 22"/>
                <a:gd name="T11" fmla="*/ 0 h 29"/>
                <a:gd name="T12" fmla="*/ 22 w 22"/>
                <a:gd name="T13" fmla="*/ 10 h 29"/>
                <a:gd name="T14" fmla="*/ 21 w 22"/>
                <a:gd name="T15" fmla="*/ 11 h 29"/>
                <a:gd name="T16" fmla="*/ 5 w 22"/>
                <a:gd name="T17" fmla="*/ 13 h 29"/>
                <a:gd name="T18" fmla="*/ 14 w 22"/>
                <a:gd name="T19" fmla="*/ 24 h 29"/>
                <a:gd name="T20" fmla="*/ 21 w 22"/>
                <a:gd name="T21" fmla="*/ 21 h 29"/>
                <a:gd name="T22" fmla="*/ 22 w 22"/>
                <a:gd name="T23" fmla="*/ 23 h 29"/>
                <a:gd name="T24" fmla="*/ 5 w 22"/>
                <a:gd name="T25" fmla="*/ 10 h 29"/>
                <a:gd name="T26" fmla="*/ 16 w 22"/>
                <a:gd name="T27" fmla="*/ 10 h 29"/>
                <a:gd name="T28" fmla="*/ 17 w 22"/>
                <a:gd name="T29" fmla="*/ 9 h 29"/>
                <a:gd name="T30" fmla="*/ 12 w 22"/>
                <a:gd name="T31" fmla="*/ 2 h 29"/>
                <a:gd name="T32" fmla="*/ 5 w 22"/>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9">
                  <a:moveTo>
                    <a:pt x="22" y="23"/>
                  </a:moveTo>
                  <a:cubicBezTo>
                    <a:pt x="18" y="27"/>
                    <a:pt x="14" y="29"/>
                    <a:pt x="12" y="29"/>
                  </a:cubicBezTo>
                  <a:cubicBezTo>
                    <a:pt x="4" y="29"/>
                    <a:pt x="0" y="22"/>
                    <a:pt x="0" y="15"/>
                  </a:cubicBezTo>
                  <a:cubicBezTo>
                    <a:pt x="0" y="11"/>
                    <a:pt x="2" y="7"/>
                    <a:pt x="4" y="5"/>
                  </a:cubicBezTo>
                  <a:cubicBezTo>
                    <a:pt x="7" y="2"/>
                    <a:pt x="10" y="0"/>
                    <a:pt x="13" y="0"/>
                  </a:cubicBezTo>
                  <a:cubicBezTo>
                    <a:pt x="13" y="0"/>
                    <a:pt x="13" y="0"/>
                    <a:pt x="13" y="0"/>
                  </a:cubicBezTo>
                  <a:cubicBezTo>
                    <a:pt x="18" y="0"/>
                    <a:pt x="22" y="5"/>
                    <a:pt x="22" y="10"/>
                  </a:cubicBezTo>
                  <a:cubicBezTo>
                    <a:pt x="22" y="11"/>
                    <a:pt x="22" y="11"/>
                    <a:pt x="21" y="11"/>
                  </a:cubicBezTo>
                  <a:cubicBezTo>
                    <a:pt x="20" y="12"/>
                    <a:pt x="12" y="12"/>
                    <a:pt x="5" y="13"/>
                  </a:cubicBezTo>
                  <a:cubicBezTo>
                    <a:pt x="5" y="21"/>
                    <a:pt x="10" y="24"/>
                    <a:pt x="14" y="24"/>
                  </a:cubicBezTo>
                  <a:cubicBezTo>
                    <a:pt x="17" y="24"/>
                    <a:pt x="19" y="23"/>
                    <a:pt x="21" y="21"/>
                  </a:cubicBezTo>
                  <a:lnTo>
                    <a:pt x="22" y="23"/>
                  </a:lnTo>
                  <a:close/>
                  <a:moveTo>
                    <a:pt x="5" y="10"/>
                  </a:moveTo>
                  <a:cubicBezTo>
                    <a:pt x="9" y="10"/>
                    <a:pt x="12" y="10"/>
                    <a:pt x="16" y="10"/>
                  </a:cubicBezTo>
                  <a:cubicBezTo>
                    <a:pt x="17" y="10"/>
                    <a:pt x="17" y="10"/>
                    <a:pt x="17" y="9"/>
                  </a:cubicBezTo>
                  <a:cubicBezTo>
                    <a:pt x="17" y="5"/>
                    <a:pt x="15" y="2"/>
                    <a:pt x="12" y="2"/>
                  </a:cubicBezTo>
                  <a:cubicBezTo>
                    <a:pt x="9"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6" name="Freeform 25"/>
            <p:cNvSpPr>
              <a:spLocks/>
            </p:cNvSpPr>
            <p:nvPr/>
          </p:nvSpPr>
          <p:spPr bwMode="auto">
            <a:xfrm>
              <a:off x="2130425" y="4195763"/>
              <a:ext cx="47625" cy="101600"/>
            </a:xfrm>
            <a:custGeom>
              <a:avLst/>
              <a:gdLst>
                <a:gd name="T0" fmla="*/ 13 w 17"/>
                <a:gd name="T1" fmla="*/ 36 h 37"/>
                <a:gd name="T2" fmla="*/ 10 w 17"/>
                <a:gd name="T3" fmla="*/ 37 h 37"/>
                <a:gd name="T4" fmla="*/ 4 w 17"/>
                <a:gd name="T5" fmla="*/ 29 h 37"/>
                <a:gd name="T6" fmla="*/ 4 w 17"/>
                <a:gd name="T7" fmla="*/ 11 h 37"/>
                <a:gd name="T8" fmla="*/ 0 w 17"/>
                <a:gd name="T9" fmla="*/ 11 h 37"/>
                <a:gd name="T10" fmla="*/ 0 w 17"/>
                <a:gd name="T11" fmla="*/ 11 h 37"/>
                <a:gd name="T12" fmla="*/ 2 w 17"/>
                <a:gd name="T13" fmla="*/ 9 h 37"/>
                <a:gd name="T14" fmla="*/ 4 w 17"/>
                <a:gd name="T15" fmla="*/ 9 h 37"/>
                <a:gd name="T16" fmla="*/ 4 w 17"/>
                <a:gd name="T17" fmla="*/ 4 h 37"/>
                <a:gd name="T18" fmla="*/ 8 w 17"/>
                <a:gd name="T19" fmla="*/ 0 h 37"/>
                <a:gd name="T20" fmla="*/ 9 w 17"/>
                <a:gd name="T21" fmla="*/ 1 h 37"/>
                <a:gd name="T22" fmla="*/ 9 w 17"/>
                <a:gd name="T23" fmla="*/ 9 h 37"/>
                <a:gd name="T24" fmla="*/ 16 w 17"/>
                <a:gd name="T25" fmla="*/ 9 h 37"/>
                <a:gd name="T26" fmla="*/ 16 w 17"/>
                <a:gd name="T27" fmla="*/ 11 h 37"/>
                <a:gd name="T28" fmla="*/ 9 w 17"/>
                <a:gd name="T29" fmla="*/ 11 h 37"/>
                <a:gd name="T30" fmla="*/ 9 w 17"/>
                <a:gd name="T31" fmla="*/ 27 h 37"/>
                <a:gd name="T32" fmla="*/ 13 w 17"/>
                <a:gd name="T33" fmla="*/ 33 h 37"/>
                <a:gd name="T34" fmla="*/ 17 w 17"/>
                <a:gd name="T35" fmla="*/ 32 h 37"/>
                <a:gd name="T36" fmla="*/ 17 w 17"/>
                <a:gd name="T37" fmla="*/ 34 h 37"/>
                <a:gd name="T38" fmla="*/ 13 w 1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7">
                  <a:moveTo>
                    <a:pt x="13" y="36"/>
                  </a:moveTo>
                  <a:cubicBezTo>
                    <a:pt x="12" y="36"/>
                    <a:pt x="11" y="37"/>
                    <a:pt x="10" y="37"/>
                  </a:cubicBezTo>
                  <a:cubicBezTo>
                    <a:pt x="7" y="37"/>
                    <a:pt x="4" y="34"/>
                    <a:pt x="4" y="29"/>
                  </a:cubicBezTo>
                  <a:cubicBezTo>
                    <a:pt x="4" y="11"/>
                    <a:pt x="4" y="11"/>
                    <a:pt x="4" y="11"/>
                  </a:cubicBezTo>
                  <a:cubicBezTo>
                    <a:pt x="0" y="11"/>
                    <a:pt x="0" y="11"/>
                    <a:pt x="0" y="11"/>
                  </a:cubicBezTo>
                  <a:cubicBezTo>
                    <a:pt x="0" y="11"/>
                    <a:pt x="0" y="11"/>
                    <a:pt x="0" y="11"/>
                  </a:cubicBezTo>
                  <a:cubicBezTo>
                    <a:pt x="2" y="9"/>
                    <a:pt x="2" y="9"/>
                    <a:pt x="2" y="9"/>
                  </a:cubicBezTo>
                  <a:cubicBezTo>
                    <a:pt x="4" y="9"/>
                    <a:pt x="4" y="9"/>
                    <a:pt x="4" y="9"/>
                  </a:cubicBezTo>
                  <a:cubicBezTo>
                    <a:pt x="4" y="4"/>
                    <a:pt x="4" y="4"/>
                    <a:pt x="4" y="4"/>
                  </a:cubicBezTo>
                  <a:cubicBezTo>
                    <a:pt x="8" y="0"/>
                    <a:pt x="8" y="0"/>
                    <a:pt x="8" y="0"/>
                  </a:cubicBezTo>
                  <a:cubicBezTo>
                    <a:pt x="9" y="1"/>
                    <a:pt x="9" y="1"/>
                    <a:pt x="9" y="1"/>
                  </a:cubicBezTo>
                  <a:cubicBezTo>
                    <a:pt x="9" y="9"/>
                    <a:pt x="9" y="9"/>
                    <a:pt x="9" y="9"/>
                  </a:cubicBezTo>
                  <a:cubicBezTo>
                    <a:pt x="16" y="9"/>
                    <a:pt x="16" y="9"/>
                    <a:pt x="16" y="9"/>
                  </a:cubicBezTo>
                  <a:cubicBezTo>
                    <a:pt x="17" y="10"/>
                    <a:pt x="17" y="11"/>
                    <a:pt x="16" y="11"/>
                  </a:cubicBezTo>
                  <a:cubicBezTo>
                    <a:pt x="9" y="11"/>
                    <a:pt x="9" y="11"/>
                    <a:pt x="9" y="11"/>
                  </a:cubicBezTo>
                  <a:cubicBezTo>
                    <a:pt x="9" y="27"/>
                    <a:pt x="9" y="27"/>
                    <a:pt x="9" y="27"/>
                  </a:cubicBezTo>
                  <a:cubicBezTo>
                    <a:pt x="9" y="32"/>
                    <a:pt x="11" y="33"/>
                    <a:pt x="13" y="33"/>
                  </a:cubicBezTo>
                  <a:cubicBezTo>
                    <a:pt x="14" y="33"/>
                    <a:pt x="16" y="32"/>
                    <a:pt x="17" y="32"/>
                  </a:cubicBezTo>
                  <a:cubicBezTo>
                    <a:pt x="17" y="34"/>
                    <a:pt x="17" y="34"/>
                    <a:pt x="17" y="34"/>
                  </a:cubicBezTo>
                  <a:lnTo>
                    <a:pt x="1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7" name="Freeform 26"/>
            <p:cNvSpPr>
              <a:spLocks/>
            </p:cNvSpPr>
            <p:nvPr/>
          </p:nvSpPr>
          <p:spPr bwMode="auto">
            <a:xfrm>
              <a:off x="2179638" y="4221163"/>
              <a:ext cx="119062" cy="73025"/>
            </a:xfrm>
            <a:custGeom>
              <a:avLst/>
              <a:gdLst>
                <a:gd name="T0" fmla="*/ 43 w 43"/>
                <a:gd name="T1" fmla="*/ 2 h 27"/>
                <a:gd name="T2" fmla="*/ 38 w 43"/>
                <a:gd name="T3" fmla="*/ 6 h 27"/>
                <a:gd name="T4" fmla="*/ 30 w 43"/>
                <a:gd name="T5" fmla="*/ 27 h 27"/>
                <a:gd name="T6" fmla="*/ 29 w 43"/>
                <a:gd name="T7" fmla="*/ 27 h 27"/>
                <a:gd name="T8" fmla="*/ 21 w 43"/>
                <a:gd name="T9" fmla="*/ 8 h 27"/>
                <a:gd name="T10" fmla="*/ 14 w 43"/>
                <a:gd name="T11" fmla="*/ 27 h 27"/>
                <a:gd name="T12" fmla="*/ 12 w 43"/>
                <a:gd name="T13" fmla="*/ 27 h 27"/>
                <a:gd name="T14" fmla="*/ 5 w 43"/>
                <a:gd name="T15" fmla="*/ 6 h 27"/>
                <a:gd name="T16" fmla="*/ 0 w 43"/>
                <a:gd name="T17" fmla="*/ 2 h 27"/>
                <a:gd name="T18" fmla="*/ 0 w 43"/>
                <a:gd name="T19" fmla="*/ 0 h 27"/>
                <a:gd name="T20" fmla="*/ 13 w 43"/>
                <a:gd name="T21" fmla="*/ 0 h 27"/>
                <a:gd name="T22" fmla="*/ 13 w 43"/>
                <a:gd name="T23" fmla="*/ 2 h 27"/>
                <a:gd name="T24" fmla="*/ 10 w 43"/>
                <a:gd name="T25" fmla="*/ 5 h 27"/>
                <a:gd name="T26" fmla="*/ 15 w 43"/>
                <a:gd name="T27" fmla="*/ 20 h 27"/>
                <a:gd name="T28" fmla="*/ 15 w 43"/>
                <a:gd name="T29" fmla="*/ 20 h 27"/>
                <a:gd name="T30" fmla="*/ 22 w 43"/>
                <a:gd name="T31" fmla="*/ 0 h 27"/>
                <a:gd name="T32" fmla="*/ 23 w 43"/>
                <a:gd name="T33" fmla="*/ 0 h 27"/>
                <a:gd name="T34" fmla="*/ 31 w 43"/>
                <a:gd name="T35" fmla="*/ 20 h 27"/>
                <a:gd name="T36" fmla="*/ 31 w 43"/>
                <a:gd name="T37" fmla="*/ 20 h 27"/>
                <a:gd name="T38" fmla="*/ 35 w 43"/>
                <a:gd name="T39" fmla="*/ 6 h 27"/>
                <a:gd name="T40" fmla="*/ 32 w 43"/>
                <a:gd name="T41" fmla="*/ 2 h 27"/>
                <a:gd name="T42" fmla="*/ 32 w 43"/>
                <a:gd name="T43" fmla="*/ 0 h 27"/>
                <a:gd name="T44" fmla="*/ 43 w 43"/>
                <a:gd name="T45" fmla="*/ 0 h 27"/>
                <a:gd name="T46" fmla="*/ 43 w 43"/>
                <a:gd name="T4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27">
                  <a:moveTo>
                    <a:pt x="43" y="2"/>
                  </a:moveTo>
                  <a:cubicBezTo>
                    <a:pt x="40" y="2"/>
                    <a:pt x="39" y="3"/>
                    <a:pt x="38" y="6"/>
                  </a:cubicBezTo>
                  <a:cubicBezTo>
                    <a:pt x="36" y="11"/>
                    <a:pt x="33" y="19"/>
                    <a:pt x="30" y="27"/>
                  </a:cubicBezTo>
                  <a:cubicBezTo>
                    <a:pt x="29" y="27"/>
                    <a:pt x="29" y="27"/>
                    <a:pt x="29" y="27"/>
                  </a:cubicBezTo>
                  <a:cubicBezTo>
                    <a:pt x="26" y="21"/>
                    <a:pt x="24" y="15"/>
                    <a:pt x="21" y="8"/>
                  </a:cubicBezTo>
                  <a:cubicBezTo>
                    <a:pt x="19" y="15"/>
                    <a:pt x="16" y="21"/>
                    <a:pt x="14" y="27"/>
                  </a:cubicBezTo>
                  <a:cubicBezTo>
                    <a:pt x="12" y="27"/>
                    <a:pt x="12" y="27"/>
                    <a:pt x="12" y="27"/>
                  </a:cubicBezTo>
                  <a:cubicBezTo>
                    <a:pt x="10" y="20"/>
                    <a:pt x="8" y="13"/>
                    <a:pt x="5" y="6"/>
                  </a:cubicBezTo>
                  <a:cubicBezTo>
                    <a:pt x="4" y="2"/>
                    <a:pt x="3" y="2"/>
                    <a:pt x="0" y="2"/>
                  </a:cubicBezTo>
                  <a:cubicBezTo>
                    <a:pt x="0" y="0"/>
                    <a:pt x="0" y="0"/>
                    <a:pt x="0" y="0"/>
                  </a:cubicBezTo>
                  <a:cubicBezTo>
                    <a:pt x="13" y="0"/>
                    <a:pt x="13" y="0"/>
                    <a:pt x="13" y="0"/>
                  </a:cubicBezTo>
                  <a:cubicBezTo>
                    <a:pt x="13" y="2"/>
                    <a:pt x="13" y="2"/>
                    <a:pt x="13" y="2"/>
                  </a:cubicBezTo>
                  <a:cubicBezTo>
                    <a:pt x="9" y="2"/>
                    <a:pt x="9" y="2"/>
                    <a:pt x="10" y="5"/>
                  </a:cubicBezTo>
                  <a:cubicBezTo>
                    <a:pt x="11" y="10"/>
                    <a:pt x="13" y="15"/>
                    <a:pt x="15" y="20"/>
                  </a:cubicBezTo>
                  <a:cubicBezTo>
                    <a:pt x="15" y="20"/>
                    <a:pt x="15" y="20"/>
                    <a:pt x="15" y="20"/>
                  </a:cubicBezTo>
                  <a:cubicBezTo>
                    <a:pt x="17" y="14"/>
                    <a:pt x="19" y="7"/>
                    <a:pt x="22" y="0"/>
                  </a:cubicBezTo>
                  <a:cubicBezTo>
                    <a:pt x="23" y="0"/>
                    <a:pt x="23" y="0"/>
                    <a:pt x="23" y="0"/>
                  </a:cubicBezTo>
                  <a:cubicBezTo>
                    <a:pt x="26" y="7"/>
                    <a:pt x="28" y="13"/>
                    <a:pt x="31" y="20"/>
                  </a:cubicBezTo>
                  <a:cubicBezTo>
                    <a:pt x="31" y="20"/>
                    <a:pt x="31" y="20"/>
                    <a:pt x="31" y="20"/>
                  </a:cubicBezTo>
                  <a:cubicBezTo>
                    <a:pt x="32" y="16"/>
                    <a:pt x="34" y="10"/>
                    <a:pt x="35" y="6"/>
                  </a:cubicBezTo>
                  <a:cubicBezTo>
                    <a:pt x="36" y="2"/>
                    <a:pt x="36" y="2"/>
                    <a:pt x="32" y="2"/>
                  </a:cubicBezTo>
                  <a:cubicBezTo>
                    <a:pt x="32" y="0"/>
                    <a:pt x="32" y="0"/>
                    <a:pt x="32" y="0"/>
                  </a:cubicBezTo>
                  <a:cubicBezTo>
                    <a:pt x="43" y="0"/>
                    <a:pt x="43" y="0"/>
                    <a:pt x="43" y="0"/>
                  </a:cubicBezTo>
                  <a:lnTo>
                    <a:pt x="4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8" name="Freeform 27"/>
            <p:cNvSpPr>
              <a:spLocks noEditPoints="1"/>
            </p:cNvSpPr>
            <p:nvPr/>
          </p:nvSpPr>
          <p:spPr bwMode="auto">
            <a:xfrm>
              <a:off x="2301875" y="4217988"/>
              <a:ext cx="60325" cy="79375"/>
            </a:xfrm>
            <a:custGeom>
              <a:avLst/>
              <a:gdLst>
                <a:gd name="T0" fmla="*/ 22 w 22"/>
                <a:gd name="T1" fmla="*/ 23 h 29"/>
                <a:gd name="T2" fmla="*/ 12 w 22"/>
                <a:gd name="T3" fmla="*/ 29 h 29"/>
                <a:gd name="T4" fmla="*/ 0 w 22"/>
                <a:gd name="T5" fmla="*/ 15 h 29"/>
                <a:gd name="T6" fmla="*/ 4 w 22"/>
                <a:gd name="T7" fmla="*/ 5 h 29"/>
                <a:gd name="T8" fmla="*/ 13 w 22"/>
                <a:gd name="T9" fmla="*/ 0 h 29"/>
                <a:gd name="T10" fmla="*/ 13 w 22"/>
                <a:gd name="T11" fmla="*/ 0 h 29"/>
                <a:gd name="T12" fmla="*/ 22 w 22"/>
                <a:gd name="T13" fmla="*/ 10 h 29"/>
                <a:gd name="T14" fmla="*/ 21 w 22"/>
                <a:gd name="T15" fmla="*/ 11 h 29"/>
                <a:gd name="T16" fmla="*/ 5 w 22"/>
                <a:gd name="T17" fmla="*/ 13 h 29"/>
                <a:gd name="T18" fmla="*/ 14 w 22"/>
                <a:gd name="T19" fmla="*/ 24 h 29"/>
                <a:gd name="T20" fmla="*/ 21 w 22"/>
                <a:gd name="T21" fmla="*/ 21 h 29"/>
                <a:gd name="T22" fmla="*/ 22 w 22"/>
                <a:gd name="T23" fmla="*/ 23 h 29"/>
                <a:gd name="T24" fmla="*/ 5 w 22"/>
                <a:gd name="T25" fmla="*/ 10 h 29"/>
                <a:gd name="T26" fmla="*/ 15 w 22"/>
                <a:gd name="T27" fmla="*/ 10 h 29"/>
                <a:gd name="T28" fmla="*/ 17 w 22"/>
                <a:gd name="T29" fmla="*/ 9 h 29"/>
                <a:gd name="T30" fmla="*/ 11 w 22"/>
                <a:gd name="T31" fmla="*/ 2 h 29"/>
                <a:gd name="T32" fmla="*/ 5 w 22"/>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9">
                  <a:moveTo>
                    <a:pt x="22" y="23"/>
                  </a:moveTo>
                  <a:cubicBezTo>
                    <a:pt x="18" y="27"/>
                    <a:pt x="14" y="29"/>
                    <a:pt x="12" y="29"/>
                  </a:cubicBezTo>
                  <a:cubicBezTo>
                    <a:pt x="4" y="29"/>
                    <a:pt x="0" y="22"/>
                    <a:pt x="0" y="15"/>
                  </a:cubicBezTo>
                  <a:cubicBezTo>
                    <a:pt x="0" y="11"/>
                    <a:pt x="1" y="7"/>
                    <a:pt x="4" y="5"/>
                  </a:cubicBezTo>
                  <a:cubicBezTo>
                    <a:pt x="6" y="2"/>
                    <a:pt x="10" y="0"/>
                    <a:pt x="13" y="0"/>
                  </a:cubicBezTo>
                  <a:cubicBezTo>
                    <a:pt x="13" y="0"/>
                    <a:pt x="13" y="0"/>
                    <a:pt x="13" y="0"/>
                  </a:cubicBezTo>
                  <a:cubicBezTo>
                    <a:pt x="18" y="0"/>
                    <a:pt x="22" y="5"/>
                    <a:pt x="22" y="10"/>
                  </a:cubicBezTo>
                  <a:cubicBezTo>
                    <a:pt x="22" y="11"/>
                    <a:pt x="22" y="11"/>
                    <a:pt x="21" y="11"/>
                  </a:cubicBezTo>
                  <a:cubicBezTo>
                    <a:pt x="20" y="12"/>
                    <a:pt x="12" y="12"/>
                    <a:pt x="5" y="13"/>
                  </a:cubicBezTo>
                  <a:cubicBezTo>
                    <a:pt x="5" y="21"/>
                    <a:pt x="9" y="24"/>
                    <a:pt x="14" y="24"/>
                  </a:cubicBezTo>
                  <a:cubicBezTo>
                    <a:pt x="16" y="24"/>
                    <a:pt x="19" y="23"/>
                    <a:pt x="21" y="21"/>
                  </a:cubicBezTo>
                  <a:lnTo>
                    <a:pt x="22" y="23"/>
                  </a:lnTo>
                  <a:close/>
                  <a:moveTo>
                    <a:pt x="5" y="10"/>
                  </a:moveTo>
                  <a:cubicBezTo>
                    <a:pt x="8" y="10"/>
                    <a:pt x="12" y="10"/>
                    <a:pt x="15" y="10"/>
                  </a:cubicBezTo>
                  <a:cubicBezTo>
                    <a:pt x="16" y="10"/>
                    <a:pt x="17" y="10"/>
                    <a:pt x="17" y="9"/>
                  </a:cubicBezTo>
                  <a:cubicBezTo>
                    <a:pt x="17" y="5"/>
                    <a:pt x="15" y="2"/>
                    <a:pt x="11" y="2"/>
                  </a:cubicBezTo>
                  <a:cubicBezTo>
                    <a:pt x="9"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29" name="Freeform 28"/>
            <p:cNvSpPr>
              <a:spLocks noEditPoints="1"/>
            </p:cNvSpPr>
            <p:nvPr/>
          </p:nvSpPr>
          <p:spPr bwMode="auto">
            <a:xfrm>
              <a:off x="2373313" y="4217988"/>
              <a:ext cx="61912" cy="79375"/>
            </a:xfrm>
            <a:custGeom>
              <a:avLst/>
              <a:gdLst>
                <a:gd name="T0" fmla="*/ 22 w 23"/>
                <a:gd name="T1" fmla="*/ 23 h 29"/>
                <a:gd name="T2" fmla="*/ 12 w 23"/>
                <a:gd name="T3" fmla="*/ 29 h 29"/>
                <a:gd name="T4" fmla="*/ 0 w 23"/>
                <a:gd name="T5" fmla="*/ 15 h 29"/>
                <a:gd name="T6" fmla="*/ 4 w 23"/>
                <a:gd name="T7" fmla="*/ 5 h 29"/>
                <a:gd name="T8" fmla="*/ 13 w 23"/>
                <a:gd name="T9" fmla="*/ 0 h 29"/>
                <a:gd name="T10" fmla="*/ 13 w 23"/>
                <a:gd name="T11" fmla="*/ 0 h 29"/>
                <a:gd name="T12" fmla="*/ 23 w 23"/>
                <a:gd name="T13" fmla="*/ 10 h 29"/>
                <a:gd name="T14" fmla="*/ 21 w 23"/>
                <a:gd name="T15" fmla="*/ 11 h 29"/>
                <a:gd name="T16" fmla="*/ 5 w 23"/>
                <a:gd name="T17" fmla="*/ 13 h 29"/>
                <a:gd name="T18" fmla="*/ 14 w 23"/>
                <a:gd name="T19" fmla="*/ 24 h 29"/>
                <a:gd name="T20" fmla="*/ 21 w 23"/>
                <a:gd name="T21" fmla="*/ 21 h 29"/>
                <a:gd name="T22" fmla="*/ 22 w 23"/>
                <a:gd name="T23" fmla="*/ 23 h 29"/>
                <a:gd name="T24" fmla="*/ 5 w 23"/>
                <a:gd name="T25" fmla="*/ 10 h 29"/>
                <a:gd name="T26" fmla="*/ 16 w 23"/>
                <a:gd name="T27" fmla="*/ 10 h 29"/>
                <a:gd name="T28" fmla="*/ 17 w 23"/>
                <a:gd name="T29" fmla="*/ 9 h 29"/>
                <a:gd name="T30" fmla="*/ 12 w 23"/>
                <a:gd name="T31" fmla="*/ 2 h 29"/>
                <a:gd name="T32" fmla="*/ 5 w 23"/>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9">
                  <a:moveTo>
                    <a:pt x="22" y="23"/>
                  </a:moveTo>
                  <a:cubicBezTo>
                    <a:pt x="18" y="27"/>
                    <a:pt x="14" y="29"/>
                    <a:pt x="12" y="29"/>
                  </a:cubicBezTo>
                  <a:cubicBezTo>
                    <a:pt x="5" y="29"/>
                    <a:pt x="0" y="22"/>
                    <a:pt x="0" y="15"/>
                  </a:cubicBezTo>
                  <a:cubicBezTo>
                    <a:pt x="0" y="11"/>
                    <a:pt x="2" y="7"/>
                    <a:pt x="4" y="5"/>
                  </a:cubicBezTo>
                  <a:cubicBezTo>
                    <a:pt x="7" y="2"/>
                    <a:pt x="10" y="0"/>
                    <a:pt x="13" y="0"/>
                  </a:cubicBezTo>
                  <a:cubicBezTo>
                    <a:pt x="13" y="0"/>
                    <a:pt x="13" y="0"/>
                    <a:pt x="13" y="0"/>
                  </a:cubicBezTo>
                  <a:cubicBezTo>
                    <a:pt x="18" y="0"/>
                    <a:pt x="23" y="5"/>
                    <a:pt x="23" y="10"/>
                  </a:cubicBezTo>
                  <a:cubicBezTo>
                    <a:pt x="23" y="11"/>
                    <a:pt x="22" y="11"/>
                    <a:pt x="21" y="11"/>
                  </a:cubicBezTo>
                  <a:cubicBezTo>
                    <a:pt x="20" y="12"/>
                    <a:pt x="12" y="12"/>
                    <a:pt x="5" y="13"/>
                  </a:cubicBezTo>
                  <a:cubicBezTo>
                    <a:pt x="5" y="21"/>
                    <a:pt x="10" y="24"/>
                    <a:pt x="14" y="24"/>
                  </a:cubicBezTo>
                  <a:cubicBezTo>
                    <a:pt x="17" y="24"/>
                    <a:pt x="19" y="23"/>
                    <a:pt x="21" y="21"/>
                  </a:cubicBezTo>
                  <a:lnTo>
                    <a:pt x="22" y="23"/>
                  </a:lnTo>
                  <a:close/>
                  <a:moveTo>
                    <a:pt x="5" y="10"/>
                  </a:moveTo>
                  <a:cubicBezTo>
                    <a:pt x="9" y="10"/>
                    <a:pt x="12" y="10"/>
                    <a:pt x="16" y="10"/>
                  </a:cubicBezTo>
                  <a:cubicBezTo>
                    <a:pt x="17" y="10"/>
                    <a:pt x="17" y="10"/>
                    <a:pt x="17" y="9"/>
                  </a:cubicBezTo>
                  <a:cubicBezTo>
                    <a:pt x="17" y="5"/>
                    <a:pt x="15" y="2"/>
                    <a:pt x="12" y="2"/>
                  </a:cubicBezTo>
                  <a:cubicBezTo>
                    <a:pt x="9"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 name="Freeform 29"/>
            <p:cNvSpPr>
              <a:spLocks/>
            </p:cNvSpPr>
            <p:nvPr/>
          </p:nvSpPr>
          <p:spPr bwMode="auto">
            <a:xfrm>
              <a:off x="2444750" y="4217988"/>
              <a:ext cx="80962" cy="76200"/>
            </a:xfrm>
            <a:custGeom>
              <a:avLst/>
              <a:gdLst>
                <a:gd name="T0" fmla="*/ 17 w 30"/>
                <a:gd name="T1" fmla="*/ 28 h 28"/>
                <a:gd name="T2" fmla="*/ 17 w 30"/>
                <a:gd name="T3" fmla="*/ 26 h 28"/>
                <a:gd name="T4" fmla="*/ 21 w 30"/>
                <a:gd name="T5" fmla="*/ 21 h 28"/>
                <a:gd name="T6" fmla="*/ 21 w 30"/>
                <a:gd name="T7" fmla="*/ 11 h 28"/>
                <a:gd name="T8" fmla="*/ 16 w 30"/>
                <a:gd name="T9" fmla="*/ 4 h 28"/>
                <a:gd name="T10" fmla="*/ 9 w 30"/>
                <a:gd name="T11" fmla="*/ 7 h 28"/>
                <a:gd name="T12" fmla="*/ 9 w 30"/>
                <a:gd name="T13" fmla="*/ 21 h 28"/>
                <a:gd name="T14" fmla="*/ 13 w 30"/>
                <a:gd name="T15" fmla="*/ 26 h 28"/>
                <a:gd name="T16" fmla="*/ 13 w 30"/>
                <a:gd name="T17" fmla="*/ 28 h 28"/>
                <a:gd name="T18" fmla="*/ 0 w 30"/>
                <a:gd name="T19" fmla="*/ 28 h 28"/>
                <a:gd name="T20" fmla="*/ 0 w 30"/>
                <a:gd name="T21" fmla="*/ 26 h 28"/>
                <a:gd name="T22" fmla="*/ 4 w 30"/>
                <a:gd name="T23" fmla="*/ 21 h 28"/>
                <a:gd name="T24" fmla="*/ 4 w 30"/>
                <a:gd name="T25" fmla="*/ 9 h 28"/>
                <a:gd name="T26" fmla="*/ 1 w 30"/>
                <a:gd name="T27" fmla="*/ 4 h 28"/>
                <a:gd name="T28" fmla="*/ 1 w 30"/>
                <a:gd name="T29" fmla="*/ 3 h 28"/>
                <a:gd name="T30" fmla="*/ 9 w 30"/>
                <a:gd name="T31" fmla="*/ 0 h 28"/>
                <a:gd name="T32" fmla="*/ 9 w 30"/>
                <a:gd name="T33" fmla="*/ 5 h 28"/>
                <a:gd name="T34" fmla="*/ 13 w 30"/>
                <a:gd name="T35" fmla="*/ 2 h 28"/>
                <a:gd name="T36" fmla="*/ 18 w 30"/>
                <a:gd name="T37" fmla="*/ 0 h 28"/>
                <a:gd name="T38" fmla="*/ 26 w 30"/>
                <a:gd name="T39" fmla="*/ 10 h 28"/>
                <a:gd name="T40" fmla="*/ 26 w 30"/>
                <a:gd name="T41" fmla="*/ 21 h 28"/>
                <a:gd name="T42" fmla="*/ 30 w 30"/>
                <a:gd name="T43" fmla="*/ 26 h 28"/>
                <a:gd name="T44" fmla="*/ 30 w 30"/>
                <a:gd name="T45" fmla="*/ 28 h 28"/>
                <a:gd name="T46" fmla="*/ 17 w 3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8">
                  <a:moveTo>
                    <a:pt x="17" y="28"/>
                  </a:moveTo>
                  <a:cubicBezTo>
                    <a:pt x="17" y="26"/>
                    <a:pt x="17" y="26"/>
                    <a:pt x="17" y="26"/>
                  </a:cubicBezTo>
                  <a:cubicBezTo>
                    <a:pt x="21" y="26"/>
                    <a:pt x="21" y="25"/>
                    <a:pt x="21" y="21"/>
                  </a:cubicBezTo>
                  <a:cubicBezTo>
                    <a:pt x="21" y="11"/>
                    <a:pt x="21" y="11"/>
                    <a:pt x="21" y="11"/>
                  </a:cubicBezTo>
                  <a:cubicBezTo>
                    <a:pt x="21" y="7"/>
                    <a:pt x="20" y="4"/>
                    <a:pt x="16" y="4"/>
                  </a:cubicBezTo>
                  <a:cubicBezTo>
                    <a:pt x="13" y="4"/>
                    <a:pt x="11" y="5"/>
                    <a:pt x="9" y="7"/>
                  </a:cubicBezTo>
                  <a:cubicBezTo>
                    <a:pt x="9" y="21"/>
                    <a:pt x="9" y="21"/>
                    <a:pt x="9" y="21"/>
                  </a:cubicBezTo>
                  <a:cubicBezTo>
                    <a:pt x="9" y="26"/>
                    <a:pt x="10" y="26"/>
                    <a:pt x="13" y="26"/>
                  </a:cubicBezTo>
                  <a:cubicBezTo>
                    <a:pt x="13" y="28"/>
                    <a:pt x="13" y="28"/>
                    <a:pt x="13" y="28"/>
                  </a:cubicBezTo>
                  <a:cubicBezTo>
                    <a:pt x="0" y="28"/>
                    <a:pt x="0" y="28"/>
                    <a:pt x="0" y="28"/>
                  </a:cubicBezTo>
                  <a:cubicBezTo>
                    <a:pt x="0" y="26"/>
                    <a:pt x="0" y="26"/>
                    <a:pt x="0" y="26"/>
                  </a:cubicBezTo>
                  <a:cubicBezTo>
                    <a:pt x="4" y="26"/>
                    <a:pt x="4" y="25"/>
                    <a:pt x="4" y="21"/>
                  </a:cubicBezTo>
                  <a:cubicBezTo>
                    <a:pt x="4" y="9"/>
                    <a:pt x="4" y="9"/>
                    <a:pt x="4" y="9"/>
                  </a:cubicBezTo>
                  <a:cubicBezTo>
                    <a:pt x="4" y="5"/>
                    <a:pt x="4" y="5"/>
                    <a:pt x="1" y="4"/>
                  </a:cubicBezTo>
                  <a:cubicBezTo>
                    <a:pt x="1" y="3"/>
                    <a:pt x="1" y="3"/>
                    <a:pt x="1" y="3"/>
                  </a:cubicBezTo>
                  <a:cubicBezTo>
                    <a:pt x="4" y="2"/>
                    <a:pt x="6" y="1"/>
                    <a:pt x="9" y="0"/>
                  </a:cubicBezTo>
                  <a:cubicBezTo>
                    <a:pt x="9" y="5"/>
                    <a:pt x="9" y="5"/>
                    <a:pt x="9" y="5"/>
                  </a:cubicBezTo>
                  <a:cubicBezTo>
                    <a:pt x="10" y="4"/>
                    <a:pt x="12" y="3"/>
                    <a:pt x="13" y="2"/>
                  </a:cubicBezTo>
                  <a:cubicBezTo>
                    <a:pt x="15" y="1"/>
                    <a:pt x="17" y="0"/>
                    <a:pt x="18" y="0"/>
                  </a:cubicBezTo>
                  <a:cubicBezTo>
                    <a:pt x="23" y="0"/>
                    <a:pt x="26" y="4"/>
                    <a:pt x="26" y="10"/>
                  </a:cubicBezTo>
                  <a:cubicBezTo>
                    <a:pt x="26" y="21"/>
                    <a:pt x="26" y="21"/>
                    <a:pt x="26" y="21"/>
                  </a:cubicBezTo>
                  <a:cubicBezTo>
                    <a:pt x="26" y="26"/>
                    <a:pt x="27" y="26"/>
                    <a:pt x="30" y="26"/>
                  </a:cubicBezTo>
                  <a:cubicBezTo>
                    <a:pt x="30" y="28"/>
                    <a:pt x="30" y="28"/>
                    <a:pt x="30" y="28"/>
                  </a:cubicBezTo>
                  <a:lnTo>
                    <a:pt x="17"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 name="Freeform 30"/>
            <p:cNvSpPr>
              <a:spLocks noEditPoints="1"/>
            </p:cNvSpPr>
            <p:nvPr/>
          </p:nvSpPr>
          <p:spPr bwMode="auto">
            <a:xfrm>
              <a:off x="2573338" y="4217988"/>
              <a:ext cx="79375" cy="117475"/>
            </a:xfrm>
            <a:custGeom>
              <a:avLst/>
              <a:gdLst>
                <a:gd name="T0" fmla="*/ 15 w 29"/>
                <a:gd name="T1" fmla="*/ 1 h 43"/>
                <a:gd name="T2" fmla="*/ 18 w 29"/>
                <a:gd name="T3" fmla="*/ 0 h 43"/>
                <a:gd name="T4" fmla="*/ 29 w 29"/>
                <a:gd name="T5" fmla="*/ 12 h 43"/>
                <a:gd name="T6" fmla="*/ 13 w 29"/>
                <a:gd name="T7" fmla="*/ 29 h 43"/>
                <a:gd name="T8" fmla="*/ 9 w 29"/>
                <a:gd name="T9" fmla="*/ 27 h 43"/>
                <a:gd name="T10" fmla="*/ 9 w 29"/>
                <a:gd name="T11" fmla="*/ 35 h 43"/>
                <a:gd name="T12" fmla="*/ 14 w 29"/>
                <a:gd name="T13" fmla="*/ 41 h 43"/>
                <a:gd name="T14" fmla="*/ 14 w 29"/>
                <a:gd name="T15" fmla="*/ 43 h 43"/>
                <a:gd name="T16" fmla="*/ 0 w 29"/>
                <a:gd name="T17" fmla="*/ 43 h 43"/>
                <a:gd name="T18" fmla="*/ 0 w 29"/>
                <a:gd name="T19" fmla="*/ 41 h 43"/>
                <a:gd name="T20" fmla="*/ 4 w 29"/>
                <a:gd name="T21" fmla="*/ 36 h 43"/>
                <a:gd name="T22" fmla="*/ 4 w 29"/>
                <a:gd name="T23" fmla="*/ 8 h 43"/>
                <a:gd name="T24" fmla="*/ 0 w 29"/>
                <a:gd name="T25" fmla="*/ 4 h 43"/>
                <a:gd name="T26" fmla="*/ 0 w 29"/>
                <a:gd name="T27" fmla="*/ 2 h 43"/>
                <a:gd name="T28" fmla="*/ 9 w 29"/>
                <a:gd name="T29" fmla="*/ 0 h 43"/>
                <a:gd name="T30" fmla="*/ 9 w 29"/>
                <a:gd name="T31" fmla="*/ 4 h 43"/>
                <a:gd name="T32" fmla="*/ 15 w 29"/>
                <a:gd name="T33" fmla="*/ 1 h 43"/>
                <a:gd name="T34" fmla="*/ 9 w 29"/>
                <a:gd name="T35" fmla="*/ 23 h 43"/>
                <a:gd name="T36" fmla="*/ 15 w 29"/>
                <a:gd name="T37" fmla="*/ 26 h 43"/>
                <a:gd name="T38" fmla="*/ 23 w 29"/>
                <a:gd name="T39" fmla="*/ 14 h 43"/>
                <a:gd name="T40" fmla="*/ 15 w 29"/>
                <a:gd name="T41" fmla="*/ 4 h 43"/>
                <a:gd name="T42" fmla="*/ 9 w 29"/>
                <a:gd name="T43" fmla="*/ 7 h 43"/>
                <a:gd name="T44" fmla="*/ 9 w 29"/>
                <a:gd name="T45"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3">
                  <a:moveTo>
                    <a:pt x="15" y="1"/>
                  </a:moveTo>
                  <a:cubicBezTo>
                    <a:pt x="16" y="0"/>
                    <a:pt x="17" y="0"/>
                    <a:pt x="18" y="0"/>
                  </a:cubicBezTo>
                  <a:cubicBezTo>
                    <a:pt x="25" y="0"/>
                    <a:pt x="29" y="6"/>
                    <a:pt x="29" y="12"/>
                  </a:cubicBezTo>
                  <a:cubicBezTo>
                    <a:pt x="29" y="21"/>
                    <a:pt x="21" y="27"/>
                    <a:pt x="13" y="29"/>
                  </a:cubicBezTo>
                  <a:cubicBezTo>
                    <a:pt x="11" y="28"/>
                    <a:pt x="10" y="28"/>
                    <a:pt x="9" y="27"/>
                  </a:cubicBezTo>
                  <a:cubicBezTo>
                    <a:pt x="9" y="35"/>
                    <a:pt x="9" y="35"/>
                    <a:pt x="9" y="35"/>
                  </a:cubicBezTo>
                  <a:cubicBezTo>
                    <a:pt x="9" y="40"/>
                    <a:pt x="9" y="41"/>
                    <a:pt x="14" y="41"/>
                  </a:cubicBezTo>
                  <a:cubicBezTo>
                    <a:pt x="14" y="43"/>
                    <a:pt x="14" y="43"/>
                    <a:pt x="14" y="43"/>
                  </a:cubicBezTo>
                  <a:cubicBezTo>
                    <a:pt x="0" y="43"/>
                    <a:pt x="0" y="43"/>
                    <a:pt x="0" y="43"/>
                  </a:cubicBezTo>
                  <a:cubicBezTo>
                    <a:pt x="0" y="41"/>
                    <a:pt x="0" y="41"/>
                    <a:pt x="0" y="41"/>
                  </a:cubicBezTo>
                  <a:cubicBezTo>
                    <a:pt x="4" y="41"/>
                    <a:pt x="4" y="40"/>
                    <a:pt x="4" y="36"/>
                  </a:cubicBezTo>
                  <a:cubicBezTo>
                    <a:pt x="4" y="8"/>
                    <a:pt x="4" y="8"/>
                    <a:pt x="4" y="8"/>
                  </a:cubicBezTo>
                  <a:cubicBezTo>
                    <a:pt x="4" y="4"/>
                    <a:pt x="4" y="4"/>
                    <a:pt x="0" y="4"/>
                  </a:cubicBezTo>
                  <a:cubicBezTo>
                    <a:pt x="0" y="2"/>
                    <a:pt x="0" y="2"/>
                    <a:pt x="0" y="2"/>
                  </a:cubicBezTo>
                  <a:cubicBezTo>
                    <a:pt x="3" y="2"/>
                    <a:pt x="6" y="1"/>
                    <a:pt x="9" y="0"/>
                  </a:cubicBezTo>
                  <a:cubicBezTo>
                    <a:pt x="9" y="4"/>
                    <a:pt x="9" y="4"/>
                    <a:pt x="9" y="4"/>
                  </a:cubicBezTo>
                  <a:lnTo>
                    <a:pt x="15" y="1"/>
                  </a:lnTo>
                  <a:close/>
                  <a:moveTo>
                    <a:pt x="9" y="23"/>
                  </a:moveTo>
                  <a:cubicBezTo>
                    <a:pt x="10" y="25"/>
                    <a:pt x="13" y="26"/>
                    <a:pt x="15" y="26"/>
                  </a:cubicBezTo>
                  <a:cubicBezTo>
                    <a:pt x="20" y="26"/>
                    <a:pt x="23" y="21"/>
                    <a:pt x="23" y="14"/>
                  </a:cubicBezTo>
                  <a:cubicBezTo>
                    <a:pt x="23" y="8"/>
                    <a:pt x="20" y="4"/>
                    <a:pt x="15" y="4"/>
                  </a:cubicBezTo>
                  <a:cubicBezTo>
                    <a:pt x="13" y="4"/>
                    <a:pt x="11" y="5"/>
                    <a:pt x="9" y="7"/>
                  </a:cubicBezTo>
                  <a:lnTo>
                    <a:pt x="9"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 name="Freeform 31"/>
            <p:cNvSpPr>
              <a:spLocks noEditPoints="1"/>
            </p:cNvSpPr>
            <p:nvPr/>
          </p:nvSpPr>
          <p:spPr bwMode="auto">
            <a:xfrm>
              <a:off x="2667000" y="4217988"/>
              <a:ext cx="60325" cy="79375"/>
            </a:xfrm>
            <a:custGeom>
              <a:avLst/>
              <a:gdLst>
                <a:gd name="T0" fmla="*/ 22 w 22"/>
                <a:gd name="T1" fmla="*/ 23 h 29"/>
                <a:gd name="T2" fmla="*/ 12 w 22"/>
                <a:gd name="T3" fmla="*/ 29 h 29"/>
                <a:gd name="T4" fmla="*/ 0 w 22"/>
                <a:gd name="T5" fmla="*/ 15 h 29"/>
                <a:gd name="T6" fmla="*/ 4 w 22"/>
                <a:gd name="T7" fmla="*/ 5 h 29"/>
                <a:gd name="T8" fmla="*/ 13 w 22"/>
                <a:gd name="T9" fmla="*/ 0 h 29"/>
                <a:gd name="T10" fmla="*/ 13 w 22"/>
                <a:gd name="T11" fmla="*/ 0 h 29"/>
                <a:gd name="T12" fmla="*/ 22 w 22"/>
                <a:gd name="T13" fmla="*/ 10 h 29"/>
                <a:gd name="T14" fmla="*/ 21 w 22"/>
                <a:gd name="T15" fmla="*/ 11 h 29"/>
                <a:gd name="T16" fmla="*/ 4 w 22"/>
                <a:gd name="T17" fmla="*/ 13 h 29"/>
                <a:gd name="T18" fmla="*/ 14 w 22"/>
                <a:gd name="T19" fmla="*/ 24 h 29"/>
                <a:gd name="T20" fmla="*/ 21 w 22"/>
                <a:gd name="T21" fmla="*/ 21 h 29"/>
                <a:gd name="T22" fmla="*/ 22 w 22"/>
                <a:gd name="T23" fmla="*/ 23 h 29"/>
                <a:gd name="T24" fmla="*/ 5 w 22"/>
                <a:gd name="T25" fmla="*/ 10 h 29"/>
                <a:gd name="T26" fmla="*/ 15 w 22"/>
                <a:gd name="T27" fmla="*/ 10 h 29"/>
                <a:gd name="T28" fmla="*/ 17 w 22"/>
                <a:gd name="T29" fmla="*/ 9 h 29"/>
                <a:gd name="T30" fmla="*/ 11 w 22"/>
                <a:gd name="T31" fmla="*/ 2 h 29"/>
                <a:gd name="T32" fmla="*/ 5 w 22"/>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9">
                  <a:moveTo>
                    <a:pt x="22" y="23"/>
                  </a:moveTo>
                  <a:cubicBezTo>
                    <a:pt x="18" y="27"/>
                    <a:pt x="14" y="29"/>
                    <a:pt x="12" y="29"/>
                  </a:cubicBezTo>
                  <a:cubicBezTo>
                    <a:pt x="4" y="29"/>
                    <a:pt x="0" y="22"/>
                    <a:pt x="0" y="15"/>
                  </a:cubicBezTo>
                  <a:cubicBezTo>
                    <a:pt x="0" y="11"/>
                    <a:pt x="1" y="7"/>
                    <a:pt x="4" y="5"/>
                  </a:cubicBezTo>
                  <a:cubicBezTo>
                    <a:pt x="6" y="2"/>
                    <a:pt x="10" y="0"/>
                    <a:pt x="13" y="0"/>
                  </a:cubicBezTo>
                  <a:cubicBezTo>
                    <a:pt x="13" y="0"/>
                    <a:pt x="13" y="0"/>
                    <a:pt x="13" y="0"/>
                  </a:cubicBezTo>
                  <a:cubicBezTo>
                    <a:pt x="18" y="0"/>
                    <a:pt x="22" y="5"/>
                    <a:pt x="22" y="10"/>
                  </a:cubicBezTo>
                  <a:cubicBezTo>
                    <a:pt x="22" y="11"/>
                    <a:pt x="22" y="11"/>
                    <a:pt x="21" y="11"/>
                  </a:cubicBezTo>
                  <a:cubicBezTo>
                    <a:pt x="20" y="12"/>
                    <a:pt x="12" y="12"/>
                    <a:pt x="4" y="13"/>
                  </a:cubicBezTo>
                  <a:cubicBezTo>
                    <a:pt x="5" y="21"/>
                    <a:pt x="9" y="24"/>
                    <a:pt x="14" y="24"/>
                  </a:cubicBezTo>
                  <a:cubicBezTo>
                    <a:pt x="16" y="24"/>
                    <a:pt x="18" y="23"/>
                    <a:pt x="21" y="21"/>
                  </a:cubicBezTo>
                  <a:lnTo>
                    <a:pt x="22" y="23"/>
                  </a:lnTo>
                  <a:close/>
                  <a:moveTo>
                    <a:pt x="5" y="10"/>
                  </a:moveTo>
                  <a:cubicBezTo>
                    <a:pt x="8" y="10"/>
                    <a:pt x="12" y="10"/>
                    <a:pt x="15" y="10"/>
                  </a:cubicBezTo>
                  <a:cubicBezTo>
                    <a:pt x="16" y="10"/>
                    <a:pt x="17" y="10"/>
                    <a:pt x="17" y="9"/>
                  </a:cubicBezTo>
                  <a:cubicBezTo>
                    <a:pt x="17" y="5"/>
                    <a:pt x="15" y="2"/>
                    <a:pt x="11" y="2"/>
                  </a:cubicBezTo>
                  <a:cubicBezTo>
                    <a:pt x="8"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3" name="Freeform 32"/>
            <p:cNvSpPr>
              <a:spLocks/>
            </p:cNvSpPr>
            <p:nvPr/>
          </p:nvSpPr>
          <p:spPr bwMode="auto">
            <a:xfrm>
              <a:off x="2738438" y="4217988"/>
              <a:ext cx="53975" cy="76200"/>
            </a:xfrm>
            <a:custGeom>
              <a:avLst/>
              <a:gdLst>
                <a:gd name="T0" fmla="*/ 9 w 20"/>
                <a:gd name="T1" fmla="*/ 7 h 28"/>
                <a:gd name="T2" fmla="*/ 16 w 20"/>
                <a:gd name="T3" fmla="*/ 0 h 28"/>
                <a:gd name="T4" fmla="*/ 20 w 20"/>
                <a:gd name="T5" fmla="*/ 3 h 28"/>
                <a:gd name="T6" fmla="*/ 18 w 20"/>
                <a:gd name="T7" fmla="*/ 6 h 28"/>
                <a:gd name="T8" fmla="*/ 16 w 20"/>
                <a:gd name="T9" fmla="*/ 6 h 28"/>
                <a:gd name="T10" fmla="*/ 14 w 20"/>
                <a:gd name="T11" fmla="*/ 5 h 28"/>
                <a:gd name="T12" fmla="*/ 9 w 20"/>
                <a:gd name="T13" fmla="*/ 10 h 28"/>
                <a:gd name="T14" fmla="*/ 9 w 20"/>
                <a:gd name="T15" fmla="*/ 21 h 28"/>
                <a:gd name="T16" fmla="*/ 14 w 20"/>
                <a:gd name="T17" fmla="*/ 26 h 28"/>
                <a:gd name="T18" fmla="*/ 14 w 20"/>
                <a:gd name="T19" fmla="*/ 28 h 28"/>
                <a:gd name="T20" fmla="*/ 0 w 20"/>
                <a:gd name="T21" fmla="*/ 28 h 28"/>
                <a:gd name="T22" fmla="*/ 0 w 20"/>
                <a:gd name="T23" fmla="*/ 26 h 28"/>
                <a:gd name="T24" fmla="*/ 4 w 20"/>
                <a:gd name="T25" fmla="*/ 21 h 28"/>
                <a:gd name="T26" fmla="*/ 4 w 20"/>
                <a:gd name="T27" fmla="*/ 9 h 28"/>
                <a:gd name="T28" fmla="*/ 0 w 20"/>
                <a:gd name="T29" fmla="*/ 4 h 28"/>
                <a:gd name="T30" fmla="*/ 0 w 20"/>
                <a:gd name="T31" fmla="*/ 3 h 28"/>
                <a:gd name="T32" fmla="*/ 9 w 20"/>
                <a:gd name="T33" fmla="*/ 0 h 28"/>
                <a:gd name="T34" fmla="*/ 9 w 20"/>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8">
                  <a:moveTo>
                    <a:pt x="9" y="7"/>
                  </a:moveTo>
                  <a:cubicBezTo>
                    <a:pt x="11" y="4"/>
                    <a:pt x="13" y="0"/>
                    <a:pt x="16" y="0"/>
                  </a:cubicBezTo>
                  <a:cubicBezTo>
                    <a:pt x="18" y="0"/>
                    <a:pt x="20" y="2"/>
                    <a:pt x="20" y="3"/>
                  </a:cubicBezTo>
                  <a:cubicBezTo>
                    <a:pt x="20" y="4"/>
                    <a:pt x="19" y="6"/>
                    <a:pt x="18" y="6"/>
                  </a:cubicBezTo>
                  <a:cubicBezTo>
                    <a:pt x="17" y="7"/>
                    <a:pt x="17" y="7"/>
                    <a:pt x="16" y="6"/>
                  </a:cubicBezTo>
                  <a:cubicBezTo>
                    <a:pt x="15" y="5"/>
                    <a:pt x="15" y="5"/>
                    <a:pt x="14" y="5"/>
                  </a:cubicBezTo>
                  <a:cubicBezTo>
                    <a:pt x="12" y="5"/>
                    <a:pt x="10" y="7"/>
                    <a:pt x="9" y="10"/>
                  </a:cubicBezTo>
                  <a:cubicBezTo>
                    <a:pt x="9" y="21"/>
                    <a:pt x="9" y="21"/>
                    <a:pt x="9" y="21"/>
                  </a:cubicBezTo>
                  <a:cubicBezTo>
                    <a:pt x="9" y="25"/>
                    <a:pt x="9" y="26"/>
                    <a:pt x="14" y="26"/>
                  </a:cubicBezTo>
                  <a:cubicBezTo>
                    <a:pt x="14" y="28"/>
                    <a:pt x="14" y="28"/>
                    <a:pt x="14" y="28"/>
                  </a:cubicBezTo>
                  <a:cubicBezTo>
                    <a:pt x="0" y="28"/>
                    <a:pt x="0" y="28"/>
                    <a:pt x="0" y="28"/>
                  </a:cubicBezTo>
                  <a:cubicBezTo>
                    <a:pt x="0" y="26"/>
                    <a:pt x="0" y="26"/>
                    <a:pt x="0" y="26"/>
                  </a:cubicBezTo>
                  <a:cubicBezTo>
                    <a:pt x="3" y="26"/>
                    <a:pt x="4" y="25"/>
                    <a:pt x="4" y="21"/>
                  </a:cubicBezTo>
                  <a:cubicBezTo>
                    <a:pt x="4" y="9"/>
                    <a:pt x="4" y="9"/>
                    <a:pt x="4" y="9"/>
                  </a:cubicBezTo>
                  <a:cubicBezTo>
                    <a:pt x="4" y="5"/>
                    <a:pt x="4" y="4"/>
                    <a:pt x="0" y="4"/>
                  </a:cubicBezTo>
                  <a:cubicBezTo>
                    <a:pt x="0" y="3"/>
                    <a:pt x="0" y="3"/>
                    <a:pt x="0" y="3"/>
                  </a:cubicBezTo>
                  <a:cubicBezTo>
                    <a:pt x="3" y="2"/>
                    <a:pt x="6" y="1"/>
                    <a:pt x="9" y="0"/>
                  </a:cubicBezTo>
                  <a:cubicBezTo>
                    <a:pt x="9" y="7"/>
                    <a:pt x="9" y="7"/>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4" name="Freeform 33"/>
            <p:cNvSpPr>
              <a:spLocks/>
            </p:cNvSpPr>
            <p:nvPr/>
          </p:nvSpPr>
          <p:spPr bwMode="auto">
            <a:xfrm>
              <a:off x="2798763" y="4217988"/>
              <a:ext cx="52387" cy="79375"/>
            </a:xfrm>
            <a:custGeom>
              <a:avLst/>
              <a:gdLst>
                <a:gd name="T0" fmla="*/ 16 w 19"/>
                <a:gd name="T1" fmla="*/ 8 h 29"/>
                <a:gd name="T2" fmla="*/ 10 w 19"/>
                <a:gd name="T3" fmla="*/ 2 h 29"/>
                <a:gd name="T4" fmla="*/ 6 w 19"/>
                <a:gd name="T5" fmla="*/ 6 h 29"/>
                <a:gd name="T6" fmla="*/ 11 w 19"/>
                <a:gd name="T7" fmla="*/ 12 h 29"/>
                <a:gd name="T8" fmla="*/ 19 w 19"/>
                <a:gd name="T9" fmla="*/ 20 h 29"/>
                <a:gd name="T10" fmla="*/ 9 w 19"/>
                <a:gd name="T11" fmla="*/ 29 h 29"/>
                <a:gd name="T12" fmla="*/ 2 w 19"/>
                <a:gd name="T13" fmla="*/ 26 h 29"/>
                <a:gd name="T14" fmla="*/ 0 w 19"/>
                <a:gd name="T15" fmla="*/ 19 h 29"/>
                <a:gd name="T16" fmla="*/ 2 w 19"/>
                <a:gd name="T17" fmla="*/ 19 h 29"/>
                <a:gd name="T18" fmla="*/ 10 w 19"/>
                <a:gd name="T19" fmla="*/ 26 h 29"/>
                <a:gd name="T20" fmla="*/ 14 w 19"/>
                <a:gd name="T21" fmla="*/ 22 h 29"/>
                <a:gd name="T22" fmla="*/ 9 w 19"/>
                <a:gd name="T23" fmla="*/ 17 h 29"/>
                <a:gd name="T24" fmla="*/ 1 w 19"/>
                <a:gd name="T25" fmla="*/ 8 h 29"/>
                <a:gd name="T26" fmla="*/ 11 w 19"/>
                <a:gd name="T27" fmla="*/ 0 h 29"/>
                <a:gd name="T28" fmla="*/ 16 w 19"/>
                <a:gd name="T29" fmla="*/ 1 h 29"/>
                <a:gd name="T30" fmla="*/ 18 w 19"/>
                <a:gd name="T31" fmla="*/ 8 h 29"/>
                <a:gd name="T32" fmla="*/ 16 w 19"/>
                <a:gd name="T33"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9">
                  <a:moveTo>
                    <a:pt x="16" y="8"/>
                  </a:moveTo>
                  <a:cubicBezTo>
                    <a:pt x="15" y="5"/>
                    <a:pt x="13" y="2"/>
                    <a:pt x="10" y="2"/>
                  </a:cubicBezTo>
                  <a:cubicBezTo>
                    <a:pt x="7" y="2"/>
                    <a:pt x="6" y="4"/>
                    <a:pt x="6" y="6"/>
                  </a:cubicBezTo>
                  <a:cubicBezTo>
                    <a:pt x="6" y="9"/>
                    <a:pt x="8" y="11"/>
                    <a:pt x="11" y="12"/>
                  </a:cubicBezTo>
                  <a:cubicBezTo>
                    <a:pt x="16" y="14"/>
                    <a:pt x="19" y="16"/>
                    <a:pt x="19" y="20"/>
                  </a:cubicBezTo>
                  <a:cubicBezTo>
                    <a:pt x="19" y="26"/>
                    <a:pt x="13" y="29"/>
                    <a:pt x="9" y="29"/>
                  </a:cubicBezTo>
                  <a:cubicBezTo>
                    <a:pt x="5" y="29"/>
                    <a:pt x="3" y="27"/>
                    <a:pt x="2" y="26"/>
                  </a:cubicBezTo>
                  <a:cubicBezTo>
                    <a:pt x="1" y="26"/>
                    <a:pt x="0" y="21"/>
                    <a:pt x="0" y="19"/>
                  </a:cubicBezTo>
                  <a:cubicBezTo>
                    <a:pt x="2" y="19"/>
                    <a:pt x="2" y="19"/>
                    <a:pt x="2" y="19"/>
                  </a:cubicBezTo>
                  <a:cubicBezTo>
                    <a:pt x="3" y="23"/>
                    <a:pt x="6" y="26"/>
                    <a:pt x="10" y="26"/>
                  </a:cubicBezTo>
                  <a:cubicBezTo>
                    <a:pt x="12" y="26"/>
                    <a:pt x="14" y="25"/>
                    <a:pt x="14" y="22"/>
                  </a:cubicBezTo>
                  <a:cubicBezTo>
                    <a:pt x="14" y="19"/>
                    <a:pt x="12" y="18"/>
                    <a:pt x="9" y="17"/>
                  </a:cubicBezTo>
                  <a:cubicBezTo>
                    <a:pt x="5" y="15"/>
                    <a:pt x="1" y="13"/>
                    <a:pt x="1" y="8"/>
                  </a:cubicBezTo>
                  <a:cubicBezTo>
                    <a:pt x="1" y="4"/>
                    <a:pt x="5" y="0"/>
                    <a:pt x="11" y="0"/>
                  </a:cubicBezTo>
                  <a:cubicBezTo>
                    <a:pt x="13" y="0"/>
                    <a:pt x="15" y="1"/>
                    <a:pt x="16" y="1"/>
                  </a:cubicBezTo>
                  <a:cubicBezTo>
                    <a:pt x="17" y="3"/>
                    <a:pt x="17" y="6"/>
                    <a:pt x="18" y="8"/>
                  </a:cubicBezTo>
                  <a:lnTo>
                    <a:pt x="1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5" name="Freeform 34"/>
            <p:cNvSpPr>
              <a:spLocks noEditPoints="1"/>
            </p:cNvSpPr>
            <p:nvPr/>
          </p:nvSpPr>
          <p:spPr bwMode="auto">
            <a:xfrm>
              <a:off x="2862263" y="4217988"/>
              <a:ext cx="73025" cy="79375"/>
            </a:xfrm>
            <a:custGeom>
              <a:avLst/>
              <a:gdLst>
                <a:gd name="T0" fmla="*/ 27 w 27"/>
                <a:gd name="T1" fmla="*/ 14 h 29"/>
                <a:gd name="T2" fmla="*/ 14 w 27"/>
                <a:gd name="T3" fmla="*/ 29 h 29"/>
                <a:gd name="T4" fmla="*/ 0 w 27"/>
                <a:gd name="T5" fmla="*/ 15 h 29"/>
                <a:gd name="T6" fmla="*/ 14 w 27"/>
                <a:gd name="T7" fmla="*/ 0 h 29"/>
                <a:gd name="T8" fmla="*/ 27 w 27"/>
                <a:gd name="T9" fmla="*/ 14 h 29"/>
                <a:gd name="T10" fmla="*/ 6 w 27"/>
                <a:gd name="T11" fmla="*/ 13 h 29"/>
                <a:gd name="T12" fmla="*/ 14 w 27"/>
                <a:gd name="T13" fmla="*/ 26 h 29"/>
                <a:gd name="T14" fmla="*/ 21 w 27"/>
                <a:gd name="T15" fmla="*/ 15 h 29"/>
                <a:gd name="T16" fmla="*/ 13 w 27"/>
                <a:gd name="T17" fmla="*/ 2 h 29"/>
                <a:gd name="T18" fmla="*/ 6 w 27"/>
                <a:gd name="T1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7" y="14"/>
                  </a:moveTo>
                  <a:cubicBezTo>
                    <a:pt x="27" y="24"/>
                    <a:pt x="20" y="29"/>
                    <a:pt x="14" y="29"/>
                  </a:cubicBezTo>
                  <a:cubicBezTo>
                    <a:pt x="5" y="29"/>
                    <a:pt x="0" y="22"/>
                    <a:pt x="0" y="15"/>
                  </a:cubicBezTo>
                  <a:cubicBezTo>
                    <a:pt x="0" y="5"/>
                    <a:pt x="8" y="0"/>
                    <a:pt x="14" y="0"/>
                  </a:cubicBezTo>
                  <a:cubicBezTo>
                    <a:pt x="21" y="0"/>
                    <a:pt x="27" y="6"/>
                    <a:pt x="27" y="14"/>
                  </a:cubicBezTo>
                  <a:close/>
                  <a:moveTo>
                    <a:pt x="6" y="13"/>
                  </a:moveTo>
                  <a:cubicBezTo>
                    <a:pt x="6" y="21"/>
                    <a:pt x="9" y="26"/>
                    <a:pt x="14" y="26"/>
                  </a:cubicBezTo>
                  <a:cubicBezTo>
                    <a:pt x="18" y="26"/>
                    <a:pt x="21" y="24"/>
                    <a:pt x="21" y="15"/>
                  </a:cubicBezTo>
                  <a:cubicBezTo>
                    <a:pt x="21" y="8"/>
                    <a:pt x="18" y="2"/>
                    <a:pt x="13" y="2"/>
                  </a:cubicBezTo>
                  <a:cubicBezTo>
                    <a:pt x="9" y="2"/>
                    <a:pt x="6" y="6"/>
                    <a:pt x="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6" name="Freeform 35"/>
            <p:cNvSpPr>
              <a:spLocks/>
            </p:cNvSpPr>
            <p:nvPr/>
          </p:nvSpPr>
          <p:spPr bwMode="auto">
            <a:xfrm>
              <a:off x="2944813" y="4217988"/>
              <a:ext cx="84137" cy="76200"/>
            </a:xfrm>
            <a:custGeom>
              <a:avLst/>
              <a:gdLst>
                <a:gd name="T0" fmla="*/ 18 w 31"/>
                <a:gd name="T1" fmla="*/ 28 h 28"/>
                <a:gd name="T2" fmla="*/ 18 w 31"/>
                <a:gd name="T3" fmla="*/ 26 h 28"/>
                <a:gd name="T4" fmla="*/ 22 w 31"/>
                <a:gd name="T5" fmla="*/ 21 h 28"/>
                <a:gd name="T6" fmla="*/ 22 w 31"/>
                <a:gd name="T7" fmla="*/ 11 h 28"/>
                <a:gd name="T8" fmla="*/ 16 w 31"/>
                <a:gd name="T9" fmla="*/ 4 h 28"/>
                <a:gd name="T10" fmla="*/ 10 w 31"/>
                <a:gd name="T11" fmla="*/ 7 h 28"/>
                <a:gd name="T12" fmla="*/ 10 w 31"/>
                <a:gd name="T13" fmla="*/ 21 h 28"/>
                <a:gd name="T14" fmla="*/ 14 w 31"/>
                <a:gd name="T15" fmla="*/ 26 h 28"/>
                <a:gd name="T16" fmla="*/ 14 w 31"/>
                <a:gd name="T17" fmla="*/ 28 h 28"/>
                <a:gd name="T18" fmla="*/ 0 w 31"/>
                <a:gd name="T19" fmla="*/ 28 h 28"/>
                <a:gd name="T20" fmla="*/ 0 w 31"/>
                <a:gd name="T21" fmla="*/ 26 h 28"/>
                <a:gd name="T22" fmla="*/ 5 w 31"/>
                <a:gd name="T23" fmla="*/ 21 h 28"/>
                <a:gd name="T24" fmla="*/ 5 w 31"/>
                <a:gd name="T25" fmla="*/ 9 h 28"/>
                <a:gd name="T26" fmla="*/ 1 w 31"/>
                <a:gd name="T27" fmla="*/ 4 h 28"/>
                <a:gd name="T28" fmla="*/ 1 w 31"/>
                <a:gd name="T29" fmla="*/ 3 h 28"/>
                <a:gd name="T30" fmla="*/ 10 w 31"/>
                <a:gd name="T31" fmla="*/ 0 h 28"/>
                <a:gd name="T32" fmla="*/ 10 w 31"/>
                <a:gd name="T33" fmla="*/ 5 h 28"/>
                <a:gd name="T34" fmla="*/ 14 w 31"/>
                <a:gd name="T35" fmla="*/ 2 h 28"/>
                <a:gd name="T36" fmla="*/ 19 w 31"/>
                <a:gd name="T37" fmla="*/ 0 h 28"/>
                <a:gd name="T38" fmla="*/ 27 w 31"/>
                <a:gd name="T39" fmla="*/ 10 h 28"/>
                <a:gd name="T40" fmla="*/ 27 w 31"/>
                <a:gd name="T41" fmla="*/ 21 h 28"/>
                <a:gd name="T42" fmla="*/ 31 w 31"/>
                <a:gd name="T43" fmla="*/ 26 h 28"/>
                <a:gd name="T44" fmla="*/ 31 w 31"/>
                <a:gd name="T45" fmla="*/ 28 h 28"/>
                <a:gd name="T46" fmla="*/ 18 w 31"/>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8">
                  <a:moveTo>
                    <a:pt x="18" y="28"/>
                  </a:moveTo>
                  <a:cubicBezTo>
                    <a:pt x="18" y="26"/>
                    <a:pt x="18" y="26"/>
                    <a:pt x="18" y="26"/>
                  </a:cubicBezTo>
                  <a:cubicBezTo>
                    <a:pt x="22" y="26"/>
                    <a:pt x="22" y="25"/>
                    <a:pt x="22" y="21"/>
                  </a:cubicBezTo>
                  <a:cubicBezTo>
                    <a:pt x="22" y="11"/>
                    <a:pt x="22" y="11"/>
                    <a:pt x="22" y="11"/>
                  </a:cubicBezTo>
                  <a:cubicBezTo>
                    <a:pt x="22" y="7"/>
                    <a:pt x="21" y="4"/>
                    <a:pt x="16" y="4"/>
                  </a:cubicBezTo>
                  <a:cubicBezTo>
                    <a:pt x="14" y="4"/>
                    <a:pt x="12" y="5"/>
                    <a:pt x="10" y="7"/>
                  </a:cubicBezTo>
                  <a:cubicBezTo>
                    <a:pt x="10" y="21"/>
                    <a:pt x="10" y="21"/>
                    <a:pt x="10" y="21"/>
                  </a:cubicBezTo>
                  <a:cubicBezTo>
                    <a:pt x="10" y="26"/>
                    <a:pt x="10" y="26"/>
                    <a:pt x="14" y="26"/>
                  </a:cubicBezTo>
                  <a:cubicBezTo>
                    <a:pt x="14" y="28"/>
                    <a:pt x="14" y="28"/>
                    <a:pt x="14" y="28"/>
                  </a:cubicBezTo>
                  <a:cubicBezTo>
                    <a:pt x="0" y="28"/>
                    <a:pt x="0" y="28"/>
                    <a:pt x="0" y="28"/>
                  </a:cubicBezTo>
                  <a:cubicBezTo>
                    <a:pt x="0" y="26"/>
                    <a:pt x="0" y="26"/>
                    <a:pt x="0" y="26"/>
                  </a:cubicBezTo>
                  <a:cubicBezTo>
                    <a:pt x="5" y="26"/>
                    <a:pt x="5" y="25"/>
                    <a:pt x="5" y="21"/>
                  </a:cubicBezTo>
                  <a:cubicBezTo>
                    <a:pt x="5" y="9"/>
                    <a:pt x="5" y="9"/>
                    <a:pt x="5" y="9"/>
                  </a:cubicBezTo>
                  <a:cubicBezTo>
                    <a:pt x="5" y="5"/>
                    <a:pt x="5" y="5"/>
                    <a:pt x="1" y="4"/>
                  </a:cubicBezTo>
                  <a:cubicBezTo>
                    <a:pt x="1" y="3"/>
                    <a:pt x="1" y="3"/>
                    <a:pt x="1" y="3"/>
                  </a:cubicBezTo>
                  <a:cubicBezTo>
                    <a:pt x="4" y="2"/>
                    <a:pt x="7" y="1"/>
                    <a:pt x="10" y="0"/>
                  </a:cubicBezTo>
                  <a:cubicBezTo>
                    <a:pt x="10" y="5"/>
                    <a:pt x="10" y="5"/>
                    <a:pt x="10" y="5"/>
                  </a:cubicBezTo>
                  <a:cubicBezTo>
                    <a:pt x="11" y="4"/>
                    <a:pt x="12" y="3"/>
                    <a:pt x="14" y="2"/>
                  </a:cubicBezTo>
                  <a:cubicBezTo>
                    <a:pt x="16" y="1"/>
                    <a:pt x="17" y="0"/>
                    <a:pt x="19" y="0"/>
                  </a:cubicBezTo>
                  <a:cubicBezTo>
                    <a:pt x="24" y="0"/>
                    <a:pt x="27" y="4"/>
                    <a:pt x="27" y="10"/>
                  </a:cubicBezTo>
                  <a:cubicBezTo>
                    <a:pt x="27" y="21"/>
                    <a:pt x="27" y="21"/>
                    <a:pt x="27" y="21"/>
                  </a:cubicBezTo>
                  <a:cubicBezTo>
                    <a:pt x="27" y="26"/>
                    <a:pt x="27" y="26"/>
                    <a:pt x="31" y="26"/>
                  </a:cubicBezTo>
                  <a:cubicBezTo>
                    <a:pt x="31" y="28"/>
                    <a:pt x="31" y="28"/>
                    <a:pt x="31" y="28"/>
                  </a:cubicBez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7" name="Freeform 36"/>
            <p:cNvSpPr>
              <a:spLocks noEditPoints="1"/>
            </p:cNvSpPr>
            <p:nvPr/>
          </p:nvSpPr>
          <p:spPr bwMode="auto">
            <a:xfrm>
              <a:off x="3078163" y="4217988"/>
              <a:ext cx="66675" cy="79375"/>
            </a:xfrm>
            <a:custGeom>
              <a:avLst/>
              <a:gdLst>
                <a:gd name="T0" fmla="*/ 19 w 24"/>
                <a:gd name="T1" fmla="*/ 29 h 29"/>
                <a:gd name="T2" fmla="*/ 16 w 24"/>
                <a:gd name="T3" fmla="*/ 27 h 29"/>
                <a:gd name="T4" fmla="*/ 14 w 24"/>
                <a:gd name="T5" fmla="*/ 25 h 29"/>
                <a:gd name="T6" fmla="*/ 7 w 24"/>
                <a:gd name="T7" fmla="*/ 29 h 29"/>
                <a:gd name="T8" fmla="*/ 0 w 24"/>
                <a:gd name="T9" fmla="*/ 21 h 29"/>
                <a:gd name="T10" fmla="*/ 5 w 24"/>
                <a:gd name="T11" fmla="*/ 15 h 29"/>
                <a:gd name="T12" fmla="*/ 14 w 24"/>
                <a:gd name="T13" fmla="*/ 11 h 29"/>
                <a:gd name="T14" fmla="*/ 14 w 24"/>
                <a:gd name="T15" fmla="*/ 10 h 29"/>
                <a:gd name="T16" fmla="*/ 9 w 24"/>
                <a:gd name="T17" fmla="*/ 3 h 29"/>
                <a:gd name="T18" fmla="*/ 6 w 24"/>
                <a:gd name="T19" fmla="*/ 4 h 29"/>
                <a:gd name="T20" fmla="*/ 4 w 24"/>
                <a:gd name="T21" fmla="*/ 8 h 29"/>
                <a:gd name="T22" fmla="*/ 3 w 24"/>
                <a:gd name="T23" fmla="*/ 10 h 29"/>
                <a:gd name="T24" fmla="*/ 0 w 24"/>
                <a:gd name="T25" fmla="*/ 7 h 29"/>
                <a:gd name="T26" fmla="*/ 2 w 24"/>
                <a:gd name="T27" fmla="*/ 4 h 29"/>
                <a:gd name="T28" fmla="*/ 11 w 24"/>
                <a:gd name="T29" fmla="*/ 0 h 29"/>
                <a:gd name="T30" fmla="*/ 16 w 24"/>
                <a:gd name="T31" fmla="*/ 2 h 29"/>
                <a:gd name="T32" fmla="*/ 19 w 24"/>
                <a:gd name="T33" fmla="*/ 9 h 29"/>
                <a:gd name="T34" fmla="*/ 19 w 24"/>
                <a:gd name="T35" fmla="*/ 21 h 29"/>
                <a:gd name="T36" fmla="*/ 21 w 24"/>
                <a:gd name="T37" fmla="*/ 24 h 29"/>
                <a:gd name="T38" fmla="*/ 23 w 24"/>
                <a:gd name="T39" fmla="*/ 24 h 29"/>
                <a:gd name="T40" fmla="*/ 24 w 24"/>
                <a:gd name="T41" fmla="*/ 25 h 29"/>
                <a:gd name="T42" fmla="*/ 19 w 24"/>
                <a:gd name="T43" fmla="*/ 29 h 29"/>
                <a:gd name="T44" fmla="*/ 14 w 24"/>
                <a:gd name="T45" fmla="*/ 13 h 29"/>
                <a:gd name="T46" fmla="*/ 9 w 24"/>
                <a:gd name="T47" fmla="*/ 16 h 29"/>
                <a:gd name="T48" fmla="*/ 5 w 24"/>
                <a:gd name="T49" fmla="*/ 20 h 29"/>
                <a:gd name="T50" fmla="*/ 9 w 24"/>
                <a:gd name="T51" fmla="*/ 25 h 29"/>
                <a:gd name="T52" fmla="*/ 14 w 24"/>
                <a:gd name="T53" fmla="*/ 23 h 29"/>
                <a:gd name="T54" fmla="*/ 14 w 24"/>
                <a:gd name="T55"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9">
                  <a:moveTo>
                    <a:pt x="19" y="29"/>
                  </a:moveTo>
                  <a:cubicBezTo>
                    <a:pt x="18" y="29"/>
                    <a:pt x="16" y="28"/>
                    <a:pt x="16" y="27"/>
                  </a:cubicBezTo>
                  <a:cubicBezTo>
                    <a:pt x="15" y="26"/>
                    <a:pt x="15" y="26"/>
                    <a:pt x="14" y="25"/>
                  </a:cubicBezTo>
                  <a:cubicBezTo>
                    <a:pt x="12" y="26"/>
                    <a:pt x="9" y="29"/>
                    <a:pt x="7" y="29"/>
                  </a:cubicBezTo>
                  <a:cubicBezTo>
                    <a:pt x="3" y="29"/>
                    <a:pt x="0" y="25"/>
                    <a:pt x="0" y="21"/>
                  </a:cubicBezTo>
                  <a:cubicBezTo>
                    <a:pt x="0" y="18"/>
                    <a:pt x="1" y="16"/>
                    <a:pt x="5" y="15"/>
                  </a:cubicBezTo>
                  <a:cubicBezTo>
                    <a:pt x="8" y="14"/>
                    <a:pt x="13" y="12"/>
                    <a:pt x="14" y="11"/>
                  </a:cubicBezTo>
                  <a:cubicBezTo>
                    <a:pt x="14" y="10"/>
                    <a:pt x="14" y="10"/>
                    <a:pt x="14" y="10"/>
                  </a:cubicBezTo>
                  <a:cubicBezTo>
                    <a:pt x="14" y="5"/>
                    <a:pt x="12" y="3"/>
                    <a:pt x="9" y="3"/>
                  </a:cubicBezTo>
                  <a:cubicBezTo>
                    <a:pt x="8" y="3"/>
                    <a:pt x="7" y="3"/>
                    <a:pt x="6" y="4"/>
                  </a:cubicBezTo>
                  <a:cubicBezTo>
                    <a:pt x="5" y="5"/>
                    <a:pt x="5" y="6"/>
                    <a:pt x="4" y="8"/>
                  </a:cubicBezTo>
                  <a:cubicBezTo>
                    <a:pt x="4" y="9"/>
                    <a:pt x="3" y="10"/>
                    <a:pt x="3" y="10"/>
                  </a:cubicBezTo>
                  <a:cubicBezTo>
                    <a:pt x="1" y="10"/>
                    <a:pt x="0" y="8"/>
                    <a:pt x="0" y="7"/>
                  </a:cubicBezTo>
                  <a:cubicBezTo>
                    <a:pt x="0" y="6"/>
                    <a:pt x="1" y="5"/>
                    <a:pt x="2" y="4"/>
                  </a:cubicBezTo>
                  <a:cubicBezTo>
                    <a:pt x="3" y="3"/>
                    <a:pt x="8" y="1"/>
                    <a:pt x="11" y="0"/>
                  </a:cubicBezTo>
                  <a:cubicBezTo>
                    <a:pt x="13" y="0"/>
                    <a:pt x="15" y="1"/>
                    <a:pt x="16" y="2"/>
                  </a:cubicBezTo>
                  <a:cubicBezTo>
                    <a:pt x="18" y="4"/>
                    <a:pt x="19" y="6"/>
                    <a:pt x="19" y="9"/>
                  </a:cubicBezTo>
                  <a:cubicBezTo>
                    <a:pt x="19" y="21"/>
                    <a:pt x="19" y="21"/>
                    <a:pt x="19" y="21"/>
                  </a:cubicBezTo>
                  <a:cubicBezTo>
                    <a:pt x="19" y="24"/>
                    <a:pt x="20" y="24"/>
                    <a:pt x="21" y="24"/>
                  </a:cubicBezTo>
                  <a:cubicBezTo>
                    <a:pt x="22" y="24"/>
                    <a:pt x="23" y="24"/>
                    <a:pt x="23" y="24"/>
                  </a:cubicBezTo>
                  <a:cubicBezTo>
                    <a:pt x="24" y="25"/>
                    <a:pt x="24" y="25"/>
                    <a:pt x="24" y="25"/>
                  </a:cubicBezTo>
                  <a:lnTo>
                    <a:pt x="19" y="29"/>
                  </a:lnTo>
                  <a:close/>
                  <a:moveTo>
                    <a:pt x="14" y="13"/>
                  </a:moveTo>
                  <a:cubicBezTo>
                    <a:pt x="13" y="14"/>
                    <a:pt x="10" y="15"/>
                    <a:pt x="9" y="16"/>
                  </a:cubicBezTo>
                  <a:cubicBezTo>
                    <a:pt x="6" y="17"/>
                    <a:pt x="5" y="18"/>
                    <a:pt x="5" y="20"/>
                  </a:cubicBezTo>
                  <a:cubicBezTo>
                    <a:pt x="5" y="23"/>
                    <a:pt x="7" y="25"/>
                    <a:pt x="9" y="25"/>
                  </a:cubicBezTo>
                  <a:cubicBezTo>
                    <a:pt x="11" y="25"/>
                    <a:pt x="13" y="24"/>
                    <a:pt x="14" y="23"/>
                  </a:cubicBezTo>
                  <a:lnTo>
                    <a:pt x="1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8" name="Freeform 37"/>
            <p:cNvSpPr>
              <a:spLocks/>
            </p:cNvSpPr>
            <p:nvPr/>
          </p:nvSpPr>
          <p:spPr bwMode="auto">
            <a:xfrm>
              <a:off x="3148013" y="4217988"/>
              <a:ext cx="84137" cy="76200"/>
            </a:xfrm>
            <a:custGeom>
              <a:avLst/>
              <a:gdLst>
                <a:gd name="T0" fmla="*/ 18 w 31"/>
                <a:gd name="T1" fmla="*/ 28 h 28"/>
                <a:gd name="T2" fmla="*/ 18 w 31"/>
                <a:gd name="T3" fmla="*/ 26 h 28"/>
                <a:gd name="T4" fmla="*/ 22 w 31"/>
                <a:gd name="T5" fmla="*/ 21 h 28"/>
                <a:gd name="T6" fmla="*/ 22 w 31"/>
                <a:gd name="T7" fmla="*/ 11 h 28"/>
                <a:gd name="T8" fmla="*/ 16 w 31"/>
                <a:gd name="T9" fmla="*/ 4 h 28"/>
                <a:gd name="T10" fmla="*/ 10 w 31"/>
                <a:gd name="T11" fmla="*/ 7 h 28"/>
                <a:gd name="T12" fmla="*/ 10 w 31"/>
                <a:gd name="T13" fmla="*/ 21 h 28"/>
                <a:gd name="T14" fmla="*/ 14 w 31"/>
                <a:gd name="T15" fmla="*/ 26 h 28"/>
                <a:gd name="T16" fmla="*/ 14 w 31"/>
                <a:gd name="T17" fmla="*/ 28 h 28"/>
                <a:gd name="T18" fmla="*/ 0 w 31"/>
                <a:gd name="T19" fmla="*/ 28 h 28"/>
                <a:gd name="T20" fmla="*/ 0 w 31"/>
                <a:gd name="T21" fmla="*/ 26 h 28"/>
                <a:gd name="T22" fmla="*/ 5 w 31"/>
                <a:gd name="T23" fmla="*/ 21 h 28"/>
                <a:gd name="T24" fmla="*/ 5 w 31"/>
                <a:gd name="T25" fmla="*/ 9 h 28"/>
                <a:gd name="T26" fmla="*/ 1 w 31"/>
                <a:gd name="T27" fmla="*/ 4 h 28"/>
                <a:gd name="T28" fmla="*/ 1 w 31"/>
                <a:gd name="T29" fmla="*/ 3 h 28"/>
                <a:gd name="T30" fmla="*/ 10 w 31"/>
                <a:gd name="T31" fmla="*/ 0 h 28"/>
                <a:gd name="T32" fmla="*/ 10 w 31"/>
                <a:gd name="T33" fmla="*/ 5 h 28"/>
                <a:gd name="T34" fmla="*/ 14 w 31"/>
                <a:gd name="T35" fmla="*/ 2 h 28"/>
                <a:gd name="T36" fmla="*/ 19 w 31"/>
                <a:gd name="T37" fmla="*/ 0 h 28"/>
                <a:gd name="T38" fmla="*/ 27 w 31"/>
                <a:gd name="T39" fmla="*/ 10 h 28"/>
                <a:gd name="T40" fmla="*/ 27 w 31"/>
                <a:gd name="T41" fmla="*/ 21 h 28"/>
                <a:gd name="T42" fmla="*/ 31 w 31"/>
                <a:gd name="T43" fmla="*/ 26 h 28"/>
                <a:gd name="T44" fmla="*/ 31 w 31"/>
                <a:gd name="T45" fmla="*/ 28 h 28"/>
                <a:gd name="T46" fmla="*/ 18 w 31"/>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8">
                  <a:moveTo>
                    <a:pt x="18" y="28"/>
                  </a:moveTo>
                  <a:cubicBezTo>
                    <a:pt x="18" y="26"/>
                    <a:pt x="18" y="26"/>
                    <a:pt x="18" y="26"/>
                  </a:cubicBezTo>
                  <a:cubicBezTo>
                    <a:pt x="22" y="26"/>
                    <a:pt x="22" y="25"/>
                    <a:pt x="22" y="21"/>
                  </a:cubicBezTo>
                  <a:cubicBezTo>
                    <a:pt x="22" y="11"/>
                    <a:pt x="22" y="11"/>
                    <a:pt x="22" y="11"/>
                  </a:cubicBezTo>
                  <a:cubicBezTo>
                    <a:pt x="22" y="7"/>
                    <a:pt x="21" y="4"/>
                    <a:pt x="16" y="4"/>
                  </a:cubicBezTo>
                  <a:cubicBezTo>
                    <a:pt x="14" y="4"/>
                    <a:pt x="12" y="5"/>
                    <a:pt x="10" y="7"/>
                  </a:cubicBezTo>
                  <a:cubicBezTo>
                    <a:pt x="10" y="21"/>
                    <a:pt x="10" y="21"/>
                    <a:pt x="10" y="21"/>
                  </a:cubicBezTo>
                  <a:cubicBezTo>
                    <a:pt x="10" y="26"/>
                    <a:pt x="10" y="26"/>
                    <a:pt x="14" y="26"/>
                  </a:cubicBezTo>
                  <a:cubicBezTo>
                    <a:pt x="14" y="28"/>
                    <a:pt x="14" y="28"/>
                    <a:pt x="14" y="28"/>
                  </a:cubicBezTo>
                  <a:cubicBezTo>
                    <a:pt x="0" y="28"/>
                    <a:pt x="0" y="28"/>
                    <a:pt x="0" y="28"/>
                  </a:cubicBezTo>
                  <a:cubicBezTo>
                    <a:pt x="0" y="26"/>
                    <a:pt x="0" y="26"/>
                    <a:pt x="0" y="26"/>
                  </a:cubicBezTo>
                  <a:cubicBezTo>
                    <a:pt x="5" y="26"/>
                    <a:pt x="5" y="25"/>
                    <a:pt x="5" y="21"/>
                  </a:cubicBezTo>
                  <a:cubicBezTo>
                    <a:pt x="5" y="9"/>
                    <a:pt x="5" y="9"/>
                    <a:pt x="5" y="9"/>
                  </a:cubicBezTo>
                  <a:cubicBezTo>
                    <a:pt x="5" y="5"/>
                    <a:pt x="5" y="5"/>
                    <a:pt x="1" y="4"/>
                  </a:cubicBezTo>
                  <a:cubicBezTo>
                    <a:pt x="1" y="3"/>
                    <a:pt x="1" y="3"/>
                    <a:pt x="1" y="3"/>
                  </a:cubicBezTo>
                  <a:cubicBezTo>
                    <a:pt x="4" y="2"/>
                    <a:pt x="7" y="1"/>
                    <a:pt x="10" y="0"/>
                  </a:cubicBezTo>
                  <a:cubicBezTo>
                    <a:pt x="10" y="5"/>
                    <a:pt x="10" y="5"/>
                    <a:pt x="10" y="5"/>
                  </a:cubicBezTo>
                  <a:cubicBezTo>
                    <a:pt x="11" y="4"/>
                    <a:pt x="12" y="3"/>
                    <a:pt x="14" y="2"/>
                  </a:cubicBezTo>
                  <a:cubicBezTo>
                    <a:pt x="16" y="1"/>
                    <a:pt x="17" y="0"/>
                    <a:pt x="19" y="0"/>
                  </a:cubicBezTo>
                  <a:cubicBezTo>
                    <a:pt x="24" y="0"/>
                    <a:pt x="27" y="4"/>
                    <a:pt x="27" y="10"/>
                  </a:cubicBezTo>
                  <a:cubicBezTo>
                    <a:pt x="27" y="21"/>
                    <a:pt x="27" y="21"/>
                    <a:pt x="27" y="21"/>
                  </a:cubicBezTo>
                  <a:cubicBezTo>
                    <a:pt x="27" y="26"/>
                    <a:pt x="27" y="26"/>
                    <a:pt x="31" y="26"/>
                  </a:cubicBezTo>
                  <a:cubicBezTo>
                    <a:pt x="31" y="28"/>
                    <a:pt x="31" y="28"/>
                    <a:pt x="31" y="28"/>
                  </a:cubicBez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9" name="Freeform 38"/>
            <p:cNvSpPr>
              <a:spLocks noEditPoints="1"/>
            </p:cNvSpPr>
            <p:nvPr/>
          </p:nvSpPr>
          <p:spPr bwMode="auto">
            <a:xfrm>
              <a:off x="3241675" y="4173538"/>
              <a:ext cx="80962" cy="123825"/>
            </a:xfrm>
            <a:custGeom>
              <a:avLst/>
              <a:gdLst>
                <a:gd name="T0" fmla="*/ 30 w 30"/>
                <a:gd name="T1" fmla="*/ 42 h 45"/>
                <a:gd name="T2" fmla="*/ 20 w 30"/>
                <a:gd name="T3" fmla="*/ 45 h 45"/>
                <a:gd name="T4" fmla="*/ 20 w 30"/>
                <a:gd name="T5" fmla="*/ 41 h 45"/>
                <a:gd name="T6" fmla="*/ 17 w 30"/>
                <a:gd name="T7" fmla="*/ 43 h 45"/>
                <a:gd name="T8" fmla="*/ 12 w 30"/>
                <a:gd name="T9" fmla="*/ 45 h 45"/>
                <a:gd name="T10" fmla="*/ 0 w 30"/>
                <a:gd name="T11" fmla="*/ 31 h 45"/>
                <a:gd name="T12" fmla="*/ 16 w 30"/>
                <a:gd name="T13" fmla="*/ 16 h 45"/>
                <a:gd name="T14" fmla="*/ 20 w 30"/>
                <a:gd name="T15" fmla="*/ 17 h 45"/>
                <a:gd name="T16" fmla="*/ 20 w 30"/>
                <a:gd name="T17" fmla="*/ 8 h 45"/>
                <a:gd name="T18" fmla="*/ 16 w 30"/>
                <a:gd name="T19" fmla="*/ 4 h 45"/>
                <a:gd name="T20" fmla="*/ 16 w 30"/>
                <a:gd name="T21" fmla="*/ 2 h 45"/>
                <a:gd name="T22" fmla="*/ 25 w 30"/>
                <a:gd name="T23" fmla="*/ 0 h 45"/>
                <a:gd name="T24" fmla="*/ 25 w 30"/>
                <a:gd name="T25" fmla="*/ 37 h 45"/>
                <a:gd name="T26" fmla="*/ 28 w 30"/>
                <a:gd name="T27" fmla="*/ 40 h 45"/>
                <a:gd name="T28" fmla="*/ 30 w 30"/>
                <a:gd name="T29" fmla="*/ 41 h 45"/>
                <a:gd name="T30" fmla="*/ 30 w 30"/>
                <a:gd name="T31" fmla="*/ 42 h 45"/>
                <a:gd name="T32" fmla="*/ 20 w 30"/>
                <a:gd name="T33" fmla="*/ 22 h 45"/>
                <a:gd name="T34" fmla="*/ 14 w 30"/>
                <a:gd name="T35" fmla="*/ 19 h 45"/>
                <a:gd name="T36" fmla="*/ 6 w 30"/>
                <a:gd name="T37" fmla="*/ 30 h 45"/>
                <a:gd name="T38" fmla="*/ 14 w 30"/>
                <a:gd name="T39" fmla="*/ 41 h 45"/>
                <a:gd name="T40" fmla="*/ 20 w 30"/>
                <a:gd name="T41" fmla="*/ 39 h 45"/>
                <a:gd name="T42" fmla="*/ 20 w 30"/>
                <a:gd name="T43"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45">
                  <a:moveTo>
                    <a:pt x="30" y="42"/>
                  </a:moveTo>
                  <a:cubicBezTo>
                    <a:pt x="28" y="42"/>
                    <a:pt x="24" y="43"/>
                    <a:pt x="20" y="45"/>
                  </a:cubicBezTo>
                  <a:cubicBezTo>
                    <a:pt x="20" y="41"/>
                    <a:pt x="20" y="41"/>
                    <a:pt x="20" y="41"/>
                  </a:cubicBezTo>
                  <a:cubicBezTo>
                    <a:pt x="17" y="43"/>
                    <a:pt x="17" y="43"/>
                    <a:pt x="17" y="43"/>
                  </a:cubicBezTo>
                  <a:cubicBezTo>
                    <a:pt x="14" y="44"/>
                    <a:pt x="12" y="45"/>
                    <a:pt x="12" y="45"/>
                  </a:cubicBezTo>
                  <a:cubicBezTo>
                    <a:pt x="7" y="45"/>
                    <a:pt x="0" y="40"/>
                    <a:pt x="0" y="31"/>
                  </a:cubicBezTo>
                  <a:cubicBezTo>
                    <a:pt x="0" y="23"/>
                    <a:pt x="8" y="16"/>
                    <a:pt x="16" y="16"/>
                  </a:cubicBezTo>
                  <a:cubicBezTo>
                    <a:pt x="17" y="16"/>
                    <a:pt x="19" y="16"/>
                    <a:pt x="20" y="17"/>
                  </a:cubicBezTo>
                  <a:cubicBezTo>
                    <a:pt x="20" y="8"/>
                    <a:pt x="20" y="8"/>
                    <a:pt x="20" y="8"/>
                  </a:cubicBezTo>
                  <a:cubicBezTo>
                    <a:pt x="20" y="4"/>
                    <a:pt x="20" y="4"/>
                    <a:pt x="16" y="4"/>
                  </a:cubicBezTo>
                  <a:cubicBezTo>
                    <a:pt x="16" y="2"/>
                    <a:pt x="16" y="2"/>
                    <a:pt x="16" y="2"/>
                  </a:cubicBezTo>
                  <a:cubicBezTo>
                    <a:pt x="19" y="2"/>
                    <a:pt x="23" y="1"/>
                    <a:pt x="25" y="0"/>
                  </a:cubicBezTo>
                  <a:cubicBezTo>
                    <a:pt x="25" y="37"/>
                    <a:pt x="25" y="37"/>
                    <a:pt x="25" y="37"/>
                  </a:cubicBezTo>
                  <a:cubicBezTo>
                    <a:pt x="25" y="40"/>
                    <a:pt x="26" y="40"/>
                    <a:pt x="28" y="40"/>
                  </a:cubicBezTo>
                  <a:cubicBezTo>
                    <a:pt x="30" y="41"/>
                    <a:pt x="30" y="41"/>
                    <a:pt x="30" y="41"/>
                  </a:cubicBezTo>
                  <a:lnTo>
                    <a:pt x="30" y="42"/>
                  </a:lnTo>
                  <a:close/>
                  <a:moveTo>
                    <a:pt x="20" y="22"/>
                  </a:moveTo>
                  <a:cubicBezTo>
                    <a:pt x="19" y="20"/>
                    <a:pt x="16" y="19"/>
                    <a:pt x="14" y="19"/>
                  </a:cubicBezTo>
                  <a:cubicBezTo>
                    <a:pt x="11" y="19"/>
                    <a:pt x="6" y="21"/>
                    <a:pt x="6" y="30"/>
                  </a:cubicBezTo>
                  <a:cubicBezTo>
                    <a:pt x="6" y="37"/>
                    <a:pt x="10" y="41"/>
                    <a:pt x="14" y="41"/>
                  </a:cubicBezTo>
                  <a:cubicBezTo>
                    <a:pt x="17" y="41"/>
                    <a:pt x="19" y="40"/>
                    <a:pt x="20" y="39"/>
                  </a:cubicBezTo>
                  <a:lnTo>
                    <a:pt x="2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0" name="Freeform 39"/>
            <p:cNvSpPr>
              <a:spLocks/>
            </p:cNvSpPr>
            <p:nvPr/>
          </p:nvSpPr>
          <p:spPr bwMode="auto">
            <a:xfrm>
              <a:off x="3362325" y="4221163"/>
              <a:ext cx="82550" cy="73025"/>
            </a:xfrm>
            <a:custGeom>
              <a:avLst/>
              <a:gdLst>
                <a:gd name="T0" fmla="*/ 30 w 30"/>
                <a:gd name="T1" fmla="*/ 2 h 27"/>
                <a:gd name="T2" fmla="*/ 24 w 30"/>
                <a:gd name="T3" fmla="*/ 6 h 27"/>
                <a:gd name="T4" fmla="*/ 16 w 30"/>
                <a:gd name="T5" fmla="*/ 27 h 27"/>
                <a:gd name="T6" fmla="*/ 14 w 30"/>
                <a:gd name="T7" fmla="*/ 27 h 27"/>
                <a:gd name="T8" fmla="*/ 6 w 30"/>
                <a:gd name="T9" fmla="*/ 6 h 27"/>
                <a:gd name="T10" fmla="*/ 0 w 30"/>
                <a:gd name="T11" fmla="*/ 2 h 27"/>
                <a:gd name="T12" fmla="*/ 0 w 30"/>
                <a:gd name="T13" fmla="*/ 0 h 27"/>
                <a:gd name="T14" fmla="*/ 13 w 30"/>
                <a:gd name="T15" fmla="*/ 0 h 27"/>
                <a:gd name="T16" fmla="*/ 13 w 30"/>
                <a:gd name="T17" fmla="*/ 2 h 27"/>
                <a:gd name="T18" fmla="*/ 10 w 30"/>
                <a:gd name="T19" fmla="*/ 5 h 27"/>
                <a:gd name="T20" fmla="*/ 16 w 30"/>
                <a:gd name="T21" fmla="*/ 20 h 27"/>
                <a:gd name="T22" fmla="*/ 22 w 30"/>
                <a:gd name="T23" fmla="*/ 6 h 27"/>
                <a:gd name="T24" fmla="*/ 19 w 30"/>
                <a:gd name="T25" fmla="*/ 2 h 27"/>
                <a:gd name="T26" fmla="*/ 19 w 30"/>
                <a:gd name="T27" fmla="*/ 0 h 27"/>
                <a:gd name="T28" fmla="*/ 30 w 30"/>
                <a:gd name="T29" fmla="*/ 0 h 27"/>
                <a:gd name="T30" fmla="*/ 30 w 30"/>
                <a:gd name="T3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27">
                  <a:moveTo>
                    <a:pt x="30" y="2"/>
                  </a:moveTo>
                  <a:cubicBezTo>
                    <a:pt x="27" y="2"/>
                    <a:pt x="26" y="3"/>
                    <a:pt x="24" y="6"/>
                  </a:cubicBezTo>
                  <a:cubicBezTo>
                    <a:pt x="22" y="11"/>
                    <a:pt x="19" y="18"/>
                    <a:pt x="16" y="27"/>
                  </a:cubicBezTo>
                  <a:cubicBezTo>
                    <a:pt x="14" y="27"/>
                    <a:pt x="14" y="27"/>
                    <a:pt x="14" y="27"/>
                  </a:cubicBezTo>
                  <a:cubicBezTo>
                    <a:pt x="11" y="20"/>
                    <a:pt x="8" y="13"/>
                    <a:pt x="6" y="6"/>
                  </a:cubicBezTo>
                  <a:cubicBezTo>
                    <a:pt x="4" y="2"/>
                    <a:pt x="4" y="2"/>
                    <a:pt x="0" y="2"/>
                  </a:cubicBezTo>
                  <a:cubicBezTo>
                    <a:pt x="0" y="0"/>
                    <a:pt x="0" y="0"/>
                    <a:pt x="0" y="0"/>
                  </a:cubicBezTo>
                  <a:cubicBezTo>
                    <a:pt x="13" y="0"/>
                    <a:pt x="13" y="0"/>
                    <a:pt x="13" y="0"/>
                  </a:cubicBezTo>
                  <a:cubicBezTo>
                    <a:pt x="13" y="2"/>
                    <a:pt x="13" y="2"/>
                    <a:pt x="13" y="2"/>
                  </a:cubicBezTo>
                  <a:cubicBezTo>
                    <a:pt x="10" y="2"/>
                    <a:pt x="10" y="2"/>
                    <a:pt x="10" y="5"/>
                  </a:cubicBezTo>
                  <a:cubicBezTo>
                    <a:pt x="12" y="9"/>
                    <a:pt x="15" y="16"/>
                    <a:pt x="16" y="20"/>
                  </a:cubicBezTo>
                  <a:cubicBezTo>
                    <a:pt x="18" y="15"/>
                    <a:pt x="20" y="10"/>
                    <a:pt x="22" y="6"/>
                  </a:cubicBezTo>
                  <a:cubicBezTo>
                    <a:pt x="23" y="3"/>
                    <a:pt x="22" y="2"/>
                    <a:pt x="19" y="2"/>
                  </a:cubicBezTo>
                  <a:cubicBezTo>
                    <a:pt x="19" y="0"/>
                    <a:pt x="19" y="0"/>
                    <a:pt x="19" y="0"/>
                  </a:cubicBezTo>
                  <a:cubicBezTo>
                    <a:pt x="30" y="0"/>
                    <a:pt x="30" y="0"/>
                    <a:pt x="30" y="0"/>
                  </a:cubicBez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1" name="Freeform 40"/>
            <p:cNvSpPr>
              <a:spLocks noEditPoints="1"/>
            </p:cNvSpPr>
            <p:nvPr/>
          </p:nvSpPr>
          <p:spPr bwMode="auto">
            <a:xfrm>
              <a:off x="3446463" y="4217988"/>
              <a:ext cx="74612" cy="79375"/>
            </a:xfrm>
            <a:custGeom>
              <a:avLst/>
              <a:gdLst>
                <a:gd name="T0" fmla="*/ 27 w 27"/>
                <a:gd name="T1" fmla="*/ 14 h 29"/>
                <a:gd name="T2" fmla="*/ 13 w 27"/>
                <a:gd name="T3" fmla="*/ 29 h 29"/>
                <a:gd name="T4" fmla="*/ 0 w 27"/>
                <a:gd name="T5" fmla="*/ 15 h 29"/>
                <a:gd name="T6" fmla="*/ 13 w 27"/>
                <a:gd name="T7" fmla="*/ 0 h 29"/>
                <a:gd name="T8" fmla="*/ 27 w 27"/>
                <a:gd name="T9" fmla="*/ 14 h 29"/>
                <a:gd name="T10" fmla="*/ 5 w 27"/>
                <a:gd name="T11" fmla="*/ 13 h 29"/>
                <a:gd name="T12" fmla="*/ 14 w 27"/>
                <a:gd name="T13" fmla="*/ 26 h 29"/>
                <a:gd name="T14" fmla="*/ 21 w 27"/>
                <a:gd name="T15" fmla="*/ 15 h 29"/>
                <a:gd name="T16" fmla="*/ 12 w 27"/>
                <a:gd name="T17" fmla="*/ 2 h 29"/>
                <a:gd name="T18" fmla="*/ 5 w 27"/>
                <a:gd name="T1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7" y="14"/>
                  </a:moveTo>
                  <a:cubicBezTo>
                    <a:pt x="27" y="24"/>
                    <a:pt x="19" y="29"/>
                    <a:pt x="13" y="29"/>
                  </a:cubicBezTo>
                  <a:cubicBezTo>
                    <a:pt x="5" y="29"/>
                    <a:pt x="0" y="22"/>
                    <a:pt x="0" y="15"/>
                  </a:cubicBezTo>
                  <a:cubicBezTo>
                    <a:pt x="0" y="5"/>
                    <a:pt x="8" y="0"/>
                    <a:pt x="13" y="0"/>
                  </a:cubicBezTo>
                  <a:cubicBezTo>
                    <a:pt x="21" y="0"/>
                    <a:pt x="27" y="6"/>
                    <a:pt x="27" y="14"/>
                  </a:cubicBezTo>
                  <a:close/>
                  <a:moveTo>
                    <a:pt x="5" y="13"/>
                  </a:moveTo>
                  <a:cubicBezTo>
                    <a:pt x="5" y="21"/>
                    <a:pt x="9" y="26"/>
                    <a:pt x="14" y="26"/>
                  </a:cubicBezTo>
                  <a:cubicBezTo>
                    <a:pt x="18" y="26"/>
                    <a:pt x="21" y="24"/>
                    <a:pt x="21" y="15"/>
                  </a:cubicBezTo>
                  <a:cubicBezTo>
                    <a:pt x="21" y="8"/>
                    <a:pt x="18" y="2"/>
                    <a:pt x="12" y="2"/>
                  </a:cubicBezTo>
                  <a:cubicBezTo>
                    <a:pt x="9" y="2"/>
                    <a:pt x="5" y="6"/>
                    <a:pt x="5"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2" name="Freeform 41"/>
            <p:cNvSpPr>
              <a:spLocks/>
            </p:cNvSpPr>
            <p:nvPr/>
          </p:nvSpPr>
          <p:spPr bwMode="auto">
            <a:xfrm>
              <a:off x="3527425" y="4173538"/>
              <a:ext cx="38100" cy="120650"/>
            </a:xfrm>
            <a:custGeom>
              <a:avLst/>
              <a:gdLst>
                <a:gd name="T0" fmla="*/ 0 w 14"/>
                <a:gd name="T1" fmla="*/ 44 h 44"/>
                <a:gd name="T2" fmla="*/ 0 w 14"/>
                <a:gd name="T3" fmla="*/ 42 h 44"/>
                <a:gd name="T4" fmla="*/ 5 w 14"/>
                <a:gd name="T5" fmla="*/ 37 h 44"/>
                <a:gd name="T6" fmla="*/ 5 w 14"/>
                <a:gd name="T7" fmla="*/ 8 h 44"/>
                <a:gd name="T8" fmla="*/ 0 w 14"/>
                <a:gd name="T9" fmla="*/ 4 h 44"/>
                <a:gd name="T10" fmla="*/ 0 w 14"/>
                <a:gd name="T11" fmla="*/ 2 h 44"/>
                <a:gd name="T12" fmla="*/ 10 w 14"/>
                <a:gd name="T13" fmla="*/ 0 h 44"/>
                <a:gd name="T14" fmla="*/ 10 w 14"/>
                <a:gd name="T15" fmla="*/ 37 h 44"/>
                <a:gd name="T16" fmla="*/ 14 w 14"/>
                <a:gd name="T17" fmla="*/ 42 h 44"/>
                <a:gd name="T18" fmla="*/ 14 w 14"/>
                <a:gd name="T19" fmla="*/ 44 h 44"/>
                <a:gd name="T20" fmla="*/ 0 w 14"/>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0" y="44"/>
                  </a:moveTo>
                  <a:cubicBezTo>
                    <a:pt x="0" y="42"/>
                    <a:pt x="0" y="42"/>
                    <a:pt x="0" y="42"/>
                  </a:cubicBezTo>
                  <a:cubicBezTo>
                    <a:pt x="4" y="42"/>
                    <a:pt x="5" y="41"/>
                    <a:pt x="5" y="37"/>
                  </a:cubicBezTo>
                  <a:cubicBezTo>
                    <a:pt x="5" y="8"/>
                    <a:pt x="5" y="8"/>
                    <a:pt x="5" y="8"/>
                  </a:cubicBezTo>
                  <a:cubicBezTo>
                    <a:pt x="5" y="4"/>
                    <a:pt x="4" y="4"/>
                    <a:pt x="0" y="4"/>
                  </a:cubicBezTo>
                  <a:cubicBezTo>
                    <a:pt x="0" y="2"/>
                    <a:pt x="0" y="2"/>
                    <a:pt x="0" y="2"/>
                  </a:cubicBezTo>
                  <a:cubicBezTo>
                    <a:pt x="4" y="2"/>
                    <a:pt x="7" y="1"/>
                    <a:pt x="10" y="0"/>
                  </a:cubicBezTo>
                  <a:cubicBezTo>
                    <a:pt x="10" y="37"/>
                    <a:pt x="10" y="37"/>
                    <a:pt x="10" y="37"/>
                  </a:cubicBezTo>
                  <a:cubicBezTo>
                    <a:pt x="10" y="41"/>
                    <a:pt x="10" y="42"/>
                    <a:pt x="14" y="42"/>
                  </a:cubicBezTo>
                  <a:cubicBezTo>
                    <a:pt x="14" y="44"/>
                    <a:pt x="14" y="44"/>
                    <a:pt x="14" y="44"/>
                  </a:cubicBez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3" name="Freeform 42"/>
            <p:cNvSpPr>
              <a:spLocks/>
            </p:cNvSpPr>
            <p:nvPr/>
          </p:nvSpPr>
          <p:spPr bwMode="auto">
            <a:xfrm>
              <a:off x="3570288" y="4217988"/>
              <a:ext cx="82550" cy="79375"/>
            </a:xfrm>
            <a:custGeom>
              <a:avLst/>
              <a:gdLst>
                <a:gd name="T0" fmla="*/ 30 w 30"/>
                <a:gd name="T1" fmla="*/ 26 h 29"/>
                <a:gd name="T2" fmla="*/ 25 w 30"/>
                <a:gd name="T3" fmla="*/ 27 h 29"/>
                <a:gd name="T4" fmla="*/ 21 w 30"/>
                <a:gd name="T5" fmla="*/ 29 h 29"/>
                <a:gd name="T6" fmla="*/ 21 w 30"/>
                <a:gd name="T7" fmla="*/ 28 h 29"/>
                <a:gd name="T8" fmla="*/ 21 w 30"/>
                <a:gd name="T9" fmla="*/ 24 h 29"/>
                <a:gd name="T10" fmla="*/ 16 w 30"/>
                <a:gd name="T11" fmla="*/ 27 h 29"/>
                <a:gd name="T12" fmla="*/ 11 w 30"/>
                <a:gd name="T13" fmla="*/ 29 h 29"/>
                <a:gd name="T14" fmla="*/ 4 w 30"/>
                <a:gd name="T15" fmla="*/ 19 h 29"/>
                <a:gd name="T16" fmla="*/ 4 w 30"/>
                <a:gd name="T17" fmla="*/ 7 h 29"/>
                <a:gd name="T18" fmla="*/ 2 w 30"/>
                <a:gd name="T19" fmla="*/ 3 h 29"/>
                <a:gd name="T20" fmla="*/ 0 w 30"/>
                <a:gd name="T21" fmla="*/ 3 h 29"/>
                <a:gd name="T22" fmla="*/ 0 w 30"/>
                <a:gd name="T23" fmla="*/ 2 h 29"/>
                <a:gd name="T24" fmla="*/ 4 w 30"/>
                <a:gd name="T25" fmla="*/ 1 h 29"/>
                <a:gd name="T26" fmla="*/ 9 w 30"/>
                <a:gd name="T27" fmla="*/ 0 h 29"/>
                <a:gd name="T28" fmla="*/ 9 w 30"/>
                <a:gd name="T29" fmla="*/ 9 h 29"/>
                <a:gd name="T30" fmla="*/ 9 w 30"/>
                <a:gd name="T31" fmla="*/ 18 h 29"/>
                <a:gd name="T32" fmla="*/ 14 w 30"/>
                <a:gd name="T33" fmla="*/ 25 h 29"/>
                <a:gd name="T34" fmla="*/ 21 w 30"/>
                <a:gd name="T35" fmla="*/ 22 h 29"/>
                <a:gd name="T36" fmla="*/ 21 w 30"/>
                <a:gd name="T37" fmla="*/ 7 h 29"/>
                <a:gd name="T38" fmla="*/ 18 w 30"/>
                <a:gd name="T39" fmla="*/ 3 h 29"/>
                <a:gd name="T40" fmla="*/ 16 w 30"/>
                <a:gd name="T41" fmla="*/ 3 h 29"/>
                <a:gd name="T42" fmla="*/ 16 w 30"/>
                <a:gd name="T43" fmla="*/ 2 h 29"/>
                <a:gd name="T44" fmla="*/ 21 w 30"/>
                <a:gd name="T45" fmla="*/ 1 h 29"/>
                <a:gd name="T46" fmla="*/ 25 w 30"/>
                <a:gd name="T47" fmla="*/ 0 h 29"/>
                <a:gd name="T48" fmla="*/ 25 w 30"/>
                <a:gd name="T49" fmla="*/ 21 h 29"/>
                <a:gd name="T50" fmla="*/ 28 w 30"/>
                <a:gd name="T51" fmla="*/ 25 h 29"/>
                <a:gd name="T52" fmla="*/ 30 w 30"/>
                <a:gd name="T53" fmla="*/ 25 h 29"/>
                <a:gd name="T54" fmla="*/ 30 w 30"/>
                <a:gd name="T5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29">
                  <a:moveTo>
                    <a:pt x="30" y="26"/>
                  </a:moveTo>
                  <a:cubicBezTo>
                    <a:pt x="29" y="26"/>
                    <a:pt x="27" y="27"/>
                    <a:pt x="25" y="27"/>
                  </a:cubicBezTo>
                  <a:cubicBezTo>
                    <a:pt x="24" y="28"/>
                    <a:pt x="22" y="28"/>
                    <a:pt x="21" y="29"/>
                  </a:cubicBezTo>
                  <a:cubicBezTo>
                    <a:pt x="21" y="28"/>
                    <a:pt x="21" y="28"/>
                    <a:pt x="21" y="28"/>
                  </a:cubicBezTo>
                  <a:cubicBezTo>
                    <a:pt x="21" y="24"/>
                    <a:pt x="21" y="24"/>
                    <a:pt x="21" y="24"/>
                  </a:cubicBezTo>
                  <a:cubicBezTo>
                    <a:pt x="19" y="25"/>
                    <a:pt x="18" y="26"/>
                    <a:pt x="16" y="27"/>
                  </a:cubicBezTo>
                  <a:cubicBezTo>
                    <a:pt x="14" y="28"/>
                    <a:pt x="13" y="29"/>
                    <a:pt x="11" y="29"/>
                  </a:cubicBezTo>
                  <a:cubicBezTo>
                    <a:pt x="7" y="29"/>
                    <a:pt x="4" y="26"/>
                    <a:pt x="4" y="19"/>
                  </a:cubicBezTo>
                  <a:cubicBezTo>
                    <a:pt x="4" y="7"/>
                    <a:pt x="4" y="7"/>
                    <a:pt x="4" y="7"/>
                  </a:cubicBezTo>
                  <a:cubicBezTo>
                    <a:pt x="4" y="4"/>
                    <a:pt x="3" y="4"/>
                    <a:pt x="2" y="3"/>
                  </a:cubicBezTo>
                  <a:cubicBezTo>
                    <a:pt x="0" y="3"/>
                    <a:pt x="0" y="3"/>
                    <a:pt x="0" y="3"/>
                  </a:cubicBezTo>
                  <a:cubicBezTo>
                    <a:pt x="0" y="2"/>
                    <a:pt x="0" y="2"/>
                    <a:pt x="0" y="2"/>
                  </a:cubicBezTo>
                  <a:cubicBezTo>
                    <a:pt x="1" y="2"/>
                    <a:pt x="3" y="1"/>
                    <a:pt x="4" y="1"/>
                  </a:cubicBezTo>
                  <a:cubicBezTo>
                    <a:pt x="6" y="1"/>
                    <a:pt x="8" y="1"/>
                    <a:pt x="9" y="0"/>
                  </a:cubicBezTo>
                  <a:cubicBezTo>
                    <a:pt x="9" y="2"/>
                    <a:pt x="9" y="5"/>
                    <a:pt x="9" y="9"/>
                  </a:cubicBezTo>
                  <a:cubicBezTo>
                    <a:pt x="9" y="18"/>
                    <a:pt x="9" y="18"/>
                    <a:pt x="9" y="18"/>
                  </a:cubicBezTo>
                  <a:cubicBezTo>
                    <a:pt x="9" y="23"/>
                    <a:pt x="11" y="25"/>
                    <a:pt x="14" y="25"/>
                  </a:cubicBezTo>
                  <a:cubicBezTo>
                    <a:pt x="16" y="25"/>
                    <a:pt x="19" y="24"/>
                    <a:pt x="21" y="22"/>
                  </a:cubicBezTo>
                  <a:cubicBezTo>
                    <a:pt x="21" y="7"/>
                    <a:pt x="21" y="7"/>
                    <a:pt x="21" y="7"/>
                  </a:cubicBezTo>
                  <a:cubicBezTo>
                    <a:pt x="21" y="4"/>
                    <a:pt x="20" y="4"/>
                    <a:pt x="18" y="3"/>
                  </a:cubicBezTo>
                  <a:cubicBezTo>
                    <a:pt x="16" y="3"/>
                    <a:pt x="16" y="3"/>
                    <a:pt x="16" y="3"/>
                  </a:cubicBezTo>
                  <a:cubicBezTo>
                    <a:pt x="16" y="2"/>
                    <a:pt x="16" y="2"/>
                    <a:pt x="16" y="2"/>
                  </a:cubicBezTo>
                  <a:cubicBezTo>
                    <a:pt x="17" y="2"/>
                    <a:pt x="20" y="1"/>
                    <a:pt x="21" y="1"/>
                  </a:cubicBezTo>
                  <a:cubicBezTo>
                    <a:pt x="23" y="1"/>
                    <a:pt x="25" y="1"/>
                    <a:pt x="25" y="0"/>
                  </a:cubicBezTo>
                  <a:cubicBezTo>
                    <a:pt x="25" y="21"/>
                    <a:pt x="25" y="21"/>
                    <a:pt x="25" y="21"/>
                  </a:cubicBezTo>
                  <a:cubicBezTo>
                    <a:pt x="25" y="24"/>
                    <a:pt x="26" y="24"/>
                    <a:pt x="28" y="25"/>
                  </a:cubicBezTo>
                  <a:cubicBezTo>
                    <a:pt x="30" y="25"/>
                    <a:pt x="30" y="25"/>
                    <a:pt x="30" y="25"/>
                  </a:cubicBezTo>
                  <a:lnTo>
                    <a:pt x="3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4" name="Freeform 43"/>
            <p:cNvSpPr>
              <a:spLocks/>
            </p:cNvSpPr>
            <p:nvPr/>
          </p:nvSpPr>
          <p:spPr bwMode="auto">
            <a:xfrm>
              <a:off x="3660775" y="4217988"/>
              <a:ext cx="82550" cy="76200"/>
            </a:xfrm>
            <a:custGeom>
              <a:avLst/>
              <a:gdLst>
                <a:gd name="T0" fmla="*/ 17 w 30"/>
                <a:gd name="T1" fmla="*/ 28 h 28"/>
                <a:gd name="T2" fmla="*/ 17 w 30"/>
                <a:gd name="T3" fmla="*/ 26 h 28"/>
                <a:gd name="T4" fmla="*/ 21 w 30"/>
                <a:gd name="T5" fmla="*/ 21 h 28"/>
                <a:gd name="T6" fmla="*/ 21 w 30"/>
                <a:gd name="T7" fmla="*/ 11 h 28"/>
                <a:gd name="T8" fmla="*/ 16 w 30"/>
                <a:gd name="T9" fmla="*/ 4 h 28"/>
                <a:gd name="T10" fmla="*/ 9 w 30"/>
                <a:gd name="T11" fmla="*/ 7 h 28"/>
                <a:gd name="T12" fmla="*/ 9 w 30"/>
                <a:gd name="T13" fmla="*/ 21 h 28"/>
                <a:gd name="T14" fmla="*/ 13 w 30"/>
                <a:gd name="T15" fmla="*/ 26 h 28"/>
                <a:gd name="T16" fmla="*/ 13 w 30"/>
                <a:gd name="T17" fmla="*/ 28 h 28"/>
                <a:gd name="T18" fmla="*/ 0 w 30"/>
                <a:gd name="T19" fmla="*/ 28 h 28"/>
                <a:gd name="T20" fmla="*/ 0 w 30"/>
                <a:gd name="T21" fmla="*/ 26 h 28"/>
                <a:gd name="T22" fmla="*/ 4 w 30"/>
                <a:gd name="T23" fmla="*/ 21 h 28"/>
                <a:gd name="T24" fmla="*/ 4 w 30"/>
                <a:gd name="T25" fmla="*/ 9 h 28"/>
                <a:gd name="T26" fmla="*/ 0 w 30"/>
                <a:gd name="T27" fmla="*/ 4 h 28"/>
                <a:gd name="T28" fmla="*/ 0 w 30"/>
                <a:gd name="T29" fmla="*/ 3 h 28"/>
                <a:gd name="T30" fmla="*/ 9 w 30"/>
                <a:gd name="T31" fmla="*/ 0 h 28"/>
                <a:gd name="T32" fmla="*/ 9 w 30"/>
                <a:gd name="T33" fmla="*/ 5 h 28"/>
                <a:gd name="T34" fmla="*/ 13 w 30"/>
                <a:gd name="T35" fmla="*/ 2 h 28"/>
                <a:gd name="T36" fmla="*/ 18 w 30"/>
                <a:gd name="T37" fmla="*/ 0 h 28"/>
                <a:gd name="T38" fmla="*/ 26 w 30"/>
                <a:gd name="T39" fmla="*/ 10 h 28"/>
                <a:gd name="T40" fmla="*/ 26 w 30"/>
                <a:gd name="T41" fmla="*/ 21 h 28"/>
                <a:gd name="T42" fmla="*/ 30 w 30"/>
                <a:gd name="T43" fmla="*/ 26 h 28"/>
                <a:gd name="T44" fmla="*/ 30 w 30"/>
                <a:gd name="T45" fmla="*/ 28 h 28"/>
                <a:gd name="T46" fmla="*/ 17 w 3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8">
                  <a:moveTo>
                    <a:pt x="17" y="28"/>
                  </a:moveTo>
                  <a:cubicBezTo>
                    <a:pt x="17" y="26"/>
                    <a:pt x="17" y="26"/>
                    <a:pt x="17" y="26"/>
                  </a:cubicBezTo>
                  <a:cubicBezTo>
                    <a:pt x="21" y="26"/>
                    <a:pt x="21" y="25"/>
                    <a:pt x="21" y="21"/>
                  </a:cubicBezTo>
                  <a:cubicBezTo>
                    <a:pt x="21" y="11"/>
                    <a:pt x="21" y="11"/>
                    <a:pt x="21" y="11"/>
                  </a:cubicBezTo>
                  <a:cubicBezTo>
                    <a:pt x="21" y="7"/>
                    <a:pt x="20" y="4"/>
                    <a:pt x="16" y="4"/>
                  </a:cubicBezTo>
                  <a:cubicBezTo>
                    <a:pt x="13" y="4"/>
                    <a:pt x="11" y="5"/>
                    <a:pt x="9" y="7"/>
                  </a:cubicBezTo>
                  <a:cubicBezTo>
                    <a:pt x="9" y="21"/>
                    <a:pt x="9" y="21"/>
                    <a:pt x="9" y="21"/>
                  </a:cubicBezTo>
                  <a:cubicBezTo>
                    <a:pt x="9" y="26"/>
                    <a:pt x="9" y="26"/>
                    <a:pt x="13" y="26"/>
                  </a:cubicBezTo>
                  <a:cubicBezTo>
                    <a:pt x="13" y="28"/>
                    <a:pt x="13" y="28"/>
                    <a:pt x="13" y="28"/>
                  </a:cubicBezTo>
                  <a:cubicBezTo>
                    <a:pt x="0" y="28"/>
                    <a:pt x="0" y="28"/>
                    <a:pt x="0" y="28"/>
                  </a:cubicBezTo>
                  <a:cubicBezTo>
                    <a:pt x="0" y="26"/>
                    <a:pt x="0" y="26"/>
                    <a:pt x="0" y="26"/>
                  </a:cubicBezTo>
                  <a:cubicBezTo>
                    <a:pt x="4" y="26"/>
                    <a:pt x="4" y="25"/>
                    <a:pt x="4" y="21"/>
                  </a:cubicBezTo>
                  <a:cubicBezTo>
                    <a:pt x="4" y="9"/>
                    <a:pt x="4" y="9"/>
                    <a:pt x="4" y="9"/>
                  </a:cubicBezTo>
                  <a:cubicBezTo>
                    <a:pt x="4" y="5"/>
                    <a:pt x="4" y="5"/>
                    <a:pt x="0" y="4"/>
                  </a:cubicBezTo>
                  <a:cubicBezTo>
                    <a:pt x="0" y="3"/>
                    <a:pt x="0" y="3"/>
                    <a:pt x="0" y="3"/>
                  </a:cubicBezTo>
                  <a:cubicBezTo>
                    <a:pt x="3" y="2"/>
                    <a:pt x="6" y="1"/>
                    <a:pt x="9" y="0"/>
                  </a:cubicBezTo>
                  <a:cubicBezTo>
                    <a:pt x="9" y="5"/>
                    <a:pt x="9" y="5"/>
                    <a:pt x="9" y="5"/>
                  </a:cubicBezTo>
                  <a:cubicBezTo>
                    <a:pt x="10" y="4"/>
                    <a:pt x="12" y="3"/>
                    <a:pt x="13" y="2"/>
                  </a:cubicBezTo>
                  <a:cubicBezTo>
                    <a:pt x="15" y="1"/>
                    <a:pt x="16" y="0"/>
                    <a:pt x="18" y="0"/>
                  </a:cubicBezTo>
                  <a:cubicBezTo>
                    <a:pt x="23" y="0"/>
                    <a:pt x="26" y="4"/>
                    <a:pt x="26" y="10"/>
                  </a:cubicBezTo>
                  <a:cubicBezTo>
                    <a:pt x="26" y="21"/>
                    <a:pt x="26" y="21"/>
                    <a:pt x="26" y="21"/>
                  </a:cubicBezTo>
                  <a:cubicBezTo>
                    <a:pt x="26" y="26"/>
                    <a:pt x="26" y="26"/>
                    <a:pt x="30" y="26"/>
                  </a:cubicBezTo>
                  <a:cubicBezTo>
                    <a:pt x="30" y="28"/>
                    <a:pt x="30" y="28"/>
                    <a:pt x="30" y="28"/>
                  </a:cubicBezTo>
                  <a:lnTo>
                    <a:pt x="17"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5" name="Freeform 44"/>
            <p:cNvSpPr>
              <a:spLocks/>
            </p:cNvSpPr>
            <p:nvPr/>
          </p:nvSpPr>
          <p:spPr bwMode="auto">
            <a:xfrm>
              <a:off x="3746500" y="4195763"/>
              <a:ext cx="49212" cy="101600"/>
            </a:xfrm>
            <a:custGeom>
              <a:avLst/>
              <a:gdLst>
                <a:gd name="T0" fmla="*/ 13 w 18"/>
                <a:gd name="T1" fmla="*/ 36 h 37"/>
                <a:gd name="T2" fmla="*/ 11 w 18"/>
                <a:gd name="T3" fmla="*/ 37 h 37"/>
                <a:gd name="T4" fmla="*/ 5 w 18"/>
                <a:gd name="T5" fmla="*/ 29 h 37"/>
                <a:gd name="T6" fmla="*/ 5 w 18"/>
                <a:gd name="T7" fmla="*/ 11 h 37"/>
                <a:gd name="T8" fmla="*/ 1 w 18"/>
                <a:gd name="T9" fmla="*/ 11 h 37"/>
                <a:gd name="T10" fmla="*/ 0 w 18"/>
                <a:gd name="T11" fmla="*/ 11 h 37"/>
                <a:gd name="T12" fmla="*/ 2 w 18"/>
                <a:gd name="T13" fmla="*/ 9 h 37"/>
                <a:gd name="T14" fmla="*/ 5 w 18"/>
                <a:gd name="T15" fmla="*/ 9 h 37"/>
                <a:gd name="T16" fmla="*/ 5 w 18"/>
                <a:gd name="T17" fmla="*/ 4 h 37"/>
                <a:gd name="T18" fmla="*/ 9 w 18"/>
                <a:gd name="T19" fmla="*/ 0 h 37"/>
                <a:gd name="T20" fmla="*/ 10 w 18"/>
                <a:gd name="T21" fmla="*/ 1 h 37"/>
                <a:gd name="T22" fmla="*/ 10 w 18"/>
                <a:gd name="T23" fmla="*/ 9 h 37"/>
                <a:gd name="T24" fmla="*/ 17 w 18"/>
                <a:gd name="T25" fmla="*/ 9 h 37"/>
                <a:gd name="T26" fmla="*/ 16 w 18"/>
                <a:gd name="T27" fmla="*/ 11 h 37"/>
                <a:gd name="T28" fmla="*/ 10 w 18"/>
                <a:gd name="T29" fmla="*/ 11 h 37"/>
                <a:gd name="T30" fmla="*/ 10 w 18"/>
                <a:gd name="T31" fmla="*/ 27 h 37"/>
                <a:gd name="T32" fmla="*/ 13 w 18"/>
                <a:gd name="T33" fmla="*/ 33 h 37"/>
                <a:gd name="T34" fmla="*/ 17 w 18"/>
                <a:gd name="T35" fmla="*/ 32 h 37"/>
                <a:gd name="T36" fmla="*/ 18 w 18"/>
                <a:gd name="T37" fmla="*/ 34 h 37"/>
                <a:gd name="T38" fmla="*/ 13 w 18"/>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7">
                  <a:moveTo>
                    <a:pt x="13" y="36"/>
                  </a:moveTo>
                  <a:cubicBezTo>
                    <a:pt x="12" y="36"/>
                    <a:pt x="11" y="37"/>
                    <a:pt x="11" y="37"/>
                  </a:cubicBezTo>
                  <a:cubicBezTo>
                    <a:pt x="7" y="37"/>
                    <a:pt x="5" y="34"/>
                    <a:pt x="5" y="29"/>
                  </a:cubicBezTo>
                  <a:cubicBezTo>
                    <a:pt x="5" y="11"/>
                    <a:pt x="5" y="11"/>
                    <a:pt x="5" y="11"/>
                  </a:cubicBezTo>
                  <a:cubicBezTo>
                    <a:pt x="1" y="11"/>
                    <a:pt x="1" y="11"/>
                    <a:pt x="1" y="11"/>
                  </a:cubicBezTo>
                  <a:cubicBezTo>
                    <a:pt x="0" y="11"/>
                    <a:pt x="0" y="11"/>
                    <a:pt x="0" y="11"/>
                  </a:cubicBezTo>
                  <a:cubicBezTo>
                    <a:pt x="2" y="9"/>
                    <a:pt x="2" y="9"/>
                    <a:pt x="2" y="9"/>
                  </a:cubicBezTo>
                  <a:cubicBezTo>
                    <a:pt x="5" y="9"/>
                    <a:pt x="5" y="9"/>
                    <a:pt x="5" y="9"/>
                  </a:cubicBezTo>
                  <a:cubicBezTo>
                    <a:pt x="5" y="4"/>
                    <a:pt x="5" y="4"/>
                    <a:pt x="5" y="4"/>
                  </a:cubicBezTo>
                  <a:cubicBezTo>
                    <a:pt x="9" y="0"/>
                    <a:pt x="9" y="0"/>
                    <a:pt x="9" y="0"/>
                  </a:cubicBezTo>
                  <a:cubicBezTo>
                    <a:pt x="10" y="1"/>
                    <a:pt x="10" y="1"/>
                    <a:pt x="10" y="1"/>
                  </a:cubicBezTo>
                  <a:cubicBezTo>
                    <a:pt x="10" y="9"/>
                    <a:pt x="10" y="9"/>
                    <a:pt x="10" y="9"/>
                  </a:cubicBezTo>
                  <a:cubicBezTo>
                    <a:pt x="17" y="9"/>
                    <a:pt x="17" y="9"/>
                    <a:pt x="17" y="9"/>
                  </a:cubicBezTo>
                  <a:cubicBezTo>
                    <a:pt x="17" y="10"/>
                    <a:pt x="17" y="11"/>
                    <a:pt x="16" y="11"/>
                  </a:cubicBezTo>
                  <a:cubicBezTo>
                    <a:pt x="10" y="11"/>
                    <a:pt x="10" y="11"/>
                    <a:pt x="10" y="11"/>
                  </a:cubicBezTo>
                  <a:cubicBezTo>
                    <a:pt x="10" y="27"/>
                    <a:pt x="10" y="27"/>
                    <a:pt x="10" y="27"/>
                  </a:cubicBezTo>
                  <a:cubicBezTo>
                    <a:pt x="10" y="32"/>
                    <a:pt x="12" y="33"/>
                    <a:pt x="13" y="33"/>
                  </a:cubicBezTo>
                  <a:cubicBezTo>
                    <a:pt x="15" y="33"/>
                    <a:pt x="16" y="32"/>
                    <a:pt x="17" y="32"/>
                  </a:cubicBezTo>
                  <a:cubicBezTo>
                    <a:pt x="18" y="34"/>
                    <a:pt x="18" y="34"/>
                    <a:pt x="18" y="34"/>
                  </a:cubicBezTo>
                  <a:lnTo>
                    <a:pt x="1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6" name="Freeform 45"/>
            <p:cNvSpPr>
              <a:spLocks noEditPoints="1"/>
            </p:cNvSpPr>
            <p:nvPr/>
          </p:nvSpPr>
          <p:spPr bwMode="auto">
            <a:xfrm>
              <a:off x="3802063" y="4217988"/>
              <a:ext cx="60325" cy="79375"/>
            </a:xfrm>
            <a:custGeom>
              <a:avLst/>
              <a:gdLst>
                <a:gd name="T0" fmla="*/ 22 w 22"/>
                <a:gd name="T1" fmla="*/ 23 h 29"/>
                <a:gd name="T2" fmla="*/ 12 w 22"/>
                <a:gd name="T3" fmla="*/ 29 h 29"/>
                <a:gd name="T4" fmla="*/ 0 w 22"/>
                <a:gd name="T5" fmla="*/ 15 h 29"/>
                <a:gd name="T6" fmla="*/ 4 w 22"/>
                <a:gd name="T7" fmla="*/ 5 h 29"/>
                <a:gd name="T8" fmla="*/ 13 w 22"/>
                <a:gd name="T9" fmla="*/ 0 h 29"/>
                <a:gd name="T10" fmla="*/ 13 w 22"/>
                <a:gd name="T11" fmla="*/ 0 h 29"/>
                <a:gd name="T12" fmla="*/ 22 w 22"/>
                <a:gd name="T13" fmla="*/ 10 h 29"/>
                <a:gd name="T14" fmla="*/ 21 w 22"/>
                <a:gd name="T15" fmla="*/ 11 h 29"/>
                <a:gd name="T16" fmla="*/ 5 w 22"/>
                <a:gd name="T17" fmla="*/ 13 h 29"/>
                <a:gd name="T18" fmla="*/ 14 w 22"/>
                <a:gd name="T19" fmla="*/ 24 h 29"/>
                <a:gd name="T20" fmla="*/ 21 w 22"/>
                <a:gd name="T21" fmla="*/ 21 h 29"/>
                <a:gd name="T22" fmla="*/ 22 w 22"/>
                <a:gd name="T23" fmla="*/ 23 h 29"/>
                <a:gd name="T24" fmla="*/ 5 w 22"/>
                <a:gd name="T25" fmla="*/ 10 h 29"/>
                <a:gd name="T26" fmla="*/ 16 w 22"/>
                <a:gd name="T27" fmla="*/ 10 h 29"/>
                <a:gd name="T28" fmla="*/ 17 w 22"/>
                <a:gd name="T29" fmla="*/ 9 h 29"/>
                <a:gd name="T30" fmla="*/ 12 w 22"/>
                <a:gd name="T31" fmla="*/ 2 h 29"/>
                <a:gd name="T32" fmla="*/ 5 w 22"/>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9">
                  <a:moveTo>
                    <a:pt x="22" y="23"/>
                  </a:moveTo>
                  <a:cubicBezTo>
                    <a:pt x="18" y="27"/>
                    <a:pt x="14" y="29"/>
                    <a:pt x="12" y="29"/>
                  </a:cubicBezTo>
                  <a:cubicBezTo>
                    <a:pt x="4" y="29"/>
                    <a:pt x="0" y="22"/>
                    <a:pt x="0" y="15"/>
                  </a:cubicBezTo>
                  <a:cubicBezTo>
                    <a:pt x="0" y="11"/>
                    <a:pt x="2" y="7"/>
                    <a:pt x="4" y="5"/>
                  </a:cubicBezTo>
                  <a:cubicBezTo>
                    <a:pt x="7" y="2"/>
                    <a:pt x="10" y="0"/>
                    <a:pt x="13" y="0"/>
                  </a:cubicBezTo>
                  <a:cubicBezTo>
                    <a:pt x="13" y="0"/>
                    <a:pt x="13" y="0"/>
                    <a:pt x="13" y="0"/>
                  </a:cubicBezTo>
                  <a:cubicBezTo>
                    <a:pt x="18" y="0"/>
                    <a:pt x="22" y="5"/>
                    <a:pt x="22" y="10"/>
                  </a:cubicBezTo>
                  <a:cubicBezTo>
                    <a:pt x="22" y="11"/>
                    <a:pt x="22" y="11"/>
                    <a:pt x="21" y="11"/>
                  </a:cubicBezTo>
                  <a:cubicBezTo>
                    <a:pt x="20" y="12"/>
                    <a:pt x="12" y="12"/>
                    <a:pt x="5" y="13"/>
                  </a:cubicBezTo>
                  <a:cubicBezTo>
                    <a:pt x="5" y="21"/>
                    <a:pt x="10" y="24"/>
                    <a:pt x="14" y="24"/>
                  </a:cubicBezTo>
                  <a:cubicBezTo>
                    <a:pt x="16" y="24"/>
                    <a:pt x="19" y="23"/>
                    <a:pt x="21" y="21"/>
                  </a:cubicBezTo>
                  <a:lnTo>
                    <a:pt x="22" y="23"/>
                  </a:lnTo>
                  <a:close/>
                  <a:moveTo>
                    <a:pt x="5" y="10"/>
                  </a:moveTo>
                  <a:cubicBezTo>
                    <a:pt x="9" y="10"/>
                    <a:pt x="12" y="10"/>
                    <a:pt x="16" y="10"/>
                  </a:cubicBezTo>
                  <a:cubicBezTo>
                    <a:pt x="17" y="10"/>
                    <a:pt x="17" y="10"/>
                    <a:pt x="17" y="9"/>
                  </a:cubicBezTo>
                  <a:cubicBezTo>
                    <a:pt x="17" y="5"/>
                    <a:pt x="15" y="2"/>
                    <a:pt x="12" y="2"/>
                  </a:cubicBezTo>
                  <a:cubicBezTo>
                    <a:pt x="9"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7" name="Freeform 46"/>
            <p:cNvSpPr>
              <a:spLocks noEditPoints="1"/>
            </p:cNvSpPr>
            <p:nvPr/>
          </p:nvSpPr>
          <p:spPr bwMode="auto">
            <a:xfrm>
              <a:off x="3873500" y="4217988"/>
              <a:ext cx="63500" cy="79375"/>
            </a:xfrm>
            <a:custGeom>
              <a:avLst/>
              <a:gdLst>
                <a:gd name="T0" fmla="*/ 22 w 23"/>
                <a:gd name="T1" fmla="*/ 23 h 29"/>
                <a:gd name="T2" fmla="*/ 12 w 23"/>
                <a:gd name="T3" fmla="*/ 29 h 29"/>
                <a:gd name="T4" fmla="*/ 0 w 23"/>
                <a:gd name="T5" fmla="*/ 15 h 29"/>
                <a:gd name="T6" fmla="*/ 4 w 23"/>
                <a:gd name="T7" fmla="*/ 5 h 29"/>
                <a:gd name="T8" fmla="*/ 13 w 23"/>
                <a:gd name="T9" fmla="*/ 0 h 29"/>
                <a:gd name="T10" fmla="*/ 13 w 23"/>
                <a:gd name="T11" fmla="*/ 0 h 29"/>
                <a:gd name="T12" fmla="*/ 23 w 23"/>
                <a:gd name="T13" fmla="*/ 10 h 29"/>
                <a:gd name="T14" fmla="*/ 21 w 23"/>
                <a:gd name="T15" fmla="*/ 11 h 29"/>
                <a:gd name="T16" fmla="*/ 5 w 23"/>
                <a:gd name="T17" fmla="*/ 13 h 29"/>
                <a:gd name="T18" fmla="*/ 14 w 23"/>
                <a:gd name="T19" fmla="*/ 24 h 29"/>
                <a:gd name="T20" fmla="*/ 21 w 23"/>
                <a:gd name="T21" fmla="*/ 21 h 29"/>
                <a:gd name="T22" fmla="*/ 22 w 23"/>
                <a:gd name="T23" fmla="*/ 23 h 29"/>
                <a:gd name="T24" fmla="*/ 5 w 23"/>
                <a:gd name="T25" fmla="*/ 10 h 29"/>
                <a:gd name="T26" fmla="*/ 16 w 23"/>
                <a:gd name="T27" fmla="*/ 10 h 29"/>
                <a:gd name="T28" fmla="*/ 17 w 23"/>
                <a:gd name="T29" fmla="*/ 9 h 29"/>
                <a:gd name="T30" fmla="*/ 12 w 23"/>
                <a:gd name="T31" fmla="*/ 2 h 29"/>
                <a:gd name="T32" fmla="*/ 5 w 23"/>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9">
                  <a:moveTo>
                    <a:pt x="22" y="23"/>
                  </a:moveTo>
                  <a:cubicBezTo>
                    <a:pt x="19" y="27"/>
                    <a:pt x="14" y="29"/>
                    <a:pt x="12" y="29"/>
                  </a:cubicBezTo>
                  <a:cubicBezTo>
                    <a:pt x="5" y="29"/>
                    <a:pt x="0" y="22"/>
                    <a:pt x="0" y="15"/>
                  </a:cubicBezTo>
                  <a:cubicBezTo>
                    <a:pt x="0" y="11"/>
                    <a:pt x="2" y="7"/>
                    <a:pt x="4" y="5"/>
                  </a:cubicBezTo>
                  <a:cubicBezTo>
                    <a:pt x="7" y="2"/>
                    <a:pt x="10" y="0"/>
                    <a:pt x="13" y="0"/>
                  </a:cubicBezTo>
                  <a:cubicBezTo>
                    <a:pt x="13" y="0"/>
                    <a:pt x="13" y="0"/>
                    <a:pt x="13" y="0"/>
                  </a:cubicBezTo>
                  <a:cubicBezTo>
                    <a:pt x="19" y="0"/>
                    <a:pt x="23" y="5"/>
                    <a:pt x="23" y="10"/>
                  </a:cubicBezTo>
                  <a:cubicBezTo>
                    <a:pt x="23" y="11"/>
                    <a:pt x="22" y="11"/>
                    <a:pt x="21" y="11"/>
                  </a:cubicBezTo>
                  <a:cubicBezTo>
                    <a:pt x="20" y="12"/>
                    <a:pt x="13" y="12"/>
                    <a:pt x="5" y="13"/>
                  </a:cubicBezTo>
                  <a:cubicBezTo>
                    <a:pt x="5" y="21"/>
                    <a:pt x="10" y="24"/>
                    <a:pt x="14" y="24"/>
                  </a:cubicBezTo>
                  <a:cubicBezTo>
                    <a:pt x="17" y="24"/>
                    <a:pt x="19" y="23"/>
                    <a:pt x="21" y="21"/>
                  </a:cubicBezTo>
                  <a:lnTo>
                    <a:pt x="22" y="23"/>
                  </a:lnTo>
                  <a:close/>
                  <a:moveTo>
                    <a:pt x="5" y="10"/>
                  </a:moveTo>
                  <a:cubicBezTo>
                    <a:pt x="9" y="10"/>
                    <a:pt x="12" y="10"/>
                    <a:pt x="16" y="10"/>
                  </a:cubicBezTo>
                  <a:cubicBezTo>
                    <a:pt x="17" y="10"/>
                    <a:pt x="17" y="10"/>
                    <a:pt x="17" y="9"/>
                  </a:cubicBezTo>
                  <a:cubicBezTo>
                    <a:pt x="17" y="5"/>
                    <a:pt x="15" y="2"/>
                    <a:pt x="12" y="2"/>
                  </a:cubicBezTo>
                  <a:cubicBezTo>
                    <a:pt x="9"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48" name="Freeform 47"/>
            <p:cNvSpPr>
              <a:spLocks/>
            </p:cNvSpPr>
            <p:nvPr/>
          </p:nvSpPr>
          <p:spPr bwMode="auto">
            <a:xfrm>
              <a:off x="3944938" y="4217988"/>
              <a:ext cx="57150" cy="76200"/>
            </a:xfrm>
            <a:custGeom>
              <a:avLst/>
              <a:gdLst>
                <a:gd name="T0" fmla="*/ 9 w 21"/>
                <a:gd name="T1" fmla="*/ 7 h 28"/>
                <a:gd name="T2" fmla="*/ 17 w 21"/>
                <a:gd name="T3" fmla="*/ 0 h 28"/>
                <a:gd name="T4" fmla="*/ 21 w 21"/>
                <a:gd name="T5" fmla="*/ 3 h 28"/>
                <a:gd name="T6" fmla="*/ 19 w 21"/>
                <a:gd name="T7" fmla="*/ 6 h 28"/>
                <a:gd name="T8" fmla="*/ 17 w 21"/>
                <a:gd name="T9" fmla="*/ 6 h 28"/>
                <a:gd name="T10" fmla="*/ 14 w 21"/>
                <a:gd name="T11" fmla="*/ 5 h 28"/>
                <a:gd name="T12" fmla="*/ 9 w 21"/>
                <a:gd name="T13" fmla="*/ 10 h 28"/>
                <a:gd name="T14" fmla="*/ 9 w 21"/>
                <a:gd name="T15" fmla="*/ 21 h 28"/>
                <a:gd name="T16" fmla="*/ 14 w 21"/>
                <a:gd name="T17" fmla="*/ 26 h 28"/>
                <a:gd name="T18" fmla="*/ 14 w 21"/>
                <a:gd name="T19" fmla="*/ 28 h 28"/>
                <a:gd name="T20" fmla="*/ 0 w 21"/>
                <a:gd name="T21" fmla="*/ 28 h 28"/>
                <a:gd name="T22" fmla="*/ 0 w 21"/>
                <a:gd name="T23" fmla="*/ 26 h 28"/>
                <a:gd name="T24" fmla="*/ 5 w 21"/>
                <a:gd name="T25" fmla="*/ 21 h 28"/>
                <a:gd name="T26" fmla="*/ 5 w 21"/>
                <a:gd name="T27" fmla="*/ 9 h 28"/>
                <a:gd name="T28" fmla="*/ 1 w 21"/>
                <a:gd name="T29" fmla="*/ 4 h 28"/>
                <a:gd name="T30" fmla="*/ 1 w 21"/>
                <a:gd name="T31" fmla="*/ 3 h 28"/>
                <a:gd name="T32" fmla="*/ 9 w 21"/>
                <a:gd name="T33" fmla="*/ 0 h 28"/>
                <a:gd name="T34" fmla="*/ 9 w 21"/>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8">
                  <a:moveTo>
                    <a:pt x="9" y="7"/>
                  </a:moveTo>
                  <a:cubicBezTo>
                    <a:pt x="11" y="4"/>
                    <a:pt x="14" y="0"/>
                    <a:pt x="17" y="0"/>
                  </a:cubicBezTo>
                  <a:cubicBezTo>
                    <a:pt x="19" y="0"/>
                    <a:pt x="21" y="2"/>
                    <a:pt x="21" y="3"/>
                  </a:cubicBezTo>
                  <a:cubicBezTo>
                    <a:pt x="21" y="4"/>
                    <a:pt x="20" y="6"/>
                    <a:pt x="19" y="6"/>
                  </a:cubicBezTo>
                  <a:cubicBezTo>
                    <a:pt x="18" y="7"/>
                    <a:pt x="17" y="7"/>
                    <a:pt x="17" y="6"/>
                  </a:cubicBezTo>
                  <a:cubicBezTo>
                    <a:pt x="16" y="5"/>
                    <a:pt x="15" y="5"/>
                    <a:pt x="14" y="5"/>
                  </a:cubicBezTo>
                  <a:cubicBezTo>
                    <a:pt x="13" y="5"/>
                    <a:pt x="11" y="7"/>
                    <a:pt x="9" y="10"/>
                  </a:cubicBezTo>
                  <a:cubicBezTo>
                    <a:pt x="9" y="21"/>
                    <a:pt x="9" y="21"/>
                    <a:pt x="9" y="21"/>
                  </a:cubicBezTo>
                  <a:cubicBezTo>
                    <a:pt x="9" y="25"/>
                    <a:pt x="10" y="26"/>
                    <a:pt x="14" y="26"/>
                  </a:cubicBezTo>
                  <a:cubicBezTo>
                    <a:pt x="14" y="28"/>
                    <a:pt x="14" y="28"/>
                    <a:pt x="14" y="28"/>
                  </a:cubicBezTo>
                  <a:cubicBezTo>
                    <a:pt x="0" y="28"/>
                    <a:pt x="0" y="28"/>
                    <a:pt x="0" y="28"/>
                  </a:cubicBezTo>
                  <a:cubicBezTo>
                    <a:pt x="0" y="26"/>
                    <a:pt x="0" y="26"/>
                    <a:pt x="0" y="26"/>
                  </a:cubicBezTo>
                  <a:cubicBezTo>
                    <a:pt x="4" y="26"/>
                    <a:pt x="5" y="25"/>
                    <a:pt x="5" y="21"/>
                  </a:cubicBezTo>
                  <a:cubicBezTo>
                    <a:pt x="5" y="9"/>
                    <a:pt x="5" y="9"/>
                    <a:pt x="5" y="9"/>
                  </a:cubicBezTo>
                  <a:cubicBezTo>
                    <a:pt x="5" y="5"/>
                    <a:pt x="4" y="4"/>
                    <a:pt x="1" y="4"/>
                  </a:cubicBezTo>
                  <a:cubicBezTo>
                    <a:pt x="1" y="3"/>
                    <a:pt x="1" y="3"/>
                    <a:pt x="1" y="3"/>
                  </a:cubicBezTo>
                  <a:cubicBezTo>
                    <a:pt x="4" y="2"/>
                    <a:pt x="6" y="1"/>
                    <a:pt x="9" y="0"/>
                  </a:cubicBezTo>
                  <a:cubicBezTo>
                    <a:pt x="9" y="7"/>
                    <a:pt x="9" y="7"/>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5" name="Line 164"/>
            <p:cNvSpPr>
              <a:spLocks noChangeShapeType="1"/>
            </p:cNvSpPr>
            <p:nvPr/>
          </p:nvSpPr>
          <p:spPr bwMode="auto">
            <a:xfrm>
              <a:off x="517525" y="4365625"/>
              <a:ext cx="5176837" cy="0"/>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6" name="Oval 165"/>
            <p:cNvSpPr>
              <a:spLocks noChangeArrowheads="1"/>
            </p:cNvSpPr>
            <p:nvPr/>
          </p:nvSpPr>
          <p:spPr bwMode="auto">
            <a:xfrm>
              <a:off x="5681663" y="4346575"/>
              <a:ext cx="31750" cy="3016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grpSp>
      <p:grpSp>
        <p:nvGrpSpPr>
          <p:cNvPr id="3238" name="Group 3237"/>
          <p:cNvGrpSpPr/>
          <p:nvPr/>
        </p:nvGrpSpPr>
        <p:grpSpPr>
          <a:xfrm>
            <a:off x="2261485" y="5040420"/>
            <a:ext cx="5026025" cy="214312"/>
            <a:chOff x="517525" y="4545013"/>
            <a:chExt cx="5026025" cy="214312"/>
          </a:xfrm>
        </p:grpSpPr>
        <p:sp>
          <p:nvSpPr>
            <p:cNvPr id="49" name="Freeform 48"/>
            <p:cNvSpPr>
              <a:spLocks/>
            </p:cNvSpPr>
            <p:nvPr/>
          </p:nvSpPr>
          <p:spPr bwMode="auto">
            <a:xfrm>
              <a:off x="531813" y="4556125"/>
              <a:ext cx="76200" cy="109537"/>
            </a:xfrm>
            <a:custGeom>
              <a:avLst/>
              <a:gdLst>
                <a:gd name="T0" fmla="*/ 26 w 28"/>
                <a:gd name="T1" fmla="*/ 9 h 40"/>
                <a:gd name="T2" fmla="*/ 25 w 28"/>
                <a:gd name="T3" fmla="*/ 4 h 40"/>
                <a:gd name="T4" fmla="*/ 18 w 28"/>
                <a:gd name="T5" fmla="*/ 2 h 40"/>
                <a:gd name="T6" fmla="*/ 13 w 28"/>
                <a:gd name="T7" fmla="*/ 2 h 40"/>
                <a:gd name="T8" fmla="*/ 11 w 28"/>
                <a:gd name="T9" fmla="*/ 4 h 40"/>
                <a:gd name="T10" fmla="*/ 11 w 28"/>
                <a:gd name="T11" fmla="*/ 19 h 40"/>
                <a:gd name="T12" fmla="*/ 17 w 28"/>
                <a:gd name="T13" fmla="*/ 19 h 40"/>
                <a:gd name="T14" fmla="*/ 24 w 28"/>
                <a:gd name="T15" fmla="*/ 14 h 40"/>
                <a:gd name="T16" fmla="*/ 26 w 28"/>
                <a:gd name="T17" fmla="*/ 14 h 40"/>
                <a:gd name="T18" fmla="*/ 26 w 28"/>
                <a:gd name="T19" fmla="*/ 26 h 40"/>
                <a:gd name="T20" fmla="*/ 24 w 28"/>
                <a:gd name="T21" fmla="*/ 26 h 40"/>
                <a:gd name="T22" fmla="*/ 17 w 28"/>
                <a:gd name="T23" fmla="*/ 21 h 40"/>
                <a:gd name="T24" fmla="*/ 11 w 28"/>
                <a:gd name="T25" fmla="*/ 21 h 40"/>
                <a:gd name="T26" fmla="*/ 11 w 28"/>
                <a:gd name="T27" fmla="*/ 32 h 40"/>
                <a:gd name="T28" fmla="*/ 17 w 28"/>
                <a:gd name="T29" fmla="*/ 38 h 40"/>
                <a:gd name="T30" fmla="*/ 17 w 28"/>
                <a:gd name="T31" fmla="*/ 40 h 40"/>
                <a:gd name="T32" fmla="*/ 0 w 28"/>
                <a:gd name="T33" fmla="*/ 40 h 40"/>
                <a:gd name="T34" fmla="*/ 0 w 28"/>
                <a:gd name="T35" fmla="*/ 38 h 40"/>
                <a:gd name="T36" fmla="*/ 6 w 28"/>
                <a:gd name="T37" fmla="*/ 32 h 40"/>
                <a:gd name="T38" fmla="*/ 6 w 28"/>
                <a:gd name="T39" fmla="*/ 8 h 40"/>
                <a:gd name="T40" fmla="*/ 0 w 28"/>
                <a:gd name="T41" fmla="*/ 2 h 40"/>
                <a:gd name="T42" fmla="*/ 0 w 28"/>
                <a:gd name="T43" fmla="*/ 0 h 40"/>
                <a:gd name="T44" fmla="*/ 27 w 28"/>
                <a:gd name="T45" fmla="*/ 0 h 40"/>
                <a:gd name="T46" fmla="*/ 28 w 28"/>
                <a:gd name="T47" fmla="*/ 9 h 40"/>
                <a:gd name="T48" fmla="*/ 26 w 28"/>
                <a:gd name="T49"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0">
                  <a:moveTo>
                    <a:pt x="26" y="9"/>
                  </a:moveTo>
                  <a:cubicBezTo>
                    <a:pt x="26" y="7"/>
                    <a:pt x="25" y="6"/>
                    <a:pt x="25" y="4"/>
                  </a:cubicBezTo>
                  <a:cubicBezTo>
                    <a:pt x="23" y="3"/>
                    <a:pt x="22" y="2"/>
                    <a:pt x="18" y="2"/>
                  </a:cubicBezTo>
                  <a:cubicBezTo>
                    <a:pt x="13" y="2"/>
                    <a:pt x="13" y="2"/>
                    <a:pt x="13" y="2"/>
                  </a:cubicBezTo>
                  <a:cubicBezTo>
                    <a:pt x="11" y="2"/>
                    <a:pt x="11" y="2"/>
                    <a:pt x="11" y="4"/>
                  </a:cubicBezTo>
                  <a:cubicBezTo>
                    <a:pt x="11" y="19"/>
                    <a:pt x="11" y="19"/>
                    <a:pt x="11" y="19"/>
                  </a:cubicBezTo>
                  <a:cubicBezTo>
                    <a:pt x="17" y="19"/>
                    <a:pt x="17" y="19"/>
                    <a:pt x="17" y="19"/>
                  </a:cubicBezTo>
                  <a:cubicBezTo>
                    <a:pt x="23" y="19"/>
                    <a:pt x="23" y="18"/>
                    <a:pt x="24" y="14"/>
                  </a:cubicBezTo>
                  <a:cubicBezTo>
                    <a:pt x="26" y="14"/>
                    <a:pt x="26" y="14"/>
                    <a:pt x="26" y="14"/>
                  </a:cubicBezTo>
                  <a:cubicBezTo>
                    <a:pt x="26" y="26"/>
                    <a:pt x="26" y="26"/>
                    <a:pt x="26" y="26"/>
                  </a:cubicBezTo>
                  <a:cubicBezTo>
                    <a:pt x="24" y="26"/>
                    <a:pt x="24" y="26"/>
                    <a:pt x="24" y="26"/>
                  </a:cubicBezTo>
                  <a:cubicBezTo>
                    <a:pt x="23" y="22"/>
                    <a:pt x="23" y="21"/>
                    <a:pt x="17" y="21"/>
                  </a:cubicBezTo>
                  <a:cubicBezTo>
                    <a:pt x="11" y="21"/>
                    <a:pt x="11" y="21"/>
                    <a:pt x="11" y="21"/>
                  </a:cubicBezTo>
                  <a:cubicBezTo>
                    <a:pt x="11" y="32"/>
                    <a:pt x="11" y="32"/>
                    <a:pt x="11" y="32"/>
                  </a:cubicBezTo>
                  <a:cubicBezTo>
                    <a:pt x="11" y="38"/>
                    <a:pt x="11" y="38"/>
                    <a:pt x="17" y="38"/>
                  </a:cubicBezTo>
                  <a:cubicBezTo>
                    <a:pt x="17" y="40"/>
                    <a:pt x="17" y="40"/>
                    <a:pt x="17" y="40"/>
                  </a:cubicBezTo>
                  <a:cubicBezTo>
                    <a:pt x="0" y="40"/>
                    <a:pt x="0" y="40"/>
                    <a:pt x="0" y="40"/>
                  </a:cubicBezTo>
                  <a:cubicBezTo>
                    <a:pt x="0" y="38"/>
                    <a:pt x="0" y="38"/>
                    <a:pt x="0" y="38"/>
                  </a:cubicBezTo>
                  <a:cubicBezTo>
                    <a:pt x="5" y="38"/>
                    <a:pt x="6" y="38"/>
                    <a:pt x="6" y="32"/>
                  </a:cubicBezTo>
                  <a:cubicBezTo>
                    <a:pt x="6" y="8"/>
                    <a:pt x="6" y="8"/>
                    <a:pt x="6" y="8"/>
                  </a:cubicBezTo>
                  <a:cubicBezTo>
                    <a:pt x="6" y="2"/>
                    <a:pt x="5" y="2"/>
                    <a:pt x="0" y="2"/>
                  </a:cubicBezTo>
                  <a:cubicBezTo>
                    <a:pt x="0" y="0"/>
                    <a:pt x="0" y="0"/>
                    <a:pt x="0" y="0"/>
                  </a:cubicBezTo>
                  <a:cubicBezTo>
                    <a:pt x="27" y="0"/>
                    <a:pt x="27" y="0"/>
                    <a:pt x="27" y="0"/>
                  </a:cubicBezTo>
                  <a:cubicBezTo>
                    <a:pt x="27" y="2"/>
                    <a:pt x="28" y="6"/>
                    <a:pt x="28" y="9"/>
                  </a:cubicBezTo>
                  <a:lnTo>
                    <a:pt x="26"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0" name="Freeform 49"/>
            <p:cNvSpPr>
              <a:spLocks noEditPoints="1"/>
            </p:cNvSpPr>
            <p:nvPr/>
          </p:nvSpPr>
          <p:spPr bwMode="auto">
            <a:xfrm>
              <a:off x="615950" y="4589463"/>
              <a:ext cx="69850" cy="79375"/>
            </a:xfrm>
            <a:custGeom>
              <a:avLst/>
              <a:gdLst>
                <a:gd name="T0" fmla="*/ 19 w 25"/>
                <a:gd name="T1" fmla="*/ 29 h 29"/>
                <a:gd name="T2" fmla="*/ 17 w 25"/>
                <a:gd name="T3" fmla="*/ 28 h 29"/>
                <a:gd name="T4" fmla="*/ 15 w 25"/>
                <a:gd name="T5" fmla="*/ 25 h 29"/>
                <a:gd name="T6" fmla="*/ 8 w 25"/>
                <a:gd name="T7" fmla="*/ 29 h 29"/>
                <a:gd name="T8" fmla="*/ 0 w 25"/>
                <a:gd name="T9" fmla="*/ 21 h 29"/>
                <a:gd name="T10" fmla="*/ 5 w 25"/>
                <a:gd name="T11" fmla="*/ 15 h 29"/>
                <a:gd name="T12" fmla="*/ 15 w 25"/>
                <a:gd name="T13" fmla="*/ 11 h 29"/>
                <a:gd name="T14" fmla="*/ 15 w 25"/>
                <a:gd name="T15" fmla="*/ 10 h 29"/>
                <a:gd name="T16" fmla="*/ 10 w 25"/>
                <a:gd name="T17" fmla="*/ 3 h 29"/>
                <a:gd name="T18" fmla="*/ 7 w 25"/>
                <a:gd name="T19" fmla="*/ 4 h 29"/>
                <a:gd name="T20" fmla="*/ 5 w 25"/>
                <a:gd name="T21" fmla="*/ 8 h 29"/>
                <a:gd name="T22" fmla="*/ 3 w 25"/>
                <a:gd name="T23" fmla="*/ 10 h 29"/>
                <a:gd name="T24" fmla="*/ 1 w 25"/>
                <a:gd name="T25" fmla="*/ 7 h 29"/>
                <a:gd name="T26" fmla="*/ 3 w 25"/>
                <a:gd name="T27" fmla="*/ 5 h 29"/>
                <a:gd name="T28" fmla="*/ 12 w 25"/>
                <a:gd name="T29" fmla="*/ 0 h 29"/>
                <a:gd name="T30" fmla="*/ 17 w 25"/>
                <a:gd name="T31" fmla="*/ 2 h 29"/>
                <a:gd name="T32" fmla="*/ 20 w 25"/>
                <a:gd name="T33" fmla="*/ 10 h 29"/>
                <a:gd name="T34" fmla="*/ 20 w 25"/>
                <a:gd name="T35" fmla="*/ 21 h 29"/>
                <a:gd name="T36" fmla="*/ 22 w 25"/>
                <a:gd name="T37" fmla="*/ 25 h 29"/>
                <a:gd name="T38" fmla="*/ 24 w 25"/>
                <a:gd name="T39" fmla="*/ 24 h 29"/>
                <a:gd name="T40" fmla="*/ 25 w 25"/>
                <a:gd name="T41" fmla="*/ 26 h 29"/>
                <a:gd name="T42" fmla="*/ 19 w 25"/>
                <a:gd name="T43" fmla="*/ 29 h 29"/>
                <a:gd name="T44" fmla="*/ 15 w 25"/>
                <a:gd name="T45" fmla="*/ 13 h 29"/>
                <a:gd name="T46" fmla="*/ 9 w 25"/>
                <a:gd name="T47" fmla="*/ 16 h 29"/>
                <a:gd name="T48" fmla="*/ 6 w 25"/>
                <a:gd name="T49" fmla="*/ 20 h 29"/>
                <a:gd name="T50" fmla="*/ 10 w 25"/>
                <a:gd name="T51" fmla="*/ 25 h 29"/>
                <a:gd name="T52" fmla="*/ 15 w 25"/>
                <a:gd name="T53" fmla="*/ 23 h 29"/>
                <a:gd name="T54" fmla="*/ 15 w 25"/>
                <a:gd name="T55"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9">
                  <a:moveTo>
                    <a:pt x="19" y="29"/>
                  </a:moveTo>
                  <a:cubicBezTo>
                    <a:pt x="18" y="29"/>
                    <a:pt x="17" y="28"/>
                    <a:pt x="17" y="28"/>
                  </a:cubicBezTo>
                  <a:cubicBezTo>
                    <a:pt x="16" y="27"/>
                    <a:pt x="15" y="26"/>
                    <a:pt x="15" y="25"/>
                  </a:cubicBezTo>
                  <a:cubicBezTo>
                    <a:pt x="13" y="27"/>
                    <a:pt x="10" y="29"/>
                    <a:pt x="8" y="29"/>
                  </a:cubicBezTo>
                  <a:cubicBezTo>
                    <a:pt x="3" y="29"/>
                    <a:pt x="0" y="25"/>
                    <a:pt x="0" y="21"/>
                  </a:cubicBezTo>
                  <a:cubicBezTo>
                    <a:pt x="0" y="18"/>
                    <a:pt x="2" y="16"/>
                    <a:pt x="5" y="15"/>
                  </a:cubicBezTo>
                  <a:cubicBezTo>
                    <a:pt x="9" y="14"/>
                    <a:pt x="14" y="12"/>
                    <a:pt x="15" y="11"/>
                  </a:cubicBezTo>
                  <a:cubicBezTo>
                    <a:pt x="15" y="10"/>
                    <a:pt x="15" y="10"/>
                    <a:pt x="15" y="10"/>
                  </a:cubicBezTo>
                  <a:cubicBezTo>
                    <a:pt x="15" y="6"/>
                    <a:pt x="13" y="3"/>
                    <a:pt x="10" y="3"/>
                  </a:cubicBezTo>
                  <a:cubicBezTo>
                    <a:pt x="9" y="3"/>
                    <a:pt x="8" y="4"/>
                    <a:pt x="7" y="4"/>
                  </a:cubicBezTo>
                  <a:cubicBezTo>
                    <a:pt x="6" y="5"/>
                    <a:pt x="6" y="7"/>
                    <a:pt x="5" y="8"/>
                  </a:cubicBezTo>
                  <a:cubicBezTo>
                    <a:pt x="5" y="9"/>
                    <a:pt x="4" y="10"/>
                    <a:pt x="3" y="10"/>
                  </a:cubicBezTo>
                  <a:cubicBezTo>
                    <a:pt x="2" y="10"/>
                    <a:pt x="1" y="9"/>
                    <a:pt x="1" y="7"/>
                  </a:cubicBezTo>
                  <a:cubicBezTo>
                    <a:pt x="1" y="6"/>
                    <a:pt x="1" y="6"/>
                    <a:pt x="3" y="5"/>
                  </a:cubicBezTo>
                  <a:cubicBezTo>
                    <a:pt x="4" y="4"/>
                    <a:pt x="8" y="1"/>
                    <a:pt x="12" y="0"/>
                  </a:cubicBezTo>
                  <a:cubicBezTo>
                    <a:pt x="14" y="0"/>
                    <a:pt x="16" y="1"/>
                    <a:pt x="17" y="2"/>
                  </a:cubicBezTo>
                  <a:cubicBezTo>
                    <a:pt x="19" y="4"/>
                    <a:pt x="20" y="6"/>
                    <a:pt x="20" y="10"/>
                  </a:cubicBezTo>
                  <a:cubicBezTo>
                    <a:pt x="20" y="21"/>
                    <a:pt x="20" y="21"/>
                    <a:pt x="20" y="21"/>
                  </a:cubicBezTo>
                  <a:cubicBezTo>
                    <a:pt x="20" y="24"/>
                    <a:pt x="21" y="25"/>
                    <a:pt x="22" y="25"/>
                  </a:cubicBezTo>
                  <a:cubicBezTo>
                    <a:pt x="23" y="25"/>
                    <a:pt x="23" y="24"/>
                    <a:pt x="24" y="24"/>
                  </a:cubicBezTo>
                  <a:cubicBezTo>
                    <a:pt x="25" y="26"/>
                    <a:pt x="25" y="26"/>
                    <a:pt x="25" y="26"/>
                  </a:cubicBezTo>
                  <a:lnTo>
                    <a:pt x="19" y="29"/>
                  </a:lnTo>
                  <a:close/>
                  <a:moveTo>
                    <a:pt x="15" y="13"/>
                  </a:moveTo>
                  <a:cubicBezTo>
                    <a:pt x="14" y="14"/>
                    <a:pt x="11" y="15"/>
                    <a:pt x="9" y="16"/>
                  </a:cubicBezTo>
                  <a:cubicBezTo>
                    <a:pt x="7" y="17"/>
                    <a:pt x="6" y="18"/>
                    <a:pt x="6" y="20"/>
                  </a:cubicBezTo>
                  <a:cubicBezTo>
                    <a:pt x="6" y="24"/>
                    <a:pt x="8" y="25"/>
                    <a:pt x="10" y="25"/>
                  </a:cubicBezTo>
                  <a:cubicBezTo>
                    <a:pt x="12" y="25"/>
                    <a:pt x="14" y="24"/>
                    <a:pt x="15" y="23"/>
                  </a:cubicBezTo>
                  <a:lnTo>
                    <a:pt x="1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1" name="Freeform 50"/>
            <p:cNvSpPr>
              <a:spLocks/>
            </p:cNvSpPr>
            <p:nvPr/>
          </p:nvSpPr>
          <p:spPr bwMode="auto">
            <a:xfrm>
              <a:off x="687388" y="4589463"/>
              <a:ext cx="130175" cy="76200"/>
            </a:xfrm>
            <a:custGeom>
              <a:avLst/>
              <a:gdLst>
                <a:gd name="T0" fmla="*/ 34 w 47"/>
                <a:gd name="T1" fmla="*/ 28 h 28"/>
                <a:gd name="T2" fmla="*/ 34 w 47"/>
                <a:gd name="T3" fmla="*/ 26 h 28"/>
                <a:gd name="T4" fmla="*/ 39 w 47"/>
                <a:gd name="T5" fmla="*/ 21 h 28"/>
                <a:gd name="T6" fmla="*/ 39 w 47"/>
                <a:gd name="T7" fmla="*/ 11 h 28"/>
                <a:gd name="T8" fmla="*/ 33 w 47"/>
                <a:gd name="T9" fmla="*/ 4 h 28"/>
                <a:gd name="T10" fmla="*/ 26 w 47"/>
                <a:gd name="T11" fmla="*/ 7 h 28"/>
                <a:gd name="T12" fmla="*/ 26 w 47"/>
                <a:gd name="T13" fmla="*/ 10 h 28"/>
                <a:gd name="T14" fmla="*/ 26 w 47"/>
                <a:gd name="T15" fmla="*/ 22 h 28"/>
                <a:gd name="T16" fmla="*/ 30 w 47"/>
                <a:gd name="T17" fmla="*/ 26 h 28"/>
                <a:gd name="T18" fmla="*/ 30 w 47"/>
                <a:gd name="T19" fmla="*/ 28 h 28"/>
                <a:gd name="T20" fmla="*/ 17 w 47"/>
                <a:gd name="T21" fmla="*/ 28 h 28"/>
                <a:gd name="T22" fmla="*/ 17 w 47"/>
                <a:gd name="T23" fmla="*/ 26 h 28"/>
                <a:gd name="T24" fmla="*/ 22 w 47"/>
                <a:gd name="T25" fmla="*/ 22 h 28"/>
                <a:gd name="T26" fmla="*/ 22 w 47"/>
                <a:gd name="T27" fmla="*/ 11 h 28"/>
                <a:gd name="T28" fmla="*/ 16 w 47"/>
                <a:gd name="T29" fmla="*/ 4 h 28"/>
                <a:gd name="T30" fmla="*/ 10 w 47"/>
                <a:gd name="T31" fmla="*/ 7 h 28"/>
                <a:gd name="T32" fmla="*/ 10 w 47"/>
                <a:gd name="T33" fmla="*/ 22 h 28"/>
                <a:gd name="T34" fmla="*/ 13 w 47"/>
                <a:gd name="T35" fmla="*/ 26 h 28"/>
                <a:gd name="T36" fmla="*/ 13 w 47"/>
                <a:gd name="T37" fmla="*/ 28 h 28"/>
                <a:gd name="T38" fmla="*/ 0 w 47"/>
                <a:gd name="T39" fmla="*/ 28 h 28"/>
                <a:gd name="T40" fmla="*/ 0 w 47"/>
                <a:gd name="T41" fmla="*/ 26 h 28"/>
                <a:gd name="T42" fmla="*/ 5 w 47"/>
                <a:gd name="T43" fmla="*/ 22 h 28"/>
                <a:gd name="T44" fmla="*/ 5 w 47"/>
                <a:gd name="T45" fmla="*/ 9 h 28"/>
                <a:gd name="T46" fmla="*/ 1 w 47"/>
                <a:gd name="T47" fmla="*/ 4 h 28"/>
                <a:gd name="T48" fmla="*/ 1 w 47"/>
                <a:gd name="T49" fmla="*/ 3 h 28"/>
                <a:gd name="T50" fmla="*/ 10 w 47"/>
                <a:gd name="T51" fmla="*/ 0 h 28"/>
                <a:gd name="T52" fmla="*/ 10 w 47"/>
                <a:gd name="T53" fmla="*/ 5 h 28"/>
                <a:gd name="T54" fmla="*/ 14 w 47"/>
                <a:gd name="T55" fmla="*/ 2 h 28"/>
                <a:gd name="T56" fmla="*/ 19 w 47"/>
                <a:gd name="T57" fmla="*/ 0 h 28"/>
                <a:gd name="T58" fmla="*/ 26 w 47"/>
                <a:gd name="T59" fmla="*/ 6 h 28"/>
                <a:gd name="T60" fmla="*/ 31 w 47"/>
                <a:gd name="T61" fmla="*/ 2 h 28"/>
                <a:gd name="T62" fmla="*/ 36 w 47"/>
                <a:gd name="T63" fmla="*/ 0 h 28"/>
                <a:gd name="T64" fmla="*/ 43 w 47"/>
                <a:gd name="T65" fmla="*/ 10 h 28"/>
                <a:gd name="T66" fmla="*/ 43 w 47"/>
                <a:gd name="T67" fmla="*/ 22 h 28"/>
                <a:gd name="T68" fmla="*/ 47 w 47"/>
                <a:gd name="T69" fmla="*/ 26 h 28"/>
                <a:gd name="T70" fmla="*/ 47 w 47"/>
                <a:gd name="T71" fmla="*/ 28 h 28"/>
                <a:gd name="T72" fmla="*/ 34 w 47"/>
                <a:gd name="T7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28">
                  <a:moveTo>
                    <a:pt x="34" y="28"/>
                  </a:moveTo>
                  <a:cubicBezTo>
                    <a:pt x="34" y="26"/>
                    <a:pt x="34" y="26"/>
                    <a:pt x="34" y="26"/>
                  </a:cubicBezTo>
                  <a:cubicBezTo>
                    <a:pt x="38" y="26"/>
                    <a:pt x="39" y="26"/>
                    <a:pt x="39" y="21"/>
                  </a:cubicBezTo>
                  <a:cubicBezTo>
                    <a:pt x="39" y="11"/>
                    <a:pt x="39" y="11"/>
                    <a:pt x="39" y="11"/>
                  </a:cubicBezTo>
                  <a:cubicBezTo>
                    <a:pt x="39" y="7"/>
                    <a:pt x="37" y="4"/>
                    <a:pt x="33" y="4"/>
                  </a:cubicBezTo>
                  <a:cubicBezTo>
                    <a:pt x="31" y="4"/>
                    <a:pt x="29" y="5"/>
                    <a:pt x="26" y="7"/>
                  </a:cubicBezTo>
                  <a:cubicBezTo>
                    <a:pt x="26" y="8"/>
                    <a:pt x="26" y="9"/>
                    <a:pt x="26" y="10"/>
                  </a:cubicBezTo>
                  <a:cubicBezTo>
                    <a:pt x="26" y="22"/>
                    <a:pt x="26" y="22"/>
                    <a:pt x="26" y="22"/>
                  </a:cubicBezTo>
                  <a:cubicBezTo>
                    <a:pt x="26" y="26"/>
                    <a:pt x="27" y="26"/>
                    <a:pt x="30" y="26"/>
                  </a:cubicBezTo>
                  <a:cubicBezTo>
                    <a:pt x="30" y="28"/>
                    <a:pt x="30" y="28"/>
                    <a:pt x="30" y="28"/>
                  </a:cubicBezTo>
                  <a:cubicBezTo>
                    <a:pt x="17" y="28"/>
                    <a:pt x="17" y="28"/>
                    <a:pt x="17" y="28"/>
                  </a:cubicBezTo>
                  <a:cubicBezTo>
                    <a:pt x="17" y="26"/>
                    <a:pt x="17" y="26"/>
                    <a:pt x="17" y="26"/>
                  </a:cubicBezTo>
                  <a:cubicBezTo>
                    <a:pt x="21" y="26"/>
                    <a:pt x="22" y="26"/>
                    <a:pt x="22" y="22"/>
                  </a:cubicBezTo>
                  <a:cubicBezTo>
                    <a:pt x="22" y="11"/>
                    <a:pt x="22" y="11"/>
                    <a:pt x="22" y="11"/>
                  </a:cubicBezTo>
                  <a:cubicBezTo>
                    <a:pt x="22" y="7"/>
                    <a:pt x="20" y="4"/>
                    <a:pt x="16" y="4"/>
                  </a:cubicBezTo>
                  <a:cubicBezTo>
                    <a:pt x="14" y="4"/>
                    <a:pt x="11" y="6"/>
                    <a:pt x="10" y="7"/>
                  </a:cubicBezTo>
                  <a:cubicBezTo>
                    <a:pt x="10" y="22"/>
                    <a:pt x="10" y="22"/>
                    <a:pt x="10" y="22"/>
                  </a:cubicBezTo>
                  <a:cubicBezTo>
                    <a:pt x="10" y="26"/>
                    <a:pt x="10" y="26"/>
                    <a:pt x="13" y="26"/>
                  </a:cubicBezTo>
                  <a:cubicBezTo>
                    <a:pt x="13" y="28"/>
                    <a:pt x="13" y="28"/>
                    <a:pt x="13" y="28"/>
                  </a:cubicBezTo>
                  <a:cubicBezTo>
                    <a:pt x="0" y="28"/>
                    <a:pt x="0" y="28"/>
                    <a:pt x="0" y="28"/>
                  </a:cubicBezTo>
                  <a:cubicBezTo>
                    <a:pt x="0" y="26"/>
                    <a:pt x="0" y="26"/>
                    <a:pt x="0" y="26"/>
                  </a:cubicBezTo>
                  <a:cubicBezTo>
                    <a:pt x="4" y="26"/>
                    <a:pt x="5" y="26"/>
                    <a:pt x="5" y="22"/>
                  </a:cubicBezTo>
                  <a:cubicBezTo>
                    <a:pt x="5" y="9"/>
                    <a:pt x="5" y="9"/>
                    <a:pt x="5" y="9"/>
                  </a:cubicBezTo>
                  <a:cubicBezTo>
                    <a:pt x="5" y="5"/>
                    <a:pt x="5" y="5"/>
                    <a:pt x="1" y="4"/>
                  </a:cubicBezTo>
                  <a:cubicBezTo>
                    <a:pt x="1" y="3"/>
                    <a:pt x="1" y="3"/>
                    <a:pt x="1" y="3"/>
                  </a:cubicBezTo>
                  <a:cubicBezTo>
                    <a:pt x="4" y="2"/>
                    <a:pt x="7" y="1"/>
                    <a:pt x="10" y="0"/>
                  </a:cubicBezTo>
                  <a:cubicBezTo>
                    <a:pt x="10" y="5"/>
                    <a:pt x="10" y="5"/>
                    <a:pt x="10" y="5"/>
                  </a:cubicBezTo>
                  <a:cubicBezTo>
                    <a:pt x="11" y="4"/>
                    <a:pt x="12" y="3"/>
                    <a:pt x="14" y="2"/>
                  </a:cubicBezTo>
                  <a:cubicBezTo>
                    <a:pt x="16" y="1"/>
                    <a:pt x="17" y="0"/>
                    <a:pt x="19" y="0"/>
                  </a:cubicBezTo>
                  <a:cubicBezTo>
                    <a:pt x="22" y="0"/>
                    <a:pt x="25" y="2"/>
                    <a:pt x="26" y="6"/>
                  </a:cubicBezTo>
                  <a:cubicBezTo>
                    <a:pt x="28" y="4"/>
                    <a:pt x="29" y="3"/>
                    <a:pt x="31" y="2"/>
                  </a:cubicBezTo>
                  <a:cubicBezTo>
                    <a:pt x="32" y="1"/>
                    <a:pt x="34" y="0"/>
                    <a:pt x="36" y="0"/>
                  </a:cubicBezTo>
                  <a:cubicBezTo>
                    <a:pt x="40" y="0"/>
                    <a:pt x="43" y="4"/>
                    <a:pt x="43" y="10"/>
                  </a:cubicBezTo>
                  <a:cubicBezTo>
                    <a:pt x="43" y="22"/>
                    <a:pt x="43" y="22"/>
                    <a:pt x="43" y="22"/>
                  </a:cubicBezTo>
                  <a:cubicBezTo>
                    <a:pt x="43" y="26"/>
                    <a:pt x="44" y="26"/>
                    <a:pt x="47" y="26"/>
                  </a:cubicBezTo>
                  <a:cubicBezTo>
                    <a:pt x="47" y="28"/>
                    <a:pt x="47" y="28"/>
                    <a:pt x="47" y="28"/>
                  </a:cubicBezTo>
                  <a:lnTo>
                    <a:pt x="3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4" name="Freeform 51"/>
            <p:cNvSpPr>
              <a:spLocks noEditPoints="1"/>
            </p:cNvSpPr>
            <p:nvPr/>
          </p:nvSpPr>
          <p:spPr bwMode="auto">
            <a:xfrm>
              <a:off x="828675" y="4559300"/>
              <a:ext cx="34925" cy="106362"/>
            </a:xfrm>
            <a:custGeom>
              <a:avLst/>
              <a:gdLst>
                <a:gd name="T0" fmla="*/ 0 w 13"/>
                <a:gd name="T1" fmla="*/ 39 h 39"/>
                <a:gd name="T2" fmla="*/ 0 w 13"/>
                <a:gd name="T3" fmla="*/ 37 h 39"/>
                <a:gd name="T4" fmla="*/ 4 w 13"/>
                <a:gd name="T5" fmla="*/ 33 h 39"/>
                <a:gd name="T6" fmla="*/ 4 w 13"/>
                <a:gd name="T7" fmla="*/ 20 h 39"/>
                <a:gd name="T8" fmla="*/ 0 w 13"/>
                <a:gd name="T9" fmla="*/ 15 h 39"/>
                <a:gd name="T10" fmla="*/ 0 w 13"/>
                <a:gd name="T11" fmla="*/ 14 h 39"/>
                <a:gd name="T12" fmla="*/ 9 w 13"/>
                <a:gd name="T13" fmla="*/ 11 h 39"/>
                <a:gd name="T14" fmla="*/ 9 w 13"/>
                <a:gd name="T15" fmla="*/ 33 h 39"/>
                <a:gd name="T16" fmla="*/ 13 w 13"/>
                <a:gd name="T17" fmla="*/ 37 h 39"/>
                <a:gd name="T18" fmla="*/ 13 w 13"/>
                <a:gd name="T19" fmla="*/ 39 h 39"/>
                <a:gd name="T20" fmla="*/ 0 w 13"/>
                <a:gd name="T21" fmla="*/ 39 h 39"/>
                <a:gd name="T22" fmla="*/ 3 w 13"/>
                <a:gd name="T23" fmla="*/ 3 h 39"/>
                <a:gd name="T24" fmla="*/ 6 w 13"/>
                <a:gd name="T25" fmla="*/ 0 h 39"/>
                <a:gd name="T26" fmla="*/ 9 w 13"/>
                <a:gd name="T27" fmla="*/ 3 h 39"/>
                <a:gd name="T28" fmla="*/ 6 w 13"/>
                <a:gd name="T29" fmla="*/ 6 h 39"/>
                <a:gd name="T30" fmla="*/ 3 w 13"/>
                <a:gd name="T3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39">
                  <a:moveTo>
                    <a:pt x="0" y="39"/>
                  </a:moveTo>
                  <a:cubicBezTo>
                    <a:pt x="0" y="37"/>
                    <a:pt x="0" y="37"/>
                    <a:pt x="0" y="37"/>
                  </a:cubicBezTo>
                  <a:cubicBezTo>
                    <a:pt x="4" y="37"/>
                    <a:pt x="4" y="37"/>
                    <a:pt x="4" y="33"/>
                  </a:cubicBezTo>
                  <a:cubicBezTo>
                    <a:pt x="4" y="20"/>
                    <a:pt x="4" y="20"/>
                    <a:pt x="4" y="20"/>
                  </a:cubicBezTo>
                  <a:cubicBezTo>
                    <a:pt x="4" y="16"/>
                    <a:pt x="4" y="16"/>
                    <a:pt x="0" y="15"/>
                  </a:cubicBezTo>
                  <a:cubicBezTo>
                    <a:pt x="0" y="14"/>
                    <a:pt x="0" y="14"/>
                    <a:pt x="0" y="14"/>
                  </a:cubicBezTo>
                  <a:cubicBezTo>
                    <a:pt x="3" y="13"/>
                    <a:pt x="6" y="12"/>
                    <a:pt x="9" y="11"/>
                  </a:cubicBezTo>
                  <a:cubicBezTo>
                    <a:pt x="9" y="33"/>
                    <a:pt x="9" y="33"/>
                    <a:pt x="9" y="33"/>
                  </a:cubicBezTo>
                  <a:cubicBezTo>
                    <a:pt x="9" y="37"/>
                    <a:pt x="9" y="37"/>
                    <a:pt x="13" y="37"/>
                  </a:cubicBezTo>
                  <a:cubicBezTo>
                    <a:pt x="13" y="39"/>
                    <a:pt x="13" y="39"/>
                    <a:pt x="13" y="39"/>
                  </a:cubicBezTo>
                  <a:lnTo>
                    <a:pt x="0" y="39"/>
                  </a:lnTo>
                  <a:close/>
                  <a:moveTo>
                    <a:pt x="3" y="3"/>
                  </a:moveTo>
                  <a:cubicBezTo>
                    <a:pt x="3" y="1"/>
                    <a:pt x="4" y="0"/>
                    <a:pt x="6" y="0"/>
                  </a:cubicBezTo>
                  <a:cubicBezTo>
                    <a:pt x="8" y="0"/>
                    <a:pt x="9" y="1"/>
                    <a:pt x="9" y="3"/>
                  </a:cubicBezTo>
                  <a:cubicBezTo>
                    <a:pt x="9" y="5"/>
                    <a:pt x="8" y="6"/>
                    <a:pt x="6" y="6"/>
                  </a:cubicBezTo>
                  <a:cubicBezTo>
                    <a:pt x="4" y="6"/>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5" name="Freeform 52"/>
            <p:cNvSpPr>
              <a:spLocks/>
            </p:cNvSpPr>
            <p:nvPr/>
          </p:nvSpPr>
          <p:spPr bwMode="auto">
            <a:xfrm>
              <a:off x="871538" y="4545013"/>
              <a:ext cx="36512" cy="120650"/>
            </a:xfrm>
            <a:custGeom>
              <a:avLst/>
              <a:gdLst>
                <a:gd name="T0" fmla="*/ 0 w 13"/>
                <a:gd name="T1" fmla="*/ 44 h 44"/>
                <a:gd name="T2" fmla="*/ 0 w 13"/>
                <a:gd name="T3" fmla="*/ 42 h 44"/>
                <a:gd name="T4" fmla="*/ 4 w 13"/>
                <a:gd name="T5" fmla="*/ 38 h 44"/>
                <a:gd name="T6" fmla="*/ 4 w 13"/>
                <a:gd name="T7" fmla="*/ 9 h 44"/>
                <a:gd name="T8" fmla="*/ 0 w 13"/>
                <a:gd name="T9" fmla="*/ 4 h 44"/>
                <a:gd name="T10" fmla="*/ 0 w 13"/>
                <a:gd name="T11" fmla="*/ 2 h 44"/>
                <a:gd name="T12" fmla="*/ 9 w 13"/>
                <a:gd name="T13" fmla="*/ 0 h 44"/>
                <a:gd name="T14" fmla="*/ 9 w 13"/>
                <a:gd name="T15" fmla="*/ 38 h 44"/>
                <a:gd name="T16" fmla="*/ 13 w 13"/>
                <a:gd name="T17" fmla="*/ 42 h 44"/>
                <a:gd name="T18" fmla="*/ 13 w 13"/>
                <a:gd name="T19" fmla="*/ 44 h 44"/>
                <a:gd name="T20" fmla="*/ 0 w 13"/>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44">
                  <a:moveTo>
                    <a:pt x="0" y="44"/>
                  </a:moveTo>
                  <a:cubicBezTo>
                    <a:pt x="0" y="42"/>
                    <a:pt x="0" y="42"/>
                    <a:pt x="0" y="42"/>
                  </a:cubicBezTo>
                  <a:cubicBezTo>
                    <a:pt x="3" y="42"/>
                    <a:pt x="4" y="42"/>
                    <a:pt x="4" y="38"/>
                  </a:cubicBezTo>
                  <a:cubicBezTo>
                    <a:pt x="4" y="9"/>
                    <a:pt x="4" y="9"/>
                    <a:pt x="4" y="9"/>
                  </a:cubicBezTo>
                  <a:cubicBezTo>
                    <a:pt x="4" y="4"/>
                    <a:pt x="4" y="4"/>
                    <a:pt x="0" y="4"/>
                  </a:cubicBezTo>
                  <a:cubicBezTo>
                    <a:pt x="0" y="2"/>
                    <a:pt x="0" y="2"/>
                    <a:pt x="0" y="2"/>
                  </a:cubicBezTo>
                  <a:cubicBezTo>
                    <a:pt x="3" y="2"/>
                    <a:pt x="7" y="1"/>
                    <a:pt x="9" y="0"/>
                  </a:cubicBezTo>
                  <a:cubicBezTo>
                    <a:pt x="9" y="38"/>
                    <a:pt x="9" y="38"/>
                    <a:pt x="9" y="38"/>
                  </a:cubicBezTo>
                  <a:cubicBezTo>
                    <a:pt x="9" y="42"/>
                    <a:pt x="9" y="42"/>
                    <a:pt x="13" y="42"/>
                  </a:cubicBezTo>
                  <a:cubicBezTo>
                    <a:pt x="13" y="44"/>
                    <a:pt x="13" y="44"/>
                    <a:pt x="13" y="44"/>
                  </a:cubicBez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6" name="Freeform 53"/>
            <p:cNvSpPr>
              <a:spLocks/>
            </p:cNvSpPr>
            <p:nvPr/>
          </p:nvSpPr>
          <p:spPr bwMode="auto">
            <a:xfrm>
              <a:off x="911225" y="4591050"/>
              <a:ext cx="79375" cy="119062"/>
            </a:xfrm>
            <a:custGeom>
              <a:avLst/>
              <a:gdLst>
                <a:gd name="T0" fmla="*/ 29 w 29"/>
                <a:gd name="T1" fmla="*/ 2 h 43"/>
                <a:gd name="T2" fmla="*/ 24 w 29"/>
                <a:gd name="T3" fmla="*/ 6 h 43"/>
                <a:gd name="T4" fmla="*/ 16 w 29"/>
                <a:gd name="T5" fmla="*/ 25 h 43"/>
                <a:gd name="T6" fmla="*/ 10 w 29"/>
                <a:gd name="T7" fmla="*/ 41 h 43"/>
                <a:gd name="T8" fmla="*/ 8 w 29"/>
                <a:gd name="T9" fmla="*/ 43 h 43"/>
                <a:gd name="T10" fmla="*/ 4 w 29"/>
                <a:gd name="T11" fmla="*/ 40 h 43"/>
                <a:gd name="T12" fmla="*/ 6 w 29"/>
                <a:gd name="T13" fmla="*/ 38 h 43"/>
                <a:gd name="T14" fmla="*/ 10 w 29"/>
                <a:gd name="T15" fmla="*/ 32 h 43"/>
                <a:gd name="T16" fmla="*/ 12 w 29"/>
                <a:gd name="T17" fmla="*/ 28 h 43"/>
                <a:gd name="T18" fmla="*/ 12 w 29"/>
                <a:gd name="T19" fmla="*/ 25 h 43"/>
                <a:gd name="T20" fmla="*/ 5 w 29"/>
                <a:gd name="T21" fmla="*/ 6 h 43"/>
                <a:gd name="T22" fmla="*/ 0 w 29"/>
                <a:gd name="T23" fmla="*/ 2 h 43"/>
                <a:gd name="T24" fmla="*/ 0 w 29"/>
                <a:gd name="T25" fmla="*/ 0 h 43"/>
                <a:gd name="T26" fmla="*/ 12 w 29"/>
                <a:gd name="T27" fmla="*/ 0 h 43"/>
                <a:gd name="T28" fmla="*/ 12 w 29"/>
                <a:gd name="T29" fmla="*/ 2 h 43"/>
                <a:gd name="T30" fmla="*/ 10 w 29"/>
                <a:gd name="T31" fmla="*/ 5 h 43"/>
                <a:gd name="T32" fmla="*/ 15 w 29"/>
                <a:gd name="T33" fmla="*/ 21 h 43"/>
                <a:gd name="T34" fmla="*/ 21 w 29"/>
                <a:gd name="T35" fmla="*/ 5 h 43"/>
                <a:gd name="T36" fmla="*/ 18 w 29"/>
                <a:gd name="T37" fmla="*/ 2 h 43"/>
                <a:gd name="T38" fmla="*/ 18 w 29"/>
                <a:gd name="T39" fmla="*/ 0 h 43"/>
                <a:gd name="T40" fmla="*/ 29 w 29"/>
                <a:gd name="T41" fmla="*/ 0 h 43"/>
                <a:gd name="T42" fmla="*/ 29 w 29"/>
                <a:gd name="T43"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3">
                  <a:moveTo>
                    <a:pt x="29" y="2"/>
                  </a:moveTo>
                  <a:cubicBezTo>
                    <a:pt x="26" y="2"/>
                    <a:pt x="25" y="3"/>
                    <a:pt x="24" y="6"/>
                  </a:cubicBezTo>
                  <a:cubicBezTo>
                    <a:pt x="22" y="9"/>
                    <a:pt x="20" y="15"/>
                    <a:pt x="16" y="25"/>
                  </a:cubicBezTo>
                  <a:cubicBezTo>
                    <a:pt x="12" y="35"/>
                    <a:pt x="10" y="38"/>
                    <a:pt x="10" y="41"/>
                  </a:cubicBezTo>
                  <a:cubicBezTo>
                    <a:pt x="9" y="43"/>
                    <a:pt x="8" y="43"/>
                    <a:pt x="8" y="43"/>
                  </a:cubicBezTo>
                  <a:cubicBezTo>
                    <a:pt x="6" y="43"/>
                    <a:pt x="4" y="41"/>
                    <a:pt x="4" y="40"/>
                  </a:cubicBezTo>
                  <a:cubicBezTo>
                    <a:pt x="4" y="39"/>
                    <a:pt x="5" y="38"/>
                    <a:pt x="6" y="38"/>
                  </a:cubicBezTo>
                  <a:cubicBezTo>
                    <a:pt x="8" y="36"/>
                    <a:pt x="9" y="35"/>
                    <a:pt x="10" y="32"/>
                  </a:cubicBezTo>
                  <a:cubicBezTo>
                    <a:pt x="11" y="30"/>
                    <a:pt x="12" y="29"/>
                    <a:pt x="12" y="28"/>
                  </a:cubicBezTo>
                  <a:cubicBezTo>
                    <a:pt x="13" y="27"/>
                    <a:pt x="12" y="26"/>
                    <a:pt x="12" y="25"/>
                  </a:cubicBezTo>
                  <a:cubicBezTo>
                    <a:pt x="10" y="18"/>
                    <a:pt x="7" y="11"/>
                    <a:pt x="5" y="6"/>
                  </a:cubicBezTo>
                  <a:cubicBezTo>
                    <a:pt x="4" y="3"/>
                    <a:pt x="3" y="2"/>
                    <a:pt x="0" y="2"/>
                  </a:cubicBezTo>
                  <a:cubicBezTo>
                    <a:pt x="0" y="0"/>
                    <a:pt x="0" y="0"/>
                    <a:pt x="0" y="0"/>
                  </a:cubicBezTo>
                  <a:cubicBezTo>
                    <a:pt x="12" y="0"/>
                    <a:pt x="12" y="0"/>
                    <a:pt x="12" y="0"/>
                  </a:cubicBezTo>
                  <a:cubicBezTo>
                    <a:pt x="12" y="2"/>
                    <a:pt x="12" y="2"/>
                    <a:pt x="12" y="2"/>
                  </a:cubicBezTo>
                  <a:cubicBezTo>
                    <a:pt x="9" y="2"/>
                    <a:pt x="9" y="3"/>
                    <a:pt x="10" y="5"/>
                  </a:cubicBezTo>
                  <a:cubicBezTo>
                    <a:pt x="15" y="21"/>
                    <a:pt x="15" y="21"/>
                    <a:pt x="15" y="21"/>
                  </a:cubicBezTo>
                  <a:cubicBezTo>
                    <a:pt x="17" y="16"/>
                    <a:pt x="20" y="9"/>
                    <a:pt x="21" y="5"/>
                  </a:cubicBezTo>
                  <a:cubicBezTo>
                    <a:pt x="22" y="3"/>
                    <a:pt x="22" y="2"/>
                    <a:pt x="18" y="2"/>
                  </a:cubicBezTo>
                  <a:cubicBezTo>
                    <a:pt x="18" y="0"/>
                    <a:pt x="18" y="0"/>
                    <a:pt x="18" y="0"/>
                  </a:cubicBezTo>
                  <a:cubicBezTo>
                    <a:pt x="29" y="0"/>
                    <a:pt x="29" y="0"/>
                    <a:pt x="29" y="0"/>
                  </a:cubicBezTo>
                  <a:lnTo>
                    <a:pt x="2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7" name="Freeform 54"/>
            <p:cNvSpPr>
              <a:spLocks noEditPoints="1"/>
            </p:cNvSpPr>
            <p:nvPr/>
          </p:nvSpPr>
          <p:spPr bwMode="auto">
            <a:xfrm>
              <a:off x="1031875" y="4589463"/>
              <a:ext cx="65087" cy="79375"/>
            </a:xfrm>
            <a:custGeom>
              <a:avLst/>
              <a:gdLst>
                <a:gd name="T0" fmla="*/ 19 w 24"/>
                <a:gd name="T1" fmla="*/ 29 h 29"/>
                <a:gd name="T2" fmla="*/ 16 w 24"/>
                <a:gd name="T3" fmla="*/ 28 h 29"/>
                <a:gd name="T4" fmla="*/ 15 w 24"/>
                <a:gd name="T5" fmla="*/ 25 h 29"/>
                <a:gd name="T6" fmla="*/ 8 w 24"/>
                <a:gd name="T7" fmla="*/ 29 h 29"/>
                <a:gd name="T8" fmla="*/ 0 w 24"/>
                <a:gd name="T9" fmla="*/ 21 h 29"/>
                <a:gd name="T10" fmla="*/ 5 w 24"/>
                <a:gd name="T11" fmla="*/ 15 h 29"/>
                <a:gd name="T12" fmla="*/ 15 w 24"/>
                <a:gd name="T13" fmla="*/ 11 h 29"/>
                <a:gd name="T14" fmla="*/ 15 w 24"/>
                <a:gd name="T15" fmla="*/ 10 h 29"/>
                <a:gd name="T16" fmla="*/ 10 w 24"/>
                <a:gd name="T17" fmla="*/ 3 h 29"/>
                <a:gd name="T18" fmla="*/ 7 w 24"/>
                <a:gd name="T19" fmla="*/ 4 h 29"/>
                <a:gd name="T20" fmla="*/ 5 w 24"/>
                <a:gd name="T21" fmla="*/ 8 h 29"/>
                <a:gd name="T22" fmla="*/ 3 w 24"/>
                <a:gd name="T23" fmla="*/ 10 h 29"/>
                <a:gd name="T24" fmla="*/ 1 w 24"/>
                <a:gd name="T25" fmla="*/ 7 h 29"/>
                <a:gd name="T26" fmla="*/ 2 w 24"/>
                <a:gd name="T27" fmla="*/ 5 h 29"/>
                <a:gd name="T28" fmla="*/ 12 w 24"/>
                <a:gd name="T29" fmla="*/ 0 h 29"/>
                <a:gd name="T30" fmla="*/ 17 w 24"/>
                <a:gd name="T31" fmla="*/ 2 h 29"/>
                <a:gd name="T32" fmla="*/ 20 w 24"/>
                <a:gd name="T33" fmla="*/ 10 h 29"/>
                <a:gd name="T34" fmla="*/ 20 w 24"/>
                <a:gd name="T35" fmla="*/ 21 h 29"/>
                <a:gd name="T36" fmla="*/ 22 w 24"/>
                <a:gd name="T37" fmla="*/ 25 h 29"/>
                <a:gd name="T38" fmla="*/ 24 w 24"/>
                <a:gd name="T39" fmla="*/ 24 h 29"/>
                <a:gd name="T40" fmla="*/ 24 w 24"/>
                <a:gd name="T41" fmla="*/ 26 h 29"/>
                <a:gd name="T42" fmla="*/ 19 w 24"/>
                <a:gd name="T43" fmla="*/ 29 h 29"/>
                <a:gd name="T44" fmla="*/ 15 w 24"/>
                <a:gd name="T45" fmla="*/ 13 h 29"/>
                <a:gd name="T46" fmla="*/ 9 w 24"/>
                <a:gd name="T47" fmla="*/ 16 h 29"/>
                <a:gd name="T48" fmla="*/ 6 w 24"/>
                <a:gd name="T49" fmla="*/ 20 h 29"/>
                <a:gd name="T50" fmla="*/ 10 w 24"/>
                <a:gd name="T51" fmla="*/ 25 h 29"/>
                <a:gd name="T52" fmla="*/ 15 w 24"/>
                <a:gd name="T53" fmla="*/ 23 h 29"/>
                <a:gd name="T54" fmla="*/ 15 w 24"/>
                <a:gd name="T55"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9">
                  <a:moveTo>
                    <a:pt x="19" y="29"/>
                  </a:moveTo>
                  <a:cubicBezTo>
                    <a:pt x="18" y="29"/>
                    <a:pt x="17" y="28"/>
                    <a:pt x="16" y="28"/>
                  </a:cubicBezTo>
                  <a:cubicBezTo>
                    <a:pt x="16" y="27"/>
                    <a:pt x="15" y="26"/>
                    <a:pt x="15" y="25"/>
                  </a:cubicBezTo>
                  <a:cubicBezTo>
                    <a:pt x="12" y="27"/>
                    <a:pt x="9" y="29"/>
                    <a:pt x="8" y="29"/>
                  </a:cubicBezTo>
                  <a:cubicBezTo>
                    <a:pt x="3" y="29"/>
                    <a:pt x="0" y="25"/>
                    <a:pt x="0" y="21"/>
                  </a:cubicBezTo>
                  <a:cubicBezTo>
                    <a:pt x="0" y="18"/>
                    <a:pt x="2" y="16"/>
                    <a:pt x="5" y="15"/>
                  </a:cubicBezTo>
                  <a:cubicBezTo>
                    <a:pt x="9" y="14"/>
                    <a:pt x="13" y="12"/>
                    <a:pt x="15" y="11"/>
                  </a:cubicBezTo>
                  <a:cubicBezTo>
                    <a:pt x="15" y="10"/>
                    <a:pt x="15" y="10"/>
                    <a:pt x="15" y="10"/>
                  </a:cubicBezTo>
                  <a:cubicBezTo>
                    <a:pt x="15" y="6"/>
                    <a:pt x="13" y="3"/>
                    <a:pt x="10" y="3"/>
                  </a:cubicBezTo>
                  <a:cubicBezTo>
                    <a:pt x="8" y="3"/>
                    <a:pt x="7" y="4"/>
                    <a:pt x="7" y="4"/>
                  </a:cubicBezTo>
                  <a:cubicBezTo>
                    <a:pt x="6" y="5"/>
                    <a:pt x="6" y="7"/>
                    <a:pt x="5" y="8"/>
                  </a:cubicBezTo>
                  <a:cubicBezTo>
                    <a:pt x="5" y="9"/>
                    <a:pt x="4" y="10"/>
                    <a:pt x="3" y="10"/>
                  </a:cubicBezTo>
                  <a:cubicBezTo>
                    <a:pt x="2" y="10"/>
                    <a:pt x="1" y="9"/>
                    <a:pt x="1" y="7"/>
                  </a:cubicBezTo>
                  <a:cubicBezTo>
                    <a:pt x="1" y="6"/>
                    <a:pt x="1" y="6"/>
                    <a:pt x="2" y="5"/>
                  </a:cubicBezTo>
                  <a:cubicBezTo>
                    <a:pt x="4" y="4"/>
                    <a:pt x="8" y="1"/>
                    <a:pt x="12" y="0"/>
                  </a:cubicBezTo>
                  <a:cubicBezTo>
                    <a:pt x="14" y="0"/>
                    <a:pt x="15" y="1"/>
                    <a:pt x="17" y="2"/>
                  </a:cubicBezTo>
                  <a:cubicBezTo>
                    <a:pt x="19" y="4"/>
                    <a:pt x="20" y="6"/>
                    <a:pt x="20" y="10"/>
                  </a:cubicBezTo>
                  <a:cubicBezTo>
                    <a:pt x="20" y="21"/>
                    <a:pt x="20" y="21"/>
                    <a:pt x="20" y="21"/>
                  </a:cubicBezTo>
                  <a:cubicBezTo>
                    <a:pt x="20" y="24"/>
                    <a:pt x="21" y="25"/>
                    <a:pt x="22" y="25"/>
                  </a:cubicBezTo>
                  <a:cubicBezTo>
                    <a:pt x="22" y="25"/>
                    <a:pt x="23" y="24"/>
                    <a:pt x="24" y="24"/>
                  </a:cubicBezTo>
                  <a:cubicBezTo>
                    <a:pt x="24" y="26"/>
                    <a:pt x="24" y="26"/>
                    <a:pt x="24" y="26"/>
                  </a:cubicBezTo>
                  <a:lnTo>
                    <a:pt x="19" y="29"/>
                  </a:lnTo>
                  <a:close/>
                  <a:moveTo>
                    <a:pt x="15" y="13"/>
                  </a:moveTo>
                  <a:cubicBezTo>
                    <a:pt x="13" y="14"/>
                    <a:pt x="11" y="15"/>
                    <a:pt x="9" y="16"/>
                  </a:cubicBezTo>
                  <a:cubicBezTo>
                    <a:pt x="7" y="17"/>
                    <a:pt x="6" y="18"/>
                    <a:pt x="6" y="20"/>
                  </a:cubicBezTo>
                  <a:cubicBezTo>
                    <a:pt x="6" y="24"/>
                    <a:pt x="8" y="25"/>
                    <a:pt x="10" y="25"/>
                  </a:cubicBezTo>
                  <a:cubicBezTo>
                    <a:pt x="11" y="25"/>
                    <a:pt x="14" y="24"/>
                    <a:pt x="15" y="23"/>
                  </a:cubicBezTo>
                  <a:lnTo>
                    <a:pt x="1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8" name="Freeform 55"/>
            <p:cNvSpPr>
              <a:spLocks/>
            </p:cNvSpPr>
            <p:nvPr/>
          </p:nvSpPr>
          <p:spPr bwMode="auto">
            <a:xfrm>
              <a:off x="1103313" y="4589463"/>
              <a:ext cx="85725" cy="76200"/>
            </a:xfrm>
            <a:custGeom>
              <a:avLst/>
              <a:gdLst>
                <a:gd name="T0" fmla="*/ 18 w 31"/>
                <a:gd name="T1" fmla="*/ 28 h 28"/>
                <a:gd name="T2" fmla="*/ 18 w 31"/>
                <a:gd name="T3" fmla="*/ 26 h 28"/>
                <a:gd name="T4" fmla="*/ 22 w 31"/>
                <a:gd name="T5" fmla="*/ 21 h 28"/>
                <a:gd name="T6" fmla="*/ 22 w 31"/>
                <a:gd name="T7" fmla="*/ 11 h 28"/>
                <a:gd name="T8" fmla="*/ 16 w 31"/>
                <a:gd name="T9" fmla="*/ 4 h 28"/>
                <a:gd name="T10" fmla="*/ 9 w 31"/>
                <a:gd name="T11" fmla="*/ 7 h 28"/>
                <a:gd name="T12" fmla="*/ 9 w 31"/>
                <a:gd name="T13" fmla="*/ 22 h 28"/>
                <a:gd name="T14" fmla="*/ 13 w 31"/>
                <a:gd name="T15" fmla="*/ 26 h 28"/>
                <a:gd name="T16" fmla="*/ 13 w 31"/>
                <a:gd name="T17" fmla="*/ 28 h 28"/>
                <a:gd name="T18" fmla="*/ 0 w 31"/>
                <a:gd name="T19" fmla="*/ 28 h 28"/>
                <a:gd name="T20" fmla="*/ 0 w 31"/>
                <a:gd name="T21" fmla="*/ 26 h 28"/>
                <a:gd name="T22" fmla="*/ 5 w 31"/>
                <a:gd name="T23" fmla="*/ 22 h 28"/>
                <a:gd name="T24" fmla="*/ 5 w 31"/>
                <a:gd name="T25" fmla="*/ 9 h 28"/>
                <a:gd name="T26" fmla="*/ 1 w 31"/>
                <a:gd name="T27" fmla="*/ 4 h 28"/>
                <a:gd name="T28" fmla="*/ 1 w 31"/>
                <a:gd name="T29" fmla="*/ 3 h 28"/>
                <a:gd name="T30" fmla="*/ 9 w 31"/>
                <a:gd name="T31" fmla="*/ 0 h 28"/>
                <a:gd name="T32" fmla="*/ 9 w 31"/>
                <a:gd name="T33" fmla="*/ 5 h 28"/>
                <a:gd name="T34" fmla="*/ 14 w 31"/>
                <a:gd name="T35" fmla="*/ 2 h 28"/>
                <a:gd name="T36" fmla="*/ 19 w 31"/>
                <a:gd name="T37" fmla="*/ 0 h 28"/>
                <a:gd name="T38" fmla="*/ 27 w 31"/>
                <a:gd name="T39" fmla="*/ 10 h 28"/>
                <a:gd name="T40" fmla="*/ 27 w 31"/>
                <a:gd name="T41" fmla="*/ 22 h 28"/>
                <a:gd name="T42" fmla="*/ 31 w 31"/>
                <a:gd name="T43" fmla="*/ 26 h 28"/>
                <a:gd name="T44" fmla="*/ 31 w 31"/>
                <a:gd name="T45" fmla="*/ 28 h 28"/>
                <a:gd name="T46" fmla="*/ 18 w 31"/>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8">
                  <a:moveTo>
                    <a:pt x="18" y="28"/>
                  </a:moveTo>
                  <a:cubicBezTo>
                    <a:pt x="18" y="26"/>
                    <a:pt x="18" y="26"/>
                    <a:pt x="18" y="26"/>
                  </a:cubicBezTo>
                  <a:cubicBezTo>
                    <a:pt x="21" y="26"/>
                    <a:pt x="22" y="26"/>
                    <a:pt x="22" y="21"/>
                  </a:cubicBezTo>
                  <a:cubicBezTo>
                    <a:pt x="22" y="11"/>
                    <a:pt x="22" y="11"/>
                    <a:pt x="22" y="11"/>
                  </a:cubicBezTo>
                  <a:cubicBezTo>
                    <a:pt x="22" y="7"/>
                    <a:pt x="20" y="4"/>
                    <a:pt x="16" y="4"/>
                  </a:cubicBezTo>
                  <a:cubicBezTo>
                    <a:pt x="14" y="4"/>
                    <a:pt x="11" y="6"/>
                    <a:pt x="9" y="7"/>
                  </a:cubicBezTo>
                  <a:cubicBezTo>
                    <a:pt x="9" y="22"/>
                    <a:pt x="9" y="22"/>
                    <a:pt x="9" y="22"/>
                  </a:cubicBezTo>
                  <a:cubicBezTo>
                    <a:pt x="9" y="26"/>
                    <a:pt x="10" y="26"/>
                    <a:pt x="13" y="26"/>
                  </a:cubicBezTo>
                  <a:cubicBezTo>
                    <a:pt x="13" y="28"/>
                    <a:pt x="13" y="28"/>
                    <a:pt x="13" y="28"/>
                  </a:cubicBezTo>
                  <a:cubicBezTo>
                    <a:pt x="0" y="28"/>
                    <a:pt x="0" y="28"/>
                    <a:pt x="0" y="28"/>
                  </a:cubicBezTo>
                  <a:cubicBezTo>
                    <a:pt x="0" y="26"/>
                    <a:pt x="0" y="26"/>
                    <a:pt x="0" y="26"/>
                  </a:cubicBezTo>
                  <a:cubicBezTo>
                    <a:pt x="4" y="26"/>
                    <a:pt x="5" y="26"/>
                    <a:pt x="5" y="22"/>
                  </a:cubicBezTo>
                  <a:cubicBezTo>
                    <a:pt x="5" y="9"/>
                    <a:pt x="5" y="9"/>
                    <a:pt x="5" y="9"/>
                  </a:cubicBezTo>
                  <a:cubicBezTo>
                    <a:pt x="5" y="5"/>
                    <a:pt x="4" y="5"/>
                    <a:pt x="1" y="4"/>
                  </a:cubicBezTo>
                  <a:cubicBezTo>
                    <a:pt x="1" y="3"/>
                    <a:pt x="1" y="3"/>
                    <a:pt x="1" y="3"/>
                  </a:cubicBezTo>
                  <a:cubicBezTo>
                    <a:pt x="4" y="2"/>
                    <a:pt x="7" y="1"/>
                    <a:pt x="9" y="0"/>
                  </a:cubicBezTo>
                  <a:cubicBezTo>
                    <a:pt x="9" y="5"/>
                    <a:pt x="9" y="5"/>
                    <a:pt x="9" y="5"/>
                  </a:cubicBezTo>
                  <a:cubicBezTo>
                    <a:pt x="11" y="4"/>
                    <a:pt x="12" y="3"/>
                    <a:pt x="14" y="2"/>
                  </a:cubicBezTo>
                  <a:cubicBezTo>
                    <a:pt x="15" y="1"/>
                    <a:pt x="17" y="0"/>
                    <a:pt x="19" y="0"/>
                  </a:cubicBezTo>
                  <a:cubicBezTo>
                    <a:pt x="24" y="0"/>
                    <a:pt x="27" y="4"/>
                    <a:pt x="27" y="10"/>
                  </a:cubicBezTo>
                  <a:cubicBezTo>
                    <a:pt x="27" y="22"/>
                    <a:pt x="27" y="22"/>
                    <a:pt x="27" y="22"/>
                  </a:cubicBezTo>
                  <a:cubicBezTo>
                    <a:pt x="27" y="26"/>
                    <a:pt x="27" y="26"/>
                    <a:pt x="31" y="26"/>
                  </a:cubicBezTo>
                  <a:cubicBezTo>
                    <a:pt x="31" y="28"/>
                    <a:pt x="31" y="28"/>
                    <a:pt x="31" y="28"/>
                  </a:cubicBez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59" name="Freeform 56"/>
            <p:cNvSpPr>
              <a:spLocks noEditPoints="1"/>
            </p:cNvSpPr>
            <p:nvPr/>
          </p:nvSpPr>
          <p:spPr bwMode="auto">
            <a:xfrm>
              <a:off x="1196975" y="4545013"/>
              <a:ext cx="79375" cy="123825"/>
            </a:xfrm>
            <a:custGeom>
              <a:avLst/>
              <a:gdLst>
                <a:gd name="T0" fmla="*/ 29 w 29"/>
                <a:gd name="T1" fmla="*/ 42 h 45"/>
                <a:gd name="T2" fmla="*/ 20 w 29"/>
                <a:gd name="T3" fmla="*/ 45 h 45"/>
                <a:gd name="T4" fmla="*/ 20 w 29"/>
                <a:gd name="T5" fmla="*/ 41 h 45"/>
                <a:gd name="T6" fmla="*/ 16 w 29"/>
                <a:gd name="T7" fmla="*/ 43 h 45"/>
                <a:gd name="T8" fmla="*/ 11 w 29"/>
                <a:gd name="T9" fmla="*/ 45 h 45"/>
                <a:gd name="T10" fmla="*/ 0 w 29"/>
                <a:gd name="T11" fmla="*/ 32 h 45"/>
                <a:gd name="T12" fmla="*/ 16 w 29"/>
                <a:gd name="T13" fmla="*/ 16 h 45"/>
                <a:gd name="T14" fmla="*/ 20 w 29"/>
                <a:gd name="T15" fmla="*/ 17 h 45"/>
                <a:gd name="T16" fmla="*/ 20 w 29"/>
                <a:gd name="T17" fmla="*/ 8 h 45"/>
                <a:gd name="T18" fmla="*/ 15 w 29"/>
                <a:gd name="T19" fmla="*/ 4 h 45"/>
                <a:gd name="T20" fmla="*/ 15 w 29"/>
                <a:gd name="T21" fmla="*/ 2 h 45"/>
                <a:gd name="T22" fmla="*/ 25 w 29"/>
                <a:gd name="T23" fmla="*/ 0 h 45"/>
                <a:gd name="T24" fmla="*/ 25 w 29"/>
                <a:gd name="T25" fmla="*/ 37 h 45"/>
                <a:gd name="T26" fmla="*/ 28 w 29"/>
                <a:gd name="T27" fmla="*/ 41 h 45"/>
                <a:gd name="T28" fmla="*/ 29 w 29"/>
                <a:gd name="T29" fmla="*/ 41 h 45"/>
                <a:gd name="T30" fmla="*/ 29 w 29"/>
                <a:gd name="T31" fmla="*/ 42 h 45"/>
                <a:gd name="T32" fmla="*/ 20 w 29"/>
                <a:gd name="T33" fmla="*/ 22 h 45"/>
                <a:gd name="T34" fmla="*/ 14 w 29"/>
                <a:gd name="T35" fmla="*/ 19 h 45"/>
                <a:gd name="T36" fmla="*/ 6 w 29"/>
                <a:gd name="T37" fmla="*/ 30 h 45"/>
                <a:gd name="T38" fmla="*/ 14 w 29"/>
                <a:gd name="T39" fmla="*/ 41 h 45"/>
                <a:gd name="T40" fmla="*/ 20 w 29"/>
                <a:gd name="T41" fmla="*/ 39 h 45"/>
                <a:gd name="T42" fmla="*/ 20 w 29"/>
                <a:gd name="T43"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5">
                  <a:moveTo>
                    <a:pt x="29" y="42"/>
                  </a:moveTo>
                  <a:cubicBezTo>
                    <a:pt x="28" y="43"/>
                    <a:pt x="24" y="43"/>
                    <a:pt x="20" y="45"/>
                  </a:cubicBezTo>
                  <a:cubicBezTo>
                    <a:pt x="20" y="41"/>
                    <a:pt x="20" y="41"/>
                    <a:pt x="20" y="41"/>
                  </a:cubicBezTo>
                  <a:cubicBezTo>
                    <a:pt x="16" y="43"/>
                    <a:pt x="16" y="43"/>
                    <a:pt x="16" y="43"/>
                  </a:cubicBezTo>
                  <a:cubicBezTo>
                    <a:pt x="14" y="44"/>
                    <a:pt x="12" y="45"/>
                    <a:pt x="11" y="45"/>
                  </a:cubicBezTo>
                  <a:cubicBezTo>
                    <a:pt x="6" y="45"/>
                    <a:pt x="0" y="40"/>
                    <a:pt x="0" y="32"/>
                  </a:cubicBezTo>
                  <a:cubicBezTo>
                    <a:pt x="0" y="23"/>
                    <a:pt x="7" y="16"/>
                    <a:pt x="16" y="16"/>
                  </a:cubicBezTo>
                  <a:cubicBezTo>
                    <a:pt x="17" y="16"/>
                    <a:pt x="19" y="17"/>
                    <a:pt x="20" y="17"/>
                  </a:cubicBezTo>
                  <a:cubicBezTo>
                    <a:pt x="20" y="8"/>
                    <a:pt x="20" y="8"/>
                    <a:pt x="20" y="8"/>
                  </a:cubicBezTo>
                  <a:cubicBezTo>
                    <a:pt x="20" y="4"/>
                    <a:pt x="20" y="4"/>
                    <a:pt x="15" y="4"/>
                  </a:cubicBezTo>
                  <a:cubicBezTo>
                    <a:pt x="15" y="2"/>
                    <a:pt x="15" y="2"/>
                    <a:pt x="15" y="2"/>
                  </a:cubicBezTo>
                  <a:cubicBezTo>
                    <a:pt x="18" y="2"/>
                    <a:pt x="23" y="1"/>
                    <a:pt x="25" y="0"/>
                  </a:cubicBezTo>
                  <a:cubicBezTo>
                    <a:pt x="25" y="37"/>
                    <a:pt x="25" y="37"/>
                    <a:pt x="25" y="37"/>
                  </a:cubicBezTo>
                  <a:cubicBezTo>
                    <a:pt x="25" y="40"/>
                    <a:pt x="25" y="40"/>
                    <a:pt x="28" y="41"/>
                  </a:cubicBezTo>
                  <a:cubicBezTo>
                    <a:pt x="29" y="41"/>
                    <a:pt x="29" y="41"/>
                    <a:pt x="29" y="41"/>
                  </a:cubicBezTo>
                  <a:lnTo>
                    <a:pt x="29" y="42"/>
                  </a:lnTo>
                  <a:close/>
                  <a:moveTo>
                    <a:pt x="20" y="22"/>
                  </a:moveTo>
                  <a:cubicBezTo>
                    <a:pt x="18" y="20"/>
                    <a:pt x="16" y="19"/>
                    <a:pt x="14" y="19"/>
                  </a:cubicBezTo>
                  <a:cubicBezTo>
                    <a:pt x="11" y="19"/>
                    <a:pt x="6" y="21"/>
                    <a:pt x="6" y="30"/>
                  </a:cubicBezTo>
                  <a:cubicBezTo>
                    <a:pt x="6" y="37"/>
                    <a:pt x="10" y="41"/>
                    <a:pt x="14" y="41"/>
                  </a:cubicBezTo>
                  <a:cubicBezTo>
                    <a:pt x="16" y="41"/>
                    <a:pt x="18" y="40"/>
                    <a:pt x="20" y="39"/>
                  </a:cubicBezTo>
                  <a:lnTo>
                    <a:pt x="2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0" name="Freeform 57"/>
            <p:cNvSpPr>
              <a:spLocks/>
            </p:cNvSpPr>
            <p:nvPr/>
          </p:nvSpPr>
          <p:spPr bwMode="auto">
            <a:xfrm>
              <a:off x="1322388" y="4545013"/>
              <a:ext cx="60325" cy="120650"/>
            </a:xfrm>
            <a:custGeom>
              <a:avLst/>
              <a:gdLst>
                <a:gd name="T0" fmla="*/ 4 w 22"/>
                <a:gd name="T1" fmla="*/ 17 h 44"/>
                <a:gd name="T2" fmla="*/ 4 w 22"/>
                <a:gd name="T3" fmla="*/ 16 h 44"/>
                <a:gd name="T4" fmla="*/ 5 w 22"/>
                <a:gd name="T5" fmla="*/ 11 h 44"/>
                <a:gd name="T6" fmla="*/ 10 w 22"/>
                <a:gd name="T7" fmla="*/ 4 h 44"/>
                <a:gd name="T8" fmla="*/ 16 w 22"/>
                <a:gd name="T9" fmla="*/ 0 h 44"/>
                <a:gd name="T10" fmla="*/ 21 w 22"/>
                <a:gd name="T11" fmla="*/ 2 h 44"/>
                <a:gd name="T12" fmla="*/ 22 w 22"/>
                <a:gd name="T13" fmla="*/ 5 h 44"/>
                <a:gd name="T14" fmla="*/ 20 w 22"/>
                <a:gd name="T15" fmla="*/ 6 h 44"/>
                <a:gd name="T16" fmla="*/ 19 w 22"/>
                <a:gd name="T17" fmla="*/ 6 h 44"/>
                <a:gd name="T18" fmla="*/ 14 w 22"/>
                <a:gd name="T19" fmla="*/ 4 h 44"/>
                <a:gd name="T20" fmla="*/ 11 w 22"/>
                <a:gd name="T21" fmla="*/ 5 h 44"/>
                <a:gd name="T22" fmla="*/ 9 w 22"/>
                <a:gd name="T23" fmla="*/ 15 h 44"/>
                <a:gd name="T24" fmla="*/ 9 w 22"/>
                <a:gd name="T25" fmla="*/ 17 h 44"/>
                <a:gd name="T26" fmla="*/ 16 w 22"/>
                <a:gd name="T27" fmla="*/ 17 h 44"/>
                <a:gd name="T28" fmla="*/ 16 w 22"/>
                <a:gd name="T29" fmla="*/ 20 h 44"/>
                <a:gd name="T30" fmla="*/ 9 w 22"/>
                <a:gd name="T31" fmla="*/ 20 h 44"/>
                <a:gd name="T32" fmla="*/ 9 w 22"/>
                <a:gd name="T33" fmla="*/ 37 h 44"/>
                <a:gd name="T34" fmla="*/ 14 w 22"/>
                <a:gd name="T35" fmla="*/ 43 h 44"/>
                <a:gd name="T36" fmla="*/ 14 w 22"/>
                <a:gd name="T37" fmla="*/ 44 h 44"/>
                <a:gd name="T38" fmla="*/ 0 w 22"/>
                <a:gd name="T39" fmla="*/ 44 h 44"/>
                <a:gd name="T40" fmla="*/ 0 w 22"/>
                <a:gd name="T41" fmla="*/ 42 h 44"/>
                <a:gd name="T42" fmla="*/ 4 w 22"/>
                <a:gd name="T43" fmla="*/ 38 h 44"/>
                <a:gd name="T44" fmla="*/ 4 w 22"/>
                <a:gd name="T45" fmla="*/ 20 h 44"/>
                <a:gd name="T46" fmla="*/ 0 w 22"/>
                <a:gd name="T47" fmla="*/ 20 h 44"/>
                <a:gd name="T48" fmla="*/ 0 w 22"/>
                <a:gd name="T49" fmla="*/ 19 h 44"/>
                <a:gd name="T50" fmla="*/ 1 w 22"/>
                <a:gd name="T51" fmla="*/ 17 h 44"/>
                <a:gd name="T52" fmla="*/ 4 w 22"/>
                <a:gd name="T5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44">
                  <a:moveTo>
                    <a:pt x="4" y="17"/>
                  </a:moveTo>
                  <a:cubicBezTo>
                    <a:pt x="4" y="16"/>
                    <a:pt x="4" y="16"/>
                    <a:pt x="4" y="16"/>
                  </a:cubicBezTo>
                  <a:cubicBezTo>
                    <a:pt x="4" y="14"/>
                    <a:pt x="5" y="12"/>
                    <a:pt x="5" y="11"/>
                  </a:cubicBezTo>
                  <a:cubicBezTo>
                    <a:pt x="5" y="9"/>
                    <a:pt x="6" y="6"/>
                    <a:pt x="10" y="4"/>
                  </a:cubicBezTo>
                  <a:cubicBezTo>
                    <a:pt x="12" y="2"/>
                    <a:pt x="14" y="1"/>
                    <a:pt x="16" y="0"/>
                  </a:cubicBezTo>
                  <a:cubicBezTo>
                    <a:pt x="19" y="0"/>
                    <a:pt x="20" y="1"/>
                    <a:pt x="21" y="2"/>
                  </a:cubicBezTo>
                  <a:cubicBezTo>
                    <a:pt x="22" y="3"/>
                    <a:pt x="22" y="4"/>
                    <a:pt x="22" y="5"/>
                  </a:cubicBezTo>
                  <a:cubicBezTo>
                    <a:pt x="21" y="5"/>
                    <a:pt x="21" y="6"/>
                    <a:pt x="20" y="6"/>
                  </a:cubicBezTo>
                  <a:cubicBezTo>
                    <a:pt x="20" y="6"/>
                    <a:pt x="19" y="6"/>
                    <a:pt x="19" y="6"/>
                  </a:cubicBezTo>
                  <a:cubicBezTo>
                    <a:pt x="18" y="5"/>
                    <a:pt x="16" y="4"/>
                    <a:pt x="14" y="4"/>
                  </a:cubicBezTo>
                  <a:cubicBezTo>
                    <a:pt x="12" y="4"/>
                    <a:pt x="11" y="4"/>
                    <a:pt x="11" y="5"/>
                  </a:cubicBezTo>
                  <a:cubicBezTo>
                    <a:pt x="10" y="7"/>
                    <a:pt x="9" y="10"/>
                    <a:pt x="9" y="15"/>
                  </a:cubicBezTo>
                  <a:cubicBezTo>
                    <a:pt x="9" y="17"/>
                    <a:pt x="9" y="17"/>
                    <a:pt x="9" y="17"/>
                  </a:cubicBezTo>
                  <a:cubicBezTo>
                    <a:pt x="16" y="17"/>
                    <a:pt x="16" y="17"/>
                    <a:pt x="16" y="17"/>
                  </a:cubicBezTo>
                  <a:cubicBezTo>
                    <a:pt x="17" y="18"/>
                    <a:pt x="16" y="19"/>
                    <a:pt x="16" y="20"/>
                  </a:cubicBezTo>
                  <a:cubicBezTo>
                    <a:pt x="9" y="20"/>
                    <a:pt x="9" y="20"/>
                    <a:pt x="9" y="20"/>
                  </a:cubicBezTo>
                  <a:cubicBezTo>
                    <a:pt x="9" y="37"/>
                    <a:pt x="9" y="37"/>
                    <a:pt x="9" y="37"/>
                  </a:cubicBezTo>
                  <a:cubicBezTo>
                    <a:pt x="9" y="42"/>
                    <a:pt x="10" y="42"/>
                    <a:pt x="14" y="43"/>
                  </a:cubicBezTo>
                  <a:cubicBezTo>
                    <a:pt x="14" y="44"/>
                    <a:pt x="14" y="44"/>
                    <a:pt x="14" y="44"/>
                  </a:cubicBezTo>
                  <a:cubicBezTo>
                    <a:pt x="0" y="44"/>
                    <a:pt x="0" y="44"/>
                    <a:pt x="0" y="44"/>
                  </a:cubicBezTo>
                  <a:cubicBezTo>
                    <a:pt x="0" y="42"/>
                    <a:pt x="0" y="42"/>
                    <a:pt x="0" y="42"/>
                  </a:cubicBezTo>
                  <a:cubicBezTo>
                    <a:pt x="4" y="42"/>
                    <a:pt x="4" y="42"/>
                    <a:pt x="4" y="38"/>
                  </a:cubicBezTo>
                  <a:cubicBezTo>
                    <a:pt x="4" y="20"/>
                    <a:pt x="4" y="20"/>
                    <a:pt x="4" y="20"/>
                  </a:cubicBezTo>
                  <a:cubicBezTo>
                    <a:pt x="0" y="20"/>
                    <a:pt x="0" y="20"/>
                    <a:pt x="0" y="20"/>
                  </a:cubicBezTo>
                  <a:cubicBezTo>
                    <a:pt x="0" y="19"/>
                    <a:pt x="0" y="19"/>
                    <a:pt x="0" y="19"/>
                  </a:cubicBezTo>
                  <a:cubicBezTo>
                    <a:pt x="1" y="17"/>
                    <a:pt x="1" y="17"/>
                    <a:pt x="1" y="17"/>
                  </a:cubicBezTo>
                  <a:lnTo>
                    <a:pt x="4"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1" name="Freeform 58"/>
            <p:cNvSpPr>
              <a:spLocks/>
            </p:cNvSpPr>
            <p:nvPr/>
          </p:nvSpPr>
          <p:spPr bwMode="auto">
            <a:xfrm>
              <a:off x="1374775" y="4589463"/>
              <a:ext cx="55562" cy="76200"/>
            </a:xfrm>
            <a:custGeom>
              <a:avLst/>
              <a:gdLst>
                <a:gd name="T0" fmla="*/ 9 w 20"/>
                <a:gd name="T1" fmla="*/ 7 h 28"/>
                <a:gd name="T2" fmla="*/ 17 w 20"/>
                <a:gd name="T3" fmla="*/ 0 h 28"/>
                <a:gd name="T4" fmla="*/ 20 w 20"/>
                <a:gd name="T5" fmla="*/ 4 h 28"/>
                <a:gd name="T6" fmla="*/ 18 w 20"/>
                <a:gd name="T7" fmla="*/ 7 h 28"/>
                <a:gd name="T8" fmla="*/ 17 w 20"/>
                <a:gd name="T9" fmla="*/ 6 h 28"/>
                <a:gd name="T10" fmla="*/ 14 w 20"/>
                <a:gd name="T11" fmla="*/ 5 h 28"/>
                <a:gd name="T12" fmla="*/ 9 w 20"/>
                <a:gd name="T13" fmla="*/ 10 h 28"/>
                <a:gd name="T14" fmla="*/ 9 w 20"/>
                <a:gd name="T15" fmla="*/ 22 h 28"/>
                <a:gd name="T16" fmla="*/ 14 w 20"/>
                <a:gd name="T17" fmla="*/ 26 h 28"/>
                <a:gd name="T18" fmla="*/ 14 w 20"/>
                <a:gd name="T19" fmla="*/ 28 h 28"/>
                <a:gd name="T20" fmla="*/ 0 w 20"/>
                <a:gd name="T21" fmla="*/ 28 h 28"/>
                <a:gd name="T22" fmla="*/ 0 w 20"/>
                <a:gd name="T23" fmla="*/ 26 h 28"/>
                <a:gd name="T24" fmla="*/ 4 w 20"/>
                <a:gd name="T25" fmla="*/ 22 h 28"/>
                <a:gd name="T26" fmla="*/ 4 w 20"/>
                <a:gd name="T27" fmla="*/ 9 h 28"/>
                <a:gd name="T28" fmla="*/ 0 w 20"/>
                <a:gd name="T29" fmla="*/ 4 h 28"/>
                <a:gd name="T30" fmla="*/ 0 w 20"/>
                <a:gd name="T31" fmla="*/ 3 h 28"/>
                <a:gd name="T32" fmla="*/ 9 w 20"/>
                <a:gd name="T33" fmla="*/ 0 h 28"/>
                <a:gd name="T34" fmla="*/ 9 w 20"/>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8">
                  <a:moveTo>
                    <a:pt x="9" y="7"/>
                  </a:moveTo>
                  <a:cubicBezTo>
                    <a:pt x="11" y="4"/>
                    <a:pt x="14" y="0"/>
                    <a:pt x="17" y="0"/>
                  </a:cubicBezTo>
                  <a:cubicBezTo>
                    <a:pt x="19" y="0"/>
                    <a:pt x="20" y="2"/>
                    <a:pt x="20" y="4"/>
                  </a:cubicBezTo>
                  <a:cubicBezTo>
                    <a:pt x="20" y="5"/>
                    <a:pt x="19" y="6"/>
                    <a:pt x="18" y="7"/>
                  </a:cubicBezTo>
                  <a:cubicBezTo>
                    <a:pt x="17" y="7"/>
                    <a:pt x="17" y="7"/>
                    <a:pt x="17" y="6"/>
                  </a:cubicBezTo>
                  <a:cubicBezTo>
                    <a:pt x="16" y="6"/>
                    <a:pt x="15" y="5"/>
                    <a:pt x="14" y="5"/>
                  </a:cubicBezTo>
                  <a:cubicBezTo>
                    <a:pt x="12" y="5"/>
                    <a:pt x="10" y="7"/>
                    <a:pt x="9" y="10"/>
                  </a:cubicBezTo>
                  <a:cubicBezTo>
                    <a:pt x="9" y="22"/>
                    <a:pt x="9" y="22"/>
                    <a:pt x="9" y="22"/>
                  </a:cubicBezTo>
                  <a:cubicBezTo>
                    <a:pt x="9" y="26"/>
                    <a:pt x="9" y="26"/>
                    <a:pt x="14" y="26"/>
                  </a:cubicBezTo>
                  <a:cubicBezTo>
                    <a:pt x="14" y="28"/>
                    <a:pt x="14" y="28"/>
                    <a:pt x="14" y="28"/>
                  </a:cubicBezTo>
                  <a:cubicBezTo>
                    <a:pt x="0" y="28"/>
                    <a:pt x="0" y="28"/>
                    <a:pt x="0" y="28"/>
                  </a:cubicBezTo>
                  <a:cubicBezTo>
                    <a:pt x="0" y="26"/>
                    <a:pt x="0" y="26"/>
                    <a:pt x="0" y="26"/>
                  </a:cubicBezTo>
                  <a:cubicBezTo>
                    <a:pt x="4" y="26"/>
                    <a:pt x="4" y="26"/>
                    <a:pt x="4" y="22"/>
                  </a:cubicBezTo>
                  <a:cubicBezTo>
                    <a:pt x="4" y="9"/>
                    <a:pt x="4" y="9"/>
                    <a:pt x="4" y="9"/>
                  </a:cubicBezTo>
                  <a:cubicBezTo>
                    <a:pt x="4" y="5"/>
                    <a:pt x="4" y="5"/>
                    <a:pt x="0" y="4"/>
                  </a:cubicBezTo>
                  <a:cubicBezTo>
                    <a:pt x="0" y="3"/>
                    <a:pt x="0" y="3"/>
                    <a:pt x="0" y="3"/>
                  </a:cubicBezTo>
                  <a:cubicBezTo>
                    <a:pt x="3" y="2"/>
                    <a:pt x="6" y="2"/>
                    <a:pt x="9" y="0"/>
                  </a:cubicBezTo>
                  <a:cubicBezTo>
                    <a:pt x="9" y="7"/>
                    <a:pt x="9" y="7"/>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2" name="Freeform 59"/>
            <p:cNvSpPr>
              <a:spLocks noEditPoints="1"/>
            </p:cNvSpPr>
            <p:nvPr/>
          </p:nvSpPr>
          <p:spPr bwMode="auto">
            <a:xfrm>
              <a:off x="1438275" y="4559300"/>
              <a:ext cx="38100" cy="106362"/>
            </a:xfrm>
            <a:custGeom>
              <a:avLst/>
              <a:gdLst>
                <a:gd name="T0" fmla="*/ 0 w 14"/>
                <a:gd name="T1" fmla="*/ 39 h 39"/>
                <a:gd name="T2" fmla="*/ 0 w 14"/>
                <a:gd name="T3" fmla="*/ 37 h 39"/>
                <a:gd name="T4" fmla="*/ 4 w 14"/>
                <a:gd name="T5" fmla="*/ 33 h 39"/>
                <a:gd name="T6" fmla="*/ 4 w 14"/>
                <a:gd name="T7" fmla="*/ 20 h 39"/>
                <a:gd name="T8" fmla="*/ 1 w 14"/>
                <a:gd name="T9" fmla="*/ 15 h 39"/>
                <a:gd name="T10" fmla="*/ 1 w 14"/>
                <a:gd name="T11" fmla="*/ 14 h 39"/>
                <a:gd name="T12" fmla="*/ 9 w 14"/>
                <a:gd name="T13" fmla="*/ 11 h 39"/>
                <a:gd name="T14" fmla="*/ 9 w 14"/>
                <a:gd name="T15" fmla="*/ 33 h 39"/>
                <a:gd name="T16" fmla="*/ 14 w 14"/>
                <a:gd name="T17" fmla="*/ 37 h 39"/>
                <a:gd name="T18" fmla="*/ 14 w 14"/>
                <a:gd name="T19" fmla="*/ 39 h 39"/>
                <a:gd name="T20" fmla="*/ 0 w 14"/>
                <a:gd name="T21" fmla="*/ 39 h 39"/>
                <a:gd name="T22" fmla="*/ 3 w 14"/>
                <a:gd name="T23" fmla="*/ 3 h 39"/>
                <a:gd name="T24" fmla="*/ 6 w 14"/>
                <a:gd name="T25" fmla="*/ 0 h 39"/>
                <a:gd name="T26" fmla="*/ 10 w 14"/>
                <a:gd name="T27" fmla="*/ 3 h 39"/>
                <a:gd name="T28" fmla="*/ 6 w 14"/>
                <a:gd name="T29" fmla="*/ 6 h 39"/>
                <a:gd name="T30" fmla="*/ 3 w 14"/>
                <a:gd name="T3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9">
                  <a:moveTo>
                    <a:pt x="0" y="39"/>
                  </a:moveTo>
                  <a:cubicBezTo>
                    <a:pt x="0" y="37"/>
                    <a:pt x="0" y="37"/>
                    <a:pt x="0" y="37"/>
                  </a:cubicBezTo>
                  <a:cubicBezTo>
                    <a:pt x="4" y="37"/>
                    <a:pt x="4" y="37"/>
                    <a:pt x="4" y="33"/>
                  </a:cubicBezTo>
                  <a:cubicBezTo>
                    <a:pt x="4" y="20"/>
                    <a:pt x="4" y="20"/>
                    <a:pt x="4" y="20"/>
                  </a:cubicBezTo>
                  <a:cubicBezTo>
                    <a:pt x="4" y="16"/>
                    <a:pt x="4" y="16"/>
                    <a:pt x="1" y="15"/>
                  </a:cubicBezTo>
                  <a:cubicBezTo>
                    <a:pt x="1" y="14"/>
                    <a:pt x="1" y="14"/>
                    <a:pt x="1" y="14"/>
                  </a:cubicBezTo>
                  <a:cubicBezTo>
                    <a:pt x="4" y="13"/>
                    <a:pt x="7" y="12"/>
                    <a:pt x="9" y="11"/>
                  </a:cubicBezTo>
                  <a:cubicBezTo>
                    <a:pt x="9" y="33"/>
                    <a:pt x="9" y="33"/>
                    <a:pt x="9" y="33"/>
                  </a:cubicBezTo>
                  <a:cubicBezTo>
                    <a:pt x="9" y="37"/>
                    <a:pt x="10" y="37"/>
                    <a:pt x="14" y="37"/>
                  </a:cubicBezTo>
                  <a:cubicBezTo>
                    <a:pt x="14" y="39"/>
                    <a:pt x="14" y="39"/>
                    <a:pt x="14" y="39"/>
                  </a:cubicBezTo>
                  <a:lnTo>
                    <a:pt x="0" y="39"/>
                  </a:lnTo>
                  <a:close/>
                  <a:moveTo>
                    <a:pt x="3" y="3"/>
                  </a:moveTo>
                  <a:cubicBezTo>
                    <a:pt x="3" y="1"/>
                    <a:pt x="5" y="0"/>
                    <a:pt x="6" y="0"/>
                  </a:cubicBezTo>
                  <a:cubicBezTo>
                    <a:pt x="8" y="0"/>
                    <a:pt x="10" y="1"/>
                    <a:pt x="10" y="3"/>
                  </a:cubicBezTo>
                  <a:cubicBezTo>
                    <a:pt x="10" y="5"/>
                    <a:pt x="8" y="6"/>
                    <a:pt x="6" y="6"/>
                  </a:cubicBezTo>
                  <a:cubicBezTo>
                    <a:pt x="5" y="6"/>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63" name="Freeform 60"/>
            <p:cNvSpPr>
              <a:spLocks noEditPoints="1"/>
            </p:cNvSpPr>
            <p:nvPr/>
          </p:nvSpPr>
          <p:spPr bwMode="auto">
            <a:xfrm>
              <a:off x="1484313" y="4589463"/>
              <a:ext cx="61912" cy="79375"/>
            </a:xfrm>
            <a:custGeom>
              <a:avLst/>
              <a:gdLst>
                <a:gd name="T0" fmla="*/ 22 w 22"/>
                <a:gd name="T1" fmla="*/ 23 h 29"/>
                <a:gd name="T2" fmla="*/ 12 w 22"/>
                <a:gd name="T3" fmla="*/ 29 h 29"/>
                <a:gd name="T4" fmla="*/ 0 w 22"/>
                <a:gd name="T5" fmla="*/ 16 h 29"/>
                <a:gd name="T6" fmla="*/ 4 w 22"/>
                <a:gd name="T7" fmla="*/ 5 h 29"/>
                <a:gd name="T8" fmla="*/ 13 w 22"/>
                <a:gd name="T9" fmla="*/ 0 h 29"/>
                <a:gd name="T10" fmla="*/ 13 w 22"/>
                <a:gd name="T11" fmla="*/ 0 h 29"/>
                <a:gd name="T12" fmla="*/ 22 w 22"/>
                <a:gd name="T13" fmla="*/ 10 h 29"/>
                <a:gd name="T14" fmla="*/ 21 w 22"/>
                <a:gd name="T15" fmla="*/ 12 h 29"/>
                <a:gd name="T16" fmla="*/ 5 w 22"/>
                <a:gd name="T17" fmla="*/ 13 h 29"/>
                <a:gd name="T18" fmla="*/ 14 w 22"/>
                <a:gd name="T19" fmla="*/ 25 h 29"/>
                <a:gd name="T20" fmla="*/ 21 w 22"/>
                <a:gd name="T21" fmla="*/ 22 h 29"/>
                <a:gd name="T22" fmla="*/ 22 w 22"/>
                <a:gd name="T23" fmla="*/ 23 h 29"/>
                <a:gd name="T24" fmla="*/ 5 w 22"/>
                <a:gd name="T25" fmla="*/ 10 h 29"/>
                <a:gd name="T26" fmla="*/ 15 w 22"/>
                <a:gd name="T27" fmla="*/ 10 h 29"/>
                <a:gd name="T28" fmla="*/ 17 w 22"/>
                <a:gd name="T29" fmla="*/ 9 h 29"/>
                <a:gd name="T30" fmla="*/ 11 w 22"/>
                <a:gd name="T31" fmla="*/ 3 h 29"/>
                <a:gd name="T32" fmla="*/ 5 w 22"/>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9">
                  <a:moveTo>
                    <a:pt x="22" y="23"/>
                  </a:moveTo>
                  <a:cubicBezTo>
                    <a:pt x="18" y="28"/>
                    <a:pt x="14" y="29"/>
                    <a:pt x="12" y="29"/>
                  </a:cubicBezTo>
                  <a:cubicBezTo>
                    <a:pt x="4" y="29"/>
                    <a:pt x="0" y="23"/>
                    <a:pt x="0" y="16"/>
                  </a:cubicBezTo>
                  <a:cubicBezTo>
                    <a:pt x="0" y="12"/>
                    <a:pt x="1" y="8"/>
                    <a:pt x="4" y="5"/>
                  </a:cubicBezTo>
                  <a:cubicBezTo>
                    <a:pt x="6" y="2"/>
                    <a:pt x="10" y="0"/>
                    <a:pt x="13" y="0"/>
                  </a:cubicBezTo>
                  <a:cubicBezTo>
                    <a:pt x="13" y="0"/>
                    <a:pt x="13" y="0"/>
                    <a:pt x="13" y="0"/>
                  </a:cubicBezTo>
                  <a:cubicBezTo>
                    <a:pt x="18" y="0"/>
                    <a:pt x="22" y="5"/>
                    <a:pt x="22" y="10"/>
                  </a:cubicBezTo>
                  <a:cubicBezTo>
                    <a:pt x="22" y="11"/>
                    <a:pt x="22" y="12"/>
                    <a:pt x="21" y="12"/>
                  </a:cubicBezTo>
                  <a:cubicBezTo>
                    <a:pt x="20" y="12"/>
                    <a:pt x="12" y="13"/>
                    <a:pt x="5" y="13"/>
                  </a:cubicBezTo>
                  <a:cubicBezTo>
                    <a:pt x="5" y="21"/>
                    <a:pt x="10" y="25"/>
                    <a:pt x="14" y="25"/>
                  </a:cubicBezTo>
                  <a:cubicBezTo>
                    <a:pt x="16" y="25"/>
                    <a:pt x="19" y="24"/>
                    <a:pt x="21" y="22"/>
                  </a:cubicBezTo>
                  <a:lnTo>
                    <a:pt x="22" y="23"/>
                  </a:lnTo>
                  <a:close/>
                  <a:moveTo>
                    <a:pt x="5" y="10"/>
                  </a:moveTo>
                  <a:cubicBezTo>
                    <a:pt x="8" y="10"/>
                    <a:pt x="12" y="10"/>
                    <a:pt x="15" y="10"/>
                  </a:cubicBezTo>
                  <a:cubicBezTo>
                    <a:pt x="17" y="10"/>
                    <a:pt x="17" y="10"/>
                    <a:pt x="17" y="9"/>
                  </a:cubicBezTo>
                  <a:cubicBezTo>
                    <a:pt x="17" y="6"/>
                    <a:pt x="15" y="3"/>
                    <a:pt x="11" y="3"/>
                  </a:cubicBezTo>
                  <a:cubicBezTo>
                    <a:pt x="9" y="3"/>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72" name="Freeform 61"/>
            <p:cNvSpPr>
              <a:spLocks/>
            </p:cNvSpPr>
            <p:nvPr/>
          </p:nvSpPr>
          <p:spPr bwMode="auto">
            <a:xfrm>
              <a:off x="1554163" y="4589463"/>
              <a:ext cx="84137" cy="76200"/>
            </a:xfrm>
            <a:custGeom>
              <a:avLst/>
              <a:gdLst>
                <a:gd name="T0" fmla="*/ 18 w 31"/>
                <a:gd name="T1" fmla="*/ 28 h 28"/>
                <a:gd name="T2" fmla="*/ 18 w 31"/>
                <a:gd name="T3" fmla="*/ 26 h 28"/>
                <a:gd name="T4" fmla="*/ 22 w 31"/>
                <a:gd name="T5" fmla="*/ 21 h 28"/>
                <a:gd name="T6" fmla="*/ 22 w 31"/>
                <a:gd name="T7" fmla="*/ 11 h 28"/>
                <a:gd name="T8" fmla="*/ 17 w 31"/>
                <a:gd name="T9" fmla="*/ 4 h 28"/>
                <a:gd name="T10" fmla="*/ 10 w 31"/>
                <a:gd name="T11" fmla="*/ 7 h 28"/>
                <a:gd name="T12" fmla="*/ 10 w 31"/>
                <a:gd name="T13" fmla="*/ 22 h 28"/>
                <a:gd name="T14" fmla="*/ 14 w 31"/>
                <a:gd name="T15" fmla="*/ 26 h 28"/>
                <a:gd name="T16" fmla="*/ 14 w 31"/>
                <a:gd name="T17" fmla="*/ 28 h 28"/>
                <a:gd name="T18" fmla="*/ 0 w 31"/>
                <a:gd name="T19" fmla="*/ 28 h 28"/>
                <a:gd name="T20" fmla="*/ 0 w 31"/>
                <a:gd name="T21" fmla="*/ 26 h 28"/>
                <a:gd name="T22" fmla="*/ 5 w 31"/>
                <a:gd name="T23" fmla="*/ 22 h 28"/>
                <a:gd name="T24" fmla="*/ 5 w 31"/>
                <a:gd name="T25" fmla="*/ 9 h 28"/>
                <a:gd name="T26" fmla="*/ 1 w 31"/>
                <a:gd name="T27" fmla="*/ 4 h 28"/>
                <a:gd name="T28" fmla="*/ 1 w 31"/>
                <a:gd name="T29" fmla="*/ 3 h 28"/>
                <a:gd name="T30" fmla="*/ 10 w 31"/>
                <a:gd name="T31" fmla="*/ 0 h 28"/>
                <a:gd name="T32" fmla="*/ 10 w 31"/>
                <a:gd name="T33" fmla="*/ 5 h 28"/>
                <a:gd name="T34" fmla="*/ 14 w 31"/>
                <a:gd name="T35" fmla="*/ 2 h 28"/>
                <a:gd name="T36" fmla="*/ 19 w 31"/>
                <a:gd name="T37" fmla="*/ 0 h 28"/>
                <a:gd name="T38" fmla="*/ 27 w 31"/>
                <a:gd name="T39" fmla="*/ 10 h 28"/>
                <a:gd name="T40" fmla="*/ 27 w 31"/>
                <a:gd name="T41" fmla="*/ 22 h 28"/>
                <a:gd name="T42" fmla="*/ 31 w 31"/>
                <a:gd name="T43" fmla="*/ 26 h 28"/>
                <a:gd name="T44" fmla="*/ 31 w 31"/>
                <a:gd name="T45" fmla="*/ 28 h 28"/>
                <a:gd name="T46" fmla="*/ 18 w 31"/>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8">
                  <a:moveTo>
                    <a:pt x="18" y="28"/>
                  </a:moveTo>
                  <a:cubicBezTo>
                    <a:pt x="18" y="26"/>
                    <a:pt x="18" y="26"/>
                    <a:pt x="18" y="26"/>
                  </a:cubicBezTo>
                  <a:cubicBezTo>
                    <a:pt x="22" y="26"/>
                    <a:pt x="22" y="26"/>
                    <a:pt x="22" y="21"/>
                  </a:cubicBezTo>
                  <a:cubicBezTo>
                    <a:pt x="22" y="11"/>
                    <a:pt x="22" y="11"/>
                    <a:pt x="22" y="11"/>
                  </a:cubicBezTo>
                  <a:cubicBezTo>
                    <a:pt x="22" y="7"/>
                    <a:pt x="21" y="4"/>
                    <a:pt x="17" y="4"/>
                  </a:cubicBezTo>
                  <a:cubicBezTo>
                    <a:pt x="14" y="4"/>
                    <a:pt x="12" y="6"/>
                    <a:pt x="10" y="7"/>
                  </a:cubicBezTo>
                  <a:cubicBezTo>
                    <a:pt x="10" y="22"/>
                    <a:pt x="10" y="22"/>
                    <a:pt x="10" y="22"/>
                  </a:cubicBezTo>
                  <a:cubicBezTo>
                    <a:pt x="10" y="26"/>
                    <a:pt x="10" y="26"/>
                    <a:pt x="14" y="26"/>
                  </a:cubicBezTo>
                  <a:cubicBezTo>
                    <a:pt x="14" y="28"/>
                    <a:pt x="14" y="28"/>
                    <a:pt x="14" y="28"/>
                  </a:cubicBezTo>
                  <a:cubicBezTo>
                    <a:pt x="0" y="28"/>
                    <a:pt x="0" y="28"/>
                    <a:pt x="0" y="28"/>
                  </a:cubicBezTo>
                  <a:cubicBezTo>
                    <a:pt x="0" y="26"/>
                    <a:pt x="0" y="26"/>
                    <a:pt x="0" y="26"/>
                  </a:cubicBezTo>
                  <a:cubicBezTo>
                    <a:pt x="5" y="26"/>
                    <a:pt x="5" y="26"/>
                    <a:pt x="5" y="22"/>
                  </a:cubicBezTo>
                  <a:cubicBezTo>
                    <a:pt x="5" y="9"/>
                    <a:pt x="5" y="9"/>
                    <a:pt x="5" y="9"/>
                  </a:cubicBezTo>
                  <a:cubicBezTo>
                    <a:pt x="5" y="5"/>
                    <a:pt x="5" y="5"/>
                    <a:pt x="1" y="4"/>
                  </a:cubicBezTo>
                  <a:cubicBezTo>
                    <a:pt x="1" y="3"/>
                    <a:pt x="1" y="3"/>
                    <a:pt x="1" y="3"/>
                  </a:cubicBezTo>
                  <a:cubicBezTo>
                    <a:pt x="4" y="2"/>
                    <a:pt x="7" y="1"/>
                    <a:pt x="10" y="0"/>
                  </a:cubicBezTo>
                  <a:cubicBezTo>
                    <a:pt x="10" y="5"/>
                    <a:pt x="10" y="5"/>
                    <a:pt x="10" y="5"/>
                  </a:cubicBezTo>
                  <a:cubicBezTo>
                    <a:pt x="11" y="4"/>
                    <a:pt x="12" y="3"/>
                    <a:pt x="14" y="2"/>
                  </a:cubicBezTo>
                  <a:cubicBezTo>
                    <a:pt x="16" y="1"/>
                    <a:pt x="17" y="0"/>
                    <a:pt x="19" y="0"/>
                  </a:cubicBezTo>
                  <a:cubicBezTo>
                    <a:pt x="24" y="0"/>
                    <a:pt x="27" y="4"/>
                    <a:pt x="27" y="10"/>
                  </a:cubicBezTo>
                  <a:cubicBezTo>
                    <a:pt x="27" y="22"/>
                    <a:pt x="27" y="22"/>
                    <a:pt x="27" y="22"/>
                  </a:cubicBezTo>
                  <a:cubicBezTo>
                    <a:pt x="27" y="26"/>
                    <a:pt x="27" y="26"/>
                    <a:pt x="31" y="26"/>
                  </a:cubicBezTo>
                  <a:cubicBezTo>
                    <a:pt x="31" y="28"/>
                    <a:pt x="31" y="28"/>
                    <a:pt x="31" y="28"/>
                  </a:cubicBez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73" name="Freeform 62"/>
            <p:cNvSpPr>
              <a:spLocks noEditPoints="1"/>
            </p:cNvSpPr>
            <p:nvPr/>
          </p:nvSpPr>
          <p:spPr bwMode="auto">
            <a:xfrm>
              <a:off x="1647825" y="4545013"/>
              <a:ext cx="82550" cy="123825"/>
            </a:xfrm>
            <a:custGeom>
              <a:avLst/>
              <a:gdLst>
                <a:gd name="T0" fmla="*/ 30 w 30"/>
                <a:gd name="T1" fmla="*/ 42 h 45"/>
                <a:gd name="T2" fmla="*/ 20 w 30"/>
                <a:gd name="T3" fmla="*/ 45 h 45"/>
                <a:gd name="T4" fmla="*/ 20 w 30"/>
                <a:gd name="T5" fmla="*/ 41 h 45"/>
                <a:gd name="T6" fmla="*/ 17 w 30"/>
                <a:gd name="T7" fmla="*/ 43 h 45"/>
                <a:gd name="T8" fmla="*/ 12 w 30"/>
                <a:gd name="T9" fmla="*/ 45 h 45"/>
                <a:gd name="T10" fmla="*/ 0 w 30"/>
                <a:gd name="T11" fmla="*/ 32 h 45"/>
                <a:gd name="T12" fmla="*/ 16 w 30"/>
                <a:gd name="T13" fmla="*/ 16 h 45"/>
                <a:gd name="T14" fmla="*/ 20 w 30"/>
                <a:gd name="T15" fmla="*/ 17 h 45"/>
                <a:gd name="T16" fmla="*/ 20 w 30"/>
                <a:gd name="T17" fmla="*/ 8 h 45"/>
                <a:gd name="T18" fmla="*/ 16 w 30"/>
                <a:gd name="T19" fmla="*/ 4 h 45"/>
                <a:gd name="T20" fmla="*/ 16 w 30"/>
                <a:gd name="T21" fmla="*/ 2 h 45"/>
                <a:gd name="T22" fmla="*/ 25 w 30"/>
                <a:gd name="T23" fmla="*/ 0 h 45"/>
                <a:gd name="T24" fmla="*/ 25 w 30"/>
                <a:gd name="T25" fmla="*/ 37 h 45"/>
                <a:gd name="T26" fmla="*/ 28 w 30"/>
                <a:gd name="T27" fmla="*/ 41 h 45"/>
                <a:gd name="T28" fmla="*/ 30 w 30"/>
                <a:gd name="T29" fmla="*/ 41 h 45"/>
                <a:gd name="T30" fmla="*/ 30 w 30"/>
                <a:gd name="T31" fmla="*/ 42 h 45"/>
                <a:gd name="T32" fmla="*/ 20 w 30"/>
                <a:gd name="T33" fmla="*/ 22 h 45"/>
                <a:gd name="T34" fmla="*/ 14 w 30"/>
                <a:gd name="T35" fmla="*/ 19 h 45"/>
                <a:gd name="T36" fmla="*/ 6 w 30"/>
                <a:gd name="T37" fmla="*/ 30 h 45"/>
                <a:gd name="T38" fmla="*/ 14 w 30"/>
                <a:gd name="T39" fmla="*/ 41 h 45"/>
                <a:gd name="T40" fmla="*/ 20 w 30"/>
                <a:gd name="T41" fmla="*/ 39 h 45"/>
                <a:gd name="T42" fmla="*/ 20 w 30"/>
                <a:gd name="T43"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45">
                  <a:moveTo>
                    <a:pt x="30" y="42"/>
                  </a:moveTo>
                  <a:cubicBezTo>
                    <a:pt x="29" y="43"/>
                    <a:pt x="24" y="43"/>
                    <a:pt x="20" y="45"/>
                  </a:cubicBezTo>
                  <a:cubicBezTo>
                    <a:pt x="20" y="41"/>
                    <a:pt x="20" y="41"/>
                    <a:pt x="20" y="41"/>
                  </a:cubicBezTo>
                  <a:cubicBezTo>
                    <a:pt x="17" y="43"/>
                    <a:pt x="17" y="43"/>
                    <a:pt x="17" y="43"/>
                  </a:cubicBezTo>
                  <a:cubicBezTo>
                    <a:pt x="14" y="44"/>
                    <a:pt x="12" y="45"/>
                    <a:pt x="12" y="45"/>
                  </a:cubicBezTo>
                  <a:cubicBezTo>
                    <a:pt x="7" y="45"/>
                    <a:pt x="0" y="40"/>
                    <a:pt x="0" y="32"/>
                  </a:cubicBezTo>
                  <a:cubicBezTo>
                    <a:pt x="0" y="23"/>
                    <a:pt x="8" y="16"/>
                    <a:pt x="16" y="16"/>
                  </a:cubicBezTo>
                  <a:cubicBezTo>
                    <a:pt x="17" y="16"/>
                    <a:pt x="19" y="17"/>
                    <a:pt x="20" y="17"/>
                  </a:cubicBezTo>
                  <a:cubicBezTo>
                    <a:pt x="20" y="8"/>
                    <a:pt x="20" y="8"/>
                    <a:pt x="20" y="8"/>
                  </a:cubicBezTo>
                  <a:cubicBezTo>
                    <a:pt x="20" y="4"/>
                    <a:pt x="20" y="4"/>
                    <a:pt x="16" y="4"/>
                  </a:cubicBezTo>
                  <a:cubicBezTo>
                    <a:pt x="16" y="2"/>
                    <a:pt x="16" y="2"/>
                    <a:pt x="16" y="2"/>
                  </a:cubicBezTo>
                  <a:cubicBezTo>
                    <a:pt x="19" y="2"/>
                    <a:pt x="23" y="1"/>
                    <a:pt x="25" y="0"/>
                  </a:cubicBezTo>
                  <a:cubicBezTo>
                    <a:pt x="25" y="37"/>
                    <a:pt x="25" y="37"/>
                    <a:pt x="25" y="37"/>
                  </a:cubicBezTo>
                  <a:cubicBezTo>
                    <a:pt x="25" y="40"/>
                    <a:pt x="26" y="40"/>
                    <a:pt x="28" y="41"/>
                  </a:cubicBezTo>
                  <a:cubicBezTo>
                    <a:pt x="30" y="41"/>
                    <a:pt x="30" y="41"/>
                    <a:pt x="30" y="41"/>
                  </a:cubicBezTo>
                  <a:lnTo>
                    <a:pt x="30" y="42"/>
                  </a:lnTo>
                  <a:close/>
                  <a:moveTo>
                    <a:pt x="20" y="22"/>
                  </a:moveTo>
                  <a:cubicBezTo>
                    <a:pt x="19" y="20"/>
                    <a:pt x="16" y="19"/>
                    <a:pt x="14" y="19"/>
                  </a:cubicBezTo>
                  <a:cubicBezTo>
                    <a:pt x="11" y="19"/>
                    <a:pt x="6" y="21"/>
                    <a:pt x="6" y="30"/>
                  </a:cubicBezTo>
                  <a:cubicBezTo>
                    <a:pt x="6" y="37"/>
                    <a:pt x="10" y="41"/>
                    <a:pt x="14" y="41"/>
                  </a:cubicBezTo>
                  <a:cubicBezTo>
                    <a:pt x="17" y="41"/>
                    <a:pt x="19" y="40"/>
                    <a:pt x="20" y="39"/>
                  </a:cubicBezTo>
                  <a:lnTo>
                    <a:pt x="2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74" name="Freeform 63"/>
            <p:cNvSpPr>
              <a:spLocks/>
            </p:cNvSpPr>
            <p:nvPr/>
          </p:nvSpPr>
          <p:spPr bwMode="auto">
            <a:xfrm>
              <a:off x="1738313" y="4589463"/>
              <a:ext cx="49212" cy="79375"/>
            </a:xfrm>
            <a:custGeom>
              <a:avLst/>
              <a:gdLst>
                <a:gd name="T0" fmla="*/ 15 w 18"/>
                <a:gd name="T1" fmla="*/ 9 h 29"/>
                <a:gd name="T2" fmla="*/ 9 w 18"/>
                <a:gd name="T3" fmla="*/ 2 h 29"/>
                <a:gd name="T4" fmla="*/ 5 w 18"/>
                <a:gd name="T5" fmla="*/ 7 h 29"/>
                <a:gd name="T6" fmla="*/ 10 w 18"/>
                <a:gd name="T7" fmla="*/ 12 h 29"/>
                <a:gd name="T8" fmla="*/ 18 w 18"/>
                <a:gd name="T9" fmla="*/ 20 h 29"/>
                <a:gd name="T10" fmla="*/ 8 w 18"/>
                <a:gd name="T11" fmla="*/ 29 h 29"/>
                <a:gd name="T12" fmla="*/ 1 w 18"/>
                <a:gd name="T13" fmla="*/ 27 h 29"/>
                <a:gd name="T14" fmla="*/ 0 w 18"/>
                <a:gd name="T15" fmla="*/ 19 h 29"/>
                <a:gd name="T16" fmla="*/ 2 w 18"/>
                <a:gd name="T17" fmla="*/ 19 h 29"/>
                <a:gd name="T18" fmla="*/ 9 w 18"/>
                <a:gd name="T19" fmla="*/ 27 h 29"/>
                <a:gd name="T20" fmla="*/ 13 w 18"/>
                <a:gd name="T21" fmla="*/ 22 h 29"/>
                <a:gd name="T22" fmla="*/ 9 w 18"/>
                <a:gd name="T23" fmla="*/ 17 h 29"/>
                <a:gd name="T24" fmla="*/ 1 w 18"/>
                <a:gd name="T25" fmla="*/ 8 h 29"/>
                <a:gd name="T26" fmla="*/ 10 w 18"/>
                <a:gd name="T27" fmla="*/ 0 h 29"/>
                <a:gd name="T28" fmla="*/ 16 w 18"/>
                <a:gd name="T29" fmla="*/ 2 h 29"/>
                <a:gd name="T30" fmla="*/ 17 w 18"/>
                <a:gd name="T31" fmla="*/ 8 h 29"/>
                <a:gd name="T32" fmla="*/ 15 w 18"/>
                <a:gd name="T3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9">
                  <a:moveTo>
                    <a:pt x="15" y="9"/>
                  </a:moveTo>
                  <a:cubicBezTo>
                    <a:pt x="14" y="5"/>
                    <a:pt x="12" y="2"/>
                    <a:pt x="9" y="2"/>
                  </a:cubicBezTo>
                  <a:cubicBezTo>
                    <a:pt x="7" y="2"/>
                    <a:pt x="5" y="4"/>
                    <a:pt x="5" y="7"/>
                  </a:cubicBezTo>
                  <a:cubicBezTo>
                    <a:pt x="5" y="9"/>
                    <a:pt x="8" y="11"/>
                    <a:pt x="10" y="12"/>
                  </a:cubicBezTo>
                  <a:cubicBezTo>
                    <a:pt x="15" y="14"/>
                    <a:pt x="18" y="16"/>
                    <a:pt x="18" y="20"/>
                  </a:cubicBezTo>
                  <a:cubicBezTo>
                    <a:pt x="18" y="26"/>
                    <a:pt x="13" y="29"/>
                    <a:pt x="8" y="29"/>
                  </a:cubicBezTo>
                  <a:cubicBezTo>
                    <a:pt x="5" y="29"/>
                    <a:pt x="2" y="28"/>
                    <a:pt x="1" y="27"/>
                  </a:cubicBezTo>
                  <a:cubicBezTo>
                    <a:pt x="1" y="26"/>
                    <a:pt x="0" y="22"/>
                    <a:pt x="0" y="19"/>
                  </a:cubicBezTo>
                  <a:cubicBezTo>
                    <a:pt x="2" y="19"/>
                    <a:pt x="2" y="19"/>
                    <a:pt x="2" y="19"/>
                  </a:cubicBezTo>
                  <a:cubicBezTo>
                    <a:pt x="3" y="23"/>
                    <a:pt x="5" y="27"/>
                    <a:pt x="9" y="27"/>
                  </a:cubicBezTo>
                  <a:cubicBezTo>
                    <a:pt x="11" y="27"/>
                    <a:pt x="13" y="25"/>
                    <a:pt x="13" y="22"/>
                  </a:cubicBezTo>
                  <a:cubicBezTo>
                    <a:pt x="13" y="20"/>
                    <a:pt x="12" y="18"/>
                    <a:pt x="9" y="17"/>
                  </a:cubicBezTo>
                  <a:cubicBezTo>
                    <a:pt x="5" y="15"/>
                    <a:pt x="1" y="13"/>
                    <a:pt x="1" y="8"/>
                  </a:cubicBezTo>
                  <a:cubicBezTo>
                    <a:pt x="1" y="4"/>
                    <a:pt x="5" y="0"/>
                    <a:pt x="10" y="0"/>
                  </a:cubicBezTo>
                  <a:cubicBezTo>
                    <a:pt x="13" y="0"/>
                    <a:pt x="14" y="1"/>
                    <a:pt x="16" y="2"/>
                  </a:cubicBezTo>
                  <a:cubicBezTo>
                    <a:pt x="16" y="3"/>
                    <a:pt x="17" y="7"/>
                    <a:pt x="17" y="8"/>
                  </a:cubicBezTo>
                  <a:lnTo>
                    <a:pt x="15"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7" name="Line 166"/>
            <p:cNvSpPr>
              <a:spLocks noChangeShapeType="1"/>
            </p:cNvSpPr>
            <p:nvPr/>
          </p:nvSpPr>
          <p:spPr bwMode="auto">
            <a:xfrm>
              <a:off x="517525" y="4740275"/>
              <a:ext cx="5011737" cy="0"/>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8" name="Oval 167"/>
            <p:cNvSpPr>
              <a:spLocks noChangeArrowheads="1"/>
            </p:cNvSpPr>
            <p:nvPr/>
          </p:nvSpPr>
          <p:spPr bwMode="auto">
            <a:xfrm>
              <a:off x="5513388" y="4725988"/>
              <a:ext cx="30162" cy="3333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grpSp>
      <p:grpSp>
        <p:nvGrpSpPr>
          <p:cNvPr id="3239" name="Group 3238"/>
          <p:cNvGrpSpPr/>
          <p:nvPr/>
        </p:nvGrpSpPr>
        <p:grpSpPr>
          <a:xfrm>
            <a:off x="2282123" y="5512771"/>
            <a:ext cx="4946649" cy="203199"/>
            <a:chOff x="531813" y="4919663"/>
            <a:chExt cx="4946649" cy="203199"/>
          </a:xfrm>
        </p:grpSpPr>
        <p:sp>
          <p:nvSpPr>
            <p:cNvPr id="3075" name="Freeform 64"/>
            <p:cNvSpPr>
              <a:spLocks/>
            </p:cNvSpPr>
            <p:nvPr/>
          </p:nvSpPr>
          <p:spPr bwMode="auto">
            <a:xfrm>
              <a:off x="531813" y="4924425"/>
              <a:ext cx="101600" cy="115887"/>
            </a:xfrm>
            <a:custGeom>
              <a:avLst/>
              <a:gdLst>
                <a:gd name="T0" fmla="*/ 37 w 37"/>
                <a:gd name="T1" fmla="*/ 31 h 42"/>
                <a:gd name="T2" fmla="*/ 34 w 37"/>
                <a:gd name="T3" fmla="*/ 41 h 42"/>
                <a:gd name="T4" fmla="*/ 22 w 37"/>
                <a:gd name="T5" fmla="*/ 42 h 42"/>
                <a:gd name="T6" fmla="*/ 0 w 37"/>
                <a:gd name="T7" fmla="*/ 22 h 42"/>
                <a:gd name="T8" fmla="*/ 24 w 37"/>
                <a:gd name="T9" fmla="*/ 0 h 42"/>
                <a:gd name="T10" fmla="*/ 35 w 37"/>
                <a:gd name="T11" fmla="*/ 2 h 42"/>
                <a:gd name="T12" fmla="*/ 36 w 37"/>
                <a:gd name="T13" fmla="*/ 11 h 42"/>
                <a:gd name="T14" fmla="*/ 34 w 37"/>
                <a:gd name="T15" fmla="*/ 12 h 42"/>
                <a:gd name="T16" fmla="*/ 22 w 37"/>
                <a:gd name="T17" fmla="*/ 3 h 42"/>
                <a:gd name="T18" fmla="*/ 7 w 37"/>
                <a:gd name="T19" fmla="*/ 21 h 42"/>
                <a:gd name="T20" fmla="*/ 23 w 37"/>
                <a:gd name="T21" fmla="*/ 40 h 42"/>
                <a:gd name="T22" fmla="*/ 35 w 37"/>
                <a:gd name="T23" fmla="*/ 31 h 42"/>
                <a:gd name="T24" fmla="*/ 37 w 37"/>
                <a:gd name="T2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42">
                  <a:moveTo>
                    <a:pt x="37" y="31"/>
                  </a:moveTo>
                  <a:cubicBezTo>
                    <a:pt x="36" y="34"/>
                    <a:pt x="35" y="39"/>
                    <a:pt x="34" y="41"/>
                  </a:cubicBezTo>
                  <a:cubicBezTo>
                    <a:pt x="32" y="41"/>
                    <a:pt x="27" y="42"/>
                    <a:pt x="22" y="42"/>
                  </a:cubicBezTo>
                  <a:cubicBezTo>
                    <a:pt x="7" y="42"/>
                    <a:pt x="0" y="32"/>
                    <a:pt x="0" y="22"/>
                  </a:cubicBezTo>
                  <a:cubicBezTo>
                    <a:pt x="0" y="9"/>
                    <a:pt x="10" y="0"/>
                    <a:pt x="24" y="0"/>
                  </a:cubicBezTo>
                  <a:cubicBezTo>
                    <a:pt x="29" y="0"/>
                    <a:pt x="33" y="2"/>
                    <a:pt x="35" y="2"/>
                  </a:cubicBezTo>
                  <a:cubicBezTo>
                    <a:pt x="35" y="6"/>
                    <a:pt x="36" y="8"/>
                    <a:pt x="36" y="11"/>
                  </a:cubicBezTo>
                  <a:cubicBezTo>
                    <a:pt x="34" y="12"/>
                    <a:pt x="34" y="12"/>
                    <a:pt x="34" y="12"/>
                  </a:cubicBezTo>
                  <a:cubicBezTo>
                    <a:pt x="33" y="5"/>
                    <a:pt x="29" y="3"/>
                    <a:pt x="22" y="3"/>
                  </a:cubicBezTo>
                  <a:cubicBezTo>
                    <a:pt x="12" y="3"/>
                    <a:pt x="7" y="11"/>
                    <a:pt x="7" y="21"/>
                  </a:cubicBezTo>
                  <a:cubicBezTo>
                    <a:pt x="7" y="32"/>
                    <a:pt x="13" y="40"/>
                    <a:pt x="23" y="40"/>
                  </a:cubicBezTo>
                  <a:cubicBezTo>
                    <a:pt x="29" y="40"/>
                    <a:pt x="32" y="37"/>
                    <a:pt x="35" y="31"/>
                  </a:cubicBezTo>
                  <a:lnTo>
                    <a:pt x="37"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076" name="Freeform 65"/>
            <p:cNvSpPr>
              <a:spLocks noEditPoints="1"/>
            </p:cNvSpPr>
            <p:nvPr/>
          </p:nvSpPr>
          <p:spPr bwMode="auto">
            <a:xfrm>
              <a:off x="646113" y="4962525"/>
              <a:ext cx="74612" cy="77787"/>
            </a:xfrm>
            <a:custGeom>
              <a:avLst/>
              <a:gdLst>
                <a:gd name="T0" fmla="*/ 27 w 27"/>
                <a:gd name="T1" fmla="*/ 13 h 28"/>
                <a:gd name="T2" fmla="*/ 13 w 27"/>
                <a:gd name="T3" fmla="*/ 28 h 28"/>
                <a:gd name="T4" fmla="*/ 0 w 27"/>
                <a:gd name="T5" fmla="*/ 14 h 28"/>
                <a:gd name="T6" fmla="*/ 13 w 27"/>
                <a:gd name="T7" fmla="*/ 0 h 28"/>
                <a:gd name="T8" fmla="*/ 27 w 27"/>
                <a:gd name="T9" fmla="*/ 13 h 28"/>
                <a:gd name="T10" fmla="*/ 6 w 27"/>
                <a:gd name="T11" fmla="*/ 12 h 28"/>
                <a:gd name="T12" fmla="*/ 14 w 27"/>
                <a:gd name="T13" fmla="*/ 26 h 28"/>
                <a:gd name="T14" fmla="*/ 21 w 27"/>
                <a:gd name="T15" fmla="*/ 15 h 28"/>
                <a:gd name="T16" fmla="*/ 13 w 27"/>
                <a:gd name="T17" fmla="*/ 2 h 28"/>
                <a:gd name="T18" fmla="*/ 6 w 27"/>
                <a:gd name="T1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3"/>
                  </a:moveTo>
                  <a:cubicBezTo>
                    <a:pt x="27" y="23"/>
                    <a:pt x="19" y="28"/>
                    <a:pt x="13" y="28"/>
                  </a:cubicBezTo>
                  <a:cubicBezTo>
                    <a:pt x="5" y="28"/>
                    <a:pt x="0" y="21"/>
                    <a:pt x="0" y="14"/>
                  </a:cubicBezTo>
                  <a:cubicBezTo>
                    <a:pt x="0" y="4"/>
                    <a:pt x="8" y="0"/>
                    <a:pt x="13" y="0"/>
                  </a:cubicBezTo>
                  <a:cubicBezTo>
                    <a:pt x="21" y="0"/>
                    <a:pt x="27" y="6"/>
                    <a:pt x="27" y="13"/>
                  </a:cubicBezTo>
                  <a:close/>
                  <a:moveTo>
                    <a:pt x="6" y="12"/>
                  </a:moveTo>
                  <a:cubicBezTo>
                    <a:pt x="6" y="20"/>
                    <a:pt x="9" y="26"/>
                    <a:pt x="14" y="26"/>
                  </a:cubicBezTo>
                  <a:cubicBezTo>
                    <a:pt x="18" y="26"/>
                    <a:pt x="21" y="23"/>
                    <a:pt x="21" y="15"/>
                  </a:cubicBezTo>
                  <a:cubicBezTo>
                    <a:pt x="21" y="8"/>
                    <a:pt x="18" y="2"/>
                    <a:pt x="13" y="2"/>
                  </a:cubicBezTo>
                  <a:cubicBezTo>
                    <a:pt x="9" y="2"/>
                    <a:pt x="6" y="6"/>
                    <a:pt x="6"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21" name="Freeform 66"/>
            <p:cNvSpPr>
              <a:spLocks/>
            </p:cNvSpPr>
            <p:nvPr/>
          </p:nvSpPr>
          <p:spPr bwMode="auto">
            <a:xfrm>
              <a:off x="728663" y="4962525"/>
              <a:ext cx="130175" cy="74612"/>
            </a:xfrm>
            <a:custGeom>
              <a:avLst/>
              <a:gdLst>
                <a:gd name="T0" fmla="*/ 34 w 47"/>
                <a:gd name="T1" fmla="*/ 27 h 27"/>
                <a:gd name="T2" fmla="*/ 34 w 47"/>
                <a:gd name="T3" fmla="*/ 26 h 27"/>
                <a:gd name="T4" fmla="*/ 38 w 47"/>
                <a:gd name="T5" fmla="*/ 21 h 27"/>
                <a:gd name="T6" fmla="*/ 38 w 47"/>
                <a:gd name="T7" fmla="*/ 10 h 27"/>
                <a:gd name="T8" fmla="*/ 33 w 47"/>
                <a:gd name="T9" fmla="*/ 3 h 27"/>
                <a:gd name="T10" fmla="*/ 26 w 47"/>
                <a:gd name="T11" fmla="*/ 7 h 27"/>
                <a:gd name="T12" fmla="*/ 26 w 47"/>
                <a:gd name="T13" fmla="*/ 9 h 27"/>
                <a:gd name="T14" fmla="*/ 26 w 47"/>
                <a:gd name="T15" fmla="*/ 21 h 27"/>
                <a:gd name="T16" fmla="*/ 30 w 47"/>
                <a:gd name="T17" fmla="*/ 26 h 27"/>
                <a:gd name="T18" fmla="*/ 30 w 47"/>
                <a:gd name="T19" fmla="*/ 27 h 27"/>
                <a:gd name="T20" fmla="*/ 17 w 47"/>
                <a:gd name="T21" fmla="*/ 27 h 27"/>
                <a:gd name="T22" fmla="*/ 17 w 47"/>
                <a:gd name="T23" fmla="*/ 26 h 27"/>
                <a:gd name="T24" fmla="*/ 21 w 47"/>
                <a:gd name="T25" fmla="*/ 21 h 27"/>
                <a:gd name="T26" fmla="*/ 21 w 47"/>
                <a:gd name="T27" fmla="*/ 10 h 27"/>
                <a:gd name="T28" fmla="*/ 16 w 47"/>
                <a:gd name="T29" fmla="*/ 3 h 27"/>
                <a:gd name="T30" fmla="*/ 9 w 47"/>
                <a:gd name="T31" fmla="*/ 7 h 27"/>
                <a:gd name="T32" fmla="*/ 9 w 47"/>
                <a:gd name="T33" fmla="*/ 21 h 27"/>
                <a:gd name="T34" fmla="*/ 13 w 47"/>
                <a:gd name="T35" fmla="*/ 26 h 27"/>
                <a:gd name="T36" fmla="*/ 13 w 47"/>
                <a:gd name="T37" fmla="*/ 27 h 27"/>
                <a:gd name="T38" fmla="*/ 0 w 47"/>
                <a:gd name="T39" fmla="*/ 27 h 27"/>
                <a:gd name="T40" fmla="*/ 0 w 47"/>
                <a:gd name="T41" fmla="*/ 26 h 27"/>
                <a:gd name="T42" fmla="*/ 4 w 47"/>
                <a:gd name="T43" fmla="*/ 21 h 27"/>
                <a:gd name="T44" fmla="*/ 4 w 47"/>
                <a:gd name="T45" fmla="*/ 8 h 27"/>
                <a:gd name="T46" fmla="*/ 1 w 47"/>
                <a:gd name="T47" fmla="*/ 3 h 27"/>
                <a:gd name="T48" fmla="*/ 1 w 47"/>
                <a:gd name="T49" fmla="*/ 2 h 27"/>
                <a:gd name="T50" fmla="*/ 9 w 47"/>
                <a:gd name="T51" fmla="*/ 0 h 27"/>
                <a:gd name="T52" fmla="*/ 9 w 47"/>
                <a:gd name="T53" fmla="*/ 5 h 27"/>
                <a:gd name="T54" fmla="*/ 14 w 47"/>
                <a:gd name="T55" fmla="*/ 1 h 27"/>
                <a:gd name="T56" fmla="*/ 19 w 47"/>
                <a:gd name="T57" fmla="*/ 0 h 27"/>
                <a:gd name="T58" fmla="*/ 26 w 47"/>
                <a:gd name="T59" fmla="*/ 5 h 27"/>
                <a:gd name="T60" fmla="*/ 31 w 47"/>
                <a:gd name="T61" fmla="*/ 1 h 27"/>
                <a:gd name="T62" fmla="*/ 35 w 47"/>
                <a:gd name="T63" fmla="*/ 0 h 27"/>
                <a:gd name="T64" fmla="*/ 43 w 47"/>
                <a:gd name="T65" fmla="*/ 9 h 27"/>
                <a:gd name="T66" fmla="*/ 43 w 47"/>
                <a:gd name="T67" fmla="*/ 21 h 27"/>
                <a:gd name="T68" fmla="*/ 47 w 47"/>
                <a:gd name="T69" fmla="*/ 26 h 27"/>
                <a:gd name="T70" fmla="*/ 47 w 47"/>
                <a:gd name="T71" fmla="*/ 27 h 27"/>
                <a:gd name="T72" fmla="*/ 34 w 4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27">
                  <a:moveTo>
                    <a:pt x="34" y="27"/>
                  </a:moveTo>
                  <a:cubicBezTo>
                    <a:pt x="34" y="26"/>
                    <a:pt x="34" y="26"/>
                    <a:pt x="34" y="26"/>
                  </a:cubicBezTo>
                  <a:cubicBezTo>
                    <a:pt x="38" y="25"/>
                    <a:pt x="38" y="25"/>
                    <a:pt x="38" y="21"/>
                  </a:cubicBezTo>
                  <a:cubicBezTo>
                    <a:pt x="38" y="10"/>
                    <a:pt x="38" y="10"/>
                    <a:pt x="38" y="10"/>
                  </a:cubicBezTo>
                  <a:cubicBezTo>
                    <a:pt x="38" y="6"/>
                    <a:pt x="37" y="3"/>
                    <a:pt x="33" y="3"/>
                  </a:cubicBezTo>
                  <a:cubicBezTo>
                    <a:pt x="31" y="3"/>
                    <a:pt x="28" y="5"/>
                    <a:pt x="26" y="7"/>
                  </a:cubicBezTo>
                  <a:cubicBezTo>
                    <a:pt x="26" y="7"/>
                    <a:pt x="26" y="8"/>
                    <a:pt x="26" y="9"/>
                  </a:cubicBezTo>
                  <a:cubicBezTo>
                    <a:pt x="26" y="21"/>
                    <a:pt x="26" y="21"/>
                    <a:pt x="26" y="21"/>
                  </a:cubicBezTo>
                  <a:cubicBezTo>
                    <a:pt x="26" y="25"/>
                    <a:pt x="27" y="25"/>
                    <a:pt x="30" y="26"/>
                  </a:cubicBezTo>
                  <a:cubicBezTo>
                    <a:pt x="30" y="27"/>
                    <a:pt x="30" y="27"/>
                    <a:pt x="30" y="27"/>
                  </a:cubicBezTo>
                  <a:cubicBezTo>
                    <a:pt x="17" y="27"/>
                    <a:pt x="17" y="27"/>
                    <a:pt x="17" y="27"/>
                  </a:cubicBezTo>
                  <a:cubicBezTo>
                    <a:pt x="17" y="26"/>
                    <a:pt x="17" y="26"/>
                    <a:pt x="17" y="26"/>
                  </a:cubicBezTo>
                  <a:cubicBezTo>
                    <a:pt x="21" y="25"/>
                    <a:pt x="21" y="25"/>
                    <a:pt x="21" y="21"/>
                  </a:cubicBezTo>
                  <a:cubicBezTo>
                    <a:pt x="21" y="10"/>
                    <a:pt x="21" y="10"/>
                    <a:pt x="21" y="10"/>
                  </a:cubicBezTo>
                  <a:cubicBezTo>
                    <a:pt x="21" y="6"/>
                    <a:pt x="20" y="3"/>
                    <a:pt x="16" y="3"/>
                  </a:cubicBezTo>
                  <a:cubicBezTo>
                    <a:pt x="14" y="3"/>
                    <a:pt x="11" y="5"/>
                    <a:pt x="9" y="7"/>
                  </a:cubicBezTo>
                  <a:cubicBezTo>
                    <a:pt x="9" y="21"/>
                    <a:pt x="9" y="21"/>
                    <a:pt x="9" y="21"/>
                  </a:cubicBezTo>
                  <a:cubicBezTo>
                    <a:pt x="9" y="25"/>
                    <a:pt x="10" y="25"/>
                    <a:pt x="13" y="26"/>
                  </a:cubicBezTo>
                  <a:cubicBezTo>
                    <a:pt x="13" y="27"/>
                    <a:pt x="13" y="27"/>
                    <a:pt x="13" y="27"/>
                  </a:cubicBezTo>
                  <a:cubicBezTo>
                    <a:pt x="0" y="27"/>
                    <a:pt x="0" y="27"/>
                    <a:pt x="0" y="27"/>
                  </a:cubicBezTo>
                  <a:cubicBezTo>
                    <a:pt x="0" y="26"/>
                    <a:pt x="0" y="26"/>
                    <a:pt x="0" y="26"/>
                  </a:cubicBezTo>
                  <a:cubicBezTo>
                    <a:pt x="4" y="25"/>
                    <a:pt x="4" y="25"/>
                    <a:pt x="4" y="21"/>
                  </a:cubicBezTo>
                  <a:cubicBezTo>
                    <a:pt x="4" y="8"/>
                    <a:pt x="4" y="8"/>
                    <a:pt x="4" y="8"/>
                  </a:cubicBezTo>
                  <a:cubicBezTo>
                    <a:pt x="4" y="4"/>
                    <a:pt x="4" y="4"/>
                    <a:pt x="1" y="3"/>
                  </a:cubicBezTo>
                  <a:cubicBezTo>
                    <a:pt x="1" y="2"/>
                    <a:pt x="1" y="2"/>
                    <a:pt x="1" y="2"/>
                  </a:cubicBezTo>
                  <a:cubicBezTo>
                    <a:pt x="3" y="2"/>
                    <a:pt x="6" y="1"/>
                    <a:pt x="9" y="0"/>
                  </a:cubicBezTo>
                  <a:cubicBezTo>
                    <a:pt x="9" y="5"/>
                    <a:pt x="9" y="5"/>
                    <a:pt x="9" y="5"/>
                  </a:cubicBezTo>
                  <a:cubicBezTo>
                    <a:pt x="10" y="4"/>
                    <a:pt x="12" y="3"/>
                    <a:pt x="14" y="1"/>
                  </a:cubicBezTo>
                  <a:cubicBezTo>
                    <a:pt x="15" y="0"/>
                    <a:pt x="17" y="0"/>
                    <a:pt x="19" y="0"/>
                  </a:cubicBezTo>
                  <a:cubicBezTo>
                    <a:pt x="22" y="0"/>
                    <a:pt x="24" y="2"/>
                    <a:pt x="26" y="5"/>
                  </a:cubicBezTo>
                  <a:cubicBezTo>
                    <a:pt x="27" y="3"/>
                    <a:pt x="29" y="2"/>
                    <a:pt x="31" y="1"/>
                  </a:cubicBezTo>
                  <a:cubicBezTo>
                    <a:pt x="32" y="0"/>
                    <a:pt x="34" y="0"/>
                    <a:pt x="35" y="0"/>
                  </a:cubicBezTo>
                  <a:cubicBezTo>
                    <a:pt x="40" y="0"/>
                    <a:pt x="43" y="3"/>
                    <a:pt x="43" y="9"/>
                  </a:cubicBezTo>
                  <a:cubicBezTo>
                    <a:pt x="43" y="21"/>
                    <a:pt x="43" y="21"/>
                    <a:pt x="43" y="21"/>
                  </a:cubicBezTo>
                  <a:cubicBezTo>
                    <a:pt x="43" y="25"/>
                    <a:pt x="44" y="25"/>
                    <a:pt x="47" y="26"/>
                  </a:cubicBezTo>
                  <a:cubicBezTo>
                    <a:pt x="47" y="27"/>
                    <a:pt x="47" y="27"/>
                    <a:pt x="47" y="27"/>
                  </a:cubicBezTo>
                  <a:lnTo>
                    <a:pt x="34"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22" name="Freeform 67"/>
            <p:cNvSpPr>
              <a:spLocks/>
            </p:cNvSpPr>
            <p:nvPr/>
          </p:nvSpPr>
          <p:spPr bwMode="auto">
            <a:xfrm>
              <a:off x="866775" y="4962525"/>
              <a:ext cx="128587" cy="74612"/>
            </a:xfrm>
            <a:custGeom>
              <a:avLst/>
              <a:gdLst>
                <a:gd name="T0" fmla="*/ 34 w 47"/>
                <a:gd name="T1" fmla="*/ 27 h 27"/>
                <a:gd name="T2" fmla="*/ 34 w 47"/>
                <a:gd name="T3" fmla="*/ 26 h 27"/>
                <a:gd name="T4" fmla="*/ 39 w 47"/>
                <a:gd name="T5" fmla="*/ 21 h 27"/>
                <a:gd name="T6" fmla="*/ 39 w 47"/>
                <a:gd name="T7" fmla="*/ 10 h 27"/>
                <a:gd name="T8" fmla="*/ 33 w 47"/>
                <a:gd name="T9" fmla="*/ 3 h 27"/>
                <a:gd name="T10" fmla="*/ 26 w 47"/>
                <a:gd name="T11" fmla="*/ 7 h 27"/>
                <a:gd name="T12" fmla="*/ 27 w 47"/>
                <a:gd name="T13" fmla="*/ 9 h 27"/>
                <a:gd name="T14" fmla="*/ 27 w 47"/>
                <a:gd name="T15" fmla="*/ 21 h 27"/>
                <a:gd name="T16" fmla="*/ 30 w 47"/>
                <a:gd name="T17" fmla="*/ 26 h 27"/>
                <a:gd name="T18" fmla="*/ 30 w 47"/>
                <a:gd name="T19" fmla="*/ 27 h 27"/>
                <a:gd name="T20" fmla="*/ 17 w 47"/>
                <a:gd name="T21" fmla="*/ 27 h 27"/>
                <a:gd name="T22" fmla="*/ 17 w 47"/>
                <a:gd name="T23" fmla="*/ 26 h 27"/>
                <a:gd name="T24" fmla="*/ 22 w 47"/>
                <a:gd name="T25" fmla="*/ 21 h 27"/>
                <a:gd name="T26" fmla="*/ 22 w 47"/>
                <a:gd name="T27" fmla="*/ 10 h 27"/>
                <a:gd name="T28" fmla="*/ 16 w 47"/>
                <a:gd name="T29" fmla="*/ 3 h 27"/>
                <a:gd name="T30" fmla="*/ 10 w 47"/>
                <a:gd name="T31" fmla="*/ 7 h 27"/>
                <a:gd name="T32" fmla="*/ 10 w 47"/>
                <a:gd name="T33" fmla="*/ 21 h 27"/>
                <a:gd name="T34" fmla="*/ 13 w 47"/>
                <a:gd name="T35" fmla="*/ 26 h 27"/>
                <a:gd name="T36" fmla="*/ 13 w 47"/>
                <a:gd name="T37" fmla="*/ 27 h 27"/>
                <a:gd name="T38" fmla="*/ 0 w 47"/>
                <a:gd name="T39" fmla="*/ 27 h 27"/>
                <a:gd name="T40" fmla="*/ 0 w 47"/>
                <a:gd name="T41" fmla="*/ 26 h 27"/>
                <a:gd name="T42" fmla="*/ 5 w 47"/>
                <a:gd name="T43" fmla="*/ 21 h 27"/>
                <a:gd name="T44" fmla="*/ 5 w 47"/>
                <a:gd name="T45" fmla="*/ 8 h 27"/>
                <a:gd name="T46" fmla="*/ 1 w 47"/>
                <a:gd name="T47" fmla="*/ 3 h 27"/>
                <a:gd name="T48" fmla="*/ 1 w 47"/>
                <a:gd name="T49" fmla="*/ 2 h 27"/>
                <a:gd name="T50" fmla="*/ 10 w 47"/>
                <a:gd name="T51" fmla="*/ 0 h 27"/>
                <a:gd name="T52" fmla="*/ 10 w 47"/>
                <a:gd name="T53" fmla="*/ 5 h 27"/>
                <a:gd name="T54" fmla="*/ 14 w 47"/>
                <a:gd name="T55" fmla="*/ 1 h 27"/>
                <a:gd name="T56" fmla="*/ 19 w 47"/>
                <a:gd name="T57" fmla="*/ 0 h 27"/>
                <a:gd name="T58" fmla="*/ 26 w 47"/>
                <a:gd name="T59" fmla="*/ 5 h 27"/>
                <a:gd name="T60" fmla="*/ 31 w 47"/>
                <a:gd name="T61" fmla="*/ 1 h 27"/>
                <a:gd name="T62" fmla="*/ 36 w 47"/>
                <a:gd name="T63" fmla="*/ 0 h 27"/>
                <a:gd name="T64" fmla="*/ 43 w 47"/>
                <a:gd name="T65" fmla="*/ 9 h 27"/>
                <a:gd name="T66" fmla="*/ 43 w 47"/>
                <a:gd name="T67" fmla="*/ 21 h 27"/>
                <a:gd name="T68" fmla="*/ 47 w 47"/>
                <a:gd name="T69" fmla="*/ 26 h 27"/>
                <a:gd name="T70" fmla="*/ 47 w 47"/>
                <a:gd name="T71" fmla="*/ 27 h 27"/>
                <a:gd name="T72" fmla="*/ 34 w 4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27">
                  <a:moveTo>
                    <a:pt x="34" y="27"/>
                  </a:moveTo>
                  <a:cubicBezTo>
                    <a:pt x="34" y="26"/>
                    <a:pt x="34" y="26"/>
                    <a:pt x="34" y="26"/>
                  </a:cubicBezTo>
                  <a:cubicBezTo>
                    <a:pt x="38" y="25"/>
                    <a:pt x="39" y="25"/>
                    <a:pt x="39" y="21"/>
                  </a:cubicBezTo>
                  <a:cubicBezTo>
                    <a:pt x="39" y="10"/>
                    <a:pt x="39" y="10"/>
                    <a:pt x="39" y="10"/>
                  </a:cubicBezTo>
                  <a:cubicBezTo>
                    <a:pt x="39" y="6"/>
                    <a:pt x="37" y="3"/>
                    <a:pt x="33" y="3"/>
                  </a:cubicBezTo>
                  <a:cubicBezTo>
                    <a:pt x="31" y="3"/>
                    <a:pt x="29" y="5"/>
                    <a:pt x="26" y="7"/>
                  </a:cubicBezTo>
                  <a:cubicBezTo>
                    <a:pt x="26" y="7"/>
                    <a:pt x="27" y="8"/>
                    <a:pt x="27" y="9"/>
                  </a:cubicBezTo>
                  <a:cubicBezTo>
                    <a:pt x="27" y="21"/>
                    <a:pt x="27" y="21"/>
                    <a:pt x="27" y="21"/>
                  </a:cubicBezTo>
                  <a:cubicBezTo>
                    <a:pt x="27" y="25"/>
                    <a:pt x="27" y="25"/>
                    <a:pt x="30" y="26"/>
                  </a:cubicBezTo>
                  <a:cubicBezTo>
                    <a:pt x="30" y="27"/>
                    <a:pt x="30" y="27"/>
                    <a:pt x="30" y="27"/>
                  </a:cubicBezTo>
                  <a:cubicBezTo>
                    <a:pt x="17" y="27"/>
                    <a:pt x="17" y="27"/>
                    <a:pt x="17" y="27"/>
                  </a:cubicBezTo>
                  <a:cubicBezTo>
                    <a:pt x="17" y="26"/>
                    <a:pt x="17" y="26"/>
                    <a:pt x="17" y="26"/>
                  </a:cubicBezTo>
                  <a:cubicBezTo>
                    <a:pt x="21" y="25"/>
                    <a:pt x="22" y="25"/>
                    <a:pt x="22" y="21"/>
                  </a:cubicBezTo>
                  <a:cubicBezTo>
                    <a:pt x="22" y="10"/>
                    <a:pt x="22" y="10"/>
                    <a:pt x="22" y="10"/>
                  </a:cubicBezTo>
                  <a:cubicBezTo>
                    <a:pt x="22" y="6"/>
                    <a:pt x="20" y="3"/>
                    <a:pt x="16" y="3"/>
                  </a:cubicBezTo>
                  <a:cubicBezTo>
                    <a:pt x="14" y="3"/>
                    <a:pt x="11" y="5"/>
                    <a:pt x="10" y="7"/>
                  </a:cubicBezTo>
                  <a:cubicBezTo>
                    <a:pt x="10" y="21"/>
                    <a:pt x="10" y="21"/>
                    <a:pt x="10" y="21"/>
                  </a:cubicBezTo>
                  <a:cubicBezTo>
                    <a:pt x="10" y="25"/>
                    <a:pt x="10" y="25"/>
                    <a:pt x="13" y="26"/>
                  </a:cubicBezTo>
                  <a:cubicBezTo>
                    <a:pt x="13" y="27"/>
                    <a:pt x="13" y="27"/>
                    <a:pt x="13" y="27"/>
                  </a:cubicBezTo>
                  <a:cubicBezTo>
                    <a:pt x="0" y="27"/>
                    <a:pt x="0" y="27"/>
                    <a:pt x="0" y="27"/>
                  </a:cubicBezTo>
                  <a:cubicBezTo>
                    <a:pt x="0" y="26"/>
                    <a:pt x="0" y="26"/>
                    <a:pt x="0" y="26"/>
                  </a:cubicBezTo>
                  <a:cubicBezTo>
                    <a:pt x="4" y="25"/>
                    <a:pt x="5" y="25"/>
                    <a:pt x="5" y="21"/>
                  </a:cubicBezTo>
                  <a:cubicBezTo>
                    <a:pt x="5" y="8"/>
                    <a:pt x="5" y="8"/>
                    <a:pt x="5" y="8"/>
                  </a:cubicBezTo>
                  <a:cubicBezTo>
                    <a:pt x="5" y="4"/>
                    <a:pt x="5" y="4"/>
                    <a:pt x="1" y="3"/>
                  </a:cubicBezTo>
                  <a:cubicBezTo>
                    <a:pt x="1" y="2"/>
                    <a:pt x="1" y="2"/>
                    <a:pt x="1" y="2"/>
                  </a:cubicBezTo>
                  <a:cubicBezTo>
                    <a:pt x="4" y="2"/>
                    <a:pt x="7" y="1"/>
                    <a:pt x="10" y="0"/>
                  </a:cubicBezTo>
                  <a:cubicBezTo>
                    <a:pt x="10" y="5"/>
                    <a:pt x="10" y="5"/>
                    <a:pt x="10" y="5"/>
                  </a:cubicBezTo>
                  <a:cubicBezTo>
                    <a:pt x="11" y="4"/>
                    <a:pt x="12" y="3"/>
                    <a:pt x="14" y="1"/>
                  </a:cubicBezTo>
                  <a:cubicBezTo>
                    <a:pt x="16" y="0"/>
                    <a:pt x="17" y="0"/>
                    <a:pt x="19" y="0"/>
                  </a:cubicBezTo>
                  <a:cubicBezTo>
                    <a:pt x="22" y="0"/>
                    <a:pt x="25" y="2"/>
                    <a:pt x="26" y="5"/>
                  </a:cubicBezTo>
                  <a:cubicBezTo>
                    <a:pt x="28" y="3"/>
                    <a:pt x="29" y="2"/>
                    <a:pt x="31" y="1"/>
                  </a:cubicBezTo>
                  <a:cubicBezTo>
                    <a:pt x="32" y="0"/>
                    <a:pt x="34" y="0"/>
                    <a:pt x="36" y="0"/>
                  </a:cubicBezTo>
                  <a:cubicBezTo>
                    <a:pt x="40" y="0"/>
                    <a:pt x="43" y="3"/>
                    <a:pt x="43" y="9"/>
                  </a:cubicBezTo>
                  <a:cubicBezTo>
                    <a:pt x="43" y="21"/>
                    <a:pt x="43" y="21"/>
                    <a:pt x="43" y="21"/>
                  </a:cubicBezTo>
                  <a:cubicBezTo>
                    <a:pt x="43" y="25"/>
                    <a:pt x="44" y="25"/>
                    <a:pt x="47" y="26"/>
                  </a:cubicBezTo>
                  <a:cubicBezTo>
                    <a:pt x="47" y="27"/>
                    <a:pt x="47" y="27"/>
                    <a:pt x="47" y="27"/>
                  </a:cubicBezTo>
                  <a:lnTo>
                    <a:pt x="34"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23" name="Freeform 68"/>
            <p:cNvSpPr>
              <a:spLocks/>
            </p:cNvSpPr>
            <p:nvPr/>
          </p:nvSpPr>
          <p:spPr bwMode="auto">
            <a:xfrm>
              <a:off x="1001713" y="4962525"/>
              <a:ext cx="84137" cy="77787"/>
            </a:xfrm>
            <a:custGeom>
              <a:avLst/>
              <a:gdLst>
                <a:gd name="T0" fmla="*/ 31 w 31"/>
                <a:gd name="T1" fmla="*/ 26 h 28"/>
                <a:gd name="T2" fmla="*/ 26 w 31"/>
                <a:gd name="T3" fmla="*/ 27 h 28"/>
                <a:gd name="T4" fmla="*/ 21 w 31"/>
                <a:gd name="T5" fmla="*/ 28 h 28"/>
                <a:gd name="T6" fmla="*/ 21 w 31"/>
                <a:gd name="T7" fmla="*/ 28 h 28"/>
                <a:gd name="T8" fmla="*/ 21 w 31"/>
                <a:gd name="T9" fmla="*/ 23 h 28"/>
                <a:gd name="T10" fmla="*/ 17 w 31"/>
                <a:gd name="T11" fmla="*/ 27 h 28"/>
                <a:gd name="T12" fmla="*/ 12 w 31"/>
                <a:gd name="T13" fmla="*/ 28 h 28"/>
                <a:gd name="T14" fmla="*/ 4 w 31"/>
                <a:gd name="T15" fmla="*/ 19 h 28"/>
                <a:gd name="T16" fmla="*/ 4 w 31"/>
                <a:gd name="T17" fmla="*/ 7 h 28"/>
                <a:gd name="T18" fmla="*/ 2 w 31"/>
                <a:gd name="T19" fmla="*/ 3 h 28"/>
                <a:gd name="T20" fmla="*/ 0 w 31"/>
                <a:gd name="T21" fmla="*/ 3 h 28"/>
                <a:gd name="T22" fmla="*/ 0 w 31"/>
                <a:gd name="T23" fmla="*/ 1 h 28"/>
                <a:gd name="T24" fmla="*/ 5 w 31"/>
                <a:gd name="T25" fmla="*/ 1 h 28"/>
                <a:gd name="T26" fmla="*/ 9 w 31"/>
                <a:gd name="T27" fmla="*/ 0 h 28"/>
                <a:gd name="T28" fmla="*/ 9 w 31"/>
                <a:gd name="T29" fmla="*/ 9 h 28"/>
                <a:gd name="T30" fmla="*/ 9 w 31"/>
                <a:gd name="T31" fmla="*/ 17 h 28"/>
                <a:gd name="T32" fmla="*/ 14 w 31"/>
                <a:gd name="T33" fmla="*/ 24 h 28"/>
                <a:gd name="T34" fmla="*/ 21 w 31"/>
                <a:gd name="T35" fmla="*/ 21 h 28"/>
                <a:gd name="T36" fmla="*/ 21 w 31"/>
                <a:gd name="T37" fmla="*/ 7 h 28"/>
                <a:gd name="T38" fmla="*/ 19 w 31"/>
                <a:gd name="T39" fmla="*/ 3 h 28"/>
                <a:gd name="T40" fmla="*/ 16 w 31"/>
                <a:gd name="T41" fmla="*/ 3 h 28"/>
                <a:gd name="T42" fmla="*/ 16 w 31"/>
                <a:gd name="T43" fmla="*/ 1 h 28"/>
                <a:gd name="T44" fmla="*/ 22 w 31"/>
                <a:gd name="T45" fmla="*/ 1 h 28"/>
                <a:gd name="T46" fmla="*/ 26 w 31"/>
                <a:gd name="T47" fmla="*/ 0 h 28"/>
                <a:gd name="T48" fmla="*/ 26 w 31"/>
                <a:gd name="T49" fmla="*/ 21 h 28"/>
                <a:gd name="T50" fmla="*/ 29 w 31"/>
                <a:gd name="T51" fmla="*/ 24 h 28"/>
                <a:gd name="T52" fmla="*/ 31 w 31"/>
                <a:gd name="T53" fmla="*/ 24 h 28"/>
                <a:gd name="T54" fmla="*/ 31 w 31"/>
                <a:gd name="T5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8">
                  <a:moveTo>
                    <a:pt x="31" y="26"/>
                  </a:moveTo>
                  <a:cubicBezTo>
                    <a:pt x="29" y="26"/>
                    <a:pt x="27" y="26"/>
                    <a:pt x="26" y="27"/>
                  </a:cubicBezTo>
                  <a:cubicBezTo>
                    <a:pt x="24" y="27"/>
                    <a:pt x="23" y="28"/>
                    <a:pt x="21" y="28"/>
                  </a:cubicBezTo>
                  <a:cubicBezTo>
                    <a:pt x="21" y="28"/>
                    <a:pt x="21" y="28"/>
                    <a:pt x="21" y="28"/>
                  </a:cubicBezTo>
                  <a:cubicBezTo>
                    <a:pt x="21" y="23"/>
                    <a:pt x="21" y="23"/>
                    <a:pt x="21" y="23"/>
                  </a:cubicBezTo>
                  <a:cubicBezTo>
                    <a:pt x="20" y="24"/>
                    <a:pt x="18" y="25"/>
                    <a:pt x="17" y="27"/>
                  </a:cubicBezTo>
                  <a:cubicBezTo>
                    <a:pt x="15" y="28"/>
                    <a:pt x="13" y="28"/>
                    <a:pt x="12" y="28"/>
                  </a:cubicBezTo>
                  <a:cubicBezTo>
                    <a:pt x="8" y="28"/>
                    <a:pt x="4" y="26"/>
                    <a:pt x="4" y="19"/>
                  </a:cubicBezTo>
                  <a:cubicBezTo>
                    <a:pt x="4" y="7"/>
                    <a:pt x="4" y="7"/>
                    <a:pt x="4" y="7"/>
                  </a:cubicBezTo>
                  <a:cubicBezTo>
                    <a:pt x="4" y="4"/>
                    <a:pt x="4" y="3"/>
                    <a:pt x="2" y="3"/>
                  </a:cubicBezTo>
                  <a:cubicBezTo>
                    <a:pt x="0" y="3"/>
                    <a:pt x="0" y="3"/>
                    <a:pt x="0" y="3"/>
                  </a:cubicBezTo>
                  <a:cubicBezTo>
                    <a:pt x="0" y="1"/>
                    <a:pt x="0" y="1"/>
                    <a:pt x="0" y="1"/>
                  </a:cubicBezTo>
                  <a:cubicBezTo>
                    <a:pt x="2" y="1"/>
                    <a:pt x="3" y="1"/>
                    <a:pt x="5" y="1"/>
                  </a:cubicBezTo>
                  <a:cubicBezTo>
                    <a:pt x="7" y="0"/>
                    <a:pt x="8" y="0"/>
                    <a:pt x="9" y="0"/>
                  </a:cubicBezTo>
                  <a:cubicBezTo>
                    <a:pt x="9" y="2"/>
                    <a:pt x="9" y="5"/>
                    <a:pt x="9" y="9"/>
                  </a:cubicBezTo>
                  <a:cubicBezTo>
                    <a:pt x="9" y="17"/>
                    <a:pt x="9" y="17"/>
                    <a:pt x="9" y="17"/>
                  </a:cubicBezTo>
                  <a:cubicBezTo>
                    <a:pt x="9" y="23"/>
                    <a:pt x="12" y="24"/>
                    <a:pt x="14" y="24"/>
                  </a:cubicBezTo>
                  <a:cubicBezTo>
                    <a:pt x="17" y="24"/>
                    <a:pt x="19" y="23"/>
                    <a:pt x="21" y="21"/>
                  </a:cubicBezTo>
                  <a:cubicBezTo>
                    <a:pt x="21" y="7"/>
                    <a:pt x="21" y="7"/>
                    <a:pt x="21" y="7"/>
                  </a:cubicBezTo>
                  <a:cubicBezTo>
                    <a:pt x="21" y="4"/>
                    <a:pt x="21" y="3"/>
                    <a:pt x="19" y="3"/>
                  </a:cubicBezTo>
                  <a:cubicBezTo>
                    <a:pt x="16" y="3"/>
                    <a:pt x="16" y="3"/>
                    <a:pt x="16" y="3"/>
                  </a:cubicBezTo>
                  <a:cubicBezTo>
                    <a:pt x="16" y="1"/>
                    <a:pt x="16" y="1"/>
                    <a:pt x="16" y="1"/>
                  </a:cubicBezTo>
                  <a:cubicBezTo>
                    <a:pt x="18" y="1"/>
                    <a:pt x="20" y="1"/>
                    <a:pt x="22" y="1"/>
                  </a:cubicBezTo>
                  <a:cubicBezTo>
                    <a:pt x="24" y="0"/>
                    <a:pt x="25" y="0"/>
                    <a:pt x="26" y="0"/>
                  </a:cubicBezTo>
                  <a:cubicBezTo>
                    <a:pt x="26" y="21"/>
                    <a:pt x="26" y="21"/>
                    <a:pt x="26" y="21"/>
                  </a:cubicBezTo>
                  <a:cubicBezTo>
                    <a:pt x="26" y="24"/>
                    <a:pt x="26" y="24"/>
                    <a:pt x="29" y="24"/>
                  </a:cubicBezTo>
                  <a:cubicBezTo>
                    <a:pt x="31" y="24"/>
                    <a:pt x="31" y="24"/>
                    <a:pt x="31" y="24"/>
                  </a:cubicBezTo>
                  <a:lnTo>
                    <a:pt x="31"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0" name="Freeform 69"/>
            <p:cNvSpPr>
              <a:spLocks/>
            </p:cNvSpPr>
            <p:nvPr/>
          </p:nvSpPr>
          <p:spPr bwMode="auto">
            <a:xfrm>
              <a:off x="1092200" y="4962525"/>
              <a:ext cx="85725" cy="74612"/>
            </a:xfrm>
            <a:custGeom>
              <a:avLst/>
              <a:gdLst>
                <a:gd name="T0" fmla="*/ 18 w 31"/>
                <a:gd name="T1" fmla="*/ 27 h 27"/>
                <a:gd name="T2" fmla="*/ 18 w 31"/>
                <a:gd name="T3" fmla="*/ 26 h 27"/>
                <a:gd name="T4" fmla="*/ 22 w 31"/>
                <a:gd name="T5" fmla="*/ 21 h 27"/>
                <a:gd name="T6" fmla="*/ 22 w 31"/>
                <a:gd name="T7" fmla="*/ 10 h 27"/>
                <a:gd name="T8" fmla="*/ 16 w 31"/>
                <a:gd name="T9" fmla="*/ 3 h 27"/>
                <a:gd name="T10" fmla="*/ 9 w 31"/>
                <a:gd name="T11" fmla="*/ 6 h 27"/>
                <a:gd name="T12" fmla="*/ 9 w 31"/>
                <a:gd name="T13" fmla="*/ 21 h 27"/>
                <a:gd name="T14" fmla="*/ 13 w 31"/>
                <a:gd name="T15" fmla="*/ 26 h 27"/>
                <a:gd name="T16" fmla="*/ 13 w 31"/>
                <a:gd name="T17" fmla="*/ 27 h 27"/>
                <a:gd name="T18" fmla="*/ 0 w 31"/>
                <a:gd name="T19" fmla="*/ 27 h 27"/>
                <a:gd name="T20" fmla="*/ 0 w 31"/>
                <a:gd name="T21" fmla="*/ 26 h 27"/>
                <a:gd name="T22" fmla="*/ 5 w 31"/>
                <a:gd name="T23" fmla="*/ 21 h 27"/>
                <a:gd name="T24" fmla="*/ 5 w 31"/>
                <a:gd name="T25" fmla="*/ 8 h 27"/>
                <a:gd name="T26" fmla="*/ 1 w 31"/>
                <a:gd name="T27" fmla="*/ 3 h 27"/>
                <a:gd name="T28" fmla="*/ 1 w 31"/>
                <a:gd name="T29" fmla="*/ 2 h 27"/>
                <a:gd name="T30" fmla="*/ 9 w 31"/>
                <a:gd name="T31" fmla="*/ 0 h 27"/>
                <a:gd name="T32" fmla="*/ 9 w 31"/>
                <a:gd name="T33" fmla="*/ 4 h 27"/>
                <a:gd name="T34" fmla="*/ 14 w 31"/>
                <a:gd name="T35" fmla="*/ 2 h 27"/>
                <a:gd name="T36" fmla="*/ 19 w 31"/>
                <a:gd name="T37" fmla="*/ 0 h 27"/>
                <a:gd name="T38" fmla="*/ 27 w 31"/>
                <a:gd name="T39" fmla="*/ 9 h 27"/>
                <a:gd name="T40" fmla="*/ 27 w 31"/>
                <a:gd name="T41" fmla="*/ 21 h 27"/>
                <a:gd name="T42" fmla="*/ 31 w 31"/>
                <a:gd name="T43" fmla="*/ 26 h 27"/>
                <a:gd name="T44" fmla="*/ 31 w 31"/>
                <a:gd name="T45" fmla="*/ 27 h 27"/>
                <a:gd name="T46" fmla="*/ 18 w 31"/>
                <a:gd name="T4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7">
                  <a:moveTo>
                    <a:pt x="18" y="27"/>
                  </a:moveTo>
                  <a:cubicBezTo>
                    <a:pt x="18" y="26"/>
                    <a:pt x="18" y="26"/>
                    <a:pt x="18" y="26"/>
                  </a:cubicBezTo>
                  <a:cubicBezTo>
                    <a:pt x="21" y="25"/>
                    <a:pt x="22" y="25"/>
                    <a:pt x="22" y="21"/>
                  </a:cubicBezTo>
                  <a:cubicBezTo>
                    <a:pt x="22" y="10"/>
                    <a:pt x="22" y="10"/>
                    <a:pt x="22" y="10"/>
                  </a:cubicBezTo>
                  <a:cubicBezTo>
                    <a:pt x="22" y="6"/>
                    <a:pt x="20" y="3"/>
                    <a:pt x="16" y="3"/>
                  </a:cubicBezTo>
                  <a:cubicBezTo>
                    <a:pt x="14" y="3"/>
                    <a:pt x="11" y="5"/>
                    <a:pt x="9" y="6"/>
                  </a:cubicBezTo>
                  <a:cubicBezTo>
                    <a:pt x="9" y="21"/>
                    <a:pt x="9" y="21"/>
                    <a:pt x="9" y="21"/>
                  </a:cubicBezTo>
                  <a:cubicBezTo>
                    <a:pt x="9" y="25"/>
                    <a:pt x="10" y="25"/>
                    <a:pt x="13" y="26"/>
                  </a:cubicBezTo>
                  <a:cubicBezTo>
                    <a:pt x="13" y="27"/>
                    <a:pt x="13" y="27"/>
                    <a:pt x="13" y="27"/>
                  </a:cubicBezTo>
                  <a:cubicBezTo>
                    <a:pt x="0" y="27"/>
                    <a:pt x="0" y="27"/>
                    <a:pt x="0" y="27"/>
                  </a:cubicBezTo>
                  <a:cubicBezTo>
                    <a:pt x="0" y="26"/>
                    <a:pt x="0" y="26"/>
                    <a:pt x="0" y="26"/>
                  </a:cubicBezTo>
                  <a:cubicBezTo>
                    <a:pt x="4" y="25"/>
                    <a:pt x="5" y="25"/>
                    <a:pt x="5" y="21"/>
                  </a:cubicBezTo>
                  <a:cubicBezTo>
                    <a:pt x="5" y="8"/>
                    <a:pt x="5" y="8"/>
                    <a:pt x="5" y="8"/>
                  </a:cubicBezTo>
                  <a:cubicBezTo>
                    <a:pt x="5" y="4"/>
                    <a:pt x="4" y="4"/>
                    <a:pt x="1" y="3"/>
                  </a:cubicBezTo>
                  <a:cubicBezTo>
                    <a:pt x="1" y="2"/>
                    <a:pt x="1" y="2"/>
                    <a:pt x="1" y="2"/>
                  </a:cubicBezTo>
                  <a:cubicBezTo>
                    <a:pt x="4" y="1"/>
                    <a:pt x="7" y="1"/>
                    <a:pt x="9" y="0"/>
                  </a:cubicBezTo>
                  <a:cubicBezTo>
                    <a:pt x="9" y="4"/>
                    <a:pt x="9" y="4"/>
                    <a:pt x="9" y="4"/>
                  </a:cubicBezTo>
                  <a:cubicBezTo>
                    <a:pt x="11" y="4"/>
                    <a:pt x="12" y="3"/>
                    <a:pt x="14" y="2"/>
                  </a:cubicBezTo>
                  <a:cubicBezTo>
                    <a:pt x="15" y="0"/>
                    <a:pt x="17" y="0"/>
                    <a:pt x="19" y="0"/>
                  </a:cubicBezTo>
                  <a:cubicBezTo>
                    <a:pt x="24" y="0"/>
                    <a:pt x="27" y="3"/>
                    <a:pt x="27" y="9"/>
                  </a:cubicBezTo>
                  <a:cubicBezTo>
                    <a:pt x="27" y="21"/>
                    <a:pt x="27" y="21"/>
                    <a:pt x="27" y="21"/>
                  </a:cubicBezTo>
                  <a:cubicBezTo>
                    <a:pt x="27" y="25"/>
                    <a:pt x="27" y="25"/>
                    <a:pt x="31" y="26"/>
                  </a:cubicBezTo>
                  <a:cubicBezTo>
                    <a:pt x="31" y="27"/>
                    <a:pt x="31" y="27"/>
                    <a:pt x="31" y="27"/>
                  </a:cubicBezTo>
                  <a:lnTo>
                    <a:pt x="18"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1" name="Freeform 70"/>
            <p:cNvSpPr>
              <a:spLocks noEditPoints="1"/>
            </p:cNvSpPr>
            <p:nvPr/>
          </p:nvSpPr>
          <p:spPr bwMode="auto">
            <a:xfrm>
              <a:off x="1185863" y="4929188"/>
              <a:ext cx="34925" cy="107950"/>
            </a:xfrm>
            <a:custGeom>
              <a:avLst/>
              <a:gdLst>
                <a:gd name="T0" fmla="*/ 0 w 13"/>
                <a:gd name="T1" fmla="*/ 39 h 39"/>
                <a:gd name="T2" fmla="*/ 0 w 13"/>
                <a:gd name="T3" fmla="*/ 38 h 39"/>
                <a:gd name="T4" fmla="*/ 4 w 13"/>
                <a:gd name="T5" fmla="*/ 33 h 39"/>
                <a:gd name="T6" fmla="*/ 4 w 13"/>
                <a:gd name="T7" fmla="*/ 20 h 39"/>
                <a:gd name="T8" fmla="*/ 0 w 13"/>
                <a:gd name="T9" fmla="*/ 15 h 39"/>
                <a:gd name="T10" fmla="*/ 0 w 13"/>
                <a:gd name="T11" fmla="*/ 14 h 39"/>
                <a:gd name="T12" fmla="*/ 9 w 13"/>
                <a:gd name="T13" fmla="*/ 12 h 39"/>
                <a:gd name="T14" fmla="*/ 9 w 13"/>
                <a:gd name="T15" fmla="*/ 33 h 39"/>
                <a:gd name="T16" fmla="*/ 13 w 13"/>
                <a:gd name="T17" fmla="*/ 38 h 39"/>
                <a:gd name="T18" fmla="*/ 13 w 13"/>
                <a:gd name="T19" fmla="*/ 39 h 39"/>
                <a:gd name="T20" fmla="*/ 0 w 13"/>
                <a:gd name="T21" fmla="*/ 39 h 39"/>
                <a:gd name="T22" fmla="*/ 3 w 13"/>
                <a:gd name="T23" fmla="*/ 3 h 39"/>
                <a:gd name="T24" fmla="*/ 6 w 13"/>
                <a:gd name="T25" fmla="*/ 0 h 39"/>
                <a:gd name="T26" fmla="*/ 9 w 13"/>
                <a:gd name="T27" fmla="*/ 3 h 39"/>
                <a:gd name="T28" fmla="*/ 6 w 13"/>
                <a:gd name="T29" fmla="*/ 6 h 39"/>
                <a:gd name="T30" fmla="*/ 3 w 13"/>
                <a:gd name="T3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39">
                  <a:moveTo>
                    <a:pt x="0" y="39"/>
                  </a:moveTo>
                  <a:cubicBezTo>
                    <a:pt x="0" y="38"/>
                    <a:pt x="0" y="38"/>
                    <a:pt x="0" y="38"/>
                  </a:cubicBezTo>
                  <a:cubicBezTo>
                    <a:pt x="4" y="37"/>
                    <a:pt x="4" y="37"/>
                    <a:pt x="4" y="33"/>
                  </a:cubicBezTo>
                  <a:cubicBezTo>
                    <a:pt x="4" y="20"/>
                    <a:pt x="4" y="20"/>
                    <a:pt x="4" y="20"/>
                  </a:cubicBezTo>
                  <a:cubicBezTo>
                    <a:pt x="4" y="16"/>
                    <a:pt x="4" y="16"/>
                    <a:pt x="0" y="15"/>
                  </a:cubicBezTo>
                  <a:cubicBezTo>
                    <a:pt x="0" y="14"/>
                    <a:pt x="0" y="14"/>
                    <a:pt x="0" y="14"/>
                  </a:cubicBezTo>
                  <a:cubicBezTo>
                    <a:pt x="3" y="13"/>
                    <a:pt x="6" y="13"/>
                    <a:pt x="9" y="12"/>
                  </a:cubicBezTo>
                  <a:cubicBezTo>
                    <a:pt x="9" y="33"/>
                    <a:pt x="9" y="33"/>
                    <a:pt x="9" y="33"/>
                  </a:cubicBezTo>
                  <a:cubicBezTo>
                    <a:pt x="9" y="37"/>
                    <a:pt x="10" y="37"/>
                    <a:pt x="13" y="38"/>
                  </a:cubicBezTo>
                  <a:cubicBezTo>
                    <a:pt x="13" y="39"/>
                    <a:pt x="13" y="39"/>
                    <a:pt x="13" y="39"/>
                  </a:cubicBezTo>
                  <a:lnTo>
                    <a:pt x="0" y="39"/>
                  </a:lnTo>
                  <a:close/>
                  <a:moveTo>
                    <a:pt x="3" y="3"/>
                  </a:moveTo>
                  <a:cubicBezTo>
                    <a:pt x="3" y="1"/>
                    <a:pt x="5" y="0"/>
                    <a:pt x="6" y="0"/>
                  </a:cubicBezTo>
                  <a:cubicBezTo>
                    <a:pt x="8" y="0"/>
                    <a:pt x="9" y="1"/>
                    <a:pt x="9" y="3"/>
                  </a:cubicBezTo>
                  <a:cubicBezTo>
                    <a:pt x="9" y="5"/>
                    <a:pt x="8" y="6"/>
                    <a:pt x="6" y="6"/>
                  </a:cubicBezTo>
                  <a:cubicBezTo>
                    <a:pt x="5" y="6"/>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2" name="Freeform 71"/>
            <p:cNvSpPr>
              <a:spLocks/>
            </p:cNvSpPr>
            <p:nvPr/>
          </p:nvSpPr>
          <p:spPr bwMode="auto">
            <a:xfrm>
              <a:off x="1227138" y="4940300"/>
              <a:ext cx="46037" cy="100012"/>
            </a:xfrm>
            <a:custGeom>
              <a:avLst/>
              <a:gdLst>
                <a:gd name="T0" fmla="*/ 13 w 17"/>
                <a:gd name="T1" fmla="*/ 35 h 36"/>
                <a:gd name="T2" fmla="*/ 10 w 17"/>
                <a:gd name="T3" fmla="*/ 36 h 36"/>
                <a:gd name="T4" fmla="*/ 4 w 17"/>
                <a:gd name="T5" fmla="*/ 29 h 36"/>
                <a:gd name="T6" fmla="*/ 4 w 17"/>
                <a:gd name="T7" fmla="*/ 11 h 36"/>
                <a:gd name="T8" fmla="*/ 0 w 17"/>
                <a:gd name="T9" fmla="*/ 11 h 36"/>
                <a:gd name="T10" fmla="*/ 0 w 17"/>
                <a:gd name="T11" fmla="*/ 10 h 36"/>
                <a:gd name="T12" fmla="*/ 1 w 17"/>
                <a:gd name="T13" fmla="*/ 8 h 36"/>
                <a:gd name="T14" fmla="*/ 4 w 17"/>
                <a:gd name="T15" fmla="*/ 8 h 36"/>
                <a:gd name="T16" fmla="*/ 4 w 17"/>
                <a:gd name="T17" fmla="*/ 4 h 36"/>
                <a:gd name="T18" fmla="*/ 8 w 17"/>
                <a:gd name="T19" fmla="*/ 0 h 36"/>
                <a:gd name="T20" fmla="*/ 9 w 17"/>
                <a:gd name="T21" fmla="*/ 0 h 36"/>
                <a:gd name="T22" fmla="*/ 9 w 17"/>
                <a:gd name="T23" fmla="*/ 8 h 36"/>
                <a:gd name="T24" fmla="*/ 16 w 17"/>
                <a:gd name="T25" fmla="*/ 8 h 36"/>
                <a:gd name="T26" fmla="*/ 16 w 17"/>
                <a:gd name="T27" fmla="*/ 11 h 36"/>
                <a:gd name="T28" fmla="*/ 9 w 17"/>
                <a:gd name="T29" fmla="*/ 11 h 36"/>
                <a:gd name="T30" fmla="*/ 9 w 17"/>
                <a:gd name="T31" fmla="*/ 27 h 36"/>
                <a:gd name="T32" fmla="*/ 13 w 17"/>
                <a:gd name="T33" fmla="*/ 33 h 36"/>
                <a:gd name="T34" fmla="*/ 16 w 17"/>
                <a:gd name="T35" fmla="*/ 31 h 36"/>
                <a:gd name="T36" fmla="*/ 17 w 17"/>
                <a:gd name="T37" fmla="*/ 33 h 36"/>
                <a:gd name="T38" fmla="*/ 13 w 17"/>
                <a:gd name="T39"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6">
                  <a:moveTo>
                    <a:pt x="13" y="35"/>
                  </a:moveTo>
                  <a:cubicBezTo>
                    <a:pt x="12" y="36"/>
                    <a:pt x="11" y="36"/>
                    <a:pt x="10" y="36"/>
                  </a:cubicBezTo>
                  <a:cubicBezTo>
                    <a:pt x="6" y="36"/>
                    <a:pt x="4" y="34"/>
                    <a:pt x="4" y="29"/>
                  </a:cubicBezTo>
                  <a:cubicBezTo>
                    <a:pt x="4" y="11"/>
                    <a:pt x="4" y="11"/>
                    <a:pt x="4" y="11"/>
                  </a:cubicBezTo>
                  <a:cubicBezTo>
                    <a:pt x="0" y="11"/>
                    <a:pt x="0" y="11"/>
                    <a:pt x="0" y="11"/>
                  </a:cubicBezTo>
                  <a:cubicBezTo>
                    <a:pt x="0" y="10"/>
                    <a:pt x="0" y="10"/>
                    <a:pt x="0" y="10"/>
                  </a:cubicBezTo>
                  <a:cubicBezTo>
                    <a:pt x="1" y="8"/>
                    <a:pt x="1" y="8"/>
                    <a:pt x="1" y="8"/>
                  </a:cubicBezTo>
                  <a:cubicBezTo>
                    <a:pt x="4" y="8"/>
                    <a:pt x="4" y="8"/>
                    <a:pt x="4" y="8"/>
                  </a:cubicBezTo>
                  <a:cubicBezTo>
                    <a:pt x="4" y="4"/>
                    <a:pt x="4" y="4"/>
                    <a:pt x="4" y="4"/>
                  </a:cubicBezTo>
                  <a:cubicBezTo>
                    <a:pt x="8" y="0"/>
                    <a:pt x="8" y="0"/>
                    <a:pt x="8" y="0"/>
                  </a:cubicBezTo>
                  <a:cubicBezTo>
                    <a:pt x="9" y="0"/>
                    <a:pt x="9" y="0"/>
                    <a:pt x="9" y="0"/>
                  </a:cubicBezTo>
                  <a:cubicBezTo>
                    <a:pt x="9" y="8"/>
                    <a:pt x="9" y="8"/>
                    <a:pt x="9" y="8"/>
                  </a:cubicBezTo>
                  <a:cubicBezTo>
                    <a:pt x="16" y="8"/>
                    <a:pt x="16" y="8"/>
                    <a:pt x="16" y="8"/>
                  </a:cubicBezTo>
                  <a:cubicBezTo>
                    <a:pt x="17" y="9"/>
                    <a:pt x="16" y="10"/>
                    <a:pt x="16" y="11"/>
                  </a:cubicBezTo>
                  <a:cubicBezTo>
                    <a:pt x="9" y="11"/>
                    <a:pt x="9" y="11"/>
                    <a:pt x="9" y="11"/>
                  </a:cubicBezTo>
                  <a:cubicBezTo>
                    <a:pt x="9" y="27"/>
                    <a:pt x="9" y="27"/>
                    <a:pt x="9" y="27"/>
                  </a:cubicBezTo>
                  <a:cubicBezTo>
                    <a:pt x="9" y="32"/>
                    <a:pt x="11" y="33"/>
                    <a:pt x="13" y="33"/>
                  </a:cubicBezTo>
                  <a:cubicBezTo>
                    <a:pt x="14" y="33"/>
                    <a:pt x="16" y="32"/>
                    <a:pt x="16" y="31"/>
                  </a:cubicBezTo>
                  <a:cubicBezTo>
                    <a:pt x="17" y="33"/>
                    <a:pt x="17" y="33"/>
                    <a:pt x="17" y="33"/>
                  </a:cubicBezTo>
                  <a:lnTo>
                    <a:pt x="1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3" name="Freeform 72"/>
            <p:cNvSpPr>
              <a:spLocks/>
            </p:cNvSpPr>
            <p:nvPr/>
          </p:nvSpPr>
          <p:spPr bwMode="auto">
            <a:xfrm>
              <a:off x="1276350" y="4962525"/>
              <a:ext cx="79375" cy="119062"/>
            </a:xfrm>
            <a:custGeom>
              <a:avLst/>
              <a:gdLst>
                <a:gd name="T0" fmla="*/ 29 w 29"/>
                <a:gd name="T1" fmla="*/ 2 h 43"/>
                <a:gd name="T2" fmla="*/ 24 w 29"/>
                <a:gd name="T3" fmla="*/ 6 h 43"/>
                <a:gd name="T4" fmla="*/ 16 w 29"/>
                <a:gd name="T5" fmla="*/ 25 h 43"/>
                <a:gd name="T6" fmla="*/ 10 w 29"/>
                <a:gd name="T7" fmla="*/ 42 h 43"/>
                <a:gd name="T8" fmla="*/ 8 w 29"/>
                <a:gd name="T9" fmla="*/ 43 h 43"/>
                <a:gd name="T10" fmla="*/ 4 w 29"/>
                <a:gd name="T11" fmla="*/ 40 h 43"/>
                <a:gd name="T12" fmla="*/ 6 w 29"/>
                <a:gd name="T13" fmla="*/ 38 h 43"/>
                <a:gd name="T14" fmla="*/ 10 w 29"/>
                <a:gd name="T15" fmla="*/ 32 h 43"/>
                <a:gd name="T16" fmla="*/ 12 w 29"/>
                <a:gd name="T17" fmla="*/ 28 h 43"/>
                <a:gd name="T18" fmla="*/ 12 w 29"/>
                <a:gd name="T19" fmla="*/ 25 h 43"/>
                <a:gd name="T20" fmla="*/ 5 w 29"/>
                <a:gd name="T21" fmla="*/ 7 h 43"/>
                <a:gd name="T22" fmla="*/ 0 w 29"/>
                <a:gd name="T23" fmla="*/ 2 h 43"/>
                <a:gd name="T24" fmla="*/ 0 w 29"/>
                <a:gd name="T25" fmla="*/ 0 h 43"/>
                <a:gd name="T26" fmla="*/ 12 w 29"/>
                <a:gd name="T27" fmla="*/ 0 h 43"/>
                <a:gd name="T28" fmla="*/ 12 w 29"/>
                <a:gd name="T29" fmla="*/ 2 h 43"/>
                <a:gd name="T30" fmla="*/ 10 w 29"/>
                <a:gd name="T31" fmla="*/ 5 h 43"/>
                <a:gd name="T32" fmla="*/ 15 w 29"/>
                <a:gd name="T33" fmla="*/ 21 h 43"/>
                <a:gd name="T34" fmla="*/ 21 w 29"/>
                <a:gd name="T35" fmla="*/ 5 h 43"/>
                <a:gd name="T36" fmla="*/ 18 w 29"/>
                <a:gd name="T37" fmla="*/ 2 h 43"/>
                <a:gd name="T38" fmla="*/ 18 w 29"/>
                <a:gd name="T39" fmla="*/ 0 h 43"/>
                <a:gd name="T40" fmla="*/ 29 w 29"/>
                <a:gd name="T41" fmla="*/ 0 h 43"/>
                <a:gd name="T42" fmla="*/ 29 w 29"/>
                <a:gd name="T43"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3">
                  <a:moveTo>
                    <a:pt x="29" y="2"/>
                  </a:moveTo>
                  <a:cubicBezTo>
                    <a:pt x="26" y="3"/>
                    <a:pt x="25" y="3"/>
                    <a:pt x="24" y="6"/>
                  </a:cubicBezTo>
                  <a:cubicBezTo>
                    <a:pt x="22" y="10"/>
                    <a:pt x="20" y="15"/>
                    <a:pt x="16" y="25"/>
                  </a:cubicBezTo>
                  <a:cubicBezTo>
                    <a:pt x="12" y="35"/>
                    <a:pt x="10" y="38"/>
                    <a:pt x="10" y="42"/>
                  </a:cubicBezTo>
                  <a:cubicBezTo>
                    <a:pt x="9" y="43"/>
                    <a:pt x="8" y="43"/>
                    <a:pt x="8" y="43"/>
                  </a:cubicBezTo>
                  <a:cubicBezTo>
                    <a:pt x="6" y="43"/>
                    <a:pt x="4" y="42"/>
                    <a:pt x="4" y="40"/>
                  </a:cubicBezTo>
                  <a:cubicBezTo>
                    <a:pt x="4" y="39"/>
                    <a:pt x="5" y="39"/>
                    <a:pt x="6" y="38"/>
                  </a:cubicBezTo>
                  <a:cubicBezTo>
                    <a:pt x="8" y="37"/>
                    <a:pt x="9" y="35"/>
                    <a:pt x="10" y="32"/>
                  </a:cubicBezTo>
                  <a:cubicBezTo>
                    <a:pt x="11" y="30"/>
                    <a:pt x="12" y="29"/>
                    <a:pt x="12" y="28"/>
                  </a:cubicBezTo>
                  <a:cubicBezTo>
                    <a:pt x="12" y="27"/>
                    <a:pt x="12" y="27"/>
                    <a:pt x="12" y="25"/>
                  </a:cubicBezTo>
                  <a:cubicBezTo>
                    <a:pt x="10" y="18"/>
                    <a:pt x="7" y="11"/>
                    <a:pt x="5" y="7"/>
                  </a:cubicBezTo>
                  <a:cubicBezTo>
                    <a:pt x="4" y="3"/>
                    <a:pt x="3" y="2"/>
                    <a:pt x="0" y="2"/>
                  </a:cubicBezTo>
                  <a:cubicBezTo>
                    <a:pt x="0" y="0"/>
                    <a:pt x="0" y="0"/>
                    <a:pt x="0" y="0"/>
                  </a:cubicBezTo>
                  <a:cubicBezTo>
                    <a:pt x="12" y="0"/>
                    <a:pt x="12" y="0"/>
                    <a:pt x="12" y="0"/>
                  </a:cubicBezTo>
                  <a:cubicBezTo>
                    <a:pt x="12" y="2"/>
                    <a:pt x="12" y="2"/>
                    <a:pt x="12" y="2"/>
                  </a:cubicBezTo>
                  <a:cubicBezTo>
                    <a:pt x="9" y="2"/>
                    <a:pt x="9" y="3"/>
                    <a:pt x="10" y="5"/>
                  </a:cubicBezTo>
                  <a:cubicBezTo>
                    <a:pt x="15" y="21"/>
                    <a:pt x="15" y="21"/>
                    <a:pt x="15" y="21"/>
                  </a:cubicBezTo>
                  <a:cubicBezTo>
                    <a:pt x="17" y="17"/>
                    <a:pt x="20" y="9"/>
                    <a:pt x="21" y="5"/>
                  </a:cubicBezTo>
                  <a:cubicBezTo>
                    <a:pt x="22" y="3"/>
                    <a:pt x="21" y="2"/>
                    <a:pt x="18" y="2"/>
                  </a:cubicBezTo>
                  <a:cubicBezTo>
                    <a:pt x="18" y="0"/>
                    <a:pt x="18" y="0"/>
                    <a:pt x="18" y="0"/>
                  </a:cubicBezTo>
                  <a:cubicBezTo>
                    <a:pt x="29" y="0"/>
                    <a:pt x="29" y="0"/>
                    <a:pt x="29" y="0"/>
                  </a:cubicBezTo>
                  <a:lnTo>
                    <a:pt x="2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4" name="Freeform 73"/>
            <p:cNvSpPr>
              <a:spLocks/>
            </p:cNvSpPr>
            <p:nvPr/>
          </p:nvSpPr>
          <p:spPr bwMode="auto">
            <a:xfrm>
              <a:off x="1397000" y="4962525"/>
              <a:ext cx="82550" cy="74612"/>
            </a:xfrm>
            <a:custGeom>
              <a:avLst/>
              <a:gdLst>
                <a:gd name="T0" fmla="*/ 17 w 30"/>
                <a:gd name="T1" fmla="*/ 27 h 27"/>
                <a:gd name="T2" fmla="*/ 17 w 30"/>
                <a:gd name="T3" fmla="*/ 26 h 27"/>
                <a:gd name="T4" fmla="*/ 21 w 30"/>
                <a:gd name="T5" fmla="*/ 21 h 27"/>
                <a:gd name="T6" fmla="*/ 21 w 30"/>
                <a:gd name="T7" fmla="*/ 10 h 27"/>
                <a:gd name="T8" fmla="*/ 16 w 30"/>
                <a:gd name="T9" fmla="*/ 3 h 27"/>
                <a:gd name="T10" fmla="*/ 9 w 30"/>
                <a:gd name="T11" fmla="*/ 6 h 27"/>
                <a:gd name="T12" fmla="*/ 9 w 30"/>
                <a:gd name="T13" fmla="*/ 21 h 27"/>
                <a:gd name="T14" fmla="*/ 13 w 30"/>
                <a:gd name="T15" fmla="*/ 26 h 27"/>
                <a:gd name="T16" fmla="*/ 13 w 30"/>
                <a:gd name="T17" fmla="*/ 27 h 27"/>
                <a:gd name="T18" fmla="*/ 0 w 30"/>
                <a:gd name="T19" fmla="*/ 27 h 27"/>
                <a:gd name="T20" fmla="*/ 0 w 30"/>
                <a:gd name="T21" fmla="*/ 26 h 27"/>
                <a:gd name="T22" fmla="*/ 4 w 30"/>
                <a:gd name="T23" fmla="*/ 21 h 27"/>
                <a:gd name="T24" fmla="*/ 4 w 30"/>
                <a:gd name="T25" fmla="*/ 8 h 27"/>
                <a:gd name="T26" fmla="*/ 0 w 30"/>
                <a:gd name="T27" fmla="*/ 3 h 27"/>
                <a:gd name="T28" fmla="*/ 0 w 30"/>
                <a:gd name="T29" fmla="*/ 2 h 27"/>
                <a:gd name="T30" fmla="*/ 9 w 30"/>
                <a:gd name="T31" fmla="*/ 0 h 27"/>
                <a:gd name="T32" fmla="*/ 9 w 30"/>
                <a:gd name="T33" fmla="*/ 4 h 27"/>
                <a:gd name="T34" fmla="*/ 13 w 30"/>
                <a:gd name="T35" fmla="*/ 2 h 27"/>
                <a:gd name="T36" fmla="*/ 18 w 30"/>
                <a:gd name="T37" fmla="*/ 0 h 27"/>
                <a:gd name="T38" fmla="*/ 26 w 30"/>
                <a:gd name="T39" fmla="*/ 9 h 27"/>
                <a:gd name="T40" fmla="*/ 26 w 30"/>
                <a:gd name="T41" fmla="*/ 21 h 27"/>
                <a:gd name="T42" fmla="*/ 30 w 30"/>
                <a:gd name="T43" fmla="*/ 26 h 27"/>
                <a:gd name="T44" fmla="*/ 30 w 30"/>
                <a:gd name="T45" fmla="*/ 27 h 27"/>
                <a:gd name="T46" fmla="*/ 17 w 30"/>
                <a:gd name="T4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7">
                  <a:moveTo>
                    <a:pt x="17" y="27"/>
                  </a:moveTo>
                  <a:cubicBezTo>
                    <a:pt x="17" y="26"/>
                    <a:pt x="17" y="26"/>
                    <a:pt x="17" y="26"/>
                  </a:cubicBezTo>
                  <a:cubicBezTo>
                    <a:pt x="21" y="25"/>
                    <a:pt x="21" y="25"/>
                    <a:pt x="21" y="21"/>
                  </a:cubicBezTo>
                  <a:cubicBezTo>
                    <a:pt x="21" y="10"/>
                    <a:pt x="21" y="10"/>
                    <a:pt x="21" y="10"/>
                  </a:cubicBezTo>
                  <a:cubicBezTo>
                    <a:pt x="21" y="6"/>
                    <a:pt x="20" y="3"/>
                    <a:pt x="16" y="3"/>
                  </a:cubicBezTo>
                  <a:cubicBezTo>
                    <a:pt x="13" y="3"/>
                    <a:pt x="11" y="5"/>
                    <a:pt x="9" y="6"/>
                  </a:cubicBezTo>
                  <a:cubicBezTo>
                    <a:pt x="9" y="21"/>
                    <a:pt x="9" y="21"/>
                    <a:pt x="9" y="21"/>
                  </a:cubicBezTo>
                  <a:cubicBezTo>
                    <a:pt x="9" y="25"/>
                    <a:pt x="9" y="25"/>
                    <a:pt x="13" y="26"/>
                  </a:cubicBezTo>
                  <a:cubicBezTo>
                    <a:pt x="13" y="27"/>
                    <a:pt x="13" y="27"/>
                    <a:pt x="13" y="27"/>
                  </a:cubicBezTo>
                  <a:cubicBezTo>
                    <a:pt x="0" y="27"/>
                    <a:pt x="0" y="27"/>
                    <a:pt x="0" y="27"/>
                  </a:cubicBezTo>
                  <a:cubicBezTo>
                    <a:pt x="0" y="26"/>
                    <a:pt x="0" y="26"/>
                    <a:pt x="0" y="26"/>
                  </a:cubicBezTo>
                  <a:cubicBezTo>
                    <a:pt x="4" y="25"/>
                    <a:pt x="4" y="25"/>
                    <a:pt x="4" y="21"/>
                  </a:cubicBezTo>
                  <a:cubicBezTo>
                    <a:pt x="4" y="8"/>
                    <a:pt x="4" y="8"/>
                    <a:pt x="4" y="8"/>
                  </a:cubicBezTo>
                  <a:cubicBezTo>
                    <a:pt x="4" y="4"/>
                    <a:pt x="4" y="4"/>
                    <a:pt x="0" y="3"/>
                  </a:cubicBezTo>
                  <a:cubicBezTo>
                    <a:pt x="0" y="2"/>
                    <a:pt x="0" y="2"/>
                    <a:pt x="0" y="2"/>
                  </a:cubicBezTo>
                  <a:cubicBezTo>
                    <a:pt x="3" y="1"/>
                    <a:pt x="6" y="1"/>
                    <a:pt x="9" y="0"/>
                  </a:cubicBezTo>
                  <a:cubicBezTo>
                    <a:pt x="9" y="4"/>
                    <a:pt x="9" y="4"/>
                    <a:pt x="9" y="4"/>
                  </a:cubicBezTo>
                  <a:cubicBezTo>
                    <a:pt x="10" y="4"/>
                    <a:pt x="12" y="3"/>
                    <a:pt x="13" y="2"/>
                  </a:cubicBezTo>
                  <a:cubicBezTo>
                    <a:pt x="15" y="0"/>
                    <a:pt x="16" y="0"/>
                    <a:pt x="18" y="0"/>
                  </a:cubicBezTo>
                  <a:cubicBezTo>
                    <a:pt x="23" y="0"/>
                    <a:pt x="26" y="3"/>
                    <a:pt x="26" y="9"/>
                  </a:cubicBezTo>
                  <a:cubicBezTo>
                    <a:pt x="26" y="21"/>
                    <a:pt x="26" y="21"/>
                    <a:pt x="26" y="21"/>
                  </a:cubicBezTo>
                  <a:cubicBezTo>
                    <a:pt x="26" y="25"/>
                    <a:pt x="26" y="25"/>
                    <a:pt x="30" y="26"/>
                  </a:cubicBezTo>
                  <a:cubicBezTo>
                    <a:pt x="30" y="27"/>
                    <a:pt x="30" y="27"/>
                    <a:pt x="30" y="27"/>
                  </a:cubicBezTo>
                  <a:lnTo>
                    <a:pt x="17"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5" name="Freeform 74"/>
            <p:cNvSpPr>
              <a:spLocks noEditPoints="1"/>
            </p:cNvSpPr>
            <p:nvPr/>
          </p:nvSpPr>
          <p:spPr bwMode="auto">
            <a:xfrm>
              <a:off x="1487488" y="4962525"/>
              <a:ext cx="63500" cy="77787"/>
            </a:xfrm>
            <a:custGeom>
              <a:avLst/>
              <a:gdLst>
                <a:gd name="T0" fmla="*/ 22 w 23"/>
                <a:gd name="T1" fmla="*/ 22 h 28"/>
                <a:gd name="T2" fmla="*/ 12 w 23"/>
                <a:gd name="T3" fmla="*/ 28 h 28"/>
                <a:gd name="T4" fmla="*/ 0 w 23"/>
                <a:gd name="T5" fmla="*/ 15 h 28"/>
                <a:gd name="T6" fmla="*/ 5 w 23"/>
                <a:gd name="T7" fmla="*/ 4 h 28"/>
                <a:gd name="T8" fmla="*/ 13 w 23"/>
                <a:gd name="T9" fmla="*/ 0 h 28"/>
                <a:gd name="T10" fmla="*/ 14 w 23"/>
                <a:gd name="T11" fmla="*/ 0 h 28"/>
                <a:gd name="T12" fmla="*/ 23 w 23"/>
                <a:gd name="T13" fmla="*/ 9 h 28"/>
                <a:gd name="T14" fmla="*/ 21 w 23"/>
                <a:gd name="T15" fmla="*/ 11 h 28"/>
                <a:gd name="T16" fmla="*/ 5 w 23"/>
                <a:gd name="T17" fmla="*/ 12 h 28"/>
                <a:gd name="T18" fmla="*/ 14 w 23"/>
                <a:gd name="T19" fmla="*/ 24 h 28"/>
                <a:gd name="T20" fmla="*/ 22 w 23"/>
                <a:gd name="T21" fmla="*/ 21 h 28"/>
                <a:gd name="T22" fmla="*/ 22 w 23"/>
                <a:gd name="T23" fmla="*/ 22 h 28"/>
                <a:gd name="T24" fmla="*/ 6 w 23"/>
                <a:gd name="T25" fmla="*/ 10 h 28"/>
                <a:gd name="T26" fmla="*/ 16 w 23"/>
                <a:gd name="T27" fmla="*/ 9 h 28"/>
                <a:gd name="T28" fmla="*/ 17 w 23"/>
                <a:gd name="T29" fmla="*/ 8 h 28"/>
                <a:gd name="T30" fmla="*/ 12 w 23"/>
                <a:gd name="T31" fmla="*/ 2 h 28"/>
                <a:gd name="T32" fmla="*/ 6 w 23"/>
                <a:gd name="T3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2" y="22"/>
                  </a:moveTo>
                  <a:cubicBezTo>
                    <a:pt x="19" y="27"/>
                    <a:pt x="14" y="28"/>
                    <a:pt x="12" y="28"/>
                  </a:cubicBezTo>
                  <a:cubicBezTo>
                    <a:pt x="5" y="28"/>
                    <a:pt x="0" y="22"/>
                    <a:pt x="0" y="15"/>
                  </a:cubicBezTo>
                  <a:cubicBezTo>
                    <a:pt x="0" y="11"/>
                    <a:pt x="2" y="7"/>
                    <a:pt x="5" y="4"/>
                  </a:cubicBezTo>
                  <a:cubicBezTo>
                    <a:pt x="7" y="1"/>
                    <a:pt x="10" y="0"/>
                    <a:pt x="13" y="0"/>
                  </a:cubicBezTo>
                  <a:cubicBezTo>
                    <a:pt x="14" y="0"/>
                    <a:pt x="14" y="0"/>
                    <a:pt x="14" y="0"/>
                  </a:cubicBezTo>
                  <a:cubicBezTo>
                    <a:pt x="19" y="0"/>
                    <a:pt x="23" y="4"/>
                    <a:pt x="23" y="9"/>
                  </a:cubicBezTo>
                  <a:cubicBezTo>
                    <a:pt x="23" y="10"/>
                    <a:pt x="23" y="11"/>
                    <a:pt x="21" y="11"/>
                  </a:cubicBezTo>
                  <a:cubicBezTo>
                    <a:pt x="20" y="11"/>
                    <a:pt x="13" y="12"/>
                    <a:pt x="5" y="12"/>
                  </a:cubicBezTo>
                  <a:cubicBezTo>
                    <a:pt x="5" y="20"/>
                    <a:pt x="10" y="24"/>
                    <a:pt x="14" y="24"/>
                  </a:cubicBezTo>
                  <a:cubicBezTo>
                    <a:pt x="17" y="24"/>
                    <a:pt x="19" y="23"/>
                    <a:pt x="22" y="21"/>
                  </a:cubicBezTo>
                  <a:lnTo>
                    <a:pt x="22" y="22"/>
                  </a:lnTo>
                  <a:close/>
                  <a:moveTo>
                    <a:pt x="6" y="10"/>
                  </a:moveTo>
                  <a:cubicBezTo>
                    <a:pt x="9" y="10"/>
                    <a:pt x="12" y="9"/>
                    <a:pt x="16" y="9"/>
                  </a:cubicBezTo>
                  <a:cubicBezTo>
                    <a:pt x="17" y="9"/>
                    <a:pt x="17" y="9"/>
                    <a:pt x="17" y="8"/>
                  </a:cubicBezTo>
                  <a:cubicBezTo>
                    <a:pt x="18" y="5"/>
                    <a:pt x="15" y="2"/>
                    <a:pt x="12" y="2"/>
                  </a:cubicBezTo>
                  <a:cubicBezTo>
                    <a:pt x="9" y="2"/>
                    <a:pt x="6" y="5"/>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6" name="Freeform 75"/>
            <p:cNvSpPr>
              <a:spLocks/>
            </p:cNvSpPr>
            <p:nvPr/>
          </p:nvSpPr>
          <p:spPr bwMode="auto">
            <a:xfrm>
              <a:off x="1555750" y="4940300"/>
              <a:ext cx="50800" cy="100012"/>
            </a:xfrm>
            <a:custGeom>
              <a:avLst/>
              <a:gdLst>
                <a:gd name="T0" fmla="*/ 13 w 18"/>
                <a:gd name="T1" fmla="*/ 35 h 36"/>
                <a:gd name="T2" fmla="*/ 11 w 18"/>
                <a:gd name="T3" fmla="*/ 36 h 36"/>
                <a:gd name="T4" fmla="*/ 5 w 18"/>
                <a:gd name="T5" fmla="*/ 29 h 36"/>
                <a:gd name="T6" fmla="*/ 5 w 18"/>
                <a:gd name="T7" fmla="*/ 11 h 36"/>
                <a:gd name="T8" fmla="*/ 1 w 18"/>
                <a:gd name="T9" fmla="*/ 11 h 36"/>
                <a:gd name="T10" fmla="*/ 0 w 18"/>
                <a:gd name="T11" fmla="*/ 10 h 36"/>
                <a:gd name="T12" fmla="*/ 2 w 18"/>
                <a:gd name="T13" fmla="*/ 8 h 36"/>
                <a:gd name="T14" fmla="*/ 5 w 18"/>
                <a:gd name="T15" fmla="*/ 8 h 36"/>
                <a:gd name="T16" fmla="*/ 5 w 18"/>
                <a:gd name="T17" fmla="*/ 4 h 36"/>
                <a:gd name="T18" fmla="*/ 9 w 18"/>
                <a:gd name="T19" fmla="*/ 0 h 36"/>
                <a:gd name="T20" fmla="*/ 10 w 18"/>
                <a:gd name="T21" fmla="*/ 0 h 36"/>
                <a:gd name="T22" fmla="*/ 10 w 18"/>
                <a:gd name="T23" fmla="*/ 8 h 36"/>
                <a:gd name="T24" fmla="*/ 17 w 18"/>
                <a:gd name="T25" fmla="*/ 8 h 36"/>
                <a:gd name="T26" fmla="*/ 16 w 18"/>
                <a:gd name="T27" fmla="*/ 11 h 36"/>
                <a:gd name="T28" fmla="*/ 10 w 18"/>
                <a:gd name="T29" fmla="*/ 11 h 36"/>
                <a:gd name="T30" fmla="*/ 10 w 18"/>
                <a:gd name="T31" fmla="*/ 27 h 36"/>
                <a:gd name="T32" fmla="*/ 13 w 18"/>
                <a:gd name="T33" fmla="*/ 33 h 36"/>
                <a:gd name="T34" fmla="*/ 17 w 18"/>
                <a:gd name="T35" fmla="*/ 31 h 36"/>
                <a:gd name="T36" fmla="*/ 18 w 18"/>
                <a:gd name="T37" fmla="*/ 33 h 36"/>
                <a:gd name="T38" fmla="*/ 13 w 18"/>
                <a:gd name="T39"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6">
                  <a:moveTo>
                    <a:pt x="13" y="35"/>
                  </a:moveTo>
                  <a:cubicBezTo>
                    <a:pt x="12" y="36"/>
                    <a:pt x="11" y="36"/>
                    <a:pt x="11" y="36"/>
                  </a:cubicBezTo>
                  <a:cubicBezTo>
                    <a:pt x="7" y="36"/>
                    <a:pt x="5" y="34"/>
                    <a:pt x="5" y="29"/>
                  </a:cubicBezTo>
                  <a:cubicBezTo>
                    <a:pt x="5" y="11"/>
                    <a:pt x="5" y="11"/>
                    <a:pt x="5" y="11"/>
                  </a:cubicBezTo>
                  <a:cubicBezTo>
                    <a:pt x="1" y="11"/>
                    <a:pt x="1" y="11"/>
                    <a:pt x="1" y="11"/>
                  </a:cubicBezTo>
                  <a:cubicBezTo>
                    <a:pt x="0" y="10"/>
                    <a:pt x="0" y="10"/>
                    <a:pt x="0" y="10"/>
                  </a:cubicBezTo>
                  <a:cubicBezTo>
                    <a:pt x="2" y="8"/>
                    <a:pt x="2" y="8"/>
                    <a:pt x="2" y="8"/>
                  </a:cubicBezTo>
                  <a:cubicBezTo>
                    <a:pt x="5" y="8"/>
                    <a:pt x="5" y="8"/>
                    <a:pt x="5" y="8"/>
                  </a:cubicBezTo>
                  <a:cubicBezTo>
                    <a:pt x="5" y="4"/>
                    <a:pt x="5" y="4"/>
                    <a:pt x="5" y="4"/>
                  </a:cubicBezTo>
                  <a:cubicBezTo>
                    <a:pt x="9" y="0"/>
                    <a:pt x="9" y="0"/>
                    <a:pt x="9" y="0"/>
                  </a:cubicBezTo>
                  <a:cubicBezTo>
                    <a:pt x="10" y="0"/>
                    <a:pt x="10" y="0"/>
                    <a:pt x="10" y="0"/>
                  </a:cubicBezTo>
                  <a:cubicBezTo>
                    <a:pt x="10" y="8"/>
                    <a:pt x="10" y="8"/>
                    <a:pt x="10" y="8"/>
                  </a:cubicBezTo>
                  <a:cubicBezTo>
                    <a:pt x="17" y="8"/>
                    <a:pt x="17" y="8"/>
                    <a:pt x="17" y="8"/>
                  </a:cubicBezTo>
                  <a:cubicBezTo>
                    <a:pt x="17" y="9"/>
                    <a:pt x="17" y="10"/>
                    <a:pt x="16" y="11"/>
                  </a:cubicBezTo>
                  <a:cubicBezTo>
                    <a:pt x="10" y="11"/>
                    <a:pt x="10" y="11"/>
                    <a:pt x="10" y="11"/>
                  </a:cubicBezTo>
                  <a:cubicBezTo>
                    <a:pt x="10" y="27"/>
                    <a:pt x="10" y="27"/>
                    <a:pt x="10" y="27"/>
                  </a:cubicBezTo>
                  <a:cubicBezTo>
                    <a:pt x="10" y="32"/>
                    <a:pt x="12" y="33"/>
                    <a:pt x="13" y="33"/>
                  </a:cubicBezTo>
                  <a:cubicBezTo>
                    <a:pt x="15" y="33"/>
                    <a:pt x="16" y="32"/>
                    <a:pt x="17" y="31"/>
                  </a:cubicBezTo>
                  <a:cubicBezTo>
                    <a:pt x="18" y="33"/>
                    <a:pt x="18" y="33"/>
                    <a:pt x="18" y="33"/>
                  </a:cubicBezTo>
                  <a:lnTo>
                    <a:pt x="1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7" name="Freeform 76"/>
            <p:cNvSpPr>
              <a:spLocks/>
            </p:cNvSpPr>
            <p:nvPr/>
          </p:nvSpPr>
          <p:spPr bwMode="auto">
            <a:xfrm>
              <a:off x="1608138" y="4962525"/>
              <a:ext cx="115887" cy="77787"/>
            </a:xfrm>
            <a:custGeom>
              <a:avLst/>
              <a:gdLst>
                <a:gd name="T0" fmla="*/ 42 w 42"/>
                <a:gd name="T1" fmla="*/ 2 h 28"/>
                <a:gd name="T2" fmla="*/ 37 w 42"/>
                <a:gd name="T3" fmla="*/ 7 h 28"/>
                <a:gd name="T4" fmla="*/ 30 w 42"/>
                <a:gd name="T5" fmla="*/ 28 h 28"/>
                <a:gd name="T6" fmla="*/ 28 w 42"/>
                <a:gd name="T7" fmla="*/ 28 h 28"/>
                <a:gd name="T8" fmla="*/ 21 w 42"/>
                <a:gd name="T9" fmla="*/ 9 h 28"/>
                <a:gd name="T10" fmla="*/ 13 w 42"/>
                <a:gd name="T11" fmla="*/ 28 h 28"/>
                <a:gd name="T12" fmla="*/ 11 w 42"/>
                <a:gd name="T13" fmla="*/ 28 h 28"/>
                <a:gd name="T14" fmla="*/ 4 w 42"/>
                <a:gd name="T15" fmla="*/ 6 h 28"/>
                <a:gd name="T16" fmla="*/ 0 w 42"/>
                <a:gd name="T17" fmla="*/ 2 h 28"/>
                <a:gd name="T18" fmla="*/ 0 w 42"/>
                <a:gd name="T19" fmla="*/ 0 h 28"/>
                <a:gd name="T20" fmla="*/ 13 w 42"/>
                <a:gd name="T21" fmla="*/ 0 h 28"/>
                <a:gd name="T22" fmla="*/ 13 w 42"/>
                <a:gd name="T23" fmla="*/ 2 h 28"/>
                <a:gd name="T24" fmla="*/ 9 w 42"/>
                <a:gd name="T25" fmla="*/ 6 h 28"/>
                <a:gd name="T26" fmla="*/ 14 w 42"/>
                <a:gd name="T27" fmla="*/ 20 h 28"/>
                <a:gd name="T28" fmla="*/ 14 w 42"/>
                <a:gd name="T29" fmla="*/ 20 h 28"/>
                <a:gd name="T30" fmla="*/ 21 w 42"/>
                <a:gd name="T31" fmla="*/ 1 h 28"/>
                <a:gd name="T32" fmla="*/ 23 w 42"/>
                <a:gd name="T33" fmla="*/ 1 h 28"/>
                <a:gd name="T34" fmla="*/ 30 w 42"/>
                <a:gd name="T35" fmla="*/ 20 h 28"/>
                <a:gd name="T36" fmla="*/ 30 w 42"/>
                <a:gd name="T37" fmla="*/ 20 h 28"/>
                <a:gd name="T38" fmla="*/ 35 w 42"/>
                <a:gd name="T39" fmla="*/ 6 h 28"/>
                <a:gd name="T40" fmla="*/ 31 w 42"/>
                <a:gd name="T41" fmla="*/ 2 h 28"/>
                <a:gd name="T42" fmla="*/ 31 w 42"/>
                <a:gd name="T43" fmla="*/ 0 h 28"/>
                <a:gd name="T44" fmla="*/ 42 w 42"/>
                <a:gd name="T45" fmla="*/ 0 h 28"/>
                <a:gd name="T46" fmla="*/ 42 w 42"/>
                <a:gd name="T47"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28">
                  <a:moveTo>
                    <a:pt x="42" y="2"/>
                  </a:moveTo>
                  <a:cubicBezTo>
                    <a:pt x="39" y="2"/>
                    <a:pt x="38" y="3"/>
                    <a:pt x="37" y="7"/>
                  </a:cubicBezTo>
                  <a:cubicBezTo>
                    <a:pt x="35" y="12"/>
                    <a:pt x="33" y="20"/>
                    <a:pt x="30" y="28"/>
                  </a:cubicBezTo>
                  <a:cubicBezTo>
                    <a:pt x="28" y="28"/>
                    <a:pt x="28" y="28"/>
                    <a:pt x="28" y="28"/>
                  </a:cubicBezTo>
                  <a:cubicBezTo>
                    <a:pt x="26" y="21"/>
                    <a:pt x="23" y="15"/>
                    <a:pt x="21" y="9"/>
                  </a:cubicBezTo>
                  <a:cubicBezTo>
                    <a:pt x="18" y="15"/>
                    <a:pt x="16" y="21"/>
                    <a:pt x="13" y="28"/>
                  </a:cubicBezTo>
                  <a:cubicBezTo>
                    <a:pt x="11" y="28"/>
                    <a:pt x="11" y="28"/>
                    <a:pt x="11" y="28"/>
                  </a:cubicBezTo>
                  <a:cubicBezTo>
                    <a:pt x="9" y="21"/>
                    <a:pt x="7" y="13"/>
                    <a:pt x="4" y="6"/>
                  </a:cubicBezTo>
                  <a:cubicBezTo>
                    <a:pt x="3" y="3"/>
                    <a:pt x="3" y="2"/>
                    <a:pt x="0" y="2"/>
                  </a:cubicBezTo>
                  <a:cubicBezTo>
                    <a:pt x="0" y="0"/>
                    <a:pt x="0" y="0"/>
                    <a:pt x="0" y="0"/>
                  </a:cubicBezTo>
                  <a:cubicBezTo>
                    <a:pt x="13" y="0"/>
                    <a:pt x="13" y="0"/>
                    <a:pt x="13" y="0"/>
                  </a:cubicBezTo>
                  <a:cubicBezTo>
                    <a:pt x="13" y="2"/>
                    <a:pt x="13" y="2"/>
                    <a:pt x="13" y="2"/>
                  </a:cubicBezTo>
                  <a:cubicBezTo>
                    <a:pt x="9" y="3"/>
                    <a:pt x="9" y="3"/>
                    <a:pt x="9" y="6"/>
                  </a:cubicBezTo>
                  <a:cubicBezTo>
                    <a:pt x="11" y="10"/>
                    <a:pt x="12" y="15"/>
                    <a:pt x="14" y="20"/>
                  </a:cubicBezTo>
                  <a:cubicBezTo>
                    <a:pt x="14" y="20"/>
                    <a:pt x="14" y="20"/>
                    <a:pt x="14" y="20"/>
                  </a:cubicBezTo>
                  <a:cubicBezTo>
                    <a:pt x="16" y="14"/>
                    <a:pt x="19" y="8"/>
                    <a:pt x="21" y="1"/>
                  </a:cubicBezTo>
                  <a:cubicBezTo>
                    <a:pt x="23" y="1"/>
                    <a:pt x="23" y="1"/>
                    <a:pt x="23" y="1"/>
                  </a:cubicBezTo>
                  <a:cubicBezTo>
                    <a:pt x="25" y="7"/>
                    <a:pt x="28" y="14"/>
                    <a:pt x="30" y="20"/>
                  </a:cubicBezTo>
                  <a:cubicBezTo>
                    <a:pt x="30" y="20"/>
                    <a:pt x="30" y="20"/>
                    <a:pt x="30" y="20"/>
                  </a:cubicBezTo>
                  <a:cubicBezTo>
                    <a:pt x="32" y="16"/>
                    <a:pt x="33" y="11"/>
                    <a:pt x="35" y="6"/>
                  </a:cubicBezTo>
                  <a:cubicBezTo>
                    <a:pt x="35" y="3"/>
                    <a:pt x="35" y="3"/>
                    <a:pt x="31" y="2"/>
                  </a:cubicBezTo>
                  <a:cubicBezTo>
                    <a:pt x="31" y="0"/>
                    <a:pt x="31" y="0"/>
                    <a:pt x="31" y="0"/>
                  </a:cubicBezTo>
                  <a:cubicBezTo>
                    <a:pt x="42" y="0"/>
                    <a:pt x="42" y="0"/>
                    <a:pt x="42" y="0"/>
                  </a:cubicBezTo>
                  <a:lnTo>
                    <a:pt x="4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8" name="Freeform 77"/>
            <p:cNvSpPr>
              <a:spLocks noEditPoints="1"/>
            </p:cNvSpPr>
            <p:nvPr/>
          </p:nvSpPr>
          <p:spPr bwMode="auto">
            <a:xfrm>
              <a:off x="1727200" y="4962525"/>
              <a:ext cx="74612" cy="77787"/>
            </a:xfrm>
            <a:custGeom>
              <a:avLst/>
              <a:gdLst>
                <a:gd name="T0" fmla="*/ 27 w 27"/>
                <a:gd name="T1" fmla="*/ 13 h 28"/>
                <a:gd name="T2" fmla="*/ 14 w 27"/>
                <a:gd name="T3" fmla="*/ 28 h 28"/>
                <a:gd name="T4" fmla="*/ 0 w 27"/>
                <a:gd name="T5" fmla="*/ 14 h 28"/>
                <a:gd name="T6" fmla="*/ 14 w 27"/>
                <a:gd name="T7" fmla="*/ 0 h 28"/>
                <a:gd name="T8" fmla="*/ 27 w 27"/>
                <a:gd name="T9" fmla="*/ 13 h 28"/>
                <a:gd name="T10" fmla="*/ 6 w 27"/>
                <a:gd name="T11" fmla="*/ 12 h 28"/>
                <a:gd name="T12" fmla="*/ 14 w 27"/>
                <a:gd name="T13" fmla="*/ 26 h 28"/>
                <a:gd name="T14" fmla="*/ 21 w 27"/>
                <a:gd name="T15" fmla="*/ 15 h 28"/>
                <a:gd name="T16" fmla="*/ 13 w 27"/>
                <a:gd name="T17" fmla="*/ 2 h 28"/>
                <a:gd name="T18" fmla="*/ 6 w 27"/>
                <a:gd name="T1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3"/>
                  </a:moveTo>
                  <a:cubicBezTo>
                    <a:pt x="27" y="23"/>
                    <a:pt x="20" y="28"/>
                    <a:pt x="14" y="28"/>
                  </a:cubicBezTo>
                  <a:cubicBezTo>
                    <a:pt x="5" y="28"/>
                    <a:pt x="0" y="21"/>
                    <a:pt x="0" y="14"/>
                  </a:cubicBezTo>
                  <a:cubicBezTo>
                    <a:pt x="0" y="4"/>
                    <a:pt x="8" y="0"/>
                    <a:pt x="14" y="0"/>
                  </a:cubicBezTo>
                  <a:cubicBezTo>
                    <a:pt x="21" y="0"/>
                    <a:pt x="27" y="6"/>
                    <a:pt x="27" y="13"/>
                  </a:cubicBezTo>
                  <a:close/>
                  <a:moveTo>
                    <a:pt x="6" y="12"/>
                  </a:moveTo>
                  <a:cubicBezTo>
                    <a:pt x="6" y="20"/>
                    <a:pt x="9" y="26"/>
                    <a:pt x="14" y="26"/>
                  </a:cubicBezTo>
                  <a:cubicBezTo>
                    <a:pt x="18" y="26"/>
                    <a:pt x="21" y="23"/>
                    <a:pt x="21" y="15"/>
                  </a:cubicBezTo>
                  <a:cubicBezTo>
                    <a:pt x="21" y="8"/>
                    <a:pt x="18" y="2"/>
                    <a:pt x="13" y="2"/>
                  </a:cubicBezTo>
                  <a:cubicBezTo>
                    <a:pt x="9" y="2"/>
                    <a:pt x="6" y="6"/>
                    <a:pt x="6"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39" name="Freeform 78"/>
            <p:cNvSpPr>
              <a:spLocks/>
            </p:cNvSpPr>
            <p:nvPr/>
          </p:nvSpPr>
          <p:spPr bwMode="auto">
            <a:xfrm>
              <a:off x="1811338" y="4962525"/>
              <a:ext cx="55562" cy="74612"/>
            </a:xfrm>
            <a:custGeom>
              <a:avLst/>
              <a:gdLst>
                <a:gd name="T0" fmla="*/ 9 w 20"/>
                <a:gd name="T1" fmla="*/ 6 h 27"/>
                <a:gd name="T2" fmla="*/ 16 w 20"/>
                <a:gd name="T3" fmla="*/ 0 h 27"/>
                <a:gd name="T4" fmla="*/ 20 w 20"/>
                <a:gd name="T5" fmla="*/ 3 h 27"/>
                <a:gd name="T6" fmla="*/ 18 w 20"/>
                <a:gd name="T7" fmla="*/ 6 h 27"/>
                <a:gd name="T8" fmla="*/ 16 w 20"/>
                <a:gd name="T9" fmla="*/ 6 h 27"/>
                <a:gd name="T10" fmla="*/ 14 w 20"/>
                <a:gd name="T11" fmla="*/ 4 h 27"/>
                <a:gd name="T12" fmla="*/ 9 w 20"/>
                <a:gd name="T13" fmla="*/ 10 h 27"/>
                <a:gd name="T14" fmla="*/ 9 w 20"/>
                <a:gd name="T15" fmla="*/ 21 h 27"/>
                <a:gd name="T16" fmla="*/ 14 w 20"/>
                <a:gd name="T17" fmla="*/ 26 h 27"/>
                <a:gd name="T18" fmla="*/ 14 w 20"/>
                <a:gd name="T19" fmla="*/ 27 h 27"/>
                <a:gd name="T20" fmla="*/ 0 w 20"/>
                <a:gd name="T21" fmla="*/ 27 h 27"/>
                <a:gd name="T22" fmla="*/ 0 w 20"/>
                <a:gd name="T23" fmla="*/ 26 h 27"/>
                <a:gd name="T24" fmla="*/ 4 w 20"/>
                <a:gd name="T25" fmla="*/ 21 h 27"/>
                <a:gd name="T26" fmla="*/ 4 w 20"/>
                <a:gd name="T27" fmla="*/ 8 h 27"/>
                <a:gd name="T28" fmla="*/ 0 w 20"/>
                <a:gd name="T29" fmla="*/ 3 h 27"/>
                <a:gd name="T30" fmla="*/ 0 w 20"/>
                <a:gd name="T31" fmla="*/ 2 h 27"/>
                <a:gd name="T32" fmla="*/ 9 w 20"/>
                <a:gd name="T33" fmla="*/ 0 h 27"/>
                <a:gd name="T34" fmla="*/ 9 w 20"/>
                <a:gd name="T35"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7">
                  <a:moveTo>
                    <a:pt x="9" y="6"/>
                  </a:moveTo>
                  <a:cubicBezTo>
                    <a:pt x="11" y="3"/>
                    <a:pt x="13" y="0"/>
                    <a:pt x="16" y="0"/>
                  </a:cubicBezTo>
                  <a:cubicBezTo>
                    <a:pt x="18" y="0"/>
                    <a:pt x="20" y="1"/>
                    <a:pt x="20" y="3"/>
                  </a:cubicBezTo>
                  <a:cubicBezTo>
                    <a:pt x="20" y="4"/>
                    <a:pt x="19" y="5"/>
                    <a:pt x="18" y="6"/>
                  </a:cubicBezTo>
                  <a:cubicBezTo>
                    <a:pt x="17" y="6"/>
                    <a:pt x="17" y="6"/>
                    <a:pt x="16" y="6"/>
                  </a:cubicBezTo>
                  <a:cubicBezTo>
                    <a:pt x="15" y="5"/>
                    <a:pt x="15" y="4"/>
                    <a:pt x="14" y="4"/>
                  </a:cubicBezTo>
                  <a:cubicBezTo>
                    <a:pt x="12" y="4"/>
                    <a:pt x="10" y="6"/>
                    <a:pt x="9" y="10"/>
                  </a:cubicBezTo>
                  <a:cubicBezTo>
                    <a:pt x="9" y="21"/>
                    <a:pt x="9" y="21"/>
                    <a:pt x="9" y="21"/>
                  </a:cubicBezTo>
                  <a:cubicBezTo>
                    <a:pt x="9" y="25"/>
                    <a:pt x="9" y="25"/>
                    <a:pt x="14" y="26"/>
                  </a:cubicBezTo>
                  <a:cubicBezTo>
                    <a:pt x="14" y="27"/>
                    <a:pt x="14" y="27"/>
                    <a:pt x="14" y="27"/>
                  </a:cubicBezTo>
                  <a:cubicBezTo>
                    <a:pt x="0" y="27"/>
                    <a:pt x="0" y="27"/>
                    <a:pt x="0" y="27"/>
                  </a:cubicBezTo>
                  <a:cubicBezTo>
                    <a:pt x="0" y="26"/>
                    <a:pt x="0" y="26"/>
                    <a:pt x="0" y="26"/>
                  </a:cubicBezTo>
                  <a:cubicBezTo>
                    <a:pt x="3" y="25"/>
                    <a:pt x="4" y="25"/>
                    <a:pt x="4" y="21"/>
                  </a:cubicBezTo>
                  <a:cubicBezTo>
                    <a:pt x="4" y="8"/>
                    <a:pt x="4" y="8"/>
                    <a:pt x="4" y="8"/>
                  </a:cubicBezTo>
                  <a:cubicBezTo>
                    <a:pt x="4" y="4"/>
                    <a:pt x="4" y="4"/>
                    <a:pt x="0" y="3"/>
                  </a:cubicBezTo>
                  <a:cubicBezTo>
                    <a:pt x="0" y="2"/>
                    <a:pt x="0" y="2"/>
                    <a:pt x="0" y="2"/>
                  </a:cubicBezTo>
                  <a:cubicBezTo>
                    <a:pt x="3" y="2"/>
                    <a:pt x="6" y="1"/>
                    <a:pt x="9" y="0"/>
                  </a:cubicBezTo>
                  <a:cubicBezTo>
                    <a:pt x="9" y="6"/>
                    <a:pt x="9" y="6"/>
                    <a:pt x="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0" name="Freeform 79"/>
            <p:cNvSpPr>
              <a:spLocks/>
            </p:cNvSpPr>
            <p:nvPr/>
          </p:nvSpPr>
          <p:spPr bwMode="auto">
            <a:xfrm>
              <a:off x="1870075" y="4919663"/>
              <a:ext cx="84137" cy="117475"/>
            </a:xfrm>
            <a:custGeom>
              <a:avLst/>
              <a:gdLst>
                <a:gd name="T0" fmla="*/ 22 w 31"/>
                <a:gd name="T1" fmla="*/ 43 h 43"/>
                <a:gd name="T2" fmla="*/ 12 w 31"/>
                <a:gd name="T3" fmla="*/ 31 h 43"/>
                <a:gd name="T4" fmla="*/ 10 w 31"/>
                <a:gd name="T5" fmla="*/ 30 h 43"/>
                <a:gd name="T6" fmla="*/ 9 w 31"/>
                <a:gd name="T7" fmla="*/ 30 h 43"/>
                <a:gd name="T8" fmla="*/ 9 w 31"/>
                <a:gd name="T9" fmla="*/ 37 h 43"/>
                <a:gd name="T10" fmla="*/ 14 w 31"/>
                <a:gd name="T11" fmla="*/ 42 h 43"/>
                <a:gd name="T12" fmla="*/ 14 w 31"/>
                <a:gd name="T13" fmla="*/ 43 h 43"/>
                <a:gd name="T14" fmla="*/ 0 w 31"/>
                <a:gd name="T15" fmla="*/ 43 h 43"/>
                <a:gd name="T16" fmla="*/ 0 w 31"/>
                <a:gd name="T17" fmla="*/ 42 h 43"/>
                <a:gd name="T18" fmla="*/ 4 w 31"/>
                <a:gd name="T19" fmla="*/ 37 h 43"/>
                <a:gd name="T20" fmla="*/ 4 w 31"/>
                <a:gd name="T21" fmla="*/ 8 h 43"/>
                <a:gd name="T22" fmla="*/ 0 w 31"/>
                <a:gd name="T23" fmla="*/ 3 h 43"/>
                <a:gd name="T24" fmla="*/ 0 w 31"/>
                <a:gd name="T25" fmla="*/ 2 h 43"/>
                <a:gd name="T26" fmla="*/ 9 w 31"/>
                <a:gd name="T27" fmla="*/ 0 h 43"/>
                <a:gd name="T28" fmla="*/ 9 w 31"/>
                <a:gd name="T29" fmla="*/ 28 h 43"/>
                <a:gd name="T30" fmla="*/ 13 w 31"/>
                <a:gd name="T31" fmla="*/ 26 h 43"/>
                <a:gd name="T32" fmla="*/ 17 w 31"/>
                <a:gd name="T33" fmla="*/ 21 h 43"/>
                <a:gd name="T34" fmla="*/ 16 w 31"/>
                <a:gd name="T35" fmla="*/ 18 h 43"/>
                <a:gd name="T36" fmla="*/ 16 w 31"/>
                <a:gd name="T37" fmla="*/ 17 h 43"/>
                <a:gd name="T38" fmla="*/ 28 w 31"/>
                <a:gd name="T39" fmla="*/ 16 h 43"/>
                <a:gd name="T40" fmla="*/ 28 w 31"/>
                <a:gd name="T41" fmla="*/ 18 h 43"/>
                <a:gd name="T42" fmla="*/ 20 w 31"/>
                <a:gd name="T43" fmla="*/ 21 h 43"/>
                <a:gd name="T44" fmla="*/ 15 w 31"/>
                <a:gd name="T45" fmla="*/ 27 h 43"/>
                <a:gd name="T46" fmla="*/ 24 w 31"/>
                <a:gd name="T47" fmla="*/ 38 h 43"/>
                <a:gd name="T48" fmla="*/ 31 w 31"/>
                <a:gd name="T49" fmla="*/ 42 h 43"/>
                <a:gd name="T50" fmla="*/ 31 w 31"/>
                <a:gd name="T51" fmla="*/ 43 h 43"/>
                <a:gd name="T52" fmla="*/ 22 w 31"/>
                <a:gd name="T5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3">
                  <a:moveTo>
                    <a:pt x="22" y="43"/>
                  </a:moveTo>
                  <a:cubicBezTo>
                    <a:pt x="19" y="40"/>
                    <a:pt x="15" y="35"/>
                    <a:pt x="12" y="31"/>
                  </a:cubicBezTo>
                  <a:cubicBezTo>
                    <a:pt x="11" y="30"/>
                    <a:pt x="11" y="30"/>
                    <a:pt x="10" y="30"/>
                  </a:cubicBezTo>
                  <a:cubicBezTo>
                    <a:pt x="10" y="30"/>
                    <a:pt x="10" y="30"/>
                    <a:pt x="9" y="30"/>
                  </a:cubicBezTo>
                  <a:cubicBezTo>
                    <a:pt x="9" y="37"/>
                    <a:pt x="9" y="37"/>
                    <a:pt x="9" y="37"/>
                  </a:cubicBezTo>
                  <a:cubicBezTo>
                    <a:pt x="9" y="41"/>
                    <a:pt x="10" y="41"/>
                    <a:pt x="14" y="42"/>
                  </a:cubicBezTo>
                  <a:cubicBezTo>
                    <a:pt x="14" y="43"/>
                    <a:pt x="14" y="43"/>
                    <a:pt x="14" y="43"/>
                  </a:cubicBezTo>
                  <a:cubicBezTo>
                    <a:pt x="0" y="43"/>
                    <a:pt x="0" y="43"/>
                    <a:pt x="0" y="43"/>
                  </a:cubicBezTo>
                  <a:cubicBezTo>
                    <a:pt x="0" y="42"/>
                    <a:pt x="0" y="42"/>
                    <a:pt x="0" y="42"/>
                  </a:cubicBezTo>
                  <a:cubicBezTo>
                    <a:pt x="4" y="41"/>
                    <a:pt x="4" y="41"/>
                    <a:pt x="4" y="37"/>
                  </a:cubicBezTo>
                  <a:cubicBezTo>
                    <a:pt x="4" y="8"/>
                    <a:pt x="4" y="8"/>
                    <a:pt x="4" y="8"/>
                  </a:cubicBezTo>
                  <a:cubicBezTo>
                    <a:pt x="4" y="4"/>
                    <a:pt x="4" y="3"/>
                    <a:pt x="0" y="3"/>
                  </a:cubicBezTo>
                  <a:cubicBezTo>
                    <a:pt x="0" y="2"/>
                    <a:pt x="0" y="2"/>
                    <a:pt x="0" y="2"/>
                  </a:cubicBezTo>
                  <a:cubicBezTo>
                    <a:pt x="3" y="1"/>
                    <a:pt x="7" y="0"/>
                    <a:pt x="9" y="0"/>
                  </a:cubicBezTo>
                  <a:cubicBezTo>
                    <a:pt x="9" y="28"/>
                    <a:pt x="9" y="28"/>
                    <a:pt x="9" y="28"/>
                  </a:cubicBezTo>
                  <a:cubicBezTo>
                    <a:pt x="11" y="28"/>
                    <a:pt x="12" y="27"/>
                    <a:pt x="13" y="26"/>
                  </a:cubicBezTo>
                  <a:cubicBezTo>
                    <a:pt x="14" y="25"/>
                    <a:pt x="16" y="23"/>
                    <a:pt x="17" y="21"/>
                  </a:cubicBezTo>
                  <a:cubicBezTo>
                    <a:pt x="19" y="19"/>
                    <a:pt x="19" y="19"/>
                    <a:pt x="16" y="18"/>
                  </a:cubicBezTo>
                  <a:cubicBezTo>
                    <a:pt x="16" y="17"/>
                    <a:pt x="16" y="17"/>
                    <a:pt x="16" y="17"/>
                  </a:cubicBezTo>
                  <a:cubicBezTo>
                    <a:pt x="28" y="16"/>
                    <a:pt x="28" y="16"/>
                    <a:pt x="28" y="16"/>
                  </a:cubicBezTo>
                  <a:cubicBezTo>
                    <a:pt x="28" y="18"/>
                    <a:pt x="28" y="18"/>
                    <a:pt x="28" y="18"/>
                  </a:cubicBezTo>
                  <a:cubicBezTo>
                    <a:pt x="24" y="18"/>
                    <a:pt x="23" y="19"/>
                    <a:pt x="20" y="21"/>
                  </a:cubicBezTo>
                  <a:cubicBezTo>
                    <a:pt x="19" y="23"/>
                    <a:pt x="18" y="24"/>
                    <a:pt x="15" y="27"/>
                  </a:cubicBezTo>
                  <a:cubicBezTo>
                    <a:pt x="16" y="29"/>
                    <a:pt x="22" y="36"/>
                    <a:pt x="24" y="38"/>
                  </a:cubicBezTo>
                  <a:cubicBezTo>
                    <a:pt x="27" y="41"/>
                    <a:pt x="28" y="42"/>
                    <a:pt x="31" y="42"/>
                  </a:cubicBezTo>
                  <a:cubicBezTo>
                    <a:pt x="31" y="43"/>
                    <a:pt x="31" y="43"/>
                    <a:pt x="31" y="43"/>
                  </a:cubicBezTo>
                  <a:lnTo>
                    <a:pt x="22"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1" name="Freeform 80"/>
            <p:cNvSpPr>
              <a:spLocks/>
            </p:cNvSpPr>
            <p:nvPr/>
          </p:nvSpPr>
          <p:spPr bwMode="auto">
            <a:xfrm>
              <a:off x="1957388" y="4962525"/>
              <a:ext cx="49212" cy="77787"/>
            </a:xfrm>
            <a:custGeom>
              <a:avLst/>
              <a:gdLst>
                <a:gd name="T0" fmla="*/ 16 w 18"/>
                <a:gd name="T1" fmla="*/ 8 h 28"/>
                <a:gd name="T2" fmla="*/ 9 w 18"/>
                <a:gd name="T3" fmla="*/ 2 h 28"/>
                <a:gd name="T4" fmla="*/ 5 w 18"/>
                <a:gd name="T5" fmla="*/ 6 h 28"/>
                <a:gd name="T6" fmla="*/ 10 w 18"/>
                <a:gd name="T7" fmla="*/ 11 h 28"/>
                <a:gd name="T8" fmla="*/ 18 w 18"/>
                <a:gd name="T9" fmla="*/ 20 h 28"/>
                <a:gd name="T10" fmla="*/ 8 w 18"/>
                <a:gd name="T11" fmla="*/ 28 h 28"/>
                <a:gd name="T12" fmla="*/ 1 w 18"/>
                <a:gd name="T13" fmla="*/ 26 h 28"/>
                <a:gd name="T14" fmla="*/ 0 w 18"/>
                <a:gd name="T15" fmla="*/ 19 h 28"/>
                <a:gd name="T16" fmla="*/ 2 w 18"/>
                <a:gd name="T17" fmla="*/ 18 h 28"/>
                <a:gd name="T18" fmla="*/ 9 w 18"/>
                <a:gd name="T19" fmla="*/ 26 h 28"/>
                <a:gd name="T20" fmla="*/ 14 w 18"/>
                <a:gd name="T21" fmla="*/ 22 h 28"/>
                <a:gd name="T22" fmla="*/ 9 w 18"/>
                <a:gd name="T23" fmla="*/ 16 h 28"/>
                <a:gd name="T24" fmla="*/ 1 w 18"/>
                <a:gd name="T25" fmla="*/ 8 h 28"/>
                <a:gd name="T26" fmla="*/ 10 w 18"/>
                <a:gd name="T27" fmla="*/ 0 h 28"/>
                <a:gd name="T28" fmla="*/ 16 w 18"/>
                <a:gd name="T29" fmla="*/ 1 h 28"/>
                <a:gd name="T30" fmla="*/ 17 w 18"/>
                <a:gd name="T31" fmla="*/ 7 h 28"/>
                <a:gd name="T32" fmla="*/ 16 w 18"/>
                <a:gd name="T33"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16" y="8"/>
                  </a:moveTo>
                  <a:cubicBezTo>
                    <a:pt x="14" y="4"/>
                    <a:pt x="12" y="2"/>
                    <a:pt x="9" y="2"/>
                  </a:cubicBezTo>
                  <a:cubicBezTo>
                    <a:pt x="7" y="2"/>
                    <a:pt x="5" y="3"/>
                    <a:pt x="5" y="6"/>
                  </a:cubicBezTo>
                  <a:cubicBezTo>
                    <a:pt x="5" y="9"/>
                    <a:pt x="8" y="10"/>
                    <a:pt x="10" y="11"/>
                  </a:cubicBezTo>
                  <a:cubicBezTo>
                    <a:pt x="15" y="13"/>
                    <a:pt x="18" y="15"/>
                    <a:pt x="18" y="20"/>
                  </a:cubicBezTo>
                  <a:cubicBezTo>
                    <a:pt x="18" y="25"/>
                    <a:pt x="13" y="28"/>
                    <a:pt x="8" y="28"/>
                  </a:cubicBezTo>
                  <a:cubicBezTo>
                    <a:pt x="5" y="28"/>
                    <a:pt x="2" y="27"/>
                    <a:pt x="1" y="26"/>
                  </a:cubicBezTo>
                  <a:cubicBezTo>
                    <a:pt x="1" y="25"/>
                    <a:pt x="0" y="21"/>
                    <a:pt x="0" y="19"/>
                  </a:cubicBezTo>
                  <a:cubicBezTo>
                    <a:pt x="2" y="18"/>
                    <a:pt x="2" y="18"/>
                    <a:pt x="2" y="18"/>
                  </a:cubicBezTo>
                  <a:cubicBezTo>
                    <a:pt x="3" y="22"/>
                    <a:pt x="6" y="26"/>
                    <a:pt x="9" y="26"/>
                  </a:cubicBezTo>
                  <a:cubicBezTo>
                    <a:pt x="12" y="26"/>
                    <a:pt x="14" y="24"/>
                    <a:pt x="14" y="22"/>
                  </a:cubicBezTo>
                  <a:cubicBezTo>
                    <a:pt x="14" y="19"/>
                    <a:pt x="12" y="18"/>
                    <a:pt x="9" y="16"/>
                  </a:cubicBezTo>
                  <a:cubicBezTo>
                    <a:pt x="5" y="14"/>
                    <a:pt x="1" y="12"/>
                    <a:pt x="1" y="8"/>
                  </a:cubicBezTo>
                  <a:cubicBezTo>
                    <a:pt x="1" y="3"/>
                    <a:pt x="5" y="0"/>
                    <a:pt x="10" y="0"/>
                  </a:cubicBezTo>
                  <a:cubicBezTo>
                    <a:pt x="13" y="0"/>
                    <a:pt x="15" y="0"/>
                    <a:pt x="16" y="1"/>
                  </a:cubicBezTo>
                  <a:cubicBezTo>
                    <a:pt x="16" y="2"/>
                    <a:pt x="17" y="6"/>
                    <a:pt x="17" y="7"/>
                  </a:cubicBezTo>
                  <a:lnTo>
                    <a:pt x="1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2" name="Freeform 81"/>
            <p:cNvSpPr>
              <a:spLocks noEditPoints="1"/>
            </p:cNvSpPr>
            <p:nvPr/>
          </p:nvSpPr>
          <p:spPr bwMode="auto">
            <a:xfrm>
              <a:off x="2055813" y="4962525"/>
              <a:ext cx="69850" cy="77787"/>
            </a:xfrm>
            <a:custGeom>
              <a:avLst/>
              <a:gdLst>
                <a:gd name="T0" fmla="*/ 19 w 25"/>
                <a:gd name="T1" fmla="*/ 28 h 28"/>
                <a:gd name="T2" fmla="*/ 17 w 25"/>
                <a:gd name="T3" fmla="*/ 27 h 28"/>
                <a:gd name="T4" fmla="*/ 15 w 25"/>
                <a:gd name="T5" fmla="*/ 24 h 28"/>
                <a:gd name="T6" fmla="*/ 8 w 25"/>
                <a:gd name="T7" fmla="*/ 28 h 28"/>
                <a:gd name="T8" fmla="*/ 0 w 25"/>
                <a:gd name="T9" fmla="*/ 21 h 28"/>
                <a:gd name="T10" fmla="*/ 5 w 25"/>
                <a:gd name="T11" fmla="*/ 14 h 28"/>
                <a:gd name="T12" fmla="*/ 15 w 25"/>
                <a:gd name="T13" fmla="*/ 10 h 28"/>
                <a:gd name="T14" fmla="*/ 15 w 25"/>
                <a:gd name="T15" fmla="*/ 9 h 28"/>
                <a:gd name="T16" fmla="*/ 10 w 25"/>
                <a:gd name="T17" fmla="*/ 2 h 28"/>
                <a:gd name="T18" fmla="*/ 7 w 25"/>
                <a:gd name="T19" fmla="*/ 4 h 28"/>
                <a:gd name="T20" fmla="*/ 5 w 25"/>
                <a:gd name="T21" fmla="*/ 8 h 28"/>
                <a:gd name="T22" fmla="*/ 3 w 25"/>
                <a:gd name="T23" fmla="*/ 9 h 28"/>
                <a:gd name="T24" fmla="*/ 1 w 25"/>
                <a:gd name="T25" fmla="*/ 6 h 28"/>
                <a:gd name="T26" fmla="*/ 3 w 25"/>
                <a:gd name="T27" fmla="*/ 4 h 28"/>
                <a:gd name="T28" fmla="*/ 12 w 25"/>
                <a:gd name="T29" fmla="*/ 0 h 28"/>
                <a:gd name="T30" fmla="*/ 17 w 25"/>
                <a:gd name="T31" fmla="*/ 1 h 28"/>
                <a:gd name="T32" fmla="*/ 20 w 25"/>
                <a:gd name="T33" fmla="*/ 9 h 28"/>
                <a:gd name="T34" fmla="*/ 20 w 25"/>
                <a:gd name="T35" fmla="*/ 20 h 28"/>
                <a:gd name="T36" fmla="*/ 22 w 25"/>
                <a:gd name="T37" fmla="*/ 24 h 28"/>
                <a:gd name="T38" fmla="*/ 24 w 25"/>
                <a:gd name="T39" fmla="*/ 23 h 28"/>
                <a:gd name="T40" fmla="*/ 25 w 25"/>
                <a:gd name="T41" fmla="*/ 25 h 28"/>
                <a:gd name="T42" fmla="*/ 19 w 25"/>
                <a:gd name="T43" fmla="*/ 28 h 28"/>
                <a:gd name="T44" fmla="*/ 15 w 25"/>
                <a:gd name="T45" fmla="*/ 13 h 28"/>
                <a:gd name="T46" fmla="*/ 9 w 25"/>
                <a:gd name="T47" fmla="*/ 15 h 28"/>
                <a:gd name="T48" fmla="*/ 6 w 25"/>
                <a:gd name="T49" fmla="*/ 20 h 28"/>
                <a:gd name="T50" fmla="*/ 10 w 25"/>
                <a:gd name="T51" fmla="*/ 24 h 28"/>
                <a:gd name="T52" fmla="*/ 15 w 25"/>
                <a:gd name="T53" fmla="*/ 22 h 28"/>
                <a:gd name="T54" fmla="*/ 15 w 25"/>
                <a:gd name="T5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8">
                  <a:moveTo>
                    <a:pt x="19" y="28"/>
                  </a:moveTo>
                  <a:cubicBezTo>
                    <a:pt x="19" y="28"/>
                    <a:pt x="17" y="27"/>
                    <a:pt x="17" y="27"/>
                  </a:cubicBezTo>
                  <a:cubicBezTo>
                    <a:pt x="16" y="26"/>
                    <a:pt x="15" y="25"/>
                    <a:pt x="15" y="24"/>
                  </a:cubicBezTo>
                  <a:cubicBezTo>
                    <a:pt x="13" y="26"/>
                    <a:pt x="10" y="28"/>
                    <a:pt x="8" y="28"/>
                  </a:cubicBezTo>
                  <a:cubicBezTo>
                    <a:pt x="3" y="28"/>
                    <a:pt x="0" y="24"/>
                    <a:pt x="0" y="21"/>
                  </a:cubicBezTo>
                  <a:cubicBezTo>
                    <a:pt x="0" y="18"/>
                    <a:pt x="2" y="16"/>
                    <a:pt x="5" y="14"/>
                  </a:cubicBezTo>
                  <a:cubicBezTo>
                    <a:pt x="9" y="13"/>
                    <a:pt x="14" y="12"/>
                    <a:pt x="15" y="10"/>
                  </a:cubicBezTo>
                  <a:cubicBezTo>
                    <a:pt x="15" y="9"/>
                    <a:pt x="15" y="9"/>
                    <a:pt x="15" y="9"/>
                  </a:cubicBezTo>
                  <a:cubicBezTo>
                    <a:pt x="15" y="5"/>
                    <a:pt x="13" y="2"/>
                    <a:pt x="10" y="2"/>
                  </a:cubicBezTo>
                  <a:cubicBezTo>
                    <a:pt x="9" y="2"/>
                    <a:pt x="8" y="3"/>
                    <a:pt x="7" y="4"/>
                  </a:cubicBezTo>
                  <a:cubicBezTo>
                    <a:pt x="6" y="5"/>
                    <a:pt x="6" y="6"/>
                    <a:pt x="5" y="8"/>
                  </a:cubicBezTo>
                  <a:cubicBezTo>
                    <a:pt x="5" y="9"/>
                    <a:pt x="4" y="9"/>
                    <a:pt x="3" y="9"/>
                  </a:cubicBezTo>
                  <a:cubicBezTo>
                    <a:pt x="2" y="9"/>
                    <a:pt x="1" y="8"/>
                    <a:pt x="1" y="6"/>
                  </a:cubicBezTo>
                  <a:cubicBezTo>
                    <a:pt x="1" y="6"/>
                    <a:pt x="2" y="5"/>
                    <a:pt x="3" y="4"/>
                  </a:cubicBezTo>
                  <a:cubicBezTo>
                    <a:pt x="4" y="3"/>
                    <a:pt x="8" y="0"/>
                    <a:pt x="12" y="0"/>
                  </a:cubicBezTo>
                  <a:cubicBezTo>
                    <a:pt x="14" y="0"/>
                    <a:pt x="16" y="0"/>
                    <a:pt x="17" y="1"/>
                  </a:cubicBezTo>
                  <a:cubicBezTo>
                    <a:pt x="19" y="3"/>
                    <a:pt x="20" y="6"/>
                    <a:pt x="20" y="9"/>
                  </a:cubicBezTo>
                  <a:cubicBezTo>
                    <a:pt x="20" y="20"/>
                    <a:pt x="20" y="20"/>
                    <a:pt x="20" y="20"/>
                  </a:cubicBezTo>
                  <a:cubicBezTo>
                    <a:pt x="20" y="23"/>
                    <a:pt x="21" y="24"/>
                    <a:pt x="22" y="24"/>
                  </a:cubicBezTo>
                  <a:cubicBezTo>
                    <a:pt x="23" y="24"/>
                    <a:pt x="23" y="24"/>
                    <a:pt x="24" y="23"/>
                  </a:cubicBezTo>
                  <a:cubicBezTo>
                    <a:pt x="25" y="25"/>
                    <a:pt x="25" y="25"/>
                    <a:pt x="25" y="25"/>
                  </a:cubicBezTo>
                  <a:lnTo>
                    <a:pt x="19" y="28"/>
                  </a:lnTo>
                  <a:close/>
                  <a:moveTo>
                    <a:pt x="15" y="13"/>
                  </a:moveTo>
                  <a:cubicBezTo>
                    <a:pt x="14" y="13"/>
                    <a:pt x="11" y="15"/>
                    <a:pt x="9" y="15"/>
                  </a:cubicBezTo>
                  <a:cubicBezTo>
                    <a:pt x="7" y="16"/>
                    <a:pt x="6" y="17"/>
                    <a:pt x="6" y="20"/>
                  </a:cubicBezTo>
                  <a:cubicBezTo>
                    <a:pt x="6" y="23"/>
                    <a:pt x="8" y="24"/>
                    <a:pt x="10" y="24"/>
                  </a:cubicBezTo>
                  <a:cubicBezTo>
                    <a:pt x="12" y="24"/>
                    <a:pt x="14" y="23"/>
                    <a:pt x="15" y="22"/>
                  </a:cubicBezTo>
                  <a:lnTo>
                    <a:pt x="1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3" name="Freeform 82"/>
            <p:cNvSpPr>
              <a:spLocks/>
            </p:cNvSpPr>
            <p:nvPr/>
          </p:nvSpPr>
          <p:spPr bwMode="auto">
            <a:xfrm>
              <a:off x="2128838" y="4962525"/>
              <a:ext cx="84137" cy="74612"/>
            </a:xfrm>
            <a:custGeom>
              <a:avLst/>
              <a:gdLst>
                <a:gd name="T0" fmla="*/ 18 w 31"/>
                <a:gd name="T1" fmla="*/ 27 h 27"/>
                <a:gd name="T2" fmla="*/ 18 w 31"/>
                <a:gd name="T3" fmla="*/ 26 h 27"/>
                <a:gd name="T4" fmla="*/ 22 w 31"/>
                <a:gd name="T5" fmla="*/ 21 h 27"/>
                <a:gd name="T6" fmla="*/ 22 w 31"/>
                <a:gd name="T7" fmla="*/ 10 h 27"/>
                <a:gd name="T8" fmla="*/ 16 w 31"/>
                <a:gd name="T9" fmla="*/ 3 h 27"/>
                <a:gd name="T10" fmla="*/ 10 w 31"/>
                <a:gd name="T11" fmla="*/ 6 h 27"/>
                <a:gd name="T12" fmla="*/ 10 w 31"/>
                <a:gd name="T13" fmla="*/ 21 h 27"/>
                <a:gd name="T14" fmla="*/ 14 w 31"/>
                <a:gd name="T15" fmla="*/ 26 h 27"/>
                <a:gd name="T16" fmla="*/ 14 w 31"/>
                <a:gd name="T17" fmla="*/ 27 h 27"/>
                <a:gd name="T18" fmla="*/ 0 w 31"/>
                <a:gd name="T19" fmla="*/ 27 h 27"/>
                <a:gd name="T20" fmla="*/ 0 w 31"/>
                <a:gd name="T21" fmla="*/ 26 h 27"/>
                <a:gd name="T22" fmla="*/ 5 w 31"/>
                <a:gd name="T23" fmla="*/ 21 h 27"/>
                <a:gd name="T24" fmla="*/ 5 w 31"/>
                <a:gd name="T25" fmla="*/ 8 h 27"/>
                <a:gd name="T26" fmla="*/ 1 w 31"/>
                <a:gd name="T27" fmla="*/ 3 h 27"/>
                <a:gd name="T28" fmla="*/ 1 w 31"/>
                <a:gd name="T29" fmla="*/ 2 h 27"/>
                <a:gd name="T30" fmla="*/ 10 w 31"/>
                <a:gd name="T31" fmla="*/ 0 h 27"/>
                <a:gd name="T32" fmla="*/ 10 w 31"/>
                <a:gd name="T33" fmla="*/ 4 h 27"/>
                <a:gd name="T34" fmla="*/ 14 w 31"/>
                <a:gd name="T35" fmla="*/ 2 h 27"/>
                <a:gd name="T36" fmla="*/ 19 w 31"/>
                <a:gd name="T37" fmla="*/ 0 h 27"/>
                <a:gd name="T38" fmla="*/ 27 w 31"/>
                <a:gd name="T39" fmla="*/ 9 h 27"/>
                <a:gd name="T40" fmla="*/ 27 w 31"/>
                <a:gd name="T41" fmla="*/ 21 h 27"/>
                <a:gd name="T42" fmla="*/ 31 w 31"/>
                <a:gd name="T43" fmla="*/ 26 h 27"/>
                <a:gd name="T44" fmla="*/ 31 w 31"/>
                <a:gd name="T45" fmla="*/ 27 h 27"/>
                <a:gd name="T46" fmla="*/ 18 w 31"/>
                <a:gd name="T4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7">
                  <a:moveTo>
                    <a:pt x="18" y="27"/>
                  </a:moveTo>
                  <a:cubicBezTo>
                    <a:pt x="18" y="26"/>
                    <a:pt x="18" y="26"/>
                    <a:pt x="18" y="26"/>
                  </a:cubicBezTo>
                  <a:cubicBezTo>
                    <a:pt x="21" y="25"/>
                    <a:pt x="22" y="25"/>
                    <a:pt x="22" y="21"/>
                  </a:cubicBezTo>
                  <a:cubicBezTo>
                    <a:pt x="22" y="10"/>
                    <a:pt x="22" y="10"/>
                    <a:pt x="22" y="10"/>
                  </a:cubicBezTo>
                  <a:cubicBezTo>
                    <a:pt x="22" y="6"/>
                    <a:pt x="20" y="3"/>
                    <a:pt x="16" y="3"/>
                  </a:cubicBezTo>
                  <a:cubicBezTo>
                    <a:pt x="14" y="3"/>
                    <a:pt x="11" y="5"/>
                    <a:pt x="10" y="6"/>
                  </a:cubicBezTo>
                  <a:cubicBezTo>
                    <a:pt x="10" y="21"/>
                    <a:pt x="10" y="21"/>
                    <a:pt x="10" y="21"/>
                  </a:cubicBezTo>
                  <a:cubicBezTo>
                    <a:pt x="10" y="25"/>
                    <a:pt x="10" y="25"/>
                    <a:pt x="14" y="26"/>
                  </a:cubicBezTo>
                  <a:cubicBezTo>
                    <a:pt x="14" y="27"/>
                    <a:pt x="14" y="27"/>
                    <a:pt x="14" y="27"/>
                  </a:cubicBezTo>
                  <a:cubicBezTo>
                    <a:pt x="0" y="27"/>
                    <a:pt x="0" y="27"/>
                    <a:pt x="0" y="27"/>
                  </a:cubicBezTo>
                  <a:cubicBezTo>
                    <a:pt x="0" y="26"/>
                    <a:pt x="0" y="26"/>
                    <a:pt x="0" y="26"/>
                  </a:cubicBezTo>
                  <a:cubicBezTo>
                    <a:pt x="4" y="25"/>
                    <a:pt x="5" y="25"/>
                    <a:pt x="5" y="21"/>
                  </a:cubicBezTo>
                  <a:cubicBezTo>
                    <a:pt x="5" y="8"/>
                    <a:pt x="5" y="8"/>
                    <a:pt x="5" y="8"/>
                  </a:cubicBezTo>
                  <a:cubicBezTo>
                    <a:pt x="5" y="4"/>
                    <a:pt x="4" y="4"/>
                    <a:pt x="1" y="3"/>
                  </a:cubicBezTo>
                  <a:cubicBezTo>
                    <a:pt x="1" y="2"/>
                    <a:pt x="1" y="2"/>
                    <a:pt x="1" y="2"/>
                  </a:cubicBezTo>
                  <a:cubicBezTo>
                    <a:pt x="4" y="1"/>
                    <a:pt x="7" y="1"/>
                    <a:pt x="10" y="0"/>
                  </a:cubicBezTo>
                  <a:cubicBezTo>
                    <a:pt x="10" y="4"/>
                    <a:pt x="10" y="4"/>
                    <a:pt x="10" y="4"/>
                  </a:cubicBezTo>
                  <a:cubicBezTo>
                    <a:pt x="11" y="4"/>
                    <a:pt x="12" y="3"/>
                    <a:pt x="14" y="2"/>
                  </a:cubicBezTo>
                  <a:cubicBezTo>
                    <a:pt x="15" y="0"/>
                    <a:pt x="17" y="0"/>
                    <a:pt x="19" y="0"/>
                  </a:cubicBezTo>
                  <a:cubicBezTo>
                    <a:pt x="24" y="0"/>
                    <a:pt x="27" y="3"/>
                    <a:pt x="27" y="9"/>
                  </a:cubicBezTo>
                  <a:cubicBezTo>
                    <a:pt x="27" y="21"/>
                    <a:pt x="27" y="21"/>
                    <a:pt x="27" y="21"/>
                  </a:cubicBezTo>
                  <a:cubicBezTo>
                    <a:pt x="27" y="25"/>
                    <a:pt x="27" y="25"/>
                    <a:pt x="31" y="26"/>
                  </a:cubicBezTo>
                  <a:cubicBezTo>
                    <a:pt x="31" y="27"/>
                    <a:pt x="31" y="27"/>
                    <a:pt x="31" y="27"/>
                  </a:cubicBezTo>
                  <a:lnTo>
                    <a:pt x="18"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4" name="Freeform 83"/>
            <p:cNvSpPr>
              <a:spLocks noEditPoints="1"/>
            </p:cNvSpPr>
            <p:nvPr/>
          </p:nvSpPr>
          <p:spPr bwMode="auto">
            <a:xfrm>
              <a:off x="2220913" y="4919663"/>
              <a:ext cx="82550" cy="120650"/>
            </a:xfrm>
            <a:custGeom>
              <a:avLst/>
              <a:gdLst>
                <a:gd name="T0" fmla="*/ 30 w 30"/>
                <a:gd name="T1" fmla="*/ 42 h 44"/>
                <a:gd name="T2" fmla="*/ 20 w 30"/>
                <a:gd name="T3" fmla="*/ 44 h 44"/>
                <a:gd name="T4" fmla="*/ 20 w 30"/>
                <a:gd name="T5" fmla="*/ 40 h 44"/>
                <a:gd name="T6" fmla="*/ 16 w 30"/>
                <a:gd name="T7" fmla="*/ 42 h 44"/>
                <a:gd name="T8" fmla="*/ 12 w 30"/>
                <a:gd name="T9" fmla="*/ 44 h 44"/>
                <a:gd name="T10" fmla="*/ 0 w 30"/>
                <a:gd name="T11" fmla="*/ 31 h 44"/>
                <a:gd name="T12" fmla="*/ 16 w 30"/>
                <a:gd name="T13" fmla="*/ 16 h 44"/>
                <a:gd name="T14" fmla="*/ 20 w 30"/>
                <a:gd name="T15" fmla="*/ 16 h 44"/>
                <a:gd name="T16" fmla="*/ 20 w 30"/>
                <a:gd name="T17" fmla="*/ 8 h 44"/>
                <a:gd name="T18" fmla="*/ 15 w 30"/>
                <a:gd name="T19" fmla="*/ 3 h 44"/>
                <a:gd name="T20" fmla="*/ 15 w 30"/>
                <a:gd name="T21" fmla="*/ 2 h 44"/>
                <a:gd name="T22" fmla="*/ 25 w 30"/>
                <a:gd name="T23" fmla="*/ 0 h 44"/>
                <a:gd name="T24" fmla="*/ 25 w 30"/>
                <a:gd name="T25" fmla="*/ 36 h 44"/>
                <a:gd name="T26" fmla="*/ 28 w 30"/>
                <a:gd name="T27" fmla="*/ 40 h 44"/>
                <a:gd name="T28" fmla="*/ 30 w 30"/>
                <a:gd name="T29" fmla="*/ 40 h 44"/>
                <a:gd name="T30" fmla="*/ 30 w 30"/>
                <a:gd name="T31" fmla="*/ 42 h 44"/>
                <a:gd name="T32" fmla="*/ 20 w 30"/>
                <a:gd name="T33" fmla="*/ 21 h 44"/>
                <a:gd name="T34" fmla="*/ 14 w 30"/>
                <a:gd name="T35" fmla="*/ 18 h 44"/>
                <a:gd name="T36" fmla="*/ 6 w 30"/>
                <a:gd name="T37" fmla="*/ 29 h 44"/>
                <a:gd name="T38" fmla="*/ 14 w 30"/>
                <a:gd name="T39" fmla="*/ 40 h 44"/>
                <a:gd name="T40" fmla="*/ 20 w 30"/>
                <a:gd name="T41" fmla="*/ 38 h 44"/>
                <a:gd name="T42" fmla="*/ 20 w 30"/>
                <a:gd name="T43"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44">
                  <a:moveTo>
                    <a:pt x="30" y="42"/>
                  </a:moveTo>
                  <a:cubicBezTo>
                    <a:pt x="28" y="42"/>
                    <a:pt x="24" y="43"/>
                    <a:pt x="20" y="44"/>
                  </a:cubicBezTo>
                  <a:cubicBezTo>
                    <a:pt x="20" y="40"/>
                    <a:pt x="20" y="40"/>
                    <a:pt x="20" y="40"/>
                  </a:cubicBezTo>
                  <a:cubicBezTo>
                    <a:pt x="16" y="42"/>
                    <a:pt x="16" y="42"/>
                    <a:pt x="16" y="42"/>
                  </a:cubicBezTo>
                  <a:cubicBezTo>
                    <a:pt x="14" y="44"/>
                    <a:pt x="12" y="44"/>
                    <a:pt x="12" y="44"/>
                  </a:cubicBezTo>
                  <a:cubicBezTo>
                    <a:pt x="7" y="44"/>
                    <a:pt x="0" y="40"/>
                    <a:pt x="0" y="31"/>
                  </a:cubicBezTo>
                  <a:cubicBezTo>
                    <a:pt x="0" y="22"/>
                    <a:pt x="8" y="16"/>
                    <a:pt x="16" y="16"/>
                  </a:cubicBezTo>
                  <a:cubicBezTo>
                    <a:pt x="17" y="16"/>
                    <a:pt x="19" y="16"/>
                    <a:pt x="20" y="16"/>
                  </a:cubicBezTo>
                  <a:cubicBezTo>
                    <a:pt x="20" y="8"/>
                    <a:pt x="20" y="8"/>
                    <a:pt x="20" y="8"/>
                  </a:cubicBezTo>
                  <a:cubicBezTo>
                    <a:pt x="20" y="4"/>
                    <a:pt x="20" y="3"/>
                    <a:pt x="15" y="3"/>
                  </a:cubicBezTo>
                  <a:cubicBezTo>
                    <a:pt x="15" y="2"/>
                    <a:pt x="15" y="2"/>
                    <a:pt x="15" y="2"/>
                  </a:cubicBezTo>
                  <a:cubicBezTo>
                    <a:pt x="19" y="1"/>
                    <a:pt x="23" y="0"/>
                    <a:pt x="25" y="0"/>
                  </a:cubicBezTo>
                  <a:cubicBezTo>
                    <a:pt x="25" y="36"/>
                    <a:pt x="25" y="36"/>
                    <a:pt x="25" y="36"/>
                  </a:cubicBezTo>
                  <a:cubicBezTo>
                    <a:pt x="25" y="39"/>
                    <a:pt x="25" y="40"/>
                    <a:pt x="28" y="40"/>
                  </a:cubicBezTo>
                  <a:cubicBezTo>
                    <a:pt x="30" y="40"/>
                    <a:pt x="30" y="40"/>
                    <a:pt x="30" y="40"/>
                  </a:cubicBezTo>
                  <a:lnTo>
                    <a:pt x="30" y="42"/>
                  </a:lnTo>
                  <a:close/>
                  <a:moveTo>
                    <a:pt x="20" y="21"/>
                  </a:moveTo>
                  <a:cubicBezTo>
                    <a:pt x="19" y="19"/>
                    <a:pt x="16" y="18"/>
                    <a:pt x="14" y="18"/>
                  </a:cubicBezTo>
                  <a:cubicBezTo>
                    <a:pt x="11" y="18"/>
                    <a:pt x="6" y="20"/>
                    <a:pt x="6" y="29"/>
                  </a:cubicBezTo>
                  <a:cubicBezTo>
                    <a:pt x="6" y="37"/>
                    <a:pt x="10" y="40"/>
                    <a:pt x="14" y="40"/>
                  </a:cubicBezTo>
                  <a:cubicBezTo>
                    <a:pt x="16" y="40"/>
                    <a:pt x="19" y="39"/>
                    <a:pt x="20" y="38"/>
                  </a:cubicBezTo>
                  <a:lnTo>
                    <a:pt x="2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5" name="Freeform 84"/>
            <p:cNvSpPr>
              <a:spLocks/>
            </p:cNvSpPr>
            <p:nvPr/>
          </p:nvSpPr>
          <p:spPr bwMode="auto">
            <a:xfrm>
              <a:off x="2344738" y="4962525"/>
              <a:ext cx="115887" cy="77787"/>
            </a:xfrm>
            <a:custGeom>
              <a:avLst/>
              <a:gdLst>
                <a:gd name="T0" fmla="*/ 42 w 42"/>
                <a:gd name="T1" fmla="*/ 2 h 28"/>
                <a:gd name="T2" fmla="*/ 37 w 42"/>
                <a:gd name="T3" fmla="*/ 7 h 28"/>
                <a:gd name="T4" fmla="*/ 30 w 42"/>
                <a:gd name="T5" fmla="*/ 28 h 28"/>
                <a:gd name="T6" fmla="*/ 28 w 42"/>
                <a:gd name="T7" fmla="*/ 28 h 28"/>
                <a:gd name="T8" fmla="*/ 21 w 42"/>
                <a:gd name="T9" fmla="*/ 9 h 28"/>
                <a:gd name="T10" fmla="*/ 13 w 42"/>
                <a:gd name="T11" fmla="*/ 28 h 28"/>
                <a:gd name="T12" fmla="*/ 12 w 42"/>
                <a:gd name="T13" fmla="*/ 28 h 28"/>
                <a:gd name="T14" fmla="*/ 4 w 42"/>
                <a:gd name="T15" fmla="*/ 6 h 28"/>
                <a:gd name="T16" fmla="*/ 0 w 42"/>
                <a:gd name="T17" fmla="*/ 2 h 28"/>
                <a:gd name="T18" fmla="*/ 0 w 42"/>
                <a:gd name="T19" fmla="*/ 0 h 28"/>
                <a:gd name="T20" fmla="*/ 13 w 42"/>
                <a:gd name="T21" fmla="*/ 0 h 28"/>
                <a:gd name="T22" fmla="*/ 13 w 42"/>
                <a:gd name="T23" fmla="*/ 2 h 28"/>
                <a:gd name="T24" fmla="*/ 9 w 42"/>
                <a:gd name="T25" fmla="*/ 6 h 28"/>
                <a:gd name="T26" fmla="*/ 14 w 42"/>
                <a:gd name="T27" fmla="*/ 20 h 28"/>
                <a:gd name="T28" fmla="*/ 14 w 42"/>
                <a:gd name="T29" fmla="*/ 20 h 28"/>
                <a:gd name="T30" fmla="*/ 21 w 42"/>
                <a:gd name="T31" fmla="*/ 1 h 28"/>
                <a:gd name="T32" fmla="*/ 23 w 42"/>
                <a:gd name="T33" fmla="*/ 1 h 28"/>
                <a:gd name="T34" fmla="*/ 30 w 42"/>
                <a:gd name="T35" fmla="*/ 20 h 28"/>
                <a:gd name="T36" fmla="*/ 30 w 42"/>
                <a:gd name="T37" fmla="*/ 20 h 28"/>
                <a:gd name="T38" fmla="*/ 35 w 42"/>
                <a:gd name="T39" fmla="*/ 6 h 28"/>
                <a:gd name="T40" fmla="*/ 31 w 42"/>
                <a:gd name="T41" fmla="*/ 2 h 28"/>
                <a:gd name="T42" fmla="*/ 31 w 42"/>
                <a:gd name="T43" fmla="*/ 0 h 28"/>
                <a:gd name="T44" fmla="*/ 42 w 42"/>
                <a:gd name="T45" fmla="*/ 0 h 28"/>
                <a:gd name="T46" fmla="*/ 42 w 42"/>
                <a:gd name="T47"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28">
                  <a:moveTo>
                    <a:pt x="42" y="2"/>
                  </a:moveTo>
                  <a:cubicBezTo>
                    <a:pt x="39" y="2"/>
                    <a:pt x="38" y="3"/>
                    <a:pt x="37" y="7"/>
                  </a:cubicBezTo>
                  <a:cubicBezTo>
                    <a:pt x="35" y="12"/>
                    <a:pt x="33" y="20"/>
                    <a:pt x="30" y="28"/>
                  </a:cubicBezTo>
                  <a:cubicBezTo>
                    <a:pt x="28" y="28"/>
                    <a:pt x="28" y="28"/>
                    <a:pt x="28" y="28"/>
                  </a:cubicBezTo>
                  <a:cubicBezTo>
                    <a:pt x="26" y="21"/>
                    <a:pt x="23" y="15"/>
                    <a:pt x="21" y="9"/>
                  </a:cubicBezTo>
                  <a:cubicBezTo>
                    <a:pt x="18" y="15"/>
                    <a:pt x="16" y="21"/>
                    <a:pt x="13" y="28"/>
                  </a:cubicBezTo>
                  <a:cubicBezTo>
                    <a:pt x="12" y="28"/>
                    <a:pt x="12" y="28"/>
                    <a:pt x="12" y="28"/>
                  </a:cubicBezTo>
                  <a:cubicBezTo>
                    <a:pt x="9" y="21"/>
                    <a:pt x="7" y="13"/>
                    <a:pt x="4" y="6"/>
                  </a:cubicBezTo>
                  <a:cubicBezTo>
                    <a:pt x="3" y="3"/>
                    <a:pt x="3" y="2"/>
                    <a:pt x="0" y="2"/>
                  </a:cubicBezTo>
                  <a:cubicBezTo>
                    <a:pt x="0" y="0"/>
                    <a:pt x="0" y="0"/>
                    <a:pt x="0" y="0"/>
                  </a:cubicBezTo>
                  <a:cubicBezTo>
                    <a:pt x="13" y="0"/>
                    <a:pt x="13" y="0"/>
                    <a:pt x="13" y="0"/>
                  </a:cubicBezTo>
                  <a:cubicBezTo>
                    <a:pt x="13" y="2"/>
                    <a:pt x="13" y="2"/>
                    <a:pt x="13" y="2"/>
                  </a:cubicBezTo>
                  <a:cubicBezTo>
                    <a:pt x="9" y="3"/>
                    <a:pt x="9" y="3"/>
                    <a:pt x="9" y="6"/>
                  </a:cubicBezTo>
                  <a:cubicBezTo>
                    <a:pt x="11" y="10"/>
                    <a:pt x="12" y="15"/>
                    <a:pt x="14" y="20"/>
                  </a:cubicBezTo>
                  <a:cubicBezTo>
                    <a:pt x="14" y="20"/>
                    <a:pt x="14" y="20"/>
                    <a:pt x="14" y="20"/>
                  </a:cubicBezTo>
                  <a:cubicBezTo>
                    <a:pt x="16" y="14"/>
                    <a:pt x="19" y="8"/>
                    <a:pt x="21" y="1"/>
                  </a:cubicBezTo>
                  <a:cubicBezTo>
                    <a:pt x="23" y="1"/>
                    <a:pt x="23" y="1"/>
                    <a:pt x="23" y="1"/>
                  </a:cubicBezTo>
                  <a:cubicBezTo>
                    <a:pt x="25" y="7"/>
                    <a:pt x="28" y="14"/>
                    <a:pt x="30" y="20"/>
                  </a:cubicBezTo>
                  <a:cubicBezTo>
                    <a:pt x="30" y="20"/>
                    <a:pt x="30" y="20"/>
                    <a:pt x="30" y="20"/>
                  </a:cubicBezTo>
                  <a:cubicBezTo>
                    <a:pt x="32" y="16"/>
                    <a:pt x="33" y="11"/>
                    <a:pt x="35" y="6"/>
                  </a:cubicBezTo>
                  <a:cubicBezTo>
                    <a:pt x="35" y="3"/>
                    <a:pt x="35" y="3"/>
                    <a:pt x="31" y="2"/>
                  </a:cubicBezTo>
                  <a:cubicBezTo>
                    <a:pt x="31" y="0"/>
                    <a:pt x="31" y="0"/>
                    <a:pt x="31" y="0"/>
                  </a:cubicBezTo>
                  <a:cubicBezTo>
                    <a:pt x="42" y="0"/>
                    <a:pt x="42" y="0"/>
                    <a:pt x="42" y="0"/>
                  </a:cubicBezTo>
                  <a:lnTo>
                    <a:pt x="4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6" name="Freeform 85"/>
            <p:cNvSpPr>
              <a:spLocks/>
            </p:cNvSpPr>
            <p:nvPr/>
          </p:nvSpPr>
          <p:spPr bwMode="auto">
            <a:xfrm>
              <a:off x="2465388" y="4962525"/>
              <a:ext cx="55562" cy="74612"/>
            </a:xfrm>
            <a:custGeom>
              <a:avLst/>
              <a:gdLst>
                <a:gd name="T0" fmla="*/ 9 w 20"/>
                <a:gd name="T1" fmla="*/ 6 h 27"/>
                <a:gd name="T2" fmla="*/ 16 w 20"/>
                <a:gd name="T3" fmla="*/ 0 h 27"/>
                <a:gd name="T4" fmla="*/ 20 w 20"/>
                <a:gd name="T5" fmla="*/ 3 h 27"/>
                <a:gd name="T6" fmla="*/ 18 w 20"/>
                <a:gd name="T7" fmla="*/ 6 h 27"/>
                <a:gd name="T8" fmla="*/ 16 w 20"/>
                <a:gd name="T9" fmla="*/ 6 h 27"/>
                <a:gd name="T10" fmla="*/ 14 w 20"/>
                <a:gd name="T11" fmla="*/ 4 h 27"/>
                <a:gd name="T12" fmla="*/ 9 w 20"/>
                <a:gd name="T13" fmla="*/ 10 h 27"/>
                <a:gd name="T14" fmla="*/ 9 w 20"/>
                <a:gd name="T15" fmla="*/ 21 h 27"/>
                <a:gd name="T16" fmla="*/ 14 w 20"/>
                <a:gd name="T17" fmla="*/ 26 h 27"/>
                <a:gd name="T18" fmla="*/ 14 w 20"/>
                <a:gd name="T19" fmla="*/ 27 h 27"/>
                <a:gd name="T20" fmla="*/ 0 w 20"/>
                <a:gd name="T21" fmla="*/ 27 h 27"/>
                <a:gd name="T22" fmla="*/ 0 w 20"/>
                <a:gd name="T23" fmla="*/ 26 h 27"/>
                <a:gd name="T24" fmla="*/ 4 w 20"/>
                <a:gd name="T25" fmla="*/ 21 h 27"/>
                <a:gd name="T26" fmla="*/ 4 w 20"/>
                <a:gd name="T27" fmla="*/ 8 h 27"/>
                <a:gd name="T28" fmla="*/ 0 w 20"/>
                <a:gd name="T29" fmla="*/ 3 h 27"/>
                <a:gd name="T30" fmla="*/ 0 w 20"/>
                <a:gd name="T31" fmla="*/ 2 h 27"/>
                <a:gd name="T32" fmla="*/ 9 w 20"/>
                <a:gd name="T33" fmla="*/ 0 h 27"/>
                <a:gd name="T34" fmla="*/ 9 w 20"/>
                <a:gd name="T35"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7">
                  <a:moveTo>
                    <a:pt x="9" y="6"/>
                  </a:moveTo>
                  <a:cubicBezTo>
                    <a:pt x="11" y="3"/>
                    <a:pt x="13" y="0"/>
                    <a:pt x="16" y="0"/>
                  </a:cubicBezTo>
                  <a:cubicBezTo>
                    <a:pt x="18" y="0"/>
                    <a:pt x="20" y="1"/>
                    <a:pt x="20" y="3"/>
                  </a:cubicBezTo>
                  <a:cubicBezTo>
                    <a:pt x="20" y="4"/>
                    <a:pt x="19" y="5"/>
                    <a:pt x="18" y="6"/>
                  </a:cubicBezTo>
                  <a:cubicBezTo>
                    <a:pt x="17" y="6"/>
                    <a:pt x="17" y="6"/>
                    <a:pt x="16" y="6"/>
                  </a:cubicBezTo>
                  <a:cubicBezTo>
                    <a:pt x="15" y="5"/>
                    <a:pt x="15" y="4"/>
                    <a:pt x="14" y="4"/>
                  </a:cubicBezTo>
                  <a:cubicBezTo>
                    <a:pt x="12" y="4"/>
                    <a:pt x="10" y="6"/>
                    <a:pt x="9" y="10"/>
                  </a:cubicBezTo>
                  <a:cubicBezTo>
                    <a:pt x="9" y="21"/>
                    <a:pt x="9" y="21"/>
                    <a:pt x="9" y="21"/>
                  </a:cubicBezTo>
                  <a:cubicBezTo>
                    <a:pt x="9" y="25"/>
                    <a:pt x="9" y="25"/>
                    <a:pt x="14" y="26"/>
                  </a:cubicBezTo>
                  <a:cubicBezTo>
                    <a:pt x="14" y="27"/>
                    <a:pt x="14" y="27"/>
                    <a:pt x="14" y="27"/>
                  </a:cubicBezTo>
                  <a:cubicBezTo>
                    <a:pt x="0" y="27"/>
                    <a:pt x="0" y="27"/>
                    <a:pt x="0" y="27"/>
                  </a:cubicBezTo>
                  <a:cubicBezTo>
                    <a:pt x="0" y="26"/>
                    <a:pt x="0" y="26"/>
                    <a:pt x="0" y="26"/>
                  </a:cubicBezTo>
                  <a:cubicBezTo>
                    <a:pt x="3" y="25"/>
                    <a:pt x="4" y="25"/>
                    <a:pt x="4" y="21"/>
                  </a:cubicBezTo>
                  <a:cubicBezTo>
                    <a:pt x="4" y="8"/>
                    <a:pt x="4" y="8"/>
                    <a:pt x="4" y="8"/>
                  </a:cubicBezTo>
                  <a:cubicBezTo>
                    <a:pt x="4" y="4"/>
                    <a:pt x="4" y="4"/>
                    <a:pt x="0" y="3"/>
                  </a:cubicBezTo>
                  <a:cubicBezTo>
                    <a:pt x="0" y="2"/>
                    <a:pt x="0" y="2"/>
                    <a:pt x="0" y="2"/>
                  </a:cubicBezTo>
                  <a:cubicBezTo>
                    <a:pt x="3" y="2"/>
                    <a:pt x="6" y="1"/>
                    <a:pt x="9" y="0"/>
                  </a:cubicBezTo>
                  <a:cubicBezTo>
                    <a:pt x="9" y="6"/>
                    <a:pt x="9" y="6"/>
                    <a:pt x="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7" name="Freeform 86"/>
            <p:cNvSpPr>
              <a:spLocks noEditPoints="1"/>
            </p:cNvSpPr>
            <p:nvPr/>
          </p:nvSpPr>
          <p:spPr bwMode="auto">
            <a:xfrm>
              <a:off x="2528888" y="4962525"/>
              <a:ext cx="66675" cy="77787"/>
            </a:xfrm>
            <a:custGeom>
              <a:avLst/>
              <a:gdLst>
                <a:gd name="T0" fmla="*/ 19 w 24"/>
                <a:gd name="T1" fmla="*/ 28 h 28"/>
                <a:gd name="T2" fmla="*/ 16 w 24"/>
                <a:gd name="T3" fmla="*/ 27 h 28"/>
                <a:gd name="T4" fmla="*/ 14 w 24"/>
                <a:gd name="T5" fmla="*/ 24 h 28"/>
                <a:gd name="T6" fmla="*/ 7 w 24"/>
                <a:gd name="T7" fmla="*/ 28 h 28"/>
                <a:gd name="T8" fmla="*/ 0 w 24"/>
                <a:gd name="T9" fmla="*/ 21 h 28"/>
                <a:gd name="T10" fmla="*/ 5 w 24"/>
                <a:gd name="T11" fmla="*/ 14 h 28"/>
                <a:gd name="T12" fmla="*/ 14 w 24"/>
                <a:gd name="T13" fmla="*/ 10 h 28"/>
                <a:gd name="T14" fmla="*/ 14 w 24"/>
                <a:gd name="T15" fmla="*/ 9 h 28"/>
                <a:gd name="T16" fmla="*/ 9 w 24"/>
                <a:gd name="T17" fmla="*/ 2 h 28"/>
                <a:gd name="T18" fmla="*/ 6 w 24"/>
                <a:gd name="T19" fmla="*/ 4 h 28"/>
                <a:gd name="T20" fmla="*/ 5 w 24"/>
                <a:gd name="T21" fmla="*/ 8 h 28"/>
                <a:gd name="T22" fmla="*/ 3 w 24"/>
                <a:gd name="T23" fmla="*/ 9 h 28"/>
                <a:gd name="T24" fmla="*/ 0 w 24"/>
                <a:gd name="T25" fmla="*/ 6 h 28"/>
                <a:gd name="T26" fmla="*/ 2 w 24"/>
                <a:gd name="T27" fmla="*/ 4 h 28"/>
                <a:gd name="T28" fmla="*/ 11 w 24"/>
                <a:gd name="T29" fmla="*/ 0 h 28"/>
                <a:gd name="T30" fmla="*/ 16 w 24"/>
                <a:gd name="T31" fmla="*/ 1 h 28"/>
                <a:gd name="T32" fmla="*/ 19 w 24"/>
                <a:gd name="T33" fmla="*/ 9 h 28"/>
                <a:gd name="T34" fmla="*/ 19 w 24"/>
                <a:gd name="T35" fmla="*/ 20 h 28"/>
                <a:gd name="T36" fmla="*/ 21 w 24"/>
                <a:gd name="T37" fmla="*/ 24 h 28"/>
                <a:gd name="T38" fmla="*/ 23 w 24"/>
                <a:gd name="T39" fmla="*/ 23 h 28"/>
                <a:gd name="T40" fmla="*/ 24 w 24"/>
                <a:gd name="T41" fmla="*/ 25 h 28"/>
                <a:gd name="T42" fmla="*/ 19 w 24"/>
                <a:gd name="T43" fmla="*/ 28 h 28"/>
                <a:gd name="T44" fmla="*/ 14 w 24"/>
                <a:gd name="T45" fmla="*/ 13 h 28"/>
                <a:gd name="T46" fmla="*/ 9 w 24"/>
                <a:gd name="T47" fmla="*/ 15 h 28"/>
                <a:gd name="T48" fmla="*/ 5 w 24"/>
                <a:gd name="T49" fmla="*/ 20 h 28"/>
                <a:gd name="T50" fmla="*/ 9 w 24"/>
                <a:gd name="T51" fmla="*/ 24 h 28"/>
                <a:gd name="T52" fmla="*/ 14 w 24"/>
                <a:gd name="T53" fmla="*/ 22 h 28"/>
                <a:gd name="T54" fmla="*/ 14 w 24"/>
                <a:gd name="T5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8">
                  <a:moveTo>
                    <a:pt x="19" y="28"/>
                  </a:moveTo>
                  <a:cubicBezTo>
                    <a:pt x="18" y="28"/>
                    <a:pt x="17" y="27"/>
                    <a:pt x="16" y="27"/>
                  </a:cubicBezTo>
                  <a:cubicBezTo>
                    <a:pt x="15" y="26"/>
                    <a:pt x="15" y="25"/>
                    <a:pt x="14" y="24"/>
                  </a:cubicBezTo>
                  <a:cubicBezTo>
                    <a:pt x="12" y="26"/>
                    <a:pt x="9" y="28"/>
                    <a:pt x="7" y="28"/>
                  </a:cubicBezTo>
                  <a:cubicBezTo>
                    <a:pt x="3" y="28"/>
                    <a:pt x="0" y="24"/>
                    <a:pt x="0" y="21"/>
                  </a:cubicBezTo>
                  <a:cubicBezTo>
                    <a:pt x="0" y="18"/>
                    <a:pt x="1" y="16"/>
                    <a:pt x="5" y="14"/>
                  </a:cubicBezTo>
                  <a:cubicBezTo>
                    <a:pt x="8" y="13"/>
                    <a:pt x="13" y="12"/>
                    <a:pt x="14" y="10"/>
                  </a:cubicBezTo>
                  <a:cubicBezTo>
                    <a:pt x="14" y="9"/>
                    <a:pt x="14" y="9"/>
                    <a:pt x="14" y="9"/>
                  </a:cubicBezTo>
                  <a:cubicBezTo>
                    <a:pt x="14" y="5"/>
                    <a:pt x="12" y="2"/>
                    <a:pt x="9" y="2"/>
                  </a:cubicBezTo>
                  <a:cubicBezTo>
                    <a:pt x="8" y="2"/>
                    <a:pt x="7" y="3"/>
                    <a:pt x="6" y="4"/>
                  </a:cubicBezTo>
                  <a:cubicBezTo>
                    <a:pt x="6" y="5"/>
                    <a:pt x="5" y="6"/>
                    <a:pt x="5" y="8"/>
                  </a:cubicBezTo>
                  <a:cubicBezTo>
                    <a:pt x="4" y="9"/>
                    <a:pt x="4" y="9"/>
                    <a:pt x="3" y="9"/>
                  </a:cubicBezTo>
                  <a:cubicBezTo>
                    <a:pt x="2" y="9"/>
                    <a:pt x="0" y="8"/>
                    <a:pt x="0" y="6"/>
                  </a:cubicBezTo>
                  <a:cubicBezTo>
                    <a:pt x="0" y="6"/>
                    <a:pt x="1" y="5"/>
                    <a:pt x="2" y="4"/>
                  </a:cubicBezTo>
                  <a:cubicBezTo>
                    <a:pt x="4" y="3"/>
                    <a:pt x="8" y="0"/>
                    <a:pt x="11" y="0"/>
                  </a:cubicBezTo>
                  <a:cubicBezTo>
                    <a:pt x="13" y="0"/>
                    <a:pt x="15" y="0"/>
                    <a:pt x="16" y="1"/>
                  </a:cubicBezTo>
                  <a:cubicBezTo>
                    <a:pt x="18" y="3"/>
                    <a:pt x="19" y="6"/>
                    <a:pt x="19" y="9"/>
                  </a:cubicBezTo>
                  <a:cubicBezTo>
                    <a:pt x="19" y="20"/>
                    <a:pt x="19" y="20"/>
                    <a:pt x="19" y="20"/>
                  </a:cubicBezTo>
                  <a:cubicBezTo>
                    <a:pt x="19" y="23"/>
                    <a:pt x="20" y="24"/>
                    <a:pt x="21" y="24"/>
                  </a:cubicBezTo>
                  <a:cubicBezTo>
                    <a:pt x="22" y="24"/>
                    <a:pt x="23" y="24"/>
                    <a:pt x="23" y="23"/>
                  </a:cubicBezTo>
                  <a:cubicBezTo>
                    <a:pt x="24" y="25"/>
                    <a:pt x="24" y="25"/>
                    <a:pt x="24" y="25"/>
                  </a:cubicBezTo>
                  <a:lnTo>
                    <a:pt x="19" y="28"/>
                  </a:lnTo>
                  <a:close/>
                  <a:moveTo>
                    <a:pt x="14" y="13"/>
                  </a:moveTo>
                  <a:cubicBezTo>
                    <a:pt x="13" y="13"/>
                    <a:pt x="10" y="15"/>
                    <a:pt x="9" y="15"/>
                  </a:cubicBezTo>
                  <a:cubicBezTo>
                    <a:pt x="6" y="16"/>
                    <a:pt x="5" y="17"/>
                    <a:pt x="5" y="20"/>
                  </a:cubicBezTo>
                  <a:cubicBezTo>
                    <a:pt x="5" y="23"/>
                    <a:pt x="8" y="24"/>
                    <a:pt x="9" y="24"/>
                  </a:cubicBezTo>
                  <a:cubicBezTo>
                    <a:pt x="11" y="24"/>
                    <a:pt x="13" y="23"/>
                    <a:pt x="14" y="22"/>
                  </a:cubicBezTo>
                  <a:lnTo>
                    <a:pt x="1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8" name="Freeform 87"/>
            <p:cNvSpPr>
              <a:spLocks noEditPoints="1"/>
            </p:cNvSpPr>
            <p:nvPr/>
          </p:nvSpPr>
          <p:spPr bwMode="auto">
            <a:xfrm>
              <a:off x="2595563" y="4960938"/>
              <a:ext cx="79375" cy="117475"/>
            </a:xfrm>
            <a:custGeom>
              <a:avLst/>
              <a:gdLst>
                <a:gd name="T0" fmla="*/ 15 w 29"/>
                <a:gd name="T1" fmla="*/ 2 h 43"/>
                <a:gd name="T2" fmla="*/ 18 w 29"/>
                <a:gd name="T3" fmla="*/ 1 h 43"/>
                <a:gd name="T4" fmla="*/ 29 w 29"/>
                <a:gd name="T5" fmla="*/ 12 h 43"/>
                <a:gd name="T6" fmla="*/ 14 w 29"/>
                <a:gd name="T7" fmla="*/ 29 h 43"/>
                <a:gd name="T8" fmla="*/ 10 w 29"/>
                <a:gd name="T9" fmla="*/ 28 h 43"/>
                <a:gd name="T10" fmla="*/ 10 w 29"/>
                <a:gd name="T11" fmla="*/ 36 h 43"/>
                <a:gd name="T12" fmla="*/ 15 w 29"/>
                <a:gd name="T13" fmla="*/ 41 h 43"/>
                <a:gd name="T14" fmla="*/ 15 w 29"/>
                <a:gd name="T15" fmla="*/ 43 h 43"/>
                <a:gd name="T16" fmla="*/ 0 w 29"/>
                <a:gd name="T17" fmla="*/ 43 h 43"/>
                <a:gd name="T18" fmla="*/ 0 w 29"/>
                <a:gd name="T19" fmla="*/ 41 h 43"/>
                <a:gd name="T20" fmla="*/ 5 w 29"/>
                <a:gd name="T21" fmla="*/ 37 h 43"/>
                <a:gd name="T22" fmla="*/ 5 w 29"/>
                <a:gd name="T23" fmla="*/ 9 h 43"/>
                <a:gd name="T24" fmla="*/ 1 w 29"/>
                <a:gd name="T25" fmla="*/ 4 h 43"/>
                <a:gd name="T26" fmla="*/ 1 w 29"/>
                <a:gd name="T27" fmla="*/ 3 h 43"/>
                <a:gd name="T28" fmla="*/ 10 w 29"/>
                <a:gd name="T29" fmla="*/ 0 h 43"/>
                <a:gd name="T30" fmla="*/ 10 w 29"/>
                <a:gd name="T31" fmla="*/ 5 h 43"/>
                <a:gd name="T32" fmla="*/ 15 w 29"/>
                <a:gd name="T33" fmla="*/ 2 h 43"/>
                <a:gd name="T34" fmla="*/ 10 w 29"/>
                <a:gd name="T35" fmla="*/ 24 h 43"/>
                <a:gd name="T36" fmla="*/ 15 w 29"/>
                <a:gd name="T37" fmla="*/ 26 h 43"/>
                <a:gd name="T38" fmla="*/ 24 w 29"/>
                <a:gd name="T39" fmla="*/ 15 h 43"/>
                <a:gd name="T40" fmla="*/ 16 w 29"/>
                <a:gd name="T41" fmla="*/ 4 h 43"/>
                <a:gd name="T42" fmla="*/ 10 w 29"/>
                <a:gd name="T43" fmla="*/ 7 h 43"/>
                <a:gd name="T44" fmla="*/ 10 w 29"/>
                <a:gd name="T45"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3">
                  <a:moveTo>
                    <a:pt x="15" y="2"/>
                  </a:moveTo>
                  <a:cubicBezTo>
                    <a:pt x="16" y="1"/>
                    <a:pt x="18" y="1"/>
                    <a:pt x="18" y="1"/>
                  </a:cubicBezTo>
                  <a:cubicBezTo>
                    <a:pt x="25" y="1"/>
                    <a:pt x="29" y="6"/>
                    <a:pt x="29" y="12"/>
                  </a:cubicBezTo>
                  <a:cubicBezTo>
                    <a:pt x="29" y="22"/>
                    <a:pt x="22" y="28"/>
                    <a:pt x="14" y="29"/>
                  </a:cubicBezTo>
                  <a:cubicBezTo>
                    <a:pt x="12" y="29"/>
                    <a:pt x="10" y="28"/>
                    <a:pt x="10" y="28"/>
                  </a:cubicBezTo>
                  <a:cubicBezTo>
                    <a:pt x="10" y="36"/>
                    <a:pt x="10" y="36"/>
                    <a:pt x="10" y="36"/>
                  </a:cubicBezTo>
                  <a:cubicBezTo>
                    <a:pt x="10" y="41"/>
                    <a:pt x="10" y="41"/>
                    <a:pt x="15" y="41"/>
                  </a:cubicBezTo>
                  <a:cubicBezTo>
                    <a:pt x="15" y="43"/>
                    <a:pt x="15" y="43"/>
                    <a:pt x="15" y="43"/>
                  </a:cubicBezTo>
                  <a:cubicBezTo>
                    <a:pt x="0" y="43"/>
                    <a:pt x="0" y="43"/>
                    <a:pt x="0" y="43"/>
                  </a:cubicBezTo>
                  <a:cubicBezTo>
                    <a:pt x="0" y="41"/>
                    <a:pt x="0" y="41"/>
                    <a:pt x="0" y="41"/>
                  </a:cubicBezTo>
                  <a:cubicBezTo>
                    <a:pt x="4" y="41"/>
                    <a:pt x="5" y="41"/>
                    <a:pt x="5" y="37"/>
                  </a:cubicBezTo>
                  <a:cubicBezTo>
                    <a:pt x="5" y="9"/>
                    <a:pt x="5" y="9"/>
                    <a:pt x="5" y="9"/>
                  </a:cubicBezTo>
                  <a:cubicBezTo>
                    <a:pt x="5" y="5"/>
                    <a:pt x="5" y="5"/>
                    <a:pt x="1" y="4"/>
                  </a:cubicBezTo>
                  <a:cubicBezTo>
                    <a:pt x="1" y="3"/>
                    <a:pt x="1" y="3"/>
                    <a:pt x="1" y="3"/>
                  </a:cubicBezTo>
                  <a:cubicBezTo>
                    <a:pt x="3" y="2"/>
                    <a:pt x="7" y="1"/>
                    <a:pt x="10" y="0"/>
                  </a:cubicBezTo>
                  <a:cubicBezTo>
                    <a:pt x="10" y="5"/>
                    <a:pt x="10" y="5"/>
                    <a:pt x="10" y="5"/>
                  </a:cubicBezTo>
                  <a:lnTo>
                    <a:pt x="15" y="2"/>
                  </a:lnTo>
                  <a:close/>
                  <a:moveTo>
                    <a:pt x="10" y="24"/>
                  </a:moveTo>
                  <a:cubicBezTo>
                    <a:pt x="11" y="25"/>
                    <a:pt x="13" y="26"/>
                    <a:pt x="15" y="26"/>
                  </a:cubicBezTo>
                  <a:cubicBezTo>
                    <a:pt x="21" y="26"/>
                    <a:pt x="24" y="22"/>
                    <a:pt x="24" y="15"/>
                  </a:cubicBezTo>
                  <a:cubicBezTo>
                    <a:pt x="24" y="8"/>
                    <a:pt x="20" y="4"/>
                    <a:pt x="16" y="4"/>
                  </a:cubicBezTo>
                  <a:cubicBezTo>
                    <a:pt x="14" y="4"/>
                    <a:pt x="11" y="6"/>
                    <a:pt x="10" y="7"/>
                  </a:cubicBezTo>
                  <a:lnTo>
                    <a:pt x="1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49" name="Freeform 88"/>
            <p:cNvSpPr>
              <a:spLocks noEditPoints="1"/>
            </p:cNvSpPr>
            <p:nvPr/>
          </p:nvSpPr>
          <p:spPr bwMode="auto">
            <a:xfrm>
              <a:off x="2727325" y="4962525"/>
              <a:ext cx="65087" cy="77787"/>
            </a:xfrm>
            <a:custGeom>
              <a:avLst/>
              <a:gdLst>
                <a:gd name="T0" fmla="*/ 19 w 24"/>
                <a:gd name="T1" fmla="*/ 28 h 28"/>
                <a:gd name="T2" fmla="*/ 16 w 24"/>
                <a:gd name="T3" fmla="*/ 27 h 28"/>
                <a:gd name="T4" fmla="*/ 14 w 24"/>
                <a:gd name="T5" fmla="*/ 24 h 28"/>
                <a:gd name="T6" fmla="*/ 7 w 24"/>
                <a:gd name="T7" fmla="*/ 28 h 28"/>
                <a:gd name="T8" fmla="*/ 0 w 24"/>
                <a:gd name="T9" fmla="*/ 21 h 28"/>
                <a:gd name="T10" fmla="*/ 5 w 24"/>
                <a:gd name="T11" fmla="*/ 14 h 28"/>
                <a:gd name="T12" fmla="*/ 14 w 24"/>
                <a:gd name="T13" fmla="*/ 10 h 28"/>
                <a:gd name="T14" fmla="*/ 14 w 24"/>
                <a:gd name="T15" fmla="*/ 9 h 28"/>
                <a:gd name="T16" fmla="*/ 9 w 24"/>
                <a:gd name="T17" fmla="*/ 2 h 28"/>
                <a:gd name="T18" fmla="*/ 6 w 24"/>
                <a:gd name="T19" fmla="*/ 4 h 28"/>
                <a:gd name="T20" fmla="*/ 5 w 24"/>
                <a:gd name="T21" fmla="*/ 8 h 28"/>
                <a:gd name="T22" fmla="*/ 3 w 24"/>
                <a:gd name="T23" fmla="*/ 9 h 28"/>
                <a:gd name="T24" fmla="*/ 0 w 24"/>
                <a:gd name="T25" fmla="*/ 6 h 28"/>
                <a:gd name="T26" fmla="*/ 2 w 24"/>
                <a:gd name="T27" fmla="*/ 4 h 28"/>
                <a:gd name="T28" fmla="*/ 11 w 24"/>
                <a:gd name="T29" fmla="*/ 0 h 28"/>
                <a:gd name="T30" fmla="*/ 16 w 24"/>
                <a:gd name="T31" fmla="*/ 1 h 28"/>
                <a:gd name="T32" fmla="*/ 19 w 24"/>
                <a:gd name="T33" fmla="*/ 9 h 28"/>
                <a:gd name="T34" fmla="*/ 19 w 24"/>
                <a:gd name="T35" fmla="*/ 20 h 28"/>
                <a:gd name="T36" fmla="*/ 21 w 24"/>
                <a:gd name="T37" fmla="*/ 24 h 28"/>
                <a:gd name="T38" fmla="*/ 23 w 24"/>
                <a:gd name="T39" fmla="*/ 23 h 28"/>
                <a:gd name="T40" fmla="*/ 24 w 24"/>
                <a:gd name="T41" fmla="*/ 25 h 28"/>
                <a:gd name="T42" fmla="*/ 19 w 24"/>
                <a:gd name="T43" fmla="*/ 28 h 28"/>
                <a:gd name="T44" fmla="*/ 14 w 24"/>
                <a:gd name="T45" fmla="*/ 13 h 28"/>
                <a:gd name="T46" fmla="*/ 9 w 24"/>
                <a:gd name="T47" fmla="*/ 15 h 28"/>
                <a:gd name="T48" fmla="*/ 5 w 24"/>
                <a:gd name="T49" fmla="*/ 20 h 28"/>
                <a:gd name="T50" fmla="*/ 9 w 24"/>
                <a:gd name="T51" fmla="*/ 24 h 28"/>
                <a:gd name="T52" fmla="*/ 14 w 24"/>
                <a:gd name="T53" fmla="*/ 22 h 28"/>
                <a:gd name="T54" fmla="*/ 14 w 24"/>
                <a:gd name="T5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8">
                  <a:moveTo>
                    <a:pt x="19" y="28"/>
                  </a:moveTo>
                  <a:cubicBezTo>
                    <a:pt x="18" y="28"/>
                    <a:pt x="17" y="27"/>
                    <a:pt x="16" y="27"/>
                  </a:cubicBezTo>
                  <a:cubicBezTo>
                    <a:pt x="15" y="26"/>
                    <a:pt x="15" y="25"/>
                    <a:pt x="14" y="24"/>
                  </a:cubicBezTo>
                  <a:cubicBezTo>
                    <a:pt x="12" y="26"/>
                    <a:pt x="9" y="28"/>
                    <a:pt x="7" y="28"/>
                  </a:cubicBezTo>
                  <a:cubicBezTo>
                    <a:pt x="3" y="28"/>
                    <a:pt x="0" y="24"/>
                    <a:pt x="0" y="21"/>
                  </a:cubicBezTo>
                  <a:cubicBezTo>
                    <a:pt x="0" y="18"/>
                    <a:pt x="1" y="16"/>
                    <a:pt x="5" y="14"/>
                  </a:cubicBezTo>
                  <a:cubicBezTo>
                    <a:pt x="8" y="13"/>
                    <a:pt x="13" y="12"/>
                    <a:pt x="14" y="10"/>
                  </a:cubicBezTo>
                  <a:cubicBezTo>
                    <a:pt x="14" y="9"/>
                    <a:pt x="14" y="9"/>
                    <a:pt x="14" y="9"/>
                  </a:cubicBezTo>
                  <a:cubicBezTo>
                    <a:pt x="14" y="5"/>
                    <a:pt x="12" y="2"/>
                    <a:pt x="9" y="2"/>
                  </a:cubicBezTo>
                  <a:cubicBezTo>
                    <a:pt x="8" y="2"/>
                    <a:pt x="7" y="3"/>
                    <a:pt x="6" y="4"/>
                  </a:cubicBezTo>
                  <a:cubicBezTo>
                    <a:pt x="6" y="5"/>
                    <a:pt x="5" y="6"/>
                    <a:pt x="5" y="8"/>
                  </a:cubicBezTo>
                  <a:cubicBezTo>
                    <a:pt x="4" y="9"/>
                    <a:pt x="4" y="9"/>
                    <a:pt x="3" y="9"/>
                  </a:cubicBezTo>
                  <a:cubicBezTo>
                    <a:pt x="2" y="9"/>
                    <a:pt x="0" y="8"/>
                    <a:pt x="0" y="6"/>
                  </a:cubicBezTo>
                  <a:cubicBezTo>
                    <a:pt x="0" y="6"/>
                    <a:pt x="1" y="5"/>
                    <a:pt x="2" y="4"/>
                  </a:cubicBezTo>
                  <a:cubicBezTo>
                    <a:pt x="4" y="3"/>
                    <a:pt x="8" y="0"/>
                    <a:pt x="11" y="0"/>
                  </a:cubicBezTo>
                  <a:cubicBezTo>
                    <a:pt x="13" y="0"/>
                    <a:pt x="15" y="0"/>
                    <a:pt x="16" y="1"/>
                  </a:cubicBezTo>
                  <a:cubicBezTo>
                    <a:pt x="18" y="3"/>
                    <a:pt x="19" y="6"/>
                    <a:pt x="19" y="9"/>
                  </a:cubicBezTo>
                  <a:cubicBezTo>
                    <a:pt x="19" y="20"/>
                    <a:pt x="19" y="20"/>
                    <a:pt x="19" y="20"/>
                  </a:cubicBezTo>
                  <a:cubicBezTo>
                    <a:pt x="19" y="23"/>
                    <a:pt x="20" y="24"/>
                    <a:pt x="21" y="24"/>
                  </a:cubicBezTo>
                  <a:cubicBezTo>
                    <a:pt x="22" y="24"/>
                    <a:pt x="23" y="24"/>
                    <a:pt x="23" y="23"/>
                  </a:cubicBezTo>
                  <a:cubicBezTo>
                    <a:pt x="24" y="25"/>
                    <a:pt x="24" y="25"/>
                    <a:pt x="24" y="25"/>
                  </a:cubicBezTo>
                  <a:lnTo>
                    <a:pt x="19" y="28"/>
                  </a:lnTo>
                  <a:close/>
                  <a:moveTo>
                    <a:pt x="14" y="13"/>
                  </a:moveTo>
                  <a:cubicBezTo>
                    <a:pt x="13" y="13"/>
                    <a:pt x="10" y="15"/>
                    <a:pt x="9" y="15"/>
                  </a:cubicBezTo>
                  <a:cubicBezTo>
                    <a:pt x="6" y="16"/>
                    <a:pt x="5" y="17"/>
                    <a:pt x="5" y="20"/>
                  </a:cubicBezTo>
                  <a:cubicBezTo>
                    <a:pt x="5" y="23"/>
                    <a:pt x="7" y="24"/>
                    <a:pt x="9" y="24"/>
                  </a:cubicBezTo>
                  <a:cubicBezTo>
                    <a:pt x="11" y="24"/>
                    <a:pt x="13" y="23"/>
                    <a:pt x="14" y="22"/>
                  </a:cubicBezTo>
                  <a:lnTo>
                    <a:pt x="1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0" name="Freeform 89"/>
            <p:cNvSpPr>
              <a:spLocks/>
            </p:cNvSpPr>
            <p:nvPr/>
          </p:nvSpPr>
          <p:spPr bwMode="auto">
            <a:xfrm>
              <a:off x="2798763" y="4962525"/>
              <a:ext cx="53975" cy="74612"/>
            </a:xfrm>
            <a:custGeom>
              <a:avLst/>
              <a:gdLst>
                <a:gd name="T0" fmla="*/ 9 w 20"/>
                <a:gd name="T1" fmla="*/ 6 h 27"/>
                <a:gd name="T2" fmla="*/ 17 w 20"/>
                <a:gd name="T3" fmla="*/ 0 h 27"/>
                <a:gd name="T4" fmla="*/ 20 w 20"/>
                <a:gd name="T5" fmla="*/ 3 h 27"/>
                <a:gd name="T6" fmla="*/ 18 w 20"/>
                <a:gd name="T7" fmla="*/ 6 h 27"/>
                <a:gd name="T8" fmla="*/ 17 w 20"/>
                <a:gd name="T9" fmla="*/ 6 h 27"/>
                <a:gd name="T10" fmla="*/ 14 w 20"/>
                <a:gd name="T11" fmla="*/ 4 h 27"/>
                <a:gd name="T12" fmla="*/ 9 w 20"/>
                <a:gd name="T13" fmla="*/ 10 h 27"/>
                <a:gd name="T14" fmla="*/ 9 w 20"/>
                <a:gd name="T15" fmla="*/ 21 h 27"/>
                <a:gd name="T16" fmla="*/ 14 w 20"/>
                <a:gd name="T17" fmla="*/ 26 h 27"/>
                <a:gd name="T18" fmla="*/ 14 w 20"/>
                <a:gd name="T19" fmla="*/ 27 h 27"/>
                <a:gd name="T20" fmla="*/ 0 w 20"/>
                <a:gd name="T21" fmla="*/ 27 h 27"/>
                <a:gd name="T22" fmla="*/ 0 w 20"/>
                <a:gd name="T23" fmla="*/ 26 h 27"/>
                <a:gd name="T24" fmla="*/ 4 w 20"/>
                <a:gd name="T25" fmla="*/ 21 h 27"/>
                <a:gd name="T26" fmla="*/ 4 w 20"/>
                <a:gd name="T27" fmla="*/ 8 h 27"/>
                <a:gd name="T28" fmla="*/ 0 w 20"/>
                <a:gd name="T29" fmla="*/ 3 h 27"/>
                <a:gd name="T30" fmla="*/ 0 w 20"/>
                <a:gd name="T31" fmla="*/ 2 h 27"/>
                <a:gd name="T32" fmla="*/ 9 w 20"/>
                <a:gd name="T33" fmla="*/ 0 h 27"/>
                <a:gd name="T34" fmla="*/ 9 w 20"/>
                <a:gd name="T35"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7">
                  <a:moveTo>
                    <a:pt x="9" y="6"/>
                  </a:moveTo>
                  <a:cubicBezTo>
                    <a:pt x="11" y="3"/>
                    <a:pt x="14" y="0"/>
                    <a:pt x="17" y="0"/>
                  </a:cubicBezTo>
                  <a:cubicBezTo>
                    <a:pt x="19" y="0"/>
                    <a:pt x="20" y="1"/>
                    <a:pt x="20" y="3"/>
                  </a:cubicBezTo>
                  <a:cubicBezTo>
                    <a:pt x="20" y="4"/>
                    <a:pt x="19" y="5"/>
                    <a:pt x="18" y="6"/>
                  </a:cubicBezTo>
                  <a:cubicBezTo>
                    <a:pt x="17" y="6"/>
                    <a:pt x="17" y="6"/>
                    <a:pt x="17" y="6"/>
                  </a:cubicBezTo>
                  <a:cubicBezTo>
                    <a:pt x="16" y="5"/>
                    <a:pt x="15" y="4"/>
                    <a:pt x="14" y="4"/>
                  </a:cubicBezTo>
                  <a:cubicBezTo>
                    <a:pt x="12" y="4"/>
                    <a:pt x="10" y="6"/>
                    <a:pt x="9" y="10"/>
                  </a:cubicBezTo>
                  <a:cubicBezTo>
                    <a:pt x="9" y="21"/>
                    <a:pt x="9" y="21"/>
                    <a:pt x="9" y="21"/>
                  </a:cubicBezTo>
                  <a:cubicBezTo>
                    <a:pt x="9" y="25"/>
                    <a:pt x="9" y="25"/>
                    <a:pt x="14" y="26"/>
                  </a:cubicBezTo>
                  <a:cubicBezTo>
                    <a:pt x="14" y="27"/>
                    <a:pt x="14" y="27"/>
                    <a:pt x="14" y="27"/>
                  </a:cubicBezTo>
                  <a:cubicBezTo>
                    <a:pt x="0" y="27"/>
                    <a:pt x="0" y="27"/>
                    <a:pt x="0" y="27"/>
                  </a:cubicBezTo>
                  <a:cubicBezTo>
                    <a:pt x="0" y="26"/>
                    <a:pt x="0" y="26"/>
                    <a:pt x="0" y="26"/>
                  </a:cubicBezTo>
                  <a:cubicBezTo>
                    <a:pt x="4" y="25"/>
                    <a:pt x="4" y="25"/>
                    <a:pt x="4" y="21"/>
                  </a:cubicBezTo>
                  <a:cubicBezTo>
                    <a:pt x="4" y="8"/>
                    <a:pt x="4" y="8"/>
                    <a:pt x="4" y="8"/>
                  </a:cubicBezTo>
                  <a:cubicBezTo>
                    <a:pt x="4" y="4"/>
                    <a:pt x="4" y="4"/>
                    <a:pt x="0" y="3"/>
                  </a:cubicBezTo>
                  <a:cubicBezTo>
                    <a:pt x="0" y="2"/>
                    <a:pt x="0" y="2"/>
                    <a:pt x="0" y="2"/>
                  </a:cubicBezTo>
                  <a:cubicBezTo>
                    <a:pt x="3" y="2"/>
                    <a:pt x="6" y="1"/>
                    <a:pt x="9" y="0"/>
                  </a:cubicBezTo>
                  <a:cubicBezTo>
                    <a:pt x="9" y="6"/>
                    <a:pt x="9" y="6"/>
                    <a:pt x="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1" name="Freeform 90"/>
            <p:cNvSpPr>
              <a:spLocks noEditPoints="1"/>
            </p:cNvSpPr>
            <p:nvPr/>
          </p:nvSpPr>
          <p:spPr bwMode="auto">
            <a:xfrm>
              <a:off x="2859088" y="4962525"/>
              <a:ext cx="74612" cy="77787"/>
            </a:xfrm>
            <a:custGeom>
              <a:avLst/>
              <a:gdLst>
                <a:gd name="T0" fmla="*/ 27 w 27"/>
                <a:gd name="T1" fmla="*/ 13 h 28"/>
                <a:gd name="T2" fmla="*/ 14 w 27"/>
                <a:gd name="T3" fmla="*/ 28 h 28"/>
                <a:gd name="T4" fmla="*/ 0 w 27"/>
                <a:gd name="T5" fmla="*/ 14 h 28"/>
                <a:gd name="T6" fmla="*/ 14 w 27"/>
                <a:gd name="T7" fmla="*/ 0 h 28"/>
                <a:gd name="T8" fmla="*/ 27 w 27"/>
                <a:gd name="T9" fmla="*/ 13 h 28"/>
                <a:gd name="T10" fmla="*/ 6 w 27"/>
                <a:gd name="T11" fmla="*/ 12 h 28"/>
                <a:gd name="T12" fmla="*/ 14 w 27"/>
                <a:gd name="T13" fmla="*/ 26 h 28"/>
                <a:gd name="T14" fmla="*/ 21 w 27"/>
                <a:gd name="T15" fmla="*/ 15 h 28"/>
                <a:gd name="T16" fmla="*/ 13 w 27"/>
                <a:gd name="T17" fmla="*/ 2 h 28"/>
                <a:gd name="T18" fmla="*/ 6 w 27"/>
                <a:gd name="T1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3"/>
                  </a:moveTo>
                  <a:cubicBezTo>
                    <a:pt x="27" y="23"/>
                    <a:pt x="20" y="28"/>
                    <a:pt x="14" y="28"/>
                  </a:cubicBezTo>
                  <a:cubicBezTo>
                    <a:pt x="5" y="28"/>
                    <a:pt x="0" y="21"/>
                    <a:pt x="0" y="14"/>
                  </a:cubicBezTo>
                  <a:cubicBezTo>
                    <a:pt x="0" y="4"/>
                    <a:pt x="8" y="0"/>
                    <a:pt x="14" y="0"/>
                  </a:cubicBezTo>
                  <a:cubicBezTo>
                    <a:pt x="21" y="0"/>
                    <a:pt x="27" y="6"/>
                    <a:pt x="27" y="13"/>
                  </a:cubicBezTo>
                  <a:close/>
                  <a:moveTo>
                    <a:pt x="6" y="12"/>
                  </a:moveTo>
                  <a:cubicBezTo>
                    <a:pt x="6" y="20"/>
                    <a:pt x="9" y="26"/>
                    <a:pt x="14" y="26"/>
                  </a:cubicBezTo>
                  <a:cubicBezTo>
                    <a:pt x="18" y="26"/>
                    <a:pt x="21" y="23"/>
                    <a:pt x="21" y="15"/>
                  </a:cubicBezTo>
                  <a:cubicBezTo>
                    <a:pt x="21" y="8"/>
                    <a:pt x="18" y="2"/>
                    <a:pt x="13" y="2"/>
                  </a:cubicBezTo>
                  <a:cubicBezTo>
                    <a:pt x="9" y="2"/>
                    <a:pt x="6" y="6"/>
                    <a:pt x="6"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2" name="Freeform 91"/>
            <p:cNvSpPr>
              <a:spLocks/>
            </p:cNvSpPr>
            <p:nvPr/>
          </p:nvSpPr>
          <p:spPr bwMode="auto">
            <a:xfrm>
              <a:off x="2941638" y="4962525"/>
              <a:ext cx="82550" cy="77787"/>
            </a:xfrm>
            <a:custGeom>
              <a:avLst/>
              <a:gdLst>
                <a:gd name="T0" fmla="*/ 30 w 30"/>
                <a:gd name="T1" fmla="*/ 26 h 28"/>
                <a:gd name="T2" fmla="*/ 26 w 30"/>
                <a:gd name="T3" fmla="*/ 27 h 28"/>
                <a:gd name="T4" fmla="*/ 21 w 30"/>
                <a:gd name="T5" fmla="*/ 28 h 28"/>
                <a:gd name="T6" fmla="*/ 21 w 30"/>
                <a:gd name="T7" fmla="*/ 28 h 28"/>
                <a:gd name="T8" fmla="*/ 21 w 30"/>
                <a:gd name="T9" fmla="*/ 23 h 28"/>
                <a:gd name="T10" fmla="*/ 16 w 30"/>
                <a:gd name="T11" fmla="*/ 27 h 28"/>
                <a:gd name="T12" fmla="*/ 12 w 30"/>
                <a:gd name="T13" fmla="*/ 28 h 28"/>
                <a:gd name="T14" fmla="*/ 4 w 30"/>
                <a:gd name="T15" fmla="*/ 19 h 28"/>
                <a:gd name="T16" fmla="*/ 4 w 30"/>
                <a:gd name="T17" fmla="*/ 7 h 28"/>
                <a:gd name="T18" fmla="*/ 2 w 30"/>
                <a:gd name="T19" fmla="*/ 3 h 28"/>
                <a:gd name="T20" fmla="*/ 0 w 30"/>
                <a:gd name="T21" fmla="*/ 3 h 28"/>
                <a:gd name="T22" fmla="*/ 0 w 30"/>
                <a:gd name="T23" fmla="*/ 1 h 28"/>
                <a:gd name="T24" fmla="*/ 5 w 30"/>
                <a:gd name="T25" fmla="*/ 1 h 28"/>
                <a:gd name="T26" fmla="*/ 9 w 30"/>
                <a:gd name="T27" fmla="*/ 0 h 28"/>
                <a:gd name="T28" fmla="*/ 9 w 30"/>
                <a:gd name="T29" fmla="*/ 9 h 28"/>
                <a:gd name="T30" fmla="*/ 9 w 30"/>
                <a:gd name="T31" fmla="*/ 17 h 28"/>
                <a:gd name="T32" fmla="*/ 14 w 30"/>
                <a:gd name="T33" fmla="*/ 24 h 28"/>
                <a:gd name="T34" fmla="*/ 21 w 30"/>
                <a:gd name="T35" fmla="*/ 21 h 28"/>
                <a:gd name="T36" fmla="*/ 21 w 30"/>
                <a:gd name="T37" fmla="*/ 7 h 28"/>
                <a:gd name="T38" fmla="*/ 18 w 30"/>
                <a:gd name="T39" fmla="*/ 3 h 28"/>
                <a:gd name="T40" fmla="*/ 16 w 30"/>
                <a:gd name="T41" fmla="*/ 3 h 28"/>
                <a:gd name="T42" fmla="*/ 16 w 30"/>
                <a:gd name="T43" fmla="*/ 1 h 28"/>
                <a:gd name="T44" fmla="*/ 22 w 30"/>
                <a:gd name="T45" fmla="*/ 1 h 28"/>
                <a:gd name="T46" fmla="*/ 26 w 30"/>
                <a:gd name="T47" fmla="*/ 0 h 28"/>
                <a:gd name="T48" fmla="*/ 26 w 30"/>
                <a:gd name="T49" fmla="*/ 21 h 28"/>
                <a:gd name="T50" fmla="*/ 29 w 30"/>
                <a:gd name="T51" fmla="*/ 24 h 28"/>
                <a:gd name="T52" fmla="*/ 30 w 30"/>
                <a:gd name="T53" fmla="*/ 24 h 28"/>
                <a:gd name="T54" fmla="*/ 30 w 30"/>
                <a:gd name="T5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28">
                  <a:moveTo>
                    <a:pt x="30" y="26"/>
                  </a:moveTo>
                  <a:cubicBezTo>
                    <a:pt x="29" y="26"/>
                    <a:pt x="27" y="26"/>
                    <a:pt x="26" y="27"/>
                  </a:cubicBezTo>
                  <a:cubicBezTo>
                    <a:pt x="24" y="27"/>
                    <a:pt x="23" y="28"/>
                    <a:pt x="21" y="28"/>
                  </a:cubicBezTo>
                  <a:cubicBezTo>
                    <a:pt x="21" y="28"/>
                    <a:pt x="21" y="28"/>
                    <a:pt x="21" y="28"/>
                  </a:cubicBezTo>
                  <a:cubicBezTo>
                    <a:pt x="21" y="23"/>
                    <a:pt x="21" y="23"/>
                    <a:pt x="21" y="23"/>
                  </a:cubicBezTo>
                  <a:cubicBezTo>
                    <a:pt x="20" y="24"/>
                    <a:pt x="18" y="25"/>
                    <a:pt x="16" y="27"/>
                  </a:cubicBezTo>
                  <a:cubicBezTo>
                    <a:pt x="15" y="28"/>
                    <a:pt x="13" y="28"/>
                    <a:pt x="12" y="28"/>
                  </a:cubicBezTo>
                  <a:cubicBezTo>
                    <a:pt x="8" y="28"/>
                    <a:pt x="4" y="26"/>
                    <a:pt x="4" y="19"/>
                  </a:cubicBezTo>
                  <a:cubicBezTo>
                    <a:pt x="4" y="7"/>
                    <a:pt x="4" y="7"/>
                    <a:pt x="4" y="7"/>
                  </a:cubicBezTo>
                  <a:cubicBezTo>
                    <a:pt x="4" y="4"/>
                    <a:pt x="4" y="3"/>
                    <a:pt x="2" y="3"/>
                  </a:cubicBezTo>
                  <a:cubicBezTo>
                    <a:pt x="0" y="3"/>
                    <a:pt x="0" y="3"/>
                    <a:pt x="0" y="3"/>
                  </a:cubicBezTo>
                  <a:cubicBezTo>
                    <a:pt x="0" y="1"/>
                    <a:pt x="0" y="1"/>
                    <a:pt x="0" y="1"/>
                  </a:cubicBezTo>
                  <a:cubicBezTo>
                    <a:pt x="2" y="1"/>
                    <a:pt x="3" y="1"/>
                    <a:pt x="5" y="1"/>
                  </a:cubicBezTo>
                  <a:cubicBezTo>
                    <a:pt x="6" y="0"/>
                    <a:pt x="8" y="0"/>
                    <a:pt x="9" y="0"/>
                  </a:cubicBezTo>
                  <a:cubicBezTo>
                    <a:pt x="9" y="2"/>
                    <a:pt x="9" y="5"/>
                    <a:pt x="9" y="9"/>
                  </a:cubicBezTo>
                  <a:cubicBezTo>
                    <a:pt x="9" y="17"/>
                    <a:pt x="9" y="17"/>
                    <a:pt x="9" y="17"/>
                  </a:cubicBezTo>
                  <a:cubicBezTo>
                    <a:pt x="9" y="23"/>
                    <a:pt x="12" y="24"/>
                    <a:pt x="14" y="24"/>
                  </a:cubicBezTo>
                  <a:cubicBezTo>
                    <a:pt x="17" y="24"/>
                    <a:pt x="19" y="23"/>
                    <a:pt x="21" y="21"/>
                  </a:cubicBezTo>
                  <a:cubicBezTo>
                    <a:pt x="21" y="7"/>
                    <a:pt x="21" y="7"/>
                    <a:pt x="21" y="7"/>
                  </a:cubicBezTo>
                  <a:cubicBezTo>
                    <a:pt x="21" y="4"/>
                    <a:pt x="20" y="3"/>
                    <a:pt x="18" y="3"/>
                  </a:cubicBezTo>
                  <a:cubicBezTo>
                    <a:pt x="16" y="3"/>
                    <a:pt x="16" y="3"/>
                    <a:pt x="16" y="3"/>
                  </a:cubicBezTo>
                  <a:cubicBezTo>
                    <a:pt x="16" y="1"/>
                    <a:pt x="16" y="1"/>
                    <a:pt x="16" y="1"/>
                  </a:cubicBezTo>
                  <a:cubicBezTo>
                    <a:pt x="18" y="1"/>
                    <a:pt x="20" y="1"/>
                    <a:pt x="22" y="1"/>
                  </a:cubicBezTo>
                  <a:cubicBezTo>
                    <a:pt x="23" y="0"/>
                    <a:pt x="25" y="0"/>
                    <a:pt x="26" y="0"/>
                  </a:cubicBezTo>
                  <a:cubicBezTo>
                    <a:pt x="26" y="21"/>
                    <a:pt x="26" y="21"/>
                    <a:pt x="26" y="21"/>
                  </a:cubicBezTo>
                  <a:cubicBezTo>
                    <a:pt x="26" y="24"/>
                    <a:pt x="26" y="24"/>
                    <a:pt x="29" y="24"/>
                  </a:cubicBezTo>
                  <a:cubicBezTo>
                    <a:pt x="30" y="24"/>
                    <a:pt x="30" y="24"/>
                    <a:pt x="30" y="24"/>
                  </a:cubicBezTo>
                  <a:lnTo>
                    <a:pt x="3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3" name="Freeform 92"/>
            <p:cNvSpPr>
              <a:spLocks/>
            </p:cNvSpPr>
            <p:nvPr/>
          </p:nvSpPr>
          <p:spPr bwMode="auto">
            <a:xfrm>
              <a:off x="3032125" y="4962525"/>
              <a:ext cx="82550" cy="74612"/>
            </a:xfrm>
            <a:custGeom>
              <a:avLst/>
              <a:gdLst>
                <a:gd name="T0" fmla="*/ 18 w 30"/>
                <a:gd name="T1" fmla="*/ 27 h 27"/>
                <a:gd name="T2" fmla="*/ 18 w 30"/>
                <a:gd name="T3" fmla="*/ 26 h 27"/>
                <a:gd name="T4" fmla="*/ 22 w 30"/>
                <a:gd name="T5" fmla="*/ 21 h 27"/>
                <a:gd name="T6" fmla="*/ 22 w 30"/>
                <a:gd name="T7" fmla="*/ 10 h 27"/>
                <a:gd name="T8" fmla="*/ 16 w 30"/>
                <a:gd name="T9" fmla="*/ 3 h 27"/>
                <a:gd name="T10" fmla="*/ 9 w 30"/>
                <a:gd name="T11" fmla="*/ 6 h 27"/>
                <a:gd name="T12" fmla="*/ 9 w 30"/>
                <a:gd name="T13" fmla="*/ 21 h 27"/>
                <a:gd name="T14" fmla="*/ 13 w 30"/>
                <a:gd name="T15" fmla="*/ 26 h 27"/>
                <a:gd name="T16" fmla="*/ 13 w 30"/>
                <a:gd name="T17" fmla="*/ 27 h 27"/>
                <a:gd name="T18" fmla="*/ 0 w 30"/>
                <a:gd name="T19" fmla="*/ 27 h 27"/>
                <a:gd name="T20" fmla="*/ 0 w 30"/>
                <a:gd name="T21" fmla="*/ 26 h 27"/>
                <a:gd name="T22" fmla="*/ 4 w 30"/>
                <a:gd name="T23" fmla="*/ 21 h 27"/>
                <a:gd name="T24" fmla="*/ 4 w 30"/>
                <a:gd name="T25" fmla="*/ 8 h 27"/>
                <a:gd name="T26" fmla="*/ 1 w 30"/>
                <a:gd name="T27" fmla="*/ 3 h 27"/>
                <a:gd name="T28" fmla="*/ 1 w 30"/>
                <a:gd name="T29" fmla="*/ 2 h 27"/>
                <a:gd name="T30" fmla="*/ 9 w 30"/>
                <a:gd name="T31" fmla="*/ 0 h 27"/>
                <a:gd name="T32" fmla="*/ 9 w 30"/>
                <a:gd name="T33" fmla="*/ 4 h 27"/>
                <a:gd name="T34" fmla="*/ 13 w 30"/>
                <a:gd name="T35" fmla="*/ 2 h 27"/>
                <a:gd name="T36" fmla="*/ 19 w 30"/>
                <a:gd name="T37" fmla="*/ 0 h 27"/>
                <a:gd name="T38" fmla="*/ 26 w 30"/>
                <a:gd name="T39" fmla="*/ 9 h 27"/>
                <a:gd name="T40" fmla="*/ 26 w 30"/>
                <a:gd name="T41" fmla="*/ 21 h 27"/>
                <a:gd name="T42" fmla="*/ 30 w 30"/>
                <a:gd name="T43" fmla="*/ 26 h 27"/>
                <a:gd name="T44" fmla="*/ 30 w 30"/>
                <a:gd name="T45" fmla="*/ 27 h 27"/>
                <a:gd name="T46" fmla="*/ 18 w 30"/>
                <a:gd name="T4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7">
                  <a:moveTo>
                    <a:pt x="18" y="27"/>
                  </a:moveTo>
                  <a:cubicBezTo>
                    <a:pt x="18" y="26"/>
                    <a:pt x="18" y="26"/>
                    <a:pt x="18" y="26"/>
                  </a:cubicBezTo>
                  <a:cubicBezTo>
                    <a:pt x="21" y="25"/>
                    <a:pt x="22" y="25"/>
                    <a:pt x="22" y="21"/>
                  </a:cubicBezTo>
                  <a:cubicBezTo>
                    <a:pt x="22" y="10"/>
                    <a:pt x="22" y="10"/>
                    <a:pt x="22" y="10"/>
                  </a:cubicBezTo>
                  <a:cubicBezTo>
                    <a:pt x="22" y="6"/>
                    <a:pt x="20" y="3"/>
                    <a:pt x="16" y="3"/>
                  </a:cubicBezTo>
                  <a:cubicBezTo>
                    <a:pt x="14" y="3"/>
                    <a:pt x="11" y="5"/>
                    <a:pt x="9" y="6"/>
                  </a:cubicBezTo>
                  <a:cubicBezTo>
                    <a:pt x="9" y="21"/>
                    <a:pt x="9" y="21"/>
                    <a:pt x="9" y="21"/>
                  </a:cubicBezTo>
                  <a:cubicBezTo>
                    <a:pt x="9" y="25"/>
                    <a:pt x="10" y="25"/>
                    <a:pt x="13" y="26"/>
                  </a:cubicBezTo>
                  <a:cubicBezTo>
                    <a:pt x="13" y="27"/>
                    <a:pt x="13" y="27"/>
                    <a:pt x="13" y="27"/>
                  </a:cubicBezTo>
                  <a:cubicBezTo>
                    <a:pt x="0" y="27"/>
                    <a:pt x="0" y="27"/>
                    <a:pt x="0" y="27"/>
                  </a:cubicBezTo>
                  <a:cubicBezTo>
                    <a:pt x="0" y="26"/>
                    <a:pt x="0" y="26"/>
                    <a:pt x="0" y="26"/>
                  </a:cubicBezTo>
                  <a:cubicBezTo>
                    <a:pt x="4" y="25"/>
                    <a:pt x="4" y="25"/>
                    <a:pt x="4" y="21"/>
                  </a:cubicBezTo>
                  <a:cubicBezTo>
                    <a:pt x="4" y="8"/>
                    <a:pt x="4" y="8"/>
                    <a:pt x="4" y="8"/>
                  </a:cubicBezTo>
                  <a:cubicBezTo>
                    <a:pt x="4" y="4"/>
                    <a:pt x="4" y="4"/>
                    <a:pt x="1" y="3"/>
                  </a:cubicBezTo>
                  <a:cubicBezTo>
                    <a:pt x="1" y="2"/>
                    <a:pt x="1" y="2"/>
                    <a:pt x="1" y="2"/>
                  </a:cubicBezTo>
                  <a:cubicBezTo>
                    <a:pt x="4" y="1"/>
                    <a:pt x="7" y="1"/>
                    <a:pt x="9" y="0"/>
                  </a:cubicBezTo>
                  <a:cubicBezTo>
                    <a:pt x="9" y="4"/>
                    <a:pt x="9" y="4"/>
                    <a:pt x="9" y="4"/>
                  </a:cubicBezTo>
                  <a:cubicBezTo>
                    <a:pt x="11" y="4"/>
                    <a:pt x="12" y="3"/>
                    <a:pt x="13" y="2"/>
                  </a:cubicBezTo>
                  <a:cubicBezTo>
                    <a:pt x="15" y="0"/>
                    <a:pt x="17" y="0"/>
                    <a:pt x="19" y="0"/>
                  </a:cubicBezTo>
                  <a:cubicBezTo>
                    <a:pt x="23" y="0"/>
                    <a:pt x="26" y="3"/>
                    <a:pt x="26" y="9"/>
                  </a:cubicBezTo>
                  <a:cubicBezTo>
                    <a:pt x="26" y="21"/>
                    <a:pt x="26" y="21"/>
                    <a:pt x="26" y="21"/>
                  </a:cubicBezTo>
                  <a:cubicBezTo>
                    <a:pt x="26" y="25"/>
                    <a:pt x="27" y="25"/>
                    <a:pt x="30" y="26"/>
                  </a:cubicBezTo>
                  <a:cubicBezTo>
                    <a:pt x="30" y="27"/>
                    <a:pt x="30" y="27"/>
                    <a:pt x="30" y="27"/>
                  </a:cubicBezTo>
                  <a:lnTo>
                    <a:pt x="18"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4" name="Freeform 93"/>
            <p:cNvSpPr>
              <a:spLocks noEditPoints="1"/>
            </p:cNvSpPr>
            <p:nvPr/>
          </p:nvSpPr>
          <p:spPr bwMode="auto">
            <a:xfrm>
              <a:off x="3125788" y="4919663"/>
              <a:ext cx="79375" cy="120650"/>
            </a:xfrm>
            <a:custGeom>
              <a:avLst/>
              <a:gdLst>
                <a:gd name="T0" fmla="*/ 29 w 29"/>
                <a:gd name="T1" fmla="*/ 42 h 44"/>
                <a:gd name="T2" fmla="*/ 20 w 29"/>
                <a:gd name="T3" fmla="*/ 44 h 44"/>
                <a:gd name="T4" fmla="*/ 20 w 29"/>
                <a:gd name="T5" fmla="*/ 40 h 44"/>
                <a:gd name="T6" fmla="*/ 16 w 29"/>
                <a:gd name="T7" fmla="*/ 42 h 44"/>
                <a:gd name="T8" fmla="*/ 11 w 29"/>
                <a:gd name="T9" fmla="*/ 44 h 44"/>
                <a:gd name="T10" fmla="*/ 0 w 29"/>
                <a:gd name="T11" fmla="*/ 31 h 44"/>
                <a:gd name="T12" fmla="*/ 16 w 29"/>
                <a:gd name="T13" fmla="*/ 16 h 44"/>
                <a:gd name="T14" fmla="*/ 20 w 29"/>
                <a:gd name="T15" fmla="*/ 16 h 44"/>
                <a:gd name="T16" fmla="*/ 20 w 29"/>
                <a:gd name="T17" fmla="*/ 8 h 44"/>
                <a:gd name="T18" fmla="*/ 15 w 29"/>
                <a:gd name="T19" fmla="*/ 3 h 44"/>
                <a:gd name="T20" fmla="*/ 15 w 29"/>
                <a:gd name="T21" fmla="*/ 2 h 44"/>
                <a:gd name="T22" fmla="*/ 25 w 29"/>
                <a:gd name="T23" fmla="*/ 0 h 44"/>
                <a:gd name="T24" fmla="*/ 25 w 29"/>
                <a:gd name="T25" fmla="*/ 36 h 44"/>
                <a:gd name="T26" fmla="*/ 27 w 29"/>
                <a:gd name="T27" fmla="*/ 40 h 44"/>
                <a:gd name="T28" fmla="*/ 29 w 29"/>
                <a:gd name="T29" fmla="*/ 40 h 44"/>
                <a:gd name="T30" fmla="*/ 29 w 29"/>
                <a:gd name="T31" fmla="*/ 42 h 44"/>
                <a:gd name="T32" fmla="*/ 20 w 29"/>
                <a:gd name="T33" fmla="*/ 21 h 44"/>
                <a:gd name="T34" fmla="*/ 13 w 29"/>
                <a:gd name="T35" fmla="*/ 18 h 44"/>
                <a:gd name="T36" fmla="*/ 5 w 29"/>
                <a:gd name="T37" fmla="*/ 29 h 44"/>
                <a:gd name="T38" fmla="*/ 14 w 29"/>
                <a:gd name="T39" fmla="*/ 40 h 44"/>
                <a:gd name="T40" fmla="*/ 20 w 29"/>
                <a:gd name="T41" fmla="*/ 38 h 44"/>
                <a:gd name="T42" fmla="*/ 20 w 29"/>
                <a:gd name="T43"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4">
                  <a:moveTo>
                    <a:pt x="29" y="42"/>
                  </a:moveTo>
                  <a:cubicBezTo>
                    <a:pt x="28" y="42"/>
                    <a:pt x="23" y="43"/>
                    <a:pt x="20" y="44"/>
                  </a:cubicBezTo>
                  <a:cubicBezTo>
                    <a:pt x="20" y="40"/>
                    <a:pt x="20" y="40"/>
                    <a:pt x="20" y="40"/>
                  </a:cubicBezTo>
                  <a:cubicBezTo>
                    <a:pt x="16" y="42"/>
                    <a:pt x="16" y="42"/>
                    <a:pt x="16" y="42"/>
                  </a:cubicBezTo>
                  <a:cubicBezTo>
                    <a:pt x="14" y="44"/>
                    <a:pt x="12" y="44"/>
                    <a:pt x="11" y="44"/>
                  </a:cubicBezTo>
                  <a:cubicBezTo>
                    <a:pt x="6" y="44"/>
                    <a:pt x="0" y="40"/>
                    <a:pt x="0" y="31"/>
                  </a:cubicBezTo>
                  <a:cubicBezTo>
                    <a:pt x="0" y="22"/>
                    <a:pt x="7" y="16"/>
                    <a:pt x="16" y="16"/>
                  </a:cubicBezTo>
                  <a:cubicBezTo>
                    <a:pt x="17" y="16"/>
                    <a:pt x="18" y="16"/>
                    <a:pt x="20" y="16"/>
                  </a:cubicBezTo>
                  <a:cubicBezTo>
                    <a:pt x="20" y="8"/>
                    <a:pt x="20" y="8"/>
                    <a:pt x="20" y="8"/>
                  </a:cubicBezTo>
                  <a:cubicBezTo>
                    <a:pt x="20" y="4"/>
                    <a:pt x="20" y="3"/>
                    <a:pt x="15" y="3"/>
                  </a:cubicBezTo>
                  <a:cubicBezTo>
                    <a:pt x="15" y="2"/>
                    <a:pt x="15" y="2"/>
                    <a:pt x="15" y="2"/>
                  </a:cubicBezTo>
                  <a:cubicBezTo>
                    <a:pt x="18" y="1"/>
                    <a:pt x="22" y="0"/>
                    <a:pt x="25" y="0"/>
                  </a:cubicBezTo>
                  <a:cubicBezTo>
                    <a:pt x="25" y="36"/>
                    <a:pt x="25" y="36"/>
                    <a:pt x="25" y="36"/>
                  </a:cubicBezTo>
                  <a:cubicBezTo>
                    <a:pt x="25" y="39"/>
                    <a:pt x="25" y="40"/>
                    <a:pt x="27" y="40"/>
                  </a:cubicBezTo>
                  <a:cubicBezTo>
                    <a:pt x="29" y="40"/>
                    <a:pt x="29" y="40"/>
                    <a:pt x="29" y="40"/>
                  </a:cubicBezTo>
                  <a:lnTo>
                    <a:pt x="29" y="42"/>
                  </a:lnTo>
                  <a:close/>
                  <a:moveTo>
                    <a:pt x="20" y="21"/>
                  </a:moveTo>
                  <a:cubicBezTo>
                    <a:pt x="18" y="19"/>
                    <a:pt x="16" y="18"/>
                    <a:pt x="13" y="18"/>
                  </a:cubicBezTo>
                  <a:cubicBezTo>
                    <a:pt x="11" y="18"/>
                    <a:pt x="5" y="20"/>
                    <a:pt x="5" y="29"/>
                  </a:cubicBezTo>
                  <a:cubicBezTo>
                    <a:pt x="5" y="37"/>
                    <a:pt x="10" y="40"/>
                    <a:pt x="14" y="40"/>
                  </a:cubicBezTo>
                  <a:cubicBezTo>
                    <a:pt x="16" y="40"/>
                    <a:pt x="18" y="39"/>
                    <a:pt x="20" y="38"/>
                  </a:cubicBezTo>
                  <a:lnTo>
                    <a:pt x="2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5" name="Freeform 94"/>
            <p:cNvSpPr>
              <a:spLocks/>
            </p:cNvSpPr>
            <p:nvPr/>
          </p:nvSpPr>
          <p:spPr bwMode="auto">
            <a:xfrm>
              <a:off x="3254375" y="4962525"/>
              <a:ext cx="49212" cy="77787"/>
            </a:xfrm>
            <a:custGeom>
              <a:avLst/>
              <a:gdLst>
                <a:gd name="T0" fmla="*/ 15 w 18"/>
                <a:gd name="T1" fmla="*/ 8 h 28"/>
                <a:gd name="T2" fmla="*/ 9 w 18"/>
                <a:gd name="T3" fmla="*/ 2 h 28"/>
                <a:gd name="T4" fmla="*/ 5 w 18"/>
                <a:gd name="T5" fmla="*/ 6 h 28"/>
                <a:gd name="T6" fmla="*/ 10 w 18"/>
                <a:gd name="T7" fmla="*/ 11 h 28"/>
                <a:gd name="T8" fmla="*/ 18 w 18"/>
                <a:gd name="T9" fmla="*/ 20 h 28"/>
                <a:gd name="T10" fmla="*/ 8 w 18"/>
                <a:gd name="T11" fmla="*/ 28 h 28"/>
                <a:gd name="T12" fmla="*/ 1 w 18"/>
                <a:gd name="T13" fmla="*/ 26 h 28"/>
                <a:gd name="T14" fmla="*/ 0 w 18"/>
                <a:gd name="T15" fmla="*/ 19 h 28"/>
                <a:gd name="T16" fmla="*/ 1 w 18"/>
                <a:gd name="T17" fmla="*/ 18 h 28"/>
                <a:gd name="T18" fmla="*/ 9 w 18"/>
                <a:gd name="T19" fmla="*/ 26 h 28"/>
                <a:gd name="T20" fmla="*/ 13 w 18"/>
                <a:gd name="T21" fmla="*/ 22 h 28"/>
                <a:gd name="T22" fmla="*/ 8 w 18"/>
                <a:gd name="T23" fmla="*/ 16 h 28"/>
                <a:gd name="T24" fmla="*/ 0 w 18"/>
                <a:gd name="T25" fmla="*/ 8 h 28"/>
                <a:gd name="T26" fmla="*/ 10 w 18"/>
                <a:gd name="T27" fmla="*/ 0 h 28"/>
                <a:gd name="T28" fmla="*/ 15 w 18"/>
                <a:gd name="T29" fmla="*/ 1 h 28"/>
                <a:gd name="T30" fmla="*/ 17 w 18"/>
                <a:gd name="T31" fmla="*/ 7 h 28"/>
                <a:gd name="T32" fmla="*/ 15 w 18"/>
                <a:gd name="T33"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15" y="8"/>
                  </a:moveTo>
                  <a:cubicBezTo>
                    <a:pt x="14" y="4"/>
                    <a:pt x="12" y="2"/>
                    <a:pt x="9" y="2"/>
                  </a:cubicBezTo>
                  <a:cubicBezTo>
                    <a:pt x="6" y="2"/>
                    <a:pt x="5" y="3"/>
                    <a:pt x="5" y="6"/>
                  </a:cubicBezTo>
                  <a:cubicBezTo>
                    <a:pt x="5" y="9"/>
                    <a:pt x="7" y="10"/>
                    <a:pt x="10" y="11"/>
                  </a:cubicBezTo>
                  <a:cubicBezTo>
                    <a:pt x="15" y="13"/>
                    <a:pt x="18" y="15"/>
                    <a:pt x="18" y="20"/>
                  </a:cubicBezTo>
                  <a:cubicBezTo>
                    <a:pt x="18" y="25"/>
                    <a:pt x="12" y="28"/>
                    <a:pt x="8" y="28"/>
                  </a:cubicBezTo>
                  <a:cubicBezTo>
                    <a:pt x="4" y="28"/>
                    <a:pt x="2" y="27"/>
                    <a:pt x="1" y="26"/>
                  </a:cubicBezTo>
                  <a:cubicBezTo>
                    <a:pt x="0" y="25"/>
                    <a:pt x="0" y="21"/>
                    <a:pt x="0" y="19"/>
                  </a:cubicBezTo>
                  <a:cubicBezTo>
                    <a:pt x="1" y="18"/>
                    <a:pt x="1" y="18"/>
                    <a:pt x="1" y="18"/>
                  </a:cubicBezTo>
                  <a:cubicBezTo>
                    <a:pt x="2" y="22"/>
                    <a:pt x="5" y="26"/>
                    <a:pt x="9" y="26"/>
                  </a:cubicBezTo>
                  <a:cubicBezTo>
                    <a:pt x="11" y="26"/>
                    <a:pt x="13" y="24"/>
                    <a:pt x="13" y="22"/>
                  </a:cubicBezTo>
                  <a:cubicBezTo>
                    <a:pt x="13" y="19"/>
                    <a:pt x="11" y="18"/>
                    <a:pt x="8" y="16"/>
                  </a:cubicBezTo>
                  <a:cubicBezTo>
                    <a:pt x="4" y="14"/>
                    <a:pt x="0" y="12"/>
                    <a:pt x="0" y="8"/>
                  </a:cubicBezTo>
                  <a:cubicBezTo>
                    <a:pt x="0" y="3"/>
                    <a:pt x="4" y="0"/>
                    <a:pt x="10" y="0"/>
                  </a:cubicBezTo>
                  <a:cubicBezTo>
                    <a:pt x="12" y="0"/>
                    <a:pt x="14" y="0"/>
                    <a:pt x="15" y="1"/>
                  </a:cubicBezTo>
                  <a:cubicBezTo>
                    <a:pt x="16" y="2"/>
                    <a:pt x="16" y="6"/>
                    <a:pt x="17" y="7"/>
                  </a:cubicBez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6" name="Freeform 95"/>
            <p:cNvSpPr>
              <a:spLocks/>
            </p:cNvSpPr>
            <p:nvPr/>
          </p:nvSpPr>
          <p:spPr bwMode="auto">
            <a:xfrm>
              <a:off x="3313113" y="4962525"/>
              <a:ext cx="80962" cy="77787"/>
            </a:xfrm>
            <a:custGeom>
              <a:avLst/>
              <a:gdLst>
                <a:gd name="T0" fmla="*/ 30 w 30"/>
                <a:gd name="T1" fmla="*/ 26 h 28"/>
                <a:gd name="T2" fmla="*/ 25 w 30"/>
                <a:gd name="T3" fmla="*/ 27 h 28"/>
                <a:gd name="T4" fmla="*/ 21 w 30"/>
                <a:gd name="T5" fmla="*/ 28 h 28"/>
                <a:gd name="T6" fmla="*/ 21 w 30"/>
                <a:gd name="T7" fmla="*/ 28 h 28"/>
                <a:gd name="T8" fmla="*/ 21 w 30"/>
                <a:gd name="T9" fmla="*/ 23 h 28"/>
                <a:gd name="T10" fmla="*/ 16 w 30"/>
                <a:gd name="T11" fmla="*/ 27 h 28"/>
                <a:gd name="T12" fmla="*/ 11 w 30"/>
                <a:gd name="T13" fmla="*/ 28 h 28"/>
                <a:gd name="T14" fmla="*/ 4 w 30"/>
                <a:gd name="T15" fmla="*/ 19 h 28"/>
                <a:gd name="T16" fmla="*/ 4 w 30"/>
                <a:gd name="T17" fmla="*/ 7 h 28"/>
                <a:gd name="T18" fmla="*/ 2 w 30"/>
                <a:gd name="T19" fmla="*/ 3 h 28"/>
                <a:gd name="T20" fmla="*/ 0 w 30"/>
                <a:gd name="T21" fmla="*/ 3 h 28"/>
                <a:gd name="T22" fmla="*/ 0 w 30"/>
                <a:gd name="T23" fmla="*/ 1 h 28"/>
                <a:gd name="T24" fmla="*/ 4 w 30"/>
                <a:gd name="T25" fmla="*/ 1 h 28"/>
                <a:gd name="T26" fmla="*/ 9 w 30"/>
                <a:gd name="T27" fmla="*/ 0 h 28"/>
                <a:gd name="T28" fmla="*/ 9 w 30"/>
                <a:gd name="T29" fmla="*/ 9 h 28"/>
                <a:gd name="T30" fmla="*/ 9 w 30"/>
                <a:gd name="T31" fmla="*/ 17 h 28"/>
                <a:gd name="T32" fmla="*/ 14 w 30"/>
                <a:gd name="T33" fmla="*/ 24 h 28"/>
                <a:gd name="T34" fmla="*/ 21 w 30"/>
                <a:gd name="T35" fmla="*/ 21 h 28"/>
                <a:gd name="T36" fmla="*/ 21 w 30"/>
                <a:gd name="T37" fmla="*/ 7 h 28"/>
                <a:gd name="T38" fmla="*/ 18 w 30"/>
                <a:gd name="T39" fmla="*/ 3 h 28"/>
                <a:gd name="T40" fmla="*/ 16 w 30"/>
                <a:gd name="T41" fmla="*/ 3 h 28"/>
                <a:gd name="T42" fmla="*/ 16 w 30"/>
                <a:gd name="T43" fmla="*/ 1 h 28"/>
                <a:gd name="T44" fmla="*/ 21 w 30"/>
                <a:gd name="T45" fmla="*/ 1 h 28"/>
                <a:gd name="T46" fmla="*/ 26 w 30"/>
                <a:gd name="T47" fmla="*/ 0 h 28"/>
                <a:gd name="T48" fmla="*/ 26 w 30"/>
                <a:gd name="T49" fmla="*/ 21 h 28"/>
                <a:gd name="T50" fmla="*/ 28 w 30"/>
                <a:gd name="T51" fmla="*/ 24 h 28"/>
                <a:gd name="T52" fmla="*/ 30 w 30"/>
                <a:gd name="T53" fmla="*/ 24 h 28"/>
                <a:gd name="T54" fmla="*/ 30 w 30"/>
                <a:gd name="T5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28">
                  <a:moveTo>
                    <a:pt x="30" y="26"/>
                  </a:moveTo>
                  <a:cubicBezTo>
                    <a:pt x="29" y="26"/>
                    <a:pt x="27" y="26"/>
                    <a:pt x="25" y="27"/>
                  </a:cubicBezTo>
                  <a:cubicBezTo>
                    <a:pt x="24" y="27"/>
                    <a:pt x="22" y="28"/>
                    <a:pt x="21" y="28"/>
                  </a:cubicBezTo>
                  <a:cubicBezTo>
                    <a:pt x="21" y="28"/>
                    <a:pt x="21" y="28"/>
                    <a:pt x="21" y="28"/>
                  </a:cubicBezTo>
                  <a:cubicBezTo>
                    <a:pt x="21" y="23"/>
                    <a:pt x="21" y="23"/>
                    <a:pt x="21" y="23"/>
                  </a:cubicBezTo>
                  <a:cubicBezTo>
                    <a:pt x="19" y="24"/>
                    <a:pt x="18" y="25"/>
                    <a:pt x="16" y="27"/>
                  </a:cubicBezTo>
                  <a:cubicBezTo>
                    <a:pt x="14" y="28"/>
                    <a:pt x="13" y="28"/>
                    <a:pt x="11" y="28"/>
                  </a:cubicBezTo>
                  <a:cubicBezTo>
                    <a:pt x="7" y="28"/>
                    <a:pt x="4" y="26"/>
                    <a:pt x="4" y="19"/>
                  </a:cubicBezTo>
                  <a:cubicBezTo>
                    <a:pt x="4" y="7"/>
                    <a:pt x="4" y="7"/>
                    <a:pt x="4" y="7"/>
                  </a:cubicBezTo>
                  <a:cubicBezTo>
                    <a:pt x="4" y="4"/>
                    <a:pt x="3" y="3"/>
                    <a:pt x="2" y="3"/>
                  </a:cubicBezTo>
                  <a:cubicBezTo>
                    <a:pt x="0" y="3"/>
                    <a:pt x="0" y="3"/>
                    <a:pt x="0" y="3"/>
                  </a:cubicBezTo>
                  <a:cubicBezTo>
                    <a:pt x="0" y="1"/>
                    <a:pt x="0" y="1"/>
                    <a:pt x="0" y="1"/>
                  </a:cubicBezTo>
                  <a:cubicBezTo>
                    <a:pt x="1" y="1"/>
                    <a:pt x="3" y="1"/>
                    <a:pt x="4" y="1"/>
                  </a:cubicBezTo>
                  <a:cubicBezTo>
                    <a:pt x="6" y="0"/>
                    <a:pt x="8" y="0"/>
                    <a:pt x="9" y="0"/>
                  </a:cubicBezTo>
                  <a:cubicBezTo>
                    <a:pt x="9" y="2"/>
                    <a:pt x="9" y="5"/>
                    <a:pt x="9" y="9"/>
                  </a:cubicBezTo>
                  <a:cubicBezTo>
                    <a:pt x="9" y="17"/>
                    <a:pt x="9" y="17"/>
                    <a:pt x="9" y="17"/>
                  </a:cubicBezTo>
                  <a:cubicBezTo>
                    <a:pt x="9" y="23"/>
                    <a:pt x="11" y="24"/>
                    <a:pt x="14" y="24"/>
                  </a:cubicBezTo>
                  <a:cubicBezTo>
                    <a:pt x="16" y="24"/>
                    <a:pt x="19" y="23"/>
                    <a:pt x="21" y="21"/>
                  </a:cubicBezTo>
                  <a:cubicBezTo>
                    <a:pt x="21" y="7"/>
                    <a:pt x="21" y="7"/>
                    <a:pt x="21" y="7"/>
                  </a:cubicBezTo>
                  <a:cubicBezTo>
                    <a:pt x="21" y="4"/>
                    <a:pt x="20" y="3"/>
                    <a:pt x="18" y="3"/>
                  </a:cubicBezTo>
                  <a:cubicBezTo>
                    <a:pt x="16" y="3"/>
                    <a:pt x="16" y="3"/>
                    <a:pt x="16" y="3"/>
                  </a:cubicBezTo>
                  <a:cubicBezTo>
                    <a:pt x="16" y="1"/>
                    <a:pt x="16" y="1"/>
                    <a:pt x="16" y="1"/>
                  </a:cubicBezTo>
                  <a:cubicBezTo>
                    <a:pt x="18" y="1"/>
                    <a:pt x="20" y="1"/>
                    <a:pt x="21" y="1"/>
                  </a:cubicBezTo>
                  <a:cubicBezTo>
                    <a:pt x="23" y="0"/>
                    <a:pt x="25" y="0"/>
                    <a:pt x="26" y="0"/>
                  </a:cubicBezTo>
                  <a:cubicBezTo>
                    <a:pt x="26" y="21"/>
                    <a:pt x="26" y="21"/>
                    <a:pt x="26" y="21"/>
                  </a:cubicBezTo>
                  <a:cubicBezTo>
                    <a:pt x="26" y="24"/>
                    <a:pt x="26" y="24"/>
                    <a:pt x="28" y="24"/>
                  </a:cubicBezTo>
                  <a:cubicBezTo>
                    <a:pt x="30" y="24"/>
                    <a:pt x="30" y="24"/>
                    <a:pt x="30" y="24"/>
                  </a:cubicBezTo>
                  <a:lnTo>
                    <a:pt x="3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7" name="Freeform 96"/>
            <p:cNvSpPr>
              <a:spLocks noEditPoints="1"/>
            </p:cNvSpPr>
            <p:nvPr/>
          </p:nvSpPr>
          <p:spPr bwMode="auto">
            <a:xfrm>
              <a:off x="3397250" y="4960938"/>
              <a:ext cx="79375" cy="117475"/>
            </a:xfrm>
            <a:custGeom>
              <a:avLst/>
              <a:gdLst>
                <a:gd name="T0" fmla="*/ 15 w 29"/>
                <a:gd name="T1" fmla="*/ 2 h 43"/>
                <a:gd name="T2" fmla="*/ 18 w 29"/>
                <a:gd name="T3" fmla="*/ 1 h 43"/>
                <a:gd name="T4" fmla="*/ 29 w 29"/>
                <a:gd name="T5" fmla="*/ 12 h 43"/>
                <a:gd name="T6" fmla="*/ 14 w 29"/>
                <a:gd name="T7" fmla="*/ 29 h 43"/>
                <a:gd name="T8" fmla="*/ 10 w 29"/>
                <a:gd name="T9" fmla="*/ 28 h 43"/>
                <a:gd name="T10" fmla="*/ 10 w 29"/>
                <a:gd name="T11" fmla="*/ 36 h 43"/>
                <a:gd name="T12" fmla="*/ 15 w 29"/>
                <a:gd name="T13" fmla="*/ 41 h 43"/>
                <a:gd name="T14" fmla="*/ 15 w 29"/>
                <a:gd name="T15" fmla="*/ 43 h 43"/>
                <a:gd name="T16" fmla="*/ 0 w 29"/>
                <a:gd name="T17" fmla="*/ 43 h 43"/>
                <a:gd name="T18" fmla="*/ 0 w 29"/>
                <a:gd name="T19" fmla="*/ 41 h 43"/>
                <a:gd name="T20" fmla="*/ 5 w 29"/>
                <a:gd name="T21" fmla="*/ 37 h 43"/>
                <a:gd name="T22" fmla="*/ 5 w 29"/>
                <a:gd name="T23" fmla="*/ 9 h 43"/>
                <a:gd name="T24" fmla="*/ 1 w 29"/>
                <a:gd name="T25" fmla="*/ 4 h 43"/>
                <a:gd name="T26" fmla="*/ 1 w 29"/>
                <a:gd name="T27" fmla="*/ 3 h 43"/>
                <a:gd name="T28" fmla="*/ 10 w 29"/>
                <a:gd name="T29" fmla="*/ 0 h 43"/>
                <a:gd name="T30" fmla="*/ 10 w 29"/>
                <a:gd name="T31" fmla="*/ 5 h 43"/>
                <a:gd name="T32" fmla="*/ 15 w 29"/>
                <a:gd name="T33" fmla="*/ 2 h 43"/>
                <a:gd name="T34" fmla="*/ 10 w 29"/>
                <a:gd name="T35" fmla="*/ 24 h 43"/>
                <a:gd name="T36" fmla="*/ 15 w 29"/>
                <a:gd name="T37" fmla="*/ 26 h 43"/>
                <a:gd name="T38" fmla="*/ 24 w 29"/>
                <a:gd name="T39" fmla="*/ 15 h 43"/>
                <a:gd name="T40" fmla="*/ 16 w 29"/>
                <a:gd name="T41" fmla="*/ 4 h 43"/>
                <a:gd name="T42" fmla="*/ 10 w 29"/>
                <a:gd name="T43" fmla="*/ 7 h 43"/>
                <a:gd name="T44" fmla="*/ 10 w 29"/>
                <a:gd name="T45"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3">
                  <a:moveTo>
                    <a:pt x="15" y="2"/>
                  </a:moveTo>
                  <a:cubicBezTo>
                    <a:pt x="16" y="1"/>
                    <a:pt x="17" y="1"/>
                    <a:pt x="18" y="1"/>
                  </a:cubicBezTo>
                  <a:cubicBezTo>
                    <a:pt x="25" y="1"/>
                    <a:pt x="29" y="6"/>
                    <a:pt x="29" y="12"/>
                  </a:cubicBezTo>
                  <a:cubicBezTo>
                    <a:pt x="29" y="22"/>
                    <a:pt x="22" y="28"/>
                    <a:pt x="14" y="29"/>
                  </a:cubicBezTo>
                  <a:cubicBezTo>
                    <a:pt x="12" y="29"/>
                    <a:pt x="10" y="28"/>
                    <a:pt x="10" y="28"/>
                  </a:cubicBezTo>
                  <a:cubicBezTo>
                    <a:pt x="10" y="36"/>
                    <a:pt x="10" y="36"/>
                    <a:pt x="10" y="36"/>
                  </a:cubicBezTo>
                  <a:cubicBezTo>
                    <a:pt x="10" y="41"/>
                    <a:pt x="10" y="41"/>
                    <a:pt x="15" y="41"/>
                  </a:cubicBezTo>
                  <a:cubicBezTo>
                    <a:pt x="15" y="43"/>
                    <a:pt x="15" y="43"/>
                    <a:pt x="15" y="43"/>
                  </a:cubicBezTo>
                  <a:cubicBezTo>
                    <a:pt x="0" y="43"/>
                    <a:pt x="0" y="43"/>
                    <a:pt x="0" y="43"/>
                  </a:cubicBezTo>
                  <a:cubicBezTo>
                    <a:pt x="0" y="41"/>
                    <a:pt x="0" y="41"/>
                    <a:pt x="0" y="41"/>
                  </a:cubicBezTo>
                  <a:cubicBezTo>
                    <a:pt x="4" y="41"/>
                    <a:pt x="5" y="41"/>
                    <a:pt x="5" y="37"/>
                  </a:cubicBezTo>
                  <a:cubicBezTo>
                    <a:pt x="5" y="9"/>
                    <a:pt x="5" y="9"/>
                    <a:pt x="5" y="9"/>
                  </a:cubicBezTo>
                  <a:cubicBezTo>
                    <a:pt x="5" y="5"/>
                    <a:pt x="4" y="5"/>
                    <a:pt x="1" y="4"/>
                  </a:cubicBezTo>
                  <a:cubicBezTo>
                    <a:pt x="1" y="3"/>
                    <a:pt x="1" y="3"/>
                    <a:pt x="1" y="3"/>
                  </a:cubicBezTo>
                  <a:cubicBezTo>
                    <a:pt x="3" y="2"/>
                    <a:pt x="7" y="1"/>
                    <a:pt x="10" y="0"/>
                  </a:cubicBezTo>
                  <a:cubicBezTo>
                    <a:pt x="10" y="5"/>
                    <a:pt x="10" y="5"/>
                    <a:pt x="10" y="5"/>
                  </a:cubicBezTo>
                  <a:lnTo>
                    <a:pt x="15" y="2"/>
                  </a:lnTo>
                  <a:close/>
                  <a:moveTo>
                    <a:pt x="10" y="24"/>
                  </a:moveTo>
                  <a:cubicBezTo>
                    <a:pt x="11" y="25"/>
                    <a:pt x="13" y="26"/>
                    <a:pt x="15" y="26"/>
                  </a:cubicBezTo>
                  <a:cubicBezTo>
                    <a:pt x="20" y="26"/>
                    <a:pt x="24" y="22"/>
                    <a:pt x="24" y="15"/>
                  </a:cubicBezTo>
                  <a:cubicBezTo>
                    <a:pt x="24" y="8"/>
                    <a:pt x="20" y="4"/>
                    <a:pt x="16" y="4"/>
                  </a:cubicBezTo>
                  <a:cubicBezTo>
                    <a:pt x="14" y="4"/>
                    <a:pt x="11" y="6"/>
                    <a:pt x="10" y="7"/>
                  </a:cubicBezTo>
                  <a:lnTo>
                    <a:pt x="1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8" name="Freeform 97"/>
            <p:cNvSpPr>
              <a:spLocks noEditPoints="1"/>
            </p:cNvSpPr>
            <p:nvPr/>
          </p:nvSpPr>
          <p:spPr bwMode="auto">
            <a:xfrm>
              <a:off x="3486150" y="4960938"/>
              <a:ext cx="79375" cy="117475"/>
            </a:xfrm>
            <a:custGeom>
              <a:avLst/>
              <a:gdLst>
                <a:gd name="T0" fmla="*/ 15 w 29"/>
                <a:gd name="T1" fmla="*/ 2 h 43"/>
                <a:gd name="T2" fmla="*/ 18 w 29"/>
                <a:gd name="T3" fmla="*/ 1 h 43"/>
                <a:gd name="T4" fmla="*/ 29 w 29"/>
                <a:gd name="T5" fmla="*/ 12 h 43"/>
                <a:gd name="T6" fmla="*/ 13 w 29"/>
                <a:gd name="T7" fmla="*/ 29 h 43"/>
                <a:gd name="T8" fmla="*/ 9 w 29"/>
                <a:gd name="T9" fmla="*/ 28 h 43"/>
                <a:gd name="T10" fmla="*/ 9 w 29"/>
                <a:gd name="T11" fmla="*/ 36 h 43"/>
                <a:gd name="T12" fmla="*/ 14 w 29"/>
                <a:gd name="T13" fmla="*/ 41 h 43"/>
                <a:gd name="T14" fmla="*/ 14 w 29"/>
                <a:gd name="T15" fmla="*/ 43 h 43"/>
                <a:gd name="T16" fmla="*/ 0 w 29"/>
                <a:gd name="T17" fmla="*/ 43 h 43"/>
                <a:gd name="T18" fmla="*/ 0 w 29"/>
                <a:gd name="T19" fmla="*/ 41 h 43"/>
                <a:gd name="T20" fmla="*/ 4 w 29"/>
                <a:gd name="T21" fmla="*/ 37 h 43"/>
                <a:gd name="T22" fmla="*/ 4 w 29"/>
                <a:gd name="T23" fmla="*/ 9 h 43"/>
                <a:gd name="T24" fmla="*/ 0 w 29"/>
                <a:gd name="T25" fmla="*/ 4 h 43"/>
                <a:gd name="T26" fmla="*/ 0 w 29"/>
                <a:gd name="T27" fmla="*/ 3 h 43"/>
                <a:gd name="T28" fmla="*/ 9 w 29"/>
                <a:gd name="T29" fmla="*/ 0 h 43"/>
                <a:gd name="T30" fmla="*/ 9 w 29"/>
                <a:gd name="T31" fmla="*/ 5 h 43"/>
                <a:gd name="T32" fmla="*/ 15 w 29"/>
                <a:gd name="T33" fmla="*/ 2 h 43"/>
                <a:gd name="T34" fmla="*/ 9 w 29"/>
                <a:gd name="T35" fmla="*/ 24 h 43"/>
                <a:gd name="T36" fmla="*/ 15 w 29"/>
                <a:gd name="T37" fmla="*/ 26 h 43"/>
                <a:gd name="T38" fmla="*/ 23 w 29"/>
                <a:gd name="T39" fmla="*/ 15 h 43"/>
                <a:gd name="T40" fmla="*/ 15 w 29"/>
                <a:gd name="T41" fmla="*/ 4 h 43"/>
                <a:gd name="T42" fmla="*/ 9 w 29"/>
                <a:gd name="T43" fmla="*/ 7 h 43"/>
                <a:gd name="T44" fmla="*/ 9 w 29"/>
                <a:gd name="T45"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3">
                  <a:moveTo>
                    <a:pt x="15" y="2"/>
                  </a:moveTo>
                  <a:cubicBezTo>
                    <a:pt x="16" y="1"/>
                    <a:pt x="17" y="1"/>
                    <a:pt x="18" y="1"/>
                  </a:cubicBezTo>
                  <a:cubicBezTo>
                    <a:pt x="25" y="1"/>
                    <a:pt x="29" y="6"/>
                    <a:pt x="29" y="12"/>
                  </a:cubicBezTo>
                  <a:cubicBezTo>
                    <a:pt x="29" y="22"/>
                    <a:pt x="21" y="28"/>
                    <a:pt x="13" y="29"/>
                  </a:cubicBezTo>
                  <a:cubicBezTo>
                    <a:pt x="11" y="29"/>
                    <a:pt x="10" y="28"/>
                    <a:pt x="9" y="28"/>
                  </a:cubicBezTo>
                  <a:cubicBezTo>
                    <a:pt x="9" y="36"/>
                    <a:pt x="9" y="36"/>
                    <a:pt x="9" y="36"/>
                  </a:cubicBezTo>
                  <a:cubicBezTo>
                    <a:pt x="9" y="41"/>
                    <a:pt x="10" y="41"/>
                    <a:pt x="14" y="41"/>
                  </a:cubicBezTo>
                  <a:cubicBezTo>
                    <a:pt x="14" y="43"/>
                    <a:pt x="14" y="43"/>
                    <a:pt x="14" y="43"/>
                  </a:cubicBezTo>
                  <a:cubicBezTo>
                    <a:pt x="0" y="43"/>
                    <a:pt x="0" y="43"/>
                    <a:pt x="0" y="43"/>
                  </a:cubicBezTo>
                  <a:cubicBezTo>
                    <a:pt x="0" y="41"/>
                    <a:pt x="0" y="41"/>
                    <a:pt x="0" y="41"/>
                  </a:cubicBezTo>
                  <a:cubicBezTo>
                    <a:pt x="4" y="41"/>
                    <a:pt x="4" y="41"/>
                    <a:pt x="4" y="37"/>
                  </a:cubicBezTo>
                  <a:cubicBezTo>
                    <a:pt x="4" y="9"/>
                    <a:pt x="4" y="9"/>
                    <a:pt x="4" y="9"/>
                  </a:cubicBezTo>
                  <a:cubicBezTo>
                    <a:pt x="4" y="5"/>
                    <a:pt x="4" y="5"/>
                    <a:pt x="0" y="4"/>
                  </a:cubicBezTo>
                  <a:cubicBezTo>
                    <a:pt x="0" y="3"/>
                    <a:pt x="0" y="3"/>
                    <a:pt x="0" y="3"/>
                  </a:cubicBezTo>
                  <a:cubicBezTo>
                    <a:pt x="3" y="2"/>
                    <a:pt x="6" y="1"/>
                    <a:pt x="9" y="0"/>
                  </a:cubicBezTo>
                  <a:cubicBezTo>
                    <a:pt x="9" y="5"/>
                    <a:pt x="9" y="5"/>
                    <a:pt x="9" y="5"/>
                  </a:cubicBezTo>
                  <a:lnTo>
                    <a:pt x="15" y="2"/>
                  </a:lnTo>
                  <a:close/>
                  <a:moveTo>
                    <a:pt x="9" y="24"/>
                  </a:moveTo>
                  <a:cubicBezTo>
                    <a:pt x="10" y="25"/>
                    <a:pt x="13" y="26"/>
                    <a:pt x="15" y="26"/>
                  </a:cubicBezTo>
                  <a:cubicBezTo>
                    <a:pt x="20" y="26"/>
                    <a:pt x="23" y="22"/>
                    <a:pt x="23" y="15"/>
                  </a:cubicBezTo>
                  <a:cubicBezTo>
                    <a:pt x="23" y="8"/>
                    <a:pt x="20" y="4"/>
                    <a:pt x="15" y="4"/>
                  </a:cubicBezTo>
                  <a:cubicBezTo>
                    <a:pt x="13" y="4"/>
                    <a:pt x="11" y="6"/>
                    <a:pt x="9" y="7"/>
                  </a:cubicBezTo>
                  <a:lnTo>
                    <a:pt x="9"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59" name="Freeform 98"/>
            <p:cNvSpPr>
              <a:spLocks noEditPoints="1"/>
            </p:cNvSpPr>
            <p:nvPr/>
          </p:nvSpPr>
          <p:spPr bwMode="auto">
            <a:xfrm>
              <a:off x="3578225" y="4962525"/>
              <a:ext cx="74612" cy="77787"/>
            </a:xfrm>
            <a:custGeom>
              <a:avLst/>
              <a:gdLst>
                <a:gd name="T0" fmla="*/ 27 w 27"/>
                <a:gd name="T1" fmla="*/ 13 h 28"/>
                <a:gd name="T2" fmla="*/ 13 w 27"/>
                <a:gd name="T3" fmla="*/ 28 h 28"/>
                <a:gd name="T4" fmla="*/ 0 w 27"/>
                <a:gd name="T5" fmla="*/ 14 h 28"/>
                <a:gd name="T6" fmla="*/ 13 w 27"/>
                <a:gd name="T7" fmla="*/ 0 h 28"/>
                <a:gd name="T8" fmla="*/ 27 w 27"/>
                <a:gd name="T9" fmla="*/ 13 h 28"/>
                <a:gd name="T10" fmla="*/ 5 w 27"/>
                <a:gd name="T11" fmla="*/ 12 h 28"/>
                <a:gd name="T12" fmla="*/ 14 w 27"/>
                <a:gd name="T13" fmla="*/ 26 h 28"/>
                <a:gd name="T14" fmla="*/ 21 w 27"/>
                <a:gd name="T15" fmla="*/ 15 h 28"/>
                <a:gd name="T16" fmla="*/ 12 w 27"/>
                <a:gd name="T17" fmla="*/ 2 h 28"/>
                <a:gd name="T18" fmla="*/ 5 w 27"/>
                <a:gd name="T1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3"/>
                  </a:moveTo>
                  <a:cubicBezTo>
                    <a:pt x="27" y="23"/>
                    <a:pt x="19" y="28"/>
                    <a:pt x="13" y="28"/>
                  </a:cubicBezTo>
                  <a:cubicBezTo>
                    <a:pt x="5" y="28"/>
                    <a:pt x="0" y="21"/>
                    <a:pt x="0" y="14"/>
                  </a:cubicBezTo>
                  <a:cubicBezTo>
                    <a:pt x="0" y="4"/>
                    <a:pt x="8" y="0"/>
                    <a:pt x="13" y="0"/>
                  </a:cubicBezTo>
                  <a:cubicBezTo>
                    <a:pt x="21" y="0"/>
                    <a:pt x="27" y="6"/>
                    <a:pt x="27" y="13"/>
                  </a:cubicBezTo>
                  <a:close/>
                  <a:moveTo>
                    <a:pt x="5" y="12"/>
                  </a:moveTo>
                  <a:cubicBezTo>
                    <a:pt x="5" y="20"/>
                    <a:pt x="9" y="26"/>
                    <a:pt x="14" y="26"/>
                  </a:cubicBezTo>
                  <a:cubicBezTo>
                    <a:pt x="18" y="26"/>
                    <a:pt x="21" y="23"/>
                    <a:pt x="21" y="15"/>
                  </a:cubicBezTo>
                  <a:cubicBezTo>
                    <a:pt x="21" y="8"/>
                    <a:pt x="18" y="2"/>
                    <a:pt x="12" y="2"/>
                  </a:cubicBezTo>
                  <a:cubicBezTo>
                    <a:pt x="9" y="2"/>
                    <a:pt x="5" y="6"/>
                    <a:pt x="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0" name="Freeform 99"/>
            <p:cNvSpPr>
              <a:spLocks/>
            </p:cNvSpPr>
            <p:nvPr/>
          </p:nvSpPr>
          <p:spPr bwMode="auto">
            <a:xfrm>
              <a:off x="3660775" y="4962525"/>
              <a:ext cx="55562" cy="74612"/>
            </a:xfrm>
            <a:custGeom>
              <a:avLst/>
              <a:gdLst>
                <a:gd name="T0" fmla="*/ 9 w 20"/>
                <a:gd name="T1" fmla="*/ 6 h 27"/>
                <a:gd name="T2" fmla="*/ 17 w 20"/>
                <a:gd name="T3" fmla="*/ 0 h 27"/>
                <a:gd name="T4" fmla="*/ 20 w 20"/>
                <a:gd name="T5" fmla="*/ 3 h 27"/>
                <a:gd name="T6" fmla="*/ 18 w 20"/>
                <a:gd name="T7" fmla="*/ 6 h 27"/>
                <a:gd name="T8" fmla="*/ 17 w 20"/>
                <a:gd name="T9" fmla="*/ 6 h 27"/>
                <a:gd name="T10" fmla="*/ 14 w 20"/>
                <a:gd name="T11" fmla="*/ 4 h 27"/>
                <a:gd name="T12" fmla="*/ 9 w 20"/>
                <a:gd name="T13" fmla="*/ 10 h 27"/>
                <a:gd name="T14" fmla="*/ 9 w 20"/>
                <a:gd name="T15" fmla="*/ 21 h 27"/>
                <a:gd name="T16" fmla="*/ 14 w 20"/>
                <a:gd name="T17" fmla="*/ 26 h 27"/>
                <a:gd name="T18" fmla="*/ 14 w 20"/>
                <a:gd name="T19" fmla="*/ 27 h 27"/>
                <a:gd name="T20" fmla="*/ 0 w 20"/>
                <a:gd name="T21" fmla="*/ 27 h 27"/>
                <a:gd name="T22" fmla="*/ 0 w 20"/>
                <a:gd name="T23" fmla="*/ 26 h 27"/>
                <a:gd name="T24" fmla="*/ 4 w 20"/>
                <a:gd name="T25" fmla="*/ 21 h 27"/>
                <a:gd name="T26" fmla="*/ 4 w 20"/>
                <a:gd name="T27" fmla="*/ 8 h 27"/>
                <a:gd name="T28" fmla="*/ 1 w 20"/>
                <a:gd name="T29" fmla="*/ 3 h 27"/>
                <a:gd name="T30" fmla="*/ 1 w 20"/>
                <a:gd name="T31" fmla="*/ 2 h 27"/>
                <a:gd name="T32" fmla="*/ 9 w 20"/>
                <a:gd name="T33" fmla="*/ 0 h 27"/>
                <a:gd name="T34" fmla="*/ 9 w 20"/>
                <a:gd name="T35"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7">
                  <a:moveTo>
                    <a:pt x="9" y="6"/>
                  </a:moveTo>
                  <a:cubicBezTo>
                    <a:pt x="11" y="3"/>
                    <a:pt x="14" y="0"/>
                    <a:pt x="17" y="0"/>
                  </a:cubicBezTo>
                  <a:cubicBezTo>
                    <a:pt x="19" y="0"/>
                    <a:pt x="20" y="1"/>
                    <a:pt x="20" y="3"/>
                  </a:cubicBezTo>
                  <a:cubicBezTo>
                    <a:pt x="20" y="4"/>
                    <a:pt x="20" y="5"/>
                    <a:pt x="18" y="6"/>
                  </a:cubicBezTo>
                  <a:cubicBezTo>
                    <a:pt x="18" y="6"/>
                    <a:pt x="17" y="6"/>
                    <a:pt x="17" y="6"/>
                  </a:cubicBezTo>
                  <a:cubicBezTo>
                    <a:pt x="16" y="5"/>
                    <a:pt x="15" y="4"/>
                    <a:pt x="14" y="4"/>
                  </a:cubicBezTo>
                  <a:cubicBezTo>
                    <a:pt x="13" y="4"/>
                    <a:pt x="11" y="6"/>
                    <a:pt x="9" y="10"/>
                  </a:cubicBezTo>
                  <a:cubicBezTo>
                    <a:pt x="9" y="21"/>
                    <a:pt x="9" y="21"/>
                    <a:pt x="9" y="21"/>
                  </a:cubicBezTo>
                  <a:cubicBezTo>
                    <a:pt x="9" y="25"/>
                    <a:pt x="10" y="25"/>
                    <a:pt x="14" y="26"/>
                  </a:cubicBezTo>
                  <a:cubicBezTo>
                    <a:pt x="14" y="27"/>
                    <a:pt x="14" y="27"/>
                    <a:pt x="14" y="27"/>
                  </a:cubicBezTo>
                  <a:cubicBezTo>
                    <a:pt x="0" y="27"/>
                    <a:pt x="0" y="27"/>
                    <a:pt x="0" y="27"/>
                  </a:cubicBezTo>
                  <a:cubicBezTo>
                    <a:pt x="0" y="26"/>
                    <a:pt x="0" y="26"/>
                    <a:pt x="0" y="26"/>
                  </a:cubicBezTo>
                  <a:cubicBezTo>
                    <a:pt x="4" y="25"/>
                    <a:pt x="4" y="25"/>
                    <a:pt x="4" y="21"/>
                  </a:cubicBezTo>
                  <a:cubicBezTo>
                    <a:pt x="4" y="8"/>
                    <a:pt x="4" y="8"/>
                    <a:pt x="4" y="8"/>
                  </a:cubicBezTo>
                  <a:cubicBezTo>
                    <a:pt x="4" y="4"/>
                    <a:pt x="4" y="4"/>
                    <a:pt x="1" y="3"/>
                  </a:cubicBezTo>
                  <a:cubicBezTo>
                    <a:pt x="1" y="2"/>
                    <a:pt x="1" y="2"/>
                    <a:pt x="1" y="2"/>
                  </a:cubicBezTo>
                  <a:cubicBezTo>
                    <a:pt x="4" y="2"/>
                    <a:pt x="6" y="1"/>
                    <a:pt x="9" y="0"/>
                  </a:cubicBezTo>
                  <a:cubicBezTo>
                    <a:pt x="9" y="6"/>
                    <a:pt x="9" y="6"/>
                    <a:pt x="9"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1" name="Freeform 100"/>
            <p:cNvSpPr>
              <a:spLocks/>
            </p:cNvSpPr>
            <p:nvPr/>
          </p:nvSpPr>
          <p:spPr bwMode="auto">
            <a:xfrm>
              <a:off x="3724275" y="4940300"/>
              <a:ext cx="47625" cy="100012"/>
            </a:xfrm>
            <a:custGeom>
              <a:avLst/>
              <a:gdLst>
                <a:gd name="T0" fmla="*/ 13 w 17"/>
                <a:gd name="T1" fmla="*/ 35 h 36"/>
                <a:gd name="T2" fmla="*/ 10 w 17"/>
                <a:gd name="T3" fmla="*/ 36 h 36"/>
                <a:gd name="T4" fmla="*/ 4 w 17"/>
                <a:gd name="T5" fmla="*/ 29 h 36"/>
                <a:gd name="T6" fmla="*/ 4 w 17"/>
                <a:gd name="T7" fmla="*/ 11 h 36"/>
                <a:gd name="T8" fmla="*/ 0 w 17"/>
                <a:gd name="T9" fmla="*/ 11 h 36"/>
                <a:gd name="T10" fmla="*/ 0 w 17"/>
                <a:gd name="T11" fmla="*/ 10 h 36"/>
                <a:gd name="T12" fmla="*/ 1 w 17"/>
                <a:gd name="T13" fmla="*/ 8 h 36"/>
                <a:gd name="T14" fmla="*/ 4 w 17"/>
                <a:gd name="T15" fmla="*/ 8 h 36"/>
                <a:gd name="T16" fmla="*/ 4 w 17"/>
                <a:gd name="T17" fmla="*/ 4 h 36"/>
                <a:gd name="T18" fmla="*/ 8 w 17"/>
                <a:gd name="T19" fmla="*/ 0 h 36"/>
                <a:gd name="T20" fmla="*/ 9 w 17"/>
                <a:gd name="T21" fmla="*/ 0 h 36"/>
                <a:gd name="T22" fmla="*/ 9 w 17"/>
                <a:gd name="T23" fmla="*/ 8 h 36"/>
                <a:gd name="T24" fmla="*/ 16 w 17"/>
                <a:gd name="T25" fmla="*/ 8 h 36"/>
                <a:gd name="T26" fmla="*/ 15 w 17"/>
                <a:gd name="T27" fmla="*/ 11 h 36"/>
                <a:gd name="T28" fmla="*/ 9 w 17"/>
                <a:gd name="T29" fmla="*/ 11 h 36"/>
                <a:gd name="T30" fmla="*/ 9 w 17"/>
                <a:gd name="T31" fmla="*/ 27 h 36"/>
                <a:gd name="T32" fmla="*/ 13 w 17"/>
                <a:gd name="T33" fmla="*/ 33 h 36"/>
                <a:gd name="T34" fmla="*/ 16 w 17"/>
                <a:gd name="T35" fmla="*/ 31 h 36"/>
                <a:gd name="T36" fmla="*/ 17 w 17"/>
                <a:gd name="T37" fmla="*/ 33 h 36"/>
                <a:gd name="T38" fmla="*/ 13 w 17"/>
                <a:gd name="T39"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6">
                  <a:moveTo>
                    <a:pt x="13" y="35"/>
                  </a:moveTo>
                  <a:cubicBezTo>
                    <a:pt x="12" y="36"/>
                    <a:pt x="11" y="36"/>
                    <a:pt x="10" y="36"/>
                  </a:cubicBezTo>
                  <a:cubicBezTo>
                    <a:pt x="6" y="36"/>
                    <a:pt x="4" y="34"/>
                    <a:pt x="4" y="29"/>
                  </a:cubicBezTo>
                  <a:cubicBezTo>
                    <a:pt x="4" y="11"/>
                    <a:pt x="4" y="11"/>
                    <a:pt x="4" y="11"/>
                  </a:cubicBezTo>
                  <a:cubicBezTo>
                    <a:pt x="0" y="11"/>
                    <a:pt x="0" y="11"/>
                    <a:pt x="0" y="11"/>
                  </a:cubicBezTo>
                  <a:cubicBezTo>
                    <a:pt x="0" y="10"/>
                    <a:pt x="0" y="10"/>
                    <a:pt x="0" y="10"/>
                  </a:cubicBezTo>
                  <a:cubicBezTo>
                    <a:pt x="1" y="8"/>
                    <a:pt x="1" y="8"/>
                    <a:pt x="1" y="8"/>
                  </a:cubicBezTo>
                  <a:cubicBezTo>
                    <a:pt x="4" y="8"/>
                    <a:pt x="4" y="8"/>
                    <a:pt x="4" y="8"/>
                  </a:cubicBezTo>
                  <a:cubicBezTo>
                    <a:pt x="4" y="4"/>
                    <a:pt x="4" y="4"/>
                    <a:pt x="4" y="4"/>
                  </a:cubicBezTo>
                  <a:cubicBezTo>
                    <a:pt x="8" y="0"/>
                    <a:pt x="8" y="0"/>
                    <a:pt x="8" y="0"/>
                  </a:cubicBezTo>
                  <a:cubicBezTo>
                    <a:pt x="9" y="0"/>
                    <a:pt x="9" y="0"/>
                    <a:pt x="9" y="0"/>
                  </a:cubicBezTo>
                  <a:cubicBezTo>
                    <a:pt x="9" y="8"/>
                    <a:pt x="9" y="8"/>
                    <a:pt x="9" y="8"/>
                  </a:cubicBezTo>
                  <a:cubicBezTo>
                    <a:pt x="16" y="8"/>
                    <a:pt x="16" y="8"/>
                    <a:pt x="16" y="8"/>
                  </a:cubicBezTo>
                  <a:cubicBezTo>
                    <a:pt x="16" y="9"/>
                    <a:pt x="16" y="10"/>
                    <a:pt x="15" y="11"/>
                  </a:cubicBezTo>
                  <a:cubicBezTo>
                    <a:pt x="9" y="11"/>
                    <a:pt x="9" y="11"/>
                    <a:pt x="9" y="11"/>
                  </a:cubicBezTo>
                  <a:cubicBezTo>
                    <a:pt x="9" y="27"/>
                    <a:pt x="9" y="27"/>
                    <a:pt x="9" y="27"/>
                  </a:cubicBezTo>
                  <a:cubicBezTo>
                    <a:pt x="9" y="32"/>
                    <a:pt x="11" y="33"/>
                    <a:pt x="13" y="33"/>
                  </a:cubicBezTo>
                  <a:cubicBezTo>
                    <a:pt x="14" y="33"/>
                    <a:pt x="15" y="32"/>
                    <a:pt x="16" y="31"/>
                  </a:cubicBezTo>
                  <a:cubicBezTo>
                    <a:pt x="17" y="33"/>
                    <a:pt x="17" y="33"/>
                    <a:pt x="17" y="33"/>
                  </a:cubicBezTo>
                  <a:lnTo>
                    <a:pt x="1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29" name="Line 168"/>
            <p:cNvSpPr>
              <a:spLocks noChangeShapeType="1"/>
            </p:cNvSpPr>
            <p:nvPr/>
          </p:nvSpPr>
          <p:spPr bwMode="auto">
            <a:xfrm>
              <a:off x="539750" y="5103813"/>
              <a:ext cx="4924425" cy="0"/>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30" name="Oval 169"/>
            <p:cNvSpPr>
              <a:spLocks noChangeArrowheads="1"/>
            </p:cNvSpPr>
            <p:nvPr/>
          </p:nvSpPr>
          <p:spPr bwMode="auto">
            <a:xfrm>
              <a:off x="5445125" y="5089525"/>
              <a:ext cx="33337" cy="3333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grpSp>
      <p:grpSp>
        <p:nvGrpSpPr>
          <p:cNvPr id="3240" name="Group 3239"/>
          <p:cNvGrpSpPr/>
          <p:nvPr/>
        </p:nvGrpSpPr>
        <p:grpSpPr>
          <a:xfrm>
            <a:off x="2277454" y="5924939"/>
            <a:ext cx="5103812" cy="195263"/>
            <a:chOff x="517525" y="5289550"/>
            <a:chExt cx="5103812" cy="195263"/>
          </a:xfrm>
        </p:grpSpPr>
        <p:sp>
          <p:nvSpPr>
            <p:cNvPr id="3162" name="Freeform 101"/>
            <p:cNvSpPr>
              <a:spLocks/>
            </p:cNvSpPr>
            <p:nvPr/>
          </p:nvSpPr>
          <p:spPr bwMode="auto">
            <a:xfrm>
              <a:off x="531813" y="5300663"/>
              <a:ext cx="42862" cy="111125"/>
            </a:xfrm>
            <a:custGeom>
              <a:avLst/>
              <a:gdLst>
                <a:gd name="T0" fmla="*/ 0 w 16"/>
                <a:gd name="T1" fmla="*/ 40 h 40"/>
                <a:gd name="T2" fmla="*/ 0 w 16"/>
                <a:gd name="T3" fmla="*/ 38 h 40"/>
                <a:gd name="T4" fmla="*/ 6 w 16"/>
                <a:gd name="T5" fmla="*/ 32 h 40"/>
                <a:gd name="T6" fmla="*/ 6 w 16"/>
                <a:gd name="T7" fmla="*/ 7 h 40"/>
                <a:gd name="T8" fmla="*/ 0 w 16"/>
                <a:gd name="T9" fmla="*/ 1 h 40"/>
                <a:gd name="T10" fmla="*/ 0 w 16"/>
                <a:gd name="T11" fmla="*/ 0 h 40"/>
                <a:gd name="T12" fmla="*/ 16 w 16"/>
                <a:gd name="T13" fmla="*/ 0 h 40"/>
                <a:gd name="T14" fmla="*/ 16 w 16"/>
                <a:gd name="T15" fmla="*/ 1 h 40"/>
                <a:gd name="T16" fmla="*/ 11 w 16"/>
                <a:gd name="T17" fmla="*/ 7 h 40"/>
                <a:gd name="T18" fmla="*/ 11 w 16"/>
                <a:gd name="T19" fmla="*/ 32 h 40"/>
                <a:gd name="T20" fmla="*/ 16 w 16"/>
                <a:gd name="T21" fmla="*/ 38 h 40"/>
                <a:gd name="T22" fmla="*/ 16 w 16"/>
                <a:gd name="T23" fmla="*/ 40 h 40"/>
                <a:gd name="T24" fmla="*/ 0 w 16"/>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0">
                  <a:moveTo>
                    <a:pt x="0" y="40"/>
                  </a:moveTo>
                  <a:cubicBezTo>
                    <a:pt x="0" y="38"/>
                    <a:pt x="0" y="38"/>
                    <a:pt x="0" y="38"/>
                  </a:cubicBezTo>
                  <a:cubicBezTo>
                    <a:pt x="5" y="37"/>
                    <a:pt x="6" y="37"/>
                    <a:pt x="6" y="32"/>
                  </a:cubicBezTo>
                  <a:cubicBezTo>
                    <a:pt x="6" y="7"/>
                    <a:pt x="6" y="7"/>
                    <a:pt x="6" y="7"/>
                  </a:cubicBezTo>
                  <a:cubicBezTo>
                    <a:pt x="6" y="2"/>
                    <a:pt x="5" y="2"/>
                    <a:pt x="0" y="1"/>
                  </a:cubicBezTo>
                  <a:cubicBezTo>
                    <a:pt x="0" y="0"/>
                    <a:pt x="0" y="0"/>
                    <a:pt x="0" y="0"/>
                  </a:cubicBezTo>
                  <a:cubicBezTo>
                    <a:pt x="16" y="0"/>
                    <a:pt x="16" y="0"/>
                    <a:pt x="16" y="0"/>
                  </a:cubicBezTo>
                  <a:cubicBezTo>
                    <a:pt x="16" y="1"/>
                    <a:pt x="16" y="1"/>
                    <a:pt x="16" y="1"/>
                  </a:cubicBezTo>
                  <a:cubicBezTo>
                    <a:pt x="11" y="2"/>
                    <a:pt x="11" y="2"/>
                    <a:pt x="11" y="7"/>
                  </a:cubicBezTo>
                  <a:cubicBezTo>
                    <a:pt x="11" y="32"/>
                    <a:pt x="11" y="32"/>
                    <a:pt x="11" y="32"/>
                  </a:cubicBezTo>
                  <a:cubicBezTo>
                    <a:pt x="11" y="37"/>
                    <a:pt x="11" y="37"/>
                    <a:pt x="16" y="38"/>
                  </a:cubicBezTo>
                  <a:cubicBezTo>
                    <a:pt x="16" y="40"/>
                    <a:pt x="16" y="40"/>
                    <a:pt x="16" y="40"/>
                  </a:cubicBez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3" name="Freeform 102"/>
            <p:cNvSpPr>
              <a:spLocks/>
            </p:cNvSpPr>
            <p:nvPr/>
          </p:nvSpPr>
          <p:spPr bwMode="auto">
            <a:xfrm>
              <a:off x="584200" y="5334000"/>
              <a:ext cx="84137" cy="77787"/>
            </a:xfrm>
            <a:custGeom>
              <a:avLst/>
              <a:gdLst>
                <a:gd name="T0" fmla="*/ 18 w 31"/>
                <a:gd name="T1" fmla="*/ 28 h 28"/>
                <a:gd name="T2" fmla="*/ 18 w 31"/>
                <a:gd name="T3" fmla="*/ 26 h 28"/>
                <a:gd name="T4" fmla="*/ 22 w 31"/>
                <a:gd name="T5" fmla="*/ 21 h 28"/>
                <a:gd name="T6" fmla="*/ 22 w 31"/>
                <a:gd name="T7" fmla="*/ 11 h 28"/>
                <a:gd name="T8" fmla="*/ 17 w 31"/>
                <a:gd name="T9" fmla="*/ 4 h 28"/>
                <a:gd name="T10" fmla="*/ 10 w 31"/>
                <a:gd name="T11" fmla="*/ 7 h 28"/>
                <a:gd name="T12" fmla="*/ 10 w 31"/>
                <a:gd name="T13" fmla="*/ 21 h 28"/>
                <a:gd name="T14" fmla="*/ 14 w 31"/>
                <a:gd name="T15" fmla="*/ 26 h 28"/>
                <a:gd name="T16" fmla="*/ 14 w 31"/>
                <a:gd name="T17" fmla="*/ 28 h 28"/>
                <a:gd name="T18" fmla="*/ 0 w 31"/>
                <a:gd name="T19" fmla="*/ 28 h 28"/>
                <a:gd name="T20" fmla="*/ 0 w 31"/>
                <a:gd name="T21" fmla="*/ 26 h 28"/>
                <a:gd name="T22" fmla="*/ 5 w 31"/>
                <a:gd name="T23" fmla="*/ 21 h 28"/>
                <a:gd name="T24" fmla="*/ 5 w 31"/>
                <a:gd name="T25" fmla="*/ 9 h 28"/>
                <a:gd name="T26" fmla="*/ 1 w 31"/>
                <a:gd name="T27" fmla="*/ 4 h 28"/>
                <a:gd name="T28" fmla="*/ 1 w 31"/>
                <a:gd name="T29" fmla="*/ 2 h 28"/>
                <a:gd name="T30" fmla="*/ 10 w 31"/>
                <a:gd name="T31" fmla="*/ 0 h 28"/>
                <a:gd name="T32" fmla="*/ 10 w 31"/>
                <a:gd name="T33" fmla="*/ 5 h 28"/>
                <a:gd name="T34" fmla="*/ 14 w 31"/>
                <a:gd name="T35" fmla="*/ 2 h 28"/>
                <a:gd name="T36" fmla="*/ 19 w 31"/>
                <a:gd name="T37" fmla="*/ 0 h 28"/>
                <a:gd name="T38" fmla="*/ 27 w 31"/>
                <a:gd name="T39" fmla="*/ 9 h 28"/>
                <a:gd name="T40" fmla="*/ 27 w 31"/>
                <a:gd name="T41" fmla="*/ 21 h 28"/>
                <a:gd name="T42" fmla="*/ 31 w 31"/>
                <a:gd name="T43" fmla="*/ 26 h 28"/>
                <a:gd name="T44" fmla="*/ 31 w 31"/>
                <a:gd name="T45" fmla="*/ 28 h 28"/>
                <a:gd name="T46" fmla="*/ 18 w 31"/>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8">
                  <a:moveTo>
                    <a:pt x="18" y="28"/>
                  </a:moveTo>
                  <a:cubicBezTo>
                    <a:pt x="18" y="26"/>
                    <a:pt x="18" y="26"/>
                    <a:pt x="18" y="26"/>
                  </a:cubicBezTo>
                  <a:cubicBezTo>
                    <a:pt x="22" y="26"/>
                    <a:pt x="22" y="25"/>
                    <a:pt x="22" y="21"/>
                  </a:cubicBezTo>
                  <a:cubicBezTo>
                    <a:pt x="22" y="11"/>
                    <a:pt x="22" y="11"/>
                    <a:pt x="22" y="11"/>
                  </a:cubicBezTo>
                  <a:cubicBezTo>
                    <a:pt x="22" y="6"/>
                    <a:pt x="21" y="4"/>
                    <a:pt x="17" y="4"/>
                  </a:cubicBezTo>
                  <a:cubicBezTo>
                    <a:pt x="14" y="4"/>
                    <a:pt x="12" y="5"/>
                    <a:pt x="10" y="7"/>
                  </a:cubicBezTo>
                  <a:cubicBezTo>
                    <a:pt x="10" y="21"/>
                    <a:pt x="10" y="21"/>
                    <a:pt x="10" y="21"/>
                  </a:cubicBezTo>
                  <a:cubicBezTo>
                    <a:pt x="10" y="25"/>
                    <a:pt x="10" y="26"/>
                    <a:pt x="14" y="26"/>
                  </a:cubicBezTo>
                  <a:cubicBezTo>
                    <a:pt x="14" y="28"/>
                    <a:pt x="14" y="28"/>
                    <a:pt x="14" y="28"/>
                  </a:cubicBezTo>
                  <a:cubicBezTo>
                    <a:pt x="0" y="28"/>
                    <a:pt x="0" y="28"/>
                    <a:pt x="0" y="28"/>
                  </a:cubicBezTo>
                  <a:cubicBezTo>
                    <a:pt x="0" y="26"/>
                    <a:pt x="0" y="26"/>
                    <a:pt x="0" y="26"/>
                  </a:cubicBezTo>
                  <a:cubicBezTo>
                    <a:pt x="5" y="26"/>
                    <a:pt x="5" y="25"/>
                    <a:pt x="5" y="21"/>
                  </a:cubicBezTo>
                  <a:cubicBezTo>
                    <a:pt x="5" y="9"/>
                    <a:pt x="5" y="9"/>
                    <a:pt x="5" y="9"/>
                  </a:cubicBezTo>
                  <a:cubicBezTo>
                    <a:pt x="5" y="5"/>
                    <a:pt x="5" y="4"/>
                    <a:pt x="1" y="4"/>
                  </a:cubicBezTo>
                  <a:cubicBezTo>
                    <a:pt x="1" y="2"/>
                    <a:pt x="1" y="2"/>
                    <a:pt x="1" y="2"/>
                  </a:cubicBezTo>
                  <a:cubicBezTo>
                    <a:pt x="4" y="2"/>
                    <a:pt x="7" y="1"/>
                    <a:pt x="10" y="0"/>
                  </a:cubicBezTo>
                  <a:cubicBezTo>
                    <a:pt x="10" y="5"/>
                    <a:pt x="10" y="5"/>
                    <a:pt x="10" y="5"/>
                  </a:cubicBezTo>
                  <a:cubicBezTo>
                    <a:pt x="11" y="4"/>
                    <a:pt x="12" y="3"/>
                    <a:pt x="14" y="2"/>
                  </a:cubicBezTo>
                  <a:cubicBezTo>
                    <a:pt x="16" y="1"/>
                    <a:pt x="17" y="0"/>
                    <a:pt x="19" y="0"/>
                  </a:cubicBezTo>
                  <a:cubicBezTo>
                    <a:pt x="24" y="0"/>
                    <a:pt x="27" y="3"/>
                    <a:pt x="27" y="9"/>
                  </a:cubicBezTo>
                  <a:cubicBezTo>
                    <a:pt x="27" y="21"/>
                    <a:pt x="27" y="21"/>
                    <a:pt x="27" y="21"/>
                  </a:cubicBezTo>
                  <a:cubicBezTo>
                    <a:pt x="27" y="25"/>
                    <a:pt x="27" y="26"/>
                    <a:pt x="31" y="26"/>
                  </a:cubicBezTo>
                  <a:cubicBezTo>
                    <a:pt x="31" y="28"/>
                    <a:pt x="31" y="28"/>
                    <a:pt x="31" y="28"/>
                  </a:cubicBez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4" name="Freeform 103"/>
            <p:cNvSpPr>
              <a:spLocks/>
            </p:cNvSpPr>
            <p:nvPr/>
          </p:nvSpPr>
          <p:spPr bwMode="auto">
            <a:xfrm>
              <a:off x="671513" y="5311775"/>
              <a:ext cx="47625" cy="100012"/>
            </a:xfrm>
            <a:custGeom>
              <a:avLst/>
              <a:gdLst>
                <a:gd name="T0" fmla="*/ 13 w 17"/>
                <a:gd name="T1" fmla="*/ 36 h 36"/>
                <a:gd name="T2" fmla="*/ 11 w 17"/>
                <a:gd name="T3" fmla="*/ 36 h 36"/>
                <a:gd name="T4" fmla="*/ 5 w 17"/>
                <a:gd name="T5" fmla="*/ 29 h 36"/>
                <a:gd name="T6" fmla="*/ 5 w 17"/>
                <a:gd name="T7" fmla="*/ 11 h 36"/>
                <a:gd name="T8" fmla="*/ 0 w 17"/>
                <a:gd name="T9" fmla="*/ 11 h 36"/>
                <a:gd name="T10" fmla="*/ 0 w 17"/>
                <a:gd name="T11" fmla="*/ 10 h 36"/>
                <a:gd name="T12" fmla="*/ 2 w 17"/>
                <a:gd name="T13" fmla="*/ 9 h 36"/>
                <a:gd name="T14" fmla="*/ 5 w 17"/>
                <a:gd name="T15" fmla="*/ 9 h 36"/>
                <a:gd name="T16" fmla="*/ 5 w 17"/>
                <a:gd name="T17" fmla="*/ 4 h 36"/>
                <a:gd name="T18" fmla="*/ 9 w 17"/>
                <a:gd name="T19" fmla="*/ 0 h 36"/>
                <a:gd name="T20" fmla="*/ 10 w 17"/>
                <a:gd name="T21" fmla="*/ 0 h 36"/>
                <a:gd name="T22" fmla="*/ 10 w 17"/>
                <a:gd name="T23" fmla="*/ 9 h 36"/>
                <a:gd name="T24" fmla="*/ 16 w 17"/>
                <a:gd name="T25" fmla="*/ 9 h 36"/>
                <a:gd name="T26" fmla="*/ 16 w 17"/>
                <a:gd name="T27" fmla="*/ 11 h 36"/>
                <a:gd name="T28" fmla="*/ 10 w 17"/>
                <a:gd name="T29" fmla="*/ 11 h 36"/>
                <a:gd name="T30" fmla="*/ 10 w 17"/>
                <a:gd name="T31" fmla="*/ 27 h 36"/>
                <a:gd name="T32" fmla="*/ 13 w 17"/>
                <a:gd name="T33" fmla="*/ 33 h 36"/>
                <a:gd name="T34" fmla="*/ 17 w 17"/>
                <a:gd name="T35" fmla="*/ 32 h 36"/>
                <a:gd name="T36" fmla="*/ 17 w 17"/>
                <a:gd name="T37" fmla="*/ 33 h 36"/>
                <a:gd name="T38" fmla="*/ 13 w 17"/>
                <a:gd name="T3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6">
                  <a:moveTo>
                    <a:pt x="13" y="36"/>
                  </a:moveTo>
                  <a:cubicBezTo>
                    <a:pt x="12" y="36"/>
                    <a:pt x="11" y="36"/>
                    <a:pt x="11" y="36"/>
                  </a:cubicBezTo>
                  <a:cubicBezTo>
                    <a:pt x="7" y="36"/>
                    <a:pt x="5" y="34"/>
                    <a:pt x="5" y="29"/>
                  </a:cubicBezTo>
                  <a:cubicBezTo>
                    <a:pt x="5" y="11"/>
                    <a:pt x="5" y="11"/>
                    <a:pt x="5" y="11"/>
                  </a:cubicBezTo>
                  <a:cubicBezTo>
                    <a:pt x="0" y="11"/>
                    <a:pt x="0" y="11"/>
                    <a:pt x="0" y="11"/>
                  </a:cubicBezTo>
                  <a:cubicBezTo>
                    <a:pt x="0" y="10"/>
                    <a:pt x="0" y="10"/>
                    <a:pt x="0" y="10"/>
                  </a:cubicBezTo>
                  <a:cubicBezTo>
                    <a:pt x="2" y="9"/>
                    <a:pt x="2" y="9"/>
                    <a:pt x="2" y="9"/>
                  </a:cubicBezTo>
                  <a:cubicBezTo>
                    <a:pt x="5" y="9"/>
                    <a:pt x="5" y="9"/>
                    <a:pt x="5" y="9"/>
                  </a:cubicBezTo>
                  <a:cubicBezTo>
                    <a:pt x="5" y="4"/>
                    <a:pt x="5" y="4"/>
                    <a:pt x="5" y="4"/>
                  </a:cubicBezTo>
                  <a:cubicBezTo>
                    <a:pt x="9" y="0"/>
                    <a:pt x="9" y="0"/>
                    <a:pt x="9" y="0"/>
                  </a:cubicBezTo>
                  <a:cubicBezTo>
                    <a:pt x="10" y="0"/>
                    <a:pt x="10" y="0"/>
                    <a:pt x="10" y="0"/>
                  </a:cubicBezTo>
                  <a:cubicBezTo>
                    <a:pt x="10" y="9"/>
                    <a:pt x="10" y="9"/>
                    <a:pt x="10" y="9"/>
                  </a:cubicBezTo>
                  <a:cubicBezTo>
                    <a:pt x="16" y="9"/>
                    <a:pt x="16" y="9"/>
                    <a:pt x="16" y="9"/>
                  </a:cubicBezTo>
                  <a:cubicBezTo>
                    <a:pt x="17" y="9"/>
                    <a:pt x="17" y="11"/>
                    <a:pt x="16" y="11"/>
                  </a:cubicBezTo>
                  <a:cubicBezTo>
                    <a:pt x="10" y="11"/>
                    <a:pt x="10" y="11"/>
                    <a:pt x="10" y="11"/>
                  </a:cubicBezTo>
                  <a:cubicBezTo>
                    <a:pt x="10" y="27"/>
                    <a:pt x="10" y="27"/>
                    <a:pt x="10" y="27"/>
                  </a:cubicBezTo>
                  <a:cubicBezTo>
                    <a:pt x="10" y="32"/>
                    <a:pt x="12" y="33"/>
                    <a:pt x="13" y="33"/>
                  </a:cubicBezTo>
                  <a:cubicBezTo>
                    <a:pt x="15" y="33"/>
                    <a:pt x="16" y="32"/>
                    <a:pt x="17" y="32"/>
                  </a:cubicBezTo>
                  <a:cubicBezTo>
                    <a:pt x="17" y="33"/>
                    <a:pt x="17" y="33"/>
                    <a:pt x="17" y="33"/>
                  </a:cubicBezTo>
                  <a:lnTo>
                    <a:pt x="1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5" name="Freeform 104"/>
            <p:cNvSpPr>
              <a:spLocks noEditPoints="1"/>
            </p:cNvSpPr>
            <p:nvPr/>
          </p:nvSpPr>
          <p:spPr bwMode="auto">
            <a:xfrm>
              <a:off x="727075" y="5334000"/>
              <a:ext cx="60325" cy="77787"/>
            </a:xfrm>
            <a:custGeom>
              <a:avLst/>
              <a:gdLst>
                <a:gd name="T0" fmla="*/ 22 w 22"/>
                <a:gd name="T1" fmla="*/ 22 h 28"/>
                <a:gd name="T2" fmla="*/ 12 w 22"/>
                <a:gd name="T3" fmla="*/ 28 h 28"/>
                <a:gd name="T4" fmla="*/ 0 w 22"/>
                <a:gd name="T5" fmla="*/ 15 h 28"/>
                <a:gd name="T6" fmla="*/ 4 w 22"/>
                <a:gd name="T7" fmla="*/ 4 h 28"/>
                <a:gd name="T8" fmla="*/ 13 w 22"/>
                <a:gd name="T9" fmla="*/ 0 h 28"/>
                <a:gd name="T10" fmla="*/ 13 w 22"/>
                <a:gd name="T11" fmla="*/ 0 h 28"/>
                <a:gd name="T12" fmla="*/ 22 w 22"/>
                <a:gd name="T13" fmla="*/ 9 h 28"/>
                <a:gd name="T14" fmla="*/ 21 w 22"/>
                <a:gd name="T15" fmla="*/ 11 h 28"/>
                <a:gd name="T16" fmla="*/ 5 w 22"/>
                <a:gd name="T17" fmla="*/ 12 h 28"/>
                <a:gd name="T18" fmla="*/ 14 w 22"/>
                <a:gd name="T19" fmla="*/ 24 h 28"/>
                <a:gd name="T20" fmla="*/ 21 w 22"/>
                <a:gd name="T21" fmla="*/ 21 h 28"/>
                <a:gd name="T22" fmla="*/ 22 w 22"/>
                <a:gd name="T23" fmla="*/ 22 h 28"/>
                <a:gd name="T24" fmla="*/ 5 w 22"/>
                <a:gd name="T25" fmla="*/ 10 h 28"/>
                <a:gd name="T26" fmla="*/ 15 w 22"/>
                <a:gd name="T27" fmla="*/ 10 h 28"/>
                <a:gd name="T28" fmla="*/ 17 w 22"/>
                <a:gd name="T29" fmla="*/ 8 h 28"/>
                <a:gd name="T30" fmla="*/ 11 w 22"/>
                <a:gd name="T31" fmla="*/ 2 h 28"/>
                <a:gd name="T32" fmla="*/ 5 w 22"/>
                <a:gd name="T3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8">
                  <a:moveTo>
                    <a:pt x="22" y="22"/>
                  </a:moveTo>
                  <a:cubicBezTo>
                    <a:pt x="18" y="27"/>
                    <a:pt x="14" y="28"/>
                    <a:pt x="12" y="28"/>
                  </a:cubicBezTo>
                  <a:cubicBezTo>
                    <a:pt x="4" y="28"/>
                    <a:pt x="0" y="22"/>
                    <a:pt x="0" y="15"/>
                  </a:cubicBezTo>
                  <a:cubicBezTo>
                    <a:pt x="0" y="11"/>
                    <a:pt x="1" y="7"/>
                    <a:pt x="4" y="4"/>
                  </a:cubicBezTo>
                  <a:cubicBezTo>
                    <a:pt x="6" y="2"/>
                    <a:pt x="10" y="0"/>
                    <a:pt x="13" y="0"/>
                  </a:cubicBezTo>
                  <a:cubicBezTo>
                    <a:pt x="13" y="0"/>
                    <a:pt x="13" y="0"/>
                    <a:pt x="13" y="0"/>
                  </a:cubicBezTo>
                  <a:cubicBezTo>
                    <a:pt x="18" y="0"/>
                    <a:pt x="22" y="5"/>
                    <a:pt x="22" y="9"/>
                  </a:cubicBezTo>
                  <a:cubicBezTo>
                    <a:pt x="22" y="11"/>
                    <a:pt x="22" y="11"/>
                    <a:pt x="21" y="11"/>
                  </a:cubicBezTo>
                  <a:cubicBezTo>
                    <a:pt x="20" y="11"/>
                    <a:pt x="12" y="12"/>
                    <a:pt x="5" y="12"/>
                  </a:cubicBezTo>
                  <a:cubicBezTo>
                    <a:pt x="5" y="21"/>
                    <a:pt x="10" y="24"/>
                    <a:pt x="14" y="24"/>
                  </a:cubicBezTo>
                  <a:cubicBezTo>
                    <a:pt x="16" y="24"/>
                    <a:pt x="19" y="23"/>
                    <a:pt x="21" y="21"/>
                  </a:cubicBezTo>
                  <a:lnTo>
                    <a:pt x="22" y="22"/>
                  </a:lnTo>
                  <a:close/>
                  <a:moveTo>
                    <a:pt x="5" y="10"/>
                  </a:moveTo>
                  <a:cubicBezTo>
                    <a:pt x="8" y="10"/>
                    <a:pt x="12" y="10"/>
                    <a:pt x="15" y="10"/>
                  </a:cubicBezTo>
                  <a:cubicBezTo>
                    <a:pt x="16" y="10"/>
                    <a:pt x="17" y="9"/>
                    <a:pt x="17" y="8"/>
                  </a:cubicBezTo>
                  <a:cubicBezTo>
                    <a:pt x="17" y="5"/>
                    <a:pt x="15" y="2"/>
                    <a:pt x="11" y="2"/>
                  </a:cubicBezTo>
                  <a:cubicBezTo>
                    <a:pt x="9"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6" name="Freeform 105"/>
            <p:cNvSpPr>
              <a:spLocks noEditPoints="1"/>
            </p:cNvSpPr>
            <p:nvPr/>
          </p:nvSpPr>
          <p:spPr bwMode="auto">
            <a:xfrm>
              <a:off x="795338" y="5334000"/>
              <a:ext cx="74612" cy="119062"/>
            </a:xfrm>
            <a:custGeom>
              <a:avLst/>
              <a:gdLst>
                <a:gd name="T0" fmla="*/ 27 w 27"/>
                <a:gd name="T1" fmla="*/ 1 h 43"/>
                <a:gd name="T2" fmla="*/ 25 w 27"/>
                <a:gd name="T3" fmla="*/ 4 h 43"/>
                <a:gd name="T4" fmla="*/ 21 w 27"/>
                <a:gd name="T5" fmla="*/ 4 h 43"/>
                <a:gd name="T6" fmla="*/ 23 w 27"/>
                <a:gd name="T7" fmla="*/ 10 h 43"/>
                <a:gd name="T8" fmla="*/ 12 w 27"/>
                <a:gd name="T9" fmla="*/ 19 h 43"/>
                <a:gd name="T10" fmla="*/ 9 w 27"/>
                <a:gd name="T11" fmla="*/ 19 h 43"/>
                <a:gd name="T12" fmla="*/ 7 w 27"/>
                <a:gd name="T13" fmla="*/ 22 h 43"/>
                <a:gd name="T14" fmla="*/ 11 w 27"/>
                <a:gd name="T15" fmla="*/ 24 h 43"/>
                <a:gd name="T16" fmla="*/ 18 w 27"/>
                <a:gd name="T17" fmla="*/ 24 h 43"/>
                <a:gd name="T18" fmla="*/ 26 w 27"/>
                <a:gd name="T19" fmla="*/ 31 h 43"/>
                <a:gd name="T20" fmla="*/ 11 w 27"/>
                <a:gd name="T21" fmla="*/ 43 h 43"/>
                <a:gd name="T22" fmla="*/ 0 w 27"/>
                <a:gd name="T23" fmla="*/ 36 h 43"/>
                <a:gd name="T24" fmla="*/ 2 w 27"/>
                <a:gd name="T25" fmla="*/ 32 h 43"/>
                <a:gd name="T26" fmla="*/ 7 w 27"/>
                <a:gd name="T27" fmla="*/ 28 h 43"/>
                <a:gd name="T28" fmla="*/ 2 w 27"/>
                <a:gd name="T29" fmla="*/ 25 h 43"/>
                <a:gd name="T30" fmla="*/ 2 w 27"/>
                <a:gd name="T31" fmla="*/ 22 h 43"/>
                <a:gd name="T32" fmla="*/ 7 w 27"/>
                <a:gd name="T33" fmla="*/ 18 h 43"/>
                <a:gd name="T34" fmla="*/ 2 w 27"/>
                <a:gd name="T35" fmla="*/ 10 h 43"/>
                <a:gd name="T36" fmla="*/ 13 w 27"/>
                <a:gd name="T37" fmla="*/ 0 h 43"/>
                <a:gd name="T38" fmla="*/ 13 w 27"/>
                <a:gd name="T39" fmla="*/ 0 h 43"/>
                <a:gd name="T40" fmla="*/ 19 w 27"/>
                <a:gd name="T41" fmla="*/ 2 h 43"/>
                <a:gd name="T42" fmla="*/ 27 w 27"/>
                <a:gd name="T43" fmla="*/ 1 h 43"/>
                <a:gd name="T44" fmla="*/ 8 w 27"/>
                <a:gd name="T45" fmla="*/ 30 h 43"/>
                <a:gd name="T46" fmla="*/ 5 w 27"/>
                <a:gd name="T47" fmla="*/ 34 h 43"/>
                <a:gd name="T48" fmla="*/ 13 w 27"/>
                <a:gd name="T49" fmla="*/ 40 h 43"/>
                <a:gd name="T50" fmla="*/ 22 w 27"/>
                <a:gd name="T51" fmla="*/ 33 h 43"/>
                <a:gd name="T52" fmla="*/ 20 w 27"/>
                <a:gd name="T53" fmla="*/ 29 h 43"/>
                <a:gd name="T54" fmla="*/ 13 w 27"/>
                <a:gd name="T55" fmla="*/ 28 h 43"/>
                <a:gd name="T56" fmla="*/ 8 w 27"/>
                <a:gd name="T57" fmla="*/ 30 h 43"/>
                <a:gd name="T58" fmla="*/ 7 w 27"/>
                <a:gd name="T59" fmla="*/ 9 h 43"/>
                <a:gd name="T60" fmla="*/ 13 w 27"/>
                <a:gd name="T61" fmla="*/ 17 h 43"/>
                <a:gd name="T62" fmla="*/ 18 w 27"/>
                <a:gd name="T63" fmla="*/ 10 h 43"/>
                <a:gd name="T64" fmla="*/ 12 w 27"/>
                <a:gd name="T65" fmla="*/ 2 h 43"/>
                <a:gd name="T66" fmla="*/ 7 w 27"/>
                <a:gd name="T67"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43">
                  <a:moveTo>
                    <a:pt x="27" y="1"/>
                  </a:moveTo>
                  <a:cubicBezTo>
                    <a:pt x="27" y="2"/>
                    <a:pt x="26" y="4"/>
                    <a:pt x="25" y="4"/>
                  </a:cubicBezTo>
                  <a:cubicBezTo>
                    <a:pt x="21" y="4"/>
                    <a:pt x="21" y="4"/>
                    <a:pt x="21" y="4"/>
                  </a:cubicBezTo>
                  <a:cubicBezTo>
                    <a:pt x="22" y="5"/>
                    <a:pt x="23" y="7"/>
                    <a:pt x="23" y="10"/>
                  </a:cubicBezTo>
                  <a:cubicBezTo>
                    <a:pt x="23" y="16"/>
                    <a:pt x="17" y="19"/>
                    <a:pt x="12" y="19"/>
                  </a:cubicBezTo>
                  <a:cubicBezTo>
                    <a:pt x="11" y="19"/>
                    <a:pt x="10" y="19"/>
                    <a:pt x="9" y="19"/>
                  </a:cubicBezTo>
                  <a:cubicBezTo>
                    <a:pt x="8" y="20"/>
                    <a:pt x="7" y="21"/>
                    <a:pt x="7" y="22"/>
                  </a:cubicBezTo>
                  <a:cubicBezTo>
                    <a:pt x="7" y="23"/>
                    <a:pt x="8" y="24"/>
                    <a:pt x="11" y="24"/>
                  </a:cubicBezTo>
                  <a:cubicBezTo>
                    <a:pt x="13" y="24"/>
                    <a:pt x="16" y="24"/>
                    <a:pt x="18" y="24"/>
                  </a:cubicBezTo>
                  <a:cubicBezTo>
                    <a:pt x="21" y="24"/>
                    <a:pt x="26" y="25"/>
                    <a:pt x="26" y="31"/>
                  </a:cubicBezTo>
                  <a:cubicBezTo>
                    <a:pt x="26" y="37"/>
                    <a:pt x="19" y="43"/>
                    <a:pt x="11" y="43"/>
                  </a:cubicBezTo>
                  <a:cubicBezTo>
                    <a:pt x="4" y="43"/>
                    <a:pt x="1" y="39"/>
                    <a:pt x="0" y="36"/>
                  </a:cubicBezTo>
                  <a:cubicBezTo>
                    <a:pt x="0" y="35"/>
                    <a:pt x="1" y="33"/>
                    <a:pt x="2" y="32"/>
                  </a:cubicBezTo>
                  <a:cubicBezTo>
                    <a:pt x="3" y="31"/>
                    <a:pt x="6" y="29"/>
                    <a:pt x="7" y="28"/>
                  </a:cubicBezTo>
                  <a:cubicBezTo>
                    <a:pt x="5" y="27"/>
                    <a:pt x="3" y="26"/>
                    <a:pt x="2" y="25"/>
                  </a:cubicBezTo>
                  <a:cubicBezTo>
                    <a:pt x="2" y="24"/>
                    <a:pt x="2" y="23"/>
                    <a:pt x="2" y="22"/>
                  </a:cubicBezTo>
                  <a:cubicBezTo>
                    <a:pt x="4" y="21"/>
                    <a:pt x="6" y="20"/>
                    <a:pt x="7" y="18"/>
                  </a:cubicBezTo>
                  <a:cubicBezTo>
                    <a:pt x="4" y="17"/>
                    <a:pt x="2" y="14"/>
                    <a:pt x="2" y="10"/>
                  </a:cubicBezTo>
                  <a:cubicBezTo>
                    <a:pt x="2" y="3"/>
                    <a:pt x="8" y="0"/>
                    <a:pt x="13" y="0"/>
                  </a:cubicBezTo>
                  <a:cubicBezTo>
                    <a:pt x="13" y="0"/>
                    <a:pt x="13" y="0"/>
                    <a:pt x="13" y="0"/>
                  </a:cubicBezTo>
                  <a:cubicBezTo>
                    <a:pt x="15" y="0"/>
                    <a:pt x="17" y="1"/>
                    <a:pt x="19" y="2"/>
                  </a:cubicBezTo>
                  <a:cubicBezTo>
                    <a:pt x="22" y="1"/>
                    <a:pt x="25" y="1"/>
                    <a:pt x="27" y="1"/>
                  </a:cubicBezTo>
                  <a:close/>
                  <a:moveTo>
                    <a:pt x="8" y="30"/>
                  </a:moveTo>
                  <a:cubicBezTo>
                    <a:pt x="7" y="31"/>
                    <a:pt x="5" y="33"/>
                    <a:pt x="5" y="34"/>
                  </a:cubicBezTo>
                  <a:cubicBezTo>
                    <a:pt x="5" y="38"/>
                    <a:pt x="9" y="40"/>
                    <a:pt x="13" y="40"/>
                  </a:cubicBezTo>
                  <a:cubicBezTo>
                    <a:pt x="19" y="40"/>
                    <a:pt x="22" y="37"/>
                    <a:pt x="22" y="33"/>
                  </a:cubicBezTo>
                  <a:cubicBezTo>
                    <a:pt x="22" y="31"/>
                    <a:pt x="21" y="30"/>
                    <a:pt x="20" y="29"/>
                  </a:cubicBezTo>
                  <a:cubicBezTo>
                    <a:pt x="18" y="28"/>
                    <a:pt x="16" y="28"/>
                    <a:pt x="13" y="28"/>
                  </a:cubicBezTo>
                  <a:cubicBezTo>
                    <a:pt x="11" y="28"/>
                    <a:pt x="9" y="29"/>
                    <a:pt x="8" y="30"/>
                  </a:cubicBezTo>
                  <a:close/>
                  <a:moveTo>
                    <a:pt x="7" y="9"/>
                  </a:moveTo>
                  <a:cubicBezTo>
                    <a:pt x="7" y="14"/>
                    <a:pt x="9" y="17"/>
                    <a:pt x="13" y="17"/>
                  </a:cubicBezTo>
                  <a:cubicBezTo>
                    <a:pt x="16" y="17"/>
                    <a:pt x="18" y="15"/>
                    <a:pt x="18" y="10"/>
                  </a:cubicBezTo>
                  <a:cubicBezTo>
                    <a:pt x="18" y="5"/>
                    <a:pt x="16" y="2"/>
                    <a:pt x="12" y="2"/>
                  </a:cubicBezTo>
                  <a:cubicBezTo>
                    <a:pt x="10" y="2"/>
                    <a:pt x="7" y="4"/>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7" name="Freeform 106"/>
            <p:cNvSpPr>
              <a:spLocks/>
            </p:cNvSpPr>
            <p:nvPr/>
          </p:nvSpPr>
          <p:spPr bwMode="auto">
            <a:xfrm>
              <a:off x="877888" y="5334000"/>
              <a:ext cx="55562" cy="77787"/>
            </a:xfrm>
            <a:custGeom>
              <a:avLst/>
              <a:gdLst>
                <a:gd name="T0" fmla="*/ 9 w 20"/>
                <a:gd name="T1" fmla="*/ 7 h 28"/>
                <a:gd name="T2" fmla="*/ 16 w 20"/>
                <a:gd name="T3" fmla="*/ 0 h 28"/>
                <a:gd name="T4" fmla="*/ 20 w 20"/>
                <a:gd name="T5" fmla="*/ 3 h 28"/>
                <a:gd name="T6" fmla="*/ 18 w 20"/>
                <a:gd name="T7" fmla="*/ 6 h 28"/>
                <a:gd name="T8" fmla="*/ 16 w 20"/>
                <a:gd name="T9" fmla="*/ 6 h 28"/>
                <a:gd name="T10" fmla="*/ 14 w 20"/>
                <a:gd name="T11" fmla="*/ 5 h 28"/>
                <a:gd name="T12" fmla="*/ 9 w 20"/>
                <a:gd name="T13" fmla="*/ 10 h 28"/>
                <a:gd name="T14" fmla="*/ 9 w 20"/>
                <a:gd name="T15" fmla="*/ 21 h 28"/>
                <a:gd name="T16" fmla="*/ 14 w 20"/>
                <a:gd name="T17" fmla="*/ 26 h 28"/>
                <a:gd name="T18" fmla="*/ 14 w 20"/>
                <a:gd name="T19" fmla="*/ 28 h 28"/>
                <a:gd name="T20" fmla="*/ 0 w 20"/>
                <a:gd name="T21" fmla="*/ 28 h 28"/>
                <a:gd name="T22" fmla="*/ 0 w 20"/>
                <a:gd name="T23" fmla="*/ 26 h 28"/>
                <a:gd name="T24" fmla="*/ 4 w 20"/>
                <a:gd name="T25" fmla="*/ 21 h 28"/>
                <a:gd name="T26" fmla="*/ 4 w 20"/>
                <a:gd name="T27" fmla="*/ 8 h 28"/>
                <a:gd name="T28" fmla="*/ 0 w 20"/>
                <a:gd name="T29" fmla="*/ 4 h 28"/>
                <a:gd name="T30" fmla="*/ 0 w 20"/>
                <a:gd name="T31" fmla="*/ 2 h 28"/>
                <a:gd name="T32" fmla="*/ 9 w 20"/>
                <a:gd name="T33" fmla="*/ 0 h 28"/>
                <a:gd name="T34" fmla="*/ 9 w 20"/>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8">
                  <a:moveTo>
                    <a:pt x="9" y="7"/>
                  </a:moveTo>
                  <a:cubicBezTo>
                    <a:pt x="11" y="3"/>
                    <a:pt x="13" y="0"/>
                    <a:pt x="16" y="0"/>
                  </a:cubicBezTo>
                  <a:cubicBezTo>
                    <a:pt x="19" y="0"/>
                    <a:pt x="20" y="2"/>
                    <a:pt x="20" y="3"/>
                  </a:cubicBezTo>
                  <a:cubicBezTo>
                    <a:pt x="20" y="4"/>
                    <a:pt x="19" y="6"/>
                    <a:pt x="18" y="6"/>
                  </a:cubicBezTo>
                  <a:cubicBezTo>
                    <a:pt x="17" y="6"/>
                    <a:pt x="17" y="6"/>
                    <a:pt x="16" y="6"/>
                  </a:cubicBezTo>
                  <a:cubicBezTo>
                    <a:pt x="16" y="5"/>
                    <a:pt x="15" y="5"/>
                    <a:pt x="14" y="5"/>
                  </a:cubicBezTo>
                  <a:cubicBezTo>
                    <a:pt x="12" y="5"/>
                    <a:pt x="10" y="6"/>
                    <a:pt x="9" y="10"/>
                  </a:cubicBezTo>
                  <a:cubicBezTo>
                    <a:pt x="9" y="21"/>
                    <a:pt x="9" y="21"/>
                    <a:pt x="9" y="21"/>
                  </a:cubicBezTo>
                  <a:cubicBezTo>
                    <a:pt x="9" y="25"/>
                    <a:pt x="9" y="26"/>
                    <a:pt x="14" y="26"/>
                  </a:cubicBezTo>
                  <a:cubicBezTo>
                    <a:pt x="14" y="28"/>
                    <a:pt x="14" y="28"/>
                    <a:pt x="14" y="28"/>
                  </a:cubicBezTo>
                  <a:cubicBezTo>
                    <a:pt x="0" y="28"/>
                    <a:pt x="0" y="28"/>
                    <a:pt x="0" y="28"/>
                  </a:cubicBezTo>
                  <a:cubicBezTo>
                    <a:pt x="0" y="26"/>
                    <a:pt x="0" y="26"/>
                    <a:pt x="0" y="26"/>
                  </a:cubicBezTo>
                  <a:cubicBezTo>
                    <a:pt x="4" y="26"/>
                    <a:pt x="4" y="25"/>
                    <a:pt x="4" y="21"/>
                  </a:cubicBezTo>
                  <a:cubicBezTo>
                    <a:pt x="4" y="8"/>
                    <a:pt x="4" y="8"/>
                    <a:pt x="4" y="8"/>
                  </a:cubicBezTo>
                  <a:cubicBezTo>
                    <a:pt x="4" y="4"/>
                    <a:pt x="4" y="4"/>
                    <a:pt x="0" y="4"/>
                  </a:cubicBezTo>
                  <a:cubicBezTo>
                    <a:pt x="0" y="2"/>
                    <a:pt x="0" y="2"/>
                    <a:pt x="0" y="2"/>
                  </a:cubicBezTo>
                  <a:cubicBezTo>
                    <a:pt x="3" y="2"/>
                    <a:pt x="6" y="1"/>
                    <a:pt x="9" y="0"/>
                  </a:cubicBezTo>
                  <a:cubicBezTo>
                    <a:pt x="9" y="7"/>
                    <a:pt x="9" y="7"/>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8" name="Freeform 107"/>
            <p:cNvSpPr>
              <a:spLocks noEditPoints="1"/>
            </p:cNvSpPr>
            <p:nvPr/>
          </p:nvSpPr>
          <p:spPr bwMode="auto">
            <a:xfrm>
              <a:off x="941388" y="5334000"/>
              <a:ext cx="65087" cy="77787"/>
            </a:xfrm>
            <a:custGeom>
              <a:avLst/>
              <a:gdLst>
                <a:gd name="T0" fmla="*/ 19 w 24"/>
                <a:gd name="T1" fmla="*/ 28 h 28"/>
                <a:gd name="T2" fmla="*/ 16 w 24"/>
                <a:gd name="T3" fmla="*/ 27 h 28"/>
                <a:gd name="T4" fmla="*/ 15 w 24"/>
                <a:gd name="T5" fmla="*/ 24 h 28"/>
                <a:gd name="T6" fmla="*/ 7 w 24"/>
                <a:gd name="T7" fmla="*/ 28 h 28"/>
                <a:gd name="T8" fmla="*/ 0 w 24"/>
                <a:gd name="T9" fmla="*/ 21 h 28"/>
                <a:gd name="T10" fmla="*/ 5 w 24"/>
                <a:gd name="T11" fmla="*/ 15 h 28"/>
                <a:gd name="T12" fmla="*/ 14 w 24"/>
                <a:gd name="T13" fmla="*/ 11 h 28"/>
                <a:gd name="T14" fmla="*/ 14 w 24"/>
                <a:gd name="T15" fmla="*/ 10 h 28"/>
                <a:gd name="T16" fmla="*/ 9 w 24"/>
                <a:gd name="T17" fmla="*/ 3 h 28"/>
                <a:gd name="T18" fmla="*/ 6 w 24"/>
                <a:gd name="T19" fmla="*/ 4 h 28"/>
                <a:gd name="T20" fmla="*/ 5 w 24"/>
                <a:gd name="T21" fmla="*/ 8 h 28"/>
                <a:gd name="T22" fmla="*/ 3 w 24"/>
                <a:gd name="T23" fmla="*/ 9 h 28"/>
                <a:gd name="T24" fmla="*/ 0 w 24"/>
                <a:gd name="T25" fmla="*/ 7 h 28"/>
                <a:gd name="T26" fmla="*/ 2 w 24"/>
                <a:gd name="T27" fmla="*/ 4 h 28"/>
                <a:gd name="T28" fmla="*/ 11 w 24"/>
                <a:gd name="T29" fmla="*/ 0 h 28"/>
                <a:gd name="T30" fmla="*/ 16 w 24"/>
                <a:gd name="T31" fmla="*/ 2 h 28"/>
                <a:gd name="T32" fmla="*/ 19 w 24"/>
                <a:gd name="T33" fmla="*/ 9 h 28"/>
                <a:gd name="T34" fmla="*/ 19 w 24"/>
                <a:gd name="T35" fmla="*/ 21 h 28"/>
                <a:gd name="T36" fmla="*/ 21 w 24"/>
                <a:gd name="T37" fmla="*/ 24 h 28"/>
                <a:gd name="T38" fmla="*/ 24 w 24"/>
                <a:gd name="T39" fmla="*/ 24 h 28"/>
                <a:gd name="T40" fmla="*/ 24 w 24"/>
                <a:gd name="T41" fmla="*/ 25 h 28"/>
                <a:gd name="T42" fmla="*/ 19 w 24"/>
                <a:gd name="T43" fmla="*/ 28 h 28"/>
                <a:gd name="T44" fmla="*/ 14 w 24"/>
                <a:gd name="T45" fmla="*/ 13 h 28"/>
                <a:gd name="T46" fmla="*/ 9 w 24"/>
                <a:gd name="T47" fmla="*/ 15 h 28"/>
                <a:gd name="T48" fmla="*/ 5 w 24"/>
                <a:gd name="T49" fmla="*/ 20 h 28"/>
                <a:gd name="T50" fmla="*/ 10 w 24"/>
                <a:gd name="T51" fmla="*/ 25 h 28"/>
                <a:gd name="T52" fmla="*/ 14 w 24"/>
                <a:gd name="T53" fmla="*/ 22 h 28"/>
                <a:gd name="T54" fmla="*/ 14 w 24"/>
                <a:gd name="T5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8">
                  <a:moveTo>
                    <a:pt x="19" y="28"/>
                  </a:moveTo>
                  <a:cubicBezTo>
                    <a:pt x="18" y="28"/>
                    <a:pt x="17" y="28"/>
                    <a:pt x="16" y="27"/>
                  </a:cubicBezTo>
                  <a:cubicBezTo>
                    <a:pt x="15" y="26"/>
                    <a:pt x="15" y="25"/>
                    <a:pt x="15" y="24"/>
                  </a:cubicBezTo>
                  <a:cubicBezTo>
                    <a:pt x="12" y="26"/>
                    <a:pt x="9" y="28"/>
                    <a:pt x="7" y="28"/>
                  </a:cubicBezTo>
                  <a:cubicBezTo>
                    <a:pt x="3" y="28"/>
                    <a:pt x="0" y="25"/>
                    <a:pt x="0" y="21"/>
                  </a:cubicBezTo>
                  <a:cubicBezTo>
                    <a:pt x="0" y="18"/>
                    <a:pt x="2" y="16"/>
                    <a:pt x="5" y="15"/>
                  </a:cubicBezTo>
                  <a:cubicBezTo>
                    <a:pt x="9" y="13"/>
                    <a:pt x="13" y="12"/>
                    <a:pt x="14" y="11"/>
                  </a:cubicBezTo>
                  <a:cubicBezTo>
                    <a:pt x="14" y="10"/>
                    <a:pt x="14" y="10"/>
                    <a:pt x="14" y="10"/>
                  </a:cubicBezTo>
                  <a:cubicBezTo>
                    <a:pt x="14" y="5"/>
                    <a:pt x="12" y="3"/>
                    <a:pt x="9" y="3"/>
                  </a:cubicBezTo>
                  <a:cubicBezTo>
                    <a:pt x="8" y="3"/>
                    <a:pt x="7" y="3"/>
                    <a:pt x="6" y="4"/>
                  </a:cubicBezTo>
                  <a:cubicBezTo>
                    <a:pt x="6" y="5"/>
                    <a:pt x="5" y="6"/>
                    <a:pt x="5" y="8"/>
                  </a:cubicBezTo>
                  <a:cubicBezTo>
                    <a:pt x="4" y="9"/>
                    <a:pt x="4" y="9"/>
                    <a:pt x="3" y="9"/>
                  </a:cubicBezTo>
                  <a:cubicBezTo>
                    <a:pt x="2" y="9"/>
                    <a:pt x="0" y="8"/>
                    <a:pt x="0" y="7"/>
                  </a:cubicBezTo>
                  <a:cubicBezTo>
                    <a:pt x="0" y="6"/>
                    <a:pt x="1" y="5"/>
                    <a:pt x="2" y="4"/>
                  </a:cubicBezTo>
                  <a:cubicBezTo>
                    <a:pt x="4" y="3"/>
                    <a:pt x="8" y="1"/>
                    <a:pt x="11" y="0"/>
                  </a:cubicBezTo>
                  <a:cubicBezTo>
                    <a:pt x="13" y="0"/>
                    <a:pt x="15" y="1"/>
                    <a:pt x="16" y="2"/>
                  </a:cubicBezTo>
                  <a:cubicBezTo>
                    <a:pt x="19" y="3"/>
                    <a:pt x="19" y="6"/>
                    <a:pt x="19" y="9"/>
                  </a:cubicBezTo>
                  <a:cubicBezTo>
                    <a:pt x="19" y="21"/>
                    <a:pt x="19" y="21"/>
                    <a:pt x="19" y="21"/>
                  </a:cubicBezTo>
                  <a:cubicBezTo>
                    <a:pt x="19" y="23"/>
                    <a:pt x="20" y="24"/>
                    <a:pt x="21" y="24"/>
                  </a:cubicBezTo>
                  <a:cubicBezTo>
                    <a:pt x="22" y="24"/>
                    <a:pt x="23" y="24"/>
                    <a:pt x="24" y="24"/>
                  </a:cubicBezTo>
                  <a:cubicBezTo>
                    <a:pt x="24" y="25"/>
                    <a:pt x="24" y="25"/>
                    <a:pt x="24" y="25"/>
                  </a:cubicBezTo>
                  <a:lnTo>
                    <a:pt x="19" y="28"/>
                  </a:lnTo>
                  <a:close/>
                  <a:moveTo>
                    <a:pt x="14" y="13"/>
                  </a:moveTo>
                  <a:cubicBezTo>
                    <a:pt x="13" y="13"/>
                    <a:pt x="10" y="15"/>
                    <a:pt x="9" y="15"/>
                  </a:cubicBezTo>
                  <a:cubicBezTo>
                    <a:pt x="7" y="17"/>
                    <a:pt x="5" y="18"/>
                    <a:pt x="5" y="20"/>
                  </a:cubicBezTo>
                  <a:cubicBezTo>
                    <a:pt x="5" y="23"/>
                    <a:pt x="8" y="25"/>
                    <a:pt x="10" y="25"/>
                  </a:cubicBezTo>
                  <a:cubicBezTo>
                    <a:pt x="11" y="25"/>
                    <a:pt x="13" y="24"/>
                    <a:pt x="14" y="22"/>
                  </a:cubicBezTo>
                  <a:lnTo>
                    <a:pt x="1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69" name="Freeform 108"/>
            <p:cNvSpPr>
              <a:spLocks/>
            </p:cNvSpPr>
            <p:nvPr/>
          </p:nvSpPr>
          <p:spPr bwMode="auto">
            <a:xfrm>
              <a:off x="1006475" y="5311775"/>
              <a:ext cx="49212" cy="100012"/>
            </a:xfrm>
            <a:custGeom>
              <a:avLst/>
              <a:gdLst>
                <a:gd name="T0" fmla="*/ 14 w 18"/>
                <a:gd name="T1" fmla="*/ 36 h 36"/>
                <a:gd name="T2" fmla="*/ 11 w 18"/>
                <a:gd name="T3" fmla="*/ 36 h 36"/>
                <a:gd name="T4" fmla="*/ 5 w 18"/>
                <a:gd name="T5" fmla="*/ 29 h 36"/>
                <a:gd name="T6" fmla="*/ 5 w 18"/>
                <a:gd name="T7" fmla="*/ 11 h 36"/>
                <a:gd name="T8" fmla="*/ 1 w 18"/>
                <a:gd name="T9" fmla="*/ 11 h 36"/>
                <a:gd name="T10" fmla="*/ 0 w 18"/>
                <a:gd name="T11" fmla="*/ 10 h 36"/>
                <a:gd name="T12" fmla="*/ 2 w 18"/>
                <a:gd name="T13" fmla="*/ 9 h 36"/>
                <a:gd name="T14" fmla="*/ 5 w 18"/>
                <a:gd name="T15" fmla="*/ 9 h 36"/>
                <a:gd name="T16" fmla="*/ 5 w 18"/>
                <a:gd name="T17" fmla="*/ 4 h 36"/>
                <a:gd name="T18" fmla="*/ 9 w 18"/>
                <a:gd name="T19" fmla="*/ 0 h 36"/>
                <a:gd name="T20" fmla="*/ 10 w 18"/>
                <a:gd name="T21" fmla="*/ 0 h 36"/>
                <a:gd name="T22" fmla="*/ 10 w 18"/>
                <a:gd name="T23" fmla="*/ 9 h 36"/>
                <a:gd name="T24" fmla="*/ 17 w 18"/>
                <a:gd name="T25" fmla="*/ 9 h 36"/>
                <a:gd name="T26" fmla="*/ 16 w 18"/>
                <a:gd name="T27" fmla="*/ 11 h 36"/>
                <a:gd name="T28" fmla="*/ 10 w 18"/>
                <a:gd name="T29" fmla="*/ 11 h 36"/>
                <a:gd name="T30" fmla="*/ 10 w 18"/>
                <a:gd name="T31" fmla="*/ 27 h 36"/>
                <a:gd name="T32" fmla="*/ 13 w 18"/>
                <a:gd name="T33" fmla="*/ 33 h 36"/>
                <a:gd name="T34" fmla="*/ 17 w 18"/>
                <a:gd name="T35" fmla="*/ 32 h 36"/>
                <a:gd name="T36" fmla="*/ 18 w 18"/>
                <a:gd name="T37" fmla="*/ 33 h 36"/>
                <a:gd name="T38" fmla="*/ 14 w 18"/>
                <a:gd name="T3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6">
                  <a:moveTo>
                    <a:pt x="14" y="36"/>
                  </a:moveTo>
                  <a:cubicBezTo>
                    <a:pt x="12" y="36"/>
                    <a:pt x="12" y="36"/>
                    <a:pt x="11" y="36"/>
                  </a:cubicBezTo>
                  <a:cubicBezTo>
                    <a:pt x="7" y="36"/>
                    <a:pt x="5" y="34"/>
                    <a:pt x="5" y="29"/>
                  </a:cubicBezTo>
                  <a:cubicBezTo>
                    <a:pt x="5" y="11"/>
                    <a:pt x="5" y="11"/>
                    <a:pt x="5" y="11"/>
                  </a:cubicBezTo>
                  <a:cubicBezTo>
                    <a:pt x="1" y="11"/>
                    <a:pt x="1" y="11"/>
                    <a:pt x="1" y="11"/>
                  </a:cubicBezTo>
                  <a:cubicBezTo>
                    <a:pt x="0" y="10"/>
                    <a:pt x="0" y="10"/>
                    <a:pt x="0" y="10"/>
                  </a:cubicBezTo>
                  <a:cubicBezTo>
                    <a:pt x="2" y="9"/>
                    <a:pt x="2" y="9"/>
                    <a:pt x="2" y="9"/>
                  </a:cubicBezTo>
                  <a:cubicBezTo>
                    <a:pt x="5" y="9"/>
                    <a:pt x="5" y="9"/>
                    <a:pt x="5" y="9"/>
                  </a:cubicBezTo>
                  <a:cubicBezTo>
                    <a:pt x="5" y="4"/>
                    <a:pt x="5" y="4"/>
                    <a:pt x="5" y="4"/>
                  </a:cubicBezTo>
                  <a:cubicBezTo>
                    <a:pt x="9" y="0"/>
                    <a:pt x="9" y="0"/>
                    <a:pt x="9" y="0"/>
                  </a:cubicBezTo>
                  <a:cubicBezTo>
                    <a:pt x="10" y="0"/>
                    <a:pt x="10" y="0"/>
                    <a:pt x="10" y="0"/>
                  </a:cubicBezTo>
                  <a:cubicBezTo>
                    <a:pt x="10" y="9"/>
                    <a:pt x="10" y="9"/>
                    <a:pt x="10" y="9"/>
                  </a:cubicBezTo>
                  <a:cubicBezTo>
                    <a:pt x="17" y="9"/>
                    <a:pt x="17" y="9"/>
                    <a:pt x="17" y="9"/>
                  </a:cubicBezTo>
                  <a:cubicBezTo>
                    <a:pt x="17" y="9"/>
                    <a:pt x="17" y="11"/>
                    <a:pt x="16" y="11"/>
                  </a:cubicBezTo>
                  <a:cubicBezTo>
                    <a:pt x="10" y="11"/>
                    <a:pt x="10" y="11"/>
                    <a:pt x="10" y="11"/>
                  </a:cubicBezTo>
                  <a:cubicBezTo>
                    <a:pt x="10" y="27"/>
                    <a:pt x="10" y="27"/>
                    <a:pt x="10" y="27"/>
                  </a:cubicBezTo>
                  <a:cubicBezTo>
                    <a:pt x="10" y="32"/>
                    <a:pt x="12" y="33"/>
                    <a:pt x="13" y="33"/>
                  </a:cubicBezTo>
                  <a:cubicBezTo>
                    <a:pt x="15" y="33"/>
                    <a:pt x="16" y="32"/>
                    <a:pt x="17" y="32"/>
                  </a:cubicBezTo>
                  <a:cubicBezTo>
                    <a:pt x="18" y="33"/>
                    <a:pt x="18" y="33"/>
                    <a:pt x="18" y="33"/>
                  </a:cubicBezTo>
                  <a:lnTo>
                    <a:pt x="14"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0" name="Freeform 109"/>
            <p:cNvSpPr>
              <a:spLocks noEditPoints="1"/>
            </p:cNvSpPr>
            <p:nvPr/>
          </p:nvSpPr>
          <p:spPr bwMode="auto">
            <a:xfrm>
              <a:off x="1062038" y="5334000"/>
              <a:ext cx="60325" cy="77787"/>
            </a:xfrm>
            <a:custGeom>
              <a:avLst/>
              <a:gdLst>
                <a:gd name="T0" fmla="*/ 22 w 22"/>
                <a:gd name="T1" fmla="*/ 22 h 28"/>
                <a:gd name="T2" fmla="*/ 12 w 22"/>
                <a:gd name="T3" fmla="*/ 28 h 28"/>
                <a:gd name="T4" fmla="*/ 0 w 22"/>
                <a:gd name="T5" fmla="*/ 15 h 28"/>
                <a:gd name="T6" fmla="*/ 4 w 22"/>
                <a:gd name="T7" fmla="*/ 4 h 28"/>
                <a:gd name="T8" fmla="*/ 13 w 22"/>
                <a:gd name="T9" fmla="*/ 0 h 28"/>
                <a:gd name="T10" fmla="*/ 13 w 22"/>
                <a:gd name="T11" fmla="*/ 0 h 28"/>
                <a:gd name="T12" fmla="*/ 22 w 22"/>
                <a:gd name="T13" fmla="*/ 9 h 28"/>
                <a:gd name="T14" fmla="*/ 21 w 22"/>
                <a:gd name="T15" fmla="*/ 11 h 28"/>
                <a:gd name="T16" fmla="*/ 5 w 22"/>
                <a:gd name="T17" fmla="*/ 12 h 28"/>
                <a:gd name="T18" fmla="*/ 14 w 22"/>
                <a:gd name="T19" fmla="*/ 24 h 28"/>
                <a:gd name="T20" fmla="*/ 21 w 22"/>
                <a:gd name="T21" fmla="*/ 21 h 28"/>
                <a:gd name="T22" fmla="*/ 22 w 22"/>
                <a:gd name="T23" fmla="*/ 22 h 28"/>
                <a:gd name="T24" fmla="*/ 5 w 22"/>
                <a:gd name="T25" fmla="*/ 10 h 28"/>
                <a:gd name="T26" fmla="*/ 16 w 22"/>
                <a:gd name="T27" fmla="*/ 10 h 28"/>
                <a:gd name="T28" fmla="*/ 17 w 22"/>
                <a:gd name="T29" fmla="*/ 8 h 28"/>
                <a:gd name="T30" fmla="*/ 12 w 22"/>
                <a:gd name="T31" fmla="*/ 2 h 28"/>
                <a:gd name="T32" fmla="*/ 5 w 22"/>
                <a:gd name="T3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8">
                  <a:moveTo>
                    <a:pt x="22" y="22"/>
                  </a:moveTo>
                  <a:cubicBezTo>
                    <a:pt x="18" y="27"/>
                    <a:pt x="14" y="28"/>
                    <a:pt x="12" y="28"/>
                  </a:cubicBezTo>
                  <a:cubicBezTo>
                    <a:pt x="4" y="28"/>
                    <a:pt x="0" y="22"/>
                    <a:pt x="0" y="15"/>
                  </a:cubicBezTo>
                  <a:cubicBezTo>
                    <a:pt x="0" y="11"/>
                    <a:pt x="2" y="7"/>
                    <a:pt x="4" y="4"/>
                  </a:cubicBezTo>
                  <a:cubicBezTo>
                    <a:pt x="7" y="2"/>
                    <a:pt x="10" y="0"/>
                    <a:pt x="13" y="0"/>
                  </a:cubicBezTo>
                  <a:cubicBezTo>
                    <a:pt x="13" y="0"/>
                    <a:pt x="13" y="0"/>
                    <a:pt x="13" y="0"/>
                  </a:cubicBezTo>
                  <a:cubicBezTo>
                    <a:pt x="18" y="0"/>
                    <a:pt x="22" y="5"/>
                    <a:pt x="22" y="9"/>
                  </a:cubicBezTo>
                  <a:cubicBezTo>
                    <a:pt x="22" y="11"/>
                    <a:pt x="22" y="11"/>
                    <a:pt x="21" y="11"/>
                  </a:cubicBezTo>
                  <a:cubicBezTo>
                    <a:pt x="20" y="11"/>
                    <a:pt x="12" y="12"/>
                    <a:pt x="5" y="12"/>
                  </a:cubicBezTo>
                  <a:cubicBezTo>
                    <a:pt x="5" y="21"/>
                    <a:pt x="10" y="24"/>
                    <a:pt x="14" y="24"/>
                  </a:cubicBezTo>
                  <a:cubicBezTo>
                    <a:pt x="17" y="24"/>
                    <a:pt x="19" y="23"/>
                    <a:pt x="21" y="21"/>
                  </a:cubicBezTo>
                  <a:lnTo>
                    <a:pt x="22" y="22"/>
                  </a:lnTo>
                  <a:close/>
                  <a:moveTo>
                    <a:pt x="5" y="10"/>
                  </a:moveTo>
                  <a:cubicBezTo>
                    <a:pt x="9" y="10"/>
                    <a:pt x="12" y="10"/>
                    <a:pt x="16" y="10"/>
                  </a:cubicBezTo>
                  <a:cubicBezTo>
                    <a:pt x="17" y="10"/>
                    <a:pt x="17" y="9"/>
                    <a:pt x="17" y="8"/>
                  </a:cubicBezTo>
                  <a:cubicBezTo>
                    <a:pt x="17" y="5"/>
                    <a:pt x="15" y="2"/>
                    <a:pt x="12" y="2"/>
                  </a:cubicBezTo>
                  <a:cubicBezTo>
                    <a:pt x="9"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1" name="Freeform 110"/>
            <p:cNvSpPr>
              <a:spLocks noEditPoints="1"/>
            </p:cNvSpPr>
            <p:nvPr/>
          </p:nvSpPr>
          <p:spPr bwMode="auto">
            <a:xfrm>
              <a:off x="1136650" y="5289550"/>
              <a:ext cx="79375" cy="122237"/>
            </a:xfrm>
            <a:custGeom>
              <a:avLst/>
              <a:gdLst>
                <a:gd name="T0" fmla="*/ 29 w 29"/>
                <a:gd name="T1" fmla="*/ 42 h 44"/>
                <a:gd name="T2" fmla="*/ 19 w 29"/>
                <a:gd name="T3" fmla="*/ 44 h 44"/>
                <a:gd name="T4" fmla="*/ 19 w 29"/>
                <a:gd name="T5" fmla="*/ 40 h 44"/>
                <a:gd name="T6" fmla="*/ 16 w 29"/>
                <a:gd name="T7" fmla="*/ 43 h 44"/>
                <a:gd name="T8" fmla="*/ 11 w 29"/>
                <a:gd name="T9" fmla="*/ 44 h 44"/>
                <a:gd name="T10" fmla="*/ 0 w 29"/>
                <a:gd name="T11" fmla="*/ 31 h 44"/>
                <a:gd name="T12" fmla="*/ 15 w 29"/>
                <a:gd name="T13" fmla="*/ 16 h 44"/>
                <a:gd name="T14" fmla="*/ 19 w 29"/>
                <a:gd name="T15" fmla="*/ 17 h 44"/>
                <a:gd name="T16" fmla="*/ 19 w 29"/>
                <a:gd name="T17" fmla="*/ 8 h 44"/>
                <a:gd name="T18" fmla="*/ 15 w 29"/>
                <a:gd name="T19" fmla="*/ 3 h 44"/>
                <a:gd name="T20" fmla="*/ 15 w 29"/>
                <a:gd name="T21" fmla="*/ 2 h 44"/>
                <a:gd name="T22" fmla="*/ 24 w 29"/>
                <a:gd name="T23" fmla="*/ 0 h 44"/>
                <a:gd name="T24" fmla="*/ 24 w 29"/>
                <a:gd name="T25" fmla="*/ 37 h 44"/>
                <a:gd name="T26" fmla="*/ 27 w 29"/>
                <a:gd name="T27" fmla="*/ 40 h 44"/>
                <a:gd name="T28" fmla="*/ 29 w 29"/>
                <a:gd name="T29" fmla="*/ 40 h 44"/>
                <a:gd name="T30" fmla="*/ 29 w 29"/>
                <a:gd name="T31" fmla="*/ 42 h 44"/>
                <a:gd name="T32" fmla="*/ 19 w 29"/>
                <a:gd name="T33" fmla="*/ 21 h 44"/>
                <a:gd name="T34" fmla="*/ 13 w 29"/>
                <a:gd name="T35" fmla="*/ 18 h 44"/>
                <a:gd name="T36" fmla="*/ 5 w 29"/>
                <a:gd name="T37" fmla="*/ 30 h 44"/>
                <a:gd name="T38" fmla="*/ 14 w 29"/>
                <a:gd name="T39" fmla="*/ 40 h 44"/>
                <a:gd name="T40" fmla="*/ 19 w 29"/>
                <a:gd name="T41" fmla="*/ 38 h 44"/>
                <a:gd name="T42" fmla="*/ 19 w 29"/>
                <a:gd name="T43"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4">
                  <a:moveTo>
                    <a:pt x="29" y="42"/>
                  </a:moveTo>
                  <a:cubicBezTo>
                    <a:pt x="28" y="42"/>
                    <a:pt x="23" y="43"/>
                    <a:pt x="19" y="44"/>
                  </a:cubicBezTo>
                  <a:cubicBezTo>
                    <a:pt x="19" y="40"/>
                    <a:pt x="19" y="40"/>
                    <a:pt x="19" y="40"/>
                  </a:cubicBezTo>
                  <a:cubicBezTo>
                    <a:pt x="16" y="43"/>
                    <a:pt x="16" y="43"/>
                    <a:pt x="16" y="43"/>
                  </a:cubicBezTo>
                  <a:cubicBezTo>
                    <a:pt x="13" y="44"/>
                    <a:pt x="12" y="44"/>
                    <a:pt x="11" y="44"/>
                  </a:cubicBezTo>
                  <a:cubicBezTo>
                    <a:pt x="6" y="44"/>
                    <a:pt x="0" y="40"/>
                    <a:pt x="0" y="31"/>
                  </a:cubicBezTo>
                  <a:cubicBezTo>
                    <a:pt x="0" y="23"/>
                    <a:pt x="7" y="16"/>
                    <a:pt x="15" y="16"/>
                  </a:cubicBezTo>
                  <a:cubicBezTo>
                    <a:pt x="16" y="16"/>
                    <a:pt x="18" y="16"/>
                    <a:pt x="19" y="17"/>
                  </a:cubicBezTo>
                  <a:cubicBezTo>
                    <a:pt x="19" y="8"/>
                    <a:pt x="19" y="8"/>
                    <a:pt x="19" y="8"/>
                  </a:cubicBezTo>
                  <a:cubicBezTo>
                    <a:pt x="19" y="4"/>
                    <a:pt x="19" y="4"/>
                    <a:pt x="15" y="3"/>
                  </a:cubicBezTo>
                  <a:cubicBezTo>
                    <a:pt x="15" y="2"/>
                    <a:pt x="15" y="2"/>
                    <a:pt x="15" y="2"/>
                  </a:cubicBezTo>
                  <a:cubicBezTo>
                    <a:pt x="18" y="2"/>
                    <a:pt x="22" y="1"/>
                    <a:pt x="24" y="0"/>
                  </a:cubicBezTo>
                  <a:cubicBezTo>
                    <a:pt x="24" y="37"/>
                    <a:pt x="24" y="37"/>
                    <a:pt x="24" y="37"/>
                  </a:cubicBezTo>
                  <a:cubicBezTo>
                    <a:pt x="24" y="40"/>
                    <a:pt x="25" y="40"/>
                    <a:pt x="27" y="40"/>
                  </a:cubicBezTo>
                  <a:cubicBezTo>
                    <a:pt x="29" y="40"/>
                    <a:pt x="29" y="40"/>
                    <a:pt x="29" y="40"/>
                  </a:cubicBezTo>
                  <a:lnTo>
                    <a:pt x="29" y="42"/>
                  </a:lnTo>
                  <a:close/>
                  <a:moveTo>
                    <a:pt x="19" y="21"/>
                  </a:moveTo>
                  <a:cubicBezTo>
                    <a:pt x="18" y="19"/>
                    <a:pt x="15" y="18"/>
                    <a:pt x="13" y="18"/>
                  </a:cubicBezTo>
                  <a:cubicBezTo>
                    <a:pt x="10" y="18"/>
                    <a:pt x="5" y="21"/>
                    <a:pt x="5" y="30"/>
                  </a:cubicBezTo>
                  <a:cubicBezTo>
                    <a:pt x="5" y="37"/>
                    <a:pt x="10" y="40"/>
                    <a:pt x="14" y="40"/>
                  </a:cubicBezTo>
                  <a:cubicBezTo>
                    <a:pt x="16" y="40"/>
                    <a:pt x="18" y="39"/>
                    <a:pt x="19" y="38"/>
                  </a:cubicBezTo>
                  <a:lnTo>
                    <a:pt x="19"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2" name="Freeform 111"/>
            <p:cNvSpPr>
              <a:spLocks/>
            </p:cNvSpPr>
            <p:nvPr/>
          </p:nvSpPr>
          <p:spPr bwMode="auto">
            <a:xfrm>
              <a:off x="1260475" y="5289550"/>
              <a:ext cx="80962" cy="122237"/>
            </a:xfrm>
            <a:custGeom>
              <a:avLst/>
              <a:gdLst>
                <a:gd name="T0" fmla="*/ 17 w 30"/>
                <a:gd name="T1" fmla="*/ 44 h 44"/>
                <a:gd name="T2" fmla="*/ 17 w 30"/>
                <a:gd name="T3" fmla="*/ 42 h 44"/>
                <a:gd name="T4" fmla="*/ 21 w 30"/>
                <a:gd name="T5" fmla="*/ 37 h 44"/>
                <a:gd name="T6" fmla="*/ 21 w 30"/>
                <a:gd name="T7" fmla="*/ 27 h 44"/>
                <a:gd name="T8" fmla="*/ 15 w 30"/>
                <a:gd name="T9" fmla="*/ 19 h 44"/>
                <a:gd name="T10" fmla="*/ 9 w 30"/>
                <a:gd name="T11" fmla="*/ 23 h 44"/>
                <a:gd name="T12" fmla="*/ 9 w 30"/>
                <a:gd name="T13" fmla="*/ 37 h 44"/>
                <a:gd name="T14" fmla="*/ 13 w 30"/>
                <a:gd name="T15" fmla="*/ 42 h 44"/>
                <a:gd name="T16" fmla="*/ 13 w 30"/>
                <a:gd name="T17" fmla="*/ 44 h 44"/>
                <a:gd name="T18" fmla="*/ 0 w 30"/>
                <a:gd name="T19" fmla="*/ 44 h 44"/>
                <a:gd name="T20" fmla="*/ 0 w 30"/>
                <a:gd name="T21" fmla="*/ 42 h 44"/>
                <a:gd name="T22" fmla="*/ 4 w 30"/>
                <a:gd name="T23" fmla="*/ 37 h 44"/>
                <a:gd name="T24" fmla="*/ 4 w 30"/>
                <a:gd name="T25" fmla="*/ 8 h 44"/>
                <a:gd name="T26" fmla="*/ 0 w 30"/>
                <a:gd name="T27" fmla="*/ 3 h 44"/>
                <a:gd name="T28" fmla="*/ 0 w 30"/>
                <a:gd name="T29" fmla="*/ 2 h 44"/>
                <a:gd name="T30" fmla="*/ 9 w 30"/>
                <a:gd name="T31" fmla="*/ 0 h 44"/>
                <a:gd name="T32" fmla="*/ 9 w 30"/>
                <a:gd name="T33" fmla="*/ 20 h 44"/>
                <a:gd name="T34" fmla="*/ 18 w 30"/>
                <a:gd name="T35" fmla="*/ 16 h 44"/>
                <a:gd name="T36" fmla="*/ 26 w 30"/>
                <a:gd name="T37" fmla="*/ 26 h 44"/>
                <a:gd name="T38" fmla="*/ 26 w 30"/>
                <a:gd name="T39" fmla="*/ 37 h 44"/>
                <a:gd name="T40" fmla="*/ 30 w 30"/>
                <a:gd name="T41" fmla="*/ 42 h 44"/>
                <a:gd name="T42" fmla="*/ 30 w 30"/>
                <a:gd name="T43" fmla="*/ 44 h 44"/>
                <a:gd name="T44" fmla="*/ 17 w 30"/>
                <a:gd name="T4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4">
                  <a:moveTo>
                    <a:pt x="17" y="44"/>
                  </a:moveTo>
                  <a:cubicBezTo>
                    <a:pt x="17" y="42"/>
                    <a:pt x="17" y="42"/>
                    <a:pt x="17" y="42"/>
                  </a:cubicBezTo>
                  <a:cubicBezTo>
                    <a:pt x="21" y="42"/>
                    <a:pt x="21" y="41"/>
                    <a:pt x="21" y="37"/>
                  </a:cubicBezTo>
                  <a:cubicBezTo>
                    <a:pt x="21" y="27"/>
                    <a:pt x="21" y="27"/>
                    <a:pt x="21" y="27"/>
                  </a:cubicBezTo>
                  <a:cubicBezTo>
                    <a:pt x="21" y="22"/>
                    <a:pt x="19" y="19"/>
                    <a:pt x="15" y="19"/>
                  </a:cubicBezTo>
                  <a:cubicBezTo>
                    <a:pt x="13" y="19"/>
                    <a:pt x="11" y="21"/>
                    <a:pt x="9" y="23"/>
                  </a:cubicBezTo>
                  <a:cubicBezTo>
                    <a:pt x="9" y="37"/>
                    <a:pt x="9" y="37"/>
                    <a:pt x="9" y="37"/>
                  </a:cubicBezTo>
                  <a:cubicBezTo>
                    <a:pt x="9" y="41"/>
                    <a:pt x="9" y="42"/>
                    <a:pt x="13" y="42"/>
                  </a:cubicBezTo>
                  <a:cubicBezTo>
                    <a:pt x="13" y="44"/>
                    <a:pt x="13" y="44"/>
                    <a:pt x="13" y="44"/>
                  </a:cubicBezTo>
                  <a:cubicBezTo>
                    <a:pt x="0" y="44"/>
                    <a:pt x="0" y="44"/>
                    <a:pt x="0" y="44"/>
                  </a:cubicBezTo>
                  <a:cubicBezTo>
                    <a:pt x="0" y="42"/>
                    <a:pt x="0" y="42"/>
                    <a:pt x="0" y="42"/>
                  </a:cubicBezTo>
                  <a:cubicBezTo>
                    <a:pt x="3" y="42"/>
                    <a:pt x="4" y="41"/>
                    <a:pt x="4" y="37"/>
                  </a:cubicBezTo>
                  <a:cubicBezTo>
                    <a:pt x="4" y="8"/>
                    <a:pt x="4" y="8"/>
                    <a:pt x="4" y="8"/>
                  </a:cubicBezTo>
                  <a:cubicBezTo>
                    <a:pt x="4" y="4"/>
                    <a:pt x="4" y="4"/>
                    <a:pt x="0" y="3"/>
                  </a:cubicBezTo>
                  <a:cubicBezTo>
                    <a:pt x="0" y="2"/>
                    <a:pt x="0" y="2"/>
                    <a:pt x="0" y="2"/>
                  </a:cubicBezTo>
                  <a:cubicBezTo>
                    <a:pt x="3" y="2"/>
                    <a:pt x="6" y="1"/>
                    <a:pt x="9" y="0"/>
                  </a:cubicBezTo>
                  <a:cubicBezTo>
                    <a:pt x="9" y="20"/>
                    <a:pt x="9" y="20"/>
                    <a:pt x="9" y="20"/>
                  </a:cubicBezTo>
                  <a:cubicBezTo>
                    <a:pt x="11" y="18"/>
                    <a:pt x="14" y="16"/>
                    <a:pt x="18" y="16"/>
                  </a:cubicBezTo>
                  <a:cubicBezTo>
                    <a:pt x="23" y="16"/>
                    <a:pt x="26" y="19"/>
                    <a:pt x="26" y="26"/>
                  </a:cubicBezTo>
                  <a:cubicBezTo>
                    <a:pt x="26" y="37"/>
                    <a:pt x="26" y="37"/>
                    <a:pt x="26" y="37"/>
                  </a:cubicBezTo>
                  <a:cubicBezTo>
                    <a:pt x="26" y="41"/>
                    <a:pt x="27" y="42"/>
                    <a:pt x="30" y="42"/>
                  </a:cubicBezTo>
                  <a:cubicBezTo>
                    <a:pt x="30" y="44"/>
                    <a:pt x="30" y="44"/>
                    <a:pt x="30" y="44"/>
                  </a:cubicBezTo>
                  <a:lnTo>
                    <a:pt x="1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3" name="Freeform 112"/>
            <p:cNvSpPr>
              <a:spLocks noEditPoints="1"/>
            </p:cNvSpPr>
            <p:nvPr/>
          </p:nvSpPr>
          <p:spPr bwMode="auto">
            <a:xfrm>
              <a:off x="1350963" y="5334000"/>
              <a:ext cx="61912" cy="77787"/>
            </a:xfrm>
            <a:custGeom>
              <a:avLst/>
              <a:gdLst>
                <a:gd name="T0" fmla="*/ 22 w 23"/>
                <a:gd name="T1" fmla="*/ 22 h 28"/>
                <a:gd name="T2" fmla="*/ 12 w 23"/>
                <a:gd name="T3" fmla="*/ 28 h 28"/>
                <a:gd name="T4" fmla="*/ 0 w 23"/>
                <a:gd name="T5" fmla="*/ 15 h 28"/>
                <a:gd name="T6" fmla="*/ 5 w 23"/>
                <a:gd name="T7" fmla="*/ 4 h 28"/>
                <a:gd name="T8" fmla="*/ 14 w 23"/>
                <a:gd name="T9" fmla="*/ 0 h 28"/>
                <a:gd name="T10" fmla="*/ 14 w 23"/>
                <a:gd name="T11" fmla="*/ 0 h 28"/>
                <a:gd name="T12" fmla="*/ 23 w 23"/>
                <a:gd name="T13" fmla="*/ 9 h 28"/>
                <a:gd name="T14" fmla="*/ 21 w 23"/>
                <a:gd name="T15" fmla="*/ 11 h 28"/>
                <a:gd name="T16" fmla="*/ 5 w 23"/>
                <a:gd name="T17" fmla="*/ 12 h 28"/>
                <a:gd name="T18" fmla="*/ 14 w 23"/>
                <a:gd name="T19" fmla="*/ 24 h 28"/>
                <a:gd name="T20" fmla="*/ 22 w 23"/>
                <a:gd name="T21" fmla="*/ 21 h 28"/>
                <a:gd name="T22" fmla="*/ 22 w 23"/>
                <a:gd name="T23" fmla="*/ 22 h 28"/>
                <a:gd name="T24" fmla="*/ 6 w 23"/>
                <a:gd name="T25" fmla="*/ 10 h 28"/>
                <a:gd name="T26" fmla="*/ 16 w 23"/>
                <a:gd name="T27" fmla="*/ 10 h 28"/>
                <a:gd name="T28" fmla="*/ 17 w 23"/>
                <a:gd name="T29" fmla="*/ 8 h 28"/>
                <a:gd name="T30" fmla="*/ 12 w 23"/>
                <a:gd name="T31" fmla="*/ 2 h 28"/>
                <a:gd name="T32" fmla="*/ 6 w 23"/>
                <a:gd name="T3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2" y="22"/>
                  </a:moveTo>
                  <a:cubicBezTo>
                    <a:pt x="19" y="27"/>
                    <a:pt x="14" y="28"/>
                    <a:pt x="12" y="28"/>
                  </a:cubicBezTo>
                  <a:cubicBezTo>
                    <a:pt x="5" y="28"/>
                    <a:pt x="0" y="22"/>
                    <a:pt x="0" y="15"/>
                  </a:cubicBezTo>
                  <a:cubicBezTo>
                    <a:pt x="0" y="11"/>
                    <a:pt x="2" y="7"/>
                    <a:pt x="5" y="4"/>
                  </a:cubicBezTo>
                  <a:cubicBezTo>
                    <a:pt x="7" y="2"/>
                    <a:pt x="10" y="0"/>
                    <a:pt x="14" y="0"/>
                  </a:cubicBezTo>
                  <a:cubicBezTo>
                    <a:pt x="14" y="0"/>
                    <a:pt x="14" y="0"/>
                    <a:pt x="14" y="0"/>
                  </a:cubicBezTo>
                  <a:cubicBezTo>
                    <a:pt x="19" y="0"/>
                    <a:pt x="23" y="5"/>
                    <a:pt x="23" y="9"/>
                  </a:cubicBezTo>
                  <a:cubicBezTo>
                    <a:pt x="23" y="11"/>
                    <a:pt x="23" y="11"/>
                    <a:pt x="21" y="11"/>
                  </a:cubicBezTo>
                  <a:cubicBezTo>
                    <a:pt x="20" y="11"/>
                    <a:pt x="13" y="12"/>
                    <a:pt x="5" y="12"/>
                  </a:cubicBezTo>
                  <a:cubicBezTo>
                    <a:pt x="5" y="21"/>
                    <a:pt x="10" y="24"/>
                    <a:pt x="14" y="24"/>
                  </a:cubicBezTo>
                  <a:cubicBezTo>
                    <a:pt x="17" y="24"/>
                    <a:pt x="19" y="23"/>
                    <a:pt x="22" y="21"/>
                  </a:cubicBezTo>
                  <a:lnTo>
                    <a:pt x="22" y="22"/>
                  </a:lnTo>
                  <a:close/>
                  <a:moveTo>
                    <a:pt x="6" y="10"/>
                  </a:moveTo>
                  <a:cubicBezTo>
                    <a:pt x="9" y="10"/>
                    <a:pt x="12" y="10"/>
                    <a:pt x="16" y="10"/>
                  </a:cubicBezTo>
                  <a:cubicBezTo>
                    <a:pt x="17" y="10"/>
                    <a:pt x="17" y="9"/>
                    <a:pt x="17" y="8"/>
                  </a:cubicBezTo>
                  <a:cubicBezTo>
                    <a:pt x="18" y="5"/>
                    <a:pt x="15" y="2"/>
                    <a:pt x="12" y="2"/>
                  </a:cubicBezTo>
                  <a:cubicBezTo>
                    <a:pt x="9" y="2"/>
                    <a:pt x="6" y="5"/>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4" name="Freeform 113"/>
            <p:cNvSpPr>
              <a:spLocks noEditPoints="1"/>
            </p:cNvSpPr>
            <p:nvPr/>
          </p:nvSpPr>
          <p:spPr bwMode="auto">
            <a:xfrm>
              <a:off x="1423988" y="5334000"/>
              <a:ext cx="66675" cy="77787"/>
            </a:xfrm>
            <a:custGeom>
              <a:avLst/>
              <a:gdLst>
                <a:gd name="T0" fmla="*/ 19 w 24"/>
                <a:gd name="T1" fmla="*/ 28 h 28"/>
                <a:gd name="T2" fmla="*/ 16 w 24"/>
                <a:gd name="T3" fmla="*/ 27 h 28"/>
                <a:gd name="T4" fmla="*/ 15 w 24"/>
                <a:gd name="T5" fmla="*/ 24 h 28"/>
                <a:gd name="T6" fmla="*/ 7 w 24"/>
                <a:gd name="T7" fmla="*/ 28 h 28"/>
                <a:gd name="T8" fmla="*/ 0 w 24"/>
                <a:gd name="T9" fmla="*/ 21 h 28"/>
                <a:gd name="T10" fmla="*/ 5 w 24"/>
                <a:gd name="T11" fmla="*/ 15 h 28"/>
                <a:gd name="T12" fmla="*/ 15 w 24"/>
                <a:gd name="T13" fmla="*/ 11 h 28"/>
                <a:gd name="T14" fmla="*/ 15 w 24"/>
                <a:gd name="T15" fmla="*/ 10 h 28"/>
                <a:gd name="T16" fmla="*/ 9 w 24"/>
                <a:gd name="T17" fmla="*/ 3 h 28"/>
                <a:gd name="T18" fmla="*/ 7 w 24"/>
                <a:gd name="T19" fmla="*/ 4 h 28"/>
                <a:gd name="T20" fmla="*/ 5 w 24"/>
                <a:gd name="T21" fmla="*/ 8 h 28"/>
                <a:gd name="T22" fmla="*/ 3 w 24"/>
                <a:gd name="T23" fmla="*/ 9 h 28"/>
                <a:gd name="T24" fmla="*/ 0 w 24"/>
                <a:gd name="T25" fmla="*/ 7 h 28"/>
                <a:gd name="T26" fmla="*/ 2 w 24"/>
                <a:gd name="T27" fmla="*/ 4 h 28"/>
                <a:gd name="T28" fmla="*/ 12 w 24"/>
                <a:gd name="T29" fmla="*/ 0 h 28"/>
                <a:gd name="T30" fmla="*/ 17 w 24"/>
                <a:gd name="T31" fmla="*/ 2 h 28"/>
                <a:gd name="T32" fmla="*/ 19 w 24"/>
                <a:gd name="T33" fmla="*/ 9 h 28"/>
                <a:gd name="T34" fmla="*/ 19 w 24"/>
                <a:gd name="T35" fmla="*/ 21 h 28"/>
                <a:gd name="T36" fmla="*/ 21 w 24"/>
                <a:gd name="T37" fmla="*/ 24 h 28"/>
                <a:gd name="T38" fmla="*/ 24 w 24"/>
                <a:gd name="T39" fmla="*/ 24 h 28"/>
                <a:gd name="T40" fmla="*/ 24 w 24"/>
                <a:gd name="T41" fmla="*/ 25 h 28"/>
                <a:gd name="T42" fmla="*/ 19 w 24"/>
                <a:gd name="T43" fmla="*/ 28 h 28"/>
                <a:gd name="T44" fmla="*/ 15 w 24"/>
                <a:gd name="T45" fmla="*/ 13 h 28"/>
                <a:gd name="T46" fmla="*/ 9 w 24"/>
                <a:gd name="T47" fmla="*/ 15 h 28"/>
                <a:gd name="T48" fmla="*/ 5 w 24"/>
                <a:gd name="T49" fmla="*/ 20 h 28"/>
                <a:gd name="T50" fmla="*/ 10 w 24"/>
                <a:gd name="T51" fmla="*/ 25 h 28"/>
                <a:gd name="T52" fmla="*/ 15 w 24"/>
                <a:gd name="T53" fmla="*/ 22 h 28"/>
                <a:gd name="T54" fmla="*/ 15 w 24"/>
                <a:gd name="T5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8">
                  <a:moveTo>
                    <a:pt x="19" y="28"/>
                  </a:moveTo>
                  <a:cubicBezTo>
                    <a:pt x="18" y="28"/>
                    <a:pt x="17" y="28"/>
                    <a:pt x="16" y="27"/>
                  </a:cubicBezTo>
                  <a:cubicBezTo>
                    <a:pt x="15" y="26"/>
                    <a:pt x="15" y="25"/>
                    <a:pt x="15" y="24"/>
                  </a:cubicBezTo>
                  <a:cubicBezTo>
                    <a:pt x="12" y="26"/>
                    <a:pt x="9" y="28"/>
                    <a:pt x="7" y="28"/>
                  </a:cubicBezTo>
                  <a:cubicBezTo>
                    <a:pt x="3" y="28"/>
                    <a:pt x="0" y="25"/>
                    <a:pt x="0" y="21"/>
                  </a:cubicBezTo>
                  <a:cubicBezTo>
                    <a:pt x="0" y="18"/>
                    <a:pt x="2" y="16"/>
                    <a:pt x="5" y="15"/>
                  </a:cubicBezTo>
                  <a:cubicBezTo>
                    <a:pt x="9" y="13"/>
                    <a:pt x="13" y="12"/>
                    <a:pt x="15" y="11"/>
                  </a:cubicBezTo>
                  <a:cubicBezTo>
                    <a:pt x="15" y="10"/>
                    <a:pt x="15" y="10"/>
                    <a:pt x="15" y="10"/>
                  </a:cubicBezTo>
                  <a:cubicBezTo>
                    <a:pt x="15" y="5"/>
                    <a:pt x="13" y="3"/>
                    <a:pt x="9" y="3"/>
                  </a:cubicBezTo>
                  <a:cubicBezTo>
                    <a:pt x="8" y="3"/>
                    <a:pt x="7" y="3"/>
                    <a:pt x="7" y="4"/>
                  </a:cubicBezTo>
                  <a:cubicBezTo>
                    <a:pt x="6" y="5"/>
                    <a:pt x="5" y="6"/>
                    <a:pt x="5" y="8"/>
                  </a:cubicBezTo>
                  <a:cubicBezTo>
                    <a:pt x="5" y="9"/>
                    <a:pt x="4" y="9"/>
                    <a:pt x="3" y="9"/>
                  </a:cubicBezTo>
                  <a:cubicBezTo>
                    <a:pt x="2" y="9"/>
                    <a:pt x="0" y="8"/>
                    <a:pt x="0" y="7"/>
                  </a:cubicBezTo>
                  <a:cubicBezTo>
                    <a:pt x="0" y="6"/>
                    <a:pt x="1" y="5"/>
                    <a:pt x="2" y="4"/>
                  </a:cubicBezTo>
                  <a:cubicBezTo>
                    <a:pt x="4" y="3"/>
                    <a:pt x="8" y="1"/>
                    <a:pt x="12" y="0"/>
                  </a:cubicBezTo>
                  <a:cubicBezTo>
                    <a:pt x="13" y="0"/>
                    <a:pt x="15" y="1"/>
                    <a:pt x="17" y="2"/>
                  </a:cubicBezTo>
                  <a:cubicBezTo>
                    <a:pt x="19" y="3"/>
                    <a:pt x="19" y="6"/>
                    <a:pt x="19" y="9"/>
                  </a:cubicBezTo>
                  <a:cubicBezTo>
                    <a:pt x="19" y="21"/>
                    <a:pt x="19" y="21"/>
                    <a:pt x="19" y="21"/>
                  </a:cubicBezTo>
                  <a:cubicBezTo>
                    <a:pt x="19" y="23"/>
                    <a:pt x="20" y="24"/>
                    <a:pt x="21" y="24"/>
                  </a:cubicBezTo>
                  <a:cubicBezTo>
                    <a:pt x="22" y="24"/>
                    <a:pt x="23" y="24"/>
                    <a:pt x="24" y="24"/>
                  </a:cubicBezTo>
                  <a:cubicBezTo>
                    <a:pt x="24" y="25"/>
                    <a:pt x="24" y="25"/>
                    <a:pt x="24" y="25"/>
                  </a:cubicBezTo>
                  <a:lnTo>
                    <a:pt x="19" y="28"/>
                  </a:lnTo>
                  <a:close/>
                  <a:moveTo>
                    <a:pt x="15" y="13"/>
                  </a:moveTo>
                  <a:cubicBezTo>
                    <a:pt x="13" y="13"/>
                    <a:pt x="10" y="15"/>
                    <a:pt x="9" y="15"/>
                  </a:cubicBezTo>
                  <a:cubicBezTo>
                    <a:pt x="7" y="17"/>
                    <a:pt x="5" y="18"/>
                    <a:pt x="5" y="20"/>
                  </a:cubicBezTo>
                  <a:cubicBezTo>
                    <a:pt x="5" y="23"/>
                    <a:pt x="8" y="25"/>
                    <a:pt x="10" y="25"/>
                  </a:cubicBezTo>
                  <a:cubicBezTo>
                    <a:pt x="11" y="25"/>
                    <a:pt x="13" y="24"/>
                    <a:pt x="15" y="22"/>
                  </a:cubicBezTo>
                  <a:lnTo>
                    <a:pt x="1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5" name="Freeform 114"/>
            <p:cNvSpPr>
              <a:spLocks/>
            </p:cNvSpPr>
            <p:nvPr/>
          </p:nvSpPr>
          <p:spPr bwMode="auto">
            <a:xfrm>
              <a:off x="1495425" y="5289550"/>
              <a:ext cx="39687" cy="122237"/>
            </a:xfrm>
            <a:custGeom>
              <a:avLst/>
              <a:gdLst>
                <a:gd name="T0" fmla="*/ 0 w 14"/>
                <a:gd name="T1" fmla="*/ 44 h 44"/>
                <a:gd name="T2" fmla="*/ 0 w 14"/>
                <a:gd name="T3" fmla="*/ 42 h 44"/>
                <a:gd name="T4" fmla="*/ 4 w 14"/>
                <a:gd name="T5" fmla="*/ 37 h 44"/>
                <a:gd name="T6" fmla="*/ 4 w 14"/>
                <a:gd name="T7" fmla="*/ 8 h 44"/>
                <a:gd name="T8" fmla="*/ 0 w 14"/>
                <a:gd name="T9" fmla="*/ 3 h 44"/>
                <a:gd name="T10" fmla="*/ 0 w 14"/>
                <a:gd name="T11" fmla="*/ 2 h 44"/>
                <a:gd name="T12" fmla="*/ 9 w 14"/>
                <a:gd name="T13" fmla="*/ 0 h 44"/>
                <a:gd name="T14" fmla="*/ 9 w 14"/>
                <a:gd name="T15" fmla="*/ 37 h 44"/>
                <a:gd name="T16" fmla="*/ 14 w 14"/>
                <a:gd name="T17" fmla="*/ 42 h 44"/>
                <a:gd name="T18" fmla="*/ 14 w 14"/>
                <a:gd name="T19" fmla="*/ 44 h 44"/>
                <a:gd name="T20" fmla="*/ 0 w 14"/>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0" y="44"/>
                  </a:moveTo>
                  <a:cubicBezTo>
                    <a:pt x="0" y="42"/>
                    <a:pt x="0" y="42"/>
                    <a:pt x="0" y="42"/>
                  </a:cubicBezTo>
                  <a:cubicBezTo>
                    <a:pt x="4" y="42"/>
                    <a:pt x="4" y="41"/>
                    <a:pt x="4" y="37"/>
                  </a:cubicBezTo>
                  <a:cubicBezTo>
                    <a:pt x="4" y="8"/>
                    <a:pt x="4" y="8"/>
                    <a:pt x="4" y="8"/>
                  </a:cubicBezTo>
                  <a:cubicBezTo>
                    <a:pt x="4" y="4"/>
                    <a:pt x="4" y="4"/>
                    <a:pt x="0" y="3"/>
                  </a:cubicBezTo>
                  <a:cubicBezTo>
                    <a:pt x="0" y="2"/>
                    <a:pt x="0" y="2"/>
                    <a:pt x="0" y="2"/>
                  </a:cubicBezTo>
                  <a:cubicBezTo>
                    <a:pt x="3" y="2"/>
                    <a:pt x="7" y="1"/>
                    <a:pt x="9" y="0"/>
                  </a:cubicBezTo>
                  <a:cubicBezTo>
                    <a:pt x="9" y="37"/>
                    <a:pt x="9" y="37"/>
                    <a:pt x="9" y="37"/>
                  </a:cubicBezTo>
                  <a:cubicBezTo>
                    <a:pt x="9" y="41"/>
                    <a:pt x="10" y="42"/>
                    <a:pt x="14" y="42"/>
                  </a:cubicBezTo>
                  <a:cubicBezTo>
                    <a:pt x="14" y="44"/>
                    <a:pt x="14" y="44"/>
                    <a:pt x="14" y="44"/>
                  </a:cubicBez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6" name="Freeform 115"/>
            <p:cNvSpPr>
              <a:spLocks/>
            </p:cNvSpPr>
            <p:nvPr/>
          </p:nvSpPr>
          <p:spPr bwMode="auto">
            <a:xfrm>
              <a:off x="1536700" y="5311775"/>
              <a:ext cx="47625" cy="100012"/>
            </a:xfrm>
            <a:custGeom>
              <a:avLst/>
              <a:gdLst>
                <a:gd name="T0" fmla="*/ 13 w 17"/>
                <a:gd name="T1" fmla="*/ 36 h 36"/>
                <a:gd name="T2" fmla="*/ 10 w 17"/>
                <a:gd name="T3" fmla="*/ 36 h 36"/>
                <a:gd name="T4" fmla="*/ 4 w 17"/>
                <a:gd name="T5" fmla="*/ 29 h 36"/>
                <a:gd name="T6" fmla="*/ 4 w 17"/>
                <a:gd name="T7" fmla="*/ 11 h 36"/>
                <a:gd name="T8" fmla="*/ 0 w 17"/>
                <a:gd name="T9" fmla="*/ 11 h 36"/>
                <a:gd name="T10" fmla="*/ 0 w 17"/>
                <a:gd name="T11" fmla="*/ 10 h 36"/>
                <a:gd name="T12" fmla="*/ 2 w 17"/>
                <a:gd name="T13" fmla="*/ 9 h 36"/>
                <a:gd name="T14" fmla="*/ 4 w 17"/>
                <a:gd name="T15" fmla="*/ 9 h 36"/>
                <a:gd name="T16" fmla="*/ 4 w 17"/>
                <a:gd name="T17" fmla="*/ 4 h 36"/>
                <a:gd name="T18" fmla="*/ 8 w 17"/>
                <a:gd name="T19" fmla="*/ 0 h 36"/>
                <a:gd name="T20" fmla="*/ 9 w 17"/>
                <a:gd name="T21" fmla="*/ 0 h 36"/>
                <a:gd name="T22" fmla="*/ 9 w 17"/>
                <a:gd name="T23" fmla="*/ 9 h 36"/>
                <a:gd name="T24" fmla="*/ 16 w 17"/>
                <a:gd name="T25" fmla="*/ 9 h 36"/>
                <a:gd name="T26" fmla="*/ 16 w 17"/>
                <a:gd name="T27" fmla="*/ 11 h 36"/>
                <a:gd name="T28" fmla="*/ 9 w 17"/>
                <a:gd name="T29" fmla="*/ 11 h 36"/>
                <a:gd name="T30" fmla="*/ 9 w 17"/>
                <a:gd name="T31" fmla="*/ 27 h 36"/>
                <a:gd name="T32" fmla="*/ 13 w 17"/>
                <a:gd name="T33" fmla="*/ 33 h 36"/>
                <a:gd name="T34" fmla="*/ 17 w 17"/>
                <a:gd name="T35" fmla="*/ 32 h 36"/>
                <a:gd name="T36" fmla="*/ 17 w 17"/>
                <a:gd name="T37" fmla="*/ 33 h 36"/>
                <a:gd name="T38" fmla="*/ 13 w 17"/>
                <a:gd name="T3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6">
                  <a:moveTo>
                    <a:pt x="13" y="36"/>
                  </a:moveTo>
                  <a:cubicBezTo>
                    <a:pt x="12" y="36"/>
                    <a:pt x="11" y="36"/>
                    <a:pt x="10" y="36"/>
                  </a:cubicBezTo>
                  <a:cubicBezTo>
                    <a:pt x="6" y="36"/>
                    <a:pt x="4" y="34"/>
                    <a:pt x="4" y="29"/>
                  </a:cubicBezTo>
                  <a:cubicBezTo>
                    <a:pt x="4" y="11"/>
                    <a:pt x="4" y="11"/>
                    <a:pt x="4" y="11"/>
                  </a:cubicBezTo>
                  <a:cubicBezTo>
                    <a:pt x="0" y="11"/>
                    <a:pt x="0" y="11"/>
                    <a:pt x="0" y="11"/>
                  </a:cubicBezTo>
                  <a:cubicBezTo>
                    <a:pt x="0" y="10"/>
                    <a:pt x="0" y="10"/>
                    <a:pt x="0" y="10"/>
                  </a:cubicBezTo>
                  <a:cubicBezTo>
                    <a:pt x="2" y="9"/>
                    <a:pt x="2" y="9"/>
                    <a:pt x="2" y="9"/>
                  </a:cubicBezTo>
                  <a:cubicBezTo>
                    <a:pt x="4" y="9"/>
                    <a:pt x="4" y="9"/>
                    <a:pt x="4" y="9"/>
                  </a:cubicBezTo>
                  <a:cubicBezTo>
                    <a:pt x="4" y="4"/>
                    <a:pt x="4" y="4"/>
                    <a:pt x="4" y="4"/>
                  </a:cubicBezTo>
                  <a:cubicBezTo>
                    <a:pt x="8" y="0"/>
                    <a:pt x="8" y="0"/>
                    <a:pt x="8" y="0"/>
                  </a:cubicBezTo>
                  <a:cubicBezTo>
                    <a:pt x="9" y="0"/>
                    <a:pt x="9" y="0"/>
                    <a:pt x="9" y="0"/>
                  </a:cubicBezTo>
                  <a:cubicBezTo>
                    <a:pt x="9" y="9"/>
                    <a:pt x="9" y="9"/>
                    <a:pt x="9" y="9"/>
                  </a:cubicBezTo>
                  <a:cubicBezTo>
                    <a:pt x="16" y="9"/>
                    <a:pt x="16" y="9"/>
                    <a:pt x="16" y="9"/>
                  </a:cubicBezTo>
                  <a:cubicBezTo>
                    <a:pt x="17" y="9"/>
                    <a:pt x="17" y="11"/>
                    <a:pt x="16" y="11"/>
                  </a:cubicBezTo>
                  <a:cubicBezTo>
                    <a:pt x="9" y="11"/>
                    <a:pt x="9" y="11"/>
                    <a:pt x="9" y="11"/>
                  </a:cubicBezTo>
                  <a:cubicBezTo>
                    <a:pt x="9" y="27"/>
                    <a:pt x="9" y="27"/>
                    <a:pt x="9" y="27"/>
                  </a:cubicBezTo>
                  <a:cubicBezTo>
                    <a:pt x="9" y="32"/>
                    <a:pt x="11" y="33"/>
                    <a:pt x="13" y="33"/>
                  </a:cubicBezTo>
                  <a:cubicBezTo>
                    <a:pt x="14" y="33"/>
                    <a:pt x="16" y="32"/>
                    <a:pt x="17" y="32"/>
                  </a:cubicBezTo>
                  <a:cubicBezTo>
                    <a:pt x="17" y="33"/>
                    <a:pt x="17" y="33"/>
                    <a:pt x="17" y="33"/>
                  </a:cubicBezTo>
                  <a:lnTo>
                    <a:pt x="1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7" name="Freeform 116"/>
            <p:cNvSpPr>
              <a:spLocks/>
            </p:cNvSpPr>
            <p:nvPr/>
          </p:nvSpPr>
          <p:spPr bwMode="auto">
            <a:xfrm>
              <a:off x="1589088" y="5289550"/>
              <a:ext cx="82550" cy="122237"/>
            </a:xfrm>
            <a:custGeom>
              <a:avLst/>
              <a:gdLst>
                <a:gd name="T0" fmla="*/ 17 w 30"/>
                <a:gd name="T1" fmla="*/ 44 h 44"/>
                <a:gd name="T2" fmla="*/ 17 w 30"/>
                <a:gd name="T3" fmla="*/ 42 h 44"/>
                <a:gd name="T4" fmla="*/ 22 w 30"/>
                <a:gd name="T5" fmla="*/ 37 h 44"/>
                <a:gd name="T6" fmla="*/ 22 w 30"/>
                <a:gd name="T7" fmla="*/ 27 h 44"/>
                <a:gd name="T8" fmla="*/ 16 w 30"/>
                <a:gd name="T9" fmla="*/ 19 h 44"/>
                <a:gd name="T10" fmla="*/ 9 w 30"/>
                <a:gd name="T11" fmla="*/ 23 h 44"/>
                <a:gd name="T12" fmla="*/ 9 w 30"/>
                <a:gd name="T13" fmla="*/ 37 h 44"/>
                <a:gd name="T14" fmla="*/ 13 w 30"/>
                <a:gd name="T15" fmla="*/ 42 h 44"/>
                <a:gd name="T16" fmla="*/ 13 w 30"/>
                <a:gd name="T17" fmla="*/ 44 h 44"/>
                <a:gd name="T18" fmla="*/ 0 w 30"/>
                <a:gd name="T19" fmla="*/ 44 h 44"/>
                <a:gd name="T20" fmla="*/ 0 w 30"/>
                <a:gd name="T21" fmla="*/ 42 h 44"/>
                <a:gd name="T22" fmla="*/ 4 w 30"/>
                <a:gd name="T23" fmla="*/ 37 h 44"/>
                <a:gd name="T24" fmla="*/ 4 w 30"/>
                <a:gd name="T25" fmla="*/ 8 h 44"/>
                <a:gd name="T26" fmla="*/ 0 w 30"/>
                <a:gd name="T27" fmla="*/ 3 h 44"/>
                <a:gd name="T28" fmla="*/ 0 w 30"/>
                <a:gd name="T29" fmla="*/ 2 h 44"/>
                <a:gd name="T30" fmla="*/ 9 w 30"/>
                <a:gd name="T31" fmla="*/ 0 h 44"/>
                <a:gd name="T32" fmla="*/ 9 w 30"/>
                <a:gd name="T33" fmla="*/ 20 h 44"/>
                <a:gd name="T34" fmla="*/ 18 w 30"/>
                <a:gd name="T35" fmla="*/ 16 h 44"/>
                <a:gd name="T36" fmla="*/ 26 w 30"/>
                <a:gd name="T37" fmla="*/ 26 h 44"/>
                <a:gd name="T38" fmla="*/ 26 w 30"/>
                <a:gd name="T39" fmla="*/ 37 h 44"/>
                <a:gd name="T40" fmla="*/ 30 w 30"/>
                <a:gd name="T41" fmla="*/ 42 h 44"/>
                <a:gd name="T42" fmla="*/ 30 w 30"/>
                <a:gd name="T43" fmla="*/ 44 h 44"/>
                <a:gd name="T44" fmla="*/ 17 w 30"/>
                <a:gd name="T4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4">
                  <a:moveTo>
                    <a:pt x="17" y="44"/>
                  </a:moveTo>
                  <a:cubicBezTo>
                    <a:pt x="17" y="42"/>
                    <a:pt x="17" y="42"/>
                    <a:pt x="17" y="42"/>
                  </a:cubicBezTo>
                  <a:cubicBezTo>
                    <a:pt x="21" y="42"/>
                    <a:pt x="22" y="41"/>
                    <a:pt x="22" y="37"/>
                  </a:cubicBezTo>
                  <a:cubicBezTo>
                    <a:pt x="22" y="27"/>
                    <a:pt x="22" y="27"/>
                    <a:pt x="22" y="27"/>
                  </a:cubicBezTo>
                  <a:cubicBezTo>
                    <a:pt x="22" y="22"/>
                    <a:pt x="20" y="19"/>
                    <a:pt x="16" y="19"/>
                  </a:cubicBezTo>
                  <a:cubicBezTo>
                    <a:pt x="13" y="19"/>
                    <a:pt x="11" y="21"/>
                    <a:pt x="9" y="23"/>
                  </a:cubicBezTo>
                  <a:cubicBezTo>
                    <a:pt x="9" y="37"/>
                    <a:pt x="9" y="37"/>
                    <a:pt x="9" y="37"/>
                  </a:cubicBezTo>
                  <a:cubicBezTo>
                    <a:pt x="9" y="41"/>
                    <a:pt x="9" y="42"/>
                    <a:pt x="13" y="42"/>
                  </a:cubicBezTo>
                  <a:cubicBezTo>
                    <a:pt x="13" y="44"/>
                    <a:pt x="13" y="44"/>
                    <a:pt x="13" y="44"/>
                  </a:cubicBezTo>
                  <a:cubicBezTo>
                    <a:pt x="0" y="44"/>
                    <a:pt x="0" y="44"/>
                    <a:pt x="0" y="44"/>
                  </a:cubicBezTo>
                  <a:cubicBezTo>
                    <a:pt x="0" y="42"/>
                    <a:pt x="0" y="42"/>
                    <a:pt x="0" y="42"/>
                  </a:cubicBezTo>
                  <a:cubicBezTo>
                    <a:pt x="4" y="42"/>
                    <a:pt x="4" y="41"/>
                    <a:pt x="4" y="37"/>
                  </a:cubicBezTo>
                  <a:cubicBezTo>
                    <a:pt x="4" y="8"/>
                    <a:pt x="4" y="8"/>
                    <a:pt x="4" y="8"/>
                  </a:cubicBezTo>
                  <a:cubicBezTo>
                    <a:pt x="4" y="4"/>
                    <a:pt x="4" y="4"/>
                    <a:pt x="0" y="3"/>
                  </a:cubicBezTo>
                  <a:cubicBezTo>
                    <a:pt x="0" y="2"/>
                    <a:pt x="0" y="2"/>
                    <a:pt x="0" y="2"/>
                  </a:cubicBezTo>
                  <a:cubicBezTo>
                    <a:pt x="3" y="2"/>
                    <a:pt x="7" y="1"/>
                    <a:pt x="9" y="0"/>
                  </a:cubicBezTo>
                  <a:cubicBezTo>
                    <a:pt x="9" y="20"/>
                    <a:pt x="9" y="20"/>
                    <a:pt x="9" y="20"/>
                  </a:cubicBezTo>
                  <a:cubicBezTo>
                    <a:pt x="11" y="18"/>
                    <a:pt x="15" y="16"/>
                    <a:pt x="18" y="16"/>
                  </a:cubicBezTo>
                  <a:cubicBezTo>
                    <a:pt x="23" y="16"/>
                    <a:pt x="26" y="19"/>
                    <a:pt x="26" y="26"/>
                  </a:cubicBezTo>
                  <a:cubicBezTo>
                    <a:pt x="26" y="37"/>
                    <a:pt x="26" y="37"/>
                    <a:pt x="26" y="37"/>
                  </a:cubicBezTo>
                  <a:cubicBezTo>
                    <a:pt x="26" y="41"/>
                    <a:pt x="27" y="42"/>
                    <a:pt x="30" y="42"/>
                  </a:cubicBezTo>
                  <a:cubicBezTo>
                    <a:pt x="30" y="44"/>
                    <a:pt x="30" y="44"/>
                    <a:pt x="30" y="44"/>
                  </a:cubicBezTo>
                  <a:lnTo>
                    <a:pt x="1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8" name="Freeform 117"/>
            <p:cNvSpPr>
              <a:spLocks noEditPoints="1"/>
            </p:cNvSpPr>
            <p:nvPr/>
          </p:nvSpPr>
          <p:spPr bwMode="auto">
            <a:xfrm>
              <a:off x="1720850" y="5334000"/>
              <a:ext cx="66675" cy="77787"/>
            </a:xfrm>
            <a:custGeom>
              <a:avLst/>
              <a:gdLst>
                <a:gd name="T0" fmla="*/ 19 w 24"/>
                <a:gd name="T1" fmla="*/ 28 h 28"/>
                <a:gd name="T2" fmla="*/ 16 w 24"/>
                <a:gd name="T3" fmla="*/ 27 h 28"/>
                <a:gd name="T4" fmla="*/ 15 w 24"/>
                <a:gd name="T5" fmla="*/ 24 h 28"/>
                <a:gd name="T6" fmla="*/ 7 w 24"/>
                <a:gd name="T7" fmla="*/ 28 h 28"/>
                <a:gd name="T8" fmla="*/ 0 w 24"/>
                <a:gd name="T9" fmla="*/ 21 h 28"/>
                <a:gd name="T10" fmla="*/ 5 w 24"/>
                <a:gd name="T11" fmla="*/ 15 h 28"/>
                <a:gd name="T12" fmla="*/ 15 w 24"/>
                <a:gd name="T13" fmla="*/ 11 h 28"/>
                <a:gd name="T14" fmla="*/ 15 w 24"/>
                <a:gd name="T15" fmla="*/ 10 h 28"/>
                <a:gd name="T16" fmla="*/ 9 w 24"/>
                <a:gd name="T17" fmla="*/ 3 h 28"/>
                <a:gd name="T18" fmla="*/ 7 w 24"/>
                <a:gd name="T19" fmla="*/ 4 h 28"/>
                <a:gd name="T20" fmla="*/ 5 w 24"/>
                <a:gd name="T21" fmla="*/ 8 h 28"/>
                <a:gd name="T22" fmla="*/ 3 w 24"/>
                <a:gd name="T23" fmla="*/ 9 h 28"/>
                <a:gd name="T24" fmla="*/ 0 w 24"/>
                <a:gd name="T25" fmla="*/ 7 h 28"/>
                <a:gd name="T26" fmla="*/ 2 w 24"/>
                <a:gd name="T27" fmla="*/ 4 h 28"/>
                <a:gd name="T28" fmla="*/ 12 w 24"/>
                <a:gd name="T29" fmla="*/ 0 h 28"/>
                <a:gd name="T30" fmla="*/ 17 w 24"/>
                <a:gd name="T31" fmla="*/ 2 h 28"/>
                <a:gd name="T32" fmla="*/ 19 w 24"/>
                <a:gd name="T33" fmla="*/ 9 h 28"/>
                <a:gd name="T34" fmla="*/ 19 w 24"/>
                <a:gd name="T35" fmla="*/ 21 h 28"/>
                <a:gd name="T36" fmla="*/ 22 w 24"/>
                <a:gd name="T37" fmla="*/ 24 h 28"/>
                <a:gd name="T38" fmla="*/ 24 w 24"/>
                <a:gd name="T39" fmla="*/ 24 h 28"/>
                <a:gd name="T40" fmla="*/ 24 w 24"/>
                <a:gd name="T41" fmla="*/ 25 h 28"/>
                <a:gd name="T42" fmla="*/ 19 w 24"/>
                <a:gd name="T43" fmla="*/ 28 h 28"/>
                <a:gd name="T44" fmla="*/ 15 w 24"/>
                <a:gd name="T45" fmla="*/ 13 h 28"/>
                <a:gd name="T46" fmla="*/ 9 w 24"/>
                <a:gd name="T47" fmla="*/ 15 h 28"/>
                <a:gd name="T48" fmla="*/ 5 w 24"/>
                <a:gd name="T49" fmla="*/ 20 h 28"/>
                <a:gd name="T50" fmla="*/ 10 w 24"/>
                <a:gd name="T51" fmla="*/ 25 h 28"/>
                <a:gd name="T52" fmla="*/ 15 w 24"/>
                <a:gd name="T53" fmla="*/ 22 h 28"/>
                <a:gd name="T54" fmla="*/ 15 w 24"/>
                <a:gd name="T5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8">
                  <a:moveTo>
                    <a:pt x="19" y="28"/>
                  </a:moveTo>
                  <a:cubicBezTo>
                    <a:pt x="18" y="28"/>
                    <a:pt x="17" y="28"/>
                    <a:pt x="16" y="27"/>
                  </a:cubicBezTo>
                  <a:cubicBezTo>
                    <a:pt x="15" y="26"/>
                    <a:pt x="15" y="25"/>
                    <a:pt x="15" y="24"/>
                  </a:cubicBezTo>
                  <a:cubicBezTo>
                    <a:pt x="12" y="26"/>
                    <a:pt x="9" y="28"/>
                    <a:pt x="7" y="28"/>
                  </a:cubicBezTo>
                  <a:cubicBezTo>
                    <a:pt x="3" y="28"/>
                    <a:pt x="0" y="25"/>
                    <a:pt x="0" y="21"/>
                  </a:cubicBezTo>
                  <a:cubicBezTo>
                    <a:pt x="0" y="18"/>
                    <a:pt x="2" y="16"/>
                    <a:pt x="5" y="15"/>
                  </a:cubicBezTo>
                  <a:cubicBezTo>
                    <a:pt x="9" y="13"/>
                    <a:pt x="13" y="12"/>
                    <a:pt x="15" y="11"/>
                  </a:cubicBezTo>
                  <a:cubicBezTo>
                    <a:pt x="15" y="10"/>
                    <a:pt x="15" y="10"/>
                    <a:pt x="15" y="10"/>
                  </a:cubicBezTo>
                  <a:cubicBezTo>
                    <a:pt x="15" y="5"/>
                    <a:pt x="13" y="3"/>
                    <a:pt x="9" y="3"/>
                  </a:cubicBezTo>
                  <a:cubicBezTo>
                    <a:pt x="8" y="3"/>
                    <a:pt x="7" y="3"/>
                    <a:pt x="7" y="4"/>
                  </a:cubicBezTo>
                  <a:cubicBezTo>
                    <a:pt x="6" y="5"/>
                    <a:pt x="5" y="6"/>
                    <a:pt x="5" y="8"/>
                  </a:cubicBezTo>
                  <a:cubicBezTo>
                    <a:pt x="5" y="9"/>
                    <a:pt x="4" y="9"/>
                    <a:pt x="3" y="9"/>
                  </a:cubicBezTo>
                  <a:cubicBezTo>
                    <a:pt x="2" y="9"/>
                    <a:pt x="0" y="8"/>
                    <a:pt x="0" y="7"/>
                  </a:cubicBezTo>
                  <a:cubicBezTo>
                    <a:pt x="0" y="6"/>
                    <a:pt x="1" y="5"/>
                    <a:pt x="2" y="4"/>
                  </a:cubicBezTo>
                  <a:cubicBezTo>
                    <a:pt x="4" y="3"/>
                    <a:pt x="8" y="1"/>
                    <a:pt x="12" y="0"/>
                  </a:cubicBezTo>
                  <a:cubicBezTo>
                    <a:pt x="13" y="0"/>
                    <a:pt x="15" y="1"/>
                    <a:pt x="17" y="2"/>
                  </a:cubicBezTo>
                  <a:cubicBezTo>
                    <a:pt x="19" y="3"/>
                    <a:pt x="19" y="6"/>
                    <a:pt x="19" y="9"/>
                  </a:cubicBezTo>
                  <a:cubicBezTo>
                    <a:pt x="19" y="21"/>
                    <a:pt x="19" y="21"/>
                    <a:pt x="19" y="21"/>
                  </a:cubicBezTo>
                  <a:cubicBezTo>
                    <a:pt x="19" y="23"/>
                    <a:pt x="20" y="24"/>
                    <a:pt x="22" y="24"/>
                  </a:cubicBezTo>
                  <a:cubicBezTo>
                    <a:pt x="22" y="24"/>
                    <a:pt x="23" y="24"/>
                    <a:pt x="24" y="24"/>
                  </a:cubicBezTo>
                  <a:cubicBezTo>
                    <a:pt x="24" y="25"/>
                    <a:pt x="24" y="25"/>
                    <a:pt x="24" y="25"/>
                  </a:cubicBezTo>
                  <a:lnTo>
                    <a:pt x="19" y="28"/>
                  </a:lnTo>
                  <a:close/>
                  <a:moveTo>
                    <a:pt x="15" y="13"/>
                  </a:moveTo>
                  <a:cubicBezTo>
                    <a:pt x="13" y="13"/>
                    <a:pt x="10" y="15"/>
                    <a:pt x="9" y="15"/>
                  </a:cubicBezTo>
                  <a:cubicBezTo>
                    <a:pt x="7" y="17"/>
                    <a:pt x="5" y="18"/>
                    <a:pt x="5" y="20"/>
                  </a:cubicBezTo>
                  <a:cubicBezTo>
                    <a:pt x="5" y="23"/>
                    <a:pt x="8" y="25"/>
                    <a:pt x="10" y="25"/>
                  </a:cubicBezTo>
                  <a:cubicBezTo>
                    <a:pt x="11" y="25"/>
                    <a:pt x="13" y="24"/>
                    <a:pt x="15" y="22"/>
                  </a:cubicBezTo>
                  <a:lnTo>
                    <a:pt x="1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79" name="Freeform 118"/>
            <p:cNvSpPr>
              <a:spLocks/>
            </p:cNvSpPr>
            <p:nvPr/>
          </p:nvSpPr>
          <p:spPr bwMode="auto">
            <a:xfrm>
              <a:off x="1792288" y="5334000"/>
              <a:ext cx="82550" cy="77787"/>
            </a:xfrm>
            <a:custGeom>
              <a:avLst/>
              <a:gdLst>
                <a:gd name="T0" fmla="*/ 18 w 30"/>
                <a:gd name="T1" fmla="*/ 28 h 28"/>
                <a:gd name="T2" fmla="*/ 18 w 30"/>
                <a:gd name="T3" fmla="*/ 26 h 28"/>
                <a:gd name="T4" fmla="*/ 22 w 30"/>
                <a:gd name="T5" fmla="*/ 21 h 28"/>
                <a:gd name="T6" fmla="*/ 22 w 30"/>
                <a:gd name="T7" fmla="*/ 11 h 28"/>
                <a:gd name="T8" fmla="*/ 16 w 30"/>
                <a:gd name="T9" fmla="*/ 4 h 28"/>
                <a:gd name="T10" fmla="*/ 9 w 30"/>
                <a:gd name="T11" fmla="*/ 7 h 28"/>
                <a:gd name="T12" fmla="*/ 9 w 30"/>
                <a:gd name="T13" fmla="*/ 21 h 28"/>
                <a:gd name="T14" fmla="*/ 13 w 30"/>
                <a:gd name="T15" fmla="*/ 26 h 28"/>
                <a:gd name="T16" fmla="*/ 13 w 30"/>
                <a:gd name="T17" fmla="*/ 28 h 28"/>
                <a:gd name="T18" fmla="*/ 0 w 30"/>
                <a:gd name="T19" fmla="*/ 28 h 28"/>
                <a:gd name="T20" fmla="*/ 0 w 30"/>
                <a:gd name="T21" fmla="*/ 26 h 28"/>
                <a:gd name="T22" fmla="*/ 4 w 30"/>
                <a:gd name="T23" fmla="*/ 21 h 28"/>
                <a:gd name="T24" fmla="*/ 4 w 30"/>
                <a:gd name="T25" fmla="*/ 9 h 28"/>
                <a:gd name="T26" fmla="*/ 1 w 30"/>
                <a:gd name="T27" fmla="*/ 4 h 28"/>
                <a:gd name="T28" fmla="*/ 1 w 30"/>
                <a:gd name="T29" fmla="*/ 2 h 28"/>
                <a:gd name="T30" fmla="*/ 9 w 30"/>
                <a:gd name="T31" fmla="*/ 0 h 28"/>
                <a:gd name="T32" fmla="*/ 9 w 30"/>
                <a:gd name="T33" fmla="*/ 5 h 28"/>
                <a:gd name="T34" fmla="*/ 13 w 30"/>
                <a:gd name="T35" fmla="*/ 2 h 28"/>
                <a:gd name="T36" fmla="*/ 19 w 30"/>
                <a:gd name="T37" fmla="*/ 0 h 28"/>
                <a:gd name="T38" fmla="*/ 26 w 30"/>
                <a:gd name="T39" fmla="*/ 9 h 28"/>
                <a:gd name="T40" fmla="*/ 26 w 30"/>
                <a:gd name="T41" fmla="*/ 21 h 28"/>
                <a:gd name="T42" fmla="*/ 30 w 30"/>
                <a:gd name="T43" fmla="*/ 26 h 28"/>
                <a:gd name="T44" fmla="*/ 30 w 30"/>
                <a:gd name="T45" fmla="*/ 28 h 28"/>
                <a:gd name="T46" fmla="*/ 18 w 30"/>
                <a:gd name="T4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8">
                  <a:moveTo>
                    <a:pt x="18" y="28"/>
                  </a:moveTo>
                  <a:cubicBezTo>
                    <a:pt x="18" y="26"/>
                    <a:pt x="18" y="26"/>
                    <a:pt x="18" y="26"/>
                  </a:cubicBezTo>
                  <a:cubicBezTo>
                    <a:pt x="21" y="26"/>
                    <a:pt x="22" y="25"/>
                    <a:pt x="22" y="21"/>
                  </a:cubicBezTo>
                  <a:cubicBezTo>
                    <a:pt x="22" y="11"/>
                    <a:pt x="22" y="11"/>
                    <a:pt x="22" y="11"/>
                  </a:cubicBezTo>
                  <a:cubicBezTo>
                    <a:pt x="22" y="6"/>
                    <a:pt x="20" y="4"/>
                    <a:pt x="16" y="4"/>
                  </a:cubicBezTo>
                  <a:cubicBezTo>
                    <a:pt x="14" y="4"/>
                    <a:pt x="11" y="5"/>
                    <a:pt x="9" y="7"/>
                  </a:cubicBezTo>
                  <a:cubicBezTo>
                    <a:pt x="9" y="21"/>
                    <a:pt x="9" y="21"/>
                    <a:pt x="9" y="21"/>
                  </a:cubicBezTo>
                  <a:cubicBezTo>
                    <a:pt x="9" y="25"/>
                    <a:pt x="10" y="26"/>
                    <a:pt x="13" y="26"/>
                  </a:cubicBezTo>
                  <a:cubicBezTo>
                    <a:pt x="13" y="28"/>
                    <a:pt x="13" y="28"/>
                    <a:pt x="13" y="28"/>
                  </a:cubicBezTo>
                  <a:cubicBezTo>
                    <a:pt x="0" y="28"/>
                    <a:pt x="0" y="28"/>
                    <a:pt x="0" y="28"/>
                  </a:cubicBezTo>
                  <a:cubicBezTo>
                    <a:pt x="0" y="26"/>
                    <a:pt x="0" y="26"/>
                    <a:pt x="0" y="26"/>
                  </a:cubicBezTo>
                  <a:cubicBezTo>
                    <a:pt x="4" y="26"/>
                    <a:pt x="4" y="25"/>
                    <a:pt x="4" y="21"/>
                  </a:cubicBezTo>
                  <a:cubicBezTo>
                    <a:pt x="4" y="9"/>
                    <a:pt x="4" y="9"/>
                    <a:pt x="4" y="9"/>
                  </a:cubicBezTo>
                  <a:cubicBezTo>
                    <a:pt x="4" y="5"/>
                    <a:pt x="4" y="4"/>
                    <a:pt x="1" y="4"/>
                  </a:cubicBezTo>
                  <a:cubicBezTo>
                    <a:pt x="1" y="2"/>
                    <a:pt x="1" y="2"/>
                    <a:pt x="1" y="2"/>
                  </a:cubicBezTo>
                  <a:cubicBezTo>
                    <a:pt x="4" y="2"/>
                    <a:pt x="7" y="1"/>
                    <a:pt x="9" y="0"/>
                  </a:cubicBezTo>
                  <a:cubicBezTo>
                    <a:pt x="9" y="5"/>
                    <a:pt x="9" y="5"/>
                    <a:pt x="9" y="5"/>
                  </a:cubicBezTo>
                  <a:cubicBezTo>
                    <a:pt x="11" y="4"/>
                    <a:pt x="12" y="3"/>
                    <a:pt x="13" y="2"/>
                  </a:cubicBezTo>
                  <a:cubicBezTo>
                    <a:pt x="15" y="1"/>
                    <a:pt x="17" y="0"/>
                    <a:pt x="19" y="0"/>
                  </a:cubicBezTo>
                  <a:cubicBezTo>
                    <a:pt x="23" y="0"/>
                    <a:pt x="26" y="3"/>
                    <a:pt x="26" y="9"/>
                  </a:cubicBezTo>
                  <a:cubicBezTo>
                    <a:pt x="26" y="21"/>
                    <a:pt x="26" y="21"/>
                    <a:pt x="26" y="21"/>
                  </a:cubicBezTo>
                  <a:cubicBezTo>
                    <a:pt x="26" y="25"/>
                    <a:pt x="27" y="26"/>
                    <a:pt x="30" y="26"/>
                  </a:cubicBezTo>
                  <a:cubicBezTo>
                    <a:pt x="30" y="28"/>
                    <a:pt x="30" y="28"/>
                    <a:pt x="30" y="28"/>
                  </a:cubicBez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0" name="Freeform 119"/>
            <p:cNvSpPr>
              <a:spLocks noEditPoints="1"/>
            </p:cNvSpPr>
            <p:nvPr/>
          </p:nvSpPr>
          <p:spPr bwMode="auto">
            <a:xfrm>
              <a:off x="1885950" y="5289550"/>
              <a:ext cx="79375" cy="122237"/>
            </a:xfrm>
            <a:custGeom>
              <a:avLst/>
              <a:gdLst>
                <a:gd name="T0" fmla="*/ 29 w 29"/>
                <a:gd name="T1" fmla="*/ 42 h 44"/>
                <a:gd name="T2" fmla="*/ 20 w 29"/>
                <a:gd name="T3" fmla="*/ 44 h 44"/>
                <a:gd name="T4" fmla="*/ 20 w 29"/>
                <a:gd name="T5" fmla="*/ 40 h 44"/>
                <a:gd name="T6" fmla="*/ 16 w 29"/>
                <a:gd name="T7" fmla="*/ 43 h 44"/>
                <a:gd name="T8" fmla="*/ 11 w 29"/>
                <a:gd name="T9" fmla="*/ 44 h 44"/>
                <a:gd name="T10" fmla="*/ 0 w 29"/>
                <a:gd name="T11" fmla="*/ 31 h 44"/>
                <a:gd name="T12" fmla="*/ 16 w 29"/>
                <a:gd name="T13" fmla="*/ 16 h 44"/>
                <a:gd name="T14" fmla="*/ 20 w 29"/>
                <a:gd name="T15" fmla="*/ 17 h 44"/>
                <a:gd name="T16" fmla="*/ 20 w 29"/>
                <a:gd name="T17" fmla="*/ 8 h 44"/>
                <a:gd name="T18" fmla="*/ 15 w 29"/>
                <a:gd name="T19" fmla="*/ 3 h 44"/>
                <a:gd name="T20" fmla="*/ 15 w 29"/>
                <a:gd name="T21" fmla="*/ 2 h 44"/>
                <a:gd name="T22" fmla="*/ 25 w 29"/>
                <a:gd name="T23" fmla="*/ 0 h 44"/>
                <a:gd name="T24" fmla="*/ 25 w 29"/>
                <a:gd name="T25" fmla="*/ 37 h 44"/>
                <a:gd name="T26" fmla="*/ 27 w 29"/>
                <a:gd name="T27" fmla="*/ 40 h 44"/>
                <a:gd name="T28" fmla="*/ 29 w 29"/>
                <a:gd name="T29" fmla="*/ 40 h 44"/>
                <a:gd name="T30" fmla="*/ 29 w 29"/>
                <a:gd name="T31" fmla="*/ 42 h 44"/>
                <a:gd name="T32" fmla="*/ 20 w 29"/>
                <a:gd name="T33" fmla="*/ 21 h 44"/>
                <a:gd name="T34" fmla="*/ 13 w 29"/>
                <a:gd name="T35" fmla="*/ 18 h 44"/>
                <a:gd name="T36" fmla="*/ 5 w 29"/>
                <a:gd name="T37" fmla="*/ 30 h 44"/>
                <a:gd name="T38" fmla="*/ 14 w 29"/>
                <a:gd name="T39" fmla="*/ 40 h 44"/>
                <a:gd name="T40" fmla="*/ 20 w 29"/>
                <a:gd name="T41" fmla="*/ 38 h 44"/>
                <a:gd name="T42" fmla="*/ 20 w 29"/>
                <a:gd name="T43"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4">
                  <a:moveTo>
                    <a:pt x="29" y="42"/>
                  </a:moveTo>
                  <a:cubicBezTo>
                    <a:pt x="28" y="42"/>
                    <a:pt x="23" y="43"/>
                    <a:pt x="20" y="44"/>
                  </a:cubicBezTo>
                  <a:cubicBezTo>
                    <a:pt x="20" y="40"/>
                    <a:pt x="20" y="40"/>
                    <a:pt x="20" y="40"/>
                  </a:cubicBezTo>
                  <a:cubicBezTo>
                    <a:pt x="16" y="43"/>
                    <a:pt x="16" y="43"/>
                    <a:pt x="16" y="43"/>
                  </a:cubicBezTo>
                  <a:cubicBezTo>
                    <a:pt x="14" y="44"/>
                    <a:pt x="12" y="44"/>
                    <a:pt x="11" y="44"/>
                  </a:cubicBezTo>
                  <a:cubicBezTo>
                    <a:pt x="6" y="44"/>
                    <a:pt x="0" y="40"/>
                    <a:pt x="0" y="31"/>
                  </a:cubicBezTo>
                  <a:cubicBezTo>
                    <a:pt x="0" y="23"/>
                    <a:pt x="7" y="16"/>
                    <a:pt x="16" y="16"/>
                  </a:cubicBezTo>
                  <a:cubicBezTo>
                    <a:pt x="17" y="16"/>
                    <a:pt x="18" y="16"/>
                    <a:pt x="20" y="17"/>
                  </a:cubicBezTo>
                  <a:cubicBezTo>
                    <a:pt x="20" y="8"/>
                    <a:pt x="20" y="8"/>
                    <a:pt x="20" y="8"/>
                  </a:cubicBezTo>
                  <a:cubicBezTo>
                    <a:pt x="20" y="4"/>
                    <a:pt x="19" y="4"/>
                    <a:pt x="15" y="3"/>
                  </a:cubicBezTo>
                  <a:cubicBezTo>
                    <a:pt x="15" y="2"/>
                    <a:pt x="15" y="2"/>
                    <a:pt x="15" y="2"/>
                  </a:cubicBezTo>
                  <a:cubicBezTo>
                    <a:pt x="18" y="2"/>
                    <a:pt x="22" y="1"/>
                    <a:pt x="25" y="0"/>
                  </a:cubicBezTo>
                  <a:cubicBezTo>
                    <a:pt x="25" y="37"/>
                    <a:pt x="25" y="37"/>
                    <a:pt x="25" y="37"/>
                  </a:cubicBezTo>
                  <a:cubicBezTo>
                    <a:pt x="25" y="40"/>
                    <a:pt x="25" y="40"/>
                    <a:pt x="27" y="40"/>
                  </a:cubicBezTo>
                  <a:cubicBezTo>
                    <a:pt x="29" y="40"/>
                    <a:pt x="29" y="40"/>
                    <a:pt x="29" y="40"/>
                  </a:cubicBezTo>
                  <a:lnTo>
                    <a:pt x="29" y="42"/>
                  </a:lnTo>
                  <a:close/>
                  <a:moveTo>
                    <a:pt x="20" y="21"/>
                  </a:moveTo>
                  <a:cubicBezTo>
                    <a:pt x="18" y="19"/>
                    <a:pt x="16" y="18"/>
                    <a:pt x="13" y="18"/>
                  </a:cubicBezTo>
                  <a:cubicBezTo>
                    <a:pt x="11" y="18"/>
                    <a:pt x="5" y="21"/>
                    <a:pt x="5" y="30"/>
                  </a:cubicBezTo>
                  <a:cubicBezTo>
                    <a:pt x="5" y="37"/>
                    <a:pt x="10" y="40"/>
                    <a:pt x="14" y="40"/>
                  </a:cubicBezTo>
                  <a:cubicBezTo>
                    <a:pt x="16" y="40"/>
                    <a:pt x="18" y="39"/>
                    <a:pt x="20" y="38"/>
                  </a:cubicBezTo>
                  <a:lnTo>
                    <a:pt x="2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1" name="Freeform 120"/>
            <p:cNvSpPr>
              <a:spLocks/>
            </p:cNvSpPr>
            <p:nvPr/>
          </p:nvSpPr>
          <p:spPr bwMode="auto">
            <a:xfrm>
              <a:off x="2012950" y="5334000"/>
              <a:ext cx="52387" cy="77787"/>
            </a:xfrm>
            <a:custGeom>
              <a:avLst/>
              <a:gdLst>
                <a:gd name="T0" fmla="*/ 16 w 19"/>
                <a:gd name="T1" fmla="*/ 8 h 28"/>
                <a:gd name="T2" fmla="*/ 10 w 19"/>
                <a:gd name="T3" fmla="*/ 2 h 28"/>
                <a:gd name="T4" fmla="*/ 6 w 19"/>
                <a:gd name="T5" fmla="*/ 6 h 28"/>
                <a:gd name="T6" fmla="*/ 11 w 19"/>
                <a:gd name="T7" fmla="*/ 11 h 28"/>
                <a:gd name="T8" fmla="*/ 19 w 19"/>
                <a:gd name="T9" fmla="*/ 20 h 28"/>
                <a:gd name="T10" fmla="*/ 9 w 19"/>
                <a:gd name="T11" fmla="*/ 28 h 28"/>
                <a:gd name="T12" fmla="*/ 2 w 19"/>
                <a:gd name="T13" fmla="*/ 26 h 28"/>
                <a:gd name="T14" fmla="*/ 0 w 19"/>
                <a:gd name="T15" fmla="*/ 19 h 28"/>
                <a:gd name="T16" fmla="*/ 2 w 19"/>
                <a:gd name="T17" fmla="*/ 19 h 28"/>
                <a:gd name="T18" fmla="*/ 10 w 19"/>
                <a:gd name="T19" fmla="*/ 26 h 28"/>
                <a:gd name="T20" fmla="*/ 14 w 19"/>
                <a:gd name="T21" fmla="*/ 22 h 28"/>
                <a:gd name="T22" fmla="*/ 9 w 19"/>
                <a:gd name="T23" fmla="*/ 16 h 28"/>
                <a:gd name="T24" fmla="*/ 1 w 19"/>
                <a:gd name="T25" fmla="*/ 8 h 28"/>
                <a:gd name="T26" fmla="*/ 11 w 19"/>
                <a:gd name="T27" fmla="*/ 0 h 28"/>
                <a:gd name="T28" fmla="*/ 16 w 19"/>
                <a:gd name="T29" fmla="*/ 1 h 28"/>
                <a:gd name="T30" fmla="*/ 18 w 19"/>
                <a:gd name="T31" fmla="*/ 8 h 28"/>
                <a:gd name="T32" fmla="*/ 16 w 19"/>
                <a:gd name="T33"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8">
                  <a:moveTo>
                    <a:pt x="16" y="8"/>
                  </a:moveTo>
                  <a:cubicBezTo>
                    <a:pt x="15" y="4"/>
                    <a:pt x="13" y="2"/>
                    <a:pt x="10" y="2"/>
                  </a:cubicBezTo>
                  <a:cubicBezTo>
                    <a:pt x="7" y="2"/>
                    <a:pt x="6" y="4"/>
                    <a:pt x="6" y="6"/>
                  </a:cubicBezTo>
                  <a:cubicBezTo>
                    <a:pt x="6" y="9"/>
                    <a:pt x="8" y="10"/>
                    <a:pt x="11" y="11"/>
                  </a:cubicBezTo>
                  <a:cubicBezTo>
                    <a:pt x="16" y="13"/>
                    <a:pt x="19" y="16"/>
                    <a:pt x="19" y="20"/>
                  </a:cubicBezTo>
                  <a:cubicBezTo>
                    <a:pt x="19" y="25"/>
                    <a:pt x="13" y="28"/>
                    <a:pt x="9" y="28"/>
                  </a:cubicBezTo>
                  <a:cubicBezTo>
                    <a:pt x="5" y="28"/>
                    <a:pt x="3" y="27"/>
                    <a:pt x="2" y="26"/>
                  </a:cubicBezTo>
                  <a:cubicBezTo>
                    <a:pt x="1" y="25"/>
                    <a:pt x="0" y="21"/>
                    <a:pt x="0" y="19"/>
                  </a:cubicBezTo>
                  <a:cubicBezTo>
                    <a:pt x="2" y="19"/>
                    <a:pt x="2" y="19"/>
                    <a:pt x="2" y="19"/>
                  </a:cubicBezTo>
                  <a:cubicBezTo>
                    <a:pt x="3" y="23"/>
                    <a:pt x="6" y="26"/>
                    <a:pt x="10" y="26"/>
                  </a:cubicBezTo>
                  <a:cubicBezTo>
                    <a:pt x="12" y="26"/>
                    <a:pt x="14" y="25"/>
                    <a:pt x="14" y="22"/>
                  </a:cubicBezTo>
                  <a:cubicBezTo>
                    <a:pt x="14" y="19"/>
                    <a:pt x="12" y="18"/>
                    <a:pt x="9" y="16"/>
                  </a:cubicBezTo>
                  <a:cubicBezTo>
                    <a:pt x="5" y="15"/>
                    <a:pt x="1" y="13"/>
                    <a:pt x="1" y="8"/>
                  </a:cubicBezTo>
                  <a:cubicBezTo>
                    <a:pt x="1" y="4"/>
                    <a:pt x="5" y="0"/>
                    <a:pt x="11" y="0"/>
                  </a:cubicBezTo>
                  <a:cubicBezTo>
                    <a:pt x="13" y="0"/>
                    <a:pt x="15" y="1"/>
                    <a:pt x="16" y="1"/>
                  </a:cubicBezTo>
                  <a:cubicBezTo>
                    <a:pt x="17" y="2"/>
                    <a:pt x="17" y="6"/>
                    <a:pt x="18" y="8"/>
                  </a:cubicBezTo>
                  <a:lnTo>
                    <a:pt x="1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2" name="Freeform 121"/>
            <p:cNvSpPr>
              <a:spLocks noEditPoints="1"/>
            </p:cNvSpPr>
            <p:nvPr/>
          </p:nvSpPr>
          <p:spPr bwMode="auto">
            <a:xfrm>
              <a:off x="2076450" y="5334000"/>
              <a:ext cx="73025" cy="77787"/>
            </a:xfrm>
            <a:custGeom>
              <a:avLst/>
              <a:gdLst>
                <a:gd name="T0" fmla="*/ 27 w 27"/>
                <a:gd name="T1" fmla="*/ 14 h 28"/>
                <a:gd name="T2" fmla="*/ 14 w 27"/>
                <a:gd name="T3" fmla="*/ 28 h 28"/>
                <a:gd name="T4" fmla="*/ 0 w 27"/>
                <a:gd name="T5" fmla="*/ 15 h 28"/>
                <a:gd name="T6" fmla="*/ 14 w 27"/>
                <a:gd name="T7" fmla="*/ 0 h 28"/>
                <a:gd name="T8" fmla="*/ 27 w 27"/>
                <a:gd name="T9" fmla="*/ 14 h 28"/>
                <a:gd name="T10" fmla="*/ 6 w 27"/>
                <a:gd name="T11" fmla="*/ 13 h 28"/>
                <a:gd name="T12" fmla="*/ 14 w 27"/>
                <a:gd name="T13" fmla="*/ 26 h 28"/>
                <a:gd name="T14" fmla="*/ 21 w 27"/>
                <a:gd name="T15" fmla="*/ 15 h 28"/>
                <a:gd name="T16" fmla="*/ 13 w 27"/>
                <a:gd name="T17" fmla="*/ 2 h 28"/>
                <a:gd name="T18" fmla="*/ 6 w 27"/>
                <a:gd name="T1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4"/>
                  </a:moveTo>
                  <a:cubicBezTo>
                    <a:pt x="27" y="24"/>
                    <a:pt x="20" y="28"/>
                    <a:pt x="14" y="28"/>
                  </a:cubicBezTo>
                  <a:cubicBezTo>
                    <a:pt x="5" y="28"/>
                    <a:pt x="0" y="22"/>
                    <a:pt x="0" y="15"/>
                  </a:cubicBezTo>
                  <a:cubicBezTo>
                    <a:pt x="0" y="5"/>
                    <a:pt x="8" y="0"/>
                    <a:pt x="14" y="0"/>
                  </a:cubicBezTo>
                  <a:cubicBezTo>
                    <a:pt x="21" y="0"/>
                    <a:pt x="27" y="6"/>
                    <a:pt x="27" y="14"/>
                  </a:cubicBezTo>
                  <a:close/>
                  <a:moveTo>
                    <a:pt x="6" y="13"/>
                  </a:moveTo>
                  <a:cubicBezTo>
                    <a:pt x="6" y="21"/>
                    <a:pt x="9" y="26"/>
                    <a:pt x="14" y="26"/>
                  </a:cubicBezTo>
                  <a:cubicBezTo>
                    <a:pt x="18" y="26"/>
                    <a:pt x="21" y="23"/>
                    <a:pt x="21" y="15"/>
                  </a:cubicBezTo>
                  <a:cubicBezTo>
                    <a:pt x="21" y="8"/>
                    <a:pt x="18" y="2"/>
                    <a:pt x="13" y="2"/>
                  </a:cubicBezTo>
                  <a:cubicBezTo>
                    <a:pt x="9" y="2"/>
                    <a:pt x="6" y="6"/>
                    <a:pt x="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3" name="Freeform 122"/>
            <p:cNvSpPr>
              <a:spLocks/>
            </p:cNvSpPr>
            <p:nvPr/>
          </p:nvSpPr>
          <p:spPr bwMode="auto">
            <a:xfrm>
              <a:off x="2163763" y="5334000"/>
              <a:ext cx="63500" cy="77787"/>
            </a:xfrm>
            <a:custGeom>
              <a:avLst/>
              <a:gdLst>
                <a:gd name="T0" fmla="*/ 23 w 23"/>
                <a:gd name="T1" fmla="*/ 22 h 28"/>
                <a:gd name="T2" fmla="*/ 13 w 23"/>
                <a:gd name="T3" fmla="*/ 28 h 28"/>
                <a:gd name="T4" fmla="*/ 0 w 23"/>
                <a:gd name="T5" fmla="*/ 15 h 28"/>
                <a:gd name="T6" fmla="*/ 6 w 23"/>
                <a:gd name="T7" fmla="*/ 3 h 28"/>
                <a:gd name="T8" fmla="*/ 16 w 23"/>
                <a:gd name="T9" fmla="*/ 0 h 28"/>
                <a:gd name="T10" fmla="*/ 16 w 23"/>
                <a:gd name="T11" fmla="*/ 0 h 28"/>
                <a:gd name="T12" fmla="*/ 21 w 23"/>
                <a:gd name="T13" fmla="*/ 2 h 28"/>
                <a:gd name="T14" fmla="*/ 22 w 23"/>
                <a:gd name="T15" fmla="*/ 3 h 28"/>
                <a:gd name="T16" fmla="*/ 20 w 23"/>
                <a:gd name="T17" fmla="*/ 6 h 28"/>
                <a:gd name="T18" fmla="*/ 19 w 23"/>
                <a:gd name="T19" fmla="*/ 5 h 28"/>
                <a:gd name="T20" fmla="*/ 13 w 23"/>
                <a:gd name="T21" fmla="*/ 3 h 28"/>
                <a:gd name="T22" fmla="*/ 5 w 23"/>
                <a:gd name="T23" fmla="*/ 13 h 28"/>
                <a:gd name="T24" fmla="*/ 14 w 23"/>
                <a:gd name="T25" fmla="*/ 24 h 28"/>
                <a:gd name="T26" fmla="*/ 22 w 23"/>
                <a:gd name="T27" fmla="*/ 21 h 28"/>
                <a:gd name="T28" fmla="*/ 23 w 23"/>
                <a:gd name="T2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8">
                  <a:moveTo>
                    <a:pt x="23" y="22"/>
                  </a:moveTo>
                  <a:cubicBezTo>
                    <a:pt x="20" y="26"/>
                    <a:pt x="16" y="28"/>
                    <a:pt x="13" y="28"/>
                  </a:cubicBezTo>
                  <a:cubicBezTo>
                    <a:pt x="5" y="28"/>
                    <a:pt x="0" y="22"/>
                    <a:pt x="0" y="15"/>
                  </a:cubicBezTo>
                  <a:cubicBezTo>
                    <a:pt x="0" y="11"/>
                    <a:pt x="2" y="7"/>
                    <a:pt x="6" y="3"/>
                  </a:cubicBezTo>
                  <a:cubicBezTo>
                    <a:pt x="10" y="1"/>
                    <a:pt x="13" y="0"/>
                    <a:pt x="16" y="0"/>
                  </a:cubicBezTo>
                  <a:cubicBezTo>
                    <a:pt x="16" y="0"/>
                    <a:pt x="16" y="0"/>
                    <a:pt x="16" y="0"/>
                  </a:cubicBezTo>
                  <a:cubicBezTo>
                    <a:pt x="18" y="0"/>
                    <a:pt x="20" y="1"/>
                    <a:pt x="21" y="2"/>
                  </a:cubicBezTo>
                  <a:cubicBezTo>
                    <a:pt x="22" y="2"/>
                    <a:pt x="22" y="3"/>
                    <a:pt x="22" y="3"/>
                  </a:cubicBezTo>
                  <a:cubicBezTo>
                    <a:pt x="22" y="5"/>
                    <a:pt x="21" y="6"/>
                    <a:pt x="20" y="6"/>
                  </a:cubicBezTo>
                  <a:cubicBezTo>
                    <a:pt x="20" y="6"/>
                    <a:pt x="19" y="6"/>
                    <a:pt x="19" y="5"/>
                  </a:cubicBezTo>
                  <a:cubicBezTo>
                    <a:pt x="17" y="4"/>
                    <a:pt x="15" y="3"/>
                    <a:pt x="13" y="3"/>
                  </a:cubicBezTo>
                  <a:cubicBezTo>
                    <a:pt x="9" y="3"/>
                    <a:pt x="5" y="6"/>
                    <a:pt x="5" y="13"/>
                  </a:cubicBezTo>
                  <a:cubicBezTo>
                    <a:pt x="5" y="21"/>
                    <a:pt x="11" y="24"/>
                    <a:pt x="14" y="24"/>
                  </a:cubicBezTo>
                  <a:cubicBezTo>
                    <a:pt x="17" y="24"/>
                    <a:pt x="19" y="23"/>
                    <a:pt x="22" y="21"/>
                  </a:cubicBezTo>
                  <a:lnTo>
                    <a:pt x="23"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4" name="Freeform 123"/>
            <p:cNvSpPr>
              <a:spLocks noEditPoints="1"/>
            </p:cNvSpPr>
            <p:nvPr/>
          </p:nvSpPr>
          <p:spPr bwMode="auto">
            <a:xfrm>
              <a:off x="2235200" y="5300663"/>
              <a:ext cx="36512" cy="111125"/>
            </a:xfrm>
            <a:custGeom>
              <a:avLst/>
              <a:gdLst>
                <a:gd name="T0" fmla="*/ 0 w 13"/>
                <a:gd name="T1" fmla="*/ 40 h 40"/>
                <a:gd name="T2" fmla="*/ 0 w 13"/>
                <a:gd name="T3" fmla="*/ 38 h 40"/>
                <a:gd name="T4" fmla="*/ 4 w 13"/>
                <a:gd name="T5" fmla="*/ 33 h 40"/>
                <a:gd name="T6" fmla="*/ 4 w 13"/>
                <a:gd name="T7" fmla="*/ 20 h 40"/>
                <a:gd name="T8" fmla="*/ 0 w 13"/>
                <a:gd name="T9" fmla="*/ 16 h 40"/>
                <a:gd name="T10" fmla="*/ 0 w 13"/>
                <a:gd name="T11" fmla="*/ 14 h 40"/>
                <a:gd name="T12" fmla="*/ 9 w 13"/>
                <a:gd name="T13" fmla="*/ 12 h 40"/>
                <a:gd name="T14" fmla="*/ 9 w 13"/>
                <a:gd name="T15" fmla="*/ 33 h 40"/>
                <a:gd name="T16" fmla="*/ 13 w 13"/>
                <a:gd name="T17" fmla="*/ 38 h 40"/>
                <a:gd name="T18" fmla="*/ 13 w 13"/>
                <a:gd name="T19" fmla="*/ 40 h 40"/>
                <a:gd name="T20" fmla="*/ 0 w 13"/>
                <a:gd name="T21" fmla="*/ 40 h 40"/>
                <a:gd name="T22" fmla="*/ 3 w 13"/>
                <a:gd name="T23" fmla="*/ 3 h 40"/>
                <a:gd name="T24" fmla="*/ 6 w 13"/>
                <a:gd name="T25" fmla="*/ 0 h 40"/>
                <a:gd name="T26" fmla="*/ 9 w 13"/>
                <a:gd name="T27" fmla="*/ 3 h 40"/>
                <a:gd name="T28" fmla="*/ 6 w 13"/>
                <a:gd name="T29" fmla="*/ 7 h 40"/>
                <a:gd name="T30" fmla="*/ 3 w 13"/>
                <a:gd name="T3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40">
                  <a:moveTo>
                    <a:pt x="0" y="40"/>
                  </a:moveTo>
                  <a:cubicBezTo>
                    <a:pt x="0" y="38"/>
                    <a:pt x="0" y="38"/>
                    <a:pt x="0" y="38"/>
                  </a:cubicBezTo>
                  <a:cubicBezTo>
                    <a:pt x="4" y="38"/>
                    <a:pt x="4" y="37"/>
                    <a:pt x="4" y="33"/>
                  </a:cubicBezTo>
                  <a:cubicBezTo>
                    <a:pt x="4" y="20"/>
                    <a:pt x="4" y="20"/>
                    <a:pt x="4" y="20"/>
                  </a:cubicBezTo>
                  <a:cubicBezTo>
                    <a:pt x="4" y="17"/>
                    <a:pt x="4" y="16"/>
                    <a:pt x="0" y="16"/>
                  </a:cubicBezTo>
                  <a:cubicBezTo>
                    <a:pt x="0" y="14"/>
                    <a:pt x="0" y="14"/>
                    <a:pt x="0" y="14"/>
                  </a:cubicBezTo>
                  <a:cubicBezTo>
                    <a:pt x="3" y="14"/>
                    <a:pt x="6" y="13"/>
                    <a:pt x="9" y="12"/>
                  </a:cubicBezTo>
                  <a:cubicBezTo>
                    <a:pt x="9" y="33"/>
                    <a:pt x="9" y="33"/>
                    <a:pt x="9" y="33"/>
                  </a:cubicBezTo>
                  <a:cubicBezTo>
                    <a:pt x="9" y="37"/>
                    <a:pt x="9" y="38"/>
                    <a:pt x="13" y="38"/>
                  </a:cubicBezTo>
                  <a:cubicBezTo>
                    <a:pt x="13" y="40"/>
                    <a:pt x="13" y="40"/>
                    <a:pt x="13" y="40"/>
                  </a:cubicBezTo>
                  <a:lnTo>
                    <a:pt x="0" y="40"/>
                  </a:lnTo>
                  <a:close/>
                  <a:moveTo>
                    <a:pt x="3" y="3"/>
                  </a:moveTo>
                  <a:cubicBezTo>
                    <a:pt x="3" y="2"/>
                    <a:pt x="5" y="0"/>
                    <a:pt x="6" y="0"/>
                  </a:cubicBezTo>
                  <a:cubicBezTo>
                    <a:pt x="8" y="0"/>
                    <a:pt x="9" y="2"/>
                    <a:pt x="9" y="3"/>
                  </a:cubicBezTo>
                  <a:cubicBezTo>
                    <a:pt x="9" y="5"/>
                    <a:pt x="8" y="7"/>
                    <a:pt x="6" y="7"/>
                  </a:cubicBezTo>
                  <a:cubicBezTo>
                    <a:pt x="5" y="7"/>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5" name="Freeform 124"/>
            <p:cNvSpPr>
              <a:spLocks noEditPoints="1"/>
            </p:cNvSpPr>
            <p:nvPr/>
          </p:nvSpPr>
          <p:spPr bwMode="auto">
            <a:xfrm>
              <a:off x="2281238" y="5334000"/>
              <a:ext cx="66675" cy="77787"/>
            </a:xfrm>
            <a:custGeom>
              <a:avLst/>
              <a:gdLst>
                <a:gd name="T0" fmla="*/ 19 w 24"/>
                <a:gd name="T1" fmla="*/ 28 h 28"/>
                <a:gd name="T2" fmla="*/ 16 w 24"/>
                <a:gd name="T3" fmla="*/ 27 h 28"/>
                <a:gd name="T4" fmla="*/ 15 w 24"/>
                <a:gd name="T5" fmla="*/ 24 h 28"/>
                <a:gd name="T6" fmla="*/ 7 w 24"/>
                <a:gd name="T7" fmla="*/ 28 h 28"/>
                <a:gd name="T8" fmla="*/ 0 w 24"/>
                <a:gd name="T9" fmla="*/ 21 h 28"/>
                <a:gd name="T10" fmla="*/ 5 w 24"/>
                <a:gd name="T11" fmla="*/ 15 h 28"/>
                <a:gd name="T12" fmla="*/ 14 w 24"/>
                <a:gd name="T13" fmla="*/ 11 h 28"/>
                <a:gd name="T14" fmla="*/ 14 w 24"/>
                <a:gd name="T15" fmla="*/ 10 h 28"/>
                <a:gd name="T16" fmla="*/ 9 w 24"/>
                <a:gd name="T17" fmla="*/ 3 h 28"/>
                <a:gd name="T18" fmla="*/ 7 w 24"/>
                <a:gd name="T19" fmla="*/ 4 h 28"/>
                <a:gd name="T20" fmla="*/ 5 w 24"/>
                <a:gd name="T21" fmla="*/ 8 h 28"/>
                <a:gd name="T22" fmla="*/ 3 w 24"/>
                <a:gd name="T23" fmla="*/ 9 h 28"/>
                <a:gd name="T24" fmla="*/ 0 w 24"/>
                <a:gd name="T25" fmla="*/ 7 h 28"/>
                <a:gd name="T26" fmla="*/ 2 w 24"/>
                <a:gd name="T27" fmla="*/ 4 h 28"/>
                <a:gd name="T28" fmla="*/ 11 w 24"/>
                <a:gd name="T29" fmla="*/ 0 h 28"/>
                <a:gd name="T30" fmla="*/ 16 w 24"/>
                <a:gd name="T31" fmla="*/ 2 h 28"/>
                <a:gd name="T32" fmla="*/ 19 w 24"/>
                <a:gd name="T33" fmla="*/ 9 h 28"/>
                <a:gd name="T34" fmla="*/ 19 w 24"/>
                <a:gd name="T35" fmla="*/ 21 h 28"/>
                <a:gd name="T36" fmla="*/ 21 w 24"/>
                <a:gd name="T37" fmla="*/ 24 h 28"/>
                <a:gd name="T38" fmla="*/ 24 w 24"/>
                <a:gd name="T39" fmla="*/ 24 h 28"/>
                <a:gd name="T40" fmla="*/ 24 w 24"/>
                <a:gd name="T41" fmla="*/ 25 h 28"/>
                <a:gd name="T42" fmla="*/ 19 w 24"/>
                <a:gd name="T43" fmla="*/ 28 h 28"/>
                <a:gd name="T44" fmla="*/ 14 w 24"/>
                <a:gd name="T45" fmla="*/ 13 h 28"/>
                <a:gd name="T46" fmla="*/ 9 w 24"/>
                <a:gd name="T47" fmla="*/ 15 h 28"/>
                <a:gd name="T48" fmla="*/ 5 w 24"/>
                <a:gd name="T49" fmla="*/ 20 h 28"/>
                <a:gd name="T50" fmla="*/ 10 w 24"/>
                <a:gd name="T51" fmla="*/ 25 h 28"/>
                <a:gd name="T52" fmla="*/ 14 w 24"/>
                <a:gd name="T53" fmla="*/ 22 h 28"/>
                <a:gd name="T54" fmla="*/ 14 w 24"/>
                <a:gd name="T5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8">
                  <a:moveTo>
                    <a:pt x="19" y="28"/>
                  </a:moveTo>
                  <a:cubicBezTo>
                    <a:pt x="18" y="28"/>
                    <a:pt x="17" y="28"/>
                    <a:pt x="16" y="27"/>
                  </a:cubicBezTo>
                  <a:cubicBezTo>
                    <a:pt x="15" y="26"/>
                    <a:pt x="15" y="25"/>
                    <a:pt x="15" y="24"/>
                  </a:cubicBezTo>
                  <a:cubicBezTo>
                    <a:pt x="12" y="26"/>
                    <a:pt x="9" y="28"/>
                    <a:pt x="7" y="28"/>
                  </a:cubicBezTo>
                  <a:cubicBezTo>
                    <a:pt x="3" y="28"/>
                    <a:pt x="0" y="25"/>
                    <a:pt x="0" y="21"/>
                  </a:cubicBezTo>
                  <a:cubicBezTo>
                    <a:pt x="0" y="18"/>
                    <a:pt x="2" y="16"/>
                    <a:pt x="5" y="15"/>
                  </a:cubicBezTo>
                  <a:cubicBezTo>
                    <a:pt x="9" y="13"/>
                    <a:pt x="13" y="12"/>
                    <a:pt x="14" y="11"/>
                  </a:cubicBezTo>
                  <a:cubicBezTo>
                    <a:pt x="14" y="10"/>
                    <a:pt x="14" y="10"/>
                    <a:pt x="14" y="10"/>
                  </a:cubicBezTo>
                  <a:cubicBezTo>
                    <a:pt x="14" y="5"/>
                    <a:pt x="12" y="3"/>
                    <a:pt x="9" y="3"/>
                  </a:cubicBezTo>
                  <a:cubicBezTo>
                    <a:pt x="8" y="3"/>
                    <a:pt x="7" y="3"/>
                    <a:pt x="7" y="4"/>
                  </a:cubicBezTo>
                  <a:cubicBezTo>
                    <a:pt x="6" y="5"/>
                    <a:pt x="5" y="6"/>
                    <a:pt x="5" y="8"/>
                  </a:cubicBezTo>
                  <a:cubicBezTo>
                    <a:pt x="4" y="9"/>
                    <a:pt x="4" y="9"/>
                    <a:pt x="3" y="9"/>
                  </a:cubicBezTo>
                  <a:cubicBezTo>
                    <a:pt x="2" y="9"/>
                    <a:pt x="0" y="8"/>
                    <a:pt x="0" y="7"/>
                  </a:cubicBezTo>
                  <a:cubicBezTo>
                    <a:pt x="0" y="6"/>
                    <a:pt x="1" y="5"/>
                    <a:pt x="2" y="4"/>
                  </a:cubicBezTo>
                  <a:cubicBezTo>
                    <a:pt x="4" y="3"/>
                    <a:pt x="8" y="1"/>
                    <a:pt x="11" y="0"/>
                  </a:cubicBezTo>
                  <a:cubicBezTo>
                    <a:pt x="13" y="0"/>
                    <a:pt x="15" y="1"/>
                    <a:pt x="16" y="2"/>
                  </a:cubicBezTo>
                  <a:cubicBezTo>
                    <a:pt x="19" y="3"/>
                    <a:pt x="19" y="6"/>
                    <a:pt x="19" y="9"/>
                  </a:cubicBezTo>
                  <a:cubicBezTo>
                    <a:pt x="19" y="21"/>
                    <a:pt x="19" y="21"/>
                    <a:pt x="19" y="21"/>
                  </a:cubicBezTo>
                  <a:cubicBezTo>
                    <a:pt x="19" y="23"/>
                    <a:pt x="20" y="24"/>
                    <a:pt x="21" y="24"/>
                  </a:cubicBezTo>
                  <a:cubicBezTo>
                    <a:pt x="22" y="24"/>
                    <a:pt x="23" y="24"/>
                    <a:pt x="24" y="24"/>
                  </a:cubicBezTo>
                  <a:cubicBezTo>
                    <a:pt x="24" y="25"/>
                    <a:pt x="24" y="25"/>
                    <a:pt x="24" y="25"/>
                  </a:cubicBezTo>
                  <a:lnTo>
                    <a:pt x="19" y="28"/>
                  </a:lnTo>
                  <a:close/>
                  <a:moveTo>
                    <a:pt x="14" y="13"/>
                  </a:moveTo>
                  <a:cubicBezTo>
                    <a:pt x="13" y="13"/>
                    <a:pt x="10" y="15"/>
                    <a:pt x="9" y="15"/>
                  </a:cubicBezTo>
                  <a:cubicBezTo>
                    <a:pt x="7" y="17"/>
                    <a:pt x="5" y="18"/>
                    <a:pt x="5" y="20"/>
                  </a:cubicBezTo>
                  <a:cubicBezTo>
                    <a:pt x="5" y="23"/>
                    <a:pt x="8" y="25"/>
                    <a:pt x="10" y="25"/>
                  </a:cubicBezTo>
                  <a:cubicBezTo>
                    <a:pt x="11" y="25"/>
                    <a:pt x="13" y="24"/>
                    <a:pt x="14" y="22"/>
                  </a:cubicBezTo>
                  <a:lnTo>
                    <a:pt x="1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6" name="Freeform 125"/>
            <p:cNvSpPr>
              <a:spLocks/>
            </p:cNvSpPr>
            <p:nvPr/>
          </p:nvSpPr>
          <p:spPr bwMode="auto">
            <a:xfrm>
              <a:off x="2352675" y="5289550"/>
              <a:ext cx="39687" cy="122237"/>
            </a:xfrm>
            <a:custGeom>
              <a:avLst/>
              <a:gdLst>
                <a:gd name="T0" fmla="*/ 0 w 14"/>
                <a:gd name="T1" fmla="*/ 44 h 44"/>
                <a:gd name="T2" fmla="*/ 0 w 14"/>
                <a:gd name="T3" fmla="*/ 42 h 44"/>
                <a:gd name="T4" fmla="*/ 4 w 14"/>
                <a:gd name="T5" fmla="*/ 37 h 44"/>
                <a:gd name="T6" fmla="*/ 4 w 14"/>
                <a:gd name="T7" fmla="*/ 8 h 44"/>
                <a:gd name="T8" fmla="*/ 0 w 14"/>
                <a:gd name="T9" fmla="*/ 3 h 44"/>
                <a:gd name="T10" fmla="*/ 0 w 14"/>
                <a:gd name="T11" fmla="*/ 2 h 44"/>
                <a:gd name="T12" fmla="*/ 9 w 14"/>
                <a:gd name="T13" fmla="*/ 0 h 44"/>
                <a:gd name="T14" fmla="*/ 9 w 14"/>
                <a:gd name="T15" fmla="*/ 37 h 44"/>
                <a:gd name="T16" fmla="*/ 14 w 14"/>
                <a:gd name="T17" fmla="*/ 42 h 44"/>
                <a:gd name="T18" fmla="*/ 14 w 14"/>
                <a:gd name="T19" fmla="*/ 44 h 44"/>
                <a:gd name="T20" fmla="*/ 0 w 14"/>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0" y="44"/>
                  </a:moveTo>
                  <a:cubicBezTo>
                    <a:pt x="0" y="42"/>
                    <a:pt x="0" y="42"/>
                    <a:pt x="0" y="42"/>
                  </a:cubicBezTo>
                  <a:cubicBezTo>
                    <a:pt x="4" y="42"/>
                    <a:pt x="4" y="41"/>
                    <a:pt x="4" y="37"/>
                  </a:cubicBezTo>
                  <a:cubicBezTo>
                    <a:pt x="4" y="8"/>
                    <a:pt x="4" y="8"/>
                    <a:pt x="4" y="8"/>
                  </a:cubicBezTo>
                  <a:cubicBezTo>
                    <a:pt x="4" y="4"/>
                    <a:pt x="4" y="4"/>
                    <a:pt x="0" y="3"/>
                  </a:cubicBezTo>
                  <a:cubicBezTo>
                    <a:pt x="0" y="2"/>
                    <a:pt x="0" y="2"/>
                    <a:pt x="0" y="2"/>
                  </a:cubicBezTo>
                  <a:cubicBezTo>
                    <a:pt x="3" y="2"/>
                    <a:pt x="7" y="1"/>
                    <a:pt x="9" y="0"/>
                  </a:cubicBezTo>
                  <a:cubicBezTo>
                    <a:pt x="9" y="37"/>
                    <a:pt x="9" y="37"/>
                    <a:pt x="9" y="37"/>
                  </a:cubicBezTo>
                  <a:cubicBezTo>
                    <a:pt x="9" y="41"/>
                    <a:pt x="10" y="42"/>
                    <a:pt x="14" y="42"/>
                  </a:cubicBezTo>
                  <a:cubicBezTo>
                    <a:pt x="14" y="44"/>
                    <a:pt x="14" y="44"/>
                    <a:pt x="14" y="44"/>
                  </a:cubicBez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7" name="Freeform 126"/>
            <p:cNvSpPr>
              <a:spLocks/>
            </p:cNvSpPr>
            <p:nvPr/>
          </p:nvSpPr>
          <p:spPr bwMode="auto">
            <a:xfrm>
              <a:off x="2438400" y="5334000"/>
              <a:ext cx="60325" cy="77787"/>
            </a:xfrm>
            <a:custGeom>
              <a:avLst/>
              <a:gdLst>
                <a:gd name="T0" fmla="*/ 22 w 22"/>
                <a:gd name="T1" fmla="*/ 22 h 28"/>
                <a:gd name="T2" fmla="*/ 12 w 22"/>
                <a:gd name="T3" fmla="*/ 28 h 28"/>
                <a:gd name="T4" fmla="*/ 0 w 22"/>
                <a:gd name="T5" fmla="*/ 15 h 28"/>
                <a:gd name="T6" fmla="*/ 6 w 22"/>
                <a:gd name="T7" fmla="*/ 3 h 28"/>
                <a:gd name="T8" fmla="*/ 15 w 22"/>
                <a:gd name="T9" fmla="*/ 0 h 28"/>
                <a:gd name="T10" fmla="*/ 15 w 22"/>
                <a:gd name="T11" fmla="*/ 0 h 28"/>
                <a:gd name="T12" fmla="*/ 21 w 22"/>
                <a:gd name="T13" fmla="*/ 2 h 28"/>
                <a:gd name="T14" fmla="*/ 22 w 22"/>
                <a:gd name="T15" fmla="*/ 3 h 28"/>
                <a:gd name="T16" fmla="*/ 20 w 22"/>
                <a:gd name="T17" fmla="*/ 6 h 28"/>
                <a:gd name="T18" fmla="*/ 18 w 22"/>
                <a:gd name="T19" fmla="*/ 5 h 28"/>
                <a:gd name="T20" fmla="*/ 12 w 22"/>
                <a:gd name="T21" fmla="*/ 3 h 28"/>
                <a:gd name="T22" fmla="*/ 5 w 22"/>
                <a:gd name="T23" fmla="*/ 13 h 28"/>
                <a:gd name="T24" fmla="*/ 14 w 22"/>
                <a:gd name="T25" fmla="*/ 24 h 28"/>
                <a:gd name="T26" fmla="*/ 21 w 22"/>
                <a:gd name="T27" fmla="*/ 21 h 28"/>
                <a:gd name="T28" fmla="*/ 22 w 22"/>
                <a:gd name="T2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8">
                  <a:moveTo>
                    <a:pt x="22" y="22"/>
                  </a:moveTo>
                  <a:cubicBezTo>
                    <a:pt x="20" y="26"/>
                    <a:pt x="16" y="28"/>
                    <a:pt x="12" y="28"/>
                  </a:cubicBezTo>
                  <a:cubicBezTo>
                    <a:pt x="4" y="28"/>
                    <a:pt x="0" y="22"/>
                    <a:pt x="0" y="15"/>
                  </a:cubicBezTo>
                  <a:cubicBezTo>
                    <a:pt x="0" y="11"/>
                    <a:pt x="2" y="7"/>
                    <a:pt x="6" y="3"/>
                  </a:cubicBezTo>
                  <a:cubicBezTo>
                    <a:pt x="9" y="1"/>
                    <a:pt x="13" y="0"/>
                    <a:pt x="15" y="0"/>
                  </a:cubicBezTo>
                  <a:cubicBezTo>
                    <a:pt x="15" y="0"/>
                    <a:pt x="15" y="0"/>
                    <a:pt x="15" y="0"/>
                  </a:cubicBezTo>
                  <a:cubicBezTo>
                    <a:pt x="18" y="0"/>
                    <a:pt x="20" y="1"/>
                    <a:pt x="21" y="2"/>
                  </a:cubicBezTo>
                  <a:cubicBezTo>
                    <a:pt x="21" y="2"/>
                    <a:pt x="22" y="3"/>
                    <a:pt x="22" y="3"/>
                  </a:cubicBezTo>
                  <a:cubicBezTo>
                    <a:pt x="22" y="5"/>
                    <a:pt x="20" y="6"/>
                    <a:pt x="20" y="6"/>
                  </a:cubicBezTo>
                  <a:cubicBezTo>
                    <a:pt x="19" y="6"/>
                    <a:pt x="19" y="6"/>
                    <a:pt x="18" y="5"/>
                  </a:cubicBezTo>
                  <a:cubicBezTo>
                    <a:pt x="17" y="4"/>
                    <a:pt x="14" y="3"/>
                    <a:pt x="12" y="3"/>
                  </a:cubicBezTo>
                  <a:cubicBezTo>
                    <a:pt x="8" y="3"/>
                    <a:pt x="5" y="6"/>
                    <a:pt x="5" y="13"/>
                  </a:cubicBezTo>
                  <a:cubicBezTo>
                    <a:pt x="5" y="21"/>
                    <a:pt x="10" y="24"/>
                    <a:pt x="14" y="24"/>
                  </a:cubicBezTo>
                  <a:cubicBezTo>
                    <a:pt x="17" y="24"/>
                    <a:pt x="19" y="23"/>
                    <a:pt x="21" y="21"/>
                  </a:cubicBezTo>
                  <a:lnTo>
                    <a:pt x="22"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8" name="Freeform 127"/>
            <p:cNvSpPr>
              <a:spLocks noEditPoints="1"/>
            </p:cNvSpPr>
            <p:nvPr/>
          </p:nvSpPr>
          <p:spPr bwMode="auto">
            <a:xfrm>
              <a:off x="2509838" y="5334000"/>
              <a:ext cx="66675" cy="77787"/>
            </a:xfrm>
            <a:custGeom>
              <a:avLst/>
              <a:gdLst>
                <a:gd name="T0" fmla="*/ 19 w 24"/>
                <a:gd name="T1" fmla="*/ 28 h 28"/>
                <a:gd name="T2" fmla="*/ 16 w 24"/>
                <a:gd name="T3" fmla="*/ 27 h 28"/>
                <a:gd name="T4" fmla="*/ 15 w 24"/>
                <a:gd name="T5" fmla="*/ 24 h 28"/>
                <a:gd name="T6" fmla="*/ 7 w 24"/>
                <a:gd name="T7" fmla="*/ 28 h 28"/>
                <a:gd name="T8" fmla="*/ 0 w 24"/>
                <a:gd name="T9" fmla="*/ 21 h 28"/>
                <a:gd name="T10" fmla="*/ 5 w 24"/>
                <a:gd name="T11" fmla="*/ 15 h 28"/>
                <a:gd name="T12" fmla="*/ 14 w 24"/>
                <a:gd name="T13" fmla="*/ 11 h 28"/>
                <a:gd name="T14" fmla="*/ 14 w 24"/>
                <a:gd name="T15" fmla="*/ 10 h 28"/>
                <a:gd name="T16" fmla="*/ 9 w 24"/>
                <a:gd name="T17" fmla="*/ 3 h 28"/>
                <a:gd name="T18" fmla="*/ 6 w 24"/>
                <a:gd name="T19" fmla="*/ 4 h 28"/>
                <a:gd name="T20" fmla="*/ 5 w 24"/>
                <a:gd name="T21" fmla="*/ 8 h 28"/>
                <a:gd name="T22" fmla="*/ 3 w 24"/>
                <a:gd name="T23" fmla="*/ 9 h 28"/>
                <a:gd name="T24" fmla="*/ 0 w 24"/>
                <a:gd name="T25" fmla="*/ 7 h 28"/>
                <a:gd name="T26" fmla="*/ 2 w 24"/>
                <a:gd name="T27" fmla="*/ 4 h 28"/>
                <a:gd name="T28" fmla="*/ 11 w 24"/>
                <a:gd name="T29" fmla="*/ 0 h 28"/>
                <a:gd name="T30" fmla="*/ 16 w 24"/>
                <a:gd name="T31" fmla="*/ 2 h 28"/>
                <a:gd name="T32" fmla="*/ 19 w 24"/>
                <a:gd name="T33" fmla="*/ 9 h 28"/>
                <a:gd name="T34" fmla="*/ 19 w 24"/>
                <a:gd name="T35" fmla="*/ 21 h 28"/>
                <a:gd name="T36" fmla="*/ 21 w 24"/>
                <a:gd name="T37" fmla="*/ 24 h 28"/>
                <a:gd name="T38" fmla="*/ 24 w 24"/>
                <a:gd name="T39" fmla="*/ 24 h 28"/>
                <a:gd name="T40" fmla="*/ 24 w 24"/>
                <a:gd name="T41" fmla="*/ 25 h 28"/>
                <a:gd name="T42" fmla="*/ 19 w 24"/>
                <a:gd name="T43" fmla="*/ 28 h 28"/>
                <a:gd name="T44" fmla="*/ 14 w 24"/>
                <a:gd name="T45" fmla="*/ 13 h 28"/>
                <a:gd name="T46" fmla="*/ 9 w 24"/>
                <a:gd name="T47" fmla="*/ 15 h 28"/>
                <a:gd name="T48" fmla="*/ 5 w 24"/>
                <a:gd name="T49" fmla="*/ 20 h 28"/>
                <a:gd name="T50" fmla="*/ 10 w 24"/>
                <a:gd name="T51" fmla="*/ 25 h 28"/>
                <a:gd name="T52" fmla="*/ 14 w 24"/>
                <a:gd name="T53" fmla="*/ 22 h 28"/>
                <a:gd name="T54" fmla="*/ 14 w 24"/>
                <a:gd name="T5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8">
                  <a:moveTo>
                    <a:pt x="19" y="28"/>
                  </a:moveTo>
                  <a:cubicBezTo>
                    <a:pt x="18" y="28"/>
                    <a:pt x="17" y="28"/>
                    <a:pt x="16" y="27"/>
                  </a:cubicBezTo>
                  <a:cubicBezTo>
                    <a:pt x="15" y="26"/>
                    <a:pt x="15" y="25"/>
                    <a:pt x="15" y="24"/>
                  </a:cubicBezTo>
                  <a:cubicBezTo>
                    <a:pt x="12" y="26"/>
                    <a:pt x="9" y="28"/>
                    <a:pt x="7" y="28"/>
                  </a:cubicBezTo>
                  <a:cubicBezTo>
                    <a:pt x="3" y="28"/>
                    <a:pt x="0" y="25"/>
                    <a:pt x="0" y="21"/>
                  </a:cubicBezTo>
                  <a:cubicBezTo>
                    <a:pt x="0" y="18"/>
                    <a:pt x="2" y="16"/>
                    <a:pt x="5" y="15"/>
                  </a:cubicBezTo>
                  <a:cubicBezTo>
                    <a:pt x="9" y="13"/>
                    <a:pt x="13" y="12"/>
                    <a:pt x="14" y="11"/>
                  </a:cubicBezTo>
                  <a:cubicBezTo>
                    <a:pt x="14" y="10"/>
                    <a:pt x="14" y="10"/>
                    <a:pt x="14" y="10"/>
                  </a:cubicBezTo>
                  <a:cubicBezTo>
                    <a:pt x="14" y="5"/>
                    <a:pt x="12" y="3"/>
                    <a:pt x="9" y="3"/>
                  </a:cubicBezTo>
                  <a:cubicBezTo>
                    <a:pt x="8" y="3"/>
                    <a:pt x="7" y="3"/>
                    <a:pt x="6" y="4"/>
                  </a:cubicBezTo>
                  <a:cubicBezTo>
                    <a:pt x="6" y="5"/>
                    <a:pt x="5" y="6"/>
                    <a:pt x="5" y="8"/>
                  </a:cubicBezTo>
                  <a:cubicBezTo>
                    <a:pt x="4" y="9"/>
                    <a:pt x="4" y="9"/>
                    <a:pt x="3" y="9"/>
                  </a:cubicBezTo>
                  <a:cubicBezTo>
                    <a:pt x="2" y="9"/>
                    <a:pt x="0" y="8"/>
                    <a:pt x="0" y="7"/>
                  </a:cubicBezTo>
                  <a:cubicBezTo>
                    <a:pt x="0" y="6"/>
                    <a:pt x="1" y="5"/>
                    <a:pt x="2" y="4"/>
                  </a:cubicBezTo>
                  <a:cubicBezTo>
                    <a:pt x="4" y="3"/>
                    <a:pt x="8" y="1"/>
                    <a:pt x="11" y="0"/>
                  </a:cubicBezTo>
                  <a:cubicBezTo>
                    <a:pt x="13" y="0"/>
                    <a:pt x="15" y="1"/>
                    <a:pt x="16" y="2"/>
                  </a:cubicBezTo>
                  <a:cubicBezTo>
                    <a:pt x="19" y="3"/>
                    <a:pt x="19" y="6"/>
                    <a:pt x="19" y="9"/>
                  </a:cubicBezTo>
                  <a:cubicBezTo>
                    <a:pt x="19" y="21"/>
                    <a:pt x="19" y="21"/>
                    <a:pt x="19" y="21"/>
                  </a:cubicBezTo>
                  <a:cubicBezTo>
                    <a:pt x="19" y="23"/>
                    <a:pt x="20" y="24"/>
                    <a:pt x="21" y="24"/>
                  </a:cubicBezTo>
                  <a:cubicBezTo>
                    <a:pt x="22" y="24"/>
                    <a:pt x="23" y="24"/>
                    <a:pt x="24" y="24"/>
                  </a:cubicBezTo>
                  <a:cubicBezTo>
                    <a:pt x="24" y="25"/>
                    <a:pt x="24" y="25"/>
                    <a:pt x="24" y="25"/>
                  </a:cubicBezTo>
                  <a:lnTo>
                    <a:pt x="19" y="28"/>
                  </a:lnTo>
                  <a:close/>
                  <a:moveTo>
                    <a:pt x="14" y="13"/>
                  </a:moveTo>
                  <a:cubicBezTo>
                    <a:pt x="13" y="13"/>
                    <a:pt x="10" y="15"/>
                    <a:pt x="9" y="15"/>
                  </a:cubicBezTo>
                  <a:cubicBezTo>
                    <a:pt x="7" y="17"/>
                    <a:pt x="5" y="18"/>
                    <a:pt x="5" y="20"/>
                  </a:cubicBezTo>
                  <a:cubicBezTo>
                    <a:pt x="5" y="23"/>
                    <a:pt x="8" y="25"/>
                    <a:pt x="10" y="25"/>
                  </a:cubicBezTo>
                  <a:cubicBezTo>
                    <a:pt x="11" y="25"/>
                    <a:pt x="13" y="24"/>
                    <a:pt x="14" y="22"/>
                  </a:cubicBezTo>
                  <a:lnTo>
                    <a:pt x="1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89" name="Freeform 128"/>
            <p:cNvSpPr>
              <a:spLocks/>
            </p:cNvSpPr>
            <p:nvPr/>
          </p:nvSpPr>
          <p:spPr bwMode="auto">
            <a:xfrm>
              <a:off x="2581275" y="5334000"/>
              <a:ext cx="55562" cy="77787"/>
            </a:xfrm>
            <a:custGeom>
              <a:avLst/>
              <a:gdLst>
                <a:gd name="T0" fmla="*/ 9 w 20"/>
                <a:gd name="T1" fmla="*/ 7 h 28"/>
                <a:gd name="T2" fmla="*/ 17 w 20"/>
                <a:gd name="T3" fmla="*/ 0 h 28"/>
                <a:gd name="T4" fmla="*/ 20 w 20"/>
                <a:gd name="T5" fmla="*/ 3 h 28"/>
                <a:gd name="T6" fmla="*/ 18 w 20"/>
                <a:gd name="T7" fmla="*/ 6 h 28"/>
                <a:gd name="T8" fmla="*/ 17 w 20"/>
                <a:gd name="T9" fmla="*/ 6 h 28"/>
                <a:gd name="T10" fmla="*/ 14 w 20"/>
                <a:gd name="T11" fmla="*/ 5 h 28"/>
                <a:gd name="T12" fmla="*/ 9 w 20"/>
                <a:gd name="T13" fmla="*/ 10 h 28"/>
                <a:gd name="T14" fmla="*/ 9 w 20"/>
                <a:gd name="T15" fmla="*/ 21 h 28"/>
                <a:gd name="T16" fmla="*/ 14 w 20"/>
                <a:gd name="T17" fmla="*/ 26 h 28"/>
                <a:gd name="T18" fmla="*/ 14 w 20"/>
                <a:gd name="T19" fmla="*/ 28 h 28"/>
                <a:gd name="T20" fmla="*/ 0 w 20"/>
                <a:gd name="T21" fmla="*/ 28 h 28"/>
                <a:gd name="T22" fmla="*/ 0 w 20"/>
                <a:gd name="T23" fmla="*/ 26 h 28"/>
                <a:gd name="T24" fmla="*/ 4 w 20"/>
                <a:gd name="T25" fmla="*/ 21 h 28"/>
                <a:gd name="T26" fmla="*/ 4 w 20"/>
                <a:gd name="T27" fmla="*/ 8 h 28"/>
                <a:gd name="T28" fmla="*/ 0 w 20"/>
                <a:gd name="T29" fmla="*/ 4 h 28"/>
                <a:gd name="T30" fmla="*/ 0 w 20"/>
                <a:gd name="T31" fmla="*/ 2 h 28"/>
                <a:gd name="T32" fmla="*/ 9 w 20"/>
                <a:gd name="T33" fmla="*/ 0 h 28"/>
                <a:gd name="T34" fmla="*/ 9 w 20"/>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8">
                  <a:moveTo>
                    <a:pt x="9" y="7"/>
                  </a:moveTo>
                  <a:cubicBezTo>
                    <a:pt x="11" y="3"/>
                    <a:pt x="14" y="0"/>
                    <a:pt x="17" y="0"/>
                  </a:cubicBezTo>
                  <a:cubicBezTo>
                    <a:pt x="19" y="0"/>
                    <a:pt x="20" y="2"/>
                    <a:pt x="20" y="3"/>
                  </a:cubicBezTo>
                  <a:cubicBezTo>
                    <a:pt x="20" y="4"/>
                    <a:pt x="19" y="6"/>
                    <a:pt x="18" y="6"/>
                  </a:cubicBezTo>
                  <a:cubicBezTo>
                    <a:pt x="18" y="6"/>
                    <a:pt x="17" y="6"/>
                    <a:pt x="17" y="6"/>
                  </a:cubicBezTo>
                  <a:cubicBezTo>
                    <a:pt x="16" y="5"/>
                    <a:pt x="15" y="5"/>
                    <a:pt x="14" y="5"/>
                  </a:cubicBezTo>
                  <a:cubicBezTo>
                    <a:pt x="12" y="5"/>
                    <a:pt x="11" y="6"/>
                    <a:pt x="9" y="10"/>
                  </a:cubicBezTo>
                  <a:cubicBezTo>
                    <a:pt x="9" y="21"/>
                    <a:pt x="9" y="21"/>
                    <a:pt x="9" y="21"/>
                  </a:cubicBezTo>
                  <a:cubicBezTo>
                    <a:pt x="9" y="25"/>
                    <a:pt x="9" y="26"/>
                    <a:pt x="14" y="26"/>
                  </a:cubicBezTo>
                  <a:cubicBezTo>
                    <a:pt x="14" y="28"/>
                    <a:pt x="14" y="28"/>
                    <a:pt x="14" y="28"/>
                  </a:cubicBezTo>
                  <a:cubicBezTo>
                    <a:pt x="0" y="28"/>
                    <a:pt x="0" y="28"/>
                    <a:pt x="0" y="28"/>
                  </a:cubicBezTo>
                  <a:cubicBezTo>
                    <a:pt x="0" y="26"/>
                    <a:pt x="0" y="26"/>
                    <a:pt x="0" y="26"/>
                  </a:cubicBezTo>
                  <a:cubicBezTo>
                    <a:pt x="4" y="26"/>
                    <a:pt x="4" y="25"/>
                    <a:pt x="4" y="21"/>
                  </a:cubicBezTo>
                  <a:cubicBezTo>
                    <a:pt x="4" y="8"/>
                    <a:pt x="4" y="8"/>
                    <a:pt x="4" y="8"/>
                  </a:cubicBezTo>
                  <a:cubicBezTo>
                    <a:pt x="4" y="4"/>
                    <a:pt x="4" y="4"/>
                    <a:pt x="0" y="4"/>
                  </a:cubicBezTo>
                  <a:cubicBezTo>
                    <a:pt x="0" y="2"/>
                    <a:pt x="0" y="2"/>
                    <a:pt x="0" y="2"/>
                  </a:cubicBezTo>
                  <a:cubicBezTo>
                    <a:pt x="3" y="2"/>
                    <a:pt x="6" y="1"/>
                    <a:pt x="9" y="0"/>
                  </a:cubicBezTo>
                  <a:cubicBezTo>
                    <a:pt x="9" y="7"/>
                    <a:pt x="9" y="7"/>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0" name="Freeform 129"/>
            <p:cNvSpPr>
              <a:spLocks noEditPoints="1"/>
            </p:cNvSpPr>
            <p:nvPr/>
          </p:nvSpPr>
          <p:spPr bwMode="auto">
            <a:xfrm>
              <a:off x="2641600" y="5334000"/>
              <a:ext cx="63500" cy="77787"/>
            </a:xfrm>
            <a:custGeom>
              <a:avLst/>
              <a:gdLst>
                <a:gd name="T0" fmla="*/ 22 w 23"/>
                <a:gd name="T1" fmla="*/ 22 h 28"/>
                <a:gd name="T2" fmla="*/ 12 w 23"/>
                <a:gd name="T3" fmla="*/ 28 h 28"/>
                <a:gd name="T4" fmla="*/ 0 w 23"/>
                <a:gd name="T5" fmla="*/ 15 h 28"/>
                <a:gd name="T6" fmla="*/ 4 w 23"/>
                <a:gd name="T7" fmla="*/ 4 h 28"/>
                <a:gd name="T8" fmla="*/ 13 w 23"/>
                <a:gd name="T9" fmla="*/ 0 h 28"/>
                <a:gd name="T10" fmla="*/ 13 w 23"/>
                <a:gd name="T11" fmla="*/ 0 h 28"/>
                <a:gd name="T12" fmla="*/ 23 w 23"/>
                <a:gd name="T13" fmla="*/ 9 h 28"/>
                <a:gd name="T14" fmla="*/ 21 w 23"/>
                <a:gd name="T15" fmla="*/ 11 h 28"/>
                <a:gd name="T16" fmla="*/ 5 w 23"/>
                <a:gd name="T17" fmla="*/ 12 h 28"/>
                <a:gd name="T18" fmla="*/ 14 w 23"/>
                <a:gd name="T19" fmla="*/ 24 h 28"/>
                <a:gd name="T20" fmla="*/ 21 w 23"/>
                <a:gd name="T21" fmla="*/ 21 h 28"/>
                <a:gd name="T22" fmla="*/ 22 w 23"/>
                <a:gd name="T23" fmla="*/ 22 h 28"/>
                <a:gd name="T24" fmla="*/ 5 w 23"/>
                <a:gd name="T25" fmla="*/ 10 h 28"/>
                <a:gd name="T26" fmla="*/ 16 w 23"/>
                <a:gd name="T27" fmla="*/ 10 h 28"/>
                <a:gd name="T28" fmla="*/ 17 w 23"/>
                <a:gd name="T29" fmla="*/ 8 h 28"/>
                <a:gd name="T30" fmla="*/ 12 w 23"/>
                <a:gd name="T31" fmla="*/ 2 h 28"/>
                <a:gd name="T32" fmla="*/ 5 w 23"/>
                <a:gd name="T3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2" y="22"/>
                  </a:moveTo>
                  <a:cubicBezTo>
                    <a:pt x="18" y="27"/>
                    <a:pt x="14" y="28"/>
                    <a:pt x="12" y="28"/>
                  </a:cubicBezTo>
                  <a:cubicBezTo>
                    <a:pt x="5" y="28"/>
                    <a:pt x="0" y="22"/>
                    <a:pt x="0" y="15"/>
                  </a:cubicBezTo>
                  <a:cubicBezTo>
                    <a:pt x="0" y="11"/>
                    <a:pt x="2" y="7"/>
                    <a:pt x="4" y="4"/>
                  </a:cubicBezTo>
                  <a:cubicBezTo>
                    <a:pt x="7" y="2"/>
                    <a:pt x="10" y="0"/>
                    <a:pt x="13" y="0"/>
                  </a:cubicBezTo>
                  <a:cubicBezTo>
                    <a:pt x="13" y="0"/>
                    <a:pt x="13" y="0"/>
                    <a:pt x="13" y="0"/>
                  </a:cubicBezTo>
                  <a:cubicBezTo>
                    <a:pt x="19" y="0"/>
                    <a:pt x="23" y="5"/>
                    <a:pt x="23" y="9"/>
                  </a:cubicBezTo>
                  <a:cubicBezTo>
                    <a:pt x="23" y="11"/>
                    <a:pt x="22" y="11"/>
                    <a:pt x="21" y="11"/>
                  </a:cubicBezTo>
                  <a:cubicBezTo>
                    <a:pt x="20" y="11"/>
                    <a:pt x="12" y="12"/>
                    <a:pt x="5" y="12"/>
                  </a:cubicBezTo>
                  <a:cubicBezTo>
                    <a:pt x="5" y="21"/>
                    <a:pt x="10" y="24"/>
                    <a:pt x="14" y="24"/>
                  </a:cubicBezTo>
                  <a:cubicBezTo>
                    <a:pt x="17" y="24"/>
                    <a:pt x="19" y="23"/>
                    <a:pt x="21" y="21"/>
                  </a:cubicBezTo>
                  <a:lnTo>
                    <a:pt x="22" y="22"/>
                  </a:lnTo>
                  <a:close/>
                  <a:moveTo>
                    <a:pt x="5" y="10"/>
                  </a:moveTo>
                  <a:cubicBezTo>
                    <a:pt x="9" y="10"/>
                    <a:pt x="12" y="10"/>
                    <a:pt x="16" y="10"/>
                  </a:cubicBezTo>
                  <a:cubicBezTo>
                    <a:pt x="17" y="10"/>
                    <a:pt x="17" y="9"/>
                    <a:pt x="17" y="8"/>
                  </a:cubicBezTo>
                  <a:cubicBezTo>
                    <a:pt x="17" y="5"/>
                    <a:pt x="15" y="2"/>
                    <a:pt x="12" y="2"/>
                  </a:cubicBezTo>
                  <a:cubicBezTo>
                    <a:pt x="9" y="2"/>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1" name="Freeform 130"/>
            <p:cNvSpPr>
              <a:spLocks/>
            </p:cNvSpPr>
            <p:nvPr/>
          </p:nvSpPr>
          <p:spPr bwMode="auto">
            <a:xfrm>
              <a:off x="2754313" y="5334000"/>
              <a:ext cx="49212" cy="77787"/>
            </a:xfrm>
            <a:custGeom>
              <a:avLst/>
              <a:gdLst>
                <a:gd name="T0" fmla="*/ 15 w 18"/>
                <a:gd name="T1" fmla="*/ 8 h 28"/>
                <a:gd name="T2" fmla="*/ 9 w 18"/>
                <a:gd name="T3" fmla="*/ 2 h 28"/>
                <a:gd name="T4" fmla="*/ 5 w 18"/>
                <a:gd name="T5" fmla="*/ 6 h 28"/>
                <a:gd name="T6" fmla="*/ 10 w 18"/>
                <a:gd name="T7" fmla="*/ 11 h 28"/>
                <a:gd name="T8" fmla="*/ 18 w 18"/>
                <a:gd name="T9" fmla="*/ 20 h 28"/>
                <a:gd name="T10" fmla="*/ 8 w 18"/>
                <a:gd name="T11" fmla="*/ 28 h 28"/>
                <a:gd name="T12" fmla="*/ 1 w 18"/>
                <a:gd name="T13" fmla="*/ 26 h 28"/>
                <a:gd name="T14" fmla="*/ 0 w 18"/>
                <a:gd name="T15" fmla="*/ 19 h 28"/>
                <a:gd name="T16" fmla="*/ 1 w 18"/>
                <a:gd name="T17" fmla="*/ 19 h 28"/>
                <a:gd name="T18" fmla="*/ 9 w 18"/>
                <a:gd name="T19" fmla="*/ 26 h 28"/>
                <a:gd name="T20" fmla="*/ 13 w 18"/>
                <a:gd name="T21" fmla="*/ 22 h 28"/>
                <a:gd name="T22" fmla="*/ 8 w 18"/>
                <a:gd name="T23" fmla="*/ 16 h 28"/>
                <a:gd name="T24" fmla="*/ 1 w 18"/>
                <a:gd name="T25" fmla="*/ 8 h 28"/>
                <a:gd name="T26" fmla="*/ 10 w 18"/>
                <a:gd name="T27" fmla="*/ 0 h 28"/>
                <a:gd name="T28" fmla="*/ 15 w 18"/>
                <a:gd name="T29" fmla="*/ 1 h 28"/>
                <a:gd name="T30" fmla="*/ 17 w 18"/>
                <a:gd name="T31" fmla="*/ 8 h 28"/>
                <a:gd name="T32" fmla="*/ 15 w 18"/>
                <a:gd name="T33"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15" y="8"/>
                  </a:moveTo>
                  <a:cubicBezTo>
                    <a:pt x="14" y="4"/>
                    <a:pt x="12" y="2"/>
                    <a:pt x="9" y="2"/>
                  </a:cubicBezTo>
                  <a:cubicBezTo>
                    <a:pt x="6" y="2"/>
                    <a:pt x="5" y="4"/>
                    <a:pt x="5" y="6"/>
                  </a:cubicBezTo>
                  <a:cubicBezTo>
                    <a:pt x="5" y="9"/>
                    <a:pt x="7" y="10"/>
                    <a:pt x="10" y="11"/>
                  </a:cubicBezTo>
                  <a:cubicBezTo>
                    <a:pt x="15" y="13"/>
                    <a:pt x="18" y="16"/>
                    <a:pt x="18" y="20"/>
                  </a:cubicBezTo>
                  <a:cubicBezTo>
                    <a:pt x="18" y="25"/>
                    <a:pt x="13" y="28"/>
                    <a:pt x="8" y="28"/>
                  </a:cubicBezTo>
                  <a:cubicBezTo>
                    <a:pt x="5" y="28"/>
                    <a:pt x="2" y="27"/>
                    <a:pt x="1" y="26"/>
                  </a:cubicBezTo>
                  <a:cubicBezTo>
                    <a:pt x="0" y="25"/>
                    <a:pt x="0" y="21"/>
                    <a:pt x="0" y="19"/>
                  </a:cubicBezTo>
                  <a:cubicBezTo>
                    <a:pt x="1" y="19"/>
                    <a:pt x="1" y="19"/>
                    <a:pt x="1" y="19"/>
                  </a:cubicBezTo>
                  <a:cubicBezTo>
                    <a:pt x="2" y="23"/>
                    <a:pt x="5" y="26"/>
                    <a:pt x="9" y="26"/>
                  </a:cubicBezTo>
                  <a:cubicBezTo>
                    <a:pt x="11" y="26"/>
                    <a:pt x="13" y="25"/>
                    <a:pt x="13" y="22"/>
                  </a:cubicBezTo>
                  <a:cubicBezTo>
                    <a:pt x="13" y="19"/>
                    <a:pt x="11" y="18"/>
                    <a:pt x="8" y="16"/>
                  </a:cubicBezTo>
                  <a:cubicBezTo>
                    <a:pt x="5" y="15"/>
                    <a:pt x="1" y="13"/>
                    <a:pt x="1" y="8"/>
                  </a:cubicBezTo>
                  <a:cubicBezTo>
                    <a:pt x="1" y="4"/>
                    <a:pt x="4" y="0"/>
                    <a:pt x="10" y="0"/>
                  </a:cubicBezTo>
                  <a:cubicBezTo>
                    <a:pt x="12" y="0"/>
                    <a:pt x="14" y="1"/>
                    <a:pt x="15" y="1"/>
                  </a:cubicBezTo>
                  <a:cubicBezTo>
                    <a:pt x="16" y="2"/>
                    <a:pt x="17" y="6"/>
                    <a:pt x="17" y="8"/>
                  </a:cubicBez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2" name="Freeform 131"/>
            <p:cNvSpPr>
              <a:spLocks/>
            </p:cNvSpPr>
            <p:nvPr/>
          </p:nvSpPr>
          <p:spPr bwMode="auto">
            <a:xfrm>
              <a:off x="2813050" y="5334000"/>
              <a:ext cx="80962" cy="77787"/>
            </a:xfrm>
            <a:custGeom>
              <a:avLst/>
              <a:gdLst>
                <a:gd name="T0" fmla="*/ 30 w 30"/>
                <a:gd name="T1" fmla="*/ 26 h 28"/>
                <a:gd name="T2" fmla="*/ 25 w 30"/>
                <a:gd name="T3" fmla="*/ 27 h 28"/>
                <a:gd name="T4" fmla="*/ 21 w 30"/>
                <a:gd name="T5" fmla="*/ 28 h 28"/>
                <a:gd name="T6" fmla="*/ 21 w 30"/>
                <a:gd name="T7" fmla="*/ 28 h 28"/>
                <a:gd name="T8" fmla="*/ 21 w 30"/>
                <a:gd name="T9" fmla="*/ 24 h 28"/>
                <a:gd name="T10" fmla="*/ 16 w 30"/>
                <a:gd name="T11" fmla="*/ 27 h 28"/>
                <a:gd name="T12" fmla="*/ 12 w 30"/>
                <a:gd name="T13" fmla="*/ 28 h 28"/>
                <a:gd name="T14" fmla="*/ 4 w 30"/>
                <a:gd name="T15" fmla="*/ 19 h 28"/>
                <a:gd name="T16" fmla="*/ 4 w 30"/>
                <a:gd name="T17" fmla="*/ 7 h 28"/>
                <a:gd name="T18" fmla="*/ 2 w 30"/>
                <a:gd name="T19" fmla="*/ 3 h 28"/>
                <a:gd name="T20" fmla="*/ 0 w 30"/>
                <a:gd name="T21" fmla="*/ 3 h 28"/>
                <a:gd name="T22" fmla="*/ 0 w 30"/>
                <a:gd name="T23" fmla="*/ 1 h 28"/>
                <a:gd name="T24" fmla="*/ 5 w 30"/>
                <a:gd name="T25" fmla="*/ 1 h 28"/>
                <a:gd name="T26" fmla="*/ 9 w 30"/>
                <a:gd name="T27" fmla="*/ 0 h 28"/>
                <a:gd name="T28" fmla="*/ 9 w 30"/>
                <a:gd name="T29" fmla="*/ 9 h 28"/>
                <a:gd name="T30" fmla="*/ 9 w 30"/>
                <a:gd name="T31" fmla="*/ 17 h 28"/>
                <a:gd name="T32" fmla="*/ 14 w 30"/>
                <a:gd name="T33" fmla="*/ 24 h 28"/>
                <a:gd name="T34" fmla="*/ 21 w 30"/>
                <a:gd name="T35" fmla="*/ 21 h 28"/>
                <a:gd name="T36" fmla="*/ 21 w 30"/>
                <a:gd name="T37" fmla="*/ 7 h 28"/>
                <a:gd name="T38" fmla="*/ 18 w 30"/>
                <a:gd name="T39" fmla="*/ 3 h 28"/>
                <a:gd name="T40" fmla="*/ 16 w 30"/>
                <a:gd name="T41" fmla="*/ 3 h 28"/>
                <a:gd name="T42" fmla="*/ 16 w 30"/>
                <a:gd name="T43" fmla="*/ 1 h 28"/>
                <a:gd name="T44" fmla="*/ 22 w 30"/>
                <a:gd name="T45" fmla="*/ 1 h 28"/>
                <a:gd name="T46" fmla="*/ 26 w 30"/>
                <a:gd name="T47" fmla="*/ 0 h 28"/>
                <a:gd name="T48" fmla="*/ 26 w 30"/>
                <a:gd name="T49" fmla="*/ 21 h 28"/>
                <a:gd name="T50" fmla="*/ 29 w 30"/>
                <a:gd name="T51" fmla="*/ 24 h 28"/>
                <a:gd name="T52" fmla="*/ 30 w 30"/>
                <a:gd name="T53" fmla="*/ 24 h 28"/>
                <a:gd name="T54" fmla="*/ 30 w 30"/>
                <a:gd name="T55"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28">
                  <a:moveTo>
                    <a:pt x="30" y="26"/>
                  </a:moveTo>
                  <a:cubicBezTo>
                    <a:pt x="29" y="26"/>
                    <a:pt x="27" y="27"/>
                    <a:pt x="25" y="27"/>
                  </a:cubicBezTo>
                  <a:cubicBezTo>
                    <a:pt x="24" y="28"/>
                    <a:pt x="22" y="28"/>
                    <a:pt x="21" y="28"/>
                  </a:cubicBezTo>
                  <a:cubicBezTo>
                    <a:pt x="21" y="28"/>
                    <a:pt x="21" y="28"/>
                    <a:pt x="21" y="28"/>
                  </a:cubicBezTo>
                  <a:cubicBezTo>
                    <a:pt x="21" y="24"/>
                    <a:pt x="21" y="24"/>
                    <a:pt x="21" y="24"/>
                  </a:cubicBezTo>
                  <a:cubicBezTo>
                    <a:pt x="19" y="25"/>
                    <a:pt x="18" y="26"/>
                    <a:pt x="16" y="27"/>
                  </a:cubicBezTo>
                  <a:cubicBezTo>
                    <a:pt x="14" y="28"/>
                    <a:pt x="13" y="28"/>
                    <a:pt x="12" y="28"/>
                  </a:cubicBezTo>
                  <a:cubicBezTo>
                    <a:pt x="7" y="28"/>
                    <a:pt x="4" y="26"/>
                    <a:pt x="4" y="19"/>
                  </a:cubicBezTo>
                  <a:cubicBezTo>
                    <a:pt x="4" y="7"/>
                    <a:pt x="4" y="7"/>
                    <a:pt x="4" y="7"/>
                  </a:cubicBezTo>
                  <a:cubicBezTo>
                    <a:pt x="4" y="4"/>
                    <a:pt x="3" y="4"/>
                    <a:pt x="2" y="3"/>
                  </a:cubicBezTo>
                  <a:cubicBezTo>
                    <a:pt x="0" y="3"/>
                    <a:pt x="0" y="3"/>
                    <a:pt x="0" y="3"/>
                  </a:cubicBezTo>
                  <a:cubicBezTo>
                    <a:pt x="0" y="1"/>
                    <a:pt x="0" y="1"/>
                    <a:pt x="0" y="1"/>
                  </a:cubicBezTo>
                  <a:cubicBezTo>
                    <a:pt x="1" y="1"/>
                    <a:pt x="3" y="1"/>
                    <a:pt x="5" y="1"/>
                  </a:cubicBezTo>
                  <a:cubicBezTo>
                    <a:pt x="6" y="1"/>
                    <a:pt x="8" y="0"/>
                    <a:pt x="9" y="0"/>
                  </a:cubicBezTo>
                  <a:cubicBezTo>
                    <a:pt x="9" y="2"/>
                    <a:pt x="9" y="5"/>
                    <a:pt x="9" y="9"/>
                  </a:cubicBezTo>
                  <a:cubicBezTo>
                    <a:pt x="9" y="17"/>
                    <a:pt x="9" y="17"/>
                    <a:pt x="9" y="17"/>
                  </a:cubicBezTo>
                  <a:cubicBezTo>
                    <a:pt x="9" y="23"/>
                    <a:pt x="11" y="24"/>
                    <a:pt x="14" y="24"/>
                  </a:cubicBezTo>
                  <a:cubicBezTo>
                    <a:pt x="16" y="24"/>
                    <a:pt x="19" y="24"/>
                    <a:pt x="21" y="21"/>
                  </a:cubicBezTo>
                  <a:cubicBezTo>
                    <a:pt x="21" y="7"/>
                    <a:pt x="21" y="7"/>
                    <a:pt x="21" y="7"/>
                  </a:cubicBezTo>
                  <a:cubicBezTo>
                    <a:pt x="21" y="4"/>
                    <a:pt x="20" y="3"/>
                    <a:pt x="18" y="3"/>
                  </a:cubicBezTo>
                  <a:cubicBezTo>
                    <a:pt x="16" y="3"/>
                    <a:pt x="16" y="3"/>
                    <a:pt x="16" y="3"/>
                  </a:cubicBezTo>
                  <a:cubicBezTo>
                    <a:pt x="16" y="1"/>
                    <a:pt x="16" y="1"/>
                    <a:pt x="16" y="1"/>
                  </a:cubicBezTo>
                  <a:cubicBezTo>
                    <a:pt x="18" y="1"/>
                    <a:pt x="20" y="1"/>
                    <a:pt x="22" y="1"/>
                  </a:cubicBezTo>
                  <a:cubicBezTo>
                    <a:pt x="23" y="1"/>
                    <a:pt x="25" y="0"/>
                    <a:pt x="26" y="0"/>
                  </a:cubicBezTo>
                  <a:cubicBezTo>
                    <a:pt x="26" y="21"/>
                    <a:pt x="26" y="21"/>
                    <a:pt x="26" y="21"/>
                  </a:cubicBezTo>
                  <a:cubicBezTo>
                    <a:pt x="26" y="24"/>
                    <a:pt x="26" y="24"/>
                    <a:pt x="29" y="24"/>
                  </a:cubicBezTo>
                  <a:cubicBezTo>
                    <a:pt x="30" y="24"/>
                    <a:pt x="30" y="24"/>
                    <a:pt x="30" y="24"/>
                  </a:cubicBezTo>
                  <a:lnTo>
                    <a:pt x="3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3" name="Freeform 132"/>
            <p:cNvSpPr>
              <a:spLocks noEditPoints="1"/>
            </p:cNvSpPr>
            <p:nvPr/>
          </p:nvSpPr>
          <p:spPr bwMode="auto">
            <a:xfrm>
              <a:off x="2897188" y="5330825"/>
              <a:ext cx="79375" cy="119062"/>
            </a:xfrm>
            <a:custGeom>
              <a:avLst/>
              <a:gdLst>
                <a:gd name="T0" fmla="*/ 15 w 29"/>
                <a:gd name="T1" fmla="*/ 2 h 43"/>
                <a:gd name="T2" fmla="*/ 18 w 29"/>
                <a:gd name="T3" fmla="*/ 1 h 43"/>
                <a:gd name="T4" fmla="*/ 29 w 29"/>
                <a:gd name="T5" fmla="*/ 13 h 43"/>
                <a:gd name="T6" fmla="*/ 14 w 29"/>
                <a:gd name="T7" fmla="*/ 29 h 43"/>
                <a:gd name="T8" fmla="*/ 10 w 29"/>
                <a:gd name="T9" fmla="*/ 28 h 43"/>
                <a:gd name="T10" fmla="*/ 10 w 29"/>
                <a:gd name="T11" fmla="*/ 36 h 43"/>
                <a:gd name="T12" fmla="*/ 15 w 29"/>
                <a:gd name="T13" fmla="*/ 42 h 43"/>
                <a:gd name="T14" fmla="*/ 15 w 29"/>
                <a:gd name="T15" fmla="*/ 43 h 43"/>
                <a:gd name="T16" fmla="*/ 0 w 29"/>
                <a:gd name="T17" fmla="*/ 43 h 43"/>
                <a:gd name="T18" fmla="*/ 0 w 29"/>
                <a:gd name="T19" fmla="*/ 42 h 43"/>
                <a:gd name="T20" fmla="*/ 5 w 29"/>
                <a:gd name="T21" fmla="*/ 37 h 43"/>
                <a:gd name="T22" fmla="*/ 5 w 29"/>
                <a:gd name="T23" fmla="*/ 9 h 43"/>
                <a:gd name="T24" fmla="*/ 1 w 29"/>
                <a:gd name="T25" fmla="*/ 4 h 43"/>
                <a:gd name="T26" fmla="*/ 1 w 29"/>
                <a:gd name="T27" fmla="*/ 3 h 43"/>
                <a:gd name="T28" fmla="*/ 10 w 29"/>
                <a:gd name="T29" fmla="*/ 0 h 43"/>
                <a:gd name="T30" fmla="*/ 10 w 29"/>
                <a:gd name="T31" fmla="*/ 5 h 43"/>
                <a:gd name="T32" fmla="*/ 15 w 29"/>
                <a:gd name="T33" fmla="*/ 2 h 43"/>
                <a:gd name="T34" fmla="*/ 10 w 29"/>
                <a:gd name="T35" fmla="*/ 24 h 43"/>
                <a:gd name="T36" fmla="*/ 15 w 29"/>
                <a:gd name="T37" fmla="*/ 26 h 43"/>
                <a:gd name="T38" fmla="*/ 24 w 29"/>
                <a:gd name="T39" fmla="*/ 15 h 43"/>
                <a:gd name="T40" fmla="*/ 16 w 29"/>
                <a:gd name="T41" fmla="*/ 5 h 43"/>
                <a:gd name="T42" fmla="*/ 10 w 29"/>
                <a:gd name="T43" fmla="*/ 7 h 43"/>
                <a:gd name="T44" fmla="*/ 10 w 29"/>
                <a:gd name="T45"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3">
                  <a:moveTo>
                    <a:pt x="15" y="2"/>
                  </a:moveTo>
                  <a:cubicBezTo>
                    <a:pt x="16" y="1"/>
                    <a:pt x="18" y="1"/>
                    <a:pt x="18" y="1"/>
                  </a:cubicBezTo>
                  <a:cubicBezTo>
                    <a:pt x="25" y="1"/>
                    <a:pt x="29" y="7"/>
                    <a:pt x="29" y="13"/>
                  </a:cubicBezTo>
                  <a:cubicBezTo>
                    <a:pt x="29" y="22"/>
                    <a:pt x="22" y="28"/>
                    <a:pt x="14" y="29"/>
                  </a:cubicBezTo>
                  <a:cubicBezTo>
                    <a:pt x="12" y="29"/>
                    <a:pt x="10" y="29"/>
                    <a:pt x="10" y="28"/>
                  </a:cubicBezTo>
                  <a:cubicBezTo>
                    <a:pt x="10" y="36"/>
                    <a:pt x="10" y="36"/>
                    <a:pt x="10" y="36"/>
                  </a:cubicBezTo>
                  <a:cubicBezTo>
                    <a:pt x="10" y="41"/>
                    <a:pt x="10" y="41"/>
                    <a:pt x="15" y="42"/>
                  </a:cubicBezTo>
                  <a:cubicBezTo>
                    <a:pt x="15" y="43"/>
                    <a:pt x="15" y="43"/>
                    <a:pt x="15" y="43"/>
                  </a:cubicBezTo>
                  <a:cubicBezTo>
                    <a:pt x="0" y="43"/>
                    <a:pt x="0" y="43"/>
                    <a:pt x="0" y="43"/>
                  </a:cubicBezTo>
                  <a:cubicBezTo>
                    <a:pt x="0" y="42"/>
                    <a:pt x="0" y="42"/>
                    <a:pt x="0" y="42"/>
                  </a:cubicBezTo>
                  <a:cubicBezTo>
                    <a:pt x="4" y="41"/>
                    <a:pt x="5" y="41"/>
                    <a:pt x="5" y="37"/>
                  </a:cubicBezTo>
                  <a:cubicBezTo>
                    <a:pt x="5" y="9"/>
                    <a:pt x="5" y="9"/>
                    <a:pt x="5" y="9"/>
                  </a:cubicBezTo>
                  <a:cubicBezTo>
                    <a:pt x="5" y="5"/>
                    <a:pt x="5" y="5"/>
                    <a:pt x="1" y="4"/>
                  </a:cubicBezTo>
                  <a:cubicBezTo>
                    <a:pt x="1" y="3"/>
                    <a:pt x="1" y="3"/>
                    <a:pt x="1" y="3"/>
                  </a:cubicBezTo>
                  <a:cubicBezTo>
                    <a:pt x="3" y="3"/>
                    <a:pt x="7" y="2"/>
                    <a:pt x="10" y="0"/>
                  </a:cubicBezTo>
                  <a:cubicBezTo>
                    <a:pt x="10" y="5"/>
                    <a:pt x="10" y="5"/>
                    <a:pt x="10" y="5"/>
                  </a:cubicBezTo>
                  <a:lnTo>
                    <a:pt x="15" y="2"/>
                  </a:lnTo>
                  <a:close/>
                  <a:moveTo>
                    <a:pt x="10" y="24"/>
                  </a:moveTo>
                  <a:cubicBezTo>
                    <a:pt x="11" y="25"/>
                    <a:pt x="13" y="26"/>
                    <a:pt x="15" y="26"/>
                  </a:cubicBezTo>
                  <a:cubicBezTo>
                    <a:pt x="21" y="26"/>
                    <a:pt x="24" y="22"/>
                    <a:pt x="24" y="15"/>
                  </a:cubicBezTo>
                  <a:cubicBezTo>
                    <a:pt x="24" y="8"/>
                    <a:pt x="20" y="5"/>
                    <a:pt x="16" y="5"/>
                  </a:cubicBezTo>
                  <a:cubicBezTo>
                    <a:pt x="14" y="5"/>
                    <a:pt x="11" y="6"/>
                    <a:pt x="10" y="7"/>
                  </a:cubicBezTo>
                  <a:lnTo>
                    <a:pt x="1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4" name="Freeform 133"/>
            <p:cNvSpPr>
              <a:spLocks noEditPoints="1"/>
            </p:cNvSpPr>
            <p:nvPr/>
          </p:nvSpPr>
          <p:spPr bwMode="auto">
            <a:xfrm>
              <a:off x="2986088" y="5330825"/>
              <a:ext cx="79375" cy="119062"/>
            </a:xfrm>
            <a:custGeom>
              <a:avLst/>
              <a:gdLst>
                <a:gd name="T0" fmla="*/ 15 w 29"/>
                <a:gd name="T1" fmla="*/ 2 h 43"/>
                <a:gd name="T2" fmla="*/ 18 w 29"/>
                <a:gd name="T3" fmla="*/ 1 h 43"/>
                <a:gd name="T4" fmla="*/ 29 w 29"/>
                <a:gd name="T5" fmla="*/ 13 h 43"/>
                <a:gd name="T6" fmla="*/ 13 w 29"/>
                <a:gd name="T7" fmla="*/ 29 h 43"/>
                <a:gd name="T8" fmla="*/ 9 w 29"/>
                <a:gd name="T9" fmla="*/ 28 h 43"/>
                <a:gd name="T10" fmla="*/ 9 w 29"/>
                <a:gd name="T11" fmla="*/ 36 h 43"/>
                <a:gd name="T12" fmla="*/ 14 w 29"/>
                <a:gd name="T13" fmla="*/ 42 h 43"/>
                <a:gd name="T14" fmla="*/ 14 w 29"/>
                <a:gd name="T15" fmla="*/ 43 h 43"/>
                <a:gd name="T16" fmla="*/ 0 w 29"/>
                <a:gd name="T17" fmla="*/ 43 h 43"/>
                <a:gd name="T18" fmla="*/ 0 w 29"/>
                <a:gd name="T19" fmla="*/ 42 h 43"/>
                <a:gd name="T20" fmla="*/ 4 w 29"/>
                <a:gd name="T21" fmla="*/ 37 h 43"/>
                <a:gd name="T22" fmla="*/ 4 w 29"/>
                <a:gd name="T23" fmla="*/ 9 h 43"/>
                <a:gd name="T24" fmla="*/ 0 w 29"/>
                <a:gd name="T25" fmla="*/ 4 h 43"/>
                <a:gd name="T26" fmla="*/ 0 w 29"/>
                <a:gd name="T27" fmla="*/ 3 h 43"/>
                <a:gd name="T28" fmla="*/ 9 w 29"/>
                <a:gd name="T29" fmla="*/ 0 h 43"/>
                <a:gd name="T30" fmla="*/ 9 w 29"/>
                <a:gd name="T31" fmla="*/ 5 h 43"/>
                <a:gd name="T32" fmla="*/ 15 w 29"/>
                <a:gd name="T33" fmla="*/ 2 h 43"/>
                <a:gd name="T34" fmla="*/ 9 w 29"/>
                <a:gd name="T35" fmla="*/ 24 h 43"/>
                <a:gd name="T36" fmla="*/ 15 w 29"/>
                <a:gd name="T37" fmla="*/ 26 h 43"/>
                <a:gd name="T38" fmla="*/ 24 w 29"/>
                <a:gd name="T39" fmla="*/ 15 h 43"/>
                <a:gd name="T40" fmla="*/ 15 w 29"/>
                <a:gd name="T41" fmla="*/ 5 h 43"/>
                <a:gd name="T42" fmla="*/ 9 w 29"/>
                <a:gd name="T43" fmla="*/ 7 h 43"/>
                <a:gd name="T44" fmla="*/ 9 w 29"/>
                <a:gd name="T45"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3">
                  <a:moveTo>
                    <a:pt x="15" y="2"/>
                  </a:moveTo>
                  <a:cubicBezTo>
                    <a:pt x="16" y="1"/>
                    <a:pt x="17" y="1"/>
                    <a:pt x="18" y="1"/>
                  </a:cubicBezTo>
                  <a:cubicBezTo>
                    <a:pt x="25" y="1"/>
                    <a:pt x="29" y="7"/>
                    <a:pt x="29" y="13"/>
                  </a:cubicBezTo>
                  <a:cubicBezTo>
                    <a:pt x="29" y="22"/>
                    <a:pt x="21" y="28"/>
                    <a:pt x="13" y="29"/>
                  </a:cubicBezTo>
                  <a:cubicBezTo>
                    <a:pt x="12" y="29"/>
                    <a:pt x="10" y="29"/>
                    <a:pt x="9" y="28"/>
                  </a:cubicBezTo>
                  <a:cubicBezTo>
                    <a:pt x="9" y="36"/>
                    <a:pt x="9" y="36"/>
                    <a:pt x="9" y="36"/>
                  </a:cubicBezTo>
                  <a:cubicBezTo>
                    <a:pt x="9" y="41"/>
                    <a:pt x="10" y="41"/>
                    <a:pt x="14" y="42"/>
                  </a:cubicBezTo>
                  <a:cubicBezTo>
                    <a:pt x="14" y="43"/>
                    <a:pt x="14" y="43"/>
                    <a:pt x="14" y="43"/>
                  </a:cubicBezTo>
                  <a:cubicBezTo>
                    <a:pt x="0" y="43"/>
                    <a:pt x="0" y="43"/>
                    <a:pt x="0" y="43"/>
                  </a:cubicBezTo>
                  <a:cubicBezTo>
                    <a:pt x="0" y="42"/>
                    <a:pt x="0" y="42"/>
                    <a:pt x="0" y="42"/>
                  </a:cubicBezTo>
                  <a:cubicBezTo>
                    <a:pt x="4" y="41"/>
                    <a:pt x="4" y="41"/>
                    <a:pt x="4" y="37"/>
                  </a:cubicBezTo>
                  <a:cubicBezTo>
                    <a:pt x="4" y="9"/>
                    <a:pt x="4" y="9"/>
                    <a:pt x="4" y="9"/>
                  </a:cubicBezTo>
                  <a:cubicBezTo>
                    <a:pt x="4" y="5"/>
                    <a:pt x="4" y="5"/>
                    <a:pt x="0" y="4"/>
                  </a:cubicBezTo>
                  <a:cubicBezTo>
                    <a:pt x="0" y="3"/>
                    <a:pt x="0" y="3"/>
                    <a:pt x="0" y="3"/>
                  </a:cubicBezTo>
                  <a:cubicBezTo>
                    <a:pt x="3" y="3"/>
                    <a:pt x="6" y="2"/>
                    <a:pt x="9" y="0"/>
                  </a:cubicBezTo>
                  <a:cubicBezTo>
                    <a:pt x="9" y="5"/>
                    <a:pt x="9" y="5"/>
                    <a:pt x="9" y="5"/>
                  </a:cubicBezTo>
                  <a:lnTo>
                    <a:pt x="15" y="2"/>
                  </a:lnTo>
                  <a:close/>
                  <a:moveTo>
                    <a:pt x="9" y="24"/>
                  </a:moveTo>
                  <a:cubicBezTo>
                    <a:pt x="11" y="25"/>
                    <a:pt x="13" y="26"/>
                    <a:pt x="15" y="26"/>
                  </a:cubicBezTo>
                  <a:cubicBezTo>
                    <a:pt x="20" y="26"/>
                    <a:pt x="24" y="22"/>
                    <a:pt x="24" y="15"/>
                  </a:cubicBezTo>
                  <a:cubicBezTo>
                    <a:pt x="24" y="8"/>
                    <a:pt x="20" y="5"/>
                    <a:pt x="15" y="5"/>
                  </a:cubicBezTo>
                  <a:cubicBezTo>
                    <a:pt x="13" y="5"/>
                    <a:pt x="11" y="6"/>
                    <a:pt x="9" y="7"/>
                  </a:cubicBezTo>
                  <a:lnTo>
                    <a:pt x="9"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5" name="Freeform 134"/>
            <p:cNvSpPr>
              <a:spLocks noEditPoints="1"/>
            </p:cNvSpPr>
            <p:nvPr/>
          </p:nvSpPr>
          <p:spPr bwMode="auto">
            <a:xfrm>
              <a:off x="3078163" y="5334000"/>
              <a:ext cx="74612" cy="77787"/>
            </a:xfrm>
            <a:custGeom>
              <a:avLst/>
              <a:gdLst>
                <a:gd name="T0" fmla="*/ 27 w 27"/>
                <a:gd name="T1" fmla="*/ 14 h 28"/>
                <a:gd name="T2" fmla="*/ 13 w 27"/>
                <a:gd name="T3" fmla="*/ 28 h 28"/>
                <a:gd name="T4" fmla="*/ 0 w 27"/>
                <a:gd name="T5" fmla="*/ 15 h 28"/>
                <a:gd name="T6" fmla="*/ 13 w 27"/>
                <a:gd name="T7" fmla="*/ 0 h 28"/>
                <a:gd name="T8" fmla="*/ 27 w 27"/>
                <a:gd name="T9" fmla="*/ 14 h 28"/>
                <a:gd name="T10" fmla="*/ 6 w 27"/>
                <a:gd name="T11" fmla="*/ 13 h 28"/>
                <a:gd name="T12" fmla="*/ 14 w 27"/>
                <a:gd name="T13" fmla="*/ 26 h 28"/>
                <a:gd name="T14" fmla="*/ 21 w 27"/>
                <a:gd name="T15" fmla="*/ 15 h 28"/>
                <a:gd name="T16" fmla="*/ 13 w 27"/>
                <a:gd name="T17" fmla="*/ 2 h 28"/>
                <a:gd name="T18" fmla="*/ 6 w 27"/>
                <a:gd name="T1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7" y="14"/>
                  </a:moveTo>
                  <a:cubicBezTo>
                    <a:pt x="27" y="24"/>
                    <a:pt x="19" y="28"/>
                    <a:pt x="13" y="28"/>
                  </a:cubicBezTo>
                  <a:cubicBezTo>
                    <a:pt x="5" y="28"/>
                    <a:pt x="0" y="22"/>
                    <a:pt x="0" y="15"/>
                  </a:cubicBezTo>
                  <a:cubicBezTo>
                    <a:pt x="0" y="5"/>
                    <a:pt x="8" y="0"/>
                    <a:pt x="13" y="0"/>
                  </a:cubicBezTo>
                  <a:cubicBezTo>
                    <a:pt x="21" y="0"/>
                    <a:pt x="27" y="6"/>
                    <a:pt x="27" y="14"/>
                  </a:cubicBezTo>
                  <a:close/>
                  <a:moveTo>
                    <a:pt x="6" y="13"/>
                  </a:moveTo>
                  <a:cubicBezTo>
                    <a:pt x="6" y="21"/>
                    <a:pt x="9" y="26"/>
                    <a:pt x="14" y="26"/>
                  </a:cubicBezTo>
                  <a:cubicBezTo>
                    <a:pt x="18" y="26"/>
                    <a:pt x="21" y="23"/>
                    <a:pt x="21" y="15"/>
                  </a:cubicBezTo>
                  <a:cubicBezTo>
                    <a:pt x="21" y="8"/>
                    <a:pt x="18" y="2"/>
                    <a:pt x="13" y="2"/>
                  </a:cubicBezTo>
                  <a:cubicBezTo>
                    <a:pt x="9" y="2"/>
                    <a:pt x="6" y="6"/>
                    <a:pt x="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6" name="Freeform 135"/>
            <p:cNvSpPr>
              <a:spLocks/>
            </p:cNvSpPr>
            <p:nvPr/>
          </p:nvSpPr>
          <p:spPr bwMode="auto">
            <a:xfrm>
              <a:off x="3160713" y="5334000"/>
              <a:ext cx="55562" cy="77787"/>
            </a:xfrm>
            <a:custGeom>
              <a:avLst/>
              <a:gdLst>
                <a:gd name="T0" fmla="*/ 9 w 20"/>
                <a:gd name="T1" fmla="*/ 7 h 28"/>
                <a:gd name="T2" fmla="*/ 17 w 20"/>
                <a:gd name="T3" fmla="*/ 0 h 28"/>
                <a:gd name="T4" fmla="*/ 20 w 20"/>
                <a:gd name="T5" fmla="*/ 3 h 28"/>
                <a:gd name="T6" fmla="*/ 18 w 20"/>
                <a:gd name="T7" fmla="*/ 6 h 28"/>
                <a:gd name="T8" fmla="*/ 17 w 20"/>
                <a:gd name="T9" fmla="*/ 6 h 28"/>
                <a:gd name="T10" fmla="*/ 14 w 20"/>
                <a:gd name="T11" fmla="*/ 5 h 28"/>
                <a:gd name="T12" fmla="*/ 9 w 20"/>
                <a:gd name="T13" fmla="*/ 10 h 28"/>
                <a:gd name="T14" fmla="*/ 9 w 20"/>
                <a:gd name="T15" fmla="*/ 21 h 28"/>
                <a:gd name="T16" fmla="*/ 14 w 20"/>
                <a:gd name="T17" fmla="*/ 26 h 28"/>
                <a:gd name="T18" fmla="*/ 14 w 20"/>
                <a:gd name="T19" fmla="*/ 28 h 28"/>
                <a:gd name="T20" fmla="*/ 0 w 20"/>
                <a:gd name="T21" fmla="*/ 28 h 28"/>
                <a:gd name="T22" fmla="*/ 0 w 20"/>
                <a:gd name="T23" fmla="*/ 26 h 28"/>
                <a:gd name="T24" fmla="*/ 4 w 20"/>
                <a:gd name="T25" fmla="*/ 21 h 28"/>
                <a:gd name="T26" fmla="*/ 4 w 20"/>
                <a:gd name="T27" fmla="*/ 8 h 28"/>
                <a:gd name="T28" fmla="*/ 1 w 20"/>
                <a:gd name="T29" fmla="*/ 4 h 28"/>
                <a:gd name="T30" fmla="*/ 1 w 20"/>
                <a:gd name="T31" fmla="*/ 2 h 28"/>
                <a:gd name="T32" fmla="*/ 9 w 20"/>
                <a:gd name="T33" fmla="*/ 0 h 28"/>
                <a:gd name="T34" fmla="*/ 9 w 20"/>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8">
                  <a:moveTo>
                    <a:pt x="9" y="7"/>
                  </a:moveTo>
                  <a:cubicBezTo>
                    <a:pt x="11" y="3"/>
                    <a:pt x="14" y="0"/>
                    <a:pt x="17" y="0"/>
                  </a:cubicBezTo>
                  <a:cubicBezTo>
                    <a:pt x="19" y="0"/>
                    <a:pt x="20" y="2"/>
                    <a:pt x="20" y="3"/>
                  </a:cubicBezTo>
                  <a:cubicBezTo>
                    <a:pt x="20" y="4"/>
                    <a:pt x="20" y="6"/>
                    <a:pt x="18" y="6"/>
                  </a:cubicBezTo>
                  <a:cubicBezTo>
                    <a:pt x="18" y="6"/>
                    <a:pt x="17" y="6"/>
                    <a:pt x="17" y="6"/>
                  </a:cubicBezTo>
                  <a:cubicBezTo>
                    <a:pt x="16" y="5"/>
                    <a:pt x="15" y="5"/>
                    <a:pt x="14" y="5"/>
                  </a:cubicBezTo>
                  <a:cubicBezTo>
                    <a:pt x="13" y="5"/>
                    <a:pt x="11" y="6"/>
                    <a:pt x="9" y="10"/>
                  </a:cubicBezTo>
                  <a:cubicBezTo>
                    <a:pt x="9" y="21"/>
                    <a:pt x="9" y="21"/>
                    <a:pt x="9" y="21"/>
                  </a:cubicBezTo>
                  <a:cubicBezTo>
                    <a:pt x="9" y="25"/>
                    <a:pt x="10" y="26"/>
                    <a:pt x="14" y="26"/>
                  </a:cubicBezTo>
                  <a:cubicBezTo>
                    <a:pt x="14" y="28"/>
                    <a:pt x="14" y="28"/>
                    <a:pt x="14" y="28"/>
                  </a:cubicBezTo>
                  <a:cubicBezTo>
                    <a:pt x="0" y="28"/>
                    <a:pt x="0" y="28"/>
                    <a:pt x="0" y="28"/>
                  </a:cubicBezTo>
                  <a:cubicBezTo>
                    <a:pt x="0" y="26"/>
                    <a:pt x="0" y="26"/>
                    <a:pt x="0" y="26"/>
                  </a:cubicBezTo>
                  <a:cubicBezTo>
                    <a:pt x="4" y="26"/>
                    <a:pt x="4" y="25"/>
                    <a:pt x="4" y="21"/>
                  </a:cubicBezTo>
                  <a:cubicBezTo>
                    <a:pt x="4" y="8"/>
                    <a:pt x="4" y="8"/>
                    <a:pt x="4" y="8"/>
                  </a:cubicBezTo>
                  <a:cubicBezTo>
                    <a:pt x="4" y="4"/>
                    <a:pt x="4" y="4"/>
                    <a:pt x="1" y="4"/>
                  </a:cubicBezTo>
                  <a:cubicBezTo>
                    <a:pt x="1" y="2"/>
                    <a:pt x="1" y="2"/>
                    <a:pt x="1" y="2"/>
                  </a:cubicBezTo>
                  <a:cubicBezTo>
                    <a:pt x="4" y="2"/>
                    <a:pt x="6" y="1"/>
                    <a:pt x="9" y="0"/>
                  </a:cubicBezTo>
                  <a:cubicBezTo>
                    <a:pt x="9" y="7"/>
                    <a:pt x="9" y="7"/>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7" name="Freeform 136"/>
            <p:cNvSpPr>
              <a:spLocks/>
            </p:cNvSpPr>
            <p:nvPr/>
          </p:nvSpPr>
          <p:spPr bwMode="auto">
            <a:xfrm>
              <a:off x="3224213" y="5311775"/>
              <a:ext cx="47625" cy="100012"/>
            </a:xfrm>
            <a:custGeom>
              <a:avLst/>
              <a:gdLst>
                <a:gd name="T0" fmla="*/ 13 w 17"/>
                <a:gd name="T1" fmla="*/ 36 h 36"/>
                <a:gd name="T2" fmla="*/ 10 w 17"/>
                <a:gd name="T3" fmla="*/ 36 h 36"/>
                <a:gd name="T4" fmla="*/ 4 w 17"/>
                <a:gd name="T5" fmla="*/ 29 h 36"/>
                <a:gd name="T6" fmla="*/ 4 w 17"/>
                <a:gd name="T7" fmla="*/ 11 h 36"/>
                <a:gd name="T8" fmla="*/ 0 w 17"/>
                <a:gd name="T9" fmla="*/ 11 h 36"/>
                <a:gd name="T10" fmla="*/ 0 w 17"/>
                <a:gd name="T11" fmla="*/ 10 h 36"/>
                <a:gd name="T12" fmla="*/ 1 w 17"/>
                <a:gd name="T13" fmla="*/ 9 h 36"/>
                <a:gd name="T14" fmla="*/ 4 w 17"/>
                <a:gd name="T15" fmla="*/ 9 h 36"/>
                <a:gd name="T16" fmla="*/ 4 w 17"/>
                <a:gd name="T17" fmla="*/ 4 h 36"/>
                <a:gd name="T18" fmla="*/ 8 w 17"/>
                <a:gd name="T19" fmla="*/ 0 h 36"/>
                <a:gd name="T20" fmla="*/ 9 w 17"/>
                <a:gd name="T21" fmla="*/ 0 h 36"/>
                <a:gd name="T22" fmla="*/ 9 w 17"/>
                <a:gd name="T23" fmla="*/ 9 h 36"/>
                <a:gd name="T24" fmla="*/ 16 w 17"/>
                <a:gd name="T25" fmla="*/ 9 h 36"/>
                <a:gd name="T26" fmla="*/ 16 w 17"/>
                <a:gd name="T27" fmla="*/ 11 h 36"/>
                <a:gd name="T28" fmla="*/ 9 w 17"/>
                <a:gd name="T29" fmla="*/ 11 h 36"/>
                <a:gd name="T30" fmla="*/ 9 w 17"/>
                <a:gd name="T31" fmla="*/ 27 h 36"/>
                <a:gd name="T32" fmla="*/ 13 w 17"/>
                <a:gd name="T33" fmla="*/ 33 h 36"/>
                <a:gd name="T34" fmla="*/ 16 w 17"/>
                <a:gd name="T35" fmla="*/ 32 h 36"/>
                <a:gd name="T36" fmla="*/ 17 w 17"/>
                <a:gd name="T37" fmla="*/ 33 h 36"/>
                <a:gd name="T38" fmla="*/ 13 w 17"/>
                <a:gd name="T3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6">
                  <a:moveTo>
                    <a:pt x="13" y="36"/>
                  </a:moveTo>
                  <a:cubicBezTo>
                    <a:pt x="12" y="36"/>
                    <a:pt x="11" y="36"/>
                    <a:pt x="10" y="36"/>
                  </a:cubicBezTo>
                  <a:cubicBezTo>
                    <a:pt x="6" y="36"/>
                    <a:pt x="4" y="34"/>
                    <a:pt x="4" y="29"/>
                  </a:cubicBezTo>
                  <a:cubicBezTo>
                    <a:pt x="4" y="11"/>
                    <a:pt x="4" y="11"/>
                    <a:pt x="4" y="11"/>
                  </a:cubicBezTo>
                  <a:cubicBezTo>
                    <a:pt x="0" y="11"/>
                    <a:pt x="0" y="11"/>
                    <a:pt x="0" y="11"/>
                  </a:cubicBezTo>
                  <a:cubicBezTo>
                    <a:pt x="0" y="10"/>
                    <a:pt x="0" y="10"/>
                    <a:pt x="0" y="10"/>
                  </a:cubicBezTo>
                  <a:cubicBezTo>
                    <a:pt x="1" y="9"/>
                    <a:pt x="1" y="9"/>
                    <a:pt x="1" y="9"/>
                  </a:cubicBezTo>
                  <a:cubicBezTo>
                    <a:pt x="4" y="9"/>
                    <a:pt x="4" y="9"/>
                    <a:pt x="4" y="9"/>
                  </a:cubicBezTo>
                  <a:cubicBezTo>
                    <a:pt x="4" y="4"/>
                    <a:pt x="4" y="4"/>
                    <a:pt x="4" y="4"/>
                  </a:cubicBezTo>
                  <a:cubicBezTo>
                    <a:pt x="8" y="0"/>
                    <a:pt x="8" y="0"/>
                    <a:pt x="8" y="0"/>
                  </a:cubicBezTo>
                  <a:cubicBezTo>
                    <a:pt x="9" y="0"/>
                    <a:pt x="9" y="0"/>
                    <a:pt x="9" y="0"/>
                  </a:cubicBezTo>
                  <a:cubicBezTo>
                    <a:pt x="9" y="9"/>
                    <a:pt x="9" y="9"/>
                    <a:pt x="9" y="9"/>
                  </a:cubicBezTo>
                  <a:cubicBezTo>
                    <a:pt x="16" y="9"/>
                    <a:pt x="16" y="9"/>
                    <a:pt x="16" y="9"/>
                  </a:cubicBezTo>
                  <a:cubicBezTo>
                    <a:pt x="17" y="9"/>
                    <a:pt x="16" y="11"/>
                    <a:pt x="16" y="11"/>
                  </a:cubicBezTo>
                  <a:cubicBezTo>
                    <a:pt x="9" y="11"/>
                    <a:pt x="9" y="11"/>
                    <a:pt x="9" y="11"/>
                  </a:cubicBezTo>
                  <a:cubicBezTo>
                    <a:pt x="9" y="27"/>
                    <a:pt x="9" y="27"/>
                    <a:pt x="9" y="27"/>
                  </a:cubicBezTo>
                  <a:cubicBezTo>
                    <a:pt x="9" y="32"/>
                    <a:pt x="11" y="33"/>
                    <a:pt x="13" y="33"/>
                  </a:cubicBezTo>
                  <a:cubicBezTo>
                    <a:pt x="14" y="33"/>
                    <a:pt x="16" y="32"/>
                    <a:pt x="16" y="32"/>
                  </a:cubicBezTo>
                  <a:cubicBezTo>
                    <a:pt x="17" y="33"/>
                    <a:pt x="17" y="33"/>
                    <a:pt x="17" y="33"/>
                  </a:cubicBezTo>
                  <a:lnTo>
                    <a:pt x="1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31" name="Line 170"/>
            <p:cNvSpPr>
              <a:spLocks noChangeShapeType="1"/>
            </p:cNvSpPr>
            <p:nvPr/>
          </p:nvSpPr>
          <p:spPr bwMode="auto">
            <a:xfrm>
              <a:off x="517525" y="5465763"/>
              <a:ext cx="5089525" cy="0"/>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32" name="Oval 171"/>
            <p:cNvSpPr>
              <a:spLocks noChangeArrowheads="1"/>
            </p:cNvSpPr>
            <p:nvPr/>
          </p:nvSpPr>
          <p:spPr bwMode="auto">
            <a:xfrm>
              <a:off x="5588000" y="5453063"/>
              <a:ext cx="33337"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grpSp>
      <p:grpSp>
        <p:nvGrpSpPr>
          <p:cNvPr id="3241" name="Group 3240"/>
          <p:cNvGrpSpPr/>
          <p:nvPr/>
        </p:nvGrpSpPr>
        <p:grpSpPr>
          <a:xfrm>
            <a:off x="2280901" y="6226407"/>
            <a:ext cx="5273674" cy="231775"/>
            <a:chOff x="506413" y="5661025"/>
            <a:chExt cx="5273674" cy="231775"/>
          </a:xfrm>
        </p:grpSpPr>
        <p:sp>
          <p:nvSpPr>
            <p:cNvPr id="3198" name="Freeform 137"/>
            <p:cNvSpPr>
              <a:spLocks/>
            </p:cNvSpPr>
            <p:nvPr/>
          </p:nvSpPr>
          <p:spPr bwMode="auto">
            <a:xfrm>
              <a:off x="531813" y="5668963"/>
              <a:ext cx="68262" cy="115887"/>
            </a:xfrm>
            <a:custGeom>
              <a:avLst/>
              <a:gdLst>
                <a:gd name="T0" fmla="*/ 21 w 25"/>
                <a:gd name="T1" fmla="*/ 10 h 42"/>
                <a:gd name="T2" fmla="*/ 13 w 25"/>
                <a:gd name="T3" fmla="*/ 2 h 42"/>
                <a:gd name="T4" fmla="*/ 6 w 25"/>
                <a:gd name="T5" fmla="*/ 9 h 42"/>
                <a:gd name="T6" fmla="*/ 14 w 25"/>
                <a:gd name="T7" fmla="*/ 18 h 42"/>
                <a:gd name="T8" fmla="*/ 25 w 25"/>
                <a:gd name="T9" fmla="*/ 30 h 42"/>
                <a:gd name="T10" fmla="*/ 11 w 25"/>
                <a:gd name="T11" fmla="*/ 42 h 42"/>
                <a:gd name="T12" fmla="*/ 5 w 25"/>
                <a:gd name="T13" fmla="*/ 41 h 42"/>
                <a:gd name="T14" fmla="*/ 2 w 25"/>
                <a:gd name="T15" fmla="*/ 40 h 42"/>
                <a:gd name="T16" fmla="*/ 0 w 25"/>
                <a:gd name="T17" fmla="*/ 30 h 42"/>
                <a:gd name="T18" fmla="*/ 2 w 25"/>
                <a:gd name="T19" fmla="*/ 30 h 42"/>
                <a:gd name="T20" fmla="*/ 12 w 25"/>
                <a:gd name="T21" fmla="*/ 40 h 42"/>
                <a:gd name="T22" fmla="*/ 20 w 25"/>
                <a:gd name="T23" fmla="*/ 32 h 42"/>
                <a:gd name="T24" fmla="*/ 12 w 25"/>
                <a:gd name="T25" fmla="*/ 23 h 42"/>
                <a:gd name="T26" fmla="*/ 1 w 25"/>
                <a:gd name="T27" fmla="*/ 11 h 42"/>
                <a:gd name="T28" fmla="*/ 14 w 25"/>
                <a:gd name="T29" fmla="*/ 0 h 42"/>
                <a:gd name="T30" fmla="*/ 22 w 25"/>
                <a:gd name="T31" fmla="*/ 1 h 42"/>
                <a:gd name="T32" fmla="*/ 23 w 25"/>
                <a:gd name="T33" fmla="*/ 10 h 42"/>
                <a:gd name="T34" fmla="*/ 21 w 25"/>
                <a:gd name="T35"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42">
                  <a:moveTo>
                    <a:pt x="21" y="10"/>
                  </a:moveTo>
                  <a:cubicBezTo>
                    <a:pt x="20" y="6"/>
                    <a:pt x="18" y="2"/>
                    <a:pt x="13" y="2"/>
                  </a:cubicBezTo>
                  <a:cubicBezTo>
                    <a:pt x="8" y="2"/>
                    <a:pt x="6" y="5"/>
                    <a:pt x="6" y="9"/>
                  </a:cubicBezTo>
                  <a:cubicBezTo>
                    <a:pt x="6" y="13"/>
                    <a:pt x="9" y="15"/>
                    <a:pt x="14" y="18"/>
                  </a:cubicBezTo>
                  <a:cubicBezTo>
                    <a:pt x="19" y="20"/>
                    <a:pt x="25" y="23"/>
                    <a:pt x="25" y="30"/>
                  </a:cubicBezTo>
                  <a:cubicBezTo>
                    <a:pt x="25" y="37"/>
                    <a:pt x="19" y="42"/>
                    <a:pt x="11" y="42"/>
                  </a:cubicBezTo>
                  <a:cubicBezTo>
                    <a:pt x="8" y="42"/>
                    <a:pt x="6" y="41"/>
                    <a:pt x="5" y="41"/>
                  </a:cubicBezTo>
                  <a:cubicBezTo>
                    <a:pt x="3" y="40"/>
                    <a:pt x="3" y="40"/>
                    <a:pt x="2" y="40"/>
                  </a:cubicBezTo>
                  <a:cubicBezTo>
                    <a:pt x="1" y="38"/>
                    <a:pt x="1" y="33"/>
                    <a:pt x="0" y="30"/>
                  </a:cubicBezTo>
                  <a:cubicBezTo>
                    <a:pt x="2" y="30"/>
                    <a:pt x="2" y="30"/>
                    <a:pt x="2" y="30"/>
                  </a:cubicBezTo>
                  <a:cubicBezTo>
                    <a:pt x="3" y="33"/>
                    <a:pt x="6" y="40"/>
                    <a:pt x="12" y="40"/>
                  </a:cubicBezTo>
                  <a:cubicBezTo>
                    <a:pt x="17" y="40"/>
                    <a:pt x="20" y="37"/>
                    <a:pt x="20" y="32"/>
                  </a:cubicBezTo>
                  <a:cubicBezTo>
                    <a:pt x="20" y="28"/>
                    <a:pt x="16" y="25"/>
                    <a:pt x="12" y="23"/>
                  </a:cubicBezTo>
                  <a:cubicBezTo>
                    <a:pt x="8" y="21"/>
                    <a:pt x="1" y="18"/>
                    <a:pt x="1" y="11"/>
                  </a:cubicBezTo>
                  <a:cubicBezTo>
                    <a:pt x="1" y="5"/>
                    <a:pt x="6" y="0"/>
                    <a:pt x="14" y="0"/>
                  </a:cubicBezTo>
                  <a:cubicBezTo>
                    <a:pt x="17" y="0"/>
                    <a:pt x="19" y="1"/>
                    <a:pt x="22" y="1"/>
                  </a:cubicBezTo>
                  <a:cubicBezTo>
                    <a:pt x="22" y="4"/>
                    <a:pt x="22" y="6"/>
                    <a:pt x="23" y="10"/>
                  </a:cubicBezTo>
                  <a:lnTo>
                    <a:pt x="2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199" name="Freeform 138"/>
            <p:cNvSpPr>
              <a:spLocks noEditPoints="1"/>
            </p:cNvSpPr>
            <p:nvPr/>
          </p:nvSpPr>
          <p:spPr bwMode="auto">
            <a:xfrm>
              <a:off x="606425" y="5705475"/>
              <a:ext cx="79375" cy="117475"/>
            </a:xfrm>
            <a:custGeom>
              <a:avLst/>
              <a:gdLst>
                <a:gd name="T0" fmla="*/ 15 w 29"/>
                <a:gd name="T1" fmla="*/ 1 h 43"/>
                <a:gd name="T2" fmla="*/ 18 w 29"/>
                <a:gd name="T3" fmla="*/ 0 h 43"/>
                <a:gd name="T4" fmla="*/ 29 w 29"/>
                <a:gd name="T5" fmla="*/ 12 h 43"/>
                <a:gd name="T6" fmla="*/ 14 w 29"/>
                <a:gd name="T7" fmla="*/ 29 h 43"/>
                <a:gd name="T8" fmla="*/ 9 w 29"/>
                <a:gd name="T9" fmla="*/ 27 h 43"/>
                <a:gd name="T10" fmla="*/ 9 w 29"/>
                <a:gd name="T11" fmla="*/ 36 h 43"/>
                <a:gd name="T12" fmla="*/ 15 w 29"/>
                <a:gd name="T13" fmla="*/ 41 h 43"/>
                <a:gd name="T14" fmla="*/ 15 w 29"/>
                <a:gd name="T15" fmla="*/ 43 h 43"/>
                <a:gd name="T16" fmla="*/ 0 w 29"/>
                <a:gd name="T17" fmla="*/ 43 h 43"/>
                <a:gd name="T18" fmla="*/ 0 w 29"/>
                <a:gd name="T19" fmla="*/ 41 h 43"/>
                <a:gd name="T20" fmla="*/ 5 w 29"/>
                <a:gd name="T21" fmla="*/ 36 h 43"/>
                <a:gd name="T22" fmla="*/ 5 w 29"/>
                <a:gd name="T23" fmla="*/ 8 h 43"/>
                <a:gd name="T24" fmla="*/ 0 w 29"/>
                <a:gd name="T25" fmla="*/ 4 h 43"/>
                <a:gd name="T26" fmla="*/ 0 w 29"/>
                <a:gd name="T27" fmla="*/ 2 h 43"/>
                <a:gd name="T28" fmla="*/ 9 w 29"/>
                <a:gd name="T29" fmla="*/ 0 h 43"/>
                <a:gd name="T30" fmla="*/ 9 w 29"/>
                <a:gd name="T31" fmla="*/ 4 h 43"/>
                <a:gd name="T32" fmla="*/ 15 w 29"/>
                <a:gd name="T33" fmla="*/ 1 h 43"/>
                <a:gd name="T34" fmla="*/ 9 w 29"/>
                <a:gd name="T35" fmla="*/ 23 h 43"/>
                <a:gd name="T36" fmla="*/ 15 w 29"/>
                <a:gd name="T37" fmla="*/ 26 h 43"/>
                <a:gd name="T38" fmla="*/ 24 w 29"/>
                <a:gd name="T39" fmla="*/ 14 h 43"/>
                <a:gd name="T40" fmla="*/ 16 w 29"/>
                <a:gd name="T41" fmla="*/ 4 h 43"/>
                <a:gd name="T42" fmla="*/ 9 w 29"/>
                <a:gd name="T43" fmla="*/ 7 h 43"/>
                <a:gd name="T44" fmla="*/ 9 w 29"/>
                <a:gd name="T45"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3">
                  <a:moveTo>
                    <a:pt x="15" y="1"/>
                  </a:moveTo>
                  <a:cubicBezTo>
                    <a:pt x="16" y="1"/>
                    <a:pt x="17" y="0"/>
                    <a:pt x="18" y="0"/>
                  </a:cubicBezTo>
                  <a:cubicBezTo>
                    <a:pt x="25" y="0"/>
                    <a:pt x="29" y="6"/>
                    <a:pt x="29" y="12"/>
                  </a:cubicBezTo>
                  <a:cubicBezTo>
                    <a:pt x="29" y="21"/>
                    <a:pt x="22" y="27"/>
                    <a:pt x="14" y="29"/>
                  </a:cubicBezTo>
                  <a:cubicBezTo>
                    <a:pt x="12" y="29"/>
                    <a:pt x="10" y="28"/>
                    <a:pt x="9" y="27"/>
                  </a:cubicBezTo>
                  <a:cubicBezTo>
                    <a:pt x="9" y="36"/>
                    <a:pt x="9" y="36"/>
                    <a:pt x="9" y="36"/>
                  </a:cubicBezTo>
                  <a:cubicBezTo>
                    <a:pt x="9" y="40"/>
                    <a:pt x="10" y="41"/>
                    <a:pt x="15" y="41"/>
                  </a:cubicBezTo>
                  <a:cubicBezTo>
                    <a:pt x="15" y="43"/>
                    <a:pt x="15" y="43"/>
                    <a:pt x="15" y="43"/>
                  </a:cubicBezTo>
                  <a:cubicBezTo>
                    <a:pt x="0" y="43"/>
                    <a:pt x="0" y="43"/>
                    <a:pt x="0" y="43"/>
                  </a:cubicBezTo>
                  <a:cubicBezTo>
                    <a:pt x="0" y="41"/>
                    <a:pt x="0" y="41"/>
                    <a:pt x="0" y="41"/>
                  </a:cubicBezTo>
                  <a:cubicBezTo>
                    <a:pt x="4" y="41"/>
                    <a:pt x="5" y="40"/>
                    <a:pt x="5" y="36"/>
                  </a:cubicBezTo>
                  <a:cubicBezTo>
                    <a:pt x="5" y="8"/>
                    <a:pt x="5" y="8"/>
                    <a:pt x="5" y="8"/>
                  </a:cubicBezTo>
                  <a:cubicBezTo>
                    <a:pt x="5" y="4"/>
                    <a:pt x="4" y="4"/>
                    <a:pt x="0" y="4"/>
                  </a:cubicBezTo>
                  <a:cubicBezTo>
                    <a:pt x="0" y="2"/>
                    <a:pt x="0" y="2"/>
                    <a:pt x="0" y="2"/>
                  </a:cubicBezTo>
                  <a:cubicBezTo>
                    <a:pt x="3" y="2"/>
                    <a:pt x="6" y="1"/>
                    <a:pt x="9" y="0"/>
                  </a:cubicBezTo>
                  <a:cubicBezTo>
                    <a:pt x="9" y="4"/>
                    <a:pt x="9" y="4"/>
                    <a:pt x="9" y="4"/>
                  </a:cubicBezTo>
                  <a:lnTo>
                    <a:pt x="15" y="1"/>
                  </a:lnTo>
                  <a:close/>
                  <a:moveTo>
                    <a:pt x="9" y="23"/>
                  </a:moveTo>
                  <a:cubicBezTo>
                    <a:pt x="11" y="25"/>
                    <a:pt x="13" y="26"/>
                    <a:pt x="15" y="26"/>
                  </a:cubicBezTo>
                  <a:cubicBezTo>
                    <a:pt x="20" y="26"/>
                    <a:pt x="24" y="21"/>
                    <a:pt x="24" y="14"/>
                  </a:cubicBezTo>
                  <a:cubicBezTo>
                    <a:pt x="24" y="8"/>
                    <a:pt x="20" y="4"/>
                    <a:pt x="16" y="4"/>
                  </a:cubicBezTo>
                  <a:cubicBezTo>
                    <a:pt x="14" y="4"/>
                    <a:pt x="11" y="5"/>
                    <a:pt x="9" y="7"/>
                  </a:cubicBezTo>
                  <a:lnTo>
                    <a:pt x="9"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0" name="Freeform 139"/>
            <p:cNvSpPr>
              <a:spLocks noEditPoints="1"/>
            </p:cNvSpPr>
            <p:nvPr/>
          </p:nvSpPr>
          <p:spPr bwMode="auto">
            <a:xfrm>
              <a:off x="698500" y="5705475"/>
              <a:ext cx="60325" cy="79375"/>
            </a:xfrm>
            <a:custGeom>
              <a:avLst/>
              <a:gdLst>
                <a:gd name="T0" fmla="*/ 22 w 22"/>
                <a:gd name="T1" fmla="*/ 23 h 29"/>
                <a:gd name="T2" fmla="*/ 12 w 22"/>
                <a:gd name="T3" fmla="*/ 29 h 29"/>
                <a:gd name="T4" fmla="*/ 0 w 22"/>
                <a:gd name="T5" fmla="*/ 15 h 29"/>
                <a:gd name="T6" fmla="*/ 4 w 22"/>
                <a:gd name="T7" fmla="*/ 5 h 29"/>
                <a:gd name="T8" fmla="*/ 13 w 22"/>
                <a:gd name="T9" fmla="*/ 0 h 29"/>
                <a:gd name="T10" fmla="*/ 13 w 22"/>
                <a:gd name="T11" fmla="*/ 0 h 29"/>
                <a:gd name="T12" fmla="*/ 22 w 22"/>
                <a:gd name="T13" fmla="*/ 10 h 29"/>
                <a:gd name="T14" fmla="*/ 21 w 22"/>
                <a:gd name="T15" fmla="*/ 12 h 29"/>
                <a:gd name="T16" fmla="*/ 5 w 22"/>
                <a:gd name="T17" fmla="*/ 13 h 29"/>
                <a:gd name="T18" fmla="*/ 14 w 22"/>
                <a:gd name="T19" fmla="*/ 24 h 29"/>
                <a:gd name="T20" fmla="*/ 21 w 22"/>
                <a:gd name="T21" fmla="*/ 21 h 29"/>
                <a:gd name="T22" fmla="*/ 22 w 22"/>
                <a:gd name="T23" fmla="*/ 23 h 29"/>
                <a:gd name="T24" fmla="*/ 5 w 22"/>
                <a:gd name="T25" fmla="*/ 10 h 29"/>
                <a:gd name="T26" fmla="*/ 16 w 22"/>
                <a:gd name="T27" fmla="*/ 10 h 29"/>
                <a:gd name="T28" fmla="*/ 17 w 22"/>
                <a:gd name="T29" fmla="*/ 9 h 29"/>
                <a:gd name="T30" fmla="*/ 12 w 22"/>
                <a:gd name="T31" fmla="*/ 3 h 29"/>
                <a:gd name="T32" fmla="*/ 5 w 22"/>
                <a:gd name="T3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9">
                  <a:moveTo>
                    <a:pt x="22" y="23"/>
                  </a:moveTo>
                  <a:cubicBezTo>
                    <a:pt x="18" y="27"/>
                    <a:pt x="14" y="29"/>
                    <a:pt x="12" y="29"/>
                  </a:cubicBezTo>
                  <a:cubicBezTo>
                    <a:pt x="4" y="29"/>
                    <a:pt x="0" y="22"/>
                    <a:pt x="0" y="15"/>
                  </a:cubicBezTo>
                  <a:cubicBezTo>
                    <a:pt x="0" y="11"/>
                    <a:pt x="2" y="7"/>
                    <a:pt x="4" y="5"/>
                  </a:cubicBezTo>
                  <a:cubicBezTo>
                    <a:pt x="7" y="2"/>
                    <a:pt x="10" y="0"/>
                    <a:pt x="13" y="0"/>
                  </a:cubicBezTo>
                  <a:cubicBezTo>
                    <a:pt x="13" y="0"/>
                    <a:pt x="13" y="0"/>
                    <a:pt x="13" y="0"/>
                  </a:cubicBezTo>
                  <a:cubicBezTo>
                    <a:pt x="18" y="0"/>
                    <a:pt x="22" y="5"/>
                    <a:pt x="22" y="10"/>
                  </a:cubicBezTo>
                  <a:cubicBezTo>
                    <a:pt x="22" y="11"/>
                    <a:pt x="22" y="11"/>
                    <a:pt x="21" y="12"/>
                  </a:cubicBezTo>
                  <a:cubicBezTo>
                    <a:pt x="20" y="12"/>
                    <a:pt x="12" y="12"/>
                    <a:pt x="5" y="13"/>
                  </a:cubicBezTo>
                  <a:cubicBezTo>
                    <a:pt x="5" y="21"/>
                    <a:pt x="10" y="24"/>
                    <a:pt x="14" y="24"/>
                  </a:cubicBezTo>
                  <a:cubicBezTo>
                    <a:pt x="17" y="24"/>
                    <a:pt x="19" y="23"/>
                    <a:pt x="21" y="21"/>
                  </a:cubicBezTo>
                  <a:lnTo>
                    <a:pt x="22" y="23"/>
                  </a:lnTo>
                  <a:close/>
                  <a:moveTo>
                    <a:pt x="5" y="10"/>
                  </a:moveTo>
                  <a:cubicBezTo>
                    <a:pt x="9" y="10"/>
                    <a:pt x="12" y="10"/>
                    <a:pt x="16" y="10"/>
                  </a:cubicBezTo>
                  <a:cubicBezTo>
                    <a:pt x="17" y="10"/>
                    <a:pt x="17" y="10"/>
                    <a:pt x="17" y="9"/>
                  </a:cubicBezTo>
                  <a:cubicBezTo>
                    <a:pt x="17" y="5"/>
                    <a:pt x="15" y="3"/>
                    <a:pt x="12" y="3"/>
                  </a:cubicBezTo>
                  <a:cubicBezTo>
                    <a:pt x="9" y="3"/>
                    <a:pt x="6" y="5"/>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1" name="Freeform 140"/>
            <p:cNvSpPr>
              <a:spLocks/>
            </p:cNvSpPr>
            <p:nvPr/>
          </p:nvSpPr>
          <p:spPr bwMode="auto">
            <a:xfrm>
              <a:off x="769938" y="5705475"/>
              <a:ext cx="63500" cy="79375"/>
            </a:xfrm>
            <a:custGeom>
              <a:avLst/>
              <a:gdLst>
                <a:gd name="T0" fmla="*/ 23 w 23"/>
                <a:gd name="T1" fmla="*/ 22 h 29"/>
                <a:gd name="T2" fmla="*/ 13 w 23"/>
                <a:gd name="T3" fmla="*/ 29 h 29"/>
                <a:gd name="T4" fmla="*/ 0 w 23"/>
                <a:gd name="T5" fmla="*/ 16 h 29"/>
                <a:gd name="T6" fmla="*/ 7 w 23"/>
                <a:gd name="T7" fmla="*/ 4 h 29"/>
                <a:gd name="T8" fmla="*/ 16 w 23"/>
                <a:gd name="T9" fmla="*/ 0 h 29"/>
                <a:gd name="T10" fmla="*/ 16 w 23"/>
                <a:gd name="T11" fmla="*/ 0 h 29"/>
                <a:gd name="T12" fmla="*/ 21 w 23"/>
                <a:gd name="T13" fmla="*/ 2 h 29"/>
                <a:gd name="T14" fmla="*/ 22 w 23"/>
                <a:gd name="T15" fmla="*/ 4 h 29"/>
                <a:gd name="T16" fmla="*/ 20 w 23"/>
                <a:gd name="T17" fmla="*/ 6 h 29"/>
                <a:gd name="T18" fmla="*/ 19 w 23"/>
                <a:gd name="T19" fmla="*/ 6 h 29"/>
                <a:gd name="T20" fmla="*/ 13 w 23"/>
                <a:gd name="T21" fmla="*/ 3 h 29"/>
                <a:gd name="T22" fmla="*/ 5 w 23"/>
                <a:gd name="T23" fmla="*/ 13 h 29"/>
                <a:gd name="T24" fmla="*/ 15 w 23"/>
                <a:gd name="T25" fmla="*/ 24 h 29"/>
                <a:gd name="T26" fmla="*/ 22 w 23"/>
                <a:gd name="T27" fmla="*/ 21 h 29"/>
                <a:gd name="T28" fmla="*/ 23 w 23"/>
                <a:gd name="T2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9">
                  <a:moveTo>
                    <a:pt x="23" y="22"/>
                  </a:moveTo>
                  <a:cubicBezTo>
                    <a:pt x="21" y="26"/>
                    <a:pt x="16" y="29"/>
                    <a:pt x="13" y="29"/>
                  </a:cubicBezTo>
                  <a:cubicBezTo>
                    <a:pt x="5" y="29"/>
                    <a:pt x="0" y="22"/>
                    <a:pt x="0" y="16"/>
                  </a:cubicBezTo>
                  <a:cubicBezTo>
                    <a:pt x="0" y="11"/>
                    <a:pt x="3" y="7"/>
                    <a:pt x="7" y="4"/>
                  </a:cubicBezTo>
                  <a:cubicBezTo>
                    <a:pt x="10" y="1"/>
                    <a:pt x="14" y="0"/>
                    <a:pt x="16" y="0"/>
                  </a:cubicBezTo>
                  <a:cubicBezTo>
                    <a:pt x="16" y="0"/>
                    <a:pt x="16" y="0"/>
                    <a:pt x="16" y="0"/>
                  </a:cubicBezTo>
                  <a:cubicBezTo>
                    <a:pt x="18" y="0"/>
                    <a:pt x="20" y="1"/>
                    <a:pt x="21" y="2"/>
                  </a:cubicBezTo>
                  <a:cubicBezTo>
                    <a:pt x="22" y="3"/>
                    <a:pt x="22" y="3"/>
                    <a:pt x="22" y="4"/>
                  </a:cubicBezTo>
                  <a:cubicBezTo>
                    <a:pt x="22" y="5"/>
                    <a:pt x="21" y="6"/>
                    <a:pt x="20" y="6"/>
                  </a:cubicBezTo>
                  <a:cubicBezTo>
                    <a:pt x="20" y="6"/>
                    <a:pt x="20" y="6"/>
                    <a:pt x="19" y="6"/>
                  </a:cubicBezTo>
                  <a:cubicBezTo>
                    <a:pt x="17" y="4"/>
                    <a:pt x="15" y="3"/>
                    <a:pt x="13" y="3"/>
                  </a:cubicBezTo>
                  <a:cubicBezTo>
                    <a:pt x="9" y="3"/>
                    <a:pt x="5" y="7"/>
                    <a:pt x="5" y="13"/>
                  </a:cubicBezTo>
                  <a:cubicBezTo>
                    <a:pt x="5" y="22"/>
                    <a:pt x="11" y="24"/>
                    <a:pt x="15" y="24"/>
                  </a:cubicBezTo>
                  <a:cubicBezTo>
                    <a:pt x="17" y="24"/>
                    <a:pt x="19" y="24"/>
                    <a:pt x="22" y="21"/>
                  </a:cubicBezTo>
                  <a:lnTo>
                    <a:pt x="23"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2" name="Freeform 141"/>
            <p:cNvSpPr>
              <a:spLocks noEditPoints="1"/>
            </p:cNvSpPr>
            <p:nvPr/>
          </p:nvSpPr>
          <p:spPr bwMode="auto">
            <a:xfrm>
              <a:off x="841375" y="5675313"/>
              <a:ext cx="39687" cy="106362"/>
            </a:xfrm>
            <a:custGeom>
              <a:avLst/>
              <a:gdLst>
                <a:gd name="T0" fmla="*/ 0 w 14"/>
                <a:gd name="T1" fmla="*/ 39 h 39"/>
                <a:gd name="T2" fmla="*/ 0 w 14"/>
                <a:gd name="T3" fmla="*/ 37 h 39"/>
                <a:gd name="T4" fmla="*/ 4 w 14"/>
                <a:gd name="T5" fmla="*/ 32 h 39"/>
                <a:gd name="T6" fmla="*/ 4 w 14"/>
                <a:gd name="T7" fmla="*/ 20 h 39"/>
                <a:gd name="T8" fmla="*/ 1 w 14"/>
                <a:gd name="T9" fmla="*/ 15 h 39"/>
                <a:gd name="T10" fmla="*/ 1 w 14"/>
                <a:gd name="T11" fmla="*/ 14 h 39"/>
                <a:gd name="T12" fmla="*/ 9 w 14"/>
                <a:gd name="T13" fmla="*/ 11 h 39"/>
                <a:gd name="T14" fmla="*/ 9 w 14"/>
                <a:gd name="T15" fmla="*/ 32 h 39"/>
                <a:gd name="T16" fmla="*/ 14 w 14"/>
                <a:gd name="T17" fmla="*/ 37 h 39"/>
                <a:gd name="T18" fmla="*/ 14 w 14"/>
                <a:gd name="T19" fmla="*/ 39 h 39"/>
                <a:gd name="T20" fmla="*/ 0 w 14"/>
                <a:gd name="T21" fmla="*/ 39 h 39"/>
                <a:gd name="T22" fmla="*/ 3 w 14"/>
                <a:gd name="T23" fmla="*/ 3 h 39"/>
                <a:gd name="T24" fmla="*/ 7 w 14"/>
                <a:gd name="T25" fmla="*/ 0 h 39"/>
                <a:gd name="T26" fmla="*/ 10 w 14"/>
                <a:gd name="T27" fmla="*/ 3 h 39"/>
                <a:gd name="T28" fmla="*/ 7 w 14"/>
                <a:gd name="T29" fmla="*/ 6 h 39"/>
                <a:gd name="T30" fmla="*/ 3 w 14"/>
                <a:gd name="T3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9">
                  <a:moveTo>
                    <a:pt x="0" y="39"/>
                  </a:moveTo>
                  <a:cubicBezTo>
                    <a:pt x="0" y="37"/>
                    <a:pt x="0" y="37"/>
                    <a:pt x="0" y="37"/>
                  </a:cubicBezTo>
                  <a:cubicBezTo>
                    <a:pt x="4" y="37"/>
                    <a:pt x="4" y="37"/>
                    <a:pt x="4" y="32"/>
                  </a:cubicBezTo>
                  <a:cubicBezTo>
                    <a:pt x="4" y="20"/>
                    <a:pt x="4" y="20"/>
                    <a:pt x="4" y="20"/>
                  </a:cubicBezTo>
                  <a:cubicBezTo>
                    <a:pt x="4" y="16"/>
                    <a:pt x="4" y="16"/>
                    <a:pt x="1" y="15"/>
                  </a:cubicBezTo>
                  <a:cubicBezTo>
                    <a:pt x="1" y="14"/>
                    <a:pt x="1" y="14"/>
                    <a:pt x="1" y="14"/>
                  </a:cubicBezTo>
                  <a:cubicBezTo>
                    <a:pt x="4" y="13"/>
                    <a:pt x="7" y="12"/>
                    <a:pt x="9" y="11"/>
                  </a:cubicBezTo>
                  <a:cubicBezTo>
                    <a:pt x="9" y="32"/>
                    <a:pt x="9" y="32"/>
                    <a:pt x="9" y="32"/>
                  </a:cubicBezTo>
                  <a:cubicBezTo>
                    <a:pt x="9" y="37"/>
                    <a:pt x="10" y="37"/>
                    <a:pt x="14" y="37"/>
                  </a:cubicBezTo>
                  <a:cubicBezTo>
                    <a:pt x="14" y="39"/>
                    <a:pt x="14" y="39"/>
                    <a:pt x="14" y="39"/>
                  </a:cubicBezTo>
                  <a:lnTo>
                    <a:pt x="0" y="39"/>
                  </a:lnTo>
                  <a:close/>
                  <a:moveTo>
                    <a:pt x="3" y="3"/>
                  </a:moveTo>
                  <a:cubicBezTo>
                    <a:pt x="3" y="1"/>
                    <a:pt x="5" y="0"/>
                    <a:pt x="7" y="0"/>
                  </a:cubicBezTo>
                  <a:cubicBezTo>
                    <a:pt x="8" y="0"/>
                    <a:pt x="10" y="1"/>
                    <a:pt x="10" y="3"/>
                  </a:cubicBezTo>
                  <a:cubicBezTo>
                    <a:pt x="10" y="4"/>
                    <a:pt x="8" y="6"/>
                    <a:pt x="7" y="6"/>
                  </a:cubicBezTo>
                  <a:cubicBezTo>
                    <a:pt x="5" y="6"/>
                    <a:pt x="3"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3" name="Freeform 142"/>
            <p:cNvSpPr>
              <a:spLocks noEditPoints="1"/>
            </p:cNvSpPr>
            <p:nvPr/>
          </p:nvSpPr>
          <p:spPr bwMode="auto">
            <a:xfrm>
              <a:off x="889000" y="5705475"/>
              <a:ext cx="65087" cy="79375"/>
            </a:xfrm>
            <a:custGeom>
              <a:avLst/>
              <a:gdLst>
                <a:gd name="T0" fmla="*/ 19 w 24"/>
                <a:gd name="T1" fmla="*/ 29 h 29"/>
                <a:gd name="T2" fmla="*/ 16 w 24"/>
                <a:gd name="T3" fmla="*/ 27 h 29"/>
                <a:gd name="T4" fmla="*/ 15 w 24"/>
                <a:gd name="T5" fmla="*/ 25 h 29"/>
                <a:gd name="T6" fmla="*/ 8 w 24"/>
                <a:gd name="T7" fmla="*/ 29 h 29"/>
                <a:gd name="T8" fmla="*/ 0 w 24"/>
                <a:gd name="T9" fmla="*/ 21 h 29"/>
                <a:gd name="T10" fmla="*/ 5 w 24"/>
                <a:gd name="T11" fmla="*/ 15 h 29"/>
                <a:gd name="T12" fmla="*/ 15 w 24"/>
                <a:gd name="T13" fmla="*/ 11 h 29"/>
                <a:gd name="T14" fmla="*/ 15 w 24"/>
                <a:gd name="T15" fmla="*/ 10 h 29"/>
                <a:gd name="T16" fmla="*/ 10 w 24"/>
                <a:gd name="T17" fmla="*/ 3 h 29"/>
                <a:gd name="T18" fmla="*/ 7 w 24"/>
                <a:gd name="T19" fmla="*/ 4 h 29"/>
                <a:gd name="T20" fmla="*/ 5 w 24"/>
                <a:gd name="T21" fmla="*/ 8 h 29"/>
                <a:gd name="T22" fmla="*/ 3 w 24"/>
                <a:gd name="T23" fmla="*/ 10 h 29"/>
                <a:gd name="T24" fmla="*/ 1 w 24"/>
                <a:gd name="T25" fmla="*/ 7 h 29"/>
                <a:gd name="T26" fmla="*/ 2 w 24"/>
                <a:gd name="T27" fmla="*/ 5 h 29"/>
                <a:gd name="T28" fmla="*/ 12 w 24"/>
                <a:gd name="T29" fmla="*/ 0 h 29"/>
                <a:gd name="T30" fmla="*/ 17 w 24"/>
                <a:gd name="T31" fmla="*/ 2 h 29"/>
                <a:gd name="T32" fmla="*/ 19 w 24"/>
                <a:gd name="T33" fmla="*/ 9 h 29"/>
                <a:gd name="T34" fmla="*/ 19 w 24"/>
                <a:gd name="T35" fmla="*/ 21 h 29"/>
                <a:gd name="T36" fmla="*/ 22 w 24"/>
                <a:gd name="T37" fmla="*/ 25 h 29"/>
                <a:gd name="T38" fmla="*/ 24 w 24"/>
                <a:gd name="T39" fmla="*/ 24 h 29"/>
                <a:gd name="T40" fmla="*/ 24 w 24"/>
                <a:gd name="T41" fmla="*/ 25 h 29"/>
                <a:gd name="T42" fmla="*/ 19 w 24"/>
                <a:gd name="T43" fmla="*/ 29 h 29"/>
                <a:gd name="T44" fmla="*/ 15 w 24"/>
                <a:gd name="T45" fmla="*/ 13 h 29"/>
                <a:gd name="T46" fmla="*/ 9 w 24"/>
                <a:gd name="T47" fmla="*/ 16 h 29"/>
                <a:gd name="T48" fmla="*/ 5 w 24"/>
                <a:gd name="T49" fmla="*/ 20 h 29"/>
                <a:gd name="T50" fmla="*/ 10 w 24"/>
                <a:gd name="T51" fmla="*/ 25 h 29"/>
                <a:gd name="T52" fmla="*/ 15 w 24"/>
                <a:gd name="T53" fmla="*/ 23 h 29"/>
                <a:gd name="T54" fmla="*/ 15 w 24"/>
                <a:gd name="T55"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29">
                  <a:moveTo>
                    <a:pt x="19" y="29"/>
                  </a:moveTo>
                  <a:cubicBezTo>
                    <a:pt x="18" y="29"/>
                    <a:pt x="17" y="28"/>
                    <a:pt x="16" y="27"/>
                  </a:cubicBezTo>
                  <a:cubicBezTo>
                    <a:pt x="16" y="27"/>
                    <a:pt x="15" y="26"/>
                    <a:pt x="15" y="25"/>
                  </a:cubicBezTo>
                  <a:cubicBezTo>
                    <a:pt x="12" y="26"/>
                    <a:pt x="9" y="29"/>
                    <a:pt x="8" y="29"/>
                  </a:cubicBezTo>
                  <a:cubicBezTo>
                    <a:pt x="3" y="29"/>
                    <a:pt x="0" y="25"/>
                    <a:pt x="0" y="21"/>
                  </a:cubicBezTo>
                  <a:cubicBezTo>
                    <a:pt x="0" y="18"/>
                    <a:pt x="2" y="16"/>
                    <a:pt x="5" y="15"/>
                  </a:cubicBezTo>
                  <a:cubicBezTo>
                    <a:pt x="9" y="14"/>
                    <a:pt x="13" y="12"/>
                    <a:pt x="15" y="11"/>
                  </a:cubicBezTo>
                  <a:cubicBezTo>
                    <a:pt x="15" y="10"/>
                    <a:pt x="15" y="10"/>
                    <a:pt x="15" y="10"/>
                  </a:cubicBezTo>
                  <a:cubicBezTo>
                    <a:pt x="15" y="5"/>
                    <a:pt x="13" y="3"/>
                    <a:pt x="10" y="3"/>
                  </a:cubicBezTo>
                  <a:cubicBezTo>
                    <a:pt x="8" y="3"/>
                    <a:pt x="7" y="3"/>
                    <a:pt x="7" y="4"/>
                  </a:cubicBezTo>
                  <a:cubicBezTo>
                    <a:pt x="6" y="5"/>
                    <a:pt x="5" y="6"/>
                    <a:pt x="5" y="8"/>
                  </a:cubicBezTo>
                  <a:cubicBezTo>
                    <a:pt x="5" y="9"/>
                    <a:pt x="4" y="10"/>
                    <a:pt x="3" y="10"/>
                  </a:cubicBezTo>
                  <a:cubicBezTo>
                    <a:pt x="2" y="10"/>
                    <a:pt x="1" y="8"/>
                    <a:pt x="1" y="7"/>
                  </a:cubicBezTo>
                  <a:cubicBezTo>
                    <a:pt x="1" y="6"/>
                    <a:pt x="1" y="5"/>
                    <a:pt x="2" y="5"/>
                  </a:cubicBezTo>
                  <a:cubicBezTo>
                    <a:pt x="4" y="3"/>
                    <a:pt x="8" y="1"/>
                    <a:pt x="12" y="0"/>
                  </a:cubicBezTo>
                  <a:cubicBezTo>
                    <a:pt x="14" y="0"/>
                    <a:pt x="15" y="1"/>
                    <a:pt x="17" y="2"/>
                  </a:cubicBezTo>
                  <a:cubicBezTo>
                    <a:pt x="19" y="4"/>
                    <a:pt x="19" y="6"/>
                    <a:pt x="19" y="9"/>
                  </a:cubicBezTo>
                  <a:cubicBezTo>
                    <a:pt x="19" y="21"/>
                    <a:pt x="19" y="21"/>
                    <a:pt x="19" y="21"/>
                  </a:cubicBezTo>
                  <a:cubicBezTo>
                    <a:pt x="19" y="24"/>
                    <a:pt x="21" y="25"/>
                    <a:pt x="22" y="25"/>
                  </a:cubicBezTo>
                  <a:cubicBezTo>
                    <a:pt x="22" y="25"/>
                    <a:pt x="23" y="24"/>
                    <a:pt x="24" y="24"/>
                  </a:cubicBezTo>
                  <a:cubicBezTo>
                    <a:pt x="24" y="25"/>
                    <a:pt x="24" y="25"/>
                    <a:pt x="24" y="25"/>
                  </a:cubicBezTo>
                  <a:lnTo>
                    <a:pt x="19" y="29"/>
                  </a:lnTo>
                  <a:close/>
                  <a:moveTo>
                    <a:pt x="15" y="13"/>
                  </a:moveTo>
                  <a:cubicBezTo>
                    <a:pt x="13" y="14"/>
                    <a:pt x="11" y="15"/>
                    <a:pt x="9" y="16"/>
                  </a:cubicBezTo>
                  <a:cubicBezTo>
                    <a:pt x="7" y="17"/>
                    <a:pt x="5" y="18"/>
                    <a:pt x="5" y="20"/>
                  </a:cubicBezTo>
                  <a:cubicBezTo>
                    <a:pt x="5" y="23"/>
                    <a:pt x="8" y="25"/>
                    <a:pt x="10" y="25"/>
                  </a:cubicBezTo>
                  <a:cubicBezTo>
                    <a:pt x="11" y="25"/>
                    <a:pt x="14" y="24"/>
                    <a:pt x="15" y="23"/>
                  </a:cubicBezTo>
                  <a:lnTo>
                    <a:pt x="1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4" name="Freeform 143"/>
            <p:cNvSpPr>
              <a:spLocks/>
            </p:cNvSpPr>
            <p:nvPr/>
          </p:nvSpPr>
          <p:spPr bwMode="auto">
            <a:xfrm>
              <a:off x="960438" y="5661025"/>
              <a:ext cx="38100" cy="120650"/>
            </a:xfrm>
            <a:custGeom>
              <a:avLst/>
              <a:gdLst>
                <a:gd name="T0" fmla="*/ 0 w 14"/>
                <a:gd name="T1" fmla="*/ 44 h 44"/>
                <a:gd name="T2" fmla="*/ 0 w 14"/>
                <a:gd name="T3" fmla="*/ 42 h 44"/>
                <a:gd name="T4" fmla="*/ 5 w 14"/>
                <a:gd name="T5" fmla="*/ 37 h 44"/>
                <a:gd name="T6" fmla="*/ 5 w 14"/>
                <a:gd name="T7" fmla="*/ 8 h 44"/>
                <a:gd name="T8" fmla="*/ 0 w 14"/>
                <a:gd name="T9" fmla="*/ 4 h 44"/>
                <a:gd name="T10" fmla="*/ 0 w 14"/>
                <a:gd name="T11" fmla="*/ 2 h 44"/>
                <a:gd name="T12" fmla="*/ 9 w 14"/>
                <a:gd name="T13" fmla="*/ 0 h 44"/>
                <a:gd name="T14" fmla="*/ 9 w 14"/>
                <a:gd name="T15" fmla="*/ 37 h 44"/>
                <a:gd name="T16" fmla="*/ 14 w 14"/>
                <a:gd name="T17" fmla="*/ 42 h 44"/>
                <a:gd name="T18" fmla="*/ 14 w 14"/>
                <a:gd name="T19" fmla="*/ 44 h 44"/>
                <a:gd name="T20" fmla="*/ 0 w 14"/>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4">
                  <a:moveTo>
                    <a:pt x="0" y="44"/>
                  </a:moveTo>
                  <a:cubicBezTo>
                    <a:pt x="0" y="42"/>
                    <a:pt x="0" y="42"/>
                    <a:pt x="0" y="42"/>
                  </a:cubicBezTo>
                  <a:cubicBezTo>
                    <a:pt x="4" y="42"/>
                    <a:pt x="5" y="42"/>
                    <a:pt x="5" y="37"/>
                  </a:cubicBezTo>
                  <a:cubicBezTo>
                    <a:pt x="5" y="8"/>
                    <a:pt x="5" y="8"/>
                    <a:pt x="5" y="8"/>
                  </a:cubicBezTo>
                  <a:cubicBezTo>
                    <a:pt x="5" y="4"/>
                    <a:pt x="4" y="4"/>
                    <a:pt x="0" y="4"/>
                  </a:cubicBezTo>
                  <a:cubicBezTo>
                    <a:pt x="0" y="2"/>
                    <a:pt x="0" y="2"/>
                    <a:pt x="0" y="2"/>
                  </a:cubicBezTo>
                  <a:cubicBezTo>
                    <a:pt x="3" y="2"/>
                    <a:pt x="7" y="1"/>
                    <a:pt x="9" y="0"/>
                  </a:cubicBezTo>
                  <a:cubicBezTo>
                    <a:pt x="9" y="37"/>
                    <a:pt x="9" y="37"/>
                    <a:pt x="9" y="37"/>
                  </a:cubicBezTo>
                  <a:cubicBezTo>
                    <a:pt x="9" y="42"/>
                    <a:pt x="10" y="42"/>
                    <a:pt x="14" y="42"/>
                  </a:cubicBezTo>
                  <a:cubicBezTo>
                    <a:pt x="14" y="44"/>
                    <a:pt x="14" y="44"/>
                    <a:pt x="14" y="44"/>
                  </a:cubicBez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5" name="Freeform 144"/>
            <p:cNvSpPr>
              <a:spLocks noEditPoints="1"/>
            </p:cNvSpPr>
            <p:nvPr/>
          </p:nvSpPr>
          <p:spPr bwMode="auto">
            <a:xfrm>
              <a:off x="1006475" y="5675313"/>
              <a:ext cx="36512" cy="106362"/>
            </a:xfrm>
            <a:custGeom>
              <a:avLst/>
              <a:gdLst>
                <a:gd name="T0" fmla="*/ 0 w 13"/>
                <a:gd name="T1" fmla="*/ 39 h 39"/>
                <a:gd name="T2" fmla="*/ 0 w 13"/>
                <a:gd name="T3" fmla="*/ 37 h 39"/>
                <a:gd name="T4" fmla="*/ 4 w 13"/>
                <a:gd name="T5" fmla="*/ 32 h 39"/>
                <a:gd name="T6" fmla="*/ 4 w 13"/>
                <a:gd name="T7" fmla="*/ 20 h 39"/>
                <a:gd name="T8" fmla="*/ 0 w 13"/>
                <a:gd name="T9" fmla="*/ 15 h 39"/>
                <a:gd name="T10" fmla="*/ 0 w 13"/>
                <a:gd name="T11" fmla="*/ 14 h 39"/>
                <a:gd name="T12" fmla="*/ 9 w 13"/>
                <a:gd name="T13" fmla="*/ 11 h 39"/>
                <a:gd name="T14" fmla="*/ 9 w 13"/>
                <a:gd name="T15" fmla="*/ 32 h 39"/>
                <a:gd name="T16" fmla="*/ 13 w 13"/>
                <a:gd name="T17" fmla="*/ 37 h 39"/>
                <a:gd name="T18" fmla="*/ 13 w 13"/>
                <a:gd name="T19" fmla="*/ 39 h 39"/>
                <a:gd name="T20" fmla="*/ 0 w 13"/>
                <a:gd name="T21" fmla="*/ 39 h 39"/>
                <a:gd name="T22" fmla="*/ 3 w 13"/>
                <a:gd name="T23" fmla="*/ 3 h 39"/>
                <a:gd name="T24" fmla="*/ 6 w 13"/>
                <a:gd name="T25" fmla="*/ 0 h 39"/>
                <a:gd name="T26" fmla="*/ 9 w 13"/>
                <a:gd name="T27" fmla="*/ 3 h 39"/>
                <a:gd name="T28" fmla="*/ 6 w 13"/>
                <a:gd name="T29" fmla="*/ 6 h 39"/>
                <a:gd name="T30" fmla="*/ 3 w 13"/>
                <a:gd name="T3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39">
                  <a:moveTo>
                    <a:pt x="0" y="39"/>
                  </a:moveTo>
                  <a:cubicBezTo>
                    <a:pt x="0" y="37"/>
                    <a:pt x="0" y="37"/>
                    <a:pt x="0" y="37"/>
                  </a:cubicBezTo>
                  <a:cubicBezTo>
                    <a:pt x="4" y="37"/>
                    <a:pt x="4" y="37"/>
                    <a:pt x="4" y="32"/>
                  </a:cubicBezTo>
                  <a:cubicBezTo>
                    <a:pt x="4" y="20"/>
                    <a:pt x="4" y="20"/>
                    <a:pt x="4" y="20"/>
                  </a:cubicBezTo>
                  <a:cubicBezTo>
                    <a:pt x="4" y="16"/>
                    <a:pt x="4" y="16"/>
                    <a:pt x="0" y="15"/>
                  </a:cubicBezTo>
                  <a:cubicBezTo>
                    <a:pt x="0" y="14"/>
                    <a:pt x="0" y="14"/>
                    <a:pt x="0" y="14"/>
                  </a:cubicBezTo>
                  <a:cubicBezTo>
                    <a:pt x="3" y="13"/>
                    <a:pt x="6" y="12"/>
                    <a:pt x="9" y="11"/>
                  </a:cubicBezTo>
                  <a:cubicBezTo>
                    <a:pt x="9" y="32"/>
                    <a:pt x="9" y="32"/>
                    <a:pt x="9" y="32"/>
                  </a:cubicBezTo>
                  <a:cubicBezTo>
                    <a:pt x="9" y="37"/>
                    <a:pt x="9" y="37"/>
                    <a:pt x="13" y="37"/>
                  </a:cubicBezTo>
                  <a:cubicBezTo>
                    <a:pt x="13" y="39"/>
                    <a:pt x="13" y="39"/>
                    <a:pt x="13" y="39"/>
                  </a:cubicBezTo>
                  <a:lnTo>
                    <a:pt x="0" y="39"/>
                  </a:lnTo>
                  <a:close/>
                  <a:moveTo>
                    <a:pt x="3" y="3"/>
                  </a:moveTo>
                  <a:cubicBezTo>
                    <a:pt x="3" y="1"/>
                    <a:pt x="4" y="0"/>
                    <a:pt x="6" y="0"/>
                  </a:cubicBezTo>
                  <a:cubicBezTo>
                    <a:pt x="8" y="0"/>
                    <a:pt x="9" y="1"/>
                    <a:pt x="9" y="3"/>
                  </a:cubicBezTo>
                  <a:cubicBezTo>
                    <a:pt x="9" y="4"/>
                    <a:pt x="8" y="6"/>
                    <a:pt x="6" y="6"/>
                  </a:cubicBezTo>
                  <a:cubicBezTo>
                    <a:pt x="4" y="6"/>
                    <a:pt x="3"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6" name="Freeform 145"/>
            <p:cNvSpPr>
              <a:spLocks/>
            </p:cNvSpPr>
            <p:nvPr/>
          </p:nvSpPr>
          <p:spPr bwMode="auto">
            <a:xfrm>
              <a:off x="1054100" y="5705475"/>
              <a:ext cx="49212" cy="79375"/>
            </a:xfrm>
            <a:custGeom>
              <a:avLst/>
              <a:gdLst>
                <a:gd name="T0" fmla="*/ 15 w 18"/>
                <a:gd name="T1" fmla="*/ 8 h 29"/>
                <a:gd name="T2" fmla="*/ 9 w 18"/>
                <a:gd name="T3" fmla="*/ 2 h 29"/>
                <a:gd name="T4" fmla="*/ 5 w 18"/>
                <a:gd name="T5" fmla="*/ 6 h 29"/>
                <a:gd name="T6" fmla="*/ 10 w 18"/>
                <a:gd name="T7" fmla="*/ 12 h 29"/>
                <a:gd name="T8" fmla="*/ 18 w 18"/>
                <a:gd name="T9" fmla="*/ 20 h 29"/>
                <a:gd name="T10" fmla="*/ 8 w 18"/>
                <a:gd name="T11" fmla="*/ 29 h 29"/>
                <a:gd name="T12" fmla="*/ 1 w 18"/>
                <a:gd name="T13" fmla="*/ 26 h 29"/>
                <a:gd name="T14" fmla="*/ 0 w 18"/>
                <a:gd name="T15" fmla="*/ 19 h 29"/>
                <a:gd name="T16" fmla="*/ 1 w 18"/>
                <a:gd name="T17" fmla="*/ 19 h 29"/>
                <a:gd name="T18" fmla="*/ 9 w 18"/>
                <a:gd name="T19" fmla="*/ 27 h 29"/>
                <a:gd name="T20" fmla="*/ 13 w 18"/>
                <a:gd name="T21" fmla="*/ 22 h 29"/>
                <a:gd name="T22" fmla="*/ 8 w 18"/>
                <a:gd name="T23" fmla="*/ 17 h 29"/>
                <a:gd name="T24" fmla="*/ 1 w 18"/>
                <a:gd name="T25" fmla="*/ 8 h 29"/>
                <a:gd name="T26" fmla="*/ 10 w 18"/>
                <a:gd name="T27" fmla="*/ 0 h 29"/>
                <a:gd name="T28" fmla="*/ 15 w 18"/>
                <a:gd name="T29" fmla="*/ 1 h 29"/>
                <a:gd name="T30" fmla="*/ 17 w 18"/>
                <a:gd name="T31" fmla="*/ 8 h 29"/>
                <a:gd name="T32" fmla="*/ 15 w 18"/>
                <a:gd name="T33"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9">
                  <a:moveTo>
                    <a:pt x="15" y="8"/>
                  </a:moveTo>
                  <a:cubicBezTo>
                    <a:pt x="14" y="5"/>
                    <a:pt x="12" y="2"/>
                    <a:pt x="9" y="2"/>
                  </a:cubicBezTo>
                  <a:cubicBezTo>
                    <a:pt x="6" y="2"/>
                    <a:pt x="5" y="4"/>
                    <a:pt x="5" y="6"/>
                  </a:cubicBezTo>
                  <a:cubicBezTo>
                    <a:pt x="5" y="9"/>
                    <a:pt x="7" y="11"/>
                    <a:pt x="10" y="12"/>
                  </a:cubicBezTo>
                  <a:cubicBezTo>
                    <a:pt x="15" y="14"/>
                    <a:pt x="18" y="16"/>
                    <a:pt x="18" y="20"/>
                  </a:cubicBezTo>
                  <a:cubicBezTo>
                    <a:pt x="18" y="26"/>
                    <a:pt x="12" y="29"/>
                    <a:pt x="8" y="29"/>
                  </a:cubicBezTo>
                  <a:cubicBezTo>
                    <a:pt x="4" y="29"/>
                    <a:pt x="2" y="27"/>
                    <a:pt x="1" y="26"/>
                  </a:cubicBezTo>
                  <a:cubicBezTo>
                    <a:pt x="0" y="26"/>
                    <a:pt x="0" y="21"/>
                    <a:pt x="0" y="19"/>
                  </a:cubicBezTo>
                  <a:cubicBezTo>
                    <a:pt x="1" y="19"/>
                    <a:pt x="1" y="19"/>
                    <a:pt x="1" y="19"/>
                  </a:cubicBezTo>
                  <a:cubicBezTo>
                    <a:pt x="2" y="23"/>
                    <a:pt x="5" y="27"/>
                    <a:pt x="9" y="27"/>
                  </a:cubicBezTo>
                  <a:cubicBezTo>
                    <a:pt x="11" y="27"/>
                    <a:pt x="13" y="25"/>
                    <a:pt x="13" y="22"/>
                  </a:cubicBezTo>
                  <a:cubicBezTo>
                    <a:pt x="13" y="20"/>
                    <a:pt x="11" y="18"/>
                    <a:pt x="8" y="17"/>
                  </a:cubicBezTo>
                  <a:cubicBezTo>
                    <a:pt x="5" y="15"/>
                    <a:pt x="1" y="13"/>
                    <a:pt x="1" y="8"/>
                  </a:cubicBezTo>
                  <a:cubicBezTo>
                    <a:pt x="1" y="4"/>
                    <a:pt x="4" y="0"/>
                    <a:pt x="10" y="0"/>
                  </a:cubicBezTo>
                  <a:cubicBezTo>
                    <a:pt x="12" y="0"/>
                    <a:pt x="14" y="1"/>
                    <a:pt x="15" y="1"/>
                  </a:cubicBezTo>
                  <a:cubicBezTo>
                    <a:pt x="16" y="3"/>
                    <a:pt x="16" y="6"/>
                    <a:pt x="17" y="8"/>
                  </a:cubicBez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7" name="Freeform 146"/>
            <p:cNvSpPr>
              <a:spLocks/>
            </p:cNvSpPr>
            <p:nvPr/>
          </p:nvSpPr>
          <p:spPr bwMode="auto">
            <a:xfrm>
              <a:off x="1108075" y="5683250"/>
              <a:ext cx="49212" cy="101600"/>
            </a:xfrm>
            <a:custGeom>
              <a:avLst/>
              <a:gdLst>
                <a:gd name="T0" fmla="*/ 13 w 18"/>
                <a:gd name="T1" fmla="*/ 36 h 37"/>
                <a:gd name="T2" fmla="*/ 11 w 18"/>
                <a:gd name="T3" fmla="*/ 37 h 37"/>
                <a:gd name="T4" fmla="*/ 5 w 18"/>
                <a:gd name="T5" fmla="*/ 29 h 37"/>
                <a:gd name="T6" fmla="*/ 5 w 18"/>
                <a:gd name="T7" fmla="*/ 11 h 37"/>
                <a:gd name="T8" fmla="*/ 1 w 18"/>
                <a:gd name="T9" fmla="*/ 11 h 37"/>
                <a:gd name="T10" fmla="*/ 0 w 18"/>
                <a:gd name="T11" fmla="*/ 11 h 37"/>
                <a:gd name="T12" fmla="*/ 2 w 18"/>
                <a:gd name="T13" fmla="*/ 9 h 37"/>
                <a:gd name="T14" fmla="*/ 5 w 18"/>
                <a:gd name="T15" fmla="*/ 9 h 37"/>
                <a:gd name="T16" fmla="*/ 5 w 18"/>
                <a:gd name="T17" fmla="*/ 5 h 37"/>
                <a:gd name="T18" fmla="*/ 9 w 18"/>
                <a:gd name="T19" fmla="*/ 0 h 37"/>
                <a:gd name="T20" fmla="*/ 10 w 18"/>
                <a:gd name="T21" fmla="*/ 1 h 37"/>
                <a:gd name="T22" fmla="*/ 10 w 18"/>
                <a:gd name="T23" fmla="*/ 9 h 37"/>
                <a:gd name="T24" fmla="*/ 17 w 18"/>
                <a:gd name="T25" fmla="*/ 9 h 37"/>
                <a:gd name="T26" fmla="*/ 16 w 18"/>
                <a:gd name="T27" fmla="*/ 11 h 37"/>
                <a:gd name="T28" fmla="*/ 10 w 18"/>
                <a:gd name="T29" fmla="*/ 11 h 37"/>
                <a:gd name="T30" fmla="*/ 10 w 18"/>
                <a:gd name="T31" fmla="*/ 27 h 37"/>
                <a:gd name="T32" fmla="*/ 13 w 18"/>
                <a:gd name="T33" fmla="*/ 33 h 37"/>
                <a:gd name="T34" fmla="*/ 17 w 18"/>
                <a:gd name="T35" fmla="*/ 32 h 37"/>
                <a:gd name="T36" fmla="*/ 18 w 18"/>
                <a:gd name="T37" fmla="*/ 34 h 37"/>
                <a:gd name="T38" fmla="*/ 13 w 18"/>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7">
                  <a:moveTo>
                    <a:pt x="13" y="36"/>
                  </a:moveTo>
                  <a:cubicBezTo>
                    <a:pt x="12" y="36"/>
                    <a:pt x="11" y="37"/>
                    <a:pt x="11" y="37"/>
                  </a:cubicBezTo>
                  <a:cubicBezTo>
                    <a:pt x="7" y="37"/>
                    <a:pt x="5" y="34"/>
                    <a:pt x="5" y="29"/>
                  </a:cubicBezTo>
                  <a:cubicBezTo>
                    <a:pt x="5" y="11"/>
                    <a:pt x="5" y="11"/>
                    <a:pt x="5" y="11"/>
                  </a:cubicBezTo>
                  <a:cubicBezTo>
                    <a:pt x="1" y="11"/>
                    <a:pt x="1" y="11"/>
                    <a:pt x="1" y="11"/>
                  </a:cubicBezTo>
                  <a:cubicBezTo>
                    <a:pt x="0" y="11"/>
                    <a:pt x="0" y="11"/>
                    <a:pt x="0" y="11"/>
                  </a:cubicBezTo>
                  <a:cubicBezTo>
                    <a:pt x="2" y="9"/>
                    <a:pt x="2" y="9"/>
                    <a:pt x="2" y="9"/>
                  </a:cubicBezTo>
                  <a:cubicBezTo>
                    <a:pt x="5" y="9"/>
                    <a:pt x="5" y="9"/>
                    <a:pt x="5" y="9"/>
                  </a:cubicBezTo>
                  <a:cubicBezTo>
                    <a:pt x="5" y="5"/>
                    <a:pt x="5" y="5"/>
                    <a:pt x="5" y="5"/>
                  </a:cubicBezTo>
                  <a:cubicBezTo>
                    <a:pt x="9" y="0"/>
                    <a:pt x="9" y="0"/>
                    <a:pt x="9" y="0"/>
                  </a:cubicBezTo>
                  <a:cubicBezTo>
                    <a:pt x="10" y="1"/>
                    <a:pt x="10" y="1"/>
                    <a:pt x="10" y="1"/>
                  </a:cubicBezTo>
                  <a:cubicBezTo>
                    <a:pt x="10" y="9"/>
                    <a:pt x="10" y="9"/>
                    <a:pt x="10" y="9"/>
                  </a:cubicBezTo>
                  <a:cubicBezTo>
                    <a:pt x="17" y="9"/>
                    <a:pt x="17" y="9"/>
                    <a:pt x="17" y="9"/>
                  </a:cubicBezTo>
                  <a:cubicBezTo>
                    <a:pt x="17" y="10"/>
                    <a:pt x="17" y="11"/>
                    <a:pt x="16" y="11"/>
                  </a:cubicBezTo>
                  <a:cubicBezTo>
                    <a:pt x="10" y="11"/>
                    <a:pt x="10" y="11"/>
                    <a:pt x="10" y="11"/>
                  </a:cubicBezTo>
                  <a:cubicBezTo>
                    <a:pt x="10" y="27"/>
                    <a:pt x="10" y="27"/>
                    <a:pt x="10" y="27"/>
                  </a:cubicBezTo>
                  <a:cubicBezTo>
                    <a:pt x="10" y="32"/>
                    <a:pt x="12" y="33"/>
                    <a:pt x="13" y="33"/>
                  </a:cubicBezTo>
                  <a:cubicBezTo>
                    <a:pt x="15" y="33"/>
                    <a:pt x="16" y="32"/>
                    <a:pt x="17" y="32"/>
                  </a:cubicBezTo>
                  <a:cubicBezTo>
                    <a:pt x="18" y="34"/>
                    <a:pt x="18" y="34"/>
                    <a:pt x="18" y="34"/>
                  </a:cubicBezTo>
                  <a:lnTo>
                    <a:pt x="1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8" name="Freeform 147"/>
            <p:cNvSpPr>
              <a:spLocks/>
            </p:cNvSpPr>
            <p:nvPr/>
          </p:nvSpPr>
          <p:spPr bwMode="auto">
            <a:xfrm>
              <a:off x="1201738" y="5705475"/>
              <a:ext cx="52387" cy="79375"/>
            </a:xfrm>
            <a:custGeom>
              <a:avLst/>
              <a:gdLst>
                <a:gd name="T0" fmla="*/ 16 w 19"/>
                <a:gd name="T1" fmla="*/ 8 h 29"/>
                <a:gd name="T2" fmla="*/ 10 w 19"/>
                <a:gd name="T3" fmla="*/ 2 h 29"/>
                <a:gd name="T4" fmla="*/ 6 w 19"/>
                <a:gd name="T5" fmla="*/ 6 h 29"/>
                <a:gd name="T6" fmla="*/ 11 w 19"/>
                <a:gd name="T7" fmla="*/ 12 h 29"/>
                <a:gd name="T8" fmla="*/ 19 w 19"/>
                <a:gd name="T9" fmla="*/ 20 h 29"/>
                <a:gd name="T10" fmla="*/ 9 w 19"/>
                <a:gd name="T11" fmla="*/ 29 h 29"/>
                <a:gd name="T12" fmla="*/ 2 w 19"/>
                <a:gd name="T13" fmla="*/ 26 h 29"/>
                <a:gd name="T14" fmla="*/ 0 w 19"/>
                <a:gd name="T15" fmla="*/ 19 h 29"/>
                <a:gd name="T16" fmla="*/ 2 w 19"/>
                <a:gd name="T17" fmla="*/ 19 h 29"/>
                <a:gd name="T18" fmla="*/ 10 w 19"/>
                <a:gd name="T19" fmla="*/ 27 h 29"/>
                <a:gd name="T20" fmla="*/ 14 w 19"/>
                <a:gd name="T21" fmla="*/ 22 h 29"/>
                <a:gd name="T22" fmla="*/ 9 w 19"/>
                <a:gd name="T23" fmla="*/ 17 h 29"/>
                <a:gd name="T24" fmla="*/ 1 w 19"/>
                <a:gd name="T25" fmla="*/ 8 h 29"/>
                <a:gd name="T26" fmla="*/ 11 w 19"/>
                <a:gd name="T27" fmla="*/ 0 h 29"/>
                <a:gd name="T28" fmla="*/ 16 w 19"/>
                <a:gd name="T29" fmla="*/ 1 h 29"/>
                <a:gd name="T30" fmla="*/ 18 w 19"/>
                <a:gd name="T31" fmla="*/ 8 h 29"/>
                <a:gd name="T32" fmla="*/ 16 w 19"/>
                <a:gd name="T33"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9">
                  <a:moveTo>
                    <a:pt x="16" y="8"/>
                  </a:moveTo>
                  <a:cubicBezTo>
                    <a:pt x="15" y="5"/>
                    <a:pt x="13" y="2"/>
                    <a:pt x="10" y="2"/>
                  </a:cubicBezTo>
                  <a:cubicBezTo>
                    <a:pt x="7" y="2"/>
                    <a:pt x="6" y="4"/>
                    <a:pt x="6" y="6"/>
                  </a:cubicBezTo>
                  <a:cubicBezTo>
                    <a:pt x="6" y="9"/>
                    <a:pt x="8" y="11"/>
                    <a:pt x="11" y="12"/>
                  </a:cubicBezTo>
                  <a:cubicBezTo>
                    <a:pt x="16" y="14"/>
                    <a:pt x="19" y="16"/>
                    <a:pt x="19" y="20"/>
                  </a:cubicBezTo>
                  <a:cubicBezTo>
                    <a:pt x="19" y="26"/>
                    <a:pt x="13" y="29"/>
                    <a:pt x="9" y="29"/>
                  </a:cubicBezTo>
                  <a:cubicBezTo>
                    <a:pt x="5" y="29"/>
                    <a:pt x="3" y="27"/>
                    <a:pt x="2" y="26"/>
                  </a:cubicBezTo>
                  <a:cubicBezTo>
                    <a:pt x="1" y="26"/>
                    <a:pt x="0" y="21"/>
                    <a:pt x="0" y="19"/>
                  </a:cubicBezTo>
                  <a:cubicBezTo>
                    <a:pt x="2" y="19"/>
                    <a:pt x="2" y="19"/>
                    <a:pt x="2" y="19"/>
                  </a:cubicBezTo>
                  <a:cubicBezTo>
                    <a:pt x="3" y="23"/>
                    <a:pt x="6" y="27"/>
                    <a:pt x="10" y="27"/>
                  </a:cubicBezTo>
                  <a:cubicBezTo>
                    <a:pt x="12" y="27"/>
                    <a:pt x="14" y="25"/>
                    <a:pt x="14" y="22"/>
                  </a:cubicBezTo>
                  <a:cubicBezTo>
                    <a:pt x="14" y="20"/>
                    <a:pt x="12" y="18"/>
                    <a:pt x="9" y="17"/>
                  </a:cubicBezTo>
                  <a:cubicBezTo>
                    <a:pt x="5" y="15"/>
                    <a:pt x="1" y="13"/>
                    <a:pt x="1" y="8"/>
                  </a:cubicBezTo>
                  <a:cubicBezTo>
                    <a:pt x="1" y="4"/>
                    <a:pt x="5" y="0"/>
                    <a:pt x="11" y="0"/>
                  </a:cubicBezTo>
                  <a:cubicBezTo>
                    <a:pt x="13" y="0"/>
                    <a:pt x="15" y="1"/>
                    <a:pt x="16" y="1"/>
                  </a:cubicBezTo>
                  <a:cubicBezTo>
                    <a:pt x="17" y="3"/>
                    <a:pt x="17" y="6"/>
                    <a:pt x="18" y="8"/>
                  </a:cubicBezTo>
                  <a:lnTo>
                    <a:pt x="1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09" name="Freeform 148"/>
            <p:cNvSpPr>
              <a:spLocks/>
            </p:cNvSpPr>
            <p:nvPr/>
          </p:nvSpPr>
          <p:spPr bwMode="auto">
            <a:xfrm>
              <a:off x="1262063" y="5708650"/>
              <a:ext cx="82550" cy="76200"/>
            </a:xfrm>
            <a:custGeom>
              <a:avLst/>
              <a:gdLst>
                <a:gd name="T0" fmla="*/ 30 w 30"/>
                <a:gd name="T1" fmla="*/ 25 h 28"/>
                <a:gd name="T2" fmla="*/ 25 w 30"/>
                <a:gd name="T3" fmla="*/ 26 h 28"/>
                <a:gd name="T4" fmla="*/ 21 w 30"/>
                <a:gd name="T5" fmla="*/ 28 h 28"/>
                <a:gd name="T6" fmla="*/ 21 w 30"/>
                <a:gd name="T7" fmla="*/ 27 h 28"/>
                <a:gd name="T8" fmla="*/ 21 w 30"/>
                <a:gd name="T9" fmla="*/ 23 h 28"/>
                <a:gd name="T10" fmla="*/ 16 w 30"/>
                <a:gd name="T11" fmla="*/ 26 h 28"/>
                <a:gd name="T12" fmla="*/ 11 w 30"/>
                <a:gd name="T13" fmla="*/ 28 h 28"/>
                <a:gd name="T14" fmla="*/ 4 w 30"/>
                <a:gd name="T15" fmla="*/ 18 h 28"/>
                <a:gd name="T16" fmla="*/ 4 w 30"/>
                <a:gd name="T17" fmla="*/ 6 h 28"/>
                <a:gd name="T18" fmla="*/ 2 w 30"/>
                <a:gd name="T19" fmla="*/ 2 h 28"/>
                <a:gd name="T20" fmla="*/ 0 w 30"/>
                <a:gd name="T21" fmla="*/ 2 h 28"/>
                <a:gd name="T22" fmla="*/ 0 w 30"/>
                <a:gd name="T23" fmla="*/ 1 h 28"/>
                <a:gd name="T24" fmla="*/ 4 w 30"/>
                <a:gd name="T25" fmla="*/ 0 h 28"/>
                <a:gd name="T26" fmla="*/ 9 w 30"/>
                <a:gd name="T27" fmla="*/ 0 h 28"/>
                <a:gd name="T28" fmla="*/ 9 w 30"/>
                <a:gd name="T29" fmla="*/ 8 h 28"/>
                <a:gd name="T30" fmla="*/ 9 w 30"/>
                <a:gd name="T31" fmla="*/ 17 h 28"/>
                <a:gd name="T32" fmla="*/ 14 w 30"/>
                <a:gd name="T33" fmla="*/ 24 h 28"/>
                <a:gd name="T34" fmla="*/ 21 w 30"/>
                <a:gd name="T35" fmla="*/ 21 h 28"/>
                <a:gd name="T36" fmla="*/ 21 w 30"/>
                <a:gd name="T37" fmla="*/ 6 h 28"/>
                <a:gd name="T38" fmla="*/ 18 w 30"/>
                <a:gd name="T39" fmla="*/ 2 h 28"/>
                <a:gd name="T40" fmla="*/ 16 w 30"/>
                <a:gd name="T41" fmla="*/ 2 h 28"/>
                <a:gd name="T42" fmla="*/ 16 w 30"/>
                <a:gd name="T43" fmla="*/ 1 h 28"/>
                <a:gd name="T44" fmla="*/ 21 w 30"/>
                <a:gd name="T45" fmla="*/ 0 h 28"/>
                <a:gd name="T46" fmla="*/ 26 w 30"/>
                <a:gd name="T47" fmla="*/ 0 h 28"/>
                <a:gd name="T48" fmla="*/ 26 w 30"/>
                <a:gd name="T49" fmla="*/ 20 h 28"/>
                <a:gd name="T50" fmla="*/ 28 w 30"/>
                <a:gd name="T51" fmla="*/ 24 h 28"/>
                <a:gd name="T52" fmla="*/ 30 w 30"/>
                <a:gd name="T53" fmla="*/ 24 h 28"/>
                <a:gd name="T54" fmla="*/ 30 w 30"/>
                <a:gd name="T5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28">
                  <a:moveTo>
                    <a:pt x="30" y="25"/>
                  </a:moveTo>
                  <a:cubicBezTo>
                    <a:pt x="29" y="26"/>
                    <a:pt x="27" y="26"/>
                    <a:pt x="25" y="26"/>
                  </a:cubicBezTo>
                  <a:cubicBezTo>
                    <a:pt x="24" y="27"/>
                    <a:pt x="22" y="27"/>
                    <a:pt x="21" y="28"/>
                  </a:cubicBezTo>
                  <a:cubicBezTo>
                    <a:pt x="21" y="27"/>
                    <a:pt x="21" y="27"/>
                    <a:pt x="21" y="27"/>
                  </a:cubicBezTo>
                  <a:cubicBezTo>
                    <a:pt x="21" y="23"/>
                    <a:pt x="21" y="23"/>
                    <a:pt x="21" y="23"/>
                  </a:cubicBezTo>
                  <a:cubicBezTo>
                    <a:pt x="19" y="24"/>
                    <a:pt x="18" y="25"/>
                    <a:pt x="16" y="26"/>
                  </a:cubicBezTo>
                  <a:cubicBezTo>
                    <a:pt x="14" y="27"/>
                    <a:pt x="13" y="28"/>
                    <a:pt x="11" y="28"/>
                  </a:cubicBezTo>
                  <a:cubicBezTo>
                    <a:pt x="7" y="28"/>
                    <a:pt x="4" y="25"/>
                    <a:pt x="4" y="18"/>
                  </a:cubicBezTo>
                  <a:cubicBezTo>
                    <a:pt x="4" y="6"/>
                    <a:pt x="4" y="6"/>
                    <a:pt x="4" y="6"/>
                  </a:cubicBezTo>
                  <a:cubicBezTo>
                    <a:pt x="4" y="3"/>
                    <a:pt x="3" y="3"/>
                    <a:pt x="2" y="2"/>
                  </a:cubicBezTo>
                  <a:cubicBezTo>
                    <a:pt x="0" y="2"/>
                    <a:pt x="0" y="2"/>
                    <a:pt x="0" y="2"/>
                  </a:cubicBezTo>
                  <a:cubicBezTo>
                    <a:pt x="0" y="1"/>
                    <a:pt x="0" y="1"/>
                    <a:pt x="0" y="1"/>
                  </a:cubicBezTo>
                  <a:cubicBezTo>
                    <a:pt x="1" y="1"/>
                    <a:pt x="3" y="0"/>
                    <a:pt x="4" y="0"/>
                  </a:cubicBezTo>
                  <a:cubicBezTo>
                    <a:pt x="6" y="0"/>
                    <a:pt x="8" y="0"/>
                    <a:pt x="9" y="0"/>
                  </a:cubicBezTo>
                  <a:cubicBezTo>
                    <a:pt x="9" y="1"/>
                    <a:pt x="9" y="4"/>
                    <a:pt x="9" y="8"/>
                  </a:cubicBezTo>
                  <a:cubicBezTo>
                    <a:pt x="9" y="17"/>
                    <a:pt x="9" y="17"/>
                    <a:pt x="9" y="17"/>
                  </a:cubicBezTo>
                  <a:cubicBezTo>
                    <a:pt x="9" y="22"/>
                    <a:pt x="11" y="24"/>
                    <a:pt x="14" y="24"/>
                  </a:cubicBezTo>
                  <a:cubicBezTo>
                    <a:pt x="16" y="24"/>
                    <a:pt x="19" y="23"/>
                    <a:pt x="21" y="21"/>
                  </a:cubicBezTo>
                  <a:cubicBezTo>
                    <a:pt x="21" y="6"/>
                    <a:pt x="21" y="6"/>
                    <a:pt x="21" y="6"/>
                  </a:cubicBezTo>
                  <a:cubicBezTo>
                    <a:pt x="21" y="3"/>
                    <a:pt x="20" y="3"/>
                    <a:pt x="18" y="2"/>
                  </a:cubicBezTo>
                  <a:cubicBezTo>
                    <a:pt x="16" y="2"/>
                    <a:pt x="16" y="2"/>
                    <a:pt x="16" y="2"/>
                  </a:cubicBezTo>
                  <a:cubicBezTo>
                    <a:pt x="16" y="1"/>
                    <a:pt x="16" y="1"/>
                    <a:pt x="16" y="1"/>
                  </a:cubicBezTo>
                  <a:cubicBezTo>
                    <a:pt x="18" y="1"/>
                    <a:pt x="20" y="0"/>
                    <a:pt x="21" y="0"/>
                  </a:cubicBezTo>
                  <a:cubicBezTo>
                    <a:pt x="23" y="0"/>
                    <a:pt x="25" y="0"/>
                    <a:pt x="26" y="0"/>
                  </a:cubicBezTo>
                  <a:cubicBezTo>
                    <a:pt x="26" y="20"/>
                    <a:pt x="26" y="20"/>
                    <a:pt x="26" y="20"/>
                  </a:cubicBezTo>
                  <a:cubicBezTo>
                    <a:pt x="26" y="23"/>
                    <a:pt x="26" y="24"/>
                    <a:pt x="28" y="24"/>
                  </a:cubicBezTo>
                  <a:cubicBezTo>
                    <a:pt x="30" y="24"/>
                    <a:pt x="30" y="24"/>
                    <a:pt x="30" y="24"/>
                  </a:cubicBezTo>
                  <a:lnTo>
                    <a:pt x="3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0" name="Freeform 149"/>
            <p:cNvSpPr>
              <a:spLocks noEditPoints="1"/>
            </p:cNvSpPr>
            <p:nvPr/>
          </p:nvSpPr>
          <p:spPr bwMode="auto">
            <a:xfrm>
              <a:off x="1347788" y="5705475"/>
              <a:ext cx="79375" cy="117475"/>
            </a:xfrm>
            <a:custGeom>
              <a:avLst/>
              <a:gdLst>
                <a:gd name="T0" fmla="*/ 15 w 29"/>
                <a:gd name="T1" fmla="*/ 1 h 43"/>
                <a:gd name="T2" fmla="*/ 18 w 29"/>
                <a:gd name="T3" fmla="*/ 0 h 43"/>
                <a:gd name="T4" fmla="*/ 29 w 29"/>
                <a:gd name="T5" fmla="*/ 12 h 43"/>
                <a:gd name="T6" fmla="*/ 14 w 29"/>
                <a:gd name="T7" fmla="*/ 29 h 43"/>
                <a:gd name="T8" fmla="*/ 10 w 29"/>
                <a:gd name="T9" fmla="*/ 27 h 43"/>
                <a:gd name="T10" fmla="*/ 10 w 29"/>
                <a:gd name="T11" fmla="*/ 36 h 43"/>
                <a:gd name="T12" fmla="*/ 15 w 29"/>
                <a:gd name="T13" fmla="*/ 41 h 43"/>
                <a:gd name="T14" fmla="*/ 15 w 29"/>
                <a:gd name="T15" fmla="*/ 43 h 43"/>
                <a:gd name="T16" fmla="*/ 0 w 29"/>
                <a:gd name="T17" fmla="*/ 43 h 43"/>
                <a:gd name="T18" fmla="*/ 0 w 29"/>
                <a:gd name="T19" fmla="*/ 41 h 43"/>
                <a:gd name="T20" fmla="*/ 5 w 29"/>
                <a:gd name="T21" fmla="*/ 36 h 43"/>
                <a:gd name="T22" fmla="*/ 5 w 29"/>
                <a:gd name="T23" fmla="*/ 8 h 43"/>
                <a:gd name="T24" fmla="*/ 1 w 29"/>
                <a:gd name="T25" fmla="*/ 4 h 43"/>
                <a:gd name="T26" fmla="*/ 1 w 29"/>
                <a:gd name="T27" fmla="*/ 2 h 43"/>
                <a:gd name="T28" fmla="*/ 10 w 29"/>
                <a:gd name="T29" fmla="*/ 0 h 43"/>
                <a:gd name="T30" fmla="*/ 10 w 29"/>
                <a:gd name="T31" fmla="*/ 4 h 43"/>
                <a:gd name="T32" fmla="*/ 15 w 29"/>
                <a:gd name="T33" fmla="*/ 1 h 43"/>
                <a:gd name="T34" fmla="*/ 10 w 29"/>
                <a:gd name="T35" fmla="*/ 23 h 43"/>
                <a:gd name="T36" fmla="*/ 15 w 29"/>
                <a:gd name="T37" fmla="*/ 26 h 43"/>
                <a:gd name="T38" fmla="*/ 24 w 29"/>
                <a:gd name="T39" fmla="*/ 14 h 43"/>
                <a:gd name="T40" fmla="*/ 16 w 29"/>
                <a:gd name="T41" fmla="*/ 4 h 43"/>
                <a:gd name="T42" fmla="*/ 10 w 29"/>
                <a:gd name="T43" fmla="*/ 7 h 43"/>
                <a:gd name="T44" fmla="*/ 10 w 29"/>
                <a:gd name="T45"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3">
                  <a:moveTo>
                    <a:pt x="15" y="1"/>
                  </a:moveTo>
                  <a:cubicBezTo>
                    <a:pt x="16" y="1"/>
                    <a:pt x="17" y="0"/>
                    <a:pt x="18" y="0"/>
                  </a:cubicBezTo>
                  <a:cubicBezTo>
                    <a:pt x="25" y="0"/>
                    <a:pt x="29" y="6"/>
                    <a:pt x="29" y="12"/>
                  </a:cubicBezTo>
                  <a:cubicBezTo>
                    <a:pt x="29" y="21"/>
                    <a:pt x="22" y="27"/>
                    <a:pt x="14" y="29"/>
                  </a:cubicBezTo>
                  <a:cubicBezTo>
                    <a:pt x="12" y="29"/>
                    <a:pt x="10" y="28"/>
                    <a:pt x="10" y="27"/>
                  </a:cubicBezTo>
                  <a:cubicBezTo>
                    <a:pt x="10" y="36"/>
                    <a:pt x="10" y="36"/>
                    <a:pt x="10" y="36"/>
                  </a:cubicBezTo>
                  <a:cubicBezTo>
                    <a:pt x="10" y="40"/>
                    <a:pt x="10" y="41"/>
                    <a:pt x="15" y="41"/>
                  </a:cubicBezTo>
                  <a:cubicBezTo>
                    <a:pt x="15" y="43"/>
                    <a:pt x="15" y="43"/>
                    <a:pt x="15" y="43"/>
                  </a:cubicBezTo>
                  <a:cubicBezTo>
                    <a:pt x="0" y="43"/>
                    <a:pt x="0" y="43"/>
                    <a:pt x="0" y="43"/>
                  </a:cubicBezTo>
                  <a:cubicBezTo>
                    <a:pt x="0" y="41"/>
                    <a:pt x="0" y="41"/>
                    <a:pt x="0" y="41"/>
                  </a:cubicBezTo>
                  <a:cubicBezTo>
                    <a:pt x="4" y="41"/>
                    <a:pt x="5" y="40"/>
                    <a:pt x="5" y="36"/>
                  </a:cubicBezTo>
                  <a:cubicBezTo>
                    <a:pt x="5" y="8"/>
                    <a:pt x="5" y="8"/>
                    <a:pt x="5" y="8"/>
                  </a:cubicBezTo>
                  <a:cubicBezTo>
                    <a:pt x="5" y="4"/>
                    <a:pt x="4" y="4"/>
                    <a:pt x="1" y="4"/>
                  </a:cubicBezTo>
                  <a:cubicBezTo>
                    <a:pt x="1" y="2"/>
                    <a:pt x="1" y="2"/>
                    <a:pt x="1" y="2"/>
                  </a:cubicBezTo>
                  <a:cubicBezTo>
                    <a:pt x="3" y="2"/>
                    <a:pt x="7" y="1"/>
                    <a:pt x="10" y="0"/>
                  </a:cubicBezTo>
                  <a:cubicBezTo>
                    <a:pt x="10" y="4"/>
                    <a:pt x="10" y="4"/>
                    <a:pt x="10" y="4"/>
                  </a:cubicBezTo>
                  <a:lnTo>
                    <a:pt x="15" y="1"/>
                  </a:lnTo>
                  <a:close/>
                  <a:moveTo>
                    <a:pt x="10" y="23"/>
                  </a:moveTo>
                  <a:cubicBezTo>
                    <a:pt x="11" y="25"/>
                    <a:pt x="13" y="26"/>
                    <a:pt x="15" y="26"/>
                  </a:cubicBezTo>
                  <a:cubicBezTo>
                    <a:pt x="20" y="26"/>
                    <a:pt x="24" y="21"/>
                    <a:pt x="24" y="14"/>
                  </a:cubicBezTo>
                  <a:cubicBezTo>
                    <a:pt x="24" y="8"/>
                    <a:pt x="20" y="4"/>
                    <a:pt x="16" y="4"/>
                  </a:cubicBezTo>
                  <a:cubicBezTo>
                    <a:pt x="14" y="4"/>
                    <a:pt x="11" y="5"/>
                    <a:pt x="10" y="7"/>
                  </a:cubicBezTo>
                  <a:lnTo>
                    <a:pt x="1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1" name="Freeform 150"/>
            <p:cNvSpPr>
              <a:spLocks noEditPoints="1"/>
            </p:cNvSpPr>
            <p:nvPr/>
          </p:nvSpPr>
          <p:spPr bwMode="auto">
            <a:xfrm>
              <a:off x="1435100" y="5705475"/>
              <a:ext cx="79375" cy="117475"/>
            </a:xfrm>
            <a:custGeom>
              <a:avLst/>
              <a:gdLst>
                <a:gd name="T0" fmla="*/ 15 w 29"/>
                <a:gd name="T1" fmla="*/ 1 h 43"/>
                <a:gd name="T2" fmla="*/ 18 w 29"/>
                <a:gd name="T3" fmla="*/ 0 h 43"/>
                <a:gd name="T4" fmla="*/ 29 w 29"/>
                <a:gd name="T5" fmla="*/ 12 h 43"/>
                <a:gd name="T6" fmla="*/ 13 w 29"/>
                <a:gd name="T7" fmla="*/ 29 h 43"/>
                <a:gd name="T8" fmla="*/ 9 w 29"/>
                <a:gd name="T9" fmla="*/ 27 h 43"/>
                <a:gd name="T10" fmla="*/ 9 w 29"/>
                <a:gd name="T11" fmla="*/ 36 h 43"/>
                <a:gd name="T12" fmla="*/ 14 w 29"/>
                <a:gd name="T13" fmla="*/ 41 h 43"/>
                <a:gd name="T14" fmla="*/ 14 w 29"/>
                <a:gd name="T15" fmla="*/ 43 h 43"/>
                <a:gd name="T16" fmla="*/ 0 w 29"/>
                <a:gd name="T17" fmla="*/ 43 h 43"/>
                <a:gd name="T18" fmla="*/ 0 w 29"/>
                <a:gd name="T19" fmla="*/ 41 h 43"/>
                <a:gd name="T20" fmla="*/ 4 w 29"/>
                <a:gd name="T21" fmla="*/ 36 h 43"/>
                <a:gd name="T22" fmla="*/ 4 w 29"/>
                <a:gd name="T23" fmla="*/ 8 h 43"/>
                <a:gd name="T24" fmla="*/ 0 w 29"/>
                <a:gd name="T25" fmla="*/ 4 h 43"/>
                <a:gd name="T26" fmla="*/ 0 w 29"/>
                <a:gd name="T27" fmla="*/ 2 h 43"/>
                <a:gd name="T28" fmla="*/ 9 w 29"/>
                <a:gd name="T29" fmla="*/ 0 h 43"/>
                <a:gd name="T30" fmla="*/ 9 w 29"/>
                <a:gd name="T31" fmla="*/ 4 h 43"/>
                <a:gd name="T32" fmla="*/ 15 w 29"/>
                <a:gd name="T33" fmla="*/ 1 h 43"/>
                <a:gd name="T34" fmla="*/ 9 w 29"/>
                <a:gd name="T35" fmla="*/ 23 h 43"/>
                <a:gd name="T36" fmla="*/ 15 w 29"/>
                <a:gd name="T37" fmla="*/ 26 h 43"/>
                <a:gd name="T38" fmla="*/ 23 w 29"/>
                <a:gd name="T39" fmla="*/ 14 h 43"/>
                <a:gd name="T40" fmla="*/ 15 w 29"/>
                <a:gd name="T41" fmla="*/ 4 h 43"/>
                <a:gd name="T42" fmla="*/ 9 w 29"/>
                <a:gd name="T43" fmla="*/ 7 h 43"/>
                <a:gd name="T44" fmla="*/ 9 w 29"/>
                <a:gd name="T45"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3">
                  <a:moveTo>
                    <a:pt x="15" y="1"/>
                  </a:moveTo>
                  <a:cubicBezTo>
                    <a:pt x="16" y="1"/>
                    <a:pt x="17" y="0"/>
                    <a:pt x="18" y="0"/>
                  </a:cubicBezTo>
                  <a:cubicBezTo>
                    <a:pt x="25" y="0"/>
                    <a:pt x="29" y="6"/>
                    <a:pt x="29" y="12"/>
                  </a:cubicBezTo>
                  <a:cubicBezTo>
                    <a:pt x="29" y="21"/>
                    <a:pt x="21" y="27"/>
                    <a:pt x="13" y="29"/>
                  </a:cubicBezTo>
                  <a:cubicBezTo>
                    <a:pt x="11" y="29"/>
                    <a:pt x="10" y="28"/>
                    <a:pt x="9" y="27"/>
                  </a:cubicBezTo>
                  <a:cubicBezTo>
                    <a:pt x="9" y="36"/>
                    <a:pt x="9" y="36"/>
                    <a:pt x="9" y="36"/>
                  </a:cubicBezTo>
                  <a:cubicBezTo>
                    <a:pt x="9" y="40"/>
                    <a:pt x="9" y="41"/>
                    <a:pt x="14" y="41"/>
                  </a:cubicBezTo>
                  <a:cubicBezTo>
                    <a:pt x="14" y="43"/>
                    <a:pt x="14" y="43"/>
                    <a:pt x="14" y="43"/>
                  </a:cubicBezTo>
                  <a:cubicBezTo>
                    <a:pt x="0" y="43"/>
                    <a:pt x="0" y="43"/>
                    <a:pt x="0" y="43"/>
                  </a:cubicBezTo>
                  <a:cubicBezTo>
                    <a:pt x="0" y="41"/>
                    <a:pt x="0" y="41"/>
                    <a:pt x="0" y="41"/>
                  </a:cubicBezTo>
                  <a:cubicBezTo>
                    <a:pt x="4" y="41"/>
                    <a:pt x="4" y="40"/>
                    <a:pt x="4" y="36"/>
                  </a:cubicBezTo>
                  <a:cubicBezTo>
                    <a:pt x="4" y="8"/>
                    <a:pt x="4" y="8"/>
                    <a:pt x="4" y="8"/>
                  </a:cubicBezTo>
                  <a:cubicBezTo>
                    <a:pt x="4" y="4"/>
                    <a:pt x="4" y="4"/>
                    <a:pt x="0" y="4"/>
                  </a:cubicBezTo>
                  <a:cubicBezTo>
                    <a:pt x="0" y="2"/>
                    <a:pt x="0" y="2"/>
                    <a:pt x="0" y="2"/>
                  </a:cubicBezTo>
                  <a:cubicBezTo>
                    <a:pt x="3" y="2"/>
                    <a:pt x="6" y="1"/>
                    <a:pt x="9" y="0"/>
                  </a:cubicBezTo>
                  <a:cubicBezTo>
                    <a:pt x="9" y="4"/>
                    <a:pt x="9" y="4"/>
                    <a:pt x="9" y="4"/>
                  </a:cubicBezTo>
                  <a:lnTo>
                    <a:pt x="15" y="1"/>
                  </a:lnTo>
                  <a:close/>
                  <a:moveTo>
                    <a:pt x="9" y="23"/>
                  </a:moveTo>
                  <a:cubicBezTo>
                    <a:pt x="10" y="25"/>
                    <a:pt x="13" y="26"/>
                    <a:pt x="15" y="26"/>
                  </a:cubicBezTo>
                  <a:cubicBezTo>
                    <a:pt x="20" y="26"/>
                    <a:pt x="23" y="21"/>
                    <a:pt x="23" y="14"/>
                  </a:cubicBezTo>
                  <a:cubicBezTo>
                    <a:pt x="23" y="8"/>
                    <a:pt x="20" y="4"/>
                    <a:pt x="15" y="4"/>
                  </a:cubicBezTo>
                  <a:cubicBezTo>
                    <a:pt x="13" y="4"/>
                    <a:pt x="11" y="5"/>
                    <a:pt x="9" y="7"/>
                  </a:cubicBezTo>
                  <a:lnTo>
                    <a:pt x="9"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2" name="Freeform 151"/>
            <p:cNvSpPr>
              <a:spLocks noEditPoints="1"/>
            </p:cNvSpPr>
            <p:nvPr/>
          </p:nvSpPr>
          <p:spPr bwMode="auto">
            <a:xfrm>
              <a:off x="1528763" y="5705475"/>
              <a:ext cx="74612" cy="79375"/>
            </a:xfrm>
            <a:custGeom>
              <a:avLst/>
              <a:gdLst>
                <a:gd name="T0" fmla="*/ 27 w 27"/>
                <a:gd name="T1" fmla="*/ 14 h 29"/>
                <a:gd name="T2" fmla="*/ 13 w 27"/>
                <a:gd name="T3" fmla="*/ 29 h 29"/>
                <a:gd name="T4" fmla="*/ 0 w 27"/>
                <a:gd name="T5" fmla="*/ 15 h 29"/>
                <a:gd name="T6" fmla="*/ 13 w 27"/>
                <a:gd name="T7" fmla="*/ 0 h 29"/>
                <a:gd name="T8" fmla="*/ 27 w 27"/>
                <a:gd name="T9" fmla="*/ 14 h 29"/>
                <a:gd name="T10" fmla="*/ 5 w 27"/>
                <a:gd name="T11" fmla="*/ 13 h 29"/>
                <a:gd name="T12" fmla="*/ 14 w 27"/>
                <a:gd name="T13" fmla="*/ 27 h 29"/>
                <a:gd name="T14" fmla="*/ 21 w 27"/>
                <a:gd name="T15" fmla="*/ 15 h 29"/>
                <a:gd name="T16" fmla="*/ 12 w 27"/>
                <a:gd name="T17" fmla="*/ 2 h 29"/>
                <a:gd name="T18" fmla="*/ 5 w 27"/>
                <a:gd name="T1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7" y="14"/>
                  </a:moveTo>
                  <a:cubicBezTo>
                    <a:pt x="27" y="24"/>
                    <a:pt x="19" y="29"/>
                    <a:pt x="13" y="29"/>
                  </a:cubicBezTo>
                  <a:cubicBezTo>
                    <a:pt x="5" y="29"/>
                    <a:pt x="0" y="22"/>
                    <a:pt x="0" y="15"/>
                  </a:cubicBezTo>
                  <a:cubicBezTo>
                    <a:pt x="0" y="5"/>
                    <a:pt x="8" y="0"/>
                    <a:pt x="13" y="0"/>
                  </a:cubicBezTo>
                  <a:cubicBezTo>
                    <a:pt x="21" y="0"/>
                    <a:pt x="27" y="6"/>
                    <a:pt x="27" y="14"/>
                  </a:cubicBezTo>
                  <a:close/>
                  <a:moveTo>
                    <a:pt x="5" y="13"/>
                  </a:moveTo>
                  <a:cubicBezTo>
                    <a:pt x="5" y="21"/>
                    <a:pt x="9" y="27"/>
                    <a:pt x="14" y="27"/>
                  </a:cubicBezTo>
                  <a:cubicBezTo>
                    <a:pt x="18" y="27"/>
                    <a:pt x="21" y="24"/>
                    <a:pt x="21" y="15"/>
                  </a:cubicBezTo>
                  <a:cubicBezTo>
                    <a:pt x="21" y="8"/>
                    <a:pt x="18" y="2"/>
                    <a:pt x="12" y="2"/>
                  </a:cubicBezTo>
                  <a:cubicBezTo>
                    <a:pt x="9" y="2"/>
                    <a:pt x="5" y="6"/>
                    <a:pt x="5"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3" name="Freeform 152"/>
            <p:cNvSpPr>
              <a:spLocks/>
            </p:cNvSpPr>
            <p:nvPr/>
          </p:nvSpPr>
          <p:spPr bwMode="auto">
            <a:xfrm>
              <a:off x="1611313" y="5705475"/>
              <a:ext cx="55562" cy="76200"/>
            </a:xfrm>
            <a:custGeom>
              <a:avLst/>
              <a:gdLst>
                <a:gd name="T0" fmla="*/ 9 w 20"/>
                <a:gd name="T1" fmla="*/ 7 h 28"/>
                <a:gd name="T2" fmla="*/ 17 w 20"/>
                <a:gd name="T3" fmla="*/ 0 h 28"/>
                <a:gd name="T4" fmla="*/ 20 w 20"/>
                <a:gd name="T5" fmla="*/ 3 h 28"/>
                <a:gd name="T6" fmla="*/ 18 w 20"/>
                <a:gd name="T7" fmla="*/ 6 h 28"/>
                <a:gd name="T8" fmla="*/ 17 w 20"/>
                <a:gd name="T9" fmla="*/ 6 h 28"/>
                <a:gd name="T10" fmla="*/ 14 w 20"/>
                <a:gd name="T11" fmla="*/ 5 h 28"/>
                <a:gd name="T12" fmla="*/ 9 w 20"/>
                <a:gd name="T13" fmla="*/ 10 h 28"/>
                <a:gd name="T14" fmla="*/ 9 w 20"/>
                <a:gd name="T15" fmla="*/ 21 h 28"/>
                <a:gd name="T16" fmla="*/ 14 w 20"/>
                <a:gd name="T17" fmla="*/ 26 h 28"/>
                <a:gd name="T18" fmla="*/ 14 w 20"/>
                <a:gd name="T19" fmla="*/ 28 h 28"/>
                <a:gd name="T20" fmla="*/ 0 w 20"/>
                <a:gd name="T21" fmla="*/ 28 h 28"/>
                <a:gd name="T22" fmla="*/ 0 w 20"/>
                <a:gd name="T23" fmla="*/ 26 h 28"/>
                <a:gd name="T24" fmla="*/ 4 w 20"/>
                <a:gd name="T25" fmla="*/ 21 h 28"/>
                <a:gd name="T26" fmla="*/ 4 w 20"/>
                <a:gd name="T27" fmla="*/ 9 h 28"/>
                <a:gd name="T28" fmla="*/ 1 w 20"/>
                <a:gd name="T29" fmla="*/ 4 h 28"/>
                <a:gd name="T30" fmla="*/ 1 w 20"/>
                <a:gd name="T31" fmla="*/ 3 h 28"/>
                <a:gd name="T32" fmla="*/ 9 w 20"/>
                <a:gd name="T33" fmla="*/ 0 h 28"/>
                <a:gd name="T34" fmla="*/ 9 w 20"/>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8">
                  <a:moveTo>
                    <a:pt x="9" y="7"/>
                  </a:moveTo>
                  <a:cubicBezTo>
                    <a:pt x="11" y="4"/>
                    <a:pt x="14" y="0"/>
                    <a:pt x="17" y="0"/>
                  </a:cubicBezTo>
                  <a:cubicBezTo>
                    <a:pt x="19" y="0"/>
                    <a:pt x="20" y="2"/>
                    <a:pt x="20" y="3"/>
                  </a:cubicBezTo>
                  <a:cubicBezTo>
                    <a:pt x="20" y="5"/>
                    <a:pt x="20" y="6"/>
                    <a:pt x="18" y="6"/>
                  </a:cubicBezTo>
                  <a:cubicBezTo>
                    <a:pt x="18" y="7"/>
                    <a:pt x="17" y="7"/>
                    <a:pt x="17" y="6"/>
                  </a:cubicBezTo>
                  <a:cubicBezTo>
                    <a:pt x="16" y="5"/>
                    <a:pt x="15" y="5"/>
                    <a:pt x="14" y="5"/>
                  </a:cubicBezTo>
                  <a:cubicBezTo>
                    <a:pt x="13" y="5"/>
                    <a:pt x="11" y="7"/>
                    <a:pt x="9" y="10"/>
                  </a:cubicBezTo>
                  <a:cubicBezTo>
                    <a:pt x="9" y="21"/>
                    <a:pt x="9" y="21"/>
                    <a:pt x="9" y="21"/>
                  </a:cubicBezTo>
                  <a:cubicBezTo>
                    <a:pt x="9" y="26"/>
                    <a:pt x="9" y="26"/>
                    <a:pt x="14" y="26"/>
                  </a:cubicBezTo>
                  <a:cubicBezTo>
                    <a:pt x="14" y="28"/>
                    <a:pt x="14" y="28"/>
                    <a:pt x="14" y="28"/>
                  </a:cubicBezTo>
                  <a:cubicBezTo>
                    <a:pt x="0" y="28"/>
                    <a:pt x="0" y="28"/>
                    <a:pt x="0" y="28"/>
                  </a:cubicBezTo>
                  <a:cubicBezTo>
                    <a:pt x="0" y="26"/>
                    <a:pt x="0" y="26"/>
                    <a:pt x="0" y="26"/>
                  </a:cubicBezTo>
                  <a:cubicBezTo>
                    <a:pt x="4" y="26"/>
                    <a:pt x="4" y="26"/>
                    <a:pt x="4" y="21"/>
                  </a:cubicBezTo>
                  <a:cubicBezTo>
                    <a:pt x="4" y="9"/>
                    <a:pt x="4" y="9"/>
                    <a:pt x="4" y="9"/>
                  </a:cubicBezTo>
                  <a:cubicBezTo>
                    <a:pt x="4" y="5"/>
                    <a:pt x="4" y="4"/>
                    <a:pt x="1" y="4"/>
                  </a:cubicBezTo>
                  <a:cubicBezTo>
                    <a:pt x="1" y="3"/>
                    <a:pt x="1" y="3"/>
                    <a:pt x="1" y="3"/>
                  </a:cubicBezTo>
                  <a:cubicBezTo>
                    <a:pt x="4" y="2"/>
                    <a:pt x="6" y="1"/>
                    <a:pt x="9" y="0"/>
                  </a:cubicBezTo>
                  <a:cubicBezTo>
                    <a:pt x="9" y="7"/>
                    <a:pt x="9" y="7"/>
                    <a:pt x="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14" name="Freeform 153"/>
            <p:cNvSpPr>
              <a:spLocks/>
            </p:cNvSpPr>
            <p:nvPr/>
          </p:nvSpPr>
          <p:spPr bwMode="auto">
            <a:xfrm>
              <a:off x="1674813" y="5683250"/>
              <a:ext cx="46037" cy="101600"/>
            </a:xfrm>
            <a:custGeom>
              <a:avLst/>
              <a:gdLst>
                <a:gd name="T0" fmla="*/ 13 w 17"/>
                <a:gd name="T1" fmla="*/ 36 h 37"/>
                <a:gd name="T2" fmla="*/ 10 w 17"/>
                <a:gd name="T3" fmla="*/ 37 h 37"/>
                <a:gd name="T4" fmla="*/ 4 w 17"/>
                <a:gd name="T5" fmla="*/ 29 h 37"/>
                <a:gd name="T6" fmla="*/ 4 w 17"/>
                <a:gd name="T7" fmla="*/ 11 h 37"/>
                <a:gd name="T8" fmla="*/ 0 w 17"/>
                <a:gd name="T9" fmla="*/ 11 h 37"/>
                <a:gd name="T10" fmla="*/ 0 w 17"/>
                <a:gd name="T11" fmla="*/ 11 h 37"/>
                <a:gd name="T12" fmla="*/ 1 w 17"/>
                <a:gd name="T13" fmla="*/ 9 h 37"/>
                <a:gd name="T14" fmla="*/ 4 w 17"/>
                <a:gd name="T15" fmla="*/ 9 h 37"/>
                <a:gd name="T16" fmla="*/ 4 w 17"/>
                <a:gd name="T17" fmla="*/ 5 h 37"/>
                <a:gd name="T18" fmla="*/ 8 w 17"/>
                <a:gd name="T19" fmla="*/ 0 h 37"/>
                <a:gd name="T20" fmla="*/ 9 w 17"/>
                <a:gd name="T21" fmla="*/ 1 h 37"/>
                <a:gd name="T22" fmla="*/ 9 w 17"/>
                <a:gd name="T23" fmla="*/ 9 h 37"/>
                <a:gd name="T24" fmla="*/ 16 w 17"/>
                <a:gd name="T25" fmla="*/ 9 h 37"/>
                <a:gd name="T26" fmla="*/ 15 w 17"/>
                <a:gd name="T27" fmla="*/ 11 h 37"/>
                <a:gd name="T28" fmla="*/ 9 w 17"/>
                <a:gd name="T29" fmla="*/ 11 h 37"/>
                <a:gd name="T30" fmla="*/ 9 w 17"/>
                <a:gd name="T31" fmla="*/ 27 h 37"/>
                <a:gd name="T32" fmla="*/ 13 w 17"/>
                <a:gd name="T33" fmla="*/ 33 h 37"/>
                <a:gd name="T34" fmla="*/ 16 w 17"/>
                <a:gd name="T35" fmla="*/ 32 h 37"/>
                <a:gd name="T36" fmla="*/ 17 w 17"/>
                <a:gd name="T37" fmla="*/ 34 h 37"/>
                <a:gd name="T38" fmla="*/ 13 w 1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7">
                  <a:moveTo>
                    <a:pt x="13" y="36"/>
                  </a:moveTo>
                  <a:cubicBezTo>
                    <a:pt x="12" y="36"/>
                    <a:pt x="11" y="37"/>
                    <a:pt x="10" y="37"/>
                  </a:cubicBezTo>
                  <a:cubicBezTo>
                    <a:pt x="6" y="37"/>
                    <a:pt x="4" y="34"/>
                    <a:pt x="4" y="29"/>
                  </a:cubicBezTo>
                  <a:cubicBezTo>
                    <a:pt x="4" y="11"/>
                    <a:pt x="4" y="11"/>
                    <a:pt x="4" y="11"/>
                  </a:cubicBezTo>
                  <a:cubicBezTo>
                    <a:pt x="0" y="11"/>
                    <a:pt x="0" y="11"/>
                    <a:pt x="0" y="11"/>
                  </a:cubicBezTo>
                  <a:cubicBezTo>
                    <a:pt x="0" y="11"/>
                    <a:pt x="0" y="11"/>
                    <a:pt x="0" y="11"/>
                  </a:cubicBezTo>
                  <a:cubicBezTo>
                    <a:pt x="1" y="9"/>
                    <a:pt x="1" y="9"/>
                    <a:pt x="1" y="9"/>
                  </a:cubicBezTo>
                  <a:cubicBezTo>
                    <a:pt x="4" y="9"/>
                    <a:pt x="4" y="9"/>
                    <a:pt x="4" y="9"/>
                  </a:cubicBezTo>
                  <a:cubicBezTo>
                    <a:pt x="4" y="5"/>
                    <a:pt x="4" y="5"/>
                    <a:pt x="4" y="5"/>
                  </a:cubicBezTo>
                  <a:cubicBezTo>
                    <a:pt x="8" y="0"/>
                    <a:pt x="8" y="0"/>
                    <a:pt x="8" y="0"/>
                  </a:cubicBezTo>
                  <a:cubicBezTo>
                    <a:pt x="9" y="1"/>
                    <a:pt x="9" y="1"/>
                    <a:pt x="9" y="1"/>
                  </a:cubicBezTo>
                  <a:cubicBezTo>
                    <a:pt x="9" y="9"/>
                    <a:pt x="9" y="9"/>
                    <a:pt x="9" y="9"/>
                  </a:cubicBezTo>
                  <a:cubicBezTo>
                    <a:pt x="16" y="9"/>
                    <a:pt x="16" y="9"/>
                    <a:pt x="16" y="9"/>
                  </a:cubicBezTo>
                  <a:cubicBezTo>
                    <a:pt x="16" y="10"/>
                    <a:pt x="16" y="11"/>
                    <a:pt x="15" y="11"/>
                  </a:cubicBezTo>
                  <a:cubicBezTo>
                    <a:pt x="9" y="11"/>
                    <a:pt x="9" y="11"/>
                    <a:pt x="9" y="11"/>
                  </a:cubicBezTo>
                  <a:cubicBezTo>
                    <a:pt x="9" y="27"/>
                    <a:pt x="9" y="27"/>
                    <a:pt x="9" y="27"/>
                  </a:cubicBezTo>
                  <a:cubicBezTo>
                    <a:pt x="9" y="32"/>
                    <a:pt x="11" y="33"/>
                    <a:pt x="13" y="33"/>
                  </a:cubicBezTo>
                  <a:cubicBezTo>
                    <a:pt x="14" y="33"/>
                    <a:pt x="15" y="32"/>
                    <a:pt x="16" y="32"/>
                  </a:cubicBezTo>
                  <a:cubicBezTo>
                    <a:pt x="17" y="34"/>
                    <a:pt x="17" y="34"/>
                    <a:pt x="17" y="34"/>
                  </a:cubicBezTo>
                  <a:lnTo>
                    <a:pt x="1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33" name="Line 172"/>
            <p:cNvSpPr>
              <a:spLocks noChangeShapeType="1"/>
            </p:cNvSpPr>
            <p:nvPr/>
          </p:nvSpPr>
          <p:spPr bwMode="auto">
            <a:xfrm>
              <a:off x="506413" y="5873750"/>
              <a:ext cx="5254625" cy="0"/>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sp>
          <p:nvSpPr>
            <p:cNvPr id="3234" name="Oval 173"/>
            <p:cNvSpPr>
              <a:spLocks noChangeArrowheads="1"/>
            </p:cNvSpPr>
            <p:nvPr/>
          </p:nvSpPr>
          <p:spPr bwMode="auto">
            <a:xfrm>
              <a:off x="5749925" y="5859463"/>
              <a:ext cx="30162" cy="3333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white"/>
                </a:solidFill>
              </a:endParaRPr>
            </a:p>
          </p:txBody>
        </p:sp>
      </p:grpSp>
      <p:sp>
        <p:nvSpPr>
          <p:cNvPr id="187" name="Title 1"/>
          <p:cNvSpPr txBox="1">
            <a:spLocks/>
          </p:cNvSpPr>
          <p:nvPr/>
        </p:nvSpPr>
        <p:spPr>
          <a:xfrm>
            <a:off x="533400" y="7961"/>
            <a:ext cx="8229600" cy="90643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dirty="0" smtClean="0">
                <a:solidFill>
                  <a:prstClr val="white"/>
                </a:solidFill>
              </a:rPr>
              <a:t>What is Living Well?</a:t>
            </a:r>
            <a:endParaRPr lang="en-GB" dirty="0">
              <a:solidFill>
                <a:prstClr val="white"/>
              </a:solidFill>
            </a:endParaRPr>
          </a:p>
        </p:txBody>
      </p:sp>
      <p:sp>
        <p:nvSpPr>
          <p:cNvPr id="189" name="Content Placeholder 2"/>
          <p:cNvSpPr txBox="1">
            <a:spLocks/>
          </p:cNvSpPr>
          <p:nvPr/>
        </p:nvSpPr>
        <p:spPr>
          <a:xfrm>
            <a:off x="152400" y="990600"/>
            <a:ext cx="8991600" cy="3511447"/>
          </a:xfrm>
          <a:prstGeom prst="rect">
            <a:avLst/>
          </a:prstGeom>
        </p:spPr>
        <p:txBody>
          <a:bodyPr vert="horz" lIns="91440" tIns="45720" rIns="91440" bIns="45720" rtlCol="0">
            <a:normAutofit fontScale="77500" lnSpcReduction="20000"/>
          </a:bodyPr>
          <a:lstStyle>
            <a:lvl1pPr marL="0" indent="0" algn="ctr" defTabSz="914400" rtl="0" eaLnBrk="1" latinLnBrk="0" hangingPunct="1">
              <a:spcBef>
                <a:spcPct val="20000"/>
              </a:spcBef>
              <a:buFont typeface="Arial" panose="020B0604020202020204"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285750" indent="-285750" algn="l">
              <a:lnSpc>
                <a:spcPct val="120000"/>
              </a:lnSpc>
              <a:spcBef>
                <a:spcPts val="0"/>
              </a:spcBef>
            </a:pPr>
            <a:r>
              <a:rPr lang="en-GB" sz="2900" b="1" dirty="0" smtClean="0">
                <a:solidFill>
                  <a:schemeClr val="tx1"/>
                </a:solidFill>
              </a:rPr>
              <a:t>A philosophy of care for non-acute health issues</a:t>
            </a:r>
          </a:p>
          <a:p>
            <a:pPr marL="285750" indent="-285750" algn="l">
              <a:lnSpc>
                <a:spcPct val="120000"/>
              </a:lnSpc>
              <a:spcBef>
                <a:spcPts val="0"/>
              </a:spcBef>
              <a:buFont typeface="Arial" panose="020B0604020202020204" pitchFamily="34" charset="0"/>
              <a:buChar char="•"/>
            </a:pPr>
            <a:r>
              <a:rPr lang="en-GB" sz="2600" dirty="0" smtClean="0">
                <a:solidFill>
                  <a:schemeClr val="tx1"/>
                </a:solidFill>
              </a:rPr>
              <a:t>Healthcare system is shaped around the individual</a:t>
            </a:r>
          </a:p>
          <a:p>
            <a:pPr algn="l">
              <a:lnSpc>
                <a:spcPct val="120000"/>
              </a:lnSpc>
              <a:spcBef>
                <a:spcPts val="0"/>
              </a:spcBef>
            </a:pPr>
            <a:endParaRPr lang="en-GB" sz="2300" dirty="0" smtClean="0">
              <a:solidFill>
                <a:schemeClr val="tx1"/>
              </a:solidFill>
            </a:endParaRPr>
          </a:p>
          <a:p>
            <a:pPr marL="285750" indent="-285750" algn="l">
              <a:lnSpc>
                <a:spcPct val="120000"/>
              </a:lnSpc>
              <a:spcBef>
                <a:spcPts val="0"/>
              </a:spcBef>
            </a:pPr>
            <a:r>
              <a:rPr lang="en-GB" sz="2900" b="1" dirty="0" smtClean="0">
                <a:solidFill>
                  <a:schemeClr val="tx1"/>
                </a:solidFill>
              </a:rPr>
              <a:t>Innovative approach</a:t>
            </a:r>
            <a:endParaRPr lang="en-GB" sz="2600" dirty="0" smtClean="0">
              <a:solidFill>
                <a:schemeClr val="tx1"/>
              </a:solidFill>
            </a:endParaRPr>
          </a:p>
          <a:p>
            <a:pPr marL="457200" indent="-457200" algn="l">
              <a:lnSpc>
                <a:spcPct val="120000"/>
              </a:lnSpc>
              <a:spcBef>
                <a:spcPts val="0"/>
              </a:spcBef>
              <a:buFont typeface="Arial" panose="020B0604020202020204" pitchFamily="34" charset="0"/>
              <a:buChar char="•"/>
            </a:pPr>
            <a:r>
              <a:rPr lang="en-GB" sz="2600" dirty="0" smtClean="0">
                <a:solidFill>
                  <a:schemeClr val="tx1"/>
                </a:solidFill>
              </a:rPr>
              <a:t>Combines clinical </a:t>
            </a:r>
            <a:r>
              <a:rPr lang="en-GB" sz="2600" smtClean="0">
                <a:solidFill>
                  <a:schemeClr val="tx1"/>
                </a:solidFill>
              </a:rPr>
              <a:t>and social health </a:t>
            </a:r>
            <a:r>
              <a:rPr lang="en-GB" sz="2600" dirty="0" smtClean="0">
                <a:solidFill>
                  <a:schemeClr val="tx1"/>
                </a:solidFill>
              </a:rPr>
              <a:t>care interventions</a:t>
            </a:r>
          </a:p>
          <a:p>
            <a:pPr algn="l">
              <a:lnSpc>
                <a:spcPct val="120000"/>
              </a:lnSpc>
              <a:spcBef>
                <a:spcPts val="0"/>
              </a:spcBef>
            </a:pPr>
            <a:endParaRPr lang="en-GB" sz="2300" b="1" dirty="0">
              <a:solidFill>
                <a:schemeClr val="tx1"/>
              </a:solidFill>
            </a:endParaRPr>
          </a:p>
          <a:p>
            <a:pPr algn="l">
              <a:lnSpc>
                <a:spcPct val="120000"/>
              </a:lnSpc>
              <a:spcBef>
                <a:spcPts val="0"/>
              </a:spcBef>
            </a:pPr>
            <a:r>
              <a:rPr lang="en-GB" sz="2900" b="1" dirty="0" smtClean="0">
                <a:solidFill>
                  <a:schemeClr val="tx1"/>
                </a:solidFill>
              </a:rPr>
              <a:t>Requires establishing new relationships</a:t>
            </a:r>
          </a:p>
          <a:p>
            <a:pPr marL="457200" lvl="0" indent="-457200" algn="l">
              <a:lnSpc>
                <a:spcPct val="120000"/>
              </a:lnSpc>
              <a:spcBef>
                <a:spcPts val="0"/>
              </a:spcBef>
              <a:buFont typeface="Arial" panose="020B0604020202020204" pitchFamily="34" charset="0"/>
              <a:buChar char="•"/>
            </a:pPr>
            <a:r>
              <a:rPr lang="en-GB" sz="2600" dirty="0">
                <a:solidFill>
                  <a:prstClr val="white"/>
                </a:solidFill>
              </a:rPr>
              <a:t>In practical terms it places a volunteer with an older person to enable re-connection with the local community and supportive social networks</a:t>
            </a:r>
          </a:p>
          <a:p>
            <a:pPr marL="285750" indent="-285750" algn="l">
              <a:spcBef>
                <a:spcPts val="0"/>
              </a:spcBef>
              <a:buFont typeface="Arial" panose="020B0604020202020204" pitchFamily="34" charset="0"/>
              <a:buChar char="•"/>
            </a:pPr>
            <a:endParaRPr lang="en-GB" sz="1800" dirty="0">
              <a:solidFill>
                <a:schemeClr val="tx1"/>
              </a:solidFill>
            </a:endParaRPr>
          </a:p>
        </p:txBody>
      </p:sp>
    </p:spTree>
    <p:extLst>
      <p:ext uri="{BB962C8B-B14F-4D97-AF65-F5344CB8AC3E}">
        <p14:creationId xmlns:p14="http://schemas.microsoft.com/office/powerpoint/2010/main" val="5965501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2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2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2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2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2554</TotalTime>
  <Words>2936</Words>
  <Application>Microsoft Office PowerPoint</Application>
  <PresentationFormat>On-screen Show (4:3)</PresentationFormat>
  <Paragraphs>475</Paragraphs>
  <Slides>32</Slides>
  <Notes>13</Notes>
  <HiddenSlides>0</HiddenSlides>
  <MMClips>0</MMClips>
  <ScaleCrop>false</ScaleCrop>
  <HeadingPairs>
    <vt:vector size="6" baseType="variant">
      <vt:variant>
        <vt:lpstr>Fonts Used</vt:lpstr>
      </vt:variant>
      <vt:variant>
        <vt:i4>4</vt:i4>
      </vt:variant>
      <vt:variant>
        <vt:lpstr>Theme</vt:lpstr>
      </vt:variant>
      <vt:variant>
        <vt:i4>21</vt:i4>
      </vt:variant>
      <vt:variant>
        <vt:lpstr>Slide Titles</vt:lpstr>
      </vt:variant>
      <vt:variant>
        <vt:i4>32</vt:i4>
      </vt:variant>
    </vt:vector>
  </HeadingPairs>
  <TitlesOfParts>
    <vt:vector size="57" baseType="lpstr">
      <vt:lpstr>Arial</vt:lpstr>
      <vt:lpstr>Calibri</vt:lpstr>
      <vt:lpstr>Times New Roman</vt:lpstr>
      <vt:lpstr>Wingdings</vt:lpstr>
      <vt:lpstr>Office Theme</vt:lpstr>
      <vt:lpstr>1_Office Theme</vt:lpstr>
      <vt:lpstr>2_Office Theme</vt:lpstr>
      <vt:lpstr>3_Office Theme</vt:lpstr>
      <vt:lpstr>4_Office Theme</vt:lpstr>
      <vt:lpstr>6_Office Theme</vt:lpstr>
      <vt:lpstr>7_Office Theme</vt:lpstr>
      <vt:lpstr>8_Office Theme</vt:lpstr>
      <vt:lpstr>9_Office Theme</vt:lpstr>
      <vt:lpstr>10_Office Theme</vt:lpstr>
      <vt:lpstr>11_Office Theme</vt:lpstr>
      <vt:lpstr>12_Office Theme</vt:lpstr>
      <vt:lpstr>14_Office Theme</vt:lpstr>
      <vt:lpstr>15_Office Theme</vt:lpstr>
      <vt:lpstr>16_Office Theme</vt:lpstr>
      <vt:lpstr>17_Office Theme</vt:lpstr>
      <vt:lpstr>19_Office Theme</vt:lpstr>
      <vt:lpstr>20_Office Theme</vt:lpstr>
      <vt:lpstr>21_Office Theme</vt:lpstr>
      <vt:lpstr>22_Office Theme</vt:lpstr>
      <vt:lpstr>24_Office Theme</vt:lpstr>
      <vt:lpstr>PowerPoint Presentation</vt:lpstr>
      <vt:lpstr>About</vt:lpstr>
      <vt:lpstr>History</vt:lpstr>
      <vt:lpstr>Team &amp; Partners</vt:lpstr>
      <vt:lpstr>Talk Overview</vt:lpstr>
      <vt:lpstr>PowerPoint Presentation</vt:lpstr>
      <vt:lpstr>PowerPoint Presentation</vt:lpstr>
      <vt:lpstr>PowerPoint Presentation</vt:lpstr>
      <vt:lpstr>PowerPoint Presentation</vt:lpstr>
      <vt:lpstr>Principles of Living Well</vt:lpstr>
      <vt:lpstr>PowerPoint Presentation</vt:lpstr>
      <vt:lpstr>Evaluating Living Well</vt:lpstr>
      <vt:lpstr>How has Living Well been operationalised in West Cornwall?</vt:lpstr>
      <vt:lpstr>Referral</vt:lpstr>
      <vt:lpstr>Relationships</vt:lpstr>
      <vt:lpstr>Routine</vt:lpstr>
      <vt:lpstr> What has this evaluation achieved?</vt:lpstr>
      <vt:lpstr>Impact Acceleration </vt:lpstr>
      <vt:lpstr>Ensuring research impact through PAR </vt:lpstr>
      <vt:lpstr>PowerPoint Presentation</vt:lpstr>
      <vt:lpstr>Cultures of Volunteering in Cornwall</vt:lpstr>
      <vt:lpstr>Cultures of Volunteering – three drivers</vt:lpstr>
      <vt:lpstr>Social Capital in the West</vt:lpstr>
      <vt:lpstr>Social Capital in the East</vt:lpstr>
      <vt:lpstr>Deprivation &amp; Social Capital</vt:lpstr>
      <vt:lpstr>Resources &amp; Funding</vt:lpstr>
      <vt:lpstr>Resources &amp; Funding</vt:lpstr>
      <vt:lpstr>Topography &amp; Cultural Catchments</vt:lpstr>
      <vt:lpstr>Cultural Catchments</vt:lpstr>
      <vt:lpstr>Cultural Catchments</vt:lpstr>
      <vt:lpstr>Conclusion</vt:lpstr>
      <vt:lpstr>References</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Tim</dc:creator>
  <cp:lastModifiedBy>Morrison, Jo</cp:lastModifiedBy>
  <cp:revision>147</cp:revision>
  <dcterms:created xsi:type="dcterms:W3CDTF">2006-08-16T00:00:00Z</dcterms:created>
  <dcterms:modified xsi:type="dcterms:W3CDTF">2018-10-17T10:18:34Z</dcterms:modified>
</cp:coreProperties>
</file>